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1" r:id="rId2"/>
    <p:sldId id="257" r:id="rId3"/>
    <p:sldId id="258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32:56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1991 1057 42 0,'0'0'38'0,"0"0"0"16,0 0-2-16,37-56-9 15,-37 56-20-15,0 0-1 16,0 0 0-16,0 0-1 0,0 0 2 16,37 23-2-16,-21 40 0 15,-1 20-2-15,-1 18 1 16,-18-8-2-16,6 18-1 15,-4 1 0-15,4-5-4 16,7-32-1-16,-6-20-14 16,15-7-20-16,-7-18-3 15,11-11 1-15,-7-20-1 16</inkml:trace>
  <inkml:trace contextRef="#ctx0" brushRef="#br0" timeOffset="240.0134">2010 1257 104 0,'-76'-58'44'0,"76"58"0"15,-58-61 0-15,58 61-42 16,-14-63 0-16,14 63-1 15,35-61 0-15,-35 61 0 16,95-55-2-16,-30 28 0 16,18-4-6-16,8 4-27 15,10-6-9-15,13 2 1 16,1 2-2-16</inkml:trace>
  <inkml:trace contextRef="#ctx0" brushRef="#br0" timeOffset="541.0309">3038 1260 91 0,'-72'42'43'16,"72"-42"1"-16,0 0-3 15,0 0-22-15,0 0-18 16,0 0-1-16,0 0 0 15,103-25 0-15,-39-2-2 16,7 5-1-16,3 1-5 0,2-2-28 16,-8 7-5-16,-6 5 0 15,-3 5 0-15</inkml:trace>
  <inkml:trace contextRef="#ctx0" brushRef="#br0" timeOffset="714.0409">2972 1717 112 0,'-16'3'43'15,"39"-6"0"-15,22-20-1 16,42-10-39-16,20-14-3 16,-42 19-2-16,8-4-14 15,7-2-21-15,8-1-5 16,-2 3 1-16,6-4-1 0</inkml:trace>
  <inkml:trace contextRef="#ctx0" brushRef="#br0" timeOffset="1215.0695">5046 1092 56 0,'0'0'39'16,"4"-62"-1"-16,-4 62 1 16,0 0-23-16,18-73-8 15,-18 73 0-15,0 0-1 16,0 0-1-16,0 0-2 15,0 0 0-15,0 0-2 16,60 52 3-16,-53 32-4 0,4 21 1 16,-7 7-1-16,-11-11-1 15,7 12-2-15,2-4-3 16,-2-17-6-16,-10-32-26 15,10-10-3-15,-6-24 1 16,7-7-2-16</inkml:trace>
  <inkml:trace contextRef="#ctx0" brushRef="#br0" timeOffset="1400.08">4888 1500 98 0,'-17'-9'42'0,"17"9"1"0,11-6-2 16,21 2-22-16,-32 4-18 15,68-27-2-15,-19 11-1 16,9-5-7-16,17-2-28 16,0-5-4-16,3 0 1 15,1-5-3-15</inkml:trace>
  <inkml:trace contextRef="#ctx0" brushRef="#br0" timeOffset="1804.103">6040 790 118 0,'0'0'42'16,"0"0"2"-16,-55-6-3 0,55 6-38 16,-52 43 1-16,33-13-1 15,-42 71-3-15,7 28 0 16,-3 11 0-16,12-10 0 15,3-3 0-15,13-6 0 16,5-19 0-16,20-39 0 16,14-25 0-16,13-19 0 15,15-22 0-15,9-14 0 16,10-16 0-16,-2-12 0 15,1-7 0-15,-3-8 0 16,-7 6 0-16,-7 5 0 16,-10 13 0-16,-9 12 0 15,-9 18 0-15,-4 17 0 16,-7 16 0-16,0 14 0 0,0 12 0 15,2 7 0-15,6 2 0 16,7 0 0-16,13-5-5 16,5-20-17-16,32-3-18 15,-8-16-3-15,18-13 1 16,-2-18-1-16</inkml:trace>
  <inkml:trace contextRef="#ctx0" brushRef="#br0" timeOffset="2141.1225">6613 1516 109 0,'-24'20'41'0,"2"0"-1"16,25 3 0-16,10 1-32 15,25-16-7-15,17-7 2 0,22-6-1 16,9-8-1-16,5-6 0 15,-1-7 0-15,-12-5 0 16,-17-1 0-16,-17-4 0 16,-44 36 0-16,0 0 0 15,-18-59 2-15,-32 45-3 16,-33 13 0-16,-7 18 0 15,-22 11 0-15,9 13 0 16,-2 10 0-16,24 14 0 16,37-4 0-16,26-4 0 15,43-13 0-15,32-20-6 16,49-5-18-16,17-20-17 15,47-5-3-15,13-17 0 16,26-7-1-16</inkml:trace>
  <inkml:trace contextRef="#ctx0" brushRef="#br0" timeOffset="2853.1632">8243 1416 90 0,'8'-22'40'0,"-8"22"0"16,0 0 0-16,1 12-27 16,-16 18-7-16,1 12-1 15,-5 13-2-15,3 11-1 16,-3 7 0-16,7 2-1 15,2-3 0-15,6-9 0 16,4-8 0-16,5-7-1 16,6-21 0-16,2-13 1 15,3-16 0-15,2-16-1 16,-2-13 0-16,-1-16 1 15,-3-12-1-15,-3-12 1 16,4-16 0-16,-9 39-1 0,2-4 1 16,5 4 0-16,-1-3 0 15,2 5 1-15,0-2-2 16,-12 48 0-16,43-75 0 15,-43 75 0-15,52-61 0 16,-52 61 0-16,73-40 0 16,1 19 0-16,4 26-3 15,-4 19 3-15,-18 20-2 16,-9 9 2-16,-27 3-2 15,-22 3 1-15,-39-5 0 16,-16 1 0-16,-13-6 1 16,-13-5-1-16,0-6 1 15,0-5-1-15,4-4 1 16,10-4 0-16,16-5 0 0,16 5 0 15,8 9 1-15,6 15-2 16,6 14 2-16,0 27-2 16,-1 21 1-16,-15 17 0 15,1 9-1-15,-7-3-1 16,10-5-8-16,-8-30-25 15,25-13-6-15,4-45 2 16,28-33-3-16</inkml:trace>
  <inkml:trace contextRef="#ctx0" brushRef="#br0" timeOffset="3270.1871">8887 1647 106 0,'31'-14'41'0,"10"-5"0"15,26 4-1-15,9-11-37 16,9-5-1-16,4-2 0 15,-3 3 0-15,-11-1-1 16,-11 3-1-16,-64 28 1 16,46-32-1-16,-46 32 2 15,0 0-1-15,0 0 1 16,3-49-1-16,-44 35 1 15,-15 15 0-15,-24 9 0 16,3 18 0-16,-16 8 0 0,13 12-2 16,7 9 0-16,26 9 0 15,29-6 0-15,25-5 0 16,28-14-2-16,25-12-1 15,26-10-2-15,11-18-6 16,25-8-16-16,-15-15-14 16,14-7 0-16,-17-11-1 15,-4-2 2-15</inkml:trace>
  <inkml:trace contextRef="#ctx0" brushRef="#br0" timeOffset="3575.2045">10035 1421 115 0,'-41'2'41'0,"11"20"1"15,-15 12-1-15,18 10-35 16,-12 5-5-16,3 5 0 0,6 5 1 15,6-4-3-15,9-3 2 16,5-6-2-16,9-12 2 16,5-6-2-16,5-15 2 15,6-13 0-15,5-16-1 16,4-14 1-16,4-8-1 15,2-14 2-15,1-7 0 16,1-9-2-16,-32 68 0 16,37-72 0-16,-37 72 0 15,30-71 0-15,-11 19 0 16,9 10 0-16,0 8 0 15,-1 15 0-15,7 13 0 16,-2 5-12-16,21 12-21 0,-6 3-10 16,11-5-1-16,-4-3 0 15</inkml:trace>
  <inkml:trace contextRef="#ctx0" brushRef="#br0" timeOffset="3755.2148">10702 1354 120 0,'-6'11'42'15,"-17"12"2"-15,-5 12-2 16,-13 9-39-16,6 8 1 15,0 8-4-15,5 7 0 16,7-4 0-16,4-2-3 16,15-6-3-16,1-22-14 15,27-3-22-15,-4-22-2 16,19-11 2-16,-1-23-1 0</inkml:trace>
  <inkml:trace contextRef="#ctx0" brushRef="#br0" timeOffset="3892.2227">10806 1424 91 0,'0'-47'42'0,"-3"1"0"15,3 46-3-15,-4-78-12 16,4 78-30-16,3-64-29 16,-3 64-10-16,0 0 1 15,28-67-1-15</inkml:trace>
  <inkml:trace contextRef="#ctx0" brushRef="#br0" timeOffset="4223.2416">11359 1385 96 0,'-29'9'43'0,"-8"11"1"15,-14 2 0-15,2 9-19 16,5 1-22-16,1 12-3 16,6 5 0-16,10 6 0 15,10 0 0-15,16-3 0 16,15-8 0-16,14-6 0 15,15-14 0-15,7-12 0 16,9-17 0-16,3-15 0 16,5-14 0-16,-5-16 0 15,-4-10 0-15,-11-15-2 16,-47 75-1-16,38-80 2 15,-38 80-1-15,13-79-1 16,-13 79 2-16,-1-62-2 0,-15 12-2 16,16 50-8-16,0 0-21 15,-33-59-6-15,33 59 0 16,0 0-2-16</inkml:trace>
  <inkml:trace contextRef="#ctx0" brushRef="#br0" timeOffset="4605.2634">12090 1373 96 0,'-2'-13'44'16,"-20"7"0"-16,-19 6 0 16,-12 10-17-16,-7 13-27 15,-9 16 0-15,6 9 0 16,6 7 0-16,12 3 0 0,18-1 0 15,22-6 0-15,23-13 0 16,25-22 0-16,21-19 0 16,19-21 0-16,14-21 0 15,-46 12 0-15,9-5 0 16,-5-14 0-16,5-6 0 15,-2-5 0-15,0 2 0 16,-12 1 0-16,0 5 0 16,-46 55 0-16,68-77 0 15,-68 77 0-15,5-31 0 16,-5 31 0-16,-24 51 0 15,-7 19 0-15,-18 29 0 16,0 38 0-16,5-3-19 0,29-15-25 16,28-61-3-16,24-18 1 15,5-19-1-15</inkml:trace>
  <inkml:trace contextRef="#ctx0" brushRef="#br0" timeOffset="16437.9402">13494 1324 40 0,'2'-22'26'16,"-2"22"2"-16,0 0 0 16,0 0-8-16,0 0-3 0,0 0-1 15,11-1-6 1,-11 1-3-16,7 11-1 0,-3 2-1 15,1 8-1-15,2 6-2 16,-1 13 1-16,-2 3-1 16,1 12 0-16,0 0-1 15,2 1 1-15,-1-4-1 16,5-8 0-16,3-12 0 15,2-12 1-15,6-19-1 16,5-15 1-16,5-14 0 16,5-12-1-16,-1-12 1 15,1-6 1-15,-37 58-1 16,38-64-2-16,-38 64-1 15,34-71-6-15,-34 71-19 16,36-63-15-16,-36 63 0 16,25-51 0-16,-25 51 1 0</inkml:trace>
  <inkml:trace contextRef="#ctx0" brushRef="#br0" timeOffset="16978.9712">14568 1296 103 0,'0'0'41'0,"0"0"1"15,23-11-3-15,-43 16-32 16,-8 10-2-16,-11 8-3 15,-4 10 1-15,-8-1-2 16,10 6 0-16,7 2-1 16,27-4 1-16,17-8-1 0,24-12 0 15,18-7 0-15,10-9 0 16,8-2 0-16,0-2 0 15,-8 2 1-15,-10 6-1 16,-19 5 0-16,-26 14 0 16,-23 8 0-16,-22 9-1 15,-11 4 0-15,-9 2-1 16,2-4-2-16,1-10-5 15,26-4-21-15,3-20-12 16,26-8 2-16,23-20-2 16,21-6 0-16</inkml:trace>
  <inkml:trace contextRef="#ctx0" brushRef="#br0" timeOffset="17655.0098">15492 1646 73 0,'-24'25'40'0,"23"-2"0"16,7-9 0-16,31 0-12 15,8-17-24-15,23-12 0 16,19-15 0-16,15-19 0 16,-45 16-1-16,9-7 0 0,0-8 0 15,11-8-2-15,-3-4 2 16,6-2-2-16,-10-6 0 15,-1 0 0-15,-6-20 1 16,-5 13-2-16,-19 9 0 16,-2 8 0-16,-37 58 0 15,33-64 0-15,-33 64 0 16,-36 12 0-16,-13 36 0 15,-26 47 0-15,-22 39 0 16,5 25 0-16,20-9 0 16,35-8 0-16,43-41-2 15,61-74-12-15,46-19-11 16,-3-23-18-16,23-12-2 15,-2-17-1-15,7-11 1 0</inkml:trace>
  <inkml:trace contextRef="#ctx0" brushRef="#br0" timeOffset="18031.0313">17251 1650 110 0,'-10'13'41'0,"-9"9"0"16,5 16-4-16,3 3-38 16,-12 5-4-16,12 17-21 15,-9-16-15-15,13 11 2 16,4-16-3-16,21-16 1 15</inkml:trace>
  <inkml:trace contextRef="#ctx0" brushRef="#br0" timeOffset="18294.0464">18173 798 76 0,'0'0'43'16,"0"0"-2"-16,0 0 2 16,-34-16-17-16,2 86-25 15,-10 43-2-15,4 29 1 16,0 13-3-16,0-27-3 0,18 0-32 15,-2-26-1-15,22-40-3 16,-4-18 2-16</inkml:trace>
  <inkml:trace contextRef="#ctx0" brushRef="#br0" timeOffset="18515.0589">17786 1351 119 0,'-28'-6'43'0,"4"9"1"15,12 12-3-15,12-15-41 16,29-2-1-16,-29 2-1 16,60-18-2-16,-60 18-3 0,90-41-21 15,-30 16-13-15,3-4-2 16,4-6 0-16,0-5 1 15</inkml:trace>
  <inkml:trace contextRef="#ctx0" brushRef="#br0" timeOffset="18872.0794">18685 675 85 0,'0'0'44'0,"0"0"2"16,0 0-3-16,0 0-16 16,0 0-23-16,-57 50-1 15,-1 29-2-15,-1 45 1 16,-5 11-2-16,24 1 0 0,-2-20 0 15,22-17 0 1,10-22 0-16,17-20 0 0,6-31 0 16,7-14 0-16,12-20 0 15,5-14 0-15,5-13 0 16,0-10 0-16,-42 45 0 15,48-50 0-15,-48 50 0 16,39-53 0-16,-39 53 0 16,35-34 0-16,-12 12 0 15,2 22 0-15,-19 13 0 16,5 21 0-16,-15 7-3 15,9 14-1-15,-5 4-3 16,-2-12-4-16,18-7-9 16,-11-21-17-16,21-5-5 0,0-18 0 15,14-6 0-15</inkml:trace>
  <inkml:trace contextRef="#ctx0" brushRef="#br0" timeOffset="19216.0991">19050 1311 101 0,'-19'7'42'0,"19"8"1"16,7-3-2-16,26-7-33 16,2-7-6-16,9-6 0 15,-44 8 0-15,55-15-1 16,-55 15 2-16,50-24-2 15,-50 24 1-15,47-29-2 16,-47 29 1-16,0 0 0 0,0 0 1 16,28-49-2-16,-56 44 3 15,-1 15-3-15,-22 10 0 16,3 15 0-16,-8 8 0 15,13 14 0-15,13 1 0 16,34-6 0-16,29-15-3 16,12-23-8-16,33-10-7 15,0-25-6-15,30-5-11 16,-3-13-7-16,-45 17-3 15,7-1 3-15</inkml:trace>
  <inkml:trace contextRef="#ctx0" brushRef="#br0" timeOffset="19634.123">20268 841 79 0,'10'-90'43'0,"-10"90"-2"16,2-64 1-16,-2 64-16 15,0 0-25-15,0 0 0 16,0 0 2-16,-50 80-3 16,22 31 2-16,-8 23-2 15,14 13 0-15,3-11-4 16,12-20-3-16,24-19-23 15,9-36-11-15,14-27 0 16,1-19-1-16,15-15 1 16</inkml:trace>
  <inkml:trace contextRef="#ctx0" brushRef="#br0" timeOffset="19991.1434">20491 1260 105 0,'-3'13'41'16,"13"4"1"-16,20 6-2 15,18-11-37-15,15-11-1 16,-63-1 0-16,76-10-1 16,-76 10 1-16,79-19-1 15,-79 19 0-15,74-26 0 16,-74 26 0-16,52-35 0 15,-52 35 0-15,0 0-1 16,0 0 1-16,21-51 0 16,-21 51 1-16,-36 0 0 15,-24 6-1-15,0 16 1 16,-15 9 0-16,7 17-2 0,13 3 0 15,27 8 0-15,28-8 0 16,36-13-2-16,21-13-3 16,9-13-4-16,24-9-10 15,-11-20-12-15,15-1-11 16,-12-12 0-16,4-3 0 15,-86 33 2-15</inkml:trace>
  <inkml:trace contextRef="#ctx0" brushRef="#br0" timeOffset="20343.1636">21332 1286 92 0,'0'0'40'0,"19"-30"4"15,-19 30-2-15,-26 0-16 16,-1 21-22-16,-8 11-2 0,3 14-1 16,-9 5 0-16,11 3 2 15,12-10-3-15,3-9 0 16,5-5 0-16,9-11 0 15,1-19 0-15,28 1 0 16,-1-21 0-16,6-8 0 16,7-13 0-16,-40 41 0 15,45-47 0-15,-45 47 0 16,54-51 0-16,-54 51 0 15,45-53 0-15,-45 53 0 16,48-34 0-16,-12 11 0 16,-8 13 0-16,-7 17 0 15,-6 14 0-15,-5 12 0 16,-8 11 0-16,5 9-6 0,13-5-4 15,-5-15-3-15,24-3-11 16,-10-10-17-16,20-7 1 16,-8-13-2-16,11-6 3 15</inkml:trace>
  <inkml:trace contextRef="#ctx0" brushRef="#br0" timeOffset="20855.1928">21965 1432 111 0,'0'-60'41'16,"0"60"2"-16,0 0-7 15,-23-52-26-15,-8 34-3 16,-11 13 0-16,5 9-7 15,-5 15 0-15,-3 7 0 16,13 9 0-16,3 8 0 16,21 2 0-16,10-10 0 15,13-5 0-15,9-13 0 0,14-9 0 16,7-11 0-16,5-10 0 15,2-7 0-15,-3-9 0 16,-2-4 0-16,-4-4 0 16,-10 4 0-16,-7 4 0 15,-11 6 0-15,-15 23 0 16,0 0 0-16,-18 18 0 15,-6 19 0-15,-11 21 0 16,-6 12 0-16,-7 13 0 16,-2 7 0-16,1 5 0 15,3-7 0-15,3-3 0 16,9-14 0-16,5-11 0 0,8-18 0 15,7-11 0-15,5-19 0 16,9-12 0-16,-4-20 0 16,10-13 0-16,6-9 0 15,2-14 0-15,4-7 0 16,3-6 0-16,3 3 0 15,1 4 0-15,0 8 0 16,3 1 0-16,8 10 0 16,-1 0-11-16,12 7-1 15,-6-6-6-15,25 1-7 16,-66 41-12-16,61-58-3 15,-61 58-4-15,87-72 4 16</inkml:trace>
  <inkml:trace contextRef="#ctx0" brushRef="#br0" timeOffset="21058.2045">22592 836 115 0,'43'-63'44'16,"-43"63"0"-16,0 0 2 16,0 0-42-16,29 22-2 15,-58 63-2-15,-8 38 0 16,-11 12 0-16,6-3 0 15,9-23 0-15,16-20-6 16,11-27-10-16,-5-32-8 16,20-9-18-16,-9-21-2 15,0 0 1-15,0 0 0 16</inkml:trace>
  <inkml:trace contextRef="#ctx0" brushRef="#br0" timeOffset="21238.2148">22296 1332 127 0,'-9'11'44'0,"9"-11"-1"15,13 23-2-15,27-21-41 16,-3-10 0-16,21-1-3 16,-58 9-9-16,68-25-7 15,-68 25-13-15,86-38-10 16,-86 38-2-16,97-58 1 15,-43 24 0-15</inkml:trace>
  <inkml:trace contextRef="#ctx0" brushRef="#br0" timeOffset="21568.2337">23137 845 119 0,'0'0'47'15,"0"0"-1"-15,0 0-3 16,1 19-43-16,-33 45 0 16,-29 33 0-16,-4 23 0 15,-4-3 0-15,17-19 0 16,14-15 0-16,22-19 0 15,27-38 0-15,8-14 0 16,13-15 0-16,1-11 0 16,8-13 0-16,-1-3 0 15,0-2 0-15,-2-1 0 16,-6 6 0-16,-5 6 0 15,-8 13 0-15,-4 11 0 16,-6 12 0-16,-6 9 0 16,-2 8 0-16,-2 4 0 15,6 3 0-15,-9-7-9 0,20 3-11 16,-18-18-12-16,26 3-12 15,-4-12-1-15,21-2 1 16,-3-6 1-16</inkml:trace>
  <inkml:trace contextRef="#ctx0" brushRef="#br0" timeOffset="21697.241">23578 1581 133 0,'0'0'46'16,"-17"-14"-1"-16,-2 3-14 16,9 6-31-16,10 5-5 15,-24-28-30-15,24 28-9 16,-12-7-2-16,12 7 0 15</inkml:trace>
  <inkml:trace contextRef="#ctx0" brushRef="#br0" timeOffset="23957.3703">1836 3751 101 0,'-26'23'39'15,"11"4"-1"-15,-2-17-5 16,20 2-27-16,20-22-1 15,24-10-1-15,21-21-1 0,24-13 0 16,20-23-1-16,15-14 0 16,8-8 0-16,2-9-2 15,-12 0 0-15,-14 3 1 16,-24 7-1-16,-24 10-1 15,-29 18 1-15,-27 16-1 16,-30 22 1-16,-22 23 2 16,-27 34-1-16,-14 25 0 15,-9 30 2-15,0 24 0 16,6 13 0-16,14 8-1 15,24-3-1-15,30-9 1 16,40-24-2-16,39-24-4 16,40-23-7-16,15-39-10 15,38-9-19-15,-10-29-3 0,9-7-1 16,-10-22-2-16</inkml:trace>
  <inkml:trace contextRef="#ctx0" brushRef="#br0" timeOffset="26905.5389">4266 3304 70 0,'12'-16'39'16,"-9"-2"-2"-16,-3 18 1 15,0 0-22-15,5 21-13 16,-12 13-2-16,-2 14 1 15,-1 6-1-15,0 5-1 16,3 4-2-16,0-13-7 16,16 0-26-16,-5-26 0 15,18-12-1-15,1-23-3 16</inkml:trace>
  <inkml:trace contextRef="#ctx0" brushRef="#br0" timeOffset="27058.5477">4506 3010 82 0,'-33'-15'38'15,"8"15"-2"-15,-2 3-2 16,10 2-29-16,26 10-35 16,-9-15-3-16,43 4-3 15,-1-11-1-15</inkml:trace>
  <inkml:trace contextRef="#ctx0" brushRef="#br0" timeOffset="27343.564">5007 3035 67 0,'14'15'38'15,"-9"14"-1"-15,-24-7 2 0,0 15-11 16,-22-11-22-16,8 8 0 15,-6-7-2-15,7 6-1 16,3-5-1-16,10 1 0 16,15-1-2-16,12-5 1 15,16-3-1-15,9-4 0 16,10-4 0-16,3 0 0 15,0-3 0-15,-5 2 1 16,-10 0 0-16,-14 5-1 16,-15 7 1-16,-15 3-1 15,-15 5 1-15,-7-2-3 16,1 2-1-16,-4-13-9 15,27 4-25-15,-3-22-2 16,28 0-1-16,7-18-1 0</inkml:trace>
  <inkml:trace contextRef="#ctx0" brushRef="#br0" timeOffset="27704.5846">6603 3298 108 0,'-4'-16'38'0,"4"16"1"16,0 0-4-16,-18 14-32 15,4 16-1-15,-6 9-1 16,0 10 0-16,-2 5-3 16,5 3-2-16,-2-10-9 15,19 4-23-15,-5-25-2 16,18-6 0-16,1-22-2 15</inkml:trace>
  <inkml:trace contextRef="#ctx0" brushRef="#br0" timeOffset="28500.6301">6813 3097 91 0,'-7'-12'39'16,"7"12"1"-16,0 0-1 15,17 5-16-15,-17-5-21 16,18 23 0-16,-6-5 0 15,1 9 1-15,-3 8-1 16,-5 10 0-16,-4 3-1 16,-6 6 0-16,-8 0 0 15,2 0-1-15,-5-7 1 16,1-8-1-16,4-10 0 15,6-14 1-15,5-15-1 0,24-4 0 16,3-16 1-16,14-12-1 16,3-2 1-16,8-7 0 15,1-2-1-15,0 5 2 16,-6 5-2-16,-8 12 0 15,-6 10 0-15,-10 14 0 16,-7 9 0-16,-6 13-2 16,-4 7 2-16,-1 6-2 15,0 5 0-15,9 0-2 16,5 2-1-16,4-9-4 15,16 3-1-15,-2-22-6 16,24 8-10-16,-9-25-12 16,15 1 0-16,-11-24 1 15,4 6 12-15,-16-22 9 0,-1-2 16 16,-6 1 9-16,-22-17 11 15,2 15 15-15,-22-9 1 16,1 15 1-16,-18-4-8 16,9 25-6-16,-20 1-15 15,0 24-1-15,-7 10-1 16,3 15-2-16,1 5-1 15,7 7-1-15,13-4 1 16,11-2-2-16,19-14 1 16,23-18 0-16,17-20 1 15,13-16-3-15,12-19 0 16,7-16 0-16,2-12 0 15,-2-10 0-15,-4-9 0 16,-11 5 0-16,-13 7 0 16,-12 12 0-16,-17 16 0 0,-14 18 0 15,-15 35 0-15,-19 13 0 16,-14 29 0-16,-10 21 0 15,-5 19 0-15,-2 5 0 16,8 11-2-16,7-3-3 16,18-8-4-16,8-21-8 15,31 4-10-15,-5-33-15 16,28-7 1-16,-4-28-1 15,15-8 3-15</inkml:trace>
  <inkml:trace contextRef="#ctx0" brushRef="#br0" timeOffset="28845.6498">8465 3208 108 0,'-7'23'39'0,"7"-23"1"15,14 24-1-15,7-25-34 16,21-1-3-16,5-3 0 15,3-5 0-15,1 0-1 16,-3-4-1-16,-8-2 1 16,-12-1 0-16,-13 2-1 15,-10-1 1-15,-13 1-1 16,-9 5 1-16,-9 4 0 15,-9 6-1-15,-9 9 1 16,-4 10 0-16,0 11 0 16,3 9 0-16,4 8-1 15,10 5 1-15,12 1-1 0,13-2-1 16,21-6-1-16,16-9-2 15,17-11-2-15,7-24-11 16,26 3-14-16,-9-30-10 16,17-1 3-16,-8-23-3 15</inkml:trace>
  <inkml:trace contextRef="#ctx0" brushRef="#br0" timeOffset="29363.6794">9215 3085 120 0,'-28'25'40'15,"-13"0"0"-15,12 27-6 16,-5 0-30-16,4 10-1 15,5 2-1-15,4 4 0 0,8-4 0 16,3-5-2 0,7-8 1-16,2-13 0 0,3-10-1 15,4-17 0-15,4-14 1 16,5-17-1-16,3-13 1 15,1-11-1-15,3-15 1 16,3-9-1-16,2-9 0 16,5 2 1-16,-2 5-1 15,1 5-1-15,3 12 1 16,-1 7 0-16,2 16 0 15,2 13 0-15,-3 11 0 16,-2 10 0-16,-2 7 0 16,-2 4 0-16,-4 3 0 15,-2 4 0-15,-8 2-1 0,-8 7 1 16,-6 3 0-16,-9 4 0 15,-7 2-1-15,-8 4 1 16,-9 5 0-16,-8 4 0 16,-5 3 1-16,-4-1-2 15,-5 4 2-15,-2-2-2 16,2 3 2-16,-1 2-1 15,2 1 0-15,2 1 0 16,5 2 0-16,4-3-1 16,6 2-1-16,1-8-2 15,10 4-8-15,-7-21-6 16,20 11-10-16,-16-26-11 15,20-1-3-15,-3-21-2 16,12-3 4-16</inkml:trace>
  <inkml:trace contextRef="#ctx0" brushRef="#br0" timeOffset="29964.7139">9706 3441 68 0,'15'2'39'16,"-15"-2"-1"-16,23 0 1 15,-8-11-15-15,10 3-22 16,6-7 1-16,13-5-1 15,7-5 0-15,4-3 0 16,2-2-1-16,-1 0 1 16,-8-1-1-16,-6 1 0 15,-14 2 1-15,-16 3-1 0,-18 5 1 16,-12 8-1-16,-16 1 1 15,-8 11-1-15,-13 8 1 16,-4 15 0-16,-7 11-1 16,5 12 2-16,8 4-2 15,8 6 0-15,14 3 1 16,14-4-2-16,22-2 1 15,18-14-2-15,24-10 0 16,21-15-3-16,16-8-1 16,10-18-4-16,17 2-11 15,-10-30-12-15,14 8-9 16,-17-15 2-16,-5 9-1 15</inkml:trace>
  <inkml:trace contextRef="#ctx0" brushRef="#br0" timeOffset="30648.753">10727 3265 91 0,'-19'11'38'15,"-19"-3"1"-15,5 22 2 16,-8-15-23-16,9 15-13 15,1 1-2-15,7 2-1 16,9-2 0-16,7-2-1 16,6-6 0-16,13-7 0 15,5-7 0-15,7-9 0 16,6-13 0-16,7-5 0 15,1-11-1-15,1-3 1 16,1-9 0-16,-7 2-1 16,-3 1 1-16,-6 6-1 15,-7 5 0-15,-6 15 0 16,-10 12 0-16,3 16 0 0,-7 14-1 15,-1 8 0-15,0 10 1 16,4 5-2-16,6 5 1 16,4-10-3-16,13-3 1 15,7-15-3-15,14-4-1 16,1-24-6-16,18 4-9 15,-12-32-11-15,10 6-4 16,-10-22 0-16,7 10 11 16,-15-13 24-16,-17-5 5 15,-4 14 8-15,-24-14 11 16,4 26 10-16,-21-6 7 15,-2 23 1-15,-24-6-11 16,11 23-21-16,-8 10-3 16,6 8-1-16,2 3-2 0,11 4 0 15,10 0-1-15,15-8 0 16,18-9 1-16,13-10-2 15,20-15 0-15,10-12 0 16,10-14 0-16,5-14 0 16,3-8 0-16,-6-10 0 15,-5-3 0-15,-12 0 0 16,-9 5 0-16,-13 7 0 15,-16 14 0-15,-12 19 0 16,-17 17 0-16,-12 21 0 16,-13 18 0-16,-2 20 0 15,-5 16 0-15,1 5 0 16,6 9-5-16,8-3-1 15,18-1-6-15,3-26-6 0,29 10-6 16,-8-40-8-16,26 2-5 16,-7-27-7-16,13-5 6 15,-6-22 0-15</inkml:trace>
  <inkml:trace contextRef="#ctx0" brushRef="#br0" timeOffset="31456.7993">11786 3290 115 0,'-22'17'40'0,"-1"-10"1"15,20 12-1-15,3-19-37 16,26 12-1-16,8-14 0 16,11-3-2-16,5-5 1 15,7-4 0-15,-2-7-1 0,-7 1 0 16,-9-5 1-16,-12 2-1 15,-12 3 0-15,-15 0 1 16,-15 6 0-16,-11 6-1 16,-9 10 1-16,-11 10-1 15,-1 8 1-15,2 8-1 16,2 8 0-16,9 6 1 15,11-1-1-15,16 4 0 16,12-7 0-16,12-8 0 16,18-13 0-16,9-8 0 15,9-15 0-15,7-10 0 16,3-11 1-16,-3-5-1 15,-4-6 1-15,-5 2-1 0,-11 0 2 16,-10 9-2-16,-12 6 0 16,-18 21 0-16,0 0 0 15,-23 7 0-15,-1 16 0 16,-3 3 0-16,2 5 0 15,2 1 0-15,5-1 0 16,11-11 0-16,16-9 0 16,12-11 0-16,10-12 0 15,8-11 0-15,5-7 0 16,7-7 0-16,-3-1 0 16,-6 4 0-16,-12 6 0 15,-8 7 0-15,-22 21 0 16,0 0 0-16,-5 21 0 15,-12 9 0-15,-2 6 0 16,0 3 0-16,8 2 0 0,5-1 0 16,12-9-3-16,13-13-2 15,18-6-4-15,1-25-6 16,25 5-3-16,-13-36-6 15,29 7-5-15,-17-28-3 16,12 1-6-16,-13-13 2 16,-3 15 21-16,-14 2 20 15,-23-4 7-15,1 38 6 16,-31 0 7-16,-1 38 5 15,-23 11 8-15,-3 33 3 16,-15 1-19-16,8 25-14 16,-4 3-4-16,8 3 0 15,6-4-1-15,7-9-4 16,14-10-4-16,-3-26-10 0,24-2-10 15,-9-37-12-15,14-4-2 16,-6-26-3-16,8-8 2 16</inkml:trace>
  <inkml:trace contextRef="#ctx0" brushRef="#br0" timeOffset="31606.8078">12770 3157 127 0,'0'0'44'0,"-10"-1"-2"16,16 17 0-16,0-5-42 15,15-10-11-15,29 14-7 16,-5-22-11-16,39 15-8 15,4-16-7-15,22 0-1 16,10-8 1-16</inkml:trace>
  <inkml:trace contextRef="#ctx0" brushRef="#br0" timeOffset="32157.8394">14008 3090 102 0,'-12'9'40'16,"8"5"0"-16,-9-1-2 16,11 15-33-16,-6 0-3 15,3 6 0-15,2 1 1 16,3 5-1-16,-3 2 1 15,6 5-2-15,4-4 2 16,3-2-2-16,4-6 1 16,8-7-1-16,6-15 0 15,7-11 0-15,4-15 1 16,7-15-1-16,2-18 0 0,0-11 0 15,-3-5-1-15,0-8 0 16,-11 2-1-16,-5 5 0 16,-3 10-1-16,-11 11-1 15,-2 21-1-15,-5 7-1 16,5 20-2-16,-13-6-4 15,35 41-9-15,-17-20-14 16,20 13-5-16,1-9 1 16,16 5-1-16</inkml:trace>
  <inkml:trace contextRef="#ctx0" brushRef="#br0" timeOffset="32858.8795">14998 3141 103 0,'-41'6'40'0,"-16"-7"0"16,7 22-2-16,-17-4-31 15,9 12-2-15,3 3 0 16,4 6-1-16,4 2-1 16,17 3-1-16,12-3-1 15,13-5 0-15,18-12-1 16,16-7 0-16,18-11 0 15,10-10 0-15,8-12-1 16,0-4 0-16,1-10 1 16,-7-4-1-16,-9-3 0 15,-12 0 0-15,-11 4 0 16,-12 4 0-16,-11 9 1 0,-7 7 0 15,-8 8 0-15,-4 13 0 16,-1 9 1-16,1 7-1 16,4 6 1-16,5 1-1 15,10-2 0-15,11 1 0 16,10-7 0-16,11-7 0 15,9-8 0-15,8-7 0 16,4-7 0-16,0-5 0 16,-3-6 0-16,-6-3 0 15,-4-2 1-15,-11 3-1 16,-5-3 0-16,-11 7 0 15,-10 5 0-15,-7 11 0 16,0 0 0-16,-19 26 1 16,-1 1-1-16,-3 4 0 0,-3 7 1 15,3-1-1-15,3-2 0 16,7-2 1-16,7-8 0 15,7-13 0-15,12-10 0 16,7-10 0-16,7-9 0 16,4-9 1-16,0-7-2 15,0-5 0-15,-3-3 0 16,-5 3 0-16,-9 5 0 15,-3 3 0-15,-6 8 0 16,0 6 0-16,0 5-3 16,-5 11-1-16,19-10-1 15,-1 3-5-15,21 12-6 16,-12-19-5-16,34 14-7 15,-16-21-5-15,20 11-5 16,-6-14 0-16,3 9 2 0</inkml:trace>
  <inkml:trace contextRef="#ctx0" brushRef="#br0" timeOffset="33021.8888">16163 3059 115 0,'-12'20'39'15,"-13"-2"2"-15,6 20-1 16,-20-1-34-16,12 13-2 16,1 2-1-16,6 3-1 15,6 0-1-15,6 0-3 16,15-13 0-16,4-15-4 15,21-5-8-15,-11-33-9 16,26 4-10-16,-14-28-8 16,13 0 0-16,-16-25 2 15</inkml:trace>
  <inkml:trace contextRef="#ctx0" brushRef="#br0" timeOffset="33149.8961">16312 2887 91 0,'0'0'36'0,"0"0"0"15,19 24-2-15,-1 1-32 16,2-10-29-16,23 17-10 15,-1-10-1-15,17 9 0 16</inkml:trace>
  <inkml:trace contextRef="#ctx0" brushRef="#br0" timeOffset="33511.9168">16763 3142 88 0,'-30'-4'40'16,"1"7"-1"-16,-15-5 2 0,11 17-15 16,-14-5-22-16,-1 13 0 15,0 4 0-15,6 5-2 16,3 5 1-16,10 5-1 15,11-3 0-15,14-5-2 16,13-8 0-16,22-10 0 16,10-12 0-16,13-10 0 15,10-12 0-15,4-11 0 16,0-6 0-16,-6-7 0 15,-6 5 0-15,-13-1 0 16,-15 12-2-16,-15 5 2 16,-13 21-1-16,-15-4 1 15,-5 19 0-15,-3 9-1 16,2 0 0-16,3 7-1 0,12-3-2 15,8-11-3-15,23 7-9 16,-1-31-3-16,28 12-8 16,-4-32-9-16,22 5-4 15,1-23-2-15,8-2 4 16</inkml:trace>
  <inkml:trace contextRef="#ctx0" brushRef="#br0" timeOffset="33953.9421">17561 2583 108 0,'-32'10'39'15,"4"33"5"-15,-17-3-12 16,11 26-26-16,-4 9-1 16,3 14 0-16,-1 4-1 0,-1 4 1 15,7-6-2-15,3-7-2 16,3-12 0-16,4-14 1 15,8-15-2-15,8-17 0 16,4-26 0-16,22-2 0 16,1-22 0-16,7-12 0 15,8-11 0-15,7-6 0 16,1 1 0-16,3 3-2 15,-5 10 2-15,-4 11-1 16,-2 13 1-16,-3 16-1 16,-7 16 1-16,-5 13 0 15,-8 7 0-15,-2 6 0 16,-8 4 0-16,-9-2 0 15,-7-4 0-15,-11-6 0 16,-6-6 0-16,-8-9 0 0,-6-6-1 16,0-7 0-16,3-9-2 15,4-10-2-15,17-2-6 16,2-23-4-16,34 9-6 15,-3-32-7-15,36 11-4 16,-3-26-8-16,26-1-1 16,5-12 1-16</inkml:trace>
  <inkml:trace contextRef="#ctx0" brushRef="#br0" timeOffset="34144.953">18136 2628 88 0,'-14'6'41'16,"-6"23"4"-16,-19 2-4 15,0 30-23-15,-2-5-14 16,-4 14-1-16,-2 6 0 0,4 9-1 15,6 4-3-15,10-5-3 16,15-1-7-16,-2-24-8 16,31 7-11-16,-6-31-13 15,22-5 1-15,0-27-1 16,19-8 3-16</inkml:trace>
  <inkml:trace contextRef="#ctx0" brushRef="#br0" timeOffset="34464.9713">18131 3175 111 0,'-23'-7'40'0,"23"7"2"16,0 0-2-16,20 8-38 16,2-8-1-16,5 3 0 0,6-2 0 15,3-4-1-15,1-6 1 16,0-7-1-16,-6-5 1 15,-8-6-1-15,-9 3 1 16,-11 0 0-16,-17 7 0 16,-13 8 1-16,-14 15 0 15,-8 17 0-15,-6 12 0 16,2 13 0-16,4 5 0 15,12 6-2-15,19 0 0 16,15-7-5-16,28-4-6 16,4-21-4-16,26 3-6 15,-13-30-7-15,19 10-8 16,-26-21-8-16,-7-5 0 15,-36-10 3-15</inkml:trace>
  <inkml:trace contextRef="#ctx0" brushRef="#br0" timeOffset="35082.0066">2840 4518 74 0,'0'0'41'16,"9"-7"-1"-16,-9 7 0 15,0 0-19-15,14 17-14 16,-17 8-3-16,-3 20 0 16,-7 15-1-16,-4 21-1 15,-9 13 1-15,-3 17-2 16,-4 6 0-16,-2 7-1 15,5-5 0-15,6-12-2 16,13-15-2-16,7-23-3 16,20-9-10-16,-5-43-9 15,22-8-13-15,-4-29-1 16,7-15 0-16,-14-25 3 0</inkml:trace>
  <inkml:trace contextRef="#ctx0" brushRef="#br0" timeOffset="35264.017">2433 4734 107 0,'-44'-36'42'15,"28"21"1"-15,16 1-2 16,37 12-31-16,29-12-8 16,29-1-2-16,25-5-2 15,17-7-2-15,21 5-6 16,-2-17-11-16,25 18-13 15,-15-8-9-15,-5 13-1 16,-18-1 0-16</inkml:trace>
  <inkml:trace contextRef="#ctx0" brushRef="#br0" timeOffset="35581.0352">5049 5036 87 0,'-16'-9'38'0,"3"21"1"15,-15-1-3-15,5 21-31 16,-3 5 1-16,1 12-3 0,-4 3 1 16,6 5-3-16,5-1 0 15,7-6-4-15,7-6-3 16,-1-28-12-16,28-7-20 15,-8-25-1-15,18-8 0 16,-4-21 1-16</inkml:trace>
  <inkml:trace contextRef="#ctx0" brushRef="#br0" timeOffset="35727.0435">5024 4526 103 0,'-12'-22'39'15,"12"22"-1"-15,0 0-6 0,16 0-54 16,20 12-17-16,-1-7 0 15,21 13-1-15,5-8 1 16</inkml:trace>
  <inkml:trace contextRef="#ctx0" brushRef="#br0" timeOffset="36035.0608">5787 4807 69 0,'-27'28'40'16,"-18"-5"0"-16,0 11 0 15,-16-15-11-15,9 15-25 16,5-4-1-16,12 2 0 15,11-2 0-15,21-2-2 16,24-5 2-16,18-7-3 0,27-7 0 16,7-4 0-16,6-2 1 15,-2 2 0-15,-6 1-1 16,-15 4 0-16,-19 9 1 15,-26 9-1-15,-28 8 2 16,-16 3-2-16,-12 3-2 16,-7-3 0-16,3 1-5 15,-4-18-7-15,27 8-12 16,-3-33-8-16,29 3-8 15,23-27 0-15,17-2 0 16</inkml:trace>
  <inkml:trace contextRef="#ctx0" brushRef="#br0" timeOffset="36466.0858">7600 4414 96 0,'14'-11'37'0,"-14"11"2"15,15 4-12-15,-20 21-24 16,0 20 1-16,-9 18-1 16,-5 14 0-16,-3 14 0 15,-2 12-2-15,-1 3 1 16,0 2-2-16,3-8-1 15,5-15-3-15,11-2-11 16,-6-36-13-16,16-3-10 16,-3-28 1-16,12-7-2 15</inkml:trace>
  <inkml:trace contextRef="#ctx0" brushRef="#br0" timeOffset="36628.0948">7329 5029 98 0,'-24'-15'38'0,"24"15"1"16,-19-2-2-16,43 6-33 15,5-3-4-15,17-6-3 16,22-1-3-16,7-21-12 16,28 10-16-16,-2-20-4 15,13 1 0-15,-10-13-1 16</inkml:trace>
  <inkml:trace contextRef="#ctx0" brushRef="#br0" timeOffset="37011.1169">8412 4272 107 0,'-37'14'38'15,"3"27"2"-15,-10 8-2 16,17 22-35-16,-15 13-1 16,5 14-1-16,2 9 1 15,4 11-2-15,2-2 2 16,8-2-1-16,5-13 0 15,9-12-2-15,7-17 2 16,8-20-1-16,9-21 0 16,9-26 0-16,10-24 0 15,4-12 0-15,4-15-1 16,0-11 2-16,1-5-2 15,-3 1 2-15,-7 7-2 16,-5 12 1-16,-8 18 0 0,-10 21 0 16,-8 12 2-16,-5 20-3 15,-4 10 2-15,0 12-1 16,0 4 0-16,5-4-2 15,9-4-1-15,9-15-8 16,21 3-10-16,-8-36-10 16,24 2-9-16,-5-23 0 15,10-3-1-15</inkml:trace>
  <inkml:trace contextRef="#ctx0" brushRef="#br0" timeOffset="37334.1349">8827 5067 108 0,'0'0'38'15,"15"18"0"-15,4-20-8 16,15 4-30-16,7-4 2 16,7-3 1-16,2-6-2 15,-4-4 0-15,-5-1 0 16,-9-4 0-16,-8-1 0 15,-14 3 0-15,-15 2 0 16,-13 8-1-16,-12 7 1 16,-9 10 1-16,-6 13 1 15,-3 12-2-15,-3 10 2 16,8 8-1-16,7 6 1 15,16-3-3-15,17-5 0 16,15-12-7-16,30-4-8 16,6-33-10-16,47 3-10 15,10-31-7-15,40-3-1 0,14-21 1 16</inkml:trace>
  <inkml:trace contextRef="#ctx0" brushRef="#br0" timeOffset="37971.1712">10850 5176 59 0,'0'-24'37'0,"-3"-9"-3"16,4 3 2-16,-11-11-20 15,3 10-11-15,-12-1-2 16,0 12 3-16,-15 8-1 16,3 14-1-16,-13 12 2 15,1 16-2-15,-5 13 2 0,5 10-3 16,5 2 1-16,9 0-2 15,15-4 2-15,18-11-3 16,21-20 0-16,23-19 0 16,21-25-1-16,18-21 2 15,14-18-3-15,6-11 2 16,-1-13-1-16,-6-3 0 15,-11 0-1-15,-21 3 2 16,-20 12 0-16,-15 15-2 16,-23 14 1-16,-18 18-1 15,-12 27 1-15,-15 19 1 16,-10 27-2-16,-3 21 1 15,2 15 1-15,2 10-3 16,12 10 0-16,8-6-4 0,28 6-7 16,4-29-9-16,37 5-6 15,-3-33-7-15,26-5-6 16,3-25 1-16,10-11 1 15</inkml:trace>
  <inkml:trace contextRef="#ctx0" brushRef="#br0" timeOffset="38336.1925">11561 5045 74 0,'8'22'39'0,"4"-12"-2"16,19 3 1-16,0-14-21 0,14-3-14 15,4-8-1-15,3-4 0 16,-2-6-2-16,-5-1 2 16,-8-5-1-16,-8 1 0 15,-12 1 0-15,-11 5-1 16,-11 4 1-16,-9 9 0 15,-15 9 1-15,-8 9-1 16,-10 10 1-16,-1 11 0 16,-5 6 2-16,6 8-3 15,6 2 2-15,11 2-2 16,17-3 1-16,19-8-4 15,26-5 0-15,12-21-11 16,35 10-8-16,-2-33-14 16,26 6-4-16,-7-21-1 15,12 2-2-15</inkml:trace>
  <inkml:trace contextRef="#ctx0" brushRef="#br0" timeOffset="38890.2236">12450 5015 110 0,'-38'13'40'16,"8"13"1"-16,-6-6-10 15,13 11-28-15,1 4 1 16,8 5-2-16,3 0 2 16,6-2-3-16,5-2-1 15,4-7 1-15,6-5-1 16,0-11 0-16,4-12-1 15,6-13 1-15,2-8 0 16,0-9-1-16,2-9 0 0,0-6 2 16,-1-7-3-16,6-3 2 15,0-1-1-15,-1 1 1 16,6 3-1-16,0 7 1 15,4 7 1-15,3 9-2 16,3 9 1-16,-3 11 0 16,-4 11 1-16,1 9-1 15,-10 6 0-15,-6 6 1 16,-12 4-1-16,-10 5 1 15,-11 3 1-15,-14 3-2 16,-7 1 2-16,-11 3-2 16,-4 0 2-16,-5 0-3 15,3-3 3-15,3-4-3 0,3-2 1 16,8-8 0-16,7-4 0 15,8-7 0-15,5-3 0 16,15-12 0-16,-17 19 0 16,9-1 0-16,-6 11 0 15,-5 15 0-15,-9 15 0 16,-14 13 0-16,-5 16-1 15,-7 1-6-15,9 11-6 16,-8-23-9-16,29 8-8 16,-3-36-5-16,36-16-5 15,14-30-2-15,34-20 2 16</inkml:trace>
  <inkml:trace contextRef="#ctx0" brushRef="#br0" timeOffset="39705.2708">13296 5189 70 0,'55'-11'36'0,"8"-10"-1"16,9 0 2-16,-8-16-20 16,5 7-14-16,-10-4-3 15,-3 0 2-15,-15 2-2 16,-15 3 2-16,-21 1 0 15,-16 10-1-15,-16 4 1 16,-10 12 1-16,-11 9-1 16,-9 11 1-16,-8 13 1 15,0 12-1-15,2 7 1 16,10 10-1-16,11-1 0 15,17 3-1-15,17-9 1 16,22-8-3-16,20-11 1 16,26-14-1-16,16-18 0 15,14-15 0-15,5-11 0 0,1-10 0 16,-3-7-1-16,-7-6 3 15,-14 0-3-15,-19 2 1 16,-17 7 0-16,-15 9 1 16,-14 8-2-16,-7 21 2 15,-23-3 1-15,1 21-2 16,-6 10 2-16,-1 11-1 15,0 7 0-15,1 1-1 16,9 1 1-16,1-1-1 16,11-10 1-16,7-6-1 15,10-15 0-15,7-11 1 16,8-14-1-16,3-11 1 15,7-11 0-15,-1-8-1 16,4-4 0-16,-1-3 1 0,-4 2-2 16,0 4 1-16,-4 8-1 15,-1 11 1-15,-6 10-2 16,-4 13 2-16,-2 15 1 15,-4 10-3-15,-2 14 0 16,-5 2-2-16,7 12-2 16,-4-13-7-16,21 13-4 15,-10-28-6-15,29 8-6 16,-6-33-3-16,20 3-8 15,3-19 3-15,8-8 2 16</inkml:trace>
  <inkml:trace contextRef="#ctx0" brushRef="#br0" timeOffset="40073.2913">15013 5027 93 0,'-25'-22'40'0,"-25"2"2"0,2 24-2 16,-22-2-18-16,-3 23-19 16,6 12 2-16,6 8-3 15,10 6 1-15,16-2-1 16,25-5 1-16,20-12-3 15,27-14 0-15,21-19 0 16,18-18 0-16,15-14 0 16,8-16 0-16,2-14 0 15,-2-16 0-15,-8-7 0 16,-11-5 0-16,-12 0 0 15,-14 7 0-15,-17 13 0 16,-20 19 0-16,-19 24 0 16,-19 30 0-16,-15 29 0 15,-14 31 0-15,-5 20 0 0,-1 16 0 16,5 7 0-16,8 3-5 15,10-14-5-15,27-2-3 16,-1-33-5-16,31 0-1 16,-10-47-8-16,33 7-4 15,-13-35-5-15,23-8-4 16,7-11 6-16</inkml:trace>
  <inkml:trace contextRef="#ctx0" brushRef="#br0" timeOffset="40880.3383">15529 5201 77 0,'4'22'39'15,"-4"-22"1"-15,29 5 0 16,-6-22-19-16,24-1-14 15,10-7-5-15,9-6 3 16,5-6-5-16,-1-3 2 16,-2-3-2-16,-9 1 1 15,-13 0-2-15,-16 6 2 0,-19 6 0 16,-19 7-2-16,-19 11 1 15,-14 9 1-15,-11 16 0 16,-14 11 0-16,-6 13 1 16,4 10-1-16,1 8 1 15,15 7-1-15,16-2 1 16,20-1-3-16,28-9 2 15,27-10-4-15,28-10-1 16,16-18-3-16,23-2-3 16,-8-30-10-16,18 13-5 15,-22-28-6-15,0 9-9 16,-25-11 2-16,-12 10 32 15,-21 1 7-15,-25-2 6 16,-11 28 10-16,-6-30 7 0,6 30 5 16,-28 7 11-16,10 14-2 15,-10-5-29-15,6 15-4 16,3 2-2-16,2 2-1 15,4 2-1-15,2-3 1 16,6-6-1-16,8-7 0 16,4-10 1-16,7-13-1 15,8-10 0-15,5-10 0 16,6-9 0-16,2-8-1 15,1-3-1-15,2-1 2 16,-1 3-2-16,-5 5 0 16,-7 11 0-16,-6 10 1 15,-9 13 0-15,-10 1 0 16,8 30 1-16,-14 2-1 15,-1 5 1-15,2 5-2 0,5-1 1 16,5-1-2-16,10-5-2 16,6-12-2-16,16 0-6 15,-5-32-4-15,30 6-7 16,-14-35-5-16,28 4-6 15,-8-26-4-15,12-2 1 16,-5-19 1-16</inkml:trace>
  <inkml:trace contextRef="#ctx0" brushRef="#br0" timeOffset="41058.3484">17456 4555 102 0,'-57'84'39'0,"-10"6"3"0,5 21-5 15,-3-5-32-15,15-2-4 16,10-6-1-16,8-19-10 15,26 0-12-15,-8-34-14 16,20-8-3-16,-6-37-2 16,24 2 1-16</inkml:trace>
  <inkml:trace contextRef="#ctx0" brushRef="#br0" timeOffset="41211.3572">17163 4965 107 0,'7'-31'42'0,"18"20"0"15,1-4 0-15,21 17-28 16,16-2-15-16,4-8-8 15,19 16-7-15,-9-21-7 16,22 20-11-16,-16-17-9 0,13 2-2 16,-8-11 0-16</inkml:trace>
  <inkml:trace contextRef="#ctx0" brushRef="#br0" timeOffset="42430.4269">15423 14746 82 0,'25'-26'43'0,"-6"-2"-3"16,5 25-5-16,-7 11-34 16,-2 21-1-16,-1 23 1 15,-4 31 0-15,-8 25 1 16,-3 26-1-16,-4 17 1 15,-4 15-3-15,-2 1 2 16,5 1-1-16,-3-11 0 16,1-18-3-16,7-15 0 15,1-23-5-15,7-8-6 16,-8-45-15-16,15-4-10 15,-14-44-3-15,24 8 1 16</inkml:trace>
  <inkml:trace contextRef="#ctx0" brushRef="#br0" timeOffset="42700.4424">14989 14673 90 0,'-37'1'43'0,"33"9"1"16,18-12-2-16,42-3-40 16,26-9-1-16,33-6 0 15,31-7-1-15,21-5 0 16,20-5-1-16,14-1-2 15,17 6-2-15,-3 0-5 16,12 26-13-16,-24-8-10 0,-5 30-7 16,-26 6-1-16,-12 25 0 15</inkml:trace>
  <inkml:trace contextRef="#ctx0" brushRef="#br0" timeOffset="42940.4561">16975 15441 62 0,'-4'-14'42'15,"44"-1"0"-15,18-16-1 16,29 5-25-16,12-15-14 15,16-3-1-15,12-1-1 0,4 3-3 16,8 15-8-16,-15-8-27 16,0 23-1-16,-24 1-2 15,-9 23 0-15</inkml:trace>
  <inkml:trace contextRef="#ctx0" brushRef="#br0" timeOffset="43128.4668">17456 15875 70 0,'-120'63'40'15,"22"-29"0"-15,43-7 0 16,30-24-37-16,59-29-2 16,56-18-2-16,45-18-2 15,45 3-7-15,16-15-29 0,32 8 2 16,-1-1-3-16,12 20 1 15</inkml:trace>
  <inkml:trace contextRef="#ctx0" brushRef="#br0" timeOffset="44007.5171">20318 14418 52 0,'20'-82'37'16,"-20"4"-1"-16,-13 18-2 15,-26 12-28-15,-4 16 0 16,-10 11-1-16,-4 25 1 15,-5 19-2-15,3 25 0 0,3 23-1 16,7 21 1-16,6 18-2 16,12 20-1-16,5 14 0 15,14 10-1-15,5 7-1 16,8-7-3-16,13-3-3 15,-10-23-33-15,16-3 2 16,-8-27-3-16,-1-14 2 16</inkml:trace>
  <inkml:trace contextRef="#ctx0" brushRef="#br0" timeOffset="44195.5271">19503 15355 76 0,'16'-27'42'15,"13"-7"-3"-15,22 12 1 16,12-4-41-16,12-9-6 16,25 10-31-16,-2-9 0 15,14 18-1-15,-11-7 0 16</inkml:trace>
  <inkml:trace contextRef="#ctx0" brushRef="#br0" timeOffset="45032.5755">20247 15231 69 0,'-15'-16'39'16,"15"16"0"-16,-15-10-4 15,15 10-30-15,-14 14-1 16,10 2-1-16,-1 3-1 15,3 7-1-15,0 2 0 16,2 1 0-16,4-1 0 16,7-2 0-16,6-6 0 15,7-8-1-15,9-8 0 0,5-12 1 16,5-11-1-16,3-6 0 15,-1-6 1-15,-2-5-1 16,-6-1 0-16,-7 4 0 16,-10 4 1-16,-6 6-1 15,-5 8 0-15,-9 15 0 16,0 0 0-16,-4 16 0 15,-6 13 0-15,1 8 0 16,2 4 0-16,-1 8 0 16,7 0 0-16,3-3-1 15,9-4-2-15,6-14-4 16,13-3-3-16,-4-23-27 15,19-1-1-15,-4-19-2 16,12 1 2-16,-13-17 27 16,4 4 7-16,-6 0 6 0,-12-6 5 15,2 15 27-15,-23-5 3 16,2 13 0-16,-18-1 1 15,11 14-27-15,-23-2-4 16,6 8-3-16,-1 4-1 16,-1 4-1-16,4 4-1 15,5 2 1-15,-3 2-2 16,6 0 1-16,3-1 0 15,0-3 0-15,8-5 0 16,-4-13-1-16,23 7 0 16,-4-15 1-16,5-9-1 15,5-6 0-15,1-7 0 0,2-5 0 16,-1-3 0-1,0 2 1-15,-7 4-1 0,-4 4 0 16,-5 7 0-16,-7 10 0 16,-8 11 0-16,2 11-1 15,-7 14 0-15,0 4-2 16,6 9-2-16,-1-6-3 15,19 15-24-15,-6-19-7 16,17 2 0-16,-3-18 0 16</inkml:trace>
  <inkml:trace contextRef="#ctx0" brushRef="#br0" timeOffset="45254.5884">21408 15235 68 0,'-20'-18'40'0,"9"16"-1"0,-5-3 2 16,16 5-35-16,-18 10-2 15,11 12 0-15,2 5-1 16,0 9 0-16,-2 3-1 16,6 5 0-16,0-5-1 15,5-1-1-15,8-12-1 16,9-12-3-16,13-7-8 15,-5-32-20-15,29-4-8 16,-2-26-2-16,15-1 1 16</inkml:trace>
  <inkml:trace contextRef="#ctx0" brushRef="#br0" timeOffset="45435.5988">21914 14825 79 0,'-20'19'40'0,"-13"6"-1"0,5 24-1 15,-1 3-35-15,6 13-2 16,-1 5-1-16,5 5 0 15,4 2-3-15,-3-4-2 16,8 4-7-16,-8-18-28 16,10-5 1-16,-7-21-1 15,9-6 0-15</inkml:trace>
  <inkml:trace contextRef="#ctx0" brushRef="#br0" timeOffset="45772.6181">21583 15216 83 0,'-17'-5'42'0,"11"17"-2"0,6-12 1 16,0 0-38-16,15 9-2 16,10-13-1-16,14-2-1 15,6-7-2-15,9-1-1 16,2-3-1-16,2 5-2 15,-11-9-1-15,1 11 1 16,-15-3 0-16,-8 10 2 16,-12-1 3-16,-13 4 3 15,-4 15 1-15,-10-1 2 16,1 16 3-16,-9 3-1 15,5 13 0-15,-4 2-2 16,5 11-1-16,-1 2-3 16,0-3-3-16,7-2-2 0,-6-20-19 15,15 4-14-15,-5-22-1 16,6-18-2-16,11-6 1 15</inkml:trace>
  <inkml:trace contextRef="#ctx0" brushRef="#br0" timeOffset="45902.6248">22029 14902 75 0,'-7'-39'38'16,"-9"9"-5"-16,-3 14-25 16,19 16-43-16,-24-3-4 15,19 14 0-15</inkml:trace>
  <inkml:trace contextRef="#ctx0" brushRef="#br0" timeOffset="46697.6709">22181 15119 57 0,'20'-2'39'15,"2"7"-2"-15,-11-7 0 0,5 6-30 16,-16-4-2-16,0 11-1 15,-10-2-1-15,-3 9 0 16,-5 1-1-16,-2 7 1 16,-3 4-1-16,1 2 0 15,3 4-1-15,6-3 1 16,10-1-1-16,10-4 0 15,6-7-1-15,8-9 0 16,6-6 0-16,3-12 0 16,5-6-1-16,-2-8 1 15,-2-8 0-15,-4-4-1 16,-7-6 1-16,-2 0-1 15,-5 1 1-15,-3 1 0 0,-5 9 0 16,-5 3 0-16,-4 9 1 16,4 15-1-16,-14-6 0 15,14 6 0-15,-15 19 1 16,12-1-1-16,3 0 0 15,7 1 0-15,7-6 0 16,6-1 0-16,7-3 1 16,5-3-1-16,1-4 1 15,-2 1 0-15,-3-2 0 16,-5 1-1-16,-8 1 1 15,-15-3 0-15,6 17-1 16,-12-5 0-16,-7 3 1 16,0 3-1-16,-2 0 0 15,-1 0 0-15,5 2 0 0,-1 0 0 16,10-5-1-1,2-1 1-15,0-14 0 0,15 8-1 16,0-15 1-16,8-7 0 16,2-8 0-16,2-7-1 15,2-3 1-15,0-2 0 16,0 4 0-16,-6 3 0 15,-1 8-1-15,-8 10 0 16,-14 9-2-16,5 16-2 16,-10 14-3-16,-13-8-25 15,11 22 5-15,-14-13-12 16,7 9 0-16</inkml:trace>
  <inkml:trace contextRef="#ctx0" brushRef="#br0" timeOffset="47286.7046">23374 15160 50 0,'2'-24'35'16,"-10"-5"-4"-16,12 14 0 16,-21-5-18-16,17 20-3 15,-24-2-3-15,9 15-1 16,-3 7-1-16,0 11-1 15,2 6-1-15,2 5 0 16,4 1-1-16,6 0-1 16,8-7 0-16,8-5 0 15,7-9-1-15,6-12 0 0,2-13 0 16,3-8 0-16,-2-10 0 15,-3-4 0-15,-5-5 0 16,-8-3 0-16,-8-2 1 16,-4 4-1-16,-2 5-1 15,-6 5 0-15,-1 7-1 16,-2 2-3-16,11 12-6 15,-13 1-23-15,23 11-4 16,-10-12-2-16,29 8 1 16</inkml:trace>
  <inkml:trace contextRef="#ctx0" brushRef="#br0" timeOffset="47536.719">24096 14505 75 0,'-19'-42'41'0,"3"20"-2"16,-18 10 0-16,3 30-33 16,-12 13-2-16,-1 18-1 15,0 15-2-15,-2 15 0 16,3 8-1-16,9 2-1 15,10-1-2-15,6-9-5 16,20 2-26-16,-6-25-6 16,14-3 0-16,-6-22 0 15</inkml:trace>
  <inkml:trace contextRef="#ctx0" brushRef="#br0" timeOffset="47696.7273">23661 15044 82 0,'-3'-29'40'16,"16"11"-1"-16,-4-9-2 15,21 11-34-15,10 3-6 16,3-9-20-16,15 18-16 16,-6-8-1-16,5 11-1 15,-8-3 0-15</inkml:trace>
  <inkml:trace contextRef="#ctx0" brushRef="#br0" timeOffset="48161.7547">23938 15345 54 0,'5'-17'41'0,"33"-6"-2"15,23-29 2-15,32-6-20 16,15-19-18-16,16-9-1 15,4-2 0-15,-4-2 1 0,-11 3-1 16,-17 4 1-16,-22 5-1 16,-18 9 0-16,-26 5 0 15,-19 13 0-15,-19 12 0 16,-14 17 0-16,-15 20-1 15,-10 24 1-15,-14 24-1 16,-2 21 1-16,-3 17-1 16,-5 19 0-16,8 3-2 15,15 8 2-15,14-8-2 16,18-9 1-16,22-16-2 15,17-19-1-15,19-14-3 16,4-26-10-16,26 0-13 16,-16-31-13-16,6 0-1 15,-11-18-2-15</inkml:trace>
  <inkml:trace contextRef="#ctx0" brushRef="#br0" timeOffset="48311.7625">24910 15328 104 0,'-31'15'41'0,"11"-3"0"15,2-16-20-15,2-17-44 16,25 11-18-16,-4-18 0 16,15 7-3-16,-4-12 1 15</inkml:trace>
  <inkml:trace contextRef="#ctx0" brushRef="#br0" timeOffset="89776.1349">18695 4902 70 0,'0'0'36'16,"1"-17"-2"-16,-1 17 0 15,0 0-32-15,13 4 0 16,-6 10 0-16,7 10 0 15,-5 9 2-15,5 6-2 16,-3 7 2-16,2 6-2 0,-1-1 1 16,1-2-2-16,-2-6 1 15,4-7-1-15,0-9 0 16,4-8 1-16,0-13 0 15,3-8-1-15,1-9 0 16,1-9 1-16,2-9-1 16,-1-7 0-16,-2-7-2 15,0-4 0-15,1-1-2 16,-4-1 0-16,5 5-3 15,-7 0-1-15,16 20-13 16,-10-5-19-16,10 15 2 16,-5 2-1-16,8 13 3 15</inkml:trace>
  <inkml:trace contextRef="#ctx0" brushRef="#br0" timeOffset="90708.1882">19842 4930 66 0,'0'0'36'16,"-28"-15"0"-16,-1 15 1 16,-15-1-30-16,-1 7-1 15,-11 3-2-15,1 14 2 16,-4-1 0-16,4 8-2 15,4 3 1-15,12 4-2 16,9 0 0-16,12-3-1 16,15-4 0-16,17-8-1 0,13-9 0 15,14-11-1-15,11-11 0 16,12-12 1-16,2-10-2 15,5-9 0-15,-8-8 0 16,-2-5 0-16,-8 3 0 16,-11-1 1-16,-12 7-2 15,-12 10 2-15,-10 10 0 16,-8 24 0-16,-11-3 1 15,-5 23-1-15,-4 11 0 16,-1 8 1-16,3 5 0 16,3 0-1-16,9-1 1 15,9-7-1-15,15-8 0 16,12-9-3-16,11-12 2 15,10-9-3-15,10-6-2 16,-1-14 2-16,5 0-3 0,-9-6 3 16,-1 2-2-16,-12-4 4 15,-8 7-1-15,-11 3 3 16,-15 9 1-16,-9 11 0 15,0 0 2-15,-23 31 0 16,-1-6 2-16,3 13-1 16,-4 2 0-16,6 6-1 15,-1-3 1-15,10-1-1 16,2-7 0-16,6-8 0 15,5-11-2-15,7-9 1 16,5-15 0-16,4-9-1 16,2-13-1-16,2-8 1 15,-1-7-1-15,-3-5 0 16,-2-2-1-16,-3 5 1 0,-7 6-1 15,-3 8 1-15,0 8-1 16,-3 5-1-16,5 10 0 16,-6 10-1-16,29-3-2 15,-7 0 0-15,15 8-1 16,-3-13-3-16,22 12-3 15,-11-19-11-15,17 12-8 16,-15-17 11-16,10 11 12 16,-15-5 5-16,-8-1 5 15,-4 10 4-15,-19-12 3 16,4 22 13-16,-15-5 9 15,-6 13-7-15,-11-4-13 16,7 19-4-16,-7 5-3 16,4 10-1-16,1 6 0 15,2 6-1-15,3 1 1 0,6-1-3 16,6-3 0-16,1-14-4 15,13 4-9-15,-2-31-25 16,10-6-1-16,-6-21 1 16,7-7-2-16</inkml:trace>
  <inkml:trace contextRef="#ctx0" brushRef="#br0" timeOffset="90837.1956">20993 4596 97 0,'-11'-32'35'15,"-1"15"-1"-15,12 17-24 16,0 0-47-16,20 10 1 15,14 9-3-15,5 0 1 16</inkml:trace>
  <inkml:trace contextRef="#ctx0" brushRef="#br0" timeOffset="91233.2181">21575 4813 104 0,'-31'-1'41'0,"-16"-6"0"16,8 15-1-16,-11 1-37 15,5 11-1-15,-2 8 1 16,7 7-1-16,4 7 1 16,15 0-2-16,11 0 1 15,16-6-1-15,17-6 0 0,14-10 0 16,13-14 1-16,7-10-2 15,3-13-2-15,0-11 2 16,-2-8-1-16,-7-7 1 16,-11-4-1-16,-6-1 1 15,-11 2-2-15,-8 8 2 16,-9 9 1-16,-6 11-1 15,0 18 0-15,-20 8-1 16,6 18 1-16,-1 10 0 16,3 5-1-16,2 2-1 15,8 4 0-15,7-15-5 16,23 6-22-16,-3-25-11 15,21-6-1-15,1-21 0 16,15-5 0-16</inkml:trace>
  <inkml:trace contextRef="#ctx0" brushRef="#br0" timeOffset="91707.2454">22385 4021 115 0,'-18'9'41'0,"-13"12"0"16,9 27-2-16,-5 9-36 15,7 14-1-15,1 16 0 16,9 9-1-16,-1 5-1 16,10 5 1-16,2-3 1 15,3-7-2-15,0-10 2 16,3-11-2-16,-1-20 2 0,-1-13-2 15,4-17 2-15,-9-25 0 16,15 4-4-16,-6-23 2 16,5-10-1-16,0-9 1 15,5-5-1-15,1-2 1 16,2 2-2-16,3 6 2 15,-2 9 0-15,1 10-1 16,2 9 1-16,-3 12 0 16,-1 12-1-16,0 6 1 15,-2 4 0-15,-3 5 0 16,-1 1-1-16,-6 0 1 15,-8-2 1-15,-8 1-1 16,-9-4 2-16,-14-4-2 16,-8-2 2-16,-9-5-2 15,-2-2 1-15,-1-7-3 0,10-4-2 16,2-18-6-16,34 4-26 15,4-22-5-15,31-3-2 16,14-20-1-16</inkml:trace>
  <inkml:trace contextRef="#ctx0" brushRef="#br0" timeOffset="91954.2595">23389 3931 118 0,'-40'19'41'0,"6"21"1"15,-8 1-2-15,4 17-37 16,10 14-1-16,4 15-1 16,-2 5 1-16,6 6-1 15,0 3-1-15,6-5-2 16,5-2-3-16,-4-18-7 15,14 4-27-15,-7-25-2 16,16-6 0-16,-3-24-1 16</inkml:trace>
  <inkml:trace contextRef="#ctx0" brushRef="#br0" timeOffset="92307.2797">23236 4788 99 0,'0'0'40'15,"14"26"2"-15,2-23-2 16,24 2-31-16,-2-10-5 16,14-3-1-16,0-9 0 15,4 0-1-15,-4-7 0 16,-1-5-1-16,-7-1 0 15,-12-1 0-15,-11-1-1 16,-13 2 1-16,-12 6-1 16,-18 7 1-16,-13 15-1 15,-10 11 1-15,-10 14 0 16,-2 12 1-16,2 13 0 15,7 10-2-15,8 4 0 16,14-3 0-16,21-2 0 0,14-10-3 16,24-2-4-16,6-26-19 15,27 3-14-15,-5-18-2 16,22-2 0-16,-1-13-1 15</inkml:trace>
  <inkml:trace contextRef="#ctx0" brushRef="#br0" timeOffset="92435.287">24090 4992 130 0,'-19'-5'42'0,"3"4"-4"16,-2-6-7-16,-8-11-69 16,20 7-3-16,-17-8-3 15,6 5 0-15</inkml:trace>
  <inkml:trace contextRef="#ctx0" brushRef="#br1" timeOffset="96975.5459">791 6564 91 0,'1'-18'37'16,"-1"18"-1"-16,2-10-3 15,-2 23-29-15,-2 11 0 0,3 20 0 16,-3 15 0-16,1 19-1 15,-9 17-1-15,-1 15 0 16,-8 7 1-16,2 0 2 16,-5-6-3-16,2-13 0 15,2-17-1-15,5-18 1 16,4-19 0-16,9-24 0 15,0-20-2-15,21-27-1 16,-3-21 2-16,2-20-1 16,2-20 1-16,0-17-1 15,0-17 1-15,-1-13-1 16,1-1 1-16,-3 2-1 15,-1 7 1-15,1 14-2 16,2 18 1-16,2 17 0 0,2 23 0 16,4 25 0-16,3 25 1 15,6 23-1-15,3 22 1 16,4 23-1-16,3 18 0 15,4 19 2-15,3 20-2 16,-3 13 2-16,2 9-3 16,-8 0 1-16,-1-2-2 15,-4-8 1-15,-4-10-5 16,-10-24-4-16,6-10-25 15,-20-35-6-15,-4-15 2 16,-9-38-2-16</inkml:trace>
  <inkml:trace contextRef="#ctx0" brushRef="#br1" timeOffset="97197.5594">1004 7201 114 0,'-39'14'41'15,"6"-7"0"-15,24 9-1 16,9-16-36-16,35-2-2 15,19-13 1-15,21-8-2 16,13-8-1-16,14-10-1 16,15-1-2-16,4-10-3 15,9 14-15-15,-24-14-18 16,4 17-2-16,-22-3 2 15,-9 21-1-15</inkml:trace>
  <inkml:trace contextRef="#ctx0" brushRef="#br1" timeOffset="97351.5682">2094 7012 114 0,'-31'65'39'16,"9"13"1"-16,-7-5-1 15,14 5-33-15,0-3-4 16,9-6-1-16,7-7-1 16,9-15-2-16,9-13-4 15,-2-30-22-15,23-10-12 16,-4-26-1-16,7-12 0 15,-3-23 1-15</inkml:trace>
  <inkml:trace contextRef="#ctx0" brushRef="#br1" timeOffset="97975.6039">2247 6736 107 0,'-6'33'42'16,"0"-9"-1"-16,15 7-1 15,2-24-27-15,16 9-12 16,7-1 1-16,9 2 0 15,1 3-1-15,0 7 1 16,-4 9-1-16,-8 9 2 16,-14 10-3-16,-15 9 0 15,-13 9 0-15,-11 1 0 16,-7-1 0-16,-2-8 0 15,2-11 0-15,4-7 0 16,8-25 0-16,16-22 0 16,13-11 0-16,16-23 0 15,12-18 0-15,5-12 0 0,4-13 0 16,3-7 0-16,1 2 0 15,-6 9 0-15,-11 12 0 16,-11 16 0-16,-8 15 0 16,-7 19 0-16,-8 23 0 15,-6 18 0-15,-3 11 0 16,-3 6 0-16,5 5 0 15,4 1 0-15,7-2 0 16,8-11 0-16,10-15 0 16,8-15 0-16,11-17 0 15,10-14 0-15,1-15 0 16,3-12 0-16,-1-8 0 15,-4 0 0-15,-5 1 0 16,-9 8 0-16,-10 8 0 0,-9 15 0 16,-20 24 0-16,0 0 0 15,-2 39 0-15,-13 7 0 16,-1 18 0-16,1 5 0 15,1 9 0-15,3 1 0 16,6-3 0-16,8-17 0 16,23-5-14-16,-4-29-4 15,29-4-10-15,-13-34-9 16,27-11-5-16,-5-23-1 15,13-11 3-15</inkml:trace>
  <inkml:trace contextRef="#ctx0" brushRef="#br1" timeOffset="98134.613">3870 6575 127 0,'-29'6'41'0,"-8"-7"2"16,8 8-5-16,-1-3-44 15,14-11-13-15,29 19-17 16,-13-12-5-16,33 31 0 15,-11-9-1-15</inkml:trace>
  <inkml:trace contextRef="#ctx0" brushRef="#br1" timeOffset="98275.6211">3953 7219 134 0,'-38'39'44'16,"2"-4"-2"-16,-7-18-7 16,11-18-41-16,12 8-13 0,-8-26-17 15,28 19-8-15,-22-25 0 16,22 25-1-16</inkml:trace>
  <inkml:trace contextRef="#ctx0" brushRef="#br1" timeOffset="102586.8677">710 9630 43 0,'-16'-7'34'0,"16"7"1"16,-13 8-1-16,2-11-18 0,13 14 4 15,-2-11-13-15,-9 22-3 16,5 0 0-16,5 14-2 16,-3 11 1-16,-2 14 0 15,-2 11-2-15,-2 9 0 16,-2 4 1-16,-4 1 0 15,-3-6-1-15,-1-11 2 16,3-15-2-16,5-10 1 16,3-21-1-16,7-23 0 15,1-12 1-15,8-22-1 16,7-21 0-16,6-16-1 15,2-15 0-15,2-13 0 16,1-11 0-16,-4-1-1 16,0 5 0-16,-3 10 0 0,-5 17 0 15,-7 14 2-15,-3 22-1 16,-1 22 1-16,-4 21-1 15,1 29 1-15,2 10 0 16,-2 12 0-16,5 3-1 16,8 2 1-16,9-2 0 15,14-9 0-15,10-17 0 16,11-15 0-16,12-16 1 15,4-14-2-15,7-13 1 16,-6-11-1-16,-3-5 0 16,-8-1 1-16,-10 4-1 15,-12 7 0-15,-10 9-1 16,-10 19 2-16,-12 22-1 0,-4 23 1 15,-11 22-1-15,-6 19 0 16,-1 13 0-16,-1 11 1 16,4 0-2-16,5-4-2 15,12-9-4-15,3-27-15 16,29-5-18-16,0-29 0 15,15-10 2-15,2-22-5 16</inkml:trace>
  <inkml:trace contextRef="#ctx0" brushRef="#br1" timeOffset="102977.89">1887 10012 109 0,'-19'16'39'16,"13"2"1"-16,6-18-2 15,20 1-37-15,3-12 0 16,11-4 0-16,8-7 0 16,4-3-1-16,0-8 1 15,-1 0-1-15,-2-4 0 16,-7 0 1-16,-12 0-1 15,-8 3 0-15,-12 2 1 16,-10 6-1-16,-12 7 2 16,-6 10-1-16,-10 10 0 15,-4 14 1-15,-7 14-1 16,2 15 1-16,1 9 0 15,10 8-1-15,7 3 0 16,15-2 0-16,13-7-1 0,16-10 0 16,22-16-2-16,16-20-1 15,24-18-4-15,6-30-9 16,28-2-16-16,-11-28-8 15,10-2-1-15,-12-20 0 16</inkml:trace>
  <inkml:trace contextRef="#ctx0" brushRef="#br1" timeOffset="103164.9007">2912 9132 103 0,'-34'25'39'0,"2"34"1"16,-5 12-1-16,6 15-30 15,-4 14-7-15,9 5 0 16,9 3-2-16,3-6 0 0,9-4-3 15,2-17-4-15,16-4-18 16,-12-27-9-16,13-9-3 16,-10-24-1-16,8-9-1 15</inkml:trace>
  <inkml:trace contextRef="#ctx0" brushRef="#br1" timeOffset="103330.9099">2533 9847 91 0,'-22'-6'38'0,"2"-1"0"16,20 7 1-16,0 0-18 15,18 4-18-15,18-14-3 16,13-9-3-16,14-4-4 0,3-21-24 16,19 0-7-16,-9-16-1 15,5 0-1-15</inkml:trace>
  <inkml:trace contextRef="#ctx0" brushRef="#br1" timeOffset="103692.9307">3278 9026 112 0,'-34'32'41'0,"1"28"0"15,-15 9 0-15,14 12-36 16,-9 15-2-16,3 7 0 16,8 1-1-16,5-1 1 15,8-10-2-15,8-11 0 16,10-13-1-16,8-15 2 15,7-18-2-15,7-16 0 16,10-21 0-16,5-13 0 0,3-15 0 16,3-7 0-16,-3-6 0 15,1-1 0-15,-8 4 0 16,-5 4 0-16,-8 15 0 15,-5 11-2-15,-14 9 2 16,5 29 0-16,-8 6-1 16,-3 4-1-16,8 5-1 15,3-3-1-15,11 1-3 16,4-23-8-16,25 8-15 15,-5-29-10-15,18-4 0 16,-2-17 0-16,4-2 1 16</inkml:trace>
  <inkml:trace contextRef="#ctx0" brushRef="#br1" timeOffset="103998.9481">3777 9710 129 0,'-31'-9'42'0,"5"21"-2"16,-19-2-7-16,9 23-30 15,0 6-1-15,6 12 0 16,6 5-1-16,9 4 0 15,10-2 1-15,15-8-2 16,10-9 0-16,13-14 0 16,7-12 0-16,7-17 0 15,3-13 0-15,-4-14 0 16,0-11 0-16,-11-11-2 15,-7-6 2-15,-10-9-2 16,-8 0 0-16,-10 3-1 0,-9 7-1 16,-4 9 0-16,-2 15-1 15,-4 10-2-15,19 22-6 16,-24 2-9-16,29 26-9 15,-1-4-6-15,18 13 0 16,2-6 0-16</inkml:trace>
  <inkml:trace contextRef="#ctx0" brushRef="#br1" timeOffset="104404.9717">4333 9840 90 0,'27'-8'41'0,"-20"-12"0"16,-4 9 0-16,-21-14-17 15,-2 20-17-15,-12 3-3 16,-5 14-1-16,-3 6 1 0,-1 15-4 15,0 5 0-15,6 8 0 16,9 5 0-16,12-3 0 16,13-6 0-16,14-11 0 15,15-15 0-15,14-17 0 16,8-22 0-16,5-18 0 15,4-19 0-15,-4-13 0 16,-3-14 0-16,-8-10 0 16,-6-1 0-16,-11 5 0 15,-9 9 0-15,-7 21 0 16,-12 21 0-16,-10 27 0 15,-5 32 0-15,-8 28 0 16,-3 25 0-16,-1 14 0 16,4 11 0-16,7 3 0 0,8-3 0 15,12-20-4-15,16-10-9 16,1-32-3-16,23 1-8 15,-12-42-4-15,26 0-8 16,-12-35-2-16,11-3-5 16,-4-11 7-16</inkml:trace>
  <inkml:trace contextRef="#ctx0" brushRef="#br1" timeOffset="104694.9881">5067 9560 113 0,'-19'-14'41'0,"9"7"0"16,-4-7-1-16,16-9-40 15,-2 23-4-15,-3-27-8 16,16 24-24-16,-13 3-5 15,0 0 2-15,0 0-4 16</inkml:trace>
  <inkml:trace contextRef="#ctx0" brushRef="#br1" timeOffset="104839.9959">4929 9932 132 0,'-4'29'43'0,"4"-29"-2"16,-1 11-7-16,13-19-42 15,-7-25-12-15,23 13-18 16,-15-11-5-16,8 6 1 15,-6-5-2-15</inkml:trace>
  <inkml:trace contextRef="#ctx0" brushRef="#br2" timeOffset="182750.4528">4666 6665 75 0,'4'-11'34'16,"1"-2"-1"-16,-5 13 2 15,6-16-32-15,-6 16 2 16,9 10 0-16,-2 13 1 16,-9 7 0-16,3 18-2 15,-6 7 0-15,1 13-2 16,-6 7 0-16,5 7-2 15,-6-2 0-15,4-1-2 16,-1-4-2-16,1-14-3 0,14-5-28 16,-6-16-1-16,10-12 0 15,-11-28-1-15</inkml:trace>
  <inkml:trace contextRef="#ctx0" brushRef="#br2" timeOffset="183005.4673">4391 6737 103 0,'-38'-18'38'16,"14"8"0"-16,4-4-1 15,21 3-34-15,13-4-2 0,20-1 0 16,17-4 0-1,17 1-2-15,13 2 1 0,8 1-1 16,6 6 1-16,-2 0-3 16,-2 12-1-16,-14-6-9 15,-5 19-25-15,-18-2 3 16,-8 6-3-16,-14-1 0 15</inkml:trace>
  <inkml:trace contextRef="#ctx0" brushRef="#br2" timeOffset="183599.5013">5409 6975 57 0,'-3'-10'35'16,"-10"-4"0"-16,0 11 1 15,-11-3-15-15,3 15-12 16,-11 5-2-16,6 14 0 15,-12 6-1-15,10 10-1 16,-2 6-1-16,8 4-1 16,7-2-1-16,11-1 0 15,9-11-1-15,14-8-1 16,16-13 0-16,10-14 0 15,9-15 0-15,9-8 0 16,-2-10-1-16,-1-9 1 16,-10-7-1-16,-9-2 0 15,-17-2-1-15,-18-1 1 0,-20 10-1 16,-17 2 0-16,-11 14 0 15,-9 7-1-15,0 22-5 16,-10 4-28-16,14 19-1 16,3 3 0-16,17 6-1 15</inkml:trace>
  <inkml:trace contextRef="#ctx0" brushRef="#br2" timeOffset="195934.2068">6933 6559 67 0,'-8'-46'35'15,"-12"-1"1"-15,-2 9 0 16,-15 0-27-16,3 20-3 16,-4 7 0-16,1 19-1 15,-1 14-1-15,4 22 1 16,3 16-2-16,2 13 0 15,5 18-2-15,4 9 1 16,5 6-2-16,7 1-1 16,4-3-2-16,3-12-4 15,13-1-9-15,-8-24-21 0,11-15-1 16,-4-22 0-16,4-15 0 15</inkml:trace>
  <inkml:trace contextRef="#ctx0" brushRef="#br2" timeOffset="196134.2183">6337 6947 102 0,'-22'-4'38'16,"22"4"1"-16,-4 13-1 15,26-7-36-15,8-4-1 16,18-2-1-16,13 0-2 15,4-5-1-15,8 5-3 16,-4-9-4-16,11 16-11 0,-17-15-15 16,3 12-1-16,-15-7 0 15,-4 9 2-15</inkml:trace>
  <inkml:trace contextRef="#ctx0" brushRef="#br2" timeOffset="196287.227">7062 6968 78 0,'-5'17'37'16,"-7"-12"-1"-16,5 12 0 15,-6-11-23-15,10 20-6 16,-5-1-4-16,6 4-1 15,-2 2-2-15,2-1-3 16,8 10-14-16,-8-16-21 16,9-3 2-16,-7-21-2 15,12 13 1-15</inkml:trace>
  <inkml:trace contextRef="#ctx0" brushRef="#br2" timeOffset="196737.2528">7050 6719 102 0,'-11'-2'39'16,"11"2"1"-16,0 0-2 16,29 12-33-16,-7-11-3 15,7 6 1-15,5 2-1 16,3 6 0-16,-4 8-1 15,0 7 0-15,-6 7-1 16,-10 10 1-16,-5 3-1 16,-9 5 0-16,-10-2 1 15,-3-1 0-15,-3-8 0 0,-3-8 0 16,4-12 0-16,3-12 0 15,9-12 0-15,1-11 0 16,11-12 0-16,8-13-1 16,8-5 1-16,2-4 0 15,5-6-1-15,2 7 1 16,-3 6-1-16,-1 8 0 15,-4 12 1-15,-4 12-1 16,-5 15-1-16,-1 10 1 16,-3 9-1-16,-1 7 0 15,3 3-2-15,5 1-1 16,5-1-2-16,-1-8-4 15,17 7-10-15,-11-23-13 0,14 2-7 16,-6-12 1-16,6-4 0 16</inkml:trace>
  <inkml:trace contextRef="#ctx0" brushRef="#br2" timeOffset="197074.272">8091 6940 93 0,'5'-30'38'0,"-19"1"1"16,14 29 0-16,-36-13-31 15,14 30-1-15,-8 13-2 16,0 13 0-16,0 7-3 15,2 5 1-15,9-4-1 16,11-5 0-16,13-14 0 16,13-17 0-16,21-22-1 15,13-20 1-15,9-21-1 0,9-19 0 16,5-14 0-16,0-14-1 15,-5-5 2-15,-8-1-4 16,-12 11 2-16,-12 15-1 16,-15 21 0-16,-14 22 0 15,-9 32 1-15,-32 26 0 16,2 28 0-16,-8 17 1 15,2 14-4-15,2 5-2 16,15 13-9-16,-1-21-9 16,33 1-16-16,3-22-2 15,27-2 1-15,4-20-3 16</inkml:trace>
  <inkml:trace contextRef="#ctx0" brushRef="#br2" timeOffset="197436.2927">9253 6589 75 0,'15'-8'38'0,"-15"8"0"16,21 0 1-16,-21 0-18 15,8 22-14-15,-11 0-2 0,3 10-2 16,-6 10-1-16,5 7 0 16,-5 7-1-16,0 6-1 15,1 4-2-15,1-4-1 16,6 5-8-16,-10-17-25 15,17-1-3-15,-8-13 1 16,10-10-1-16</inkml:trace>
  <inkml:trace contextRef="#ctx0" brushRef="#br2" timeOffset="197607.3025">9175 6956 110 0,'-9'-16'39'15,"-1"-1"1"-15,20 12-1 0,6-3-36 16,16 0-2-16,7-2-2 15,11-7-3-15,15 4-9 16,0-14-23-16,13 0-2 16,-8-4 0-16,3 2-2 15</inkml:trace>
  <inkml:trace contextRef="#ctx0" brushRef="#br2" timeOffset="197982.3239">9833 6420 104 0,'-19'15'40'0,"-7"4"-1"15,5 20 1-15,-5 4-34 16,4 11-1-16,-4 7-1 0,4 12 1 16,0 3-3-16,6 3 2 15,1-7-2-15,9-6 0 16,6-10-2-16,5-11 2 15,9-15-2-15,7-16 0 16,7-17 0-16,6-12 0 16,1-12 0-16,1-10 0 15,-2-1 0-15,-3-2 0 16,-4 4 0-16,-5 6 0 15,-7 11 0-15,-15 19 0 16,12-3 0-16,-13 23 0 16,0 8 0-16,-4 5 0 15,5 6-3-15,0-1 0 0,12 4-3 16,-1-17-5-1,22 7-13-15,-10-25-10 0,16 1-7 16,-4-16 1-16,10-5-1 16</inkml:trace>
  <inkml:trace contextRef="#ctx0" brushRef="#br2" timeOffset="198321.3433">10211 6895 91 0,'-5'17'38'0,"1"-1"0"16,13 5 0-16,7-10-23 15,13 1-11-15,6-7-1 16,11-3 0-16,1-7 0 0,2-6-1 16,-7-8-1-16,-7-3 0 15,-11-8 0-15,-10-2 0 16,-14 1-1-16,-10 3 1 15,-15 4 0-15,-11 10 0 16,-9 14 0-16,-5 16 1 16,-3 15 0-16,2 14 0 15,5 7 1-15,10 8 0 16,13-2-3-16,19-6 0 15,21-8 0-15,15-21-11 16,31-2-8-16,-3-30-9 16,30 3-13-16,-2-20-1 15,19-3-2-15,-1-12 2 16</inkml:trace>
  <inkml:trace contextRef="#ctx0" brushRef="#br2" timeOffset="198922.3777">11201 6910 92 0,'21'-15'38'0,"-2"7"0"15,-8-4 0-15,0 17-21 16,-11-5-15-16,0 0 0 15,-11 9 0-15,0 8 1 16,-8 6 0-16,2 7 0 16,-2 4 0-16,3 4 0 15,2-3-2-15,2 4 1 16,7-7-1-16,7-4 0 15,3-11-1-15,5-9 1 16,4-9-1-16,0-9 0 0,5-9 1 16,-3-6-1-16,-3-9 0 15,-3-3 1-15,-3-3-1 16,-4-1 1-16,-1 1-1 15,-1 4 0-15,-1 4 2 16,4 4-2-16,7 6 0 16,3 3 0-16,9 7 0 15,9 4-3-15,7 7-1 16,3-1-4-16,11 14-7 15,-11-12-9-15,14 17-10 16,-15-8-5-16,7 10-1 16,-14-8 0-16</inkml:trace>
  <inkml:trace contextRef="#ctx0" brushRef="#br2" timeOffset="199276.3979">11686 6957 86 0,'-20'9'39'0,"15"7"0"16,5-16 0-16,18 19-13 15,5-22-22-15,13-1-1 16,10-5-1-16,7-6 0 16,3-5-1-16,1-2-1 15,-10-2 0-15,-7-4 0 16,-11 5-1-16,-17 2 1 15,-10 3 0-15,-18 6-1 16,-10 7 1-16,-10 8 1 0,-9 11 0 16,-7 10 0-16,-1 10 0 15,4 8 1-15,7 2 0 16,13 0-1-16,15-5 0 15,22-11 0-15,22-11-2 16,21-17-2-16,26-13-2 16,8-21-5-16,21 0-12 15,-17-24-11-15,13 2-7 16,-17-15-1-16,-5 4 2 15</inkml:trace>
  <inkml:trace contextRef="#ctx0" brushRef="#br2" timeOffset="199462.4086">12536 6420 90 0,'-23'30'39'0,"-13"16"0"15,6 24 4-15,-8 0-24 0,9 13-12 16,1 3-4-16,9-1 0 16,10-7-4-16,8-8 0 15,15-9-4-15,5-20-4 16,23 5-9-16,-12-34-10 15,21 2-11-15,-8-19 0 16,8-3 1-16,-9-14 1 16</inkml:trace>
  <inkml:trace contextRef="#ctx0" brushRef="#br2" timeOffset="199809.4283">12760 6929 120 0,'-22'-17'40'0,"2"18"-1"16,-21-4-6-16,8 19-26 15,-7 6-1-15,7 8-3 0,0 4 0 16,5 5 1-16,10-5-4 15,10-1 0-15,10-7 0 16,14-8 0-16,10-9 0 16,7-10 0-16,9-11 0 15,1-7 0-15,1-7 0 16,-2-8 0-16,-6 0 0 15,-6-4 0-15,-9 4 0 16,-8 4 0-16,-7 13 0 16,-6 17 0-16,0 0 0 15,-22 12 0-15,8 14 0 16,0 6 0-16,5 4 0 15,2-3-3-15,13-3-1 16,6-11-4-16,26-5-8 0,-6-29-8 16,29 3-10-16,-7-25-6 15,18-7 0-15,-3-16 0 16</inkml:trace>
  <inkml:trace contextRef="#ctx0" brushRef="#br2" timeOffset="199981.4383">13407 6373 109 0,'-35'57'42'15,"-11"13"-1"-15,2 20 0 16,-8 4-36-16,16-2-2 16,7-1-3-16,10-7 0 15,12 0-18-15,-2-24-22 0,17-8-1 16,-7-21 1-1,11-10-2-15</inkml:trace>
  <inkml:trace contextRef="#ctx0" brushRef="#br2" timeOffset="200289.4559">13086 6737 123 0,'0'18'41'0,"4"-4"2"15,17 7-3-15,10-12-38 16,14-2 0-16,13-7-2 15,9-5 1-15,4-3-1 16,-3-1 0-16,-7 0 0 0,-7 3 0 16,-16 5 0-16,-13 8 0 15,-14 7 0-15,-13 11 0 16,-12 7 0-16,-11 5 1 15,0 6-1-15,-3 4 0 16,7-3-1-16,5-5 0 16,13-5-5-16,1-17-7 15,30-1-19-15,-9-24-9 16,20-2 1-16,-6-23-2 15</inkml:trace>
  <inkml:trace contextRef="#ctx0" brushRef="#br2" timeOffset="200417.4633">13720 6584 101 0,'-20'-26'39'15,"-9"3"2"-15,9 11-4 0,1 12-30 16,1-3-41-16,18 3-6 16,0 0-1-16,14 18 0 15</inkml:trace>
  <inkml:trace contextRef="#ctx0" brushRef="#br2" timeOffset="201288.5131">14084 6822 91 0,'0'0'35'16,"-7"-16"0"-16,-7 30-4 16,-16-7-22-16,1 13 0 15,-12-2-1-15,6 12 0 16,-5-4-2-16,7 6-1 15,7-3-1-15,12-2 0 16,12-4-2-16,15-5 0 16,18-8-2-16,11-8 0 0,13-8 0 15,4-7-1-15,3-10 0 16,0-4 0-16,-5-6-1 15,-11-5 1-15,-15 0 0 16,-12-2 0-16,-15 2 0 16,-13 2 1-16,-9 5 0 15,-10 3 0-15,-3 10 0 16,-2 5 1-16,4 9-1 15,6 5 1-15,10 6 0 16,10 5 0-16,13 2-1 16,12 3 1-16,11 2-1 15,7-2 1-15,3-2 0 16,5 1-1-16,-8-4 1 15,-3-1 0-15,-8 0-1 0,-9-3 1 16,-20-8 0-16,8 15 0 16,-19-5 0-16,-5 4 1 15,-7 3-2-15,-1 5 0 16,-4 2 0-16,5 4 0 15,3-1 0-15,9-1 0 16,7-4 0-16,10-6 0 16,12-9 0-16,10-9 0 15,10-9 0-15,2-8 0 16,1-6 0-16,2-7 0 15,-4-2 0-15,-7 0 0 16,-5 1 0-16,-10 8 0 16,-8 10 0-16,-9 15 0 15,0 0 0-15,-15 17 0 0,4 9 0 16,-2 6 0-16,6 6 0 15,-1-6-9-15,17 8-6 16,-4-19-6-16,27 10-6 16,-9-26-8-16,24 4-6 15,-3-15-2-15,12-4 5 16</inkml:trace>
  <inkml:trace contextRef="#ctx0" brushRef="#br2" timeOffset="201956.5513">15089 6717 114 0,'0'0'37'0,"-28"-8"-7"16,10 17 1-16,-15-8-24 16,2 10-2-16,-4 0-1 15,4 7 0-15,0-2-2 16,8 6 1-16,-1-3-2 15,14 5 0-15,5-3 0 16,10 2 0-16,4-5-1 16,11-3 0-16,3-5 0 0,5-1 0 15,3-3 0-15,-4-1 0 16,-2-1 0-16,-8 4 0 15,-11 6 1-15,-12 1-1 16,-11 9 0-16,-12 1 0 16,-3 1 0-16,-1-4-2 15,6 0-1-15,0-19-8 16,27-3-8-16,-7-15-12 15,31-9-9-15,7-15 0 16,19-4-1-16,1-12 1 16</inkml:trace>
  <inkml:trace contextRef="#ctx0" brushRef="#br2" timeOffset="202413.5774">15525 6237 101 0,'0'0'39'0,"0"0"1"16,0 0-1-16,-19 28-34 16,3-1-2-16,-7 12 1 15,-4 14-1-15,-3 7 0 16,-7 11 1-16,-1 1-1 15,2 5 1-15,2-5-3 16,9-4 2-16,7-8-2 16,9-12 1-16,14-13-2 0,12-12 0 15,12-14 0-15,5-13 0 16,8-9 0-16,2-8 0 15,2-8 0-15,-3-3 0 16,-6 2 0-16,-6 3 0 16,-8 6 0-16,-7 9 0 15,-16 12 0-15,12 1 0 16,-17 15 0-16,-2 9 0 15,-1 7 0-15,2 3 0 16,3 3-5-16,3-3 0 16,8 0-3-16,0-16-5 15,25 6-9-15,-13-27-9 16,23-2-8-16,-7-18-1 15,12-5 2-15,-3-13 1 0</inkml:trace>
  <inkml:trace contextRef="#ctx0" brushRef="#br2" timeOffset="202588.5874">16025 6650 94 0,'0'0'41'15,"-14"8"-1"-15,-8 11 1 16,7 18-17-16,-15-2-21 16,6 8 0-16,-4 2-2 15,8-1-1-15,7 1-3 16,5-11-2-16,20 3-13 15,-10-26-11-15,23 3-12 16,-7-21 0-16,15-5-1 16,-6-17 2-16</inkml:trace>
  <inkml:trace contextRef="#ctx0" brushRef="#br2" timeOffset="203219.6233">16202 6529 116 0,'-10'8'40'0,"12"9"1"15,-2-17-8-15,7 15-29 16,0 0-1-16,4 5 0 16,-5 2-1-16,0 3 1 15,-3 8-1-15,-5 1 0 16,-3 5 0-16,-7 4-1 15,-4 0 0-15,1-1 1 16,-3-4-2-16,3-4 0 16,1-9 0-16,7-4 0 0,7-21 0 15,0 0 0-15,12-5 0 16,5-14 0-16,4-9 0 15,5-4 0-15,2-7 0 16,-1-5 0-16,6-2 0 16,-4 3 0-16,-1 5 0 15,-2 6 0-15,-1 4 0 16,-5 10 0-16,0 10 0 15,0 10 0-15,-4 8 0 16,-1 10 0-16,-3 5 0 16,-3 6 0-16,-6 6 0 15,-5 1 0-15,-5 3 0 16,-6-3 0-16,-4 0 0 15,-7-5 0-15,-2-3 0 0,0-7 0 16,-1-8 0-16,4-6 0 16,2-5 0-16,6-9 0 15,-3-2 0-15,6-2 0 16,-3 0 0-16,0 4 0 15,-9 8 0-15,-5 8 0 16,-4 11 0-16,-9 14 0 16,-3 12 0-16,-1 8 0 15,2 6 0-15,3-2-6 16,18 6-6-16,-4-18-4 15,26 6-5-15,-13-30-7 16,34 8-8-16,-11-24-6 16,16-6-2-16,-3-11 6 15</inkml:trace>
  <inkml:trace contextRef="#ctx0" brushRef="#br2" timeOffset="204075.6725">17253 6221 97 0,'0'0'37'15,"14"-1"1"-15,-14 1-7 16,1 20-26-16,0 3-1 15,2 10-1-15,-8 8 1 16,0 8-2-16,-6 6 1 16,-3 8 1-16,-5 0-1 15,-2 1 0-15,1-6-1 16,2-6 1-16,3-7-2 15,5-11 3-15,4-10-4 16,6-10 0-16,0-14 0 16,16-5 1-16,1-11-1 0,2-5 0 15,2-9 0-15,3-1 0 16,4-3 0-16,2 1-2 15,0 4 2-15,1 6 0 16,2 10 0-16,-4 8 0 16,-1 8 0-16,-4 12 0 15,-4 10 1-15,-6 3 0 16,-9 7 0-16,-6 2-1 15,-11 0 0-15,-11 1 0 16,-7-7 0-16,-10-3 0 16,-4-9 0-16,-5-6 0 15,2-11 0-15,0-3-2 16,14-7-1-16,5-14-4 15,19 8-8-15,-1-20-11 0,30 14-10 16,2-11-3-16,17 11-3 16,4-5 4-16</inkml:trace>
  <inkml:trace contextRef="#ctx0" brushRef="#br2" timeOffset="204452.6941">17693 6770 107 0,'9'15'38'0,"-9"-15"2"15,29 6-2-15,-16-8-32 16,18-1-3-16,8-1-1 16,8-3-1-16,3-1 1 0,0-2-1 15,-6-3 0-15,-4-2 0 16,-11-2 0-16,-7 0-1 15,-15 0 1-15,-8-2 0 16,-12 4-1-16,-6 3 1 16,-9 3 0-16,-6 5 0 15,-3 11-1-15,-2 7 2 16,-8 7-1-16,7 12 0 15,3 3 1-15,6 4-1 16,10-1 1-16,16-1-2 16,19-10 0-16,22-9 0 15,26-11-5-15,17-19-1 16,24-1-8-16,-3-29-8 15,19 10-9-15,-14-21-13 0,3 1 4 16,-20-10-2-16</inkml:trace>
  <inkml:trace contextRef="#ctx0" brushRef="#br2" timeOffset="204669.7065">18732 6234 98 0,'-25'13'41'0,"-9"7"1"16,8 22-2-16,-9-8-22 15,9 24-15-15,-1 7 0 16,7 3 1-16,1 6-3 15,3-3 2-15,3-3-3 16,2-3 2-16,6-5-6 16,0-17 0-16,15 2-10 15,-11-30-7-15,20 4-10 0,-19-19-10 16,28-16 0-16,-14-12 0 15,5-4 3-15</inkml:trace>
  <inkml:trace contextRef="#ctx0" brushRef="#br2" timeOffset="205267.7407">18477 6613 123 0,'-15'11'42'16,"0"-6"-1"-16,20 12-6 16,8-14-32-16,13-1 0 15,14-3-2-15,12-1 1 16,2-3-1-16,4 2 0 15,-1-2 0-15,-8 2-1 16,-9 2 2-16,-10 1-2 16,-15 3 0-16,-15-3 0 0,3 14 0 15,-16-1 0-15,-7 2 0 16,-3 4 0-16,-1 5 0 15,-1 3 0-15,6 4 0 16,1 0 0-16,9 0 0 16,6-2 0-16,7-5 0 15,9-10 0-15,11-6 0 16,10-9 0-16,6-12 0 15,4-7 0-15,5-6 0 16,-3-5 0-16,0-1 0 16,-7 0 0-16,-7 5 0 15,-7 4 0-15,-11 10 0 16,-14 13 0-16,0 0 0 15,1 14 0-15,-10 8 0 0,-5 3 0 16,3 5 0-16,1 3 0 16,5-4 0-16,4-3 0 15,9-5 0-15,9-12 0 16,9-7 0-16,6-7 0 15,5-12 0-15,2-8 0 16,1-7 0-16,0-6 0 16,-7 0 0-16,-5-4 0 15,-5 5 0-15,-8 4 0 16,-1 9 0-16,-9 4-5 15,-5 20-4-15,1-10-3 16,6 22-5-16,-18-8-5 16,21 20-9-16,-15-12 0 15,17 9-8-15,-7-4 1 16,12-2 3-16</inkml:trace>
  <inkml:trace contextRef="#ctx0" brushRef="#br2" timeOffset="205622.761">19623 6793 113 0,'0'0'41'15,"-2"16"0"-15,2-16 0 16,30-1-33-16,-6-5-4 16,10-1-1-16,9-3-2 15,1-5 2-15,2 0-3 16,-1-3 0-16,-7 0 0 15,-6 0 0-15,-13 1 0 16,-8-1 0-16,-12 6 0 16,-13 2 0-16,-7 6 0 0,-14 6 0 15,-7 10 0-15,-5 7 0 16,-3 8 0-16,-1 7 0 15,8 4 0-15,7 4 0 16,14-3 0-16,15-3 0 16,21-10 0-16,19-9 0 15,20-4-6-15,7-21-8 16,23 6-7-16,-14-28-7 15,26 12-7-15,-16-18-6 16,2 6 0-16,-15-6 3 16</inkml:trace>
  <inkml:trace contextRef="#ctx0" brushRef="#br2" timeOffset="206306.8001">20155 6744 94 0,'-38'23'38'0,"-1"-8"3"15,20 7-2-15,4-19-19 16,27 7-14-16,7-7-2 15,16-3-2-15,9-6 0 16,12-6 0-16,2-3-1 16,1-4 0-16,-3-2 0 15,-7-3 0-15,-11 0 0 16,-9 1-1-16,-13 0 2 15,-14 4-2-15,-13 8 0 16,-11 4 0-16,-12 7 0 16,-8 9 0-16,-6 8 0 0,-3 7 0 15,2 7 0-15,7 4 0 16,11 1 0-16,13 0 0 15,19-4 0-15,16-7 0 16,19-7 0-16,12-12-5 16,12-2-1-16,5-19-2 15,11 7-8-15,-14-28-6 16,11 13-3-16,-19-20-6 15,7 13 7-15,-22-15 0 16,0 10 22-16,-10 9 4 16,-16-1 10-16,2 22 8 15,-26-7 4-15,7 29 7 16,-30-7-5-16,10 30 2 15,-18-4-20-15,5 7-1 0,-1-2-2 16,8 4-5-16,7-7 0 16,12-3 0-16,12-13 0 15,11-12 0-15,13-9 0 16,5-9 0-16,9-9 0 15,4-10 0-15,-1-3 0 16,4-3 0-16,-6 2 0 16,-2 2 0-16,-4 6 0 15,-6 7 0-15,-6 11 0 16,-6 12 0-16,-8 8 0 15,-6 11 0-15,-2 5 0 16,-5 2 0-16,8 9 0 16,-5-14-14-16,17 9-4 15,-15-37-4-15,38 29-9 16,-15-39-4-16,25 3-2 0,2-18-3 15,10-12 6-15</inkml:trace>
  <inkml:trace contextRef="#ctx0" brushRef="#br2" timeOffset="206884.8332">21855 6169 74 0,'20'-20'39'0,"7"7"-1"16,-9 3 1-16,9 21-10 15,-19 2-24-15,1 18 0 16,-15 9 0-16,1 18-1 15,-14 8-1-15,2 10 1 16,-5 7-2-16,0 2 1 16,4-1-2-16,6-4 1 15,6-9-3-15,5-10 0 16,12-8-3-16,3-17-1 15,9-3-9-15,-10-32-12 16,15-2-14-16,-15-21 0 16,-1-8 0-16,-12-21 1 0</inkml:trace>
  <inkml:trace contextRef="#ctx0" brushRef="#br2" timeOffset="207121.8467">21596 6154 129 0,'-16'-4'44'16,"16"15"-2"-16,0-11-2 15,18-7-40-15,25 0 0 16,21-2 0-16,13-2 0 16,14-4 0-16,12 3 0 15,9-1 0-15,12 10-4 16,-6-10-11-16,11 21-6 15,-27-18-6-15,10 19-10 0,-21-9-5 16,-9 3-1-16,-16-3 3 16</inkml:trace>
  <inkml:trace contextRef="#ctx0" brushRef="#br2" timeOffset="207939.8933">23175 7077 102 0,'0'0'34'0,"6"-14"3"15,-13-6-7-15,9 3-26 16,-7-9-1-16,-1-2-1 15,-7-11 1-15,-4-3 0 16,-10-12-1-16,-5-4-1 16,-2-9 1-16,-2-4-2 15,-1-5 1-15,5-1-1 16,6 1 1-16,11 3-2 15,9 5 2-15,14 7-1 0,13 9 1 16,9 9-1-16,10 11 1 16,10 11 0-16,2 10-1 15,-2 13 1-15,-7 12-1 16,-9 11 1-16,-12 14-1 15,-18 9 0-15,-18 12 0 16,-22 9 0-16,-19 6 1 16,-14 7 2-16,-15 1-1 15,-2-2 1-15,0-3 0 16,16-4 0-16,18-12-1 15,26-10 1-15,32-17-2 16,32-16-1-16,40-17-3 16,28-16-6-16,30 2-13 0,-10-24-12 15,16-2-7-15,-16-9 1 16,-8 6-2-16</inkml:trace>
  <inkml:trace contextRef="#ctx0" brushRef="#br2" timeOffset="208457.9229">23592 6930 112 0,'0'0'40'16,"37"2"0"-16,-1-25-1 16,27-10-33-16,5-7-2 15,14-7-2-15,5-9 0 16,3-6-2-16,-5-5 1 15,-4 1-1-15,-14-1 1 16,-11 4-1-16,-18 4 0 16,-14 11 1-16,-18 9 0 15,-12 16 0-15,-19 18 0 16,-17 19 1-16,-15 22 0 0,-8 15-2 15,-2 13 0-15,0 11 0 16,9 8 0-16,14-1 0 16,16-5 0-16,24-7 0 15,23-12 0-15,23-10 0 16,24-7 0-16,5-22-10 15,19 4-10-15,-15-28-8 16,23 10-8-16,-21-17-6 16,7 4-1-16,-17-10 2 15</inkml:trace>
  <inkml:trace contextRef="#ctx0" brushRef="#br2" timeOffset="208589.9307">24808 6964 131 0,'-13'16'44'0,"-7"-14"-2"15,10 5-4-15,10-7-40 16,-14-15-9-16,14 15-15 15,-7-15-10-15,7 15-7 16,-17-18 0-16,5 11 0 16</inkml:trace>
  <inkml:trace contextRef="#ctx0" brushRef="#br2" timeOffset="212311.1435">5791 9248 75 0,'11'-29'36'0,"2"10"0"16,-6 0 1-16,-7 19-31 15,0 0-2-15,4 25-1 16,-12 9-1-16,-2 17 1 16,-3 10-2-16,0 6 0 0,1 7-3 15,-2-10-10-15,13 2-24 16,-1-24 2-16,14-10-3 15,2-22 1-15</inkml:trace>
  <inkml:trace contextRef="#ctx0" brushRef="#br2" timeOffset="212666.1638">5792 8846 92 0,'-80'49'38'0,"-8"17"2"15,10 28-1-15,-2 8-32 16,21 19-3-16,16 6-1 0,27 5 1 16,28-6-2-16,27-9 0 15,26-21 0-15,25-28-1 16,25-38-1-16,17-36 0 15,7-38-1-15,-3-29 0 16,-17-25 1-16,-18-18-1 16,-24-6 1-16,-27 1-2 15,-35 9 1-15,-35 11-2 16,-28 13 1-16,-23 11-1 15,-7 24 0-15,-12 18-1 16,11 28-7-16,-4 7-26 16,25 25 0-16,16 7-1 15,30 12 0-15</inkml:trace>
  <inkml:trace contextRef="#ctx0" brushRef="#br2" timeOffset="213934.2364">7072 9029 89 0,'4'-22'36'0,"3"11"-1"16,-9 0-8-16,2 11-24 15,-14 27-1-15,6 9 1 16,-7 7 0-16,0 19 1 0,-6 3-2 16,1 11 1-16,-3-3 1 15,7 0-1-15,0-12 0 16,4-8 0-16,8-17-1 15,7-18 0-15,10-20-1 16,5-21 0-16,7-19-1 16,5-19-1-16,-2-9 1 15,0-10-1-15,-2-6 1 16,-5 1-1-16,-7 4 2 15,-7 9-1-15,-5 14 1 16,-5 18 0-16,-4 14-1 16,7 26 2-16,-17-4-1 15,12 24 0-15,2 10 0 16,8 10-1-16,5 0 1 0,8 2 0 15,8-5-1-15,14-8 1 16,5-12-1-16,6-8 1 16,2-11 0-16,4-13-1 15,1-7 1-15,-4-7 0 16,-3-2-1-16,-8-5 1 15,-10 5-1-15,-7 5 1 16,-7 7-1-16,-19 19 1 16,0 0-1-16,-1 13 1 15,-15 20-1-15,-3 12 1 16,-1 14-1-16,-1 9-1 15,5 6 1-15,9 0-2 16,9-1-2-16,11-10-3 16,24 1-19-16,-6-27-14 15,17-7 0-15,-4-21-1 0,8-4 1 16</inkml:trace>
  <inkml:trace contextRef="#ctx0" brushRef="#br2" timeOffset="214280.2562">8001 9285 103 0,'23'23'38'0,"-7"-18"1"16,14 9-9-16,5-15-26 15,8-3-1-15,4-7 0 16,6-4-1-16,-3-7 0 15,-2-5-1-15,-9-3 0 16,-7 0-1-16,-11-1 1 0,-15 2 0 16,-10 6-1-16,-15 6 1 15,-10 6 0-15,-8 11 0 16,-7 11 0-16,-6 15 0 15,-1 10 0-15,3 13 0 16,5 5 0-16,11 1 0 16,12-1-1-16,20-8 1 15,17-8-3-15,21-16-1 16,30-9-4-16,5-28-21 15,24 5-12-15,-3-20 1 16,8-1-2-16,-10-16 1 16</inkml:trace>
  <inkml:trace contextRef="#ctx0" brushRef="#br2" timeOffset="214603.2746">8841 9094 108 0,'-43'32'40'0,"-11"1"1"15,9 18-2-15,-1-7-35 16,10 2 0-16,11-2-1 15,11-3 0-15,14-7-2 16,16-13 0-16,17-16-1 16,13-14 0-16,10-13 0 15,0-9 0-15,1-7 0 16,-4-8 0-16,-8 1 0 15,-11 2 0-15,-12 6 0 16,-14 10 0-16,-8 11 0 0,0 16 0 16,-24-2 0-16,4 20 1 15,1 9-2-15,1 10 0 16,5 6-2-16,6-6-3 15,16 8-9-15,-3-19-24 16,24 0-2-16,3-22 0 16,19-5 0-16</inkml:trace>
  <inkml:trace contextRef="#ctx0" brushRef="#br2" timeOffset="214920.2928">9444 9030 81 0,'-36'16'42'16,"-17"1"-1"-16,8 14 0 0,-10-12-13 15,15 14-24-15,7-1-1 16,19-2-1-16,19-6-1 16,22-4 0-16,16-10 0 15,5-3-1-15,8-6 0 16,1-2 0-16,-9-1 0 15,-10 1 1-15,-14 4-1 16,-24-3 0-16,-6 25 0 16,-17-4 0-16,-11 7 0 15,-8 2-1-15,3 3-2 16,0-3 0-16,12 2-7 15,3-25-10-15,25 4-21 16,8-23 0-16,24-8 0 16,8-25-1-16</inkml:trace>
  <inkml:trace contextRef="#ctx0" brushRef="#br2" timeOffset="215550.3288">9744 9012 106 0,'-33'26'42'0,"8"15"0"16,-12-6-1-16,26 13-34 15,-6-7-3-15,13-2-2 16,11-4-1-16,11-10 1 16,15-12-1-16,10-11-1 15,8-14 0-15,4-11 0 16,1-8 0-16,-3-10 0 15,-4-3 0-15,-9 1 0 16,-9 1 0-16,-10 7 0 0,-10 7-1 16,-8 10 1-16,-3 18 0 15,-14 1 0-15,2 19 0 16,-5 12 0-16,0 8 0 15,3 6 0-15,8 0-1 16,5-6-1-16,10-3-1 16,8-15-2-16,13-1-5 15,-4-33-10-15,25 1-21 16,-8-20 1-16,9 1-2 15,-9-15 3-15,5 11 13 16,-14-10 19-16,-1 4 12 16,0 17 12-16,-22-1 19 15,3 16 4-15,-14 8-1 0,0 0 1 16,-19 20-12-16,11 15-18 15,-10-2-5-15,0 10-2 16,4-1-1-16,3 0 1 16,2-6-2-16,4-6 1 15,4-13-1-15,1-17 0 16,16-5 0-16,1-20 0 15,2-8 0-15,3-11-1 16,3-3 1-16,3-9-1 16,1 1 0-16,0 5 0 15,-1 8-1-15,-7 8 1 16,1 8-1-16,-1 10-1 15,2 9-2-15,-5 1-6 16,10 21-7-16,-17-14-23 0,13 12-1 16,-8-11-1-1,11 7-1-15</inkml:trace>
  <inkml:trace contextRef="#ctx0" brushRef="#br2" timeOffset="215880.3477">10862 8909 98 0,'-6'19'41'0,"6"-19"2"16,3 25-2-16,-3-11-29 15,19 0-8-15,10-7-2 16,12-2 1-16,3-3-1 16,4-6-1-16,1-6 0 15,-3-9-1-15,-7-4-1 16,-10-2 2-16,-15-3-2 0,-17 4 1 15,-12 4-2-15,-14 11 3 16,-9 8-1-16,-8 10 1 16,-4 17 1-16,-2 9-1 15,5 10 1-15,9 6-1 16,13 0 1-16,15-3-2 15,18-6 0-15,14-10-4 16,23-7-6-16,3-25-5 16,38 5-9-16,-5-26-18 15,27 0-3-15,4-13 1 16,20-1 0-16</inkml:trace>
  <inkml:trace contextRef="#ctx0" brushRef="#br2" timeOffset="216556.3863">12631 8828 70 0,'-31'-16'39'0,"-3"12"-1"16,-16 3 3-16,4 22-20 15,-17 1-17-15,2 18 1 16,-6 6 0-16,7 6 0 16,10-3-1-16,17 1-1 15,22-14-1-15,25-12 0 16,28-22-1-16,25-22-1 0,26-22-1 15,20-16 1-15,11-13 0 16,0-11-1-16,-7-9 0 16,-12-5 1-16,-16 6-1 15,-20 2 0-15,-24 19 1 16,-26 13 0-16,-23 19 0 15,-23 22 0-15,-15 30 0 16,-11 24 0-16,-7 24 0 16,0 19 1-16,4 9 1 15,11 6-2-15,22 0-1 16,19-9-2-16,29-9-1 15,15-23-7-15,33-2-10 16,-3-31-20-16,19-3 0 16,-9-23 0-16,3-6 1 15</inkml:trace>
  <inkml:trace contextRef="#ctx0" brushRef="#br2" timeOffset="216924.4074">13362 8779 93 0,'-37'-1'40'15,"-13"5"1"-15,5 18-1 16,-13 5-31-16,12 9-5 15,3 2 1-15,13 5-2 16,11-3 1-16,12-1-3 16,18-10 1-16,14-7-1 15,13-10-1-15,13-11 1 16,7-8-1-16,0-10 0 15,1-6 0-15,-7-7 0 0,-9-4 0 16,-8-3 1-16,-7 1-3 16,-12 4 1-16,-7 2 0 15,-5 9 1-15,-8 11 0 16,4 10 0-16,-20 14 1 15,4 11-1-15,1 9 1 16,-1 7-1-16,6 5 1 16,1-2-3-16,13-3-1 15,10-14-2-15,18-2-6 16,5-25-9-16,26-1-20 15,-2-21-1-15,13 1-1 16,-2-15 2-16</inkml:trace>
  <inkml:trace contextRef="#ctx0" brushRef="#br2" timeOffset="217277.4276">14301 8284 66 0,'-5'-34'39'0,"8"14"0"15,-12 0-5-15,9 20-9 16,-1 25-17-16,-6 13-1 0,-6 12-2 16,-2 20-1-16,-4 6 0 15,-5 13-1-15,-1 0 0 16,-1 4-1-16,2-8 1 15,1-5-3-15,7-11 0 16,5-16-4-16,12-4-8 16,-6-32-20-16,18-5-10 15,-13-12 1-15,26-19-3 16</inkml:trace>
  <inkml:trace contextRef="#ctx0" brushRef="#br2" timeOffset="217444.4371">14074 8754 88 0,'-19'3'41'0,"-5"-3"1"15,17 12 0-15,7-12-24 0,17 3-17 16,22-3-2-16,18-8-6 16,22 14-10-16,-8-17-24 15,17 9 2-15,-8-10-3 16,7 9 1-16</inkml:trace>
  <inkml:trace contextRef="#ctx0" brushRef="#br2" timeOffset="217765.4555">14740 8654 108 0,'-38'14'42'15,"-14"0"1"-15,7 28-4 16,-11-6-32-16,9 7-3 0,10 2 1 16,12-1-2-16,18-4 1 15,18-9-4-15,19-11 0 16,17-18 0-16,14-16 0 15,4-7 0-15,2-12 0 16,-8-4 0-16,-2-4 0 16,-12 2 0-16,-12 2 0 15,-12 10 0-15,-15 13 0 16,-6 14 0-16,-15 21 0 15,-6 8 0-15,-3 15 0 16,-4 9-3-16,0 14-4 16,-5-3-6-16,8 16-4 15,-16-19-11-15,14 8-15 16,-15-11-1-16,-1 1 1 15,-20-9 1-15</inkml:trace>
  <inkml:trace contextRef="#ctx0" brushRef="#br2" timeOffset="218502.4977">5602 10644 74 0,'32'-18'40'0,"14"2"-2"16,0-5 1-16,6 10-17 15,-5-6-20-15,0 6 0 16,-9 8 0-16,-10 12-1 16,-18 11 1-16,-13 9-1 15,-16 7 0-15,-11 9 1 16,-15 6 0-16,-10 3 0 16,-10 4 0-16,-2-3 0 0,2-2-1 15,13-8-1-15,15-8 0 16,18-9-1-16,27-14 1 15,23-14 0-15,29-13-2 16,24-15-1-16,22-3-3 16,1-20-8-16,15 6-23 15,-14-11-2-15,-4 3-1 16,-19-12-1-16</inkml:trace>
  <inkml:trace contextRef="#ctx0" brushRef="#br2" timeOffset="218817.5157">6092 10171 103 0,'-96'27'38'0,"3"31"3"16,-11 11-3-16,13 21-34 16,1 19-2-16,17 11 1 15,14 2-2-15,29 1 0 16,23-11 0-16,31-14-1 15,35-24 0-15,27-27-1 16,27-30 2-16,18-28-2 16,6-29 2-16,-3-19 2 15,-13-20-2-15,-16-9 2 16,-26-11-3-16,-28-1 1 15,-34 3-1-15,-25 3-1 16,-32 7-1-16,-26 16-2 16,-13 23-1-16,-16 14-9 15,8 36-18-15,-15 10-8 0,18 22-1 16,7 8 1-16</inkml:trace>
  <inkml:trace contextRef="#ctx0" brushRef="#br2" timeOffset="220567.6158">7486 10256 54 0,'5'-22'37'0,"1"4"-1"16,-11 3-2-16,5 15-8 15,-26 6-23-15,-5 18 1 16,-14 7 0-16,-5 22 1 15,-16 9 0-15,-5 19 1 16,-12 3-2-16,6 9 2 16,1-6-3-16,16-2 0 15,15-7-1-15,18-13-2 16,27-13 1-16,25-22-2 15,26-15 1-15,23-18 0 16,16-16 1-16,10-13 0 16,4-12-1-16,-4-4 3 0,-13-5-3 15,-12 2 2-15,-21 5-1 16,-19 10-1-16,-18 8 0 15,-15 9 0-15,-13 11 0 16,-8 11 0-16,-6 12 0 16,-1 16 0-16,1 6-1 15,6 6 0-15,10 4-2 16,8-1-3-16,24 6-9 15,3-23-27-15,25-5 1 16,6-20 0-16,18-8 0 16</inkml:trace>
  <inkml:trace contextRef="#ctx0" brushRef="#br2" timeOffset="221236.654">8171 10634 79 0,'-18'7'39'15,"-8"2"-1"-15,4 18 1 16,-7-2-24-16,11 12-10 15,-9 5-2-15,10 3 1 16,0-3-2-16,5-2 0 16,5-7-1-16,7-9 0 15,3-10 0-15,9-9 0 16,4-12-1-16,6-13 0 15,2-7 1-15,4-10-2 16,1-6 1-16,1-3 0 16,-1-3 0-16,-3 4-1 15,-6 5 1-15,0 10 0 16,-5 7 0-16,3 10 0 0,0 8 0 15,3 6 0-15,2 6 0 16,5 1 0-16,7 3 0 16,6-3 0-16,5-1 0 15,0-3 0-15,0-2-1 16,-2-3 1-16,-4-4-1 15,-8-2 1-15,-10-1-1 16,-12 0 1-16,-10 8 0 16,-10-14 0-16,-12 13 1 15,-9 6 0-15,-14 7 1 16,-5 13 0-16,-12 8 0 15,1 8 1-15,3 0-1 16,7 4 0-16,12-5 0 16,20-2 0-16,19-10-2 0,23-11 1 15,26-14-1-15,15-13 0 16,14-8 0-16,5-9-1 15,-2-7 1-15,-9-2-1 16,-7-1 1-16,-18 4 0 16,-15 2 0-16,-17 8 0 15,-13 11 0-15,-2 12 0 16,-29 4 0-16,6 12 0 15,-2 7 0-15,2 3-1 16,8 5 0-16,8-1-3 16,12 0-3-16,3-11-6 15,30 3-24-15,-10-17-5 16,19 1 1-16,-3-12-1 0</inkml:trace>
  <inkml:trace contextRef="#ctx0" brushRef="#br2" timeOffset="221792.6858">9248 10645 111 0,'-33'2'40'16,"15"16"1"-16,-7-4-10 16,2 19-27-16,0 2 0 15,5 8-1-15,2 1-1 16,4 1 0-16,5-5 0 15,5-6-1-15,1-10-1 16,4-7 1-16,-3-17-1 16,12 0 0-16,-4-14 0 0,4-6-1 15,2-8 1-15,0-8 0 16,4-5 0-16,4-4-1 15,5-3 1-15,2 5 0 16,4 0 0-16,6 6 0 16,-2 3 0-16,2 8 0 15,-2 6 0-15,-1 5 0 16,-2 6 0-16,-9 5 0 15,-8 2 0-15,-17 2-1 16,0 0 1-16,0 19 0 16,-13-5 0-16,-14 6 0 15,-4 5 0-15,-3 5 0 16,-2 3 0-16,0 5 1 15,0 2-1-15,4 2 0 0,2-3 0 16,1 3 1-16,2-3-1 16,4-1 0-16,-3 1 0 15,1 0-1-15,-4 3 0 16,0 1 0-16,-2 2 1 15,3 0-1-15,0-5 0 16,4-1-1-16,6-7 0 16,7-7-2-16,13-8-7 15,-2-17-10-15,21-22-22 16,1-8 2-16,15-5-3 15,3-19 1-15</inkml:trace>
  <inkml:trace contextRef="#ctx0" brushRef="#br2" timeOffset="222175.7078">9772 9998 91 0,'5'-11'43'0,"-2"23"2"15,-14 6-3-15,6 24-14 16,-6 1-26-16,2 13 0 15,2 11 0-15,-3 13-2 16,-4 7 0-16,-2 3 0 16,1-2 0-16,-2-6 0 15,4-13 0-15,2-12 0 16,6-13 0-16,9-16 0 15,9-19 0-15,12-18 0 16,11-16 0-16,5-7 0 0,3-7 0 16,-2 4 0-16,-2 0 0 15,-4 8 0-15,-11 12 0 16,-10 14 0-16,-10 13 0 15,-7 11 0-15,-5 9 0 16,-4-3-9-16,10 12-3 16,-12-15-5-16,20 14-9 15,-12-18-18-15,20-5 0 16,1-13 0-16,14-6 2 15</inkml:trace>
  <inkml:trace contextRef="#ctx0" brushRef="#br2" timeOffset="222784.7426">11222 10486 94 0,'-33'6'39'0,"-16"0"2"15,6 17-4-15,-15 2-31 16,5 10 0-16,1-2-2 16,9 7 0-16,12-8-1 15,19-3 0-15,17-15-1 16,19-13 0-16,19-16-1 15,21-14 1-15,11-13-1 16,14-13-1-16,4-9 2 16,-3-4-2-16,-5-3 2 15,-13 3-2-15,-12 4 1 16,-15 11-1-16,-16 12 2 15,-19 15-2-15,-10 26 0 0,-23 2 1 16,-8 29-2-16,-8 15 2 16,-7 16-2-16,2 8 2 15,6 5-3-15,9-1 1 16,15-2-3-16,18-13 0 15,25-4-6-15,7-23-5 16,35 0-14-16,-8-26-13 16,19-1 0-16,-4-17 0 15,3-4 2-15</inkml:trace>
  <inkml:trace contextRef="#ctx0" brushRef="#br2" timeOffset="223144.7632">12026 10489 79 0,'-19'-10'40'0,"-16"0"0"15,2 18 1 1,-11-2-18-16,10 22-18 0,-8 4-1 15,8 10-1-15,4 0 0 16,8 6 0-16,7-4-1 16,15-8 0-16,11-11-1 15,14-13 0-15,9-12 0 16,8-14-1-16,8-9 0 15,1-5 0-15,-1-10 0 16,-5-5 0-16,-9-1 0 16,-7 5 0-16,-10 3 0 15,-9 11 0-15,-8 6 0 16,-2 19 0-16,-14 4 0 15,-2 18 0-15,1 8 0 0,1 8 0 16,5 1-1 0,4 2 0-16,11-5-1 0,8-8-2 15,17-14-1-15,8-22-4 16,19-4-6-16,-5-35-9 15,21 1-18-15,-3-25 0 16,9-4 3-16,-12-22 0 16</inkml:trace>
  <inkml:trace contextRef="#ctx0" brushRef="#br2" timeOffset="223324.7735">12784 9797 119 0,'-27'22'41'0,"-3"41"0"16,-12 11-11-16,8 27-24 15,-10 8-4-15,10 5 0 16,5-1-3-16,12-7 1 0,9-13-3 15,8-22 0-15,10-11-6 16,-4-35-7-16,17-3-23 16,-13-29-4-16,7-10 3 15,-10-17-2-15</inkml:trace>
  <inkml:trace contextRef="#ctx0" brushRef="#br2" timeOffset="223797.8005">12464 10300 109 0,'-14'8'39'16,"14"13"4"-16,8-11-5 15,21 2-36-15,16-1-3 16,13-4-2-16,19 0 0 16,3-7-4-16,11 5-2 0,-10-12 0 15,-1 6 3-15,-13-3 4 16,-13 1 2-16,-15-2 2 15,-23-3 2-15,-16 8 4 16,-17-4 3-16,-6 15 1 16,-25-2-3-16,0 11-3 15,-11 4-1-15,4 7-1 16,5 2-1-16,11 3-3 15,13 1 0-15,17-5 0 16,22-6 0-16,17-11 0 16,15-7 0-16,10-10 0 15,1-8 0-15,1-7 0 16,-8-6 0-16,0-5 0 15,-15-2 0-15,-4 1 0 0,-8 2 0 16,-7 4 0-16,-5 9 0 16,-10 14 0-16,0 0 0 15,-3 17 0-15,-5 15 0 16,-9 7-2-16,3 10-6 15,-9-6-2-15,7 12-6 16,-21-17-4-16,19 13-9 16,-23-23-8-16,3 2-5 15,-15-6-1-15,-14-5 6 16</inkml:trace>
  <inkml:trace contextRef="#ctx0" brushRef="#br2" timeOffset="224604.8467">5709 12015 75 0,'0'0'39'0,"14"-6"0"0,10 2-1 16,-6-7-33-16,12 4-2 16,4-2-1-16,7-2 0 15,3-1-1-15,-2 0-1 16,-2 3 1-16,-3 1 0 15,-10 4 0-15,-11 10 1 16,-20 5 0-16,-13 12 1 16,-19 5 0-16,-12 8 0 15,-3 1-1-15,0 0 1 16,8-7-2-16,13-4 1 15,16-7-1-15,14-19-1 16,38 11 1-16,9-13-2 16,11 0 1-16,3 6 1 0,-2 8-1 15,-11 9 0-15,-13 9 0 16,-20 10 0-16,-21 9 0 15,-22 7 1-15,-10 1-2 16,-11-9 0-16,1-10-2 16,4-20-3-16,18-9-5 15,1-35-11-15,35-7-17 16,5-33-2-16,27-9-1 15,2-22 2-15</inkml:trace>
  <inkml:trace contextRef="#ctx0" brushRef="#br2" timeOffset="224917.8643">6022 11521 78 0,'-89'75'44'0,"-14"16"-3"0,8 27 1 16,-1 1-24-16,17 14-15 15,26 5-2-15,26-4-1 16,31-10 1-16,30-22-3 15,32-24 1-15,30-30 1 16,28-34-1-16,10-29 0 16,1-27 2-16,-6-20 1 15,-16-20-1-15,-24-9 1 16,-22-9 0-16,-30-2-1 15,-33 0 0-15,-20 2 0 16,-25 3-2-16,-16 7-1 16,-16 15 0-16,-11 17-1 15,3 26-4-15,-10 4-11 16,11 35-23-16,2 7 1 0,25 19-3 15,15 4 2-15</inkml:trace>
  <inkml:trace contextRef="#ctx0" brushRef="#br2" timeOffset="225826.9166">7461 11641 72 0,'-32'9'39'16,"-19"7"-1"-16,-4 21 2 15,-27 1-31-15,3 14-2 16,0-3 0-16,11 0-3 16,12-7 0-16,26-5-2 15,26-12-1-15,22-10-1 16,32-12 0-16,23-5 0 15,10 0 0-15,9-3 1 16,-5 6-1-16,-10 5 0 0,-19 9 0 16,-17 11 0-16,-27 7 1 15,-26 14-1-15,-18 5 0 16,-17-1 1-16,-7-2-1 15,1-9-1-15,10-11-2 16,11-24-2-16,32-5-10 16,3-42-25-16,41-8 0 15,19-23-1-15,25-6 0 16</inkml:trace>
  <inkml:trace contextRef="#ctx0" brushRef="#br2" timeOffset="226021.9277">8105 11413 95 0,'-13'15'41'0,"-16"11"0"0,3 23 0 15,-17 15-37-15,9 3-2 16,4 10 0-16,6 9-1 16,4 5-1-16,6 2-1 15,7-1-2-15,3-10-3 16,13 1-14-16,-9-25-20 15,9-5-1-15,-5-22-2 16,6-10 2-16</inkml:trace>
  <inkml:trace contextRef="#ctx0" brushRef="#br2" timeOffset="227020.9849">7805 11985 87 0,'-17'-11'41'0,"-2"1"1"15,19 10-1-15,0 0-30 16,20 2-9-16,18-10 0 15,18-7 0-15,10-2-1 16,5 0 2-16,9 0-2 16,-3 1-1-16,-9 7 1 15,-9 7-1-15,-16 5 1 16,-15 13-1-16,-11 12 1 15,-14 4-4-15,-11 8 4 16,-8 7-1-16,-6 2 0 16,-2 3 0-16,1-3 0 15,2-4 0-15,3-6 1 16,8-11-1-16,7-11 0 15,3-17 1-15,16-7-1 16,1-17 0-16,7-10 1 0,2-10-1 16,2-6 0-16,0-4 0 15,-4 0 1-15,-3 3-1 16,-5 9 0-16,-2 10 0 15,-3 9 0-15,-2 7 0 16,-9 16 0-16,22-5 0 16,-6 12 1-16,8 3-1 15,9-1 0-15,10 3 0 16,9-5 0-16,7-6-1 15,8-1 1-15,-1-5-1 16,1-3 0-16,-6-2 0 16,-9-6 1-16,-15 1 2 15,-14 0-3-15,-15 0 4 16,-16 2-3-16,-12 3 3 0,-10 3-2 15,-10 7 2-15,-4 7-3 16,-4 7-1-16,-5 10 1 16,1 6-1-16,8 6 2 15,7 3-3-15,11 1 3 16,14-4-3-16,17-7 3 15,15-7-1-15,18-14 0 16,15-9 0-16,8-13 1 16,6-7-1-16,-4-6 0 15,-1-5 0-15,-9-4 0 16,-7 3 2-16,-11 2-2 15,-13 7 3-15,-8 4-3 16,-10 10 3-16,-4 10-3 0,-13 3 0 16,-2 16 0-16,-1 7-3 15,-3 9 2-15,3 4-2 16,5 5 1-16,2-5-3 15,13-3 2-15,3-10-2 16,16-5-1-16,3-25-4 16,22 1-4-16,-10-28-4 15,21 4-10-15,-11-20-10 16,11 8 7-16,-16-13 23 15,-2-2 7-15,-5 11 7 16,-14-3 5-16,1 23 5 16,-24-7 9-16,1 30 17 15,-13-5-10-15,7 31-19 16,-16 6-7-16,0 13-2 0,-4 3-1 15,8 8-2-15,1-4 1 16,9-5-4-16,7-7 0 16,4-17-5-16,18-5-4 15,-7-34-11-15,20 1-19 16,-8-20-1-16,9-5-1 15,-7-16 1-15</inkml:trace>
  <inkml:trace contextRef="#ctx0" brushRef="#br2" timeOffset="227141.9918">9697 11474 96 0,'-18'-7'39'0,"1"13"-2"16,5 3-15-16,16 15-58 16,6-9-4-16,22 9 0 0,9-5-1 15</inkml:trace>
  <inkml:trace contextRef="#ctx0" brushRef="#br2" timeOffset="227652.021">10297 11722 102 0,'-23'6'44'16,"-11"-6"-2"-16,-2 12-3 15,-17-6-34-15,4 8 0 16,-4 3-2-16,1 8-1 16,2 9 1-16,9 6-4 15,8 3 4-15,10 1-4 16,13-4 2-16,17-3-3 0,8-12 2 15,18-12 1-15,5-14-2 16,10-13 1-16,4-15 0 16,2-9-1-16,-1-9 0 15,-6-4 1-15,-3-2-1 16,-8 1 1-16,-6 11-2 15,-11 10 2-15,-7 16-1 16,-12 15 2-16,-13 25-1 16,-8 23-1-16,-10 30 1 15,-11 24 1-15,-9 15 0 16,-2 8-1-16,-1 2 1 15,4-4-2-15,8-14 1 16,7-16 1-16,8-24-1 16,10-28 0-16,9-27 1 0,8-14-1 15,6-29 1-15,3-12 1 16,4-14-1-16,3-14-1 15,6-13 1-15,5-5-2 16,7-3 0-16,-3-1-2 16,7 13-3-16,-4 0-6 15,11 23-4-15,-18-10-5 16,13 32-14-16,-17-4-7 15,3 10-2-15,-9 1 5 16</inkml:trace>
  <inkml:trace contextRef="#ctx0" brushRef="#br2" timeOffset="228253.0554">10768 11300 80 0,'11'-23'41'15,"3"11"-2"-15,-21-1 0 16,7 13-33-16,0 0 0 0,-10 30-1 15,-4-2-1-15,-1 16 0 16,-5 7-2-16,-7 12 3 16,-2 7-3-16,-1 10 0 15,-3-3-1-15,4-3 0 16,7-9 0-16,7-12-1 15,8-13 1-15,11-16-3 16,13-18 3-16,13-18-1 16,11-14 0-16,6-14 1 15,7-11-1-15,-3-7 1 16,1-4-1-16,-1 2 1 15,-10 6-1-15,-8 12 1 16,-10 12-1-16,-10 16 0 16,-13 14 1-16,2 29 1 0,-11 10-2 15,-3 14 2-15,2 6-1 16,1 0-3-16,13 3 0 15,10-11-2-15,13-5-2 16,6-24-10-16,28-2-5 16,-12-36-12-16,27-1-8 15,-10-21-1-15,2-3 1 16,-14-16 2-16</inkml:trace>
  <inkml:trace contextRef="#ctx0" brushRef="#br2" timeOffset="228448.0665">11500 11241 102 0,'-18'1'41'0,"-15"17"1"15,10 33-4-15,-9 8-34 16,2 11 0-16,3 8-2 0,7 6-1 16,10-2 0-16,5-5-1 15,9-7-1-15,4-13-3 16,12-4-7-16,-9-27-12 15,13-3-18-15,-13-19 0 16,7-9-2-16,-10-15 1 16</inkml:trace>
  <inkml:trace contextRef="#ctx0" brushRef="#br2" timeOffset="228636.0773">11208 11601 80 0,'-19'7'43'15,"5"1"-1"-15,22 8 1 16,7-14-21-16,26-3-20 0,18-3-2 15,15-4-1-15,14 0-2 16,2-11-7-16,13 14-11 16,-23-12-20-16,6 8 0 15,-21-5-2-15,-4 9 2 16</inkml:trace>
  <inkml:trace contextRef="#ctx0" brushRef="#br2" timeOffset="229260.113">11920 11632 74 0,'-30'26'44'0,"-4"-6"-3"15,17 5 3-15,0-15-21 16,15 2-19-16,16-5-2 16,15-2 0-16,9-6-1 0,10-3-2 15,3-5 0-15,2-1 0 16,-3-4 1-16,-10-1-2 15,-7-3 2-15,-12 1-2 16,-12 0 3-16,-12 1-2 16,-13 0 2-16,-9 5-1 15,-11 8 0-15,-4 6 1 16,-8 11 0-16,0 9 2 15,3 4-2-15,9 11 2 16,8 0-1-16,16 2-1 16,13-3 0-16,19-5 0 15,15-9 0-15,14-8-3 16,11-8 2-16,8-13-2 0,0-9 2 15,-2-3 3-15,-8-7-3 16,-6 0 2-16,-14 1-2 16,-5 1 2-16,-16 6-2 15,-17 17 2-15,5-11-1 16,-13 22-1-16,-12 6 0 15,-3 7-2-15,0 3 3 16,2 3-3-16,7-1 2 16,3-4-2-16,14-7 2 15,11-13-2-15,13-13 2 16,10-12 3-16,7-6-3 15,-1-9 1-15,0 0-1 16,-5-3 1-16,-4 6-1 16,-10 9 1-16,-9 13-1 15,-15 10 1-15,6 24-1 0,-10-1-1 16,2 9-1-16,1 0-3 15,12 7-4-15,-2-16-4 16,18 5-6-16,-7-31-7 16,30 8-10-16,-12-24-6 15,16-2-1-15,-3-14 3 16</inkml:trace>
  <inkml:trace contextRef="#ctx0" brushRef="#br2" timeOffset="230206.1671">13823 11307 42 0,'14'-29'37'16,"-7"2"1"-16,0 13 0 16,-14-1-13-16,9 29-18 15,-19 10-1-15,3 24 0 16,-10 9 0-16,3 14-1 15,-4 7-2-15,6 4-1 16,4-2-1-16,5-8-2 16,15-8 0-16,4-20-6 15,20-5-20-15,-6-25-14 0,11-10 2 16,-4-15-2-16</inkml:trace>
  <inkml:trace contextRef="#ctx0" brushRef="#br2" timeOffset="230394.1778">13640 11624 99 0,'-34'0'41'16,"19"9"1"-16,15-9-2 16,14-2-37-16,17-6-3 15,17-7-1-15,17-4-2 16,1-7-4-16,21 5-17 15,-9-16-16-15,6 4-1 16,-11-10 0-16,2 4 0 0</inkml:trace>
  <inkml:trace contextRef="#ctx0" brushRef="#br2" timeOffset="230754.1984">14455 11076 89 0,'-31'21'42'0,"2"19"0"15,-11-3 0-15,10 9-37 16,-11 5-2-16,6 9 1 15,2-1-1-15,5 3 0 16,6-1-1-16,6-4 2 16,7-7-3-16,11-7 2 15,8-11-2-15,11-11 1 16,8-11-2-16,9-10 1 0,7-11-1 15,5-8-2-15,0-6 2 16,-1-3-2-16,-7 2 2 16,-8 0-1-16,-8 8 1 15,-10 6 0-15,-16 12 0 16,7 12 1-16,-15 11-1 15,-2 10 0-15,1 8-2 16,3-2-3-16,10 8-1 16,-2-12-8-16,26 8-6 15,-12-24-23-15,23-3 1 16,-5-20-2-16,15-5 2 15</inkml:trace>
  <inkml:trace contextRef="#ctx0" brushRef="#br2" timeOffset="231115.2191">14868 11525 85 0,'0'0'39'0,"2"20"1"16,5-5 1-16,26 3-33 15,-9-1-4-15,11 0-2 16,3-2 1-16,7-4-1 15,0-8 0-15,-1-5 0 16,-6-9-1-16,-1-5 0 16,-8-8-1-16,-5-5 1 15,-9-3-1-15,-11 1 0 16,-11 4 0-16,-8 8 1 0,-12 9-1 15,-11 16 1-15,-8 16 0 16,-8 10 2-16,-1 12-2 16,8 7 2-16,8-3-1 15,17 1 0-15,21-11-3 16,20-11-1-16,30-8-8 15,6-25-7-15,26 11-8 16,-2-23-20-16,12 6 3 16,-6-12-4-16,7 7 4 15</inkml:trace>
  <inkml:trace contextRef="#ctx0" brushRef="#br2" timeOffset="231671.2509">16352 11534 87 0,'-28'-8'40'15,"0"13"0"-15,-14-2-6 16,10 13-25-16,-13 2-4 16,4 9 0-16,5 1-1 15,12-1-1-15,10 1-1 16,16-5 0-16,19-6-3 0,14-7 0 15,21-6-3-15,9-11-9 16,24 6-14-16,-11-17-15 16,11 4 3-16,-10-12-3 15,1 4 3-15</inkml:trace>
  <inkml:trace contextRef="#ctx0" brushRef="#br2" timeOffset="232039.2719">16792 11485 92 0,'-21'16'40'16,"-11"-2"0"-16,7 14-1 15,-4-3-34-15,4 4 0 16,2 1-2-16,9 1 1 16,2 2-1-16,13-2 1 0,6-8-3 15,18-1 2-15,4-12-2 16,10-8-1-16,5-6 0 15,0-7-1-15,1-5 0 16,-2-8-1-16,-5 0 1 16,-9-6-1-16,-4 2 2 15,-10-1-2-15,-5 4 2 16,-3 4 0-16,-7 5 0 15,0 16 0-15,-14-6 0 16,4 19 1-16,-2 7-1 16,2 8 2-16,-1 5-2 15,9 4 1-15,9-2-4 16,2-7-3-16,18 1-5 0,-5-26-8 15,25 4-21-15,-10-16-2 16,12 2 1-16,-11-18-1 16</inkml:trace>
  <inkml:trace contextRef="#ctx0" brushRef="#br2" timeOffset="232347.2895">17309 11557 95 0,'0'0'39'16,"-24"10"0"-16,22 11-4 15,-12-3-31-15,1 5 1 16,-2 4-1-16,6 0 0 15,-1-3-1-15,5 2 0 16,2-10-1-16,4-5 1 16,-1-11-2-16,16 0-1 15,-2-11 0-15,4-7-1 0,4-5 1 16,3-9-2-16,3-3 2 15,-1-1-3-15,-1 4 3 16,-2 1-2-16,-2 4 1 16,-2 7-1-16,-3 8 0 15,-2 5 0-15,2 9-3 16,-6-3-5-16,11 14-8 15,-22-13-20-15,27 7-1 16,-12-13-2-16,14 4 2 16</inkml:trace>
  <inkml:trace contextRef="#ctx0" brushRef="#br2" timeOffset="232625.3054">17809 11432 60 0,'-12'33'39'16,"-4"-11"1"-16,6 12 1 15,-13-13-15-15,17 15-15 16,-12-2-5-16,11 2 1 15,1-4-3-15,6-5 1 16,4-9-2-16,3-4 0 16,8-9-1-16,3-8-3 15,4-7 2-15,2-6-2 16,0-7 1-16,1-6-2 15,-1-6 1-15,-1-3-3 16,0-2 0-16,-5-9-4 16,5 9-4-16,-13-12-9 15,20 19-20-15,-17-2-1 16,11 13-1-16,-5 3 2 15</inkml:trace>
  <inkml:trace contextRef="#ctx0" brushRef="#br2" timeOffset="233021.3281">18177 11470 99 0,'-22'12'39'16,"17"6"2"-16,5-18-4 15,4 19-33-15,19-15-1 16,11-1-1-16,9-7 0 0,2-3-1 16,-1-8 1-1,0-1-2-15,-8-3 1 0,-5-3 0 16,-10-4 0-16,-7 3-1 15,-11 0 0-15,-11 1 0 16,-6 11 0-16,-9 4 0 16,-7 14 1-16,-6 10-1 15,-9 11 1-15,1 9 0 16,6 6 0-16,5 4 0 15,14-1-1-15,13-6 1 16,16-7-3-16,18-13-1 16,21-6-3-16,8-16-5 15,20 2-6-15,-12-21-21 16,14 5-2-16,-10-12-2 15,7 5 3-15</inkml:trace>
  <inkml:trace contextRef="#ctx0" brushRef="#br2" timeOffset="233376.3484">18920 11424 111 0,'-20'8'41'0,"-18"-1"1"15,6 20-8-15,-11-6-29 16,-1 6-1-16,2 5-1 16,4 2-1-16,10 1 0 15,13-4 2-15,11-7-2 16,16-8-1-16,13-14-1 15,16-12 1-15,9-12-1 16,11-10 0-16,2-13 0 16,3-8-2-16,-4-10 2 15,-1-3-1-15,-6-2 1 0,-7 5 0 16,-12 11 0-16,-11 12 0 15,-16 19 1-15,-9 21-1 16,-23 24 1-16,-5 23 0 16,-6 15-1-16,-6 9 0 15,1 7-3-15,4-6-1 16,15 0-5-16,1-22-3 15,22 6-7-15,-9-38-8 16,26 1-16-16,-5-19-1 16,12-7 1-16,3-12 1 15</inkml:trace>
  <inkml:trace contextRef="#ctx0" brushRef="#br2" timeOffset="235135.449">20218 11473 57 0,'9'-14'34'0,"-9"14"-1"0,7-19-2 16,-7 19-20-16,0 0-1 15,-18 0-2-15,-4 2 0 16,6 7-1-16,-11-3-2 15,2 7-1-15,-4 0 0 16,1 7-1-16,-3 2 0 16,2 8-1-16,-1 2 0 15,3 5 2-15,5-3-3 16,7 2 2-16,12-9-1 15,13-9 0-15,17-12-1 16,13-13-1-16,15-18 0 16,13-11-1-16,5-12 1 15,1-6-2-15,-7 1 2 16,-10 0-2-16,-10 6 3 15,-12 10-1-15,-17 13 1 0,-18 24-1 16,-11 9 1-16,-11 27-1 16,-6 19 1-16,-5 22 2 15,-4 16-3-15,-5 12 0 16,-1 9 1-16,4 0-1 15,2-7 0-15,2-7 0 16,3-13 0-16,-2-13-2 16,5-18 2-16,6-17 2 15,2-18-2-15,6-16 1 16,1-18-1-16,8-17 0 15,4-15 0-15,4-16-1 16,7-9-1-16,1-9-1 16,5 2-1-16,-2-1 1 15,9 15-8-15,-11-3-6 0,20 22-18 16,-12-1-2-16,15 22-2 15,-3-3 0-15</inkml:trace>
  <inkml:trace contextRef="#ctx0" brushRef="#br2" timeOffset="236435.5234">20854 11452 72 0,'0'0'40'0,"2"-19"-1"15,-2 19 2-15,-36 14-14 16,11 11-23-16,-6 4-1 15,-1 12 1-15,-2 5-1 16,4 8 1-16,0-2-2 0,7-2-2 16,3-8 2-16,6-5-3 15,6-8 2-15,7-10-3 16,1-19 2-16,15 3-3 15,-1-17 3-15,7-8 3 16,-1-5-4-16,2-5 2 16,3-4-1-16,0-4 1 15,1-1-2-15,2 3 2 16,-1 2-2-16,1 8-1 15,1 5 2-15,2 5 0 16,5 7 0-16,-1 8 0 16,2 8 0-16,-3 3 0 15,-1 4 0-15,0 2 0 0,-3-2 0 16,-3-2 0-1,-3-4-1-15,-3-4 1 0,-3-5 0 16,0-5 0-16,-7-5 0 16,-4-2 0-16,-6 0 0 15,-4 1 0-15,-9 5 0 16,-7 5 1-16,-12 8-1 15,-6 7 1-15,-11 11 0 16,-2 5 0-16,-7 7 0 16,2 0 3-16,5 2-2 15,9-3 1-15,15-4-1 16,14-6 1-16,21-8-3 15,20-9 0-15,20-10 0 16,12-6 0-16,8-7 0 0,-1-5-2 16,1-3 1-16,-11-1-2 15,-8-1 2-15,-14 6-2 16,-17 2 3-16,-12 6 0 15,-7 13 0-15,0 0 0 16,-18-5 0-16,5 14 0 16,1 6 0-16,2 4 2 15,5 3-2-15,3 1 2 16,8 2-4-16,5-5 2 15,10 1-4-15,2-8 2 16,10-4-5-16,1-14-5 16,12 7-3-16,-12-22-3 15,13 11 4-15,-13-18 1 16,4 5 7-16,-10-5 1 15,-5-1 5-15,-2 7 4 0,-14-5 6 16,6 15 4-16,-18-5-2 16,5 16-3-16,0 0-3 15,-14 17 0-15,1 4-2 16,-1 10 2-16,-1 4-2 15,2 9 1-15,-3-2-2 16,5 0-1-16,0-4 0 16,2-6-1-16,3-6 1 15,4-10-4-15,2-16 2 16,0 0-2-16,17-20 2 15,-4-7 0-15,5-7 0 16,1-5 1-16,4-5-2 16,3-4 2-16,2-2-2 15,1 5 1-15,3 4 0 0,1 6 0 16,0 8 0-16,1 9 0 15,2 5 0-15,3 10 0 16,-3 6 0-16,-1 5 0 16,1 5 0-16,-4 0 1 15,-5 3-1-15,-5-2 0 16,-14 1 0-16,-9 2 0 15,-13 0 0-15,-12 3 0 16,-13 1 1-16,-11 1 1 16,-7 3-1-16,-8 0 2 15,3 3-2-15,-1 0 2 16,8 0-1-16,5-1-2 15,11 3 2-15,6 0-4 16,10 5 3-16,8 1-3 16,2 6 2-16,2 1-2 0,-2 6 1 15,-3 7 0-15,-5-1-1 16,-1-1-1-16,0-5-3 15,-3-19-4-15,15-2-5 16,-5-32-4-16,31-1-5 16,-2-38-8-16,29-7-9 15,9-23 1-15,23-12 2 16</inkml:trace>
  <inkml:trace contextRef="#ctx0" brushRef="#br2" timeOffset="236802.5444">22470 11019 113 0,'-26'3'42'0,"-8"11"2"0,5 19-1 16,-10 11-41-16,6-3-1 16,4 14 0-16,6 8-1 15,2 0 2-15,5 4-1 16,1-6 0-16,9-3 0 15,5-12-1-15,5-8 1 16,6-16-1-16,4-11 0 16,9-13 0-16,-1-6 0 15,7-7 0-15,-1-2 0 16,1-3 0-16,2 3 0 15,-5 4 0-15,-3 10 0 16,-5 10 0-16,-5 10 3 16,-7 7-3-16,-6 9 0 0,-4 4 0 15,-3-2 0-15,5 5-9 16,-7-20-4-16,16 7-5 15,-7-27-9-15,0 0-16 16,21-9-2-16,10-5 2 16,-1-14 0-16</inkml:trace>
  <inkml:trace contextRef="#ctx0" brushRef="#br2" timeOffset="237627.5916">5880 13146 66 0,'10'-10'39'0,"-10"-1"-1"0,0 11 2 16,-18 11-31-16,3 14-3 16,-14 6-2-16,-2 12 1 15,-6 4-1-15,4 3-1 16,3-3 0-16,15-3-1 15,11-11-1-15,18-13 0 16,24-16 0-16,20-15-3 16,26-17 0-16,8-12-3 15,13 2-7-15,-14-23-19 16,9 8-10-16,-19-6 1 15,-9 10-1-15</inkml:trace>
  <inkml:trace contextRef="#ctx0" brushRef="#br2" timeOffset="237799.6014">6212 13111 68 0,'-70'57'41'15,"8"13"0"-15,1-4 0 16,19 16-15-16,6-15-23 16,19-4-2-16,17-8-1 15,16-11-2-15,23-7-5 16,4-29-18-16,21 3-16 15,-2-23 0-15,8-5-1 16,-9-18 0-16</inkml:trace>
  <inkml:trace contextRef="#ctx0" brushRef="#br2" timeOffset="238130.6203">6009 12755 86 0,'-90'21'41'0,"6"35"-1"16,-7 19 1-16,22 24-35 15,0 19-3-15,23 13 0 16,18 3-1-16,28-2 0 16,29-17-1-16,27-16 0 15,30-25 0-15,26-30-2 16,13-33 1-16,4-26 0 15,-5-27 0-15,-11-21 0 16,-17-12 0-16,-24-11 0 16,-31-5 0-16,-30 1 0 15,-24 2-1-15,-24 1-1 16,-15 5-2-16,-20 0-3 15,2 17-7-15,-19-4-10 0,22 29-18 16,1 2 1-16,25 19 0 16,14 8 1-16</inkml:trace>
  <inkml:trace contextRef="#ctx0" brushRef="#br2" timeOffset="238649.65">7140 12859 59 0,'13'-18'41'0,"-7"0"-1"15,-6 18 1-15,3 18-16 16,-4 22-22-16,-4 17-2 15,-3 17 1-15,-2 13-1 16,-2 7-1-16,-2 3 0 16,6-5-1-16,7-10-1 15,2-18-3-15,19-7-12 16,-9-37-22-16,20-16-1 15,1-28-1-15,11-10 1 16</inkml:trace>
  <inkml:trace contextRef="#ctx0" brushRef="#br2" timeOffset="238844.6612">7131 12901 91 0,'-25'5'41'0,"24"12"2"15,1-17-2-15,33 1-38 16,7-14-3-16,22-7-1 15,8-3-1-15,8-5-3 16,12 17-17-16,-16-16-19 16,1 17 0-16,-26 1-2 15,-8 13 2-15</inkml:trace>
  <inkml:trace contextRef="#ctx0" brushRef="#br2" timeOffset="239048.6728">7130 13251 93 0,'-12'22'42'0,"12"-22"1"16,17 10-1-16,8-17-41 16,19-9-1-16,20-1-2 15,13-7-2-15,15 9-9 16,-7-17-28-16,12 13 2 15,-13-10-4-15,2 9 1 16</inkml:trace>
  <inkml:trace contextRef="#ctx0" brushRef="#br2" timeOffset="239256.6847">7986 12972 86 0,'-32'16'41'0,"6"15"0"16,-11-2 1-16,11 17-36 15,-3-2-4-15,5 4-1 16,4 2 1-16,10-1-2 15,5-4 0-15,8-4-2 16,8-10 0-16,6-16-3 16,11-1-2-16,-8-27-16 15,22 11-14-15,-17-22-3 16,8 3-1-16,-9-13 1 15</inkml:trace>
  <inkml:trace contextRef="#ctx0" brushRef="#br2" timeOffset="239670.7084">8111 13094 72 0,'16'-3'42'0,"-16"3"-2"15,24 0 3-15,-24 0-29 16,8 11-9-16,-8-11 0 16,7 22-1-16,-7-2-1 15,-4 8 0-15,-4 6-1 16,-3 6 0-16,-5 6-1 15,-1 3 0-15,-3-3 0 16,4-2-1-16,0-6 0 16,5-9-1-16,5-9 2 15,6-20-1-15,0 0 0 16,23-11-1-16,2-17 1 15,0-6 0-15,8-11 1 16,0-6-1-16,1-1 1 16,4 1-1-16,-4 5 0 0,-1 9 1 15,-5 10-1-15,-2 12 1 16,-7 13-1-16,-5 16 1 15,-7 14-1-15,-5 8-1 16,-3 10-1-16,-2 1 0 16,2 5-2-16,-2-8-2 15,13-2-3-15,-6-27-7 16,25 6-6-16,-14-32-10 15,32-3-10-15,-2-19 1 16,13 2 0-16</inkml:trace>
  <inkml:trace contextRef="#ctx0" brushRef="#br2" timeOffset="240060.7307">8992 13102 92 0,'-12'-2'43'0,"-16"-4"0"16,2 12-1-16,-21 1-37 15,10 3-2-15,-4 7 0 16,2 13 0-16,-2 6 0 15,5 4-2-15,4 4 0 16,10-2 0-16,12-5 0 16,15-8-1-16,14-15 0 15,13-14 0-15,15-16 0 16,13-16 1-16,6-14 0 15,3-7-1-15,0-12 1 16,-8-2-1-16,-8-1 1 16,-6 5-1-16,-16 10 0 0,-12 11 0 15,-11 19 0-15,-8 23 0 16,-13 10 0-16,-6 23 0 15,-5 19 0-15,-1 14 0 16,1 4-1-16,-1 3-2 16,9-3-1-16,1-12-3 15,14-4-4-15,-9-30-7 16,20 5-5-16,-10-29-10 15,1-15-9-15,-5-12-2 16,4-6 4-16</inkml:trace>
  <inkml:trace contextRef="#ctx0" brushRef="#br2" timeOffset="240188.738">8544 12750 95 0,'-82'-33'40'0,"0"9"-2"16,9 6-13-16,22 14-64 15,12-7-2-15,39 11-2 16,0 0 1-16</inkml:trace>
  <inkml:trace contextRef="#ctx0" brushRef="#br2" timeOffset="240879.7776">10543 12897 85 0,'0'0'40'0,"-19"-16"-1"15,7 29-4-15,-19-6-30 16,-3 10 0-16,-11 4-2 15,1 12 1-15,-5-2-1 16,8 6 0-16,8-6-1 16,15-2-1-16,14-10 0 15,17-8 0-15,20-10-1 16,14-7 0-16,12-1 1 0,5-2-1 15,-3 4 0-15,-9 5 0 16,-9 7 1-16,-13 8-2 16,-18 8 2-16,-17 10-1 15,-14 4 0-15,-10 3-1 16,-7 0 1-16,-3-4-2 15,5-5-1-15,6-12-2 16,17-3-7-16,5-34-14 16,24-1-16-16,11-24 2 15,24-10-2-15,6-18 2 16</inkml:trace>
  <inkml:trace contextRef="#ctx0" brushRef="#br2" timeOffset="241075.7888">11150 12447 61 0,'11'-26'40'0,"-20"15"0"16,-6 31 2-16,-16 10-18 15,-4 27-20-15,-6 14-2 16,0 13 0-16,2 7-1 16,7 1 1-16,10-2-3 15,11-9-1-15,20-7-3 16,8-26-8-16,27-3-26 15,0-26-2-15,17-10 1 16,1-21-1-16</inkml:trace>
  <inkml:trace contextRef="#ctx0" brushRef="#br2" timeOffset="241901.836">11343 12885 93 0,'-36'-16'40'0,"3"16"2"16,-5 0-3-16,10 14-34 15,-1 4-2-15,6 10 0 16,9 3-1-16,11 3 0 15,9-2-1-15,10-3 0 16,13-5 0-16,11-10 0 16,6-11-2-16,5-10 1 15,0-9 0-15,-3-10-1 16,-3-10 0-16,-9-4 0 15,-4-5 0-15,-14-1 0 16,-5-2 1-16,-7 3-1 16,-9 7 0-16,-2 7 1 15,-7 8-1-15,-1 10 1 16,-4 11 0-16,2 9 0 0,0 7 1 15,5 5-1-15,9 2 0 16,4 2 1-16,10-6-1 16,11-2 0-16,5-6 0 15,8-7 0-15,0-4 1 16,1-2 0-16,-4-1-1 15,-5 1 1-15,-7 4 0 16,-6 7 0-16,-7 7 0 16,-5 9 0-16,-9 6-1 15,-1 7 0-15,-7 7 0 16,2 4 0-16,-3 3 0 15,-1 0 0-15,2-7 0 16,1-5 0-16,6-8 0 16,-1-8 0-16,7-22 0 0,0 0 0 15,9-20 0-15,4-12 0 16,2-11 0-16,0-7 0 15,1-7 0-15,1-2 0 16,4-1 0-16,-5 5 0 16,3 10 0-16,-4 6 0 15,0 13 0-15,0 4 1 16,2 11-1-16,2 10 0 15,0 6 0-15,1 5 0 16,1 3 0-16,1 2 1 16,-3 0-1-16,-3 1 0 15,-4-2 0-15,-7 1 0 16,-7-4 0-16,-8 1 0 15,-7 2 0-15,-5 2 1 0,-3 6-1 16,-6 7 0-16,-3 9 0 16,-3 9 0-16,-2 15 0 15,-3 9 0-15,-1 7 0 16,-2 8 0-16,1 0 0 15,8-5-2-15,8-8 0 16,7-13-4-16,21-12-5 16,4-33-6-16,30-5-14 15,2-34-11-15,21-12-3 16,0-24 3-16</inkml:trace>
  <inkml:trace contextRef="#ctx0" brushRef="#br2" timeOffset="242261.8563">12147 12828 77 0,'0'0'44'0,"14"16"-2"15,4-20 1-15,16 10-26 16,9-19-13-16,4 2-1 15,6-5-2-15,5-7 0 16,-1-3 0-16,-4 0-1 16,-10-2 1-16,-6 2-1 15,-16 1 0-15,-12 7 0 16,-16 6 1-16,-15 9-1 15,-10 8 1-15,-12 11 0 0,-8 14 0 16,-3 12 1-16,1 9-1 16,9 6 0-16,10 0 0 15,13-4-1-15,20-4-1 16,13-15-3-16,26-5-7 15,3-35-5-15,25 10-14 16,-4-26-14-16,24-7 0 16,0-14-1-16</inkml:trace>
  <inkml:trace contextRef="#ctx0" brushRef="#br2" timeOffset="242855.8906">13514 12663 77 0,'23'-33'39'0,"0"9"0"0,-16-8-3 15,6 16-31-15,-26 8-2 16,-6 11 1-16,-12 5 1 15,0 14-1-15,-7 8 1 16,4 8-2-16,0 1 0 16,10 3 0-16,10-5-1 15,14-4 1-15,13-5-2 16,18-11 0-16,17-11-1 15,12-12 1-15,6-9-1 16,0-3 0-16,-5-9 0 16,-7 1 1-16,-11-3-1 15,-19-1-1-15,-18 6 1 16,-20 5-1-16,-12 4 0 15,-8 4-1-15,-4 6 0 0,3 2-2 16,8 2 0-16,11-3-2 16,16 4-6-16,23-14-7 15,28 8-21-15,3-14 0 16,23-1 0-16,0-11 1 15</inkml:trace>
  <inkml:trace contextRef="#ctx0" brushRef="#br2" timeOffset="243065.9026">14301 12100 71 0,'-32'-30'41'0,"6"20"-1"16,-9 5 1-16,10 23-17 16,-5 14-22-16,2 14 0 0,4 15-1 15,4 16 2-15,-3 11-2 16,10 4 1-16,4 1-2 15,4-6-1-15,9-9-3 16,-1-21-8-16,18 3-12 16,-11-31-17-16,10-9 0 15,-7-28-1-15,7-3 1 16</inkml:trace>
  <inkml:trace contextRef="#ctx0" brushRef="#br2" timeOffset="243209.9108">13985 12602 97 0,'-22'-22'42'0,"4"-8"0"16,25 9-1-16,11-3-37 15,30-6-4-15,25 3-10 0,5-13-15 16,20 16-15-16,-8-7-3 16,5 11 1-16,-14-2-1 15</inkml:trace>
  <inkml:trace contextRef="#ctx0" brushRef="#br2" timeOffset="243816.9456">15378 12459 73 0,'23'-18'39'0,"-13"-1"-1"15,4 14-1-15,-14 5-31 16,-22 0 0-16,-6 12-1 16,-2 10 1-16,-13 3-2 0,0 3-1 15,0-1-1-15,8-1 0 16,7-2-1-16,14-5 0 15,14-8-1-15,14-8 0 16,17-7 0-16,10-1 0 16,3 3 0-16,-2-1 1 15,-1 5-1-15,-7 3 1 16,-11 7 0-16,-14 5 0 15,-12 5-1-15,-11 6 1 16,-9 2-1-16,-6 2 0 16,-3 0-1-16,1-3-1 15,6-5-1-15,5-6-2 16,15-2-3-16,5-16-7 15,23-2-12-15,3-24-13 0,19-2 0 16,4-15 0-16,11-7 1 16</inkml:trace>
  <inkml:trace contextRef="#ctx0" brushRef="#br2" timeOffset="244079.9606">16001 11847 87 0,'-3'14'40'16,"6"16"0"-16,-10 5-1 16,8 24-33-16,-14 10-3 15,-1 13 2-15,-5 13-4 16,-8 7 1-16,1-2-1 0,0-1 0 15,2-6-3-15,3-16-1 16,9-7-7-16,-3-26-12 16,20-7-19-16,-2-21 1 15,15-8-2-15,-5-24 2 16</inkml:trace>
  <inkml:trace contextRef="#ctx0" brushRef="#br2" timeOffset="244884.0066">15775 12485 80 0,'-43'-18'43'0,"15"13"-1"15,-2-2 1-15,30 7-26 16,0 0-13-16,31-3-3 16,11-8 0-16,15 0-1 0,8 2 1 15,5 2-1-15,-2 3 0 16,-1 4 1-16,-8 7-1 15,-15 6 1-15,-13 8-1 16,-11 5 1-16,-13 4-1 16,-8 5 0-16,-8 0 0 15,-7 5-1-15,-3 0 2 16,-2-4-2-16,3-4 1 15,4-8-1-15,5-7 1 16,7-6 0-16,2-11 0 16,18-14 0-16,2-8-1 15,2-7 1-15,5-5 0 16,-3-6 1-16,0 0-1 0,0-1 0 15,-5 4 1-15,-3 6-1 16,-3 6 0-16,0 9 1 16,0 7-1-16,4 8 0 15,5 5 0-15,2 7 1 16,7-1-2-16,4 2 3 15,4-2-3-15,-3-1 2 16,-3-1-1-16,-3-3 0 16,-7-5 0-16,-6 0 1 15,-17 0-1-15,0-10 0 16,-13 3 1-16,-8-2-2 15,-3-2 1-15,-8 4 1 16,-5 4-1-16,-2 5 0 16,0 8 0-16,-3 10 0 0,4 10 0 15,6 5 1-15,6 2-2 16,11 3 1-16,10-2 0 15,14-5-1-15,10-4 1 16,14-14-1-16,9-11 2 16,7-10-1-16,2-7 0 15,-1-10 0-15,-2-6 0 16,-5-3 1-16,-6-3-1 15,-7 2 2-15,-11 2-2 16,-5 7 1-16,-10 4-1 16,-4 10 2-16,0 10-2 15,-14 9 0-15,2 12 0 16,-1 5-1-16,0 4 0 15,4 2-1-15,3 2 0 16,6-4-2-16,9-4 0 0,7-13-4 16,17-1-4-16,-4-20-1 15,22 5-6-15,-13-23-13 16,18 5-8-16,-7-15 0 15,3 5 4-15</inkml:trace>
  <inkml:trace contextRef="#ctx0" brushRef="#br2" timeOffset="245060.0167">17135 12470 102 0,'-16'5'40'16,"-6"10"0"-16,12 20-7 15,-14 2-29-15,5 10-1 16,-3 0-2-16,11 4 0 16,-3-3 0-16,10-11-4 15,6-4 0-15,0-18-7 16,20 3-9-16,-10-30-21 0,17-2-1 15,-6-18-1-15,18-5 1 16</inkml:trace>
  <inkml:trace contextRef="#ctx0" brushRef="#br2" timeOffset="245185.0238">17281 12283 73 0,'0'0'40'0,"-14"-8"-3"16,14 22-2-16,3 2-23 15,-3-16-44-15,37 27-3 16,-8-16-2-16,15 16-3 15</inkml:trace>
  <inkml:trace contextRef="#ctx0" brushRef="#br2" timeOffset="245658.0509">17672 12454 63 0,'12'-3'40'0,"-2"7"0"16,-10-4 1-16,-12 8-15 15,-16-1-20-15,0 9-1 16,-9 6-2-16,-1 9 0 16,-7 4 0-16,2 4 0 15,2 3 0-15,11-2-2 16,7-5 0-16,12-9-1 15,14-7 0-15,14-16 0 16,18-12-1-16,9-6 0 16,8-11 1-16,-1-6-1 15,0-2 0-15,-4 1 1 16,-8 3 0-16,-9 10 0 0,-13 10 1 15,-17 10-2 1,-4 16 1-16,-13 11 0 0,-9 16 0 16,-11 10 0-16,-5 17 0 15,-6 8-1-15,-5 9 1 16,0 3 1-16,2-5-1 15,5-4-1-15,5-14 2 16,7-11-2-16,11-18 2 16,9-18-2-16,14-20 2 15,12-16-1-15,5-14 2 16,10-11-1-16,3-10 0 15,4-13 1-15,4-4-2 16,0-3-1-16,-3 4-2 16,-5-4-7-16,5 17-3 0,-18-7-5 15,17 28-12-15,-17-10-13 16,7 16-1-16,3 0 1 15</inkml:trace>
  <inkml:trace contextRef="#ctx0" brushRef="#br2" timeOffset="246329.0892">18170 11999 63 0,'0'0'39'16,"11"-2"-1"-16,-22 13 1 0,10 19-19 15,-21 0-16-15,0 16 0 16,-6 8 0-16,-1 11 1 16,-6 10-2-16,0 4 0 15,-1 1-1-15,1-3 0 16,7-6 0-16,5-6-2 15,10-14 1-15,11-12-1 16,11-18 1-16,12-17-1 16,13-15 0-16,13-15 1 15,4-9-1-15,3-8 1 16,-6-2 0-16,-1 2 0 15,-10 5-1-15,-7 11 2 16,-11 8-2-16,-19 19 2 16,0 0-2-16,6 30-1 0,-12 0 1 15,1 6-2-15,6 2 0 16,6-2-3-16,12-4 0 15,10-16-8-15,24 1-2 16,-5-28-16-16,26-3-9 16,-2-19-1-16,10-7 1 15</inkml:trace>
  <inkml:trace contextRef="#ctx0" brushRef="#br2" timeOffset="246537.1011">18916 12019 74 0,'-30'4'40'16,"5"33"0"-16,-15 13 1 15,10 24-17-15,-7 2-21 16,3 8-1-16,3 3-1 0,11-4 0 16,7-3-3-16,7-14-1 15,12-6-3-15,-2-24-8 16,18 3-13-16,-11-24-13 15,3-2 0-15,-14-13 0 16,7-17 1-16</inkml:trace>
  <inkml:trace contextRef="#ctx0" brushRef="#br2" timeOffset="246695.1102">18487 12491 100 0,'0'0'42'16,"-4"-16"0"-16,25 20-1 0,0-2-38 15,22-5-3-15,17 3-3 16,8-9-8-16,26 10-24 15,-15-10-6-15,10 9 0 16,-10-8 0-16</inkml:trace>
  <inkml:trace contextRef="#ctx0" brushRef="#br2" timeOffset="247341.1471">19146 12534 96 0,'-28'25'40'0,"1"-4"1"16,18 4-3-16,2-8-35 15,21-5-2-15,12-8 0 16,14 0 1-16,3-5-1 0,1-3 0 16,-2-3 0-16,-5-3-1 15,-9-4 0-15,-11 0 1 16,-10-4-1-16,-12 1 1 15,-10-1-2-15,-5 3 2 16,-8 5-1-16,-5 8 1 16,-5 9 0-16,-2 8-2 15,-1 5 2-15,7 10-1 16,6 3 2-16,13 1-2 15,14-3 1-15,15-4-1 16,15-10 0-16,14-9 1 16,14-9 0-16,3-10-1 15,2-6 0-15,-2-5 0 16,-7-2 1-16,-9-2-1 0,-12 0 1 15,-9 4 0-15,-9 4 0 16,-9 6 1-16,-5 12-2 16,0 0 0-16,-20 9 0 15,6 6 0-15,0 9 0 16,-2-1-1-16,3 4 1 15,4-1-1-15,5-4 1 16,4-5 0-16,0-17 0 16,24 9 0-16,-1-19 0 15,6-7 0-15,3-5 1 16,0-5-1-16,-2-2 0 15,2 3 1-15,-6 2-1 16,-4 7 1-16,-7 11-1 16,-15 6-1-16,14 10 0 0,-13 8 0 15,-1 11-1-15,-5-1-3 16,8 10-1-16,-7-12-6 15,15 11-3-15,-9-24-10 16,18 5-16-16,3-14 0 16,15-3 1-16,0-12 1 15</inkml:trace>
  <inkml:trace contextRef="#ctx0" brushRef="#br2" timeOffset="247670.166">19960 12627 74 0,'-26'-2'42'0,"7"10"-3"16,0-6 2-16,24 12-15 0,-5-14-24 15,29 14-2-15,3-9 1 16,9 1 0-16,7-5-1 16,5-2 1-16,-3-3-1 15,-5-6 1-15,-7 0-1 16,-6-5 0-16,-12-3 1 15,-6 1-1-15,-14-3 0 16,-7 2 1-16,-9 2-1 16,-6 8 1-16,-8 6-1 15,-6 6 1-15,-5 13 0 16,2 1-2-16,4 10 2 15,4 1-1-15,12 3-2 16,11-9-2-16,20 5-8 16,2-23-9-16,26 7-20 0,-3-18 0 15,15 2-1-15,-1-16 0 16</inkml:trace>
  <inkml:trace contextRef="#ctx0" brushRef="#br2" timeOffset="248466.2115">20734 12475 99 0,'-30'15'37'16,"-12"-5"-6"-16,6 25 2 15,-11-2-26-15,7 5-2 16,2-1-1-16,12 1-2 16,12-10 1-16,16-6-2 15,13-15 1-15,23-12-1 0,18-16 1 16,17-12-2-16,10-8 1 15,6-7 0-15,-3-6 0 16,-2-3 0-16,-13 0 0 16,-14 4-1-16,-14 7 1 15,-19 14 1-15,-17 13-1 16,-7 19 0-16,-33 7 0 15,-1 23 0-15,-4 17 0 16,-3 12 0-16,3 9-2 16,7-2-2-16,22 7-8 15,7-21-5-15,35 6-24 16,0-21-4-16,24-7 1 0,8-20 0 15</inkml:trace>
  <inkml:trace contextRef="#ctx0" brushRef="#br2" timeOffset="249188.2528">22300 12610 88 0,'-14'-25'39'0,"-15"-5"-2"15,8 14-1-15,-17-4-31 16,2 7 1-16,-9 8-2 15,1 14 0-15,-5 12 0 16,4 10-3-16,4 5 2 16,12 3-2-16,11-1 0 15,16-2-1-15,14-8 1 16,14-10-1-16,16-12 0 15,13-12 1-15,8-6-1 16,2-9 1-16,-4-5-1 0,-2-4 1 16,-8-2-1-16,-5 3 1 15,-15 3-1-15,-9 9 1 16,-12 6-1-16,-10 11 0 15,-13 14-1-15,-6 14 1 16,-10 17 0-16,-4 16-1 16,-7 15 1-16,-3 12-2 15,1 7 2-15,2 2-1 16,3-1 0-16,3-11 0 15,6-10 1-15,6-13-1 16,3-18 1-16,2-16 0 16,3-21 0-16,1-13 0 15,-3-16 1-15,4-11 0 16,-1-10 0-16,5-10 0 0,3-10-1 15,9-11 1-15,8-2-1 16,13 1 1-16,11 4-1 16,7 3-3-16,6 9 0 15,7 0-6-15,15 23-5 16,-12-3-11-16,11 21-15 15,-6-6 0-15,7 11-1 16,-6-4 2-16</inkml:trace>
  <inkml:trace contextRef="#ctx0" brushRef="#br2" timeOffset="249902.2936">22816 12504 111 0,'0'0'40'0,"-17"-6"1"15,19 18-5-15,-14 0-33 0,-1 6-1 16,-5 8 0-16,-1 7-2 15,-7 8 2-15,-2 5-2 16,-2 1 1-16,2-7-2 16,7-3 1-16,4-7 1 15,7-9-1-15,8-9 0 16,2-12 0-16,26-17-1 15,-2-6 1-15,5-5-1 16,3-8 1-16,1-3 0 16,-2-6 0-16,-2 0 1 15,0 3-1-15,-3 6 1 16,-2 5-1-16,-3 7 2 15,1 8-2-15,-2 4 1 16,7 9 0-16,3 1-1 0,7 3 0 16,1-1-1-16,1 3 1 15,-1 0 0-15,-1-3 0 16,-3 0 0-16,-9 0 0 16,-8 0 0-16,-17 0 0 15,0 0 1-15,0 0-1 16,-3-15-2-16,-11 10 3 15,-2 0-1-15,-6 5 0 16,-4 8 0-16,-5 7 1 16,-5 11-2-16,-9 7 2 15,-4 10 0-15,3 4-1 16,3 2 0-16,10 0 0 15,8-9-1-15,16-8 2 16,18-9-1-16,18-15 1 0,17-13-1 16,14-12 1-16,1-11-1 15,1-3 0-15,-1-7 0 16,-9-2 1-16,-9 2 0 15,-11 2-1-15,-12 7 2 16,-12 8-2-16,-6 10 1 16,0 11-1-16,-16 5 0 15,2 14-1-15,1 3-1 16,3 10 0-16,-1 0-2 15,8 6-1-15,2-10-4 16,12 7-3-16,-4-21-2 16,17 10-9-16,-14-23-16 15,19 0-1-15,-3-15 0 0,10 2 3 16</inkml:trace>
  <inkml:trace contextRef="#ctx0" brushRef="#br2" timeOffset="250465.3258">23603 12550 103 0,'4'14'37'0,"-18"-1"1"15,8 24-8-15,-12-2-25 16,-1 8-2-16,-6 2 0 16,-3 3 0-16,-1-3 0 15,5-1 0-15,-1-11-2 16,8-5 1-16,3-13-1 15,14-15-1-15,0 0 0 16,20-31 0-16,2 0-1 0,5-10 1 16,6-3 0-16,5-6 0 15,1-3 0-15,0-2 2 16,-1 5-2-16,-3 5 1 15,-4 8-1-15,-2 11 2 16,-5 10-1-16,-4 8 0 16,-3 15-1-16,-5 10 0 15,2 5 1-15,-1 3-2 16,-3-1 1-16,-1 0-2 15,-3-3 2-15,-3-3-2 16,-3-2 1-16,-4-4 0 16,-10-1 1-16,-5 1 0 15,-5-2 1-15,-5 2-1 16,-4-4 0-16,0 0 0 15,4-3 1-15,2-1-1 0,1 4 1 16,0 3-1-16,1 5 1 16,-3 10 0-16,-2 10 1 15,-7 9-1-15,-7 13 0 16,-5 2 1-16,3-2-2 15,2-2 1-15,6-7-2 16,9-14-1-16,17-12-5 16,12-23-5-16,26-6-4 15,0-27-11-15,26 1-15 16,-1-18 0-16,19-5 0 15,-2-18 1-15</inkml:trace>
  <inkml:trace contextRef="#ctx0" brushRef="#br2" timeOffset="250811.3456">24296 12026 87 0,'15'-3'43'16,"-15"3"1"-16,-15 41-2 16,-13-3-19-16,-4 13-21 15,-5 12 1-15,-3 14 0 16,-5 1-1-16,0 2 0 15,4-8 0-15,8-7 0 16,5-15-2-16,14-14 0 16,14-16 0-16,19-19-2 15,9-13 2-15,11-13 0 16,6-7 0-16,4-2 2 15,-2-1-2-15,-2 6 0 0,-6 8 0 16,-12 13 0-16,-8 10 0 16,-12 12 0-16,-8 9 0 15,-8 5 0-15,-5 10-7 16,-12-5-6-16,3 17-2 15,-23-17-7-15,6 18-11 16,-22-14-11-16,-10 3-2 16,-27-3 3-16</inkml:trace>
  <inkml:trace contextRef="#ctx0" brushRef="#br2" timeOffset="251613.3913">6099 14290 50 0,'7'-23'40'15,"2"10"-1"-15,-20-1 2 16,-2 19-25-16,-18 5-11 15,-4 13-1-15,-9 12 0 16,-4 8 0-16,-1 2-2 16,4 2 0-16,9-6-1 15,15-4 1-15,17-14 0 16,17-10-1-16,18-15 0 15,19-10 0-15,11-4 0 0,4 0-1 16,-3 1 1-16,-5 8-1 16,-13 8 0-16,-15 11 1 15,-21 14-2-15,-16 9 1 16,-17 9-2-16,-9-3 1 15,-3 2-2-15,-5-10-1 16,9-3-5-16,0-26-7 16,33-4-23-16,-4-25-1 15,26-6 0-15,2-19-1 16</inkml:trace>
  <inkml:trace contextRef="#ctx0" brushRef="#br2" timeOffset="251793.4018">6147 14219 82 0,'-34'2'43'16,"12"10"-2"-16,0-9 1 15,22-3-39-15,18 2 0 16,12-10-2-16,18-7-1 16,13-5-3-16,12-1-1 15,-3-10-9-15,14 14-25 16,-24-14-3-16,-2 12-1 15,-24-5 1-15</inkml:trace>
  <inkml:trace contextRef="#ctx0" brushRef="#br2" timeOffset="252116.4203">6204 13922 85 0,'-76'-2'39'16,"7"15"2"-16,-4 11-4 0,11 22-34 16,-4 22 0-16,5 29 0 15,4 22-2-15,9 18-1 16,11 3 0-16,21 0-1 15,18-13 1-15,31-21 1 16,24-29-2-16,32-37 0 16,24-39 1-16,16-29 1 15,2-30 1-15,-3-18 0 16,-16-21 0-16,-14-6-1 15,-29-5 1-15,-32 0 0 16,-32 5-1-16,-28 5 0 16,-22 10-2-16,-24 6 0 15,-12 13-3-15,-15 5-5 16,7 23-7-16,-12 1-15 15,26 26-9-15,10 5-4 0,29 12 3 16</inkml:trace>
  <inkml:trace contextRef="#ctx0" brushRef="#br2" timeOffset="253536.5015">7145 14138 59 0,'0'0'40'15,"7"-17"-1"-15,-7 17-2 16,0 0-30-16,-1 29-2 16,-15 0 0-16,1 16 0 15,-5 10-3-15,-5 12 1 16,-4 4-1-16,4 0 1 15,2-5-1-15,9-8-1 16,11-17 1-16,13-14-1 16,14-24 0-16,15-18 0 15,15-20 0-15,4-11-1 16,6-8 1-16,-1-5-1 15,-6 0 0-15,-7 6 0 16,-10 10 1-16,-11 8-1 16,-9 15-1-16,-10 14 1 0,-10 6 0 15,0 25 0-15,-7 5 0 16,1 9 0-16,2 8-1 15,2 5 1-15,6 0 0 16,3 0 1-16,9-8-1 16,11-7 0-16,3-14 1 15,9-14-1-15,4-16 1 16,1-11-1-16,0-16 1 15,-1-10-1-15,-7-6 0 16,-8-9 0-16,-7 1-1 16,-8-2-2-16,-7 6 1 15,-8 4-2-15,0 12-1 16,-7 5-3-16,9 20-5 15,-11-6-8-15,23 27-6 0,-12-8-11 16,19 18-2-16,2-3 2 16</inkml:trace>
  <inkml:trace contextRef="#ctx0" brushRef="#br2" timeOffset="253873.5208">8228 14274 71 0,'0'0'40'15,"-6"12"0"-15,-3 8 0 16,-13-2-33-16,6 11-3 15,-5 7-2-15,3 5 1 16,-1 4-1-16,2 0 0 16,4 0-1-16,3-4 1 15,1-9 0-15,4-8-1 0,3-9 0 16,2-15 0-16,10 1 0 15,1-16 0-15,3-9-1 16,4-7 1-16,0-7-1 16,3-3 0-16,-2-4 1 15,2 0-2-15,-2 4 2 16,-3 3-2-16,1 10-1 15,-2 3-1-15,4 10-2 16,-3-2-4-16,16 19-7 16,-13-17-12-16,12 15-13 15,-5-8 0-15,10 8 1 16</inkml:trace>
  <inkml:trace contextRef="#ctx0" brushRef="#br2" timeOffset="254069.532">8647 14239 55 0,'15'4'40'0,"4"13"-1"15,-19-8-2-15,9 26-21 16,-15-10-8-16,4 14 0 15,-11 4-3-15,-1 4-1 16,-1 2-1-16,0-4-1 16,1-5-2-16,4-9 0 15,4-8-2-15,6-23-2 16,9 12-10-16,-6-46-16 15,21 3-10-15,-6-20-2 16,13-1 0-16</inkml:trace>
  <inkml:trace contextRef="#ctx0" brushRef="#br2" timeOffset="254407.5513">8750 13844 85 0,'-4'10'41'0,"4"-10"-2"15,-3 22 1-15,3-22-41 16,23 3-1-16,10-10 1 15,12-6-1-15,5-6 1 16,2-3 1-16,2-2 0 16,0 4 1-16,-9 0 2 15,-3 8 0-15,-12 6 0 16,-9 14 1-16,-12 11-1 15,-7 15 1-15,-8 10-1 16,-2 13-1-16,-6 10-1 16,1 8 1-16,-5 2-2 0,2 5 1 15,-1-3-1-15,3-4 0 16,-1-8-2-16,2-10-1 15,8-8-3-15,-6-25-8 16,15 8-15-16,-4-32-14 16,0 0 0-16,0-17 0 15</inkml:trace>
  <inkml:trace contextRef="#ctx0" brushRef="#br2" timeOffset="254587.5616">8973 14183 91 0,'0'0'42'16,"-17"-2"1"-16,17 2-1 15,18 14-40-15,-1-10-2 0,14-3-1 16,10-5-1-16,13 3-4 16,1-15-11-16,17 11-24 15,-14-10-1-15,7 5 0 16,-11-6 1-16</inkml:trace>
  <inkml:trace contextRef="#ctx0" brushRef="#br2" timeOffset="254910.5801">9466 14221 81 0,'-24'27'43'15,"12"7"-1"-15,1-12 1 16,28 2-36-16,2-15-5 16,11-7 1-16,16-10-2 15,12-6 1-15,2-5-2 0,3-3 1 16,-9-2 0-16,-9-4-1 15,-13 6 1-15,-15 0-1 16,-19 7 1-16,-18 6-1 16,-12 9 1-16,-11 8 1 15,-8 9-2-15,-1 11 1 16,-1 7 0-16,9 5 0 15,11 4 0-15,13 0-1 16,16-6-1-16,14-11-3 16,20 2-7-16,7-29-3 15,40 12-11-15,-2-26-19 16,28-1 0-16,5-19-1 15,21-1 2-15</inkml:trace>
  <inkml:trace contextRef="#ctx0" brushRef="#br2" timeOffset="256352.6626">10791 14155 71 0,'0'0'40'16,"2"-17"0"-16,-2 17-1 16,-17-5-34-16,-1 8 1 15,-9 3-2-15,-2 13 1 16,-4 5-2-16,-1 10 1 15,-2 10-1-15,5 4 0 16,5 0-1-16,10-2 0 16,13-6-1-16,13-7 0 0,13-17 0 15,15-17-1-15,16-21 1 16,12-21-1-16,9-16 0 15,2-11 0-15,0-12 1 16,-3-4 0-16,-10-3-1 16,-11 2 1-16,-13 9 0 15,-16 13-1-15,-14 16 1 16,-11 21-1-16,-10 19 0 15,-11 18 0-15,-3 25-1 16,-2 20 2-16,2 16-2 16,3 9-1-16,8 8-1 15,10-5-1-15,13-2-1 16,9-15-2-16,20-1-5 15,-4-35-7-15,31 4-6 0,-16-30-14 16,13-7-3-16,-12-20 3 16,7-1 8-16,-23-13 27 15,-4-9 10-15,-4 8 6 16,-26-16 7-16,10 15 18 15,-22-2 3-15,2 15 0 16,-17-5-4-16,11 20-28 16,-16 5-3-16,7 13-1 15,-2 8-1-15,3 13 1 16,4 7-2-16,5 8-1 15,6 1 1-15,12 0-1 16,8-4 1-16,11-4-1 16,3-10 0-16,9-11-1 15,3-13 0-15,1-13-1 0,3-10-1 16,-8-11 1-16,-1-7-1 15,-8-5 1-15,-4-3 0 16,-9 0 0-16,-3 5 1 16,-8 3 0-16,-1 8 1 15,-7 11 0-15,-2 7-1 16,-3 10 2-16,2 7-2 15,3 10 0-15,6 2 0 16,3 1-1-16,10-1 1 16,9 1-1-16,5-8 1 15,5-1 1-15,7-4 0 16,2-7 0-16,0-4 1 15,1 0 0-15,-6-2-1 16,-5 0 1-16,-7 2-1 16,-5-1 0-16,-17 9-1 0,0 0 1 15,0 0-2-15,-15 23 1 16,-5 4-1-16,-4 8 1 15,0 6 0-15,1 5-1 16,4 0 1-16,6-3 0 16,11-9 0-16,10-8 0 15,9-16 1-15,15-15-2 16,9-13 1-16,12-15 0 15,-1-9 0-15,1-6 1 16,-2-1 0-16,-6 1-1 16,-8 4 1-16,-9 10 0 15,-11 10 0-15,-11 13 0 16,-6 11-1-16,-4 16 0 15,-6 10-1-15,0 9 1 0,-1 9-1 16,1 3 0-16,5 0 0 16,3-1 1-16,7-6 0 15,0-10-1-15,10-13 1 16,5-12 0-16,3-16 1 15,4-10-1-15,-3-11 1 16,1-5-1-16,-3-9 1 16,-1-1 0-16,-5-4 0 15,0 3-2-15,0-1-1 16,-3-6-5-16,7 12-4 15,-12-11-4-15,16 30-5 16,-17-18-8-16,18 26-14 16,-8-1-2-16,12 16 4 0</inkml:trace>
  <inkml:trace contextRef="#ctx0" brushRef="#br2" timeOffset="256886.6931">12814 13901 53 0,'0'0'39'16,"-10"24"0"-16,-4-6 0 16,7 14-13-16,-10-5-23 15,4 4-1-15,-6 0 1 16,6 2 0-16,2-6 0 15,6-2-1-15,5-15 1 16,13-7-1-16,5-16 0 16,14-11 1-16,8-12-1 15,5-5 0-15,4-7 0 16,0 0 0-16,-2 2 0 0,-7 4-1 15,-5 11 1-15,-11 17-1 16,-9 18 0-16,-7 17 0 16,-8 18-2-16,-4 16 1 15,0 11-2-15,0 4-1 16,17 6-8-16,0-23-5 15,31 4-14-15,2-38-15 16,29-17 0-16,11-29 0 16</inkml:trace>
  <inkml:trace contextRef="#ctx0" brushRef="#br2" timeOffset="257811.746">13899 14021 86 0,'-7'14'39'15,"11"4"1"-15,-4-18 2 16,24 15-40-16,-2-22 0 16,10-10 0-16,9-8-1 15,7-6 1-15,2-7-1 16,1-4 0-16,-4-2-1 0,-6 2 2 15,-10 5-2-15,-14 6 0 16,-17 8 1-16,-16 9-1 16,-14 11 1-16,-18 11 0 15,-7 11 0-15,-8 12 1 16,-7 11 0-16,2 4 0 15,12 4-1-15,13 2 0 16,17-6 0-16,25-2-1 16,23-9-1-16,22-12-2 15,26-6-2-15,17-16-5 16,24 6-6-16,-13-24-22 15,17 4-4-15,-13-10-3 16,1 0 4-16</inkml:trace>
  <inkml:trace contextRef="#ctx0" brushRef="#br2" timeOffset="258307.7744">14927 13769 82 0,'-22'-7'39'16,"5"9"0"-16,-17-8-2 15,10 11-33-15,-8-3 0 16,3 9 1-16,-8 5 0 16,4 7 0-16,-6 3-1 15,8 5 0-15,-2 1-2 16,8 2 1-16,10-6-2 0,8-2 0 15,13-8-1-15,10-11 1 16,14-11-1-16,9-7-1 16,6-10 1-16,1-7-1 15,0 2 1-15,-3-6 0 16,-9 8 0-16,-6 6-1 15,-13 10 1-15,-15 8 0 16,-6 27 0-16,-16 10 1 16,-9 16-1-16,-10 14 0 15,-7 14-1-15,-8 7 1 16,4 0 0-16,0-2 1 15,13-11-1-15,10-15-1 16,17-17 2-16,14-21-1 16,22-24 0-16,17-21-1 0,15-20-1 15,10-12-2-15,4-7 0 16,1-11-3-16,8 4-5 15,-17-13-4-15,10 22-13 16,-28-9-11-16,0 19 0 16,-14-3 0-16,-2 12 3 15</inkml:trace>
  <inkml:trace contextRef="#ctx0" brushRef="#br2" timeOffset="259066.8178">15335 13718 72 0,'0'0'41'15,"0"0"0"-15,-15 14 1 0,11 8-21 16,-10 0-17-16,3 5 0 16,-3 8-1-16,1 7 1 15,-1 7-3-15,4-4-1 16,4-1 1-16,5-6-1 15,9-6 0-15,8-14 0 16,7-14-1-16,12-14 1 16,6-12 1-16,5-11-1 15,4-8 0-15,-2-2 0 16,-3-3 1-16,0 2-1 15,-8 5 0-15,-6 6-2 16,-7 13 2-16,-6 12-1 16,-18 8 1-16,12 22-1 15,-12 5 0-15,-8 12 0 16,2 3-1-16,1 2-2 0,6-1 0 15,3-10-1-15,21-4-3 16,4-22-4-16,23 2-2 16,-1-29-8-16,25 4-7 15,-9-17-9-15,5-2 0 16,-14-12 14-16,-1 8 14 15,-17 7 16-15,-20-10 5 16,-4 19 7-16,-30-12 10 16,3 17 12-16,-16-4-1 15,2 22-10-15,-17-9-12 16,5 13-11-16,-6 8-2 15,0 13 0-15,-2 10-1 16,6 8 1-16,6 2-2 16,11 2 2-16,11-1-3 0,14-9 0 15,15-11-1-15,10-10 1 16,18-14-1-16,7-14-2 15,1-7 3-15,0-13-3 16,-6-5 3-16,-6-3-1 16,-7 3 0-16,-10-1-2 15,-12 9 2-15,-7 6 0 16,-7 12 0-16,1 11 0 15,-18 6 0-15,7 13 0 16,0 8-1-16,3 1 0 16,6 6-1-16,3-6-2 15,11-1-2-15,1-15-5 16,20-1-3-16,-8-28-4 0,24 8-13 15,-11-27-9-15,13-3 0 16,-3-18 2-16</inkml:trace>
  <inkml:trace contextRef="#ctx0" brushRef="#br2" timeOffset="259246.8281">16836 13257 94 0,'-9'20'40'16,"-8"30"3"-16,-21 11-7 15,1 19-33-15,-5 6 0 16,3 5-3-16,3-2 0 15,5-6-3-15,7-3-6 16,2-29-7-16,24-3-22 16,-8-31-5-16,13-5 2 15,-2-24 0-15</inkml:trace>
  <inkml:trace contextRef="#ctx0" brushRef="#br2" timeOffset="259404.8371">16527 13601 98 0,'3'-11'42'16,"-1"-4"0"-16,15 15-2 15,6-8-41-15,0-6-4 16,18 15-10-16,-12-15-23 16,20 10-4-16,-1-7-1 15,13 9 1-15</inkml:trace>
  <inkml:trace contextRef="#ctx0" brushRef="#br2" timeOffset="259831.8613">17272 13686 92 0,'-14'-15'40'15,"-6"-6"0"-15,11 16-11 16,-8-9-24-16,0 6-2 15,-4 7 0-15,2 12 0 16,-3 7-1-16,-2 11-1 16,0 13-1-16,2 3-1 15,7 6-4-15,2-10-8 16,24 10-19-16,-2-21-9 15,16-2-2-15,1-18 3 16</inkml:trace>
  <inkml:trace contextRef="#ctx0" brushRef="#br2" timeOffset="260012.8719">17127 13514 73 0,'-40'-34'37'0,"2"2"-1"15,24 11-2-15,5-2-31 16,11 9-3-16,20 9-4 15,10-10-16-15,23 17-13 16,3-2-3-16,13 8-1 16,-3 1 1-16</inkml:trace>
  <inkml:trace contextRef="#ctx0" brushRef="#br2" timeOffset="260810.9176">17758 13526 90 0,'-23'11'40'0,"0"1"0"15,-12-10-4-15,5 22-30 16,-15 7-2-16,2 11 0 15,0 0-1-15,7 10 0 16,12-5-1-16,13-2 1 16,14-7-2-16,16-12 0 15,18-15-1-15,14-13-1 16,12-13 0-16,4-10-1 15,0-12 0-15,-3-3 1 16,-10-3-1-16,-11-2 0 16,-13 2 0-16,-12 4 1 15,-14 8 0-15,-11 10 1 16,-9 8 1-16,-6 7-1 0,0 5 1 15,5 4-1-15,5 2 1 16,12-5 0-16,12 11 0 16,10-9 1-16,14-4-1 15,14-1 1-15,3 2-1 16,0 2 1-16,-3 2-1 15,-8 1 1-15,-9 7-1 16,-10 4 0-16,-13 6 0 16,-17 6 0-16,-14 7-1 15,-8 5 1-15,-8 6-1 16,-3-1 0-16,1-3 1 15,9-4-1-15,6-8 0 16,14-11 0-16,10-18 0 0,34-11 0 16,10-19 1-16,13-8-1 15,4-7 0-15,7-4 1 16,-3 4-1-16,-7 5 1 15,-10 10 0-15,-15 10-1 16,-8 19 1-16,-16 16-1 16,-7 11 1-16,-9 11-1 15,-7 5 0-15,5 4-1 16,3 4-3-16,1-7-1 15,9 2-5-15,1-18-2 16,17 1-3-16,-2-26-3 16,28 11-6-16,-11-27-4 15,21 12-7-15,-10-18 7 16,5 1 32-16,5 6 5 0,-18-4 6 15,2 15 2-15,-29-16 7 16,8 21 5-16,-26-19 11 16,5 16-11-16,4-15-32 15,-4-10-5-15,15 1-6 16,-6-26-6-16,33 12-12 15,-5-23-14-15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9:48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3583 1075 61 0,'0'0'37'16,"0"0"0"-16,37-59 2 15,-37 59-32-15,0 0 0 16,-14-53-1-16,14 53 0 15,0 0-3-15,-57-38 2 16,57 38-2-16,-58-6-2 16,58 6 1-16,-69 9 0 15,69-9 0-15,-68 36 0 16,56-13-1-16,-47 47 1 15,2 13-2-15,15 14 3 16,11 2-3-16,9-26 0 0,26-4-1 16,22-16 1-16,17-34 0 15,9-13 1-15,7-14-1 16,5-12 1-16,-2-8 0 15,-62 28 0-15,65-37 1 16,-65 37-2-16,64-35 2 16,-64 35-1-16,53-33-1 15,-3 8 0-15,-20 10 0 16,-3 15-1-16,-15 8 0 15,-1 16-1-15,-12 3-2 16,-3 5 0-16,3 0-4 16,-2-11-26-16,17-7-7 15,-2-13 2-15,17-9-1 0</inkml:trace>
  <inkml:trace contextRef="#ctx0" brushRef="#br0" timeOffset="331.0188">4111 1293 90 0,'57'-27'38'0,"-39"29"0"16,1 11 1-16,-10 13-36 16,-18 14-2-16,-5 15 3 15,-8 2-1-15,11-1 0 16,1-7 0-16,9-14 0 15,-2-8-1-15,7-9-1 16,-4-18 1-16,12 3 0 0,0-21-1 16,4-12 0-16,-16 30 1 15,0 0-2-15,36-77 3 16,-36 77-3-16,29-67 1 15,-29 67-1-15,32-70 0 16,-32 70-2-16,31-66-1 16,-31 66-3-16,32-56-3 15,-32 56-27-15,40-46-5 16,-40 46 1-16,48-44 1 15</inkml:trace>
  <inkml:trace contextRef="#ctx0" brushRef="#br0" timeOffset="747.0427">4937 1222 87 0,'0'0'39'16,"0"0"1"-16,0 0 2 15,0 0-30-15,0 0-7 16,-22 18 1-16,-31 7-1 15,-12 10-2-15,2 4 1 16,-4-8-3-16,19 22 0 16,12 0-1-16,26-5 1 15,17-14-2-15,15-11 1 16,15-15 1-16,13-9-1 15,6-16 1-15,5-11 0 16,-61 28 0-16,66-42 0 16,-66 42 1-16,60-53-1 15,-60 53 1-15,59-53-2 0,-59 53 0 16,45-54 0-16,-45 54 0 15,0 0 0-15,39-52 0 16,-39 52 0-16,0 0-2 16,0 0 0-16,-5 35-3 15,0 5 0-15,7 6-5 16,0-4-11-16,22-6-21 15,6-24 2-15,19-7 0 16,-3-14 0-16</inkml:trace>
  <inkml:trace contextRef="#ctx0" brushRef="#br0" timeOffset="1331.0761">5495 1323 108 0,'0'0'39'0,"0"0"1"16,18-20-1-16,-18 20-35 15,-9 29-1-15,-1 8-1 16,-7 15-1-16,4 9 1 15,-3 5-1-15,10 5 1 16,8-18-1-16,5-10-1 16,0-10 0-16,-1-10 1 15,-6-23 0-15,13 7 0 16,-8-22 0-16,0-16 0 15,0-10 0-15,-1-15 1 16,-4 56-1-16,10-67 0 16,-10 67 2-16,11-77-3 15,-11 77 0-15,20-76 0 16,-20 76 0-16,26-72-2 0,-26 72 2 15,42-63-1-15,-42 63 1 16,50-55 0-16,-50 55 0 16,61-45-1-16,-61 45 2 15,57-27 2-15,-57 27-3 16,52-3 0-16,-52 3 0 15,8 17 0-15,10 18-2 16,-11 11 2-16,-29 4-1 16,-22-5 1-16,-13 6-1 15,-4 2 1-15,-7-2-2 16,19-4 3-16,7 2-2 15,6 1 0-15,8 6 1 16,7 4 0-16,5 4 0 0,2 10-1 16,3 3 2-16,-2 9-3 15,-1 1 2-15,-6 8-1 16,-3-3 0-16,-5 0 0 15,-1-6-3-15,-3-14-3 16,18-2-17-16,-7-35-17 16,21-12 0-16,6-41-2 15,23-19 1-15</inkml:trace>
  <inkml:trace contextRef="#ctx0" brushRef="#br0" timeOffset="1801.103">6340 961 114 0,'0'0'42'0,"0"0"1"16,-25-57-1-16,25 57-39 16,0 0 0-16,0 0 0 15,-44 55 0-15,15 17-1 16,5 24-2-16,1 6 0 15,8 9 0-15,-18-25 0 16,17 14 0-16,-2-17 0 16,13-27 0-16,8-19 0 15,9-19 0-15,8-15 0 0,14-17 0 16,6-11 0-16,6-13 0 15,2-7 0-15,0-3 0 16,0 2 0-16,-6 7 0 16,-8 8 0-16,-7 10 0 15,-9 14 0-15,-5 12 0 16,-6 16 0-16,-3 6 0 15,-4 9 0-15,0 4 0 16,1 3 0-16,-4-4-7 16,14 3-18-16,-12-17-14 15,20-2-4-15,-4-16-2 16,14-5 0-16</inkml:trace>
  <inkml:trace contextRef="#ctx0" brushRef="#br0" timeOffset="2389.1367">7674 1414 101 0,'0'0'40'0,"20"-50"1"15,-20 50-2-15,0 0-33 16,0 0-1-16,0 0-1 15,-34-42-1-15,8 42 0 16,-3 6-1-16,0 14 0 16,-5 7-1-16,7 12 0 15,5 3-1-15,14 5 0 16,12-7 0-16,9-2 0 15,11-8 0-15,13-6 1 16,10-11-1-16,9-11 0 16,5-10 0-16,-2-8 1 0,-2-11 0 15,-6-5-1-15,-14-7 1 16,-11-1-1-16,-26 40 1 15,0 0-1-15,-5-66 0 16,5 66 0-16,0 0-1 16,-40-54 0-16,40 54-1 15,0 0-2-15,-71-41-2 16,71 41-9-16,0 0-14 15,-24-17-11-15,42 19-1 16,19 6-1-16,30 3 1 16</inkml:trace>
  <inkml:trace contextRef="#ctx0" brushRef="#br0" timeOffset="2667.1526">8618 1019 101 0,'4'-80'42'0,"-4"80"1"16,-17-60-1-16,17 60-35 16,0 0-3-16,-61-27 1 15,61 27-1-15,-65 59-2 16,8 22-1-16,23 29 1 15,-8 20-2-15,8-5 0 16,14-7-2-16,17-14-1 16,14-26-4-16,8-32-3 15,18-18-24-15,-13-20-7 0,7-13 0 16,-14-15-1-16</inkml:trace>
  <inkml:trace contextRef="#ctx0" brushRef="#br0" timeOffset="2834.1621">8249 1354 132 0,'-20'-8'44'15,"20"8"-1"-15,0 0-7 16,23-6-36-16,-23 6 0 16,0 0 0-16,73-12 0 15,-73 12-13-15,78-16-22 16,-78 16-8-16,85-15 0 15,-85 15-2-15</inkml:trace>
  <inkml:trace contextRef="#ctx0" brushRef="#br0" timeOffset="3929.2247">1055 4428 89 0,'9'-21'40'0,"4"12"1"15,-12-7-2-15,-1 16-34 16,0 0-2-16,4 14 0 16,-7 15 0-16,4 18 0 15,-7 17-1-15,0 16 0 16,-2 18 0-16,-3 9-1 15,-2 4 0-15,4 3 0 16,2-9 0-16,7-10-2 0,7-13 0 16,6-18-2-16,8-15-2 15,2-23-7-15,16-6-26 16,-10-26-3-16,8-6 1 15,-11-19-1-15</inkml:trace>
  <inkml:trace contextRef="#ctx0" brushRef="#br0" timeOffset="4258.2436">720 4670 104 0,'-31'-2'43'0,"1"-5"1"16,16 9-2-16,5-11-37 15,25 2-2-15,14-7-1 0,19-4 0 16,20-10 0-16,21-6 0 16,15-7 0-16,21-5 0 15,5-2 0-15,3-2-2 16,2 6 0-16,-10 6 0 15,-15 7 0-15,-18 8 0 16,-21 9 0-16,-19 5 0 16,-12 7 0-16,-21 2 0 15,-20 0-5-15,0 0 0 16,-1 18-5-16,-22-24-9 15,19 18-15-15,-16-14-8 16,9 6 0-16,-6-6-1 16</inkml:trace>
  <inkml:trace contextRef="#ctx0" brushRef="#br0" timeOffset="4788.2734">2381 4097 85 0,'8'-10'39'16,"-8"10"0"-16,-13 10 0 16,-13 13-31-16,3 30-3 15,-14 15-1-15,-1 20-2 0,-5 17 0 16,-1 14-1-16,3 3 1 15,8 0-2-15,8-4 1 16,11-12-1-16,17-12-1 16,11-16-2-16,17-16-1 15,7-24-5-15,32-8-28 16,-8-27-3-16,18-8 1 15,-5-22-1-15</inkml:trace>
  <inkml:trace contextRef="#ctx0" brushRef="#br0" timeOffset="5107.2921">2752 4760 96 0,'-35'-7'40'0,"7"16"0"16,-12 1-1-16,10 4-35 15,-1 5-2-15,4 3 0 16,8-2-1-16,7-3 0 15,8 0 0-15,10-4 0 16,12-5 0-16,10-1 0 16,8-1 0-16,5-3-1 15,0 2 1-15,1 1-1 16,-1 3 1-16,-8 2 0 15,-11 7-1-15,-7 6 1 16,-13 7 1-16,-8 1-2 16,-8 4 1-16,-6-1-2 15,-2-5 0-15,-2-9-3 16,10-1-6-16,-7-29-20 15,21 9-12-15,9-39 1 0,17 1-2 16</inkml:trace>
  <inkml:trace contextRef="#ctx0" brushRef="#br0" timeOffset="5407.3093">2979 4257 103 0,'0'0'42'0,"0"0"-1"16,0 25-1-16,22-14-38 15,-1 5 0-15,10 4-1 16,7 3 0-16,1 7 1 16,7 7-1-16,-4 6 1 15,-1 7-1-15,-10 11-1 0,-8 6 1 16,-15 6 0-16,-12 5 0 15,-10 0 0-15,-13-5 0 16,-5-3-1-16,-4-13-2 16,2-6 0-16,-2-19-9 15,17 3-7-15,-10-29-17 16,29-6-9-16,-16-11 1 15,28-10-2-15</inkml:trace>
  <inkml:trace contextRef="#ctx0" brushRef="#br0" timeOffset="6945.3973">9531 957 79 0,'0'0'40'15,"0"0"-2"-15,0 0 3 16,0 0-35-16,0 0 0 15,0 0-2-15,0 0 0 16,0 0 0-16,0 0-1 16,0 0 0-16,0 0 0 15,0 0-1-15,38 22-1 16,-28 51 2-16,-8 12-3 0,4 16 2 15,-13-6-2-15,7 5 0 16,-4-3-2-16,3-9 1 16,6-36-2-16,2-12-1 15,8-15-2-15,-5-18-9 16,16-8-23-16,-10-14-2 15,8-3 1-15,-9-18-2 16</inkml:trace>
  <inkml:trace contextRef="#ctx0" brushRef="#br0" timeOffset="7200.4118">9444 1075 107 0,'0'0'42'0,"-64"-67"1"16,64 67-2-16,-52-56-38 15,52 56-1-15,0 0 0 16,-15-57 0-16,15 57 0 16,0 0 0-16,66-39-1 15,-66 39-1-15,98-28 0 16,-37 11 0-16,10-3-4 15,3 0-11-15,7 1-26 16,-1 3-2-16,4 0 0 16,-4 3-1-16</inkml:trace>
  <inkml:trace contextRef="#ctx0" brushRef="#br0" timeOffset="7589.4341">10644 728 98 0,'0'0'41'15,"26"-55"1"-15,-26 55-2 16,0 0-36-16,0 0 1 15,-65 77 0-15,44-38 0 16,-43 74-2-16,-9 14-2 16,-2 11 2-16,10 7-4 15,4-21 3-15,27-8-5 16,34-24-1-16,48-50-4 15,17-26-5-15,32-10-26 16,-4-15-2-16,12-11 1 16,-10-15-2-16</inkml:trace>
  <inkml:trace contextRef="#ctx0" brushRef="#br0" timeOffset="7943.4543">11135 1223 87 0,'0'0'43'16,"0"0"0"-16,-26-63-1 15,26 63-15-15,0 0-24 16,-53-22-1-16,53 22 0 16,0 0-1-16,-53 20 0 15,57-9-1-15,-18 22 0 16,6-2 0-16,18 2-1 15,9-4 1-15,16-6 0 16,-4-23-1-16,12 8 1 16,-10-1 0-16,-7 2 0 15,-9 5 0-15,-11 2 1 16,-12 6-1-16,-5 6 0 0,-10-2 0 15,-1 3 0-15,-5-1-1 16,3-3-1-16,4-4-3 16,0-11-5-16,20-10-19 15,0 0-13-15,26-16 0 16,-6-7-1-16,15-7 1 15</inkml:trace>
  <inkml:trace contextRef="#ctx0" brushRef="#br0" timeOffset="8289.4741">11400 783 106 0,'-12'-90'43'0,"12"90"0"16,-19-61-1-16,19 61-38 15,0 0-2-15,0 0 1 16,0 0-2-16,0 0 1 16,0 0-1-16,0 0 0 15,64 50 0-15,-64-50 1 16,65 83-1-16,3 0 0 15,-3 32-1-15,-1 14 2 16,-22-3-2-16,-26-14 0 16,-28-14 0-16,-17-10 0 15,-22-16 0-15,3-16-2 16,-3-11-1-16,-1-15-4 15,19-8-14-15,-7-23-12 0,28-2-10 16,7-20 0-16,26-6-2 16</inkml:trace>
  <inkml:trace contextRef="#ctx0" brushRef="#br0" timeOffset="8883.508">12297 1298 81 0,'35'-50'39'0,"-35"50"-2"16,33-48-3-16,-33 48-26 15,0 0 0-15,42-64 0 0,-42 64-2 16,24 6-1-16,-9 7-2 16,-8 26 0-16,-9 16-1 15,-1 8 1-15,4 4-2 16,11 2 0-16,2-8-1 15,10-18 1-15,-1-15 0 16,8-11 0-16,1-15 0 16,2-13 0-16,1-13 0 15,2-12 0-15,-37 36 0 16,36-47 0-16,-36 47 0 15,27-64-2-15,-27 64 0 16,30-69-2-16,-30 69 0 16,18-69-3-16,-18 69-2 15,21-59-11-15,-21 59-15 16,27-65-8-16,-27 65 1 0,0 0 2 15</inkml:trace>
  <inkml:trace contextRef="#ctx0" brushRef="#br0" timeOffset="9279.5308">13272 1056 76 0,'0'0'41'0,"49"-29"0"16,-49 29 1-16,0 0-21 15,0 0-16-15,0 0-1 16,0 0 0-16,-54 2 0 0,54-2-2 16,0 0 0-16,0 0 0 15,-51 64 0-15,51-64-2 16,0 0 1-16,2 56-1 15,-2-56 0-15,0 0 0 16,49 53 0-16,-49-53 1 16,18 27-1-16,30 6 0 15,4-5 0-15,-20-13 0 16,1 10 1-16,-23-4-1 15,-15 9 0-15,-23-1 0 16,-7 1-1-16,-1-2 0 16,1-5-2-16,3-3-1 15,-1-10-6-15,18 2-17 16,-11-7-15-16,15-1 1 0,-3-8-2 15,14 4 1-15</inkml:trace>
  <inkml:trace contextRef="#ctx0" brushRef="#br0" timeOffset="10332.591">14300 1420 94 0,'0'0'40'16,"16"-3"0"-16,-16 3-2 0,0 0-34 15,56-41 1-15,-56 41-2 16,66-53 1-16,-66 53 0 15,82-74 0-15,-33 30-1 16,0-19-1-16,0 1 1 16,-3-2-2-16,1-2 2 15,-5 3-2-15,1 4 0 16,-9 5 0-16,-34 54 0 15,56-82-1-15,-56 82 0 16,0 0 0-16,0 0 1 16,0 0-1-16,-27 22 2 15,-18 64-4-15,-2 33 2 16,-1 17-1-16,16 7 1 15,4-26-3-15,38-38-3 16,33-35-14-16,19-50-15 0,-62 6-7 16,92-18 0-16,-43 2-1 15</inkml:trace>
  <inkml:trace contextRef="#ctx0" brushRef="#br0" timeOffset="11099.6349">15222 1297 99 0,'-1'11'40'0,"1"-11"1"16,0 0-3-16,0 0-34 16,0 0 0-16,63-8-1 15,-63 8 0-15,0 0-1 16,65-41 0-16,-65 41-1 15,0 0 1-15,67-54-2 16,-67 54 1-16,0 0 0 16,39-73 0-16,-39 73 0 15,0 0 0-15,0 0 1 16,-18-55-1-16,18 55 2 15,0 0-2-15,-68 12 1 16,8 12 0-16,12 16-2 0,0 7 0 16,23 9 0-16,13-18 0 15,39-5 0-15,20-18 0 16,21-11 0-16,-68-4 0 15,79-14 0-15,-79 14 0 16,79-27 0-16,-79 27 0 16,80-31 0-16,-80 31 0 15,66-37 0-15,-66 37 0 16,58-31 0-16,-58 31 0 15,0 0 0-15,28-23 0 16,-28 23 0-16,-14 27 0 16,-11 6 0-16,-8 7 0 15,5 9 0-15,-2-4 0 16,15-5 0-16,15-19 0 0,13-15 0 15,10-13 0-15,-23 7 0 16,0 0 0-16,54-41 0 16,-54 41 0-16,48-39 0 15,-48 39 0-15,48-45 0 16,-48 45 0-16,47-41 0 15,-47 41 0-15,0 0 0 16,62-43 0-16,-15 30 0 16,-14 18 0-16,-3 9-2 15,-3 16-5-15,1 6-2 16,7 6-5-16,0-14-8 15,22-3-3-15,-9-20-10 16,14-6-3-16,-11-13-1 16,-51 14 2-16</inkml:trace>
  <inkml:trace contextRef="#ctx0" brushRef="#br0" timeOffset="11608.664">16456 1272 105 0,'0'0'40'0,"0"0"2"16,8-53-1-16,-8 53-32 16,0 0-3-16,0 0-2 15,-33-24-1-15,-3 29-2 16,0 13 1-16,-12 8 0 15,22 12-2-15,5 5 0 16,22-2 0-16,12-7 0 16,17-19 0-16,10-15 0 15,4-12 0-15,-44 12 0 16,51-22 0-16,-51 22 0 15,49-35 0-15,-49 35 0 16,51-39 0-16,-51 39 0 0,0 0 0 16,49-51 0-16,-49 51 0 15,0 0 0-15,4 25 0 16,-24 20 0-16,-4 29 0 15,-20 19 0-15,0 24 0 16,-7 5-2-16,5-6 1 16,6-16 1-16,7-13-1 15,8-18 1-15,6-17 0 16,6-24 1-16,13-28-2 15,0 0 2-15,9-37 0 16,5-9 1-16,6-21-2 16,3-10 0-16,0-15 0 0,6 1 0 15,-1-3 0-15,0 8 0 16,0 3 0-16,-28 83 0 15,39-74-6-15,-39 74-2 16,42-72-7-16,-42 72-5 16,68-68-6-16,-68 68-2 15,81-75-7-15,-31 37-6 16,4-19 2-16,0 8 2 15</inkml:trace>
  <inkml:trace contextRef="#ctx0" brushRef="#br0" timeOffset="11789.6743">17084 833 88 0,'80'-82'42'0,"-80"82"3"16,58-53-1-16,-58 53-16 15,0 0-27-15,0 0 2 16,0 0-1-16,2 83-2 0,-32 18 2 16,-11 14-4-16,14 20 1 15,1 4-3-15,5-33 0 16,15-15-12-16,-4-32-19 15,15-20-2-15,-16-18-5 16,11-21 0-16</inkml:trace>
  <inkml:trace contextRef="#ctx0" brushRef="#br0" timeOffset="11970.6847">17034 1345 95 0,'0'0'44'0,"-9"-50"-1"15,9 50 0-15,0 0-19 16,0 0-24-16,0 0-2 0,35-55 0 15,-35 55-5-15,0 0-11 16,71-40-15-16,-71 40-10 16,74-39 0-16,-24-12 0 15</inkml:trace>
  <inkml:trace contextRef="#ctx0" brushRef="#br0" timeOffset="12301.7036">17635 755 112 0,'0'0'44'15,"47"-39"1"-15,-47 39 1 16,0 0-42-16,0 0 0 15,-5 42-4-15,-21 37 0 16,-5 30 0-16,-15 15 0 16,12 4 0-16,4-31 0 0,29-26 0 15,15-34 0-15,17-31 0 16,-31-6 0-16,0 0 0 15,63-25 0-15,-63 25 0 16,47-29 0-16,-47 29 0 16,48-29 0-16,-48 29 0 15,47-29 0-15,-13 24 0 16,-8 10 0-16,-7 13 0 15,-2 13-5-15,-14 2-9 16,4 14-10-16,-17-9-2 16,17-6-8-16,-12-14-9 15,13-6-2-15,4-12 3 16</inkml:trace>
  <inkml:trace contextRef="#ctx0" brushRef="#br0" timeOffset="12820.7333">19026 631 92 0,'0'0'42'0,"-46"-26"1"15,46 26-1-15,-74 22-36 16,74-22-3-16,-72 61 1 16,-22 42-2-16,10 26 0 0,9 20-3 15,29 9 1-15,24-23-2 16,32-16-3-16,36-25-4 15,15-55-18-15,30-5-14 16,-3-19 0-16,9-8-1 16,-8-14 2-16</inkml:trace>
  <inkml:trace contextRef="#ctx0" brushRef="#br0" timeOffset="13381.7654">19376 1280 110 0,'0'0'41'0,"0"0"3"0,-31-50-2 15,16 52-39-15,-22 0-2 16,-12 14 0-16,1 21 0 16,-7 11 0-16,7 8 0 15,-3-1-1-15,13 4 1 16,19-19-2-16,8-11 1 15,11-13 0-15,11-16 1 16,13-12-1-16,6-13 0 16,7-9 1-16,4-11 0 15,-41 45-1-15,44-52 1 16,-44 52 1-16,39-57-1 15,-39 57 2-15,38-52-3 16,-38 52 0-16,0 0 0 16,40-57 0-16,-40 57 0 15,9-27 0-15,11 27 0 0,-20 0 0 16,24 24 0-16,-9-4 0 15,12 1 0-15,2-10 0 16,-29-11 0-16,0 0 0 16,69-5 0-16,-69 5 0 15,54-22 0-15,-54 22 0 16,54-26 0-16,-54 26 0 15,49-27 0-15,-49 27 0 16,0 0 0-16,61-27 0 16,-22 27 0-16,-20 16 0 15,-6 8 0-15,-18 16 0 16,1 13 0-16,-2 3-7 15,3-3-3-15,15-5-8 16,-3-27-5-16,25-6-4 0,-18-23-7 16,20-3-7-16,-7-19-1 15,-29 30 2-15</inkml:trace>
  <inkml:trace contextRef="#ctx0" brushRef="#br0" timeOffset="13668.7818">20071 789 108 0,'20'-95'43'16,"-20"95"1"-16,30-71-1 16,-30 71-41-16,48-34-1 15,-48 34 1-15,62 14 1 16,-62-14-2-16,69 62 2 0,-69-62-1 15,33 97 1-15,32 38-3 16,-7 16 0-16,-26 8 0 16,-18-11 0-16,-32-9 0 15,-22-2 0-15,-18-16-8 16,-11-42-5-16,17-7-22 15,-17-28 6-15,24 5-11 16,-13-11-7-16,-1 4 2 16</inkml:trace>
  <inkml:trace contextRef="#ctx0" brushRef="#br0" timeOffset="14548.8322">13054 17406 47 0,'-30'24'40'0,"-2"-5"0"15,14 6 0-15,-1-12-33 16,24 2-1-16,9-3-1 16,19-11-1-16,21-14-1 15,21-15-1-15,21-21-1 16,20-15 0-16,13-21 0 15,7-11-1-15,4-21 1 16,-3-2-2-16,-8-2 3 16,-18 11-2-16,-28 9 1 15,-27 18 0-15,-27 21 0 16,-28 29 0-16,-32 36-1 15,-29 33 2-15,-29 31-2 16,-22 28 2-16,-17 25-1 0,-7 15 2 16,4 8-1-16,13-6 1 15,21-9-1-15,31-23-1 16,37-21-1-16,43-28 0 15,48-26-4-15,35-27-8 16,43-8-9-16,3-25-6 16,44-6-6-16,-6-18-11 15,16-1 2-15</inkml:trace>
  <inkml:trace contextRef="#ctx0" brushRef="#br0" timeOffset="15307.8754">15241 16583 44 0,'-8'-25'38'0,"-11"-10"2"16,3 19-3-16,-14 1-30 15,-4 19 0-15,-10 14-2 16,-3 25 0-16,-11 13-1 15,0 23-1-15,-1 13 0 16,6 11 0-16,6 7-2 16,18-1 2-16,14-9-3 15,16-11 1-15,19-8-3 0,16-20-1 16,23-13-2-16,13-17-6 15,24-6-17-15,-11-21-11 16,15-8-3-16,-8-15 2 16</inkml:trace>
  <inkml:trace contextRef="#ctx0" brushRef="#br0" timeOffset="15835.9058">15591 17107 62 0,'-24'7'41'16,"-7"1"-2"-16,7 17 0 15,-5 5-35-15,3 7 0 16,3 4-2-16,2-1 0 0,4 3 0 16,3-7 0-16,7-2-1 15,5-10 0-15,4-9-1 16,9-10 0-16,6-11 0 15,5-10 0-15,5-12 0 16,3-9 0-16,0-4-1 16,1-3 2-16,-3-1-1 15,-5 6 1-15,-5 3 0 16,-5 12-1-16,-2 8 1 15,-11 16 0-15,0 0 0 16,2 10 0-16,-3 10-1 16,0-1 0-16,2 4 1 15,2-4-1-15,7-1 1 16,6-9-1-16,7-10 1 0,11-7-1 15,5-11 1-15,5-3-1 16,0-7 0-16,0 1 1 16,-3 3-1-16,-7 4 0 15,-7 12 1-15,-10 12-1 16,-7 17 1-16,-8 12-1 15,-7 15 1-15,-3 8-1 16,-2 7 0-16,1 0-1 16,1-1-2-16,1-5-2 15,16-6-11-15,-10-21-7 16,25-7-2-16,-24-22-7 15,44-15-10-15,-13-15 0 16</inkml:trace>
  <inkml:trace contextRef="#ctx0" brushRef="#br0" timeOffset="16158.9242">16403 16369 67 0,'0'0'42'0,"0"0"-1"16,25 18 0-16,-7 7-36 15,6 13-2-15,3 8 1 16,6 11-1-16,1 7-1 16,2 11 0-16,-6 4-1 15,-4 3 0-15,-6 1-1 16,-8-2 1-16,-10 4-1 15,-14-2 1-15,-12 0 0 16,-10-8 0-16,-10 0-1 0,-2-12 0 16,0-7-1-16,-2-16-3 15,15-7-9-15,-6-22-8 16,39-11-5-16,-23-12-6 15,37-17-12-15,-2-12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37:07.0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20:38:58.039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5689 17369 65 0,'5'-15'30'16,"-6"-13"-9"-16,13-3-1 15,-3 1-17-15,3 1-1 16,-2 1-1-16,3 0 1 15,-4 3-2-15,2 3 1 16,-2 2 0-16,-2 2 0 16,0 6 0-16,-3 0-1 0,-4 12 1 15,7-15 0-15,-7 15 0 16,0 0 1-16,0 0-1 15,8 18 0-15,-9-1 0 16,2 6 0-16,-1 2-1 16,4 4 1-16,1 1 1 15,-2-3-2-15,3-2 2 16,1-4-1-16,2-4 0 15,3-7 0-15,-2-7-1 16,0-7 0-16,2-10 0 16,-3-6 0-16,-1-12 0 15,0-10 0-15,-2-11-1 16,-2-5 1-16,-4-11 1 0,-1-5-1 15,-5-9 1 1,-1 0-1-16,-2-1 1 0,-1 5 0 16,0 0-1-16,-3 7 3 15,3 7-3-15,0 10 2 16,1 14-2-16,1 6 2 15,1 10-2-15,1 4 1 16,2 9-1-16,0 0 1 16,4 12-1-16,5-16 0 15,-5 16 0-15,9-14 0 16,-9 14 0-16,14-14 0 15,-14 14 0-15,15-6 1 16,-15 6-1-16,14 0 0 16,-2 4 1-16,3 1-1 15,4-1 0-15,6 1 1 16,8-1-1-16,8 0 0 0,4-2 0 15,11-2 0-15,6-1 0 16,5-4 1-16,7 2-1 16,6-2 1-16,5 3-1 15,3 0 0-15,5 1 1 16,3 3-1-16,2 2 1 15,3 2-1-15,3-1 1 16,2-1-1-16,3-1 1 16,4-4-1-16,3-5 1 15,2-1 0-15,1-7 0 16,2-2-1-16,3 0 1 15,-6-2 0-15,-3 5-1 16,-8 0 0-16,-9 7 0 0,-15 3-3 16,-10 12-1-16,-23 1-4 15,-4 20-25-15,-32-3-6 16,-6 10-1-16,-18-6 1 15</inkml:trace>
  <inkml:trace contextRef="#ctx0" brushRef="#br0" timeOffset="526.03">6391 16535 28 0,'1'-18'36'0,"-1"18"1"16,0-14-1-16,0 14-29 16,2 14-2-16,-2 12 0 15,-5 9-1-15,4 13-1 16,-5 9-1-16,3 12-1 15,-3 5-2-15,-1 1 1 16,3 1-3-16,-4-11-4 16,14 6-15-16,-8-23-14 15,13-3-2-15,-3-22 0 16</inkml:trace>
  <inkml:trace contextRef="#ctx0" brushRef="#br0" timeOffset="1246.071">6647 17025 39 0,'0'24'36'0,"-5"-10"1"15,13 5-1-15,-8-19-32 16,29 6-1-16,-6-11 1 15,11-3-1-15,-1-10-1 16,10 0 0-16,0-6-1 16,-3 1 0-16,-8-3 1 15,-4 4-1-15,-11 2-1 16,-9 1 1-16,-12 6 0 0,-9 7 0 15,-11 3-1-15,-4 7 1 16,-5 5 0-16,0 9 0 16,-1 7 0-16,3 3 1 15,6 4-1-15,10 1 1 16,6 0-1-16,10-3 0 15,12-4 1-15,11-11-2 16,13-7 1-16,9-7-1 16,8-8 0-16,4-4 1 15,2-6-1-15,-1-2-1 16,-4-3 2-16,-9-1-1 15,-10 1 0-15,-8 5 1 16,-11 3-1-16,-9 3 1 0,-8 11-2 16,0 0 2-16,-12 7-1 15,-2 8-1-15,-1 5 0 16,1 4 1-16,0 2-1 15,3 1 0-15,7 0 2 16,0-10-2-16,8-2 1 16,6-6 0-16,4-8 1 15,7-5-1-15,1-9 1 16,2-3 0-16,3-11 0 15,-3-1 0-15,-2-2 0 16,-1-2 0-16,-4 5-1 16,-1 4 1-16,-3 2-2 15,-3 11 1-15,-10 10-1 16,18 10-1-16,-10 11-1 0,2 3-1 15,1 7 0-15,1-2-1 16,12 2-3-16,0-7 0 16,17-1 0-16,-2-19-4 15,19 4-13-15,-6-17-13 16,10-3 4-16,-1-13-1 15</inkml:trace>
  <inkml:trace contextRef="#ctx0" brushRef="#br0" timeOffset="1751.1002">8026 16917 53 0,'-33'0'38'0,"3"8"0"16,-10-4-1-16,8 13-30 16,-4-1-2-16,8 7-3 0,-1 1 1 15,7 5-1-15,4 1 0 16,6 0 0-16,6-1-1 15,7-8 1-15,6-4-1 16,7-6 0-16,4-10-1 16,6-8 1-16,2-11-1 15,3-4 1-15,0-13-1 16,0 0 1-16,-3-6 0 15,-2 3 1-15,-3 4-2 16,-4 6 2-16,-4 10-2 16,-13 18 1-16,12 5-1 15,-12 22-2-15,-6 18 1 16,-2 16 1-16,-4 16-1 15,2 9 1-15,-6 7-1 16,1 1 2-16,-2-4-2 0,3-9 3 16,3-12-2-16,11-69 0 15,-15 52 1-15,11-14-1 16,-10-18 1-16,14-20-1 15,0 0 0-15,-4-27 0 16,-1-8 1-16,10-9-1 16,-2-15 0-16,2-4-1 15,5-5 1-15,4 4-1 16,1 2 1-16,3 5-4 15,6 8-1-15,-8 0-31 16,22 17 0-16,-11-10-7 16,14 10 4-16</inkml:trace>
  <inkml:trace contextRef="#ctx0" brushRef="#br0" timeOffset="1968.1126">8463 16466 64 0,'-22'31'42'15,"9"17"-2"-15,-6-2 0 16,17 16-35-16,-8 6-2 16,4 5-2-16,3 4-1 15,0-5-1-15,3 1-3 16,-3-12-4-16,14 5-32 15,-12-20 1-15,11-5-3 16,-9-18 2-16</inkml:trace>
  <inkml:trace contextRef="#ctx0" brushRef="#br0" timeOffset="2182.1247">8327 16933 66 0,'-18'-4'42'0,"18"4"-1"16,-16 10 0-16,16-10-37 15,16 0-2-15,7-10-1 16,10-5-3-16,5-9-2 16,17 3-7-16,-13-19-29 15,17 4 1-15,-11-11-2 16,0 11 1-16</inkml:trace>
  <inkml:trace contextRef="#ctx0" brushRef="#br0" timeOffset="2465.141">8771 16600 56 0,'-14'24'41'15,"3"14"0"-15,-14 1 0 16,10 20-28-16,-9-6-9 15,7 2-1-15,0-2-1 16,3-3 0-16,6-7-2 16,7-7 2-16,2-8-1 15,7-11 0-15,6-10 0 16,5-10 1-16,1-12-1 15,3-6 1-15,-1-5-1 16,-1-4 0-16,2 1 0 16,-4 3 0-16,-2 3-1 15,-3 10 1-15,-4 10-1 0,-10 3 0 16,15 18-2-16,-13-2-2 15,8 10-6-15,-10-26-15 16,12 30-14-16,-12-30-4 16,21 16 0-16,-5-26-1 15</inkml:trace>
  <inkml:trace contextRef="#ctx0" brushRef="#br0" timeOffset="3087.1765">8483 16112 55 0,'-21'10'38'16,"14"3"1"-16,-12-11-12 16,15 14-16-16,-14-6-6 15,9 1-2-15,9-11-1 16,-12 22 0-16,12-22 1 0,14 14-1 15,6-18 0-15,7 2 1 16,5-5-1-16,9-2 0 16,5-3 0-16,5-4 0 15,1 2-1-15,6-4 0 16,-1 2 0-16,1 3-1 15,-2 2 1-15,-1 0-1 16,-6 2 0-16,-5 2 0 16,-8 4 0-16,-6 1 0 15,-10 6 1-15,-6 0-1 16,-14-4 0-16,10 19 1 15,-13-10-1-15,0 3 0 16,-3 0 0-16,3 8 1 16,-1-4-1-16,2 6 0 15,1 5 0-15,1 1 1 0,-2 4 0 16,2 3-1-16,-4 0 0 15,0-3-3-15,3 6-3 16,-12-22-30-16,15 9-5 16,-14-16-1-16,16 3-1 15</inkml:trace>
  <inkml:trace contextRef="#ctx0" brushRef="#br0" timeOffset="4034.2307">10480 16106 39 0,'-13'-6'38'0,"-10"0"0"15,1 17-9-15,-19-15-15 16,3 27-2-16,-19-2-4 15,3 17-2-15,-12 7 0 16,0 22-2-16,-1 8 0 16,4 13 0-16,4 6-2 15,15 5 1-15,10-1-2 16,14-2 1-16,16-6-2 15,16-11 1-15,14-10-3 16,10-10 0-16,14-8-5 0,2-21-21 16,20-1-14-16,1-18 2 15,14-6-4-15</inkml:trace>
  <inkml:trace contextRef="#ctx0" brushRef="#br0" timeOffset="4820.2756">10693 16794 43 0,'8'-17'38'16,"-8"17"2"-16,0 0-9 15,0 0-11-15,-2 12-13 16,-3 5-2-16,-8 3-2 16,2 10 0-16,-4 4-1 15,-2 7 0-15,-3 2-1 0,3 1 0 16,1-2 0-16,2-5 1 15,5-4-2-15,3-10 1 16,6-7-1-16,0-16 0 16,14 6 0-16,1-19 0 15,4-6 1-15,0-10-2 16,5-8 2-16,-2-2-2 15,1-4 2-15,-2 2 0 16,-3 5 0-16,-4 4 0 16,0 6 0-16,-7 12 0 15,-7 14 0-15,11-1-1 16,-11 1 1-16,3 24 0 15,-1-4-1-15,4 2 1 16,1-2-1-16,4-3 1 0,8-10-1 16,8-8 1-16,6-9-1 15,3-6 1-15,4-7-1 16,0-6 1-16,-1 3-1 15,-4-4 1-15,-6 8 0 16,-6 7-1-16,-5 8 1 16,-8 9 0-16,-4 11-1 15,-6 7 1-15,0 7-1 16,-2 6 0-16,-1 7-2 15,0-3-1-15,7 4-5 16,-7-15-14-16,25 8-13 16,-10-20-8-16,12-2-1 15,-3-23 1-15</inkml:trace>
  <inkml:trace contextRef="#ctx0" brushRef="#br0" timeOffset="5274.3017">11525 16173 47 0,'-2'17'39'16,"1"-1"0"-16,1-16-9 15,-10 28-13-15,-3-10-13 16,7 7-1-16,-1-5 0 15,5 0-3-15,2-3-1 16,0-17-5-16,15 29-20 0,-15-29-12 16,29-2-1-16,-11-13 2 15</inkml:trace>
  <inkml:trace contextRef="#ctx0" brushRef="#br0" timeOffset="5469.3128">11790 16214 78 0,'-22'52'41'16,"-9"-7"-1"-16,11 15-13 16,-2-12-24-16,3-7-3 15,6-1-2-15,-1-21-21 0,17 12-17 16,-2-18 1-16,14-2-3 15,-1-13 2-15</inkml:trace>
  <inkml:trace contextRef="#ctx0" brushRef="#br0" timeOffset="5872.3359">11888 16427 41 0,'0'0'35'0,"5"-12"4"16,5 7-4-16,-5-7-28 0,12 9-2 16,-7-3-1-16,5 6 1 15,-4 1-2-15,1 4 0 16,-12-5-1-16,14 24 1 15,-14-12-1-15,0 7 0 16,-4-1-1-16,-1 5 0 16,-5-2 0-16,1 3 1 15,-4-1-1-15,2 0 0 16,-1-3 1-16,3-1-1 15,1-4 0-15,4-3-1 16,4-12 1-16,0 0 0 16,23 3-1-16,-3-13 0 15,7-3-1-15,6-6-2 16,6 6-5-16,-8-17-24 0,14 17-8 15,-10-11-1-15,5 14 0 16</inkml:trace>
  <inkml:trace contextRef="#ctx0" brushRef="#br0" timeOffset="6523.3731">12348 17039 78 0,'-18'13'39'0,"6"0"-3"15,12-13-26-15,-16-6-48 16,16 6 0-16,7-22-3 16,6 5 1-16</inkml:trace>
  <inkml:trace contextRef="#ctx0" brushRef="#br0" timeOffset="10678.6108">12573 16865 25 0,'9'-9'32'0,"-9"9"1"15,3-20-16-15,-3 20 2 16,0-17-10-16,0 17-3 16,-12-12 0-16,12 12-1 15,-29 5 1-15,12 5-2 16,-8 3 0-16,1 4 1 15,-4 3-1-15,0 11-1 16,-1-8 1-16,5 7-1 16,6 0-1-16,4-2-1 15,7 0 1-15,7-2-2 0,8-3 1 16,10-9 0-16,13-1-2 15,3-11 0-15,11-8 1 16,1-11-1-16,6-9 1 16,-1-5 0-16,-4-8 0 15,-6-3-1-15,-8-4 2 16,-8 4 0-16,-15-1 0 15,-9 8-1-15,-11 8 1 16,-10 4-1-16,-8 9 0 16,1 7 0-16,-5 7 0 15,2 3 0-15,3 5 0 16,9 0 0-16,8 2 0 15,10-10 0-15,10 15-1 16,13-12 1-16,10-1 0 16,7 1 0-16,8 0 1 0,3 3-1 15,-3 0 0-15,-1 4 0 16,-10 5 0-16,-7 3 0 15,-9 6 0-15,-10 6 0 16,-7 3 0-16,-10 0 0 16,-3 3 0-16,-3-2 0 15,-1-1-1-15,-1-5 1 16,4-5 0-16,2-7-1 15,8-16 1-15,-2 10 0 16,2-10 1-16,18-17-1 16,-5-7 2-16,5-2-1 15,-1-4 0-15,-1-3 1 16,1-4-1-16,-3 4 1 15,2 0-1-15,0 6-1 0,4 7 0 16,1 5-2-16,8 8-1 16,6-1-4-16,22 15-32 15,-5-12 0-15,21 16-3 16,0-11 1-16</inkml:trace>
  <inkml:trace contextRef="#ctx0" brushRef="#br0" timeOffset="11582.6625">13870 17198 24 0,'0'0'32'15,"-8"20"4"-15,8-20-7 16,0 0-20-16,-10 10-1 15,10-10 1-15,0 0-2 16,0 0 0-16,5-10-2 16,5-3 1-16,-1-5-2 15,3-3-2-15,-1-5 1 16,6 1-2-16,-3-4 1 15,-2 7-2-15,-2-1 1 16,-1 9-1-16,-5 2 1 16,-4 12-1-16,0 0 0 15,0 0 0-15,4 18 0 0,-5-4 0 16,2 7 0-16,0 1-1 15,4 5 1-15,0-5 0 16,4 1 0-16,0-2 1 16,1-5-1-16,3-5 1 15,2-7 0-15,0-10 0 16,-1-10 0-16,3-10 0 15,-2-15 0-15,3-10-1 16,-2-16 2-16,-1-11-2 16,-2-13 0-16,-2-8 1 15,-4-6-1-15,-3 3 1 16,-4 6 0-16,-2 10 0 15,-3 13 0-15,-2 14 1 16,1 19-2-16,0 11 1 16,4 17 0-16,2 12-1 0,0 0 0 15,22 11-1-15,2-1 1 16,13 1 0-16,14 1 1 15,14-2 0-15,14-3-1 16,8 0 0-16,8-6 0 16,9 0 0-16,5-3 0 15,-6 0-1-15,-8 3-2 16,-11-3-3-16,-13 11-4 15,-23-11-28-15,-3 17-1 16,-26-10-3-16,-8 14 2 16</inkml:trace>
  <inkml:trace contextRef="#ctx0" brushRef="#br0" timeOffset="12224.6992">14510 16912 29 0,'3'-35'35'0,"7"10"3"15,-9-7-2-15,14 13-25 16,-16-6-4-16,6 12-2 16,-6 2 0-16,1 11-1 0,0 0-2 15,-10 26 0-15,5-4 0 16,-3 7-1-16,2 1 1 15,3 5-1-15,1-4-1 16,2-1 1-16,1-7 0 16,3-6 0-16,-4-17-1 15,17 9 1-15,-6-18-1 16,3-7 1-16,0-6 0 15,1-9 0-15,1-1 0 16,0-8-1-16,-2 2 1 16,-1 3 0-16,-2 2-1 15,-2 8 1-15,-2 6-1 16,-7 19 1-16,0 0-1 15,0 0 1-15,8 18-1 0,-7 3 1 16,-1 3-1-16,6 0 0 16,4-3 0-16,4-6 1 15,8-7-1-15,7-8 1 16,6-11-1-16,5-4 1 15,4-5 0-15,2-2-1 16,-5-1 1-16,1 3 0 16,-12 5 0-16,-2 9-1 15,-12 7 0-15,-8 10 0 16,-8 11 0-16,-8 4-1 15,1 7-1-15,-6 1-1 16,8 4-2-16,-5-9-3 16,21 10-25-16,-11-25-6 15,17 2-1-15,-1-22 0 0</inkml:trace>
  <inkml:trace contextRef="#ctx0" brushRef="#br0" timeOffset="12600.7207">15318 16354 38 0,'-4'-19'36'16,"4"19"1"-16,0-26 0 15,0 26-29-15,7-17-1 16,-7 17 0-16,0 0-1 16,11-4-1-16,-11 4-1 0,0 0 0 15,5 13-1-15,-5-13-1 16,5 17 0-16,-2-5-1 15,-2 0 1-15,0 3-2 16,-1 4 2-16,-1-1-3 16,0 2 2-16,-5-3 0 15,3 3-1-15,-2-3-2 16,4-1-1-16,-4-4-3 15,11 11-15-15,-6-23-18 16,4 14-2-16,-4-14 0 16,10 7 0-16</inkml:trace>
  <inkml:trace contextRef="#ctx0" brushRef="#br0" timeOffset="13157.7526">15675 16051 37 0,'-21'-30'35'0,"11"8"2"16,-3-9-3-16,10 12-27 15,-5-2-1-15,11 11 0 16,-3 0-1-16,0 10 1 16,17 8-2-16,2 9 0 15,2 6-1-15,7 9 0 16,4 5-1-16,7 13 0 15,1 6-1-15,-2 7 0 0,-4 6 0 16,-8 12-1-16,-12 6 1 16,-11 5-1-16,-19 8 1 15,-15 2-1-15,-10 3 1 16,-13-2 0-16,-6 1 0 15,-3-16 0-15,1-7-2 16,3-15 0-16,12 20-29 16,-1-52-3-16,30-13-7 15,1-23-1-15</inkml:trace>
  <inkml:trace contextRef="#ctx0" brushRef="#br0" timeOffset="15356.8784">545 5641 67 0,'-4'-10'34'0,"4"10"-1"0,-5-13 0 15,5 13-25-15,2-18-3 16,5 7-1-16,-7-3 1 16,0 14-1-16,10-23 0 15,-10 23 0-15,9-13 0 16,-9 13-1-16,0 0-1 15,15 15 1-15,-10 4-1 16,-1 9-1-16,1 8 1 16,-1 12-1-16,-1 9 1 15,0 8 0-15,1 7-1 16,-4 2 1-16,2 1-1 15,-1-1 0-15,0-7 0 16,2-7 0-16,-1-8-1 16,3-10 0-16,-3-9-1 0,0-7 0 15,3-8-2-15,-5-18-3 16,8 17-11-16,-8-17-21 15,5-16 0-15,-8-5-1 16,8 1 0-16</inkml:trace>
  <inkml:trace contextRef="#ctx0" brushRef="#br0" timeOffset="15853.9068">324 5717 76 0,'-25'-1'37'0,"-8"-6"0"16,9 8 2-16,-12-3-32 15,17 6-1-15,-2-7 0 16,10 7-1-16,-1-7-2 16,12 3 0-16,0 0 0 15,15-5 0-15,13-6-1 16,16-1 0-16,15-8 1 15,11-3-1-15,12-8 0 16,13 0 0-16,6-4-1 16,2 0 0-16,-2 3 0 0,-5 1-1 15,-12 6 0-15,-3 4 0 16,-18 7 0-16,-7 3 0 15,-14 2 1-15,-9 6-1 16,-13 0 0-16,-6 1 1 16,-14 2-1-16,0 0 0 15,0 0 0-15,0 0-1 16,0 0-1-16,-19-4 0 15,19 4-2-15,-22 0-3 16,17 10-11-16,-16-11-19 16,21 1-4-16,-15 14 1 15,8 0-1-15</inkml:trace>
  <inkml:trace contextRef="#ctx0" brushRef="#br0" timeOffset="16979.9712">611 7184 48 0,'7'-10'32'15,"-4"-4"3"-15,-3 14 0 16,-3-24-18-16,3 24-1 16,-10-14-5-16,10 14-2 0,-24-4-2 15,8 10-2-15,-7 1-2 16,-2 8 0-16,-2 5-2 15,-1 5 1-15,4 4-2 16,5 3 0-16,4 0 0 16,7 2 0-16,7-5 0 15,9-3 0-15,8-4 0 16,9-6 0-16,3-5 1 15,4-2-1-15,5-2 0 16,1 0 0-16,1-3-1 16,-4 1 1-16,-3 2-1 15,-6 3 1-15,-6 3 0 16,-4 5-1-16,-11 5 2 15,-9 3 0-15,-8 1 0 16,-4 2 0-16,-5 1 0 0,-4-3 0 16,3-4-2-16,3-8-2 15,5-4-5-15,-5-21-27 16,19 10-4-16,14-37 0 15,9 6-2-15</inkml:trace>
  <inkml:trace contextRef="#ctx0" brushRef="#br0" timeOffset="17376.9939">827 6772 92 0,'-3'-12'36'15,"3"12"0"-15,17 0 1 16,1 8-34-16,4 1 0 15,14 6 1-15,1 5-1 16,8 4 0-16,4 5 0 16,-3 8-1-16,-3 6 0 15,-5 12 0-15,-11 7 0 16,-11 13-1-16,-13 8 0 15,-10 13 0-15,-14 5-1 16,-12 4 0-16,-7-4 0 16,-5-4-1-16,-2-8 0 0,3-14-2 15,7-9-4-15,-3-35-28 16,19-7-3-16,3-25-1 15,17-11-1-15</inkml:trace>
  <inkml:trace contextRef="#ctx0" brushRef="#br0" timeOffset="17882.0228">470 6855 82 0,'-43'19'35'16,"0"18"0"-16,-12 3 0 0,6 25-27 15,-7 5-2-15,14 19 0 16,0 5-1-16,11 15 0 16,11-2-2-16,18 6 0 15,12-9-1-15,20-1-1 16,15-12 0-16,10-11-2 15,5-9-1-15,7-19-4 16,13 1-20-16,-10-25-14 16,8-3 1-16,-13-22-2 15,2-5 0-15</inkml:trace>
  <inkml:trace contextRef="#ctx0" brushRef="#br0" timeOffset="34706.9851">8409 11216 44 0,'-11'-10'32'0,"11"10"-10"15,-14-11 6-15,14 11-17 16,-15-14-3-16,15 14-2 15,-23-15-1-15,23 15-1 16,-24-15 0-16,9 10-1 16,-6-2 0-16,5 5 0 15,-8-1-1-15,1 1-1 16,-2 2 0-16,0 3 0 15,-2 1 0-15,0 1-1 16,-1 1 1-16,-2 2-1 16,1 1 0-16,-3 4 0 15,-1 3 1-15,0 2-1 16,-6 5 0-16,0 6 1 0,-5 2-1 15,0 7 1-15,-1 2-1 16,2 5 1-16,4 0-1 16,3 1 0-16,3 0 0 15,5 0 1-15,9 0-2 16,0-1 3-16,5 0-2 15,0 1-1-15,3 1 1 16,-2 1-1-16,1 2 1 16,1 1 0-16,0 1 0 15,3-3-2-15,5-1 2 16,2-1 0-16,5-4 0 15,7-3 1-15,5-6-1 16,8-1 0-16,4-4 0 16,8-1 0-16,5-5 0 0,5-1 1 15,4-4-1-15,4-1 0 16,3-3 0-16,5-2 0 15,2-5 0-15,5-4 0 16,-1-5 0-16,4-5 0 16,4-5 0-16,-1-5 0 15,2-7 0-15,-4-2 0 16,-4-8 1-16,-4-3-1 15,-3-6 0-15,-7-1 1 16,-7-3 0-16,-5-1-1 16,-9-2 1-16,-2-2-1 15,-7-1 1-15,-3 3 1 16,-8-2-1-16,0-1 0 15,-4-3-1-15,-2 0 1 16,-2-4-1-16,-2-1 1 0,-4-2-1 16,-1 2-1-16,-8 0 1 15,-2 1 0-15,-8 3 1 16,-6 2-1-16,-5 5 1 15,-8 2 1-15,-7 4-2 16,-3 6 2-16,-10 8-1 16,-7 9 1-16,-10 10-3 15,-10 12 2-15,-9 14-3 16,-12 10-4-16,-2 18-4 15,-14-2-27-15,17 9 2 16,1-7-5-16,25 1 4 16</inkml:trace>
  <inkml:trace contextRef="#ctx0" brushRef="#br0" timeOffset="36374.0805">8292 11542 58 0,'0'0'25'16,"-11"-5"4"-16,11 5-2 15,-11 1-19-15,11-1-2 16,-13 12-2-16,8-2 0 0,5-10-1 15,-16 23-1-15,6-12 2 16,3 3-2-16,7-14 0 16,-7 19 1-16,7-19-1 15,0 0-1-15,11 6 1 16,2-10-2-16,3-4 1 15,4-2 0-15,-2-3 0 16,4-2-1-16,-2-3 1 16,-1 1-1-16,-4-1 1 15,-6 2-1-15,-4 2 0 16,-5 4 1-16,0 10-1 15,-12-12 1-15,0 12-1 16,-3 5 0-16,-2 5 1 0,1 3-1 16,-3 4 0-16,2 3 1 15,4 1-1-15,0 0 0 16,5-2 0-16,2 0 0 15,10-7 1-15,2 0-1 16,6-6 0-16,5-4 0 16,5-6 0-16,4-5 1 15,2-2-1-15,5-5 0 16,-6-4 1-16,-1 1-1 15,-4-1 0-15,-6-1 1 16,-8 4-1-16,-8 3 1 16,-8 3-1-16,-6 6 1 15,-7 5-1-15,-3 2 1 16,-5 6-1-16,1 2 1 0,0 4-1 15,4 1 1-15,1 3-1 16,9-3 1-16,5-2-1 16,8-1 0-16,1-12 1 15,14 16-1-15,1-15 1 16,3-2-1-16,2-7 1 15,3-4 0-15,1-1 0 16,-1-5 0-16,-6 1 0 16,-3 1 0-16,-6 1 0 15,-7 4-1-15,-1 11 1 16,-21 3-1-16,-2 8 0 15,-5 8 0-15,-2 5-2 16,-1-1 0-16,11 11-10 16,0-17-26-16,17-1 0 0,3-16-3 15,25-8 2-15</inkml:trace>
  <inkml:trace contextRef="#ctx0" brushRef="#br0" timeOffset="39041.2328">9106 12331 20 0,'2'-12'32'15,"-1"2"3"-15,-3-4-2 16,2 14-14-16,-18-16-6 15,7 15-6-15,-10-5 0 16,5 8-1-16,-7 0-1 16,1 9-1-16,-2-2-1 15,4 11 0-15,0 3-2 16,3 3 1-16,1 9 0 0,6 4-1 15,3 6-1-15,5 2 0 16,7 1 0-16,4-1 0 16,8-5 0-16,9-5-1 15,4-11 1-15,9-12-1 16,4-12 2-16,1-12 0 15,2-11 0-15,0-12-1 16,-7-9 2-16,-4-7 0 16,-7-6-1-16,-10 0 0 15,-9-1 0-15,-9 4 0 16,-10 7-1-16,-10 11 1 15,-11 10-1-15,-3 11 0 16,-1 12 0-16,-3 8-1 16,7 8 0-16,5 2-4 15,17 12-25-15,5-12-7 0,23 5 0 16,7-10-2-16</inkml:trace>
  <inkml:trace contextRef="#ctx0" brushRef="#br0" timeOffset="39229.2435">9640 12472 90 0,'-21'19'41'0,"-8"-12"-2"16,11 0-2-16,5-6-44 0,0-13-31 15,13 12 1 1,16-28-2-16,5 13 0 0</inkml:trace>
  <inkml:trace contextRef="#ctx0" brushRef="#br0" timeOffset="39605.265">9997 12225 63 0,'-12'-2'39'15,"-4"-5"-2"-15,3 11 3 16,-8-8-30-16,10 11-5 16,-9-2 1-16,8 11-2 15,1-2-1-15,3 4-1 0,4 2-1 16,7 2 0-16,8-2 0 15,8-2-1-15,9-3 1 16,5-1-1-16,5 0 0 16,2 1 1-16,0-2-1 15,-5 6 1-15,-8 3-1 16,-6 3 0-16,-12 9 0 15,-7 4 0-15,-11 1 0 16,-6 0-1-16,-4 0 0 16,-4-5 0-16,5-7-2 15,-3-14-1-15,10-6-5 16,-6-23-29-16,20-6-1 15,0-22-2-15,11-4 3 16</inkml:trace>
  <inkml:trace contextRef="#ctx0" brushRef="#br0" timeOffset="39786.2753">10009 12155 88 0,'-32'-5'40'0,"8"17"0"16,-1-1 1-16,16 5-37 16,7-4-2-16,12-1-1 15,16-10-1-15,11-8-3 16,20 1-3-16,0-13-5 15,23 6-27-15,-4-9-1 16,6 12-2-16,-7-8 1 16</inkml:trace>
  <inkml:trace contextRef="#ctx0" brushRef="#br0" timeOffset="39972.2863">10556 12609 79 0,'-14'57'40'15,"4"7"0"-15,-6-11 1 16,8 9-36-16,-4-16-4 16,0-11-6-16,10 2-33 15,-5-14-1-15,7-4-2 16,0-19 1-16</inkml:trace>
  <inkml:trace contextRef="#ctx0" brushRef="#br0" timeOffset="40828.3353">10898 12120 54 0,'0'0'37'15,"-9"-12"-1"-15,9 12 1 16,0 0-28-16,0 0-3 16,0 0 0-16,-5 10 0 15,11 16-2-15,-3 7-1 16,5 9 0-16,-3 6-1 15,3 5 0-15,-2 4-2 16,1-4-2-16,0-2-2 16,-2-17-7-16,8 1-28 15,1-18 0-15,6-4-1 16,1-17 1-16</inkml:trace>
  <inkml:trace contextRef="#ctx0" brushRef="#br0" timeOffset="41155.354">11061 11777 82 0,'0'0'40'0,"-3"13"-2"15,3-13 2-15,35 22-38 16,-2-8 0-16,16 5-2 16,8 3 2-16,4 9-1 15,2 6 0-15,-3 12-2 0,-8 9 2 16,-10 12 0-16,-17 13-1 15,-17 10 0-15,-23 12 1 16,-15 8-1-16,-14 5-1 16,-13-5 0-16,-1-3-8 15,-9-18-31-15,13-11 1 16,2-24-2-16,18-20 1 15</inkml:trace>
  <inkml:trace contextRef="#ctx0" brushRef="#br0" timeOffset="41773.3893">9058 11756 55 0,'-15'1'36'15,"-4"5"1"-15,-14-2-1 16,0 11-26-16,-20 0-4 0,1 19 0 16,-15 7 1-16,5 29-2 15,-10 19 0-15,12 24-2 16,7 17 0-16,16 17-4 15,22 9 3-15,18 7-1 16,22-4-2-16,24-18-3 16,26-11-7-16,11-32-29 15,26-15 1-15,6-32-3 16,14-20 2-16</inkml:trace>
  <inkml:trace contextRef="#ctx0" brushRef="#br0" timeOffset="50276.8756">22669 2610 34 0,'0'0'24'0,"-10"-14"-7"16,10 14 7-16,-11-16-13 16,11 16-3-16,-14-13 0 15,14 13-1-15,-16-9 1 16,16 9 0-16,-19-8-1 15,19 8 0-15,-19-5-2 16,19 5 0-16,-22-2-1 16,12 4-1-16,-6-4 0 15,3 5-1-15,-4-4 0 16,-1 4-1-16,0-1 1 15,-1 0-1-15,2 0 1 16,1 2-1-16,-2-1 0 16,4 3 0-16,1 0 0 0,1 2-1 15,-2 2 1 1,1 2-1-16,-2 1 0 0,0 4 1 15,-1 1-1-15,-1 1 1 16,-1 0 0-16,3 1 0 16,-1-2 0-16,2 1 1 15,1-2-1-15,1 4-1 16,1-2 1-16,3 1-1 15,0 1 0-15,0 1 0 16,1-2 0-16,-1 5 0 16,0-4 0-16,1-1-1 15,-1-1 1-15,1 0 0 16,1-3 0-16,1-1 0 15,3 0 0-15,1-1 0 16,2 1 0-16,2-1 0 0,1 1 0 16,-1 0 0-16,3 0 0 15,-1 2 0-15,-1-2 0 16,1 2 0-16,1 0-1 15,-2 0 2-15,3-2-2 16,0 3 1-16,3-2 0 16,0 2 0-16,4-3 0 15,2 0 1-15,3 1-1 16,-1-2 0-16,3 2 1 15,-1-2-1-15,-1 0 0 16,1-2 1-16,-3 0-1 16,1-1 0-16,-2 0 0 15,1-4 0-15,1 1 0 16,0-3 0-16,3-1 0 0,2-1 0 15,-1 0 0-15,4-2 0 16,1-1 0-16,0-2 0 16,1-1 0-16,1 0 0 15,0-3 0-15,-1-2 0 16,1-2 0-16,-1-3 0 15,-3-2 0-15,2-1 0 16,-4-3 1-16,-2 2-1 16,0-4 0-16,-4 0 1 15,-1 0-1-15,-2-4 0 16,-1 3 1-16,-4 1-1 15,2-4 1-15,-3 1-1 16,1 2 0-16,0-1 1 16,-3 1-1-16,2-1 1 0,-6-1 0 15,5 1-1-15,-5-1 1 16,2 1-1-16,-4 1 1 15,0 1-1-15,-1-4 1 16,-2 3-1-16,-1 0 0 16,-2 1 1-16,2 1-1 15,-1 3 1-15,0-3 0 16,-4 2-1-16,1 1 0 15,0-1-1-15,0 1 0 16,-2-2 0-16,1-2 1 16,1 0-2-16,-1 1 2 15,1 2-2-15,-2 2 3 16,0 2-1-16,-5 1 0 15,-6 4 0-15,-6 4 1 16,-8 1-1-16,-9-2 0 0,-5 1 1 16,-3-1-1-16,0-1 0 15,2-3 0-15,6 0-1 16,9 3-2-16,8-14-7 15,27 21-26-15,-15-18-1 16,15 18 0-16,0 0-3 16</inkml:trace>
  <inkml:trace contextRef="#ctx0" brushRef="#br0" timeOffset="52930.0271">22501 3740 72 0,'11'-18'32'16,"-9"7"-1"-16,-2 11-3 16,4-15-19-16,-4 15-4 15,2-15 1-15,-2 15 0 16,0 0-1-16,0 0 0 15,0 23-1-15,-1 6 0 16,-6 10-1-16,-2 13 0 0,-3 9-2 16,1 8 1-16,-6 4-1 15,5 1 0-15,0-5-1 16,5-10-3-16,14-6-3 15,-5-21-30-15,29-8-2 16,-1-20 0-16,14-8-1 16</inkml:trace>
  <inkml:trace contextRef="#ctx0" brushRef="#br0" timeOffset="53128.0388">22921 3970 109 0,'-7'11'39'15,"-7"-12"0"-15,14 1-1 16,-16 17-39-16,16-17-1 16,12-7-5-16,-8-7-29 15,21 11-1-15,-5-12 0 16,13 8-2-16</inkml:trace>
  <inkml:trace contextRef="#ctx0" brushRef="#br0" timeOffset="53629.0672">23523 3713 101 0,'-9'-23'37'16,"-1"10"1"-16,-10-6-2 15,-2 10-32-15,-8 3-1 16,2 8 1-16,-9 3-1 16,2 9 0-16,-2 3-1 15,5 5 0-15,4 0-1 16,8 4-1-16,12 0 0 15,11 0 0-15,9-2 0 16,15 3-1-16,11-1 1 16,5 2 0-16,3 1-1 15,2 3 1-15,-3-1 0 16,-10 5 0-16,-6 1 0 0,-14 2 0 15,-14-1 0-15,-12 1 0 16,-13-2 0-16,-9-2 0 16,-8-6 1-16,-3-6-1 15,0-9 1-15,2-9-1 16,6-12 0-16,10-16 1 15,12-14-1-15,12-11 1 16,12-12-1-16,14-4 1 16,11-5-1-16,4 3 0 15,5 9-1-15,-2 4-3 16,0 20-4-16,-16 1-27 15,7 24-4-15,-19 1 0 16,0 16-1-16</inkml:trace>
  <inkml:trace contextRef="#ctx0" brushRef="#br0" timeOffset="53879.0817">23733 4159 112 0,'-7'33'38'0,"-10"-7"1"15,6 15-4-15,-6-3-34 16,2 5-1-16,0 4 0 15,-1-2-4-15,8 8-29 16,-3-15-6-16,12 0 0 0,0-14-1 16</inkml:trace>
  <inkml:trace contextRef="#ctx0" brushRef="#br0" timeOffset="54530.1189">23855 3725 106 0,'-12'-15'38'15,"24"7"0"-15,5-11-1 16,12 4-36-16,9 0 0 15,10 4 1-15,-1 1 0 16,3 7-1-16,-8 3-1 0,-4 3 1 16,-8 5 0-16,-7 6 0 15,-15 4 0-15,-9 4-1 16,-13 2 1-16,-9 5 1 15,-8-1-1-15,-2 2-1 16,-1-1 1-16,-1 0-1 16,8-5 0-16,5 0 0 15,13-6 0-15,13-2 0 16,7-3-1-16,11-1 1 15,7 0-1-15,4-2 1 16,-1 2 0-16,-3 0 1 16,-6 7-1-16,-8 2 1 15,-13 5 0-15,-13 4 0 16,-10 1 0-16,-10 4 0 0,-6-2 0 15,-3-2-1-15,2-4-1 16,4-9-3-16,16 1-5 16,1-20-30-16,28 1-2 15,8-16 0-15,18 3 0 16</inkml:trace>
  <inkml:trace contextRef="#ctx0" brushRef="#br0" timeOffset="54906.1405">24463 3941 103 0,'0'0'37'0,"0"0"2"16,-21-1-2-16,11 13-33 15,-3 2 0-15,2 3-1 16,-2 1 0-16,1 3-1 16,-1 0 0-16,6-4-1 15,0-3 0-15,6-4 0 16,1-10 0-16,0 0 0 15,19 3-1-15,-5-12 1 16,0-5 0-16,2-2 0 16,1-4 0-16,-3 1 0 15,-2 0-1-15,-3 5 0 16,-7 4 0-16,-2 10-1 0,0 0-2 15,-22 1-2 1,14 14-3-16,-10-9-23 0,15 13-9 16,-5-8 0-16,15 5 0 15,-7-16 0-15</inkml:trace>
  <inkml:trace contextRef="#ctx0" brushRef="#br0" timeOffset="55298.1629">25091 3592 106 0,'-29'5'40'16,"1"15"0"-16,-15-1-3 0,0 19-32 15,-7 8-1-15,2 12 1 16,-4 7-2-16,7 5 1 16,5-1-3-16,9 1 1 15,15-8-2-15,8-3 0 16,12-14 0-16,10-10 0 15,9-14-1-15,3-11 1 16,5-10 0-16,-2-10 0 16,-1-8-1-16,-5-9 1 15,-5-5-1-15,-7-4-1 16,-6 2 0-16,-8-3 0 15,-4 8-2-15,-7 2-1 16,4 19-10-16,-12-7-23 0,22 15-2 16,-22-5 0-16,22 5 0 15</inkml:trace>
  <inkml:trace contextRef="#ctx0" brushRef="#br0" timeOffset="55666.1839">25004 3353 78 0,'0'0'41'15,"0"0"-2"-15,2 15 1 16,21-3-18-16,16 17-20 16,9 1 2-16,14 11 0 15,3 2-1-15,5 6 0 16,1 3-1-16,-6 5 0 15,-17 5-1-15,-11 5 1 16,-17 6-1-16,-20 4-1 16,-21 4 1-16,-19-2-1 15,-12 2 0-15,-16-6-3 16,-2-4-2-16,-13-12-3 15,16 3-27-15,-7-23-6 16,20-4-1-16,-1-20-1 16</inkml:trace>
  <inkml:trace contextRef="#ctx0" brushRef="#br0" timeOffset="56584.2364">22460 3530 74 0,'-14'-14'34'0,"-2"10"0"15,-18-2-1-15,-2 18-25 16,-13 3 0-16,-4 23-1 0,-13 11 1 15,2 22-2-15,-8 15 0 16,9 16-2-16,5 15-1 16,12 8-1-16,15 10-2 15,20-2-2-15,25-3-4 16,12-21-32-16,37-10-2 15,8-24-1-15,26-16 0 16</inkml:trace>
  <inkml:trace contextRef="#ctx0" brushRef="#br0" timeOffset="59852.4233">22532 2891 73 0,'0'0'31'0,"0"0"-1"15,9-7 0-15,-14-3-18 16,5 10-4-16,0 0-1 15,0 0-1-15,0 0-2 16,0 0 0-16,-18 7-1 16,8 3-1-16,-4 0 0 15,0 3 0-15,-1 0-1 0,1 1 0 16,1-3 0-16,6 1 0 15,7-12-1-15,-3 16 0 16,3-16 0-16,18 7 1 16,-3-6-1-16,4-4 0 15,0-2 0-15,5-2 0 16,-1-1 0-16,-4-4 1 15,-1 2-1-15,-8-1 1 16,-5 1-1-16,-5 10 0 16,-9-15 1-16,-8 12-1 15,-5 3 0-15,-3 2 1 16,-5 4-1-16,0 4 1 15,-2 0-1-15,7 7 1 16,-2-4 0-16,9 2-1 0,5 0 1 16,5-2-1-16,8-3 0 15,0-10 0-15,23 13 0 16,0-12 0-16,5-3 1 15,3-4-1-15,4-4 0 16,0-1 0-16,-3-5 1 16,-3-3-1-16,-7 0 1 15,-7 0-1-15,-12-4 0 16,-6 4 1-16,-9 0 0 15,-13 7-1-15,-4 1 1 16,-8 8-1-16,-2 7 1 16,-2 6 0-16,2 5-1 15,3 1 0-15,6 7 0 0,8-3 0 16,8 4 1-16,13-5-2 15,9-3 1-15,12-3 0 16,11-2 0-16,5-4 0 16,8-4 1-16,6-3-1 15,-2-6 0-15,-1-2 0 16,-5-2 1-16,-5-4-1 15,-9-3 0-15,-8-2 0 16,-10-2 1-16,-13 2-1 16,-9-1 0-16,-11 7 1 15,-5-1-1-15,-8 7 1 16,-3 6-1-16,0 6 0 15,-3 7 1-15,4 0-1 16,8 6 0-16,4 2 0 0,6 2 1 16,11-4-2-16,6 0 1 15,11-1 0-15,9-5 0 16,9-4 0-16,6-5 0 15,8-5 0-15,4-3 0 16,0-6 0-16,-2-3 0 16,-3-3 1-16,-12 0-1 15,-2-2 0-15,-16-1 1 16,-14 7-1-16,-10 1 1 15,-10 7-1-15,-11 2 0 16,-6 7 0-16,-4 6 0 16,2 3 0-16,4 8-1 15,5-5-1-15,16 10-9 16,-2-14-27-16,28 5-3 15,2-11 1-15,19 3-3 0</inkml:trace>
  <inkml:trace contextRef="#ctx1" brushRef="#br1">23026 14837 0</inkml:trace>
  <inkml:trace contextRef="#ctx0" brushRef="#br1" timeOffset="111388.3711">3941 1774 83 0,'-29'-10'36'16,"4"20"1"-16,-16 1 1 15,-8 14-34-15,-6 4 1 16,-1 12-2-16,-7-2 2 15,6 6-3-15,3-5 1 0,13-2-2 16,14-5-1-16,16-9 1 16,19-10-1-16,18-9 1 15,19-4-2-15,11-4 2 16,8-4-1-16,5 2 0 15,-4 2 1-15,-5 8-1 16,-11 6 0-16,-15 8 0 16,-15 7 0-16,-18 5-1 15,-15 7 2-15,-11 2-2 16,-7-4 1-16,-4-7-2 15,5-5-3-15,1-19-5 16,18-4-28-16,3-23 0 16,21-5 0-16,6-24-2 15</inkml:trace>
  <inkml:trace contextRef="#ctx0" brushRef="#br1" timeOffset="111621.3844">4314 1431 106 0,'29'-62'39'0,"-29"62"2"16,22-36-2-16,-22 36-40 16,3 28 3-16,-8 10-3 15,-5 13 3-15,1 17-2 16,-3 17-1-16,-3 6 0 15,-1 4-1-15,0-1-1 16,-3-11-6-16,14 2-19 0,-5-20-13 16,19-11 4-16,1-23-3 15</inkml:trace>
  <inkml:trace contextRef="#ctx0" brushRef="#br1" timeOffset="112521.4359">4755 1809 101 0,'-14'-2'37'15,"-16"7"3"-15,2 19-3 16,-16 6-33-16,9 7-2 16,1 4 1-16,5 8-2 15,9 0 1-15,6-1-1 16,13-8 0-16,10-6-1 0,12-10 1 15,11-8-2-15,10-14 1 16,10-15 1-16,6-9-1 16,-1-10 1-16,-1-9-1 15,-5-7 0-15,-10-5-1 16,-10-3 3-16,-10 5-3 15,-14 0 2-15,-12 12-2 16,-9 6 2-16,-11 8-1 16,-6 14 1-16,1 13 0 15,-3 7-1-15,8 10 0 16,6 4-1-16,9-1 2 15,15 1-2-15,15-4 1 16,13-4 0-16,10-6 0 0,11-6-1 16,2-1 2-16,2-4-1 15,-5 4 1-15,-7-1-1 16,-7 8 1-16,-12 4 0 15,-8 10 0-15,-13 9-1 16,-7 8 1-16,-8 6-2 16,-7 4 1-16,1 2-1 15,-3-2 0-15,3-1 0 16,1-9 0-16,3-4 0 15,4-12 0-15,7-9 1 16,0-15 0-16,12-6 0 16,-2-13 0-16,2-9 0 15,-1-12 1-15,0-12 0 16,-1-6 0-16,-3-8 0 15,3 1 0-15,-3 0 1 0,-1 4-2 16,1 7 3-16,2 11-3 16,2 10 1-16,0 14 0 15,6 12 0-15,1 13 0 16,2 10-2-16,3 10 2 15,2 4-2-15,1 4 2 16,-1 5-2-16,-5 2 2 16,-4 5-2-16,-12-6 1 15,-4 2 1-15,-9-4-1 16,-7-3-1-16,-6-3 1 15,-4-7 0-15,1-7 0 16,-2-7-1-16,5-3 1 16,1-7-1-16,6-1 1 15,1 1 0-15,0 4 0 0,0 12 0 16,-4 11-1-16,-3 18 1 15,-2 15 0-15,-4 15 1 16,-2 8-2-16,0 12 1 16,1-4-2-16,8-4-1 15,13-9-3-15,4-31-14 16,24-3-18-16,4-31-2 15,19-12-1-15,4-34 1 16</inkml:trace>
  <inkml:trace contextRef="#ctx0" brushRef="#br1" timeOffset="112904.4578">5772 2002 101 0,'0'0'40'16,"31"-4"0"-16,-8-1-1 15,19-1-30-15,4-5-6 16,11-1 1-16,0-8-2 16,4-2 0-16,-5-5 0 15,-7-2 0-15,-8-3-1 16,-12-2 1-16,-12 2-1 15,-15-1 1-15,-14 7-1 16,-12 2 0-16,-10 9 2 16,-11 4-3-16,-7 19 0 15,-6 13 0-15,1 11 0 0,1 13 0 16,7 6 0-16,11 3 0 15,10 1 0-15,16 3 0 16,18-13 0-16,21-7 0 16,17-14-3-16,17-12-2 15,21-5-5-15,1-17-27 16,20-1-3-16,-12-21 1 15,16 6-3-15</inkml:trace>
  <inkml:trace contextRef="#ctx0" brushRef="#br1" timeOffset="113077.4677">6751 1740 121 0,'-12'19'40'16,"-3"-7"1"-16,18 3-2 0,7-9-37 15,10-6-1-15,17-7-3 16,0-6-3-16,20-2-31 15,-13-7-2-15,10 7 0 16,-16-2-2-16</inkml:trace>
  <inkml:trace contextRef="#ctx0" brushRef="#br1" timeOffset="113228.4763">6700 2026 127 0,'-35'44'41'0,"7"-22"0"15,27-5-2-15,23-19-39 16,9-11-4-16,35-5-34 15,2-19-1-15,24 4-2 0,3-13-2 16</inkml:trace>
  <inkml:trace contextRef="#ctx0" brushRef="#br1" timeOffset="113836.5111">7993 1613 97 0,'4'-10'37'15,"-4"10"2"-15,0 0-4 16,-4 32-28-16,-11 0-1 15,3 12-2-15,-4 6-1 16,2 4-1-16,2-1 0 16,4 2-1-16,6-3 1 0,5-7-2 15,7-14 2-15,2-11-1 16,7-14 0-16,4-14-1 15,1-12 2-15,4-12-1 16,-7-9 0-16,0-12 1 16,-9 0-1-16,-2-2 0 15,-4 3 0-15,-6 7 1 16,-4 8-1-16,-3 7 0 15,3 12-1-15,3 6 0 16,1 12-1-16,22-5 0 16,6 8-2-16,10-3-3 15,15 6-5-15,1-9-28 16,25 6-2-16,-5-8 0 15,10 6 0-15</inkml:trace>
  <inkml:trace contextRef="#ctx0" brushRef="#br1" timeOffset="114043.5229">8814 1599 121 0,'-24'11'41'16,"5"8"1"-16,-6 2-4 16,7 10-36-16,3 4 0 15,7 9-1-15,3-2 0 16,8 6-1-16,8-7-2 15,7-2-3-15,12-5-6 16,-3-22-26-16,15-3-5 16,-8-21 2-16,10-8-3 0</inkml:trace>
  <inkml:trace contextRef="#ctx0" brushRef="#br1" timeOffset="114182.5309">9009 1443 92 0,'-20'-51'35'16,"20"51"-2"-16,0 0-5 15,-12-62-39-15,12 62-27 16,27-26 0-16,3 26 1 16,16 12 1-16</inkml:trace>
  <inkml:trace contextRef="#ctx0" brushRef="#br1" timeOffset="114474.5476">9382 1402 86 0,'19'16'36'0,"-20"-3"2"16,0 6 1-16,-22-2-27 16,7 2-3-16,-11 1-2 15,-1 5-1-15,-5 0-1 16,5 0-2-16,-1-1-1 15,9 2 0-15,6-5-1 16,13 0-1-16,13-7 0 16,14-2 0-16,11-7 0 15,7 5 0-15,3-4 0 16,-1 1 0-16,-5 5 0 15,-6 3-1-15,-15 5 1 16,-14 3 0-16,-14 5 0 16,-12 4-1-16,-4-1 1 15,-4-1-3-15,0-5-1 0,0-11-7 16,24 0-27-16,4-14-1 15,6-12-3-15,11-9 0 16</inkml:trace>
  <inkml:trace contextRef="#ctx0" brushRef="#br1" timeOffset="114790.5656">9778 1679 112 0,'-1'13'41'15,"1"-13"0"-15,10 11 0 16,7-10-38-16,12-4-1 15,6-4 1-15,9-7-2 16,-1-3 1-16,-1-4-1 16,-6-2 0-16,-11-2 0 0,-12 0 1 15,-14 4-1-15,-14 6 0 16,-12 6 1-16,-10 12-2 15,-6 8 0-15,-3 10 0 16,-2 11 0-16,9 9 0 16,6 4 0-16,13 0 0 15,14-2 0-15,17-6-3 16,21-14-5-16,29-1-32 15,0-19-2-15,26-5 0 16,1-16-2-16</inkml:trace>
  <inkml:trace contextRef="#ctx0" brushRef="#br1" timeOffset="115245.5917">8031 2272 105 0,'-34'14'40'0,"7"-13"0"16,27-1-1-16,24-4-36 16,21-6-1-16,26-5 0 15,28-5-1-15,26-9 1 16,29-1 1-16,28-3-2 15,16 1 1-15,7-1-1 16,3 7 1-16,-8 1-3 16,-12 3 0-16,-22 12-2 15,-30-6-12-15,-26 19-24 16,-43-6-1-16,-20 11 0 15,-47-8-2-15</inkml:trace>
  <inkml:trace contextRef="#ctx0" brushRef="#br1" timeOffset="115684.6168">8599 2605 86 0,'9'-12'36'0,"4"15"2"16,-13-3 0-16,-4 14-32 15,-11 7 0-15,-4 13 0 0,-7 3-1 16,1 10-1-16,-1 2-1 15,3-3 0-15,4-3-2 16,5-4 1-16,11-8 0 16,9-12-2-16,5-10 0 15,8-13 1-15,4-13-1 16,3-10 0-16,0-6 0 15,-2-8-1-15,-5-5 2 16,-4-2-2-16,-8 0 1 16,-3 5 0-16,-5 5 1 15,-1 6-2-15,-1 7 2 16,3 4 0-16,8 2 0 15,7 5-1-15,9-1-2 16,6-2-2-16,15 7-7 16,-3-15-26-16,19 15-2 0,-5-17 0 15,11 16-1-15</inkml:trace>
  <inkml:trace contextRef="#ctx0" brushRef="#br1" timeOffset="116037.637">9189 2450 112 0,'-17'43'41'15,"-11"-11"-1"-15,12 19-9 16,-3-13-26-16,11 0 1 16,1-5-3-16,12-2 1 15,9-12-2-15,10-6 1 0,12-13-2 16,12-10 0-1,7-11 0-15,5-9-2 0,1-9 1 16,1-5-1-16,-5-2 2 16,-8 2-3-16,-10 6 3 15,-12 8-2-15,-11 9 1 16,-16 21 0-16,0 0-1 15,-6 28 1-15,-12 5-1 16,-1 9 0-16,-1 4-1 16,4 3 2-16,3 1-4 15,6-10 1-15,17-3-5 16,1-24-12-16,25 7-20 15,-3-25 1-15,19 3 1 16,-2-20-4-16</inkml:trace>
  <inkml:trace contextRef="#ctx0" brushRef="#br1" timeOffset="116360.6555">10088 2434 105 0,'0'0'39'16,"-18"-16"2"-16,4 33-2 16,-16 4-34-16,7 13-2 15,-1 1 0-15,3 7 1 16,5 2-2-16,5-3 1 15,7-5-1-15,5-7 1 16,9-11-2-16,8-10 0 16,9-15 0-16,6-11-1 15,6-12 1-15,2-9-1 16,5-8 0-16,-1-3-1 15,-1 0 2-15,-5 7 1 0,-10 7-2 16,-3 9 0-16,-9 16 0 16,-3 14 0-16,-7 18 0 15,-3 10-2-15,-2 12-1 16,-5 4-2-16,11 22-15 15,-16-16-18-15,15 16-5 16,-9-16 1-16,11 6-2 16</inkml:trace>
  <inkml:trace contextRef="#ctx0" brushRef="#br1" timeOffset="116834.6826">7166 3887 104 0,'0'0'40'15,"33"-4"1"-15,4-19-2 16,21-3-35-16,9 2-8 15,5-11-9-15,14 15-24 16,-13-5-2-16,-1 20 0 16,-24 0 0-16</inkml:trace>
  <inkml:trace contextRef="#ctx0" brushRef="#br1" timeOffset="116976.6907">7265 4164 119 0,'-43'31'40'15,"16"-27"0"-15,27-4-3 16,48-21-44-16,8-21-30 15,33 7-2-15,5-14-1 16,18 5-2-16</inkml:trace>
  <inkml:trace contextRef="#ctx0" brushRef="#br1" timeOffset="117465.7187">8739 3154 92 0,'-12'8'37'15,"-24"12"0"-15,-7 28 2 16,-23 18-33-16,0 26 0 16,-8 22 0-16,5 22-1 15,4 9 0-15,15 11-3 16,21-5 0-16,23-7-3 15,35-17-5-15,19-30-31 16,42-17-4-16,15-37-2 16,30-15 0-16</inkml:trace>
  <inkml:trace contextRef="#ctx0" brushRef="#br1" timeOffset="119756.8497">8970 3661 91 0,'10'-16'38'15,"10"7"0"-15,4-13 0 16,15 2-33-16,5-2-2 16,12 2 0-16,0-2-2 15,1 7 1-15,-5 4-2 16,-4 9 1-16,-13 6-1 15,-13 9 0-15,-17 7 0 16,-10 8 0-16,-16 1 2 16,-6 3-2-16,-4-2 1 0,1 0-1 15,3-5 1-15,11-6-1 16,12-4 0-16,14-5 0 15,15-5 0-15,11-3 0 16,6 2 0-16,3 3 0 16,-2 3 1-16,-6 5 0 15,-12 7 0-15,-12 9 0 16,-18 8-1-16,-14 8 1 15,-16 3 0-15,-8 2 0 16,-6-2-2-16,1-10 0 16,8-5-4-16,7-24-21 15,33-11-11-15,0 0-2 16,40-27-1-16,7-10 0 15</inkml:trace>
  <inkml:trace contextRef="#ctx0" brushRef="#br1" timeOffset="119907.8583">10037 3735 78 0,'-31'-8'40'16,"14"7"-4"-16,-5-10-2 16,7-6-27-16,15 17-44 15,10-26 0-15,21 12-3 16,-1-10 2-16</inkml:trace>
  <inkml:trace contextRef="#ctx0" brushRef="#br1" timeOffset="120252.8781">10682 3378 96 0,'-11'-7'37'0,"-4"20"1"16,-23 4-1-16,-1 17-31 16,-17 12-1-16,-5 17-1 15,-7 9 1-15,3 11-2 16,8 3 1-16,10-2-2 15,13-6 0-15,18-7-1 16,21-15 1-16,18-17-1 16,20-19 0-16,17-17-1 15,12-19 1-15,2-14-1 16,0-8 1-16,-6-7-1 15,-15-1 1-15,-18 0-2 0,-21 8 1 16,-22 4-1 0,-18 16 0-16,-13 4 0 0,-7 10-1 15,-7 2-2-15,10 8-2 16,4-9-10-16,26 13-21 15,13-10-3-15,17-8 0 16,17-9-1-16</inkml:trace>
  <inkml:trace contextRef="#ctx0" brushRef="#br1" timeOffset="120471.8906">11069 3729 120 0,'-10'-2'42'16,"10"2"0"-16,21-17-3 0,10 4-36 15,17-5-1-15,11-1-1 16,11-1 0-16,7 1-1 16,4 5-2-16,-6 4-3 15,0 10-5-15,-21-8-28 16,6 13-3-16,-19-9 1 15,-6 8-3-15</inkml:trace>
  <inkml:trace contextRef="#ctx0" brushRef="#br1" timeOffset="122294.9949">14176 2913 103 0,'-6'-16'39'0,"6"16"0"16,13-13 0-16,6 16-36 15,4 2 0-15,10 11 0 16,3 11 0-16,6 10 0 15,-1 10-1-15,2 11 0 16,-9 12-1-16,-5 6 0 0,-11 7 0 16,-10 2-1-16,-18 4 1 15,-14-3-1-15,-12-3 0 16,-9-12-3-16,-4-5-1 15,-10-22-17-15,18 2-17 16,-9-22-4-16,15-6 1 16,3-21-1-16</inkml:trace>
  <inkml:trace contextRef="#ctx0" brushRef="#br1" timeOffset="123152.0439">8527 4690 80 0,'23'-4'37'16,"6"7"-2"-16,2-11-1 15,7 4-34-15,14 2 0 16,11-3-1-16,13-4 2 0,16-5-1 16,12-3 1-16,14-3 0 15,12 0 0-15,15-2 1 16,11-4 0-16,13 5 0 15,4 0-1-15,7 6 1 16,4 0 0-16,7 4 0 16,2 0-1-16,5 1 1 15,3 0 0-15,3 1-1 16,3-4 1-16,4 0-1 15,4-1 1-15,3-4 0 16,7 0-2-16,1 0 2 16,3-1-1-16,3 2 1 15,2-2-2-15,-4 2 2 16,0 0-1-16,-4 2 0 0,-9 0 0 15,-3 0 0-15,-11-4 1 16,-6 2-1-16,-16-5 0 16,-8 1 0-16,-22-3 0 15,-14 1-1-15,-22 0 1 16,-21 0-2-16,-24 5-3 15,-22-9-11-15,-15 16-22 16,-23-7-3-16,-10 18 0 16,-12-20-2-16</inkml:trace>
  <inkml:trace contextRef="#ctx0" brushRef="#br1" timeOffset="124279.1084">24038 4555 88 0,'31'2'35'0,"11"-9"0"16,20 3 1-16,5-10-33 15,23-1 0-15,14-5-1 16,5 2 0-16,-3-1 0 16,-4 3-1-16,-14 5 0 15,-10 4 0-15,-17 2-1 16,-12 6 0-16,-19 4 0 15,-11 2 0-15,-19-7-1 16,7 16 0-16,-7-16-2 16,-13 10-5-16,13-10-28 15,-15 7 0-15,15-7-1 16,-19 0 0-16</inkml:trace>
  <inkml:trace contextRef="#ctx0" brushRef="#br1" timeOffset="129246.3924">12722 3139 61 0,'10'-26'32'0,"-10"26"-3"16,9-27-2-16,1 21-14 16,-12-12 0-16,2 18-4 15,6-14-2-15,-6 14 0 16,0 0-2-16,2 29-1 15,-5-1 0-15,2 20-1 16,-4 14 0-16,3 19-1 16,-5 14 0-16,1 16 0 15,-5 7 0-15,1 5 0 0,1-9-1 16,2-12-1-16,7-18 0 15,2-21-2-15,10-22-3 16,2-36-24-16,15-10-10 16,-7-30 0-16,5-3-1 15</inkml:trace>
  <inkml:trace contextRef="#ctx0" brushRef="#br1" timeOffset="131189.5036">13285 3636 97 0,'0'0'36'0,"-23"4"2"16,23-4-5-16,-14 10-33 15,14-10-5-15,13 0-26 16,-2-13-4-16,12 4-2 16,-4-11-1-16</inkml:trace>
  <inkml:trace contextRef="#ctx0" brushRef="#br1" timeOffset="131526.5229">13855 3256 86 0,'0'0'36'0,"-22"-2"1"0,8 15 0 16,-16-4-30-16,6 20-3 16,-3 9 1-16,3 15-2 15,0 9 1-15,4 7-2 16,8 2 1-16,15-2-2 15,12-9 1-15,14-14-1 16,10-19 0-16,16-22 0 16,6-20 0-16,7-18-1 15,0-15 0-15,-8-12 1 16,-9-6-1-16,-15-3 1 15,-17 2-2-15,-17 3 0 16,-18 14-3-16,-16 8 0 16,-10 29-9-16,-16-6-25 15,12 23-2-15,-5 1 0 16,21 12-1-16</inkml:trace>
  <inkml:trace contextRef="#ctx0" brushRef="#br1" timeOffset="133564.6395">9429 4970 64 0,'8'-15'36'0,"-8"15"0"15,9-18 1-15,-9 18-27 16,0 0-2-16,3 15-2 16,-7 3-1-16,1 14-1 15,-2 9 0-15,1 12-3 16,-2 7 2-16,1 5-3 15,1 6 2-15,0-2-2 16,-1-1 0-16,3-8-2 16,3-2-4-16,-3-21-12 15,12 2-20-15,-2-18-1 16,13-10 0-16,2-17 0 15</inkml:trace>
  <inkml:trace contextRef="#ctx0" brushRef="#br1" timeOffset="133746.6499">9867 5160 102 0,'-28'-5'39'16,"12"8"0"-16,-8-8-3 15,7 5-37-15,17 0-6 16,0 0-28-16,24-2-4 15,3-6 1-15,22 3-2 16</inkml:trace>
  <inkml:trace contextRef="#ctx0" brushRef="#br1" timeOffset="134172.6742">10650 4940 80 0,'-16'-9'40'16,"-11"-5"-3"-16,2 11 3 15,-18-2-34-15,8 11-1 16,-7 4 0-16,4 11-1 16,-4 2-1-16,7 6-1 15,6 0 1-15,10 1-3 16,10-3 2-16,16-4-2 15,12-3 2-15,16-4-2 16,13 2 1-16,7-1-1 16,6 3-1-16,1 3 1 0,-6 6-1 15,-10 4 0-15,-12 6 1 16,-16 3-1-16,-18 1 1 15,-18-1 0-15,-10-2 0 16,-10-8 0-16,-5-5 0 16,-1-11 1-16,2-10-1 15,7-16 1-15,12-13-1 16,8-12 0-16,13-16 1 15,11-7-1-15,11-2-3 16,5-4 1-16,12 8-6 16,-6-5-23-16,18 23-8 15,-11 1 0-15,8 19-2 16</inkml:trace>
  <inkml:trace contextRef="#ctx0" brushRef="#br1" timeOffset="134427.6888">11261 5236 105 0,'0'0'42'0,"0"0"0"16,0 0-1-16,39-8-38 16,1-8-2-16,17-1-2 15,14-2-3-15,-4-9-28 0,23 10-9 16,-5-4 1-16,7 10-3 15</inkml:trace>
  <inkml:trace contextRef="#ctx0" brushRef="#br1" timeOffset="136788.8239">12398 4900 45 0,'14'-13'33'16,"-9"-4"2"-16,4 5 0 15,-15-10-22-15,6 22-2 16,-8-24-3-16,8 24-1 15,-23-11-2-15,5 14 0 16,-5 2-1-16,-1 13-1 16,-6 9-1-16,2 12 0 15,-1 9 1-15,4 9-1 16,3 4 0-16,8 7-1 15,10-6 1-15,12-4-2 16,14-11 2-16,11-16-2 16,11-16 0-16,9-21 1 0,8-14 0 15,3-17 1 1,0-13-3-16,-9-9 2 0,-7-2-1 15,-13-3 1-15,-12 5-2 16,-15 6 2-16,-18 9-3 16,-12 11 1-16,-11 10 0 15,-7 10 0-15,-1 9-2 16,1 0-4-16,16 14-26 15,1-10-6-15,23 0 0 16,14 6-1-16</inkml:trace>
  <inkml:trace contextRef="#ctx0" brushRef="#br1" timeOffset="136953.8333">13190 4939 94 0,'-5'11'37'16,"-8"-8"-3"-16,13-3-5 15,0 0-65-15,-5-21-2 16,27 12 1-16,-1-11-1 16</inkml:trace>
  <inkml:trace contextRef="#ctx0" brushRef="#br1" timeOffset="137286.8523">13745 4676 91 0,'-30'-10'38'0,"6"19"1"0,-17-1 0 15,4 15-35-15,-6 4-1 16,5 7 0-16,5 0 0 16,6 2-1-16,11 1-1 15,12-4 0-15,18-6 0 16,15-5-1-16,14-6 0 15,10-2 0-15,4-2 0 16,2 0 0-16,-2 1 0 16,-8 3 0-16,-11 5 1 15,-14 7-1-15,-18 4 2 16,-11 3-3-16,-10 1 2 15,-10-1-3-15,-1-1 0 16,-5-11-6-16,14 2-25 16,-7-24-6-16,24-1 0 0,-5-23-1 15</inkml:trace>
  <inkml:trace contextRef="#ctx0" brushRef="#br1" timeOffset="137470.8629">13752 4669 101 0,'-30'-17'40'0,"13"17"0"15,-3-1-1-15,20 1-35 16,0 0-3-16,31 2-2 16,10-3-1-16,4-5-4 15,19 14-25-15,-2-18-8 16,17 2 0-16,-9-7-2 15</inkml:trace>
  <inkml:trace contextRef="#ctx0" brushRef="#br1" timeOffset="137733.8779">14269 4367 87 0,'0'0'38'15,"12"-2"0"-15,0 1 0 16,14 12-32-16,0 2 0 15,9 12 0-15,-4 6-2 16,3 12 1-16,-7 10-3 16,-4 13 0-16,-9 10-1 15,-10 9 0-15,-14 6 0 16,-9 4-2-16,-8 0-1 0,-10-7-4 15,3 3-26-15,-12-20-9 16,7-6 2-16,-4-20-3 16</inkml:trace>
  <inkml:trace contextRef="#ctx0" brushRef="#br1" timeOffset="138281.9093">9111 4946 75 0,'-29'6'37'0,"7"21"0"16,-17 14 1-16,2 27-31 16,-6 12 0-16,5 22-2 15,-5 10 0-15,11 8 0 16,10-5 1-16,15-4-4 15,17-14-4-15,14-29-27 16,35-11-8-16,12-26 0 16,28-16-3-16</inkml:trace>
  <inkml:trace contextRef="#ctx0" brushRef="#br1" timeOffset="138741.9356">7449 6617 96 0,'-29'6'38'0,"11"5"1"16,4-9-1-16,14-2-34 16,19-2-1-16,19-5-1 15,19-10-2-15,13-3-2 16,10 3-2-16,1-7-5 0,13 8-28 15,-13-3-2-15,-7 17 2 16,-24 1-2-16</inkml:trace>
  <inkml:trace contextRef="#ctx0" brushRef="#br1" timeOffset="138890.9441">7585 6960 103 0,'-13'5'38'15,"27"-6"0"-15,20-19-3 16,10-7-37-16,33-1-27 16,8-10-8-16,13 1 0 0,0-2-1 15</inkml:trace>
  <inkml:trace contextRef="#ctx0" brushRef="#br1" timeOffset="139323.9689">8696 6564 97 0,'18'-18'36'0,"4"-5"3"16,14 5-2-16,-3-3-35 15,10 4-1-15,-2 4 1 16,1 7 1-16,-10 6-1 15,-1 8 1-15,-16 5-1 16,-7 13-1-16,-11 1 2 16,-9 9 0-16,-9 2-1 15,-8 8 2-15,-5 0-2 16,-1-1 0-16,0 3 0 15,6-12 1-15,3-3-2 16,10-6-1-16,10-6 1 16,14-10-2-16,13-8-1 15,13-9-1-15,17-3-4 16,-7-13-26-16,30 7-7 0,0-13 1 15,7 8-3-15</inkml:trace>
  <inkml:trace contextRef="#ctx0" brushRef="#br1" timeOffset="139477.9777">9558 6657 118 0,'-20'-1'39'0,"5"3"-2"15,3-9-3-15,4-3-42 16,26 3-28-16,-2-13-4 15,15 3 2-15,4-7-3 16</inkml:trace>
  <inkml:trace contextRef="#ctx0" brushRef="#br1" timeOffset="139799.9961">10240 6249 100 0,'-10'-2'39'0,"-21"13"1"15,-1 19-1-15,-18 6-33 16,-2 18-1-16,-7 7 1 15,2 11 0-15,0 4-2 16,11 2 1-16,10-6-2 16,14-4-1-16,16-13-2 15,18-13 0-15,16-18 0 16,15-15 0-16,9-17 0 15,6-12 0-15,-3-10 0 16,-3-8 0-16,-11-3 0 0,-10-3 0 16,-19 4 0-16,-17 2-3 15,-9 10-1-15,-13 6-3 16,0 22-20-16,-10-15-9 15,23 12-5-15,-3-4 0 16,17 7 0-16</inkml:trace>
  <inkml:trace contextRef="#ctx0" brushRef="#br1" timeOffset="140076.0119">11222 5986 117 0,'-18'18'41'0,"-29"9"2"16,-2 24-3-16,-30 10-38 15,-7 18 0-15,-17 16-1 16,-14 14 3-16,-5 8-3 15,5-1 1-15,10 2-3 16,8-14-1-16,24-3-9 16,10-28-21-16,35-11-10 15,15-25-1-15,24-14 0 16</inkml:trace>
  <inkml:trace contextRef="#ctx0" brushRef="#br1" timeOffset="141144.073">11030 6456 89 0,'19'5'38'15,"-9"-6"-1"-15,4 8 3 16,-14-7-33-16,14 13-2 16,-14 3 0-16,-3 11 0 15,-6 10-2-15,-2 13 1 16,-2 6-2-16,-2 11 1 15,1 5-3-15,2-4-1 16,15 0-29-16,-1-17-9 16,19-11-1-16,2-22 0 0</inkml:trace>
  <inkml:trace contextRef="#ctx0" brushRef="#br1" timeOffset="141325.0833">11459 6696 129 0,'-21'6'38'0,"-1"-6"-1"16,10-18-33-16,12 18-42 15,19-19-1-15,7 8-1 16,4-7-2-16</inkml:trace>
  <inkml:trace contextRef="#ctx0" brushRef="#br1" timeOffset="141812.1112">11890 6410 107 0,'-20'11'40'15,"4"-14"0"-15,16 3-1 16,10-6-36-16,14-5-1 16,11-2 0-16,7 3-1 15,1 0 0-15,4 2 0 0,-2 3-1 16,-6 4 0-16,-8 4 0 15,-9 5 0-15,-13 5 1 16,-10 7-1-16,-12 3 0 16,-10 7 0-16,-7 2 1 15,-4 1 1-15,-2 1-1 16,2-2 1-16,5-3-1 15,10-5 1-15,12-8-2 16,7-16 3-16,30 15-3 16,4-15 0-16,11 1 1 15,0 1-1-15,3 2 0 16,-4 7 1-16,-13 8 0 15,-12 7 0-15,-19 11 1 16,-20 5-2-16,-15 7 0 0,-9 3 0 16,-9-2 0-16,-4-6-2 15,6-1-5-15,-6-23-26 16,28 5-4-16,-3-21-5 15,20-4 0-15</inkml:trace>
  <inkml:trace contextRef="#ctx0" brushRef="#br1" timeOffset="142347.1418">7780 8042 97 0,'0'0'39'15,"0"0"2"-15,12-2-2 16,6-10-34-16,14 2-4 16,16-1-2-16,4-2-3 15,15 8-26-15,-5-9-8 16,10 8 1-16,-11 1-4 15</inkml:trace>
  <inkml:trace contextRef="#ctx0" brushRef="#br1" timeOffset="142530.1523">7869 8365 103 0,'-40'16'41'16,"26"-3"0"-16,14-13-2 15,27-23-38-15,24-2-2 16,17-11-6-16,29 4-26 15,-2-9-6-15,18-1 0 16,-4-4-2-16</inkml:trace>
  <inkml:trace contextRef="#ctx0" brushRef="#br1" timeOffset="143120.1859">9073 7688 104 0,'-13'-3'39'16,"13"3"0"-16,0 0 0 15,27-18-37-15,8 6 0 16,16-1-1-16,1 3 0 16,8 0 0-16,0 6 0 15,-4 8 0-15,-7 7 0 16,-7 11 1-16,-16 8-1 15,-13 9 0-15,-15 6 0 16,-14 7 0-16,-15 6 0 16,-10 1 0-16,-15 0 0 15,-5 0 0-15,-5-6 0 16,1-1 0-16,6-11 0 0,7 0 1 15,11-12-1-15,12-4 1 16,15-7-1-16,16-4 0 16,15-8-1-16,17-5 1 15,16-6 0-15,8-3-1 16,11-2 2-16,4-3-2 15,3-3 0-15,-4 1 0 16,0 1-2-16,-11 2-1 16,-3 6-1-16,-11-9-29 15,9 17-2-15,-20-11-3 16,11 14-3-16</inkml:trace>
  <inkml:trace contextRef="#ctx0" brushRef="#br1" timeOffset="143308.1968">10147 8355 112 0,'0'0'45'16,"0"19"-1"-16,0-19-1 16,0 0-37-16,-4-14-4 15,4 14-2-15,7-19-2 16,-5 6-3-16,14 10-27 15,-18-16-4-15,15 15-5 16,-13-9-2-16</inkml:trace>
  <inkml:trace contextRef="#ctx0" brushRef="#br2" timeOffset="156088.9278">19477 5920 103 0,'-18'-23'36'0,"1"5"3"15,-10-3-3-15,0 7-32 16,-10 6-4-16,-3 8 2 15,-4 6 1-15,-5 12-1 16,-7 7 3-16,-3 11-4 16,0 6 3-16,6 4-4 0,7 0 3 15,13 1-2 1,13-3-1-16,18-2 0 0,18-6-1 15,14-8 1-15,16-6 0 16,12-3 0-16,5-3 0 16,-2 0 0-16,-3-1 0 15,-11 3 0-15,-14 7 0 16,-19 4 0-16,-19 6 0 15,-19 1 2-15,-12 2-2 16,-7-5 1-16,-1 0-3 16,4-12 1-16,15-8-7 15,7-28-18-15,36-2-13 16,15-21-1-16,28-2 0 15,10-18-1-15</inkml:trace>
  <inkml:trace contextRef="#ctx0" brushRef="#br2" timeOffset="156390.9451">20018 5941 88 0,'15'-16'39'15,"-24"4"1"-15,-6 20 1 16,-27 0-12-16,3 21-25 16,-6 11-3-16,3 10 2 15,4 10-2-15,9 8 1 16,10 3-1-16,19 0 1 15,16-10-1-15,20-7 0 16,18-17 1-16,10-15-2 16,12-16 0-16,4-14 0 15,-6-17 0-15,-7-16 0 16,-13-7 0-16,-15-12 0 0,-17-6 0 15,-19-3 0-15,-14 2 0 16,-18 5-5-16,-7 10 0 16,-15 9-2-16,0 26-6 15,-18 2-23-15,11 28-4 16,-4 7 0-16,11 21-1 15</inkml:trace>
  <inkml:trace contextRef="#ctx0" brushRef="#br2" timeOffset="156735.9645">18887 6943 118 0,'-37'20'41'16,"19"-19"1"-16,39 1-1 16,33-15-37-16,34-8-1 15,37-9 0-15,33-5 0 16,25-5-3-16,20-4 0 15,6 2 0-15,-3 2 0 16,-16 5 0-16,-19 5 0 16,-29 8 0-16,-31 4 0 15,-28 6 0-15,-32 4 0 16,-27 7 0-16,-24 1-8 0,-19 7-5 15,-23-10-24 1,-1 11-4-16,-12-8-1 0,8 4 0 16</inkml:trace>
  <inkml:trace contextRef="#ctx0" brushRef="#br2" timeOffset="157885.0305">16836 7612 102 0,'2'-16'39'0,"-2"16"1"15,7-12-4 1,-6 23-31-16,-2 9-3 0,5 15 1 16,-1 8-1-16,3 13 0 15,-1 14 0-15,-2 11-1 16,1 10 0-16,-4 8 0 15,-2 1 0-15,-1-1 0 16,-2-5-1-16,1-5 0 16,1-13-2-16,2-11 0 15,5-13-2-15,0-22-2 16,12-11-27-16,-5-26-8 15,11-10 2-15,-8-22-2 16</inkml:trace>
  <inkml:trace contextRef="#ctx0" brushRef="#br2" timeOffset="158126.0443">16617 7725 109 0,'-46'-6'42'15,"13"15"1"-15,5-9-2 16,28 0-35-16,13-4-2 15,30-11-1-15,21-11-1 16,18-1-1-16,15-6 0 16,18-1-1-16,14-1-2 15,1 3-1-15,4 10-4 16,-15-2-25-16,5 19-9 15,-21-2 1-15,-7 17-2 16,-19-1-1-16</inkml:trace>
  <inkml:trace contextRef="#ctx0" brushRef="#br2" timeOffset="158351.0572">17493 8064 113 0,'0'0'41'15,"18"-9"1"-15,21 0-2 16,17-16-38-16,10-1-1 16,10-3 0-16,7 2-1 15,0 8-3-15,-3 0-4 16,1 17-25-16,-23-4-8 0,-7 18 1 15,-25-2-3-15</inkml:trace>
  <inkml:trace contextRef="#ctx0" brushRef="#br2" timeOffset="158531.0675">17572 8329 116 0,'-35'26'42'0,"12"-21"1"16,33-2-1-16,13-6-37 15,32-20-3-15,27-4-1 16,15-7-1-16,14 1-2 15,5-5-7-15,17 10-26 16,-17-3-6-16,2 11-1 16,-18 2-2-16</inkml:trace>
  <inkml:trace contextRef="#ctx0" brushRef="#br2" timeOffset="159275.11">19074 7658 109 0,'-3'-11'40'16,"7"-11"1"-16,24 5-1 16,6 8-37-16,23-17-1 15,23-1-1-15,17 5 1 16,2 4-1-16,-2 6 1 15,-4 10-1-15,-13 11-1 16,-20 17 1-16,-21 14 0 16,-31 14-1-16,-27 11 1 15,-26 12-1-15,-15 7 0 16,-17 3 1-16,-8 1 0 15,-7-2 0-15,3-7 1 16,7-11-1-16,14-6 1 0,17-15 0 16,18-9-2-16,19-12 0 15,23-12 0-15,24-15 0 16,19-10 0-16,24-9 0 15,13-5 0-15,11-2 0 16,8-5 0-16,2 5 0 16,-7 0-8-16,5 15-25 15,-28-8-3-15,-4 18-6 16,-22-3-1-16,-1 9-1 15</inkml:trace>
  <inkml:trace contextRef="#ctx0" brushRef="#br2" timeOffset="159846.1427">20675 8296 99 0,'-15'16'44'16,"-6"-7"2"-16,12 1-3 16,-5-28-23-16,14 18-19 15,7-14-4-15,8-4-5 16,13 5-26-16,-12-12-2 15,15 10-5-15,-9-11-1 16</inkml:trace>
  <inkml:trace contextRef="#ctx0" brushRef="#br2" timeOffset="162407.2892">684 4323 68 0,'7'-32'33'15,"-6"0"-4"-15,-1-3 2 16,0 11-25-16,-9-2 0 15,4 9-2-15,-5 2 0 16,10 15 1-16,-17 8-1 16,11 19 4-16,-3 5-5 15,4 12 0-15,3 3 0 16,3 6-2-16,5-4 2 15,9-6-3-15,7-8 2 16,7-15-2-16,3-16 2 0,7-11-1 16,4-15 0-16,6-11 1 15,0-10 0-15,3-5 0 16,-4-4-1-16,3 2 1 15,-5 5-2-15,-2 8 1 16,-5 17-1-16,-8 10 0 16,-4 22-1-16,-11 15 0 15,-9 18 0-15,-8 13 0 16,-8 13 1-16,-4 6 0 15,-10 3-1-15,-4 0 1 16,-2-4 0-16,-3-9 0 16,-2-8 0-16,2-9-2 15,2-9-3-15,-9-24-20 16,15 3-13-16,-5-23 0 0,12-7-1 15,-4-18 0-15</inkml:trace>
  <inkml:trace contextRef="#ctx0" brushRef="#br2" timeOffset="162715.3068">1623 3564 98 0,'27'7'38'0,"-5"-3"-1"16,5 11-2-16,3-1-32 16,-1 10-2-16,0 3 3 15,0 17-2-15,-10 7 1 0,-4 18 0 16,-12 13-1-16,-8 12 0 15,-7 6-1-15,-9 5-1 16,-7-6-1-16,-3-5-1 16,2-9-1-16,-1-22-2 15,10-8-9-15,-7-29-24 16,16-10 0-16,-5-26 0 15,7-8-1-15</inkml:trace>
  <inkml:trace contextRef="#ctx0" brushRef="#br2" timeOffset="162969.321">1029 3451 82 0,'-75'-12'36'15,"1"28"-3"-15,-7 20 3 16,11 24-31-16,-5 20 1 15,14 30-1-15,4 16 0 16,20 20-2-16,9 7 0 16,17 8 1-16,14-7-4 15,18-7 0-15,21-16-4 16,10-33-9-16,29-16-25 15,14-39 0-15,22-27 0 16,10-31-4-16</inkml:trace>
  <inkml:trace contextRef="#ctx0" brushRef="#br2" timeOffset="169024.6677">16873 9388 96 0,'10'-19'38'16,"-5"0"-1"-16,3 8-1 15,-8 11-32-15,0 0-1 0,-16 10-1 16,7 13 1-16,-5 8 0 15,1 10-1-15,-4 11 1 16,4 10 0-16,3 5-1 16,4 7 1-16,6-2-1 15,10-5-1-15,12-16-1 16,13-16 2-16,11-23-2 15,11-21 0-15,9-24 0 16,6-19 0-16,-4-14 0 16,-1-6 0-16,-8-3 1 15,-11 3-1-15,-11 10 0 16,-9 12 0-16,-14 18 0 15,-10 19-1-15,-8 25 1 16,-10 24 0-16,-5 25 0 16,-6 24 1-16,-4 22 0 0,-8 17-1 15,-4 10-1-15,-2 4 3 16,-3-4-3-16,-1-10 3 15,-4-11-2-15,0-16 1 16,-3-21-3-16,6-22 3 16,4-21-3-16,5-32-4 15,24-18-33-15,3-38-2 16,29-17 2-16,7-33-4 15</inkml:trace>
  <inkml:trace contextRef="#ctx0" brushRef="#br2" timeOffset="169242.6801">18035 9417 114 0,'-1'13'40'15,"11"-2"0"-15,1-15-2 16,19-12-37-16,6 1-2 15,11-7 0-15,5 0 0 16,5-3-4-16,6 11-10 16,-12-8-23-16,-2 17 0 15,-22 0-1-15,-10 16 0 16</inkml:trace>
  <inkml:trace contextRef="#ctx0" brushRef="#br2" timeOffset="169377.6879">18136 9646 117 0,'-37'22'38'0,"22"-1"2"16,15-21-4-16,16-8-37 15,29-4-24-15,8-18-13 16,21 0 0-16,6-9-2 16,25 2 0-16</inkml:trace>
  <inkml:trace contextRef="#ctx0" brushRef="#br2" timeOffset="170069.7274">19570 9301 66 0,'9'-23'38'16,"5"11"0"-16,-12 0 1 15,-2 12-13-15,-12 14-19 16,-1 8-1-16,-10 3-1 16,1 11-2-16,-6 3 0 15,2 4-1-15,3-3 0 0,5-3-1 16,3-7 0-16,8-7-1 15,7-23 0-15,0 0 1 16,25-1-1-16,-5-20 0 16,2-7 1-16,3-5-1 15,0-5 1-15,-2-5-1 16,-1 1 1-16,-5 0-1 15,-5 8 0-15,-3 5 1 16,-1 4-1-16,-4 10 0 16,-4 15 0-16,0 0 1 15,11 4-1-15,-3 11 0 16,5 1 1-16,4 4-1 15,9-3 1-15,4-2-1 16,6-5 1-16,3-4 0 16,8-7 0-16,-2-4 0 0,0-4 0 15,-2-4 0-15,-5 0 0 16,-8-2 0-16,-3 2 1 16,-7 4-2-16,-10 4 0 15,-10 5 0-15,9 19 0 16,-13 6 0-16,-6 8 0 15,0 8 0-15,-1 6 0 16,-1 1-5-16,7 10-4 16,-5-18-27-16,20 3-6 15,3-19 1-15,18-5-2 16</inkml:trace>
  <inkml:trace contextRef="#ctx0" brushRef="#br2" timeOffset="172806.8837">20721 8523 87 0,'4'-15'28'0,"-4"15"0"15,0 0 1-15,0 0-18 16,-19-8-3-16,19 8-2 0,-10-6-1 16,10 6-1-16,1-20-1 15,6 3-1-15,3-6 1 16,8-6-1-16,-1-4 0 15,4-2 0-15,-1 1 0 16,-2 1-1-16,-2 7 0 16,-4 5 0-16,-3 7-1 15,-9 14 1-15,12-7-1 16,-12 7 0-16,3 25 0 15,-3-1 0-15,0 6 0 16,3 4 0-16,-1 4 0 16,3 0 1-16,3-1-1 15,1-7 1-15,0-4 0 16,5-11 0-16,0-14 0 0,5-12 0 15,-3-16 0-15,3-12 0 16,-1-14 0-16,-7-15 0 16,1-12 0-16,-4-12 1 15,-4-11-1-15,-7-5 0 16,-4 0 1-16,-2 3-1 15,-6 5 1-15,1 13-1 16,-1 6 0-16,-1 13 0 16,0 17 0-16,4 15 1 15,2 10-1-15,3 10 1 16,1 3-2-16,6 13 0 15,0 0 0-15,0 0 0 16,0 0 0-16,10 13 0 16,1-8 0-16,11 8 0 0,12-4 0 15,17 1 0-15,19-2 0 16,17-3 0-16,17-1 0 15,19-3 0-15,11 0 0 16,6-1 0-16,3-4 0 16,-8 2 0-16,-6-5 0 15,-13 5 0-15,-14-4 0 16,-15-4 0-16,-18 2 0 15,-10-7 0-15,-18 5 0 16,-13-7 0-16,-16 7-5 16,-19-11-10-16,7 21-23 15,-36-8-3-15,4 15 0 16,-15 0-1-16</inkml:trace>
  <inkml:trace contextRef="#ctx0" brushRef="#br2" timeOffset="173421.9192">21356 8235 95 0,'-12'24'37'0,"0"-9"2"15,16 8-4-15,-4-23-31 16,20 9-1-16,4-15 1 16,13-5 0-16,7-12-1 15,11-6 0-15,3-11 0 16,8-5 0-16,-1-8-1 15,-4-4 1-15,-4-1-1 16,-7 2 0-16,-9 1 0 0,-10 4 0 16,-11 9 0-16,-12 8-1 15,-13 12 0-15,-13 10 0 16,-11 12 1-16,-9 14 0 15,-7 13-2-15,-7 10 0 16,0 12 0-16,1 6 0 16,8 8 0-16,10 0 0 15,11 1 0-15,13-3 0 16,13-8 0-16,13-5 0 15,14-12-3-15,10-15-1 16,14-1-10-16,-6-26-25 16,16 0-3-16,-5-18-1 15,9-4-1-15</inkml:trace>
  <inkml:trace contextRef="#ctx0" brushRef="#br2" timeOffset="179202.2498">22608 7337 66 0,'13'-9'34'16,"0"3"-1"-16,-10-4-1 16,-3 10-21-16,4-14-1 15,-4 14-1-15,0-18 0 0,0 18-1 16,-5-19-2-16,5 19 0 15,-1-16-1-15,1 16 1 16,0 0-2-16,0 0-1 16,1 19 0-16,4 1-2 15,-5 6 1-15,2 7-1 16,0 8 0-16,-2 1-1 15,-3 6 1-15,-1-3 0 16,1-2-1-16,-1-7-2 16,7 10-28-16,-14-30-10 15,17-5-2-15,-6-11 0 16,12-26-3-16</inkml:trace>
  <inkml:trace contextRef="#ctx0" brushRef="#br2" timeOffset="198332.3439">23274 7642 108 0,'0'0'39'15,"-2"14"1"-15,2 11-1 16,-8 4-37-16,7 6 0 15,-2 8-1-15,1 9 0 16,0 5-1-16,1 3 0 0,0 1-1 16,1-4-2-16,3 0-2 15,-4-12-7-15,10 2-26 16,-5-17-2-16,7-1 1 15,-6-19 0-15</inkml:trace>
  <inkml:trace contextRef="#ctx0" brushRef="#br2" timeOffset="198522.3545">23117 7971 112 0,'-24'-27'42'16,"13"16"0"-16,2-1-2 15,9 12-35-15,17-8-2 16,13 1-2-16,12 0-2 0,8-6-4 15,16 12-8-15,-1-13-27 16,13 11 0-16,-6-4 0 16,6 7-2-16</inkml:trace>
  <inkml:trace contextRef="#ctx0" brushRef="#br2" timeOffset="198970.3803">24479 7667 101 0,'-7'-25'39'16,"4"5"0"-16,-12-6-1 15,4 14-32-15,-12 0-3 16,1 13 1-16,-8 10 0 16,-6 13 0-16,-5 15-1 15,-1 9 0-15,-5 11-1 16,8 9 0-16,2 2-1 15,10-1 0-15,14-4-2 16,13-7 1-16,18-10-1 16,14-13 0-16,18-15 0 15,11-16 0-15,10-13 2 16,3-13-1-16,-3-18 1 15,-2-7 1-15,-14-9-1 16,-9-7 0-16,-18-3-1 0,-16-5-1 16,-15 0 0-16,-11 2-1 15,-10 11-1-15,-13 9-2 16,-1 23-4-16,-18 6-30 15,13 32-1-15,-10 11 0 16,8 24-1-16</inkml:trace>
  <inkml:trace contextRef="#ctx0" brushRef="#br2" timeOffset="200184.4499">8185 11628 64 0,'-14'-7'37'16,"14"7"-1"-16,-22 12-3 16,9-5-33-16,-2 6-31 15,-8-1-3-15,-2 6-1 16,-8-2-1-16</inkml:trace>
  <inkml:trace contextRef="#ctx0" brushRef="#br2" timeOffset="200342.4589">7013 12249 48 0,'-110'68'26'16,"4"8"-10"-16,-7-8-4 16,6 7-25-16,-9-13 1 15,13 8 2-15,-7-13-7 16,6 3-11-16</inkml:trace>
  <inkml:trace contextRef="#ctx0" brushRef="#br2" timeOffset="200539.4702">4205 14070 66 0,'-110'77'35'0,"-2"-11"-2"16,1-3-5-16,3 8-52 15,-11-12-10-15,2 8-1 16,-9-3 0-16</inkml:trace>
  <inkml:trace contextRef="#ctx0" brushRef="#br2" timeOffset="200712.4799">1999 15473 12 0,'-30'14'25'16,"3"-5"-18"-16,0-8 2 15,8 11 4-15,-13-13 6 0,8 13-1 16,-14-6-9-16,7 6-32 16,-4-8-3-16,2 1-4 15</inkml:trace>
  <inkml:trace contextRef="#ctx0" brushRef="#br2" timeOffset="962135.031">20598 9227 92 0,'19'-15'38'0,"6"7"2"16,0-3-2-16,5 10-26 0,-5 1-11 15,4 6 0-15,-2 8 0 16,-4 10-1-16,-9 11 1 15,-7 7 0-15,-9 7-1 16,-10 8 1-16,-10 5-1 16,-7 0 1-16,-7 0 0 15,0-9 0-15,4-8-1 16,4-11 1-16,13-14-2 15,15-20 2-15,14-20-2 16,16-19 0-16,20-16 1 16,8-15-1-16,10-9 1 15,-1-4-1-15,3 1 2 16,-11 7-1-16,-13 14 2 15,-14 17 0-15,-22 20 0 16,-10 24 0-16,-28 19 0 0,0 18 0 16,-8 13 0-16,6 8-1 15,11 3 0-15,11-1-1 16,25-8-2-16,16-14-4 15,29 2-26-15,3-26-6 16,18 0-2-16,-3-14 1 16</inkml:trace>
  <inkml:trace contextRef="#ctx0" brushRef="#br2" timeOffset="962451.0491">21993 9097 108 0,'15'-7'40'0,"-7"-3"0"15,6 10-2-15,-14 0-35 16,10 14-2-16,-2 6 0 16,-3 15 1-16,-7 12-1 15,-3 11 0-15,-3 10 0 16,-3 7-1-16,-3 5-2 15,-6-7-4-15,16 2-30 16,-15-20-2-16,14-7-1 16,1-22 0-16</inkml:trace>
  <inkml:trace contextRef="#ctx0" brushRef="#br2" timeOffset="962614.0584">21926 9464 96 0,'-13'-22'40'15,"-1"-5"2"-15,19 15-2 16,3-8-13-16,21 7-25 15,15 2-4-15,7-12-30 16,22 13-7-16,1-8-3 16,18 9 0-16</inkml:trace>
  <inkml:trace contextRef="#ctx0" brushRef="#br2" timeOffset="963172.0903">24127 9080 89 0,'-28'-7'40'16,"-19"-3"2"-16,-5 15-1 15,-24 3-22-15,6 19-12 16,-6 9-2-16,6 13 0 0,4 4-1 16,13 10-1-16,19 1-3 15,21 1 0-15,28-8 0 16,22-8 0-16,27-9 0 15,17-10 0-15,15-8 0 16,8-18-9-16,13 2-31 16,-11-17-3-16,0 1-1 15,-17-17-2-15</inkml:trace>
  <inkml:trace contextRef="#ctx0" brushRef="#br2" timeOffset="964167.1472">16485 8864 82 0,'34'-2'36'0,"10"-3"-2"16,5-2-1-16,6 5-33 16,13-1-1-16,10 1 1 15,9 5 0-15,11 1 0 0,10 2 0 16,7 6 0-16,10-4 1 15,14 1 0-15,11-2-1 16,14 1 2-16,9-3-1 16,14-1 1-16,10-3 0 15,11 3 0-15,7-3 0 16,13 4 0-16,7-1 0 15,7 4-1-15,5-1 1 16,4 4-1-16,4 0 0 16,3 1-1-16,5-3 1 15,4-3 0-15,3-3 0 16,2-2-1-16,0-7 1 15,1-2 0-15,-5-4-1 16,-6-1 0-16,-10-3 1 0,-16 0-1 16,-17 1-1-16,-19 0 1 15,-21 3-2-15,-22 0-3 16,-16 12-20-16,-34-9-12 15,-22 7-1-15,-25-2 0 16,-18 6 0-16</inkml:trace>
  <inkml:trace contextRef="#ctx0" brushRef="#br2" timeOffset="964614.1728">24642 8785 57 0,'17'1'37'0,"-7"-1"0"16,5 10-1-16,-15-10-9 15,21 24-23-15,-9 1 0 16,7 10-1-16,0 10 0 16,3 14-1-16,-2 8 0 15,0 11-1-15,-7 7 1 0,0 10 1 16,-7 6-1-16,-4 2 1 15,-6 2-2-15,0-2 1 16,-3-5 0-16,2-8 0 16,2-9-2-16,3-10-1 15,8-7-3-15,-5-29-20 16,17 2-13-16,-11-25-4 15,6-6 1-15,-6-17 0 16</inkml:trace>
  <inkml:trace contextRef="#ctx0" brushRef="#br2" timeOffset="965071.1989">24549 10064 98 0,'-53'21'35'0,"-18"-1"-1"15,-14 12-5-15,-23-3-28 16,-20 5 1-16,-29 2 0 16,-19 6 2-16,-25 1 0 15,-19 3 1-15,-21-5-2 16,-8 3 2-16,-20-6-3 15,-6-2 1-15,-6-8-1 16,-6-3-1-16,-5-7-1 16,-6-5 0-16,1-4-1 15,-5-4 1-15,-1 1-1 16,-4-3 1-16,-5 2-1 0,0 4 1 15,1 0-1-15,3 2 1 16,3-3 0-16,11 2-1 16,10-4 1-16,15-2-1 15,17 1 0-15,16-6 0 16,21-1-1-16,17-3 0 15,18 3-2-15,15-3-2 16,20 7-2-16,8-6-1 16,28 13-3-16,5-15-5 15,30 20-8-15,6-13-9 16,21 4-2-16,16-9 2 15,15-4 2-15</inkml:trace>
  <inkml:trace contextRef="#ctx0" brushRef="#br2" timeOffset="965987.2513">15632 10671 89 0,'0'0'36'0,"0"-14"0"15,-4-4-10-15,4 18-25 16,-19-19 0-16,2 13 1 15,-11-4 0-15,-7 7 0 16,-9-2 0-16,-11 4 0 16,-14 2 0-16,-9 5-1 15,-14 1 1-15,-8 2 0 0,-10-1-1 16,-8 5 0-16,-9-4 0 15,-8 4 0-15,-1-2-1 16,0 1 0-16,2-3 0 16,5 2-1-16,10-3 0 15,10-4-1-15,20 1 0 16,14-6 1-16,14-2-1 15,16-2 0-15,17-3 1 16,11-3 0-16,17 11 1 16,-5-21-1-16,10 9 1 15,4-4 0-15,0-4 1 16,1-3-1-16,-2-7 1 15,-1-8 0-15,0-12 1 16,-1-12-1-16,-2-15 1 0,2-16-1 16,0-14 2-16,2-13-2 15,0-11 0-15,2-10-1 16,-2-8 1-16,2 3-2 15,-4 0 0-15,2 6 1 16,-3 6-2-16,1 11 1 16,-2 9 0-16,0 14 1 15,2 16 0-15,-2 16 0 16,-1 19 2-16,1 13-1 15,-3 17 0-15,-1 19 0 16,11 12 0-16,1 13-1 16,6 9 1-16,17 4-1 15,17 1 1-15,24-1-1 0,30-6 1 16,32-8 0-16,31-10 0 15,29-8-2-15,28-1-1 16,15-12-6-16,30 9-26 16,-11-4-5-16,4 12 2 15,-12-4-2-15</inkml:trace>
  <inkml:trace contextRef="#ctx0" brushRef="#br2" timeOffset="966621.2876">14604 9716 92 0,'-49'-6'38'16,"-4"9"0"-16,-16-5-9 16,8 24-20-16,-12 1-3 15,12 16 0-15,3 1-2 0,16 10 0 16,12-1-2-16,18 1 0 15,18-5-1-15,20-7-1 16,21-7-3-16,13-14-4 16,25 0-29-16,-6-21-4 15,17 1 1-15,-5-16-2 16</inkml:trace>
  <inkml:trace contextRef="#ctx0" brushRef="#br2" timeOffset="966785.2969">14938 10025 97 0,'-33'19'41'0,"10"4"0"0,0-15-3 16,12 11-28-16,11-19-17 15,-6-13-30-15,23 0-3 16,2-11 1-16,14 4-2 15</inkml:trace>
  <inkml:trace contextRef="#ctx0" brushRef="#br2" timeOffset="967172.3191">15766 9489 72 0,'17'-63'38'15,"-17"-6"1"-15,-5 8-1 16,-18-3-12-16,-5 15-24 15,-9 9 0-15,-6 20 1 16,-6 16 0-16,-2 26 0 16,-1 18 0-16,1 20-2 15,5 16 1-15,7 11 0 16,9 7-1-16,9 7 1 15,15 3-3-15,6-8 1 16,14-6-3-16,3-13-2 16,16-4-12-16,-6-28-21 15,6-8-2-15,-12-25 0 0,2-10 0 16</inkml:trace>
  <inkml:trace contextRef="#ctx0" brushRef="#br2" timeOffset="967323.3277">15226 9751 124 0,'-18'-16'40'15,"18"16"1"-15,14-8-10 16,15 7-31-16,18 2-3 16,5-9-29-16,23 9-7 15,0-7-1-15,13 8-2 16</inkml:trace>
  <inkml:trace contextRef="#ctx0" brushRef="#br2" timeOffset="967469.3361">16162 9957 96 0,'-29'28'44'15,"-8"-19"-1"-15,3 2-3 16,-2-25-15-16,3-6-57 16,20 10-9-16,-2-11-2 15,14 7 0-15,-5-4-1 16</inkml:trace>
  <inkml:trace contextRef="#ctx0" brushRef="#br2" timeOffset="968772.4106">16308 9061 75 0,'-16'14'33'16,"-1"4"-2"-16,6 12-3 15,1 1-45-15,0-2-6 16,11 3-6-16,5-3-2 16,7-4 0-16</inkml:trace>
  <inkml:trace contextRef="#ctx0" brushRef="#br2" timeOffset="968946.4206">16574 9082 96 0,'-10'8'37'15,"-9"1"1"-15,13 17-2 0,-3 2-31 16,9 6-4-16,8 12-30 16,-2-5-7-16,13 5 0 15,-1-7-2-15</inkml:trace>
  <inkml:trace contextRef="#ctx0" brushRef="#br2" timeOffset="969809.4699">24640 8960 98 0,'0'0'38'0,"-14"-6"-1"16,14 6-2-16,0 0-28 15,0 0-3-15,-15 11 0 16,15-11-2-16,-15 23-1 15,4-11-2-15,-2 8-1 16,-1 0-3-16,6 4-3 16,-8-13-23-16,17 12-7 15,-1-23 1-15,10 22 0 16</inkml:trace>
  <inkml:trace contextRef="#ctx0" brushRef="#br2" timeOffset="969952.4781">24730 9076 90 0,'0'0'35'0,"3"13"-2"16,-22-6 0-16,13 17-19 15,-17-8-8-15,6 7-3 16,15 7-31-16,-17-15-8 16,16 0 0-16,3-15-4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55:16.04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3488 1644 86 0,'-12'-11'37'15,"-3"7"0"-15,-16 3 1 16,8 4-35-16,-26 9 0 16,-1 12 1-16,-11 6 0 15,0 6-1-15,-5 3 2 16,12 5-2-16,9-2 0 15,16 2-2-15,16-4 0 16,19-4-2-16,17-9 2 16,20-1-2-16,17-6 0 15,10-2 0-15,3-3 0 16,-3 3 1-16,-6-5-1 15,-11 5 1-15,-13 7-1 16,-24 3-1-16,-23 9 1 16,-21 6-1-16,-17 2-1 15,-7-5-3-15,7 13-21 0,-7-25-13 16,14-4 3-16,12-23-1 15,26-1 0-15</inkml:trace>
  <inkml:trace contextRef="#ctx0" brushRef="#br0" timeOffset="329.0188">4172 1747 100 0,'0'0'38'15,"-29"23"1"-15,-2 19-7 16,-13 3-28-16,-1 15-1 15,0 4 1-15,8 4-3 16,10-1 2-16,16-2-2 0,18-14 1 16,20-8-2-16,19-20 2 15,14-17-1-15,9-14 1 16,6-20 0-16,-1-11 0 15,-5-12 1-15,-15-5-2 16,-16-6 1-16,-16-2-2 16,-20 1 1-16,-17 7-4 15,-21 11 1-15,-16 25-6 16,-23 1-21-16,6 33-12 15,-11 8 0-15,15 14-1 16,5 4 0-16</inkml:trace>
  <inkml:trace contextRef="#ctx0" brushRef="#br0" timeOffset="1607.0918">6182 1307 103 0,'4'-49'38'15,"-4"49"0"-15,0 0-2 16,-17-69-34-16,17 69 1 15,0 0 0-15,0 0 1 16,-59-46 0-16,41 67-2 16,-25 23 1-16,-1 26-2 15,-13 13 1-15,6 24-2 16,9 15 0-16,2 12-1 15,11 2-1-15,16-25 0 16,7-13-5-16,16-6-11 16,-5-27-21-16,17-9-1 15,-8-24 1-15,12-10-1 0</inkml:trace>
  <inkml:trace contextRef="#ctx0" brushRef="#br0" timeOffset="2847.1627">5697 1839 111 0,'-8'-18'39'16,"2"1"1"-16,6 17-1 16,20-9-37-16,3 5 0 15,9 2 0-15,11 0 0 16,1 6 0-16,7 3-1 15,-2 2 1-15,2 4-1 16,-7 3 0-16,-4 3 0 0,-4 3 0 16,-9 6-2-16,-6 1 2 15,-10 5-1-15,-5 1 1 16,-6 4-1-16,-6-2 0 15,-5-2 0-15,0-5 0 16,-2-6 0-16,3-8 0 16,10-16-1-16,-13-3 1 15,14-19 1-15,10-11-1 16,7-12 1-16,8-9-1 15,5-7 1-15,6-2-1 16,5-2 2-16,0 12-1 16,-1 3-1-16,-4 15 0 15,-2 7 1-15,-2 12-1 0,-6 11 0 16,-1 8 0-16,0 4 0 15,0 3 0-15,5 4-1 16,-1-2 1-16,3 3 0 16,-2-1-1-16,0 1 1 15,-4-3 0-15,-4-1 0 16,-5 2-1-16,-13 0 1 15,-5 1 0-15,-8 4-1 16,-11 0 2-16,-7 7-1 16,-6 1 0-16,-4 4 0 15,0 4 0-15,1-2 1 16,7 0-1-16,6 3 1 15,14-4-1-15,9-6-1 16,20-11 2-16,10-5-1 0,16-11 0 16,5-12 0-16,9-7 1 15,1-14-1-15,-4-7 0 16,-2-7 2-16,-16 0-2 15,-8-5 0-15,-14 7 0 16,-14 3 0-16,-8 9 0 16,-6 6 0-16,-8 12 0 15,-7 8 0-15,2 9 0 16,2 11 0-16,6 3 0 15,8 6 0-15,7-2 0 16,12 3 0-16,10-6 0 16,13-1 0-16,10-6 0 15,9-6 0-15,5-5 0 16,5-3 0-16,-4-3 0 15,-4-2 0-15,-6 3 0 0,-14 0 0 16,-9 4 0-16,-7 4 0 16,-20 0 0-16,6 19 0 15,-18 4 0-15,-7 4 0 16,-2 4 0-16,-2 4 0 15,-2-3 0-15,4-1 0 16,4-3 0-16,9-10 0 16,8-18 0-16,19 4 0 15,7-17 0-15,4-10 0 16,6-7 0-16,0-5 0 15,4-3 0-15,-3-6 0 16,-5 9 0-16,-8 1 0 0,-6 9 0 16,-7 8 0-16,-11 17 0 15,0 0 0-15,0 0 0 16,-4 21 0-16,-2-1 0 15,5 4 0-15,4-3 0 16,8 1 0-16,7-8 0 16,12-8 0-16,8-10 0 15,10-5 0-15,4-7 0 16,0-5 0-16,-1 0 0 15,-3-4 0-15,-8 6 0 16,-6 1 0-16,-9 4 0 16,-7 6 0-16,-6 8 0 15,-3 12 0-15,-9 8 0 16,-5 13 0-16,-2 5 0 15,-5 9 0-15,2 9-6 0,-6-8-16 16,12 14-14-16,-8-16-8 16,25-1 2-16,4-17-1 15</inkml:trace>
  <inkml:trace contextRef="#ctx0" brushRef="#br0" timeOffset="3268.1866">9325 1325 102 0,'0'0'40'0,"0"0"2"16,42-60-2-16,-42 60-31 15,32-20-7-15,-18 39-1 16,3 20 1-16,-16 24-2 15,-11 14 1-15,-5 8-1 16,3 12 0-16,-2-3-1 0,4-12-2 16,8-6-1-16,-3-23-17 15,18 5-18-15,-9-25-3 16,15-8 2-16,-9-21-1 15</inkml:trace>
  <inkml:trace contextRef="#ctx0" brushRef="#br0" timeOffset="3455.1976">9268 1716 113 0,'-30'-7'41'0,"16"15"2"16,0-3-2-16,30 2-35 15,5-10-6-15,17-8 0 16,19-7-2-16,8-12-3 15,18-1-4-15,0-22-28 0,-30 27-3 16,-1-3 0-16,0-2 0 16</inkml:trace>
  <inkml:trace contextRef="#ctx0" brushRef="#br0" timeOffset="3836.2194">10084 1211 115 0,'0'0'43'15,"38"-53"2"-15,-63 68-3 16,-12 32-37-16,-14 20-3 15,-3 3 1-15,0 19-3 16,17 9 0-16,4-5 0 16,16-12 0-16,4-9 0 15,9-10 0-15,7-14 0 0,7-10 0 16,10-16 0-16,7-14 0 15,7-17 0-15,7-9 0 16,1-13 0-16,2-4 0 16,-3-6 0-16,-3-2 0 15,-4 9 0-15,-10 3 0 16,-5 13 0-16,-5 12 0 15,-10 15 0-15,-4 12 0 16,0 11 0-16,-1 4 0 16,2 4 0-16,6 3 0 15,5 1-2-15,3-11-5 16,20 2-12-16,-10-25-17 15,19 3-7-15,-5-15 2 16,13-3-3-16</inkml:trace>
  <inkml:trace contextRef="#ctx0" brushRef="#br0" timeOffset="4161.2377">10611 1733 110 0,'0'0'41'0,"-10"12"-1"15,22 5 0-15,-7-7-37 16,18 1-1-16,10-8 0 15,10 1-1-15,4-8 0 16,0-2 0-16,-2-6 0 16,-3-3-1-16,-10-3 1 15,-12-2-1-15,-12 0 0 0,-12 1 0 16,-15 2 0-16,-9 4 0 15,-10 8 0-15,-6 7 1 16,-5 10 0-16,1 13 0 16,0 10 1-16,9 7-2 15,5 3 3-15,15 5-3 16,14-6-1-16,15-6-4 15,27-4-9-15,2-21-22 16,28-4-6-16,6-13 0 16,24-7-2-16</inkml:trace>
  <inkml:trace contextRef="#ctx0" brushRef="#br0" timeOffset="4973.2842">12001 1658 101 0,'10'-10'37'0,"-10"10"2"16,0 0-7-16,-1 18-27 15,-5 2 0-15,3 9-2 16,-2 4 2-16,2 8-2 16,-2 2 0-16,4 7-1 15,-1-3 0-15,-1 3-1 16,3-6 1-16,1-9-2 15,2-7 0-15,1-7 0 16,-4-21 1-16,11 7-1 16,-5-19 1-16,4-13-1 15,-2-9 1-15,1-9 1 0,1-14-2 16,1-5 2-16,1 0-2 15,2-7 1-15,1 5-2 16,2 3 2-16,3 8-1 16,4 7 0-16,5 18 0 15,5 7-1-15,0 13 1 16,4 13-1-16,-3 9 1 15,0 5-1-15,-4 11 0 16,-5 5 1-16,-9 6-2 16,-9 4 1-16,-11 4 0 15,-9-2-1-15,-11-2 2 16,-10-2-1-16,-6-5 1 15,-3-5-1-15,-5-8 2 0,-1-1-1 16,2-10 0 0,3-1 1-16,8-1-1 0,-1 4 0 15,10 3 0-15,2 8 1 16,5 6-1-16,1 11 0 15,3 9 0-15,1 12 0 16,0 4 0-16,2-1-3 16,3 4-4-16,-11-16-26 15,23 4-7-15,-9-23-1 16,15-6 0-16</inkml:trace>
  <inkml:trace contextRef="#ctx0" brushRef="#br0" timeOffset="5776.3304">12771 1674 100 0,'0'0'41'15,"0"0"2"-15,0 0-3 16,6 14-27-16,-12 6-12 16,-3 7-1-16,-5 9 2 15,2 5-3-15,-3 2 3 16,-1 8-2-16,1-6 1 15,0-1-1-15,2-12 1 16,5-1 0-16,2-14-1 16,6-17 1-16,0 0 0 0,14-17 0 15,-1-3-1-15,3-17 0 16,0-2 0-16,3-16 2 15,1 1-3-15,0-6 2 16,-1 7-1-16,0 4 0 16,-4 7 0-16,3 10 1 15,2 11-1-15,0 13 0 16,2 10 0-16,3 9 0 15,4 5 0-15,6 1 0 16,6 0 0-16,7 3 0 16,10-6 0-16,3-6 0 15,8-5 0-15,2-2 0 16,2-4 0-16,-3-6 0 15,-10 0 1-15,-9-4-1 0,-13 1 0 16,-11 2 1-16,-15 2-1 16,-12 8 1-16,-18-7-1 15,-8 10 2-15,-9 8-2 16,-8 10 0-16,-8 11 0 15,-3 7 0-15,-3 5 0 16,6 8 0-16,8-2 0 16,7 6 0-16,14-5 0 15,15-10 0-15,19-16 0 16,14-13 0-16,19-15 0 15,11-14 0-15,8-15 0 16,5-17 0-16,0-10 0 16,-2-10 0-16,-12 6 0 15,-7 2 0-15,-15 12 0 0,-10 8 0 16,-17 19 0-16,-6 22 0 15,-22 15 0-15,-1 21 0 16,-1 12 0-16,0 9 0 16,6 5 0-16,4 6-6 15,20 3-9-15,1-28-23 16,31 9 5-16,-8-24-5 15,32-3-5-15,-1-22 0 16</inkml:trace>
  <inkml:trace contextRef="#ctx0" brushRef="#br0" timeOffset="6001.3432">14357 1673 94 0,'-32'-7'42'0,"3"27"1"0,-15 4-1 15,8 19-17-15,-1-5-22 16,5 8-2-16,7 0 1 15,11 4-2-15,13-9 0 16,11-7-1-16,18-15-1 16,10-13-5-16,28-7-13 15,-4-30-8-15,19 0-14 16,-4-25 0-16,14-3-1 15,-10-22 3-15</inkml:trace>
  <inkml:trace contextRef="#ctx0" brushRef="#br0" timeOffset="6173.3531">14957 1293 109 0,'-16'-10'42'0,"-7"30"2"16,-19 25-3-16,-3 35-32 16,-12 22-8-16,16 4-2 15,1-2-1-15,19-14-3 16,25-8-29-16,-13-21-9 15,18-4 1-15,-6-24-1 16</inkml:trace>
  <inkml:trace contextRef="#ctx0" brushRef="#br0" timeOffset="6512.3725">14526 1636 128 0,'0'16'44'16,"20"10"-1"-16,-1-8-6 15,21-7-34-15,5-7-3 16,13-5 0-16,2-3 0 16,5-9 0-16,-1-3 0 15,-3-7-5-15,-4 2 2 16,-10 0 0-16,-5 7-1 15,-12 4 1-15,-7 6 1 16,-11 9 1-16,-15 11 0 16,-8 11 1-16,-10 8 0 15,-5 10 0-15,-5 3 1 16,4 2-2-16,0-2 1 15,9-1-3-15,8-8-1 0,4-17-8 16,27-5-26-16,-1-18-2 16,16-5 0-16,0-17-1 15</inkml:trace>
  <inkml:trace contextRef="#ctx0" brushRef="#br0" timeOffset="6671.3816">15343 1426 134 0,'-26'-75'44'15,"26"75"-5"-15,-30-61-8 16,30 61-60-16,-28-52-14 16,28 52-2-16,-14-16 0 15,14 16-2-15</inkml:trace>
  <inkml:trace contextRef="#ctx0" brushRef="#br0" timeOffset="7228.4134">15798 1573 97 0,'-20'-9'39'0,"-12"10"1"16,5 16-6-16,-26-3-26 16,-4 12 0-16,-9 3-2 15,0 8-3-15,5 1 1 16,10 4-2-16,16 2-1 15,20-5-3-15,24-1 0 16,25-15-5-16,33 2-13 16,7-15-18-16,33-4-3 15,2-11 2-15,15-3-3 16</inkml:trace>
  <inkml:trace contextRef="#ctx0" brushRef="#br0" timeOffset="7626.4362">16362 1621 110 0,'-37'-3'42'15,"-19"1"0"-15,6 11-1 16,-14 7-34-16,4 2-5 16,-1 8 1-16,7 4-2 15,5 3 0-15,10 1-1 16,11 3 1-16,13-5-1 15,18-3 0-15,19-11-1 16,18-6 1-16,10-8 1 16,11-11-1-16,10-4 0 15,-1-16 1-15,1-2 0 16,-8-6-1-16,-10-2 1 15,-9 3-1-15,-14 4 2 0,-9 7-2 16,-13 4 0-16,-8 19 0 16,0 0-2-16,-25 30 2 15,4 4-1-15,-3 3 1 16,5 6-2-16,5-1 0 15,10 2-1-15,13-11-2 16,11-22-5-16,33-9-19 16,-1-23-12-16,24-12 0 15,-1-17-1-15,18-10 1 16</inkml:trace>
  <inkml:trace contextRef="#ctx0" brushRef="#br0" timeOffset="7796.4459">17193 1187 102 0,'0'0'46'15,"-21"32"-2"-15,-7 34 0 16,-21 37-27-16,-6 31-17 16,3-7-1-16,18-5-3 15,19-24-7-15,0-35-25 16,24-4-7-16,-1-26-1 15,20-15-1-15</inkml:trace>
  <inkml:trace contextRef="#ctx0" brushRef="#br0" timeOffset="8585.491">18630 1250 73 0,'19'-52'40'16,"-19"52"-1"-16,0 0 1 16,0 0-23-16,0 0-11 15,30-31-3-15,-22 54 1 16,-2 21 0-16,-11 19-2 15,-5 8 0-15,-4 11-1 0,-2 11 0 16,-4-1-1-16,6-3 0 16,-2-11 0-16,7 0-2 15,4-14-1-15,0-13-5 16,19-7-25-16,-6-32-8 15,13-6 1-15,-5-18-1 16</inkml:trace>
  <inkml:trace contextRef="#ctx0" brushRef="#br0" timeOffset="8819.5044">18462 1278 115 0,'-45'-61'45'0,"45"61"0"15,-23-51-2-15,23 51-41 16,0 0-1-16,32-76-1 16,-32 76 0-16,66-21-4 15,-18 19-2-15,15 2-24 16,0-1-13-16,9-12 2 15,8 13-1-15,6-2-1 16</inkml:trace>
  <inkml:trace contextRef="#ctx0" brushRef="#br0" timeOffset="9030.5165">19245 1423 98 0,'-27'14'42'0,"21"0"2"16,6-14-2-16,24 17-27 15,10-30-15-15,12-2-1 16,11 4-1-16,0-2-3 16,17 6-24-16,-21-1-12 15,4 14-1-15,-24 3 0 16,-4 10 1-16</inkml:trace>
  <inkml:trace contextRef="#ctx0" brushRef="#br0" timeOffset="9179.525">19285 1746 92 0,'-37'23'42'15,"4"-10"1"-15,26-2-1 0,12-26-20 16,25 2-20-16,22-3-5 16,14-11-27-16,23 6-10 15,-4-7-2-15,15 7 0 16</inkml:trace>
  <inkml:trace contextRef="#ctx0" brushRef="#br0" timeOffset="9750.5577">20590 1264 106 0,'-47'-41'39'16,"47"41"2"-16,0 0-2 15,0 0-37-15,0 0-1 0,28-51 1 16,-28 51 0-16,0 0 0 16,74-20 0-16,-74 20 0 15,55 1-1-15,-37 8-1 16,28 19 2-16,-15 8-2 15,-12 16 2-15,-31 11-1 16,-25 13 0-16,-32 6-1 16,-3 2 2-16,6-23-1 15,9-5 0-15,13-12 0 16,16-6 0-16,20-11 1 15,17-9-2-15,24-11 2 16,13-7-2-16,12-10 0 16,13-4 0-16,6-5-2 15,3-7-1-15,8 8-15 16,-16-14-21-16,8 9-4 0,-16-3-1 15,1 14-1-15</inkml:trace>
  <inkml:trace contextRef="#ctx0" brushRef="#br0" timeOffset="10548.6033">21570 1927 106 0,'5'-12'40'16,"8"3"-1"-16,-12-12-5 15,8 1-30-15,-1-5-2 16,4 2 2-16,-4 0-3 15,1 5 1-15,-3 2-1 0,-1 5 0 16,-5 11 0-16,0 0 0 16,0 0 0-16,5 22 0 15,-3 1 0-15,-2 6 0 16,1 3 0-16,3 5 0 15,1-1 0-15,2 2 0 16,1-13-1-16,4 2 1 16,0-15-1-16,6-11 1 15,3-15 0-15,3-13 0 16,1-15-1-16,3-19 0 15,-2-10 0-15,-3-20 1 16,-15 40 0-16,4-6 0 16,-10-6-1-16,-1-2 0 0,-2 1 2 15,1 0-3 1,-9 1 4-16,4 3-5 0,-4 6 4 15,8-17-4-15,-10 17 2 16,11 54 0-16,-8-95 0 16,8 95 0-16,16-73 0 15,-16 73-1-15,57-49 1 16,-57 49 3-16,103-17-3 15,-33 17 0-15,8 1 0 16,9 2 0-16,6-1 0 16,2 1 0-16,3-1 0 15,-3 0-8-15,4-1-8 16,-10-4-13-16,-2 0-14 15,-16-1 0-15,-9 4-1 16,-14-1 0-16</inkml:trace>
  <inkml:trace contextRef="#ctx0" brushRef="#br0" timeOffset="11216.6415">22118 1831 102 0,'-4'15'41'0,"4"-15"1"16,17 0-1-16,10-14-31 0,20-18-7 15,15-5-1-15,19-10 1 16,8-11-1-16,6-8 0 15,-48 33 0-15,7-5 0 16,-54 38 1-16,91-81-3 16,-91 81 0-16,81-75 0 15,-81 75 0-15,56-69 0 16,-56 69 0-16,31-51 0 15,-47 29 0-15,-3 25 0 16,-29 18 0-16,-4 21 0 16,-16 22 0-16,6 23 0 15,4 7 0-15,22 3 0 16,21-21 0-16,27-12 0 15,26-15 0-15,19-10 0 0,22-16 0 16,6-23-10-16,26-12-20 16,-17-20-12-16,15-7-3 15,-18-14 0-15,2-1 1 16</inkml:trace>
  <inkml:trace contextRef="#ctx0" brushRef="#br0" timeOffset="11867.6788">22956 841 88 0,'0'0'38'16,"0"0"1"-16,0 0-5 15,0 0-22-15,0 0-6 16,0 0 0-16,0 0-1 16,0 0 0-16,0 0-1 15,0 0 0-15,0 0-2 16,50-13 0-16,-50 13-1 15,74-14 1-15,-74 14-1 16,89-14 0-16,-42 7 0 16,2 2-1-16,-3 1 0 15,3 1 0-15,-49 3 1 16,88 0-1-16,-88 0 0 0,74 8 0 15,-74-8 0-15,54 23-1 16,-54-23 3-16,0 0 0 16,35 63-2-16,-35-63 0 15,2 59 0-15,-19-38-3 16,12 48-6-16,5-69-23 15,2 62-9-15,-1-1-2 16,15-9-3-16</inkml:trace>
  <inkml:trace contextRef="#ctx0" brushRef="#br0" timeOffset="12018.6874">23821 1288 83 0,'0'0'37'0,"0"0"-14"16,0 0-21-16,0 0-13 15,0 0-28-15,0 0-1 16</inkml:trace>
  <inkml:trace contextRef="#ctx0" brushRef="#br0" timeOffset="12259.7012">23913 2119 126 0,'-17'-3'45'16,"-7"-11"-10"-16,-3-11-27 15,12 5-51-15,-2-10-1 16,11 9-3-16</inkml:trace>
  <inkml:trace contextRef="#ctx0" brushRef="#br1" timeOffset="17030.9741">2051 3311 98 0,'7'-44'37'0,"-9"-11"1"15,1 5-4-15,-7-16-31 16,-2 4 0-16,-5 0-1 16,-6 7 0-16,-9 12 0 15,-7 12 1-15,-10 14 0 0,-10 24 0 16,-9 23-1-16,-5 24 1 15,-8 25-2-15,4 19 2 16,3 16-2-16,5 8 0 16,10 7-1-16,15-2 1 15,13 0-2-15,12-9 0 16,19-12-2-16,6-17-2 15,15-2-7-15,-6-24-27 16,16-3-1-16,-14-20 0 16,7-8-2-16</inkml:trace>
  <inkml:trace contextRef="#ctx0" brushRef="#br1" timeOffset="18280.0455">1116 3967 112 0,'-18'-8'40'0,"4"-3"0"16,14 11-1-16,25-12-37 15,16-1-1-15,16-9 0 16,17-3-1-16,12-5 1 15,13-5 0-15,9 4-1 16,-1 1 0-16,-6 8 1 16,-8 6-1-16,-11 13 0 15,-14 8 0-15,-16 13 0 16,-14 8 0-16,-16 10 0 15,-12 9 1-15,-11 6-1 0,-6 2 0 16,-8 3 1-16,-3-2 0 16,-3-5-1-16,-1-8 2 15,6-8-2-15,1-12 1 16,15-21 0-16,0 0 0 15,-3-21-1-15,18-15 0 16,8-13 1-16,8-6-2 16,1-7 1-16,3-5 0 15,2 3 0-15,-2 7-1 16,-3 7 0-16,-4 12 0 15,-3 8 0-15,-3 13 1 16,-2 5 0-16,3 11-1 16,-1 3 0-16,4 4 2 15,1 5-1-15,7-3 1 16,1 4-1-16,2 1 1 0,-1 0-1 15,-1-4 0-15,-4 0 0 16,-6-3 1-16,-4 0-1 16,-7 0 0-16,-14-6 0 15,6 19 1-15,-15-4-1 16,-9 7 1-16,-6 5-1 15,-3 7 1-15,-5 5 0 16,0 3-1-16,5 3 0 16,4-3 1-16,7-1-1 15,16-8 1-15,13-10-1 16,14-10 0-16,12-12 0 15,6-12 0-15,9-15 1 16,1-8-2-16,4-12 0 0,-10-9 1 16,-6 1-1-16,-10-2 0 15,-10 1 0-15,-10 9 0 16,-7 7 0-16,-10 10 1 15,-8 7 1-15,-3 13-1 16,-1 6 1-16,-3 6 0 16,4 6-1-16,6 2 1 15,8 3-1-15,6-3 1 16,13 1-2-16,10-7 2 15,8-1-1-15,9-3-1 16,5-2 1-16,1 0 0 16,-4-2 0-16,-4 2 1 15,-6 0-1-15,-5 6 0 16,-13 5 0-16,-10 7 0 15,-10 9 0-15,-11 4 1 0,-4 9-1 16,-8 4 0-16,-3 3 0 16,2-2 0-16,-1-5 0 15,8-6 0-15,7-10 0 16,11-12 0-16,11-17 1 15,13-13-1-15,11-13 0 16,5-8 1-16,4-7 0 16,3-4-1-16,-2 1 2 15,-7 5-2-15,-4 11 0 16,-11 6 0-16,-8 14 0 15,-15 14 0-15,0 0 0 16,3 21 0-16,-6-3 0 16,2 5 0-16,4-2 0 15,8-5 0-15,12-9 0 0,9-10 0 16,12-13 0-16,8-6 0 15,3-9 0-15,2-3 0 16,-4-2 0-16,-8 4 0 16,-9 9 0-16,-9 10 0 15,-12 18 0-15,-12 12 0 16,-11 16 0-16,-3 10 0 15,-5 10 0-15,1 5 0 16,5 10-9-16,-9-13-6 16,24 12-14-16,-7-24-14 15,18-5 0-15,-1-17-2 16,14-10 2-16</inkml:trace>
  <inkml:trace contextRef="#ctx0" brushRef="#br1" timeOffset="18894.0806">5295 3116 71 0,'15'-21'40'0,"-9"-1"-2"15,6 15 0-15,-12-3-15 16,-1 23-19-16,-6 5 0 16,3 18 0-16,-5 14-1 15,1 15-1-15,0 13 1 16,-2 10-2-16,2 7-1 15,2 0 0-15,4 2-1 16,2-10-2-16,7-5-4 16,-9-25-24-16,14 4-8 15,-7-24 1-15,6-1-1 16</inkml:trace>
  <inkml:trace contextRef="#ctx0" brushRef="#br1" timeOffset="19098.0923">5209 3804 82 0,'-20'-27'39'16,"-5"-8"1"-16,10 21-1 15,-5-9-16-15,20 23-17 16,0 0-2-16,2-11-2 16,19 4-1-16,11-8-2 15,16-6-1-15,12-9-1 16,19-7-4-16,6-25-10 15,18 8-21-15,-7-19 1 16,12 4 0-16,-12-10-1 16</inkml:trace>
  <inkml:trace contextRef="#ctx0" brushRef="#br1" timeOffset="19482.1141">6110 2890 121 0,'-40'55'38'15,"7"19"4"-15,-10-1-6 16,6 15-33-16,5 5 0 15,2 5-1-15,-3-1 0 16,8-2-1-16,-2-7 0 16,9-10-1-16,4-12 1 15,5-12-1-15,5-13 0 16,8-16 0-16,6-16 1 15,12-15-1-15,3-12 1 16,7-11-1-16,1-5 1 0,2-6 1 16,1 2-2-16,-4 3 0 15,-1 7 0-15,-9 9 0 16,-4 15 0-16,-4 10 0 15,-5 12 0-15,-2 9 0 16,-1 7 0-16,0 5-2 16,4 4-1-16,3-4-1 15,9 4-4-15,0-18-8 16,22 8-23-16,-6-29-1 15,17 2 0-15,-4-22-1 16</inkml:trace>
  <inkml:trace contextRef="#ctx0" brushRef="#br1" timeOffset="19866.1361">6571 3659 94 0,'-22'22'40'0,"-3"-11"1"15,16 12-2-15,9-23-15 16,-5 18-21-16,23-16-1 15,15-3 0-15,9-7 0 16,5-5-1-16,6-4 0 16,4-6 0-16,-4-3-1 15,-3 0 2-15,-8-4-1 16,-13 2 1-16,-9 2-2 15,-12-1 0-15,-14 6 0 16,-10 4 0-16,-10 9 0 0,-7 10 0 16,-13 12 0-16,-1 10 0 15,-5 12 0-15,2 8 0 16,6 8 0-16,7 3 0 15,11 1 0-15,14-3-2 16,23-7 0-16,16-13-2 16,23-5 0-16,17-17-3 15,26-3-8-15,-5-24-22 16,24 0-3-16,-10-22 2 15,3 2-2-15</inkml:trace>
  <inkml:trace contextRef="#ctx0" brushRef="#br1" timeOffset="20485.1717">7476 3546 120 0,'-41'-20'40'0,"3"21"3"15,-16-3-5-15,-3 19-33 0,3 9-1 16,4 7-2-16,6 10 1 16,10 4-3-16,11 4 0 15,14 0 0-15,12-4 0 16,15-7 0-16,13-9 0 15,12-12 0-15,10-12 0 16,1-14 0-16,3-13 0 16,-1-11 0-16,-8-10 0 15,-3-11 0-15,-10-4-2 16,-11-2 2-16,-11 0 0 15,-6 4 0-15,-8 5 0 16,-8 11 2-16,-1 6-2 16,-3 14 0-16,0 9 0 15,13 9 0-15,-11 6 0 0,13 8 0 16,9 1 0-16,8 1 0 15,5 3 0-15,8-2 0 16,1-1 0-16,1 1 0 16,-1 0 0-16,-4 2 0 15,-6 2 0-15,-4 3 0 16,-10 3 0-16,-6 1 0 15,-8 7 0-15,-4 1 0 16,-10 3 0-16,1-1 0 16,-3-2 0-16,2-3 0 15,4-6 0-15,5-8 0 16,10-19 0-16,0 0 0 15,14-10 0-15,6-18 0 16,7-10 0-16,2-10 0 16,5-10 0-16,-2-3 0 0,-1 0 0 15,-4 4 0-15,-6 10 0 16,-6 9 0-16,-2 8 0 15,-2 14 0-15,0 11 0 16,-1 7 0-16,8 8 0 16,0 1-5-16,16 9-7 15,-4-15-5-15,23 15-13 16,-11-18-11-16,12 7 1 15,-3-16-2-15,5 5 4 16</inkml:trace>
  <inkml:trace contextRef="#ctx0" brushRef="#br1" timeOffset="21018.2021">8434 3462 122 0,'-28'1'40'15,"5"17"3"-15,-15-6-2 0,9 12-37 16,-5 8 1-16,4 4-5 16,8 6 0-16,9-1 0 15,8 2 0-15,10-6 0 16,10-7 0-16,12-12 0 15,7-12 0-15,7-12 0 16,5-13 0-16,2-16 0 16,4-9 0-16,-2-9 0 15,-2-7 0-15,-3 0 0 16,-6 1 0-16,-6 11 0 15,-9 10 0-15,-8 17 0 16,-16 21 0-16,4 19 0 16,-18 28 0-16,-8 22 0 15,-11 27 0-15,-7 19 0 0,-5 20 0 16,-5 9 0-16,-1 7 0 15,0-3 0-15,5-8 0 16,2-10 0-16,9-21 0 16,2-20 0-16,10-23 0 15,5-22 0-15,3-25 0 16,4-21 0-16,7-22 0 15,0-20 0-15,5-21 0 16,5-20 0-16,3-15 0 16,6-7 0-16,7 0 0 15,3 1 0-15,1 7 0 16,7 11 0-16,4 17 0 15,1 13 0-15,5 21 0 0,-3 3-11 16,9 19-2-16,-11-11-5 16,23 25-8-16,-21-17-17 15,19 11 0-15,-7-7 0 16,10 8 4-16</inkml:trace>
  <inkml:trace contextRef="#ctx0" brushRef="#br1" timeOffset="21177.2111">9156 3885 119 0,'-26'30'46'15,"-12"-16"-1"-15,11 2-2 16,-3-5-41-16,11-14-2 16,19 3-5-16,-5-17-9 15,5 17-8-15,2-18-21 0,11 9-3 16,-8-6-1-16,6-3 2 15</inkml:trace>
  <inkml:trace contextRef="#ctx0" brushRef="#br1" timeOffset="22992.3151">9199 3409 88 0,'9'-12'35'15,"-7"-11"0"-15,11 12-4 0,-13-10-24 16,7 7-2-16,-5-2 0 15,-2 16-1-15,5-14-1 16,-5 14 0-16,0 0 0 16,-15 20 0-16,3-5-1 15,1 1 0-15,-1 3-1 16,-2 2 0-16,1-1 0 15,6-2-1-15,2-2 1 16,1-2-1-16,8-3 0 16,-4-11 0-16,16 8 0 15,-1-12 0-15,3-6 0 16,4-8 1-16,-1-2 0 15,-1-5-1-15,-3-1 1 0,-3 1 0 16,-8 0-1-16,-5 10 0 16,-1 15 0-16,-24-5-1 15,3 17-1-15,-4 6-2 16,5 13-4-16,-7-7-27 15,20 15-4-15,1-11 0 16,16 12-1-16</inkml:trace>
  <inkml:trace contextRef="#ctx0" brushRef="#br1" timeOffset="23439.3406">9114 4020 99 0,'0'0'36'0,"-16"-15"1"16,16 15-8-16,8-15-25 15,-8 15 0-15,1-13-1 16,-1 13 0-16,0 0 0 15,-6 21 0-15,0-8 0 16,0 2-1-16,0-2 0 16,2-1-1-16,4-12 1 15,0 0-1-15,23-6 1 16,3-12-2-16,5-6 1 15,10-3 0-15,-2-1-1 16,1 0 1-16,-5 2 0 16,-3 7-1-16,-11 5 1 0,-21 14 0 15,0 0 0-15,-29 10-1 16,-4 6 1-16,-5 5 0 15,-4 2-1-15,3-1 0 16,2 2-1-16,4-4-1 16,19-2-1-16,14-18-5 15,18 23-26-15,0-31-7 16,22 6 1-16,1-15-2 15</inkml:trace>
  <inkml:trace contextRef="#ctx0" brushRef="#br1" timeOffset="23834.3632">10476 3162 103 0,'0'0'40'0,"3"-21"0"16,-3 21-3-16,-20 11-31 16,4 7-1-16,-6 7-1 15,3 17-1-15,-5 10-1 16,2 16-1-16,-1 10 1 0,-2 12-2 15,4 5 1-15,3 6-2 16,6-2 1-16,1-5-1 16,10-9 0-16,2-13-3 15,9-7-4-15,-3-27-26 16,15-3-6-16,-7-29 0 15,6-9-2-15</inkml:trace>
  <inkml:trace contextRef="#ctx0" brushRef="#br1" timeOffset="24081.3773">10102 3176 104 0,'-55'-24'43'0,"-7"2"1"15,15 19-2-15,-1 15-28 16,28-12-11-16,31 1-1 15,35-6-1-15,31 0 1 16,27-5-2-16,23 2 0 16,17-3 0-16,16 3 0 15,1 0-3-15,-6 9-3 16,-19-8-16-16,-4 20-18 15,-35-4-3-15,-15 10 0 16,-26-2-1-16</inkml:trace>
  <inkml:trace contextRef="#ctx0" brushRef="#br1" timeOffset="24293.3894">11122 3542 110 0,'19'9'42'15,"6"-18"0"-15,21 9-1 16,3-9-39-16,13-2-1 16,8 3-2-16,-4-2-4 15,5 13-30-15,-22-11-5 16,-7 13-1-16,-23-2-1 15</inkml:trace>
  <inkml:trace contextRef="#ctx0" brushRef="#br1" timeOffset="24472.3994">10939 3963 117 0,'0'26'43'0,"15"-25"1"16,39-2-2-16,13-4-38 15,28-20-4-15,19-3-2 16,2-13-28-16,9 13-10 15,-15-9-3-15,6 13 0 16,-13-4-2-16</inkml:trace>
  <inkml:trace contextRef="#ctx0" brushRef="#br1" timeOffset="213332.2019">12654 3342 77 0,'-24'-17'38'0,"24"17"1"15,-13-21-1-15,17 3-20 16,2 2-16-16,15-3-1 15,11-4 0-15,12-6 1 0,16-1-1 16,11 0 1-16,5 3-1 16,5 5 0-16,-7 7 0 15,-2 14 1-15,-20 12-1 16,-21 21-1-16,-24 18 1 15,-23 12-1-15,-23 9 1 16,-12 11 0-16,-12 2 0 16,-5 2-1-16,1-6 1 15,8-8 0-15,11-13 0 16,16-10 0-16,17-8-1 15,16-16 0-15,24-12 0 16,24-16 0-16,20-10-1 16,16-15-1-16,17-6-3 15,1-15-24-15,20 6-10 0,-11-11 0 16,-2 9-1-16</inkml:trace>
  <inkml:trace contextRef="#ctx0" brushRef="#br1" timeOffset="213616.2181">13933 3137 103 0,'0'0'40'15,"-8"-14"0"-15,8 14-1 16,0 0-36-16,3 11-1 15,-1 7 1-15,0 9-1 16,-1 14 0-16,-1 10-2 16,-5 13 2-16,1 9-2 0,-4 2 1 15,1 3-1-15,-1-3-1 16,4-11-1-16,9-6-2 15,2-29-25-15,18-1-10 16,2-27-1-16,16-5-1 16,-2-25 1-16</inkml:trace>
  <inkml:trace contextRef="#ctx0" brushRef="#br1" timeOffset="213849.2314">14417 3067 108 0,'0'0'40'16,"0"0"2"-16,-4 30-3 15,8-2-36-15,-11 15-1 16,0 5 0-16,2 10 0 16,-2 2-1-16,1 5-1 15,1 1 1-15,0-2-2 16,5-6-1-16,-2-10-2 15,7 13-24-15,-8-36-12 16,14 2 1-16,-11-27-1 16,0 0-1-16</inkml:trace>
  <inkml:trace contextRef="#ctx0" brushRef="#br1" timeOffset="214067.2439">13766 3197 114 0,'-75'-13'42'16,"19"17"0"-16,9-2-1 15,36-2-37-15,31-8-1 16,32-2-2-16,33-8 1 16,24-6-1-16,19-1 0 15,16-1 0-15,5 2-2 16,-6 2-2-16,-10 28-24 15,-24-20-6-15,-8 22-6 16,-35-7-3-16,-11 8-3 16</inkml:trace>
  <inkml:trace contextRef="#ctx0" brushRef="#br1" timeOffset="218806.515">14913 4987 95 0,'-5'15'39'16,"5"-15"-1"-16,0 0-6 15,-9-28-29-15,16-2-1 16,7-15 0-16,3-3-1 15,3-4 1-15,1 2-2 0,0 2 3 16,0 8-1 0,-5 9-1-16,-3 11 1 0,-13 20-1 15,16 5 1-15,-13 13-1 16,-4 12 0-16,0 11-1 15,1 4 0-15,0 7 0 16,0-1 0-16,0 0 0 16,5-8 0-16,-1-9 0 15,7-14 1-15,3-18 0 16,8-18-1-16,3-22 1 15,5-18 0-15,4-20 0 16,-2-18 1-16,1-17-1 16,-6-15-1-16,-2-14 2 15,-8-5-1-15,-8-3-1 16,-6-2 1-16,-10 1-1 0,-4 5 1 15,-6 9-1-15,-3 12 0 16,-4 15 0-16,0 11 1 16,-1 9 0-16,0 14 0 15,3 16 0-15,4 11 0 16,2 9 0-16,7 11 0 15,2 8-1-15,6 8 0 16,1 11 0-16,21 5 0 16,8 5 0-16,10 4 0 15,17-5 0-15,18-3 1 16,21-6-1-16,24-9 1 15,19-9-1-15,16-7-2 16,9-9 2-16,13-6-2 16,3 2 0-16,-9 1-1 0,-12 8-1 15,-24 0-4-15,1 25-22 16,-52-16-7-16,-15 23-4 15,-38-5-2-15</inkml:trace>
  <inkml:trace contextRef="#ctx0" brushRef="#br1" timeOffset="219378.5477">15755 3471 99 0,'-24'24'38'0,"10"8"2"16,-1-14-3-16,16 1-33 15,-1-19 1-15,32 13-1 16,7-27-1-16,17-8 1 16,10-15-1-16,10-9-1 15,1-11 0-15,3-7 0 16,-6-2-1-16,-10-2 0 0,-14 4 0 15,-12 0-1-15,-15 3 0 16,-9 5 1-16,-7 7-2 16,-11 9 2-16,-9 10 0 15,-3 12 0-15,-9 20 0 16,-4 21 0-16,-9 24 0 15,-7 24-1-15,-6 19 3 16,-2 10-3-16,4 5 0 16,7 3 0-16,13-13 0 15,24-13 0-15,20-21 0 16,26-26 0-16,30-18-5 15,15-42-25-15,32 9-3 16,-13-28-7-16,12-1-3 0,-15-13-3 16</inkml:trace>
  <inkml:trace contextRef="#ctx0" brushRef="#br1" timeOffset="219910.5781">15622 4060 99 0,'0'0'41'16,"29"-21"1"-16,23 5-1 15,9-10-30-15,24-3-9 16,11-3 1-16,14 2-1 16,7-1-1-16,3 8-1 15,0 5-1-15,-11 4-2 16,-8 11-4-16,-21-9-27 15,3 17-6-15,-22-8 0 16,-5 12-2-16</inkml:trace>
  <inkml:trace contextRef="#ctx0" brushRef="#br1" timeOffset="220541.6142">16381 4271 95 0,'0'0'35'15,"0"0"1"-15,3-29-4 16,2 14-27-16,-3-6-1 16,0 1 1-16,-3-4-1 15,-2 5 1-15,-8 2 0 16,0 7-1-16,-11 5-1 0,-3 13 0 15,-10 12-1-15,-4 14 0 16,-4 9 0-16,4 5-1 16,0 7 0-16,9-1-1 15,8-4 1-15,11-6-1 16,17-11 0-16,14-17 0 15,19-13 0-15,10-11 1 16,9-11-1-16,3-13 0 16,3-7 1-16,-6-5 0 15,-4-1-1-15,-9 0 0 16,-11 6 1-16,-9 7-1 15,-8 11 0-15,-17 21 0 16,0 0 0-16,-6 27-1 0,-9 21 0 16,-3 19 1-16,-1 22-1 15,-5 13 1-15,0 15 0 16,-3 3 0-16,3 1 1 15,0-6-1-15,-5-9 1 16,1-15-1-16,-3-20 2 16,-2-18-1-16,-1-19-1 15,-3-20-1-15,-1-20-1 16,0-21-2-16,9-9-27 15,-11-33-3-15,20-4-7 16,-2-24-1-16,16 3-3 16</inkml:trace>
  <inkml:trace contextRef="#ctx0" brushRef="#br1" timeOffset="221811.6869">17663 3590 81 0,'0'0'37'0,"-24"-14"-1"16,6 17 1-16,-14-6-30 15,5 12-1-15,-7 3-1 16,5 11-1-16,-4 1 0 15,9 9 0-15,3 4-2 16,11 1 0-16,8 0-1 16,12 3-1-16,9-10 1 0,10-5-1 15,11-11-1-15,3-10 1 16,4-13 0-16,1-12 0 15,0-7 1-15,-6-13-1 16,-7 0 1-16,-5-8-1 16,-8 0 0-16,-6 3 0 15,-7 5-1-15,-5 9 1 16,-5 4-1-16,-3 10 2 15,4 17-2-15,-13-9 1 16,13 9 1-16,-5 17-1 16,7-3 1-16,5 2-1 15,6 0 1-15,9-1-1 16,8 0 1-16,7-1-1 15,3 2 0-15,5 3 0 16,-5 3 0-16,-2 5 0 0,-10 3 0 16,-10 6 0-16,-11 0 0 15,-11 4 1-15,-10-4-1 16,-6-2 1-16,-5-7 0 15,0-11 0-15,3-9 1 16,7-10 0-16,8-14 1 16,11-8-1-16,10-11 0 15,12-5 0-15,8-5 0 16,5-5-1-16,6 5-2 15,3 2 1-15,3 3-5 16,3-6-24-16,10 20-6 16,-14-8-5-16,10 13-3 15,-5-5-1-15</inkml:trace>
  <inkml:trace contextRef="#ctx0" brushRef="#br1" timeOffset="222764.7414">19044 3027 86 0,'21'-24'37'0,"-9"-5"1"0,9 15 0 15,-16 3-33-15,7 12-1 16,-12-1 0-16,17 37 0 16,-18 6 0-16,-7 19-1 15,-4 10-1-15,-2 14 0 16,-4 4 0-16,-1 1-1 15,3-4 0-15,2-6-2 16,7-10-1-16,7-15-2 16,9-7-5-16,-4-28-29 15,18-4-3-15,-8-21 2 16,6-8-3-16</inkml:trace>
  <inkml:trace contextRef="#ctx0" brushRef="#br1" timeOffset="222983.7539">18849 3018 112 0,'-10'-5'42'0,"10"5"0"16,0 0-1-16,37-4-38 15,6 0-1-15,18-1 0 16,16-3-1-16,12 0-1 15,15-2-2-15,14 9-7 16,-16-13-26-16,9 17-7 16,-17-4 0-16,-9 16-2 15</inkml:trace>
  <inkml:trace contextRef="#ctx0" brushRef="#br1" timeOffset="223170.7646">19423 3496 113 0,'-25'3'42'0,"25"-3"1"16,19-14-4-16,31-20-37 16,10 11-3-16,7-3-2 15,14 6-4-15,-12-6-30 16,8 19-4-16,-25 0 0 15,-5 18 0-15</inkml:trace>
  <inkml:trace contextRef="#ctx0" brushRef="#br1" timeOffset="223328.7736">19415 3771 117 0,'-17'16'42'0,"17"-16"1"16,39-13-2-16,17-10-40 15,29-11-5-15,28 7-28 16,-1-17-10-16,10 11 1 15,-5-5-3-15</inkml:trace>
  <inkml:trace contextRef="#ctx0" brushRef="#br1" timeOffset="223918.8074">20579 3199 111 0,'11'-16'40'15,"14"9"1"-15,-11-19-5 16,17 10-33-16,4-3 0 15,10 0-1-15,-1 2 0 16,3 3-1-16,-4 3-1 16,-3 6 1-16,-9 12 0 15,-17 10 0-15,-13 11-1 16,-16 13 0-16,-13 7 1 15,-10 8 0-15,-6 3 0 16,-4 0 0-16,4-2 0 16,7-8-1-16,9-8 1 15,12-8-1-15,18-11 1 16,17-11-2-16,15-7-1 0,11-13 0 15,16-1-4-15,4-20-27 16,24 8-5-16,-9-19-2 16,11 7-1-16</inkml:trace>
  <inkml:trace contextRef="#ctx0" brushRef="#br1" timeOffset="224132.8196">21633 3014 96 0,'-11'-5'41'0,"11"5"2"15,-13 13-2-15,8 7-18 16,-1 5-21-16,-8 11 0 0,-1 8-1 16,2 12 0-16,-3 4-1 15,0 6 0-15,0 1-1 16,7-5-2-16,7-1-4 15,-2-24-27-15,20-1-7 16,-1-21-1-16,19-8 0 16</inkml:trace>
  <inkml:trace contextRef="#ctx0" brushRef="#br1" timeOffset="224369.8332">22035 2958 129 0,'-19'9'42'0,"14"21"-1"15,-13-7-9-15,9 22-30 16,-4 5-1-16,5 7 1 16,-2 7-2-16,2 1 0 15,1 0 0-15,-2-7-3 16,7-2-1-16,-6-27-22 15,16 13-9-15,-15-26-6 16,11-4 0-16,-4-12-2 16</inkml:trace>
  <inkml:trace contextRef="#ctx0" brushRef="#br1" timeOffset="224567.8445">21488 3051 121 0,'-22'-1'42'16,"22"1"0"-16,22 6-1 15,31-12-39-15,19-3 0 16,22-3-1-16,11 1-1 16,9-3-2-16,4 9-4 15,-18-10-27-15,4 23-7 16,-30-4-3-16,-17 18 1 15</inkml:trace>
  <inkml:trace contextRef="#ctx0" brushRef="#br1" timeOffset="224867.8617">20728 3922 107 0,'47'-27'42'0,"34"5"0"16,12-14-1-16,29 2-36 15,16 1-2-15,18 4 0 16,10 3-2-16,2 6-1 16,-6 8-3-16,-33-4-30 15,11 15-7-15,-35-11 0 0,-14 10-2 16</inkml:trace>
  <inkml:trace contextRef="#ctx0" brushRef="#br1" timeOffset="225612.9043">20999 4893 101 0,'-3'-24'39'0,"11"1"2"15,-10-17-6-15,12 6-33 16,2 0 1-16,3 2-1 0,-1 7 0 15,-4 3 0-15,-1 7-1 16,-9 15 1-16,12-7-1 16,-5 17 0-16,-4 6-1 15,5 10 1-15,-1 3 0 16,6 6-1-16,1 2 0 15,3 2 1-15,4-1-1 16,1-4 0-16,3-6 0 16,-3-8 0-16,2-10 1 15,-1-13-1-15,-1-12 1 16,-3-15 0-16,-3-14 0 15,-2-14-1-15,-2-17 1 16,-1-15 0-16,-4-11 0 16,0-6 0-16,0-1 0 15,-3 1 1-15,1 15-1 0,0 12 0 16,-2 15 0-16,-1 19 0 15,3 19-1-15,-5 27 0 16,24-5 1-16,-2 17-1 16,14 1 0-16,14 1 1 15,17-1-1-15,14-5-1 16,13-5-2-16,2-9-3 15,12 11-28-15,-19-22-4 16,-3 12-5-16,-25-9 1 16</inkml:trace>
  <inkml:trace contextRef="#ctx0" brushRef="#br1" timeOffset="226239.9402">22059 4387 100 0,'3'-23'39'0,"-14"-9"2"16,8 13-6-16,-21-9-29 15,6 11-1-15,-8 1 0 16,-3 12-1-16,-6 10 0 0,-1 10-1 15,-1 9-1-15,2 11-1 16,4 3 1-16,4 5-1 16,10 0 0-16,11-6-1 15,10-4 1-15,13-10 0 16,12-13-1-16,10-11 1 15,6-8-1-15,1-10 1 16,-2-8-1-16,-1-1 2 16,-4-3-2-16,-9 0 0 15,-9 6 0-15,-6 4 0 16,-7 8-2-16,-8 12 2 15,2 17-1-15,-5 15 1 16,-1 20-1-16,1 17 1 16,0 16-1-16,0 12 2 15,-1 9 0-15,-1 4-1 0,-6-3 3 16,-4-7-3-16,-8-13 0 15,-7-15 0-15,-11-15 0 16,-5-14 0-16,-4-15 0 16,-2-18 0-16,2-13 0 15,0-19 0-15,12-11-5 16,-13-33-26-16,38 5-6 15,1-24-2-15,30 4-3 16,5-16-3-16</inkml:trace>
  <inkml:trace contextRef="#ctx0" brushRef="#br1" timeOffset="226551.958">23137 3747 119 0,'-17'24'45'0,"-9"-14"-1"16,8 4-3-16,-4 1-35 15,-3-23-41-15,25 8-5 16,0 0-5-16,-3-13 0 16</inkml:trace>
  <inkml:trace contextRef="#ctx0" brushRef="#br1" timeOffset="227828.031">23470 4357 105 0,'1'-20'40'15,"11"4"0"-15,-9-16-3 16,7 4-31-16,2-7-2 16,5 3 0-16,-2-1-2 15,0 5 0-15,-3 5-1 16,-1 3 0-16,-3 10 0 15,-8 10 0-15,0 0 0 16,8 19-1-16,-10 8 1 16,-1 10-1-16,0 7 0 15,3 8 0-15,1 2 0 0,4 2 0 16,4-5 0-16,6-4 0 15,2-13 0-15,8-15 1 16,4-20 0-16,4-16 0 16,3-21 0-16,0-20 1 15,-7-23-1-15,-3-18 1 16,-10-13-2-16,-2-14 0 15,-13-8 0-15,-7-5 0 16,-8 1 0-16,-3 8 0 16,-3 12 0-16,0 16 0 15,4 16 0-15,2 20 0 16,4 19 0-16,5 15 0 15,9 16 0-15,8 10 0 16,14 8 0-16,17 4 0 0,18 1 0 16,18 1 0-16,23-5 0 15,15 1 0-15,14-5 0 16,1-5 0-16,2-3 0 15,-13-4 0-15,-14 0 0 16,-20 0 0-16,-15 10-31 16,-31-16-4-16,-8 16-5 15,-26-9 0-15,-7 12-4 16</inkml:trace>
  <inkml:trace contextRef="#ctx0" brushRef="#br1" timeOffset="228407.0641">24057 4126 102 0,'-13'9'40'16,"21"5"2"-16,6-19-2 15,28 0-26-15,2-15-10 16,17-8-1-16,5-11 1 16,9-9-2-16,4-10 2 15,0-5-4-15,-3-5 0 16,-6-4 0-16,-13-1 0 15,-7 5 0-15,-13 0 0 16,-15 11 0-16,-16 7 0 16,-19 18 0-16,-17 17 0 15,-21 21 0-15,-15 24 0 16,-14 18 0-16,-2 25 0 15,1 13 0-15,11 12 0 16,16 7 0-16,25-3 0 0,24-9 0 16,33-11 0-16,29-16 0 15,23-14 0-15,-18-29-26 16,43 0-10-16,-18-31-5 15,9-3 0-15,-17-25-3 16</inkml:trace>
  <inkml:trace contextRef="#ctx0" brushRef="#br2" timeOffset="247484.1553">18608 3365 67 0,'19'22'37'15,"7"-19"-1"-15,23 10 1 16,9-11-28-16,35 11-4 16,18-5-2-16,31 6-1 15,28-3 0-15,21 1 0 16,26-2 0-16,17 2 0 15,16-4 0-15,17 2 0 16,15-4 0-16,12 4 1 0,13 2 1 16,14 8-2-1,4-1 1-15,9 8-1 0,2 4 1 16,0 2-2-16,-5 4 1 15,-10-2-1-15,-13-3-2 16,-15-5 2-16,-26-8-2 16,-27-5 0-16,-33-11-1 15,-39-6-1-15,-33-6-3 16,-46-13-31-16,-25 7-2 15,-41-8 0-15,-17 4-3 16</inkml:trace>
  <inkml:trace contextRef="#ctx0" brushRef="#br2" timeOffset="248482.2123">600 6053 101 0,'-3'16'39'0,"3"-16"1"16,25-7-4-16,-3-8-34 15,16-4 0-15,9-5-3 16,13 3 2-16,3 1-2 16,0 1-3-16,10 15-33 0,-22 0 0 15,-4 14-1-15,-19-1-2 16</inkml:trace>
  <inkml:trace contextRef="#ctx0" brushRef="#br2" timeOffset="248649.2219">557 6433 106 0,'-29'35'39'16,"14"-22"1"-16,28-8-2 16,19-17-39-16,28-19-2 15,33 0-8-15,7-23-25 16,17 0-2-16,-4-11 0 15,5 1-1-15</inkml:trace>
  <inkml:trace contextRef="#ctx0" brushRef="#br2" timeOffset="248898.2361">1195 5821 99 0,'0'0'39'0,"22"8"0"15,29-6-1-15,12-7-37 16,20 0 0-16,3 7 1 15,1 11 1-15,-15 9 0 16,-17 14 0-16,-26 12 0 16,-29 17-1-16,-27 7 0 0,-24 7 0 15,-18-1 0-15,-12-7-2 16,4-8-6-16,0-21-31 15,32-13-3-15,10-30 0 16,33-15-2-16</inkml:trace>
  <inkml:trace contextRef="#ctx0" brushRef="#br2" timeOffset="249304.2594">2582 5807 65 0,'41'-61'38'15,"1"17"0"-15,-13 0 0 16,1 27-10-16,-17 0-22 15,-13 17-2-15,9 24 0 16,-12 15-1-16,-9 16 2 16,-1 11-3-16,0 11 0 15,2 11 0-15,1 7 0 0,6-4-1 16,8-6-1-16,4-11-3 15,14-5-7-15,-8-26-29 16,19-10-1-16,-5-27 0 16,6-10 0-16</inkml:trace>
  <inkml:trace contextRef="#ctx0" brushRef="#br2" timeOffset="249514.2714">2569 5718 112 0,'-44'-26'40'16,"2"4"2"-16,21 17-1 15,10-7-38-15,29 6 0 16,28-6-2-16,24-4 0 16,18-4-1-16,21-2 0 0,19 0-1 15,4 1-2-15,10 8-4 16,-18-1-32-16,1 18-3 15,-25-1 0-15,-11 17-1 16</inkml:trace>
  <inkml:trace contextRef="#ctx0" brushRef="#br2" timeOffset="249734.284">3274 5954 115 0,'-13'1'40'16,"26"-2"2"-16,14-19-3 15,28 2-39-15,14-9-1 0,9 2-1 16,9-1-2-16,-5 7-1 16,2 18-8-16,-19-7-26 15,-10 20 0-15,-28-1 1 16,-13 16-1-16</inkml:trace>
  <inkml:trace contextRef="#ctx0" brushRef="#br2" timeOffset="249884.2925">3356 6200 120 0,'-58'20'42'0,"25"2"1"15,15-20-2-15,39-5-37 16,16-6-2-16,22-5-1 16,17-1-3-16,8-11-14 0,19 16-24 15,-3-12-2-15,9 12-1 16,-9-5-1-16</inkml:trace>
  <inkml:trace contextRef="#ctx0" brushRef="#br2" timeOffset="250747.3419">4806 5655 95 0,'15'-10'40'16,"2"-10"-1"-16,13 9-1 16,12-4-37-16,4 1-1 15,8 3 0-15,0 6 0 16,-4 6 1-16,-5 6 0 15,-9 9-1-15,-9 6 2 16,-16 9-1-16,-12 8 0 16,-15 7 3-16,-12 1-1 15,-7 2 1-15,-6 0-1 16,-2-2 1-16,3-7-2 15,6-4 1-15,9-10-2 0,15-7-2 16,10-19 0-16,29 10-2 16,9-22-1-16,21-1-5 15,6-24-27-15,28 4-6 16,-2-17 2-16,16 2-2 15</inkml:trace>
  <inkml:trace contextRef="#ctx0" brushRef="#br2" timeOffset="250942.3531">5984 5527 88 0,'-15'31'39'0,"-12"-4"0"16,6 14 2-16,-11 9-32 16,9 4-3-16,0 2-1 15,6 4-1-15,6-3-1 0,6-2-2 16,11-4-1-16,8-9-3 15,15-7-7-15,1-25-29 16,21-6-2-16,2-22 1 16,17-8-2-16</inkml:trace>
  <inkml:trace contextRef="#ctx0" brushRef="#br2" timeOffset="251136.3641">6583 5461 98 0,'0'0'40'0,"-2"20"1"16,-18 13-1-16,6 17-36 15,-3 9-2-15,-1 9 2 16,1 3-1-16,1 1-1 16,-1-3-1-16,6-7-4 0,5 2-4 15,-7-23-31-15,16-4-1 16,-7-20-2-16,11-6-1 15</inkml:trace>
  <inkml:trace contextRef="#ctx0" brushRef="#br2" timeOffset="251356.3767">5912 5560 110 0,'-39'-2'43'0,"6"-4"1"15,33 6-2-15,11 3-40 0,28-9 0 16,20-3-1-16,22-3 0 15,12 3 0-15,9-1-4 16,11 4-2-16,-9-10-19 16,8 18-18-16,-14-8-2 15,3 11 1-15,-19-10-2 16</inkml:trace>
  <inkml:trace contextRef="#ctx0" brushRef="#br2" timeOffset="252234.427">7368 6267 93 0,'-4'-27'39'0,"12"13"1"16,-4-12-1-16,13 0-32 15,-3-1-3-15,4 3-1 16,2 1 0-16,-4 6-1 16,1 4 0-16,-3 6 0 0,-2 10-1 15,-4 8 0-15,-3 10 0 16,-2 7 0-16,-2 4 0 15,3 5-1-15,0 1 0 16,1-2 1-16,3-4-1 16,2-8 0-16,8-9 1 15,2-12-1-15,4-16 1 16,5-16 0-16,4-18 0 15,4-12 1-15,-3-15-2 16,-3-13-1-16,-5-7 0 16,-4-8 1-16,-8 0-1 15,-11 1 0-15,-5 10 0 16,-9 9 0-16,-1 14 1 15,-2 13 1-15,2 15-1 0,5 12 0 16,10 17 0-16,13 8 1 16,22 7-1-16,21-2 0 15,25-3 0-15,21-3 0 16,19-3 1-16,13-6 0 15,5-5-2-15,-2-6 1 16,-4 0-2-16,-18 1 2 16,-16 3-5-16,-22-1 1 15,-14 16-11-15,-34-8-23 16,-7 15-4-16,-25-2 1 15,-11 11 0-15</inkml:trace>
  <inkml:trace contextRef="#ctx0" brushRef="#br2" timeOffset="252756.4568">8148 6162 96 0,'-12'19'39'0,"18"-1"0"16,8-21 0-16,23-13-33 15,13-12-2-15,19-10 0 16,12-13-2-16,5-10 2 16,1-8-3-16,0-1 0 15,-12-1 0-15,-14 8 0 16,-20 6 0-16,-12 15-1 15,-22 8 2-15,-16 24-3 16,-17 16 3-16,-14 18-1 16,-12 22 2-16,-5 13-1 15,-2 12 1-15,3 8-1 16,12 1 1-16,20-2-3 15,27-11 0-15,26-18 0 0,32-14-3 16,15-25-11-16,34-6-28 16,-2-23-1-16,10-5 0 15,-9-18-1-15</inkml:trace>
  <inkml:trace contextRef="#ctx0" brushRef="#br2" timeOffset="253307.4883">7317 6702 103 0,'0'0'40'0,"0"0"2"15,59-17-2-15,20-3-35 16,38-9-2-16,34-6 1 16,25-2-2-16,23-2 1 15,11 4-2-15,6 1 1 16,-4 9-2-16,-14 3 1 15,-16 4-1-15,-25 3-2 16,-26 2 0-16,-26 4-2 16,-32-8-6-16,-21 10-30 15,-40-8-1-15,-12 15 0 16,-42-18-1-16</inkml:trace>
  <inkml:trace contextRef="#ctx0" brushRef="#br2" timeOffset="254074.5322">7993 7549 83 0,'0'0'38'15,"11"-12"-1"-15,-10-2 2 16,9 4-32-16,-6-10-1 15,9 1-1-15,0-10-2 0,3 6 1 16,0-6-2-16,3 1 1 16,-4 4-1-16,0 3 0 15,-1 4-1-15,-14 17-1 16,0 0 2-16,9 8-2 15,-14 15 2-15,0 9-2 16,-5 5 1-16,1 9 0 16,2 2 0-16,5 0 1 15,1-6-2-15,6-3 1 16,5-13 0-16,7-11 1 15,4-16-1-15,8-16 0 16,3-14 1-16,3-17-1 16,0-10 0-16,-2-14 0 15,0-7 0-15,-10-10 1 16,-3 0-2-16,-8 1 0 0,-5 8 0 15,-7 8 0-15,-1 13 0 16,0 12 0-16,1 15 0 16,12 13 0-16,10 12 0 15,12 9 0-15,16 1 0 16,16-1 0-16,13 2 0 15,14-4 0-15,16 0-5 16,-10-14-24-16,14 10-12 16,-23-9-1-16,-7 7-1 15,-21-7 0-15</inkml:trace>
  <inkml:trace contextRef="#ctx0" brushRef="#br2" timeOffset="254682.567">9084 7184 100 0,'-15'-14'39'16,"-13"-2"0"-16,0 12 1 0,-11-1-31 15,4 13-5-15,-1 4 1 16,0 8-1-16,5 3-1 16,6 7-2-16,7-1 2 15,12-1-2-15,11-5 1 16,11-6-2-16,12-9 1 15,8-4-2-15,8-8 2 16,3-8 1-16,0-7-2 16,-2-3 2-16,-7-2-2 15,-1-1 0-15,-11 4 0 16,-4-1 0-16,-7 8 0 15,-5 4 0-15,-10 10 0 16,0 0 0-16,5 32 0 16,-7 4-2-16,-3 15 2 0,4 15-1 15,-3 15 2-15,4 9-2 16,-2 5 1-16,-4 3 0 15,0-6-1-15,-3-7 1 16,-7-11 0-16,-6-14 0 16,-4-14 0-16,-5-16-1 15,1-13-1-15,-1-15 0 16,3-14-1-16,-6-15-3 15,18 2-13-15,-9-15-22 16,14 3-1-16,-3-8 1 16,13 7-1-16</inkml:trace>
  <inkml:trace contextRef="#ctx0" brushRef="#br2" timeOffset="258240.7705">10211 6147 106 0,'-25'0'40'0,"25"0"1"16,0 0-2-16,27-10-35 15,22-4-1-15,25-4-1 16,15-4 0-16,11-1-1 16,2 2-1-16,0-1-3 15,-9 26-5-15,-24-14-29 16,-8 16-4-16,-32-2 2 15,-12 14-2-15</inkml:trace>
  <inkml:trace contextRef="#ctx0" brushRef="#br2" timeOffset="258416.7806">10292 6353 110 0,'-64'18'40'0,"24"1"0"0,17-16-1 16,23-3-35-16,34-6-3 15,20-8-2-15,22-3-2 16,15-20-24-16,19 11-12 15,-3-13 0-15,9 6 0 16,-10-7-2-16</inkml:trace>
  <inkml:trace contextRef="#ctx0" brushRef="#br2" timeOffset="258684.7959">10879 5944 108 0,'0'0'40'0,"0"0"-2"16,29-6 1-16,14 1-38 0,26 4 2 15,11 1 0-15,9 6 0 16,-5 6 0-16,-8 12-1 16,-21 12 2-16,-24 13-3 15,-27 8 2-15,-25 9-3 16,-22 4 0-16,-17 3 0 15,-12-3-1-15,2-11 0 16,8-7-3-16,4-25-24 16,37 0-5-16,7-26-8 15,26-6 0-15,16-22-1 16</inkml:trace>
  <inkml:trace contextRef="#ctx0" brushRef="#br2" timeOffset="259284.8302">12353 5634 96 0,'22'-27'37'16,"-7"-6"2"-16,7 15-7 0,-16-11-26 15,7 11-1-15,-7 5-1 16,-6 13-1-16,9 16 0 15,-14 17-1-15,-1 14-1 16,-3 11 2-16,-3 12 0 16,-2 6-1-16,1 4 0 15,1 1 0-15,5-6-1 16,4-10-1-16,7-10-1 15,2-13-4-15,17-7-28 16,-9-25-7-16,15-8 0 16,-12-21-1-16</inkml:trace>
  <inkml:trace contextRef="#ctx0" brushRef="#br2" timeOffset="259503.8427">12171 5560 113 0,'-29'-15'39'16,"1"2"3"-16,28 13-3 15,0 0-35-15,36-2-1 16,13-1-2-16,17 0 1 16,11-4-1-16,21 1-1 15,14-1-1-15,11-1-2 16,4 4-3-16,-13-11-28 15,8 17-7-15,-21-12 0 16,-3 12-2-16</inkml:trace>
  <inkml:trace contextRef="#ctx0" brushRef="#br2" timeOffset="259704.8539">13020 5677 95 0,'-17'28'39'0,"17"-28"2"16,21 16-2-16,20-21-32 15,22-2-4-15,11-5-1 16,7-3-1-16,1 4-3 16,-10-6-23-16,-1 19-13 15,-29-3 0-15,-15 19-1 16,-28-1-1-16</inkml:trace>
  <inkml:trace contextRef="#ctx0" brushRef="#br2" timeOffset="259863.8633">12982 6109 120 0,'-13'25'41'15,"13"-25"2"-15,30 1-3 16,15-22-36-16,24-6-3 16,21 3-6-16,-2-13-27 15,25 12-8-15,-9-6-1 16,5 12-2-16</inkml:trace>
  <inkml:trace contextRef="#ctx0" brushRef="#br2" timeOffset="260426.8955">14352 5932 94 0,'0'0'41'0,"5"-21"-2"0,15 12 2 15,2-17-28-15,12 9-9 16,10-1-3-16,10-1 3 16,2 3-2-16,1 7 0 15,-5 4 0-15,-6 5-1 16,-17 12 0-16,-12 9-1 15,-17 7 2-15,-14 9-2 16,-13 7 2-16,-9 6-2 16,-11-1 2-16,-2 4-3 15,3-3 3-15,5-6-1 16,11-7-1-16,13-6 2 15,13-8-2-15,22-12-2 16,18-9 1-16,16-13-1 0,20-10-2 16,9-10 0-16,22-6-2 15,0-16-22-15,14 7-7 16,-15-13-5-16,4 7 0 15,-19-10 1-15</inkml:trace>
  <inkml:trace contextRef="#ctx0" brushRef="#br2" timeOffset="260607.9059">15585 5671 80 0,'-18'19'40'15,"10"7"3"-15,-8-3-4 16,7 7-12-16,-6 12-21 16,2 6-2-16,3 4-1 15,0 1 0-15,3-2-2 16,3-2-3-16,6-1-1 0,-22-18-25 15,40 5-8-15,-7-21-5 16,16-5 0-16,-3-19-1 16</inkml:trace>
  <inkml:trace contextRef="#ctx0" brushRef="#br2" timeOffset="260840.9192">16066 5658 116 0,'-10'34'41'15,"-13"-2"1"-15,13 18-12 16,-17-2-25-16,2 11-1 16,-2-1-1-16,0-1-1 15,6 0 0-15,3-6-3 0,6-2-1 16,3-10-3-16,18 3-25 15,-14-26-6-15,12 1-5 16,-7-17 0-16,0 0-1 16</inkml:trace>
  <inkml:trace contextRef="#ctx0" brushRef="#br2" timeOffset="261057.9316">15489 5744 118 0,'-36'-14'42'16,"17"21"-1"-16,19-7 1 15,27-21-40-15,19 17 0 16,30-7 0-16,22 1 0 0,12-4-1 16,14 4 0-16,7-5-3 15,-2 9-2-15,-15-6-25 16,-5 24-7-16,-38-10-4 15,-13 15-4-15,-28-4 2 16</inkml:trace>
  <inkml:trace contextRef="#ctx0" brushRef="#br2" timeOffset="261441.9536">14097 6635 111 0,'47'-6'40'0,"14"-12"2"15,30 2-3-15,22-7-32 16,39-5-4-16,25-6 1 15,30 0-4-15,18-2 2 16,8 3-1-16,1 2-1 0,-7 3-1 16,-11 8-2-16,-29 0-2 15,-3 19-25-15,-68-13-7 16,-25 16-4-16,-51-3 0 15,-24 10-2-15</inkml:trace>
  <inkml:trace contextRef="#ctx0" brushRef="#br2" timeOffset="262251.9999">14655 7524 93 0,'0'0'40'15,"0"0"0"-15,19-4-2 16,-19 4-32-16,14-11-2 16,-4-1 0-16,5 0-1 15,-2-2 0-15,6 0-1 16,-2-1 0-16,-2 0-1 15,1 5 0-15,-4 1 0 16,-12 9 0-16,14-6 0 16,-14 6-1-16,1 19 0 15,-5 0 0-15,0 6 0 16,-2 5 0-16,5 7 1 15,0-1-1-15,2 3 0 16,4-5 0-16,3-5 1 0,4-6 0 16,1-11 0-16,7-12 0 15,-1-14 0-15,0-12 0 16,3-16 0-16,-3-8 0 15,1-16 0-15,-4-8 1 16,1-10 1-16,-3-2-3 16,0-1 0-16,-2 6 0 15,-1 10 0-15,0 7 0 16,-1 15 0-16,4 12 0 15,8 10 0-15,3 16 0 16,13 6 0-16,7 1 0 16,15 0 0-16,14 1 0 15,13-7 0-15,14-3 0 16,8-5 0-16,8-1 0 0,-7-9 0 15,3 14-31-15,-35-13-7 16,-5 13-2-16,-35-4-2 16,-15 15-2-16</inkml:trace>
  <inkml:trace contextRef="#ctx0" brushRef="#br2" timeOffset="263365.0636">17110 6476 128 0,'0'0'46'0,"-22"2"-3"15,22-2-5-15,-4-16-38 16,5-2 0-16,12 9-31 16,-10-18-5-16,16 10-7 15,-3-5-1-15,11 8-1 16</inkml:trace>
  <inkml:trace contextRef="#ctx0" brushRef="#br2" timeOffset="267300.2886">15746 7284 74 0,'14'-16'40'16,"-6"-4"-1"-16,3 5 2 15,-9-13-17-15,-4 12-19 16,-4-2-2-16,0 6 0 16,-7-2 0-16,-3 7 1 15,-9 2-1-15,-2 9-1 16,-7 7 1-16,-4 11-3 15,-2 8 2-15,0 7-2 16,2 4 0-16,6 2-1 16,9-2 1-16,10-1 0 15,16-11-1-15,16-7 2 16,15-14-1-16,12-9 1 15,14-11-1-15,10-7 1 0,4-14-1 16,4-6 2-16,-7-4-1 16,-9-2 0-16,-9 2 0 15,-10 6 0-15,-15 3-1 16,-12 10 2-16,-16 24-2 15,0 0 0-15,-9 23 0 16,-6 17-2-16,-4 22 2 16,2 14-1-16,-3 17 0 15,2 12 0-15,-1 3 1 16,-2 8 0-16,3-8 1 15,-3-5-1-15,-4-11 0 16,-4-11 1-16,-7-17-1 16,-4-8 1-16,0-16 1 15,-3-17-4-15,-1-13 2 0,1-13-2 16,5-12 1-16,5-16-3 15,13-11-5-15,0-26-13 16,22 5-18-16,3-17-3 16,19 4 0-16,9-14 0 15</inkml:trace>
  <inkml:trace contextRef="#ctx0" brushRef="#br2" timeOffset="268303.3457">17212 6459 95 0,'0'0'35'0,"-11"0"-7"16,11 0 2-16,0 0-20 16,0 0-3-16,0 0-1 15,1-14-2-15,-1 14-1 16,5-14-1-16,-5 14 0 15,0-11-1-15,0 11 0 16,0 0 0-16,-18 1 0 16,6 8 0-16,-5 0 0 15,2 4 0-15,0 0 0 16,2 2 0-16,3-4 0 15,3 1-1-15,7-12 1 0,6 15-1 16,7-13 0-16,6-1 0 16,7-2 1-16,4-1-1 15,1-5 0-15,-1-3 1 16,-1 0-1-16,-7-5 1 15,-7-1-1-15,-10-4 1 16,-11 3-1-16,-8 1 0 16,-7 1 0-16,-4 5 1 15,-5 4-1-15,1 6 0 16,1 4 0-16,4 6 1 15,4 2-1-15,8 0 1 16,9 2-1-16,8-4 1 16,5-3 0-16,7-5-1 0,2-2 1 15,1-3-2-15,-1-3 0 16,-4-6-5-16,5 9-19 15,-16-12-14-15,-4 15-3 16,7-25 0-16,2 11-1 16</inkml:trace>
  <inkml:trace contextRef="#ctx0" brushRef="#br2" timeOffset="269087.3909">18052 6548 82 0,'-11'11'39'15,"-7"-7"-2"-15,18-4 3 16,-23-3-31-16,23 3-2 0,13-22-1 15,2 4-1-15,2-6-1 16,5-2-1-16,-1-3 1 16,2 2-3-16,-3 1 1 15,-4 3 0-15,-4 1-1 16,-2 9 0-16,-5 0-1 15,-5 13 0-15,2-10 1 16,-2 10-1-16,-2 11 0 16,1 4 0-16,0 2-1 15,2 5 2-15,2 0-1 16,3 1 0-16,1-2 1 15,3-3 0-15,3-8 0 16,2-9 0-16,4-15 0 16,-1-11 1-16,3-18-1 0,1-14 0 15,-2-17 1-15,0-14-2 16,-7-18 0-16,0-7 0 15,-5-5 0-15,-4 5-2 16,-4 9 2-16,-1 14-1 16,-2 17 0-16,3 14-1 15,4 17 2-15,5 19 0 16,11 13 1-16,13 9-1 15,17 1 0-15,17 2 0 16,19-2 1-16,14-1-1 16,17-3 0-16,8-4 1 15,4 0-2-15,-1-2 0 16,-5 3-2-16,-19 0-2 15,-14 15-5-15,-27-10-10 0,-8 23-20 16,-35-10-2-16,-8 19 0 16,-25-8-1-16</inkml:trace>
  <inkml:trace contextRef="#ctx0" brushRef="#br2" timeOffset="272276.5733">18627 6475 91 0,'14'8'40'16,"7"-17"0"-16,24-2-7 16,6-34-9-16,15 2-21 0,17-19 0 15,11-4 0 1,0-13-2-16,-5-4 1 0,-9-7-2 15,-9 0 0-15,-18 1 0 16,-11 8 1-16,-16 10-1 16,-16 16 0-16,-19 21 1 15,-17 22-2-15,-17 35 2 16,-17 26 2-16,-13 25 0 15,-8 21-1-15,0 12 1 16,6 3-1-16,16-2-2 16,26-7 0-16,26-18 0 15,26-16 0-15,37-18 0 16,25-24 0-16,28-8-26 15,5-34-5-15,25 0-7 16,-18-25-4-16,9-3-2 0,-17-15 0 16</inkml:trace>
  <inkml:trace contextRef="#ctx0" brushRef="#br2" timeOffset="272863.6066">19697 5430 44 0,'-21'-11'37'16,"21"11"-1"-16,-11-10-3 15,11 10-6-15,-3-11-2 16,3 11-19-16,12-8-1 16,0 6 0-16,5-4-1 0,6 1-1 15,5-4 0-15,7-1 0 16,3-4-1-16,4 2 0 15,-1-1-1-15,-2 3 1 16,-10 0-1-16,-4 3 1 16,-9 4-1-16,-16 3 0 15,7 17 0-15,-16 0 0 16,-6 8-1-16,-1 6 1 15,-8 10-1-15,0 6 0 16,1 4-2-16,3 2 0 16,12 3-4-16,-6-11-23 15,31 7-4-15,-6-18-8 16,18-2 0-16,0-18 0 15</inkml:trace>
  <inkml:trace contextRef="#ctx0" brushRef="#br2" timeOffset="273020.6156">20187 5786 117 0,'-22'2'42'15,"22"-2"1"-15,-23-6-3 16,23 6-37-16,-5-15-3 16,1 2-6-16,4 13-23 15,0-17-9-15,0 17-4 16,-14-17-2-16,14 17 1 15</inkml:trace>
  <inkml:trace contextRef="#ctx0" brushRef="#br0" timeOffset="289649.567">12932 5317 5 0</inkml:trace>
  <inkml:trace contextRef="#ctx0" brushRef="#br0" timeOffset="296951.9847">18925 590 48 0,'0'0'25'16,"-47"-5"3"-16,47 5-1 16,0 0-10-16,0 0-6 15,0 0-3-15,0 0-2 16,0 0-3-16,0 0-3 15,0 0 1-15,0 0-1 16,0 0 1-16,0 0 0 16,0 0 1-16,0 0 1 15,0 0 0-15,0 0 2 16,0 0-2-16,0 0 0 0,0 0 0 15,0 0-1-15,0 0 0 16,0 0 1-16,0 0-2 16,0 0 0-16,0 0 0 15,0 0 1-15,0 0-1 16,0 0-1-16,-51 27 0 15,51-27 0-15,0 0 1 16,0 0 0-16,0 0-1 16,-59 23-1-16,59-23 2 15,0 0 0-15,-65 29 0 16,65-29-2-16,-53 24 2 15,53-24-1-15,-64 37 1 16,64-37-1-16,-75 52 0 16,75-52 1-16,-85 65-1 15,85-65 2-15,-128 101-3 0,41-7 2 16,4 0-1-16,12 8 2 15,4-15-3-15,17-1 1 16,14-6 0-16,19-2 0 16,11-9 0-16,7 2 0 15,9 4 0-15,7 9-1 16,10 4 1-16,9 6-3 15,7-10 3-15,12-1-1 16,7-14 0-16,9-11 0 16,9-22 1-16,7-25-1 15,8-23 2-15,5-25 0 16,8-21 0-16,1-25 1 0,3-17 0 15,-2-13 1-15,-4-8-2 16,-54 56 2-16,2-8-1 16,-3 4 1-16,-2-5-3 15,-8 1 0-15,-9-2 1 16,-8 10-1-16,-9-2 0 15,-17 7-2-15,-9 2 0 16,11 58-3-16,-57-112-23 16,6 67-6-16,-6 5-7 15,-10 16 1-15,-6 2 0 16</inkml:trace>
  <inkml:trace contextRef="#ctx0" brushRef="#br0" timeOffset="297708.0279">12639 5107 61 0,'-17'-20'37'16,"5"5"-1"-16,-11-5 0 15,6 4-12-15,-14 4-24 16,-2 10 1-16,-12 8 3 0,-6 17-3 15,-10 14 3-15,-3 17-2 16,-4 20 1-16,0 18-1 16,7 14 0-16,5 14 1 15,11 9-1-15,14 7 1 16,14 0-2-16,19-5 1 15,18-7 1-15,21-14 1 16,20-12-1-16,24-18 1 16,18-21-3-16,23-23 3 15,23-27-3-15,15-24 1 16,10-29-1-16,-2-23-2 15,-6-22 1-15,-17-18 0 16,-22-16-1-16,-40-8-1 0,-42-4 1 16,-44 0 0-1,-47 9 0-15,-46 14-1 0,-39 22-1 16,-34 26-3-16,-18 37 1 15,-26 25-26-15,21 47-9 16,-6 21 1-16,19 28-3 16</inkml:trace>
  <inkml:trace contextRef="#ctx0" brushRef="#br1" timeOffset="303159.3397">23894 595 45 0,'0'0'30'0,"0"0"8"15,7-61-3-15,-7 61-23 16,0 0-1-16,0 0-3 16,0 0-2-16,-29-60 2 15,29 60-2-15,0 0-3 16,0 0-2-16,-55-52 2 15,55 52-1-15,0 0-1 0,-72-36 2 16,72 36-1-16,-63-18 0 16,63 18 0-16,-75-17 0 15,75 17 0-15,-87-17 0 16,42 10-1-16,-7 1-1 15,0 2 1-15,-4-2-1 16,-1 3 0-16,-3-1 0 16,-1 2 0-16,-3 1 0 15,-1 1 0-15,0-1 0 16,3 3 0-16,0-1 0 15,1-3 0-15,0 2 1 16,5 1-1-16,-1 0 0 16,0 3 0-16,2-1 0 15,0 5 0-15,3-1-1 0,0 4 2 16,2 0-2-16,4 4 1 15,46-15 0-15,-87 29 0 16,87-29-1-16,-75 33 1 16,75-33 0-16,-70 36-1 15,70-36 1-15,-59 43 0 16,59-43 0-16,-56 48 0 15,56-48 0-15,-47 50 0 16,47-50 0-16,0 0 0 16,-57 78 0-16,57-78-1 15,0 0 0-15,-47 80 1 16,47-80 0-16,-32 57 1 15,32-57-1-15,-29 62 2 16,29-62-1-16,-33 63 1 16,33-63-2-16,-37 63 1 0,-3-12 0 15,7 16-1-15,-2-6-1 16,6-2 1-16,-3-13 0 15,6 0 0-15,3-8-1 16,7 0 2-16,2-7-2 16,1-2 2-16,-1 1-2 15,3-1 1-15,-1 0 0 16,0 1-1-16,1 1 1 15,-1-1 0-15,1-1-1 16,-1 2 1-16,2-3 1 16,3 2-1-16,2-4 0 15,3 0 0-15,2-3 1 16,2 0-1-16,4-1 1 15,2-2-1-15,0 2 0 0,1-2 0 16,-1-1 0-16,2 1 0 16,-1 1 0-16,-1 1 0 15,1 0 0-15,1 0-1 16,-1-1 1-16,1 1-1 15,4 0 1-15,0 0-1 16,4 0 1-16,1-2-1 16,3-3 1-16,4 3 0 15,3-1 0-15,3 1 0 16,1-1 0-16,4 1 1 15,2-2-1-15,4 3 0 16,2-2 0-16,4 0 0 16,2-1 0-16,2-2 0 15,7-1 0-15,2-5 0 0,4-2 1 16,4-4-1-16,7-6 1 15,3-6-1-15,10-4 1 16,5-8-1-16,6-2 1 16,3-6-1-16,5-3 1 15,-2-2 0-15,0-2-1 16,3-2 1-16,-4-1-1 15,-6-2 1-15,-1 1 0 16,-8-4 0-16,-2 0-1 16,-7-4 1-16,-2-2-1 15,-7-2 1-15,-10-1-2 16,-2-1 1-16,-8 1 0 15,-3-2 1-15,-9-2-2 16,-6 1 1-16,-5-1 1 16,-30 56 0-16,21-63 0 0,-21 63 0 15,22-64 0-15,-22 64-1 16,7-77 0-16,-7 77 0 15,5-82 0-15,-5 82-1 16,-5-94 1-16,5 19-1 16,-5 15 1-16,-4 2 0 15,-6-4 0-15,2 5 0 16,-6-2 0-16,19 59-1 15,-61-104-1-15,61 104-1 16,-84-86-3-16,31 46-15 16,-3 9-22-16,-7 7 2 15,-4 7-1-15,-7 6-1 16</inkml:trace>
  <inkml:trace contextRef="#ctx0" brushRef="#br1" timeOffset="304630.4238">19864 5100 82 0,'-24'-22'38'16,"3"4"0"-16,-6-7-1 16,6 0-35-16,-4-5-3 15,-1-1 1-15,0 0 1 16,-4 3-1-16,-5 3 1 15,-6 6-1-15,-4 2 1 16,-2 7 1-16,-9 4 0 16,-1 7-1-16,-5 4 1 15,0 4 0-15,-4 2-1 16,0 4 1-16,-1-2-1 15,1 6 1-15,-1-2-1 16,2 4 0-16,2 1 0 16,-1 2-1-16,-1 3 2 15,1 5-2-15,0 4 2 16,-3 5-3-16,-2 6 3 0,-3 3-2 15,1 3 1-15,-2 4-1 16,4-2 0-16,1 3 1 16,6-3-1-16,3 1 0 15,4 0 1-15,4-1 0 16,6-2 1-16,4-2-1 15,2-2 1-15,9 1 0 16,4 0-1-16,6-5 1 16,7 0-1-16,6 0-1 15,6-3 0-15,3 3 0 16,4-2 0-16,2 0-1 15,1 0 1-15,2-1 0 16,-1 1 0-16,2-3 0 16,-2 3 0-16,0-2 1 0,3 1-1 15,3-1 2-15,2-2-2 16,5 1 2-16,2-4-2 15,7 2 2-15,5-5-2 16,7-2 0-16,7-3 0 16,6-5 0-16,5-1 0 15,8-7 0-15,1 0 0 16,5-5 0-16,-1 0 0 15,-1 1 0-15,-1-4 0 16,-1 2 0-16,0-2 0 16,2 0 0-16,2-4 1 15,-4-2-1-15,4-2 0 16,5-5 0-16,-1-2 1 15,1-2-1-15,3-5 0 0,0-6 1 16,0-1-1-16,3-3 0 16,-3-2 0-16,-3-4 1 15,-4 0-1-15,-2-4 0 16,-8 0 1-16,-6-2-2 15,-4-1 1-15,-5 0-1 16,-4-4 2-16,-2-2-2 16,-3-3 2-16,-4-1-2 15,0-3 1-15,0-3 1 16,-2-2-1-16,-5 0 0 15,-2 1 1-15,-1-2-1 16,-3 3-2-16,-7 2 3 16,-2-2-3-16,-3 2 1 0,-9 1-1 15,-1 4 0-15,-6-2 1 16,-3 1-1-16,-6 0 3 15,-1-1-3-15,-4 4 3 16,-3 0-1-16,-4-1 1 16,0 2-1-16,-1-1 0 15,-2 3 0-15,2-1-1 16,-2 1 2-16,2 1-3 15,-2 1 2-15,2-1-1 16,-2 4 1-16,-1 0-2 16,-5 6 2-16,-4 2 0 15,-6 6-1-15,-8 4 1 16,-7 6 0-16,-7 5 0 15,-5 3-1-15,0 5-1 0,0-4-4 16,14 13-28-16,-2-17-7 16,17 4-1-16,4-9-1 15</inkml:trace>
  <inkml:trace contextRef="#ctx0" brushRef="#br3" timeOffset="315648.054">1714 8105 72 0,'-14'19'38'0,"-15"5"1"16,-22-4-1-16,-3 11-11 15,-12 1-25-15,3 9-1 16,-4 1 1-16,2 5 0 16,0 1 0-16,10-4 0 15,11-5-1-15,19-8 1 16,18-7-1-16,19-8 0 15,17-10 0-15,18-6-1 0,16-3 0 16,11-2 0-16,0 5 0 16,-2 5 0-16,-12 7 0 15,-12 8 1-15,-19 12-2 16,-19 6 2-16,-20 8 0 15,-15 3-1-15,-8-3 1 16,-7-6-3-16,5-4-2 16,3-16-4-16,25-8-28 15,5-24-3-15,23-7 1 16,14-19-2-16</inkml:trace>
  <inkml:trace contextRef="#ctx0" brushRef="#br3" timeOffset="315942.0708">2078 8427 88 0,'15'-11'39'0,"-15"11"0"0,-20 3 1 15,-12 5-19-15,5 20-16 16,-6 5-2-16,4 9-1 16,3 5 0-16,8 2 0 15,12 0-1-15,12-4 1 16,16-10-1-16,13-11-1 15,14-16 1-15,13-17-1 16,4-17 1-16,0-9-1 16,-4-11 1-16,-10-6-2 15,-16 0 1-15,-20 1-1 16,-20 9-1-16,-21 4-1 15,-14 13-2-15,-15-3-5 16,5 19-25-16,-10-6-6 0,18 11 1 16,10-5-2-16</inkml:trace>
  <inkml:trace contextRef="#ctx0" brushRef="#br3" timeOffset="316347.094">4010 7888 75 0,'-8'-56'41'16,"-7"3"-2"-16,-1 15 2 15,-14 5-14-15,2 10-24 16,-6 11 0-16,-2 19 0 16,-3 21-1-16,-5 15-1 15,0 23 0-15,1 15 0 16,4 19-1-16,5 16 0 15,6 12 0-15,10 2 1 16,7 0-1-16,9-9-3 0,14-9-5 16,-4-22-30-1,15-13-1-15,-5-32-1 0,9-11-1 16</inkml:trace>
  <inkml:trace contextRef="#ctx0" brushRef="#br3" timeOffset="317562.1635">3471 8458 83 0,'-8'-14'41'0,"4"2"0"16,16 13-1-16,6-4-15 15,7 0-23-15,18-3 0 16,9 3-1-16,7 0 0 15,6 1 1-15,1 2-1 16,-4 6-1-16,-4 6 1 0,-7 6-1 16,-14 7 0-16,-10 7 1 15,-13 3-1-15,-13 7 1 16,-12 2-1-16,-8-4 0 15,-5-2 1-15,-1-7-1 16,0-5 0-16,7-8 0 16,4-12 0-16,14-6-1 15,0-20 1-15,14-6 0 16,8-9 0-16,5-9 0 15,5-5 0-15,1-2 0 16,1 0 0-16,-2 5 0 16,-4 8 0-16,-3 9 0 15,-6 6 0-15,-3 10 0 0,3 9 0 16,-2 4 0-16,3 3 0 15,4 3 0-15,4-2-1 16,2-1 1-16,5-1 0 16,0-3 0-16,-3-1 0 15,-2-2 0-15,-3 1 0 16,-7 1 1-16,-6 2-1 15,-14 0 1-15,-3 12-1 16,-11 4 0-16,-8 10 1 16,-8 7-1-16,-5 10 1 15,0 4-1-15,0 9 1 16,1 0 1-16,10 1-1 15,11-3 1-15,10-13-1 16,18-8 0-16,10-16-1 0,16-11 0 16,9-17-1-16,9-15 0 15,3-12-1-15,-2-15 1 16,0-7 0-16,-13-6 0 15,-10 1 1-15,-13 3 0 16,-14 7 0-16,-13 9 0 16,-12 14 1-16,-9 9-1 15,-5 15 1-15,1 8-1 16,6 7 1-16,6 7-1 15,14-1 1-15,10-1-1 16,17-2 0-16,9-5 0 16,11-2 0-16,7-4 1 15,5-5-1-15,0 0 0 16,-6-1 0-16,-6 1 1 15,-12 3-1-15,-4 1 0 0,-12 5 1 16,-13 9-1-16,-12 7 0 16,-6 10 2-16,-7 4-2 15,-4 9 0-15,2 0 0 16,-2 0 0-16,7-4 0 15,7-8 0-15,11-8-2 16,10-16 2-16,9-14 0 16,12-15 0-16,3-12 0 15,1-6 0-15,3-8 2 16,-1-2-2-16,-4 2 0 15,-5 4 0-15,-9 10 0 16,-5 11 0-16,-9 10 0 16,-5 14 0-16,0 0 0 15,-5 14 0-15,4 3 0 0,0 4 0 16,4-2 0-16,8-1 0 15,8-4 0-15,12-9 0 16,6-8 0-16,9-5 0 16,1-5 0-16,3-4 0 15,-1 0 0-15,-6-4 0 16,-7 5 0-16,-9 3 0 15,-7 6 0-15,-7 7 0 16,-13 0 0-16,5 29 0 16,-12 2 0-16,-3 7 0 15,0 12-3-15,-3 2-7 16,10 11-3-16,-8-12-1 15,21 15-5-15,-9-24-15 16,29 1-8-16,6-16 0 0,25-9 3 16</inkml:trace>
  <inkml:trace contextRef="#ctx0" brushRef="#br3" timeOffset="318691.2281">7065 8221 98 0,'-4'-14'40'0,"4"14"-1"15,-31-21-6-15,7 21-26 16,-15 4-2-16,0 11-2 15,-11 3 0-15,3 17-1 16,-2 4 0-16,5 12 1 16,9 3-2-16,11 2 1 15,10-4 0-15,18-2-1 16,10-11 0-16,17-9-1 15,12-15 0-15,12-13 0 16,7-12 0-16,3-13 0 0,-3-8 0 16,-3-10-1-16,-7-4 0 15,-11-3 0-15,-11 1 0 16,-14 1 0-16,-7 4 0 15,-4 9 0-15,-6 7 1 16,-3 7 0-16,0 6 1 16,4 13 0-16,0 0-1 15,0 0 1-15,15-1 0 16,2 7 0-16,4 0 0 15,7 1 0-15,4 0 0 16,3-3-1-16,2-2 1 16,3-1 0-16,-3-3 0 15,0 0-1-15,-7-2 1 16,-6 1 0-16,-4-1-1 15,-7 5 1-15,-13-1 0 0,0 18-1 16,-13-1 1-16,-5 5-1 16,-1 7 0-16,-2 9 1 15,-2 1-1-15,4 4 0 16,5-2-1-16,10-4 1 15,8-6 0-15,10-10 0 16,12-11 0-16,8-12 1 16,10-13-1-16,4-13 0 15,5-7 1-15,2-9-1 16,-8-2 2-16,-3-2-2 15,-7 5 0-15,-10 6 0 16,-9 9 0-16,-12 11 0 16,-6 17 0-16,-11 4 0 15,-6 17 0-15,1 6 0 0,1 5 0 16,2 7 0-16,6-2 0 15,12-1 0-15,12-12 0 16,14-7 0-16,11-12 0 16,9-9 0-16,8-9 0 15,5-9 0-15,-1-1 0 16,-5-2 0-16,-10 6 0 15,-9 3 0-15,-12 8 0 16,-9 11 0-16,-16 12 0 16,-8 9 0-16,-8 10 0 15,-2 1 0-15,0 5 0 16,1-1 0-16,3-5 0 15,6-6 0-15,9-9 0 0,10-15 0 16,6-14 0-16,8-11 0 16,4-11 0-16,5-9 0 15,-1-6 0-15,2-6 0 16,-1-3 0-16,-1-2 0 15,3 12-3-15,-7-8-9 16,10 16 0-16,-9-5 0 16,16 19-4-16,-10-10-23 15,21 22-1-15,5-6 0 16,15 12 2-16</inkml:trace>
  <inkml:trace contextRef="#ctx0" brushRef="#br3" timeOffset="319712.2865">9711 8214 87 0,'10'-4'38'16,"-10"4"0"-16,0 0-5 16,5 15-24-16,-11-4-3 15,4 13 0-15,-5 4-3 16,2 12 0-16,-2 5-2 15,0 7 1-15,-2 1-1 16,4-1 0-16,1-5 0 16,-1-7 0-16,4-8 0 15,-2-10-1-15,3-22 1 0,0 0 0 16,0 0 0-16,17-35-1 15,-9-1 1-15,4-9-1 16,6-7 1-16,2-9-1 16,4 0 0-16,5 0 0 15,1 9 0-15,4 6 0 16,-1 10 0-16,0 10 0 15,-3 12 0-15,-1 9 0 16,-3 10 0-16,-6 6 1 16,-6 6-1-16,-4 1 0 15,-6 2 0-15,-4 3 1 16,-5-1-1-16,-6 1 0 15,-4-3-1-15,-4 3 1 16,-2 0 0-16,-2-1 0 16,-4 3 0-16,-3 1 0 0,-6 8 0 15,-4 4 0-15,-2 10 0 16,-8 5 0-16,-1 8 1 15,-3 7-1-15,5 4 2 16,7-3-3-16,9-3 0 16,9-12-4-16,22-5-25 15,5-23-10-15,25-15 0 16,4-21-2-16,21-11-1 15</inkml:trace>
  <inkml:trace contextRef="#ctx0" brushRef="#br3" timeOffset="320441.3282">10354 8150 103 0,'15'5'42'15,"-15"-5"0"-15,5 14-2 16,-20 3-37-16,10 5-1 15,-5 7 0-15,-5 12 0 16,-5 9-1-16,-2 5-1 16,0 3 0-16,-1 1 1 15,5-6-1-15,-2-10 0 16,8-9 0-16,8-17 0 15,4-17 1-15,8-15-1 16,4-18 0-16,7-11 0 16,-1-10 1-16,5-8-1 0,0-2 0 15,-1 3 0-15,-1 7 0 16,-4 8 0-16,2 14 0 15,-4 11 0-15,4 14 0 16,1 9 0-16,1 9 0 16,6 5 1-16,3 1-1 15,8 0 1-15,5-2-1 16,8-1 1-16,1-7-1 15,0-2 0-15,0-4 0 16,-5-3 0-16,-7-4 0 16,-7 1 0-16,-11-1 1 15,-12 2-1-15,-10 4 0 16,-17-1 1-16,-7 8-1 15,-10 5 1-15,-10 6 0 0,-4 8-1 16,-5 5 1-16,2 3 0 16,3 3 0-16,10-2-1 15,13-4 1-15,13-4-1 16,20-13 1-16,21-11-1 15,16-12 0-15,13-12 0 16,8-8 0-16,5-5 0 16,0-4 0-16,-10-4 0 15,-9 9 1-15,-14 2-1 16,-18 12 0-16,-12 9 0 15,-8 10 0-15,-23 10 2 16,1 9-4-16,-3 11 1 16,1 3-1-16,5 5-1 15,11 5-2-15,8-7-2 0,20 4-4 16,7-19-3-16,30 5-21 15,-5-23-4-15,26-1-2 16,-5-17 1-16</inkml:trace>
  <inkml:trace contextRef="#ctx0" brushRef="#br3" timeOffset="320652.3402">11643 8265 74 0,'-16'-27'41'16,"-5"17"0"-16,-21 0 1 16,3 25-11-16,-16 0-26 15,5 9-1-15,3 8-1 16,5 6-1-16,13 3 0 15,18 2-1-15,21-7-1 16,20-7-1-16,23-14-2 16,17-17-2-16,16-4-5 0,6-33-4 15,24 3-23-15,-15-30-5 16,6-6 1-16,-18-16 0 15</inkml:trace>
  <inkml:trace contextRef="#ctx0" brushRef="#br3" timeOffset="320831.3505">12266 7700 113 0,'-45'21'42'0,"3"31"0"15,-13 14-1-15,13 11-37 16,-3 18-1-16,10 6-2 16,12 2-1-16,7-3-1 15,10-5-2-15,6-10-2 0,9-9-5 16,-7-25-3-16,19-2-20 15,-16-31-10-15,8-12 1 16,-13-21-1-16</inkml:trace>
  <inkml:trace contextRef="#ctx0" brushRef="#br3" timeOffset="321303.3775">11884 8236 108 0,'0'0'43'15,"0"21"0"-15,13-21-1 16,14-2-39-16,16-5-1 15,10-2 0-15,8-5 0 16,1 1-1-16,0-2 0 16,-6 4 0-16,-10 1 0 15,-8 6 0-15,-14 7 0 0,-11 6 0 16,-14 6 0-16,-6 7 1 15,-7 4-2-15,-2 7 0 16,-2 0 0-16,0 6 0 16,3-1-3-16,2-1 1 15,11-3-2-15,3-9-1 16,13-4-5-16,0-21-2 15,16-1-2-15,-7-33-8 16,19 3-20-16,-13-20 2 16,9-10 0-16,-14-13 3 15,3 1 15-15,-10-4 27 16,-13-2 5-16,3 24 10 15,-24-3 19-15,7 20 2 0,-9 10 0 16,7 21 0-16,-8 5-13 16,14 16-24-16,5 8-4 15,7 0-2-15,17 9-8 16,-3-16-17-16,21 8-13 15,7-11 0-15,13 3-1 16,-2-8 0-16</inkml:trace>
  <inkml:trace contextRef="#ctx0" brushRef="#br3" timeOffset="322041.4197">13062 8007 121 0,'-35'18'43'0,"-18"-4"-1"15,3 16-10-15,-4-5-27 0,0 8-2 16,4 5 0-16,8 5-2 15,13 0 0-15,12-5-2 16,19-2 0-16,16-9-1 16,23-6-2-16,12-15-4 15,21-2-4-15,0-23-3 16,25 7-13-16,-9-20-15 15,7 2 1-15,-18-7 1 16,-4 6 2-16,-32 3 41 16,-8 1 6-16,-8 13 4 15,-34-14 15-15,7 28 16 16,-40-16 0-16,10 22 1 15,-17-3-2-15,15 11-36 16,-12 6-2-16,7 6-1 16,4 10-1-16,8 1-1 0,12 3 0 15,4-5-1-15,16-4 0 16,10-8 0-16,10-10 0 15,6-12 0-15,5-12 0 16,5-12 0-16,0-9 0 16,4-5 0-16,-2-9 0 15,-2 1 2-15,-7 6-2 16,-7 5 0-16,-8 14 0 15,-11 14 0-15,-10 6 0 16,-6 24 0-16,-7 7 0 16,-3 7 0-16,3 5 0 15,1-2-3-15,12-1 0 16,5-16-3-16,18-6-1 15,4-19-4-15,18-2-1 0,-2-28-3 16,22 4-11-16,-14-28-14 16,15-4 2-16,-10-18 6 15,6-4 33-15,-9 13 6 16,-18-1 4-16,1 21 5 15,-29 2 9-15,8 34 16 16,-28 14 2-16,3 31-6 16,-23 23-31-16,6 7-2 15,0 10-2-15,2 6-2 16,3 0 0-16,4-4-3 15,9 5-26-15,-5-21 17 16,16-5-1-16,-9-24-3 16,20 6-10-16,-13-36-15 15,0 0-4-15,4-25 3 0,2-19 25 16</inkml:trace>
  <inkml:trace contextRef="#ctx0" brushRef="#br3" timeOffset="322544.4485">14749 8328 105 0,'-19'0'43'16,"9"16"0"-16,-16 4-1 16,12 10-38-16,-14 11-4 15,1 8-2-15,6 8-6 16,1-12-9-16,20 5-23 15,6-13-4-15,27-10 1 16,18-18 0-16</inkml:trace>
  <inkml:trace contextRef="#ctx0" brushRef="#br3" timeOffset="324425.5561">17009 7897 97 0,'-20'-6'38'16,"20"6"2"-16,4-12-2 16,17 6-34-16,1-6 0 15,14 2-2-15,4-3 0 16,5 3-1-16,1 1 0 15,2 3 0-15,-7 2 0 0,-6 4-1 16,-11 5 1 0,-11 6-1-16,-14 8 0 0,-15 6 1 15,-13 7-1-15,-11 12 2 16,-9 3-1-16,-5 7 0 15,2-3 0-15,2 1-1 16,11-6 1-16,9-4-1 16,18-12 0-16,17-12-2 15,22-11 0-15,13-11-2 16,22-3-7-16,-2-17-28 15,22-1-1-15,-3-14 0 16,9 5 0-16</inkml:trace>
  <inkml:trace contextRef="#ctx0" brushRef="#br3" timeOffset="324642.5685">17847 7838 100 0,'-3'-12'39'16,"3"12"1"-16,-15 15-2 15,10 7-32-15,-13 3-3 16,2 14 1-16,-2 2-2 15,-2 9 0-15,1 1-1 16,1-2-1-16,11 0-1 16,5-9-2-16,17-5-2 15,4-26-20-15,22 1-14 16,4-18 0-16,17-5-2 15,1-17 1-15</inkml:trace>
  <inkml:trace contextRef="#ctx0" brushRef="#br3" timeOffset="324835.5795">18364 7781 80 0,'-2'-17'41'15,"-17"7"-2"-15,1 20 2 16,-11 3-14-16,4 24-23 16,-5 7-1-16,5 11 0 15,1 6-2-15,5 2-1 16,7 2 0-16,8-3-1 15,6-5-2-15,2-8-2 16,12 1-8-16,-8-24-26 16,11-4-2-16,-9-17 1 15,5-5-1-15</inkml:trace>
  <inkml:trace contextRef="#ctx0" brushRef="#br3" timeOffset="325068.5928">17635 7806 117 0,'-44'0'42'0,"7"1"0"16,29 11-1-16,20-8-37 16,28-3-2-16,30-3-1 15,22-3 1-15,17 2-1 16,9-2-1-16,11 1-2 15,-3 1-1-15,-6 9-3 16,-21-6-10-16,-10 13-24 16,-31-3-3-16,-15 8 1 15,-24-1-1-15</inkml:trace>
  <inkml:trace contextRef="#ctx0" brushRef="#br3" timeOffset="325393.6114">17018 8548 96 0,'0'0'42'0,"23"-2"1"0,14-11-2 16,34 10-25-16,18-20-12 16,24-3-2-16,20 1 0 15,18 0 0-15,11 0-2 16,9 4 0-16,-2 3 0 15,-6 4-1-15,-11 6-1 16,-18 0-3-16,-12 15-10 16,-41-14-25-16,-17 11-2 15,-35-5 0-15,-29 1-1 16</inkml:trace>
  <inkml:trace contextRef="#ctx0" brushRef="#br3" timeOffset="326149.6546">17562 9624 112 0,'14'-26'39'0,"-8"-9"2"16,9 2-5-16,-6-17-33 15,5-1-1-15,1-8 0 16,1 6-2-16,-2 5 2 15,4 6-2-15,-6 8 1 16,0 10 0-16,-5 11 0 16,-7 13-1-16,0 0 1 15,6 31 0-15,-10 1 0 16,2 10 0-16,-4 4 0 15,5 6-1-15,5 1 0 0,-2-2 1 16,9-6-1-16,0-10 1 16,11-13 0-16,1-14-2 15,6-14 2-15,1-18 0 16,1-12 0-16,1-16-1 15,-6-13 2-15,0-11-2 16,-10-7 3-16,-3-9-3 16,-7-4 0-16,-6 1 0 15,-2 10 0-15,-1 7 0 16,1 8 0-16,2 15 0 15,7 11 0-15,8 17 0 16,12 12 0-16,14 8 0 16,12 7 0-16,13 4 0 15,10 4 0-15,8-1 0 16,8 7-5-16,1-7-4 0,5 13-5 15,-18-16-7-15,3 14-22 16,-19-9 0-16,-5 9 0 16,-21-3 0-16</inkml:trace>
  <inkml:trace contextRef="#ctx0" brushRef="#br3" timeOffset="326712.6866">18585 9143 101 0,'8'-14'39'16,"6"3"1"-16,-9-12-2 0,2 9-28 15,-14-7-5-15,-2 9 0 16,-13 1-1-16,-4 10-1 15,-8 7 0-15,-3 11 0 16,-2 7-1-16,0 12 0 16,3 1-2-16,9 6 0 15,9-2 0-15,12-2 0 16,13-9 0-16,16-8 0 15,10-10 0-15,10-12 0 16,7-11 0-16,0-7 0 16,0-5 0-16,-5-6 0 15,-7 1 0-15,-10 1 0 16,-6 6 0-16,-7 3 0 0,-15 18 0 15,10-4 0-15,-8 24 0 16,-4 17 0-16,1 14 0 16,2 23 0-16,2 12 0 15,-3 16 0-15,-1 7 0 16,-4 2 0-16,-7-3 0 15,-4-4 0-15,-8-13 0 16,-4-16 0-16,-6-17 0 16,2-17 0-16,-3-21 0 15,-1-15 0-15,4-15 0 16,-2-19 0-16,5-15-2 15,-3-21-8-15,9-8-2 16,-11-25-5-16,23 13-14 16,-6-15-14-16,16 2 3 0,6-2-1 15,17 3 4-15</inkml:trace>
  <inkml:trace contextRef="#ctx0" brushRef="#br3" timeOffset="327299.7204">19991 8120 115 0,'0'0'43'16,"0"0"1"-16,21 11-1 15,-3-18-39-15,25-2-1 16,20-6 0-16,15 4-3 15,12-7 0-15,8-2 0 16,6 2 0-16,0-1 0 16,-5 2 0-16,-11 3 0 15,-15 18-25-15,-35-3 13 16,-8 15-6-16,-41-6-24 15,-9 13 0-15,-34 1-2 16,-11 8 2-16</inkml:trace>
  <inkml:trace contextRef="#ctx0" brushRef="#br3" timeOffset="327501.732">20134 8416 116 0,'13'16'43'0,"5"-16"1"16,24 1-1-16,-7-2-37 15,27-14-3-15,12-4-3 16,11-3 0-16,4 1 0 15,0-5 0-15,4 3 0 16,-3-5-8-16,4 9-5 16,-15-13-6-16,12 13-18 15,-19-9-8-15,13 4 1 16,-8-8-1-16</inkml:trace>
  <inkml:trace contextRef="#ctx0" brushRef="#br3" timeOffset="328192.7715">22375 7689 114 0,'0'0'42'16,"18"-19"0"-16,14-7-1 15,20 10-38-15,12-9-1 16,14 3-2-16,3 1 2 0,1 10-2 16,-9 11 1-16,-14 14 0 15,-20 13-1-15,-22 13 1 16,-27 9-1-16,-24 14 1 15,-23 6 0-15,-18 8-1 16,-15 4 1-16,-7 0 0 16,-2-1 1-16,8-4-2 15,10-8 0-15,22-8 0 16,21-8 0-16,28-10 0 15,34-14 0-15,30-14 0 16,35-12 0-16,24-8 0 16,16-6 0-16,14-4 0 15,4-6 0-15,0-1 0 16,-15 3 0-16,-19 0-3 0,-17 15-9 15,-30-14-2-15,-10 19-4 16,-33-18-14-16,-1 12-13 16,-20-6 1-16,-2 12 1 15,-20-16 3-15</inkml:trace>
  <inkml:trace contextRef="#ctx0" brushRef="#br3" timeOffset="329463.8442">20222 961 50 0,'5'-57'39'16,"-5"57"0"-16,0 0-1 16,0 0-12-16,10-63-21 15,-10 63-1-15,0 0 1 16,0 0-1-16,0 0 0 15,0 0-2-15,0 0 2 16,0 0-1-16,-2 48-1 0,-5 54 1 16,-7 26-3-16,-1 25 2 15,-11-12-2-15,2 20 0 16,-4-3-4-16,-1-17-8 15,16-40-26-15,-6-29-4 16,11-11 2-16,0-24-3 16</inkml:trace>
  <inkml:trace contextRef="#ctx0" brushRef="#br3" timeOffset="330335.8941">20429 733 68 0,'0'0'41'15,"-15"-77"-1"-15,15 77 1 16,0 0-22-16,-33-58-15 16,33 58-1-16,0 0 0 15,0 0 0-15,0 0-1 16,0 0 1-16,0 0-1 15,0 0-1-15,0 0 1 16,68 6 0-16,-68-6-1 16,93 0 0-16,-35-2 0 15,6-2-1-15,5 1 0 0,0 1 0 16,0-1 0-16,0 0 0 15,-3 2 0-15,-3-3 0 16,-3 1 1-16,-3 1 0 16,-7 0-1-16,-3 2 1 15,-47 0 0-15,74 5 0 16,-74-5 0-16,0 0 0 15,53 28-1-15,-53-28 0 16,0 0 0-16,3 68 1 16,-3-68 0-16,-8 78-1 15,12-31 1-15,-23 77 0 16,-9 11-1-16,-1 12 2 15,-8-11-2-15,6-1 0 16,-5-7-1-16,6-10 1 0,12-41-1 16,5-6 0-16,13-21 1 15,9-7-1-15,4-17 0 16,4 1 1-16,3-10 0 15,-3-3-2-15,-3-2 2 16,-4-7 0-16,-10-5 0 16,7 12-1-16,-7-12 1 15,-12 12-1-15,1-9 1 16,-3 0 1-16,-3 1-1 15,0 0 0-15,0 0 0 16,3 1 0-16,2-1 0 16,12-4-1-16,-18 12 2 15,18-12-1-15,-21 15-1 0,-1-4 1 16,-14 2 1-16,-13 2-1 15,-17-1 0-15,-17-3 1 16,-18-4 0-16,-13-4-1 16,-5-8 1-16,4-2-1 15,3-2 0-15,12 0-3 16,19 2-2-16,12-4-9 15,39 23-12-15,7-10-18 16,23-2 0-16,7 15-1 16,23-9 0-16</inkml:trace>
  <inkml:trace contextRef="#ctx0" brushRef="#br3" timeOffset="334052.1066">14186 5646 38 0,'6'14'29'16,"-6"-14"-10"-16,26 16-1 15,-9-21 5-15,13 10 1 16,-4-17-12-16,12 9-4 15,-2-8-3-15,7 7-2 0,0-2-2 16,3 4 0-16,4 1-1 16,1 2 0-16,6 2 0 15,11 0 0-15,11-2 1 16,18-2-1-16,14-5 1 15,17-6-1-15,15-6 1 16,21-2-1-16,6-8 1 16,10 1-1-16,0-5 1 15,-3 2-2-15,-7-2 2 16,-8 4-1-16,-15-1 0 15,-20 2-1-15,-15 4 2 16,-17 5-2-16,-24 4 1 16,-14 0 0-16,-16 6 0 15,-12 2-1-15,-11 6-2 0,-18 0-4 16,14 1-23-16,-14-1-3 15,-23 7-2-15,3-1 1 16</inkml:trace>
  <inkml:trace contextRef="#ctx0" brushRef="#br3" timeOffset="335908.2128">16947 5368 44 0,'0'0'28'0,"11"-12"1"16,-11 12-1-16,0 0-26 0,0 0 1 16,0 0 1-16,2-12 1 15,-2 12 1-15,0 0 0 16,8 11 0-16,-8-11 0 15,5 20 1-15,-9-6-2 16,9 10-1-16,-9 2-2 16,3 8 0-16,-1 4-1 15,0 3 0-15,-1 8 0 16,2 0 2-16,1 1-2 15,0 0 1-15,1 0 0 16,2 1-1-16,-5-1 1 16,-1 2 0-16,-2-3 0 15,-1 5-2-15,-3-1 1 16,0 3 0-16,-1-1 0 15,0 0 0-15,1 0-1 0,1-2 1 16,3-1-1-16,1-2 1 16,-1 2-1-16,-1-1 2 15,0 3-2-15,-5 1 2 16,-4 3-2-16,-1-1 2 15,-5 4-1-15,-1-1-1 16,0 0 0-16,1-2 1 16,1-1-1-16,5 1-1 15,1-5 1-15,7-4 0 16,-1-1 0-16,3-3-1 15,3 0 0-15,-1-1 0 16,-3-1 1-16,-1-2 0 0,-1-1 0 16,-5 0 0-1,1 2-1-15,-1-2 1 0,-5 4 0 16,3 1 0-16,-1-2 0 15,3-2 0-15,3-2-1 16,0-2 2-16,5-3-2 16,0-2 2-16,5-10-1 15,0-3 0-15,2-5 0 16,0-2 1-16,-2-12-1 15,4 10 0-15,-4-10 0 16,0 0 0-16,0 0 0 16,0 0 1-16,0 0-1 15,-14-1 0-15,14 1 0 16,0 0 1-16,-11-1-1 15,11 1-1-15,0 0 2 0,0 0-2 16,0 0 1-16,-5-11-1 16,5 11 1-16,0 0-1 15,0 0 1-15,1-11-1 16,-1 11 1-16,0 0 0 15,0 0 0-15,0 0 0 16,0 0 0-16,0 0 1 16,0 0-1-16,0 0 1 15,0 0-1-15,0 0 1 16,-14 11-1-16,14-11 1 15,-17 12 0-15,3-6-2 16,-1 3 1-16,-2-3-1 16,-5 2 2-16,0-4-2 15,-5 3 2-15,1-4-3 0,0-2 3 16,-1-3-1-16,-3-5-1 15,-7 4 3-15,-1-4-3 16,-12 5 2-16,-3 0-1 16,-9 2 0-16,-6 2 0 15,-7 3-1-15,-6 3 2 16,-1-4-3-16,-3 3 3 15,2-3-3-15,1-3 2 16,-1-3-1-16,1-6 1 16,-1 1 1-16,5-5-2 15,1-2 2-15,-1-1-1 16,3-2 1-16,1 3-2 15,-1 0 2-15,-6 4-1 16,4-2-1-16,-3 5 2 16,-1 2-1-16,2-1-1 0,5 0 1 15,1-1 1-15,7 3-1 16,11-4 0-16,5-1 0 15,7 1 0-15,8-1 0 16,4 1 0-16,5 0 0 16,8 2 0-16,2 1 0 15,4 1 0-15,12 4 0 16,-15-5-1-16,15 5 1 15,0 0 0-15,0 0 0 16,0 0-1-16,0 0 1 16,0 0 0-16,0 0 0 15,0 0 0-15,9 9 0 0,-9-9 0 16,0 0 1-16,0 0-1 15,5-11 0-15,-5 11 1 16,3-23-1-16,2 2 0 16,1-5 1-16,2-9-1 15,2-6 1-15,4-9-1 16,1-3 1-16,3-7-1 15,-1-4 2-15,2-7-1 16,2-4 2-16,-2-4-2 16,-1-3 1-16,-1 0 0 15,-1-2 0-15,2 1 0 16,-1-3-1-16,3 3-1 15,-2 1-1-15,5 4 1 16,1 2-1-16,-2 2 1 16,0 4-2-16,-5 3 3 0,-2 3-3 15,-6 6 3-15,-6 3-1 16,-7 7 1-16,-1 3-1 15,-5 7 1-15,0 5-1 16,0 4 0-16,1 2 0 16,2 4-1-16,2 0 2 15,5 1-3-15,4 3 3 16,1-2-3-16,0-1 4 15,0 0-4-15,4 4 2 16,-4-2 1-16,-2 0-3 16,0 3 3-16,-3 2-2 15,-3 2 1-15,1 3-1 16,2 10 1-16,-6-15 0 15,6 15 0-15,0 0 0 0,0 0-1 16,0 14-2-16,10 3-5 16,-10-17-10-16,26 21-8 15,-26-21-10-15,30-1-4 16,-8-8-2-16,11-5 1 15</inkml:trace>
  <inkml:trace contextRef="#ctx0" brushRef="#br4" timeOffset="365769.9208">21771 8739 58 0,'-40'16'37'0,"7"2"-1"16,5-5 1-16,16 6-19 16,12-19-9-16,24 17-2 15,28-19-2-15,33 0 0 16,35-8-2-16,38-5 0 15,37-4-2-15,32-4 1 16,23 4-3-16,13-2 1 16,9 4 0-16,1-2-1 15,-10 4-1-15,-17-2-2 0,-20 9-9 16,-36-14-25-16,-26 5 0 15,-39-9-1-15,-33 3 0 16</inkml:trace>
  <inkml:trace contextRef="#ctx0" brushRef="#br4" timeOffset="366209.946">23139 9060 95 0,'0'0'38'16,"0"-10"2"-16,0 10-2 16,-13 8-33-16,15 13-2 15,-3 10 1-15,2 20 0 0,-5 11 1 16,-4 16-1-16,-2 10-1 15,0 6 0-15,-2 0-1 16,3-9 0-16,7-9-3 16,6-19-2-16,23-9-35 15,6-29-2-15,17-14-1 16,3-21-2-16</inkml:trace>
  <inkml:trace contextRef="#ctx0" brushRef="#br4" timeOffset="368387.0705">1287 10368 98 0,'9'-12'37'0,"-8"-4"2"16,-1 16-3-16,-17-14-35 15,-6 19 0-15,-13 9-2 16,-8 14 2-16,-13 7-1 16,-6 13 2-16,-5 2-2 15,7 2 2-15,5-3-2 16,15-3 2-16,19-12-1 15,24-7 1-15,24-12-1 16,22-9 0-16,15-5 0 16,12-6-1-16,0-1 1 15,1-2-1-15,-6 5 0 16,-13 6 0-16,-23 9 0 15,-21 6-1-15,-18 9 0 0,-18 4-2 16,-8 7-2-16,-13-8-3 16,15 5-25-16,-9-17-3 15,19 1-1-15,10-22-1 16</inkml:trace>
  <inkml:trace contextRef="#ctx0" brushRef="#br4" timeOffset="368672.0868">1889 10490 94 0,'10'-16'36'0,"-10"16"1"16,-26 5 0-16,0 12-33 0,-14 7 0 16,0 13-1-16,0 8 1 15,6 7-1-15,6-1 0 16,17-1-1-16,18-7 0 15,21-12 0-15,14-16 0 16,16-16-1-16,11-16 0 16,3-17-1-16,-2-10 0 15,-7-7-1-15,-12-1-1 16,-22-4-2-16,-15 13-1 15,-25-4-7-15,-3 23-24 16,-26 1-3-16,-2 21 1 16,-12 2-1-16</inkml:trace>
  <inkml:trace contextRef="#ctx0" brushRef="#br4" timeOffset="369491.1337">2874 11171 81 0,'0'-17'40'15,"9"0"-1"-15,-3-15-2 16,11 0-31-16,-2-9-4 0,-1 1 2 16,3-1-2-16,1 5 2 15,-2 7-4-15,-3 6 1 16,-3 8-1-16,-10 15 1 15,12 2-1-15,-10 15 1 16,-2 13-1-16,-1 8 1 16,-1 5-1-16,0 5-2 15,4 1 2-15,2-4 0 16,4-8 0-16,5-7-1 15,4-12 2-15,10-19-1 16,3-21 2-16,12-16 2 16,1-25-2-16,3-16 1 15,-1-20-1-15,-4-13-1 16,-5-14 1-16,-6-6 1 0,-8 0-1 15,-10 8-2-15,-8 14 2 16,-3 13-1-16,-2 16 0 16,5 14 1-16,11 15-1 15,10 13 0-15,16 10-1 16,18 5 1-16,20 5-1 15,14 2 0-15,14 2 0 16,8 2-1-16,4 6-3 16,-9 0-3-16,7 20-21 15,-27-12-11-15,-10 16-1 16,-25 1 1-16,-14 13-4 15</inkml:trace>
  <inkml:trace contextRef="#ctx0" brushRef="#br4" timeOffset="370077.1669">4267 10436 71 0,'0'0'38'16,"-6"-28"1"-16,-4 16-1 15,-17-13-17-15,5 12-14 16,-17-4-1-16,-3 16-2 15,-9 4 0-15,-1 13-1 0,-2 13-1 16,-2 11 1-16,7 9-2 16,7 7 1-16,8 2-1 15,13-3 1-15,17-8-1 16,15-8 0-16,18-14 0 15,19-15 0-15,11-17-1 16,11-11 0-16,4-14 1 16,2-7-1-16,-6-8 0 15,-4-1 0-15,-12 1 2 16,-13 4-2-16,-13 11 1 15,-8 7-2-15,-11 14 1 16,-9 11-1-16,-6 20 1 16,-3 19-1-16,-5 23 0 15,0 13 1-15,0 18-3 0,-3 12 1 16,-1 8 1-16,1 2 0 15,-6 2 0-15,-4-5 0 16,-4-14 0-16,-8-12-1 16,-9-18 3-16,1-11-1 15,-2-17 0-15,-2-18-2 16,7-15-2-16,-2-27-7 15,23-1-13-15,-7-30-17 16,17-8-1-16,2-24-3 16,18-6 4-16</inkml:trace>
  <inkml:trace contextRef="#ctx0" brushRef="#br4" timeOffset="371030.2217">1962 11674 65 0,'31'11'37'16,"13"-15"-2"-16,33 0 1 15,15-20-29-15,37-5-1 16,23-13 0-16,35-2-3 16,21-6 0-16,22-1-2 15,25 1 1-15,10 3-2 0,11 7-2 16,-6 0-2-16,-7 11 0 15,-27-6-4-15,-13 16-13 16,-43-9-15-16,-39 8-1 16,-45-3-1-16,-44 7 4 15</inkml:trace>
  <inkml:trace contextRef="#ctx0" brushRef="#br4" timeOffset="371534.2505">3349 11943 71 0,'-19'4'38'16,"9"-14"0"-16,21 5 0 15,9-14-34-15,20-2 2 16,11 1-2-16,6 2 1 15,-2 1-2-15,1 8 1 0,-8 7-2 16,-11 10 0-16,-13 7-1 16,-17 9-2-16,-16 7 3 15,-14 7-3-15,-10 4 2 16,-3 0-2-16,1 1 2 15,1-3-2-15,8-3 1 16,16-8 0-16,15-8 0 16,19-11-1-16,19-8-2 15,19-13-3-15,24-3-3 16,1-22-23-16,22-1-7 15,-5-16 1-15,4 1-2 16</inkml:trace>
  <inkml:trace contextRef="#ctx0" brushRef="#br4" timeOffset="371722.2613">4482 11641 86 0,'-21'22'40'16,"-9"6"-1"-16,5 18 0 16,-4 3-33-16,8 11-2 15,-1 3 1-15,7 2-3 16,5-2-1-16,8-2-3 15,9-5-1-15,6-18-7 16,21-3-27-16,-3-26-2 16,15-3-1-16,0-25 0 15</inkml:trace>
  <inkml:trace contextRef="#ctx0" brushRef="#br4" timeOffset="371917.2724">4880 11681 99 0,'-18'-8'40'16,"2"35"2"-16,-13-2-8 15,3 19-31-15,-1 6 0 16,3 11-2-16,-3 3 0 16,5 2-2-16,4 1-3 15,1-14-7-15,20 2-29 16,-16-18 1-16,14-6-1 15,-1-31-1-15</inkml:trace>
  <inkml:trace contextRef="#ctx0" brushRef="#br4" timeOffset="372112.2836">4295 11770 87 0,'-18'5'44'16,"18"-5"0"-16,13 14 0 15,26-24-22-15,32 2-20 16,26-7-2-16,15-8-3 15,15 0-4-15,0-21-22 16,16 13-12-16,-12-13-2 16,-2 9-1-16,-24-9 0 15</inkml:trace>
  <inkml:trace contextRef="#ctx0" brushRef="#br4" timeOffset="372594.3111">6215 10829 96 0,'0'0'40'16,"0"0"1"-16,11-12-2 15,-11-2-33-15,20 0-5 16,12-6 0-16,8 2-1 15,7-1 1-15,4 2-3 16,6 6-2-16,-4-8-18 16,6 19-15-16,-16-2-1 0,-1 17-2 15,-19-4 1-15</inkml:trace>
  <inkml:trace contextRef="#ctx0" brushRef="#br4" timeOffset="372758.3205">6307 11053 104 0,'-22'23'39'0,"11"-16"1"15,21 0-2-15,20-16-36 16,20-8 0-16,21-3-5 16,11-15-13-16,23 7-20 15,4-8-3-15,16 4 0 16,-2-2-1-16</inkml:trace>
  <inkml:trace contextRef="#ctx0" brushRef="#br4" timeOffset="373451.3602">8302 9978 77 0,'15'-21'39'15,"-6"-5"-1"-15,3 14 2 16,-11-4-22-16,-1 16-13 16,0 0-2-16,-5 34 0 15,-4 3-1-15,0 10 1 16,-3 8-2-16,1 10 0 15,3 4-2-15,2-1-1 0,8 1-3 16,2-18-10-16,18 5-25 16,-5-14 1-16,15-3-2 15,-3-12 0-15</inkml:trace>
  <inkml:trace contextRef="#ctx0" brushRef="#br4" timeOffset="373685.3736">8029 10813 89 0,'-13'17'41'0,"13"-17"0"15,21 6-1-15,15-25-28 0,24 2-10 16,21-6-1-16,13-2 0 15,10-3-1-15,4-1-2 16,2 10-6-16,-16-7-29 16,5 13-3-16,-23-4 1 15,-12 16-3-15</inkml:trace>
  <inkml:trace contextRef="#ctx0" brushRef="#br4" timeOffset="374119.3984">8249 11004 74 0,'0'0'41'16,"22"3"-1"-16,2-10 0 15,18 6-14-15,-4-7-23 16,7 3-2-16,-1 0 1 16,-1 7-1-16,-9 6-1 15,-10 4 1-15,-10 7-1 16,-13 5-1-16,-11 7 1 15,-14 5-1-15,-10 5 2 16,-14 4-1-16,-6 4 1 16,-3 2 0-16,2-5 1 15,5 1 0-15,9-7-1 16,17-4 1-16,17-12 0 0,22-5-1 15,26-15 0-15,21-9 0 16,14-5 0-16,14-9 0 16,6-2-1-16,1-1-2 15,-2 2-2-15,-10-8-10 16,-3 20-19-16,-25-10-10 15,-5 8 0-15,-20-5-1 16</inkml:trace>
  <inkml:trace contextRef="#ctx0" brushRef="#br5" timeOffset="380969.7902">4823 10790 94 0,'-17'10'42'0,"8"4"1"16,-6-15-4-16,15 1-39 0,0 0-23 15,0 0 18-15,7-16-35 16,1-6-2-16,8 7 0 15,-5-6-1-15</inkml:trace>
  <inkml:trace contextRef="#ctx0" brushRef="#br5" timeOffset="381516.8215">4593 9867 97 0,'0'0'37'15,"-8"-12"2"-15,8 12-7 16,-2-16-25-16,5 6-3 0,-1-3 1 15,-2 13-2-15,11-18 0 16,-11 18-1-16,11-2 1 16,-5 12-1-16,-4 7 0 15,-3 8-1-15,-2 9 1 16,-4 8-1-16,1 8-1 15,-5 4 2-15,-1 2-2 16,2 0 1-16,1-4-1 16,2-8-1-16,8-7-1 15,3-16-4-15,21-6-29 16,-6-25-6-16,10-8 1 15,-3-15-3-15</inkml:trace>
  <inkml:trace contextRef="#ctx0" brushRef="#br5" timeOffset="382217.8616">4948 10378 93 0,'14'-17'39'0,"14"5"0"15,-1-6 0-15,10 2-35 16,-7 2 0-16,4 8-1 15,-4 7-1-15,-8 13 1 16,-11 13-2-16,-17 11 0 16,-12 14-1-16,-12 9 1 15,-13 7-1-15,-7 3 2 16,-5-1-2-16,2-6 2 15,7-8-1-15,14-13 1 16,17-15-1-16,20-18 0 0,23-17-2 16,21-17 0-16,19-9-3 15,9-12-4-15,22 1-30 16,-11-15-2-16,8 7 0 15,-18-2-2-15</inkml:trace>
  <inkml:trace contextRef="#ctx0" brushRef="#br5" timeOffset="382456.8753">5671 10283 102 0,'0'0'40'0,"0"15"-1"16,6 10-1-16,-15 0-34 0,1 15 1 15,-10 5-3-15,2 8 0 16,-5 7-1-16,2-2 0 16,2 0-2-16,5-10-1 15,12-7-3-15,4-27-13 16,24-5-20-16,0-24-3 15,19-7 2-15,0-24-2 16</inkml:trace>
  <inkml:trace contextRef="#ctx0" brushRef="#br5" timeOffset="382638.8857">5956 10230 104 0,'-14'23'39'0,"-10"4"-1"16,16 22-3-16,-13 1-32 15,5 8 0-15,1 3-2 16,5 0 0-16,5-1-4 15,1-24-21-15,12 14-14 16,-7-20 1-16,11-6-3 16,-12-24 1-16</inkml:trace>
  <inkml:trace contextRef="#ctx0" brushRef="#br5" timeOffset="382824.8963">5635 10333 94 0,'-30'-2'42'0,"-2"1"1"0,22 18-1 15,5-2-19 1,28-10-22-16,20-5-1 0,20-13-3 16,25-1-7-16,4-18-29 15,27-3-1-15,-1-13-2 16,10 2-1-16</inkml:trace>
  <inkml:trace contextRef="#ctx0" brushRef="#br5" timeOffset="383703.9466">8846 9978 100 0,'15'-17'39'16,"10"2"2"-16,0-7-3 16,19 7-34-16,-7-2-2 15,4 2 0-15,-1 5 0 16,-4 9-1-16,-8 11 0 15,-7 6 1-15,-13 9-2 16,-10 9 1-16,-11 4 0 16,-11 5 1-16,-10 7-1 15,-5 4 1-15,-5-2-2 0,1-1 2 16,4-10-2-16,7-4 1 15,9-9-2-15,16-6 2 16,13-12-2-16,18-13 1 16,19-9-1-16,13-12-3 15,17-4 0-15,1-17-7 16,24 4-26-16,-10-17-3 15,5 5 1-15,-15-9-2 16</inkml:trace>
  <inkml:trace contextRef="#ctx0" brushRef="#br5" timeOffset="383922.9591">9773 9724 86 0,'0'0'39'0,"0"0"0"0,-4 15 3 16,7 10-24-16,-6-1-13 15,-1 7-1-15,-1 6-1 16,0 9 0-16,-1 4-1 15,-3 2-1-15,-1 2 0 16,3-2-1-16,2-3-2 16,1-12-2-16,11 14-24 15,-4-40-8-15,21-3-4 16,0-19-1-16,15-5 0 15</inkml:trace>
  <inkml:trace contextRef="#ctx0" brushRef="#br5" timeOffset="384140.9716">10250 9669 110 0,'-13'14'41'0,"4"16"0"16,-8-2-2-16,7 13-35 15,-5 5-1-15,3 10-1 16,3 0 0-16,-1 5 0 15,6-2-2-15,-1 0-2 16,5-5-1-16,-1-11-2 16,10 2-26-16,-12-25-10 15,16 0 1-15,-13-20-4 16</inkml:trace>
  <inkml:trace contextRef="#ctx0" brushRef="#br5" timeOffset="384371.9848">9789 9784 118 0,'-30'7'43'16,"18"10"0"-16,12-17-3 15,0 0-36-15,30-10 0 16,12-4-1-16,9-6-3 15,11-1 0-15,5-2 0 16,4-2-5-16,5 10-9 16,-14-4-25-16,2 13-5 15,-18 2 1-15,-5 12-1 16</inkml:trace>
  <inkml:trace contextRef="#ctx0" brushRef="#br5" timeOffset="386815.1245">8739 10591 33 0,'0'0'28'0,"0"0"2"15,-6-12-4-15,6 12-4 16,0 0-9-16,0 0-1 15,-7-13-1-15,7 13-3 16,0 0 0-16,0 0-2 16,0 0-2-16,0 0 1 15,-16 15-2-15,6-3-1 16,-1-1 1-16,-1 3-1 15,0-2-1-15,0 2 1 0,0-4-1 16,12-10 1-16,-7 16-1 16,7-16 0-16,13-5 0 15,2-1-1-15,5-6 1 16,1-1 0-16,-3 2 0 15,2 0 0-15,-20 11 0 16,12-9-1-16,-24 16 1 16,-7 7-2-16,-6 8-1 15,-7-12-10-15,15 6-25 16,-1-17-3-16,18 1-1 15,17-32-1-15</inkml:trace>
  <inkml:trace contextRef="#ctx0" brushRef="#br5" timeOffset="393735.5204">9016 9839 42 0,'0'0'32'16,"-12"-16"2"-16,12 16-4 15,-5-18-7-15,5 18-10 16,-5-14-3-16,5 14-1 16,0 0-1-16,0 0-1 15,0 0-2-15,5 23 0 16,6 5-2-16,4 16-1 0,2 10 0 15,-2 12-2-15,1 10 0 16,0 5 1-16,-3-2-2 16,-4-4 2-16,-1-7-3 15,-3-14-1-15,7-5-8 16,0-26-25-16,8-13-4 15,-3-19 1-15,9-9-3 16</inkml:trace>
  <inkml:trace contextRef="#ctx0" brushRef="#br5" timeOffset="394456.5616">8403 10894 69 0,'0'0'37'16,"14"-20"-2"-16,-4 19-6 16,-10 1-19-16,0 0-2 15,0 0-1-15,0 0 0 16,9 25-3-16,-4 9 1 15,-3 6-2-15,6 12-2 16,-1 10 1-16,1 10-1 16,1 2 0-16,-1 3-1 15,1-1 0-15,-2-7-2 16,1-4-1-16,-3-12-2 15,6 1-11-15,-7-22-23 16,8-3-1-16,-6-18-1 0,8-10 2 16</inkml:trace>
  <inkml:trace contextRef="#ctx0" brushRef="#br5" timeOffset="395229.6056">8797 10522 68 0,'0'0'32'0,"8"-16"-3"16,-8 16-1-16,8-18-17 15,-8 18-2-15,10-13-2 16,-10 13 0-16,0 0-1 16,0 0-2-16,0 0 0 15,0 0 0-15,-6 11-1 16,-3 7-1-16,-5 5 0 15,-1 6-1-15,-6 7 0 16,2 2 0-16,-2 2-1 16,0-3-1-16,6-4-2 15,1-8-1-15,8-8-3 16,6-17-6-16,0 0-20 0,4-29-4 15,7 9 2-15,-10-19 4 16,10 10 19-16,-12-13 5 16,2 5 6-16,-1 9 10 15,-14-2 20-15,7 15 8 16,-8-3-2-16,15 18-3 15,-17-4-16-15,20 17-4 16,-3-13-3-16,8 24-2 16,6-10-3-16,12 1 0 15,4-2-2-15,7-2 0 16,4-1-3-16,1-13-27 15,11 15-6-15,-15-10-7 16,-1 8 0-16,-13-3-1 16</inkml:trace>
  <inkml:trace contextRef="#ctx0" brushRef="#br5" timeOffset="397988.7636">3323 12173 48 0,'11'-13'34'16,"-11"13"2"-16,11-9-3 16,-11 9-22-16,0 0-1 15,-4-18-2-15,4 18-1 16,8-10-2-16,4 3-1 15,10-3-1-15,12 1-1 16,13-3 0-16,25-3 0 16,23 0 0-16,22 0-1 15,22-5 0-15,19 2 0 16,11-4-1-16,6-1 0 0,4-1 0 15,-8-3-1-15,-11 2-3 16,-19-4-3-16,-3 11-32 16,-31-9 1-16,-10 10-2 15,-23-7 1-15</inkml:trace>
  <inkml:trace contextRef="#ctx0" brushRef="#br5" timeOffset="398464.7909">5062 10670 80 0,'-35'1'38'15,"14"5"0"-15,3-11 0 16,18 5-31-16,13-4-1 16,22-3 0-16,16-7-1 15,25-2-1-15,11-4-1 16,18 1-1-16,6-1 0 15,5-1-2-15,-5 4 0 16,-3 0-2-16,-8 10-5 16,-27-7-30-16,2 10-3 15,-20-5 2-15,-2 5-5 16</inkml:trace>
  <inkml:trace contextRef="#ctx0" brushRef="#br5" timeOffset="399761.865">10916 10463 67 0,'32'-22'38'16,"-4"7"-2"-16,-19-6-6 16,1 16-15-16,-10 5-7 15,-18-7-2-15,-4 12-1 16,-4 9-1-16,-7 4-1 0,-3 8-1 15,-1 1 0-15,2 6 0 16,4-2 0-16,7-1-1 16,9-4 0-16,14-5 0 15,12-4-1-15,11-8 0 16,11-2 0-16,4-4 0 15,6-2 0-15,0 0 0 16,-6 1-1-16,-7 4 1 16,-10 3-1-16,-12 5 1 15,-9 3-2-15,-13 3 0 16,-5 1 0-16,-6-3-2 15,3 6-5-15,-10-17-25 16,20 6-4-16,-1-14 0 16,13 1-1-16</inkml:trace>
  <inkml:trace contextRef="#ctx0" brushRef="#br5" timeOffset="400076.8831">11397 10488 87 0,'0'0'36'0,"0"0"2"15,-9 16-4-15,-11-2-27 16,1 10-1-16,-8 1-1 16,7 10-1-16,-2 1-1 15,8 2-1-15,5-5 1 16,11-3-2-16,13-11 1 15,16-10-1-15,13-14-1 16,8-12 1-16,6-14 0 0,3-11-1 16,-5-5 0-16,-9-5-1 15,-16 0 1-15,-17 4-2 16,-21 10-1-16,-23 7-3 15,-11 23-7-15,-20-4-21 16,9 18-6-16,-3-2 1 16,21 7-2-16</inkml:trace>
  <inkml:trace contextRef="#ctx0" brushRef="#br5" timeOffset="400835.9265">12257 10431 86 0,'2'-28'38'0,"4"13"-1"16,-12 2 1-16,6 13-35 16,-14 4 0-16,6 13 0 15,-6 2 0-15,1 11-1 16,0 6 0-16,1 3 1 15,2 2-1-15,4-1 1 16,6-4-2-16,7-4 1 16,10-10-2-16,5-8 1 15,9-10-1-15,6-11 0 16,4-9 0-16,3-6 0 0,0-5 1 15,-5-3-1-15,-3 3 0 16,-7 1 0-16,-7 5 0 16,-7 8 0-16,-15 13 0 15,11 4 0-15,-15 13 0 16,-3 7 1-16,-4 8-1 15,4 3 0-15,-2 4 0 16,4 0 0-16,5-6 1 16,9-6 0-16,9-12 0 15,7-9-1-15,9-15 1 16,7-13 0-16,3-10 0 15,4-10 0-15,-5-10-1 16,-6-1 0-16,-7-2-1 16,-10 1-1-16,-9 6 0 15,-10 7-3-15,-2 12-1 0,-10-1-11 16,11 30-19-16,-14-10-3 15,14 10 0-15,0 19-1 16</inkml:trace>
  <inkml:trace contextRef="#ctx0" brushRef="#br5" timeOffset="401181.9463">13083 10533 90 0,'0'0'39'0,"-10"19"0"0,10-19 0 15,28-1-34-15,-8-7-3 16,12-3 0-16,3-2 0 16,2 1 0-16,-2-4 0 15,-1 0-1-15,-11 1 1 16,-8 1 0-16,-13 2 0 15,-2 12-1-15,-29-16 1 16,1 14 0-16,-9 6-1 16,-4 10 0-16,-10 9 0 15,0 9 0-15,2 7-1 16,6 6 1-16,12 0-1 15,12 1 0-15,18-4-2 16,15-15-4-16,31 0-26 16,2-30-5-16,23-1-4 15,10-18-2-15</inkml:trace>
  <inkml:trace contextRef="#ctx0" brushRef="#br5" timeOffset="402119.9999">14342 10513 81 0,'0'0'38'0,"-28"-6"0"15,10 23-2-15,-13-9-27 16,1 18-4-16,-7 2 0 16,1 10-1-16,-4 1 0 15,6 5 0-15,3-6-1 16,10 0 0-16,9-6-1 0,10-5-1 15,11-10 0-15,13-11-1 16,11-10 0-16,6-7 0 16,5-11 0-16,4-4 0 15,-1-8 0-15,-2-2-1 16,-5-3 1-16,-9 1 0 15,-8 5-1-15,-9 3 1 16,-7 10 0-16,-7 5 0 16,0 15 0-16,-22 1 0 15,4 17 1-15,-2 7-1 16,-1 5 0-16,5 3 1 15,5 2-1-15,10-3 0 16,11-5 1-16,9-7-1 16,16-10 0-16,7-7 0 15,9-6 0-15,2-5 1 0,0-7-1 16,-1 1 0-16,-8-4 0 15,-7 4 0-15,-9 1 0 16,-8 4 0-16,-7 2 0 16,-13 7 0-16,0 0 0 15,-8 16 0-15,-6 2 0 16,-4 5 0-16,0 3 0 15,2-1-1-15,-2-1 1 16,5-2 0-16,6-6 0 16,7-16 1-16,0 0-1 15,16-8 0-15,1-16 0 16,1-5 1-16,4-5-1 15,-1-6 0-15,2 0 1 16,-3 2-1-16,-4 3 0 0,-4 9 0 16,-2 9 1-16,-10 17-1 15,19-12 0-15,-9 19 1 16,3 6-2-16,3-4-1 15,7 7-2-15,4-9-8 16,16 9-10-16,-13-21-11 16,16 8-8-16,-3-15-2 15,7 2 1-15</inkml:trace>
  <inkml:trace contextRef="#ctx0" brushRef="#br5" timeOffset="402518.0226">15103 10587 65 0,'-9'21'39'0,"-2"-9"0"15,18 8 2-15,-7-20-17 16,30 7-16-16,-6-6-4 15,10-1 0-15,3-10-1 16,6-3-2-16,4-9 1 16,0-3-2-16,1-5 1 15,-6-4-1-15,-6 0 1 16,-7 2-1-16,-10 5 1 15,-15 6 0-15,-11 9-1 16,-12 9 1-16,-12 11 0 0,-15 15 0 16,-3 7 0-16,-5 10 0 15,1 3 0-15,9 6 0 16,10-1-1-16,15-2 0 15,17-3-2-15,15-15-4 16,29-1-9-16,-6-25-13 16,31 4-13-16,1-19-1 15,18-5-1-15,2-10 1 16</inkml:trace>
  <inkml:trace contextRef="#ctx0" brushRef="#br5" timeOffset="403191.0612">16469 10544 51 0,'-5'-15'37'0,"5"15"0"15,-5-23 0-15,5 23-12 16,-19-11-16-16,7 12-3 15,-8-1-1-15,0 10 0 16,-9 3-1-16,-3 8-1 16,-1 0 0-16,0 6-1 15,4 1 0-15,5 0 0 16,10-3-1-16,12-2 0 15,9-6-1-15,14-4 0 0,10-6 0 16,10-5 0-16,8-3 0 16,2-2 0-16,-3-1 0 15,-4 1 0-15,-8 3 1 16,-13 5-1-16,-15 8 0 15,-15 9 1-15,-18 5-1 16,-11 4 0-16,-4 4 0 16,-4 0-1-16,7 0-3 15,0-12-4-15,22 2-7 16,5-27-11-16,34-2-13 15,8-20-1-15,29-2-1 16,6-17 2-16</inkml:trace>
  <inkml:trace contextRef="#ctx0" brushRef="#br5" timeOffset="403578.0833">17139 10499 90 0,'-18'6'38'15,"-11"-7"2"-15,1 8 0 16,-11-4-30-16,6 7-5 15,-5-2-1-15,1 8 0 16,-4 6 0-16,1 7-1 16,-3 5-1-16,5 7 0 15,2-1-1-15,6-1 1 16,9-2-2-16,15-5 1 15,11-7-1-15,13-14 0 16,16-12 1-16,12-6-2 0,8-11 1 16,3-7 0-16,1-4 1 15,-4-1-1-15,-7 5 0 16,-10 3 0-16,-9 4 0 15,-13 10 0-15,-15 8-1 16,0 12 1-16,-11 11-2 16,-8 5 1-16,4 4-2 15,1 3-1-15,7 3-2 16,2-9-2-16,22 5-24 15,-6-25 2-15,32 2-8 16,-2-17-3-16,15-3 2 16</inkml:trace>
  <inkml:trace contextRef="#ctx0" brushRef="#br5" timeOffset="404262.1224">17552 10622 110 0,'0'0'39'16,"-27"-7"2"-16,17 21-4 15,-19-2-32-15,6 11-2 16,-3 7 0-16,4 5-1 15,2 1-1-15,14 1 1 16,7-5-1-16,13-5 0 16,9-8-1-16,9-11 1 15,9-10-1-15,7-12 0 16,3-8 0-16,-3-6 0 15,-3-5 0-15,-7-4 0 16,-4 1 0-16,-9 4 0 16,-10 8 0-16,-7 9 0 15,-8 15-1-15,-10 11 1 0,-7 22 0 16,-9 20-1-16,-7 17 0 15,-7 13-1-15,-1 15 1 16,-5 8-1-16,0 2 1 16,3-3 0-16,3-9 0 15,4-13 1-15,9-18 1 16,5-16 1-16,7-19-1 15,15-30 0-15,0 0-1 16,22-38 1-16,3-11-1 16,10-18 0-16,5-13 0 15,8-12-2-15,3-3 2 16,-3 2-1-16,-3 8 0 15,-2 4-2-15,0 13-1 16,-6 4-2-16,8 30-25 0,-18-11 0 16,15 22 9-16,-14-14-3 15,21 22 1-15,-17-17 1 16,8 13 21-16,-1 4 5 15,-12-11 27-15,7 25 1 16,-21-13-10-16,10 26 6 16,-23-12-1-16,-3 33 0 15,-16-5-19-15,0 12-1 16,-7 4-3-16,0 2 0 15,-1 3-1-15,1 1-2 16,8-6-1-16,4-6-3 16,12-8 0-16,6-15-7 15,18 0-23-15,-6-28 8 16,23 6-6-16,-14-23-7 15,18-6-2-15,-6-16 2 0</inkml:trace>
  <inkml:trace contextRef="#ctx0" brushRef="#br5" timeOffset="405014.1655">18395 10528 114 0,'-7'21'42'16,"5"1"0"-16,-5-9 0 16,14 5-38-16,-6-1-1 15,4 4 0-15,-3 2-1 16,-3 5 1-16,-3 2-3 15,-4 3 0-15,-6 2 0 16,0-3 0-16,-1-2 0 16,4-6 0-16,3-6 0 15,8-18 0-15,11 1 0 0,11-17 0 16,10-10 0-16,3-5 0 15,4-5 0-15,0-3 0 16,0-1 0-16,-6 6 0 16,-8 7 0-16,-7 9 0 15,-8 13 0-15,-10 5 0 16,5 20 0-16,-10 5 0 15,4 7-3-15,1-1-1 16,7 7-1-16,2-7-3 16,13 4-5-16,0-21-2 15,26 6-5-15,-11-23-7 16,20 9-3-16,-12-19-7 15,10 6 12-15,-16-15 11 0,-1-5 21 16,-1 9 5-16,-25-15 6 16,6 15 8-16,-28-16 5 15,2 15 10-15,-21-11-13 16,7 20-7-16,-14 0-15 15,-5 7-2-15,2 10-2 16,-1 13 0-16,3 8 1 16,13 3-3-16,11 3 0 15,17 2 0-15,11-2 0 16,13-6 0-16,10-10 0 15,9-10 0-15,5-11 0 16,0-8 0-16,1-12 0 16,-12-8 0-16,-2-7 0 15,-8-3 0-15,-5 0 0 0,-6 3 0 16,-4 7 0-16,-9 11 0 15,-7 20 0-15,0 0 0 16,-22 35 0-16,0 8 0 16,-5 20 0-16,-7 7 0 15,-1 6 0-15,-1 0-3 16,5-2 2-16,2-11-2 15,6-8-1-15,1-20-2 16,14-3-26-16,-22-24 17 16,11-6-20-16,-32-25 11 15,5 10-7-15,-39-26-6 16</inkml:trace>
  <inkml:trace contextRef="#ctx0" brushRef="#br5" timeOffset="406244.2358">7971 13026 53 0,'15'-33'40'16,"8"-2"-1"-16,-6-9 1 15,5 6-16-15,-6-6-22 16,2 4-2-16,-4 6 1 16,-3 10 0-16,-3 9 0 15,-8 15 0-15,0 0 0 16,11 35 0-16,-9-1 0 15,1 14 1-15,0 7 0 16,2 5-1-16,-1 3 1 16,6 1-1-16,-1-11 1 15,6-5-1-15,2-19 1 16,8-13-1-16,0-20 0 15,5-21 0-15,4-22 1 16,2-22-2-16,-2-15 1 16,-1-21-1-16,-5-12 1 0,-7-8 0 15,-3-4 0-15,-5 3 0 16,-3 16-1-16,-4 16 2 15,-1 13-1-15,3 22 0 16,4 17-1-16,11 20 1 16,7 12-1-16,12 10 1 15,14 4-1-15,16-2-1 16,17-1 0-16,13-4-2 15,12-2-3-15,-6-15-26 16,18 13 8-16,-21-15-14 16,-2 9-4-16,-25-2-2 15</inkml:trace>
  <inkml:trace contextRef="#ctx0" brushRef="#br5" timeOffset="406816.2685">9342 12573 68 0,'0'-35'39'15,"-2"6"0"-15,-25-3-1 16,10 9-30-16,-16 0-1 16,0 17 1-16,-5 4-3 15,1 16-1-15,-3 11-1 0,3 12-1 16,5 10 0-16,5 5 0 15,8 0-1-15,15 0-1 16,12-9 1-16,13-16-1 16,15-15 1-16,14-17 0 15,7-13-1-15,3-13 1 16,-1-10-1-16,1-6 2 15,-13 1-2-15,-3 2 2 16,-15 7-2-16,-6 8 1 16,-10 10-1-16,-13 19 1 15,12 11-1-15,-16 21-1 16,-1 27 1-16,-6 28-2 15,1 21 2-15,-5 19-1 16,-3 15 1-16,-5 8-1 16,-4-1 1-16,-5-6 1 0,-10-15-1 15,-2-21 1-15,-7-25 0 16,-1-22 0-16,-1-27-2 15,3-24 0-15,7-23-3 16,6-28-5-16,19-9-14 16,-4-37 2-16,29 3-9 15,-12-37-6-15,25 2-8 16,13-12 2-16</inkml:trace>
  <inkml:trace contextRef="#ctx0" brushRef="#br5" timeOffset="407199.2904">10817 12519 90 0,'13'4'40'0,"-2"-10"1"16,12 3-2-16,-5-4-37 15,14-10-3-15,10-1 0 16,7-3-3-16,7 7-2 16,-12-8-29-16,8 15-3 15,-13-2-2-15,-12 12 0 16</inkml:trace>
  <inkml:trace contextRef="#ctx0" brushRef="#br5" timeOffset="407349.299">10793 12764 98 0,'-26'32'41'0,"26"-32"1"15,20 11-1-15,28-33-39 0,28-15-3 16,21 7-17-16,3-26-16 16,17 12-4-16,-14-5-4 15,-2 11 0-15</inkml:trace>
  <inkml:trace contextRef="#ctx0" brushRef="#br5" timeOffset="407942.3329">12581 11990 87 0,'0'0'40'16,"11"4"-1"-16,-11 26-4 15,-5 2-30-15,-2 14-1 16,-6 11-1-16,2 13 0 16,0 9-1-16,1 1-1 15,5 2 0-15,5-7-1 0,9-5-3 16,3-13-3-16,18-3-26 15,-6-30-5-15,16-5-3 16,-4-19-1-16</inkml:trace>
  <inkml:trace contextRef="#ctx0" brushRef="#br5" timeOffset="408234.3496">13122 11967 51 0,'-2'23'40'0,"5"10"-1"15,-4 0 2-15,7 19-14 16,-7-5-20-16,4 11-2 15,0 3-1-15,0 6-1 16,-1-1-2-16,-1-2 0 16,4-4-3-16,-4-10-2 15,6-5-3-15,-7-18-25 16,15 3-5-16,-15-30-3 15,10 14-1-15</inkml:trace>
  <inkml:trace contextRef="#ctx0" brushRef="#br5" timeOffset="408520.366">12422 12085 75 0,'-25'-1'42'15,"25"1"0"-15,-10 3 0 16,35 4-25-16,18-23-13 16,26-6-1-16,23-8 0 15,20-3-1-15,16-1 0 16,7 1-1-16,8 4-1 15,-5 5 0-15,-6 9-2 16,-19 7-2-16,-16 14-27 16,-31-8 1-16,-6 15-10 15,-33-6-3-15,-15 4 1 0</inkml:trace>
  <inkml:trace contextRef="#ctx0" brushRef="#br5" timeOffset="408934.3897">11058 12135 94 0,'0'0'43'0,"-4"-21"-2"16,4 21-2-16,0-16-41 15,-2 0-16-15,16 16-23 0,-14 0 0 16,21 36-1-16,-15 0 0 15</inkml:trace>
  <inkml:trace contextRef="#ctx0" brushRef="#br5" timeOffset="409084.3983">11274 12900 98 0,'11'38'43'16,"-5"-20"-1"-16,4-11-2 16,2-19-43-16,-3-20-18 15,27 7-20-15,-12-10-1 16,4 1-1-16,-5-6 0 15</inkml:trace>
  <inkml:trace contextRef="#ctx0" brushRef="#br5" timeOffset="410405.4738">8034 15198 50 0,'0'0'36'0,"0"0"-1"16,0 0-2-16,-4-13-32 15,4 13 0-15,0 0 0 16,0 0 0-16,0 0 1 15,0 0 0-15,-11 5 0 0,11-5 0 16,-4 13 0-16,4-13-3 16,0 0-10-16,-8 14-23 15,8-14-2-15,0 0-1 16,0 0-1-16</inkml:trace>
  <inkml:trace contextRef="#ctx0" brushRef="#br5" timeOffset="411139.5158">8972 14690 48 0,'-12'-12'40'0,"-16"-4"-2"16,-1 7 2 0,-17-13-18-16,-16 22-19 0,2 5 0 15,0 11 0-15,-11 12 1 16,5 13-1-16,-1 8 0 15,11 13-1-15,7 2 1 16,16 3-2-16,12-6 0 16,23-8-1-16,21-16 0 15,17-15 1-15,16-19 0 16,13-18-1-16,9-18 1 15,0-13 0-15,3-10 0 16,-9-6 0-16,-12-1 1 16,-9 4-1-16,-15 9-1 15,-12 8 1-15,-10 15-1 16,-11 18 0-16,-8 20 0 0,-7 23-2 15,-2 27 2-15,-3 30-1 16,-1 31 0-16,-1 21 0 16,-1 15 1-16,4 8 0 15,-5-4 1-15,0-2 0 16,-6-18 0-16,-6-19 0 15,-4-30-1-15,-6-25 1 16,-9-29-1-16,0-25 0 16,-5-26-1-16,2-22-1 15,4-30-2-15,9-27-3 16,23-10-25-16,-8-32-4 15,33 11-2-15,-1-7-6 16</inkml:trace>
  <inkml:trace contextRef="#ctx0" brushRef="#br5" timeOffset="411489.5358">10164 14887 86 0,'0'0'43'0,"27"1"1"16,12-18-2-16,15-1-43 15,20-6-1-15,5-3-2 16,10 7-2-16,-16-7-28 16,12 20-3-16,-22-6-4 15,-4 14-2-15</inkml:trace>
  <inkml:trace contextRef="#ctx0" brushRef="#br5" timeOffset="411653.5452">10357 15127 79 0,'-64'37'44'0,"32"-5"-2"0,14-26 1 15,37-8-37-15,23-24-6 16,30-14-2-16,23-5-1 16,9-14-5-16,29 13-29 15,-19-8-3-15,8 15-3 16,-12-2 1-16</inkml:trace>
  <inkml:trace contextRef="#ctx0" brushRef="#br5" timeOffset="411990.5645">12015 14607 82 0,'-20'22'41'0,"12"11"0"15,-15 0-3-15,4 20-35 16,-4 8-1-16,7 6-1 16,1 3 0-16,1-2-2 15,10-2-1-15,7-14-3 16,20-6-26-16,-1-32-4 15,29-10-6-15,2-26-1 0</inkml:trace>
  <inkml:trace contextRef="#ctx0" brushRef="#br5" timeOffset="412209.577">12689 14358 91 0,'-13'16'42'0,"-12"12"1"15,5 26-2-15,-9 8-39 16,2 12-1-16,1 9 0 15,7 8-1-15,-1 2 0 16,8-1-1-16,2-6 0 16,6-8-3-16,3-7 0 0,0-22-5 15,14-5-26-15,-20-32-4 16,7-12-3-16,9-13-1 15</inkml:trace>
  <inkml:trace contextRef="#ctx0" brushRef="#br5" timeOffset="412441.5903">11870 14569 83 0,'-30'-2'45'0,"30"2"0"15,0 0-1-15,19 5-31 16,32-25-12-16,27-9 0 15,19-4 0-15,13-2-1 0,15-2-1 16,5 2-1-16,6 6-3 16,-12 1-6-16,0 25-12 15,-33-9-11-15,1 17-9 16,-22 0-2-16,-7 9 1 15</inkml:trace>
  <inkml:trace contextRef="#ctx0" brushRef="#br5" timeOffset="412959.6199">13314 13818 68 0,'-14'11'42'16,"4"-10"-1"-16,10-1 0 16,0 0-26-16,0 0-13 15,22-8 0-15,-10 10 0 16,4 1 0-16,0 4 0 15,1 1-1-15,4 3 1 16,-2 3-1-16,1 1 0 16,-3 1 0-16,-2 4 0 0,-7 4-1 15,-6 3 1-15,-7 6-1 16,-9 2 1-16,-7 4-1 15,-5 1 0-15,1-3 0 16,2-4 0-16,7-3 1 16,10-10-1-16,14-8 1 15,13-7 0-15,20-10-1 16,15-4 0-16,12-2-2 15,5-9-2-15,13 10-7 16,-12-17-7-16,13 22-12 16,-23-11-12-16,1 9-3 15,-20-5 2-15</inkml:trace>
  <inkml:trace contextRef="#ctx0" brushRef="#br5" timeOffset="413396.6446">10530 14258 92 0,'0'0'43'15,"0"0"-1"-15,0 0-4 16,-17-4-54-16,32 16-22 15,-15-12-5-15,18 25 0 0,-9-3 0 16</inkml:trace>
  <inkml:trace contextRef="#ctx0" brushRef="#br5" timeOffset="413593.6559">10817 15309 89 0,'-5'11'43'0,"5"-11"1"15,0-11-4-15,14-11-41 16,-8 2-7-16,-7-12-26 16,11 13-5-16,-10-2-4 15,4 8-1-15</inkml:trace>
  <inkml:trace contextRef="#ctx0" brushRef="#br5" timeOffset="415296.7536">14979 14371 66 0,'-28'1'41'16,"-9"2"-2"-16,-1 21 2 15,-17 10-32-15,9 3-6 16,2 3 1-16,6 3-1 16,5-2-1-16,14-4 0 15,13-8 0-15,21-11-2 16,17-12 0-16,14-7 1 15,8-6-1-15,6-1-1 16,-3 2 1-16,-8 7 1 16,-11 10-2-16,-21 14 2 0,-20 11-1 15,-21 11-1-15,-15 7 1 16,-8 4-1-16,-2-3 0 15,2-5-4-15,12-11-1 16,8-25-27-16,33-2-1 16,3-30-5-16,37-7-2 15</inkml:trace>
  <inkml:trace contextRef="#ctx0" brushRef="#br5" timeOffset="415559.7686">15402 14573 96 0,'0'0'41'0,"-28"3"0"16,3 19-7-16,-15-2-31 15,1 8 1-15,-1 7-3 16,8 6-1-16,9 7 0 0,14 0 0 16,13-1 0-16,19-6 0 15,16-9 0-15,13-11-2 16,9-13 2-16,4-15 0 15,-5-11 1-15,-8-13-1 16,-12-10 1-16,-17-6 0 16,-13-4-2-16,-25-5-2 15,-7 13-26-15,-26-15-4 16,1 23-3-16,-15 1-6 15</inkml:trace>
  <inkml:trace contextRef="#ctx0" brushRef="#br5" timeOffset="447514.5963">16523 14552 39 0,'-3'-11'38'15,"-11"-11"0"-15,8 8-3 16,-21-19-13-16,17 8-17 15,-18-10 4-15,5 25-5 0,-4 6-1 16,-3 16-1-16,-6 12 0 16,0 15 0-16,-3 8 0 15,3 11 0-15,-1 1-2 16,3 0 0-16,11-6 0 15,13-12-2-15,12-12 2 16,19-15-1-16,13-19 1 16,14-17 0-16,14-11 1 15,9-10 1-15,6-9-1 16,-3-6 0-16,-4-4 0 15,-9 5 1-15,-9 4-1 16,-15 7-1-16,-11 10 0 16,-12 14 0-16,-14 22 0 15,0 0 0-15,-25 45 0 16,3 13 0-16,1 18-1 0,-2 18 0 15,3 12 1-15,2 12-1 16,2 2 1-16,1-2 0 16,3-7-1-16,-2-7 1 15,-5-10 1-15,-7-11-1 16,-8-12 1-16,-1-10-1 15,-5-13 1-15,0-12-2 16,-3-9 0-16,1-18-1 16,5-12-1-16,3-20-2 15,14-5-8-15,-8-34-22 16,24 2-5-16,1-21-1 15,17 3 0-15</inkml:trace>
  <inkml:trace contextRef="#ctx0" brushRef="#br5" timeOffset="448415.6476">17115 14594 72 0,'-14'-6'39'0,"14"6"0"16,0 0-3-16,19-8-30 16,5 0-2-16,18-1-1 0,10-6-1 15,14-2-1-15,14-5 0 16,11-6-1-16,9-4 0 15,7-2-3-15,1 5-2 16,-23-7-29-16,8 18-3 16,-23-2-1-16,-13 20-1 15</inkml:trace>
  <inkml:trace contextRef="#ctx0" brushRef="#br5" timeOffset="448663.6621">17331 14827 10 0,'-36'7'39'0,"19"8"0"16,5-11-2-16,20 11-14 15,-8-15-1-15,33-3-1 16,16-4-18-16,16-4-1 15,10-9-1-15,13-5 1 16,10-6-3-16,4-7-1 16,3 17-23-16,-14-23-10 15,4 13-2-15,-20-7-2 16</inkml:trace>
  <inkml:trace contextRef="#ctx0" brushRef="#br5" timeOffset="448888.6749">17638 14198 83 0,'-12'-14'41'15,"12"14"-2"-15,0 0-1 16,-10-3-45-16,14 17-29 16,-4-14-2-16,5 29-3 15,-4-13 1-15</inkml:trace>
  <inkml:trace contextRef="#ctx0" brushRef="#br5" timeOffset="449054.6844">18093 15007 86 0,'-48'34'41'0,"8"-9"-5"16,12-16-26-16,-4-24-49 15,28-3-2-15,6-15-2 16</inkml:trace>
  <inkml:trace contextRef="#ctx0" brushRef="#br5" timeOffset="458201.2076">19352 14108 63 0,'-2'-19'36'15,"-5"-5"0"-15,7 4-6 16,-16-8-22-16,5 2-2 16,-9 1-2-16,-3 11 0 15,-7 10-1-15,-5 11 0 16,-6 12 0-16,-1 9-2 15,-7 8 1-15,4 6-1 16,-1 1 0-16,10-1-1 16,6-5 1-16,10-8-1 15,12-5 0-15,13-10 0 16,14-7 1-16,15-7-1 15,13-7 0-15,8-3 1 16,9-6-1-16,5-3 0 16,-1-1 1-16,-2-1-1 0,-8 2 0 15,-10 5 1-15,-10 5-1 16,-12 7 0-16,-14 12 1 15,-12 14-1-15,-14 20 1 16,-10 20 0-16,-8 20-1 16,-9 18 1-16,-8 14-1 15,1 7 0-15,0-3 0 16,9-10-1-16,13-17-2 15,18-31-3-15,36-20-24 16,3-45-9-16,32-18-1 16,11-35-1-16</inkml:trace>
  <inkml:trace contextRef="#ctx0" brushRef="#br5" timeOffset="458696.2359">19935 14691 93 0,'-1'17'44'0,"-12"-10"-1"15,2 9 0-15,-13-10-41 0,6 1-2 16,2-2-4-16,-1-9-4 16,17 4-31-16,-14-7-2 15,14 7 0-15,-4-16-2 16</inkml:trace>
  <inkml:trace contextRef="#ctx0" brushRef="#br5" timeOffset="469873.8752">20779 14151 28 0,'15'-32'34'0,"-1"6"3"15,-9-7-1-15,-1 10-15 16,-22-2-13-16,2 5 1 15,-16-2-2-15,-6 12 0 16,-16 4-2-16,-5 11-1 16,-12 2-1-16,0 10-1 15,5 2-1-15,5 1-1 16,10 3 0-16,9 2-1 15,16-2 0-15,13 2 1 16,12 5 0-16,8-1-1 16,10 4 1-16,8 3 0 15,9 3 0-15,7 2 0 16,7-3 0-16,6-4 0 0,5 0 0 15,5-7 1-15,1 0-1 16,-1-4 0-16,-7 0 0 16,-7 0 0-16,-11 0 0 15,-11 5-1-15,-18 2 1 16,-12 7 0-16,-17 0-1 15,-10 1 1-15,-8-5-1 16,-7-2 1-16,0-9-1 16,-2-8 0-16,4-15 2 15,8-15-1-15,7-18 0 16,12-14 1-16,14-18 0 15,12-15 0-15,16-9 0 16,11-4 0-16,11 3-1 0,4 5 1 16,-1 14-2-16,-3 13-1 15,-6 30-10-15,-13 5-26 16,-7 24 0-16,-23 0-1 15,12 19-1-15</inkml:trace>
  <inkml:trace contextRef="#ctx0" brushRef="#br5" timeOffset="470369.9036">21186 14049 79 0,'0'0'41'0,"0"0"-1"16,28 0 0-16,-6-6-38 15,9-1 0-15,11-2 0 16,5-5 0-16,5-2 0 15,6-4 0-15,3 0-1 16,2-2 0-16,-5 3 1 16,0 1-2-16,-12 5 1 15,-3 6 0-15,-10 7-1 0,-9 9 1 16,-14 9-1-16,-6 14 0 15,-14 12 1-15,-8 12-2 16,-11 17 1-16,-9 16 0 16,-7 9 0-16,-4 9-1 15,4-1 0-15,1-7-1 16,10-7 0-16,5-15-2 15,20-11-7-15,4-32-30 16,23-10-1-16,0-28-1 16,16-10 1-16</inkml:trace>
  <inkml:trace contextRef="#ctx0" brushRef="#br5" timeOffset="471510.9689">22419 14346 70 0,'3'-17'36'0,"-3"17"0"16,2-25-11-16,-2 25-18 16,0 0-2-16,1 11-1 15,-7 6-1-15,1 10 0 16,-3 4-1-16,-2 8 0 15,0 3-1-15,1-1 0 16,-2 0 0-16,2-4 0 16,4-5-1-16,2-10 0 15,3-9 0-15,0-13 1 16,16-10-1-16,0-12 0 15,2-12 1-15,1-5 0 16,2-9 0-16,2-1 0 16,-4 3 0-16,-2 4 0 15,-4 10 0-15,-3 6 0 0,-4 15 0 16,-6 11 0-16,0 0-1 15,4 23 1-15,-7-2-1 16,3-1 1-16,4 5-1 16,4-1 0-16,7-7 0 15,7-8 1-15,6-7-1 16,7-7 1-16,5-7-1 15,4-8 1-15,0-7 0 16,2-2 0-16,-5-2 0 16,-5 3-1-16,-6 4 1 15,-7 5 0-15,-5 6 0 16,-7 10 0-16,-11 3-1 15,6 28 1-15,-14 1-1 16,-1 9-1-16,-2 6 0 0,0 2-1 16,4 1-2-16,4-6-2 15,11-5-3-15,1-21-29 16,24-5 0-16,2-27-2 15,19-4 1-15</inkml:trace>
  <inkml:trace contextRef="#ctx0" brushRef="#br5" timeOffset="471713.9805">23628 13824 87 0,'-1'13'39'16,"-23"15"-2"-16,4 29 2 15,-25 11-34-15,4 21-2 0,-8 12-2 16,3 10 0-16,-3 3-3 15,5-3-1-15,8-5-2 16,6-16-6-16,19-3-29 16,2-25 1-16,23-10-3 15,3-28 2-15</inkml:trace>
  <inkml:trace contextRef="#ctx0" brushRef="#br5" timeOffset="472075.0011">23769 14374 87 0,'-25'-13'39'0,"11"20"0"16,-12-4 0-16,2 10-35 15,-1 5-2-15,6 4-1 16,0 2 0-16,5 2 0 15,5 1-1-15,6-1 1 16,6 0-1-16,10-7 0 16,4-1 1-16,5-6-1 15,3-1 0-15,0-3 1 16,-1-1-1-16,-3 1 1 15,-5 2-1-15,-6 2 1 16,-7 5-2-16,-4 5 2 16,-6 0-2-16,-5 4 0 15,-3 0 0-15,-2-3-1 16,2-1-1-16,-4-7-3 0,14 7-23 15,5-22-12-15,0 0 1 16,0-12-1-16</inkml:trace>
  <inkml:trace contextRef="#ctx0" brushRef="#br5" timeOffset="472504.0257">24045 13932 79 0,'0'0'39'15,"0"0"-1"-15,0 0 1 16,18-5-34-16,11 0-1 16,1-2-2-16,6 1 1 15,-4 3-2-15,-1 3 1 16,-9 4-1-16,-7 7 0 15,-11 3 0-15,-6 8 0 16,-11 5 0-16,-4 4-1 16,-10 5 1-16,0 1 0 15,-1 1 0-15,1-2-1 16,6-2 2-16,16-7-2 15,9-6 1-15,15-9-1 16,17-5 0-16,9-7-2 0,14 3-5 16,-7-14-31-16,14 8-4 15,-15-5 1-15,2 9-3 16</inkml:trace>
  <inkml:trace contextRef="#ctx0" brushRef="#br4" timeOffset="708524.5253">1474 4856 65 0,'5'-15'36'15,"-5"15"-2"-15,6-10 2 16,-2 20-29-16,-13 4-2 15,4 15-1-15,-8 3-1 0,0 7-2 16,-1 3 1-16,2-2-4 16,3 0-4-16,0-14-29 15,9-8 1-15,0-18-3 16,15-9 1-16</inkml:trace>
  <inkml:trace contextRef="#ctx0" brushRef="#br4" timeOffset="708682.5342">1513 4599 94 0,'-25'-4'38'0,"7"11"0"16,-2-2-3-16,7 2-39 15,13-7-27-15,16 7-6 16,9-7 0-16,1-7-2 0</inkml:trace>
  <inkml:trace contextRef="#ctx0" brushRef="#br4" timeOffset="709036.5545">1831 4773 74 0,'-11'24'36'16,"1"3"0"-16,-5-10 1 16,7 0-29-16,-2-2-5 15,6 0 0-15,4-15 0 16,4 21 0-16,-4-21-1 15,14 14 0-15,-4-12 0 16,4-2-1-16,1-5 1 16,5 0-1-16,3-10 0 0,0-1 0 15,2-9 0-15,2 2 1 16,-1-2-1-16,-3 1 0 15,-4 5 0-15,1 5 0 16,-7 9 0-16,-3 10 0 16,-3 14-1-16,-6 9 0 15,-2 7 0-15,0 6-1 16,-1 2-1-16,-1 0-2 15,9-1-3-15,-6-15-30 16,21-7-3-16,3-19 1 16,16-7-2-16</inkml:trace>
  <inkml:trace contextRef="#ctx0" brushRef="#br4" timeOffset="709531.5828">3087 4748 71 0,'-22'1'38'0,"-5"14"0"16,-11 2 2-16,1 20-28 15,-11-5-5-15,7 13-1 16,0-3-2-16,8 3 0 16,7-5-1-16,17-7-2 15,9-8 1-15,18-13-1 16,16-13-1-16,9-13 0 15,7-12 0-15,3-5 1 16,2-9-2-16,-1 1 1 16,-10 1-1-16,-8 6 1 15,-12 7 1-15,-9 10 0 16,-15 15-1-16,0 0 0 15,-10 24 0-15,-4 2-1 16,-2 5-1-16,2 2-2 0,10 7-5 16,1-13-29-16,22 1-2 15,7-15 1-15,18-5-2 16</inkml:trace>
  <inkml:trace contextRef="#ctx0" brushRef="#br4" timeOffset="709937.6061">3795 4513 62 0,'7'-24'38'0,"0"12"-2"15,-7 0-11-15,5 30 0 16,-14 3-20-16,8 20 0 15,-8 7-2-15,3 11-1 16,-3 5-1-16,3 7 0 16,0-3-1-16,4-4 0 0,3-3-3 15,2-19-24-15,11-5-9 16,-3-18-1-16,7-9 0 15</inkml:trace>
  <inkml:trace contextRef="#ctx0" brushRef="#br4" timeOffset="710124.6168">3752 4829 94 0,'-22'2'39'16,"11"9"1"-16,0-6-2 15,11-5-36-15,0 0-1 16,22 4-2-16,7-9-3 15,5-14-5-15,15 10-30 16,0-11 2-16,9 8-2 0,-10-6-1 16</inkml:trace>
  <inkml:trace contextRef="#ctx0" brushRef="#br4" timeOffset="710447.6353">4007 4878 89 0,'-15'1'37'0,"15"-1"0"15,13-8-6-15,13-2-27 16,6-7-1-16,9 2 0 16,-2-4 0-16,4-1-1 0,-2 1 0 15,-10 2 0 1,-7 4 0-16,-10 6 0 0,-14 7-1 15,0 0 1-15,-18 9-1 16,-4 8 0-16,-10 5 0 16,-2 8-1-16,-6 4 0 15,0 2 0-15,7 2-1 16,8-3 0-16,13-4-1 15,12-9-2-15,23-13-6 16,7-16-29-16,28-4 0 16,4-18 0-16,13-3-1 15</inkml:trace>
  <inkml:trace contextRef="#ctx0" brushRef="#br4" timeOffset="710788.6548">4704 4697 83 0,'-22'29'40'15,"-19"-1"-2"-15,5 12 2 16,-14 0-33-16,8 2-4 15,0-6-1-15,4 2 0 16,7-6-3-16,4-7-1 16,8-4-1-16,6-13-2 15,13-8-2-15,0 0-5 16,15-15-19-16,-6-16 1 15,14 11 2-15,-8-12 21 16,2 3 4-16,-3 0 4 16,-4 1 4-16,2 16 5 15,-15-6 19-15,3 18 0 16,0 0 1-16,5 15-22 0,-5-3-2 15,9 9-3-15,-1-4-2 16,8-2-3-16,11 3-7 16,-1-15-28-16,20-2 0 15,-4-15-1-15,11-1-1 16</inkml:trace>
  <inkml:trace contextRef="#ctx0" brushRef="#br4" timeOffset="710980.6657">5041 4291 107 0,'-25'15'40'16,"4"25"0"-16,-8 9-9 16,2 18-28-16,3 9-1 0,5 7-2 15,3 2 0-15,6-2-2 16,6-2-1-16,5-14-2 15,12 0-25-15,-11-25-9 16,12-6 0-16,-7-21-1 16</inkml:trace>
  <inkml:trace contextRef="#ctx0" brushRef="#br4" timeOffset="711131.6741">4791 4774 88 0,'-21'-12'37'0,"21"12"0"16,0 0 0-16,10-16-38 15,19 3-34-15,8-9-1 16,20-1-1-16,5-12-1 0</inkml:trace>
  <inkml:trace contextRef="#ctx0" brushRef="#br4" timeOffset="711581.7">5480 4241 98 0,'-23'7'39'16,"7"17"2"-16,-7-1-2 15,10 25-33-15,-5-1-2 16,6 10-2-16,1 6 0 16,5 8 0-16,4 0-2 15,3-4 0-15,4-6 1 16,3-6 0-16,1-11-1 0,3-11 0 15,2-14 0-15,4-13 0 16,1-16 0-16,3-9-1 16,0-12 1-16,2-6 0 15,-1-4 0-15,3 0 0 16,-5 1 0-16,0 6 0 15,-1 9 0-15,0 6 0 16,-1 14 0-16,-3 6 0 16,4 7 0-16,-4 10 0 15,-1 4-1-15,-2 3 1 16,-4 5 0-16,-6-1 0 15,-6 4 0-15,-9-3 0 16,-7-3 0-16,-9-1 0 16,-6-7-1-16,-2-6-1 0,2-5-2 15,-2-14-4-15,19 4-26 16,-1-17-6-16,21 0 0 15,7-12-1-15</inkml:trace>
  <inkml:trace contextRef="#ctx0" brushRef="#br4" timeOffset="712243.738">6050 4631 89 0,'0'0'40'15,"0"0"-1"-15,-23 9 1 16,10 4-34-16,-4 2 0 0,-2 9-2 15,-6 5-1-15,0 6 0 16,1 1 0-16,1 3-1 16,4-5-1-16,8 2 1 15,5-11-1-15,13-5 0 16,11-12 0-16,13-12-1 15,10-12 0-15,10-10-1 16,3-6 0-16,2-10 0 16,-4-2 0-16,-11-1 0 15,-11 3 0-15,-13 3 0 16,-17 12 0-16,-15 8 1 15,-9 11 0-15,-11 7 0 16,-1 8-1-16,3 2 1 16,6 6 0-16,10-2-1 0,11-3 0 15,6-10 0-15,29 3 0 16,5-14-1-16,11-6 1 15,5-3-1-15,5-2 1 16,-3-2 0-16,-4 3 1 16,-9 5 1-16,-11 7 1 15,-9 6 0-15,-19 3 0 16,-5 25 0-16,-15-2 0 15,2 9 0-15,-7 4 0 16,3 7-1-16,6-1-1 16,5 0 1-16,9-4-1 15,12-8 1-15,8-9-1 16,9-11 0-16,8-13 1 15,3-12-1-15,-1-11 1 16,2-8-1-16,-9-7 0 0,-4-4 0 16,-11 2 0-16,-8 2 0 15,-11 7-1-15,-5 7-1 16,-5 12-1-16,-5 1-2 15,6 33-18-15,-7-30-10 16,20 11 5-16,0 0-7 16,15-4-6-16,4-15 1 15</inkml:trace>
  <inkml:trace contextRef="#ctx0" brushRef="#br4" timeOffset="712461.7505">6941 4144 110 0,'0'0'41'16,"-19"-1"1"-16,8 20-2 0,-14 11-36 15,10 5 0-15,3 14-3 16,0 12 0-16,4 8-2 16,3 6 0-16,5 4 0 15,5-3-2-15,5-4 0 16,2-15-3-16,16-5-26 15,-7-40 8-15,23-1-16 16,-12-29-1-16,17-9 0 16</inkml:trace>
  <inkml:trace contextRef="#ctx0" brushRef="#br4" timeOffset="712700.764">7151 4436 112 0,'-56'23'41'0,"7"12"0"15,-8-9-5-15,9 9-31 16,15-5-2-16,17-1-1 15,13-7 0-15,15-3 0 16,13-5-1-16,14-4 0 16,6-3-1-16,3-5 1 15,5-1-2-15,-1-1 0 16,-1-1-2-16,-3-4-2 15,7 12-27-15,-20-19 10 16,18 16-13-16,-13-11-7 16,8 5-1-16</inkml:trace>
  <inkml:trace contextRef="#ctx0" brushRef="#br4" timeOffset="712845.7721">7775 4669 113 0,'-7'12'43'0,"-7"-11"0"15,14-1-1-15,-20 10-40 16,20-10-4-16,0 0-29 15,0 0-4-15,0 0-8 16,0-10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37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7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89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3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3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79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3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3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6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66">10939 6752 114 0,'-25'2'39'0,"8"3"-4"15,17-5-30-15,-11-13-41 16,26-1-4-16,4-9-2 16</inkml:trace>
  <inkml:trace contextRef="#ctx0" brushRef="#br3" timeOffset="334314.1216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6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6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6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6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6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2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19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2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2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4">14243 11416 80 0,'-32'21'36'0,"5"0"-12"15,8-17-23-15,19-4-37 16,-5-16-3-16,32 0 0 16</inkml:trace>
  <inkml:trace contextRef="#ctx0" brushRef="#br3" timeOffset="695383.7736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41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2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699">8217 12908 77 0,'-69'82'42'0,"12"12"-3"15,0-6 1-15,16 4-38 16,11-6-2-16,14-12-2 0,26-5-20 16,7-26-18-16,23-11 0 15,6-19-1-15,20-10 0 16</inkml:trace>
  <inkml:trace contextRef="#ctx0" brushRef="#br0" timeOffset="772411.1788">8505 13313 81 0,'-45'9'41'16,"9"9"-4"-16,1-13 0 16,7-12-50-16,28 7-27 15,16-23 0-15,22-2-1 16,9-12 1-16</inkml:trace>
  <inkml:trace contextRef="#ctx0" brushRef="#br0" timeOffset="772726.1969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4">10670 12818 83 0,'-54'50'42'15,"-5"8"-2"-15,11 20-1 16,1-1-35-16,11 4-3 16,13-4 0-16,13-9-4 15,18-5-4-15,11-24-33 16,23-8 0-16,8-21-2 15,12-9 1-15</inkml:trace>
  <inkml:trace contextRef="#ctx0" brushRef="#br0" timeOffset="777651.4789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89">4955 13960 67 0,'0'16'36'16,"-3"15"0"-16,-11 11-2 15,-5 13-34-15,0 13-1 16,-6 11 0-16,3 4 0 16,3-2-2-16,8 0-8 15,2-14-24-15,16-8 0 16,6-21-1-16,17-12 0 15</inkml:trace>
  <inkml:trace contextRef="#ctx0" brushRef="#br0" timeOffset="781934.7239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19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69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69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68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5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5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8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1">14325 14580 78 0,'-38'23'41'16,"-4"-5"-3"-16,6 1-2 15,8 10-51-15,6-31-25 16,22 2 1-16,9-19-2 16,18 3 2-16</inkml:trace>
  <inkml:trace contextRef="#ctx0" brushRef="#br0" timeOffset="21325.2189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00.2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3644 3879 60 0,'-9'-14'35'0,"-3"7"-1"16,-10-6-2 0,-1 9-29-16,-11 0-1 0,0 4 0 15,-13 0 0-15,-1 3 0 16,-9 0-1-16,-7 4 1 15,-4-3 0-15,-5 3 1 16,-7-5 0-16,-1 4 0 16,-6-3 1-16,-3 1-1 15,-4-2 0-15,1 4 0 16,-9-3-1-16,6 6 1 15,-2 3-2-15,-4 2 0 16,-1 4 0-16,-1 8 0 16,2 1-1-16,-2 7 1 15,1 3-1-15,1 1 0 16,-1 2 0-16,-1 3 1 0,4-4-2 15,3 1 1-15,5-2 0 16,3-1-1-16,5-1 2 16,0 3-1-16,8 2 0 15,5 2 0-15,4 5 1 16,4 7-1-16,0 7 0 15,1 9 1-15,5 6-2 16,4 4 0-16,5 3 1 16,6 2-1-16,9 2 1 15,9 0-1-15,9-1 2 16,7-3-2-16,9-2 1 15,9 2 0-15,7 1 0 16,6-3 1-16,6 3 0 16,3 0-1-16,6 1 1 0,5-2 0 15,7 1-1-15,1-3 2 16,9 0-3-16,5-5 2 15,8-4-1-15,9-3 0 16,10-7 0-16,5-1 1 16,9-9-1-16,6-3 0 15,4-6 1-15,6-6-1 16,5-5 0-16,0-8 1 15,1-10-1-15,-1-7 0 16,4-9 0-16,6-8 1 16,1-12-1-16,-2-9 0 15,-1-8 1-15,1-6-1 16,1-10 0-16,2-6-1 15,-4-7 1-15,-8-7-1 0,-9-5 1 16,-3-9-1-16,-6-7 1 16,-9-8 1-16,-7-6-2 15,-6-6 0-15,-7-6 1 16,-6-4-1-16,-2 2 1 15,-4-2 0-15,-9 1-3 16,-4 4 2-16,-12 0 0 16,-10 1 2-16,-12 4-1 15,-14 0 0-15,-12-2 1 16,-13 3 0-16,-18 0 1 15,-12 2 0-15,-14 6 0 16,-4 9 0-16,-9 9 0 16,-4 16-1-16,-9 20-1 15,-7 19-2-15,-4 24-2 16,-6 6-7-16,2 29-29 0,-1-3 0 15,11 7-2-15,6-9 0 16</inkml:trace>
  <inkml:trace contextRef="#ctx0" brushRef="#br0" timeOffset="2465.141">17526 7777 67 0,'-14'7'37'16,"14"-7"-1"-16,5 10 0 15,19-2-30-15,17-15-1 16,26 2-1-16,27-13-1 15,26-3 0-15,29-6-1 16,26-7 0-16,19-4 0 16,17 0-1-16,8 1 0 15,6 6 0-15,-7 7 0 16,-8 8-1-16,-14 5 0 15,-20 9-1-15,-18 4 0 16,-23 2-1-16,-22 3-1 16,-24-5 0-16,-18 7-5 0,-31-9-28 15,-10 4 0-15,-30-4-1 16,0 0 1-16</inkml:trace>
  <inkml:trace contextRef="#ctx0" brushRef="#br0" timeOffset="2839.1623">18976 7257 72 0,'52'-24'36'0,"-5"2"0"16,-4 9 3-16,-15-1-35 15,-4 16 1-15,-17 10-1 16,-10 14-1-16,-28 10 3 15,-14 23-2-15,-25 11 2 16,-11 18-3-16,-16 10 1 16,-1 14-1-16,5-7 1 15,15-5-1-15,31-15 0 16,44-16-2-16,51-29 0 15,53-27-1-15,53-20-1 16,44-22-2-16,39 0-3 16,13-11-30-16,16 15-4 15,-18 3 0-15,-23 24-3 16</inkml:trace>
  <inkml:trace contextRef="#ctx0" brushRef="#br0" timeOffset="3554.2032">83 13220 66 0,'20'-21'39'0,"12"8"-1"16,3-1-1-16,8 7-35 15,11 2 1-15,19 2 0 16,14 0 0-16,22-3 0 16,25-11 0-16,30-8 0 15,25-11-1-15,29-7-1 16,22-9 1-16,20-5-1 0,9-3-1 15,-5 3-1-15,-7 11-1 16,-23 11-2-16,-27 19-2 16,-35 2-7-16,-24 26-26 15,-37 2 0-15,-19 13 0 16,-23-4 0-16</inkml:trace>
  <inkml:trace contextRef="#ctx0" brushRef="#br0" timeOffset="4945.2828">17599 13252 48 0,'-7'14'38'0,"7"-14"0"16,-2 18-1-16,15-26-18 15,19 12-15-15,17-6-2 16,30 0 0-16,23-7 1 15,31 0 0-15,28-6 0 16,32-4-1-16,17-5 1 16,24-1-1-16,12-5 0 15,7 1-1-15,4-1 1 16,-3 0-2-16,-7 1 1 0,-12 0-2 15,-13 4-1-15,-23 1-2 16,-20 9-5-16,-42-7-29 16,-31 14 0-16,-47-4-2 15,-41 11 1-15</inkml:trace>
  <inkml:trace contextRef="#ctx0" brushRef="#br0" timeOffset="5378.3076">18426 12570 54 0,'35'-2'36'0,"-22"0"1"15,-6 13-3-15,-21-1-28 16,-6 12 0-16,-20 4-1 16,-9 18 0-16,-23 11-2 15,-9 17 1-15,-13 10-2 16,-3 10 2-16,1-2-2 15,12-3 1-15,17-7-1 16,34-11-1-16,33-17 1 0,43-15-1 16,35-11 0-16,39-9-1 15,29-6 0-15,19-2-2 16,25 13-22-16,-8-14-15 15,5 10 0-15,-16-6-3 16,-5 6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69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8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72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6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4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8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6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1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88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5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3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1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23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7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39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3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3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3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3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89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09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3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6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6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76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6">9290 10067 110 0,'-7'10'41'0,"-4"-15"0"0,11 5-4 16,-7-27-42-16,2-3-23 15,26 7-12-15,-4-7 0 16,11 6-1-16,-1-6 0 15</inkml:trace>
  <inkml:trace contextRef="#ctx0" brushRef="#br1" timeOffset="300852.2076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76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6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6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6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6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6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6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76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6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91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19">16159 11633 97 0,'-27'5'42'16,"3"4"0"-16,-2-8-3 16,12-1-41-16,4 2-7 15,-4-6-30-15,14 4-2 16,11-12 1-16,7 6-2 15</inkml:trace>
  <inkml:trace contextRef="#ctx0" brushRef="#br4" timeOffset="528319.218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19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18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4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8">8974 14801 56 0,'-5'24'43'0,"-11"-5"0"16,0 20 0-16,-10-4-23 15,-2 8-18-15,1 7-6 16,-6-16-21-16,10 16-15 0,-1-15-2 16,12 0-1-1,1-20 0-15</inkml:trace>
  <inkml:trace contextRef="#ctx0" brushRef="#br0" timeOffset="18349.0494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89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6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6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2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39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09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3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39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3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3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39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3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10.8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1185 3423 65 0,'3'-14'35'16,"9"-2"-1"-16,9 2 0 15,-3-2-24-15,20 3-7 16,10-2 0-16,17 6 0 15,7-4 0-15,18 7-1 16,14-2 1-16,18 4-1 16,15-6-1-16,19 3 1 15,11-3 0-15,13-2-1 16,14-3 0-16,7-1 0 15,10-4 0-15,7-6 0 16,7 0-1-16,-2-4 1 16,-5-3-1-16,-6 3 0 0,-21 6-2 15,-27 2-3-15,-24 17-5 16,-49 1-26-16,-26 18-1 15,-39 3-2-15,-19 19 1 16</inkml:trace>
  <inkml:trace contextRef="#ctx0" brushRef="#br0" timeOffset="849.0486">18948 7192 83 0,'-14'0'39'0,"28"5"0"16,23-9 1-16,33 8-25 16,36-15-13-16,38 1 0 15,35-7 0-15,35-3-1 16,28-3 1-16,23-1-2 15,17 1 1-15,9 3-1 16,2 9 1-16,-7 6-1 16,-11 10 0-16,-22 0-2 15,-20 8-2-15,-33-6-3 0,-28 7-29 16,-43-14-4-16,-41-1 2 15,-47-12-2-15</inkml:trace>
  <inkml:trace contextRef="#ctx0" brushRef="#br0" timeOffset="1234.0706">21219 6390 94 0,'32'-12'39'0,"-13"11"1"16,-19 1-3-16,-24 23-32 15,-21 9-3-15,-11 16 0 16,-14 15-1-16,-15 15 2 16,-10 11-1-16,-3 7 2 15,5-2-2-15,19 1 3 16,20-7-3-16,35-6 1 15,33-18-1-15,39-7 0 16,43-15 0-16,38-6-2 16,30-6 0-16,22-10-3 15,18-2-4-15,-13-10-31 16,10 4-4-16,-23-9 0 0,-18 4-2 15</inkml:trace>
  <inkml:trace contextRef="#ctx0" brushRef="#br0" timeOffset="1955.1119">1001 12930 65 0,'37'-7'41'16,"26"2"-1"-16,9-13-1 16,28-11-27-16,13 12-11 15,29 1 0-15,19 3-1 16,18 3 0-16,15 3 1 0,10 2 0 15,10 4 0-15,4 4 0 16,1-2 0-16,3 0 1 16,8-2-1-16,-2-4 0 15,-3-1-2-15,2-5-1 16,2 10-24-16,-21-19-12 15,-5 5-2-15,-22-14-1 16,-16-5-1-16</inkml:trace>
  <inkml:trace contextRef="#ctx0" brushRef="#br0" timeOffset="2729.1561">18194 14365 64 0,'0'0'38'0,"8"-19"0"16,29 14 1-16,29-14-34 16,29 1-1-16,37-2-1 15,35-2 1-15,30-4-1 16,34 0-1-16,26-1 0 15,20 1-2-15,16 4 1 16,5 3-1-16,-1-2 0 16,-4 8 1-16,-11-1-3 0,-16 2 1 15,-23 4-5-15,-36-13-19 16,-19 13-15-16,-49-9 2 15,-35 6-1-15,-52-13-1 16</inkml:trace>
  <inkml:trace contextRef="#ctx0" brushRef="#br0" timeOffset="3181.1819">19754 13696 49 0,'59'-40'36'16,"-3"10"-1"-16,-19 0 0 15,1 13-20-15,-26 11-12 16,-12 6 1-16,-5 24-1 16,-21 7 1-16,-20 6-1 15,-16 11 1-15,-21 3-1 16,-15 7-1-16,-18 4 0 15,-13 0 0-15,-12-2 0 16,-5-1-1-16,5-3 0 16,8 0 0-16,17-7 0 15,22 0-1-15,28-4 1 16,32 1 0-16,40-6-1 0,36-3 1 15,33-7-1-15,35-3 1 16,31-4-1-16,22-1-1 16,25-3-3-16,2-10-11 15,21 18-25-15,-16 2 0 16,-3 17-3-16,-20 6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36:00.0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875 1515 100 0,'-5'20'38'15,"5"-20"1"-15,5 14-1 16,-5-14-36-16,34-12-1 16,4-6 1-16,-38 18 1 15,62-34 0-15,-62 34-1 16,80-52 1-16,-80 52-3 15,93-72 3-15,-45 30-2 16,-1-5 1-16,0-7-1 16,-9-9-1-16,0 0 1 0,-1-2 0 15,-7 3 1-15,-2 3 0 16,-28 59-1-16,42-88 0 15,-42 88 0-15,0 0 1 16,0 0 0-16,0 0 0 16,-49 55 0-16,-1 37-2 15,13 34 0-15,8 15 0 16,14-15 0-16,22-17-4 15,36-38-1-15,63-59-36 16,1-17-1-16,22-14-2 16,-4-11-1-16</inkml:trace>
  <inkml:trace contextRef="#ctx0" brushRef="#br0" timeOffset="1021.0584">1502 1150 37 0,'0'0'35'16,"0"0"3"-16,0 0-1 15,0 0-20-15,0 0 0 16,0 0-7-16,0 0 0 15,0 0-3-15,0 0-1 16,0 0-3-16,64-12-1 16,-64 12-1-16,76-51 0 0,-27 20 0 15,-49 31-1-15,87-76 1 16,-87 76-1-16,83-91 0 15,-83 91 0-15,69-94 0 16,-69 94 0-16,41-87 0 16,-41 87 0-16,6-59 1 15,-6 59-1-15,0 0 1 16,-57-10-1-16,57 10-2 15,-67 43 0-15,67-43-9 16,-69 69-28-16,69-69 0 16,-49 93 0-16,49-93-1 15</inkml:trace>
  <inkml:trace contextRef="#ctx0" brushRef="#br0" timeOffset="2906.1661">1325 2264 85 0,'0'0'36'15,"8"18"0"-15,-16 11-2 16,3 23-30-16,-7 11-2 16,0 17 1-16,-3 11 0 15,1 8 0-15,-5 9-2 16,3 5 2-16,0 4-2 15,3-4 1-15,1-8-3 16,3-8-3-16,9-8-3 16,-5-21-20-16,17-6-11 0,3-28 1 15,13-12-1-15</inkml:trace>
  <inkml:trace contextRef="#ctx0" brushRef="#br0" timeOffset="3095.177">1822 3048 107 0,'-16'7'39'0,"4"3"-1"15,0-12-3-15,-1-9-45 16,28 3-28-16,4-17-1 15,17 0 0-15,0-13-1 16</inkml:trace>
  <inkml:trace contextRef="#ctx0" brushRef="#br0" timeOffset="3478.1989">2557 2425 99 0,'-32'9'41'0,"-13"-2"0"15,4 16-2-15,-3 4-37 16,3 9 0-16,2 4 0 16,5 6 1-16,6 4-1 15,9-1 0-15,12 0-1 0,11-4 0 16,11-8 0-16,16-4 0 15,13-8-1-15,14-2-1 16,7-5 1-16,1-3 0 16,-2 0 0-16,-3-3 0 15,-10 8 1-15,-12 2-1 16,-12 8 0-16,-22 8 1 15,-17 8-1-15,-17 8 0 16,-11 3-1-16,-8 0 1 16,-4 0-2-16,0-11-1 15,8-7-4-15,1-24-25 16,26-6-7-16,7-30-1 15,21-8-1-15</inkml:trace>
  <inkml:trace contextRef="#ctx0" brushRef="#br0" timeOffset="3674.2101">2658 2475 87 0,'-25'-12'41'16,"12"25"1"-16,-3-7-2 15,18 6-19-15,11 0-20 16,15-3-2-16,24-2-2 15,8-9-1-15,21 7-6 16,-3-14-29-16,25 7-2 16,-2-12 1-16,5 11-2 15</inkml:trace>
  <inkml:trace contextRef="#ctx0" brushRef="#br0" timeOffset="4107.2346">3820 2491 105 0,'-40'-21'41'0,"2"16"2"15,-12-11-7-15,2 21-33 16,-6 9 1-16,1 15-1 15,-1 11-1-15,2 12 2 16,4 4-3-16,8 8 2 16,14-3-2-16,18-7 0 15,18-11 0-15,13-12 0 0,20-21 0 16,12-13-1-16,10-17 0 15,6-12-1-15,0-17 1 16,-3-2 0-16,-8-6 0 16,-7 1-1-16,-13 7 1 15,-8 9-1-15,-12 10 1 16,-20 30 0-16,0 0 0 15,-19 44 2-15,-14 20-1 16,-9 20 0-16,-9 20-1 16,-5 13 0-16,4 8-3 15,6-8-1-15,17 5-19 16,3-32-18-16,23-13-3 15,8-27-1-15,20-12 1 16</inkml:trace>
  <inkml:trace contextRef="#ctx0" brushRef="#br0" timeOffset="5138.2939">4314 3049 82 0,'0'0'38'16,"10"2"-2"-16,-10-2-2 15,-14 21-29-15,1-1-1 16,4 8 0-16,-8 5-1 15,3 8 0-15,-2 0-2 16,1 1 1-16,3-7-1 16,5-3 0-16,5-10 0 15,5-9 0-15,-3-13-1 16,22-14 1-16,-4-9 0 15,2-8 0-15,1-6 0 16,2-4-1-16,-3 0 1 16,-4 2 0-16,-2 6 0 15,-5 8 0-15,-4 9 0 0,-5 16 0 16,0 0 0-16,0 0-1 15,-3 10 1-15,5 5 0 16,3 0-1-16,6-2 1 16,11-5-1-16,8-7 1 15,11-8-1-15,9-7 1 16,5-3 1-16,3-5-1 15,-2 1 0-15,-6 3 0 16,-10 5 0-16,-7 10 0 16,-14 11-1-16,-11 13 1 15,-13 9-1-15,-8 11-1 16,-6 11-1-16,-3-1-5 15,14 15-30-15,-16-18-4 16,20 2 0-16,2-20-1 0</inkml:trace>
  <inkml:trace contextRef="#ctx0" brushRef="#br0" timeOffset="6422.3673">5313 151 75 0,'0'0'39'15,"51"-22"-2"-15,-51 22 1 16,0 0-19-16,0 0-19 15,45 77 0-15,-45-77 1 16,13 92-2-16,-6-37 1 16,-3 6 0-16,0 8 2 15,-5 7-2-15,2-20 1 16,4 126-1-16,1 10 2 15,-3 8-2-15,-8-18 0 16,-1-15 1-16,8-8-1 16,2-10-1-16,6-16 1 15,0 2-1-15,3 8 1 0,-1 4 0 16,0 7 1-16,1 5-2 15,-5 7 1-15,0 10-1 16,-5 8 1-16,-6 4 0 16,-3 4-1-16,-3 3 0 15,-2 5 0-15,-1 0 0 16,0-1 0-16,3-2 1 15,3-2-1-15,2 0 1 16,4-1-1-16,-3 5 3 16,2 1-2-16,-1 6 2 15,1 1 0-15,-5 7-1 16,-3 0 2-16,-3 5-1 15,1-2 0-15,-2 0-1 16,2-6 0-16,-1 0-1 0,2-1-1 16,5-3 0-16,-1 1 1 15,6-2 0-15,0 3-1 16,1 3 2-16,1 8-1 15,-2-1 2-15,0 7-1 16,-2 0-1-16,1 6 1 16,-6-3-2-16,1-7 2 15,0-3-3-15,0-4 2 16,-1-7-2-16,1-1 2 15,-1-7 0-15,4 1-2 16,-1-3 2-16,5 3-1 16,-2 1 1-16,3 1 0 15,3 4-1-15,3 3-1 16,2 6 1-16,4 3 1 0,2 4-1 15,4 5-1-15,4-1-1 16,-1-7 1-16,5 6-14 16,-7-26-25-16,5-11-2 15,-14-30-2-15,-2-21 2 16</inkml:trace>
  <inkml:trace contextRef="#ctx0" brushRef="#br0" timeOffset="8721.4988">5937 1074 72 0,'52'-71'40'0,"-52"71"-1"0,0 0 0 16,49-45-13-16,-49 45-25 15,0 0 2-15,0 0 2 16,0 0-1-16,0 0 0 15,42 56 0-15,-44 14 1 16,-18 13-3-16,2 14 1 16,-18-11-2-16,13 7-1 15,-2-12-2-15,10-9-2 16,23-26-6-16,-4-22-25 15,28-5-5-15,-5-18 0 16,20-11-1-16</inkml:trace>
  <inkml:trace contextRef="#ctx0" brushRef="#br0" timeOffset="9202.5263">6679 1112 82 0,'0'0'39'16,"39"-76"2"-16,-39 76-2 15,35-66-19-15,-35 66-16 16,0 0 0-16,18-72 0 16,-18 72-1-16,0 0 0 15,0 0-2-15,0 0 1 16,0 0-1-16,-55 4 1 15,55-4 0-15,0 0 0 16,-58 72 0-16,11-19-1 16,12 29 2-16,-2 8-3 15,13 9 0-15,-4-22 0 0,27 3 0 16,10-12 0-16,24-15 0 15,10-18-3-15,13-9 3 16,6-14 0-16,9-15 0 16,9-19 0-16,1-16 1 15,-81 38 1-15,87-58-2 16,-87 58 0-16,75-78 0 15,-75 78 0-15,58-92 0 16,-45 43 0-16,-6-2 0 16,-7 51 0-16,-20-99 0 15,20 99 0-15,-68-84 0 16,68 84 0-16,-82-63-8 15,82 63-9-15,-87-45-24 16,87 45-2-16,-72-18-1 0,72 18 2 16</inkml:trace>
  <inkml:trace contextRef="#ctx0" brushRef="#br0" timeOffset="15738.9002">848 2046 60 0,'44'-16'32'15,"8"-3"0"-15,3 3 0 16,1 3-26-16,7 6-2 16,-2 2 2-16,5 7-2 0,-1 0 0 15,5 5-1-15,-1 2-1 16,7 1 1-16,5-4-2 15,11 0 1-15,8-5-1 16,12 2-1-16,10-7 1 16,7 0-1-16,13-3 1 15,4 1 0-15,2-1-1 16,1 1 1-16,4 3 0 15,2 0 1-15,-1 3-1 16,2 2 0-16,-1-1-1 16,6 2 1-16,5-2 0 15,-1-2-1-15,6 0 0 16,1-4 1-16,3 1-1 15,5-2 1-15,-4-1 0 16,1 1-1-16,-3 2 1 0,-3 0 0 16,-5 4-1-16,-5 0 1 15,0 4 0-15,-2-2-1 16,3 3 1-16,-5-4-1 15,8 0 0-15,5-1 0 16,7-3 0-16,6-3-1 16,5-1 0-16,4-1 0 15,3 1 0-15,1 0 0 16,-1 1 0-16,-1 2 0 15,-5 2-1-15,1 1 2 16,-2 2 1-16,-3 1-1 16,2 2 1-16,1-1-2 15,3 2 2-15,4-1-1 16,4-1 2-16,5 4-2 0,1-1 1 15,5 3-1-15,4-2 0 16,2 1 1-16,6-2-1 16,5 3 0-16,7-2 1 15,3-1-1-15,10 1 0 16,7-2 0-16,4 1 0 15,6 0 0-15,5 2 0 16,2-3 0-16,1 0 0 16,-2 1 0-16,5-1 0 15,0-2 0-15,3 1 0 16,6-2 0-16,1-1-1 15,7 0 2-15,6-1-2 16,4 2 1-16,5-1 0 16,1 1 0-16,7 0-1 0,2-1 1 15,6 2 0-15,9 3 0 16,9-5 1-16,10-2 0 15,14-1 0-15,10-1 0 16,13-3 1-16,53-1-1 16,-33 1 0-16,8-3 0 15,2 5 1-15,7 2-1 16,-3 4 0-16,-1 3-1 15,41 6-1-15,-88 0-2 16,37 4-4-16,-26-1-31 16,-8 0-3-16,-35-11 0 15,-36-8-2-15</inkml:trace>
  <inkml:trace contextRef="#ctx0" brushRef="#br0" timeOffset="16599.9494">7805 1184 88 0,'0'0'35'0,"22"-56"0"15,-22 56-4-15,0 0-28 16,0 0 1-16,0 0 1 16,36-56 0-16,-36 56 0 15,0 0 0-15,0 0-1 16,0 0 1-16,0 0-2 15,2 32 0-15,-6 16-1 16,2 18 0-16,-6 10-2 0,-6-7 1 16,-1 7-1-16,5 5 0 15,-3-4-1-15,0-17 0 16,2-16 0-16,2-10-1 15,7-8-1-15,2-13-2 16,11-2-7-16,-11-11-25 16,18-20-1-16,-9 0-1 15,9 0 0-15</inkml:trace>
  <inkml:trace contextRef="#ctx0" brushRef="#br0" timeOffset="17033.9743">7767 1165 67 0,'-65'-46'39'15,"65"46"-2"-15,0 0 2 16,-59-30-15-16,59 30-14 16,0 0-4-16,-48-17 0 15,48 17-1-15,0 0-1 16,0 0-2-16,0 0 1 15,0 0-1-15,0 0 0 16,65-28 0-16,-65 28-1 0,84-18 0 16,-36 10 0-16,6-1 0 15,2 1-1-15,2-1 0 16,2 1 0-16,2-2 0 15,-2 1 0-15,-1 0 0 16,-2 1 0-16,-5 1 0 16,-6 1-1-16,-46 6 0 15,68-6-1-15,-68 6-2 16,0 0-3-16,49-6-29 15,-49 6-7-15,0 0 1 16,0 0-1-16</inkml:trace>
  <inkml:trace contextRef="#ctx0" brushRef="#br0" timeOffset="20685.1831">16399 442 58 0,'0'0'36'16,"0"0"-1"-16,0 0 2 16,0 0-19-16,0 0-13 15,0 0-4-15,-48-8 2 16,48 8-1-16,0 0 0 15,-3 56 0-15,3-56-2 16,3 67 1-16,-3-67 0 16,4 88-1-16,3-42 0 15,0 84-1-15,1 16 1 16,0 23-1-16,-5 4 1 15,-1-8-1-15,5 3 0 16,-1 4 1-16,-6-5-1 16,-5 10 2-16,-5 11 0 15,-7 11 1-15,1 10-1 0,-3 11 1 16,0 13 0-16,0 10-1 15,6 6 1-15,0 11-1 16,1 6-2-16,8 7 3 16,-2 4-2-16,1-1 2 15,1 3-2-15,-2-1 2 16,0-3 0-16,0 3 0 15,0 0-1-15,4 0-1 16,2 1 1-16,1 7-2 16,11 1 0-16,-2 7 1 15,6 3-2-15,-1 0 2 16,3 5-1-16,-2 6 2 15,-4 7-2-15,-4 7-1 16,-9-4 3-16,-7 7-3 0,-9-1 4 16,-8 3-4-16,-5 2 3 15,-9 1-2-15,0 2 1 16,-4 0 0-16,3 7-1 15,3-1 1-15,8 7-3 16,8-6 1-16,9-8-2 16,8-13 0-16,7-19 0 15,14-14-4-15,1-40-28 16,24-17-3-16,-4-40-2 15,9-29 2-15</inkml:trace>
  <inkml:trace contextRef="#ctx0" brushRef="#br0" timeOffset="21489.2291">17989 1222 52 0,'9'-60'38'0,"-9"60"0"16,0 0-1-16,20-86-14 15,-20 86-17-15,0 0-1 0,18-59 0 16,-18 59 0-16,0 0-1 15,0 0-2-15,16 16 1 16,-18 35-2-16,0 26 3 16,-12 19-4-16,-4-5 2 15,-1 8-4-15,5 0 1 16,2-13-2-16,5-26-4 15,18-18-31-15,-11-24-2 16,12-16 0-16,-5-19-1 16</inkml:trace>
  <inkml:trace contextRef="#ctx0" brushRef="#br0" timeOffset="21760.2446">17892 1039 97 0,'0'0'45'15,"-30"-65"0"-15,30 65-2 16,-9-54-30-16,9 54-12 16,0 0 1-16,45-60 0 15,-45 60-1-15,77-18-1 16,-25 13 0-16,3-1-2 15,13-10-1-15,5 9 0 16,5 0-3-16,12-1-2 16,-8 1-12-16,8 2-23 15,-8-3-1-15,1 2 1 16,-9 1 1-16</inkml:trace>
  <inkml:trace contextRef="#ctx0" brushRef="#br0" timeOffset="26645.524">6268 2612 64 0,'0'0'36'16,"-22"6"-2"-16,22-6 3 15,-20-4-21-15,20 4-10 16,0 0-1-16,2-12-2 16,16-1 0-16,11 0-2 15,7-4 1-15,10 0 0 16,3-2-1-16,3 5 0 15,0 2-1-15,-6 6 1 16,-10 7-1-16,-10 8 1 16,-12 10-1-16,-14 6 0 15,-17 11 0-15,-12 3 2 0,-11 7-1 16,-11 8 2-16,-8 0-1 15,-1 2 0-15,-1-7 0 16,10-2 0-16,11-9-1 16,13-4-1-16,20-8 1 15,25-11-1-15,21-10-2 16,15-7 0-16,22 1-4 15,-1-22-14-15,19 12-18 16,-7-14 2-16,2 8-3 16,-15-9 0-16</inkml:trace>
  <inkml:trace contextRef="#ctx0" brushRef="#br0" timeOffset="27021.5455">7176 2610 95 0,'-2'-19'36'0,"2"19"3"16,-8-21-3-16,8 21-33 15,-24-1 0-15,5 15 0 16,-6 5 0-16,1 6 0 15,-3 5-2-15,8 1 2 16,3 0-2-16,13-2 2 16,12-4-3-16,12-4 2 15,9-4-2-15,11 0 2 16,2-7-1-16,1 6-1 15,-2-3 0-15,-11 4 0 0,-8 0 0 16,-14 8-1-16,-13 1 0 16,-15 4 0-16,-10 2-1 15,-9-3 0-15,-4 1-1 16,-1-10-3-16,18 4-31 15,-8-23 0-15,23-2-1 16,3-20-1-16</inkml:trace>
  <inkml:trace contextRef="#ctx0" brushRef="#br0" timeOffset="27217.5567">7199 2597 111 0,'-33'1'40'0,"16"14"1"16,0-15-3-16,17 0-36 15,13 6-1-15,26-11-3 16,13 2-2-16,10-13-7 16,19 17-26-16,-7-10-3 15,7 13 1-15,-13-3-2 16</inkml:trace>
  <inkml:trace contextRef="#ctx0" brushRef="#br0" timeOffset="27389.5666">7732 2882 115 0,'-15'2'39'16,"-2"-14"0"-16,17 12-3 0,13-20-41 15,-4-6-33-15,24 13-1 16,-2-14-1-16,12 12 0 15</inkml:trace>
  <inkml:trace contextRef="#ctx0" brushRef="#br0" timeOffset="27817.5911">8169 2659 87 0,'-21'-8'41'0,"21"8"1"16,-8-20-3-16,21 1-20 16,5 5-18-16,9 3 0 15,7-3 0-15,5 6 0 16,4 2-1-16,-3 5 0 15,-2 5 0-15,-2 4 1 16,-10 9-1-16,-9 3 0 16,-13 7 0-16,-13 5 2 15,-14 4-1-15,-9 6 1 16,-13 5-1-16,-9 1 2 15,-4-1-2-15,4-2 1 16,5-3 0-16,9-3-2 16,16-7 1-16,19-10-1 0,20-9 0 15,27-10 0-15,20-6-2 16,18-10-1-16,15-2-2 15,1-12-5-15,15 8-30 16,-19-17 0-16,-1 13-1 16,-21-9 0-16</inkml:trace>
  <inkml:trace contextRef="#ctx0" brushRef="#br0" timeOffset="28252.6159">9206 2629 72 0,'-11'-24'42'16,"-16"-9"-2"-16,3 14 2 15,-13-7-16-15,-1 15-22 16,-9 9 0-16,3 16 0 15,-6 10-1-15,4 11 0 16,5 5-1-16,12 1 1 16,11 1-2-16,17-5 1 15,17-10-2-15,18-10 2 16,15-13-2-16,12-12-1 15,5-9 1-15,2-11-2 16,0-6 2-16,-8-3-1 16,-8-4 1-16,-10 4-1 15,-13 5 2-15,-10 10-1 0,-14 11 0 16,-5 11 0-16,-30 27 0 15,-5 11 1-15,-7 24-1 16,-7 6 0-16,-1 15-2 16,2-2-2-16,15 16-9 15,1-21-23-15,28 3-5 16,5-21-1-16,28-8-1 15</inkml:trace>
  <inkml:trace contextRef="#ctx0" brushRef="#br0" timeOffset="28403.6246">9502 3281 120 0,'-44'33'42'0,"4"16"-1"16,-15-9-4-16,3 5-44 15,17 10-32-15,-7-14-3 16,18 4 0-16,1-13-1 15</inkml:trace>
  <inkml:trace contextRef="#ctx0" brushRef="#br0" timeOffset="33869.9372">9961 2620 82 0,'29'-20'40'0,"6"-14"-3"15,19 7 1-15,6-6-34 16,7 4-1-16,2 1 1 15,-3 11-2-15,-12 9 0 16,-11 11-1-16,-16 15 0 16,-21 13 0-16,-23 8-1 15,-15 13 3-15,-17 4-2 16,-9 10 2-16,-8 0-2 0,5-4 2 15,4-3-2-15,18-9 1 16,19-10-1-16,22-12-2 16,31-10-1-16,20-18-3 15,29 0-8-15,6-25-25 16,27 3-1-16,-6-16-1 15,8 2 1-15</inkml:trace>
  <inkml:trace contextRef="#ctx0" brushRef="#br0" timeOffset="34180.955">11083 2482 101 0,'-39'-13'38'0,"8"19"2"16,-10-6-3-16,3 16-32 0,8 5-2 15,5 4-1-15,7 4 0 16,7 4-1-16,11 2 0 15,11-3 1-15,13 0-1 16,12-4 0-16,8-1-1 16,4-3 2-16,0-1-2 15,-3 0 2-15,-4 0-2 16,-13 2 0-16,-10 1 0 15,-15 0 0-15,-14 3-1 16,-8-2 1-16,-10-2-1 16,-7-3-1-16,0-4-2 15,-5-11-3-15,17 6-25 16,-5-23-7-16,20-1-1 15,2-19 0-15</inkml:trace>
  <inkml:trace contextRef="#ctx0" brushRef="#br0" timeOffset="34364.9655">11135 2442 118 0,'-9'-18'41'0,"9"18"0"16,1-10-11-16,-1 10-28 15,35 1-2-15,6-7-3 16,20 9-4-16,-3-13-21 15,28 19-11-15,-6-11-1 16,13 16 0-16,-9-5-1 16</inkml:trace>
  <inkml:trace contextRef="#ctx0" brushRef="#br0" timeOffset="34530.975">11812 2748 104 0,'-32'17'42'0,"1"-12"-1"16,14 2-1-16,7-3-37 15,10-4-10-15,35-12-30 16,-8-4-4-16,19 7 2 16,-4-10-3-16</inkml:trace>
  <inkml:trace contextRef="#ctx0" brushRef="#br0" timeOffset="34882.9952">12389 2548 104 0,'-21'-5'41'15,"-16"-7"-1"-15,3 19 0 16,-9-3-37-16,2 9 0 16,-3 15 0-16,1 8 0 15,3 11-1-15,7 12 1 16,9 2-2-16,13 2 1 15,12 0-1-15,19-6 1 16,16-11-2-16,16-12 1 16,12-16-1-16,10-18 0 15,7-17 1-15,-3-11-1 16,-7-13 1-16,-8-6-1 0,-16-10-1 15,-13-4 0-15,-13-4-1 16,-14-4-1-16,-12 7 0 16,-9 1-3-16,-1 12-1 15,-8-7-15-15,16 28-18 16,-4-2 0-16,11 30 1 15,11-12-2-15</inkml:trace>
  <inkml:trace contextRef="#ctx0" brushRef="#br0" timeOffset="35252.0163">13503 2336 108 0,'7'-19'41'16,"-22"-3"1"-16,-1 19-3 15,-21 2-35-15,-8 16-1 16,-13 14 0-16,-7 18-1 16,-9 13 0-16,0 12 1 15,2 12-1-15,10 3 0 16,16 1-1-16,17-2 2 15,20-11-3-15,22-13 0 16,17-14 0-16,16-13 0 16,5-18 0-16,2-13 0 15,-1-15 0-15,-4-14 0 16,-11-12 0-16,-16-9 0 15,-12-5 0-15,-14-2-4 16,-10 5 2-16,-15 3-4 0,-3 15-2 16,-22-4-28-16,16 27-6 15,-5 0 1-15,18 19-2 16</inkml:trace>
  <inkml:trace contextRef="#ctx0" brushRef="#br0" timeOffset="54748.1312">13721 3014 105 0,'0'0'40'0,"-2"12"1"16,-15-6-3-16,-6 12-35 16,-1 5-3-16,-5 4-1 15,4 6-5-15,-10-12-22 16,19 12-10-16,-5-15-1 15,17 0-1-15,4-18 0 16</inkml:trace>
  <inkml:trace contextRef="#ctx0" brushRef="#br0" timeOffset="55385.1678">13975 2554 90 0,'14'-17'38'0,"-2"15"0"16,1-12 0-16,11 2-35 15,-2-5-2-15,6 3 0 0,5-1 1 16,1 4-1-16,1 0 0 15,0 7 0-15,-5 2 0 16,-4 9 0-16,-10 7 0 16,-7 7 0-16,-14 8-1 15,-7 3 2-15,-12 7-2 16,-6 2 3-16,-6 4-2 15,1-3 1-15,1 0-1 16,6-1 0-16,13-4 0 16,14-5 0-16,16-10 0 15,17-9-3-15,18-9 0 16,12-14-3-16,18 6-9 15,-10-24-26-15,15 4 2 16,-18-12-2-16,4 5 1 0</inkml:trace>
  <inkml:trace contextRef="#ctx0" brushRef="#br0" timeOffset="55678.1846">14701 2498 64 0,'0'0'39'15,"-13"3"-1"-15,13-3 1 16,-11 2-12-16,11-2-24 16,-18 19 0-16,10 1 0 15,-3-1-1-15,-1 8 0 16,3 0-1-16,4 4 2 0,5-3-2 15,11-5 2-15,9-4-3 16,14-10 0-16,8-6-1 16,8-11-1-16,9-2-3 15,-4-14-5-15,15 8-25 16,-18-21-5-16,6 7 2 15,-17-19-1-15</inkml:trace>
  <inkml:trace contextRef="#ctx0" brushRef="#br0" timeOffset="55859.1949">15043 2359 98 0,'-49'40'38'16,"11"18"2"-16,-10-1-3 0,15 9-31 16,-2 7-3-16,11 0 0 15,4-3-2-15,6-10 0 16,14-5-4-16,1-19-7 15,18 4-28-15,-4-20-2 16,16-3 1-16,-5-20-1 16</inkml:trace>
  <inkml:trace contextRef="#ctx0" brushRef="#br0" timeOffset="56022.2043">15100 2779 109 0,'-28'0'39'0,"13"4"0"0,0-4-12 15,15 0-66-15,1-14-1 16,3 1 0-16,16 7 0 16</inkml:trace>
  <inkml:trace contextRef="#ctx0" brushRef="#br0" timeOffset="56422.2269">15493 2422 97 0,'-27'-4'39'0,"10"20"0"16,-13-11-2-16,6 16-33 15,-6 2 0-15,5 7 0 16,1 1-2-16,8 3 0 16,5-2-1-16,11-4 0 15,10-1-1-15,8-7 1 16,8 0-1-16,4-4 1 15,1-1 0-15,-1-2 0 16,-3-1 0-16,-6 0 1 16,-8 2-1-16,-10 6-1 15,-6 1 1-15,-10 3-1 16,-3 2-1-16,-5-3 0 15,0 3-2-15,-1-7-2 16,8 3-6-16,-9-22-24 0,23 0-5 16,-5-10 1-16,19-7-1 15</inkml:trace>
  <inkml:trace contextRef="#ctx0" brushRef="#br0" timeOffset="56606.2375">15484 2411 112 0,'0'0'41'0,"-21"-7"1"15,27 19-1-15,6-13-38 16,14-5-2-16,15 2-3 16,10-4-1-16,10 12-17 15,-6-19-20-15,12 10-2 16,-13-10 0-16,0 14-2 0</inkml:trace>
  <inkml:trace contextRef="#ctx0" brushRef="#br0" timeOffset="57624.2954">16039 2484 44 0,'-4'-16'32'16,"0"4"3"-16,-9-3-1 15,2 14-13-15,-15-12-13 16,5 15-2-16,-9-2 0 0,5 18 1 16,-9 0-2-16,9 14 0 15,-4 2-1-15,10 10 2 16,5 1-3-16,12 2 1 15,10-3-1-15,14-1 0 16,13-11-1-16,12-8 0 16,8-10 0-16,1-10-1 15,5-10-1-15,-8-10-1 16,-6-9 1-16,-10-9-1 15,-16-3 0-15,-16-3-1 16,-17-3 0-16,-20 0-1 16,-11 4 1-16,-13 0-4 15,3 21-17-15,-13-8-16 16,15 13 1-16,0-2-2 0,27 16 0 15</inkml:trace>
  <inkml:trace contextRef="#ctx0" brushRef="#br0" timeOffset="63275.6191">6131 3617 104 0,'0'0'39'0,"29"7"1"15,4-19-6-15,12 5-32 16,10-6-1-16,10 4 1 16,1-4-1-16,1 5 2 15,-10 5-2-15,-16 6 0 16,-19 9 0-16,-20 11-1 15,-21 12 1-15,-18 15 0 16,-16 11 0-16,-13 7 0 16,0 6 0-16,6-6-1 0,12-2 0 15,22-10 1-15,27-12-2 16,24-20-1-16,39-15-2 15,16-25-7-15,33-1-27 16,0-24-1-16,15 0 1 16,-9-18-1-16</inkml:trace>
  <inkml:trace contextRef="#ctx0" brushRef="#br0" timeOffset="63569.636">7207 3615 112 0,'-40'17'40'0,"-8"-6"0"0,15 14-5 16,1-8-33-1,13 1-1-15,13 0 1 0,15 3-1 16,15-1 0-16,10-2-1 16,12-1 1-16,11 3-1 15,0-2 1-15,-6 0-1 16,-6 2 0-16,-9 5 1 15,-16 1-2-15,-16 4 1 16,-14 5 0-16,-16-1-1 16,-11 2 0-16,-7-4-1 15,-4-2-2-15,-3-12-4 16,18 4-24-16,-11-22-6 15,21-4-1-15,3-22 0 16</inkml:trace>
  <inkml:trace contextRef="#ctx0" brushRef="#br0" timeOffset="63741.6458">7266 3627 116 0,'-1'-15'41'16,"1"15"0"-16,0 0-2 15,28-3-37-15,3-7-3 16,9-4-1-16,16 0-4 15,2-12-19-15,16 17-15 16,-3-9 1-16,2 16 0 16,-13-3-4-16</inkml:trace>
  <inkml:trace contextRef="#ctx0" brushRef="#br0" timeOffset="63899.6548">7930 3825 112 0,'-8'10'40'16,"8"-10"-1"-16,-3-13-5 15,14 3-53-15,5-19-19 16,16 8-1-16,-1-14 0 16,9 10-2-16</inkml:trace>
  <inkml:trace contextRef="#ctx0" brushRef="#br0" timeOffset="64290.6772">8273 3599 89 0,'-21'0'40'16,"21"0"-1"-16,0 0 2 15,28-12-25-15,14-3-15 16,9 4 2-16,3 1-2 15,5-2 2-15,-3 4-2 16,-5 6 1-16,-12-1-1 16,-9 8 0-16,-12 4 0 15,-17 6 0-15,-17 6 0 16,-11 4 0-16,-12 6 0 15,-9 6 0-15,-5 6 0 16,-4 1-1-16,7 1 0 16,5 2 0-16,18-4 0 0,15-3 0 15,22-10-1-15,21-10-1 16,23-11 0-16,15-8-2 15,17-8-5-15,0-19-25 16,17 5-6-16,-12-17 0 16,8 7-1-16</inkml:trace>
  <inkml:trace contextRef="#ctx0" brushRef="#br0" timeOffset="64672.6989">9405 3557 119 0,'-5'-13'41'16,"-16"-10"0"-16,3 18-10 15,-18-7-27-15,-4 11 0 0,-12 8 0 16,-3 10-2-16,-7 10 1 16,4 4-1-16,7 4 0 15,10-3 0-15,12 1-2 16,13-3 0-16,18-8 0 15,21-11 0-15,18-8 0 16,14-11 0-16,11-7 0 16,3-7 0-16,2-5 0 15,-1-6 0-15,-8 2 0 16,-9 2 0-16,-16 6 0 15,-13 8 0-15,-24 15 0 16,3 11 0-16,-26 17 0 16,-14 20 0-16,-9 16 0 15,-9 11 0-15,1 11 0 0,3 2 0 16,12 1-5-16,9-15-3 15,31 2-27-15,8-34-8 16,34-10 1-16,3-25-2 16</inkml:trace>
  <inkml:trace contextRef="#ctx0" brushRef="#br0" timeOffset="64816.7073">9705 4203 115 0,'-63'76'40'16,"0"14"-8"-16,-10-14-32 15,12-3-41-15,23-15-2 0,24-6-1 16</inkml:trace>
  <inkml:trace contextRef="#ctx0" brushRef="#br0" timeOffset="69952.001">10154 3692 96 0,'0'0'39'16,"12"-10"0"-16,12-11-2 15,19 6-35-15,8-4-2 16,13 0 2-16,1 4-2 15,-2 5 1-15,-4 6 0 16,-12 9 0-16,-16 8 0 16,-18 10 0-16,-19 9 0 0,-20 11 0 15,-19 10 0-15,-9 8 1 16,-11 2-2-16,5 3 1 15,4-7-1-15,14-4 0 16,22-10 0-16,24-13-1 16,29-13-2-16,22-21-2 15,34-3-7-15,1-20-26 16,25-3 1-16,-4-16 0 15,3 4-1-15</inkml:trace>
  <inkml:trace contextRef="#ctx0" brushRef="#br0" timeOffset="70249.018">11173 3676 79 0,'-42'-9'39'0,"4"15"-1"0,-11-5 0 16,11 16-14-16,-4-6-20 16,12 4-2-16,10 0 1 15,16 4-1-15,13-3-1 16,16 2 0-16,17-2 0 15,11 2 0-15,9 0-1 16,3 0 1-16,-4 2-1 16,-7 3 0-16,-12 2 0 15,-15 5 0-15,-18 1 0 16,-16 1-1-16,-13 0 0 15,-10-2-1-15,-2-4-2 16,-4-13-4-16,10 9-17 16,-7-27-13-16,18 3 0 0,0-19-2 15,17 1 1 1</inkml:trace>
  <inkml:trace contextRef="#ctx0" brushRef="#br0" timeOffset="70432.0285">11222 3612 85 0,'-19'-21'41'0,"5"20"-1"15,-2-3 1-15,16 4-15 16,9 12-25-16,16-12-1 16,18-2-2-16,19-10 0 15,14 7-5-15,4-14-8 16,14 14-22-16,-11-11-3 15,9 11 1-15,-18-4-1 16</inkml:trace>
  <inkml:trace contextRef="#ctx0" brushRef="#br0" timeOffset="70569.0361">11895 3673 103 0,'0'0'38'16,"0"0"-2"-16,13 7-13 15,10-26-59-15,12 5-1 16,-4-6 0-16,14 4-2 15</inkml:trace>
  <inkml:trace contextRef="#ctx0" brushRef="#br0" timeOffset="70823.0508">12435 3517 107 0,'-20'-2'39'0,"3"14"2"15,-16-9-4-15,6 12-32 16,-4 3 0-16,4 9-2 15,1 2 0-15,15 1-1 16,16 0-1-16,14-6 0 16,24-3-1-16,18-9-1 15,23-5-3-15,5-10-1 16,18-2-7-16,-14-18-26 15,9 1-3-15,-19-16 1 16,-9 5-1-16</inkml:trace>
  <inkml:trace contextRef="#ctx0" brushRef="#br0" timeOffset="70989.0603">12824 3495 112 0,'-55'64'40'0,"-8"-7"1"16,20 14-2-16,3-10-36 15,22 2-1-15,14-4-2 16,11-12-1-16,19-1-7 15,3-24-30-15,29-1-3 16,-3-21 1-16,13-3-2 16</inkml:trace>
  <inkml:trace contextRef="#ctx0" brushRef="#br0" timeOffset="71468.0877">13177 3532 99 0,'-18'7'41'15,"18"-7"1"-15,20-5-2 16,20 1-31-16,24-11-7 15,16 3-1-15,8 1 2 16,-6 0-1-16,-6 3 0 16,-15 5 0-16,-18 2-1 15,-25 5 0-15,-20 8 0 16,-23 2 0-16,-12 2-1 0,-9 5 2 15,-2 3-2-15,-1 1 1 16,9 1-2-16,12 0 1 16,17-3 0-16,17-1-1 15,16-2 1-15,8-3 0 16,7 0 0-16,-3-1 1 15,-2 7 0-15,-13 3 0 16,-18 5 1-16,-16 6 0 16,-13 4-2-16,-15 4 0 15,-5 1 0-15,-4-1 0 16,-1-8 0-16,14 5-15 15,-7-28-16-15,31 6-11 16,4-21-1-16,11 1-2 0,20-27 1 16</inkml:trace>
  <inkml:trace contextRef="#ctx0" brushRef="#br0" timeOffset="75476.317">10410 3860 46 0,'14'-11'33'16,"-14"11"3"-16,27-4-6 0,-10-15-7 15,19 13-15 1,1-9-2-16,19 5-1 0,4-4-1 16,12 3-2-16,8-2 0 15,8 5 0-15,3 0-2 16,8 4 1-16,4 2 0 15,5 4-1-15,3 2 0 16,5 0 1-16,5 1-1 16,11 0 1-16,6-1 0 15,8 0 0-15,1-3 0 16,10-1 1-16,5-1 0 15,5-2-1-15,2 0 1 16,0 1-1-16,-5-1 1 16,0 2-2-16,-3-1 1 15,-9 4 0-15,-11-1-1 16,-8-1 0-16,-14 3 0 0,-12-3-1 15,-16 0 0-15,-15-3-1 16,-17 3-1-16,-16-4-2 16,-5 8-5-16,-24-7-27 15,6 7 0-15,-20-4 0 16,13 0-1-16</inkml:trace>
  <inkml:trace contextRef="#ctx0" brushRef="#br0" timeOffset="77691.4432">13909 2651 36 0,'19'9'29'15,"-19"-9"2"-15,0 0-5 16,19 11-15-16,-19-11-1 15,10-3 0-15,-10 3 0 0,30-2-2 16,-5-4-1-16,16 9-3 16,12-5 0-16,20 5-1 15,16-3-1-15,15 0-1 16,14-1-1-16,14-3 1 15,13 0 0-15,8-5 0 16,3 0 0-16,2-1 0 16,-6-3 0-16,-2 4 0 15,-6 1 0-15,-12 1-1 16,-15 1 1-16,-8 6-1 15,-14-1-1-15,-9 5 1 16,-9 0 0-16,-6 1-1 16,-7-1 1-16,-1-1-1 15,0-1 1-15,-4-2 0 0,-5-1 0 16,-3-3 0-1,-4-3 0-15,-11 1-1 0,-6 0-3 16,-16-9-5-16,2 12-27 16,-26-9 0-16,0 9-1 15,-17-7 0-15</inkml:trace>
  <inkml:trace contextRef="#ctx0" brushRef="#br0" timeOffset="79832.5661">6271 3907 64 0,'13'1'34'0,"7"0"-2"15,2-7-2-15,10 6-25 16,6-7 0-16,19 6-1 16,6-3-1-16,15 4 0 15,15-1-1-15,17 3 0 16,18-6 0-16,19 2 1 0,20-8-1 15,14-1 0-15,13-5 0 16,13-3 0-16,3-6 0 16,1 5-1-16,-4-3 0 15,-8 2-1-15,-10 5-1 16,-16 3 1-16,-16 6-1 15,-20 5-1-15,-17 3 0 16,-18 4 1-16,-12 5-1 16,-19-1 0-16,-7 6-1 15,-15-6-1-15,1 12-9 16,-12-14-22-16,1 0 0 15,-10-9-1-15,0 0 1 16</inkml:trace>
  <inkml:trace contextRef="#ctx0" brushRef="#br0" timeOffset="81515.6624">10081 2823 79 0,'13'3'37'0,"9"0"-3"16,2-9 1-16,19 2-32 15,8-4-1-15,12 1-2 0,17-1 1 16,15 0 0-16,12-1 0 15,12 2-1-15,13-2 2 16,12 2-1-16,10-2 0 16,10 3 1-16,5-2 0 15,5 2 0-15,3 2-1 16,2 0 0-16,-2 1 0 15,-4 0 0-15,-2 3-1 16,-7 2 0-16,-5-1 0 16,-13 2 1-16,-12 2-1 15,-9-2 0-15,-10 2-1 16,-12-2 1-16,-14 1-1 15,-10-2 0-15,-13 1-2 16,-12-5-2-16,-5 10-8 16,-22-12-23-16,-2 5 0 0,-25-1-3 15,-1-12 3-15</inkml:trace>
  <inkml:trace contextRef="#ctx0" brushRef="#br0" timeOffset="82905.7417">9826 2405 55 0,'-24'-19'33'0,"-3"-1"-1"15,-6-2-4-15,2 4-17 16,-9-5-9-16,1 4-1 15,-5 0 0-15,-5 3 0 0,-8-2 1 16,-4 3-1-16,-7 0 0 16,-6-1 1-16,-9 1-1 15,-5 4 1-15,-8-2 1 16,-4 5 0-16,-10-2 0 15,-3 5 0-15,-9-1 0 16,1 7 1-16,-11-1-2 16,2 4 0-16,-5-3 0 15,5 6-1-15,1-5 0 16,3 5 0-16,2-1-1 15,-1 1 0-15,3 0 0 16,3 2 0-16,2 2 0 16,2-2 0-16,3 7 1 15,4-4-2-15,1 4 2 16,8 3 0-16,5-1-1 0,8 4 1 15,10 0-1-15,6 4 1 16,11 0-1-16,8 2 0 16,13 2-1-16,5 3 1 15,7 2 0-15,2 2-1 16,4 2 0-16,5 1 1 15,1 3 0-15,0 0 1 16,4 2-1-16,-2 1 0 16,6 1 0-16,4 0 0 15,6-1 0-15,7-1 0 16,9-1 0-16,5-1-1 15,11-2 0-15,13-5 1 16,14-4 0-16,9 1 0 16,8-3 0-16,10-3 1 0,8 0-1 15,5-2 0-15,6 1 0 16,2-2 0-16,6-2 0 15,-4-2 0-15,6 1 0 16,-1-2 0-16,1-4 0 16,4 0 0-16,3-3 0 15,-1-2 0-15,0-1 0 16,0-2 0-16,5-3 0 15,0 0 0-15,2-3 0 16,-3 0 0-16,-1-3-1 16,2-1 1-16,1-2 0 15,-1-2 0-15,-1-6-1 16,-5-1 1-16,1-5 1 15,-1-6-1-15,-1-6 1 0,-1-4-1 16,-5-3 1-16,-6-6 0 16,-3-2 0-16,-10-2 0 15,-7-1 0-15,-10 0-1 16,-13 0 1-16,-16-1 0 15,-14-1 0-15,-15-1-1 16,-16-1 0-16,-14-3 0 16,-15-6 1-16,-12-5-1 15,-15-1 1-15,-8 0-2 16,-13 1 2-16,-8 3-1 15,-7 8-2-15,-11-9-22 16,4 25-14-16,-17 1-1 16,-5 11-1-16,-13 0 1 15</inkml:trace>
  <inkml:trace contextRef="#ctx0" brushRef="#br0" timeOffset="85976.9171">17680 2510 61 0,'0'0'39'0,"17"-26"0"0,15 12 1 16,7-16-18-16,17 8-20 16,14-2-1-16,5 4 0 15,1 4 0-15,-4 7 0 16,-15 7 0-16,-18 14-1 15,-25 9 1-15,-25 11-1 16,-28 10 1-16,-17 9 2 16,-20 4 0-16,-8 10 0 15,-7-1-1-15,9-2 1 16,10-3-1-16,21-3 0 15,22-8 0-15,29-5-3 16,29-12 1-16,32-8-2 16,28-9-2-16,9-14-8 0,20 2-26 15,-10-17-2-15,7 2 0 16,-18-14-1-16</inkml:trace>
  <inkml:trace contextRef="#ctx0" brushRef="#br0" timeOffset="86149.9274">18604 2676 97 0,'-23'6'39'15,"12"5"-1"-15,11-11-26 16,15 4-52-16,12-4 0 15,8-3-2-15,16 5 3 16</inkml:trace>
  <inkml:trace contextRef="#ctx0" brushRef="#br0" timeOffset="86773.9627">19419 2498 92 0,'-39'-26'38'0,"8"10"-1"16,-3-11-3-16,10 13-32 16,4 3 0-16,20 11 0 15,0 0-1-15,1 13 0 16,15 0 0-16,6 3 0 0,3-1 0 15,2 2 0-15,2-2 0 16,-7-2-1-16,-3-4 1 16,-4-2-1-16,-15-7 1 15,15 7-1-15,-15-7 1 16,0 0-1-16,0 0 1 15,-6-11-1-15,6 11 0 16,-6-11 0-16,6 11 0 16,-6-13 0-16,6 13 0 15,0 0 0-15,-17-12 0 16,3 13 1-16,-8 3-1 15,-8 3 0-15,-7 6 1 16,-4 2 0-16,-7 6 0 0,4 3 0 16,0 4-1-16,10 0 2 15,14 5 0-15,14-2 0 16,16 0-1-16,17 1 1 15,15-5-1-15,8 0 1 16,10-3 0-16,0-4-2 16,-2 0 0-16,-6-7 0 15,-10-1 1-15,-11-5-1 16,-15 5 0-16,-16-12 0 15,-8 20 1-15,-18-6-1 16,-9 0 0-16,-9 1-1 16,-5 2-1-16,-3 0 0 15,4-2-4-15,-3-14-22 16,22 9-12-16,-2-18-1 0,31 8-1 15,-10-18 2 1</inkml:trace>
  <inkml:trace contextRef="#ctx0" brushRef="#br0" timeOffset="86997.976">19529 2501 109 0,'-7'-11'44'0,"-10"-9"-1"16,17 20-1-16,-29-5-39 15,29 5-3-15,17 2-1 16,13 1-1-16,18 7-2 16,9-5-2-16,18 20-22 0,-3-21-13 15,16 11 1-15,-11-11-3 16,3 6 2-16</inkml:trace>
  <inkml:trace contextRef="#ctx0" brushRef="#br0" timeOffset="87615.0113">20114 2388 75 0,'0'0'41'15,"0"0"0"-15,30-9-1 16,18 16-17-16,9-12-22 15,11 6 1-15,1 2-1 16,3 2 1-16,-8 5-1 16,-7 1-1-16,-14 3 1 15,-17 1-1-15,-18 4 1 16,-18 1-1-16,-17 4 0 0,-14-2 1 15,-12 5-1-15,-7-1 1 16,-1 0-1-16,2-1 1 16,8-1-1-16,16-1 1 15,21-2-1-15,23-1 1 16,24-2-1-16,19 3 2 15,11 3-1-15,7-2-1 16,-3 1 2-16,-2 4-1 16,-17-1 1-16,-19 4 0 15,-25 1 0-15,-22 2 0 16,-25-1 0-16,-18-1 0 15,-12-1 1-15,-12 1-3 16,0-3 0-16,6-5-2 16,10 3-6-16,9-19-7 0,32 14-17 15,4-24-12-15,24 3-1 16,22-13-1-16</inkml:trace>
  <inkml:trace contextRef="#ctx0" brushRef="#br1" timeOffset="143195.1903">5785 4895 91 0,'6'-17'37'16,"13"6"0"-16,-1-15-9 15,13 3-26-15,12-4 0 16,9 1-1-16,6 3 1 15,2 3-2-15,-3 6 1 16,-9 11-1-16,-10 12 1 16,-18 13 0-16,-18 8-1 15,-19 13 1-15,-15 4 0 16,-14 8 1-16,-8 6 0 0,-1-4-1 15,4-5 1-15,14-7-1 16,13-7 1-16,19-9-2 16,17-14 2-16,27-11-4 15,22-8 0-15,14-13-1 16,17 5-8-16,-9-18-27 15,16 1 0-15,-10-6-2 16,-3 7 1-16</inkml:trace>
  <inkml:trace contextRef="#ctx0" brushRef="#br1" timeOffset="143489.2071">6819 4757 83 0,'0'0'39'16,"-10"1"0"-16,-11 7 0 16,7 22-33-16,-15-4-3 15,2 7 1-15,-2 0-2 16,6 5 1-16,7-3-1 15,16-4 0-15,14-9-1 16,21-9-1-16,21-12-1 16,14-12-2-16,12-4-2 15,0-19-11-15,12 8-23 16,-21-16 0-16,3 6-2 15,-24-10 1-15</inkml:trace>
  <inkml:trace contextRef="#ctx0" brushRef="#br1" timeOffset="143661.2169">7171 4600 97 0,'-46'29'39'15,"-11"9"3"-15,9 18-3 16,-8 11-36-16,12 4-1 16,8 3 0-16,11 3-1 15,11-2-1-15,9-11-4 16,22 4-11-16,7-29-25 15,23 1 1-15,6-23-1 16,13-7-3-16</inkml:trace>
  <inkml:trace contextRef="#ctx0" brushRef="#br1" timeOffset="143827.2263">7478 5015 101 0,'-21'7'41'0,"-7"-8"-2"16,14 7-1-16,14-6-43 15,-17-9-32-15,37 6-3 16,-1-10 0-16,18 5-1 16</inkml:trace>
  <inkml:trace contextRef="#ctx0" brushRef="#br1" timeOffset="144272.2519">8146 4718 93 0,'-28'-13'41'16,"-14"-4"0"-16,5 15 0 15,-16 5-36-15,3 8 0 16,1 8-2-16,2 11 0 15,5 1-1-15,7 6 0 16,10-2-1-16,16 2 0 16,14-7 0-16,16-5-1 15,12-14 0-15,11-5 1 16,9-10-1-16,7-8 0 0,2-11 1 15,-8-6-2-15,-2-6 2 16,-9-1-1-16,-8 4 0 16,-10 0 0-16,-9 8 0 15,-10 11 0-15,-6 13 0 16,-17 18 0-16,-5 12 0 15,-4 13 0-15,-4 9 0 16,0 9-1-16,1 5 1 16,6-3-2-16,10 0-1 15,6-13-3-15,24 2-27 16,-2-26-9-16,21-6 1 15,-2-20-1-15</inkml:trace>
  <inkml:trace contextRef="#ctx0" brushRef="#br1" timeOffset="144472.2633">8616 4635 79 0,'-4'-28'41'0,"4"28"0"16,-18 10 0-16,5 34-16 15,-10 2-21-15,-1 12-1 16,3 6-2-16,1 3-1 15,6 4 0-15,5-8-6 16,17 11-12-16,-8-25-23 16,17 0 0-16,0-18-1 15,16-6-1-15</inkml:trace>
  <inkml:trace contextRef="#ctx0" brushRef="#br1" timeOffset="144623.272">8905 5161 103 0,'-25'47'39'0,"-13"6"0"15,1 4-9-15,-7 15-65 16,7-12-5-16,13 4 1 16,4-12-3-16</inkml:trace>
  <inkml:trace contextRef="#ctx0" brushRef="#br1" timeOffset="148878.5153">9345 4872 60 0,'0'0'37'16,"0"0"0"-16,17-22 0 16,6 14-22-16,0-15-13 15,15 0 0-15,11-4-1 0,7 3 0 16,2-1 0-16,-3 4-1 15,-5 8 0-15,-8 11 1 16,-16 12 0-16,-14 12 0 16,-18 11 0-16,-15 10 1 15,-16 9 0-15,-6 9 1 16,-8 3 1-16,3-3-2 15,1-4 2-15,14-6-2 16,13-10 0-16,19-8-2 16,20-12 1-16,16-14-4 15,22-6-2-15,9-21-8 16,23 5-27-16,-3-16 3 15,9 2-3-15,-10-10 2 16</inkml:trace>
  <inkml:trace contextRef="#ctx0" brushRef="#br1" timeOffset="149171.5321">10297 4758 76 0,'-10'-5'37'15,"10"5"-1"-15,-27 9-4 16,13 10-26-16,-11 2 0 16,6 8 0-16,-8-2-1 15,9 7-1-15,4-4-1 16,11-2 0-16,17-11-1 15,19-9-1-15,18-13-2 0,17-9-1 16,17-7-2-16,1-14-3 16,16 6-19-16,-16-22-13 15,0 7 1-15,-25-8-1 16,-6 7 1-16</inkml:trace>
  <inkml:trace contextRef="#ctx0" brushRef="#br1" timeOffset="149321.5407">10753 4508 71 0,'-62'24'39'0,"7"23"-1"16,-6 6 2-16,11 24-18 15,4 0-19-15,10 6-2 16,15 0 0-16,12-8-3 16,19 5-7-16,7-21-30 0,20-6 1 15,7-19-2-15,16-11 0 16</inkml:trace>
  <inkml:trace contextRef="#ctx0" brushRef="#br1" timeOffset="149463.5488">10954 5030 71 0,'-26'-7'34'0,"6"4"-30"16,3-3-4-16,7-7-19 15,11-4-22-15</inkml:trace>
  <inkml:trace contextRef="#ctx0" brushRef="#br1" timeOffset="149932.5756">11576 4697 87 0,'-37'2'40'15,"-14"-4"0"-15,7 13 1 16,-9 5-35-16,9 2-2 15,4 0 0-15,7 6-2 16,9 3 0-16,16-3-1 16,13 3-1-16,17-3 0 15,12 0 0-15,10 3 0 0,7-3-1 16,3 2 1-16,4 2 1 15,-9-1-2-15,-6 4 2 16,-9-2-1-16,-17 1 1 16,-11-2-2-16,-13 0 3 15,-16-4-2-15,-10-2 1 16,-6-5-1-16,-8-5 1 15,0-7 0-15,2-8 0 16,5-8 0-16,12-12-2 16,12-13 3-16,14-9-3 15,17-8 2-15,13-6-3 16,12 0 1-16,7 3-3 15,3-1 0-15,6 17-5 16,-11-7-27-16,8 21-4 16,-18-1-1-16,5 14 0 0</inkml:trace>
  <inkml:trace contextRef="#ctx0" brushRef="#br1" timeOffset="150268.5949">11916 4662 99 0,'-9'5'41'0,"9"-5"0"16,18-7-3-16,8 3-34 15,6-1-1-15,8 0 0 16,1-2 0-16,5 0-1 15,-1-2 0-15,-1 3-1 0,-5-2 0 16,-5 1 0-16,-5 1 0 16,-6 2-1-16,-5 0 1 15,-5 7-1-15,-3 7 0 16,-9 7 0-16,-8 13 0 15,-8 11 1-15,-10 9-2 16,-1 10 1-16,-3 5 0 16,-1 1-2-16,9 1-3 15,-1-19-27-15,31 6-8 16,-2-21-1-16,27-6-2 15</inkml:trace>
  <inkml:trace contextRef="#ctx0" brushRef="#br1" timeOffset="150410.603">12530 5197 85 0,'-40'49'41'0,"-1"11"0"16,-9-3-1-16,9 9-22 16,15-8-46-16,-5-18-11 15,19-4-1-15,8-19-2 16</inkml:trace>
  <inkml:trace contextRef="#ctx0" brushRef="#br1" timeOffset="154223.8209">12885 4706 79 0,'0'0'37'0,"-14"-6"-1"15,28 7-2-15,1-9-32 16,12 1 0-16,9-2-1 16,5 1 2-16,4 2-1 15,3 1-1-15,-6 1 1 16,-2 8-1-16,-12 2 1 15,-11 13-1-15,-15 3 1 0,-13 10-1 16,-17 6 0-16,-10 7 1 16,-7 4-1-16,-2-1 0 15,4-1-1-15,9-3 0 16,14-7 2-16,16-7-3 15,23-8 1-15,18-11-5 16,24 1-4-16,3-20-28 16,21-1 0-16,-1-14-1 15,10-5-3-15</inkml:trace>
  <inkml:trace contextRef="#ctx0" brushRef="#br1" timeOffset="154507.8373">13689 4673 85 0,'-42'16'38'0,"-7"0"0"15,11 9 1-15,0-3-34 16,15 7-2-16,9-1-2 16,14-2 1-16,12 0-1 15,16-6 0-15,12 1-1 16,7-3 0-16,5 2 0 15,4-1 1-15,-8 1-1 16,-6 3 0-16,-11 4 1 16,-15 2-1-16,-16 2 1 15,-14-1-1-15,-10 2 0 16,-8-10-4-16,1 2-1 15,-10-17-30-15,16-1-4 0,-2-16 1 16,18-5-2-16</inkml:trace>
  <inkml:trace contextRef="#ctx0" brushRef="#br1" timeOffset="154673.8468">13707 4741 77 0,'-21'-17'41'0,"10"16"-1"15,-7-4 0-15,19 18-20 16,-1-13-18-16,33-1-3 15,9 1-2-15,10-17-25 16,17 19-11-16,3-10 0 16,11 10-1-16</inkml:trace>
  <inkml:trace contextRef="#ctx0" brushRef="#br1" timeOffset="154841.8559">14381 4825 92 0,'-11'3'38'0,"-3"-6"-4"15,14 3-6-15,-19-1-64 16,18-11-1-16,15 9-1 16,-1-7 0-16</inkml:trace>
  <inkml:trace contextRef="#ctx0" brushRef="#br1" timeOffset="155169.8752">14764 4724 91 0,'-14'11'39'15,"-20"-4"-1"-15,12 18-1 16,-12-2-32-16,6 11 0 16,-5 4-1-16,12 8 0 15,4-1-1-15,10 3-1 16,13-6 0-16,12-3-1 15,12-13 1-15,10-7-1 16,7-13 0-16,3-14 1 16,2-11-2-16,-6-10 1 15,-1-11-2-15,-13-7 1 16,-9-3-1-16,-14-5 0 0,-9 2 0 15,-11 3-3-15,-5 11 1 16,-12 0-2-16,3 20-5 16,-7-4-27-16,19 21-4 15,2-4 2-15,11 6-2 16</inkml:trace>
  <inkml:trace contextRef="#ctx0" brushRef="#br1" timeOffset="155442.8908">15343 4648 95 0,'6'-17'40'16,"-6"17"1"-16,3-20-2 16,-3 20-31-16,0 0-5 0,-24 4 1 15,2 10 0 1,0 8-1-16,-5 5-1 0,5 8 0 15,3 0-1-15,11 0 1 16,13-5-1-16,15-4 0 16,20-10-2-16,16-9 0 15,15-10-1-15,5-12-3 16,13-1-5-16,-9-21-26 15,12 8-5-15,-19-17-1 16,-2 6 0-16</inkml:trace>
  <inkml:trace contextRef="#ctx0" brushRef="#br1" timeOffset="155582.8988">15793 4586 97 0,'-70'53'38'0,"11"17"1"0,-5-4-3 16,21 13-34-16,13-1-2 15,15-6-6-15,23 1-29 16,11-15-4-16,22-6 1 15,11-19-3-15</inkml:trace>
  <inkml:trace contextRef="#ctx0" brushRef="#br1" timeOffset="155718.9063">16020 5235 103 0,'-55'33'38'16,"2"9"-2"-16,-4 6-30 15,9-12-43-15,12 13-1 16,4-11-3-16</inkml:trace>
  <inkml:trace contextRef="#ctx0" brushRef="#br1" timeOffset="159812.1407">5921 5879 70 0,'0'0'37'0,"0"0"0"15,6-24 0-15,23 13-20 16,14-13-18-16,12 1 1 15,11-1 2-15,3 3-3 16,-1 5 2-16,-5 10-2 16,-13 8 1-16,-14 16 1 15,-22 12 2-15,-24 10-1 16,-23 12 1-16,-16 10-1 15,-10 5 2-15,-7 1-1 16,5-6 0-16,8-6-1 16,19-11-1-16,23-13-1 15,27-16-1-15,27-17-1 16,28-11-3-16,12-22-8 0,23 1-26 15,4-13 1-15,10 1 0 16,-10-7-1-16</inkml:trace>
  <inkml:trace contextRef="#ctx0" brushRef="#br1" timeOffset="160038.1536">6929 5846 83 0,'-40'22'40'16,"14"8"0"-16,-5-7-1 15,21 2-33-15,3-5 1 16,18 5-5-16,9-9 2 16,17-2-2-16,9-7-2 0,11-6-3 15,10 0-5 1,-2-18-14-16,12 6-17 0,-8-13 1 15,2 2-3-15,-15-13 3 16</inkml:trace>
  <inkml:trace contextRef="#ctx0" brushRef="#br1" timeOffset="160202.163">7477 5638 80 0,'-40'14'39'16,"-14"12"0"-16,2 24 2 16,-7 3-33-16,8 18-3 15,5 5-1-15,16 6-1 16,11-2-3-16,13-12-5 15,23-4-30-15,8-17-5 16,26-12 0-16,8-19 0 0</inkml:trace>
  <inkml:trace contextRef="#ctx0" brushRef="#br1" timeOffset="160386.1735">7637 5976 109 0,'-39'9'40'15,"11"5"-2"-15,4-9-6 16,24-5-69-16,0 0-4 16,26-13 2-16,12 6-2 15</inkml:trace>
  <inkml:trace contextRef="#ctx0" brushRef="#br1" timeOffset="160699.1913">7964 5881 93 0,'0'0'40'16,"0"0"-2"-16,14-13 2 16,6 1-35-16,18-3-3 15,6-7 2-15,7 4-3 16,-3 0 3-16,2 2-4 15,-8 3 2-15,-6 4-2 16,-12 6 2-16,-9 6-1 16,-8 11 1-16,-12 7 0 15,-6 9 1-15,-8 10-2 0,-7 8 2 16,-3 9-2-16,0 7 0 15,0-1-1-15,8 1-2 16,3-10-5-16,27 4-27 16,-1-23-8-16,24-5 0 15,7-21-1-15</inkml:trace>
  <inkml:trace contextRef="#ctx0" brushRef="#br1" timeOffset="161023.21">8965 5685 102 0,'-33'2'41'16,"-5"31"1"-16,-19 5 1 0,10 20-35 16,-9 9-2-16,5 7-2 15,7 0 0-15,15 3-1 16,12-10-1-16,13-6-2 15,15-10 0-15,12-15 0 16,5-13 0-16,3-14 0 16,0-11 0-16,-3-13 0 15,-8-12 0-15,-8-6 0 16,-10-10 0-16,-12-1 0 15,-8 2 0-15,-5 1-2 16,-4 10 0-16,-1 5-3 16,10 14-7-16,-3-3-23 15,21 15-7-15,0 0 0 16,25 22-2-16</inkml:trace>
  <inkml:trace contextRef="#ctx0" brushRef="#br1" timeOffset="161195.2198">9203 6221 118 0,'-14'24'42'16,"-2"13"1"-16,-13-7-2 16,4-3-39-16,-1 11-4 15,2-10-16-15,10 15-21 16,-8-10-2-16,14-3-2 15,0-10 0-15</inkml:trace>
  <inkml:trace contextRef="#ctx0" brushRef="#br1" timeOffset="164597.4143">9531 5874 74 0,'-18'-6'38'0,"18"6"0"15,-10-12 0-15,25 11-19 16,5-11-18-16,14-2 0 16,8 3 0-16,5 0-1 15,-1 4 1-15,0 6 0 0,-7 5 0 16,-12 5 0-16,-15 9 2 15,-13 12-3-15,-15 5 4 16,-14 11-3-16,-10 2 3 16,-3 7-3-16,2-2 2 15,7-3-2-15,14-5-1 16,16-9 1-16,19-10-2 15,22-15-1-15,23-7-3 16,13-23-4-16,21 2-29 16,1-16-2-16,8 0 1 15,-8-11 0-15</inkml:trace>
  <inkml:trace contextRef="#ctx0" brushRef="#br1" timeOffset="164882.4307">10387 5866 95 0,'-43'-2'38'0,"8"10"1"16,-2-5-1-16,12 9-36 15,2-3 3-15,10 4-4 16,13-2 3-16,12 5-4 16,7-4 3-16,11 4-4 15,9 1 4-15,5 1-3 16,1 0 1-16,2 3-1 15,-5 4 0-15,-10 3 0 16,-5 1 0-16,-14 4 0 16,-11 3 0-16,-12-1 0 15,-9 1-1-15,-7-4 0 16,-6-4-3-16,-6-13-5 15,11 3-28-15,-7-21-2 0,17-2 0 16,5-18-1-16</inkml:trace>
  <inkml:trace contextRef="#ctx0" brushRef="#br1" timeOffset="165048.4402">10367 5866 101 0,'-19'-5'41'0,"-4"2"0"15,23 3-1-15,-14 12-35 16,31-10-3-16,21-1-2 15,16-7-4-15,21 11-25 16,5-13-11-16,16 4 2 16,-3-3-4-16</inkml:trace>
  <inkml:trace contextRef="#ctx0" brushRef="#br1" timeOffset="165190.4483">11159 5999 88 0,'-17'8'36'16,"2"-6"-5"-16,5-10-29 15,10 8-24-15,10-31-15 16,15 12-4-16</inkml:trace>
  <inkml:trace contextRef="#ctx0" brushRef="#br1" timeOffset="165529.4677">11594 5844 94 0,'-28'-1'39'16,"4"9"2"-16,-13-2 0 15,8 9-36-15,-10 7 2 16,7 10-3-16,2 3 2 16,11 6-5-16,9 1 4 15,16-1-5-15,16-4 0 16,15-8 1-16,11-8 0 15,6-12-1-15,7-13 0 16,5-8 0-16,-5-10 0 16,-7-9 0-16,-11-4 0 15,-13-3-1-15,-12 0-3 16,-14 0 3-16,-10 7-4 15,-16 4 2-15,-7 12-5 0,-11 3 0 16,5 15-28-16,-7-4-4 16,13 10 3-16,6-3-4 15</inkml:trace>
  <inkml:trace contextRef="#ctx0" brushRef="#br1" timeOffset="166032.4963">12068 5820 96 0,'-16'-2'39'16,"27"2"1"-16,17-10-2 16,31 5-35-16,5-5 0 15,14 5-1-15,-1-2 2 16,1 4-2-16,-13 3 0 15,-11 5 0-15,-19 3 0 16,-15 4 0-16,-18 1-1 16,-18 5 0-16,-12 1 2 15,-7 2-2-15,-2 0 2 16,-1 1-4-16,4-3 4 15,9 0-4-15,11-2 3 0,13 0-2 16,13-4 0-16,14 0 0 16,6 1-1-16,3-2 2 15,0 2-1-15,-5 1 1 16,-8 5 1-16,-12 3-1 15,-17 5 0-15,-15 0 2 16,-12 2-3-16,-8-1 0 16,-7-1 0-16,-1-4 0 15,10-3-7-15,-1-19-27 16,41-2-5-16,-11-2-5 15,29-7 0-15</inkml:trace>
  <inkml:trace contextRef="#ctx0" brushRef="#br1" timeOffset="181924.4055">13065 5021 42 0,'-11'2'34'0,"11"-2"3"0,18-2-3 15,5 6-16-15,1-9-12 16,15 5-2-16,5-3 0 16,14 6-1-16,10-2-1 15,19 1 0-15,13-1 0 16,14-1-1-16,16-1 1 15,16-1-1-15,14-2 0 16,6 1 0-16,5-1 0 16,-1 2 0-16,-2-2 0 15,-3 0 0-15,-6-2-1 16,-15-1 1-16,-7-3 0 15,-9-2 0-15,-13-1 0 16,-7-2 0-16,-16-4 0 0,-10 2 0 16,-13 1-1-16,-12 0-1 15,-11 5-1-15,-17-7-9 16,-3 13-26-16,-21-6 0 15,-5 11-2-15,-16-11 0 16</inkml:trace>
  <inkml:trace contextRef="#ctx0" brushRef="#br1" timeOffset="185316.5993">5916 6091 54 0,'-11'1'32'0,"11"-1"0"16,-18-2-1-16,18 2-24 15,-11-7-5-15,11 7-2 0,0 0 1 16,0 0-1-16,0 0 0 15,0 0 0-15,15-7 1 16,-15 7 0-16,19-2 1 16,-10-2 0-16,9 3 0 15,-5-2 1-15,7 1-1 16,0-2 0-16,4 3-1 15,4-2 0-15,4 2-1 16,2 1 1-16,4 0-1 16,4-1 1-16,5-1-1 15,4-1 0-15,1 1 0 16,4-4 1-16,3 2-1 15,3-3 0-15,0 1 1 16,-2-1-1-16,2 1 0 16,-1 2 1-16,4 0-1 0,1 0 1 15,-1 0-1-15,-1 0 1 16,2 0 0-16,0-2 0 15,0 2 0-15,-3-2 0 16,3 1-1-16,-2 1 1 16,1-1 0-16,1 2-1 15,2 0 1-15,3 0-1 16,-4 1 0-16,0 0 0 15,-2 0 0-15,0 1 0 16,-5 1 1-16,-4-1-1 16,-7 1 0-16,-4-1 1 15,-2 1 0-15,-3-1 0 16,2-1-1-16,-5 1 1 15,4 1 0-15,1 0-1 0,4 0 1 16,-4 1-1-16,-1-2 0 16,-2 2 0-16,-4 2 1 15,-1-3-1-15,-9 0 0 16,-4-3-2-16,-1 0 3 15,-2-1-3-15,2-1 4 16,2-3-4-16,5 1 3 16,2 0-3-16,2-1 4 15,2 2-2-15,-4 1 1 16,-4 2-2-16,-6 1 0 15,-2 4-2-15,-17-2-3 16,0 0-4-16,-6 10-26 16,6-10 2-16,-16 6-3 15,16-6 2-15</inkml:trace>
  <inkml:trace contextRef="#ctx0" brushRef="#br1" timeOffset="186799.6843">9607 6087 60 0,'-15'-6'29'16,"6"-6"-2"-16,9 12 2 16,0-18-16-16,0 18-4 15,13-17-2-15,1 12-4 16,0-2-1-16,7 3-1 15,3 2 0-15,6 1-1 16,6 2 0-16,3 0 0 16,11 4 0-16,5 1 1 15,8-3-1-15,8 3 0 16,10-2 1-16,6 1 0 15,6-2-1-15,10 1 0 16,4-2 1-16,5 2-1 16,5-2 1-16,1 0-1 0,3-1 0 15,3-2 0-15,4-1 1 16,-5-2 0-16,-2-1 0 15,2-2 0-15,-3-2 0 16,1 1 0-16,-4-1 0 16,-5 5 0-16,-5 0 0 15,-4 3 0-15,-9 2-1 16,-7 2 0-16,-7 2 0 15,-10 1 0-15,-7 1 0 16,-4-1 0-16,-7-3 0 16,-2 1 0-16,0-3 0 15,-3 0 0-15,-2-1 0 16,-2 0 0-16,-2 0 0 15,-5 0-1-15,-4 1 1 0,-9-2-2 16,-3 6-3-16,-20-5-23 16,14 1-6-16,-14-1-1 15,0 0-2-15</inkml:trace>
  <inkml:trace contextRef="#ctx0" brushRef="#br1" timeOffset="190352.8873">9172 5076 47 0,'21'0'29'0,"8"1"-1"16,9-1-3-16,3-3-23 0,11 1-1 15,8-4 2-15,11 3-1 16,3-2 1-16,3 0-1 16,9-3 2-16,3 5-2 15,0-6 2-15,3 6-1 16,3-3 0-16,-1 5-1 15,0-2 0-15,5 4 1 16,-1-1-1-16,6 0 1 16,5 0-2-16,3-1 0 15,4-2 0-15,9 1 0 16,2-4 1-16,3-1-1 15,1 0 0-15,-2 2 0 0,-3-3 0 16,-4 4 0-16,-3 1-1 16,-9-1 1-16,-7 3-1 15,-8 0 0-15,-6 0 0 16,-7 0 1-16,-9-2 0 15,-4 1 0-15,-8-1 0 16,-4-1 0-16,-5-2 0 16,-2 4 0-16,-7-1 0 15,-4 0-2-15,-4 7-1 16,-17-7-9-16,-4 16-24 15,-14-13-2-15,-30 22 0 16,-8-13-1-16</inkml:trace>
  <inkml:trace contextRef="#ctx0" brushRef="#br1" timeOffset="192586.0153">17285 4811 69 0,'-2'-13'38'15,"18"2"0"-15,9-11 0 16,18 7-24-16,7-13-12 15,17 2-1-15,8-3 0 16,6 3 0-16,0 7 0 16,-6 6-1-16,-11 11 0 15,-14 5 0-15,-18 13 0 16,-23 13 1-16,-18 12-1 15,-22 8 1-15,-14 8 0 16,-12 5 0-16,-9 0 2 16,0 5-2-16,1-7 3 15,11-7-3-15,7-6 2 16,18-6-2-16,18-10 1 0,15-7-1 15,23-11-1-15,19-6-1 16,20-10 0-16,18-8-3 16,20 4-13-16,0-20-22 15,16 3-1-15,-7-13 0 16,1 6-1-16</inkml:trace>
  <inkml:trace contextRef="#ctx0" brushRef="#br1" timeOffset="192781.0263">18543 4859 85 0,'0'0'38'0,"-17"5"-3"16,17-5-1-16,0 0-52 15,0 0-20-15,26-1 1 16,-11-7-1-16,8 7 1 16</inkml:trace>
  <inkml:trace contextRef="#ctx0" brushRef="#br1" timeOffset="193098.0446">19143 4647 94 0,'-22'-15'38'0,"9"21"2"16,-22-11-10-16,8 24-26 15,-5 5 0-15,-3 11-1 16,0 6 0-16,5 8-1 15,6-2-1-15,12 5 0 16,16-8 0-16,17-10 1 16,21-10-2-16,21-11 0 15,16-11-2-15,12-12 0 16,10-8-2-16,-1-16-3 15,11 4-20-15,-21-22-13 16,-2 4 1-16,-22-16-1 16,-8 3 2-16</inkml:trace>
  <inkml:trace contextRef="#ctx0" brushRef="#br1" timeOffset="193262.0539">19624 4470 90 0,'-69'50'39'16,"7"23"0"-16,-5-3 0 15,24 5-35-15,4 5-3 16,16-3 0-16,17-5-1 15,13-11-4-15,26 3-15 16,8-24-20-16,24-5 2 16,1-17-3-16,14-2 2 15</inkml:trace>
  <inkml:trace contextRef="#ctx0" brushRef="#br1" timeOffset="193720.0801">20411 4621 82 0,'-23'-26'41'15,"-18"-6"0"-15,3 17-1 16,-15 6-29-16,4 8-7 15,-3 8-1-15,1 12 0 16,3 5-1-16,4 11 0 16,11 2-1-16,11 1 0 15,11 0 0-15,16-3 0 16,16-5 0-16,12-5-1 0,15-9 0 15,6-8 1-15,4-8-1 16,4-8 1-16,-1-9-1 16,-5-5 0-16,-11-7 1 15,-6 1-1-15,-11 1 0 16,-9 1 1-16,-10 7-1 15,-9 19 0-15,0 0 0 16,-29 17 0-16,-2 23 0 16,-10 15 1-16,-7 15 0 15,-5 15 0-15,-2 9 0 16,-1 0-2-16,11 4-2 15,1-15-5-15,24-1-31 16,0-21-4-16,25-7 0 16,5-24-2-16</inkml:trace>
  <inkml:trace contextRef="#ctx0" brushRef="#br1" timeOffset="193886.0893">20668 5483 118 0,'-19'8'42'15,"-7"-13"-2"-15,11 0-5 16,15 5-76-16,-13-20-1 16,13 20-1-16,2-22-1 15</inkml:trace>
  <inkml:trace contextRef="#ctx0" brushRef="#br2" timeOffset="256230.6555">5697 6900 75 0,'-3'-11'37'15,"16"2"-1"-15,1-7 1 0,17 1-24 16,-2-4-11-16,8 3-1 16,3 0 1-16,3 5-1 15,-6 6-1-15,-4 7 1 16,-8 8 0-16,-13 10 0 15,-11 10 0-15,-12 10 1 16,-16 6 0-16,-4 7 0 16,-11 3 1-16,2-1-1 15,2-5 0-15,6-1 0 16,11-12 0-16,17-4-2 15,18-16-1-15,15-10-1 16,23-5-6-16,0-16-30 16,28 0-1-16,-3-14 0 15,10 2-1-15</inkml:trace>
  <inkml:trace contextRef="#ctx0" brushRef="#br2" timeOffset="256590.6761">6546 6865 92 0,'-12'-4'37'0,"-7"-4"1"16,6 9 0-16,-1-4-34 16,0 7-1-16,-2 2 0 15,2 7 0-15,-3 1 0 16,4 7-1-16,0 3-1 15,5 1 0-15,7 3 0 16,7-2-1-16,9-3 0 16,9-2 0-16,11-5 0 0,3-3 0 15,8-2-1-15,-3-1 1 16,0 1-1-16,-12 3 1 15,-6 5 0-15,-15 1 1 16,-11 4-1-16,-14 5 0 16,-8 0-1-16,-5-2 0 15,-3-4 0-15,-3-5-4 16,10-2-5-16,-5-17-30 15,16-2 2-15,4-17-1 16,11-3 0-16</inkml:trace>
  <inkml:trace contextRef="#ctx0" brushRef="#br2" timeOffset="256770.6864">6530 6853 117 0,'-14'6'41'0,"-6"-5"0"15,14 13-8-15,6-14-31 16,19 1-2-16,12-3-1 15,11-7-4-15,17 10-9 16,3-15-25-16,14 9-2 16,-1-6 1-16,1 11-2 15</inkml:trace>
  <inkml:trace contextRef="#ctx0" brushRef="#br2" timeOffset="256935.6959">7192 7032 112 0,'-13'11'40'15,"-2"-13"-1"-15,15 2-5 16,0 0-46-16,-12-11-27 16,23 1-1-16,-6-3 0 15,9 4-1-15</inkml:trace>
  <inkml:trace contextRef="#ctx0" brushRef="#br2" timeOffset="257281.7157">7564 6814 88 0,'5'-12'38'0,"-4"-1"1"15,-1 13 0-15,0 0-33 16,0 0 0-16,-12 16-1 15,6 9-1-15,-6 9-1 16,-2 6-1-16,-4 6-1 16,3 5 1-16,-1 2-3 15,6-4 0-15,5 1-6 0,-3-11-32 16,22-7-1-16,2-12-1 15,15-7 0-15</inkml:trace>
  <inkml:trace contextRef="#ctx0" brushRef="#br2" timeOffset="257636.736">8005 6880 102 0,'-13'-12'40'0,"2"13"1"16,-11-2-1-16,8 13-36 15,-8 7-1-15,1 11 1 0,-2 6-1 16,5 6-1-16,5 2 0 16,9-1-1-16,10-4 0 15,10-6 0-15,11-10-1 16,12-12 1-16,7-12-1 15,2-13 1-15,3-13-1 16,-3-11 0-16,-4-7 1 16,-6-7-1-16,-9-3 0 15,-12-3-2-15,-4 3 1 16,-11 6-2-16,-4 13 1 15,-10 7-2-15,-3 22-4 16,-14 0-24-16,10 24-8 16,-6 3 0-16,8 10-1 15</inkml:trace>
  <inkml:trace contextRef="#ctx0" brushRef="#br2" timeOffset="257820.7465">8608 7234 113 0,'-36'54'41'16,"-10"-2"-2"-16,-1 0-12 15,14 6-65-15,-8-6-4 16,16 4 1-16,-1-14 0 15</inkml:trace>
  <inkml:trace contextRef="#ctx0" brushRef="#br2" timeOffset="263943.0967">8943 6898 87 0,'25'-13'37'0,"3"-6"-1"16,7 4 1-16,-6-8-34 15,8 10-1-15,0 0 0 16,-1 12 0-16,-10 5 1 15,-5 10-1-15,-13 7 0 16,-9 11-1-16,-13 8 0 16,-9 6 1-16,-9 6 0 15,-7 4-1-15,0 0 0 16,0 0-1-16,10-7 1 15,9-4 0-15,18-13 0 16,15-10-2-16,22-14-1 16,17-10-2-16,19-3-8 15,1-17-25-15,17 0 0 16,-2-12-1-16,7 0-1 0</inkml:trace>
  <inkml:trace contextRef="#ctx0" brushRef="#br2" timeOffset="264228.113">9832 6877 97 0,'-31'-2'37'0,"3"8"1"16,-5-2-1-16,14 8-33 16,-4-2-1-16,10 5-1 15,8-2 0-15,12 0 0 16,10 1-1-16,13-1 0 15,3 1 0-15,7 0 0 16,1 6-1-16,-1 0 1 0,-8 6-1 16,-7 4 0-16,-16 6 0 15,-11 3-1-15,-12 1 1 16,-10 0-1-16,-4-4 0 15,-8-6-2-15,7 1-7 16,-1-20-28-16,10-6-2 16,6-17 3-16,15-6-3 15</inkml:trace>
  <inkml:trace contextRef="#ctx0" brushRef="#br2" timeOffset="264416.1237">9799 6858 118 0,'-19'-1'42'0,"-4"-2"0"0,13 10-1 15,-1-4-38-15,24-1-2 16,17 0-2-16,15-2-3 16,18 8-8-16,2-7-27 15,16 12-2-15,-1-7 0 16,6 9-1-16</inkml:trace>
  <inkml:trace contextRef="#ctx0" brushRef="#br2" timeOffset="267826.3186">10382 7234 117 0,'0'0'42'0,"-15"11"1"16,2-14-3-16,0 4-40 15,-2-5-1-15,4 0-2 16,11 4-3-16,-17-11-5 0,17 11-28 16,0 0-2-16,16-3 2 15,-4-4-2-15</inkml:trace>
  <inkml:trace contextRef="#ctx0" brushRef="#br2" timeOffset="268254.3433">10835 6963 86 0,'-5'-12'36'0,"-7"2"0"16,0 10 2-16,-11 1-31 15,-1 16-1-15,-8 4-1 0,-2 12 1 16,-5 5-2-16,3 6-1 16,1 4 0-16,6 1-2 15,9-4 1-15,16-4-2 16,12-8 0-16,15-10-1 15,20-10 1-15,9-11-1 16,10-12 1-16,9-10 1 16,2-9-1-16,-3-4 2 15,-7-9-2-15,-12 0 1 16,-11-6-1-16,-17 3 1 15,-17 6-1-15,-17 2-1 16,-12 10 0-16,-13 7 0 16,-9 12 0-16,-6 4-1 15,3 14-2-15,1-3-3 0,23 13-21 16,3-9-11-16,28 1 1 15,12-9-2-15,24-2 2 16</inkml:trace>
  <inkml:trace contextRef="#ctx0" brushRef="#br2" timeOffset="268593.3626">11566 6837 91 0,'-16'-9'39'15,"-4"16"-1"-15,-12 0 2 16,0 5-29-16,-10 13-6 15,4 10 0-15,-3 4-1 16,8 8 0-16,6 1-1 0,13 2-1 16,14-7-1-16,16-1-2 15,18-11 2-15,10-11-1 16,13-11 0-16,5-11 0 15,3-13 1-15,0-10-1 16,-5-10 0-16,-9-14 3 16,-10-3-2-16,-14-5-1 15,-8-1 0-15,-14 3-1 16,-12 6-1-16,-12 9-1 15,-6 19-3-15,-16 2-23 16,5 25-11-16,-4 7 0 16,12 18-1-16,0 0 0 15</inkml:trace>
  <inkml:trace contextRef="#ctx0" brushRef="#br2" timeOffset="268916.3811">12053 7221 109 0,'-15'39'40'15,"-15"-1"0"-15,1 6-3 16,-9 6-40-16,-4-11-36 16,16 2-1-16,0-14 1 15,11 2-2-15</inkml:trace>
  <inkml:trace contextRef="#ctx0" brushRef="#br2" timeOffset="272333.5766">12420 7025 98 0,'0'0'37'16,"20"-13"1"-16,-4 2-1 15,13 2-32-15,5-4-4 16,8-1-1-16,8 0 2 16,5 3-2-16,-3 1 1 15,-1 8 0-15,-12 6-1 16,-10 7 1-16,-17 10 0 15,-16 9 1-15,-20 9-1 16,-12 9 0-16,-9 2 1 16,-6 2-3-16,2-4 2 0,6-4-2 15,18-7 1-15,17-10-2 16,20-12 0-16,22-15-3 15,32 2-11-15,6-19-23 16,17 0 2-16,-1-9-2 16,8 3 0-16</inkml:trace>
  <inkml:trace contextRef="#ctx0" brushRef="#br2" timeOffset="276874.8363">13219 7046 60 0,'27'-20'37'0,"-5"-4"-1"16,4 9 2-16,-9-9-11 15,3 16-20-15,-20 8-2 16,15-2-1-16,-15 2 0 15,-20 27-1-15,1-5 0 16,-1 9 0-16,-7 1-1 16,1 4 1-16,2-1-1 15,9 3-3-15,9-5 2 16,13-4-2-16,12-8 1 15,14-7 0-15,14-12-3 16,11-10-2-16,16 4-18 16,-6-23-14-16,7-2-2 15,-14-8 2-15,0 5-3 16</inkml:trace>
  <inkml:trace contextRef="#ctx0" brushRef="#br2" timeOffset="277048.8458">13623 6907 109 0,'-44'29'39'16,"-9"7"2"-16,12 16-1 15,-11 7-37-15,18 3-3 16,6 2 1-16,10 0-3 16,10-3-1-16,8-14-6 15,24-1-27-15,0-18-5 16,23-8 0-16,1-17 0 15</inkml:trace>
  <inkml:trace contextRef="#ctx0" brushRef="#br2" timeOffset="277206.8553">13950 7199 99 0,'-15'-1'41'0,"-7"-1"-3"16,8 2-1-16,2 1-30 15,-1-14-43-15,30 5-3 16,4-10 0-16,15 0-1 15</inkml:trace>
  <inkml:trace contextRef="#ctx0" brushRef="#br2" timeOffset="277619.8786">14537 6861 101 0,'-27'-18'41'0,"4"14"0"16,-14-5-1-16,0 17-25 15,-6-7-11-15,0 7-2 16,1 5 0-16,3 8 0 15,7 3 0-15,10 4-1 16,13 1-1-16,14-3 0 16,15-1 0-16,17 1 0 15,15-4 0-15,7-3 0 16,5 0 0-16,-3-3-1 15,-5 2 1-15,-10 2 0 16,-16 4 0-16,-16 2-2 16,-18 2 1-16,-16 0-1 0,-18 0 1 15,-6-4-1-15,-8-6 1 16,-2-5 0-16,3-11 2 15,6-9 0-15,11-11 0 16,16-12 1-16,19-9-1 16,16-8 0-16,18-8-2 15,12-1 0-15,10 5-3 16,-1-7-8-16,14 23-24 15,-16-7-6-15,1 18 2 16,-13 1-2-16</inkml:trace>
  <inkml:trace contextRef="#ctx0" brushRef="#br2" timeOffset="277974.8992">14854 6884 109 0,'0'0'40'16,"0"0"1"-16,21-2-1 15,-5-3-34-15,20-3-2 16,3-3-1-16,9 2 0 16,-4-3 0-16,4 4-2 15,-4-4 1-15,-1 5-1 16,-4-1 1-16,-6 4-2 15,-3 3 0-15,-4 3 0 16,-5 4 0-16,-6 5 0 16,-8 9 0-16,-12 8 0 15,-12 8 0-15,-9 8 0 0,-12 6 0 16,-4 4 0-16,-1 3 0 15,5-6-5-15,10 0-1 16,3-19-13-16,28 2-22 16,5-17-3-16,25-3 2 15,7-20-2-15</inkml:trace>
  <inkml:trace contextRef="#ctx0" brushRef="#br2" timeOffset="278123.9078">15493 7364 114 0,'-41'51'40'0,"-18"-9"1"15,8 13-1-15,3-6-42 0,3-4-3 16,22 11-23-16,-10-18-13 16,18 1 0-16,3-12-2 15,18 1 2-15</inkml:trace>
  <inkml:trace contextRef="#ctx0" brushRef="#br2" timeOffset="281112.0786">5830 7952 95 0,'13'-15'36'0,"12"2"1"15,2-11-10 1,13 5-25-16,6-2 0 0,6 2 0 15,0 3 0-15,-6 10 0 16,-8 11 0-16,-12 12 0 16,-17 11-1-16,-19 15 1 15,-15 7 0-15,-14 10-1 16,-11-1 1-16,-2 4-1 15,0-7 0-15,10-5 0 16,16-12 0-16,16-15-2 16,24-11 0-16,22-17-1 15,28-6-5-15,8-20-26 16,23 2-7-16,-3-15 1 15,11-1 0-15</inkml:trace>
  <inkml:trace contextRef="#ctx0" brushRef="#br2" timeOffset="281384.0942">6680 7924 96 0,'-36'18'38'0,"-9"-3"1"16,7 9-1-16,1-4-35 16,12 5-1-16,12-8-1 15,13 5 1-15,17-5-1 16,11-2-1-16,12-1 1 15,10 2-1-15,2 2 0 16,0 0 0-16,-8 9 0 16,-7 4 0-16,-15 3 0 15,-12 4 0-15,-11 4 0 16,-11-4-1-16,-4-3-1 0,-7-13-2 15,9-1-22-15,-7-24-12 16,10-10-1-16,1-16-1 16,12-6 1-16</inkml:trace>
  <inkml:trace contextRef="#ctx0" brushRef="#br2" timeOffset="281555.104">6684 7933 108 0,'-13'0'42'15,"-7"0"-1"-15,20 0 0 16,-13 19-36-16,31-18-3 15,15-3-3-15,18-6-1 16,20 0-3-16,3-14-15 16,25 15-18-16,-8-9-3 0,9 10 1 15,-10-3-3-15</inkml:trace>
  <inkml:trace contextRef="#ctx0" brushRef="#br2" timeOffset="281721.1135">7477 8074 108 0,'-24'29'42'0,"-5"-13"0"15,14-1-1-15,-4-4-35 16,14-22-7-16,10-1-4 16,7-17-11-16,19 10-22 15,-8-8-4-15,16 6 1 16,-5-7-1-16</inkml:trace>
  <inkml:trace contextRef="#ctx0" brushRef="#br2" timeOffset="281932.1256">7901 7847 87 0,'0'0'40'15,"1"-10"0"-15,-1 10 1 16,-21 14-26-16,1 3-12 16,-1 11-1-16,3 12 0 15,-1 6 0-15,0 7-2 16,10 4-2-16,3-4-3 15,17 8-18-15,2-23-17 16,20-4 0-16,3-21-2 16,18-5 1-16</inkml:trace>
  <inkml:trace contextRef="#ctx0" brushRef="#br2" timeOffset="282249.1436">8567 7704 98 0,'-12'-26'41'16,"-5"26"2"-16,-20 11-2 15,-2 31-26-15,-11 4-11 16,-3 16-1-16,1 8-1 16,4 5 0-16,10 5-1 15,10-6 0-15,16-7-1 16,12-7 0-16,18-12 0 15,6-12 0-15,10-14-1 16,3-12 1-16,0-13 0 0,-6-15 0 16,-4-8 0-16,-11-11-1 15,-9-8 1-15,-10-7-1 16,-9 4 0-16,-4 0-1 15,-2 11-3-15,-5 1-7 16,20 18-27-16,-11 3-3 16,21 27-1-16,2-1 0 15</inkml:trace>
  <inkml:trace contextRef="#ctx0" brushRef="#br2" timeOffset="282420.1535">9000 8298 104 0,'-18'28'41'15,"-8"14"1"-15,-14-5-3 16,2 15-37-16,-1 0-5 16,-5-12-29-16,15 12-8 15,1-11-2-15,11 0 1 16</inkml:trace>
  <inkml:trace contextRef="#ctx0" brushRef="#br2" timeOffset="285715.3416">9376 7962 78 0,'0'0'40'0,"-1"-10"-2"16,11 3 1-16,4-9-22 15,5 7-16-15,5 0 0 16,9 1-1-16,5 1 1 0,-3 1 0 15,0 4-1-15,-6 2 1 16,-1 2 0-16,-8 4 0 16,-9 4-1-16,-8 5 1 15,-13 5 0-15,-9 8-1 16,-9 5 0-16,-5 4 0 15,-3 3 0-15,-1-1-1 16,3 0 1-16,9-3-1 16,11-2 0-16,16-11-2 15,18-4-4-15,5-15-30 16,31-2-2-16,7-15 0 15,19-5-1-15</inkml:trace>
  <inkml:trace contextRef="#ctx0" brushRef="#br2" timeOffset="286015.3591">10219 7900 94 0,'-31'9'38'0,"-13"0"1"16,1 10-1-16,-10 3-35 15,12 3-1-15,11-2-1 16,14 3 0-16,17-8 0 15,19-3-2-15,16-8 2 16,16 1-2-16,8-7 1 16,6 3 0-16,-2-2 0 15,-6 5 0-15,-13 6 0 16,-13 4 0-16,-13 10 0 0,-17-2 0 15,-12 6 0-15,-10-4-2 16,-2-1 0-16,-6-9-3 16,8 9-12-16,-7-24-21 15,15-2 0-15,-2-14-1 16,19-4 0-16</inkml:trace>
  <inkml:trace contextRef="#ctx0" brushRef="#br2" timeOffset="286188.369">10301 7947 82 0,'-22'-2'42'15,"-8"-1"-3"-15,12 10 2 16,-2-11-18-16,20 4-20 16,0 0-3-16,36 1-1 15,11-4-3-15,10-14-13 0,20 12-21 16,-1-8-3-16,14 6 2 15,-8-2-2-15</inkml:trace>
  <inkml:trace contextRef="#ctx0" brushRef="#br2" timeOffset="286354.3785">10980 8022 107 0,'-8'14'40'0,"-9"-11"0"15,17-3-2-15,0 0-40 16,-10-11-25-16,28 5-13 15,-7-7 1-15,11 7-2 16,-2-6 1-16</inkml:trace>
  <inkml:trace contextRef="#ctx0" brushRef="#br2" timeOffset="286858.4073">11546 7855 105 0,'3'-17'39'0,"-3"17"1"0,-6-17-10 15,6 17-26-15,-24 0-2 16,5 7 1-16,-4 4 0 16,-3 9 0-16,-6 5-1 15,1 10 0-15,1 4 0 16,6 2-2-16,6 3 1 15,14-1-1-15,13-3-1 16,14-3 1-16,17-7-1 16,9-10 0-16,11-8 0 15,6-7 0-15,0-7 0 16,-4-12 0-16,-5-9 1 15,-12-7 0-15,-12-6 0 16,-8-3 1-16,-13-4-1 16,-13-1 1-16,-13 4 0 15,-8 2 1-15,-10 11-2 0,-4 8 0 16,-3 11-1-16,-3 5-1 15,7 14-2-15,2-5-11 16,23 16-22-16,2-6-4 16,21 3 1-16,5-8-2 15</inkml:trace>
  <inkml:trace contextRef="#ctx0" brushRef="#br2" timeOffset="287111.4218">12300 7686 98 0,'0'0'41'0,"-15"18"2"15,5 11-2-15,-19 1-34 16,7 15-2-16,-3 13-3 15,1 6 0-15,-5 7-1 16,3 1-1-16,6-4-1 16,6-3-3-16,14-5-4 15,-2-21-29-15,23-7-6 16,1-20 0-16,17-11-1 15</inkml:trace>
  <inkml:trace contextRef="#ctx0" brushRef="#br2" timeOffset="291308.6616">6231 8003 4 0,'-16'3'15'0,"0"5"2"16,-3 0-7-16,-3-3 0 16,6 3 4-16,-6-6 1 15,11 7 0-15,-7-8-1 16,18-1-1-16,-19 7-3 15,19-7-2-15,0 0 0 16,-1 12-2-16,11-14-1 16,19 7-1-16,13-7 2 15,21 4-2-15,18-4 0 16,22 5 0-16,17-3-1 15,20 2-2-15,12 3 0 0,9-2-1 16,9-1 1-16,9-2-1 16,6-5 1-16,3-5-1 15,-2-6 1-15,-4-2-1 16,-14-5 1-16,-15-1-1 15,-26 2 1-15,-23 2-2 16,-27 7-3-16,-32-6-15 16,-17 14-16-16,-28 5 0 15,-1-10-1-15,-13 3 0 16</inkml:trace>
  <inkml:trace contextRef="#ctx0" brushRef="#br2" timeOffset="293186.7693">12820 7288 52 0,'-8'-12'34'0,"8"12"0"16,-7-23-2-16,17 16-21 16,-4-8-2-16,15 8-3 0,5 2-2 15,16 5 0-15,9 0-1 16,19 4 0-16,18 1-1 15,26 2 1-15,28-3-2 16,21-2 1-16,29-8-1 16,20-5-1-16,15-4 1 15,13-5-1-15,-4-7 0 16,-11 0 0-16,-27-1 0 15,-24 4 1-15,-35 3-1 16,-32 2-2-16,-29 11-3 16,-35-5-6-16,-15 14-22 15,-28-1-3-15,12 1 0 16,-12-1 0-16</inkml:trace>
  <inkml:trace contextRef="#ctx0" brushRef="#br2" timeOffset="295883.9236">5669 7132 51 0,'0'0'35'0,"13"-14"-1"0,4 7 0 15,0-8-16-15,15 7-13 16,2 3-1-16,13 3-1 16,5 4-1-16,15 3 0 15,8 5-2-15,15 0 1 16,12-1-1-16,9-1 1 15,21-8-1-15,24-4 1 16,20-8 0-16,19-6 1 16,12-4-1-16,13-4 0 15,4 0 1-15,3 4-1 16,-9 7-1-16,-24 7 1 15,-23 10-2-15,-30 6 0 16,-25 7-2-16,-30 1-3 16,-17 13-12-16,-32-14-18 0,-13 3 1 15,-24-18-2-15,5 10 1 16</inkml:trace>
  <inkml:trace contextRef="#ctx0" brushRef="#br2" timeOffset="298006.045">9134 7146 73 0,'0'0'34'0,"15"-2"-1"16,-15 2-6-16,0 0-21 16,15 0-4-16,-4 4-1 0,6 2 0 15,8 3 1-15,10-4 1 16,14 2 0-16,10-5 0 15,19 0 1-15,13-6 0 16,19-2-1-16,13-5 0 16,11-1-1-16,13-3-1 15,13 0 0-15,4 0 0 16,8 1-1-16,-3 3 1 15,0 4-1-15,-3 1 0 16,-10 5 0-16,-8 3-1 16,-13-2 0-16,-12 6-3 15,-19-8-7-15,-5 7-24 16,-19-10-1-16,-11 1-1 0,-18-7 0 15</inkml:trace>
  <inkml:trace contextRef="#ctx0" brushRef="#br2" timeOffset="300417.1826">17375 6919 76 0,'4'-12'39'16,"7"-6"-1"-16,19 1 1 16,3-9-17-16,18 8-20 15,8-2-1-15,10 4 1 0,-6 5-1 16,-3 6-1-16,-12 6 1 15,-11 11-1-15,-16 4 0 16,-16 10 0-16,-17 8 0 16,-13 7 1-16,-12 5 0 15,-7 7 1-15,-5 0-1 16,3 2 1-16,5-3-1 15,16-5-1-15,12-7 1 16,17-9-2-16,29-7-1 16,13-19-10-16,28 2-25 15,9-19-5-15,16-2 3 16,1-14-1-16</inkml:trace>
  <inkml:trace contextRef="#ctx0" brushRef="#br2" timeOffset="300570.1916">18489 7030 111 0,'-31'9'39'0,"10"1"0"16,6-8-5-16,15-2-65 15,16-6-9-15,15-9 0 16,18 0 0-16</inkml:trace>
  <inkml:trace contextRef="#ctx0" brushRef="#br2" timeOffset="300918.2115">19091 6785 111 0,'-27'-2'39'0,"-15"-4"2"16,0 12-1-16,-8 1-38 15,6 4-1-15,4 9 1 16,9 3-1-16,6 5 1 15,14 3-1-15,19 0 0 16,16 1-1-16,18-4 0 16,11 0 0-16,7-3 0 15,5-2 0-15,-1-2 0 16,-6-4 0-16,-11 1 0 15,-14 2-1-15,-16 0 1 16,-15 3 0-16,-13 2-1 16,-14-2-1-16,-5 1 0 15,-4-2-2-15,1 4-2 0,-6-16-23 16,16 7-11-16,2-17-1 15,21 0 1-15,-4-16 0 16</inkml:trace>
  <inkml:trace contextRef="#ctx0" brushRef="#br2" timeOffset="301088.2212">19171 6840 123 0,'-11'-4'40'15,"-2"-5"0"-15,13 9-8 16,25-5-31-16,8-2-3 15,14 2-2-15,8-6-5 16,25 9-29-16,-4-8-2 0,13 10 1 16,-10-6-1-16</inkml:trace>
  <inkml:trace contextRef="#ctx0" brushRef="#br2" timeOffset="301394.2387">20067 6734 106 0,'-12'-2'40'15,"-2"11"1"-15,-17 3-1 16,-4 14-34-16,-10 10-1 15,3 13-1-15,-6 7 0 16,8 9-1-16,9 3-1 16,9 0-1-16,20-5 0 15,13-9-1-15,21-12 2 16,19-13-2-16,11-20 0 0,13-14 0 15,1-18 0-15,-2-14 0 16,-5-15 0-16,-11-12 0 16,-13-11 0-16,-19-7 0 15,-15 2-3-15,-17 3-1 16,-16 15 0-16,-24 10-3 15,-3 35-13-15,-28 9-19 16,8 25-3-16,-6 18 1 16,8 20-1-16</inkml:trace>
  <inkml:trace contextRef="#ctx0" brushRef="#br2" timeOffset="306011.5026">12867 7762 75 0,'-3'-21'34'0,"3"8"-1"16,0 13-10-16,-13-22-21 0,3 11-1 16,-3-1 3-16,-3 7-2 15,-4-2 1-15,-2 6 1 16,-6-3 0-16,5 8-1 15,-4-4 1-15,5 3-1 16,0-4-1-16,4 0 0 16,-1-6 0-16,4-1 0 15,-1-5-1-15,0-1-1 16,-3 0 1-16,1-1 0 15,-8-1 0-15,0 1 0 16,-7 1-1-16,-2 4 1 16,-7 1-1-16,-5 1 1 15,-4-1-1-15,-3 0 1 16,-4 0-1-16,-1 0 0 15,-3 1 0-15,-3-1 1 0,1 1 0 16,-4 0-1-16,0 3 1 16,-7 0-1-16,-5 3 0 15,0 2 1-15,-7 2-1 16,-1 3 0-16,-1-2 0 15,-3 3 0-15,1-1 0 16,-3-2 1-16,2 0-1 16,0-1 0-16,4-1 1 15,1 0 0-15,0 0-1 16,1 2 1-16,1 2-1 15,0 1 1-15,-1 6-1 16,-1 3 0-16,2 1 1 16,-3 3-1-16,1 4 0 15,2 2 0-15,6 1 0 0,5 2 1 16,4 0-2-1,6 0 2-15,2 2-2 0,5 3 2 16,4-2-2-16,0 3 1 16,2 2 0-16,4 6-1 15,1-2 1-15,5 3-1 16,3-2 0-16,4 0 0 15,5-2 1-15,5-2-1 16,5-3 1-16,6-4-1 16,6-3 1-16,6 2 0 15,6-3 0-15,8-1 0 16,6 3-1-16,6 3 1 15,5 0 0-15,5 2 0 16,4 4 0-16,4 0 0 0,2 1 0 16,2 0 0-16,1 2-1 15,-2-3 1-15,3-1 0 16,4-1 0-16,2-2 2 15,4-4-2-15,8-5 1 16,11-2 0-16,11-6 0 16,8-2 0-16,12-4 0 15,7-7-1-15,8 0 0 16,12-4 0-16,3-1 0 15,3 0-1-15,1-4 1 16,7 1-1-16,-1-3 1 16,3 1 0-16,-1-4-2 15,-5-1 2-15,0-5-1 16,1 1 0-16,-4-3 0 15,-3-2 1-15,-5-2-2 0,-2-4 2 16,-5 2 0-16,-5-3-1 16,-4-2 1-16,-13-1 0 15,-7-2 0-15,-7-3 0 16,-7-2 0-16,-12-1-1 15,-8-2 2-15,-10 0-1 16,-11 0 0-16,-5-2 0 16,-8 2 0-16,-9-3 0 15,-6 2 1-15,-5-1 0 16,-6 2-1-16,-7 0 1 15,-5 1 0-15,-7 1 0 16,-11 0-1-16,-7 3 2 16,-9-2-1-16,-11-2 0 15,-12-3 0-15,-7-1 0 0,-8-2 1 16,-3-3-1-16,-2 4 0 15,1 0-3-15,2 18-15 16,-8-3-22-16,4 18 0 16,-11 10-1-16,-3 16-3 15</inkml:trace>
  <inkml:trace contextRef="#ctx0" brushRef="#br2" timeOffset="326833.6938">20888 2259 64 0,'-14'-8'34'0,"14"8"-3"16,-16-17-4-16,16 17-18 0,-7-12-1 16,7 12-3-16,6-11 0 15,-6 11 0-15,15-8-1 16,1 6 0-16,-2 0 0 15,11 2-1-15,2-1-1 16,6 2 0-16,2 0-2 16,6 3 1-16,3-1-1 15,1 3 1-15,-2 0-1 16,-1 6 0-16,-4-1 1 15,0 5-1-15,-4 0 0 16,-5 5 0-16,-3-3 0 16,2 5 1-16,-3-2-1 15,-3 2 0-15,-2 0 0 16,4-2 0-16,-5 1 0 16,0-1 0-16,-1 0 0 0,-3 1 0 15,2-1 0-15,-5 0 0 16,1 1 0-16,-4-1 0 15,-1 3 0-15,-1 2 2 16,-1-1-1-16,-2 2 1 16,-1 1-2-16,1 4 2 15,-3 3-1-15,0-2 0 16,0 3-1-16,-1-1 0 15,0 1 0-15,-1 3-1 16,-1 0 1-16,-2-2 0 16,1-2-1-16,-4 6 1 15,0 0 0-15,-1 1 0 16,1-2 0-16,-5 0 0 15,1 1 0-15,-3-3-1 0,-6 1 1 16,1-4-1-16,0-2 2 16,-4-1-2-16,-1-2 2 15,-3-1-2-15,-2-3 2 16,0 1-1-16,-1-1 1 15,-2-1-1-15,0 0 1 16,1-2-1-16,-3 3 0 16,0 1 1-16,-2-1-1 15,2 0 0-15,-3 2 0 16,-3-1 0-16,1 3 0 15,-2 1 0-15,1-2 1 16,4 1-1-16,1-4 1 16,5 1-1-16,6-4 1 0,6-4-1 15,6 1 1-15,3-5-1 16,5 0 0-16,4-3 0 15,0 1-1-15,3 1 1 16,0 0 0-16,-1-1 0 16,0-1 0-16,-2 2 0 15,0-1 1-15,1 3-1 16,-1-5 1-16,3 2-1 15,0 1 0-15,4-3-1 16,2 1 2-16,8-3-2 16,1 3 2-16,4-6-2 15,1 0 1-15,5 0-1 16,-4-1 1-16,4-1 1 15,-5 0-1-15,-1-1 0 16,-2 2 0-16,-4-2 0 16,3 1 0-16,-1-1 0 0,2 0 0 15,-1-1 0-15,3 0 0 16,-1-2 0-16,-2 1 0 15,0 1 0-15,-2-4 0 16,-6 4 1-16,-11-2-1 16,12 0 0-16,-12 0 1 15,0 0-1-15,-14 11 0 16,2-4 1-16,-7 1-1 15,-2 4 0-15,-3 3 0 16,-4 1 0-16,-2 1 0 16,0 3 0-16,0 2 0 15,1 1-1-15,2 2 1 16,2 3 0-16,-1 2-1 0,3 3 1 15,2 4 0-15,4 0 0 16,2 2-1-16,2 1 1 16,4 0 0-16,1 0 0 15,2-1 1-15,0 3 0 16,3-2 0-16,0 0-1 15,0 4 2-15,2 0-1 16,1-1 0-16,1-1-1 16,3 0 0-16,3-2 0 15,4-3 0-15,4 0 0 16,1-3 0-16,6-2 0 15,0 0 0-15,4 2 0 16,-2 0 0-16,1 7 0 16,-1 1 0-16,0 3 1 0,-1 6 1 15,-1 2 0-15,-1 2 0 16,-1 4-1-16,-1 1 1 15,1-5 0-15,-4 2 0 16,-3-2-1-16,0 1-1 16,-6 0 0-16,-3 4 0 15,-1 2 2-15,-7 5-3 16,-2 6 2-16,-3 3-1 15,-1 0 1-15,-3 0-1 16,-3-1 1-16,-3-6-1 16,-2-3 0-16,-4-5 0 15,-9-2 0-15,-6-5-1 16,-8-1 0-16,-6 1 1 15,-10-3-2-15,-3-5 1 0,-2-9-1 16,8-10-2-16,4-28-8 16,23-4-15-16,-2-38-14 15,28-13 0-15,11-26 0 16,21-14-1-16</inkml:trace>
  <inkml:trace contextRef="#ctx0" brushRef="#br2" timeOffset="327651.7406">22055 3733 83 0,'0'-19'37'0,"0"19"-1"15,-12-24-5-15,12 24-21 16,-30-10-3-16,10 12-1 0,-10-1-1 15,-1 7-1-15,-3 3-2 16,1 4 0-16,-4 3 0 16,4 7-1-16,3 3 0 15,6 3 1-15,6 4-2 16,7-2 0-16,11-2 1 15,8-5-1-15,10-11 0 16,15-7 0-16,10-12 1 16,4-8-1-16,5-13 1 15,4-2 0-15,-4-7 0 16,-5 2-1-16,-7 3 1 15,-9 4-1-15,-7 8 0 16,-10 5 1-16,-14 12-1 16,7 13 0-16,-15 7 0 0,-5 12 0 15,2 2-1-15,-2 3 0 16,7 1-1-16,3-4-2 15,13 0-9-15,-10-34-22 16,47 15-4-16,-9-27 0 16,19-2-1-16</inkml:trace>
  <inkml:trace contextRef="#ctx0" brushRef="#br2" timeOffset="327935.7566">22757 3637 76 0,'0'0'38'16,"-17"7"-1"-16,12 13 1 15,-14-9-9-15,7 17-25 0,0 1-1 16,5 5 0-16,0 0-1 16,4 4 1-16,1-5-1 15,4-2 0-15,4-8-1 16,5-5 1-16,4-13-1 15,4-7 0-15,6-8-1 16,1-11-1-16,6-7 0 16,2-7 0-16,2-2-3 15,-2-10-3-15,9 15-17 16,-17-14-14-16,7 11-1 15,-12-3-1-15,3 12 0 16</inkml:trace>
  <inkml:trace contextRef="#ctx0" brushRef="#br2" timeOffset="328553.7922">23494 3685 106 0,'5'-18'38'0,"-5"18"1"0,-13-17-4 16,3 13-29 0,-9 0-2-16,-1 8 1 0,-9 3-1 15,-3 9-1-15,-7 7 0 16,-2 9 0-16,1 1-1 15,3 4 0-15,4-1-1 16,12 1-1-16,10-6 1 16,14-9-1-16,15-11 0 15,14-11 0-15,15-9 0 16,7-12 0-16,5-8 0 15,0-8 0-15,-2-2 0 16,-7-2 0-16,-9-1 0 16,-12 9 0-16,-10 5 0 15,-9 8 0-15,-10 20 0 16,-10 0 0-16,-5 22 0 15,-7 19 0-15,-2 19-1 0,-4 17 1 16,-4 11 0-16,1 13-1 16,0 4 0-16,1 3 1 15,2-6-1-15,-1-6 0 16,-1-13 1-16,1-12 0 15,0-16 0-15,0-12 0 16,4-15-1-16,-2-20-1 16,12-10-2-16,1-32-7 15,24-2-15-15,-5-34-13 16,23-8-2-16,4-26-1 15,19-2 1-15</inkml:trace>
  <inkml:trace contextRef="#ctx0" brushRef="#br2" timeOffset="328937.8141">23760 3714 119 0,'14'15'39'0,"0"-17"1"16,18 7-8-16,-2-12-29 15,11-1 0-15,-1-4-1 16,5-3-1-16,-2-3 1 16,-3-1-1-16,-6-2 0 15,-7 1-1-15,-10-3 0 16,-11 0 1-16,-10 2-1 15,-13 5 1-15,-8 5-1 0,-12 10 1 16,-8 10 0-16,-8 14 1 16,-8 11 0-16,0 12 0 15,5 6 0-15,12 4-2 16,12 1 0-16,21-6 0 15,24-9 0-15,26-11 0 16,32-8 0-16,15-13-5 16,23 2-6-16,-9-23-16 15,23 13-13-15,-20-11-4 16,6 12 2-16,-21-7-1 15</inkml:trace>
  <inkml:trace contextRef="#ctx0" brushRef="#br2" timeOffset="329057.821">24747 4014 125 0,'-23'4'41'0,"-6"-13"-3"15,2-8-20-15,4 2-58 16,-5-9-3-16,13 6-1 16,-11-6 0-16</inkml:trace>
  <inkml:trace contextRef="#ctx0" brushRef="#br2" timeOffset="342785.6062">21435 4857 69 0,'0'0'35'0,"20"-17"-1"16,-1 17-10-16,-5-16-18 0,14 5-1 15,0-1-1-15,5 3-1 16,1 1 1-16,-2 7-2 15,-2 4 0-15,-3 5-1 16,-7 5 0-16,-6 7 0 16,-10 2 0-16,-8 8-1 15,-10 1 1-15,-6 7 0 16,-7-1 2-16,-3 6-1 15,-6-4 1-15,3 1-1 16,0-4 1-16,9-1-1 16,6-9 0-16,12-3-1 15,12-5 0-15,11-9-2 16,18-7 0-16,11-8-2 15,17 3-3-15,1-17-14 0,16 9-17 16,-6-12 1-16,5 5-2 16,-10-6 1-16</inkml:trace>
  <inkml:trace contextRef="#ctx0" brushRef="#br2" timeOffset="342947.6155">22323 5007 92 0,'-14'-9'35'15,"14"9"-2"-15,0 0-7 16,-8-19-58-16,8 19-2 16,11-23-5-16,6 14 3 15</inkml:trace>
  <inkml:trace contextRef="#ctx0" brushRef="#br2" timeOffset="343303.6358">22717 4795 95 0,'0'0'36'16,"-28"-7"-1"-16,14 15-2 15,-9-1-31-15,0 6 0 16,1 5 0-16,5 5 0 15,-3 5 0-15,8 1 0 16,9 1-1-16,10-4 0 16,13-2 1-16,6-2-1 0,11-6 0 15,3-2-1-15,4-3 2 16,0 1-2-16,-7 0 2 15,-7 2-2-15,-9 2 0 16,-11 3 0-16,-11 6 0 16,-9 1-1-16,-10 1 0 15,-3-3-1-15,2 1-5 16,-10-19-21-16,19 3-9 15,-2-17 0-15,18-5-2 16</inkml:trace>
  <inkml:trace contextRef="#ctx0" brushRef="#br2" timeOffset="343528.6482">22853 4834 91 0,'-14'9'37'15,"-1"-4"0"-15,15-5 0 16,0 0-34-16,0 0-2 15,31-4-2-15,3-6 0 16,10-3-1-16,2-3-2 16,12 3-1-16,-6-8-5 15,12 18-15-15,-14-7-10 16,-3 10 1-16,-10 0-2 15,-1 4 3-15</inkml:trace>
  <inkml:trace contextRef="#ctx0" brushRef="#br2" timeOffset="343844.6666">23420 4826 76 0,'-5'17'39'0,"-11"-11"-1"16,4 11 2-16,-16-6-22 16,13 15-11-16,-8 0-1 15,3 8-1-15,1 1-1 16,10 3-2-16,6-2 1 15,7-3-2-15,9-8 1 16,13-6-1-16,7-11-1 16,7-8 0-16,2-11 1 15,1-7 0-15,0-7-2 16,-6-6 0-16,-8-5 0 15,-9-3 0-15,-11-1-1 0,-8 1 1 16,-8 7-2-16,-7 1 0 16,-4 7 0-16,-5 3-2 15,9 18-13-15,-9-9-20 16,23 12-1-16,0 0-1 15,0 0 0-15</inkml:trace>
  <inkml:trace contextRef="#ctx0" brushRef="#br2" timeOffset="348378.9261">23898 4711 3 0,'-11'1'20'0,"11"-1"0"16,0 0 1-16,-11 3-8 15,11-3-2-15,0 0-2 16,-11 5 0-16,11-5-1 16,0 0 0-16,-17-6 1 0,17 6 0 15,0 0 0-15,0 0-1 16,-13-3 0-16,13 3-2 15,0 0-1-15,0 0-1 16,0 0 0-16,0 0-1 16,-13-3 0-16,13 3 0 15,0 0 0-15,0 0-1 16,0 0 1-16,0 0 0 15,0 0-1-15,0 0 1 16,23-4-2-16,-2 4 1 16,7-4-1-16,6 1 0 15,7-4 0-15,7 1 0 16,3-3-1-16,1 0 1 15,-2-2-1-15,-5 2 1 0,-6 2 0 16,-5 0-1-16,-7 1 1 16,-8 2 0-16,-8 3 0 15,-11 1-1-15,12-1 1 16,-12 1-1-16,0 10 0 15,-4 5 1-15,-4 7-1 16,-3 5 1-16,-3 8-1 16,-2 7 1-16,-5 4-1 15,2 2 1-15,-2-2 1 16,0 0-2-16,-1-3 2 15,0-1-2-15,-1-3 2 16,1-5-2-16,-3 0 1 16,2-5 0-16,1-4-2 0,4-3 0 15,6-4-3 1,-2-16-7-16,14-2-27 0,11-7-2 15,7-5-1-15,3-12 0 16</inkml:trace>
  <inkml:trace contextRef="#ctx0" brushRef="#br2" timeOffset="358273.4921">21840 5497 88 0,'28'22'39'0,"23"-23"1"15,43 1 1-15,37-15-33 16,53-2-4-16,43-5 0 15,38 1-1-15,21-1-1 16,5 0-1-16,-9 8-1 16,-25 0 1-16,-38 7-1 0,-42 3-1 15,-44 5 0-15,-39 0-1 16,-37 1-2-16,-32-4-3 15,-17 14-16-15,-30-16-17 16,-3 4 1-16,-18-7-1 16,0 2 0-16</inkml:trace>
  <inkml:trace contextRef="#ctx0" brushRef="#br3" timeOffset="522251.8711">760 9066 74 0,'0'0'39'15,"19"-2"-1"-15,-19 2 1 16,19 1-24-16,-19-1-12 16,18 16-1-16,-5 6 0 15,-4 21 0-15,-4 17 0 16,-3 19 0-16,-7 13-1 15,-6 12 1-15,-2 1-1 16,2-5-2-16,3 1-8 16,5-34-27-16,22-13-2 15,5-32 0-15,23-16-2 16</inkml:trace>
  <inkml:trace contextRef="#ctx0" brushRef="#br3" timeOffset="522420.8807">1423 9497 105 0,'-27'26'41'16,"-6"-8"-1"-16,10 4-3 16,3-13-38-16,9-13-29 15,26 4-9-15,7-14 1 16,25 1-2-16</inkml:trace>
  <inkml:trace contextRef="#ctx0" brushRef="#br3" timeOffset="522804.9027">2279 9219 92 0,'-9'-33'39'16,"-1"8"2"-16,-13-2-3 15,7 14-29-15,-18 5-2 16,-1 16-1-16,-9 11-1 15,3 11-1-15,0 6-1 16,6 4-1-16,7 0 0 16,12 0-1-16,16-13 0 15,17-11 0-15,19-17-1 16,13-15 1-16,10-8-1 15,8-8 1-15,-1-5-1 16,-4-3 0-16,-11 9 2 16,-9 7-2-16,-15 15 0 0,-15 24 0 15,-20 23 0-15,-13 17 0 16,-7 19 0-16,-9 10 0 15,1 11-2-15,1 5 0 16,6-3-2-16,9-16-6 16,34-10-28-16,3-29-4 15,24-15 1-15,11-29-2 16</inkml:trace>
  <inkml:trace contextRef="#ctx0" brushRef="#br3" timeOffset="523272.9295">2811 9138 102 0,'-36'13'42'0,"7"-10"1"15,29-3-2-15,-4-18-28 16,34 6-12-16,15-3 1 15,14 2-1-15,4 3 1 16,1 4-2-16,-1 7 1 16,-6 7-1-16,-17 6 1 15,-15 7-1-15,-20 2 1 16,-14 6-1-16,-14 2 1 15,-9 1-1-15,-11 1 1 16,-5-1-1-16,1-1 0 16,5-5 1-16,6 1-1 15,14-6 0-15,14-5 0 16,16-5 0-16,18-4 0 0,13-2 0 15,11-1 0-15,6 1 0 16,2 4 0-16,-5 3 0 16,-13 8 2-16,-13 13-2 15,-21 6 0-15,-22 14 0 16,-15 2 0-16,-13 4 0 15,-4-2 0-15,-3-5 0 16,9-6 0-16,7-19-7 16,27-2-11-16,10-37-22 15,33-6-3-15,13-25 2 16,20-4-2-16</inkml:trace>
  <inkml:trace contextRef="#ctx0" brushRef="#br3" timeOffset="523581.9472">3620 9252 121 0,'0'0'43'0,"-34"-1"-1"15,14 22-1-15,7-4-38 16,-12 9-1-16,5 5-1 16,4 4 1-16,4 3-2 15,9 0 0-15,9-3 0 16,11-1 0-16,8-8 0 15,8-7 0-15,10-4 0 16,3-2 0-16,3-7 0 16,2 0 0-16,-8 3 0 15,-8-1 0-15,-11 7 0 16,-14 5 0-16,-11 9 0 0,-16 1 0 15,-7 6 0 1,-13-3-3-16,1 3-1 0,-6-13-2 16,16 5-27-16,-6-32-8 15,32 4 0-15,-15-42 0 16</inkml:trace>
  <inkml:trace contextRef="#ctx0" brushRef="#br3" timeOffset="523752.9569">3804 9158 129 0,'0'0'45'15,"-29"15"-2"-15,22 7-5 16,7-22-38-16,9 15 0 16,27-10 0-16,12-6-6 0,18 9-25 15,0-15-10-15,15 4-3 16,-5-8 1-16,4 8-1 15</inkml:trace>
  <inkml:trace contextRef="#ctx0" brushRef="#br3" timeOffset="524223.9839">4315 9486 117 0,'-29'61'43'0,"-7"-14"0"15,10 4-1-15,4-13-37 16,3-6-2-16,8-9-1 15,11-23-2-15,0 0 0 16,0 0 0-16,26-25 0 0,0-4 0 16,1-10 0-16,3-3 0 15,-1-4 0-15,-2 5-2 16,-6 4 2-16,-6 7 0 15,-4 8 0-15,-7 12 0 16,-4 10 2-16,0 0-2 16,2 20 0-16,-1-2 0 15,7 0 0-15,6-1 0 16,7-4 0-16,10-6 0 15,8-9 0-15,7-5 0 16,-1-7 0-16,4-3 0 16,-3-3 0-16,-3 3 0 15,-9 3 0-15,-8 9 0 16,-10 11 0-16,-6 15 0 0,-10 11 0 15,-6 6 0-15,-5 8 0 16,0 4 0-16,2 4 0 16,-11-17-30-16,23 10-7 15,-11-24-7-15,18-5-1 16,2-20-1-16</inkml:trace>
  <inkml:trace contextRef="#ctx0" brushRef="#br3" timeOffset="528198.2112">5748 9365 87 0,'-14'-8'37'15,"14"8"0"-15,6-23 1 16,23 8-36-16,-1-5 0 0,15 3 0 16,4-2 1-16,6 8-1 15,0 1 0-15,1 9-1 16,-10 7 1-16,-6 10 0 15,-14 11-1-15,-16 12 0 16,-18 9 1-16,-15 11-1 16,-13 6 1-16,-9 6 0 15,-7 0-1-15,2-2 1 16,8-7-1-16,12-8 1 15,21-12-2-15,20-12 1 16,22-18-2-16,26-13-1 16,24-9-2-16,8-22-8 15,22 4-26-15,-8-16-2 16,10 1 0-16,-17-11-3 0</inkml:trace>
  <inkml:trace contextRef="#ctx0" brushRef="#br3" timeOffset="528479.2272">6586 9391 85 0,'-20'-4'38'16,"20"4"1"-16,5-23 1 15,28 2-28-15,10-7-9 16,18 3-1-16,6 1 2 15,4 6-2-15,-4 6 1 16,-7 12-1-16,-12 12-1 16,-11 16 1-16,-20 13-1 15,-16 14 0-15,-19 6 0 0,-9 9 1 16,-8 6-2-16,-6 0 0 15,1-1-3-15,0-9-4 16,24 3-28-16,-4-23-6 16,22-1 0-16,9-22-1 15</inkml:trace>
  <inkml:trace contextRef="#ctx0" brushRef="#br3" timeOffset="528630.2359">7385 9652 107 0,'-20'-12'37'0,"-5"1"-1"15,2-3-21 1,5 7-54-16,10-7 0 0,17 3-1 16,9-9-1-16</inkml:trace>
  <inkml:trace contextRef="#ctx0" brushRef="#br3" timeOffset="528982.256">7723 9426 89 0,'-23'6'42'0,"10"-14"0"0,13 8-2 16,26-25-29-16,13 3-9 15,14 0 0-15,12-1 0 16,3 3 0-16,3 0 0 16,-4 4-1-16,-6 7 0 15,-12 6 0-15,-8 9 0 16,-17 11 0-16,-15 10 0 15,-13 11 0-15,-14 12 0 16,-12 8 0-16,-7 7-1 16,0 8-1-16,-4-4-1 15,10 5-4-15,2-22-26 16,27 9-9-16,4-23 0 15,25-4-2-15</inkml:trace>
  <inkml:trace contextRef="#ctx0" brushRef="#br3" timeOffset="529471.2838">8541 9204 99 0,'-25'11'42'0,"0"-12"1"16,25 1-2-16,0 0-36 16,22-5-3-16,13 3 0 15,5 1 0-15,2 1-1 16,3 1 0-16,-1 0 0 0,-1-1-1 15,-8 0 0-15,-6 2 0 16,-6-1 0-16,-6 5 1 16,-17-6-1-16,6 22 0 15,-21-2 0-15,-11 6 1 16,-7 6 0-16,-5 2 0 15,-1 3 0-15,5-3 0 16,9-1 0-16,11-7 0 16,22-7-1-16,18-7 1 15,16-5-1-15,10-2 1 16,0 1-1-16,0 4 1 15,-9 6 0-15,-12 10 1 16,-20 8 0-16,-21 11-2 16,-15 6 0-16,-12 2 0 15,-6 1 0-15,0-4 0 0,6-5-5 16,5-22-27-16,27 1-10 15,5-24-1-15,37-1 0 16,7-19-1-16</inkml:trace>
  <inkml:trace contextRef="#ctx0" brushRef="#br3" timeOffset="529606.2916">9255 9980 102 0,'-25'62'43'0,"-20"-6"0"16,4 9-1-16,-6-27-26 15,10 11-20-15,17 3-32 16,0-19-6-16,13 0-2 15,3-18 0-15</inkml:trace>
  <inkml:trace contextRef="#ctx0" brushRef="#br3" timeOffset="533554.5176">9546 9381 91 0,'9'-4'39'16,"4"-9"-2"-16,14 1 1 15,-4-8-36-15,21-1-2 16,7-3 0-16,7 7 1 16,0 6-1-16,-4 7 1 0,-4 9 0 15,-12 14-1-15,-18 13 1 16,-17 12 0-16,-20 11 1 15,-18 8 0-15,-15 4 1 16,-7 9 0-16,-8-3 0 16,6-4-1-16,8-10 1 15,17-9-1-15,20-13 0 16,25-12-1-16,27-14-2 15,27-15-1-15,20-11-2 16,8-17-6-16,23 7-27 16,-11-18-3-16,7 8 0 15,-15-6-1-15</inkml:trace>
  <inkml:trace contextRef="#ctx0" brushRef="#br3" timeOffset="534042.5455">10443 9369 62 0,'0'0'37'0,"0"0"1"15,14-12 1-15,3-8-19 16,18 7-14-16,6-5-1 15,14 2 0-15,2-4-1 16,4 7-1-16,-3 3 0 16,-6 10-1-16,-10 8-1 15,-13 14 0-15,-18 10 0 16,-12 17 1-16,-16 5-1 15,-11 9 1-15,-8 7-1 16,-4-1 0-16,0 0-1 0,2-9-2 16,14-2-3-16,-1-20-26 15,32 1-10-15,6-21 1 16,23-5-2-16</inkml:trace>
  <inkml:trace contextRef="#ctx0" brushRef="#br3" timeOffset="534215.5554">11312 9584 78 0,'-26'-16'40'0,"7"15"-1"16,-8-6-1-16,12 12-20 15,4-9-21-15,4-9-4 16,29 7-26-16,-6-11-6 15,20 3 2-15,1-7-3 0</inkml:trace>
  <inkml:trace contextRef="#ctx0" brushRef="#br3" timeOffset="534440.5682">11695 9328 90 0,'-17'14'39'0,"-14"-6"2"16,4 17-2-16,-10-9-32 15,8 8-2-15,2 1 0 16,18 5-1-16,9-5 0 15,17 3-2-15,16-6 0 16,15-5-2-16,12-4-1 0,11-10-2 16,10-4-2-1,0-20-8-15,13 5-26 0,-16-17-4 16,3 1 2-16,-20-14-1 15</inkml:trace>
  <inkml:trace contextRef="#ctx0" brushRef="#br3" timeOffset="534598.5769">12266 9249 91 0,'-54'48'40'15,"-12"2"0"-15,5 17 0 16,-8-8-32-16,19 8-3 16,12-7-2-16,17-6-2 15,26-2-5-15,3-21-29 16,36 0-7-16,4-16 1 15,17-4-4-15</inkml:trace>
  <inkml:trace contextRef="#ctx0" brushRef="#br3" timeOffset="535056.6035">12371 9309 101 0,'-20'-1'41'16,"20"1"2"-16,12-15-3 16,28-2-38-16,6 0 0 15,12-4 0-15,3 2 0 0,3 2-1 16,-9 6-1-1,-4 4 1-15,-14 7-1 0,-19 9 1 16,-17 4 0-16,-16 10-1 16,-14 2 1-16,-11 6 0 15,-4-2 0-15,-3 2 0 16,6 0 0-16,12-5-1 15,10-3 1-15,17-3-1 16,13-3 0-16,14-1 0 16,7 0 0-16,2 3 0 15,-2 5 2-15,-7 4-1 16,-14 5 0-16,-11 4 2 15,-11 1-2-15,-10 2 1 16,-6-2 0-16,-2-5-4 16,6-1-2-16,3-25-27 0,24 6-10 15,-4-13-2-15,37-11-1 16,1-12 0-16</inkml:trace>
  <inkml:trace contextRef="#ctx0" brushRef="#br3" timeOffset="535199.6116">12939 9932 121 0,'-57'63'43'15,"4"10"1"-15,-4-15-4 16,3-5-42-16,27 3-12 16,3-20-26-16,23-5-5 15,2-16 3-15,17-7-3 16</inkml:trace>
  <inkml:trace contextRef="#ctx0" brushRef="#br3" timeOffset="538290.7884">13335 9361 89 0,'18'-16'38'0,"11"2"0"15,2-9-1-15,14 4-36 16,3-1-1-16,5 6 1 16,-1 5-1-16,-6 12 2 15,-11 9-1-15,-12 14 0 0,-18 9 1 16,-14 12 0-16,-20 11 0 15,-13 7 2-15,-9 1-1 16,-1 2 0-16,3-5 0 16,7-6-1-16,22-13 1 15,18-10-1-15,27-16-3 16,22-18-2-16,26-6-7 15,1-20-27-15,27-6-3 16,-5-17-1-16,11 2 0 16</inkml:trace>
  <inkml:trace contextRef="#ctx0" brushRef="#br3" timeOffset="538590.8056">13993 9315 85 0,'-32'17'40'16,"7"-10"0"-16,25-7 1 15,0 0-25-15,25-7-14 16,14-6 0-16,18-1 1 16,0-1-1-16,3 7 0 15,-4 5 0-15,-5 11 0 16,-17 13-1-16,-12 10 0 15,-17 11 1-15,-18 11-2 16,-10 7 1-16,-11 3 1 16,-4 3-2-16,-4-4-1 15,8-1-3-15,-1-13-4 16,19 9-13-16,-3-26-17 15,22 3-4-15,2-21 0 0,21-4 0 16</inkml:trace>
  <inkml:trace contextRef="#ctx0" brushRef="#br3" timeOffset="538837.8197">14523 9601 115 0,'0'0'41'0,"0"0"1"16,10 7-8-16,6-7-42 0,-22-16-20 15,6 16-12-15,13-15-1 16,-13 15-1-16,16-20-1 16</inkml:trace>
  <inkml:trace contextRef="#ctx0" brushRef="#br3" timeOffset="539369.8502">14937 9410 101 0,'4'-27'38'15,"-4"27"2"-15,0-24-10 16,0 24-25-16,0 0 0 16,0 0 0-16,-13 10-1 15,-5 11-1-15,-4 6-1 16,-3 3 1-16,0 2-1 15,3 2-1-15,7-4 1 0,11-3 0 16,13-9 0-16,16-5-1 16,15-5 0-16,9-1 0 15,4-2-1-15,-2-1 1 16,-4 4-1-16,-9 7 0 15,-19 6 0-15,-14 7 0 16,-15 5-1-16,-12 2 2 16,-8 1-2-16,-5-3-1 15,4-3-2-15,-2-13-6 16,23 2-23-16,-3-24-9 15,13 5 1-15,18-34-2 16</inkml:trace>
  <inkml:trace contextRef="#ctx0" brushRef="#br3" timeOffset="543196.069">15039 9289 64 0,'-10'-2'39'16,"10"2"0"-16,0 0 0 15,0 0-14-15,0 0-19 16,28-3-2-16,-3-4-1 16,6 4 0-16,5 0-2 15,3 2-2-15,0 8-3 16,-7-10-15-16,8 16-20 15,-15-4 1-15,4 2-3 16,-9-9 1-16</inkml:trace>
  <inkml:trace contextRef="#ctx0" brushRef="#br3" timeOffset="543677.0965">15785 9177 76 0,'10'-14'37'15,"-7"-3"0"-15,-3 17 0 16,-1-21-30-16,1 21-2 16,-14 1 0-16,1 19 0 0,-9 7 0 15,-2 21-1 1,-11 10 0-16,-4 22 0 0,-8 8-1 15,1 10 1-15,1 1-1 16,10 1 0-16,15-10-2 16,16-12 2-16,18-18-3 15,19-22 2-15,19-20-2 16,18-21 0-16,6-17 0 15,1-13 0-15,-9-8-1 16,-12-8 0-16,-18 3 0 16,-28 1-1-16,-22 13 0 15,-29 6 0-15,-23 14 0 16,-13 7-1-16,-7 12-3 15,-11-6-19-15,21 16-15 16,5-8 0-16,25 0-1 0,13-10 0 16</inkml:trace>
  <inkml:trace contextRef="#ctx0" brushRef="#br3" timeOffset="544539.1458">5773 10474 95 0,'-10'-1'40'16,"0"-9"2"-16,10 10-3 16,13-21-32-16,10 3-6 15,13 1 0-15,8 2-2 16,6 1 2-16,1 5-1 15,-5 8 1-15,-6 10-1 16,-16 11 0-16,-12 14 2 16,-20 11-2-16,-17 12 3 15,-14 5-2-15,-6 4 0 0,-7 0 0 16,3-4 0-16,8-8 0 15,14-9 0-15,15-10-2 16,20-16 0-16,23-10-3 16,17-15-3-16,31-3-23 15,-2-21-11-15,17 0 1 16,-2-16-1-16</inkml:trace>
  <inkml:trace contextRef="#ctx0" brushRef="#br3" timeOffset="545066.176">6556 10471 88 0,'-28'8'36'0,"-5"-5"1"0,10 7-1 16,-4-7-32-16,12 3-1 15,5-6 1-15,10 0 0 16,0 0-2-16,0 0 1 15,15-7-1-15,0 4 0 16,-1 0 0-16,1 1 0 16,-3-1 0-16,2 3-1 15,-14 0 1-15,15 0-1 16,-15 0 1-16,0 0-1 15,0 0 0-15,0 0 1 16,0 0-1-16,0 0 0 16,0 0 0-16,0 0 0 15,-14-9 0-15,14 9-1 16,0 0 0-16,14-8 1 0,8 3-1 15,8-4 0-15,10 0 1 16,7-3 0-16,8-1 0 16,4-2-2-16,-1 1 2 15,-7 2-1-15,-10 4 2 16,-8 5-2-16,-12 7-1 15,-12 10 1-15,-18 16 0 16,-12 16 1-16,-14 12-2 16,-5 10 2-16,-6 9-2 15,-1 5 0-15,3-4 1 16,5-4-2-16,12-10 1 15,11-18-4-15,19-13-1 16,-3-33-19-16,49 14-7 16,-8-30-10-16,19-5 0 15,-3-16 0-15</inkml:trace>
  <inkml:trace contextRef="#ctx0" brushRef="#br3" timeOffset="545223.1845">7205 10793 82 0,'-15'20'43'16,"-9"-13"-1"-16,12 2 0 15,0-16-15-15,12-4-30 16,24 5-18-16,0-19-17 16,15 6-4-16,3-13 1 15,16 3-1-15</inkml:trace>
  <inkml:trace contextRef="#ctx0" brushRef="#br3" timeOffset="545538.203">7713 10488 109 0,'-13'0'42'0,"-20"-6"0"16,4 16-3-16,-11-5-36 15,-2 9 1-15,1 4-1 16,3 8 0-16,6 1-1 16,9 5-1-16,13 0 0 15,17-3 0-15,18-5-1 16,16-3 0-16,13-8 0 15,12-2 0-15,1-1 0 16,0-3 0-16,-8 4 0 16,-10 2 0-16,-17 7 0 15,-14 2 0-15,-22 4 0 16,-8 2 0-16,-12 1-1 0,-5-1 0 15,-1-4-2-15,-4-10-5 16,19 6-17-16,-14-24-10 16,29 4-8-16,-1-20 1 15,19 1-2-15</inkml:trace>
  <inkml:trace contextRef="#ctx0" brushRef="#br3" timeOffset="545704.2124">7824 10544 112 0,'0'-11'42'16,"-3"-3"2"-16,18 6-3 15,-1 2-39-15,22-9-2 16,9 1-2-16,5-3-3 16,15 14-14-16,-8-14-20 15,17 11-3-15,-10-9 1 0,7 9-2 16</inkml:trace>
  <inkml:trace contextRef="#ctx0" brushRef="#br3" timeOffset="546019.2304">8611 10339 106 0,'0'0'41'0,"-38"12"2"16,9 15 1-16,-17 8-40 15,-6 16 1-15,-5 11-3 16,0 9 2-16,5 8-3 16,9-1 2-16,14-5-1 15,13-7-2-15,19-13 0 16,16-19 0-16,19-16 0 15,10-20 0-15,8-11 0 0,2-15 0 16,-6-8 0-16,-6-5 0 16,-17-4 0-16,-15 2 0 15,-19 6 0-15,-18 8 0 16,-11 10 0-16,-4 11-3 15,-3 9-1-15,7 2-2 16,17 15-8-16,1-14-8 16,44 17-6-16,-7-20-6 15,29 11-7-15,2-11 0 16,14 7 1-16</inkml:trace>
  <inkml:trace contextRef="#ctx0" brushRef="#br3" timeOffset="546162.2387">8822 10875 116 0,'7'41'43'15,"-22"-7"1"-15,1 9-2 0,-20-7-37 16,9-2-4-16,-2-1-2 15,0-6-3-15,3 7-8 16,-5-22-13-16,24 15-7 16,-13-18-12-16,18-9 0 15,-10 7-2-15</inkml:trace>
  <inkml:trace contextRef="#ctx0" brushRef="#br3" timeOffset="549972.4566">9280 10552 85 0,'1'-18'39'0,"12"6"0"15,4-7 1-15,10 5-35 16,4-2-3-16,11 6 0 15,2 3 0-15,2 7 0 16,-6 4-1-16,-2 7 0 16,-10 6 0-16,-9 8 0 15,-11 4-1-15,-17 8 1 16,-13 1 0-16,-8 8 1 15,-10-2-2-15,-4 0 2 16,-3-2-1-16,5-6 0 16,6-1-1-16,11-8 1 15,13-3-1-15,17-7 1 0,18-7-2 16,19-6 0-16,21-5-3 15,13-10-2-15,23 3-28 16,-3-17-6-16,11 3 1 16,-9-14-3-16</inkml:trace>
  <inkml:trace contextRef="#ctx0" brushRef="#br3" timeOffset="550289.4746">10074 10554 94 0,'-27'16'40'0,"1"-9"1"16,26-7-1-16,0 0-35 0,26 0-2 16,14-11 0-16,16-3-1 15,5 1 1-15,6-2-1 16,-3 4 0-16,-4 3 0 15,-9 6-1-15,-11 9 0 16,-18 9-1-16,-13 9 1 16,-17 10 0-16,-11 8-1 15,-6 4 0-15,-9 2 0 16,-3 3-1-16,1-2-1 15,4-3-3-15,3-11-7 16,24 4-26-16,-2-18-7 16,19 1 4-16,6-16-2 15</inkml:trace>
  <inkml:trace contextRef="#ctx0" brushRef="#br3" timeOffset="550436.4831">10771 10791 97 0,'-7'-19'39'0,"-8"-5"0"16,5 8-2-16,7 5-39 15,0-12-21-15,24 12-15 16,5-5-1-16,21 5-1 16,10-9 1-16</inkml:trace>
  <inkml:trace contextRef="#ctx0" brushRef="#br3" timeOffset="550765.502">11607 10421 96 0,'-17'-13'42'0,"-10"20"1"16,-18-2-1-16,-2 19-35 15,-13 6-3-15,-6 14 0 16,0 9 0-16,-1 8 0 16,5 4-2-16,14 1 1 15,11-2-2-15,18-5 2 16,16-11-3-16,18-11 0 15,21-13 0-15,16-15 0 16,10-11 0-16,9-12 0 16,-4-9-2-16,-1-9 1 15,-11-7 0-15,-12-4 0 16,-20 2 0-16,-19 3-1 15,-14 6-1-15,-17 7 0 0,-3 10-3 16,-7-2-7 0,19 24-22-16,-11-11-5 0,29 4-2 15,2 11-1-15</inkml:trace>
  <inkml:trace contextRef="#ctx0" brushRef="#br3" timeOffset="551141.5235">12063 10491 89 0,'-27'-5'44'15,"27"5"0"-15,-11-13-1 0,39-3-21 16,14 5-21-1,16 7 1-15,3-1-1 0,6 3 1 16,-4 5-2-16,-8 8 1 16,-13 5 0-16,-21 8-1 15,-24 5 1-15,-21 7-1 16,-19 4 1-16,-16 5 0 15,-10 0 1-15,-5 1-2 16,1 1 0-16,9-7 0 16,14-2 0-16,22-6 0 15,26-6 0-15,30-5 0 16,26-8-2-16,20-6-2 15,21-1-3-15,7-17-9 16,22 13-20-16,-14-15-5 16,6 8-1-16,-17-8-2 0</inkml:trace>
  <inkml:trace contextRef="#ctx0" brushRef="#br3" timeOffset="551277.5313">13003 10962 122 0,'-29'4'45'16,"10"7"0"-16,-9-16-2 15,28 5-43-15,-19-8 0 16,12-2 0-16,7 10-36 15,-7-19-1-15,7 19-6 16,-5-25-2-16</inkml:trace>
  <inkml:trace contextRef="#ctx0" brushRef="#br3" timeOffset="554987.7435">5687 9728 37 0,'-12'-2'29'15,"12"2"1"-15,-15-12-8 16,15 12-4-16,4-15-6 16,8 9-4-16,-12 6-3 15,22-13-3-15,-5 8 0 16,3 5-1-16,4 0 1 15,4 6 1-15,2-3-1 16,8 6 1-16,8-3-1 16,12 1 1-16,12-5 0 0,17-2 0 15,12-4 0-15,18-2-2 16,17-6 1-16,14 0-2 15,12-3 0-15,7 1 0 16,4 0 0-16,5 3-1 16,-1 0 0-16,-1 1 1 15,-6-3-1-15,-2 3 0 16,-6-5 1-16,-2-4 1 15,-8-1-1-15,-12-5 1 16,-6-1 0-16,-13-1-2 16,-15 10-7-16,-20-6-26 15,-18 7 0-15,-27-2-3 16,-17 6 1-16</inkml:trace>
  <inkml:trace contextRef="#ctx0" brushRef="#br3" timeOffset="557963.9137">9690 9647 39 0,'15'8'31'0,"-15"-8"0"16,10-3 1-16,-10 3-21 0,15-6-4 15,-1 4-1-15,5-4-2 16,4 5-1-16,5-1-2 15,5 0 1-15,9-1-2 16,10-1 3-16,6-4-2 16,18 1 1-16,10-9 0 15,24 0 1-15,15-10-1 16,21 1 0-16,12-7 0 15,17 3-1-15,7 1 0 16,6 1-1-16,-3 5 0 16,-10 2-1-16,-12 9 1 15,-12 5-1-15,-21 7 1 16,-17 5-1-16,-18 4 1 15,-15 4-1-15,-12 1 1 0,-15 3 0 16,-9-3 0-16,-10 0 1 16,-4 0-3-16,-9-11-9 15,1 8-22-15,-10-9-2 16,-12-3 0-16,11-1-1 15</inkml:trace>
  <inkml:trace contextRef="#ctx0" brushRef="#br3" timeOffset="560564.0624">9674 10735 35 0,'-16'-6'28'0,"6"4"1"15,-2-5 1-15,-5-1-24 16,17 8 1-16,-14-11-1 16,14 11 1-16,0 0-1 15,0 0 0-15,9-15 0 16,9 14-1-16,0-1-2 15,12 4-1-15,4-2 0 16,8 5-1-16,8-1 0 0,9 2 0 16,7-4-1-16,10 0 1 15,6-6 0-15,15-2 0 16,10-1 0-16,9-1 0 15,7-3 1-15,5 2-2 16,5 2 1-16,3 3-1 16,3 3 1-16,-3 2-1 15,-2 3 0-15,-4 3 0 16,1-2 0-16,-1 2 0 15,0-2 0-15,-2-4 1 16,-2 0 0-16,-2-3 0 16,-6-2 0-16,-3-1 0 15,-7-1 0-15,-9 1-1 16,-13 9-4-16,-19-8-16 0,-9 15-16 15,-22-4-1-15,-13 3 0 16,-23-10-1-16</inkml:trace>
  <inkml:trace contextRef="#ctx0" brushRef="#br3" timeOffset="561377.1089">13371 9547 65 0,'0'0'37'0,"21"-20"-3"16,2 13 3-16,-4-3-34 15,12 5-1-15,4 2 0 16,9 3-1-16,4 3 0 0,8 3 0 15,7 2-1-15,11 1 0 16,9 2 1-16,13-1 0 16,15-1 0-16,11 2 0 15,8-1 1-15,8 2 0 16,6-3 0-16,5 0 0 15,1-2 0-15,-1 0 0 16,-6-2-1-16,-3-2 1 16,-3-5-1-16,-7-1-1 15,-12-2 0-15,-15-1 0 16,-13 0-1-16,-17-2 0 15,-11 3 0-15,-19 0-3 16,-11 7-2-16,-18-10-13 16,1 15-17-16,-15-7 2 0,0 0-4 15,-9 13 3-15</inkml:trace>
  <inkml:trace contextRef="#ctx0" brushRef="#br3" timeOffset="562579.1772">6323 11294 15 0,'0'0'33'15,"2"-15"1"-15,-2 15 0 16,1-19-14-16,13 19-7 16,-5-11-3-16,14 7 2 15,6-7-8-15,14 3-1 16,9-4 0-16,20 2-1 15,14 0 0-15,15 2-1 16,13 1-1-16,9 1-1 16,9 7-2-16,6-1-2 15,15 9-7-15,-11-11-9 16,13 9-15-16,4-7 0 0,15 0 0 15,2-9 1 1</inkml:trace>
  <inkml:trace contextRef="#ctx0" brushRef="#br3" timeOffset="564146.2672">17127 9360 72 0,'11'-13'37'16,"3"8"-1"-16,2-9 0 16,15 6-23-16,-4-11-7 15,14 8-2-15,4-4 0 16,4 3-1-16,-5 5-1 15,1 7 0-15,-9 5 0 16,-10 9 0-16,-10 9-1 0,-13 5 0 16,-17 4 0-16,-9 8 0 15,-11 3 0-15,-5 4 0 16,-5 0 0-16,1 0 1 15,6-4-1-15,8 0 0 16,14-6 0-16,15-3 1 16,19-9-2-16,16-8-1 15,19-5-1-15,12-12-2 16,13 3-7-16,-2-17-25 15,12 1-3-15,-9-12 0 16,1 2-1-16</inkml:trace>
  <inkml:trace contextRef="#ctx0" brushRef="#br3" timeOffset="564342.278">18088 9609 120 0,'-26'24'42'0,"-8"-11"0"15,12 2-4-15,-2-10-40 16,24-5-5-16,0 0-22 16,0 0-11-16,36-1 0 15,-12-11-1-15,18 3 0 16</inkml:trace>
  <inkml:trace contextRef="#ctx0" brushRef="#br3" timeOffset="565400.339">18316 9349 90 0,'0'0'37'16,"12"-2"1"-16,-12 2 0 16,20 2-26-16,-6-4-9 15,10 4-1-15,7-2 0 16,7 0 1-16,6-4-1 0,6 1 0 15,4-7-1-15,3 1 1 16,-2-1-2-16,-3-1 1 16,-8 3 0-16,-5 1 0 15,-10 6 0-15,-9 7 0 16,-13 8 0-16,-10 10 0 15,-13 7 0-15,-9 13-1 16,-7 5 1-16,-5 6 0 16,-4 5-1-16,2 0 1 15,5 0-2-15,5-8 0 16,15-4-3-16,5-18-10 15,27 0-24-15,2-22-2 16,26-7 0-16,7-19-2 16</inkml:trace>
  <inkml:trace contextRef="#ctx0" brushRef="#br3" timeOffset="565785.3611">19598 9158 117 0,'-9'11'39'0,"-14"-1"2"16,2 17-10-16,-11 3-26 15,-2 12-1-15,-5 9 0 16,-3 10-1-16,-3 7 0 15,7 5 0-15,1-2-1 16,14-2 1-16,11-5-3 0,11-8 0 16,13-9 0-16,10-14 0 15,9-9 0-15,1-13 0 16,3-11 0-16,-6-7-2 15,-6-10 2-15,-8-8-1 16,-9-3 0-16,-12-5-1 16,-8 0 0-16,-9 0-1 15,0 6-1-15,-8-1-2 16,10 22-15-16,-8-7-17 15,14 15-3-15,1-1 2 16,14-1-2-16</inkml:trace>
  <inkml:trace contextRef="#ctx0" brushRef="#br3" timeOffset="566557.4052">20179 9570 96 0,'0'0'32'0,"5"-21"-3"16,-5 21 1-16,2-12-20 15,-2 12-3-15,0 0-1 16,0 0-1-16,-14-3-1 16,-1 17 0-16,-2 2-1 15,-5 8 1-15,-3 4-2 16,5 2 0-16,0 2-1 15,6 0 1-15,10-5-2 16,14-4 1-16,8-7-1 16,12-6 0-16,10-3 0 15,4-4 1-15,-1 0-1 0,-4 1 0 16,-9 4 1-16,-11 2 0 15,-15 7-1-15,-11 7 1 16,-16 3-1-16,-8 5 0 16,-4 1-1-16,-2-4 0 15,7 1-4-15,2-15-6 16,24 6-26-16,4-21-3 15,0 0 1-15,16-14-3 16</inkml:trace>
  <inkml:trace contextRef="#ctx0" brushRef="#br4" timeOffset="637527.4645">5656 11663 65 0,'0'0'37'15,"0"0"0"-15,9-12-1 16,13 2-29-16,0-6-4 15,13-3-1-15,7 1-1 16,5-2 0-16,6 3 0 0,-1 3-1 16,-6 7 1-16,-8 8 0 15,-12 10 0-15,-14 10 0 16,-16 6 0-16,-15 10 3 15,-15 4-2-15,-9 6 1 16,-11-1 0-16,3 1 0 16,0-3-1-16,9-2 1 15,6-8-1-15,14 0-3 16,10-11 2-16,18-5 0 15,14-6-1-15,11-8-1 16,16-3-2-16,10-10-1 16,14-1-3-16,-5-13-28 15,15 5-5-15,-8-7 1 0,0 4-3 16</inkml:trace>
  <inkml:trace contextRef="#ctx0" brushRef="#br4" timeOffset="637855.4832">6382 11636 87 0,'0'0'41'0,"0"0"-1"16,0 0 1-16,21 2-39 15,9-13-1-15,8 0 1 0,3 0 0 16,-1 3-1-16,-1 6 1 15,-4 7-1-15,-7 8 0 16,-12 9 0-16,-12 11 2 16,-12 8-3-16,-7 5 1 15,-8 4-1-15,-4 2 0 16,2-2-2-16,-2-6-3 15,16 0-7-15,3-23-30 16,18-5 1-16,6-18-1 16,24-8 0-16</inkml:trace>
  <inkml:trace contextRef="#ctx0" brushRef="#br4" timeOffset="638000.4915">7119 11704 99 0,'-33'12'34'16,"4"-7"-9"-16,10-4-34 15,19-1-30-15,0 0-1 16,24-19 1-16</inkml:trace>
  <inkml:trace contextRef="#ctx0" brushRef="#br4" timeOffset="638451.5172">7577 11604 97 0,'-34'-9'40'16,"5"5"2"-16,-10-14-10 15,8 11-28-15,-4 1-1 0,4 6 0 16,-2 5 0-16,6 5-2 16,2 5 0-16,6 4 0 15,6 3 0-15,10 0 0 16,14-3-1-16,12 0 0 15,14-6 0-15,13 0 1 16,10-4-1-16,6 1 2 16,0 0-3-16,-6 6 3 15,-8 4-2-15,-12 2-1 16,-21 8 1-16,-14 4 0 15,-20 2 0-15,-16 2-2 16,-9-1 3-16,-6-7-3 16,-1-5 3-16,3-7 0 0,2-14-1 15,12-10 0-15,10-12 0 16,13-14 0-16,12-13 0 15,14-12-1-15,10-6 1 16,10-4-1-16,7 1-1 16,0 5 0-16,4 9-2 15,-5 7-2-15,3 22-29 16,-19 0-6-16,5 20 1 15,-12-2-2-15</inkml:trace>
  <inkml:trace contextRef="#ctx0" brushRef="#br4" timeOffset="638823.5386">8487 11330 92 0,'-19'7'42'15,"-21"-3"1"-15,-1 18-1 16,-19 5-38-16,6 13 0 16,-3 7-2-16,2 10 2 15,4 10-2-15,7 2-1 16,15 1 0-16,17-4-1 15,17-5 1-15,18-11-1 16,13-11 0-16,14-11-2 16,4-18 2-16,1-9 0 15,0-12 0-15,-11-9 0 0,-9-9-1 16,-13-7 4-1,-11-2-4-15,-15-2 0 0,-7 3-2 16,-9 0 0-16,0 9-3 16,-10-3-30-16,15 16-6 15,-4 0-2-15,19 15 1 16</inkml:trace>
  <inkml:trace contextRef="#ctx0" brushRef="#br4" timeOffset="638993.5483">8762 11999 104 0,'-34'57'41'0,"-11"-8"2"0,6-1-4 15,11-1-75-15,-7-14-7 16,15 3 1-16,-2-11-3 15</inkml:trace>
  <inkml:trace contextRef="#ctx0" brushRef="#br4" timeOffset="649543.1517">9006 11515 70 0,'6'-20'38'16,"9"12"0"-16,-4-11-1 15,11 9-33-15,4-4 0 16,10 3-1-16,1-2 0 15,5 2-1-15,-2 2 0 16,-5 3-1-16,0 4 0 16,-10 8 0-16,-12 6 0 15,-13 11 0-15,-14 12-1 16,-14 8 1-16,-7 5 0 0,-7 9 2 15,-6 1-3-15,4-1 0 16,7-5 1-16,11-9-1 16,15-10 0-16,20-12 0 15,22-11-2-15,15-19-4 16,22 0-5-16,4-17-28 15,14-1 1-15,-2-11-2 16,9 2 1-16</inkml:trace>
  <inkml:trace contextRef="#ctx0" brushRef="#br4" timeOffset="649971.1762">9938 11438 83 0,'-22'-15'41'0,"4"7"0"0,-11-9-1 16,3 10-36-16,-2 1-1 15,1 7 1-15,-2 3-2 16,1 8 0-16,-1 7-1 16,5 3 0-16,1 3 0 15,8 2-1-15,8-1 0 16,7 1 1-16,10-3-1 15,12-3 0-15,10 1 0 16,8-4-1-16,4 2 1 16,4 1 2-16,-7 3-2 15,-2 3 1-15,-13 2-1 16,-11 3-1-16,-15-1 2 15,-12-1-2-15,-14-3 2 16,-9-5-4-16,-4-6 4 0,0-13-3 16,-1-11 3-16,10-11 2 15,9-12-3-15,12-12 1 16,15-9 0-16,13-6 0 15,15-2-2-15,9 2 0 16,9 8-2-16,0 2-5 16,11 21-31-16,-15 3-2 15,3 18 0-15,-12 0-2 16</inkml:trace>
  <inkml:trace contextRef="#ctx0" brushRef="#br4" timeOffset="650162.1869">10329 11606 93 0,'-14'7'41'0,"-1"-10"-1"15,15 3-2-15,0 0-44 16,4-27-34-16,17 16 0 15,4-11 0-15,11 3-2 16</inkml:trace>
  <inkml:trace contextRef="#ctx0" brushRef="#br4" timeOffset="650512.2069">10577 11480 87 0,'0'0'40'0,"8"-14"1"15,13-4 0-15,15 5-38 16,7-2-1-16,8 2 1 16,-4 5-1-16,0 7 0 15,-9 4-1-15,-13 10 1 16,-14 5-1-16,-15 9-1 15,-17 7 1-15,-8 6 0 16,-12 1 0-16,-4 4 1 16,-2-1-1-16,2-1 1 15,7-5-1-15,9-4-1 16,15-6 1-16,19-7-1 0,20-12 0 15,16-10-2-15,15-6-2 16,12-16-3-16,14 4-28 16,-2-20-6-16,8 3 0 15,-13-12-1-15</inkml:trace>
  <inkml:trace contextRef="#ctx0" brushRef="#br4" timeOffset="650685.2169">11347 11348 95 0,'-29'15'41'16,"6"21"2"-16,-7 1-2 15,6 14-37-15,1 0-1 16,9 7 1-16,3-1-4 16,10-1-2-16,8-1-5 15,0-14-34-15,19-1-1 0,-3-14 0 16,15-5-2-16</inkml:trace>
  <inkml:trace contextRef="#ctx0" brushRef="#br4" timeOffset="650836.2256">11638 11828 100 0,'-20'34'42'16,"-11"4"1"-16,3 11-6 16,-1 3-39-16,-2-8-34 15,16 9-4-15,-1-12-1 16,16-2-1-16</inkml:trace>
  <inkml:trace contextRef="#ctx0" brushRef="#br4" timeOffset="654239.4203">11842 11372 73 0,'12'-13'39'0,"3"-6"-1"16,10 3 1-16,13-3-37 15,4 4-1-15,3 2 2 16,3 7-1-16,-3 2 0 16,-4 9-1-16,-10 5 1 15,-12 11-1-15,-16 11 1 16,-16 9 0-16,-17 6 0 15,-9 6 0-15,-7 2 0 16,1 0 2-16,2-5-3 0,7-3 2 16,16-13-2-16,15-5 2 15,22-14-3-15,20-10 0 16,21-7-2-16,9-8-3 15,16-1-4-15,0-16-33 16,8 5 2-16,-12-11-1 16,-1 4-1-16</inkml:trace>
  <inkml:trace contextRef="#ctx0" brushRef="#br4" timeOffset="654540.4376">12539 11356 77 0,'-13'-8'42'0,"13"8"-2"0,23-19 2 16,8 0-32-16,6 2-8 16,14 1 1-16,5-2-1 15,4 4 0-15,-2 8 0 16,-5 6-1-16,-8 9 0 15,-8 10 0-15,-19 10-1 16,-15 12 1-16,-14 6-1 16,-11 6 1-16,-9 7-2 15,-3-4 2-15,2 3-3 16,-1-6 0-16,12-1-4 15,4-16-34-15,24-4-2 16,9-19 1-16,19-6-1 16</inkml:trace>
  <inkml:trace contextRef="#ctx0" brushRef="#br4" timeOffset="654690.4461">13263 11589 88 0,'-11'4'39'15,"-5"-6"-2"-15,16 2 1 16,0 0-44-16,0 0-33 15,27-11 1-15,6-2-2 16,16-1 2-16</inkml:trace>
  <inkml:trace contextRef="#ctx0" brushRef="#br4" timeOffset="655058.4672">13902 11323 91 0,'-30'-19'41'15,"4"10"1"-15,-12-5-1 16,1 8-38-16,0 5 0 15,0 12 0-15,2 4-1 16,4 10 0-16,5 6 0 16,9 3-1-16,9 0 0 15,13-1 0-15,14-5-1 16,13-10 0-16,10-10 0 15,9-12 1-15,5-8-1 16,2-10 0-16,-3-8 0 16,-7-3 0-16,-7-2 1 15,-10 4-1-15,-9 4 0 0,-12 11 1 16,-10 16-1-16,-15 10 0 15,-11 20 1-15,-5 13-1 16,-5 12-1-16,-2 5 1 16,3 9-3-16,4-2-4 15,18 1-28-15,3-18-8 16,25-7 2-16,7-20-3 15</inkml:trace>
  <inkml:trace contextRef="#ctx0" brushRef="#br4" timeOffset="655463.4902">14365 11363 94 0,'-12'9'42'0,"-13"4"2"15,3 15-2-15,-10 1-37 16,8 9-2-16,5-3 0 15,6 7 0-15,8-8-2 16,12-2 1-16,21-11-2 16,14-8 0-16,20-11-1 15,11-11-1-15,18-9-2 16,1-14-1-16,11-3-2 15,-12-26-15-15,-2 14-20 16,-25-11 1-16,-10 11-1 16,-30-4 2-16,-12 15 32 15,-26 10 7-15,-19 8 3 16,-10 33 14-16,-21-4 22 15,5 22 2-15,-11 5 1 0,10 16 1 16,-2 2-32-16,18 4-3 16,11-2-3-16,17-3 0 15,15-5-5-15,11-10-3 16,26 0-36-16,-1-15-2 15,14 1 1-15,-4-15-4 16</inkml:trace>
  <inkml:trace contextRef="#ctx0" brushRef="#br4" timeOffset="655608.4986">14906 11860 97 0,'-32'21'43'0,"8"11"-1"15,-9-3-4-15,4-2-71 0,13 9-8 16,-2-3-1-16,11 2-1 15</inkml:trace>
  <inkml:trace contextRef="#ctx0" brushRef="#br4" timeOffset="658723.6768">5698 12596 72 0,'0'0'40'0,"-1"-15"-2"16,8 0 1-16,11 3-35 15,7-4-3-15,10 3 2 16,3-2-2-16,2 7 2 15,-2 6-1-15,-4 9 0 16,-11 9-1-16,-10 10 0 16,-14 12 1-16,-13 10-1 0,-18 9 1 15,-7 9-1-15,-7 1 1 16,-1-2-1-16,7-5 1 15,7-6-1-15,15-15 0 16,23-13 0-16,20-16-2 16,20-23-1-16,26-7-5 15,-1-21-30-15,29 2-4 16,-5-16 1-16,7 2-2 15</inkml:trace>
  <inkml:trace contextRef="#ctx0" brushRef="#br4" timeOffset="659023.6939">6301 12540 63 0,'-5'17'41'15,"5"-17"0"-15,19 0-1 16,6-7-23-16,20-6-13 15,3-3 0-15,6 2 2 16,-4 1-3-16,-3 4 0 16,-10 7-1-16,-8 9 0 15,-12 8 0-15,-11 10-2 16,-12 10 1-16,-7 9-1 15,-8 11 0-15,-2 7-2 16,-2 5 1-16,2-1-3 16,8 2-2-16,1-19-30 0,21 4-6 15,6-23 1-15,24-10-2 16</inkml:trace>
  <inkml:trace contextRef="#ctx0" brushRef="#br4" timeOffset="659181.703">7098 12697 92 0,'-30'0'42'16,"7"8"-2"-16,0-6-5 16,9-4-43-16,14 2-32 15,19-5 0-15,15 0-2 16,5-9 1-16</inkml:trace>
  <inkml:trace contextRef="#ctx0" brushRef="#br4" timeOffset="659549.7239">7543 12512 88 0,'-32'-6'43'16,"-9"-6"0"-16,4 12 0 16,-7 0-40-16,2 14 1 15,1 7-2-15,5 8 0 16,3 4 0-16,10 8-1 15,7 0 0-15,13-2-1 16,11-5 1-16,11-11-2 16,14-12 1-16,10-11 0 15,5-10 1-15,8-12-1 0,1-11 0 16,-5-5 1-16,-4-4 0 15,-5 3 1-15,-11 3-2 16,-13 12 1-16,-12 12-1 16,-7 12 2-16,-29 35-2 15,-4 10-2-15,-6 14 2 16,-3 11-3-16,2 10 1 15,5-2-3-15,13 5-4 16,4-21-30-16,27-1-5 16,5-22 1-16,17-8 0 15</inkml:trace>
  <inkml:trace contextRef="#ctx0" brushRef="#br4" timeOffset="659980.7487">7865 12590 100 0,'1'12'43'0,"9"-23"1"16,24-5-8-16,9-7-34 15,14-2 0-15,7-4 0 16,3 5 1-16,-8 6-2 16,-1 8 0-16,-14 16 0 15,-17 16 0-15,-19 16-1 16,-16 17 1-16,-13 10-1 15,-8 8 1-15,-2 5-1 16,-3-1-1-16,7-7-1 16,6-9-2-16,19-9-3 15,7-26-31-15,28-3-5 16,7-28-1-16,22-9 0 15</inkml:trace>
  <inkml:trace contextRef="#ctx0" brushRef="#br4" timeOffset="660105.7559">8700 12896 96 0,'-39'45'43'0,"-4"19"2"15,-11-4-2-15,7 15-41 16,7-10-4-16,4-28-33 16,22 13-8-16,1-17 1 15,24-11-3-15</inkml:trace>
  <inkml:trace contextRef="#ctx0" brushRef="#br4" timeOffset="677505.7511">9621 12364 59 0,'19'-9'40'15,"-19"9"-4"-15,0 0 4 16,-5 16-32-16,-6 10-4 15,-15 8-1-15,-9 14-1 16,-13 5-1-16,-9 11-2 16,-9 3-1-16,-3-5-2 15,6 4-5-15,-9-21-17 16,23 0-11-16,7-20-1 15,18-10 0-15,11-21 1 16</inkml:trace>
  <inkml:trace contextRef="#ctx0" brushRef="#br4" timeOffset="677670.7605">9219 12663 65 0,'19'-21'40'15,"-12"5"-1"-15,-7 16 1 0,0 0-31 16,16 17-4-16,-2-2-1 16,12 1-3-16,15-1-2 15,11-4-2-15,25 4-4 16,12-18-7-16,25 6-26 15,4-9 2-15,9 2-2 16,-8-4 2-16</inkml:trace>
  <inkml:trace contextRef="#ctx0" brushRef="#br4" timeOffset="677873.7718">10455 12550 78 0,'-18'-15'41'0,"-13"1"-2"16,-5 12 2-16,-12 8-36 15,1 15-4-15,-9 15 0 16,-2 16 0-16,-4 10-1 0,0 6 0 15,7 6-1-15,7-5-2 16,13-3-1-16,9-19-2 16,25-3-12-16,5-29-21 15,19-14 0-15,6-23-1 16,11-5 2-16</inkml:trace>
  <inkml:trace contextRef="#ctx0" brushRef="#br4" timeOffset="678030.781">10111 12764 51 0,'-2'-21'40'15,"-13"4"-1"-15,0 16 1 16,-7-1-21-16,14 16-10 15,8-14-4-15,0 21-2 16,24-15-2-16,17-9-2 16,24-5-3-16,12-21-7 0,24 5-29 15,4-16 1-15,8 6-2 16,-7-11 1-16</inkml:trace>
  <inkml:trace contextRef="#ctx0" brushRef="#br4" timeOffset="678211.7914">10952 12476 91 0,'-41'34'41'0,"-11"1"0"16,2 8 0-16,0-5-41 16,2 3-1-16,4-1 1 15,4-5-3-15,6-1-2 16,2-22-13-16,20 7-23 15,12-19 1-15,0 0-1 0,3-22 1 16</inkml:trace>
  <inkml:trace contextRef="#ctx0" brushRef="#br4" timeOffset="678362.8001">10674 12592 91 0,'-3'18'41'0,"5"2"1"16,1-7-2-16,19-3-41 15,11-1-4-15,7-21-15 16,29 9-21-16,3-11 1 15,18-5-1-15,9-7 1 16</inkml:trace>
  <inkml:trace contextRef="#ctx0" brushRef="#br4" timeOffset="678527.8096">11700 12434 80 0,'-46'30'42'16,"-7"14"-2"-16,-18 3 1 16,4 4-29-16,-5 6-12 15,3-2-1-15,10 0-2 16,3-13-4-16,26-4-34 15,5-16 2-15,20-9-3 16,5-13 2-16</inkml:trace>
  <inkml:trace contextRef="#ctx0" brushRef="#br4" timeOffset="678670.8177">11337 12588 98 0,'13'-7'43'16,"-13"7"1"-16,24-1-2 16,-1 6-38-16,7 4-2 15,16 0-4-15,1-10-34 16,23 11-7-16,-2-11-1 15,14 2 0-15</inkml:trace>
  <inkml:trace contextRef="#ctx0" brushRef="#br4" timeOffset="691139.5309">9372 11707 31 0,'-15'-1'26'0,"-4"-6"2"16,0 2-7-16,5-2-18 15,0-1-1-15,4 5 2 0,-6-7 3 16,5 10 0-16,-7-7 2 15,18 7 0-15,-26-3 1 16,26 3-1-16,-25-1-1 16,25 1-3-16,-14 0-1 15,14 0-1-15,0 0 0 16,16 0 0-16,7-1-1 15,11 2 0-15,9-1 0 16,10 0 0-16,11-1-1 16,9 1 1-16,7-4-1 15,11 0 1-15,4-4 0 16,6-3 0-16,3-1 0 15,1-2 0-15,1-2-1 0,-4 5 1 16,-5 0-1-16,-8 5-1 16,-8 5 1-16,-6 3-1 15,-13 1 0-15,-4 3 0 16,-2 1 0-16,-9-1 0 15,-1-4 0-15,2-1 0 16,-2-5 0-16,4-3 0 16,2-2 1-16,4-1-1 15,4 0 0-15,3-2 0 16,-3 4 0-16,-3 0-1 15,-5 6 1-15,-7 1 0 16,-8 2 0-16,-8 1 0 16,-9 2 0-16,-8-1 0 15,-12-3-1-15,14 7 1 0,-14-7 0 16,18 1 0-1,-4-2 0-15,2-1 0 0,5-2 0 16,0 1-2-16,3 2-1 16,-10-10-10-16,7 13-27 15,-21-2 0-15,0 0-1 16,0 0-1-16</inkml:trace>
  <inkml:trace contextRef="#ctx0" brushRef="#br4" timeOffset="694845.7429">6043 11910 30 0,'-36'-4'31'0,"0"-2"1"0,4-4-5 16,7 8-14-16,-2-12-4 16,12 6 1-16,-4-9-4 15,13 6 1-15,-2-6 0 16,13 4-2-16,-1-3-1 15,10 3 0-15,3 0-1 16,12 4-2-16,8 0 0 16,12 5 1-16,8 0-1 15,12 3 1-15,6 0-1 16,13 1 0-16,6-6 1 15,15 0 1-15,6-4-1 16,11-3-1-16,3-4 1 16,2 0 0-16,2 1-1 15,3 1 0-15,-5 5 0 0,-10 6-1 16,-10 6-1-16,-13 5 1 15,-12 4 0-15,-10 3-1 16,-10 1 1-16,-9-1-1 16,-5-5 1-16,-8-3-1 15,-1-6 1-15,-3-4 0 16,2-6 0-16,-4-1 0 15,-3-2 0-15,-4 0 0 16,-6 3 1-16,-3 2-2 16,-7 2 1-16,-6 4-1 15,-9 2 1-15,0 0-1 16,0 0 0-16,0 0 0 15,13 11 0-15,-13-11 1 16,0 0-1-16,15 12 1 16,-5-9 0-16,0 1-1 0,4 2 0 15,-5-3 0-15,2 3 0 16,-11-6-2-16,13 14-1 15,-13-14-10-15,0 0-23 16,-16 5-1-16,4-1 0 16,-4-8 0-16</inkml:trace>
  <inkml:trace contextRef="#ctx0" brushRef="#br4" timeOffset="697414.8898">15413 11247 35 0,'0'0'33'0,"0"0"2"16,-11-10-2-16,11 10-23 16,-23-6-4-16,12 3-2 15,-3-4-1-15,-5 3-2 16,-1-1-1-16,-7 2 0 15,-3-1 0-15,-5 0-1 16,-4 0 0-16,-6 1 1 16,-4-1-1-16,-1 0 1 15,-1-2 1-15,0-1-1 16,2 0 1-16,-1-1 0 15,-2-1 0-15,1 2-1 0,-1 0 1 16,-5 0-1-16,-6 0 1 16,-2 5-1-16,-3-2 1 15,-1 2-1-15,-3 0 1 16,0 0 0-16,-1-1 1 15,3 2 1-15,-1-3-1 16,5 2 1-16,-5-3-1 16,-1 5 0-16,0-1 0 15,0 4-1-15,0 1 0 16,-4 2 0-16,3 0-1 15,0 2 0-15,4 0 0 16,0-1 0-16,5-1 1 16,-4-3-1-16,6-1 0 15,2-1 1-15,-2-1 0 16,5 0 0-16,-1-1 0 0,4 0 0 15,2 0 0-15,-1 1-1 16,2 1 0-16,1 3 1 16,0-2-1-16,0 1 0 15,-2 1 0-15,2 0 0 16,-2 0 0-16,0-1 0 15,0 3 1-15,0-1-1 16,0-2 0-16,1 2 1 16,1 2-1-16,1 0 1 15,3 1-1-15,0 2 0 16,2 2 1-16,1 1-1 15,1 6 0-15,-1 2 0 16,0 1 0-16,0 1 0 16,3 2 0-16,0 2 0 0,3-1 0 15,4 1 0-15,7-1 0 16,4 1 0-16,8-3 0 15,5 1-1-15,6 1 1 16,6-4 0-16,2 2-1 16,9-4 1-16,1 1 0 15,9-3-1-15,3-2 1 16,6-2 0-16,5-3-1 15,4-1 2-15,6 1 0 16,-1-1 0-16,4 3 0 16,2 2 0-16,0 1 0 15,2 2-2-15,3 1 2 16,5 2-3-16,0-1 2 15,5 1-2-15,2 0 2 0,9-4-2 16,1 1 2-16,4-2 1 16,6-1-1-16,1-1 0 15,4-1 0-15,4 0 0 16,-2 1 0-16,4 0 0 15,1-4 0-15,2 0 0 16,5-4 0-16,0 0 0 16,1-5 0-16,4-2 0 15,2-2 1-15,1-4-1 16,-1-3 0-16,1 0 0 15,-3-2 1-15,-5 2-1 16,-3-1 0-16,-5 1 0 16,-5 0 0-16,-3 1-1 0,-8 0 1 15,-3-1 0-15,-8-1 0 16,0 0-1-16,-5-4 1 15,2 0 0-15,-2-5 0 16,1-2 3-16,-1-1-4 16,0-6 2-16,-3 0-1 15,-5-2 1-15,-5-4-2 16,-11 1 2-16,-14-3-1 15,-11 0-1-15,-20-5 2 16,-20 2 0-16,-19 0 0 16,-20-2-1-16,-25 5 1 15,-18 0-1-15,-16 9-1 16,-17 1 0-16,-12 12-3 15,-22-1-8-15,-2 16-26 0,-20 3 0 16,-1 10-2-16,-11 0 2 16</inkml:trace>
  <inkml:trace contextRef="#ctx0" brushRef="#br4" timeOffset="698737.9655">8424 12310 20 0,'16'2'32'0,"0"-2"2"15,-4-3-1-15,-12 3-17 16,12-12-11-16,-16 2 0 16,4 10 0-16,-21-18 1 0,4 13-2 15,-14-6 1-15,-6 8-2 16,-11-4 1-16,-4 6-1 15,-12 0 0-15,-2 4-1 16,-11 1-1-16,-6 1 0 16,-6 1 0-16,-4 2 0 15,-3-2 0-15,-3 1 1 16,2-4-1-16,-2 3 1 15,2-6-1-15,4 1 1 16,0-3-1-16,1 0 0 16,3-3-1-16,2 3 1 15,-2-1-1-15,2 5 0 16,0-1 1-16,-1 4-1 0,-2 5 0 15,2-1 1-15,-1 4-1 16,-2 0 1-16,6 1 0 16,-1 1-1-16,4 0 1 15,5 3-1-15,2-3 0 16,7 2 0-16,-2 0 0 15,7 2 0-15,-3 3 0 16,5 2 0-16,4 3 0 16,2 0 0-16,1 4 0 15,7 0-1-15,4 1 1 16,7 2-1-16,6 1 1 15,10-2-1-15,5 0 1 16,8 3 0-16,10 0-1 16,6 0 1-16,6 2 0 0,7 0 0 15,7 0 0-15,3-1 0 16,7 1 0-16,6-2 0 15,6-2-1-15,6 0 1 16,2-4 0-16,7 0 0 16,5-3 0-16,2-1-1 15,9-2 1-15,-3-2 0 16,6 0 0-16,5-3 0 15,4 0 0-15,2-2-1 16,4-2 1-16,2 0 0 16,2-1 1-16,5 0-1 15,0-2 0-15,1-1 0 16,2 0 0-16,-2-4 0 15,0 0 0-15,0-2 0 0,3-4 0 16,-2 0 0-16,-1-3 1 16,2-3-1-16,-5-2 1 15,3-2-1-15,-3-1 1 16,-1-4-1-16,-3 0 1 15,-4-5-1-15,-7 1 1 16,-2-5-1-16,-8 0 1 16,-6-7-1-16,-5-2 0 15,-8-2 1-15,-7-4 0 16,-5 0 0-16,-5-2-1 15,-7-1 1-15,-7 0 0 16,-5 2 0-16,-5-1-1 16,-9 1 1-16,-4 0-1 15,-8 0 0-15,-7 1 1 16,-2-2 0-16,-8 0-1 0,-5 2 1 15,-9-5 0-15,-2 2 1 16,-7-1-1-16,-3 1 0 16,-6 0 0-16,-1 2 0 15,-4 2-2-15,-4 4 1 16,-4 8-4-16,-9-5-7 15,4 22-26-15,-16-4-3 16,0 12-2-16,-15 1 0 16</inkml:trace>
  <inkml:trace contextRef="#ctx0" brushRef="#br4" timeOffset="707874.4881">16597 11394 67 0,'0'0'38'15,"15"-9"-1"-15,11-1 0 16,-2-11-31-16,19-1-4 16,8-3 0-16,8 2 0 15,0 1-1-15,-3 7 0 16,-8 4-1-16,-9 12 1 15,-15 13-1-15,-16 10 1 16,-17 12 0-16,-14 9 1 16,-16 11 1-16,-8 2 0 15,-6 2 0-15,3 0 2 16,2-8-2-16,15-2 2 15,11-13-3-15,21-7 1 16,13-14-2-16,17-12-1 0,23-7-3 16,5-13-6-16,29 2-25 15,-7-16-8-15,13 3 3 16,-6-13-4-16</inkml:trace>
  <inkml:trace contextRef="#ctx0" brushRef="#br4" timeOffset="708047.498">17448 11567 91 0,'-29'7'40'16,"10"4"0"-16,1-13-3 15,6-1-37-15,12 3-5 16,10-28-28-16,19 12-5 15,-2-9 0-15,15 4-2 0</inkml:trace>
  <inkml:trace contextRef="#ctx0" brushRef="#br4" timeOffset="708565.5276">17961 11388 73 0,'-8'-26'37'0,"10"12"0"16,-10-8 1-16,8 5-32 16,-15-3-2-16,1 8 0 15,-9 4 0-15,-2 5-1 0,-2 1 0 16,-2 8 0-16,1-4-1 15,5 5 0-15,3-1-1 16,10 1 0-16,10-7 0 16,-4 13 0-16,15-6 0 15,7 0-1-15,9-1 0 16,3 1 1-16,12-1-1 15,5-5 1-15,6-6-1 16,9-3 1-16,3-7-1 16,-2-1 1-16,-1-2 0 15,-7 0-1-15,-10 2 1 16,-6 2 0-16,-12 5 0 15,-14 9 0-15,-13 0 0 16,-13 23-1-16,-11 1 0 16,-4 9 1-16,-8 9-1 0,-3 6 0 15,-3 4-1-15,-3 2 1 16,7 1-1-16,3-3 2 15,10-4-3-15,-1-4 0 16,12-5-3-16,0-12-7 16,17 3-22-16,-9-16-7 15,13 0 1-15,-7-14-4 16</inkml:trace>
  <inkml:trace contextRef="#ctx0" brushRef="#br4" timeOffset="709139.5604">18952 11255 77 0,'-17'-7'39'0,"-15"-4"0"0,1 13 0 16,-15-4-30-16,4 9-5 15,-2 3 0-15,7 7-1 16,3 1 0-16,6 7-1 16,9-1 0-16,10 0 0 15,12-3-1-15,12-1-1 16,9-6 1-16,5-4 0 15,7-9-1-15,3-4 1 16,0-4-1-16,2-4 0 16,-5-6 1-16,-5-1-1 15,-8 1 0-15,-4 3 1 16,-7 4-1-16,-12 10 0 15,0 0 1-15,-9 22-1 0,-13 11 0 16,-7 9 0-16,-4 10 0 16,-1 3 0-16,2 6-3 15,4-6-1-15,20 10-25 16,2-32-7-16,29-4-3 15,6-20-3-15</inkml:trace>
  <inkml:trace contextRef="#ctx0" brushRef="#br4" timeOffset="709474.5791">19296 11337 96 0,'-27'-14'40'15,"8"23"2"-15,-11-2-3 0,13 7-34 16,-8 2-2-16,7 5-1 15,4 1 0-15,10 1 0 16,10-1-1-16,10-2 0 16,10-5 0-16,5-1-1 15,6-1 0-15,1-2 0 16,2 0 0-16,-8-2 0 15,-5 4 0-15,-7 4 1 16,-12 4-1-16,-9 2 2 16,-9 4-2-16,-7 0 2 15,-4 1-3-15,-3-1 1 16,3 1-3-16,0-10-3 15,11 4-10-15,-5-25-21 16,15 3-4-16,15-21-1 16,8-1 1-16</inkml:trace>
  <inkml:trace contextRef="#ctx0" brushRef="#br4" timeOffset="709887.6032">19417 11335 109 0,'-12'13'39'0,"0"-11"2"16,21 9-9-16,17-17-29 15,7-2-2-15,11-2 1 16,8-3 0-16,4 3 0 16,0-1-1-16,-3 1 0 15,-9 7 1-15,-13 7 0 16,-13 4-1-16,-14 8 0 0,-12 5 1 15,-15 4-2-15,-9 5 1 16,-1 1 0-16,0 1 0 16,5-1-1-16,11-3 0 15,10-2 0-15,15-9 0 16,15-5 0-16,13-4 0 15,7-2 0-15,5-3-1 16,-5-1 1-16,-2 3 0 16,-9 3 0-16,-9 4 0 15,-14 7 0-15,-10 4 2 16,-10 6-1-16,-9 3 0 15,0 3-1-15,-8-5-3 16,4 1-2-16,-5-14-9 16,16 2-22-16,-6-23-6 0,19 4 2 15,0-29-5-15</inkml:trace>
  <inkml:trace contextRef="#ctx0" brushRef="#br4" timeOffset="710045.6122">19876 11339 111 0,'0'0'42'15,"18"0"1"-15,-6-2-4 16,7-5-40-16,14 3-6 16,-4-10-25-16,14 14-8 15,-16-7-1-15,0 10-1 16</inkml:trace>
  <inkml:trace contextRef="#ctx0" brushRef="#br4" timeOffset="710492.6378">16917 11649 65 0,'-44'-10'37'16,"13"7"0"-16,3 0 0 15,28 3-27-15,-10 8-5 16,29 5 0-16,23-5 1 16,33 2-2-16,34-4 1 15,35 1-1-15,36-9 0 16,31-3-1-16,29-7 0 15,23-1-1-15,13-6 0 16,1 0-1-16,-10-3-1 16,-15 0-2-16,-25 4-1 15,-32 2-1-15,-32 6 0 16,-39 2-1-16,-39 10-3 15,-38-8-22-15,-23 17-7 16,-24-11-1-16,-29 10 0 16</inkml:trace>
  <inkml:trace contextRef="#ctx0" brushRef="#br4" timeOffset="711397.6891">20790 11370 82 0,'12'-3'40'16,"8"-3"-1"-16,0-11 1 16,21-3-31-16,1-4-5 15,11 2-1-15,2-1 0 16,3 5-2-16,-6 8 1 15,-6 8-2-15,-12 10 1 16,-14 11-1-16,-22 13 0 16,-18 10 1-16,-16 8 0 15,-11 3 1-15,-9 5-1 0,-1-1 3 16,3-5-2-16,7-4 2 15,13-9-2-15,18-9 1 16,18-10-2-16,19-6 1 16,22-7-4-16,14-9-4 15,17-3 0-15,4-21-28 16,21 12-3-16,-6-12-5 15,9 3 0-15</inkml:trace>
  <inkml:trace contextRef="#ctx0" brushRef="#br4" timeOffset="711570.699">21767 11551 104 0,'-39'9'40'0,"11"5"1"0,-1-13-4 15,16-1-36-15,13 0-4 16,7-17-7-16,28 9-23 15,-1-12-6-15,18 8 0 16,-1-10-1-16</inkml:trace>
  <inkml:trace contextRef="#ctx0" brushRef="#br4" timeOffset="712014.7248">22268 11281 98 0,'-21'-22'38'16,"2"8"1"-16,-11-7-8 15,4 11-27-15,-7 6 0 0,-2 11 0 16,-5 4-1-16,-3 12 0 16,0 4 0-16,7 7-1 15,5 1-1-15,10 1 0 16,15-3 0-16,19-5 0 15,22-7-1-15,17-6 0 16,17-8 0-16,10-1 0 16,5-2 0-16,-8 0 1 15,-6 5-1-15,-16 4 0 16,-19 7 0-16,-23 7 0 15,-21 3 0-15,-20 2 3 16,-16 2-3-16,-9-2 3 16,-8-5-3-16,5-4 3 15,3-10-2-15,9-8 1 0,12-12-2 16,17-11-3-16,16-12 3 15,16-11-3-15,17-12 2 16,7-8-3-16,11-2 1 16,2 0-2-16,4 6-1 15,-10 1-26-15,6 19-5 16,-23 5-2-16,-1 18-2 15</inkml:trace>
  <inkml:trace contextRef="#ctx0" brushRef="#br4" timeOffset="712373.7454">22827 11220 97 0,'0'0'41'16,"-13"0"0"-16,4 15-1 15,-14 5-33-15,2 7-3 16,-4 9 0-16,2 8-1 16,2 8-1-16,7 2 0 15,7-1-1-15,14-2 2 16,14-11-2-16,11-8 0 15,12-13-1-15,6-16 1 16,4-12 0-16,0-14-1 16,-5-9 1-16,-8-12-3 15,-11-3 2-15,-14-5-1 16,-10 0 0-16,-8-1-2 0,-10 6 0 15,-7 5-3-15,1 18-24 16,-14-4-7-16,16 18-2 16,-5-3-3-16,21 13-1 15</inkml:trace>
  <inkml:trace contextRef="#ctx0" brushRef="#br4" timeOffset="712525.754">23327 11497 114 0,'-29'7'42'15,"4"-5"-2"-15,-3-13-6 16,-10-16-67-16,37 12-6 16,-2-10-3-16,7 7-2 0</inkml:trace>
  <inkml:trace contextRef="#ctx0" brushRef="#br1" timeOffset="783502.8138">5759 13924 61 0,'-17'8'38'0,"17"-8"1"16,0 0 0-16,11-1-30 15,3-7-5-15,12 1 0 16,11-2-2-16,6-1 0 15,10-2-1-15,2 3 0 16,-2 3-1-16,-3 5 0 16,-14 6 1-16,-13 8-1 15,-19 10 1-15,-16 9 0 16,-20 8 0-16,-15 6 1 15,-9 4-1-15,-2 4 0 16,3-2 0-16,8-4 0 16,13-6 0-16,16-8-1 15,22-10-1-15,15-13-1 0,29-8-2 16,11-15-5-16,27 1-31 15,-5-16 1-15,14 2-3 16,-6-8 2-16</inkml:trace>
  <inkml:trace contextRef="#ctx0" brushRef="#br1" timeOffset="783862.8344">6385 13942 81 0,'-5'10'43'16,"5"-10"-3"-16,2 16 2 16,12-15-39-16,14 3-1 15,9-5 0-15,13-2 0 16,10-3 0-16,11 0-1 15,1-6 0-15,3 2-1 16,-5 2 1-16,-10 1 0 16,-14 3 0-16,-12 9-1 15,-18 6 1-15,-21 14 0 16,-12 6-1-16,-17 10 0 15,-10 8-1-15,-8 6 0 16,-1 5-1-16,1-4-1 16,8 0-2-16,6-17-6 15,23 4-30-15,10-23 0 16,28-5-1-16,11-20 0 0</inkml:trace>
  <inkml:trace contextRef="#ctx0" brushRef="#br1" timeOffset="784013.843">7229 14134 76 0,'-39'-4'41'16,"2"6"-4"-16,-4-3-1 16,12-11-44-16,19 12-32 15,6-14 2-15,26 7-3 16,12-11 1-16</inkml:trace>
  <inkml:trace contextRef="#ctx0" brushRef="#br1" timeOffset="784441.8675">7702 13961 65 0,'-13'-25'41'0,"10"13"0"16,-12-7 0-16,15 19-29 15,-24-15-6-15,6 14-2 16,-11 6-1-16,-6 8-1 15,-6 4 0-15,-3 9 0 16,4 4-1-16,4-3-1 16,8 1 0-16,16-4 0 15,16-4-1-15,21-4 0 16,17-2 1-16,11-6-1 15,8-1 0-15,2 2 1 0,-1 3-1 16,-9 4 1-16,-12 3-1 16,-17 5 1-16,-18 5-1 15,-20 2 1-15,-11 2-1 16,-11-3 1-16,-8-5 1 15,-1-6 0-15,2-9-1 16,8-10 1-16,12-13-1 16,14-13-1-16,19-14 1 15,15-9-1-15,16-8-1 16,8-5 0-16,7 4-3 15,-1-13-25-15,3 25-10 16,-12 1 0-16,-3 17-1 16</inkml:trace>
  <inkml:trace contextRef="#ctx0" brushRef="#br1" timeOffset="784832.8898">8169 13936 86 0,'0'0'43'15,"21"-18"0"-15,8 13-2 16,4-11-38-16,11 2 0 15,5 0-1-15,2 1-1 0,-4 4 0 16,-2 3-1-16,-11 6 1 16,-13 8 0-16,-19 7 0 15,-21 11 0-15,-19 7-1 16,-12 4 0-16,-11 5 0 15,-5 2 1-15,1 0-1 16,5-1-1-16,15-6 1 16,13-6 0-16,19-8 0 15,24-8 0-15,21-8-1 16,15-8-1-16,15-4-3 15,1-14-28-15,14 6-9 16,-11-11 0-16,4 5-2 16</inkml:trace>
  <inkml:trace contextRef="#ctx0" brushRef="#br1" timeOffset="785019.9006">8706 14153 60 0,'-16'26'45'0,"2"13"-3"15,-9-8 1-15,10 18-19 16,-8-13-21-16,-2-1-4 16,10 9-36-16,-19-15-5 15,8 6 1-15,-1-13-3 16</inkml:trace>
  <inkml:trace contextRef="#ctx0" brushRef="#br1" timeOffset="789558.1601">8899 13932 69 0,'0'0'39'15,"0"0"1"-15,0 0 0 16,12-4-35-16,7-8-2 15,12-2-1-15,11-6 1 16,10 1-1-16,1 0-1 16,4 2 1-16,-1 4-1 15,-4 6 0-15,-12 8-1 16,-10 8 1-16,-15 11 0 0,-15 10 0 15,-12 4-1-15,-13 9 1 16,-8 2 0-16,-7 0 0 16,-1 1 0-16,1 0 0 15,3-7 0-15,7-3-1 16,13-6 1-16,9-3 0 15,16-8 0-15,11-5-1 16,14-8-1-16,11-11-1 16,15-4 0-16,4-15-5 15,21 2-29-15,-12-17-5 16,10-2 0-16,-12-7-1 15</inkml:trace>
  <inkml:trace contextRef="#ctx0" brushRef="#br1" timeOffset="789890.1788">9645 13855 65 0,'-5'13'42'0,"5"-13"-1"16,0 0 2-16,24-3-26 15,6 0-14-15,7-9 0 16,12 3 0-16,1-2 1 16,2 1-2-16,-6 4 1 15,-4 3-1-15,-8 4 0 16,-10 7 0-16,-11 9-1 15,-10 6 0-15,-13 9 0 16,-9 5-1-16,-5 6 0 0,-4 2-1 16,0 4-1-16,-2 0-1 15,9-2-1-15,-1-8-3 16,26 5-23-16,-4-25-13 15,21 1-1-15,2-20 1 16</inkml:trace>
  <inkml:trace contextRef="#ctx0" brushRef="#br1" timeOffset="790041.1878">10249 14140 89 0,'-21'-5'42'0,"2"15"1"16,-10-8-1-16,14-10-41 0,0 5-5 15,7-20-17-15,26 13-21 16,8-15 0-16,16 2 0 15,9-10 0-15</inkml:trace>
  <inkml:trace contextRef="#ctx0" brushRef="#br1" timeOffset="790363.2062">10830 13755 94 0,'-28'-4'43'16,"2"14"1"-16,-14-9-4 15,6 17-37-15,-12 4 0 16,2 14 1-16,-3 10-2 15,6 8 0-15,3 5 0 16,10 2-1-16,9-2 0 16,13-3 0-16,13-8-1 0,13-11 0 15,9-14 0-15,6-10 0 16,2-11-1-16,-1-13 1 15,-6-7-1-15,-7-12 0 16,-13-4 1-16,-8-5-2 16,-9 1 1-16,-12-2-1 15,-2 9 0-15,-4 5-1 16,2 16-3-16,-3-9-28 15,26 19-9-15,-13-2 1 16,27 9-2-16</inkml:trace>
  <inkml:trace contextRef="#ctx0" brushRef="#br1" timeOffset="790566.2178">11098 13758 110 0,'-4'-10'44'15,"-7"27"1"-15,-15 4-14 16,7 22-28-16,-9 5-1 15,4 8-1-15,3 7-1 16,4 1-1-16,9 0-2 16,5-9-2-16,15 0-32 15,-6-22-7-15,16-3 1 16,-1-19-2-16</inkml:trace>
  <inkml:trace contextRef="#ctx0" brushRef="#br1" timeOffset="790702.2256">11227 14308 71 0,'-2'28'45'16,"-15"-3"-1"-16,4 15 2 15,-13-22-23-15,-1 14-23 16,10 7-32-16,-6-18-11 16,12 2 0-16,0-12-2 15</inkml:trace>
  <inkml:trace contextRef="#ctx0" brushRef="#br1" timeOffset="795031.4732">11482 13894 74 0,'0'0'41'0,"14"-25"-2"16,9 19-2-16,-3-7-33 16,7 4-1-16,8 0 1 15,7 7 0-15,-3 2-1 16,4 3 0-16,2 1-2 15,-1 3 1-15,-1-3-1 16,0 3-1-16,-9-1 1 16,-3 1 0-16,-9 3-1 15,-8 5 1-15,-14 6-1 16,-12 9 0-16,-12 7 0 15,-12 7 1-15,-9 7-1 16,-4 6 0-16,0-1 0 16,7-1 0-16,10-8 0 15,15-6 0-15,19-11 0 0,17-12-1 16,22-14-1-16,16-15-2 15,20-2-4-15,-9-20-27 16,21 6-8-16,-9-12 1 16,1 6-1-16</inkml:trace>
  <inkml:trace contextRef="#ctx0" brushRef="#br1" timeOffset="795386.4935">12389 13847 86 0,'-12'7'42'0,"12"-7"2"0,12-2-3 15,3-5-37-15,14-8-2 16,10-1 0-16,4-3 1 15,5 2-1-15,-2 0 0 16,-3 5-1-16,-6 6 0 16,-12 12 0-16,-11 15 0 15,-18 12 0-15,-10 14-1 16,-12 8 0-16,-9 8-1 15,-4 4 1-15,-1 0-1 16,1-5-1-16,10-7-1 16,10-13-2-16,19-6-6 15,0-36-25-15,37 11-7 0,-3-27 1 16,21 0-3-1</inkml:trace>
  <inkml:trace contextRef="#ctx0" brushRef="#br1" timeOffset="795510.5006">12870 14139 90 0,'-38'10'42'0,"10"3"-3"16,2-12-3-16,23-15-70 16,14 3-9-16,9-17 1 15,19 4 0-15</inkml:trace>
  <inkml:trace contextRef="#ctx0" brushRef="#br1" timeOffset="795827.5187">13123 13922 89 0,'-25'6'41'16,"25"-6"2"-16,0 0-2 16,19-6-37-16,16-8-1 15,10-2-1-15,9-2 1 16,1 0-2-16,0-1 1 15,-3 4 0-15,-10 7-1 16,-16 6 0-16,-13 12 1 16,-14 10-1-16,-15 15-1 15,-11 9 0-15,-10 8 0 16,-5 10 0-16,-1 1-1 15,0 1 0-15,11-3-2 0,7-10-1 16,18-9-6-16,5-27-24 16,36-1-7-16,3-28-1 15,27-4-3-15</inkml:trace>
  <inkml:trace contextRef="#ctx0" brushRef="#br1" timeOffset="796143.5368">13985 13803 108 0,'-27'-1'43'0,"0"28"2"15,-24-1-9-15,3 28-32 16,-5 9-3-16,2 7 1 16,-3 8-2-16,6 1 1 15,5-3-1-15,11-8-1 0,14-10 2 16,13-20-2-16,15-14 0 15,13-17 1-15,10-17-1 16,4-7 1-16,-1-14-1 16,-4-9 1-16,-7-9-1 15,-6-1 1-15,-13-2 0 16,-13 7 0-16,-11 4 0 15,-8 9 0-15,-2 10-2 16,-7 7-4-16,14 22-12 16,-12-9-18-16,24 24-4 15,9-22-2-15,7 28-3 16</inkml:trace>
  <inkml:trace contextRef="#ctx0" brushRef="#br1" timeOffset="796472.5556">14170 14298 87 0,'-25'34'45'0,"-2"17"-1"0,-12-6 0 16,13 7-34-16,-14 6-10 16,-1-6-3-16,12 15-29 15,-8-32 11-15,30 4-22 16,0-19-2-16,21-8 0 15</inkml:trace>
  <inkml:trace contextRef="#ctx0" brushRef="#br1" timeOffset="800011.758">5905 14894 29 0,'0'0'38'0,"9"-14"1"16,1-2-1-16,18 8-16 16,-4-16-14-16,14 3-3 15,7-7-1-15,5 6 0 16,0 2-2-16,-1 7 1 15,-9 10-2-15,-10 11-1 0,-11 11-1 16,-19 12 0-16,-16 10 0 16,-13 8 0-16,-14 7 2 15,-6 4-1-15,-5 0 1 16,2-2-1-16,3-6 2 15,11-4 0-15,12-7 0 16,15-10-1-16,19-8-1 16,16-11 0-16,21-11-2 15,13-10-1-15,14-7-1 16,8-12-3-16,16 8-8 15,-8-20-24-15,10 8 0 16,-15-11-1-16,-1 11 1 16</inkml:trace>
  <inkml:trace contextRef="#ctx0" brushRef="#br1" timeOffset="800312.7748">6731 14848 59 0,'-18'8'41'16,"-6"-11"-1"-16,24 3 2 15,-4-13-36-15,24 2-2 16,10-4 0-16,14 2 0 16,2 0-1-16,6 3 0 15,-1 6-1-15,-2 8 0 16,-8 7-2-16,-10 10 0 15,-14 10 0-15,-14 13-1 16,-15 7 1-16,-11 11 0 16,-9 6 0-16,-4 0-1 0,-2 0 1 15,3-6-3-15,11-5-2 16,9-25-29-16,28-3-6 15,9-27-3-15,26-11 2 16</inkml:trace>
  <inkml:trace contextRef="#ctx0" brushRef="#br1" timeOffset="800463.7838">7558 15022 66 0,'-29'15'38'0,"6"-7"-6"16,8-6-31-16,15-2-39 15,9-11-1-15,20-3-1 0</inkml:trace>
  <inkml:trace contextRef="#ctx0" brushRef="#br1" timeOffset="800942.8113">8198 14810 62 0,'-7'-17'42'15,"-15"-4"-2"-15,-4 12 3 16,-21-2-38-16,4 10 1 16,-6 5-2-16,-2 9-2 15,0 6 0-15,4 3-1 16,5 3 0-16,18 3-1 0,11-3 0 15,17-1 0-15,14-3 0 16,19-4 0-16,9-2 1 16,9-1-1-16,3-1 1 15,1 2-1-15,-7 0 1 16,-8 3-1-16,-12 4 1 15,-14 8 0-15,-17 3-1 16,-10 5 1-16,-14 2 0 16,-13 3 0-16,-9-3-1 15,-6 0 0-15,-3-4 0 16,3-8 1-16,8-11-2 15,10-11 1-15,13-19-1 0,17-15 0 16,17-18 0 0,17-14 0-16,14-9 0 0,8-7 0 15,6 1-1-15,-2 2 0 16,0 17-6-16,-18 2-30 15,1 26-2-15,-21 6-2 16,1 19 0-16</inkml:trace>
  <inkml:trace contextRef="#ctx0" brushRef="#br1" timeOffset="801550.8461">8965 14869 50 0,'0'-14'39'0,"-5"-7"0"15,6 4 1-15,-10-2-33 16,3 2 0-16,-8-4-2 15,-4 9 2-15,-11-3-1 16,-5 8 0-16,-13 6-3 16,-6 9-1-16,-7 4 0 0,0 7-2 15,-1 3 1-15,5 4-1 16,11 2-1-16,16 1 0 15,20-2 1-15,21-6-1 16,25-4 1-16,19 0 0 16,16-4 0-16,11 1 1 15,3 1 0-15,-5 5 0 16,-11 3-1-16,-15 8 1 15,-24 7-1-15,-20 5 1 16,-24 5-1-16,-19 3 1 16,-18 0-1-16,-9-6 0 15,-8-6 1-15,-3-9 0 16,4-13-1-16,9-15 1 15,14-18-1-15,19-17 0 0,19-18 0 16,24-12 0-16,20-7-1 16,16-2 0-16,14 1-2 15,5 3-2-15,12 23-30 16,-19 3-5-16,7 20-1 15,-17 5-2-15</inkml:trace>
  <inkml:trace contextRef="#ctx0" brushRef="#br1" timeOffset="801748.8574">9422 15261 91 0,'-42'69'45'16,"3"12"0"-16,-11-13-2 0,20-1-45 15,-3-4-4-15,-2-20-32 16,20-3-7-16,4-22 1 16,22-3-1-16</inkml:trace>
  <inkml:trace contextRef="#ctx0" brushRef="#br1" timeOffset="805676.0819">9726 14956 50 0,'-14'-5'41'0,"25"-4"0"15,4-8 0-15,19 7-24 16,9-13-14-16,9-4-2 16,7 1 1-16,7 4 0 15,-7 1-1-15,-2 10 1 16,-15 9-2-16,-15 14 1 15,-20 10 0-15,-17 12 0 0,-21 14-1 16,-19 12 1-16,-13 9 0 16,-7 3 1-16,-2 0-1 15,9-3 1-15,11-10-1 16,19-8 1-16,21-12-2 15,25-11 1-15,24-15 0 16,20-11-2-16,20-5-2 16,7-8-1-16,14-1-4 15,-9-12-34-15,20 0 1 16,-13-13-2-16,2 1 1 15</inkml:trace>
  <inkml:trace contextRef="#ctx0" brushRef="#br1" timeOffset="805976.0989">10596 14884 77 0,'0'0'44'0,"11"4"-1"16,18-22-1-16,23 4-39 15,-1-4 0-15,7 4-1 16,-1 1 1-16,-4 6-2 16,-6 8 0-16,-13 14 0 15,-9 11 0-15,-14 15 0 16,-14 9 0-16,-11 11-1 15,-8 7 0-15,-6 5 0 16,-3 0-2-16,1-3-2 0,6 0-2 16,-6-18-35-16,28-2-2 15,4-25-1-15,26-6 2 16</inkml:trace>
  <inkml:trace contextRef="#ctx0" brushRef="#br1" timeOffset="806103.1064">11552 15154 58 0,'-12'-4'2'16,"-8"3"-1"-16,5-7-2 16,21-13-36-16</inkml:trace>
  <inkml:trace contextRef="#ctx0" brushRef="#br1" timeOffset="806510.1296">12053 14883 68 0,'-43'-12'41'0,"5"9"0"16,-10-7 0-16,7 3-35 16,-8 6-3-16,6 7 1 15,4 1-2-15,7 7 1 16,8 1-1-16,15 4 0 15,13 2-1-15,18-2 0 16,14-1 0-16,12 2-1 16,7-1 0-16,2 2 1 0,-3 1-1 15,-8 6 1-15,-11 3-1 16,-17 6 0-16,-16 5 1 15,-15 3-1-15,-14-1 1 16,-10 0-1-16,-5-4 1 16,-2-9-1-16,1-11 1 15,9-13-1-15,12-17 0 16,16-17 0-16,13-17-1 15,17-12-2-15,13-5-1 16,6-13-6-16,21 10-32 16,-13-6 0-16,7 17-1 15,-13 2 1-15</inkml:trace>
  <inkml:trace contextRef="#ctx0" brushRef="#br1" timeOffset="807095.1632">12419 14844 74 0,'0'0'42'0,"-21"2"-1"16,21-2 0-16,0 0-38 15,22-3-3-15,5-4 1 16,6 2 1-16,4 0-1 15,9 4 1-15,-2 1-1 16,1 3 1-16,-5 2-1 16,-6 4 0-16,-13 2 0 15,-14 4 0-15,-14 4 0 16,-15 3 0-16,-13 6 0 15,-7 2 1-15,-5 0-1 16,3-1-1-16,7-4 1 0,14-3 0 16,13-5-1-16,18-4 0 15,18-7 0-15,10-3 0 16,4 3 0-16,2 4 1 15,-7 6-1-15,-13 9 0 16,-18 7 1-16,-20 6 0 16,-17 7-1-16,-13 1 0 15,-10 1-3-15,-10-11-4 16,14 5-21-16,-5-31-16 15,20-7 1-15,10-20-1 16</inkml:trace>
  <inkml:trace contextRef="#ctx0" brushRef="#br1" timeOffset="807660.1954">11583 15102 60 0,'0'0'39'0,"12"-2"-11"15,-12 2 9-15,0 0-27 16,0 0-3-16,0 0-1 16,-11-1-1-16,11 1-2 15,-13 6 0-15,13-6-1 16,-15 16 0-16,7-3 0 15,-3 3-1-15,3 3 0 16,-1-1 0-16,1 3 0 16,1-6 0-16,2 0-1 15,5-15 1-15,0 11 0 16,0-11-1-16,20-16 1 15,-8 1 0-15,2 0 0 16,-2-1 1-16,-1 2-1 0,-4 4 0 16,-7 10 0-16,0 0 0 15,-21 15-1-15,7 1-1 16,0-2-1-16,5 5-4 15,-4-18-29-15,23 3-8 16,2-20 1-16,26-2-3 16</inkml:trace>
  <inkml:trace contextRef="#ctx0" brushRef="#br1" timeOffset="812067.4476">5912 15112 12 0,'-15'-7'30'0,"15"7"0"15,-8-14 1-15,8 14-26 16,17-14-1-16,4 6 0 15,11 4-1-15,6-3 0 16,14 2-1-16,6-2 0 16,9 3 0-16,7-2 2 15,5 0-2-15,4 2 0 16,8 4 0-16,-1 0 0 15,5 2 1-15,2 0 0 0,8 3 0 16,-2-4 0-16,9 1-1 16,5-4 1-16,6 0-1 15,3-4 1-15,8-2-1 16,2-4 0-16,0 5-1 15,0-1 0-15,-3 4 1 16,-6 1-1-16,-8 4-1 16,-9 3 1-16,-10 1 0 15,-9 1-1-15,-9 1 0 16,-9-1 1-16,0-1-1 15,-4-3 1-15,-2-3-1 16,-1-4 0-16,-3-2 0 16,-1 0-1-16,-10-5-7 15,0 7-28-15,-18-3 0 0,-13 5-3 16,-21 3 2-16</inkml:trace>
  <inkml:trace contextRef="#ctx0" brushRef="#br1" timeOffset="814343.5778">9126 14043 43 0,'10'1'33'15,"18"0"-5"-15,3-16-3 16,27 12-15-16,3-14-1 15,26 7-1-15,11-10-4 16,19 7 0-16,7-2-2 16,5 5 0-16,6 1 0 15,-2 6-2-15,-1 4 0 16,-6 3 0-16,-12 4 0 15,-12 1 0-15,-10 0 0 16,-6-2 1-16,-12-3-1 16,-3-3 0-16,-11-5 0 0,-7-3-1 15,0 2-6-15,-16-12-21 16,1 7-7-16,-9-3-2 15,-6 4 2-15</inkml:trace>
  <inkml:trace contextRef="#ctx0" brushRef="#br1" timeOffset="818190.7973">9419 15141 19 0,'21'-1'29'0,"5"3"0"15,3 1-19-15,4-9-2 16,15 8 0-16,0-10 0 15,17 9-2-15,-1-8-1 0,14 8-1 16,5-4 0-16,10 5-1 16,3-4-1-16,7 4 0 15,5 1 0-15,2 2 0 16,5 1 0-16,3-2 0 15,-1 5-1-15,6 1 0 16,2 0 1-16,0 4-1 16,-2-1 0-16,0 2 0 15,-4 0-1-15,1-3 1 16,1 0-1-16,-4-3 0 15,-5-4 1-15,-2-3 0 16,-1-6-1-16,-7-5 1 16,-2-3 1-16,-9-1-1 15,-9-5 0-15,-5 4 0 0,-11 0-1 16,-12-1-2-16,-4 16-9 15,-20-8-23-15,-9 11-3 16,-21-4 1-16,0 0 0 16</inkml:trace>
  <inkml:trace contextRef="#ctx0" brushRef="#br1" timeOffset="819226.8571">11456 14101 33 0,'-14'-4'34'16,"14"4"1"-16,-3-14-1 15,20 5-26-15,6-1-3 16,17 2-2-16,10-2 0 16,10 5-1-16,8 4 0 15,9 4-1-15,1 3 0 16,13 4 0-16,4-3 0 15,11 5 1-15,7-8 1 16,19-1 0-16,16-14 0 16,19 0 1-16,14-9-1 15,17 0 0-15,7-1-2 16,-1 3 0-16,-11 4-2 0,-21 9 0 15,-29 10-3-15,-36 9 0 16,-28 15-6-16,-49 0-22 16,-16 11-5-16,-26-2 0 15,-9 3 1-15</inkml:trace>
  <inkml:trace contextRef="#ctx0" brushRef="#br1" timeOffset="821479.9859">16747 13784 63 0,'4'-29'38'0,"10"14"-1"16,6-9 0-16,18 4-34 15,-1-3 0-15,10 3-1 16,0 2 0-16,4 5 0 16,-7 9 0-16,-6 8 0 15,-10 10-1-15,-14 11 1 16,-20 10-1-16,-16 11 1 15,-18 8 0-15,-12 11 2 16,-11 2-2-16,-3 2 0 16,3-5-1-16,11-5 1 0,19-8-1 15,22-6 0-15,23-14-1 16,26-14-2-16,25-8 0 15,19-13-2-15,23-3-3 16,1-17-31-16,18 2-1 16,-10-16-1-16,5 5 0 15</inkml:trace>
  <inkml:trace contextRef="#ctx0" brushRef="#br1" timeOffset="821654.996">17664 13923 75 0,'-45'10'42'15,"14"8"-2"-15,-3-15 0 0,18 3-28 16,16-6-15-16,-5-9-7 16,32 4-28-16,2-13-1 15,17 3-1-15,1-12 0 16</inkml:trace>
  <inkml:trace contextRef="#ctx0" brushRef="#br1" timeOffset="821976.0142">18022 13726 61 0,'-31'17'42'16,"3"-13"-2"-16,28-4 0 15,0 0-16-15,27-1-22 16,17-10 1-16,15 2-1 0,7-4 1 15,9 4-1-15,0-4-1 16,-3 5 1-16,-13 1-1 16,-12 3 0-16,-11 3 1 15,-13 4-1-15,-23-3-1 16,4 28 1-16,-22-3-1 15,-6 6 0-15,-10 12 0 16,-1 6-1-16,-4 9-2 16,1-3-1-16,9 7-3 15,3-16-27-15,26 7-8 16,2-21 2-16,32-1-1 15</inkml:trace>
  <inkml:trace contextRef="#ctx0" brushRef="#br1" timeOffset="822390.038">19108 13607 89 0,'-33'-17'40'0,"0"20"1"15,-20 1-1-15,12 11-34 16,-11 10-2-16,4 7-2 15,9 4-1-15,11 1 1 16,17 0-1-16,20-4-1 16,20 0 0-16,12-8 0 15,14-1 0-15,5-1 0 16,0-3 0-16,-4 2 0 15,-15 0-1-15,-8 1 0 0,-20 2 0 16,-13 4 1-16,-17 1-1 16,-13 0 0-16,-9 0 1 15,-6-6 0-15,0-3 0 16,2-4 0-16,4-10 0 15,12-8 0-15,10-12 0 16,15-12-1-16,16-11 2 16,10-12-2-16,9-9 1 15,4-4-2-15,3-2-1 16,-5-6-7-16,3 15-29 15,-16-1 0-15,-1 16-2 16,-11 3-2-16</inkml:trace>
  <inkml:trace contextRef="#ctx0" brushRef="#br1" timeOffset="826243.2584">21926 9387 50 0,'-87'-41'32'0,"-1"1"2"16,-5-2-2-16,7 5-20 15,-12-9-9-15,9 1-2 16,-1-2 2-16,4 7-2 15,-1-4 3-15,4 2-2 16,-3 1 1-16,3 3-1 16,-4 1-2-16,0 2 2 15,-4 5-3-15,-5 2 3 16,-2 1-3-16,-5 4 2 15,-2 1-2-15,-1 2 1 16,-6 2 0-16,-3 1 1 0,-3-1 0 16,1 5 0-16,-7 0 1 15,0 5 1-15,-12 1-1 16,1 8 0-16,-7 1 1 15,1 9-1-15,-4 1 0 16,-2 9-1-16,-1 3 0 16,5 3 1-16,7-1 0 15,8 4-2-15,7-1 2 16,4 4-2-16,8-2 1 16,6 0-1-16,6 0 1 15,4 5-1-15,0 5-1 16,5 2 1-16,1 4 0 15,2 4 0-15,6 8 0 16,0 1 1-16,3 4-1 0,7 5 0 16,8 1 0-16,-1 3 1 15,9 5-1-15,1 1 0 16,7 3 0-16,2 7 1 15,0 3-1-15,5 6 0 16,-5 6-2-16,5 3 2 16,2 4-2-16,3-2 3 15,4 0-3-15,7-2 1 16,6-2-1-16,2-5 1 15,6 3 0-15,3-2-1 16,4 1 1-16,-3 3-1 16,-3-1 2-16,-3 4 0 15,-2 2 1-15,-6 4-2 0,-4 5 1 16,-6 0 0-16,-1 5 0 15,3 3 1-15,-3-2-2 16,3 1-2-16,3 2 3 16,5 2 0-16,1-3-1 15,6-1 2-15,2 0-2 16,-1-3-1-16,2 6 2 15,2 0 0-15,3-2-1 16,3-5 2-16,6-2-2 16,4-2 0-16,12-6 0 15,9-7 2-15,10-8-2 16,12-7 1-16,10-9-1 15,9-6 0-15,8-2 0 16,5-7 0-16,9-2 0 0,1-3-1 16,4-1 1-16,1-2 0 15,1 0 0-15,0-2 0 16,2 0 1-16,1-3 1 15,3-3-1-15,-1-1 1 16,8-7-1-16,2-3 1 16,4-5-1-16,10-4 1 15,4-6-1-15,9-5 1 16,4-5-1-16,9-4 1 15,7-7-1-15,5 1 0 16,3-6 0-16,2-5-1 16,4-3 2-16,-6-6-2 15,3-2 1-15,-4-8 0 16,-4-5 0-16,-4-6-1 0,-3-1 1 15,-7-7 0-15,-6-4 0 16,-5-2 0-16,-4-2 0 16,-6-2 0-16,-8-4 1 15,-4 4 0-15,-6-7 0 16,-7 0 0-16,-6-2 0 15,-4-3 0-15,-6-4 0 16,-9 1 1-16,-5-4-2 16,-5-1 0-16,-4-1 1 15,-1-2 1-15,-1-3-1 16,0-1 0-16,0-2 0 15,1-3 0-15,-1-2 0 16,3 0 0-16,-3 1 0 16,-1-2-1-16,-7 4 1 15,-3-1 0-15,-7 1 0 0,-4 1-1 16,-5 0 1-16,-4 1 0 15,0 1-1-15,-2 0 0 16,3 2 0-16,-2-1 0 16,2 5 0-16,2 0 0 15,-2 2 0-15,2 1 0 16,-3 3-1-16,-6 0 1 15,1 4 0-15,-3 2-1 16,-3 0 1-16,1 3 3 16,-2 3-3-16,4 0 0 15,-2 1 0-15,5 1 1 16,4-1-1-16,0 1 0 15,0 3 0-15,0 1-2 16,0 2 3-16,-4 1-2 0,-7 3 2 16,-5 2-1-16,-5 1 0 15,-7 4 0-15,-2-1 1 16,-7-3-1-16,-2 1 1 15,0-1 1-15,-5-2 0 16,1-2 0-16,-3-4-1 16,-1 2 2-16,0-6-2 15,-1 2 2-15,-3-2-3 16,-6-3 0-16,0 2 1 15,-4 0-2-15,-5-1 3 16,-6 0-4-16,-7 0 3 16,-3-1-1-16,-7 0 1 15,-5 0 0-15,-5-1 0 16,-2-2 0-16,-3-4 0 0,-5 4 1 15,-1-3-1-15,0 2 0 16,-2 1 0-16,0 2-1 16,-3 1 0-16,-1 1 0 15,2 2 0-15,0-2 0 16,1-2 0-16,0 4-1 15,-1 0 1-15,4 0 0 16,3 5 0-16,0 0 0 16,2 10-1-16,-4 3-1 15,0 17-3-15,-6-5-26 16,9 20-8-16,-14-1-1 15,5 8-2-15</inkml:trace>
  <inkml:trace contextRef="#ctx0" brushRef="#br1" timeOffset="827814.3483">17517 14552 42 0,'-52'-2'34'0,"-6"0"0"16,5 11-6-16,-10-9-19 15,15 12-1-15,0-8-1 16,14 9-1-16,7-4-1 16,16 10-1-16,16-3-1 15,18 0 0-15,21-3-2 16,16-5 1-16,19-6 0 15,18-4-1-15,15-10 1 16,15-7-1-16,11-12-1 16,1-3 1-16,-1-4 0 15,-3 2-1-15,-7 3 0 0,-14 4 0 16,-15 9-1-16,-19 4 1 15,-18 7-1-15,-14 6 0 16,-19 6-1-16,-15 3 0 16,-9 5-1-16,-5-11-2 15,-8 21-3-15,-6-23-19 16,14 13-9-16,0-11-1 15,0 0 1-15</inkml:trace>
  <inkml:trace contextRef="#ctx0" brushRef="#br1" timeOffset="829918.4686">19437 13280 68 0,'13'-43'38'15,"-1"1"-1"-15,-17-5-1 16,-4 2-34-16,-15-1-2 16,-13 2 0-16,-11 2 1 15,-15 4-1-15,-17 3 1 0,-13 7 1 16,-16 2 0-16,-9 8 0 15,-11 6 1-15,-3 4-1 16,-9 5 1-16,0 7-1 16,-2 7-1-16,3 7 1 15,-4 13-2-15,5 7 1 16,-4 13-1-16,4 6 0 15,3 9 0-15,5 4-1 16,5 6 1-16,4 5 0 16,12 0 0-16,8 3-1 15,14 3 1-15,12-1 0 16,11-1 0-16,14 3 2 15,14-1-2-15,15-1 0 0,16-2 0 16,17-3 0-16,19-4 0 16,16-1 0-16,17-2 0 15,18-5-1-15,14-4 1 16,17-4 0-16,12-6 0 15,10-2 0-15,8-8 0 16,2-1-1-16,6-5 1 16,3-4-1-16,3-5 0 15,1-6 0-15,-3-8 2 16,7-8-2-16,-1-10 1 15,3-11 1-15,-2-12-1 16,-2-10 2-16,-3-12-1 16,-8-7 0-16,-5-15-1 15,-14-5 2-15,-13-8-1 0,-13-3 0 16,-16-9 0-16,-17-3 1 15,-17-4-1-15,-15-7 0 16,-16 1 1-16,-14-6-1 16,-13-3 1-16,-13 0 0 15,-15 0-1-15,-15 8 0 16,-24 10 0-16,-25 21-1 15,-37 22 0-15,-46 27-3 16,-31 38-6-16,-55 7-10 16,-14 32-7-16,-32-22-6 15,22-1-10-15</inkml:trace>
  <inkml:trace contextRef="#ctx0" brushRef="#br4" timeOffset="2.24115E6">1706 4221 69 0,'-12'-13'38'0,"25"8"-1"0,13-7 1 16,23 6-27-16,17-8-6 15,25 5-2-15,19-2-1 16,28 3 1-16,15-7-2 16,19-2 0-16,14-11 1 15,14-10-2-15,11-14 2 16,18-10-1-16,9-12 0 15,5-6 0-15,4-3-2 16,-9 0-1-16,-11 19-13 16,-31 1-23-16,-27 20 0 15,-48 10-2-15,-40 18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52:23.4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851 1627 85 0,'0'0'35'0,"4"13"1"15,-4-13-3-15,39-22-28 16,8-8 0-16,-47 30 0 0,77-44 0 16,-31 15-2-16,6-4 0 15,5-3-1-15,2-3 1 16,1-4-1-16,1-3 0 15,-1-2-1-15,-7-4 0 16,-4-4 0-16,-4 1 1 16,-45 55 0-16,66-101-1 15,-66 101 1-15,29-73 0 16,-29 73 1-16,0 0 0 15,0 0 0-15,-56-5 0 16,-19 58-1-16,-12 25-1 16,17 23 1-16,14 17-2 15,20-18-1-15,44-10-3 16,48-30-5-16,63-40-33 0,12-14-1 15,16-9-1-15,-10-9-1 16</inkml:trace>
  <inkml:trace contextRef="#ctx0" brushRef="#br0" timeOffset="1231.0705">622 2115 21 0,'-13'-11'26'0,"13"11"3"15,17-18 3-15,-3 0-20 16,13 12 0-16,-9-10 2 16,20 13 2-16,-16-8 0 15,17 11-5-15,-11-8-2 16,15 7-4-16,-4-1-2 15,8 4-1-15,2 1-1 16,10 2 0-16,8-2 0 16,12 2 0-16,11-2-1 15,11-2 0-15,17 1 0 16,13-4 0-16,13 0 0 15,12-3 0-15,13 2-1 16,12 0 1-16,8 0 0 0,10 1 0 16,6 4-1-16,6 1 1 15,9 1-1-15,8 1 1 16,10 1 0-16,11-3 0 15,13 2 1-15,11-3 0 16,17-1 0-16,13-1 0 16,15-2 0-16,55-2 0 15,-34 2 1-15,54-1-2 16,-34 1 0-16,1 1 0 15,3 1-1-15,49 0 1 16,-41 4-1-16,-2-2 0 16,10 0 1-16,-34 3 0 15,46 0 0-15,13-2 1 16,12-2 0-16,-33 0 0 15,61-1 0-15,-24-2-1 0,46-1 1 16,8-2-1-16,6-2 1 16,5-1-1-16,6 2 0 15,3-2 0-15,-4 2-1 16,-4 2 0-16,-6 1 0 15,-4 3 1-15,39 3 0 16,-39 6 1-16,2-1 0 16,37 5 1-16,-27-6 0 15,8 8 0-15,9-8 1 16,54 4 0-16,-70-4-1 15,40-4-1-15,30 4 0 16,-68-1-2-16,24 6-1 16,36-5-1-16,-61 11-1 15,-76-4-7-15,9 12-31 0,-233-15-2 16,8 1 2-16,-46 0-2 15</inkml:trace>
  <inkml:trace contextRef="#ctx0" brushRef="#br0" timeOffset="3328.1904">4544 338 33 0,'6'-57'26'16,"-6"57"3"-16,0 0 1 15,11-60-6-15,-11 60-5 16,0 0-3-16,0 0-5 15,0 0-5-15,0 0-1 16,0 0-3-16,0 0 1 0,42 64-2 16,-42-64-1-16,12 89 1 15,-8-36 0-15,8 11 1 16,-4 4-1-16,4-15 0 15,14 117-1-15,6 20 2 16,1 11-2-16,-6-10 0 16,-4-13 0-16,4-5 0 15,-4-5-1-15,-6-11 0 16,-1 4 1-16,1 9 0 15,-1 7 0-15,-3 10 0 16,-1 8 1-16,3 6-1 16,0 8 0-16,2 2 1 15,1 3-1-15,3 7-1 16,1 5 1-16,0 0-1 15,1 7 1-15,-2 4-1 0,-2 8 2 16,-4 9-1-16,-4 8 2 16,-4 4 0-16,-2 6 0 15,-7 4-1-15,-5 2 0 16,1 1 1-16,-7-3-3 15,1 0 2-15,-1 0-2 16,0 2 1-16,-2 4 0 16,0 9 1-16,2 4 0 15,-1 11-2-15,0 2 1 16,1 1 1-16,1 4-3 15,-5-1 0-15,6-2 1 16,3 0 0-16,1 0-1 16,2-1 1-16,4 2-1 15,2 9 1-15,4 6 0 0,1 12 1 16,-2 11-3-16,-1 8 2 15,-5 6-2-15,-1 4 2 16,-6-4-2-16,-3-13-1 16,-1-24-2-16,-12-44-37 15,18-38 5-15,-4-70-6 16,13-59 4-16</inkml:trace>
  <inkml:trace contextRef="#ctx0" brushRef="#br0" timeOffset="4152.237">909 2629 94 0,'-15'13'39'0,"1"-13"-1"16,14 0 0-16,10-2-35 15,14-10-2-15,14-4 0 16,16 0 1-16,11-4 0 16,9 4-1-16,4 4 0 15,0 7 0-15,-7 6-1 16,-12 13 1-16,-19 9 0 15,-20 12 2-15,-26 12-2 0,-17 11 2 16,-25 7-1-16,-11 4 1 16,-14 2-1-16,0-2 2 15,2-7-3-15,5-6 1 16,12-7-1-16,12-11 0 15,13-9 0-15,19-5 0 16,12-9-1-16,17-6 1 16,14-8-1-16,19-4 1 15,14-7-1-15,18-7-1 16,7-1-1-16,10-10-3 15,8 8-3-15,-16-12-33 16,6 14-1-16,-21-7 1 16,-3 14-1-16</inkml:trace>
  <inkml:trace contextRef="#ctx0" brushRef="#br0" timeOffset="4317.2469">1926 3048 113 0,'-20'0'39'0,"0"-7"0"15,20 7-6-15,-3-16-71 16,17-9-1-16,23 5-1 16,4-13 0-16</inkml:trace>
  <inkml:trace contextRef="#ctx0" brushRef="#br0" timeOffset="4797.2742">2930 2426 102 0,'-11'-32'41'16,"-22"-3"1"-16,-2 27-5 15,-23-2-32-15,-5 13-1 16,-8 13 0-16,-3 20-2 16,-1 9 0-16,4 9 0 15,5-1 0-15,18 5 0 16,15-5-1-16,20-9 1 15,23-11-1-15,20-16-1 0,21-17 1 16,15-10-1-16,14-10 0 16,5-12-1-16,1-6 2 15,-4-5-3-15,-11 1 2 16,-10 4 1-16,-13 6-1 15,-14 8 0-15,-15 7 0 16,-19 17 0-16,0 28 0 16,-19 16 2-16,-16 19-1 15,-12 16 0-15,-6 14-1 16,-6 11 2-16,1 4-5 15,7-4 1-15,18-9-4 16,9-22-2-16,37 0-15 16,6-43-19-16,34-10-1 0,7-31 2 15,21-9-1-15</inkml:trace>
  <inkml:trace contextRef="#ctx0" brushRef="#br0" timeOffset="5119.2928">3437 2661 104 0,'0'-36'40'16,"-20"2"2"-16,1 26-1 15,-5 9-36-15,-9 15-1 16,-5 17-1-16,-1 12 1 16,1 12-3-16,4 10 2 15,9 3-2-15,10 1 1 16,10-4-1-16,15-11 0 15,17-10-1-15,14-13 0 0,8-21 0 16,9-15 0-16,5-18 0 16,1-16 0-16,-6-15 0 15,-6-8-1-15,-13-12 2 16,-10-10-3-16,-13 1 2 15,-10 2-2-15,-12 8 0 16,-11 10-2-16,-10 22-1 16,-11-4-21-16,7 49-13 15,-16 2-2-15,13 30 1 16,-6-2-3-16</inkml:trace>
  <inkml:trace contextRef="#ctx0" brushRef="#br0" timeOffset="5803.332">3880 2962 96 0,'0'0'40'16,"11"9"0"-16,-11-9-2 15,-7 21-33-15,-7-4-1 16,-3 6-1-16,-4 2 0 15,1 4-1-15,-2-3 0 16,3 1-1-16,4-9 0 16,6-2 0-16,9-16 0 15,0 0 0-15,14-10-1 16,5-10 0-16,4-6 1 15,1-4 0-15,0-8 0 16,2 1 0-16,-4-1-1 16,-1 8 1-16,-7 3 0 15,-4 9 1-15,-3 5-2 16,-7 13 2-16,0 0-2 0,6 14 0 15,-4 1 0-15,0 5 0 16,7-3 1-16,2 2-2 16,6-5 2-16,10-7-1 15,8-11 0-15,8-9 1 16,7-8 0-16,6-5 1 15,1-6 0-15,-2-2-2 16,-6 1 0-16,-6 4 0 16,-12 12 0-16,-10 5 0 15,-10 15 0-15,-12 15 0 16,-9 7 0-16,-7 12 0 15,0 7 0-15,-1 1-4 16,8 23-27-16,-6-25-5 16,21 5-6-16,2-20-1 0,21-4-2 15</inkml:trace>
  <inkml:trace contextRef="#ctx0" brushRef="#br0" timeOffset="6299.3603">5594 1037 92 0,'0'0'39'16,"0"0"0"-16,10-56-9 16,-10 56-20-16,0 0-3 15,0 0 1-15,58-33-2 0,-58 33-1 16,0 0-1-16,0 0-1 15,34 63-1-15,-39 8-2 16,1 17 3-16,-8 13-4 16,-7-10 0-16,9 5-7 15,2-15-25-15,18-6-7 16,5-39 0-16,14-10 0 15</inkml:trace>
  <inkml:trace contextRef="#ctx0" brushRef="#br0" timeOffset="6764.3869">6288 991 114 0,'44'-55'41'0,"-44"55"1"15,0 0-3-15,0 0-34 16,0 0-1-16,0 0 0 15,0 0-1-15,-40 73 0 16,33-51-3-16,-21 46 0 16,-6 7 0-16,6 7 0 15,2 0 0-15,3-17 0 0,20 2 0 16,31-15 0-1,25-31 0-15,12-16 0 0,5-15 0 16,9-14 0-16,-79 24 0 16,77-39 0-16,-77 39 0 15,69-60 0-15,-69 60 0 16,60-69 0-16,-60 69 0 15,33-84 0-15,-33 84 0 16,12-87 0-16,-12 87 0 16,-20-76 0-16,20 76-5 15,-34-58-28-15,34 58-7 16,0 0-3-16,-60-55 2 15</inkml:trace>
  <inkml:trace contextRef="#ctx0" brushRef="#br0" timeOffset="7268.4158">7435 1167 81 0,'0'0'40'16,"0"0"-1"-16,-10-66 2 15,10 66-18-15,0 0-17 16,0 0-2-16,0 0 0 16,0 0 1-16,0 0-1 15,49-34 0-15,-67 58 0 16,29 21-4-16,-19 10 0 15,8 20 0-15,-19-7 0 16,14 12 0-16,-6-2 0 16,11-2 0-16,2-18 0 15,-3-5-4-15,11-12 0 0,-5-8-1 16,8-11-4-16,-13-22-15 15,18 2-17-15,-16-16 0 16,6-5 2-16,-11-14-1 16</inkml:trace>
  <inkml:trace contextRef="#ctx0" brushRef="#br0" timeOffset="7506.4294">7313 1223 103 0,'0'0'41'16,"-41"-66"3"-16,41 66 0 15,0 0-26-15,-40-66-16 16,40 66 1-16,0 0-3 16,0 0 0-16,0 0 0 0,71-58 0 15,-24 51 0-15,3-2 0 16,9 2 0-16,9-1-7 15,0-5-29-15,12 2-5 16,-3-2-3-16,7 2-1 16</inkml:trace>
  <inkml:trace contextRef="#ctx0" brushRef="#br0" timeOffset="9132.5224">16011 286 92 0,'0'0'39'0,"-17"-60"0"15,17 60-5-15,0 0-31 16,0 0-1-16,0 0-1 15,0 0 1-15,0 0 0 16,-16 72 0-16,16-72 0 16,-2 76 0-16,2-76 0 15,-1 101 0-15,4-41 0 16,1 5-1-16,-8-11 0 15,12 115-1-15,3 17 0 0,-5 4 0 16,-4-16 0-16,0-9-1 16,1-2 1-16,-5-5-1 15,-5-11 1-15,-5 3 0 16,1 8 0-16,-3 2 1 15,4 6 0-15,-1 7 0 16,2 4 0-16,0 8 0 16,5 6 1-16,0 7-2 15,1 6-1-15,1 13 0 16,-4 6-1-16,2 7 3 15,-3 8-3-15,-3 6 2 16,-5 1-1-16,0 1 2 16,-6-2 0-16,-5 3 0 0,1 2 1 15,-9 2-2 1,-2 0 1-16,-1 3-2 0,-1 6 2 15,1-4-2-15,6 10 1 16,2 2 0-16,8-2-1 16,6-1 2-16,8 1-2 15,7 0 3-15,3-1-4 16,7 7 1-16,-2-1 3 15,3-3-5-15,-5-4 3 16,1 1-3-16,-6-4 5 16,-2-3-4-16,-1 3 2 15,0-7-1-15,-4 1 0 16,1 6 1-16,0 3 1 15,1 5-1-15,2 11 0 0,0 5-1 16,5 2 1-16,-1-2-2 16,1 0 0-16,1-12-1 15,-3-13-1-15,1-10-2 16,-6-29-6-16,8-11-26 15,-15-38-3-15,4-20 2 16,-7-45-1-16</inkml:trace>
  <inkml:trace contextRef="#ctx0" brushRef="#br0" timeOffset="10055.5752">17406 1001 82 0,'54'-67'39'0,"-54"67"0"16,0 0-7-16,0 0-23 16,0 0-3-16,0 0 0 15,0 0-2-15,0 0-1 16,14 40-1-16,-13 27-2 15,-3 15 3-15,-7 8-4 16,1 1 2-16,-3-1-3 16,4-2 1-16,0-12-4 15,-2-21 2-15,9-7-5 16,-9-24-25-16,13-3-5 15,-4-21-1-15,0 0 0 0</inkml:trace>
  <inkml:trace contextRef="#ctx0" brushRef="#br0" timeOffset="10348.5919">17239 1084 101 0,'-54'-61'40'15,"54"61"3"-15,0 0-2 16,-56-67-37-16,56 67-2 16,0 0 1-16,0 0-1 15,78-57-1-15,-30 48 2 16,9 1-3-16,9 0 0 0,1 5 0 15,11-8-2-15,3 1 0 16,1-1 0-16,-1 0-1 16,0 2-4-16,2 1-27 15,-15-4-8-15,-1 2 1 16,-20 3 0-16</inkml:trace>
  <inkml:trace contextRef="#ctx0" brushRef="#br0" timeOffset="11758.6726">6669 1057 65 0,'0'0'35'0,"0"0"-5"15,0 0-2-15,0 0-10 16,47 9-8-16,-47-9-3 16,0 0-2-16,0 0-1 15,0 0 0-15,0 0-1 16,0 0 0-16,0 0-1 15,0 0 0-15,0 0 0 16,0 0 0-16,0 0 1 16,0 0-1-16,0 0 1 0,0 0 0 15,0 0-2-15,0 0 1 16,0 0 0-16,-55-36-1 15,55 36 1-15,0 0-1 16,-56-16-2-16,56 16 0 16,0 0-1-16,-58-15-4 15,58 15-30-15,0 0-4 16,-53-25 0-16,53 25-1 15</inkml:trace>
  <inkml:trace contextRef="#ctx0" brushRef="#br1" timeOffset="474476.1385">5471 2612 100 0,'9'-14'37'16,"14"-6"0"-16,22 4-11 15,6-8-24-15,15 0-1 0,7-2 0 16,0 5 0-16,-3 4 0 15,-10 8-1-15,-11 7 1 16,-16 9-1-16,-15 8 0 16,-18 8 1-16,-21 5-1 15,-10 6 1-15,-11 1-1 16,-3-1 1-16,1-1 0 15,6-6-1-15,10-4 1 16,14-4-1-16,18-8 0 16,18-1 0-16,17-4 1 15,5 1 0-15,7 3 0 16,1-1 1-16,-5 5-1 15,-8 8 2-15,-13 3-2 16,-18 7 1-16,-16 4-1 0,-14 3 0 16,-16 3 0-16,-8-2-2 15,-2-3-1-15,1-13-5 16,18-1-30-16,1-18-1 15,28-5-1-15,4-19-1 16</inkml:trace>
  <inkml:trace contextRef="#ctx0" brushRef="#br1" timeOffset="474995.1682">6290 2610 100 0,'0'0'38'0,"-2"-25"1"15,35 9-2-15,15-14-34 16,14 1-2-16,12-2 1 15,6 4-1-15,-6 5 1 16,-6 6-1-16,-15 5 1 16,-10 10-1-16,-17 6 1 15,-15 8-1-15,-17 6 0 16,-8 6 1-16,-15 2-1 15,-4 3 0-15,-6 3-1 16,2-4 0-16,4 1 0 0,5-5-1 16,9 0 1-16,15-8-1 15,13-1 1-15,12-6-1 16,11 0 1-16,10-2-1 15,3 0 2-15,1 2 0 16,0 1-1-16,-13 2 2 16,-7 6-1-16,-16 9 1 15,-17 6-1-15,-18 5 1 16,-18 4-1-16,-9 0-1 15,-9-1 1-15,7-5-2 16,2-3-2-16,10-17-1 16,24 0-8-16,18-17-26 15,24-18-3-15,18-11 1 16,27 2-2-16</inkml:trace>
  <inkml:trace contextRef="#ctx0" brushRef="#br1" timeOffset="475135.1762">7404 2811 119 0,'-17'10'42'0,"-10"-14"-3"16,11 3-5-16,16 1-71 16,12-20-5-16,17 11 2 15,5-12-4-15</inkml:trace>
  <inkml:trace contextRef="#ctx0" brushRef="#br1" timeOffset="475685.2077">8354 2543 93 0,'-1'-21'39'16,"-12"-9"0"-16,5 12 0 15,-8-9-34-15,-4 6 0 16,-11 4 0-16,-3 7 0 15,-11 4-1-15,-2 13 0 16,-8 5-2-16,-5 14 0 0,-1 4 0 16,0 7-1-16,8 3 0 15,9-1-1-15,14 3 1 16,21-8-1-16,19-6 0 15,22-13 0-15,24-9 1 16,16-12-1-16,12-11 0 16,8-10 0-16,1-11 1 15,-6-7-1-15,-11-1 1 16,-11 1-1-16,-20 5 1 15,-11 5 0-15,-22 13-1 16,-12 22 0-16,-27 6 0 16,-15 29 0-16,-13 23 0 15,-13 18 3-15,-5 14-3 16,-3 11 0-16,7 8 0 15,9-3 0-15,18-4-4 0,17-17 0 16,31-2-19-16,3-37-18 16,30-8-2-16,5-27 0 15,18-12-1-15</inkml:trace>
  <inkml:trace contextRef="#ctx0" brushRef="#br1" timeOffset="476226.2386">9149 2479 78 0,'-16'-41'42'15,"-1"11"-1"-15,-21-6 1 16,2 27-14-16,-12-4-24 15,-5 14-1-15,-8 13-1 16,-2 13 0-16,0 8-1 16,9 9 0-16,7 3 1 15,17 2-2-15,15-3 1 16,18-7 0-16,20-9-1 15,20-11 1-15,15-14-1 16,8-9 0-16,7-12 1 0,1-6-1 16,-3-11 0-16,-7 2 1 15,-14-1-1-15,-11 3 1 16,-15 6-1-16,-11 10 1 15,-13 13 1-15,-21 19-2 16,-9 16 0-16,-12 16 0 16,-10 14 0-16,-3 13 0 15,-3 10 0-15,2 1 0 16,9 1 0-16,6-9 0 15,12-5-6-15,4-26-9 16,27 3-16-16,-7-30-12 16,17-6 1-16,-2-24-2 15,13-9 1-15</inkml:trace>
  <inkml:trace contextRef="#ctx0" brushRef="#br1" timeOffset="477005.2832">9190 3163 101 0,'0'0'41'0,"6"15"0"15,-6-15-1-15,-7 30-34 16,0-5-2-16,-3 8-2 15,-6 8-2-15,-9 4-2 16,1 6-3-16,-10-11-26 16,11 14-10-16,-6-14 1 15,14 1-1-15</inkml:trace>
  <inkml:trace contextRef="#ctx0" brushRef="#br1" timeOffset="481087.5167">9696 2616 73 0,'-16'-19'40'15,"26"6"-1"-15,2-11 0 16,22 6-18-16,7-7-20 16,14 1-1-16,8 2 1 15,0 5-1-15,-1 7 0 16,-9 8 0-16,-12 13 0 15,-18 7 0-15,-24 11-1 16,-20 9 1-16,-19 7 1 16,-12 2 1-16,-7 3-1 15,0-6 2-15,7-7-2 16,12-5 2-16,16-10-1 15,22-8 0-15,18-10-1 16,24-3 0-16,15-5-1 0,9-1 1 16,4-2-1-16,-4 6 1 15,-8 5-1-15,-14 9 1 16,-17 8 0-16,-25 9-1 15,-29 11 0-15,-16 6 0 16,-14 0 0-16,-3-3-2 16,7-1-2-16,-1-24-16 15,31 7-18-15,9-26-2 16,36-5 0-16,14-23-1 15</inkml:trace>
  <inkml:trace contextRef="#ctx0" brushRef="#br1" timeOffset="481536.5424">10488 2584 101 0,'-13'-9'40'16,"24"2"1"-16,7-18-2 15,28-1-37-15,10-4 0 16,10 3 0-16,0-1-1 16,-2 8 1-16,-4 8-1 15,-12 11 0-15,-19 12 0 16,-20 10-1-16,-24 11 1 15,-18 10 0-15,-12 0-1 16,-7 4 2-16,-2-1-2 16,0-5 2-16,10-3-2 0,11-10 2 15,16-4-2-15,20-9 1 16,18-1-1-16,16-7 0 15,9 0 0-15,5 3 1 16,-4 0-1-16,-6 7 1 16,-11 6 0-16,-16 5-1 15,-19 7 1-15,-19 9-1 16,-18 0 1-16,-4 1-1 15,-5-1-1-15,1-11-1 16,10-1-4-16,4-23-14 16,33 4-19-16,7-25-3 15,30-2 0-15,10-18-1 16</inkml:trace>
  <inkml:trace contextRef="#ctx0" brushRef="#br1" timeOffset="481689.5511">11459 2735 85 0,'-32'19'42'0,"-8"-10"-6"16,6 0-2-16,13-5-50 16,5-15-23-16,34 4 0 15,8-13-2-15</inkml:trace>
  <inkml:trace contextRef="#ctx0" brushRef="#br1" timeOffset="482116.5755">12012 2412 99 0,'-30'-1'40'15,"-17"-7"1"-15,3 19-1 16,-12-10-33-16,6 10-5 16,6 7 0-16,7 3 0 15,8 4-1-15,12 6 0 16,11 1 0-16,15-1-1 15,15-1 0-15,14-4 2 16,8 2-2-16,4-3 1 16,3-1-1-16,-1-1 0 15,-5 0 0-15,-8 5 1 16,-10 0-2-16,-15 1 1 15,-14 4 0-15,-12-3-1 0,-11 3 1 16,-12 0 1-16,-10-1-1 16,-2-8 0-16,2-8 1 15,4 0 0-15,9-12-1 16,12-13 1-16,14-15-1 15,20-14 0-15,15-15 0 16,13-13-1-16,7-11 1 16,8-4-3-16,-2 3 2 15,-4 3-4-15,1 22-6 16,-23-3-27-16,2 29-1 15,-18 2-1-15,2 26-2 16</inkml:trace>
  <inkml:trace contextRef="#ctx0" brushRef="#br1" timeOffset="482499.5974">12429 2439 75 0,'0'0'42'16,"0"0"-1"-16,34 2 2 16,-5-16-16-16,18 14-22 15,9-3-1-15,7 3-1 16,-2-2 0-16,-7 7-2 15,-10 5 1-15,-15 5-1 16,-17 8 0-16,-21 5-1 16,-26 12 1-16,-16 2 1 0,-15 9 0 15,-5 3 0-15,1 2-2 16,2-3 0-16,15-5 0 15,15-3 0-15,23-7 0 16,21-8 0-16,24-5 0 16,15-10 0-16,19 0-8 15,3-16-9-15,22 7-24 16,-6-16-2-16,16 6 0 15,-10-11-1-15</inkml:trace>
  <inkml:trace contextRef="#ctx0" brushRef="#br1" timeOffset="482634.6052">13233 3094 118 0,'-50'66'42'0,"-14"-8"0"0,8 14-3 16,-9 1-39-16,19-16-5 16,21 8-26-16,-3-25-10 15,17-2 0-15,2-18-2 16</inkml:trace>
  <inkml:trace contextRef="#ctx0" brushRef="#br1" timeOffset="486365.8186">13503 2506 87 0,'19'-21'38'16,"6"-8"0"-16,18 10 0 15,2-9-34-15,16 8-1 16,2-2 0-16,7 6-1 16,-10 7 0-16,-6 6-1 0,-14 5 0 15,-17 11 0-15,-22 8-1 16,-21 8 1-16,-19 6 0 15,-14 4 0-15,-7 4 0 16,-3-3 0-16,6-2 0 16,10-6 0-16,14-3-1 15,23-8 1-15,25-6-1 16,17-7 0-16,20-3 1 15,10 2 1-15,4 0-2 16,-2 1 2-16,-10 3 0 16,-12 10 0-16,-23 8-1 15,-19 7 1-15,-25 5-1 16,-19 4 0-16,-11 1-1 15,-6-3-1-15,2-4-4 16,3-21-8-16,29 6-25 0,2-26-3 16,25 2 1-16,27-32-2 15</inkml:trace>
  <inkml:trace contextRef="#ctx0" brushRef="#br1" timeOffset="486815.8443">14089 2493 72 0,'-10'5'39'15,"10"-5"-1"-15,20-15 1 16,9-3-20-16,22 3-16 0,11-1-1 15,6 2 0-15,-4 4 0 16,-4 7-1-16,-11 4 0 16,-12 9 0-16,-21 9 0 15,-19 6 0-15,-20 4-1 16,-16 7 2-16,-7-2-1 15,-1 3 0-15,-1-2-1 16,6-5 2-16,13-8-2 16,14-3 2-16,18-6-2 15,15-4 1-15,17-2 0 16,6 0 1-16,4 1-1 15,-1 2 0-15,-7 3 1 16,-8 11-1-16,-16 4 1 16,-18 8-1-16,-18-1 0 0,-14 6 0 15,-7-3-2-15,-3-4-1 16,7-2-2-16,0-27-26 15,29 6-11-15,10-24 1 16,32 3-2-16,12-26 1 16</inkml:trace>
  <inkml:trace contextRef="#ctx0" brushRef="#br1" timeOffset="486964.8526">14859 2687 106 0,'-38'6'39'0,"7"5"1"16,1-11-7-16,7-7-45 15,23 7-26-15,21-23-2 16,14 9 2-16,3-11-4 0</inkml:trace>
  <inkml:trace contextRef="#ctx0" brushRef="#br1" timeOffset="487400.8778">15265 2402 75 0,'-15'-24'40'15,"6"11"0"-15,-10-10 0 16,5 20-15-16,-5-9-21 15,-2 10-1-15,-6 4 0 16,-3 10-1-16,-5 7 0 16,2 9 0-16,-1 3-1 0,8 5 0 15,5 1 0-15,6 0-1 16,13-6 1-16,16-2-1 15,12-8 0-15,12-2 0 16,7-4-1-16,3-1 1 16,-1 0 0-16,-5 1 2 15,-8 4-1-15,-16 3 0 16,-16 5 0-16,-14 5 1 15,-16 1-1-15,-12 0 0 16,-2-2 0-16,-6-5-1 16,5-4 0-16,2-8 0 15,13-9 0-15,14-17 0 16,17-10-1-16,17-12-1 15,12-10 1-15,16-7-2 16,6-8 1-16,5-3-3 0,3 2-1 16,-10-2-7-16,2 24-22 15,-23-10-5-15,-4 21 0 16,-14-2-1-16</inkml:trace>
  <inkml:trace contextRef="#ctx0" brushRef="#br1" timeOffset="487753.898">15678 2382 90 0,'0'0'40'0,"-27"-11"0"15,8 19 0-15,-18-7-26 16,8 12-10-16,-4-2 0 0,0 11-1 15,0 6 0-15,10 1-1 16,7 5-1-16,13 0 0 16,8 0-1-16,17-4 0 15,8 0 0-15,5-5 2 16,7-4-2-16,-2-1 1 15,-2-3 0-15,-8 2 1 16,-9-1-2-16,-14 5 2 16,-11-1-1-16,-9 0-1 15,-8 2 0-15,-5-5-1 16,0-1-1-16,0-6-3 15,10 2-6-15,-6-27-23 16,22 13-7-16,7-31 0 16,15 5-1-16</inkml:trace>
  <inkml:trace contextRef="#ctx0" brushRef="#br1" timeOffset="487942.9088">15634 2375 114 0,'-19'-10'42'0,"-4"-1"2"15,23 11-3-15,-19 10-37 16,36-8-2-16,17-1 0 15,17 1-2-15,12-2-2 16,6 0-1-16,10 8-6 16,-12-16-16-16,10 18-15 15,-23-7-3-15,-4 16-1 16,-22-6 1-16</inkml:trace>
  <inkml:trace contextRef="#ctx0" brushRef="#br1" timeOffset="488236.9256">15753 3054 100 0,'0'0'42'0,"-7"27"2"0,-10-14-3 16,6 27-21-16,-7-7-18 15,-6 6-4-15,5 11-10 16,-15-11-26-16,19 8-4 16,-3-14 0-16,13 4-2 15</inkml:trace>
  <inkml:trace contextRef="#ctx0" brushRef="#br1" timeOffset="494048.258">5515 3741 96 0,'17'-8'38'0,"17"1"0"15,-1-10-4-15,14 4-32 16,4 1-1-16,5 4 1 15,-6 6-1-15,-9 5 0 16,-15 10 0-16,-13 4-1 16,-17 4 1-16,-13 11 0 15,-14-2 0-15,-7 4 0 0,-6-2-1 16,3-2 1-16,9-2-1 15,10-7 0-15,16-3 0 16,18-9 1-16,15-4-1 16,19-3 0-16,7 2 0 15,4-1 1-15,-4 4 0 16,-3 1 0-16,-15 9 1 15,-17 9-1-15,-23 5 0 16,-17 5 1-16,-15 2-2 16,-9-1 0-16,-1-4-2 15,1-9-3-15,16 3-19 16,6-28-16-16,35-5 2 15,15-21-3-15,27-2 2 0</inkml:trace>
  <inkml:trace contextRef="#ctx0" brushRef="#br1" timeOffset="494288.2717">6561 3737 100 0,'-37'23'39'15,"-14"-4"1"-15,11 10-1 16,-5 1-36-16,11 4 1 15,7 4-2-15,14 3 1 16,14-3-2-16,17-5 1 16,18-6-2-16,22-12 0 15,19-8-2-15,13-19-1 0,22-4-6 16,-9-20-28-16,20 0-2 15,-9-19 0-15,1 7-1 16</inkml:trace>
  <inkml:trace contextRef="#ctx0" brushRef="#br1" timeOffset="494469.2821">7010 3766 116 0,'-95'98'41'0,"2"-2"0"15,18 10-1-15,21-11-39 16,17-7-2-16,28-12-1 15,19-14-2-15,32-8-10 16,11-28-26-16,30-6-1 0,1-21-1 16,21-6 0-16</inkml:trace>
  <inkml:trace contextRef="#ctx0" brushRef="#br1" timeOffset="494627.2911">7378 4119 114 0,'-47'13'41'16,"-1"-8"0"-16,14 9-3 15,8-8-42-15,20-17-18 16,32 7-16-16,7-15-3 16,25 1 1-16,4-14-2 15</inkml:trace>
  <inkml:trace contextRef="#ctx0" brushRef="#br1" timeOffset="494822.3023">8019 3685 113 0,'-22'5'40'0,"-7"9"2"15,5 21-2-15,-14 1-37 16,1 20-1-16,-3 7-1 16,0 8 0-16,5 5-4 15,4-6-4-15,25 4-32 16,-1-19-3-16,28-2 1 15,6-25-2-15</inkml:trace>
  <inkml:trace contextRef="#ctx0" brushRef="#br1" timeOffset="495227.3254">8590 3709 106 0,'-39'-33'42'0,"-7"24"0"15,-23 0 0-15,4 18-33 16,-3 0-7-16,4 7 0 15,16 5-1-15,15 6 0 16,19 4 0-16,21 0-1 16,22 4 0-16,19 0 0 15,13 2-1-15,12 4 1 16,0 0 0-16,-6 2 0 15,-9-2 0-15,-15 4 0 0,-20-1-1 16,-19 0 2-16,-22-4-2 16,-16-5 1-16,-18-4 0 15,-10-9-1-15,-4-6 2 16,-2-9-2-16,6-12 2 15,15-9-1-15,14-17 1 16,21-11 0-16,27-16-1 16,22-9-1-16,20-7-1 15,13 3 0-15,14 3-3 16,-3 0-8-16,14 24-25 15,-20 1-4-15,-3 25 1 16,-20 3-1-16</inkml:trace>
  <inkml:trace contextRef="#ctx0" brushRef="#br1" timeOffset="495416.3362">9025 4180 106 0,'-38'59'43'0,"2"10"0"15,-12-11-3-15,15-4-33 16,-1 7-12-16,-5-12-30 16,18 1-7-16,-1-13 0 15,17-1-2-15</inkml:trace>
  <inkml:trace contextRef="#ctx0" brushRef="#br1" timeOffset="500561.6305">9865 3718 72 0,'21'-15'37'0,"-3"11"-1"15,-18 4 1-15,1 23-26 16,-20 7-10-16,-13 19 1 15,-9 11-1-15,-9 10 1 16,-7 6-1-16,-4 4 0 16,4-2-3-16,6-13-3 15,15-1-9-15,3-29-21 16,22-9-1-16,11-26 0 15,0 0 1-15</inkml:trace>
  <inkml:trace contextRef="#ctx0" brushRef="#br1" timeOffset="500719.6396">9563 4126 79 0,'6'-32'39'0,"-12"-3"-2"16,3 18 2-16,-16-5-27 15,19 22-5-15,0 0-2 16,0 0-1-16,22 10-3 16,13-3-1-16,19 0-4 15,17-10-6-15,27 12-27 16,2-14-1-16,19 10 0 15,-6-10-2-15</inkml:trace>
  <inkml:trace contextRef="#ctx0" brushRef="#br1" timeOffset="500939.6522">10859 3911 98 0,'-15'-23'39'0,"-4"13"0"16,-16-1-1-16,4 11-35 15,-19 9 0-15,0 14-1 16,-11 11-1-16,-2 10 0 15,-4 10-2-15,2 3 0 16,6 6-4-16,4-6-2 16,16 6-7-16,3-21-25 15,23-4 0-15,2-20 0 16,19-6 1-16</inkml:trace>
  <inkml:trace contextRef="#ctx0" brushRef="#br1" timeOffset="501095.6611">10320 4157 88 0,'-2'-46'39'15,"4"18"0"-15,-14-3-1 16,9 16-30-16,3 15-3 15,0 0-1-15,0 0-2 16,36 7-2-16,14 3-3 16,11-7-4-16,29 11-26 15,2-20-5-15,23 6 0 16,-3-16-1-16</inkml:trace>
  <inkml:trace contextRef="#ctx0" brushRef="#br1" timeOffset="501290.6722">11584 3819 98 0,'-22'7'38'15,"-23"-3"1"-15,-2 24-2 16,-15 5-34-16,0 14 0 16,-5 8-2-16,1 6-1 15,5 8-1-15,7-5-4 16,16 3-2-16,2-19-26 15,27 1-6-15,7-23 0 16,19-7 0-16</inkml:trace>
  <inkml:trace contextRef="#ctx0" brushRef="#br1" timeOffset="501440.6808">11251 4063 93 0,'-9'-42'38'0,"3"21"2"16,-10 3-2-16,16 18-31 0,-9 10-3 15,20 5-4-15,17 6-3 16,9-10-32-16,30 9-4 15,6-14 1-15,27 3-1 16</inkml:trace>
  <inkml:trace contextRef="#ctx0" brushRef="#br1" timeOffset="501774.6999">12405 3830 94 0,'-42'0'37'15,"-9"20"2"-15,-16 2-2 16,0 9-34-16,-12 14-1 15,-1 8 0-15,3 3 0 16,6 0-1-16,18-4-2 0,15-5-1 16,20-5-4-16,12-21-5 15,34 3-1-15,5-29-1 16,24 1 3-16,3-17 5 15,6-4 3-15,-2-9 4 16,-8-4 4-16,-1 8 7 16,-25-9 1-16,3 17 0 15,-15-5-4-15,1 14-4 16,-2 0-2-16,3 7-3 15,13 5-3-15,-1 0-5 16,24 12-29-16,-9-6-3 16,12 9 0-16,-6-10-1 15</inkml:trace>
  <inkml:trace contextRef="#ctx0" brushRef="#br1" timeOffset="502208.7247">9436 4210 92 0,'-28'-7'38'0,"18"8"2"16,10-1-3-16,0 0-33 15,16-11 0-15,26 14 0 16,23-2 0-16,31 3 0 16,34-1 0-16,33 1-1 15,35 0-1-15,28 1 0 16,28 0 0-16,14-2-1 15,7 1 0-15,-4-2 0 16,-12-1-2-16,-18-2 0 16,-24-1-2-16,-31-9-2 15,-27 5-5-15,-43-15-25 16,-20 12-6-16,-40-11 1 0,-26 10-1 15</inkml:trace>
  <inkml:trace contextRef="#ctx0" brushRef="#br1" timeOffset="512222.2975">5543 4096 12 0,'0'0'29'0,"-13"5"1"16,13-5 1-1,-7 12-13-15,7-12-4 0,14 11-2 16,2-11 0-16,30 10 4 16,13-15-8-16,34 2-2 15,31-12 0-15,45-2-2 16,39-9-1-16,36 1 0 15,34-2-1-15,17 7 0 16,12 7-2-16,3 8 1 16,-14 11-2-16,-17 5-1 15,-25 5 0-15,-29-3-1 16,-29 2 0-16,-30-10 0 15,-24-4-3-15,-33-16-7 16,-16 4-23-16,-26-13 1 0,-23 3-1 16,-26-7 1-16</inkml:trace>
  <inkml:trace contextRef="#ctx0" brushRef="#br1" timeOffset="515448.482">10025 2882 44 0,'-26'-10'33'16,"8"7"0"-16,2-5 0 15,16 8-18-15,25-9-6 16,29 6 0-16,26-6-3 15,43 3-2-15,32-10 0 16,42 1-1-16,29-7 0 16,30 0-2-16,17-4 0 15,13 2-1-15,-1 0 1 0,-9 3 0 16,-14 6-1-16,-15 6 1 15,-20 5-1-15,-18 5-1 16,-23 8 0-16,-23 1-4 16,-10 13-9-16,-29-13-23 15,-11 7 2-15,-24-10-3 16,-20 1 2-16</inkml:trace>
  <inkml:trace contextRef="#ctx0" brushRef="#br1" timeOffset="517001.5708">7700 3485 66 0,'0'0'37'15,"24"-12"-2"-15,19 8 3 16,16-17-22-16,31 6-10 16,23-9-1-16,29-2-1 15,18-5 0-15,16 1-2 16,5-2-1-16,-1 5 0 15,-13 2-1-15,-20 3 0 0,-22 7-2 16,-28 2-1-16,-21 10-5 16,-34-6-29-16,-13 9 0 15,-25-11-1-15,-4 11-1 16</inkml:trace>
  <inkml:trace contextRef="#ctx0" brushRef="#br1" timeOffset="517857.6198">14107 3359 77 0,'0'0'38'16,"24"-8"-2"-16,29 2 3 16,23-10-31-16,36 5-2 0,25-11-2 15,30 2-1-15,12-2 0 16,11 0-3-16,-8-1 1 15,-19 2-1-15,-24 4-2 16,-28-4-1-16,-28 17-9 16,-42-14-26-16,-21 10 1 15,-33-9-1-15,-11 10-1 16</inkml:trace>
  <inkml:trace contextRef="#ctx0" brushRef="#br1" timeOffset="524275.9869">12346 4655 55 0,'22'-24'39'15,"3"10"-2"-15,2-10-1 16,17 8-11-16,-2-7-23 16,5 0 0-16,3-1-1 15,0 5 1-15,-11 4-2 16,-3 9 1-16,-9 9-1 15,-11 6 0-15,-9 7 0 16,-9 8 0-16,-12 4 0 16,-6 4 1-16,-8 5-1 15,-2-1 1-15,-1-2 0 16,3-4-1-16,7-3 0 15,13-4 1-15,10-7 0 16,15-7-1-16,19-4 0 0,10-5 0 16,11-1 1-16,4 0-1 15,2 3 0-15,-10 6 1 16,-8 4-1-16,-18 8 1 15,-18 11-1-15,-18 6 1 16,-20 6 1-16,-12 0-2 16,-5-1 1-16,-4-8-4 15,13-2-3-15,-1-22-29 16,38-10-1-16,0-15-2 15,32-10-2-15</inkml:trace>
  <inkml:trace contextRef="#ctx0" brushRef="#br1" timeOffset="524727.0127">13214 4489 92 0,'-24'4'39'15,"24"-4"-2"-15,-1-11 2 16,24-6-37-16,15-6-1 16,10 0 1-16,9-3-1 15,1 7 1-15,-4 0-1 16,-4 11 1-16,-15 6 0 15,-13 10-2-15,-14 7 1 16,-16 7 0-16,-11 6 0 16,-7 5 0-16,-4-1 0 15,-3 3-2-15,7-4 2 0,8-5-1 16,10-5 0-16,13-4 0 15,10-2 0-15,9-5 0 16,6 0 0-16,3 5 0 16,-8 6 0-16,-6 6 1 15,-14 3 0-15,-8 9 0 16,-14 1-1-16,-11 6 1 15,-6-2-1-15,-4-2 1 16,0-5-4-16,5-12-1 16,22 3-15-16,-1-27-21 15,31-6 1-15,6-19-3 16,26-5 1-16</inkml:trace>
  <inkml:trace contextRef="#ctx0" brushRef="#br1" timeOffset="524871.0209">14145 4615 76 0,'-16'6'28'0,"4"1"-24"16,2-6-3-16,10-1-35 15,-5-18-1-15</inkml:trace>
  <inkml:trace contextRef="#ctx0" brushRef="#br1" timeOffset="525269.0437">14613 4298 83 0,'-38'2'41'0,"-3"17"-2"15,-16-3 1-15,5 19-22 16,-3-7-13-16,5 6-2 15,7-3 0-15,15 0-1 16,14-6 0-16,19-5-1 16,22-11 0-16,17-11 0 15,15-9-1-15,6-6 1 16,3-3 0-16,-4-3-1 15,-6-1 1-15,-10 2-1 16,-15 4 1-16,-15 7-1 0,-18 11 0 16,0 0 0-1,-21 27 0-15,-5 4 0 0,-9 15 0 16,-3 11-1-16,-3 12 0 15,5 5-1-15,6 3-1 16,8-6-3-16,20 3-8 16,-2-30-25-16,30-2-2 15,3-26 0-15,18-7-1 16</inkml:trace>
  <inkml:trace contextRef="#ctx0" brushRef="#br1" timeOffset="525651.0656">14971 4366 108 0,'-19'13'41'15,"-1"-12"2"-15,20-1-3 16,27 2-38-16,14-10 0 15,11 0 0-15,13 0 1 16,1 1-1-16,1 2 0 16,-1 2-1-16,-8 7 0 15,-16 8 0-15,-23 8-1 16,-22 12 0-16,-24 5 0 15,-18 11 0-15,-14 6 0 16,-13 9 0-16,-2-2 1 16,5-1-1-16,7-3 0 15,19-9 0-15,19-7 0 0,24-13-1 16,26-14 0-16,23-12 0 15,13-9-2-15,6-3-3 16,-3-18-7-16,9 14-21 16,-25-15-9-16,-4 11 2 15,-23-8-3-15</inkml:trace>
  <inkml:trace contextRef="#ctx0" brushRef="#br1" timeOffset="526171.0952">14356 4708 53 0,'-7'-20'36'0,"7"20"1"15,-14-21-1-15,14 21-9 16,-23-4-21-16,23 4-1 16,-23-5-1-16,11 8 0 15,-2-1 0-15,3 6 0 16,-2-1-1-16,13-7-1 0,-19 14 1 15,19-14-2-15,0 0 1 16,0 0-1-16,10 0-1 16,2-8 1-16,2 1-1 15,-2-3 1-15,1 2-1 16,-13 8 1-16,11-12 0 15,-11 12-1-15,-9-3 1 16,-6 10 0-16,-4-2 0 16,-2 6-1-16,2-1 0 15,-2 1-2-15,9 4-2 16,-2-12-10-16,24 9-25 15,-10-12-2-15,33-7 0 16,-3-4-2-16</inkml:trace>
  <inkml:trace contextRef="#ctx0" brushRef="#br1" timeOffset="536831.705">17150 2532 80 0,'0'0'40'0,"-19"5"-3"15,19-5 1-15,0 0-36 16,30-8-1-16,3-4 0 16,9 4 1-16,3-2 0 15,6 3-1-15,-3 0 0 16,0 6 0-16,-6 2 1 15,-9 5-1-15,-10 4-1 16,-5 6 1-16,-16 4 0 16,-8 4-1-16,-12 5 1 15,-7 1 2-15,-2-1-3 16,-1-2 3-16,1-1-2 0,3-5 2 15,9-3-2-15,8-5 1 16,7-13-1-16,25 15-2 16,5-10 2-16,7 4-1 15,4-1 0-15,1 4 1 16,-4 1 0-16,-3 7-1 15,-10 0 1-15,-9 5-1 16,-16 2 1-16,-9 4 0 16,-11 1 0-16,-6-3-1 15,-7-2 0-15,1-2 1 16,3-3-3-16,4-7-2 15,11 1-7-15,4-19-28 16,22 3-1-16,4-15-1 16,17 2-1-16</inkml:trace>
  <inkml:trace contextRef="#ctx0" brushRef="#br1" timeOffset="537087.7196">18050 2932 116 0,'-32'5'44'0,"10"4"-1"15,-7-14-3 1,-7-2-43-16,36 7-10 0,-12-23-26 16,27 16-4-16,-3-12 1 15,17 11-2-15</inkml:trace>
  <inkml:trace contextRef="#ctx0" brushRef="#br1" timeOffset="537702.7548">18439 2607 88 0,'0'0'39'0,"0"0"0"15,20-9 1-15,23-7-37 16,9-4-2-16,8-5 2 15,12 4-1-15,-3-3 0 16,0 7 0-16,-12 2-1 0,-11 9 0 16,-16 9 0-16,-17 9-1 15,-20 10 1-15,-18 5 0 16,-13 6 0-16,-7 5 2 15,-5 1-1-15,3-2 1 16,6-1-2-16,12-6 1 16,19-8-2-16,16-3 2 15,19-5-1-15,17-1-2 16,12-4 1-16,5 5 0 15,0-2 1-15,-5 7-1 16,-11 3 1-16,-16 8-1 16,-19 4 1-16,-21 1-1 15,-22 8 1-15,-10-4-1 16,-8 2 0-16,-3-4 0 0,6-7-2 15,5-10-2-15,20-4-7 16,10-24-28-16,41-4-3 16,11-19 0-16,24 2-1 15</inkml:trace>
  <inkml:trace contextRef="#ctx0" brushRef="#br1" timeOffset="538209.7838">19896 2486 98 0,'-17'-18'41'15,"-17"-9"1"-15,1 20-2 16,-10-4-36-16,-4 11 0 16,-10 7-1-16,3 10-1 15,0 7 0-15,7 5 0 16,7 4-1-16,12 2 2 15,13 2-3-15,16-7 2 16,16-4-1-16,17-9-1 16,15-10 0-16,10-6 1 15,7-8 0-15,1-7-3 16,1-9 3-16,-7-5-2 15,-5-2 2-15,-12-1 0 16,-11 3 0-16,-10 6 0 0,-9 2 0 16,-14 20 0-16,0 0-1 15,-18 29 2-15,-16 13 0 16,-8 19-2-16,-12 15 0 15,-4 9 0-15,1 9 0 16,3-4 0-16,10-2-2 16,9-13-3-16,27-6-8 15,2-33-12-15,34-2-17 16,-5-25-1-16,20-7-1 15,-5-20 1-15</inkml:trace>
  <inkml:trace contextRef="#ctx0" brushRef="#br2" timeOffset="614192.1298">5480 5504 73 0,'19'-3'38'16,"4"-11"-2"-16,8 6 0 15,-5-2-34-15,13-2-1 16,4 0 0-16,-1 8 0 15,-8 1 0-15,-5 9 0 16,-11 11-1-16,-14 6 0 0,-10 7 1 16,-17 7 0-16,-10 5 0 15,-2 0 0-15,-4-2 0 16,4-2 1-16,10-8-1 15,16-6 0-15,16-9 0 16,17-8 0-16,20-5-1 16,12-4 0-16,9-2 1 15,-1 2-1-15,-4 3 0 16,-8 10 1-16,-14 6 1 15,-18 13 0-15,-21 9 0 16,-21 11-1-16,-15 6 1 16,-14 2-2-16,-4 1 1 15,-1-14-9-15,9-4-30 16,9-18 1-16,21-14-2 15,14-21-1-15</inkml:trace>
  <inkml:trace contextRef="#ctx0" brushRef="#br2" timeOffset="614689.1583">6085 5540 87 0,'11'-7'39'16,"7"-12"-1"-16,22 8 1 15,5-11-36-15,12 3-1 0,3 1 1 16,1 2-1-16,-5 2-1 15,-7 6 0-15,-8 4-1 16,-14 8 1-16,-14 5-1 16,-13 10 0-16,-15 5 1 15,-8 4-1-15,-12 6 0 16,-4 3 0-16,-3 0 0 15,4-4 0-15,5 0 0 16,11-8 0-16,17-5 0 16,15-5 0-16,14-8 0 15,13-4 0-15,8 2 0 16,2 0 0-16,-3 5 0 15,-8 7 1-15,-14 7 1 16,-17 10 0-16,-22 9 1 0,-16 8 0 16,-18 2 0-16,-11 1-1 15,0-3 1-15,0-8-3 16,13-10-2-16,7-16-5 15,42-17-32-15,0 0-2 16,37-21 0-16,11-15-1 16</inkml:trace>
  <inkml:trace contextRef="#ctx0" brushRef="#br2" timeOffset="614869.1685">6978 5801 98 0,'-20'4'40'15,"-10"-13"0"-15,14 8-3 0,-1-11-39 16,11-5-7-16,21 12-30 16,-1-10 1-16,18 11-1 15,1-7-1-15</inkml:trace>
  <inkml:trace contextRef="#ctx0" brushRef="#br2" timeOffset="615305.1934">7595 5571 90 0,'-23'-17'40'0,"-13"-8"1"15,2 13-1-15,-11 4-35 0,6 2-2 16,-3 5 1-16,1 13-1 15,-3 7-1-15,3 7 0 16,2 5-1-16,11 4 1 16,9 1-2-16,11 0 1 15,13-9-1-15,16-8 1 16,17-11-1-16,12-11 1 15,12-9-1-15,8-9 1 16,1-9 0-16,-4-7-1 16,-5-1 1-16,-10 1 0 15,-15 3-1-15,-11 9 0 16,-16 12 0-16,-10 13 0 15,-34 17 0-15,-6 17 0 16,-12 18-1-16,-6 13 2 0,0 11-1 16,2 6 0-16,9 4-1 15,10-6-3-15,26-3-4 16,9-24-31-16,35-8-1 15,12-24-1-15,23-13-2 16</inkml:trace>
  <inkml:trace contextRef="#ctx0" brushRef="#br2" timeOffset="615620.2115">8289 5473 101 0,'-31'14'42'0,"-22"8"1"0,1 25-2 16,-12 5-38-16,2 10 3 15,2 10-2-15,10 4 0 16,10 0-1-16,13 1 0 16,17-8-1-16,13-8 1 15,19-12-3-15,10-14 0 16,9-16 0-16,4-18 0 15,1-16 0-15,-5-16 0 16,-8-12 0-16,-10-7 0 16,-15-9-3-16,-9 0 1 15,-17 4-2-15,-10 8 1 16,-8 13-3-16,-4 12 0 15,5 24-26-15,-4-3-10 16,23 23 3-16,3 0-2 0</inkml:trace>
  <inkml:trace contextRef="#ctx0" brushRef="#br2" timeOffset="615792.2213">8460 6191 120 0,'-22'48'42'0,"-12"-5"0"15,7 9-3-15,-3-1-42 16,2-7-29-16,12 8-10 16,-7-11 2-16,13 2-3 15</inkml:trace>
  <inkml:trace contextRef="#ctx0" brushRef="#br2" timeOffset="619914.4571">8727 5782 81 0,'12'-17'38'0,"14"2"-4"16,3-7 2-16,14-3-36 15,7 1 2-15,9 7-3 16,0 1 2-16,3 4 0 16,-9 7 1-16,-11 5-2 15,-15 10 1-15,-17 9 0 16,-20 8-1-16,-15 6 4 15,-13 3-3-15,-10 5 2 16,-1-6 0-16,7 2-1 16,5-7 1-16,18-6 0 15,17-7 0-15,19-7-4 16,15-4 4-16,19-3-3 15,7-1 1-15,6 3 0 16,-6 2-1-16,-6 8 1 16,-14 3 0-16,-18 9 0 0,-21 8-1 15,-18 1 0-15,-13 5-1 16,-10-4-1-16,2 2-6 15,-8-16-29-15,23-2-2 16,3-21 1-16,22 0-2 16</inkml:trace>
  <inkml:trace contextRef="#ctx0" brushRef="#br2" timeOffset="620365.4828">9552 5677 89 0,'0'0'38'0,"0"0"0"16,21-22 0-16,12 12-36 15,9-5 1-15,8 4-2 16,0 2 1-16,-2 6-1 15,-6 4 0-15,-13 7 0 16,-15 8-1-16,-18 7 1 16,-15 7 0-16,-14 5 2 15,-8 0-2-15,-6 2 2 16,1-2-3-16,9-3 2 15,10-4 1-15,17-9-1 16,17-4 0-16,17-7-3 16,17-2 4-16,10 0-3 15,2 1 2-15,0 2-1 0,-8 3-1 16,-8 7 1-16,-18 6 0 15,-18 6 0-15,-21 6-1 16,-13 4 1-16,-14-1-1 16,-5 1 0-16,-2-4-1 15,3-8-2-15,15-3-6 16,8-19-30-16,28-7-2 15,11-16 1-15,28-8-2 16</inkml:trace>
  <inkml:trace contextRef="#ctx0" brushRef="#br2" timeOffset="620532.4924">10209 5913 113 0,'-30'16'38'15,"-4"-9"2"-15,15-1-7 16,19-6-65-16,0 0-6 15,27-18-1-15,0-5 0 16</inkml:trace>
  <inkml:trace contextRef="#ctx0" brushRef="#br2" timeOffset="620832.5096">10538 5690 77 0,'0'0'41'0,"0"0"-3"16,19-13 3-16,7-4-25 15,19-1-13-15,7-2 0 16,5 3 0-16,-1 0 0 16,-4 8 0-16,-9 3-1 15,-6 6 0-15,-14 9-1 16,-10 8 0-16,-13 11 0 15,-12 10 2-15,-8 9 0 16,-9 6-1-16,-5 8 0 16,-4 4-2-16,3 2 0 15,4-3-2-15,12-2-4 16,-1-17-35-16,28-2 0 15,1-21 0-15,22-9-2 16</inkml:trace>
  <inkml:trace contextRef="#ctx0" brushRef="#br2" timeOffset="621183.5297">11167 5612 102 0,'0'0'41'0,"0"0"2"16,31-8-3-16,11-3-38 15,12-7 1-15,11 3-1 16,-2 2-1-16,-4 1 1 15,-7 10-1-15,-8 6 0 0,-14 11 0 16,-16 15 0-16,-19 12 0 16,-11 7 1-16,-13 8 0 15,-8 9 0-15,-7 1 0 16,-2-2 0-16,5 2-2 15,3-13-3-15,18-2-4 16,-4-15-32-16,34-3-3 16,5-22 0-16,26-1-1 15</inkml:trace>
  <inkml:trace contextRef="#ctx0" brushRef="#br2" timeOffset="621327.5379">11814 6156 115 0,'-25'51'40'16,"-13"-4"1"-16,6 7-4 15,7-1-41-15,-8-9-34 16,19 3-2-16,-5-10 1 16,13-5-2-16</inkml:trace>
  <inkml:trace contextRef="#ctx0" brushRef="#br2" timeOffset="624382.7126">12088 5688 81 0,'15'-3'38'16,"4"-7"-2"-16,16 3 2 0,8-8-36 15,7 2-2-15,3-3 1 16,3 7 0-16,-8 3-1 15,-4 6 1-15,-11 8-1 16,-13 10 0-16,-16 7 0 16,-15 8 4-16,-14 4-3 15,-12 7 2-15,-5-3 1 16,2 2-1-16,2-7 0 15,9-5 0-15,14-8 0 16,16-6-3-16,17-8 2 16,16-5-2-16,13-1 0 15,6 0 1-15,1 1-1 16,-4 4 1-16,-10 6-1 15,-11 8 1-15,-18 10-1 16,-18 9 0-16,-21 4 0 0,-10 2 1 16,-10-2-2-16,0-6-2 15,7 0-10-15,3-22-24 16,23-11-3-16,11-18 1 15,29-10-1-15</inkml:trace>
  <inkml:trace contextRef="#ctx0" brushRef="#br2" timeOffset="624940.7446">12828 5729 75 0,'0'0'39'0,"-13"-1"-2"15,26 0 2-15,7-19-23 16,14 5-17-16,10 2 2 16,11-2 0-16,-1 4 1 15,-2 4-1-15,-5 2 0 16,-7 6 0-16,-10 5 0 15,-11 8 0-15,-14 6 1 16,-10 4 1-16,-12 1-2 0,-7 3 3 16,-9 3-3-16,-3 1 1 15,-4 1 0-15,2-6 0 16,3 0 0-16,8-3-3 15,9-3 3-15,15-5-3 16,16-5 3-16,11-5-2 16,15-6 1-16,9-1-1 15,6-2 0-15,-2 1 1 16,-4 4-1-16,-11 7 1 15,-19 9 0-15,-18 11 0 16,-23 10-1-16,-20 9 1 16,-17 0 0-16,-8 2-1 15,-2-2 0-15,5-10-2 16,17-6-2-16,10-21-32 0,38-11-4 15,23-14 0-15,28-10-2 16</inkml:trace>
  <inkml:trace contextRef="#ctx0" brushRef="#br2" timeOffset="625188.7588">13657 5925 122 0,'0'0'41'15,"-19"2"0"-15,19-2-7 16,-14 6-37-16,-1-14-8 15,15 8-28-15,0 0-2 16,0 0 1-16,11-16-2 16</inkml:trace>
  <inkml:trace contextRef="#ctx0" brushRef="#br2" timeOffset="625758.7914">14400 5743 92 0,'-5'-18'36'0,"-12"-5"1"15,3 8-2-15,-17-5-28 16,3 8-3-16,-9 4 1 16,-3 10 0-16,-5 6-1 15,2 12-1-15,-2 2-1 16,10 6 2-16,6 0-2 0,12 2 0 15,14-4-2-15,14-4 2 16,17-7-1-16,16-12 1 16,10-8-1-16,9-5 0 15,2-8-1-15,-3-4 0 16,-5-5 1-16,-9 2-2 15,-11-2 2-15,-15 5-3 16,-14 6 3-16,-8 16-3 16,-31 0 2-16,-4 20 2 15,-9 13-1-15,-9 12 0 16,-2 12 0-16,-2 11 0 15,9 7-2-15,4 2-1 16,15-3-3-16,4-18-30 16,30 2-7-16,8-22 1 0,23-10-1 15</inkml:trace>
  <inkml:trace contextRef="#ctx0" brushRef="#br2" timeOffset="626092.8105">15032 5604 103 0,'-46'18'42'16,"-3"17"4"-16,-18 2-5 15,12 14-33-15,-9 1-4 16,5 11 0-16,5 2-1 0,12 1 1 15,16-4-4-15,12-7 0 16,17-6 0-16,8-8 0 16,12-11 0-16,6-11 0 15,1-12 0-15,-1-11 0 16,-6-10 0-16,-10-7 0 15,-6-6-2-15,-11-5 1 16,-9 0 0-16,-5 0-1 16,0 7 0-16,-3-1-4 15,21 26-27-15,-18-27-8 16,18 27 0-16,18-12 0 15</inkml:trace>
  <inkml:trace contextRef="#ctx0" brushRef="#br2" timeOffset="626255.8198">15116 6175 118 0,'-16'49'42'0,"-19"-6"0"16,2 8-2-16,-8-4-41 15,7-3-3-15,13 1-36 16,-5-10-1-16,13-2 0 15,0-11-2-15</inkml:trace>
  <inkml:trace contextRef="#ctx0" brushRef="#br2" timeOffset="629852.0255">5665 6736 74 0,'4'-11'37'16,"6"5"0"-16,9 4 0 0,1-7-23 16,5 8-12-16,6-3 0 15,5 3-1-15,-1 1 0 16,-1 5 0-16,-5 2 0 15,-6 5-1-15,-8 2 0 16,-8 8 1-16,-15 5 0 16,-9 1 0-16,-9 4 0 15,-3-1 0-15,0-1-1 16,0-3 1-16,5-5 0 15,7-3 0-15,17-19-1 16,13 12 0-16,14-14 0 16,11-4 1-16,8-2-1 15,6 1 0-15,2 2 1 16,-3 2 0-16,-12 4 0 0,-10 11 0 15,-17 9 0-15,-18 6 0 16,-16 8 0-16,-14 5 0 16,-10 2 0-16,0-1-1 15,1-4-2-15,7-11-3 16,28-8-31-16,10-18-3 15,0 0 1-15,38-33-2 16</inkml:trace>
  <inkml:trace contextRef="#ctx0" brushRef="#br2" timeOffset="630340.0534">6447 6724 100 0,'-17'10'38'0,"5"-10"1"16,12 0-2-16,0 0-35 16,31-11 0-16,1-2-1 15,10 3 1-15,1-2 0 16,1 3-1-16,2 0 0 15,-3 3 0-15,-12 4 0 16,-4 3 0-16,-11 3 0 16,-10 8 0-16,-10 2-1 15,-6 5 2-15,-15 6-1 16,-2 6 0-16,-3-2 0 0,-3-1-1 15,3 1 1 1,4-2-1-16,11-9 1 0,14-3-1 16,14-4 0-16,10-9 0 15,13 1 0-15,7 2 0 16,1-2 0-16,-1 6 1 15,-6 4 0-15,-10 8 0 16,-17 3 0-16,-12 10 0 16,-20 0 1-16,-10 6-1 15,-11-2-1-15,-4-1 0 16,4-6-1-16,5-7-2 15,15-7-4-15,9-18-31 16,32-4-3-16,9-16 0 16,27-6-1-16</inkml:trace>
  <inkml:trace contextRef="#ctx0" brushRef="#br2" timeOffset="630501.0626">7307 6943 102 0,'-31'7'40'16,"6"6"0"-16,-4-11-4 15,20-10-30-15,9 8-38 16,0 0-7-16,19-17 0 16,5 0-1-16</inkml:trace>
  <inkml:trace contextRef="#ctx0" brushRef="#br2" timeOffset="630865.0834">7916 6680 109 0,'-38'12'40'0,"-4"14"2"16,-16 2-2-16,2 12-35 15,-9 8 0-15,6 7-2 16,4 3 0-16,14 2 0 15,12-2-2-15,17-5 1 16,24-9-2-16,21-9 0 16,22-14 0-16,13-11 0 15,7-11 0-15,10-11 0 16,-6-9-1-16,-6-5 1 15,-19-6-1-15,-18-1 0 0,-22 1 0 16,-21 1 0-16,-21 4-1 16,-15 8 0-16,-7 5-2 15,-6 2 0-15,7 11-5 16,-9-7-27-16,35 12-5 15,11-10 2-15,29 6-2 16</inkml:trace>
  <inkml:trace contextRef="#ctx0" brushRef="#br2" timeOffset="631219.1037">8487 6744 109 0,'-8'-15'41'0,"-7"20"1"16,-20 3-1-16,-3 16-35 15,-6 2-1-15,4 13-2 16,-1 5 0-16,7 8 0 16,11-1-1-16,13-3-2 15,15-5 0-15,19-11 0 16,18-10 0-16,14-13 0 15,11-13 0-15,8-15 0 16,-4-12 0-16,0-9 0 16,-13-10 0-16,-10-3 0 15,-21 0 0-15,-19-2 0 16,-18 9 0-16,-17 3-2 15,-10 14-2-15,-13 8-2 0,5 25-25 16,-9-5-7-16,18 18-4 16,2 0 1-16,22 13-1 15</inkml:trace>
  <inkml:trace contextRef="#ctx0" brushRef="#br2" timeOffset="631399.1139">8933 7163 124 0,'-25'46'43'16,"2"11"-1"-16,-9-9-3 15,3-1-45-15,11 6-34 0,-3-13-3 16,9 1 0-16,-3-13 0 15</inkml:trace>
  <inkml:trace contextRef="#ctx0" brushRef="#br2" timeOffset="638007.492">9173 6852 98 0,'11'-12'38'16,"15"4"0"-16,3-16-2 15,13 5-33-15,8-3-1 16,9-1 1-16,1 2-1 16,-2 6 0-16,-7 2-1 15,-8 9 0-15,-14 6-1 16,-12 8 1-16,-16 8-1 15,-15 7 1-15,-8 3-1 16,-6 2 1-16,-2 0-1 16,1-3 0-16,7 0 0 15,8-8 0-15,13-4 0 0,12-5 0 16,12-5 0-16,11 2 0 15,3 1 0-15,2 2 1 16,-2 2 0-16,-5 6 0 16,-7 3 0-16,-12 7 0 15,-13 3 1-15,-10 3-1 16,-11-1 0-16,-6-1 0 15,-3-3-1-15,-3-3-1 16,8-6-2-16,0-12-7 16,25-8-25-16,0 0-5 15,0 0 1-15,25-19-3 16</inkml:trace>
  <inkml:trace contextRef="#ctx0" brushRef="#br2" timeOffset="638685.5308">10688 7002 113 0,'-19'11'39'0,"-3"-12"0"15,22 1-4-15,0 0-65 0,8-15-9 16,16 8 0-16,4-6-1 16</inkml:trace>
  <inkml:trace contextRef="#ctx0" brushRef="#br2" timeOffset="639074.553">11192 6767 113 0,'-43'5'41'0,"3"16"1"15,-8-5 0-15,10 17-37 16,-5 0 0-16,8 12-1 0,6 1-1 15,11 4-3-15,11-2 0 16,13-3 0-16,15-6 0 16,13-8 0-16,13-10 0 15,7-12 0-15,8-11 0 16,4-14 0-16,-3-10 0 15,-4-13 0-15,-8-8 0 16,-14-6 0-16,-12-3 0 16,-16-1 0-16,-10 2 0 15,-17 6-2-15,-6 14 0 16,-12 8-1-16,2 14-2 15,-8 9-4-15,16 21-23 16,-3-2-9-16,18 10 1 16,5-2-2-16</inkml:trace>
  <inkml:trace contextRef="#ctx0" brushRef="#br2" timeOffset="639534.5789">11621 6812 112 0,'0'0'40'0,"-13"-5"2"16,13 5-2-16,16-8-36 16,14 1-1-16,9-2 0 15,10 0-1-15,7-3 1 16,5 3-1-16,1 1-1 15,2-1 0-15,-10 4 1 16,-5 1-2-16,-11 4 0 16,-8 5 0-16,-10 5 0 15,-11 9 0-15,-14 7 0 16,-9 11 0-16,-9 7 0 15,-8 8 0-15,-4 3 0 16,-2 3 0-16,4-3 0 16,0-2 0-16,10-4 0 0,7-15 0 15,18-4-15-15,-2-30-3 16,22 17-18-16,-8-29-8 15,16-5 0-15,1-20 1 16</inkml:trace>
  <inkml:trace contextRef="#ctx0" brushRef="#br2" timeOffset="646344.9689">10137 6725 70 0,'10'-15'34'0,"-10"15"-1"15,3-15-5-15,-3 15-15 16,0 0-3-16,0 0-2 15,-7-10 0-15,7 10-1 16,-11 8-3-16,5 3 0 0,-7 3 0 16,-4 13-2-16,-8 3 1 15,-2 12-1-15,-6 5 0 16,1 6 1-16,0-2-2 15,6-1 1-15,10-6 0 16,10-8-1-16,21-12 0 16,18-15 0-16,17-14 0 15,18-11-1-15,13-10 1 16,8-7-2-16,5 0-1 15,-5-3 0-15,-3 5-3 16,-20-7-7-16,0 20-28 16,-28-8 0-16,-7 14 0 15,-19-5 0-15</inkml:trace>
  <inkml:trace contextRef="#ctx0" brushRef="#br2" timeOffset="646577.9822">10369 6742 106 0,'-17'11'40'0,"8"15"0"16,-9 1 0-16,2 18-36 15,-6 10-1-15,3 11 1 16,-9 9-1-16,-2 4-2 15,-1 2-2-15,-2-6-2 16,11 1-8-16,-2-20-28 16,17-10-2-16,1-22 0 15,19-11-2-15</inkml:trace>
  <inkml:trace contextRef="#ctx0" brushRef="#br2" timeOffset="650433.2026">9647 6870 66 0,'-30'10'34'16,"3"0"-2"-16,6-3 1 16,12 8-24-16,9-15 1 15,9 18-4-15,20-7-1 16,31 5 0-16,22-1 0 15,31 7-1-15,24-3-1 0,31 7 0 16,19-2-2-16,24 0 1 16,16-3-1-16,5-6 0 15,0-5 0-15,-3-8 0 16,-9-8-1-16,-18-5 1 15,-24-5-1-15,-22 0 0 16,-32-1 0-16,-25 2-1 16,-28 6-2-16,-29-2-2 15,-18 14-4-15,-24-3-28 16,-18 8 0-16,-12-4-1 15,-1 10 0-15</inkml:trace>
  <inkml:trace contextRef="#ctx0" brushRef="#br2" timeOffset="653099.3552">5911 7046 10 0,'0'0'15'0,"0"0"-3"16,0 0-5-16,0 0 1 15,0 0 0-15,0 0 1 16,0 0-1-16,2 10 2 15,-2-10-2-15,0 0 4 16,0 0 1-16,0 0-6 16,0 0-1-16,0 0 0 15,0 0 0-15,0 0 0 16,8-14-2-16,-8 14-1 16,20-5 0-16,0 5-1 15,4-5 0-15,12 5 0 16,13-1-1-16,16 1 1 15,12-3 0-15,21-1-1 0,16-5 1 16,23-4 0-16,17-6 0 16,19-4 0-16,8-7 0 15,15 0 0-15,1-2 0 16,-1 4-1-16,-8 5 0 15,-15 6 0-15,-15 9 0 16,-18 6-2-16,-24 9 0 16,-21 3-1-16,-19 8 0 15,-14 0 0-15,-14-1-1 16,-11-4 1-16,-9 1 0 15,-9-5 0-15,-2-3 0 16,-17-6-8-16,21-5-21 16,-21 5 0-16,8-17-2 15,-9 6 1-15</inkml:trace>
  <inkml:trace contextRef="#ctx0" brushRef="#br2" timeOffset="655398.4867">12048 5993 53 0,'1'-13'33'0,"-1"13"-2"15,14-17 0-15,6 12-23 16,2-5-2-16,16 6-1 16,12-5 0-16,16 8-2 15,14-5-1-15,21 5 1 16,19-2-1-16,20 2-1 15,16-2 0-15,14-3 2 16,15 0-4-16,12-5 3 16,2 0-3-16,7-1 4 15,-11-3-4-15,-6 2 3 16,-17 2-3-16,-16 3 1 15,-21 4 0-15,-20 4 0 16,-19 4-2-16,-24 3 1 16,-16 3 0-16,-13-1-2 0,-10 4-2 15,-15-8-18-15,1 5-10 16,-19-10-1-16,16 7 0 15,-16-7 0-15</inkml:trace>
  <inkml:trace contextRef="#ctx0" brushRef="#br2" timeOffset="656389.5434">8966 5976 45 0,'21'-3'33'0,"9"-2"2"15,22 2-2-15,17-9-18 16,27 9-5-16,17-7-6 16,28 2 2-16,14-6-5 15,18-1 3-15,5-8-5 16,9 1 2-16,-4-2-1 15,0 1-1-15,-12 1 3 16,-15 5-4-16,-16 3 0 16,-21-1-9-16,-11 19-22 0,-37-6 1 15,-19 11-4-15,-26-5 2 16</inkml:trace>
  <inkml:trace contextRef="#ctx0" brushRef="#br2" timeOffset="657674.6169">8539 5453 36 0,'-17'-8'31'0,"1"0"1"15,-5-3-2-15,-1 5-22 16,-10-8-3-16,3 8-3 16,-10-2-1-16,1 1-1 0,-7-1-1 15,-4-2 1-15,-5-1-1 16,-3-1 1-16,-4-3 0 15,-5 0 1-15,-4-6 0 16,-2 2 1-16,-4-2 0 16,1 4 1-16,-10-2-1 15,-1 2 0-15,-3 3 0 16,-4 2-1-16,-3 3 0 15,-3 3-1-15,-2 3 0 16,-6 3 0-16,1 2 0 16,-2 1-1-16,-2 3 1 15,1 3 0-15,4 1 0 16,0 4 1-16,2-1-1 0,4 6 0 15,4 2 0-15,2 4 1 16,6 5-1-16,1 6 0 16,3 6 0-16,2 4 0 15,2 5-1-15,6 3 2 16,4 2-2-16,1-1 1 15,8 5 2-15,5-2-1 16,6-3 2-16,8 0-1 16,6-4 1-16,7 3-1 15,8-4 1-15,12 4-2 16,9-7 0-16,13 1-1 15,13-2 0-15,11-2 0 16,16-6 0-16,15-5 0 16,13-3 0-16,11-7 0 0,13-4 0 15,8-2 0-15,7-6 0 16,10 1-1-16,6-3 1 15,1 0 0-15,2 0 0 16,2-1 1-16,6 1-2 16,4-2 2-16,4-5-1 15,-2-1 1-15,1-7-1 16,5-3 1-16,-4-5 0 15,4-9 0-15,-11-4 1 16,-1-7-1-16,-14-6 1 16,-5-5-1-16,-14-5 1 15,-15-3-1-15,-14-4 0 16,-16-1 2-16,-13-7-4 15,-19 1 1-15,-16-4 0 0,-16 0 0 16,-22-6 0-16,-19 0 1 16,-18-1-1-16,-17 2-1 15,-14 7 2-15,-15 7-2 16,-4 14-7-16,-16 1-27 15,9 17-2-15,-8 3-1 16,14 8 0-16</inkml:trace>
  <inkml:trace contextRef="#ctx0" brushRef="#br2" timeOffset="659700.7328">16676 5737 82 0,'28'-12'35'0,"5"-7"0"16,20 4-1-16,-4-11-28 15,20 2-5-15,0 0 1 16,5 8-2-16,-9 2 3 15,-8 5-2-15,-13 8 0 16,-16 8 0-16,-18 5 0 16,-15 11 0-16,-15 4 0 15,-10 5 3-15,-11 2-2 16,-1 0 0-16,4 0 0 15,5-2 0-15,11-3 0 16,12-9 0-16,14 0 0 16,14-4-4-16,16-3 4 15,8 0-2-15,6-1 0 16,0 2 1-16,-4 0-1 0,-11 6 1 15,-9 1 0-15,-17 6 0 16,-14 3 0-16,-17 1 0 16,-10 1-1-16,-7 0 1 15,-2-3-3-15,5-9-2 16,15 5-25-16,4-23-10 15,19-2 0-15,30-26-2 16,18 2 0-16</inkml:trace>
  <inkml:trace contextRef="#ctx0" brushRef="#br2" timeOffset="659866.7422">17825 5938 95 0,'-24'10'39'0,"-5"-9"0"16,8-1-6-16,11-7-44 15,3-8-26-15,18 4-2 16,3-8 0-16,15 3-1 16</inkml:trace>
  <inkml:trace contextRef="#ctx0" brushRef="#br2" timeOffset="660151.7586">18307 5672 90 0,'-32'5'39'0,"2"16"2"16,-17-5-6-16,6 10-27 15,0 1 0-15,9 6-2 16,3 1-1-16,14-1-1 15,15-4-1-15,23-7 0 16,20-8-2-16,14-10-2 16,19-2-1-16,5-12-2 15,8-1-5-15,-11-16-25 16,9 7-7-16,-20-19 1 15,-8 8-2-15</inkml:trace>
  <inkml:trace contextRef="#ctx0" brushRef="#br2" timeOffset="660332.7689">18597 5572 81 0,'-42'32'41'16,"11"17"1"-16,-7-3 1 16,14 8-23-16,-5 1-16 15,7 7-1-15,6-3-1 16,3 0-3-16,16-1-6 15,-3-17-30-15,24 1-4 16,6-18 0-16,21-4-1 16</inkml:trace>
  <inkml:trace contextRef="#ctx0" brushRef="#br2" timeOffset="660677.7886">19235 5707 101 0,'-41'-7'40'0,"-1"24"0"15,-21 3 1-15,10 4-35 16,-12 18-1-16,10 12 0 16,6 5-1-16,14 5 0 15,16 1 0-15,23-6-2 16,21-7 1-16,20-9-3 15,17-13 0-15,12-14 0 16,7-17 0-16,1-16 0 16,-4-14 0-16,-9-15 0 0,-15-10-3 15,-11-9 1-15,-20-9-2 16,-19-5-1-16,-12 6 1 15,-16 6-1-15,-12 15-2 16,-16 13-1-16,0 34-14 16,-26 7-18-16,9 28 2 15,0 11-2-15,18 13 1 16</inkml:trace>
  <inkml:trace contextRef="#ctx0" brushRef="#br3" timeOffset="734998.0395">5459 7807 85 0,'-11'-9'38'0,"11"9"0"16,-2-23 1-16,20 12-35 15,7-7-2-15,15-2-1 16,10-1 0-16,7 1-1 15,6-1 1-15,-3 7-1 16,-4 6-1-16,-12 7 1 0,-15 10 0 16,-16 11 1-16,-24 10-1 15,-17 6 1-15,-14 8 0 16,-7 1 0-16,-6-1 0 15,4-2 1-15,10-7-2 16,15-7 1-16,17-10 0 16,18-6-1-16,23-7 0 15,15-7 0-15,12-3 0 16,6 1 0-16,1-2 0 15,-5 3 0-15,-12 5 0 16,-17 9 0-16,-18 9 0 16,-23 9 0-16,-20 7 0 15,-11 2 0-15,-10 2 0 16,-3 1-1-16,3-4-1 0,8-11-4 15,23-5-31-15,8-14-2 16,28-6 0-16,10-14-2 16</inkml:trace>
  <inkml:trace contextRef="#ctx0" brushRef="#br3" timeOffset="735530.0699">6217 7703 92 0,'-23'6'39'0,"5"-10"1"15,18 4-2-15,0 0-36 16,30-16-2-16,7 7 1 16,9 0 0-16,3 1 0 15,4 2-1-15,-5 1 1 16,1 3-1-16,-10 4 0 15,-7 4 1-15,-15 4 0 16,-9 5-1-16,-11 4 1 16,-8 2 0-16,-9 3 0 15,-6 4 0-15,-3-2 1 16,-4 2-1-16,2-1-1 15,3-2 1-15,6-3-1 16,7-3 1-16,11-3-2 0,9-3 1 16,9-3 0-16,9 0-1 15,4-2 1-15,2 3 1 16,-3 2-1-16,-9 10 1 15,-11 6 0-15,-16 3-1 16,-15 6 1-16,-12 1 0 16,-8 2-1-16,-3-6 0 15,5-1-3-15,10-17-1 16,25 4-16-16,8-21-20 15,36-9-1-15,8-12 0 16,23-4-1-16</inkml:trace>
  <inkml:trace contextRef="#ctx0" brushRef="#br3" timeOffset="735701.0792">6856 7967 102 0,'-32'5'37'16,"11"2"-2"-16,8-3-15 15,13-4-58-15,13-2 0 16,8-4-2-16,18 3 3 16</inkml:trace>
  <inkml:trace contextRef="#ctx0" brushRef="#br3" timeOffset="736185.1074">7505 7778 88 0,'-3'-22'39'15,"-11"-4"-1"-15,-1 8 2 16,-18-1-33-16,4 8-3 16,-10 2 1-16,-3 13-2 15,-10 5 0-15,1 9 0 16,-3 4-2-16,6 3 1 15,9 5-1-15,11-1 0 16,13 2-1-16,19-6 0 16,18-3 0-16,13-4 0 15,17 0 0-15,7 1 0 16,3-4 0-16,-1 2 0 0,-6 4 0 15,-9 4-1-15,-12 3 1 16,-15 3 0-16,-15 1-1 16,-12 4 1-16,-14-4-1 15,-9 0 1-15,-6-7 0 16,-2-9 0-16,-2-7 0 15,2-8 0-15,3-6 1 16,10-15-1-16,8-10 1 16,7-9 0-16,13-11 0 15,9-3 0-15,11-4-1 16,7 1-1-16,10 4 0 15,0 4-1-15,5 17-3 16,-7 2-6-16,12 24-27 16,-17 1-3-16,5 15 1 15,-8-3-2-15</inkml:trace>
  <inkml:trace contextRef="#ctx0" brushRef="#br3" timeOffset="736653.1342">8221 7718 98 0,'2'-24'40'15,"-13"-7"1"-15,1 10-1 16,-15 1-34-16,-2 5-2 15,-6 7-1-15,-4 11 0 0,-10 7 0 16,-3 12-1-16,-2 8-1 16,4 4 1-16,5 4-1 15,14 2 0-15,15-3 0 16,19-6 0-16,19-8-1 15,20-12 1-15,16-7 0 16,12-10 0-16,3-9 0 16,1-7 0-16,-6-7 0 15,-11-1 1-15,-14 1-2 16,-11 1 0-16,-18 6 0 15,-11 10 0-15,-17 13 0 16,-13 13 0-16,-9 16 0 16,-9 8 0-16,-5 14 0 15,-2 12 0-15,2 6-4 0,7 1 0 16,9 4-3-16,8-14-7 15,26 17-14-15,0-25-14 16,23 1 0-16,5-23-2 16,17-2 3-16</inkml:trace>
  <inkml:trace contextRef="#ctx0" brushRef="#br3" timeOffset="736801.1427">8422 8355 101 0,'-13'-7'41'0,"-3"18"1"15,-15 2-2-15,6 15-35 16,-4 5-3-16,0 8-1 15,4 6-3-15,0-5-6 16,17 9-30-16,-4-12-4 0,11 2 2 16,-1-16-4-16</inkml:trace>
  <inkml:trace contextRef="#ctx0" brushRef="#br3" timeOffset="742614.4752">8761 7822 68 0,'-22'3'39'0,"22"-3"0"16,-14-1 0-16,28-2-12 16,10-12-25-16,14-1-2 15,14-4 1-15,7 3 0 16,7-1 0-16,-1 6 0 15,-6 4-1-15,-11 8 0 16,-14 11 1-16,-17 8-1 16,-22 6 0-16,-17 6 1 15,-10 4-1-15,-6-1 1 0,-2 0 0 16,4-3-1-16,12-7 1 15,15-4-1-15,19-7 0 16,19-3 0-16,19-5 0 16,8 2 0-16,7 0 0 15,-2 7-1-15,-5 3 1 16,-11 8-1-16,-19 6 1 15,-21 8 0-15,-21 3 0 16,-17 6-1-16,-13 0 1 16,-5-5-1-16,3-4-2 15,1-17-7-15,24 0-29 16,12-21 0-16,30-7-1 15,18-18-1-15</inkml:trace>
  <inkml:trace contextRef="#ctx0" brushRef="#br3" timeOffset="743071.5013">9647 7864 95 0,'-28'2'38'0,"28"-2"2"15,0 0-2-15,36-17-36 16,11 5 0-16,18 0-1 16,5 0 0-16,-1 2 1 15,-6 5-1-15,-10 5 0 0,-12 4 0 16,-18 4 1-16,-21 5-1 15,-16 2 1-15,-16 3-1 16,-7 2 1-16,-7 0-1 16,-2-2-1-16,4 1 1 15,5-3-1-15,14 0 0 16,14-1 0-16,13-4-1 15,19 2 0-15,13 0 1 16,9 4-1-16,2 1 0 16,0 3 1-16,-7 2 0 15,-9 4 0-15,-16 4 0 16,-21 4 0-16,-22 3 1 15,-10-3 0-15,-13 1-1 16,-2-4 0-16,2-2-1 16,3-10-3-16,23 0-9 0,8-23-25 15,35-4-3-15,16-17 1 16,26-2-3-16</inkml:trace>
  <inkml:trace contextRef="#ctx0" brushRef="#br3" timeOffset="743221.5098">10578 8071 95 0,'-26'4'34'16,"7"8"-10"-16,19-12-27 15,0 0-34-15,16-7-2 16,24 2 2-16</inkml:trace>
  <inkml:trace contextRef="#ctx0" brushRef="#br3" timeOffset="743635.5336">11264 7824 94 0,'-31'-21'40'15,"2"12"2"-15,-16 0-2 16,1 10-31-16,-7 9-5 15,1 11 0-15,-1 6 0 16,7 5-1-16,9 3-1 16,13-3-1-16,16-3 0 15,16-5-1-15,13-9 1 0,17-7-1 16,9-10 0-16,4-6 0 15,3-9 1-15,-3-3-1 16,-5-8 1-16,-6-2-1 16,-9 2 1-16,-11 4-1 15,-9 5 0-15,-10 8 0 16,-3 11 0-16,-29 21 1 15,-3 11-2-15,-10 16 1 16,-3 7-1-16,-4 9-1 16,5 9 0-16,4 0-3 15,13 1-2-15,5-19-15 16,35 7-17-16,-2-24-4 15,22-4 1-15,1-23-2 0</inkml:trace>
  <inkml:trace contextRef="#ctx0" brushRef="#br3" timeOffset="743905.549">11749 7861 107 0,'-24'21'43'0,"-15"-5"-1"15,5 13 0-15,-4-2-39 16,10 8-1-16,8 0 0 16,15-5-1-16,13-2-1 15,23-6 0-15,20-9-1 0,16-5 1 16,14-11-2-1,13-14 0-15,6-7-4 0,-9-16-7 16,8 9-20-16,-29-20-8 16,-7 5 1-16,-23-13-2 15</inkml:trace>
  <inkml:trace contextRef="#ctx0" brushRef="#br3" timeOffset="744047.5571">12158 7748 102 0,'-67'50'41'16,"-4"8"0"-16,10 16-2 15,4-1-35-15,20 1-2 16,13-4-2-16,12-5-4 15,25 5-19-15,1-24-17 16,23-7-1-16,4-17-1 16,15-6 0-16</inkml:trace>
  <inkml:trace contextRef="#ctx0" brushRef="#br3" timeOffset="744205.5662">12268 8370 93 0,'-46'38'43'15,"2"15"-1"-15,-10-5-1 16,12 17-30-16,4-10-14 15,1-13-18-15,18 12-19 16,3-16 0-16,16-5 0 16,4-17-3-16</inkml:trace>
  <inkml:trace contextRef="#ctx0" brushRef="#br3" timeOffset="747076.7304">12630 7960 59 0,'14'-11'37'15,"4"-2"-1"-15,12 0-1 16,3-6-16-16,10 4-18 16,4 0 0-16,3 4-1 15,-6 3 1-15,-6 7 0 16,-11 7-1-16,-13 8 1 15,-18 3 0-15,-10 7 0 16,-15 3 1-16,-5 7 0 16,-6-6 0-16,5 3 0 15,5-4-1-15,13-4 0 16,16-7 0-16,16-5-1 0,17-7 0 15,12-3 0-15,8 1 0 16,2-1-1-16,-3 3 2 16,-10 5-1-16,-15 6 1 15,-16 7 0-15,-24 8-1 16,-17 1 0-16,-11 1 1 15,-4-2-1-15,0 0-3 16,2-17-8-16,19 0-27 16,12-14 0-16,25-6-1 15,15-13 0-15</inkml:trace>
  <inkml:trace contextRef="#ctx0" brushRef="#br3" timeOffset="747456.752">13494 7868 73 0,'0'0'39'16,"-16"6"-2"-16,16-6 2 16,-25 12-32-16,14 1-2 15,-4-3 0-15,4 8-1 16,-1-1-1-16,6 1-1 15,0 2 0-15,6 1 0 16,6-4 0-16,7-2-1 0,6-6 0 16,10-5-1-16,12-5-1 15,9-6 0-15,7-7-1 16,7-7-1-16,6-1-3 15,-3-11-8-15,6 7-24 16,-15-4-1-16,-6 6-1 16,-19-1 1-16</inkml:trace>
  <inkml:trace contextRef="#ctx0" brushRef="#br3" timeOffset="747677.7648">13753 7846 94 0,'-16'17'40'0,"7"11"1"16,-13-3-3-16,3 17-33 16,-4 3-2-16,4 2 0 15,-1 0-1-15,0 1-3 16,10-7-2-16,3-10-5 15,30 2-30-15,-3-23-4 16,18 0 1-16,4-15-1 16</inkml:trace>
  <inkml:trace contextRef="#ctx0" brushRef="#br3" timeOffset="747851.7742">14104 8152 99 0,'-33'9'40'0,"-4"-6"1"15,15 0-5-15,22-3-46 16,-13-6-28-16,27 1-2 16,2-11 0-16,17 3-2 15</inkml:trace>
  <inkml:trace contextRef="#ctx0" brushRef="#br3" timeOffset="748391.8056">14263 7867 103 0,'-23'0'40'16,"3"-7"0"-16,20 7-4 16,25-11-34-16,12 2-1 15,15-3 1-15,9 1-1 16,5 1 1-16,-3 4-1 15,-2 1-1-15,-10 7 1 16,-17 3-1-16,-20 8 1 16,-17 2-1-16,-13 2 0 0,-14 6 0 15,-7-1 1-15,-5 1-1 16,-1-1 0-16,5-3-1 15,13-5 1-15,11-1 0 16,14-13 0-16,15 17-1 16,14-13 1-16,9 0 0 15,5 0 0-15,0 1 1 16,-5 1-1-16,-6 2 2 15,-8 8-1-15,-15 2 0 16,-9 3-2-16,-14 3 2 16,-7 4-2-16,-10 2 2 15,-1-2-2-15,1-1-1 16,2-7-2-16,10-1 0 15,4-13-7-15,27 7-24 16,-1-21-5-16,22 1-1 0,2-15 0 16</inkml:trace>
  <inkml:trace contextRef="#ctx0" brushRef="#br3" timeOffset="748709.8238">15024 7879 88 0,'0'0'41'15,"-35"-5"-2"-15,11 14 3 16,-11 2-29-16,6 4-10 15,5 2 0-15,6 2-1 16,7 0 0-16,10-2-1 16,9 0 0-16,16-3 0 15,8-4-1-15,7 5 1 16,6-5-1-16,0 4 1 0,-3 0 0 15,-5 1-1-15,-10 5 0 16,-12 3 0-16,-14 4 1 16,-9-5-2-16,-12 6 1 15,-2-5-2-15,-4 1 0 16,0-5-1-16,6 1-5 15,-5-20-15-15,25 0-17 16,0 0 0-16,7-12-3 16,0-12 2-16</inkml:trace>
  <inkml:trace contextRef="#ctx0" brushRef="#br3" timeOffset="748887.834">14980 7853 108 0,'-13'0'42'0,"17"15"1"16,-4-15-1-16,40 7-39 15,-6 1-2-15,9-1-1 16,6 0-2-16,2-7-6 16,13 11-19-16,-14-12-15 15,7 9 1-15,-12-7-2 16,-1 9 2-16</inkml:trace>
  <inkml:trace contextRef="#ctx0" brushRef="#br3" timeOffset="749030.8422">15469 8248 102 0,'-30'67'41'0,"-9"-9"0"15,7 3-3-15,3-7-39 16,0-12-19-16,13 4-19 16,-2-16-1-16,9-1-1 15,0-14 0-15</inkml:trace>
  <inkml:trace contextRef="#ctx0" brushRef="#br3" timeOffset="752617.0473">5509 8811 81 0,'0'0'38'16,"14"-11"-3"-16,18 1 1 15,2-6-36-15,11-1 0 16,7 0-1-16,0 3 1 16,-5 5 1-16,-8 5-1 15,-10 8 0-15,-13 6 1 16,-16 6 1-16,-10 8-2 15,-14 6 3-15,-8 5-2 16,-4-3 1-16,3 2 0 16,2-5 0-16,11-2-1 15,15-5 0-15,13-7 0 16,18-7 0-16,11-2-1 15,10-3 1-15,5 1-1 0,-1 2 0 16,-7 2 1-16,-6 8-1 16,-20 6 1-16,-13 7-1 15,-19 9 1-15,-13 2-1 16,-11 3 1-16,-3-3-3 15,1-9-2-15,12 1-20 16,4-25-14-16,24-7-1 16,18-33 0-16,25-2 0 15</inkml:trace>
  <inkml:trace contextRef="#ctx0" brushRef="#br3" timeOffset="752851.0607">6556 8744 91 0,'-28'14'40'0,"-3"15"0"15,-13-4-2-15,6 10-37 16,3-2 2-16,11 4-1 16,8-3 2-16,16-5-3 15,16-8 0-15,20-10-1 16,18-10-1-16,17-11-1 15,16-7-4-15,1-17-7 16,13 3-27-16,-15-11 1 16,0 5-2-16,-20-9 2 15</inkml:trace>
  <inkml:trace contextRef="#ctx0" brushRef="#br3" timeOffset="752998.0691">6986 8644 78 0,'-68'33'41'16,"4"23"-1"-16,-2 4 1 15,14 17-33-15,4-5-2 16,15 4-3-16,16-6-2 15,17-9-4-15,27-2-9 16,7-27-27-16,22-4 0 16,7-22-1-16,11-5 0 15</inkml:trace>
  <inkml:trace contextRef="#ctx0" brushRef="#br3" timeOffset="753148.0776">7213 9028 106 0,'-22'7'38'16,"1"-6"0"-16,21-1-10 15,-4 14-49-15,14-22-18 16,22 1 0-16,3-6-1 16,16-1 1-16</inkml:trace>
  <inkml:trace contextRef="#ctx0" brushRef="#br3" timeOffset="753487.0969">7766 8817 86 0,'-17'-20'39'0,"2"17"1"16,-14-4 1-16,3 12-31 15,-10 6-4-15,2 12-2 16,-4 8 1-16,4 11-2 0,2 4 1 16,5 8-2-16,11-1 1 15,11 1-2-15,11-7 0 16,15-6-1-16,10-11 1 15,12-13-1-15,9-12 0 16,5-13 0-16,1-13-1 16,-1-10 1-16,-5-12-1 15,-7-6 0-15,-5-4-1 16,-14-6 1-16,-6 7-3 15,-12 2 2-15,-7 12-3 16,-11 7 1-16,-1 16-8 16,-17-4-15-16,15 21-14 15,-6 1 1-15,13 10 0 16,6-13 0-16</inkml:trace>
  <inkml:trace contextRef="#ctx0" brushRef="#br3" timeOffset="754003.1266">8369 8740 100 0,'-28'5'42'16,"6"-10"0"-16,22 5-1 0,18-3-39 16,14 0-1-16,11-2 1 15,5 2-1-15,5 1 0 16,4-1 0-16,-3 2-1 15,-3 3 1-15,-10 1-1 16,-8 2 0-16,-12 5 0 16,-12 1 1-16,-13 4 0 15,-16 7-1-15,-9 1 3 16,-7 3-2-16,-1-1 1 15,-1 0-1-15,5 1 1 16,10-4-1-16,16-4 1 16,19-6-2-16,16-3 0 15,12-3 0-15,10 0 0 16,2-1 0-16,-2 1 0 15,-7 4 1-15,-11 4-1 16,-16 8 0-16,-20 3 1 0,-16 5-1 16,-12 1 0-16,-8 5 0 15,-1-1-1-15,0-4-2 16,12-1-4-16,5-24-15 15,35 13-7-15,4-22-14 16,28 1 0-16,7-15-1 16,20 4 2-16</inkml:trace>
  <inkml:trace contextRef="#ctx0" brushRef="#br3" timeOffset="754156.1353">9219 9298 120 0,'-46'42'44'0,"-5"17"0"15,-16-8-1-15,17 3-42 0,-4-1-4 16,6-14-10-16,25 13-16 15,-4-20-13-15,20-1-2 16,6-18 0-16,15-3-1 16</inkml:trace>
  <inkml:trace contextRef="#ctx0" brushRef="#br3" timeOffset="757626.3338">9386 8865 79 0,'0'0'37'15,"16"-10"-1"-15,4 8 1 16,7-9-36-16,6 4 2 15,4-4-1-15,5 5 2 16,-1-1-4-16,-2 1 2 16,-5 3-1-16,-4 3-1 15,-11 2 1-15,-5 5 0 0,-7 4 0 16,-7 2 0-16,-5 6 1 15,-4-1-2-15,-1 3 2 16,-3 0-2-16,3 0 2 16,2-1-2-16,5-6 0 15,5-1 0-15,-2-13 0 16,25 14 0-16,-4-10 0 15,7 0 0-15,-2-2 1 16,6 2-1-16,-3 0 0 16,-3 4 1-16,-7 4-1 15,-8 5 1-15,-9 3-1 16,-11 3 1-16,-9 6-1 15,-10 2 1-15,-2 0-1 16,-2-4 0-16,3 0-1 16,3-10-3-16,14 4-6 0,1-21-28 15,25-2 0-15,4-18-1 16,22-2-1-16</inkml:trace>
  <inkml:trace contextRef="#ctx0" brushRef="#br3" timeOffset="758114.3617">10183 8809 82 0,'-14'6'39'0,"-1"-9"-2"16,15 3 2-16,0 0-36 15,20-9 0-15,12 2-1 16,11 1-1-16,4 2 1 16,6 0-1-16,-2 3 0 15,-4 0 0-15,-8 3-1 16,-10 4 1-16,-12 3-1 15,-12 6 1-15,-14 1 1 16,-10 4-1-16,-8 2 1 16,-5 5-1-16,-7-2 1 15,5 1-1-15,0-1 1 16,11-6-1-16,11-1-1 15,10-6 0-15,16-3 1 16,11-3-1-16,12-2 0 16,7-2 0-16,2 1 1 0,-7 3 0 15,-5 5 0-15,-11 5 0 16,-17 4 1-16,-18 8-1 15,-15 4 0-15,-11 5 0 16,-8-2 0-16,-3 0 0 16,5-5-2-16,5-6 0 15,18-8-4-15,21-16-7 16,21-2-24-16,14-18-5 15,26 0-1-15,8-11-1 16</inkml:trace>
  <inkml:trace contextRef="#ctx0" brushRef="#br3" timeOffset="758264.3702">11057 9076 102 0,'-25'6'40'0,"-7"-8"0"16,6 3-2-16,0-6-42 15,11-13-13-15,15 18-23 16,18-22 1-16,12 11-2 15,7-9 2-15</inkml:trace>
  <inkml:trace contextRef="#ctx0" brushRef="#br3" timeOffset="758692.3948">11613 8883 80 0,'0'0'39'0,"-10"-21"-1"15,-1 17 2-15,-16-9-34 0,1 15-1 16,-13 3 0-16,0 7 0 15,-6 4 0-15,2 5-2 16,1 0 1-16,9 1-2 16,9 1 1-16,17-5-2 15,17 0-1-15,18-2 0 16,16-2 0-16,9-1 0 15,6 4 0-15,3 0 0 16,-4 4 0-16,-7 2 0 16,-12 2 0-16,-16 5 0 15,-14-1 0-15,-12 1 0 16,-14-4 1-16,-9-1-1 15,-8-9 1-15,-2-2 0 16,-1-13-1-16,5-7 1 16,9-9-1-16,12-10 0 0,13-10-1 15,15-8 0-15,14-3-2 16,12-3 0-16,8 3-2 15,-1-3-3-15,11 20-13 16,-22-12-12-16,8 21-7 16,-17 1 1-16,-1 13-2 15</inkml:trace>
  <inkml:trace contextRef="#ctx0" brushRef="#br3" timeOffset="759060.4158">12381 8886 100 0,'3'-13'39'0,"-3"13"3"16,-13-8-2-16,-3 13-34 16,-12 3-2-16,-4 12-1 15,-7 9 0-15,0 6 0 16,0 10 0-16,9 0-2 15,9 1 0-15,16 0 0 16,22-9 0-16,12-8-1 16,17-13 0-16,14-12 0 15,7-11 1-15,3-13-2 16,-1-6 1-16,-8-10 0 15,-12-3 0-15,-13-5-1 16,-11-1 1-16,-15-1-2 16,-9 6-2-16,-11 5 1 15,-9 11-1-15,-9 2-4 0,10 24-14 16,-18-9-6-16,21 21-12 15,-8 0-1-15,15 5-1 16,1-2 1-16</inkml:trace>
  <inkml:trace contextRef="#ctx0" brushRef="#br3" timeOffset="762690.6234">12842 8108 44 0,'-23'0'34'0,"3"0"0"0,11-7 2 16,9 7-24-16,19-14-5 16,30 9 2-16,22-13-3 15,34 5 0-15,31-12-1 16,32 2-1-16,28-3-2 15,29 3 0-15,13 0-1 16,7 5 0-16,-6 5 0 16,-12 7-1-16,-20 8 0 15,-21 1 0-15,-28 6 0 16,-27 2-1-16,-28 1 0 15,-25-1-1-15,-21-2 0 16,-20-6-2-16,-13 3-3 16,-24-6-13-16,0 0-15 15,-9-16-1-15,-5 10 0 16,-9-3 0-16</inkml:trace>
  <inkml:trace contextRef="#ctx0" brushRef="#br3" timeOffset="764883.7489">5440 8245 25 0,'-14'-5'28'0,"14"5"2"16,0 0 1-16,-19-17-19 16,19 17-3-16,11-10-2 15,8 5 0-15,7-3 0 16,19 5-2-16,16-5 1 0,28 3 0 15,28-8-2 1,31 1 0-16,28-7-1 0,29-1 0 16,22-6-2-16,11-2 1 15,5-1 0-15,-6 1-1 16,-23 5 0-16,-17 2 1 15,-29 5-2-15,-31 6 0 16,-29 7-1-16,-28 1-3 16,-19 9-1-16,-23-3-4 15,2 9-25-15,-28-5-1 16,1 5-1-16,-13-13 0 15</inkml:trace>
  <inkml:trace contextRef="#ctx0" brushRef="#br3" timeOffset="766707.8532">5586 9174 44 0,'12'-9'29'15,"2"-1"1"-15,5-6-7 16,10 10-15-16,-5-4-1 16,15 6-1-16,3-3-1 15,13 7 0-15,6-2 0 16,25 5 0-16,12-5 1 15,21 3-2-15,18-7 0 16,23 2-2-16,17-8 1 0,13-2-1 16,11-3-1-16,5-1 0 15,-4-4 0-15,-3 2 0 16,-14 3 0-16,-10 5 0 15,-19 3-1-15,-14 7-1 16,-24 4 0-16,-18 3-2 16,-13 6 1-16,-16-2-1 15,-12 2 0-15,-14-4 1 16,-6 1-2-16,-11-12-6 15,0 4-23-15,-8-8 1 16,-4-3-2-16,-4-2 0 16</inkml:trace>
  <inkml:trace contextRef="#ctx0" brushRef="#br3" timeOffset="768313.9451">9587 9113 25 0,'-8'-11'29'15,"-2"-1"2"-15,6 1-1 16,4 11-17-16,0-22-3 0,12 16-2 16,-2-4-2-16,16 4-1 15,7-4 0-15,22 5-1 16,16-4 1-16,26 2-1 15,19-7-1-15,31 2 0 16,25-5 0-16,25-2 0 16,20-5-2-16,17 1 0 15,3 0-1-15,0 3 0 16,-2 2-1-16,-16 8 2 15,-19 3-3-15,-23 8 2 16,-28 8 0-16,-27 4-3 16,-19 7 0-16,-32-7-8 15,-10 7-23-15,-29-6-1 16,-6 0 0-16,-26-14 0 0</inkml:trace>
  <inkml:trace contextRef="#ctx0" brushRef="#br3" timeOffset="769013.985">9310 8443 20 0,'14'11'31'0,"8"-14"0"16,17 3 2-16,10-12-15 15,34 13-3-15,13-16-4 16,31 14-3-16,12-10-2 15,19 8-2-15,14-1-2 16,6 4-1-16,10-2-1 16,5-1 1-16,2-2 0 15,3-3 0-15,-6-4 0 0,-4 0-1 16,-13-2 1-16,-11 0 0 15,-22 3 0-15,-25-1-2 16,-28 9-2-16,-31-3-3 16,-18 19-20-16,-40-13-8 15,-8 13-3-15,-24-9 2 16</inkml:trace>
  <inkml:trace contextRef="#ctx0" brushRef="#br3" timeOffset="770484.0692">16794 8037 91 0,'20'-13'37'0,"10"5"1"15,5-11-1-15,13 3-34 16,12-1-1-16,6 3-1 16,-3 0 1-16,1 6-1 0,-12 3 0 15,-9 10-1-15,-18 4 0 16,-16 7 1-16,-19 8-1 15,-15 6 1-15,-12 0 1 16,-10 5 0-16,0-2 0 16,3 0-1-16,8-3 1 15,14-3-1-15,16-6 1 16,15-5-2-16,19-2 0 15,14 0 0-15,7-1-1 16,6 3 1-16,-3 3 1 16,-9 8-1-16,-15 6 1 15,-16 7 0-15,-22 6 0 16,-17 1 0-16,-17 1 0 0,-11-3 1 15,-2-3-3-15,3-13-1 16,20 2-12-16,6-28-24 16,28-3-2-16,26-19-1 15,26-3-1-15</inkml:trace>
  <inkml:trace contextRef="#ctx0" brushRef="#br3" timeOffset="770631.0776">17796 8277 111 0,'-48'3'40'0,"5"1"-2"16,3-5-6-16,8-9-68 16,32 10-5-16,1-21 2 15,29 9-3-15</inkml:trace>
  <inkml:trace contextRef="#ctx0" brushRef="#br3" timeOffset="771152.1074">18202 8119 81 0,'-32'-10'39'15,"12"8"-1"-15,2-10 1 16,19 1-25-16,10-2-11 15,17 4 1-15,6-2-1 16,9 4 1-16,5 2-2 0,3-1-1 16,-5 4 0-16,-3 6 1 15,-10-2-2-15,-9 7 1 16,-12 1 0-16,-9 4-2 15,-14 2 3-15,-12 2-2 16,-10 4 2-16,-6 1-2 16,-7 4 2-16,2-3-2 15,8 0 1-15,6-1 0 16,17-2-1-16,14-2 0 15,20-4 0-15,16-2 0 16,13 0 0-16,3 1 0 16,3 1 0-16,-5 2 0 15,-12 5 0-15,-14 6 0 16,-22 2 0-16,-19 4 0 0,-19 0 1 15,-14 3-1-15,-11-4 1 16,-5 1-1-16,-1-9 0 16,8-5-1-16,14-4-2 15,14-14-3-15,30-2-19 16,0 0-16-16,42-24 1 15,-5-6-3-15,19-4 1 16</inkml:trace>
  <inkml:trace contextRef="#ctx0" brushRef="#br3" timeOffset="771939.1524">19367 8125 76 0,'6'-22'38'15,"0"1"0"-15,-10-6 0 16,4 7-29-16,-15-4-3 16,-1 9 0-16,-12 1-2 15,-4 8 1-15,-11 10-1 0,-6 14 0 16,-5 4-1-16,0 8-1 15,-2 5 1-15,9 2-2 16,10 0 1-16,15-3-2 16,14-3 1-16,21-10-2 15,16-7 1-15,16-11 0 16,15-6 1-16,5-9-1 15,5-4 0-15,-4-5 1 16,-4-3 0-16,-7 2 0 16,-15 2-1-16,-6 3 1 15,-15 8 0-15,-19 9 0 16,5 13-1-16,-20 12 1 15,-10 17-1-15,-8 14 0 16,-10 17 0-16,-2 11 1 0,-7 8 1 16,0 1-1-16,8-1-1 15,7-10-2-15,16-11-1 16,6-28-15-16,33 0-10 15,2-31-14-15,25-8 0 16,5-20-1-16,18-6 1 16</inkml:trace>
  <inkml:trace contextRef="#ctx0" brushRef="#br3" timeOffset="772081.1606">19689 8711 118 0,'-14'1'43'0,"-14"-7"-1"15,9 3-2-15,-11-5-43 16,8-14-18-16,22 11-20 0,-10-6-2 15,7 7 1-15,-8-3-3 16</inkml:trace>
  <inkml:trace contextRef="#ctx0" brushRef="#br3" timeOffset="778398.5219">20459 2480 29 0,'25'-23'29'15,"-6"-1"3"-15,-14-4-9 0,11 22-11 16,-16-14-1-16,0 20 1 16,0-13 0-16,0 13-1 15,0 0-4-15,0 0-3 16,-16 4-1-16,16-4-2 15,0 0 1-15,-2 11-2 16,2-11 1-16,9 24-1 16,-3 1 0-16,2 6 1 15,-2 11 0-15,1 7 1 16,-3 12-1-16,-1 5 1 15,-1 8-1-15,0 7 1 16,-2 7 0-16,3 7 0 16,-3 3-1-16,1 9-1 15,1-2 1-15,2 11 0 16,-4 10-1-16,0 7 0 0,-4 6 0 15,2 6-1-15,-5 8 1 16,-4 6 0-16,0 9 1 16,-1 1-1-16,2 2 2 15,1 1-2-15,5-1 1 16,4-3 2-16,4-1 0 15,5 3-1-15,1-3-1 16,3 0 0-16,2 2 0 16,-5 0 2-16,1 2-2 15,-4 5-2-15,-4 5 0 16,-7 4 1-16,-4 2-1 15,-6 4 3-15,-5 2-3 0,-1 3 0 16,-3 1 0-16,-2-2 2 16,2-6 1-16,5-7-2 15,2-11 1-15,8-17-1 16,13-17 0-16,5-24-3 15,17-19-9-15,-2-39-26 16,16-21-2-16,-5-33 0 16,4-22-1-16</inkml:trace>
  <inkml:trace contextRef="#ctx0" brushRef="#br3" timeOffset="779303.5736">21018 5715 97 0,'3'-15'38'15,"11"7"1"-15,2-11-1 16,9 4-38-16,21-2 2 16,12 1-1-16,9 1 0 15,11 2 0-15,-1 6 0 16,0 5-1-16,-10 7 0 15,-11 5 1-15,-17 7-1 16,-17 12 1-16,-22 6-1 16,-20 6 2-16,-13 6 1 15,-14 0-1-15,-8 0 1 0,0 0-1 16,7-5 1-16,8-9-1 15,14-3 0-15,19-7-1 16,17-2-1-16,19-5 0 16,13-1 1-16,8 0 0 15,4 3 0-15,-1 0 0 16,-5 6 0-16,-11 4 1 15,-16 5-1-15,-20 7 0 16,-21 1 0-16,-17 6 0 16,-13-2-1-16,-4-3 0 15,2-6-3-15,5-13-3 16,28 0-15-16,5-27-19 15,37-4-1-15,15-20-1 0,31 1-1 16</inkml:trace>
  <inkml:trace contextRef="#ctx0" brushRef="#br3" timeOffset="779455.5824">22103 6184 102 0,'-50'12'41'0,"-6"-9"-1"15,9 0-3-15,15 0-25 16,10-24-49-16,37 3-4 15,14-12 1-15,24 2-2 16</inkml:trace>
  <inkml:trace contextRef="#ctx0" brushRef="#br3" timeOffset="779984.6126">22523 5818 104 0,'-27'2'40'15,"0"-6"-1"-15,16 7 0 16,0-6-34-16,11 3-1 16,32-4-1-16,7 2-1 15,7-3 0-15,9 1 0 16,4 0-1-16,7 0 0 15,-6 2 0-15,-3 1 0 16,-13 1 0-16,-7-1-1 16,-13 2 1-16,-5 2 0 0,-19-3 0 15,9 14-1-15,-17-2 3 16,-7 5-3-16,-12 6 2 15,-3 6 0-15,-5 1-2 16,2 6 0-16,-2-2 0 16,8 2 0-16,11-5 0 15,12-2 0-15,14-5 0 16,13-4 0-16,10-2 0 15,2-3 0-15,4 0 0 16,-3 0 0-16,-7 3 0 16,-11 1 0-16,-16 5 0 15,-13 3 0-15,-17 3 0 16,-11 1 0-16,-7 1 0 15,-2-1 0-15,0-3 0 0,9-4-2 16,15-6-3-16,10-16-6 16,33 6-15-16,1-18-12 15,33-1-4-15,4-12 1 16,23 4-1-16</inkml:trace>
  <inkml:trace contextRef="#ctx0" brushRef="#br3" timeOffset="780419.6375">23928 5962 114 0,'-16'-29'41'0,"-1"12"1"0,-16-8 0 15,-6 16-36-15,-6 3-2 16,-5 11 0-16,-5 5-2 16,-1 11-2-16,3 2 0 15,8 5 0-15,8 3 0 16,17-1 0-16,17-7 0 15,16-3 0-15,23-11 0 16,12-7 0-16,12-9 0 16,7-10 0-16,3-6 0 15,-3-5 0-15,-8-3 0 16,-9 3 0-16,-13 4 0 15,-13 5 0-15,-24 19 0 16,0 0 0-16,-37 37 0 16,-10 13 0-16,-15 18 0 0,-6 13 0 15,-5 11 0-15,1 6 0 16,12 3 0-16,12-10 0 15,24-2-11-15,8-30-24 16,27 0-3-16,3-30-2 16,19-5-3-16</inkml:trace>
  <inkml:trace contextRef="#ctx0" brushRef="#br3" timeOffset="782377.7494">20812 2485 82 0,'-64'-65'38'0,"2"5"-2"15,-4-8 0-15,-1 0-37 16,7 7-1-16,-1-2-3 16,7 4-2-16,-8-3 2 15,6 5-4-15,-12-3 5 16,2 10-1-16,-11 0 3 15,-6 11 2-15,-7 8 3 16,-12 3 1-16,1 12 2 16,-10 2 1-16,2 9-2 0,-6 2 0 15,3 9-2-15,-2-1 0 16,4 8-1-16,-5 6 0 15,4 4-1-15,-1 8 0 16,-5 10-1-16,2 5 1 16,-3 6-1-16,1 9 0 15,-1 5-2-15,0 3 2 16,-3 7-1-16,2 8 1 15,7 4-1-15,5 5 2 16,7 1 0-16,7 5 0 16,8 4 1-16,10 3-1 15,9 8 1-15,9 1-1 16,5 8 0-16,5 5-1 0,2 5-1 15,2 12 0-15,-2 1 1 16,-1 12-1-16,-3-2 0 16,-1 5 1-16,1 3-1 15,-6 0 2-15,4 3-1 16,4-2 1-16,6 0-1 15,2 0 1-15,6-1 1 16,3-2 0-16,11-1-2 16,1 2 0-16,4-3 1 15,3 2-1-15,0 0 1 16,2 3-1-16,-3-1 1 15,0 3-3-15,-2-1 2 16,0-2-1-16,-2 3 1 16,2-3-1-16,2-6 2 0,8-5-1 15,5-1-1-15,7-4 2 16,11-3 0-16,9-5 1 15,8-6-2-15,12-11 1 16,8-2-2-16,12-9 2 16,9-7-1-16,9-11 1 15,7-6-1-15,5-11-1 16,11-9 1-16,6-3 0 15,6-11 0-15,3-7 0 16,4-5-1-16,3-10 1 16,2-6 1-16,5-11 0 15,2-6-2-15,-2-11 1 16,1-9 1-16,2-11 0 15,3-12 0-15,2-14-1 16,1-9 0-16,-5-11 0 0,1-11 0 16,-8-8 0-16,1-7 0 15,-6-6-2-15,-15-6 1 16,-1-6-1-16,-12-5 1 15,-5 0 0-15,-8-9 1 16,-4-2-1-16,-10-7 2 16,-3-5 0-16,-2-1 0 15,-8-2 0-15,-5-2 1 16,-5-6-1-16,-3 2 1 15,-7-2-1-15,-6 0-1 16,-3 1 1-16,-5-2-1 16,-1-5 2-16,1-1-2 15,0 0-1-15,2-4-1 16,-1-4 2-16,5-1-1 0,-1-1-2 15,1 2 2-15,-6-2-1 16,-2 1 0-16,-4 0 3 16,-4 2 1-16,-6 0-2 15,-2-1 2-15,-6 0 1 16,1 1-1-16,-3-2 0 15,2 0 0-15,2-3 0 16,-3 2-1-16,1 4-1 16,-3 4 0-16,-6 3-1 15,-8 8 0-15,-8 14 0 16,-18 15-3-16,-15 18 1 15,-22 14-3-15,-14 24 0 16,-19 4-9-16,8 34-23 0,-13 10 0 16,13 21-2-16,9 5 2 15</inkml:trace>
  <inkml:trace contextRef="#ctx0" brushRef="#br3" timeOffset="783045.7872">21548 7031 75 0,'-41'-23'40'0,"27"0"-1"16,18-5 1-16,35 9-10 15,30-2-27-15,35 8-1 16,30 3 1-16,35 8 0 16,20 6-1-16,19 5-1 15,12 6 0-15,0 2 0 16,-9 2-1-16,-17-1 0 15,-23-3 0-15,-30-1 0 16,-28-5-1-16,-24-1 1 0,-27-3-1 16,-21-7-1-16,-18-1-1 15,-19-7-4-15,-4 10-21 16,-15-15-12-16,-5 2 1 15,-13-5-2-15,4-1 1 16</inkml:trace>
  <inkml:trace contextRef="#ctx0" brushRef="#br3" timeOffset="898061.3662">882 10085 92 0,'0'0'38'0,"-1"-15"-2"15,24 6 2-15,9-12-36 16,19 2-1-16,8-3 1 15,11 3-2-15,6 5 1 16,-5 2 0-16,-6 5-1 16,-9 8 1-16,-13 8-1 15,-13 6 0-15,-15 5 0 16,-14 5 1-16,-12 4 1 15,-8 4 0-15,-6 1-1 16,-2-2 1-16,1 2-2 16,6-5 1-16,8-3 0 15,14-6-1-15,17-4 0 16,12-6-1-16,14-2 0 15,6-1 1-15,5 0 0 0,-1 1-1 16,-8 5 0-16,-12 4 2 16,-17 7-1-16,-17 8 1 15,-20 3-1-15,-14 8 2 16,-14 0 0-16,-10 1 1 15,0-4-1-15,3-6 0 16,7-4-2-16,13-6 0 16,19-12-5-16,15-12-19 15,20-11-17-15,16-14 1 16,19 5-3-16,5-14 2 15</inkml:trace>
  <inkml:trace contextRef="#ctx0" brushRef="#br3" timeOffset="898242.3766">2014 10532 123 0,'-27'-1'43'15,"27"1"-2"-15,-18-33-13 16,18 11-37-16,15 6-30 15,-2-5-3-15,13 8 0 16,-2-5-1-16</inkml:trace>
  <inkml:trace contextRef="#ctx0" brushRef="#br3" timeOffset="899721.4612">2854 10029 37 0,'0'0'30'0,"15"-17"2"15,-15 17-2-15,5-19-15 16,-5 19-3-16,4-15-2 16,-4 15-1-16,0 0-2 15,-10-6-1-15,-5 8-1 16,-1 8 0-16,-9 3-1 15,-4 11-1-15,-10 5 1 16,-3 10-1-16,-8 6 0 16,2 10-1-16,0 4-1 15,4 3 1-15,8 5-2 0,13 0 1 16,13-4-1-16,14-5 0 15,20-8-1-15,10-10 2 16,9-12-1-16,8-11 0 16,1-11 1-16,4-13-1 15,-7-6 1-15,-10-11-1 16,-15-7 1-16,-12-3-1 15,-17-1 0-15,-12 0 0 16,-18 2 0-16,-9 5-1 16,-9 4 0-16,-4 4-1 15,7 11-2-15,5-1-3 16,21 16-17-16,6-8-14 15,18 2-1-15,27 6 0 16,13-3-1-16</inkml:trace>
  <inkml:trace contextRef="#ctx0" brushRef="#br3" timeOffset="900295.494">3454 10188 69 0,'0'-24'37'0,"0"24"0"15,-17-21 1-15,4 22-26 16,-18-5-2-16,2 12-3 16,-13 1-1-16,-1 13-1 15,-3 6-1-15,1 8-1 16,1 6-2-16,8 9 1 15,9 2-2-15,10 2 1 16,13 4-1-16,15-4 0 16,15-3-1-16,16-7 2 0,9-8-1 15,11-9 0-15,5-16 0 16,4-12 0-16,0-16 0 15,-6-14 0-15,-7-11 1 16,-12-10-1-16,-12-8 1 16,-15-3-1-16,-12-2 1 15,-17 1-2-15,-13 10 1 16,-14 7-1-16,-8 10-1 15,-10 10-3-15,8 19-6 16,-13-1-26-16,25 19-3 16,7-3 0-16,20 6-1 15</inkml:trace>
  <inkml:trace contextRef="#ctx0" brushRef="#br4" timeOffset="943955.9912">5382 10167 87 0,'-2'-14'38'0,"7"-2"0"16,18 6-2-16,5-13-32 16,16-1-3-16,8-3 1 15,14 2 0-15,0 1 0 16,1 3-2-16,-3 9 0 15,-13 10 0-15,-15 12-1 16,-17 13 2-16,-19 12-2 16,-19 7 2-16,-15 6-1 15,-8 6 0-15,-6-2 0 0,1-1 1 16,6-10-1-16,12-5 0 15,12-8 1-15,17-12-1 16,18-7 0-16,18-8 1 16,12-3 0-16,4-2-1 15,2 2 0-15,0 4 1 16,-13 4 0-16,-11 14 0 15,-16 8-1-15,-17 11 1 16,-20 3-1-16,-9 8 1 16,-8 0-1-16,-1-5-1 15,2-3-2-15,4-15-6 16,21-5-29-16,14-22 0 0,0 0-1 15,26-27-2-15</inkml:trace>
  <inkml:trace contextRef="#ctx0" brushRef="#br4" timeOffset="944331.0127">6329 10127 110 0,'0'0'41'16,"0"0"0"-16,0 0-9 15,0 0-30-15,23-2-1 16,11-4 1-16,5-1 0 16,8-2-1-16,4 1 0 15,1 1 0-15,-5 1 0 16,-2 5-1-16,-9 3 1 0,-6 2-1 15,-8 0 1-15,-8 2-1 16,-14-6 1-16,11 18 0 16,-17-1-1-16,-8 9 1 15,-6 8 0-15,-10 10 0 16,-8 13-2-16,-8 9 1 15,-4 5-1-15,1 2 1 16,4-4-2-16,9-10 0 16,14-4-6-16,9-27-15 15,30-5-17-15,8-25 0 16,25-6-3-16,6-24 1 15</inkml:trace>
  <inkml:trace contextRef="#ctx0" brushRef="#br4" timeOffset="944475.0209">6991 10492 104 0,'-26'14'41'16,"6"1"-1"-16,5-9-7 16,15-6-70-16,13-9-4 15,15-7 0-15,19 3-1 16</inkml:trace>
  <inkml:trace contextRef="#ctx0" brushRef="#br4" timeOffset="944917.0462">7813 10126 101 0,'-35'-19'43'16,"-14"-1"-1"-16,1 12 0 15,-9 2-37-15,2 10 0 16,-2 13-2-16,5 8-1 16,0 9 0-16,9 3-1 15,10 4 0-15,16-3 0 16,15-4 0-16,17-9 0 15,18-10 0-15,17-13-2 16,14-12 2-16,12-7-1 16,1-6 1-16,-5-4-1 15,-4-1 0-15,-12 1 0 0,-11 4 0 16,-15 10 3-16,-16 8-3 15,-14 5 0-15,-19 29 0 16,-12 4 0-16,-13 16-2 16,-6 8 2-16,-6 9-3 15,-1 3 2-15,6 3-4 16,9-10-1-16,23 4-14 15,8-34-8-15,36 3-14 16,8-29 0-16,23-6-2 16,6-16 2-16</inkml:trace>
  <inkml:trace contextRef="#ctx0" brushRef="#br4" timeOffset="945270.0664">8407 10213 102 0,'0'0'44'16,"-32"-18"-1"-16,8 26 0 15,-13 1-36-15,-2 19-4 16,-4 7-1-16,4 12 1 16,-4 7-3-16,5 6 2 15,8-2-3-15,14-1 2 16,11-8-1-16,17-10 0 15,15-15 1-15,20-13-1 16,10-20 1-16,9-12-1 16,1-16 0-16,-4-12 1 15,-5-8 0-15,-8-7 1 16,-14-3-2-16,-16 4 0 0,-16 7 0 15,-14 13 0-15,-12 12 0 16,-7 9-5-16,2 19-3 16,-9-1-14-16,28 30-9 15,-10-7-11-15,31 12-3 16,3-5 1-16,24 8 0 15</inkml:trace>
  <inkml:trace contextRef="#ctx0" brushRef="#br4" timeOffset="945436.0759">8959 10665 108 0,'-37'52'45'16,"-5"8"-1"-16,-12-7 0 0,8-4-39 16,-1 3-7-16,8-8-6 15,20 7-19-15,-9-17-16 16,26-3-1-16,1-14-2 15,18-5 1-15</inkml:trace>
  <inkml:trace contextRef="#ctx0" brushRef="#br4" timeOffset="949898.3311">9234 10210 77 0,'0'0'37'16,"25"-9"-1"-16,-3-3 1 16,11 6-33-16,3-9-2 15,13 2 0-15,3-1 1 16,3 5-1-16,-3 2 0 15,-5 4-1-15,-7 7 1 16,-10 6-1-16,-14 7 0 16,-15 9 0-16,-17 6-1 0,-10 4 2 15,-11 4-2-15,-2-1 2 16,-3-1-1-16,6-3 0 15,6-6-1-15,15-8 1 16,14-7 0-16,19-8-1 16,13-4 1-16,14-2-1 15,3 0 1-15,9 1 0 16,-5 6 0-16,-4 4 0 15,-13 10 0-15,-18 7 1 16,-17 7-1-16,-15 5 0 16,-15 3 0-16,-7-1 0 15,-7-3-2-15,1-7 0 16,9-4-2-16,10-18-5 15,25 1-24-15,4-24-8 0,25-3 0 16,8-15-2-16</inkml:trace>
  <inkml:trace contextRef="#ctx0" brushRef="#br4" timeOffset="950574.3698">10475 10156 86 0,'-16'-18'39'0,"-5"9"1"16,-18 0 1-16,-4 11-33 15,-16 3-3-15,0 11-1 0,-4 5 0 16,6 5-2-16,5 4 0 16,14 0-1-16,23-1-1 15,18-3 1-15,24-7-2 16,23-5 1-16,16-3-1 15,12-1 1-15,6 0-1 16,2 0 2-16,-10 2-1 16,-11 8 0-16,-22 7 0 15,-21 8 1-15,-22 4 0 16,-23 5 0-16,-17-1 0 15,-15-1 1-15,-7-5 0 16,2-10 0-16,7-12-1 16,11-20 1-16,23-19-1 15,16-17 0-15,26-17 1 0,23-14-2 16,15-10 1-16,10-7-2 15,7 1 2-15,0 5-4 16,-7 15 0-16,-12 7-4 16,-5 31-14-16,-33-6-12 15,1 30-8-15,-22 6-2 16,2 15 0-16</inkml:trace>
  <inkml:trace contextRef="#ctx0" brushRef="#br4" timeOffset="950778.3815">11155 10344 109 0,'-28'2'42'16,"9"1"3"-16,-8-8-3 15,13-11-48-15,14 16-19 16,4-19-18-16,15 9 3 16,4-6-4-16,16 2 2 15</inkml:trace>
  <inkml:trace contextRef="#ctx0" brushRef="#br4" timeOffset="951275.4099">11307 10185 98 0,'-21'-2'41'0,"21"2"1"16,27-18-2-16,18 1-38 15,12-5 0-15,11 2 1 16,1 1-1-16,-3 4 0 16,-8 2-1-16,-9 9 1 15,-17 6-1-15,-14 7 0 16,-18 5 0-16,-14 5 0 15,-13 5-1-15,-6 5 1 16,-5 0-1-16,-2 1 0 16,2 0 0-16,7-2 0 15,11-3 0-15,13-6 0 0,15-3-1 16,15-7 1-16,15-2 0 15,8-5 0-15,5 0 0 16,-3 1 0-16,-3 1 0 16,-9 8 1-16,-10 3-1 15,-16 9 0-15,-18 6 0 16,-10 5 0-16,-14 3 1 15,-1 0-1-15,-7-1 0 16,7-4-2-16,4-4-1 16,10-12-2-16,29 4-16 15,-10-21-11-15,44-11-9 16,-3-10-1-16,25-2-1 15</inkml:trace>
  <inkml:trace contextRef="#ctx0" brushRef="#br4" timeOffset="951656.4317">12462 10187 90 0,'25'-35'40'15,"-20"-5"1"-15,-3 16 2 16,-23-2-35-16,3 17-2 16,-15 7 0-16,-4 13-1 15,-6 10-1-15,2 6-1 16,1 5-1-16,7 3-1 15,6-1 1-15,16-5-1 16,12-5 0-16,16-11-1 16,14-9 0-16,9-8 2 15,5-10-2-15,5-9 0 16,-3-5 0-16,-4-3 0 15,-6 3 0-15,-9 3 0 0,-11 8 0 16,-17 17 0-16,0 0 0 16,-16 36 0-16,-9 6 0 15,-7 14 0-15,-1 9 0 16,-2 8 0-16,6 4 0 15,6-5-5-15,16-4-4 16,6-21-11-16,30 4-4 16,-6-36-6-16,30 7-2 15,-6-26-9-15,13-3-2 16,-6-13 4-16</inkml:trace>
  <inkml:trace contextRef="#ctx0" brushRef="#br4" timeOffset="951799.4399">12770 10679 115 0,'-26'27'43'0,"-1"18"2"15,-17-1-2-15,5 8-39 16,-3 1-3-16,8 1-3 15,8-1-2-15,1-15-13 16,24 9-11-16,-8-25-11 16,17 0-5-16,-8-22-3 15,29 3 2-15</inkml:trace>
  <inkml:trace contextRef="#ctx0" brushRef="#br4" timeOffset="955476.6502">12944 10198 93 0,'-15'4'38'0,"15"-4"2"15,10-12-2-15,7 2-37 16,14-6 0-16,8 0 0 15,6 0 0-15,6 3 1 16,-1 1-1-16,-3 8 0 16,-5 6 0-16,-8 6-1 15,-15 8 1-15,-8 10 0 16,-12 2-1-16,-13 5 1 15,-11 4-1-15,-2 1 0 16,-9-4 0-16,1 0 0 16,0-5 0-16,9-6 0 0,6-7 0 15,12-2 0-15,8-14 1 16,19 10-1-16,9-9 0 15,6 0 0-15,5 3 0 16,1 6 1-16,-3 0-1 16,-8 14 1-16,-10 2-1 15,-12 10 1-15,-18 5 0 16,-9 4 0-16,-11 0-1 15,-5-1 2-15,-1-7-3 16,2-10 0-16,11-6-3 16,6-23-9-16,32 0-24 15,1-24-4-15,24-1 1 16,8-17-2-16</inkml:trace>
  <inkml:trace contextRef="#ctx0" brushRef="#br4" timeOffset="955806.6691">13604 10224 98 0,'-16'-7'40'0,"16"7"1"15,7-12-1-15,25 1-36 16,4-4-1-16,12 2 0 15,1 0 0-15,1 5-1 16,-2 5 0-16,-3 5 0 16,-14 9 0-16,-10 11-2 0,-18 8 1 15,-11 11 0-15,-10 7-1 16,-10 8 1-16,-7 5-1 15,-5 2 1-15,0 0-2 16,3-6 1-16,8-5-2 16,10-11-2-16,17-5-6 15,2-36-14-15,32 18-17 16,-2-28 0-16,21 0-3 15,-1-16 3-15</inkml:trace>
  <inkml:trace contextRef="#ctx0" brushRef="#br4" timeOffset="955951.6772">14084 10468 89 0,'-24'-4'41'0,"11"5"0"16,-3-6-3-16,15-6-25 16,1 11-22-16,22-18-28 15,15 9-4-15,0-10 1 16,21 7-1-16</inkml:trace>
  <inkml:trace contextRef="#ctx0" brushRef="#br4" timeOffset="956371.7014">14644 10238 95 0,'-16'-6'41'16,"-12"-6"0"-16,3 12 0 16,-10-1-35-16,3 9-1 15,-3 4-2-15,1 7 0 16,4 3-1-16,7 4-1 0,4 3 0 15,15-2 0-15,13 0-2 16,11-3 2-16,14-3-2 16,7-1 1-16,5-1 0 15,2 2 0-15,-5-1 0 16,-11 1 0-16,-9 5 0 15,-12-1 1-15,-12 1-1 16,-14 3 0-16,-9-5 1 16,-6-2-1-16,-5-4 0 15,2-7 1-15,2-6-1 16,7-11 0-16,9-8 0 15,13-11 0-15,12-9 0 16,14-9 0-16,7-6 0 16,8-4-3-16,5 2 3 0,-2 1-3 15,1 8-2-15,-11-4-11 16,12 30-8-16,-24-12-15 15,7 19 0-15,-11-4-2 16,4 12 2-16</inkml:trace>
  <inkml:trace contextRef="#ctx0" brushRef="#br4" timeOffset="956573.7129">15023 10193 108 0,'9'-15'41'0,"6"10"1"16,-15 5-3-16,0 0-33 15,-2 15-1-15,-5 13-1 16,-7 9-3-16,-1 11 1 0,-5 6-3 15,1 7 1-15,-1 3-3 16,0-5-2-16,16 5-14 16,-7-23-7-16,30 4-15 15,-1-19-1-15,21-2-1 16,-1-15 1-16</inkml:trace>
  <inkml:trace contextRef="#ctx0" brushRef="#br4" timeOffset="956716.7211">15307 10803 115 0,'-31'32'42'16,"-5"16"0"-16,-19-3-2 15,11 6-39-15,-1 0-4 16,4-7-6-16,22 11-17 16,-9-20-17-16,28 0 1 15,1-14-3-15,15-1 0 16</inkml:trace>
  <inkml:trace contextRef="#ctx0" brushRef="#br4" timeOffset="961307.9837">5428 11295 59 0,'0'0'39'16,"14"-15"-2"-16,8 13 1 15,-5-3-27-15,13 1-8 16,2-6-2-16,8 6 1 15,-2 0 0-15,1 2-1 16,-2 3-1-16,-6 4 1 0,-7 4 0 16,-10 6 0-16,-11 6-1 15,-9 3 1-15,-15 5 0 16,-6 4 1-16,-6 1-1 15,-2-2 0-15,4-6 0 16,6-1 0-16,14-7-1 16,8-6 1-16,16-7-1 15,16-3 0-15,10-4 1 16,8 2-1-16,1 2 0 15,0 1 1-15,-5 7 0 16,-11 7 0-16,-9 6 0 16,-14 7 1-16,-16 5-1 15,-15 7 1-15,-5-2-1 16,-5-1-1-16,-1-3-1 0,4-9-2 15,11-4-1-15,18-23-7 16,12 7-21-16,14-28-8 16,25-6 1-16,3-11-1 15</inkml:trace>
  <inkml:trace contextRef="#ctx0" brushRef="#br4" timeOffset="961714.0069">6476 11382 60 0,'20'-23'40'15,"-19"-2"-1"-15,-5 13 0 16,-22-5-19-16,-3 17-15 15,-17 4-2-15,-5 7-1 16,-4 7 1-16,0 6-1 16,4 1-1-16,9 5 1 15,11-2-1-15,18-3 0 0,21-4-1 16,21-4 1-16,19-5-1 15,12-4 0-15,8 1 1 16,3 3-1-16,-5-1 1 16,-5 7-1-16,-13 2 0 15,-16 8 3-15,-16 2-3 16,-16 6 3-16,-15 0-3 15,-10-3 1-15,-8-2 0 16,-5-7-1-16,-2-5 2 16,4-9-3-16,6-13 1 15,9-13-1-15,16-14 1 16,11-12 0-16,15-13 0 0,14-4-1 15,11-5-1 1,1-1-2-16,9 11-2 0,-12-9-15 16,16 28-13-16,-17-6-5 15,3 22-3-15,-15 0 1 16</inkml:trace>
  <inkml:trace contextRef="#ctx0" brushRef="#br4" timeOffset="961910.0181">7093 11439 90 0,'-11'12'42'16,"-9"-9"1"-16,9 8-2 15,-9-4-35-15,20-7-7 16,0 0-4-16,0-27-16 0,26 21-19 15,-2-10 0-15,18 7-3 16,1-11 2-16</inkml:trace>
  <inkml:trace contextRef="#ctx0" brushRef="#br4" timeOffset="962246.0374">7595 11287 88 0,'-30'-15'42'15,"8"22"1"-15,-11-2-2 16,5 6-36-16,-9 10-1 15,5 11 0-15,2 6-1 16,10 7 0-16,7 2-2 0,8 1 1 16,14-4-1-16,17-5 0 15,11-10 0-15,13-12-1 16,8-14 0-16,3-10 1 15,0-11-1-15,-1-12 0 16,-7-6 0-16,-13-8 0 16,-10-2-1-16,-14-2 0 15,-13 2-1-15,-11 5 0 16,-7 10-1-16,-8 6-1 15,1 16-4-15,-7-5-12 16,24 28-7-16,-11-10-12 16,21 12-2-16,3-4-2 15,18 2 2-15</inkml:trace>
  <inkml:trace contextRef="#ctx0" brushRef="#br4" timeOffset="962714.0641">8163 11201 86 0,'-34'8'40'0,"1"-7"1"15,20 6 0-15,13-7-37 16,0 0-2-16,37-3-1 15,9 1 0-15,14-1 0 16,2-1 0-16,2 2 0 16,-4 2 1-16,-11 0-1 15,-11 7 1-15,-21 4 0 0,-16 3 0 16,-17 2 0-16,-12 7 0 15,-10-1-1-15,0-2 1 16,-1 1-2-16,7-3 1 16,11 0-1-16,16-6 0 15,16-2 0-15,17 0 0 16,8-2 0-16,2 3 0 15,3 3 1-15,-5 6 0 16,-12 3 0-16,-15 7 0 16,-17 3 0-16,-14 4 1 15,-10 2-1-15,-3-4 1 16,-3-2-2-16,4-8-1 15,11-2-6-15,3-21-13 16,35 9-4-16,-4-27-6 0,37 11-6 16,-2-17-10-16,20 2 4 15</inkml:trace>
  <inkml:trace contextRef="#ctx0" brushRef="#br4" timeOffset="962856.0722">8740 11620 19 0,'46'14'29'0,"-46"-14"8"16,11 38 8-16,-36-4 0 16,0 15-1-16,-16-14-18 15,7 14-25-15,0-1-2 16,4-6-6-16,21 8-14 15,-13-28-8-15,28 10-8 16,-7-22-7-16,1-10-3 16,15-9 2-16</inkml:trace>
  <inkml:trace contextRef="#ctx0" brushRef="#br4" timeOffset="966454.278">9200 11244 73 0,'0'0'39'0,"15"-10"0"16,18 1 1-16,9-9-38 16,16 1 0-16,13 0-1 15,7 1 1-15,-2 2-1 16,-6 5 0-16,-12 5-1 15,-12 6 0-15,-21 10 0 16,-20 6 1-16,-20 9-1 16,-19 9 2-16,-14 1-1 15,-6 5 1-15,1-2 0 0,6-2-1 16,9-5 1-16,15-6-1 15,18-10 1-15,22-6-1 16,17-4-1-16,14-2 1 16,3-2-1-16,2 7 1 15,-7 5 0-15,-7 6 0 16,-20 12 0-16,-15 4 1 15,-18 6-1-15,-15 1 2 16,-7 0-3-16,-3-7-2 16,5-6-1-16,3-19-7 15,31-12-22-15,0 0-12 16,22-25 3-16,13-13-3 15</inkml:trace>
  <inkml:trace contextRef="#ctx0" brushRef="#br4" timeOffset="966752.295">10095 11271 91 0,'-10'13'42'0,"10"-13"2"16,0 0-2-16,22-3-37 15,16-12-3-15,19-4 0 16,12-2 0-16,5 1 0 15,1 3-1-15,-6 7 0 16,-9 10 0-16,-19 9-1 16,-16 17 1-16,-26 9 0 15,-19 12 0-15,-12 9-1 16,-13 4 1-16,-8 1-1 15,2-4 0-15,2-2-2 0,7-12-1 16,21-3-5-16,4-29-15 16,37 8-13-16,6-24-6 15,26-2-2-15,9-17 1 16</inkml:trace>
  <inkml:trace contextRef="#ctx0" brushRef="#br4" timeOffset="966902.3037">11029 11424 98 0,'-27'1'41'0,"8"2"0"16,0-7-4-16,13-10-45 16,25 10-31-16,3-12-2 0,17 5 0 15,5-7-1-15</inkml:trace>
  <inkml:trace contextRef="#ctx0" brushRef="#br4" timeOffset="967300.3265">11606 11149 96 0,'-49'-6'43'15,"-3"12"0"-15,-16-1 0 16,-5 12-40-16,8 2 0 16,9 11 0-16,13 1-1 15,16 5 0-15,21-4-2 16,24 3 1-16,24-7 0 15,15-2-1-15,11-3 0 0,6-2-1 16,0-3 1-16,-5 4 0 16,-15 2 0-16,-17 1-1 15,-21 4 1-15,-18-2 0 16,-19 2 1-16,-12-6 0 15,-14 0 0-15,-6-7 1 16,1-5-2-16,4-10 0 16,10-9 1-16,10-12-1 15,19-8 0-15,18-13-2 16,19-7 0-16,13-9-2 15,13-3 0-15,5-2-1 16,7 11-3-16,-12-9-14 16,12 27-4-16,-26-7-10 15,5 19-5-15,-11 1-1 0,-2 10 1 16</inkml:trace>
  <inkml:trace contextRef="#ctx0" brushRef="#br4" timeOffset="967759.3527">11988 11189 94 0,'-13'9'43'0,"-3"-9"2"16,16 0-2-16,12-8-36 15,13 5-3-15,11-3-2 16,10 1 0-16,9-2 0 15,2 4-1-15,-1 1 0 16,-2 4-1-16,-12 5 1 16,-8 7 0-16,-12 10-1 0,-13 7 1 15,-13 11 0-15,-10 6 0 16,-8 7-1-16,-8 6 2 15,-4 2-2-15,2 1 2 16,-1-6-3-16,10-7-1 16,13-6-7-16,3-26-13 15,30 10-3-15,-8-32-5 16,34 6-4-16,-5-20-10 15,15 3 1-15,-12-11 40 16,-9 6 11-16,-2 18 14 16,-33-14 4-16,-3 15 5 15,-24 5 3-15,-2 6 11 0,-15-7-2 16,7 11-37-16,5-14-6 15,8-6-6-15,21 5-14 16,-1-16-8-16,31 14-2 16,-7-14-15-16,20 2-1 15,9-6-1-15</inkml:trace>
  <inkml:trace contextRef="#ctx0" brushRef="#br4" timeOffset="970278.4968">9740 10484 39 0,'0'0'31'0,"0"0"-1"15,3-11-3-15,-3 11-15 16,0 0-9-16,20-1-2 16,-3 0 1-16,10 1-1 0,10-3 1 15,10 1 0-15,12-5 0 16,13 0 0-16,9-2 0 15,11 0-1-15,5-2 0 16,9 4 0-16,0 0 0 16,1 4-1-16,0 3 1 15,0 2-1-15,0 1 0 16,1 1 0-16,0 0 1 15,0-2-1-15,4-1 1 16,1-2-1-16,-1-5 1 16,4-2 0-16,0-2 1 15,-2-3-2-15,-4-1 3 16,-3-2-3-16,-6 2 1 15,-4-1 1-15,-5 3-1 0,-6 1-1 16,-8 3 0-16,-7-2-1 16,1 6-5-16,-12-7-3 15,2 7-21-15,-12 0-4 16,-5-1 0-16,-9-2 0 15</inkml:trace>
  <inkml:trace contextRef="#ctx0" brushRef="#br4" timeOffset="973480.68">13083 10480 73 0,'0'0'36'15,"23"6"-1"-15,16-3-9 16,11-11-22-16,31 1 0 15,23-7 0-15,28 2 0 16,19-6-2-16,19 2 0 16,10 2-1-16,-2 3 0 0,-7 5-1 15,-20 7 1-15,-23 6-1 16,-20 8 1-16,-26 2-1 15,-23 3 0-15,-20 4 0 16,-16-2 1-16,-10-1-2 16,-8-4-1-16,-4 0-2 15,-1-17-11-15,-12 15-21 16,12-15 1-16,-14-3-2 15,6-9 1-15</inkml:trace>
  <inkml:trace contextRef="#ctx0" brushRef="#br4" timeOffset="975049.7697">5363 11728 39 0,'0'0'35'15,"0"0"-1"1,21-11-1-16,0 1-20 0,23 2-9 15,6-2-2-15,13 5 0 16,2 0 0-16,7 4-1 16,3 2 0-16,9 1 0 15,6-3 0-15,11-1 1 16,10-4-1-16,12-3 0 15,14-6 0-15,11-5 1 16,11-3-1-16,4 0 1 16,-1-2 0-16,6 3-1 15,-3 2 0-15,-4 4 0 16,-14 6-1-16,-10 2 1 15,-10 5-1-15,-7 1 0 16,-7 3 0-16,-16-1 0 0,-4-1 0 16,-9-3 0-16,-2-2 0 15,-7-5-1-15,-6 10-7 16,-17-9-28-16,-5 5 1 15,-20-3-2-15,-10 2 0 16</inkml:trace>
  <inkml:trace contextRef="#ctx0" brushRef="#br4" timeOffset="977462.9077">9734 11557 2 0,'-19'-5'22'0,"19"5"-2"16,0 0-6-16,0 0-6 16,0-12 0-16,0 12 0 15,14-13 0-15,-14 13-2 16,23-14 1-16,-10 7-2 0,9 4-1 15,-2-2-1-15,6 4 1 16,5-4 0-16,10 5 1 16,1-5-1-16,11 3 1 15,6-5 0-15,12 6 0 16,1-7-1-16,13 5-2 15,5-2 0-15,5 1-1 16,5 0-1-16,7 2 0 16,1-2 0-16,8 1 0 15,5 1 0-15,5-3 0 16,4 3 1-16,6-3-1 15,3-2 1-15,6 4-1 16,2-5 1-16,-3 2 0 16,-2-2 0-16,-4 0-1 15,-9 2 0-15,-7-5-5 0,0 8-26 16,-24-6-2-16,-11 2-1 15,-13-5 0-15</inkml:trace>
  <inkml:trace contextRef="#ctx0" brushRef="#br4" timeOffset="978401.9614">5887 10984 28 0,'23'8'23'0,"-12"-4"-4"16,10-4 0-16,2 6-12 15,2-7 0-15,10 6 2 16,3-9-1-16,13 6 0 16,1-8-1-16,15 1-1 15,3-5-2-15,12 3 0 16,0-3-2-16,10 2 0 0,3 1-1 15,2 1 0 1,1 2-1-16,1 3 0 0,3 0 1 16,0 2-1-16,5-1 1 15,5-1 0-15,-1-2 1 16,3 1-1-16,0-6 1 15,3 2 0-15,-3-4 0 16,0 2 1-16,-6-3-2 16,-8 5 0-16,-11 0-1 15,-8 0-4-15,-8 11-8 16,-18-8-21-16,-7 8 1 15,-14-3-3-15,-10 3 1 16</inkml:trace>
  <inkml:trace contextRef="#ctx0" brushRef="#br4" timeOffset="982087.1722">16470 10351 63 0,'0'0'38'0,"14"-11"-1"16,5 0 2-16,16 11-20 15,-1-12-16-15,9 4-1 16,3 5-1-16,3 3 0 15,-3 4 0-15,-3 7-1 16,-10 5-1-16,-9 6 1 0,-15 7-1 16,-9 4 2-16,-16-1 0 15,-12 4 1-15,-11-3 0 16,-4 1 1-16,1-8-1 15,0 0-1-15,7-8 1 16,13-2-1-16,16-3 0 16,6-13-1-16,35 17 0 15,5-6 0-15,4-2 0 16,8 5 0-16,1 3 0 15,-4 3 1-15,-12 3 0 16,-12 3 0-16,-18 7 0 16,-15 3 0-16,-18 3-1 15,-13 1-1-15,-5-3 1 16,-7-6-3-16,11-2 0 15,4-15-6-15,30-3-30 0,5-27-2 16,32-2 4-16,16-14-3 16</inkml:trace>
  <inkml:trace contextRef="#ctx0" brushRef="#br4" timeOffset="982270.1826">17443 10691 111 0,'-63'25'41'16,"-7"-11"1"-16,8 7-3 15,0-15-38-15,17-4-4 16,28-1-5-16,14-18-16 16,35 6-15-16,7-13-1 0,22 2-1 15,5-10 1-15</inkml:trace>
  <inkml:trace contextRef="#ctx0" brushRef="#br4" timeOffset="982644.204">17658 10463 89 0,'-4'10'39'0,"4"-10"1"16,14 4 0-16,9-12-26 15,14 3-11-15,7-6-1 0,9 1 1 16,4 1-1-16,4-1-1 16,-3 2 0-16,-8 3 0 15,-8 1 0-15,-7 5 0 16,-12 3 0-16,-7 5 0 15,-11 6 0-15,-8 8 1 16,-9 7-2-16,-5 8 2 16,-7 11-1-16,-4 7 0 15,-5 6-1-15,-4 3 0 16,3 1 0-16,3-6-5 15,9-3 0-15,4-14-8 16,26 2-20-16,-2-23-10 16,23 0 0-16,6-18-1 15</inkml:trace>
  <inkml:trace contextRef="#ctx0" brushRef="#br4" timeOffset="983230.2376">19043 10542 96 0,'-7'-28'39'0,"2"6"1"15,-16-9-3-15,6 12-30 16,-14-2-1-16,-3 9-1 16,-8 6-2-16,-1 10 0 15,-6 8 0-15,0 11-1 16,-2 7 0-16,3 7-1 15,12 1 0-15,8 3 0 16,12-2 0-16,13-2 0 16,15-9 0-16,14-10-1 15,15-9 0-15,12-12 1 16,3-7-1-16,4-7 0 15,-2-8 0-15,-2-4 1 0,-9 2-1 16,-7 0 1-16,-13 4-1 16,-10 7 1-16,-10 6-1 15,-9 10 2-15,-11 20-2 16,-9 14 0-16,-10 13 0 15,-8 13 0-15,-6 10-2 16,0 5 0-16,0 4-1 16,2-9-4-16,18 4-10 15,-4-30-12-15,34-4-14 16,3-21 0-16,23-4-2 15,3-15 3-15</inkml:trace>
  <inkml:trace contextRef="#ctx0" brushRef="#br4" timeOffset="983365.2453">19255 11149 105 0,'-10'5'40'16,"-9"-7"-1"-16,5-7-13 16,0 8-63-16,5-14-4 15,9 15-2-15,-5-20 0 16</inkml:trace>
  <inkml:trace contextRef="#ctx0" brushRef="#br5" timeOffset="1.06275E6">5258 12425 85 0,'0'0'38'0,"9"-14"1"15,11-3-11-15,16 3-25 16,9-3-2-16,15-3 0 16,9 1 1-16,3 0-1 15,-1 4-1-15,-4 6 1 16,-12 4-1-16,-14 9 1 15,-15 7-1-15,-17 8 1 16,-18 5 0-16,-10 3-1 16,-6 0 1-16,-3 0 0 15,2-5-1-15,6-2 0 16,7-6 1-16,13-14-1 15,16 14 0-15,10-9 0 16,3 2 1-16,3 3-1 0,-3 8 1 16,-2 6-1-16,-11 4 1 15,-16 9-1-15,-14 7 0 16,-7 3 0-16,-11 0 1 15,-4-7-2-15,1-3 0 16,3-15-4-16,12 1-14 16,1-30-19-16,30-7-1 15,6-21-2-15,19-3 1 16</inkml:trace>
  <inkml:trace contextRef="#ctx0" brushRef="#br5" timeOffset="1.06307E6">6130 12308 92 0,'-1'15'42'16,"1"-15"1"-16,-3 16-1 16,32-20-39-16,-3-3-2 15,16-7 1-15,13-2 0 16,5-1 0-16,3 0-1 15,3 3-1-15,-8 8 1 16,-8 10 0-16,-20 12-1 16,-13 14 0-16,-18 16 1 15,-20 10-1-15,-10 10 0 16,-13 6 1-16,-5 0-2 15,1-3 1-15,2-5-2 16,9-9-1-16,14-19-4 16,27-5-12-16,-4-31-23 0,52-8 0 15,3-23-2-15,21-6 0 16</inkml:trace>
  <inkml:trace contextRef="#ctx0" brushRef="#br5" timeOffset="1.06323E6">7007 12513 79 0,'-40'17'43'15,"6"7"-1"-15,-2-18 1 16,15 8-32-16,21-14-15 16,1-28-14-16,33 13-24 15,4-10 2-15,14 6-1 16,1-8-2-16</inkml:trace>
  <inkml:trace contextRef="#ctx0" brushRef="#br5" timeOffset="1.06366E6">7554 12293 64 0,'-4'-12'42'15,"-14"-8"-1"-15,-2 10 1 16,-12-14-23-16,7 13-15 16,-14 5 1-16,1 8-2 15,-4 5 0-15,4 9 0 16,5 7-1-16,5 2-1 15,10 8 0-15,12-2 0 16,15 1-1-16,12 0 1 16,12-2-1-16,7 5 1 0,7-3-2 15,1 0 0-15,-3 0 1 16,-4-1-1-16,-9-1 1 15,-7 1-1-15,-14 0 1 16,-13-4-1-16,-14-1 1 16,-12-1 1-16,-9-7-1 15,-6-1 1-15,-5-8-1 16,1-6 1-16,8-12-1 15,13-10 0-15,18-12-1 16,17-13 2-16,23-8-2 16,14-10 0-16,20-3-1 15,7-3 0-15,7 6-1 16,-6 2-2-16,-3 20-5 15,-25-4-27-15,1 22-5 16,-27 3 1-16,-5 22-1 16</inkml:trace>
  <inkml:trace contextRef="#ctx0" brushRef="#br5" timeOffset="1.0641E6">8385 12269 77 0,'4'-20'42'16,"-15"-11"0"-16,7 4 0 16,-19-2-32-16,8 3-7 15,-4 0 0-15,-2 13 0 16,-9 8-1-16,0 14 1 0,-7 7-1 15,-3 14 0-15,-1 6 0 16,5 3-1-16,5 2 1 16,11-2-1-16,11-5-1 15,12-9 1-15,16-10 0 16,10-13-1-16,13-12 1 15,8-5-1-15,4-12 0 16,-2-2 0-16,-1 0 1 16,-8 4-1-16,-8 5 0 15,-11 15 0-15,-24 5 0 16,4 34 1-16,-22 7-1 15,-9 13 1-15,-5 9-2 16,-2 6 0-16,4 5-2 16,4-6-1-16,17-1-3 15,5-24-12-15,31 3-19 0,0-28-6 16,24-3 0-16,0-22 1 15</inkml:trace>
  <inkml:trace contextRef="#ctx0" brushRef="#br5" timeOffset="1.06423E6">8687 12785 82 0,'-39'44'44'0,"-4"16"0"15,-12-3 0-15,5 8-28 16,6-4-18-16,0-17-11 16,20 10-29-16,-2-18-1 15,19-5-1-15,7-17-1 16</inkml:trace>
  <inkml:trace contextRef="#ctx0" brushRef="#br5" timeOffset="1.07243E6">9434 12229 45 0,'15'-17'35'16,"-15"17"2"-16,0 0-6 16,0 0-21-16,-16 13-5 15,2 13 0-15,-12 4 0 16,0 10-1-16,-8 9-2 15,-1 5-2-15,-2 0-1 16,1-3-3-16,8-1-5 16,-2-20-12-16,16-2-14 15,-2-14-3-15,16-14 2 16,0 0 1-16</inkml:trace>
  <inkml:trace contextRef="#ctx0" brushRef="#br5" timeOffset="1.07261E6">9174 12471 36 0,'4'-40'36'0,"2"13"2"15,-10-7-10-15,4 34-9 16,-3-23-5-16,3 23-3 15,0 0-2-15,5 21-4 16,7-16-2-16,12-5-2 16,13-4-3-16,12-18-7 15,26 1-28-15,2-14-2 16,17 7-1-16,-3-7 0 15</inkml:trace>
  <inkml:trace contextRef="#ctx0" brushRef="#br5" timeOffset="1.07285E6">10108 12131 66 0,'-14'5'39'0,"-10"4"-1"16,1 15 1-16,-11 6-35 15,-3 14 0-15,-11 6-1 16,-1 10 0-16,-5 1-2 16,3 1 0-16,6-6-2 15,6-12-2-15,18-3-6 16,0-24-25-16,23-6-5 15,-2-11-1-15,35-24 1 16</inkml:trace>
  <inkml:trace contextRef="#ctx0" brushRef="#br5" timeOffset="1.07302E6">9828 12336 68 0,'-26'-15'39'0,"16"25"0"16,-5-1-1-16,12 10-31 16,6-1-4-16,17-1 0 15,16-5-3-15,11-8-1 16,16 1-4-16,2-17-6 15,21 6-26-15,-10-9-2 16,9 2 0-16,-9-8 0 16</inkml:trace>
  <inkml:trace contextRef="#ctx0" brushRef="#br5" timeOffset="1.07323E6">10644 12168 78 0,'-34'21'40'15,"-2"12"-1"-15,-11 4 1 16,11 7-38-16,-11 3-1 15,3 4 1-15,-2 1-1 16,7-5-2-16,7-1 0 16,3-10-3-16,17-1-3 15,-2-20-5-15,24 1-25 16,-10-16-2-16,26-13-1 15,-9-11 2-15</inkml:trace>
  <inkml:trace contextRef="#ctx0" brushRef="#br5" timeOffset="1.07336E6">10386 12347 46 0,'5'-22'37'16,"-8"6"0"-16,3 16 0 15,0 0-23-15,0 0-7 16,15 24-6-16,6-14-7 16,17 8-30-16,4-5 0 15,14 2-2-15,4-9 1 16</inkml:trace>
  <inkml:trace contextRef="#ctx0" brushRef="#br5" timeOffset="1.07356E6">11131 12135 72 0,'-33'8'39'0,"-3"15"-1"16,-9 6 1-16,-3 12-37 0,0 6-1 15,5 11 2-15,4 0-2 16,5-2-3-16,17 1-30 15,-4-14-5-15,11-4-2 16,0-18 0-16</inkml:trace>
  <inkml:trace contextRef="#ctx0" brushRef="#br5" timeOffset="1.07373E6">10863 12339 78 0,'22'-10'42'0,"-6"-1"-2"0,13 9 1 16,-7-4-35-16,3-1-9 15,6 13-8-15,-6-10-28 16,6 12 1-16,-12-4-3 16,0 5 1-16</inkml:trace>
  <inkml:trace contextRef="#ctx0" brushRef="#br5" timeOffset="1.07443E6">9477 12424 43 0,'-26'2'36'15,"5"2"3"-15,-3-8-2 16,24 4-24-16,-30-4-3 15,19 4-2-15,-6-7-1 16,7 6-2-16,-4-1-2 16,3 2-1-16,1 2 0 15,10-2-1-15,-16 4 0 16,16-4 0-16,-11 5-1 15,11-5 1-15,0 0-1 0,0 0 1 16,0 0 0-16,-11 0 0 16,11 0-1-16,-13-2 1 15,13 2 0-15,-18-3 0 16,7 3-1-16,11 0 0 15,-17 3 1-15,17-3-1 16,0 0 0-16,0 0-1 16,19 2 1-16,11-6 0 15,18-3 0-15,14-2 0 16,19-2 1-16,24-2-1 15,18-4 1-15,10 3 0 16,12-1-1-16,4 2 1 16,0 5-1-16,-1 2 0 15,-9 4-1-15,-13 1 1 0,-10 4-1 16,-13 1 0-16,-8-1 1 15,-12 0-1-15,-11-2 0 16,-7-2 1-16,-11 1-1 16,-6-3 1-16,-8 2-1 15,-8 0 0-15,-7 2-1 16,-11-2-1-16,-4 7-3 15,-10-6-9-15,0 0-23 16,-11 4-2-16,-1 2 0 16,-10-7 0-16</inkml:trace>
  <inkml:trace contextRef="#ctx0" brushRef="#br5" timeOffset="1.07493E6">11586 12624 78 0,'15'24'42'0,"-21"0"-1"16,-3 13 0-16,-20 1-37 16,-6 16-4-16,-3 10-4 15,-9-13-30-15,14 8-3 0,1-13-3 16,17-9-1-16</inkml:trace>
  <inkml:trace contextRef="#ctx0" brushRef="#br5" timeOffset="1.07863E6">11938 12153 70 0,'21'-9'40'16,"0"-10"-2"-16,15 9 1 15,1-12-35-15,9 4-2 16,3 0 0-16,1 6-1 15,-6 0 0-15,-7 7 0 16,-8 8 0-16,-12 7-1 16,-13 6 1-16,-11 6 0 15,-14 5 0-15,-8 3 1 16,-6 0-1-16,3 1 0 15,-2-7 0-15,9-1 0 16,7-4-1-16,15-4 1 16,15-7-1-16,12-4 0 0,13 0-1 15,6 0 1-15,2 3 0 16,2 2 1-16,-6 5-1 15,-9 7 2-15,-17 8-2 16,-11 9 2-16,-22 5-2 16,-12 2 1-16,-10 0 0 15,-7-4-1-15,7-5-2 16,4-13-2-16,17 0-7 15,9-28-29-15,26-3-1 16,11-21-1-16,23-1 2 16</inkml:trace>
  <inkml:trace contextRef="#ctx0" brushRef="#br5" timeOffset="1.07897E6">12653 12099 77 0,'-24'14'43'15,"-2"-9"-2"-15,16 5 2 16,10-10-32-16,8-12-8 16,21 1-2-16,17 1 2 15,11-2-1-15,9 1-1 16,3 3 1-16,0 4-1 15,-8 5 0-15,-6 8 0 16,-16 9 0-16,-15 14-1 16,-18 6 1-16,-15 9-1 0,-12 5 1 15,-10 1 0-15,-5 3-1 16,-2 0 1-16,2-6-3 15,3-9-1-15,16-4-2 16,5-20-7-16,31 6-24 16,-1-19-7-16,22-2 0 15,0-18 0-15</inkml:trace>
  <inkml:trace contextRef="#ctx0" brushRef="#br5" timeOffset="1.07912E6">13243 12476 96 0,'-32'-1'41'16,"8"5"2"-16,-5-8-2 15,17-12-40-15,12 16-4 0,9-33-11 16,23 19-26-16,2-11-1 16,21 2-1-16,4-9 0 15</inkml:trace>
  <inkml:trace contextRef="#ctx0" brushRef="#br5" timeOffset="1.07947E6">13974 12026 87 0,'0'0'41'15,"-28"-7"1"-15,9 23-3 16,-10-2-32-16,-4 16-3 16,-15 12 0-16,-2 8 0 15,-5 9-2-15,0 8 2 16,2 1-2-16,9-1 0 0,9-3-1 15,14-11-1-15,17-11 1 16,14-12-1-16,16-10 0 16,10-17-1-16,6-10 1 15,5-8 0-15,-3-10 0 16,-4-7-1-16,-7-5 1 15,-10-4-1-15,-14 5-1 16,-9 0 0-16,-10 10-1 16,-9 3-1-16,-2 11-1 15,-4-2-4-15,25 14-14 16,-13 3-18-16,25 4 0 15,3-9-1-15,25 5 2 16</inkml:trace>
  <inkml:trace contextRef="#ctx0" brushRef="#br5" timeOffset="1.07981E6">14307 12165 85 0,'-7'-18'41'0,"-3"12"0"16,-17-2 2-16,9 16-35 15,-16-2-4-15,4 10-1 16,-3 3 0-16,7 2-1 15,6 2 0-15,12 3-1 16,14-6 0-16,13-4-1 16,15-3 0-16,9-4 0 15,8-5 0-15,2 1 0 16,-2-4 0-16,-7 5 0 15,-8 3 0-15,-15 6 0 0,-16 6 0 16,-17 9 1-16,-13 3-1 16,-9 3 0-16,-7 0-1 15,0-2 0-15,1-1-1 16,6-10-2-16,10-1-5 15,1-23-11-15,23 1-22 16,0-12 0-16,15-3-1 16,-2-17 2-16</inkml:trace>
  <inkml:trace contextRef="#ctx0" brushRef="#br5" timeOffset="1.07998E6">14263 12108 78 0,'-8'-20'43'0,"-4"4"-1"0,12 16 0 15,6 15-23-15,8-2-17 16,20 1-2-16,12-2-2 15,12 8-7-15,-2-19-16 16,18 14-16-16,-6-9-1 16,6 4 0-16,-9-6 0 15</inkml:trace>
  <inkml:trace contextRef="#ctx0" brushRef="#br5" timeOffset="1.08013E6">14929 12554 98 0,'-45'63'42'0,"4"3"2"16,-6-11-3-16,2-2-42 15,15-5-12-15,-9-26-16 16,21 7-12-16,-3-18-2 0,21-11-1 16,-11 4 1-16</inkml:trace>
  <inkml:trace contextRef="#ctx0" brushRef="#br5" timeOffset="1.08366E6">5313 13351 57 0,'0'0'36'0,"0"0"-1"16,0 0-5-16,0 0-23 15,8-14 0-15,11 2-2 16,12 1 0-16,10-5-1 15,9 3-1-15,2-3 0 16,8 4 0-16,-2 1-2 16,-3 5 1-16,-8 4-1 15,-12 8 0-15,-13 8-1 16,-20 6 0-16,-14 8 1 15,-14 3-1-15,-13 6 1 16,1 0 0-16,-5-2-1 0,6-5 1 16,7-7-1-16,15-4 1 15,15-7-1-15,14-8 1 16,18-2-1-16,10-6 0 15,8 2 1-15,-1 3-1 16,-2 2 1-16,-5 9 0 16,-16 6 0-16,-9 10 0 15,-21 6-1-15,-12 8 1 16,-13 2-1-16,-6 1 1 15,-3-2-2-15,0-9-1 16,6-3-4-16,5-24-11 16,27-7-22-16,0 0-1 15,14-22-1-15,13-14 0 16</inkml:trace>
  <inkml:trace contextRef="#ctx0" brushRef="#br5" timeOffset="1.08399E6">6152 13281 52 0,'-21'7'42'16,"11"7"-1"-16,-1-13 0 15,27 6-16-15,4-14-22 16,17-3 0-16,6-2 1 15,14 0-1-15,-2 3 0 16,5 1-1-16,-5 5 0 16,-10 9 0-16,-11 9 0 15,-13 10-1-15,-17 6 0 0,-12 9-1 16,-13 7 0-16,-6 8 1 15,-7 2-1-15,-4 1-1 16,2 1-1-16,1-6 0 16,13-4-2-16,8-11-2 15,22 2-11-15,-4-24-24 16,28-6 0-16,3-17-2 15,19-4 2-15</inkml:trace>
  <inkml:trace contextRef="#ctx0" brushRef="#br5" timeOffset="1.08414E6">6765 13560 82 0,'-32'0'40'16,"12"4"-3"-16,-2-6-1 16,15-11-50-16,7 13-25 15,22-16 0-15,16 7-2 16,4-9 2-16</inkml:trace>
  <inkml:trace contextRef="#ctx0" brushRef="#br5" timeOffset="1.08453E6">7486 13358 86 0,'-10'-28'41'16,"-3"6"0"-16,-10-9-11 15,-7 13-24-15,-6-1-1 0,0 14 1 16,-9 7-2-16,3 13-1 15,-1 3 0-15,5 7-2 16,7 1 1-16,9 0-2 16,14-5 1-16,15-3-1 15,15-8 0-15,13-12 0 16,11-4 0-16,6-4 0 15,4-6 0-15,-2-1 1 16,-6 1 0-16,-11 5 0 16,-8 6 0-16,-13 7-1 15,-12 11 1-15,-13 11-1 16,-11 12 0-16,-4 7 0 15,-6 9-1-15,2 1-1 16,3 4 0-16,0-4-1 0,15-3-2 16,6-17-6-16,25 0-5 15,-3-32-23-15,30 0-3 16,5-23-1-16,16-4 1 15</inkml:trace>
  <inkml:trace contextRef="#ctx0" brushRef="#br5" timeOffset="1.08485E6">8129 13200 88 0,'-15'4'44'0,"-25"7"0"16,-3 25-1-16,-24 4-38 16,9 12-2-16,-1 9 0 15,7 5-1-15,5 2 1 16,17-2-2-16,12-5 0 0,13-7 0 15,14-10-1-15,14-10 0 16,9-16 0-16,4-10 0 16,2-14-1-16,-1-9 0 15,-6-10 1-15,-8-9-1 16,-9-5 1-16,-11-6 0 15,-12 0-1-15,-7 4 0 16,-6 4 0-16,-4 3-2 16,2 13-3-16,-1-2-5 15,25 23-5-15,-15-7-19 16,38 21-5-16,1-6-4 15,24 10 2-15</inkml:trace>
  <inkml:trace contextRef="#ctx0" brushRef="#br5" timeOffset="1.085E6">8447 13761 82 0,'-6'44'45'15,"-13"15"0"-15,-23-11-3 16,3 1-28-16,-2-5-15 16,-2-9-9-16,13 6-22 15,-9-22 8-15,28 5-19 16,-4-17-2-16,15-7 0 15</inkml:trace>
  <inkml:trace contextRef="#ctx0" brushRef="#br5" timeOffset="1.08836E6">8689 13291 48 0,'0'0'40'0,"25"-11"0"16,5-1-1-16,2-5-14 16,11-3-24-16,9 2 0 15,-2 5 1-15,-1 4-1 16,-6 7 0-16,-9 5-1 15,-9 7 2-15,-13 8-1 16,-12 2-1-16,-14 2 1 16,-6 6 0-16,-9-3 0 15,2 1 0-15,-2-1 0 16,5-4-1-16,8-3 1 15,7 1 0-15,14-2-1 16,10-2 1-16,10 0-1 16,8 2 0-16,2 1 1 15,5 2-1-15,-4 2 1 0,-2 4 0 16,-9 0-1-16,-11 3 1 15,-10 3-1-15,-11-1 1 16,-9 1-2-16,-8-5 1 16,-3 1-3-16,-2-10-1 15,10 3-5-15,-9-24-21 16,28 3-10-16,3-19-1 15,22-1 0-15</inkml:trace>
  <inkml:trace contextRef="#ctx0" brushRef="#br5" timeOffset="1.08868E6">9485 13237 74 0,'0'0'43'0,"-15"5"-2"15,15-5 1-15,0 0-35 16,31-13-3-16,9-3-1 15,11-5 0-15,11 0 1 16,6 0-2-16,-2 4 0 16,-2 8 0-16,-12 7 0 15,-13 13-1-15,-20 15 0 16,-16 10-1-16,-21 14 1 15,-15 8-1-15,-9 6 0 16,-8 5 0-16,0-2 0 16,0-4-2-16,10-6 0 15,7-7-2-15,23-3-7 0,2-27-8 16,37 1-22-1,-3-20-2-15,23-4-1 0,3-15 1 16</inkml:trace>
  <inkml:trace contextRef="#ctx0" brushRef="#br5" timeOffset="1.08881E6">10260 13442 74 0,'-20'1'40'16,"0"3"-7"-16,-5-5-29 15,11-2-36-15,16-10-9 16,21 3 0-16</inkml:trace>
  <inkml:trace contextRef="#ctx0" brushRef="#br5" timeOffset="1.08925E6">10845 13246 93 0,'-52'-4'41'16,"4"5"1"-16,-10-12-12 15,7 9-26-15,1 1-2 16,7 3 1-16,6 2-1 15,10 5 0-15,13 1 0 16,13 3-2-16,12-2 2 16,16 6-2-16,12-1 0 15,10 2 0-15,6 4 1 16,5 1-1-16,-6 5 0 15,-7 4 1-15,-9 4-1 0,-14 3 1 16,-13 3-1-16,-12 0 1 16,-14-2-1-16,-11-4 0 15,-9-7 1-15,-6-7 0 16,2-9-1-16,-1-9 0 15,8-13 1-15,9-9-1 16,17-16-1-16,17-8 0 16,19-10 0-16,16-6-1 15,11-2-1-15,8-1 0 16,4 8-3-16,-10-6-7 15,10 26-10-15,-27-3-19 16,-6 14 2-16,-18 2-2 16,-4 15 2-16</inkml:trace>
  <inkml:trace contextRef="#ctx0" brushRef="#br5" timeOffset="1.0897E6">11555 13132 85 0,'0'0'42'0,"-13"-20"-1"16,-2 16 3-16,-27-3-37 16,8 2-5-16,-8 5 0 15,-3 6-1-15,-1 3 1 16,7 5-1-16,5 3 1 15,15 3-1-15,15 0-1 16,18-2 1-16,19-1-1 0,14 4 0 16,5-1 0-16,5 0-1 15,0 5 1-15,-10 4 0 16,-10 3 0-16,-17 8 0 15,-15 4 0-15,-19 1-1 16,-15-1 1-16,-11 0 1 16,-9-4-1-16,-2-3 0 15,-4-12 1-15,4-6-1 16,7-15 0-16,11-11 1 15,12-10-1-15,16-14 0 16,17-12 0-16,13-10-1 16,18-6 0-16,5-4-1 15,7 7-4-15,-7-8-5 16,10 21-9-16,-27-11-10 0,5 22-12 15,-14 1-2-15,-4 11 1 16</inkml:trace>
  <inkml:trace contextRef="#ctx0" brushRef="#br5" timeOffset="1.09209E6">5538 13878 24 0,'-19'-7'30'0,"7"1"1"16,12 6-2-16,-13-19-23 16,13 19-1-16,19-24-1 15,0 14-1-15,8-5 0 16,12 5 0-16,1-5 0 15,14 6 0-15,4-2 1 16,15 6 0-16,14-2-1 16,15 0-1-16,8-5 1 15,14 1-2-15,15-5 1 16,14-4-1-16,8-3 1 15,3 0-2-15,-4-1 0 0,-6 2-1 16,-11 6 0-16,-22 2-1 16,-16 8-2-16,-28 4 0 15,-22 10 0-15,-21-2-2 16,-6 14-8-16,-16-9-19 15,-1 0-2-15,1-6 2 16</inkml:trace>
  <inkml:trace contextRef="#ctx0" brushRef="#br5" timeOffset="1.09296E6">12949 12394 12 0,'-64'-9'27'16,"3"-7"2"-16,12 4 0 15,13 4-19-15,0-9-2 16,15 9 0-16,0-7 1 15,21 15-2-15,-18-20-1 16,18 20-1-16,11-8-1 16,11 11-1-16,14 0-1 0,18 3-1 15,17-1 0-15,23 2 0 16,15-4 1-16,23-2-1 15,16-8 1-15,12-2 1 16,6-9-1-16,7 0 0 16,-3-6-1-16,-5 3 1 15,-13 0-1-15,-15 5-1 16,-23 7-2-16,-19-2-1 15,-16 22-17-15,-28-7-14 16,-17 10-2-16,-18-5-1 16,-15 3 1-16</inkml:trace>
  <inkml:trace contextRef="#ctx0" brushRef="#br5" timeOffset="1.09381E6">9222 14151 28 0,'91'-16'35'0,"10"5"0"15,9 0 0-15,6 4-22 16,-3 3-10-16,10 4 0 15,0 2-1-15,6 2-1 16,3-3 0-16,1-6-1 16,5-2 0-16,1-8 1 15,3-4-1-15,2-8 0 16,-2 2-3-16,-13-13-5 15,-3 9-24-15,-20-2-3 16,-23 2 1-16,-22 2-1 16</inkml:trace>
  <inkml:trace contextRef="#ctx0" brushRef="#br5" timeOffset="1.09445E6">5508 12971 51 0,'47'-10'36'16,"16"1"-1"-16,11-14-3 16,18 9-28-16,14-7-1 15,13 8 0-15,8-2-1 16,4 4-2-16,4 6 0 15,2 2 0-15,-2 8 0 16,-6 2 0-16,-2 3 0 16,-5 1 0-16,-3-1 0 15,1-2 0-15,-4-5 0 16,-5 0 1-16,-5-3-1 15,2-1-1-15,-8 2-5 16,-17-5-27-16,-2 7-2 16,-17-3-2-16,-14 4 1 0</inkml:trace>
  <inkml:trace contextRef="#ctx0" brushRef="#br5" timeOffset="1.09796E6">16162 12584 51 0,'0'0'39'0,"0"0"0"15,26-22-2-15,10 12-15 16,9-5-21-16,9 1-1 0,9 0 0 15,8 3 1-15,-3 5-1 16,-5 5 1-16,-9 2-1 16,-8 5 1-16,-15 3-1 15,-9 7 1-15,-20 4 0 16,-10 2 0-16,-13 5 0 15,-5 0 0-15,-7 2 1 16,5-2-2-16,2-2 0 16,6-5 0-16,10-1 0 15,12-5 0-15,14-5 0 16,12-1 0-16,8 1 0 15,1-1 0-15,4 4 0 16,-6 0 1-16,-4 3 0 16,-11 6-1-16,-11 6 1 0,-13 2 0 15,-16 4-1-15,-9 2 1 16,-8-2-1-16,-3-2-1 15,6-3-4-15,-5-19-28 16,27 1-4-16,12-10-1 16,18-20-3-16</inkml:trace>
  <inkml:trace contextRef="#ctx0" brushRef="#br5" timeOffset="1.09814E6">17275 12740 86 0,'-56'12'41'0,"14"1"-3"0,0-9 0 16,6-3-40-16,36-1-5 16,-2-15-21-16,34 8-10 15,6-10 0-15,18 2-3 16</inkml:trace>
  <inkml:trace contextRef="#ctx0" brushRef="#br5" timeOffset="1.09845E6">17584 12550 83 0,'-16'-7'40'16,"16"7"0"-16,16-18 0 0,21 5-36 15,17-5-1-15,15 0-2 16,8 2 1-16,0 3-1 15,-3 2 1-15,-6 7 0 16,-20 6-1-16,-12 15 1 16,-24 6-1-16,-18 9-1 15,-17 9 1-15,-13 10-1 16,-9 8 0-16,-6 4 0 15,-4 5 0-15,5-2-1 16,8-1-1-16,9-5-1 16,18-5-3-16,10-19-24 15,30 1-9-15,6-19-1 16,23-1-1-16</inkml:trace>
  <inkml:trace contextRef="#ctx0" brushRef="#br5" timeOffset="1.099E6">18951 12619 76 0,'9'-22'39'15,"2"6"0"-15,-13-8-4 16,4 10-26-16,-11-5-3 0,-5 7 0 15,-15 0-1-15,-8 6 1 16,-12 4-4-16,-5 9 1 16,-9-1-1-16,0 9 0 15,2 1-1-15,7 1-1 16,8 3 1-16,13 2-2 15,13-2 2-15,20 0-2 16,19 1 1-16,17-4-1 16,13-2 2-16,12-1-1 15,6-3 1-15,6-6-1 16,1-4 1-16,-6-4-1 15,-7-4 0-15,-10-4 1 16,-12-1-1-16,-10 0 1 16,-11 1-1-16,-18 11 0 0,0 0 1 15,0 0 0-15,-29 27-1 16,-8 13 0-16,-11 14 1 15,-11 12-1-15,-4 5 0 16,-1 5-1-16,10-3-2 16,6-10-2-16,39 1-27 15,-13-34 0-15,34-5-10 16,10-25-2-16</inkml:trace>
  <inkml:trace contextRef="#ctx0" brushRef="#br6" timeOffset="1.17189E6">5179 14454 43 0,'0'0'38'0,"-9"-11"2"16,9 11-2-16,12-14-24 15,17 7-10-15,7-2-1 16,13 3 0-16,8 0-1 16,4 1-1-16,3 0-1 15,-4 5 0-15,-7 3 0 16,-10 0 0-16,-13 4 0 15,-14 4 1-15,-13 3-1 16,-12 2 1-16,-12 4-1 16,-5 0 1-16,-3 0 0 15,-3 0 0-15,3 0 0 0,5-4-1 16,5-4 0-16,10-1 1 15,9-11-1-15,10 14 0 16,12-9 0-16,5-1-1 16,4 2 1-16,6 1 1 15,-3 2-1-15,-2 7 0 16,-9 6-1-16,-9 7 2 15,-14 5-2-15,-10 7 0 16,-17 2 0-16,-6 2-1 16,-7-1 2-16,0-6-2 15,3-7 0-15,6-16-4 16,22 2-29-16,6-28-3 15,22-5-2-15,9-20-1 16</inkml:trace>
  <inkml:trace contextRef="#ctx0" brushRef="#br6" timeOffset="1.17221E6">5892 14494 76 0,'0'0'43'0,"0"0"-2"15,22-14 1-15,17-7-39 16,12-2-1-16,8-1 0 16,6 3-1-16,2 3 0 15,-1 7 0-15,-8 9-1 0,-11 11 0 16,-17 16 1-16,-16 7-1 15,-18 15 1-15,-15 6 0 16,-12 9-2-16,-10 4 0 16,-4 1 0-16,-4-5 0 15,4-4-1-15,7-10-2 16,10-7-2-16,7-22-25 15,26-1-10-15,4-19 0 16,26-4-2-16</inkml:trace>
  <inkml:trace contextRef="#ctx0" brushRef="#br6" timeOffset="1.17236E6">6490 14710 80 0,'-26'6'42'0,"-5"-7"-5"15,8-1-4-15,23 2-72 16,-9-20-1-16,31 7-1 15,8-13 0-15</inkml:trace>
  <inkml:trace contextRef="#ctx0" brushRef="#br6" timeOffset="1.17278E6">7129 14351 68 0,'17'-8'43'16,"-15"-9"-1"-16,-2 17-1 16,1-14-34-16,-1 14-1 15,-31 4-2-15,3 10-1 16,-12 9-1-16,-10 14 0 15,-7 12 0-15,-3 8-1 16,0 9-1-16,9 3 2 16,9-1-3-16,14-2 0 15,20-10 0-15,22-12 0 16,17-13 0-16,18-14-1 15,8-13 2-15,2-13-2 16,0-8 3-16,-9-10 0 16,-14-4 0-16,-13-3 1 15,-19-1-1-15,-16 2 1 0,-14 3-2 16,-11 5 0-16,-6 6-2 15,0 4-2-15,6 11-4 16,-4-11-23-16,26 20-11 16,1-9 1-16,32 9-2 15</inkml:trace>
  <inkml:trace contextRef="#ctx0" brushRef="#br6" timeOffset="1.17315E6">7395 14404 75 0,'-15'9'43'15,"-4"-7"0"-15,17 10 0 16,2-12-37-16,12 0-2 15,12-5-2-15,15-3 0 16,5-3 0-16,10-3-1 16,-1 0-1-16,-4 1 1 15,-4 7 0-15,-11 6 0 16,-11 8 0-16,-19 15-1 15,-17 11 1-15,-11 11 0 16,-13 7 0-16,-7 8 0 16,-1 4-2-16,-4-2 0 15,6-2-1-15,4-7-3 16,19 9-10-16,-4-31-27 0,29-2-1 15,-5-29-2-15,38 20 1 16</inkml:trace>
  <inkml:trace contextRef="#ctx0" brushRef="#br6" timeOffset="1.17362E6">7814 14969 72 0,'-16'13'45'16,"-1"10"-1"-16,-16-6 0 15,8 5-40-15,-11 1-3 16,-2 2-5-16,12 20-13 15,-6-24-24-15,22 8 0 16,5-14-2-16,20 6-1 16</inkml:trace>
  <inkml:trace contextRef="#ctx0" brushRef="#br6" timeOffset="1.17858E6">8498 14552 65 0,'0'0'40'16,"17"15"0"-16,-30 3-1 15,-6 20-37-15,-20 7-3 16,-7 12 0-16,-6 7 1 15,-7 6 0-15,1 0-1 16,4-8-2-16,10-4 0 16,12-22-4-16,18-7-1 15,14-29-2-15,13-10-1 0,4-27 0 16,21 1 4-16,-8-18 3 15,2-2 4-15,-4 0 4 16,-10 0 4-16,0 18 3 16,-22 2 1-16,4 24 0 15,-18 5-2-15,7 20-2 16,-3 6-3-16,10 6-2 15,10 3-2-15,16-4-2 16,17-3-1-16,17-13-4 16,28 2-10-16,8-24-23 15,18-1 1-15,1-14-2 16,11-1 1-16</inkml:trace>
  <inkml:trace contextRef="#ctx0" brushRef="#br6" timeOffset="1.17876E6">9239 14734 73 0,'-57'31'41'15,"3"10"-2"-15,-9-6-1 16,7 12-38-16,2 2 1 16,9 1-2-16,7 1 0 15,3-1-1-15,12 1-6 16,3-23-13-16,20 5-17 15,0-23-2-15,15-8 1 16,4-17 0-16</inkml:trace>
  <inkml:trace contextRef="#ctx0" brushRef="#br6" timeOffset="1.17892E6">8997 14859 63 0,'0'0'41'16,"-17"-10"-1"-16,11 20 0 16,-8 2-36-16,20 4-1 15,8-2-3-15,13-5-2 16,22-2-4-16,2-15-32 15,24 1-1-15,3-11 0 16,13-4 0-16</inkml:trace>
  <inkml:trace contextRef="#ctx0" brushRef="#br6" timeOffset="1.1791E6">9806 14625 70 0,'-47'25'40'0,"-5"16"-1"15,-15 4 1-15,-4 10-38 0,4 3-2 16,6-1 0-16,9-3 0 15,10-9-3-15,19-7-5 16,0-20-30-16,23-18-1 16,23-6-1-16,10-14 0 15</inkml:trace>
  <inkml:trace contextRef="#ctx0" brushRef="#br6" timeOffset="1.17926E6">9508 14825 81 0,'-20'21'43'0,"-4"-11"-1"16,16 4-2-16,8-14-39 15,16-2 0-15,15-8-3 16,16-6-3-16,24 7-35 16,-8-8 1-16,11 9-4 0,-10-5 2 15</inkml:trace>
  <inkml:trace contextRef="#ctx0" brushRef="#br6" timeOffset="1.17974E6">10350 14548 73 0,'-10'8'41'16,"-1"11"0"-16,-7 0 0 15,-1 14-38-15,-11 1-1 16,-5 5-2-16,0 5 0 16,-4-2-3-16,4-3 0 15,3-10-4-15,13-4-2 16,2-19-3-16,17-6 1 15,5-14 4-15,9-6 2 16,-1-6 5-16,4-3 3 16,0 6 4-16,-10-4 3 0,10 16 5 15,-17-4-3-15,11 20-1 16,-11-5-4-16,13 13-3 15,-3-1-1-15,5-1-5 16,8 3-1-16,0-9-29 16,10 9-9-16,-7-12 0 15,11 8-2-15</inkml:trace>
  <inkml:trace contextRef="#ctx0" brushRef="#br6" timeOffset="1.17993E6">10673 14937 81 0,'-19'42'44'0,"-13"-2"-2"15,6 2-2-15,-1 4-47 16,-5-11-33-16,12 1-1 15,-2-10-2-15,15 2 0 16</inkml:trace>
  <inkml:trace contextRef="#ctx0" brushRef="#br6" timeOffset="1.18064E6">11186 14442 72 0,'0'0'41'0,"-12"0"-2"16,24-1 0-16,10-11-38 15,13 0-1-15,8-4 1 16,8 2 0-16,-1 1 0 15,-2 4 0-15,-6 5 1 16,-9 11-1-16,-16 7 0 16,-16 7 1-16,-19 6-1 15,-11 7 0-15,-10 1 0 16,-5 1 1-16,-1-2-2 0,6-5 1 15,9-5-1-15,10-8 1 16,19-6-1-16,17-4 0 16,17-3 0-16,11-5 1 15,6 4 0-15,3 1-1 16,-4 5 2-16,-5 10-1 15,-15 8 0-15,-15 7-1 16,-18 7 1-16,-16 6 0 16,-8-1-1-16,-5-2-1 15,1-6-1-15,2-10-2 16,16-8-3-16,5-24-30 15,25-3-4-15,4-22 1 16,23-2-3-16</inkml:trace>
  <inkml:trace contextRef="#ctx0" brushRef="#br6" timeOffset="1.18092E6">11790 14455 91 0,'1'10'43'0,"-1"-10"0"16,27-8-6-16,5-6-36 15,17-1 0-15,6-3 1 16,5 3-1-16,-1 4 1 16,-4 7-1-16,-6 12 0 15,-11 13 0-15,-16 11 0 16,-17 9 0-16,-16 15-1 15,-11 6 0-15,-9 5 0 0,-4-3-1 16,3 0-1-16,3-10-1 16,9-7-2-16,7-19-25 15,30-3-12-15,-1-23 1 16,21-5-2-16</inkml:trace>
  <inkml:trace contextRef="#ctx0" brushRef="#br6" timeOffset="1.18105E6">12422 14738 85 0,'-30'12'39'16,"-3"-6"-5"-16,-4-7-31 16,37 1-43-16,3-25-2 15,23 7 1-15</inkml:trace>
  <inkml:trace contextRef="#ctx0" brushRef="#br6" timeOffset="1.18138E6">12711 14525 77 0,'-36'7'43'16,"19"1"-1"-16,17-8 0 16,13-25-38-16,22 7-2 15,15 0 0-15,6-4 1 16,6 0-1-16,1 1 0 15,-6 5-1-15,-9 4 1 16,-11 7-1-16,-16 7 1 16,-14 9-1-16,-15 8 0 0,-8 9 0 15,-13 6 0-15,-3 8-1 16,-5 5 0-16,1 2-2 15,4 3-2-15,7-9-1 16,15 2-3-16,3-23-18 16,28 7-17-16,2-24 2 15,26-3-2-15,-5-22 2 16</inkml:trace>
  <inkml:trace contextRef="#ctx0" brushRef="#br6" timeOffset="1.18168E6">13428 14426 70 0,'-14'-15'43'0,"0"22"0"15,-19 3 1-15,8 27-24 0,-12 0-16 16,6 10-1-16,1 4-1 16,8 4-1-16,10 0-1 15,16-7 0-15,13-7-1 16,15-13 0-16,18-16 0 15,10-16 1-15,8-17 0 16,-1-11 1-16,-1-16 0 16,-11-12 1-16,-12-8-1 15,-14-3-1-15,-23 6 1 16,-20 7-2-16,-19 18-1 15,-17 14-1-15,-8 25-3 16,-20 15-9-16,26 30-18 16,-3-4-11-16,22 18 3 15,10-9-4-15</inkml:trace>
  <inkml:trace contextRef="#ctx0" brushRef="#br6" timeOffset="1.18496E6">5558 15410 40 0,'0'0'39'0,"-17"6"0"15,17-6-1-15,10 3-27 16,20-12-6-16,8-8-3 16,13 2-1-16,5-2 1 15,7 0-1-15,-1 1 0 16,-4 3-1-16,-10 6 0 15,-15 9 1-15,-15 10-1 16,-17 6 0-16,-16 9 0 16,-10 2 1-16,-13 4-1 15,-4 4 2-15,-1-4-2 16,4-5-1-16,9-8 2 15,11-5 0-15,19-15 0 16,0 0-1-16,20 0 1 0,11-12-1 16,8 1 0-16,0 5 2 15,-2 5-1-15,-5 4-1 16,-10 9 0-16,-10 10 0 15,-13 8 0-15,-12 8 0 16,-11 3 0-16,-8 5-1 16,0-3 0-16,1-7-2 15,9-5-1-15,3-24-26 16,19-7-9-16,19-9-1 15,18-13 0-15</inkml:trace>
  <inkml:trace contextRef="#ctx0" brushRef="#br6" timeOffset="1.18535E6">6601 15350 58 0,'-16'-15'38'16,"0"12"1"-16,-15-5-2 15,3 17-32-15,-13-2-2 16,1 8-1-16,-1 6 0 15,4 1 0-15,7 2-1 16,10 0 0-16,12-2 0 16,14-4 0-16,16-6-1 15,12 1 0-15,11-5 1 16,5 2 0-16,-1 4-1 15,-2 1-1-15,-8 6 2 16,-13 2-2-16,-12 7 2 16,-18 5-2-16,-13-3 1 0,-12 4-2 15,-11-6 3-15,-1-4-1 16,-3-11 1-16,4-9 0 15,6-14 0-15,12-15-1 16,12-13 1-16,13-11 1 16,15-6-2-16,11-7 0 15,10 3-2-15,5 1-2 16,14 17-35-16,-10-2 0 15,9 19-2-15,-12 2 0 16</inkml:trace>
  <inkml:trace contextRef="#ctx0" brushRef="#br6" timeOffset="1.18555E6">7086 15547 68 0,'-12'-5'42'16,"12"5"-2"-16,-10-9-5 15,10 9-33-15,0 0-5 16,9-17-5-16,13 19-29 16,-7-10-1-16,12 9-1 15,-4-9 0-15</inkml:trace>
  <inkml:trace contextRef="#ctx0" brushRef="#br6" timeOffset="1.1862E6">7374 15389 63 0,'0'0'41'16,"-15"-8"-2"-16,10 17 1 15,-10 0-34-15,-3 11-1 16,-2 5-2-16,3 7 0 16,-1 6-1-16,7 4-1 15,5-1 1-15,6 0-2 16,8-5 1-16,12-8-2 15,11-8 1-15,6-12-2 16,7-9 2-16,0-14-2 16,1-9 1-16,2-9 0 15,-7-6 1-15,-5-3 0 16,-11-5 0-16,-12 4 1 15,-7 0-1-15,-7 6 2 16,-8 7-1-16,-4 9 0 0,-7 12 0 16,-2 9 0-16,-1 13-1 15,3 5 1-15,6 5-1 16,7 4 1-16,9-1-1 15,10-4 0-15,13-8-1 16,11-8 2-16,12-10-2 16,7-5 1-16,3-8 0 15,-3 0 0-15,-4-2 1 16,-9 2-1-16,-8 2 1 15,-13 7 0-15,-20 8 0 16,0 0 0-16,-9 19 0 16,-11 4 0-16,-2 6-1 15,-2 6-1-15,4 5 1 16,3 4-1-16,7 0 1 0,10-1-1 15,10-9 0-15,13-5 0 16,6-12 1-16,8-9 1 16,1-9-1-16,0-13 1 15,-1-8 0-15,-6-10-1 16,-6-4 1-16,-12-5 1 15,-9-2-2-15,-6 1 2 16,-8-2-2-16,-3 4 0 16,-6 7-2-16,2 4-1 15,17 29-27-15,-25-26-12 16,25 26 0-16,0 0-1 15</inkml:trace>
  <inkml:trace contextRef="#ctx0" brushRef="#br6" timeOffset="1.18638E6">8599 15669 55 0,'-42'30'44'15,"1"13"-1"-15,-14-8 0 16,11 18-23-16,3-13-23 15,-12-20-32-15,30 12-7 16,2-18-1-16,24-1 0 16</inkml:trace>
  <inkml:trace contextRef="#ctx0" brushRef="#br6" timeOffset="1.19191E6">9097 15401 43 0,'19'-6'40'16,"14"2"1"-16,0-9-2 15,16 4-20-15,2-5-16 16,6 2-2-16,0 0 1 15,-7 4 0-15,-7 5-2 0,-11 5 1 16,-12 4 0-16,-15 5-1 16,-18 3 1-16,-7 6-1 15,-13-1 1-15,-2 1 0 16,-2-1-1-16,4 0 1 15,5-5-1-15,10-2 1 16,18-12-1-16,11 19 1 16,16-13 0-16,7 3-1 15,5 1 2-15,2 2-2 16,-4 5 1-16,-4 5 0 15,-12 6 0-15,-17 5-1 16,-13 6 1-16,-12 4-1 16,-11 0 0-16,-4-2 0 15,-1-5-3-15,0-10-2 0,16 3-15 16,-2-30-21-16,23 1 0 15,18-31-1-15,16 0 1 16</inkml:trace>
  <inkml:trace contextRef="#ctx0" brushRef="#br6" timeOffset="1.19222E6">9857 15371 46 0,'-13'-3'41'16,"13"3"1"-16,-25 13-1 15,28 2-18-15,11-15-18 16,8-3-2-16,14-7 1 15,18-4-1-15,7-5-1 16,9-1 0-16,1-1-1 0,-2 0 1 16,-9 8-1-16,-11 7 0 15,-14 8 0-15,-18 14 0 16,-16 13-1-16,-15 10 1 15,-15 11-1-15,-8 6 0 16,-8 6 1-16,-5 1-2 16,2-3 0-16,3-5-1 15,11-5-2-15,4-22-10 16,28 3-24-16,2-31-5 15,25 17-1-15,6-31 1 16</inkml:trace>
  <inkml:trace contextRef="#ctx0" brushRef="#br6" timeOffset="1.19234E6">10491 15653 71 0,'-31'8'37'0,"0"1"-21"16,3-11-14-16,13-3-41 15,10-12-2-15</inkml:trace>
  <inkml:trace contextRef="#ctx0" brushRef="#br6" timeOffset="1.19273E6">11061 15263 72 0,'-5'-13'42'0,"5"13"-1"15,-13-5-10-15,7 23-20 16,-17-3-5-16,-2 13-1 15,-7 5-1-15,-3 13-1 16,-4 7 0-16,4 5-1 16,2 0 0-16,8-2-2 15,14-4 2-15,12-8-2 16,14-11 0-16,13-14 0 15,11-12 0-15,5-12 0 16,1-10 0-16,-2-6 0 16,-8-5 0-16,-8-4 0 15,-12 4-1-15,-19 2 1 16,-13 6-1-16,-11 5-1 15,-8 8-1-15,-3 2-2 0,6 17-13 16,-10-16-22-16,24 8-2 16,6-9-2-16,27 1 1 15</inkml:trace>
  <inkml:trace contextRef="#ctx0" brushRef="#br6" timeOffset="1.19325E6">11369 15400 65 0,'-17'5'44'15,"0"-9"-3"-15,17 4 3 16,0 0-35-16,29-18-7 15,12 3 0-15,14-2-1 16,5 1 0-16,-1 1-1 16,0 5 1-16,-9 9-1 15,-18 8 1-15,-15 8-1 16,-24 8 0-16,-16 9 1 15,-13 3 0-15,-3 1-1 16,-2-3 1-16,7-2-1 0,11-8 1 16,16-6-1-16,19-11 0 15,20-3 0-15,10-7 0 16,5 3 1-16,2 3-1 15,-7 5 0-15,-16 7 1 16,-19 9 0-16,-17 11 0 16,-24 2 0-16,-15 3 0 15,-5-4 0-15,-2-2-1 16,3-12-3-16,17 2-12 15,-2-37-22-15,37 2-5 16,7-19-3-16,26-8 1 16</inkml:trace>
  <inkml:trace contextRef="#ctx0" brushRef="#br6" timeOffset="1.19533E6">5835 15582 14 0,'-15'3'28'0,"15"-3"1"15,-9 11-10-15,9-11-16 16,0 0 0-16,0 0-3 16,26 13 3-16,-5-15 1 15,10 5 1-15,5-9-1 16,13 5 1-16,5-5-2 15,7 5 0-15,2-3 2 16,3 5-3-16,-5 3-1 16,3 3 0-16,-6 1 0 15,2 3 1-15,-2-3-1 0,4-1 1 16,8-6 0-16,8-2 0 15,5-6 0-15,15-2 1 16,6-7 0-16,12 1 1 16,3-5-2-16,3 5 2 15,-7 2-2-15,0 2 0 16,-6 4 0-16,-9 3-1 15,-10 3 0-15,-11 4-1 16,-7-1-1-16,-12-1 0 16,-5 0-1-16,-6-4 0 15,0 0-4-15,-11-13-8 16,8 6-21-16,-5-6-2 15,-1 1 1-15</inkml:trace>
  <inkml:trace contextRef="#ctx0" brushRef="#br6" timeOffset="1.19756E6">9601 15630 24 0,'-20'4'32'0,"4"-4"2"15,3-5-20-15,13 5-2 16,-11-6-3-16,11 6-2 15,0 0-1-15,0 0-1 16,-6-12-1-16,6 12-1 16,0 0-1-16,0 0 0 15,0 0-1-15,17 7-1 16,0-2 0-16,10-1 0 15,11 0 0-15,13-2 1 16,15-4-1-16,12-4 1 16,16-1 0-16,6-1-1 0,14-3 1 15,6 3 0-15,3-2-1 16,-4 7 1-16,1 3 0 15,-3 4-1-15,-7 2 0 16,-4 2 0-16,-6 3 0 16,0-2 0-16,-7-1 0 15,-2-1 0-15,-2-6 0 16,-3-2 0-16,-4-3-1 15,-8-2-1-15,-6 3-7 16,-21-6-24-16,-2 4-4 16,-17 0 1-16,-11 2-1 15</inkml:trace>
  <inkml:trace contextRef="#ctx0" brushRef="#br6" timeOffset="1.19933E6">5533 15170 23 0,'50'-13'25'16,"5"1"-14"-16,-4-6-2 15,10 6-1-15,-1-4-3 16,3 6-1-16,-2-2-2 15,1 7-1-15,-2-1 0 16,-3 2-1-16,-1 1 0 16,-1 2 1-16,-4-3 1 15,4 1 1-15,0-6 3 16,10 2-1-16,-2-12 2 0,14 5-1 15,-2-10 0-15,12 7-1 16,-2-7-1-16,1 5 0 16,-1 0-4-16,-5 3-2 15,-7 6-1-15,-13 1-4 16,-3 11-1-16,-18-4-4 15,3 14-5-15,-18-9-8 16,1 9-6-16,-7-3 1 16</inkml:trace>
  <inkml:trace contextRef="#ctx0" brushRef="#br6" timeOffset="1.20023E6">11521 15109 23 0,'0'0'29'0,"-7"-13"0"16,7 13-18 0,0 0-3-16,0 0 0 0,21 2-1 15,-5-5 0-15,20 4-2 16,7-7 1-16,24 1-1 15,16-4-2-15,17 0 0 16,15-3-2-16,11 3-1 16,9 0-1-16,-4 3 0 15,2 3 0-15,-6 1 0 16,-9 2 0-16,-9 0 1 15,-9 1 0-15,-4-2 0 16,-9-3 0-16,-1 2 0 16,-10-4-2-16,-10-4-7 15,0 6-23-15,-9-3-1 16,-12 4 0-16</inkml:trace>
  <inkml:trace contextRef="#ctx0" brushRef="#br6" timeOffset="1.20433E6">16200 14478 45 0,'-10'2'38'0,"10"-2"0"16,-6-11-1-16,12-10-20 15,14 3-14-15,13-2-2 16,12-1-1-16,6 1 1 0,6 3-1 15,0 6 1-15,-4 6-1 16,-9 7 0-16,-11 9 1 16,-14 9-1-16,-18 8 1 15,-14 9 0-15,-14 3 0 16,-8 4 0-16,-3-1 1 15,-1-5-1-15,6 1 1 16,12-9-1-16,14-6 0 16,15-8-1-16,16-6 1 15,16-6-1-15,11-1 0 16,4 0 0-16,1 0 0 15,-4 3 0-15,-9 7 1 16,-11 7-2-16,-18 6 0 0,-18 7 1 16,-20 7-1-16,-14 4 1 15,-9-1-1-15,-3 1 1 16,1-10-3-16,11-4-4 15,1-20-28-15,37-10-3 16,0 0-2-16,29-25 1 16</inkml:trace>
  <inkml:trace contextRef="#ctx0" brushRef="#br6" timeOffset="1.20451E6">17061 14726 76 0,'-18'16'41'0,"-8"-9"-4"0,11 7 2 15,-9-11-40-15,24-3-3 16,0 0-11-16,0 0-25 16,33-13 4-16,-12-4-4 15,15 7 2-15</inkml:trace>
  <inkml:trace contextRef="#ctx0" brushRef="#br6" timeOffset="1.20489E6">17375 14573 69 0,'0'0'39'16,"0"0"-1"-16,10 4 1 0,9-12-36 15,10 1-1-15,5-1 1 16,7 3-1-16,-2 1 0 15,1 2 0-15,-8 1 0 16,-2 4-1-16,-11-1 1 16,-2 1-1-16,-17-3 0 15,15 5 1-15,-15-5-1 16,0 0 0-16,0 0 0 15,1 13 0-15,-4-2 0 16,-5 9-1-16,-4 8 0 16,-4 5 0-16,-3 10 0 15,-6 4-1-15,1 5 0 16,-5 2-1-16,3-3 0 15,3-6-2-15,8-4-3 16,-4-23-16-16,24 1-17 0,-5-19 0 16,27-8-2-16,-1-18 1 15</inkml:trace>
  <inkml:trace contextRef="#ctx0" brushRef="#br6" timeOffset="1.20567E6">17881 14505 46 0,'-11'6'37'16,"11"-6"1"-16,0 0-15 16,-13-3 9-16,13 3-24 15,20-6-3-15,5 1-1 16,9-5-1-16,13 2-1 0,5-4 1 15,9 0-2-15,2-1 1 16,1 1-2-16,-5 2 1 16,-1-1 0-16,-12 4 0 15,-8 2 0-15,-10 3 0 16,-10 6 0-16,-8 7 0 15,-8 7 0-15,-9 9 0 16,-10 10 0-16,-4 9-1 16,-7 7 1-16,-6 7-1 15,1 2-1-15,-1 3 1 16,1-5-1-16,4-4 0 15,8-8-1-15,7-3-3 16,2-25-20-16,21 11-13 16,-7-18-2-16,13 1-2 15,-6-17 1-15</inkml:trace>
  <inkml:trace contextRef="#ctx0" brushRef="#br6" timeOffset="1.21537E6">19322 10283 49 0,'-11'-7'38'0,"11"7"1"16,-4-18-1-16,4 18-13 16,10-12-19-16,8 4 0 15,2-2-3-15,12 6 3 16,0 0-3-16,13 6 0 15,6-1-1-15,5 7-1 16,5-4 0-16,5 8 0 16,3 1-1-16,1 0 0 15,-1 1-1-15,-2 5 1 16,-1 0-2-16,-5 1 2 15,-5 5-2-15,-3 2 2 16,-10 2-1-16,-5 5 1 16,-6 2-1-16,-9 5 2 15,-8 3-1-15,-6 4 0 16,-9 3 0-16,-5 4 0 0,-5 2 0 15,-6 1 1-15,-7 4-2 16,-6 1-1-16,-1-1 1 16,-6-1 0-16,-1 0 0 15,-4 1-1-15,-4 1 2 16,-4-2-2-16,-1-3 2 15,-4 1 1-15,-3-1-1 16,-4-2 2-16,-1-1-1 16,-4 0 2-16,0-4-2 15,5-3-1-15,1-3 1 16,5-6-1-16,8-4 1 15,11-7-3-15,6-5 2 16,9-8-3-16,10-4 3 16,11-11 0-16,2 14 0 0,10-9 0 15,9 0 0-15,6 0 1 16,6 0-1-16,10-3 0 15,8-2 1-15,6-2-1 16,4-3 0-16,3-3 0 16,-1 0 1-16,-2-1-1 15,-5 1 0-15,-12 1 0 16,-6 1 0-16,-10 2 0 15,-12 8 1-15,-16-4-1 16,-6 28 1-16,-18 4-1 16,-18 12 1-16,-6 16 1 15,-15 16-1-15,-3 13-1 16,0 9 1-16,7 9 0 15,14 6-1-15,17 2 0 0,24-4 0 16,26-6-1-16,25-13 1 16,21-1 0-16,20-8-1 15,12-4 0-15,9-2 1 16,-2 5-1-16,-9 8 1 15,-18 16 0-15,-24 19-1 16,-28 16 1-16,-29 15-1 16,-26 10 1-16,-29 5-1 15,-20-3 0-15,-14-10 0 16,-9-17 0-16,3-24-1 15,0-33-3-15,20-24-23 16,-1-50-6-16,30-19-7 16,5-42-1-16</inkml:trace>
  <inkml:trace contextRef="#ctx0" brushRef="#br6" timeOffset="1.21611E6">20761 12211 73 0,'9'-13'40'0,"11"-12"-1"16,21 3 0-16,7-12-25 15,13 8-14-15,9-1 0 0,2 6 0 16,-4 5 0-16,-9 5 0 16,-12 11 1-16,-14 9-1 15,-19 8 1-15,-15 13 1 16,-17 7-1-16,-11 10 1 15,-9 3 0-15,-2 4 1 16,-3-2-2-16,6-3 1 16,8-7-2-16,14-7 2 15,12-11-2-15,21-7 0 16,14-6 0-16,13-5 0 15,7-2 0-15,9 2 1 16,-3 4-1-16,-6 4 0 16,-8 7 1-16,-15 9-1 15,-18 11 2-15,-15 11-2 16,-20 9 1-16,-14 5-1 0,-12 3 1 15,-1-3 0-15,-1-8-2 16,8-10-1-16,15-12-3 16,0-33-19-16,41-6-16 15,11-29 0-15,28-6-3 16,7-24 2-16</inkml:trace>
  <inkml:trace contextRef="#ctx0" brushRef="#br6" timeOffset="1.21628E6">21726 12537 102 0,'-32'10'41'0,"15"0"-1"16,17-10-3-16,-9-23-41 15,43 6-33-15,2-16-4 16,19 4 2-16,-5-10-3 15</inkml:trace>
  <inkml:trace contextRef="#ctx0" brushRef="#br6" timeOffset="1.21663E6">22199 12190 96 0,'0'0'41'0,"0"0"0"0,35-27-2 15,20 11-35-15,8-5-1 16,14 1 0-16,4-2 0 16,-2 0-1-16,-6 3 0 15,-10 7-1-15,-12 0 0 16,-13 8 1-16,-17 6-1 15,-11 11 0-15,-13 11 0 16,-13 16 0-16,-9 16 0 16,-12 15 1-16,-8 16-2 15,-5 7 1-15,-5 8-2 16,6-1 1-16,8-6-3 15,11-12 0-15,19-14-4 16,10-32-30-16,31-7-4 16,8-29-1-16,25-9-2 0</inkml:trace>
  <inkml:trace contextRef="#ctx0" brushRef="#br6" timeOffset="1.21736E6">23421 12193 86 0,'-16'0'39'0,"-9"-8"-1"16,4 14-7-16,-15-12-19 0,4 13-6 15,-10 4-2 1,-6 8-1-16,-6 8 0 0,-4 7 0 15,0 6-1-15,6 1 1 16,10 1-2-16,18-4 1 16,19-7-1-16,25-6 1 15,25-9-2-15,24-5 1 16,15-4-1-16,11 2 0 15,-3 1 0-15,-4 4-1 16,-14 9 1-16,-17 6-2 16,-20 11 2-16,-25 3-2 15,-20 10 2-15,-21 2-1 16,-19 3 0-16,-13-3 2 15,-7-3-1-15,-1-9 1 16,5-13-1-16,8-14 1 0,13-24-1 16,21-21 0-16,24-20 1 15,20-23-1-15,22-19 0 16,15-12 0-16,4-11 0 15,5 1 0-15,-4 10-1 16,-9 9-1-16,-10 22-5 16,-25 4-21-16,-9 36-14 15,-20 8 1-15,-1 22-3 16,-9 5 1-16</inkml:trace>
  <inkml:trace contextRef="#ctx0" brushRef="#br6" timeOffset="1.21978E6">21068 13732 62 0,'12'-16'35'0,"-10"-6"-2"16,7 8-1-16,-17-10-27 0,3 6 0 15,-5-4-1-15,0 11 0 16,-7 0 0-16,1 13-1 15,-6 5 1-15,2 12-1 16,-4 8-1-16,3 8 0 16,2 6-1-16,7 1 0 15,6 0 0-15,6-3 0 16,10-7-1-16,10-8 1 15,10-11-1-15,6-9 0 16,7-10 0-16,3-8 0 16,-1-7 0-16,-1-5 0 15,-5-4 0-15,-7-1 0 16,-9-1 0-16,-10 3 0 0,-7 3 0 15,-9 4 0-15,-5 6 0 16,-3 6 0-16,-1 2 0 16,1 2 0-16,11 6 0 15,0 0 0-15,0 0 0 16,0 0 0-16,26 7 0 15,-4 1 0-15,4 1 1 16,1 4-1-16,-1 4 0 16,-2-1 1-16,-6 2-1 15,-2 4 0-15,-7-4 0 16,-1 0 1-16,-5-5-1 15,-2-1 1-15,-1-12 0 16,0 11-1-16,0-11 2 16,6-15-1-16,2-2 0 0,2-6 0 15,6-5 1-15,2-1-1 16,1-5 0-16,0 3-1 15,-1 2 0-15,-4 2-1 16,1 9-2-16,0-1-2 16,3 11-2-16,-4-9-23 15,14 19-8-15,-5-7-1 16,17 9-1-16</inkml:trace>
  <inkml:trace contextRef="#ctx0" brushRef="#br6" timeOffset="1.2203E6">20988 14324 79 0,'-23'-2'40'16,"23"2"-1"-16,15-17 1 15,17 3-39-15,14-7 0 16,8 0-1-16,6 1 1 15,1 4-1-15,-4 4 0 16,-7 7 0-16,-13 8 1 16,-7 7-1-16,-18 7 0 15,-9 6 1-15,-15 6 0 0,-8 5 1 16,-5 1-1-16,-8 2 0 15,0-1 1-15,2-5-1 16,3-2 0-16,9-4 0 16,9-6-1-16,11-5 1 15,13-6-1-15,9-2 0 16,10-3 0-16,3 2 0 15,2 0 1-15,-3 3-1 16,-4 6 1-16,-12 5-1 16,-10 5 0-16,-11 6 0 15,-13 6 0-15,-11-1 0 16,-4 1-1-16,0-5 0 15,1-3-2-15,6-12-3 16,15-2-3-16,2-27-28 16,24 1-3-16,8-23 0 0,22 3 1 15</inkml:trace>
  <inkml:trace contextRef="#ctx0" brushRef="#br6" timeOffset="1.22046E6">21925 14474 97 0,'-18'19'40'0,"-12"-12"-1"15,12 9-7-15,0-12-34 16,6-20-8-16,12 16-29 16,9-16 0-16,12 7-2 15,0-12-1-15</inkml:trace>
  <inkml:trace contextRef="#ctx0" brushRef="#br6" timeOffset="1.22094E6">22243 14249 77 0,'0'0'41'0,"0"0"-1"16,40 3 0-16,-12-11-36 15,25-13-3-15,15-3 1 16,6 1 0-16,2-2 0 15,-2 7-1-15,-9 5 0 16,-7 11 1-16,-17 9 0 16,-15 14-1-16,-15 9 0 15,-13 16 0-15,-14 9 0 16,-9 12 0-16,-8 4-1 15,-5 3 0-15,-4-3-2 16,7-8-3-16,11-6-2 0,0-26-27 16,27 0-8-16,-3-31-1 15,41-1 1-15</inkml:trace>
  <inkml:trace contextRef="#ctx0" brushRef="#br6" timeOffset="1.2216E6">23572 14240 54 0,'0'0'35'16,"-2"-12"-1"-16,-4-2-6 15,6 14-19-15,-9-21-4 16,2 9 0-16,-8 0 0 16,1 5 0-16,-13-2-1 0,-1 9 1 15,-8 0 0-15,-5 8 0 16,-7 3-1-16,1 10 0 15,-1 1-2-15,7 3 1 16,5-1-1-16,9 2-1 16,13-4 0-16,14-5 0 15,15-5-1-15,15-8 0 16,11-6 1-16,10-6-1 15,7-7 0-15,3-4 1 16,2-4-1-16,-5 1 1 16,-6-3-1-16,-11 4 1 15,-8 2-1-15,-10 6 1 16,-13 6 0-16,-10 7-1 0,-5 21 1 15,-12 8-1-15,-9 16 0 16,-8 12 1-16,-6 14-1 16,-8 7 0-16,1 5-2 15,3-5-1-15,5-1-2 16,9-34-23-16,23 9-11 15,-3-28-2-15,25-7-3 16,2-28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18/03/2015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20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7" Type="http://schemas.openxmlformats.org/officeDocument/2006/relationships/image" Target="../media/image23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22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660718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writing a discussion or conclusion as the final part of the assessment (incl. controls)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M answer to an E answer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on the last part of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When we will hand in Unit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81000"/>
            <a:ext cx="8340120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8960" y="212040"/>
              <a:ext cx="7152120" cy="613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96200"/>
                <a:ext cx="7184520" cy="615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757085"/>
              </p:ext>
            </p:extLst>
          </p:nvPr>
        </p:nvGraphicFramePr>
        <p:xfrm>
          <a:off x="228599" y="0"/>
          <a:ext cx="8610600" cy="6698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477"/>
                <a:gridCol w="1628287"/>
                <a:gridCol w="441570"/>
                <a:gridCol w="3159979"/>
                <a:gridCol w="1628287"/>
              </a:tblGrid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length (m)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sqrt length (m^0.5)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0.734846923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0.815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0.902773504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1.104536102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1.59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1.260952021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1.935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1.391042774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1.702938637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3.79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1.897366596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3.79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6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76200"/>
            <a:ext cx="8613347" cy="5638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20" y="469440"/>
              <a:ext cx="9168480" cy="5916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00" y="461520"/>
                <a:ext cx="9199800" cy="593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79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680" y="108000"/>
              <a:ext cx="8967600" cy="574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92880"/>
                <a:ext cx="8986320" cy="57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1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640" y="243000"/>
              <a:ext cx="8802360" cy="568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26800"/>
                <a:ext cx="8831880" cy="57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880" y="1379160"/>
              <a:ext cx="7605360" cy="349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60" y="1365120"/>
                <a:ext cx="7616160" cy="351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34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60360" y="1081800"/>
              <a:ext cx="7829280" cy="4220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240" y="1069920"/>
                <a:ext cx="7841160" cy="423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8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600" y="46440"/>
              <a:ext cx="8954640" cy="561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2400"/>
                <a:ext cx="896832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8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79560"/>
              <a:ext cx="9085680" cy="581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65880"/>
                <a:ext cx="9096840" cy="58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88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21167"/>
              </p:ext>
            </p:extLst>
          </p:nvPr>
        </p:nvGraphicFramePr>
        <p:xfrm>
          <a:off x="609600" y="381000"/>
          <a:ext cx="7924799" cy="5181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956"/>
                <a:gridCol w="3816843"/>
              </a:tblGrid>
              <a:tr h="575733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1.22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1.935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3.39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3.79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3333</TotalTime>
  <Words>301</Words>
  <Application>Microsoft Office PowerPoint</Application>
  <PresentationFormat>On-screen Show (4:3)</PresentationFormat>
  <Paragraphs>105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2015-03-17T22:28:05Z</dcterms:modified>
</cp:coreProperties>
</file>