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ink/ink15.xml" ContentType="application/inkml+xml"/>
  <Override PartName="/ppt/ink/ink16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61" r:id="rId2"/>
    <p:sldId id="257" r:id="rId3"/>
    <p:sldId id="258" r:id="rId4"/>
    <p:sldId id="310" r:id="rId5"/>
    <p:sldId id="311" r:id="rId6"/>
    <p:sldId id="312" r:id="rId7"/>
    <p:sldId id="314" r:id="rId8"/>
    <p:sldId id="315" r:id="rId9"/>
    <p:sldId id="316" r:id="rId10"/>
    <p:sldId id="317" r:id="rId11"/>
    <p:sldId id="318" r:id="rId12"/>
    <p:sldId id="320" r:id="rId13"/>
    <p:sldId id="319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56" d="100"/>
          <a:sy n="56" d="100"/>
        </p:scale>
        <p:origin x="8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6Px\6Px%20spreadsheets\Spreadsheets%20Teaching\Curved%20graph%20tut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wghs.local\users\Home\Staff\haggis.henderson\documents\Au%20Y15M02D09\bdays&amp;yr\6Px\6Px%20spreadsheets\Spreadsheets%20Teaching\Curved%20graph%20tuto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  <c:pt idx="4">
                  <c:v>125</c:v>
                </c:pt>
                <c:pt idx="5">
                  <c:v>180</c:v>
                </c:pt>
                <c:pt idx="6">
                  <c:v>245</c:v>
                </c:pt>
                <c:pt idx="7">
                  <c:v>320</c:v>
                </c:pt>
                <c:pt idx="8">
                  <c:v>405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681568"/>
        <c:axId val="263681960"/>
      </c:scatterChart>
      <c:valAx>
        <c:axId val="263681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681960"/>
        <c:crosses val="autoZero"/>
        <c:crossBetween val="midCat"/>
      </c:valAx>
      <c:valAx>
        <c:axId val="263681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3681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Sheet1!$C$2:$C$11</c:f>
              <c:numCache>
                <c:formatCode>General</c:formatCode>
                <c:ptCount val="10"/>
                <c:pt idx="0">
                  <c:v>1</c:v>
                </c:pt>
                <c:pt idx="1">
                  <c:v>4</c:v>
                </c:pt>
                <c:pt idx="2">
                  <c:v>9</c:v>
                </c:pt>
                <c:pt idx="3">
                  <c:v>16</c:v>
                </c:pt>
                <c:pt idx="4">
                  <c:v>25</c:v>
                </c:pt>
                <c:pt idx="5">
                  <c:v>36</c:v>
                </c:pt>
                <c:pt idx="6">
                  <c:v>49</c:v>
                </c:pt>
                <c:pt idx="7">
                  <c:v>64</c:v>
                </c:pt>
                <c:pt idx="8">
                  <c:v>81</c:v>
                </c:pt>
                <c:pt idx="9">
                  <c:v>100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5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  <c:pt idx="4">
                  <c:v>125</c:v>
                </c:pt>
                <c:pt idx="5">
                  <c:v>180</c:v>
                </c:pt>
                <c:pt idx="6">
                  <c:v>245</c:v>
                </c:pt>
                <c:pt idx="7">
                  <c:v>320</c:v>
                </c:pt>
                <c:pt idx="8">
                  <c:v>405</c:v>
                </c:pt>
                <c:pt idx="9">
                  <c:v>500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4661424"/>
        <c:axId val="264662992"/>
      </c:scatterChart>
      <c:valAx>
        <c:axId val="264661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662992"/>
        <c:crosses val="autoZero"/>
        <c:crossBetween val="midCat"/>
      </c:valAx>
      <c:valAx>
        <c:axId val="264662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661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24:12.5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1494 1129 34 0,'0'0'30'16,"8"-65"5"-16,-8 65 0 16,-1-53-27-16,1 53 5 15,0 0-1-15,0 0 1 16,-50-37-1-16,50 37 0 15,-28 43-4-15,-38 27-3 16,-8 30 0-16,2 10-2 16,1-4-1-16,22 6-1 15,35-8 0-15,34-27-1 16,43-44 0-16,18-31 1 15,16-23-1-15,7-18 1 0,-52 7 0 16,4-5 1-16,-3-8-2 16,-3-6 2-16,-10-7-2 15,-5-4 1-15,-13 0-2 16,-5-5 1-16,-19-2-1 15,-7-2 1-15,-12 14 0 16,-6 4 0-16,27 53 0 16,-76-84 0-16,76 84-2 15,-77-54-3-15,77 54-22 16,-71-21-14-16,71 21 1 15,0 0-2-15,-46 31 0 16</inkml:trace>
  <inkml:trace contextRef="#ctx0" brushRef="#br0" timeOffset="330.0188">2285 1497 95 0,'-4'49'38'0,"-14"2"1"15,2 6 1-15,-4-11-37 16,5-4-1-16,1-9 2 15,4-4 0-15,2-16 1 16,8-13-2-16,16-22 0 16,5-11-2-16,7-12 2 15,3-3-1-15,1-9 1 16,7-3-2-16,-39 60 0 15,44-55 0-15,-12 8 0 16,3 17 0-16,-7 9-1 0,2 23 0 16,-12 11-1-16,8 20 1 15,-11 5-2-15,4 8 0 16,7-3-4-16,-1-8-13 15,17-2-21-15,1-13-3 16,15-13 0-16,3-15-1 16</inkml:trace>
  <inkml:trace contextRef="#ctx0" brushRef="#br0" timeOffset="6101.349">3864 1473 97 0,'6'-15'37'0,"-6"15"2"15,11-15-4-15,-11 15-33 16,0 0-2-16,0 0 2 15,13-3 0-15,-6 15 0 0,0 7 1 16,-1 11 0-16,-3 7-1 16,2 14 1-16,-10 6-1 15,2 7-1-15,-4 2 0 16,-5-4-1-16,1-7 0 15,0-8-1-15,3-12 1 16,1-15-1-16,7-20 1 16,3-15 1-16,6-16-2 15,1-13 2-15,3-10 0 16,3-12 0-16,2-12 0 15,-18 78 1-15,25-89-1 16,-25 89 0-16,45-91 2 16,-45 91-3-16,55-89 2 0,-55 89-2 15,70-74 3-15,-70 74-3 16,77-62 1-16,-77 62-1 15,82-39 0-15,-11 21 0 16,-4 23-1-16,-7 20 1 16,-32 26-3-16,-19 14 2 15,-27 3-1-15,-19 3 1 16,-19-9-1-16,-2-5 2 15,-8-12 0-15,4-7 0 16,1-14-1-16,6-3 2 16,4-9-1-16,6-6 1 15,8-1 0-15,8 0-1 16,7 4 1-16,4 8-1 15,2 15 1-15,1 16 0 0,1 12-1 16,-3 14-1-16,-4 6 1 16,2 14-1-16,-3 0 0 15,0-2-1-15,0-5-1 16,0-14-2-16,11-3-12 15,0-27-22-15,16-8 0 16,-5-35-1-16,33-5-1 16</inkml:trace>
  <inkml:trace contextRef="#ctx0" brushRef="#br0" timeOffset="6627.3791">5192 1401 85 0,'0'0'40'16,"0"0"0"-16,0 0 1 15,-5-53-18-15,5 53-18 16,0 0 1-16,-43-7-1 16,-11 11-1-16,0 13 0 15,-13 13-2-15,2 9-2 16,-1 7 0-16,8 11 0 15,9 1 0-15,23-3 0 16,18-9 0-16,18-8 0 16,17-10 0-16,16-11 0 0,14-11 0 15,12-11 0-15,3-10 0 16,2-13 0-16,-1-9 0 15,-3-9 0-15,-10-2 0 16,-9-5 0-16,-51 53 0 16,43-51 0-16,-43 51 0 15,25-44 0-15,-9 12 0 16,-9 15 0-16,-7 17 0 15,-9 11 0-15,-1 17 0 16,-3 9 0-16,7 9 0 16,2 6-5-16,12-1 0 15,6-8-2-15,19 1-8 16,-2-17-22-16,25 3-5 15,-5-16 2-15,12-1 0 0</inkml:trace>
  <inkml:trace contextRef="#ctx0" brushRef="#br0" timeOffset="7108.4066">6023 1455 112 0,'-23'-23'41'0,"0"15"1"16,-17 7-1-16,2 18-32 15,-11-1-4-15,2 12 0 16,-3 3-5-16,11 5 0 15,3-1 0-15,14-2 0 16,12-1 0-16,11-6 0 16,17-9 0-16,11-7 0 0,12-5 0 15,6-8 0 1,6-4 0-16,-1-8 0 0,-5-4 0 15,-2-7 0-15,-6-2 0 16,-8-2 0-16,-8 1 0 16,-7 1 0-16,-6 8 0 15,-8 6 0-15,-2 14 0 16,-7 15 0-16,-7 16 0 15,-5 19 0-15,-4 18 0 16,-1 16 0-16,-6 10 0 16,-1 10 0-16,-2-4 0 15,3 5 0-15,0-10 0 16,1-6 0-16,6-19 0 15,-2-15-2-15,8-15 2 16,-3-16 0-16,5-17-1 16,3-21-1-16,2-16 0 0,5-21-3 15,8-15-5-15,-5-33-9 16,24-1-15-16,-6-13-6 15,20 7-1-15,-4-5 1 16</inkml:trace>
  <inkml:trace contextRef="#ctx0" brushRef="#br0" timeOffset="7478.4278">6362 1578 90 0,'8'29'41'0,"14"-1"1"0,0-12-2 15,17-3-10-15,2-14-27 16,10-12-1-16,2-9 0 16,4-4-1-16,-4-11 1 15,-3-1-2-15,-50 38 2 16,44-49-2-16,-44 49 0 15,30-48 0-15,-30 48 0 16,0 0 0-16,-1-65 0 16,-17 60 0-16,-22 9 0 15,0 23 0-15,-15 6 0 16,9 17 0-16,-2 7 0 15,16 7 0-15,18-13 0 16,14-6 0-16,21-13 0 16,13-16 0-16,25-9-11 0,0-19-12 15,30 0-14-15,-6-15-8 16,15-3 0-16,-3-10 0 15</inkml:trace>
  <inkml:trace contextRef="#ctx0" brushRef="#br0" timeOffset="7929.4536">8120 1199 80 0,'0'0'41'15,"0"0"-1"-15,0 0-12 16,0 0 6-16,0 0-26 16,0 0-3-16,45-60-1 15,-45 60-1-15,71-19-1 16,-71 19 0-16,78-16-1 15,-78 16 0-15,84-14-1 16,-84 14 3-16,80-7 0 16,-80 7-3-16,58 23 0 15,-16 21 0-15,-33 19 0 16,-22 21 0-16,-35-9 0 0,0 20 0 15,-2 1 0-15,3-7 0 16,17-15-9-16,2-22-7 16,35-8-17-16,-1-21-10 15,25-9-1-15,9-21-2 16</inkml:trace>
  <inkml:trace contextRef="#ctx0" brushRef="#br0" timeOffset="8535.4882">9747 1362 77 0,'-21'-7'41'0,"3"16"-2"16,-14 6 2-16,10 11-16 16,-18 0-21-16,3 5-1 15,-3 6 0-15,6-1 0 16,6 3-1-16,9 0 0 15,13-3 0-15,15-5-1 16,17-9 0-16,11-6 0 16,15-12 0-16,13-6 0 15,2-10 0-15,5-11 1 16,-6-8-1-16,-5-7 0 15,-17-5 2-15,-14-6-3 16,-18 6 0-16,-17-2 0 16,5 45 0-16,-19-34 0 0,-23 8 0 15,5 12 0-15,-13 7 0 16,14 14-3-16,-1 4-1 15,21 9-2-15,23-3-13 16,10-10-15-16,39 1-9 16,9-10 0-16,27-5 0 15</inkml:trace>
  <inkml:trace contextRef="#ctx0" brushRef="#br0" timeOffset="8790.5028">10853 1027 110 0,'53'-93'42'0,"-53"93"2"0,19-78 0 16,-19 78-40-16,0 0-2 16,-56-58 0-16,56 58 0 15,-70 17 0-15,45 13-1 16,-63 51-1-16,6 26 2 15,11 28-5-15,19 8 2 16,3-25-4-16,24-8-3 16,19-17-19-16,-13-54-6 15,18-4-10-15,-10-25 1 16,11-10 0-16</inkml:trace>
  <inkml:trace contextRef="#ctx0" brushRef="#br0" timeOffset="8957.5124">10261 1391 123 0,'0'0'44'0,"0"0"0"0,0 0 0 15,23-52-44-15,-23 52 0 16,0 0 0-16,79-24 0 16,-79 24-14-16,92-15-16 15,-43 10-14-15,8 2-1 16,-14 4 0-16,110 0-1 15</inkml:trace>
  <inkml:trace contextRef="#ctx0" brushRef="#br0" timeOffset="9369.5358">12164 928 78 0,'0'0'42'0,"0"0"0"0,0 0 1 15,0 0-24 1,0 0-15-16,2 29-1 0,-13 35-1 16,-8 23 0-16,-12 17-1 15,-5-4-1-15,9-2-5 16,10-15-8-16,17-9-26 15,8-34-2-15,7-7 2 16,-7-17-3-16</inkml:trace>
  <inkml:trace contextRef="#ctx0" brushRef="#br0" timeOffset="9574.5477">11920 1381 92 0,'-26'-28'42'0,"11"7"2"15,7 7-1-15,8 14-13 16,0 0-29-16,0 0-1 15,57-17-1-15,-57 17-2 16,72-16-1-16,-25 5-3 16,5-3-9-16,2-4-26 15,10-1-2-15,4-2 1 16,-1-21 1-16</inkml:trace>
  <inkml:trace contextRef="#ctx0" brushRef="#br0" timeOffset="9933.5682">12858 777 108 0,'0'0'43'15,"0"0"1"-15,0 0 1 16,0 0-38-16,0 0-3 0,-50 64 0 16,-5 46-4-16,-10 19 0 15,8 4 0-15,4-20 0 16,20-14 0-16,10-25 0 15,25-16 0-15,9-32 0 16,8-8 0-16,14-15 0 16,4-13 0-16,6-8 0 15,3-10 0-15,3-11 0 16,-49 39 0-16,0 0 0 15,72-66 0-15,-72 66 0 16,46-44 0-16,-26 29 0 16,23-9 0-16,-21 13 0 15,5 15 0-15,-16 7 0 16,5 20-3-16,-9 6-3 0,-5 6-5 15,17-3-14-15,-15-9-12 16,22-6-6-16,-2-13 0 16,18-5 0-16</inkml:trace>
  <inkml:trace contextRef="#ctx0" brushRef="#br0" timeOffset="10285.5883">13437 1335 113 0,'-11'-5'43'0,"8"16"0"15,2 2-1-15,15 10-36 16,9-12-4-16,13-4 0 16,9-3 0-16,9-8 0 0,-54 4-2 15,61-14 0-15,-61 14 0 16,60-26 0-16,-60 26 0 15,58-36 0-15,-58 36 0 16,0 0 0-16,43-60 0 16,-43 60 0-16,0 0 0 15,0 0 0-15,-57-31 0 16,9 45 0-16,-8 14 0 15,-1 14 0-15,4 15 0 16,19 11 0-16,29-4 0 16,32-19-10-16,37-22-10 15,-1-18-11-15,39-5-15 16,10-13 1-16,28-4-1 15,10-14 2-15</inkml:trace>
  <inkml:trace contextRef="#ctx0" brushRef="#br0" timeOffset="10976.6278">15239 1292 112 0,'-58'-24'41'0,"31"20"2"16,-32 10-5-16,-13 6-34 15,1 17-1-15,-2 5 0 16,20 20 0-16,-5-12-1 16,21 6 0-16,27-14-1 15,20-7 0-15,16-14-1 16,19-10 0-16,12-10 0 15,12-10 0-15,4-10 0 16,6-9 2-16,-79 36-2 0,77-46-2 16,-77 46 4-16,68-53-2 15,-68 53 0-15,59-52 0 16,-59 52 0-16,41-49 0 15,-41 49 0-15,14-16 0 16,-14 16-2-16,-10 27 2 16,-24 23-1-16,-3 30-1 15,-18 21 1-15,-2 29 0 16,-5 9 0-16,10-10-1 15,6-10 2-15,5-8-1 16,7-16 1-16,9-17 0 16,7-22 0-16,4-19 0 15,1-25 0-15,0-16 0 16,0-18 0-16,-3-22 0 0,-1-18-1 15,-4-21-2-15,2-11-3 16,-2-15-4-16,20 12-11 16,-12-11-7-16,27 14-13 15,1 5 2-15,22 22-2 16,6 10 3-16</inkml:trace>
  <inkml:trace contextRef="#ctx0" brushRef="#br0" timeOffset="11382.651">15760 1301 118 0,'58'-14'41'0,"-58"14"1"16,14-7-6-16,-14 7-32 15,-25 12-1-15,6 8 0 16,-14 6-2-16,8 8 1 15,-2 5-1-15,7 10 0 16,1 2-1-16,4 1 1 16,3-4-1-16,5-7 2 15,1-8-2-15,7-14 0 16,-1-19 0-16,21 4 0 15,-1-20 0-15,0-14 0 16,3-12 0-16,2-17 0 16,-25 59 0-16,35-71 0 15,-35 71 0-15,34-79 0 16,-34 79 0-16,36-69 0 0,-36 69 0 15,25-65 0-15,-25 65 0 16,32-50 0-16,-32 50 0 16,0 0-6-16,57-51-9 15,-57 51-13-15,51-34-7 16,-51 34-8-16,56-5 1 15,-56 5-1-15</inkml:trace>
  <inkml:trace contextRef="#ctx0" brushRef="#br0" timeOffset="11774.6735">16411 1249 116 0,'-23'29'44'0,"-19"-10"0"0,12 10-1 15,12-7-39-15,32-10-3 16,15-7 0-16,16-2 1 15,5-9-2-15,9-2 0 16,-59 8 0-16,68-15 0 16,-68 15 0-16,63-26 0 15,-63 26 0-15,61-33 0 16,-61 33 0-16,0 0 0 15,55-58 0-15,-55 58 0 16,0 0 0-16,0 0 0 16,-18-46 0-16,-15 54 0 15,-32 4 0-15,3 17 0 16,-14 9 0-16,7 18 0 15,5 9 0-15,26 5 0 16,29-11 0-16,46-24 0 0,23-17-8 16,10-16-4-16,22-9-8 15,-15-19-11-15,22-2-7 16,-19-8-5-16,2 0 0 15,-82 36 1-15</inkml:trace>
  <inkml:trace contextRef="#ctx0" brushRef="#br0" timeOffset="12142.6945">17060 1294 88 0,'-5'-41'44'16,"5"41"0"-16,-24 0-2 16,20 12-14-16,1 3-26 15,18 6 1-15,16-5-3 16,11-6 2-16,-42-10-3 0,58-3 2 15,-58 3 1-15,64-15-2 16,-64 15 0-16,76-26 0 16,-76 26 0-16,66-36-2 15,-66 36 2-15,60-43-1 16,-60 43 0-16,0 0 1 15,41-72 0-15,-41 72 0 16,0 0 1-16,0 0 2 16,-79-18-3-16,23 44 0 15,-14 17 0-15,5 22 0 16,0-2 0-16,29 5 0 15,27-9-3-15,41-18-1 16,25-21-5-16,5-21-6 16,32-11-12-16,-94 12-7 0,89-31-4 15,-38 12-5-15,6-3 2 16</inkml:trace>
  <inkml:trace contextRef="#ctx0" brushRef="#br0" timeOffset="12471.7134">17775 1294 99 0,'59'-34'42'0,"-59"34"3"15,33-13-1-15,-33 13-23 16,2 17-17-16,-31 12-4 15,-7 16 0-15,-13-3 0 16,15 3 0-16,19-10 0 16,10-3 0-16,8-10 0 15,8-5 0-15,10-13 0 16,7-9 0-16,7-13 0 15,5-11 0-15,-40 29 0 16,56-43 0-16,-56 43 0 0,65-59 0 16,-65 59 0-16,76-55 0 15,-76 55 0-15,66-46 0 16,-23 23 0-16,10 16 0 15,-10 15 0-15,-10 15 0 16,-9 14 0-16,-18 17-5 16,-8 6-10-16,-7-16-6 15,17-14-10-15,-8-30-6 16,20 3-6-16,7-15-3 15,16-14 3-15</inkml:trace>
  <inkml:trace contextRef="#ctx0" brushRef="#br0" timeOffset="13275.7593">19552 541 90 0,'-20'-66'42'15,"20"66"0"-15,0 0-1 16,0 0-35-16,0 0-5 0,0 0 0 16,-49 15 0-16,49-15 2 15,-21 79 0-15,12-40-1 16,-10 89 1-16,-10 8-1 15,8 13 1-15,-5 3-2 16,5-17 1-16,4-30-3 16,8-26 1-16,14-44 0 15,2-16 0-15,5-13 0 16,6-16 0-16,2-12 1 15,3-13-1-15,-23 35 0 16,29-48 1-16,-29 48 0 16,39-56-1-16,-39 56 1 15,55-54-1-15,-55 54 1 16,57-48-2-16,-57 48 1 15,61-30 0-15,-33 13-1 0,26 20 1 16,-17 13-2-16,-5 20 2 16,-28 11-1-16,-17 11 0 15,-28-4 1-15,-10-6 0 16,-11-11-1-16,-1-11 0 15,6-9-1-15,5-15-1 16,22-5-9-16,2-26-12 16,39-1-10-16,8-8-7 15,31-1-2-15,-50 39 2 16</inkml:trace>
  <inkml:trace contextRef="#ctx0" brushRef="#br0" timeOffset="14012.8015">20202 1172 110 0,'70'-28'43'16,"-70"28"0"-16,0 0-1 16,0 0-37-16,0 0-2 15,0 0-1-15,0 0 1 16,-42 1-1-16,-19 26-2 15,9 5 2-15,-5 8-2 16,19 9 0-16,17-2 0 16,30-2 0-16,16-15-2 15,28-13 2-15,10-10 2 16,7-15-2-16,-70 8 0 15,77-22 0-15,-77 22 0 0,66-40 0 16,-66 40 0-16,66-53-3 16,-66 53 2-16,43-64-1 15,-43 64 1-15,27-60-1 16,-27 60 1-16,2-73 0 15,-2 73 0-15,0 0 3 16,-27-68 0-16,27 68 0 16,0 0-1-16,0 0 0 15,0 0 1-15,0 0 0 16,0 0-2-16,0 0 0 15,0 0 0-15,70 18 0 16,-70-18 0-16,74 29 0 16,-74-29 0-16,86 25 0 15,-86-25 0-15,87 20 0 0,-87-20 0 16,72 18 0-16,-57 2 0 15,7 10 0-15,-35 1 0 16,-19 4 0-16,-11 1 0 16,8 11 0-16,3 0 0 15,25-2 0-15,16-13 0 16,16-9 0-16,12-9 0 15,10-11 0-15,7-11 0 16,3-11 0-16,-4-15 0 16,-53 34 0-16,47-46 0 15,-47 46 0-15,40-59 0 16,-40 59 0-16,21-65 0 15,-21 65 0-15,13-60 0 16,-13 60 0-16,-4-54 0 0,4 54-7 16,0 0-4-16,-1-78-3 15,1 78-8-15,0 0-5 16,0 0-7-16,21-60-1 15,-21 60-8-15,0 0 2 16</inkml:trace>
  <inkml:trace contextRef="#ctx0" brushRef="#br0" timeOffset="14237.8144">21497 815 88 0,'65'-80'42'0,"-65"80"1"16,45-68 0-16,-45 68-26 15,0 0-12-15,0 0-2 16,0 0 1-16,0 0-1 15,0 0-1-15,-41 93 0 0,-2 27-1 16,-6 15-1-16,1 10-3 16,6-17-3-16,22-31-8 15,5-36-12-15,48-34-10 16,-7-22-5-16,23-12-1 15,-1-17-1-15</inkml:trace>
  <inkml:trace contextRef="#ctx0" brushRef="#br0" timeOffset="14477.8281">21724 1179 119 0,'0'0'46'0,"0"0"0"16,0 0-2-16,-39-72-44 15,39 72 0-15,-49 6 0 0,8 40 0 16,-2 13 0-16,30-6 0 15,19-8 0-15,26-3 0 16,11-9 0-16,9-6 0 16,5-8 0-16,-7-8-9 15,9-1-9-15,-22-14-7 16,17 4-8-16,-25-6-5 15,10 2-5-15,-15-3-1 16</inkml:trace>
  <inkml:trace contextRef="#ctx0" brushRef="#br0" timeOffset="14852.8496">22441 1364 108 0,'-27'15'41'16,"-2"9"-1"-16,0 4-2 16,2 8-42-16,2-12-12 15,17 7-18-15,-6-3-6 16,18-3 1-16,4-12-2 15</inkml:trace>
  <inkml:trace contextRef="#ctx0" brushRef="#br0" timeOffset="15092.8633">23087 1283 100 0,'32'-48'43'15,"-32"48"-1"-15,0 0 1 16,16-45-22-16,-41 46-20 15,-13 25 0-15,-11 14-2 16,-3 15 0-16,-7 10-2 16,14-1-2-16,12-2-6 15,13-24-17-15,36-1-12 16,-6-26-1-16,26-9-1 15,0-14 1-15</inkml:trace>
  <inkml:trace contextRef="#ctx0" brushRef="#br0" timeOffset="15273.8736">23211 881 119 0,'1'-55'42'0,"-1"-1"0"15,0 56-3-15,15-100-48 16,-15 100-21-16,32-84-13 15,-32 84 1-15,42-54 0 16,-42 54 0-16</inkml:trace>
  <inkml:trace contextRef="#ctx0" brushRef="#br0" timeOffset="15483.8854">23710 464 90 0,'0'0'42'0,"56"43"3"15,-56-43-2-15,2 65-20 0,-2-65-19 16,-24 85-1-16,-23 35-1 15,-5 17 1-15,-13 4-3 16,13 2 0-16,-5-18-2 16,18-19-5-16,18-27-10 15,-1-46-14-15,29-11-12 16,-7-22 0-16,10-4 0 15,-1-20 1-15</inkml:trace>
  <inkml:trace contextRef="#ctx0" brushRef="#br0" timeOffset="15650.8952">23388 1260 111 0,'0'0'42'0,"-14"-61"2"16,14 61-2-16,3-54-26 0,-3 54-16 16,0 0 0-16,73-93-2 15,-73 93-9-15,71-36-10 16,-71 36-13-16,86-9-9 15,-86 9-1-15,81 7-1 16</inkml:trace>
  <inkml:trace contextRef="#ctx0" brushRef="#br0" timeOffset="16574.9481">1428 2716 102 0,'14'-11'40'0,"-14"-4"0"15,0 15-3-15,0 0-32 16,-19-2-3-16,-7 14 1 15,-9 9 0-15,-13 9-1 16,-7 13 0-16,-7 1-1 16,2 2 2-16,6-1-2 15,7-6 1-15,18-7-2 16,19-8 1-16,26-13-1 15,21-10 0-15,24-2 0 0,13-4-1 16,8 3 1-16,0 3 0 16,-3 6 0-16,-10 7-1 15,-19 10 1-15,-17 9-1 16,-21 6 1-16,-23 6 0 15,-16 3 0-15,-11 1 0 16,-12-4-1-16,-3-6 0 16,2-7-3-16,0-16-4 15,27 2-17-15,-2-33-14 16,33-5 0-16,12-19 0 15,33-3-1-15</inkml:trace>
  <inkml:trace contextRef="#ctx0" brushRef="#br0" timeOffset="16964.9704">2216 2769 93 0,'7'-28'39'16,"-5"14"0"-16,-24-4 0 16,0 14-25-16,-17 7-9 15,-7 13-1-15,-7 8 0 16,0 15 1-16,0 6-2 15,6 8 1-15,7 1-1 16,11-1 0-16,11-5-3 16,26-4 0-16,19-15 0 15,21-10 0-15,18-14 0 16,9-15 0-16,7-8 0 15,8-9 0-15,-3-10 0 16,-9-5 0-16,-13-2 0 16,-13 2 0-16,-18 4 0 0,-16 8 0 15,-9 6 0-15,-13 10 0 16,-10 17 0-16,-9 11 0 15,-5 13 0-15,-1 9 0 16,3 10 0-16,1 2-4 16,11 7-2-16,4-11-8 15,26 11-9-15,0-34-14 16,30 3-4-16,4-26 2 15,21-3-1-15</inkml:trace>
  <inkml:trace contextRef="#ctx0" brushRef="#br0" timeOffset="17452.9983">2991 2721 107 0,'-28'-4'40'16,"1"21"3"-16,-12 4-9 16,6 25-27-16,4 5-1 15,11 8 0-15,9-2-3 16,13 0 1-16,14-10-3 15,11-11 1-15,10-18-2 16,11-12 2-16,4-18-2 16,4-11 0-16,-1-15 0 15,-6-6 0-15,-6-7 0 16,-6-2 0-16,-7 5 0 15,-7 4 0-15,-10 13-2 16,-7 13 1-16,-8 18 0 16,-11 36 0-16,-10 22 1 0,-13 27 0 15,-10 29 0-15,-9 20 1 16,-6 17 0-16,-5 10-1 15,1-2 0-15,2-9 0 16,10-18 1-16,7-25-1 16,12-30 2-16,10-27-2 15,13-34 0-15,9-29 0 16,14-31 0-16,6-23 0 15,13-18 0-15,2-21-3 16,9-17 1-16,2-7-1 16,4 5 0-16,-3 7 0 15,1 17-3-15,-8 4-6 16,12 33-7-16,-17 0-7 15,15 31-13-15,-9 5 0 0,14 11-1 16,-2-1 1-16</inkml:trace>
  <inkml:trace contextRef="#ctx0" brushRef="#br0" timeOffset="17784.0171">3976 2786 102 0,'0'0'40'0,"-27"-17"2"15,5 17-2-15,-21-3-30 16,14 8-6-16,-1 5 0 15,4 4-1-15,7 5 0 16,7 5-1-16,12 1-1 16,10-1 0-16,9 0-1 15,10-3 0-15,3 0 0 0,4 0 0 16,-2 1 0-16,-3-4 0 15,-7 7 0-15,-12 2 0 16,-11 3 1-16,-10 4-1 16,-13-3 2-16,-4 2-2 15,-5-4 0-15,-2-4 0 16,1-4-5-16,1-14-4 15,18 8-12-15,-9-29-6 16,22 14-15-16,5-25 0 16,12 6-3-16,1-12 2 15</inkml:trace>
  <inkml:trace contextRef="#ctx0" brushRef="#br0" timeOffset="18821.0765">6292 2151 102 0,'-11'23'37'0,"-6"-5"1"15,10 13-3-15,-1-3-36 16,1-5-4-16,14 8-1 16,-2-20-16-16,24 4-12 15,4-21 0-15,23 0-1 16,3-17 0-16</inkml:trace>
  <inkml:trace contextRef="#ctx0" brushRef="#br0" timeOffset="18973.0852">6992 2051 70 0,'-16'29'35'0,"-9"15"-1"15,-13 5 2-15,7 16-15 16,-10 0-19-16,11-1-4 16,21 8-29-16,4-17-2 15,19-3-1-15,8-13-2 16</inkml:trace>
  <inkml:trace contextRef="#ctx0" brushRef="#br0" timeOffset="19211.0988">7411 2237 78 0,'-18'9'39'0,"-10"5"-1"15,12 24 1-15,-8-1-17 16,6 23-21-16,5 13 0 15,3 12 1-15,0 8-1 16,1 3 0-16,5 1-3 16,-1-10-4-16,18-6-28 15,-12-21-2-15,17-8-1 16,-4-30-2-16</inkml:trace>
  <inkml:trace contextRef="#ctx0" brushRef="#br0" timeOffset="19515.1161">7481 2206 110 0,'30'-8'39'15,"7"1"2"-15,20 15-3 16,-2-2-37-16,14 10 0 15,6 5-1-15,0 17 1 16,-11 11-1-16,-15 16 2 16,-21 10-1-16,-19 14 1 15,-27 4-1-15,-22 3 1 16,-24-2-1-16,-16-5 2 15,-8-13-3-15,1-12 1 0,6-16-6 16,5-26-11-16,33 0-22 16,13-29-2-16,38-7-1 15,16-20 0-15</inkml:trace>
  <inkml:trace contextRef="#ctx0" brushRef="#br0" timeOffset="20285.1603">8659 2709 65 0,'0'0'37'0,"-12"-15"-3"16,1 26 3-16,-23-6-24 15,10 26-3-15,-13-3-2 0,3 13 0 16,0 3-3-16,7 4 0 16,8 0-2-16,14 0 0 15,16-6-2-15,14-10 1 16,21-12-1-16,11-12-1 15,15-12 1-15,2-12-1 16,-1-7 0-16,-7-10-1 16,-10-8 0-16,-21-4 0 15,-18 3-2-15,-20 2-1 16,-24 6 1-16,-12 3-1 15,-11 8-1-15,-8-1-4 16,12 23-12-16,-7-11-12 16,24 15-1-16,14-7-4 15,29 6 2-15</inkml:trace>
  <inkml:trace contextRef="#ctx0" brushRef="#br0" timeOffset="20721.1852">9958 2643 95 0,'0'-13'37'16,"0"13"3"-16,-16 18-7 15,-2 2-27-15,-1 7-1 16,-5 13 0-16,-2 4 0 16,-1 8 0-16,-4-2-2 0,6-1 2 15,5-7-3-15,8-5 0 16,9-12-1-16,13-15-1 15,10-11 1-15,14-13-1 16,9-11 1-16,7-8 0 16,4-9-1-16,5-4 0 15,-2-3 0-15,-6 6 0 16,-7 1 0-16,-11 10 0 15,-8 10-1-15,-5 9 0 16,-8 13 0-16,-12 0 2 16,6 29-3-16,-7 0 0 15,6 8-3-15,-5-4-2 16,19 17-11-16,-11-21-14 0,24 6-8 15,-2-16 1-15,18 3-1 16</inkml:trace>
  <inkml:trace contextRef="#ctx0" brushRef="#br0" timeOffset="21054.2042">10797 2628 104 0,'-17'-14'40'0,"-18"-1"0"15,8 24-3-15,-12 3-31 16,3 11 0-16,4 9-3 15,5 10 1-15,8 4-1 16,11 1 0-16,15-2-2 16,11-4 2-16,12-10-2 0,9-8-1 15,10-13 1-15,3-12-1 16,0-13 1-16,-2-9-1 15,-6-9 0-15,-7-5-1 16,-8-2 0-16,-10 0 0 16,-9 2-1-16,-8 3 0 15,-5 12-1-15,-5 2-3 16,8 21-1-16,-18-21-5 15,25 34-9-15,-7-13-19 16,16 2 2-16,2-9-4 16,19 5 3-16</inkml:trace>
  <inkml:trace contextRef="#ctx0" brushRef="#br0" timeOffset="21262.2161">11636 2121 106 0,'0'0'41'0,"-36"13"1"16,7 30-2-16,-19 10-36 15,8 15-2-15,1 12-1 16,1 9 2-16,5 4-2 16,5 2 0-16,14-4-3 15,0-13-3-15,22 3-20 16,-11-34-13-16,12-5-2 15,-5-26-1-15,11-7-1 16</inkml:trace>
  <inkml:trace contextRef="#ctx0" brushRef="#br0" timeOffset="21412.2247">11320 2635 96 0,'-11'-19'41'16,"-5"-1"2"-16,16 20-1 16,-3-21-20-16,3 21-23 15,40-6-7-15,-10-9-29 16,26 13-4-16,-3-17-1 15,17 11-1-15</inkml:trace>
  <inkml:trace contextRef="#ctx0" brushRef="#br0" timeOffset="21892.2522">12878 2553 66 0,'0'-17'38'0,"0"17"1"16,-5-20-1-16,-4 31-15 15,-16-13-18-15,-6 15 0 16,-11 2 0-16,-4 13 1 15,-8 4-2-15,3 8 1 16,4 2-2-16,10 6 0 16,18-2-2-16,15-7-2 15,27-4-3-15,18-14-7 16,35 6-18-16,4-25-11 15,23 7 1-15,2-23-1 16,13 4 1-16</inkml:trace>
  <inkml:trace contextRef="#ctx0" brushRef="#br0" timeOffset="22261.2733">13603 2629 81 0,'-24'-10'40'0,"-19"-3"-2"16,6 14 3-16,-16-6-25 15,9 15-11-15,-2 4-1 16,4 10 0-16,3 2-1 15,5 4 0-15,5 5-1 16,12 5 0-16,10 0 0 16,11-5 0-16,16-2-1 15,13-6-1-15,13-4 0 16,12-10 0-16,7-6-1 15,7-13 0-15,-3-10 1 0,-1-8-1 16,-11-7 1-16,-7-4-2 16,-16-4 3-16,-14-3-2 15,-18-1 2-15,-14 1-2 16,-14 5 1-16,-13 8-1 15,-10 10 1-15,-5 8 0 16,-2 15-2-16,1 3-2 16,18 18-9-16,0-13-11 15,32 18-16-15,6-14 0 16,33 6-1-16,10-17 0 15</inkml:trace>
  <inkml:trace contextRef="#ctx0" brushRef="#br0" timeOffset="22671.2967">14138 2578 94 0,'0'0'40'0,"0"0"-1"15,-1 18-2-15,1-18-31 16,-11 26 0-16,4-3-2 15,2 6 0-15,-8 1-1 16,3 9 1-16,-4-6-1 16,4 2 0-16,-1-10-1 15,4 1 0-15,7-14-1 16,0-12 0-16,24-3 0 15,-4-15 0-15,9-5 0 16,3-7-1-16,6-4 0 16,0-6 0-16,0 4 0 0,-6 7-1 15,-6 2 2-15,-5 8-3 16,-5 10 3-16,-6 11-2 15,-5 11 1-15,-5 10 1 16,-4 8-3-16,3 6 1 16,3 8-4-16,0-3-2 15,16 10-10-15,-10-25-9 16,26 8-16-16,-5-18 1 15,22 0-2-15,-4-19 3 16</inkml:trace>
  <inkml:trace contextRef="#ctx0" brushRef="#br0" timeOffset="22905.3101">14912 2566 80 0,'-29'-22'41'16,"3"20"0"-16,-11-1 0 15,11 26-19-15,-4-5-18 16,2 8 1-16,2 4-1 15,8 6-1-15,5-3 0 16,13 5-1-16,6-9-2 16,11-1 0-16,12-11-5 15,1-15-7-15,25 9-20 16,-14-24-11-16,16 5 2 15,-8-22-4-15</inkml:trace>
  <inkml:trace contextRef="#ctx0" brushRef="#br0" timeOffset="23590.3491">15178 2638 86 0,'-31'15'39'0,"9"7"3"15,1-10-1-15,19 9-22 16,2-21-17-16,29 16 1 15,1-14-1-15,8-1-1 16,7-7 0-16,5-3-1 16,2-3 0-16,-3-8-1 15,-6 0 1-15,-6-4-1 16,-13 0 2-16,-9 0-1 15,-7-2 1-15,-11 8 0 0,-12 2 0 16,-8 10 0-16,-13 6 0 16,-8 10 0-16,-5 10 0 15,-1 9 1-15,2 8 0 16,5 3 0-16,8 3-2 15,12 3 2-15,17-5-2 16,16-7 0-16,22-11-3 16,9-8-1-16,17-9-2 15,5-13-2-15,12-5 0 16,-3-14-1-16,3-2 1 15,-11-4 2-15,-10 4 4 16,-6-1 1-16,-18 6 3 16,-8 8 1-16,-20 2 2 15,-2 13 1-15,-15 8 0 16,-4 9 0-16,-5 9-3 0,1 10 1 15,1 2-2-15,5 5 1 16,3-1-1-16,4-3 0 16,6-5-1-16,4-9-1 15,4-6 2-15,-4-19-2 16,22-5 2-16,-5-10-1 15,2-15 1-15,5-7 0 16,0-9-2-16,2-3 0 16,3-2 0-16,-4 2 0 15,-2 7 0-15,-3 5-1 16,-5 13 1-16,1 7-1 15,0 13 0-15,-2 8 0 16,6 8-2-16,1 1-2 16,14 7-8-16,-9-17-6 0,29 19-10 15,-11-26-13-15,16 5 0 16,-3-18-1-16,10 0 3 15</inkml:trace>
  <inkml:trace contextRef="#ctx0" brushRef="#br0" timeOffset="23778.3601">16751 2197 85 0,'-12'4'40'0,"-23"10"-1"16,1 22 2-16,-17 4-28 16,4 16-12-16,-1 7 0 15,1 11 2-15,2 0-2 16,3 3-1-16,8 0-4 0,3-20-13 15,17 2-21-15,-3-23 0 16,17-4-2-16,-1-22-2 16</inkml:trace>
  <inkml:trace contextRef="#ctx0" brushRef="#br0" timeOffset="23958.3704">16260 2628 109 0,'-17'-7'43'0,"17"7"1"16,0 0-3-16,31 5-38 15,5-8-3-15,12-1-3 16,11 4-6-16,-7-16-18 16,18 13-14-16,-11-10-2 0,4 6 0 15,-14-8-1-15</inkml:trace>
  <inkml:trace contextRef="#ctx0" brushRef="#br0" timeOffset="24402.3958">17022 2510 88 0,'-4'-18'39'0,"4"18"0"15,0 0 0-15,0 0-35 16,0 0-1-16,-20 32 1 16,-4-1-1-16,-7 11 1 15,-4 2-1-15,-3 8 0 16,5-1-3-16,6-4-3 0,21 3-12 15,-3-25-21-15,34-2-3 16,6-26-1-16,26 0-2 16</inkml:trace>
  <inkml:trace contextRef="#ctx0" brushRef="#br0" timeOffset="24845.4211">17218 2279 98 0,'-13'-2'40'0,"-2"-2"1"15,15 4-1-15,0 0-38 16,18 7-2-16,6 2 0 16,4 7 0-16,1 4 0 0,1 10 1 15,-1 4-1-15,-4 8 1 16,-9 3 0-16,-8 6 2 15,-7-2-2-15,-4-3 2 16,-5-3-1-16,0-8 2 16,-1-5-2-16,2-9 1 15,1-7 0-15,6-14-2 16,0 0 0-16,18-2-2 15,2-14 1-15,6-7-2 16,4-7 2-16,5-5-2 16,2-9 1-16,3 1-1 15,-1 1 2-15,-7 5 0 16,-4 6 0-16,-7 8 0 0,-3 10 0 15,-4 13-1 1,-5 15 1-16,-4 8-2 0,0 11-1 16,-1 3-2-16,10 12-4 15,-6-17-14-15,21 18-17 16,-7-19 2-16,19 6-4 15,3-18 4-15</inkml:trace>
  <inkml:trace contextRef="#ctx0" brushRef="#br0" timeOffset="25235.4434">18413 2410 67 0,'-36'-22'42'15,"-3"24"-1"-15,-14 4 1 16,4 28-15-16,-11-2-22 0,9 9 0 15,5 3-2-15,13 5 3 16,14-2-3-16,19-5 1 16,17-8-2-16,16-11 1 15,12-10-3-15,10-13 0 16,6-12 1-16,1-7-3 15,-4-14 2-15,-2-2-2 16,-9-9 2-16,-9 0-1 16,-7 3 2-16,-8 7-1 15,-8 4 1-15,-7 16-1 16,-8 14 0-16,-4 12 0 15,-6 17 0-15,0 6 2 16,-1 9-2-16,4 0 1 0,0 7-3 16,3-7-2-16,13 3-10 15,-10-29-5-15,24 17-12 16,-23-35-13-16,25 14-1 15,-14-19 1-15</inkml:trace>
  <inkml:trace contextRef="#ctx0" brushRef="#br0" timeOffset="30216.7283">19567 1900 87 0,'-39'7'36'0,"4"15"-5"16,-24 4-1-16,9 20-22 15,-9 10-3-15,7 25-1 16,0 15-1-16,9 9 1 15,6 9-2-15,17 3-1 16,17-8-1-16,17-9-1 16,20-9-3-16,8-33-17 15,33-6-17-15,3-23 0 16,18-11-2-16,-5-18 3 15</inkml:trace>
  <inkml:trace contextRef="#ctx0" brushRef="#br0" timeOffset="30494.7442">20029 2485 86 0,'-24'-7'37'16,"6"13"2"-16,-11-2-1 15,14 13-34-15,-16 8-2 16,0 13 3-16,-1 7-2 16,2 13 2-16,1 1-2 15,7 2 0-15,11-6-3 16,11-8 0-16,19-8-2 15,12-18-3-15,28-1-21 16,4-32-13-16,20 0 0 0,0-21-1 16,8 1 2-16</inkml:trace>
  <inkml:trace contextRef="#ctx0" brushRef="#br0" timeOffset="30796.7615">20430 2629 98 0,'-28'7'40'15,"-10"-8"-1"-15,11 16 1 16,2-4-36-16,6 7 0 15,5 4-1-15,6 7 0 16,6 0-1-16,7 4 0 16,6-4-1-16,11-4-1 15,6-4 1-15,10-9-1 0,1-13 0 16,6-9 0-16,-1-11-1 15,-1-8-1-15,-6-5 1 16,-8-6-1-16,-10 1 0 16,-15-2-1-16,-8 7-1 15,-14 3-1-15,-4 15 0 16,-9-5-3-16,14 26-20 15,-14-13-11-15,20 11 1 16,11-3-1-16,0 0 2 16</inkml:trace>
  <inkml:trace contextRef="#ctx0" brushRef="#br0" timeOffset="31049.776">21054 1903 100 0,'1'-15'40'15,"-1"15"0"-15,0 0-2 16,-16 24-34-16,6 15-2 16,2 12 1-16,1 25-1 15,-4 16 0-15,-1 13 0 16,-2 5 0-16,2 5-1 15,2-4-3-15,1-13-3 16,17 1-22-16,-7-40-11 16,21-15-2-16,0-34-2 15,22-15 1-15</inkml:trace>
  <inkml:trace contextRef="#ctx0" brushRef="#br0" timeOffset="31260.788">21602 1934 112 0,'-18'32'41'0,"-12"13"1"16,5 30-3-16,-17 5-37 16,14 12-1-16,5 4 0 15,4 4 0-15,9 1-3 16,2-10-2-16,15 7-18 15,-5-29-15-15,18-5-3 16,0-25 1-16,17-5-3 16</inkml:trace>
  <inkml:trace contextRef="#ctx0" brushRef="#br0" timeOffset="31643.8098">21986 2577 90 0,'-26'-24'40'0,"-2"18"1"16,-15 3-1-16,10 18-24 15,-14 2-12-15,-1 11 1 16,6 5-1-16,2 10 0 16,10 1-1-16,10 0 0 15,13-5-2-15,13-5 1 16,10-7 0-16,13-11-2 15,11-10 0-15,6-12 0 16,5-11 0-16,4-7 0 0,-4-10 0 16,-4-4 0-16,-8-3 0 15,-3 1-2-15,-10 7 2 16,-8 3-3-16,-7 10 2 15,-11 20 0-15,0 0 0 16,-15 14 2-16,2 15-2 16,-2 4 0-16,6 9-3 15,-2-5 0-15,14 8-8 16,-6-24-10-16,30 8-11 15,-4-24-8-15,18 3 0 16,3-23 1-16</inkml:trace>
  <inkml:trace contextRef="#ctx0" brushRef="#br0" timeOffset="32239.844">22523 2557 114 0,'-14'9'41'16,"-15"-1"-1"-16,12 23-3 15,-14 1-31-15,3 12-1 16,3 1-2-16,3 7 0 15,3 0-1-15,9-4 2 16,1-4-4-16,4-7 0 16,5-8 0-16,5-13-2 15,-5-16 2-15,14 2 0 16,-4-14 0-16,3-11-1 15,-2-10 1-15,6-6 1 16,-1-8-2-16,7-9 0 16,4-6 1-16,4-1-1 15,6-2 0-15,-1 9 0 0,3 6 1 16,1 12-2-16,-1 9 2 15,-1 13 0-15,-4 15 0 16,-4 9 0-16,-3 8 0 16,-4 4-1-16,-4 5 1 15,-3 3 0-15,-6 2-1 16,-8 1 2-16,-8 0-1 15,-9-1 2-15,-9 3-2 16,-6 1 1-16,-11-6 0 16,-1 0 1-16,-2-2-1 15,-2-6-1-15,2 0 1 16,6-5-1-16,6 0 0 0,3-3 0 15,6 5 2-15,2 2-2 16,-4 16 0-16,-1 5 0 16,-7 17 0-16,-7 11 0 15,-4 8 0-15,-4 8 0 16,0-1-2-16,5-4 0 15,8-8-1-15,8-15-2 16,22-11-7-16,5-45-10 16,37 17-8-16,-5-43-5 15,28-2-6-15,1-24-2 16,13-11 3-16</inkml:trace>
  <inkml:trace contextRef="#ctx0" brushRef="#br0" timeOffset="36032.0608">23445 2299 89 0,'0'0'36'15,"-19"-2"0"-15,-10 1-5 16,-3 15-25-16,-13-2-2 15,1 10-1-15,-2-4 0 16,6 4-1-16,5-2-1 16,12 2 1-16,14-3-1 15,17-2-1-15,15-1 0 16,10-1 0-16,10 4 0 15,5 0 0-15,-3 0 0 16,-3 4 1-16,-11 0-1 16,-16 2 2-16,-16 2-1 15,-18 1 1-15,-14-1-1 16,-10 0 1-16,-6-6-1 15,1-3-2-15,6 4-4 0,3-20-30 16,22 0-3-16,10-13-1 16,26-2 0-16</inkml:trace>
  <inkml:trace contextRef="#ctx0" brushRef="#br0" timeOffset="36423.0833">23631 2474 89 0,'-18'8'36'0,"13"8"1"16,5-16-1-16,10 5-32 15,9-10-2-15,9-3 1 0,3-5 0 16,5-1-1-16,1-4 0 15,0-2 0-15,-3-4-1 16,-7 1 0-16,-7-1 0 16,-5-1 1-16,-10 6-1 15,-6-1 1-15,-9 7-1 16,-3 5 1-16,-11 6-1 15,-5 10 1-15,-4 8-1 16,-2 17 0-16,-1 6 0 16,4 12 0-16,3 5-1 15,8 4 1-15,9 1 0 16,19-6-1-16,15-4-2 15,15-20-4-15,27 5-21 16,-1-36-12-16,19-2 1 16,-3-24-4-16,5-4 2 0</inkml:trace>
  <inkml:trace contextRef="#ctx0" brushRef="#br0" timeOffset="36700.0989">24301 1827 98 0,'0'0'40'0,"7"25"0"16,9-7-1-16,16 16-35 16,5-3 0-16,7 13-1 15,-4 4 1-15,-1 12-1 0,-10 7 0 16,-11 17-1-16,-16 5 0 15,-13 8-1-15,-14 4 1 16,-18 0-1-16,-14-4-1 16,-5-10-1-16,-7-7-4 15,-6-27-16-15,17 3-18 16,-6-21-2-16,15-5 0 15,3-19-2-15</inkml:trace>
  <inkml:trace contextRef="#ctx0" brushRef="#br0" timeOffset="37720.1575">1192 4509 80 0,'11'18'36'0,"4"-17"0"15,18 7-2-15,0-11-30 16,15 1 0-16,2-8 0 16,10 0 0-16,-2-7-1 15,-1-3 0-15,-6-3-1 16,-4-1 0-16,-13-4 0 15,-14 2 1-15,-11-1-2 0,-15 3 1 16,-10 1-1 0,-13 6 1-16,-12 9-1 0,-9 8 1 15,-8 13-1-15,-8 13-1 16,-4 12 1-16,-1 10 0 15,6 3 1-15,11 4-2 16,13 1 1-16,19-3 0 16,21-7-2-16,23-12 0 15,30-7-4-15,15-17-5 16,40 3-24-16,-2-22-5 15,23 3 1-15,-10-22-3 16</inkml:trace>
  <inkml:trace contextRef="#ctx0" brushRef="#br0" timeOffset="37933.1693">2372 4264 77 0,'-15'-7'39'0,"-12"9"-2"16,4 19 2-16,-10 3-17 15,7 25-18-15,-4 6 0 16,6 12-2-16,2 0-1 15,10 2 0-15,7-7-3 16,10-14-2-16,17-5-6 16,-3-32-27-16,21-12-2 15,2-24 1-15,10-11-2 16</inkml:trace>
  <inkml:trace contextRef="#ctx0" brushRef="#br0" timeOffset="38069.1772">2384 4057 82 0,'-36'-34'40'16,"-9"6"-2"-16,14 14-1 15,-6 0-16-15,25-6-42 16,24 11-17-16,9-13 0 16,26 2-2-16,1-12 1 15</inkml:trace>
  <inkml:trace contextRef="#ctx0" brushRef="#br0" timeOffset="38314.1911">2985 3468 76 0,'11'-5'40'15,"-11"5"-2"-15,12 6 3 0,-14 8-18 16,6 24-19-16,-7 11 2 16,2 21-2-16,-5 16 0 15,-2 19-1-15,-10 12 0 16,1 14-2-16,-6 4-1 15,-3-5 0-15,4-1-4 16,-3-15-3-16,13 0-21 16,-6-32-12-16,17-10 1 15,-3-27-4-15,17-15 2 16</inkml:trace>
  <inkml:trace contextRef="#ctx0" brushRef="#br0" timeOffset="38542.2045">2818 4169 100 0,'-32'24'40'16,"-1"-5"0"-16,23 11-1 15,-1-16-33-15,35-5-3 16,18-9 0-16,24-8 0 15,10-4-3-15,6-10-3 16,11 7-11-16,-10-17-24 16,2 5-2-16,-22-6 0 15,1 5-2-15</inkml:trace>
  <inkml:trace contextRef="#ctx0" brushRef="#br0" timeOffset="39002.2308">3804 3566 105 0,'0'0'41'0,"0"0"1"16,-9 16 0-16,-12 16-38 15,9 14-1-15,-2 13 0 16,-4 15-1-16,-4 16 1 16,-5 11-1-16,2 3-1 15,4 1-1-15,3-5 1 16,3-4-1-16,6-11 0 15,8-13-1-15,8-17 0 0,7-17 0 16,5-15 0-16,5-17 1 16,1-15-1-16,4-18 1 15,2-10 0-15,-3-7 1 16,-1-5-1-16,-4 3 2 15,-6 4-1-15,-2 11 0 16,-2 8 0-16,-13 23 0 16,11 1-1-16,-8 21-1 15,-2 13 0-15,0 7-3 16,5 8-3-16,-4-9-5 15,17 19-11-15,-13-25-19 16,18 5 1-16,-2-23-1 16,16-5 2-16</inkml:trace>
  <inkml:trace contextRef="#ctx0" brushRef="#br0" timeOffset="39614.2654">4274 4411 94 0,'-15'21'40'0,"-3"-3"1"15,12 9-2-15,-3-11-33 16,19 0-2-16,6-4-1 16,13-5-1-16,7-12 0 15,5-9-1-15,4-8 0 16,-2-7 0-16,-2-8 0 15,-7-1 0-15,-5-3 0 0,-13 0 0 16,-5 4 0-16,-13 7 0 16,-7 6-1-16,-8 11 1 15,-9 12 0-15,-5 14 0 16,-4 14-1-16,3 9 0 15,2 9 1-15,5 6-1 16,11 1 0-16,14 0 0 16,11-4 0-16,11-10 0 15,13-10-1-15,9-8 1 16,7-12 0-16,4-8 0 15,4-8 0-15,-1-8 0 16,-6-5 0-16,-4 5 0 16,-8-3 0-16,-9 5 0 15,-7 5 0-15,-10 9 1 0,-13 13-1 16,-6 11 0-16,-6 9 0 15,-3 7-1-15,3 2 0 16,0 4 1-16,1-1-1 16,6-5 1-16,2-12 0 15,3-9 0-15,-1-19 0 16,10 0 0-16,-3-16 1 15,-3-11 0-15,0-9 0 16,3-6 0-16,2-4 0 16,5-4-1-16,5-1 1 15,3 3-2-15,6 5 0 16,-1 5-6-16,15 20-8 15,-6-16-8-15,23 22-17 16,1-10-2-16,25 11 0 16,5-6 1-16</inkml:trace>
  <inkml:trace contextRef="#ctx0" brushRef="#br0" timeOffset="40275.3036">7018 4284 64 0,'6'-15'39'16,"-6"15"0"-16,-15-25 1 15,-8 20-15-15,-14-5-19 16,-8 7-2-16,-12 3 0 16,-2 14 0-16,-4 9 0 0,0 11-1 15,-2 7-1-15,9 8 0 16,6-2-1-16,12 4 0 15,18-6-1-15,15-9 0 16,16-9 0-16,22-15 1 16,18-15-1-16,11-13 1 15,10-9 0-15,3-9-1 16,-4-6 2-16,-3-2-1 15,-10 1 1-15,-13 6-1 16,-10 4 0-16,-13 10 1 16,-14 10-1-16,-8 11 0 15,-5 21-2-15,-13 7 0 16,-3 10 0-16,-1 9 0 15,6 5-1-15,4-1-2 0,17 1 0 16,12-16-4-16,30 2-6 16,1-34-8-16,42-1-17 15,-1-24-1-15,16-2 0 16,0-18 2-16</inkml:trace>
  <inkml:trace contextRef="#ctx0" brushRef="#br0" timeOffset="40477.3152">7915 4193 78 0,'-23'-1'37'0,"-20"6"-1"15,-6 25 1-15,-14 7-18 16,-3 20-17-16,-7 6 0 16,4 8-1-16,7-1 0 15,11-1-1-15,11-9-1 16,18-10 0-16,20-15-2 0,2-35-5 15,41 15-17-15,-15-36-11 16,15-8 0-16,-11-19 0 16,5 2 2-16</inkml:trace>
  <inkml:trace contextRef="#ctx0" brushRef="#br0" timeOffset="40823.335">7546 4347 110 0,'0'0'38'16,"-21"10"0"-16,25 18-4 16,-3-1-27-16,20 6-4 15,9 2-1-15,13-2-1 16,16-7-1-16,6-9-2 15,13-8 0-15,3-16-4 16,7-3-2-16,-10-20-3 16,6 2-1-16,-22-17-3 0,6 7-3 15,-24-17 6-15,0 9 6 16,-16 1 6-16,-13 6 4 15,-5 16 4-15,-19 4 1 16,9 19 7-16,-30 12 1 16,14 27-4-16,-16 5-4 15,3 13-4-15,0 6-1 16,9 6-2-16,5-7 0 15,5-4-1-15,10-10-2 16,10-17-2-16,12-11-3 16,-3-32-11-16,23 4-10 15,-17-29-11-15,9-1-1 16,-12-24 0-16,5 1 2 15</inkml:trace>
  <inkml:trace contextRef="#ctx0" brushRef="#br0" timeOffset="40930.3411">8426 3929 99 0,'0'0'31'0,"-7"10"-22"15,19 11-7-15,12-5-36 16,11 6-4-16</inkml:trace>
  <inkml:trace contextRef="#ctx0" brushRef="#br0" timeOffset="41243.359">9133 4125 108 0,'-14'4'41'0,"-13"4"1"16,-14-4-2-16,6 10-36 0,-9 3-1 15,4 5 0-15,5 5-2 16,10 5 1-16,10 2-1 16,16 2-2-16,14-4 1 15,16 0-1-15,11-4 0 16,10-1 0-16,3-3 1 15,-2-2-1-15,-10 1 2 16,-7 4 0-16,-17-2 0 16,-13 4 0-16,-17 0-1 15,-15-1 0-15,-9 4-3 16,-10-12-6-16,9 13-10 15,-17-24-19-15,16 6-4 0,-4-17 0 16,10 2-1-16</inkml:trace>
  <inkml:trace contextRef="#ctx0" brushRef="#br1" timeOffset="45507.6029">2760 5328 89 0,'0'0'36'15,"-4"21"1"-15,-1 15-2 16,-4 6-31-16,-1 12-2 16,2 12-1-16,1 12 0 15,0 10 2-15,2 3-1 0,3-1-1 16,5-5-2-16,7 4-9 15,1-22-26-15,7-6 1 16,-2-23-2-16,14-12-2 16</inkml:trace>
  <inkml:trace contextRef="#ctx0" brushRef="#br1" timeOffset="45714.6147">2822 5920 106 0,'-25'-11'40'16,"11"8"-1"-16,4-1 0 15,10 4-36-15,25-9-4 16,8-3 1-16,15-6-3 0,17-10-1 16,16-1-5-16,3-23-11 15,14 5-19-15,-7-13 0 16,-1 7 1-16,-17-9 0 15</inkml:trace>
  <inkml:trace contextRef="#ctx0" brushRef="#br1" timeOffset="45892.6248">3554 5209 94 0,'-20'21'37'15,"-8"10"0"-15,10 26 1 16,-11 15-34-16,11 9-1 16,1 11 0-16,5 7 0 15,4 1-1-15,5 1-1 16,9-7-2-16,4-17-6 0,15-5-28 15,0-20-2-15,13-14-1 16,1-22-2-16</inkml:trace>
  <inkml:trace contextRef="#ctx0" brushRef="#br1" timeOffset="46268.6464">3795 5790 88 0,'-15'18'37'16,"20"2"2"-16,2-5 1 15,16-2-35-15,5-4-2 16,13-1 2-16,5-10-1 16,6-9-1-16,0-7-1 15,-4-9-1-15,-5-5-1 0,-7-6 0 16,-12-5 2-16,-11-1-3 15,-16 2 2-15,-7 6-1 16,-17 7 1-16,-6 13 0 16,-11 15 0-16,-5 15-1 15,-2 16 0-15,1 12 2 16,9 14 0-16,8 4-1 15,17 0 1-15,16-4 0 16,24-10-2-16,20-10-1 16,23-12 0-16,11-18-4 15,18-6-3-15,0-24-6 16,16 1-26-16,-13-14 0 0,0 3 0 15,-18-7 0-15</inkml:trace>
  <inkml:trace contextRef="#ctx0" brushRef="#br1" timeOffset="46561.6628">4808 5697 86 0,'-26'11'35'16,"1"19"3"-16,-8 1 0 15,4 16-30-15,0 3-1 16,7 5-2-16,3-2 0 16,11 3-1-16,2-10 0 15,11-9-1-15,0-12-1 16,8-12 0-16,4-18 0 15,2-14-1-15,2-11 1 16,-1-12 0-16,-2-10-2 16,0-5 0-16,-4-3-1 15,0 0 1-15,-5 8-2 0,-2 7 2 16,1 7-2-16,1 7 0 15,9 11 2-15,4 5-2 16,10 10-2-16,-1 2-1 16,16 12-5-16,-9-12-22 15,15 15-8-15,-11-8 1 16,4 7-2-16</inkml:trace>
  <inkml:trace contextRef="#ctx0" brushRef="#br1" timeOffset="46934.6845">5299 5631 91 0,'-4'16'39'0,"10"13"2"0,-5-11-2 16,20 4-32-16,-1-1-2 15,14-4-1-15,8-10-2 16,9-8 0-16,7-8-1 15,-2-11 0-15,1-8 0 16,-8-5-1-16,-9-6 0 16,-13-2 0-16,-15 2 0 15,-16 5 0-15,-11 6 0 16,-12 14 0-16,-11 12 0 15,-6 15 1-15,-7 15-1 16,1 15 1-16,3 14-1 16,5 7 2-16,12 5 1 15,14 0-1-15,20-5-1 16,18-9-2-16,22-9-1 0,13-18-4 15,28-4-9-15,-5-29-20 16,23-5-7-16,-7-22 3 16,7-5-4-16</inkml:trace>
  <inkml:trace contextRef="#ctx0" brushRef="#br1" timeOffset="47215.7005">6420 5480 99 0,'-19'7'40'15,"-19"3"2"-15,5 23-4 16,-8-3-33-16,6 12 0 15,5 2-3-15,12 1 1 16,13-7-2-16,16-4 0 0,17-9 0 16,14-6-1-16,6-8 0 15,7-4 0-15,-2-5 0 16,-1 1 0-16,-14 4 0 15,-5 4 2-15,-13 7 0 16,-12 2-1-16,-12 7 1 16,-5 1-1-16,-7 4 0 15,-4-6-3-15,6 3-5 16,-13-24-17-16,24 6-16 15,3-11-2-15,-1-21-1 16,4-14 0-16</inkml:trace>
  <inkml:trace contextRef="#ctx0" brushRef="#br1" timeOffset="47358.7088">6393 5112 102 0,'-45'40'38'15,"0"21"-16"-15,7 0-21 16,16 6-40-16,10-6-3 15,20 2 1-15</inkml:trace>
  <inkml:trace contextRef="#ctx0" brushRef="#br1" timeOffset="48154.7543">7881 5562 77 0,'4'-12'39'16,"-11"-4"-1"-16,7 16 2 16,-25-14-32-16,12 19-2 15,-8 4-2-15,0 12 0 16,-2 9-2-16,2 11 0 15,-4 8-1-15,5 1 1 16,8 1 0-16,9-4 0 16,11-6 1-16,8-9-2 15,14-11 0-15,6-17 1 16,12-12-1-16,1-9 1 0,1-9-4 15,2-10 1-15,-2-5 0 16,-7 2 0-16,-7 0 1 16,-5 6-2-16,-8 6 2 15,-5 6-3-15,-5 13 3 16,-13 8 0-16,8 13 0 15,-8 10 0-15,0 5 1 16,0 5 2-16,4 3-2 16,7 2 1-16,4-7 0 15,11-4 0-15,6-11-1 16,11-11 3-16,5-15-3 15,1-8-2-15,0-14 2 16,-5-4-2-16,-6-9 1 16,-10-4-2-16,-9 1 0 15,-13-3-4-15,-5 9 0 0,-12-4-6 16,12 19-15-16,-13-13-13 15,15 15 1-15,-1-6-2 16,18 9 2-16</inkml:trace>
  <inkml:trace contextRef="#ctx0" brushRef="#br1" timeOffset="48536.7762">9138 5022 96 0,'-11'0'39'16,"-5"10"2"-16,-1 23-3 15,-1 5-31-15,-3 17-3 16,-1 10 0-16,0 10-2 0,0 3 1 16,2 5-1-16,5-1-1 15,4-7 2-15,5-8-2 16,2-12 2-16,8-10-3 15,4-13 3-15,6-14-3 16,7-15 3-16,6-13-3 16,4-9-2-16,2-7 1 15,3-7-1-15,-1 0 2 16,0 0-3-16,-6 5 2 15,-7 6-2-15,-7 9 2 16,-2 8-1-16,-2 9 0 16,-11-4-2-16,17 21-1 15,-7-10-1-15,10 12-7 0,-7-18-9 16,20 10-17-16,-10-15 1 15,15 0-1-15,-3-10 1 16</inkml:trace>
  <inkml:trace contextRef="#ctx0" brushRef="#br1" timeOffset="49038.8049">9635 5479 98 0,'-24'33'40'15,"-8"-3"0"-15,8 20-1 16,5-12-34-16,9 3 3 15,10-4-5-15,13-6 2 16,8-8-3-16,9-8 2 0,10-16-3 16,6-13 0-16,2-9-1 15,2-9-2-15,-3-8 2 16,-4-7-2-16,-6-3 2 15,-4-3-2-15,-9 4 1 16,-5 10 1-16,-11 9 0 16,-8 16-1-16,0 14 0 15,-27 34 0-15,2 21 1 16,-9 21 1-16,-7 26 0 15,-4 16 1-15,-5 16 0 16,-1 7-2-16,0 2 2 16,4-5 2-16,7-16-2 15,3-13 0-15,8-24-1 16,8-23 1-16,6-26-2 15,15-36 0-15,0 0 0 0,0-39 0 16,10-18 0-16,5-16 0 16,5-17 0-16,4-14 0 15,9-1 0-15,-3 2 0 16,2 10 0-16,1 9-3 15,5 16-4-15,-2 10-2 16,13 33-12-16,-17-1-12 16,20 25-7-16,-4-1-1 15,15 11 0-15</inkml:trace>
  <inkml:trace contextRef="#ctx0" brushRef="#br1" timeOffset="49175.8127">10431 5894 110 0,'20'3'43'15,"-20"-3"-3"-15,-3-16 1 0,-10 5-33 16,-2-9-12-16,15 20-19 15,-33-27-17-15,18 16-2 16,-7 0-1-16,6 7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0:01:53.2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21500 10721 124 0,'-12'10'42'0,"7"6"2"16,-13-15-1-16,17 10-41 16,-12-19-2-16,7-4 0 15,-2-3 0-15,-2-12-10 16,11 12-30-16,-20-8-3 15,9 10-2-15,-12-1-1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2:55.57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2015 1351 89 0,'0'0'40'0,"-14"-56"3"16,14 56-2-16,0 0-22 16,-51-24-14-16,51 24-3 15,-61 3 1-15,-3 19-2 16,2 15 0-16,-12 5-1 15,19 7 0-15,11 2 0 16,22-3 1-16,22-14-2 16,30-24 1-16,14-21 1 15,-44 11-1-15,67-34 2 0,-67 34-2 16,89-51 1-1,-89 51-1-15,84-62 1 0,-84 62-1 16,83-60 0-16,-83 60-2 16,71-55 2-16,-71 55 0 15,58-9 0-15,-20 22 1 16,-15 25-2-16,-20 32 1 15,-26 25 0-15,-4 24 2 16,-7 6-2-16,2 8 0 16,5-36 2-16,-1-15-2 15,-2-17 2-15,-3-16-2 16,-4-19 2-16,-4-16-6 15,2-17 0-15,-2-24-2 16,15-10-25-16,-2-28-8 16,19-6-4-16,6-15 3 0,25-1-3 15</inkml:trace>
  <inkml:trace contextRef="#ctx0" brushRef="#br0" timeOffset="698.0399">2581 1394 89 0,'32'12'40'15,"-5"6"1"-15,-16-2-1 16,2 5-26-16,-18 1-7 16,5 8-1-16,-11 3-2 15,-1 5-1-15,-4 3-2 16,-1 4 1-16,-1-6-1 15,3 0-1-15,2-11 0 0,4-7 1 16,9-21-1-16,0 0 1 16,13-19-1-16,5-14 1 15,3-12-1-15,4-11 2 16,-25 56 0-16,30-68-2 15,-30 68 0-15,28-76 0 16,-28 76 0-16,27-69 0 16,-27 69 0-16,24-63 0 15,-24 63 0-15,35-52 0 16,-35 52 0-16,0 0 0 15,71-58 0-15,-71 58 0 16,73-26 0-16,-73 26 0 16,88-18 0-16,-40 18 0 15,-1 3 0-15,-47-3 0 16,92 8 0-16,-92-8 0 0,82 8 0 15,-82-8 0-15,61 11 0 16,-61-11 0-16,12 26 0 16,-17 5 0-16,-28 8 0 15,-30-8 0-15,-2 12 0 16,11 5 0-16,6-2 0 15,30 0 0-15,21-14 0 16,18-8 0-16,14-14 0 16,13-10 0-16,8-9 0 15,5-12 0-15,-1-9 0 16,-5-6 0-16,-55 36 0 15,50-40 0-15,-50 40 0 16,0 0 0-16,46-63 0 0,-46 63 0 16,12-41 0-16,-12 41 0 15,-15 3 0-15,4 22 0 16,-7 5 0-16,11 14-2 15,7 10-7-15,6-9-8 16,21-7-25-16,8-17-1 16,21-9 1-16,5-17-1 15</inkml:trace>
  <inkml:trace contextRef="#ctx0" brushRef="#br0" timeOffset="1370.0782">4052 1316 96 0,'-25'26'37'0,"7"1"1"16,11-3 0-16,12-14-36 15,5-2 0-15,4-3 0 16,-1-1 0-16,-13-4 1 15,19 2 1-15,-19-2-1 16,11 4 1-16,-11-4 0 16,-1 15 0-16,-4-1-1 15,-3 6 0-15,-1 5-1 16,-1 8 0-16,-2-1-1 15,-1 8-1-15,1-1 0 16,3 2 0-16,2-8 0 16,4-4 0-16,3-8-1 0,0-21 1 15,11 12 0-15,3-29 0 16,2-9 0-16,3-16 0 15,-1-11 1-15,-18 53-1 16,13-70 3-16,-13 70-3 16,21-84 2-16,-21 84-4 15,16-83 4-15,-16 83-4 16,21-73 4-16,-21 73-2 15,23-62 0-15,-23 62 0 16,0 0 0-16,51-63 0 16,-51 63 0-16,0 0 0 15,70-25 0-15,-70 25 0 16,49 10 0-16,-3 30 0 15,-15 9 0-15,-8 9 0 0,-34-21 0 16,-7 13-2-16,-27-1 0 16,-13-2 1-16,-10-3 0 15,4 0 1-15,4 0-1 16,5-2 1-16,10 7 0 15,10-1 0-15,11 3 0 16,7 9-2-16,6 3 0 16,-2 5-2-16,7 4 0 15,-6-4-5-15,7 17-21 16,-14-16-12-16,4 6 1 15,-13-18-1-15,7-4 2 16</inkml:trace>
  <inkml:trace contextRef="#ctx0" brushRef="#br0" timeOffset="1938.1109">4937 918 88 0,'0'0'41'0,"0"0"1"16,0 0 0-16,0 0-19 15,0 0-20-15,-43 66-1 16,15 12 2-16,-7 10-3 15,6 11 3-15,-3-5-2 16,-3-22 1-16,13 2-3 16,18-18 0-16,13-33 0 15,11-13 0-15,7-17 0 16,7-14 0-16,5-9 0 15,-39 30 0-15,0 0 0 0,62-58 0 16,-62 58 0-16,0 0 0 16,63-46 0-16,-21 33 0 15,-15 9 0-15,1 18 0 16,-11 11 0-16,8 11 0 15,1 5-14-15,-5 0-26 16,23-7-2-16,0-14 0 16,22-11-1-16</inkml:trace>
  <inkml:trace contextRef="#ctx0" brushRef="#br0" timeOffset="2268.1297">5905 1331 94 0,'0'0'40'0,"22"-53"3"15,-22 53-1-15,0 0-9 16,4-13-30-16,-25 27-3 16,7 15 0-16,-6 11 0 15,2 10 0-15,0 0 0 16,11 0 0-16,7-12 0 15,22-18 0-15,9-16 0 16,6-14 0-16,3-14 0 16,-40 24 0-16,0 0 0 15,66-64 0-15,-66 64 0 16,33-56 0-16,-33 56 0 15,16-55 0-15,-16 55 0 0,-6-47 0 16,6 47-13-16,0 0-29 16,-30-51 0-16,30 51 0 15,0 0-1-15</inkml:trace>
  <inkml:trace contextRef="#ctx0" brushRef="#br0" timeOffset="2809.1607">6878 1045 116 0,'-67'-73'41'0,"67"73"1"15,0 0-4-15,-54-64-32 16,54 64-2-16,0 0 0 16,0 0-2-16,-65-19 0 15,65 19-2-15,0 0 0 16,-62 87 0-16,7-11 0 15,6 19 0-15,6 13 0 16,6-12 0-16,18-3-2 16,17-16-2-16,15-24-3 0,9-36-6 15,17-14-26-15,-11-14-2 16,1-11 2-16,-17-15 0 15,-12 37 29-15,0 0 8 16,3-69 7-16,-3 69 7 16,-18-50 29-16,18 50 1 15,0 0 2-15,-37-64-3 16,37 64-30-16,0 0-11 15,-43-47 0-15,43 47 0 16,0 0-2-16,0 0-39 16,26-52 0-16,-26 52-3 15,65-16 0-15</inkml:trace>
  <inkml:trace contextRef="#ctx0" brushRef="#br0" timeOffset="3383.1935">7491 1336 126 0,'0'0'42'0,"0"0"0"15,21-46-7 1,-9 46-31-16,-12 0-2 0,9 21 0 15,-15 9 0-15,-7 6-2 16,-4 1 0-16,9 3 0 16,1-5 0-16,16-6 0 15,7-13 0-15,7-12 0 16,6-12 0-16,6-13 0 15,0-4 0-15,-35 25 0 16,0 0 0-16,51-55 0 16,-51 55 0-16,0 0 0 15,42-61 0-15,-42 61 0 16,30-19 0-16,-11 13 0 15,-2 24 0-15,-12 17 0 0,-1 25 0 16,-5 21 0-16,-10 15 0 16,1 16 0-16,-4-10 0 15,-1-8 0-15,-2-15 0 16,-1-9 0-16,0-21 0 15,-1-19 0-15,2-18 0 16,-2-22 0-16,8-13-3 16,-2-16-3-16,13-9-12 15,-9-22-22-15,14-4-2 16,-6-15 1-16,16 7-3 15</inkml:trace>
  <inkml:trace contextRef="#ctx0" brushRef="#br0" timeOffset="3936.2251">8881 1266 94 0,'0'0'40'15,"23"-47"1"-15,-23 47-3 16,0 0-29-16,0 0-3 16,0 0 0-16,0 0-2 15,40-17-1-15,-41 48 0 16,1 17-1-16,-12 2-1 15,5 7 1-15,-5-1-2 16,9 4 1-16,2-14-1 16,11-17 1-16,9-20 0 15,4-11 0-15,9-11-1 16,1-15 2-16,2-6-2 0,-35 34 0 15,29-47 0-15,-29 47 0 16,32-53 0-16,-32 53-4 16,25-54 0-16,-25 54-5 15,0 0-16-15,41-64-17 16,-41 64-1-16,0 0 1 15,0 0 1-15</inkml:trace>
  <inkml:trace contextRef="#ctx0" brushRef="#br0" timeOffset="4299.2459">9683 1225 115 0,'0'0'41'0,"0"0"1"15,0 0-5-15,0 0-34 16,0 0 0-16,0 0 0 16,0-33-1-16,-31 52-1 15,9 4 0-15,-2 1 0 16,21 0 0-16,3-24-2 15,18 20 2-15,-18-20-2 16,36 13 1-16,-2-10 1 16,6 5 0-16,-4 2-1 15,-6 5 1-15,-12 7-1 16,-16 11 1-16,-23 4-1 15,-8 5 0-15,-1-1-2 16,0-2-2-16,10-5-9 0,-7-15-29 16,24-9 0-16,3-10 0 15,23-11-2-15</inkml:trace>
  <inkml:trace contextRef="#ctx0" brushRef="#br0" timeOffset="4885.2792">10774 1090 76 0,'0'0'42'0,"0"0"0"15,0 0 0-15,0 0-17 16,0 0-23-16,0 0 1 15,48-3 1-15,-48 3-2 16,60 44 2-16,-23 0-3 16,-13 6 2-16,-15 3-2 0,-22-8 1 15,-14 0-1-15,0-5 0 16,-9-13-1-16,17-15 1 15,19-12-1-15,0 0 0 16,0 0 1-16,27-49-1 16,-27 49 0-16,48-49 0 15,-48 49 2-15,58-57-2 16,-58 57 0-16,57-54 0 15,-57 54 0-15,48-41 0 16,-48 41 0-16,0 0 0 16,47-32 0-16,-28 43 0 15,-18 12 0-15,-6 22 0 16,8 13-11-16,-6-26-30 15,36-1-4-15,25-12 2 16,-2-24-3-16</inkml:trace>
  <inkml:trace contextRef="#ctx0" brushRef="#br0" timeOffset="5641.3227">12768 1204 96 0,'0'0'41'0,"-33"-67"-1"16,33 67 2-16,0 0-33 15,0 0-5-15,-46-42-1 16,46 42 0-16,0 0-1 0,-30 20 1 16,16 18-1-16,3 6-2 15,0 12 1-15,-2 1-1 16,10-17 1-16,11-3-2 15,14-10 2-15,11-18-2 16,9-12 1-16,-42 3 1 16,52-17-1-16,-52 17 1 15,55-30-1-15,-55 30 1 16,59-34 0-16,-59 34 0 15,0 0 0-15,65-58 0 16,-65 58 1-16,0 0-2 16,49-37 0-16,-49 37 0 15,25-7 0-15,-10 21 0 16,-3 14 0-16,-7 5 0 0,14 9 0 15,0-8 0-15,13-6 0 16,0-20 0-16,9-11 0 16,-41 3 0-16,46-22 0 15,-46 22 0-15,0 0 0 16,67-65 0-16,-67 65 0 15,38-57 0-15,-38 57 0 16,33-60 0-16,-33 60 0 16,21-72-6-16,-21 72-11 15,16-61-25-15,-16 61-2 16,0 0 1-16,17-74-2 15</inkml:trace>
  <inkml:trace contextRef="#ctx0" brushRef="#br0" timeOffset="6070.3472">13792 837 93 0,'0'0'42'16,"47"-33"3"-16,-47 33-2 15,0 0-22-15,0 0-18 16,0 0 1-16,0 0-2 15,0 0 0-15,0 0-2 16,0 63 0-16,-26 19 0 16,6 15 0-16,-1 7 0 15,7 8 0-15,-9-26 0 16,16-5 0-16,1-24 0 15,8-28 0-15,11-17 0 16,5-16 0-16,4-11 0 0,7-14 0 16,-29 29 0-16,0 0 0 15,47-61 0-15,-47 61 0 16,0 0 0-16,56-65 0 15,-56 65 0-15,0 0 0 16,36-56 0-16,-20 47 0 16,-5 13 0-16,-4 11 0 15,0 9 0-15,-1 9 0 16,1 2-2-16,7-11-8 15,10-11-14-15,-2-13-18 16,12-5-2-16,-1-10 2 16,10-5-2-16</inkml:trace>
  <inkml:trace contextRef="#ctx0" brushRef="#br0" timeOffset="6419.3672">14320 1259 115 0,'0'0'41'0,"0"0"1"15,0 0-7-15,0 0-32 16,0 0 0-16,0 0 0 16,0 0-1-16,0 0 0 15,57-25 0-15,-57 25 1 16,0 0-1-16,67-20 0 15,-67 20-2-15,0 0 0 16,60-34 0-16,-60 34 0 0,0 0 0 16,0 0 0-16,0 0 0 15,33-27 0-15,-61 48 0 16,-11 7 0-16,2 11 0 15,5 7 0-15,13-6 0 16,23-2 0-16,25-9-4 16,36-23-10-16,-65-6-23 15,67-15-5-15,-67 15 0 16,88-24 0-16</inkml:trace>
  <inkml:trace contextRef="#ctx0" brushRef="#br0" timeOffset="9495.5431">15036 1334 64 0,'13'-19'38'15,"-13"19"1"-15,8-12 0 16,-8 12-14-16,-13 14-17 15,-4 1-1-15,6-5-3 16,5 4 0-16,-1 2-1 16,4 4 0-16,1-1-1 15,0 1-1-15,1 1 0 16,2-3 1-16,1-3-1 15,-2-15 0-15,11 8 0 16,2-19 1-16,4-13 0 16,-17 24-1-16,0 0 1 15,47-56-1-15,-47 56 1 0,0 0-2 16,62-68 2-16,-62 68-2 15,46-32 0-15,1 16 0 16,-10 20 0-16,-9 17 0 16,-5 17 0-16,-6 12 0 15,-13 6-3-15,-2 9 0 16,5-9-6-16,3-31-9 15,32-17-21-15,-6-16-4 16,18-9 0-16,2-11-1 16</inkml:trace>
  <inkml:trace contextRef="#ctx0" brushRef="#br0" timeOffset="9959.5697">16662 1219 109 0,'0'0'43'0,"0"0"1"16,-47 9-1-16,47-9-33 16,0 0-9-16,0 0-1 15,51-41 0-15,-51 41-1 16,58-22-3-16,-58 22-1 0,70-31-4 15,-70 31-2-15,65-12-1 16,-65 12-1-16,72 7 4 16,-40 14 2-16,-35 20 6 15,-39 12 3-15,-26 3 4 16,-14-1 2-16,7-4 4 15,9-12 0-15,21-8-2 16,7-9-2-16,23-11-4 16,15-11-1-16,34-4-3 15,18-12-3-15,9-12-9 16,-61 28-11-16,85-32-18 15,-85 32 2-15,90-41-4 16,-41 23 1-16</inkml:trace>
  <inkml:trace contextRef="#ctx0" brushRef="#br0" timeOffset="10847.6204">18145 1046 62 0,'0'0'40'15,"0"0"-1"-15,0 0 1 16,0 0-15-16,1-60-21 15,-1 60 0-15,0 0-1 16,0 0 1-16,-21 26-1 16,5 24 1-16,-5 16-1 15,4-3 1-15,3 1-3 16,12-14 1-16,15-9 0 15,25-18 0-15,-38-23-1 16,66-16 0-16,-66 16 2 0,81-37-3 16,-81 37 1-16,90-50-1 15,-90 50 1-15,82-58-3 16,-82 58 3-16,79-53-2 15,-79 53 1-15,65-58-1 16,-40 53 1-16,8 35 1 16,-16 28-2-16,-23 40 2 15,-16 16-2-15,-4 22 2 16,-10 10-3-16,0 7 0 15,-10-28 2-15,-3-13-1 16,-8-16 2-16,-2-15-2 16,-3-21 2-16,-2-14-2 15,2-22 1-15,5-18-1 16,10-17-1-16,8-19-1 0,17-14-3 15,7-21-1-15,26 0-13 16,-6-24-9-16,27 12-12 16,3-7 1-16,17 10-2 15,4-1 3-15</inkml:trace>
  <inkml:trace contextRef="#ctx0" brushRef="#br0" timeOffset="11082.6339">19061 1266 110 0,'0'0'44'16,"0"0"0"-16,59-31-1 15,-59 31-39-15,54-27-2 0,-54 27-3 16,70-26 1-16,-70 26-3 15,83-24-1-15,-83 24-1 16,100-44-11-16,-52 28-16 16,-48 16-12-16,82-13 4 15,-82 13-1-15</inkml:trace>
  <inkml:trace contextRef="#ctx0" brushRef="#br0" timeOffset="11246.6433">19208 1478 111 0,'-46'26'42'0,"29"-3"1"16,17-23-1-16,24-5-39 0,36-16 0 15,22-12-3 1,-31 17-5-16,2-8-14 0,8-1-11 16,-2 1-12-16,5 3 1 15,-3 1-3-15</inkml:trace>
  <inkml:trace contextRef="#ctx0" brushRef="#br0" timeOffset="13960.7985">20303 969 26 0,'0'0'33'0,"0"0"2"0,31-60 0 16,-31 60-16-16,0 0-2 16,0 0-11-16,0 0-1 15,0 0 3-15,0 0-2 16,0 0-1-16,0 0-1 15,0 0-1-15,0 0-1 16,0 0 0-16,0 0-1 16,0 0 0-16,0 0-1 15,0 0 0-15,0 0 1 16,0 0-1-16,0 0 1 15,0 0-2-15,0 0 2 16,0 0-1-16,0 0 0 16,0 0 0-16,0 0 1 0,0 0-2 15,0 0 0-15,0 0 3 16,0 0-3-16,0 0 2 15,0 0-1-15,0 0 0 16,0 0 0-16,0 0 0 16,0 0-2-16,0 0-11 15,0 0-26-15,0 0 1 16,0 0-3-16,0 0 2 15</inkml:trace>
  <inkml:trace contextRef="#ctx0" brushRef="#br0" timeOffset="14880.851">20479 833 65 0,'0'0'37'15,"0"-62"1"-15,0 62 0 16,0 0-29-16,2-64-2 15,-2 64 0-15,0 0 0 16,-1-55-3-16,1 55 1 16,0 0-2-16,0 0-1 15,0 0-1-15,0 0 2 16,0 0-3-16,-41 86 1 15,10 19-1-15,4 19 0 16,0 9-3-16,4 9 1 16,4-23-9-16,5-14-28 0,20-27-2 15,10-49 1-15,19-20-1 16</inkml:trace>
  <inkml:trace contextRef="#ctx0" brushRef="#br0" timeOffset="15176.868">20785 1010 96 0,'0'0'42'16,"-7"-60"1"-16,7 60-2 15,0 0-39-15,0 0 2 16,-67-48 0-16,67 48 1 15,-47 18-2-15,47-18 0 0,0 0-1 16,-61 75 0-16,61-75 1 16,-8 54-3-16,8-54 0 15,0 0 0-15,44 75 0 16,-44-75-2-16,70 43 0 15,-18-15-4-15,-1-18-7 16,7 4-19-16,40 1-10 16,3-5 0-16,-16-5 0 15</inkml:trace>
  <inkml:trace contextRef="#ctx0" brushRef="#br0" timeOffset="15342.8775">21419 1311 110 0,'2'12'45'0,"-3"-2"0"0,1-10-2 16,-20 15-31-16,4-14-12 15,3-5 0-15,13 4-15 16,0 0-15-16,-10-10-12 16,10 10-2-16,0 0-2 15,10 5 1-15</inkml:trace>
  <inkml:trace contextRef="#ctx0" brushRef="#br0" timeOffset="16338.9345">21749 1942 97 0,'-5'13'38'0,"5"-13"3"16,0 0-4-16,-15-17-29 16,15 0-3-16,0-11-2 15,6-6 0-15,0-9-1 16,4 1-1-16,3-3 0 15,3-2 0-15,0 4-1 16,-1 2 1-16,-3 11 0 16,1 6-1-16,-6 11 0 0,-7 13 0 15,0 0 0-15,10 8 0 16,-9 13-1-16,1 8 1 15,3 3-1-15,3 5 0 16,3 1 2-16,3-1-1 16,4-6 2-16,3-4-2 15,3-13 1-15,2-14-1 16,3-18 2-16,-1-9-1 15,-1-19-1-15,-2-16 2 16,-25 62-2-16,19-84 2 16,-14 30-1-16,0-7-2 15,-1-1 3-15,2-4-2 16,-9-3 1-16,1-4-1 15,2-17 1-15,-1 11-1 0,-7 1 1 16,3 1 0-16,-1 8 1 16,1 1-2-16,-3 7 0 15,3 4 0-15,5 57 0 16,6-75 0-16,-6 75 0 15,0 0 0-15,78-44 0 16,-30 43 0-16,15 5 0 16,9 3 0-16,10 3 0 15,12 0 0-15,3 0 0 16,6-2 0-16,4 1 0 15,3-3 0-15,0 3 0 16,-4-6 0-16,-4-3 0 16,-4-2 0-16,-9-2 0 15,-9-1-2-15,-15-3-1 16,-16 2-3-16,-49 6-3 0,63-6-13 15,-63 6-10-15,0 0-11 16,0 0 0-16,0 0 0 16,0 0 1-16</inkml:trace>
  <inkml:trace contextRef="#ctx0" brushRef="#br0" timeOffset="16901.9667">22787 1221 91 0,'0'0'40'0,"0"0"3"16,0 0-3-16,0 0-21 16,19-49-17-16,-19 49 0 15,0 0 0-15,64-23 0 16,-64 23 0-16,55-5-1 15,-55 5 1-15,47 9-1 16,-1 18 0-16,-16 7-1 16,-11 14 1-16,-34 5-2 15,-22 8 2-15,-21 0-1 16,-3-4 0-16,7-20-1 15,10-7 2-15,19-12-1 0,25-18 0 16,0 0 1-16,41-29-1 16,7-2 1-16,13-9 0 15,-61 40 0-15,70-51 1 16,-70 51-2-16,68-62 0 15,-68 62 0-15,69-58 0 16,-69 58 0-16,49-52 0 16,-49 52 0-16,22-26 0 15,-16 14 0-15,-6 12 0 16,-8 25 0-16,2 12 0 15,-5 10 0-15,12 6-6 16,23-2-11-16,10-28-11 16,32-2-8-16,-6-17-7 0,15-8-2 15,-4-12 2 1</inkml:trace>
  <inkml:trace contextRef="#ctx0" brushRef="#br0" timeOffset="17299.9895">23782 551 107 0,'0'0'41'0,"0"0"1"16,0 0-5-16,0 0-31 15,0 0-1-15,0 0 0 16,0 0-1-16,0 0-1 16,0 0-1-16,0 0-1 15,0 0 1-15,0 0-2 16,0 0 0-16,0 0 0 15,0 0 0-15,-18 75-3 16,18-75-2-16,0 56-9 16,0-56-11-16,10 56-11 15,-10-56-8-15,23 60 1 16,-23-60-1-16</inkml:trace>
  <inkml:trace contextRef="#ctx0" brushRef="#br0" timeOffset="17442.9977">23978 984 121 0,'0'0'44'0,"0"0"1"16,0 0-3-16,49 1-41 15,-49-1-6-15,0 0-4 16,0 0-13-16,0 0-14 16,0 0-8-16,0 0 0 15,-51-37-1-15</inkml:trace>
  <inkml:trace contextRef="#ctx0" brushRef="#br0" timeOffset="28592.6354">8699 9719 70 0,'0'0'31'0,"12"-5"1"16,-12 5-3-16,0 0-25 15,0 0 1-15,-9-15-1 16,9 15 1-16,0 0 0 16,0 0 0-16,2-17-1 15,10 8 1-15,5-10-3 16,10 1 0-16,8-8-1 15,9-4-1-15,11-5 1 16,11-3-1-16,6-4 0 16,5-2-1-16,1-1 2 15,0 0-1-15,-1 4 1 16,-4-1 0-16,-4 2 0 15,-7 2 0-15,-5 1 0 16,-3 3 0-16,-2 3 0 0,-2 5-1 16,-1-2 1-16,1 4-1 15,-2 2 0-15,0 4 0 16,-1-1 0-16,1 3 0 15,-1 2-2-15,2-3 2 16,-2 0-2-16,1-1 2 16,3-1-2-16,-1-4 2 15,1 2-2-15,3-5 2 16,1 1 0-16,-1-3-1 15,1 2 2-15,-2 1-2 16,-3-2 1-16,-4 3 0 16,-3 3 0-16,-4 3 0 15,-3 0 0-15,-7 3 0 16,-3 1 0-16,1 2 0 0,0-2 1 15,2-1-2-15,5-1 1 16,1-4 0-16,7 1 1 16,5-6-1-16,6 2 0 15,4-2 0-15,2 0 0 16,5-1 1-16,0 3-1 15,-1 0 0-15,0 3 0 16,-2 1 0-16,-2 2 0 16,-5 0 0-16,-2-2 0 15,-4 2 1-15,-1-4-1 16,1 2 1-16,-2 1 0 15,3-3 0-15,1 0-1 16,1 1 1-16,1-1-1 0,2 2 0 16,2-3 1-16,3 2-2 15,2-3 1-15,-2 1 0 16,-1-2 0-16,4-2 0 15,-6 1 0-15,5-2 0 16,-3-2 0-16,-2 3 0 16,1-1 0-16,1 0 0 15,0 0 1-15,2 1-1 16,4 0 0-16,-2 1 0 15,3 2 0-15,4 0 0 16,-2 2 0-16,4-1 0 16,-4 3 1-16,-1-1-2 15,-6 0 2-15,-3 1-1 16,-3 3 1-16,-4-4 0 15,0-2 0-15,-3 0 1 0,0-1-1 16,1-1 1-16,2 0-1 16,1-1 0-16,1 0-1 15,4 2 1-15,-3 0-1 16,3 2 0-16,-3 0 0 15,3 1 0-15,-4-3 0 16,0 0 0-16,0-3 0 16,0-1 0-16,-1 0 0 15,1-2 0-15,3-2 0 16,-1 2 0-16,1-1 0 15,4 3 0-15,2 0 0 16,0 3 0-16,2 1 0 16,0 1 0-16,0 2 0 15,1 3 0-15,2 2 0 0,-5-2 0 16,1 1-1-16,1-4 0 15,3 1 1-15,5-1-2 16,6-1 1-16,-2-2 0 16,5-5 0-16,1 2-1 15,-2-1 2-15,-1-2-1 16,0 1-1-16,-4-5-1 15,3 3-1-15,-4-7-5 16,14 12-25-16,-17-10-2 16,11 9 0-16,-8-3-1 15</inkml:trace>
  <inkml:trace contextRef="#ctx0" brushRef="#br0" timeOffset="30196.7272">16407 6493 77 0,'-11'6'37'0,"11"-6"-2"16,0 0 1-16,6-22-31 15,11 12-2-15,1-6-1 16,6 2 0-16,1-1 0 15,1 2-1-15,5-3 1 0,5 2-1 16,7-4 1-16,6-2 0 16,9-5 0-16,11-5-1 15,8-6 2-15,11-1-2 16,10-7 1-16,5 1 0 15,5-4-1-15,-1 2 0 16,-1 4-2-16,-7 4 3 16,-4 2-4-16,-8 5 3 15,-10 2-2-15,-7 0 0 16,-4 3-1-16,-3 0 1 15,-3 0 1-15,1 0-2 16,-1-1 3-16,-1-1-3 16,4 0 3-16,0 1 0 15,2-3 0-15,5 1 0 0,3-3-1 16,12 1 1-16,2 0-1 15,9 0 1-15,2 3-1 16,7 2 0-16,0 1 1 16,1 1-1-16,-1 3 0 15,-8 1 0-15,-2 0 1 16,-6 2-1-16,-7-2 1 15,-4 1-1-15,-6 2 1 16,-2-3-1-16,-8 2 0 16,0 0 1-16,-1-1-3 15,0 1 3-15,4 1-2 16,1 1 1-16,1-1-2 15,3 0 2-15,-3 2-1 16,-1 0 0-16,0 0 2 0,-4-1-2 16,-1 0 1-16,-3 1-1 15,3-2 2-15,0 1-1 16,1-2 0-16,2 1 0 15,2 0 1-15,1 1-1 16,0-3 1-16,-1 5-1 16,-1-2 1-16,-3 2-1 15,-3 1 1-15,-5 1-1 16,3-3 1-16,-2 0-1 15,-1 0 0-15,-2 0 0 16,1-2 1-16,-1-1-1 16,3 0 0-16,-2-2 1 15,-2 3 0-15,-1 0-1 16,-3 1 1-16,1 1 0 15,-3 3-1-15,1-2 1 0,2 4-1 16,-2-1 0-16,2 1 0 16,1 0 0-16,2 1 0 15,0 1 0-15,4-2 0 16,0 2 1-16,3-1-1 15,4-1 1-15,0 2 0 16,5-3-1-16,3 4 0 16,1 0 1-16,0 0-1 15,-2 1 0-15,-4 0 0 16,-5 1 0-16,-3 1-1 15,-4-1 2-15,-2-2-1 16,-5 1 0-16,-2 1 0 16,0 0 0-16,0-1 0 15,2 2 1-15,1-3-1 0,-1 3 0 16,0 0-1-16,-1 0 1 15,-4 0 0-15,-5 1 0 16,-1-2 0-16,-7 1-2 16,-3 3-1-16,-10-7-5 15,6 13-9-15,-21-6-20 16,22-5 0-16,-22 5 0 15,21-6-3-15</inkml:trace>
  <inkml:trace contextRef="#ctx0" brushRef="#br0" timeOffset="35095.0073">827 17112 6 0,'-3'11'27'15,"-1"2"-1"-15,4-13 0 16,0 0-19-16,0 0-3 16,0 0-2-16,0 0 0 15,4-15-1-15,-4 15-2 16,5-15 1-16,-5 15 0 15,6-12 0-15,-6 12 0 16,0 0 0-16,0 0 0 16,0 0 1-16,1 12 0 15,-1-12 0-15,-5 15-1 0,5-15 0 16,-3 14-4-16,3-14-5 15,0 0-4-15,0 0 1 16,0 0 0-16,0 0-1 16,0 0 0-16,0 0 1 15,0-12 5-15,0 12 8 16,0 0 3-16,0-10 1 15,0 10 0-15,0 0 3 16,0 0-1-16,-6 11 1 16,6-11-4-16,0 0-7 15,-13 12-9-15,13-12-3 16,0 0 3-16,-9 14 4 15</inkml:trace>
  <inkml:trace contextRef="#ctx0" brushRef="#br0" timeOffset="36244.0729">795 17161 4 0,'0'0'17'0,"0"0"4"0,-4-13-3 15,4 13-4-15,-1-20-2 16,3 6-4-16,-3-1-1 15,1 0-2-15,-2 1 0 16,4 1-1-16,-2 13-2 16,-4-17 0-16,4 17-1 15,0 0 0-15,0 0 0 16,0 0-1-16,0-15 0 15,0 15 1-15,5-15-1 16,-2 4 1-16,2-6-2 16,6 0 3-16,-3-9 0 15,3 1 0-15,0-2 0 0,0 4 0 16,0-4-1-1,1 2 0-15,-1-1 3 0,-2 3-4 16,0 0 0-16,-2 0 0 16,3-2 1-16,-1-2-1 15,1-2 0-15,0 2 1 16,0-2 0-16,-1 0-1 15,1 3 1-15,0 3-1 16,-3 1 0-16,1 3 1 16,-1 1-2-16,0 2 2 15,-5-2-2-15,4 0 2 16,-4-3-2-16,2-3 1 15,-1-2 1-15,0 0 0 16,0-3 0-16,2 0 0 16,-1-1 1-16,1 0-1 0,1 0 1 15,3 3-1-15,-3-2 1 16,4-2-2-16,1 0 1 15,1-2-1-15,-1-2 1 16,2 0-1-16,-1-4 1 16,2-2-1-16,-2 2 1 15,-2 2 0-15,2 0 1 16,-4 3-1-16,0 4-1 15,-1 2 2-15,-1 4-2 16,2 1 1-16,-2 1-1 16,2-1 1-16,2 1-2 15,1-6 2-15,3-3-1 16,-1-3 0-16,4-4-1 15,-1-5 1-15,2 0-1 0,1-1 1 16,-2 4-1-16,0 2 0 16,-1 5 1-16,-1 3 0 15,1 4 0-15,-6 2 0 16,3 2 0-16,2 0 0 15,-1-2 0-15,5-1 0 16,-1-7 1-16,2-1 1 16,4-3-2-16,3-2 2 15,1-1 0-15,-3 0-1 16,2 0 0-16,-4 3 1 15,0 1-2-15,-2 4 0 16,-2 1 1-16,-2-2-1 16,-2 3 0-16,2-1 0 15,1-2 0-15,1-3 0 16,1-1 1-16,2-3-1 0,0 2 0 15,2-1 0-15,-3 0 0 16,-2 4 2-16,-1 1-2 16,-1 4 1-16,-2 3 0 15,-1 1-1-15,1 0 0 16,-1 0 1-16,3-2 0 15,0-1-2-15,4-4 1 16,1-4 0-16,5-2 0 16,-2-4 0-16,3 2 0 15,-1 3 0-15,1-2 1 16,-4 2-1-16,2 3 0 15,2-2 1-15,-1 3-1 16,2 0 0-16,2-7 1 16,3-1-1-16,1-2 1 0,5-3-1 15,3-4 1-15,3 0-1 16,2-3 1-16,3-2-1 15,1 5-2-15,-1-4-7 16,7 10-24-16,-6-6-1 16,8 5-3-16,-4-7 1 15</inkml:trace>
  <inkml:trace contextRef="#ctx0" brushRef="#br0" timeOffset="37185.1268">2919 13101 56 0,'0'0'32'0,"0"0"-2"16,-11-6-10-16,8-8-12 16,11 3-3-16,0-12-1 15,11 2-1-15,3-7-1 16,8-3-1-16,3-3 2 15,10-1-1-15,1-2 2 16,10-2-1-16,-5 1 0 16,6-5 0-16,-2-2 0 15,3-2-1-15,-3-5 0 16,1 1-1-16,0-4 0 0,-1-2 0 15,-1 1-1-15,1 4 0 16,1 1 1-16,3 3-2 16,-4 5 2-16,1 3-1 15,2 4 0-15,-3 0 0 16,-1 4 0-16,4-4 0 15,-3 2-1-15,3-6 2 16,1 1-1-16,4-5 1 16,6-3-2-16,7-1 2 15,7-6-1-15,5-2 1 16,8 2 0-16,2-4-1 15,7 4 1-15,3-1-2 16,0 3-2-16,-3-2-6 16,4 10-27-16,-9-5 1 0,1 4-1 15,-8-1 1-15</inkml:trace>
  <inkml:trace contextRef="#ctx0" brushRef="#br0" timeOffset="37933.1693">5067 11543 35 0,'-14'10'26'15,"-6"-2"1"-15,6 4-1 16,4-4-23-16,-2-3 1 16,12-5 0-16,0 0 2 15,0 0 0-15,0 0 0 16,31-6 1-16,-9-15 0 15,15 2-1-15,5-14 1 16,16-5-4-16,9-6 1 16,13-4-1-16,7-9-1 15,9 2-1-15,4-4 1 16,4 3 1-16,4-3-3 15,2 2 2-15,-1-1-1 0,-4 0 1 16,2-2-1-16,-7 0 0 16,2 1 0-16,-1-1-1 15,-2 5 0-15,-1 0 0 16,-2 5 1-16,0 3-2 15,-1 3 2-15,0 4-2 16,4 1 1-16,0 1-1 16,2-1 1-16,-3-2-2 15,-2-2 1-15,-2-7 0 16,2 3-2-16,-9-12-7 15,8 3-24-15,-15-4 1 16,3 3-1-16,-5-3 0 16</inkml:trace>
  <inkml:trace contextRef="#ctx0" brushRef="#br0" timeOffset="38571.206">8168 10019 75 0,'39'-15'36'0,"8"-14"0"16,18-1 1-16,4-15-28 15,16 1-3-15,5-9-2 16,3-2-2-16,1-3-1 15,0-4-5-15,3 7-19 16,-12-7-13-16,-5 7-1 16,-14-2-1-16,-5 12 2 15</inkml:trace>
  <inkml:trace contextRef="#ctx0" brushRef="#br0" timeOffset="47090.693">11818 9173 90 0,'0'0'39'15,"-5"11"0"-15,-5-4 0 16,5 11-37-16,-7 9-1 15,6 12 0-15,1 5 0 16,4 5 0-16,3 2 0 16,8-3 1-16,9-6-1 15,9-13 0-15,10-17 0 16,10-16 0-16,9-19 0 15,6-13 0-15,3-15 0 0,1-11-1 16,3-7 1-16,-2-6-1 16,-2 1 1-16,-7 4-1 15,-7 7 0-15,-8 18 0 16,-7 23 0-16,-9 29 0 15,-9 34 0-15,-15 34 0 16,-13 35 1-16,-9 32 2 16,-15 27-2-16,-12 15 2 15,-18 9-2-15,-8-2 2 16,-14-4-1-16,-5-15 2 15,-10-21-4-15,3-25 2 16,1-27-3-16,6-29 2 16,9-27-3-16,9-35-3 15,26-29-10-15,2-47-16 0,31-19-9 16,13-34-5-16,25-19 3 15,15-23-1-15</inkml:trace>
  <inkml:trace contextRef="#ctx0" brushRef="#br0" timeOffset="47296.7048">13361 9185 91 0,'40'2'41'0,"-8"-15"1"16,13 2-2-16,3-14-31 15,18-2-7-15,13-3-2 16,8-2-3-16,10 14-19 0,-11-8-16 16,-5 13-2-16,-18 1-1 15,-13 8 0-15</inkml:trace>
  <inkml:trace contextRef="#ctx0" brushRef="#br0" timeOffset="47450.714">13583 9304 100 0,'-58'35'43'0,"29"-6"0"15,29-29-2-15,33 1-32 16,37-26-13-16,25-20-12 16,44 3-22-16,14-13-3 15,31 0 0-15,13-6-1 0</inkml:trace>
  <inkml:trace contextRef="#ctx0" brushRef="#br0" timeOffset="47834.736">15317 8397 68 0,'-4'-72'38'16,"2"1"0"-16,13 19 2 15,-4 6-21-15,8 32-14 16,-1 22-2-16,1 31 1 16,-6 29-1-16,-7 32 0 15,-7 26 1-15,-7 23-3 16,-4 11 1-16,1 2-1 15,3-4-1-15,9-23-4 16,17-21-1-16,5-43-27 16,33-22-7-16,15-40 0 15,18-25-1-15</inkml:trace>
  <inkml:trace contextRef="#ctx0" brushRef="#br0" timeOffset="48082.7502">15917 8692 107 0,'-91'28'41'15,"0"19"1"-15,-5-3-2 16,20 2-36-16,10-5 0 16,25-6-2-16,26-12 0 15,27-8 0-15,26-5 0 16,23-7-1-16,19-3-1 15,12 4 1-15,5 0-2 16,6 3-1-16,-4 7-3 16,-14 0-8-16,6 16-24 15,-29-4-5-15,3 5 1 0,-15-7-2 16</inkml:trace>
  <inkml:trace contextRef="#ctx0" brushRef="#br0" timeOffset="48216.7578">16761 9207 104 0,'-11'-6'42'0,"-3"5"-1"15,-15-8-3-15,4-6-30 16,11 3-46-16,-3-8-3 16,17 5-1-16,0-8-1 15</inkml:trace>
  <inkml:trace contextRef="#ctx0" brushRef="#br0" timeOffset="48907.797">17536 9320 88 0,'-20'-5'39'0,"6"4"1"15,-4-13 0-15,8 6-22 16,-4-15-12-16,11-1-3 15,7-6-1-15,10-2-2 16,3 3 1-16,1 2-1 16,3 6 0-16,0 12 1 15,-3 10-1-15,-4 13 1 16,-4 12 0-16,-3 8 0 15,-6 8 0-15,3 4 0 16,1-2 0-16,1-4 0 16,3-14 0-16,7-8 0 15,6-25 0-15,7-20 0 0,7-27 0 16,3-19-1-16,4-26 0 15,1-22 0-15,-8-21-1 16,-7-13 2-16,-7-3-2 16,-10 4 2-16,-12 17-2 15,-7 18 2-15,-7 23-1 16,-3 24 1-16,5 32-1 15,5 21 1-15,20 22-1 16,28 8 1-16,31 2-1 16,35-4 0-16,38-1 0 15,30-6-1-15,25-4-1 16,18-8-3-16,13 4-10 15,-27-15-13-15,-8 14-13 0,-41-1-2 16,-38 10 0-16,-43 2 0 16</inkml:trace>
  <inkml:trace contextRef="#ctx0" brushRef="#br0" timeOffset="49433.8275">18852 8471 98 0,'22'-9'40'0,"15"4"1"0,0-4-1 16,15 5-34-16,-2 2-2 15,2 7-1-15,-4 4 0 16,-5 11-2-16,-10 8 0 16,-9 7 0-16,-10 10 0 15,-16 7 1-15,-13 4-1 16,-10 0 0-16,-12-2 2 15,-7-3-3-15,-6-9 2 16,-2-8-1-16,4-13 1 16,9-15-2-16,13-18-1 15,19-11 1-15,20-18-2 16,19-7 2-16,22-12-2 15,15-3 1-15,12-3-1 16,7 9 2-16,-4 8 0 16,-5 14 0-16,-15 13 1 0,-14 16-1 15,-20 19 1-15,-16 11 0 16,-17 13 0-16,-12 7 1 15,-7 8 1-15,-4 4 0 16,1 0-3-16,8-7 0 16,10-4 0-16,12-11-3 15,24-3-7-15,2-28-12 16,31 1-16-16,0-28-5 15,19-6-1-15,-1-16 0 16</inkml:trace>
  <inkml:trace contextRef="#ctx0" brushRef="#br0" timeOffset="49718.8438">19844 7915 111 0,'15'15'42'0,"-18"-3"0"15,3 15-1-15,-14 5-37 16,-1 3-3-16,0 7 0 15,0 3-2-15,1 6-1 16,4-1-3-16,18 10-17 16,-1-24-18-16,26 4-1 0,8-12-1 15,15-1-1-15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5:49.1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2123 1237 88 0,'0'0'21'16,"0"0"-1"-16,0 0 2 16,0 0-14-16,0 0-5 15,0 0 2-15,0 0 1 16,0 0 0-16,0 0-1 15,0 0 3-15,0 0-2 16,36-61 2-16,-36 61-1 16,0 0-1-16,0 0 0 15,0 0-2-15,-51-51-1 0,51 51-1 16,0 0 2-16,-63-6-2 15,63 6 0-15,-30 24-2 16,-13 16 1-16,1 9-2 16,13 7 3-16,9 5-2 15,5-20 0-15,18 5-1 16,19-12 2-16,17-31 0 15,-39-3 0-15,46-22 1 16,-46 22-4-16,61-46 3 16,-61 46-2-16,66-62 2 15,-66 62-2-15,66-69 1 16,-66 69-2-16,56-66 1 15,-56 66 2-15,51-44 0 16,-8 35 0-16,-10 34-1 16,-9 29 0-16,-22 48-1 0,-26 5 1 15,-5 25 0-15,-3 12 1 16,-9-8-1-16,1-24-1 15,-3-22 2-15,-3-13-1 16,1-22 1-16,-3-18-4 16,8-18-2-16,-5-29-14 15,19-12-20-15,-6-23-1 16,18-14-2-16,3-19 0 15</inkml:trace>
  <inkml:trace contextRef="#ctx0" brushRef="#br0" timeOffset="864.0494">2962 1326 85 0,'0'0'42'16,"0"0"-4"-16,0 0 4 15,14-55-23-15,-14 55-15 16,4-16-1-16,-4 16-1 16,-12 32 1-16,-6 13-2 0,-2 7 1 15,-4 5-1-15,1 5 1 16,-1-8-2-16,10-10 1 15,0-16 0-15,7-5 0 16,7-23 0-16,0 0-1 16,4-18 1-16,10-13 0 15,-14 31 0-15,18-47-1 16,-18 47 4-16,18-64-4 15,-18 64 0-15,28-68-3 16,-28 68 3-16,29-74 0 16,-29 74-1-16,41-64 0 15,-41 64 0-15,47-54-1 16,-47 54 2-16,60-49 2 15,-60 49-2-15,69-32 1 0,-69 32 0 16,77-8 0-16,-77 8 0 16,79 10 1-16,-79-10-2 15,78 20 0-15,-78-20 0 16,68 19 0-16,-68-19 0 15,54 11 0-15,-54-11 0 16,0 0 0-16,0 0 0 16,0 0 0-16,0 0 0 15,0 0 0-15,-35 45 0 16,-12-20 0-16,-5 2 0 15,9 8 0-15,-9-8 0 16,25 16 0-16,18-8 0 16,36-11 0-16,16-20 0 15,10-11 0-15,-53 7 0 16,70-20 0-16,-70 20 0 0,71-35 0 15,-71 35 0-15,74-43 0 16,-74 43 0-16,61-50 0 16,-61 50 0-16,0 0 0 15,56-58 0-15,-56 58 0 16,0 0 0-16,0 0 0 15,0-26 0-15,2 41 0 16,-7 11 0-16,5 12 0 16,15 5-8-16,16-7-8 15,37-12-12-15,3-14-13 16,16-15-2-16,-87 5 1 15,89-18 2-15</inkml:trace>
  <inkml:trace contextRef="#ctx0" brushRef="#br0" timeOffset="1435.0818">4353 1263 116 0,'16'-15'41'16,"-29"33"2"-16,-11 11-2 16,-8 19-37-16,-9 16-1 15,11 7-1-15,6-1-1 16,10 2 0-16,13-25 0 15,6-11-1-15,7-14-1 16,1-14 1-16,5-15 1 16,1-13-1-16,3-17 2 15,-1-19-2-15,-21 56 0 16,23-67 0-16,-23 67 0 0,22-83 0 15,-22 83 0-15,29-82 0 16,-29 82 0-16,29-76 0 16,-29 76 0-16,39-62 0 15,-39 62 0-15,42-54 0 16,-42 54 0-16,51-32 0 15,-51 32 0-15,53-17 0 16,-53 17 0-16,53 11 0 16,-53-11 0-16,0 0 0 15,39 63 0-15,-23-20 0 16,-21 2 0-16,-13-1 0 15,-31-18 0-15,3 15 0 16,-10-1 0-16,11 3 0 16,4-2 0-16,11 8 0 0,4 0 0 15,6 7 0-15,3-1 0 16,3 5 0-16,0 2 0 15,-1 8 0-15,-8 3 0 16,-2 4 0-16,-7-2 0 16,-3-3-3-16,3-10-1 15,3-11-3-15,16-11-6 16,13-40-7-16,22-3-12 15,8-40-10-15,34-12-1 16,9-32 1-16,18-14 1 16</inkml:trace>
  <inkml:trace contextRef="#ctx0" brushRef="#br0" timeOffset="1881.1076">5124 979 116 0,'33'-82'43'15,"-33"82"0"-15,0 0-3 16,0 0-36-16,0 0-2 16,0 0 2-16,0 0-1 15,0 0-3-15,-27 82 0 16,9 2 0-16,8 7 0 15,-2-1 0-15,5 4 0 16,-18-32 0-16,17 1 0 16,4-25 0-16,18-34 0 15,9-15 0-15,7-12 0 16,-30 23 0-16,0 0 0 0,55-47 0 15,-55 47 0-15,0 0 0 16,67-58 0-16,-67 58 0 16,0 0 0-16,61-47 0 15,-61 47 0-15,33-15 0 16,-4 26 0-16,-16 10 0 15,6 12 0-15,-13 3 0 16,2 7 0-16,-5 1 0 16,-3-12-6-16,8-14-11 15,-8-18-8-15,31-16-15 16,-11-10-3-16,-20 26-1 15,0 0 3-15</inkml:trace>
  <inkml:trace contextRef="#ctx0" brushRef="#br0" timeOffset="2495.1427">6523 1142 114 0,'0'0'41'15,"0"0"2"-15,0 0-2 16,0 0-36-16,0 0-2 16,0 0 0-16,0 0 0 15,0 0-1-15,-43 35-2 16,25 5 0-16,-2 2 0 15,6 14 0-15,-13-15 0 16,22 16 0-16,7-8 0 16,24-6 0-16,8-20 0 0,13-10 0 15,8-13 0-15,-2-17 0 16,-53 17 0-16,59-32 0 15,-59 32 0-15,50-54 0 16,-50 54 0-16,42-68 0 16,-42 68 0-16,17-70 0 15,-17 70 0-15,2-62 0 16,-2 62 0-16,-23-54 0 15,23 54 0-15,0 0-2 16,0 0-10-16,-37-57-6 16,37 57-12-16,0 0-11 15,0 0-1-15,52-4 0 16,-52 4 1-16</inkml:trace>
  <inkml:trace contextRef="#ctx0" brushRef="#br0" timeOffset="2742.1567">7666 868 118 0,'0'0'43'0,"24"-61"2"16,-24 61-2-16,0 0-39 15,0 0-2-15,-70-34-2 16,70 34 0-16,-72 35 0 15,42-6 0-15,-47 55 0 16,27 24 0-16,-1 15 0 16,23 12 0-16,0-24 0 15,25-16-12-15,30-15-12 16,-4-43-16-16,11-11-3 0,-11-22 1 15,0-10-1-15</inkml:trace>
  <inkml:trace contextRef="#ctx0" brushRef="#br0" timeOffset="2911.1665">7339 1448 128 0,'-38'-47'45'15,"38"47"-1"-15,0 0-6 16,-45-58-38-16,45 58 0 16,0 0 0-16,3-53 0 15,-3 53-13-15,0 0-11 16,81-46-14-16,-81 46-6 15,105-15-2-15,-35 8 0 16</inkml:trace>
  <inkml:trace contextRef="#ctx0" brushRef="#br0" timeOffset="3518.2012">8980 1336 118 0,'-5'-47'42'0,"5"47"0"15,-13-12-3-15,1 15-36 16,-13 11-1-16,5 19 0 15,-8 13 0-15,-1 14 0 16,3-1-1-16,9 2 1 16,26-23-2-16,12-9 0 15,14-17 0-15,14-17 0 16,10-13 0-16,12-15 0 15,-71 33 0-15,77-49 0 16,-77 49 0-16,71-58 0 16,-71 58 0-16,69-58 0 0,-69 58 0 15,52-49 0-15,-25 26 0 16,-4 25 0-16,-13 25 0 15,-12 25 0-15,-12 25 0 16,-2 24 0-16,-11 11 0 16,3 12 0-16,-9-25 0 15,2-6 0-15,-4-18 0 16,-3-13 0-16,0-19 0 15,-5-15 0-15,-1-16-2 16,5-21-2-16,8-16-4 16,4-27-4-16,21-8-6 15,-5-28-7-15,33 1-17 16,6-9 0-16,21 4-3 15,6 1 5-15</inkml:trace>
  <inkml:trace contextRef="#ctx0" brushRef="#br0" timeOffset="4050.2316">10560 1333 101 0,'19'-58'40'15,"-19"58"1"-15,0 0 0 16,0 0-37-16,6-16 0 16,-2 31 0-16,-5 12-1 15,1 18 0-15,-3 4-2 16,1 6 2-16,0 1-2 15,9 5 0-15,4-19 0 16,6-11 0-16,4-10 0 16,7-16 0-16,1-14 0 0,5-8 0 15,-3-12 1-15,-3-10-2 16,-4-9 0-16,-24 48-2 15,22-55 1-15,-22 55-2 16,26-54-2-16,-26 54-6 16,23-53-9-16,-23 53-14 15,0 0-6-15,38-61-1 16,-38 61 0-16</inkml:trace>
  <inkml:trace contextRef="#ctx0" brushRef="#br0" timeOffset="4381.2506">11305 1210 110 0,'0'0'42'16,"0"0"0"-16,61-3-1 0,-61 3-36 16,0 0-1-16,1 13-1 15,-14 4-2-15,-14 6 0 16,-2 7 0-16,1-1-1 15,13 5 1-15,10-6-2 16,29-4 1-16,24-19 0 16,9 0 0-16,-1-2 0 15,0-1 1-15,-7 3-1 16,-12 7 1-16,-18 4-1 15,-19 10 0-15,-16 6 0 16,-15 0 0-16,-6 0-1 16,-2-1-2-16,3-1-4 15,-3-12-7-15,29-5-10 16,-4-10-17-16,29-7-1 0,7-8-2 15,19-7 1-15</inkml:trace>
  <inkml:trace contextRef="#ctx0" brushRef="#br0" timeOffset="4999.2859">12741 1090 99 0,'0'0'40'0,"0"0"2"16,0 0-1-16,0 0-38 15,0 0-2-15,0 0 2 16,0 0-1-16,0 0 0 16,0 0 1-16,16 2-1 15,-7 40 2-15,-13 7-2 16,-4 11 2-16,-18 2-3 0,-6-13 0 15,-3 0-1-15,11-8 0 16,21-25 0-16,3-16 1 16,0 0-1-16,0 0 0 15,55-38 1-15,-55 38 0 16,52-51 1-16,-52 51-2 15,58-61 0-15,-58 61 0 16,60-63 0-16,-60 63 0 16,52-57 0-16,-52 57 0 15,0 0 0-15,55-68 0 16,-55 68 0-16,0 0 0 15,11 10 0-15,1 28 0 16,-9 19 0-16,12 8-2 16,11-18-13-16,14-7-5 0,36-16-11 15,-3-28-10-15,-25-3-4 16,6-4 0-16,2-6 4 15</inkml:trace>
  <inkml:trace contextRef="#ctx0" brushRef="#br0" timeOffset="5874.336">14542 1343 103 0,'0'0'40'0,"19"-42"2"16,-19 42-1-16,-18 9-36 16,1 17-2-16,-10 13 0 15,0 15 1-15,-10 3-2 16,8 10 1-16,17-13-3 15,7-5 2-15,16-10-2 16,14-12 0-16,14-17 1 0,9-11-1 16,10-15 0-16,8-18 1 15,4-13 0-15,-5-12-1 16,-65 59 2-16,60-62 0 15,-60 62-2-15,45-67 0 16,-45 67 0-16,32-52 0 16,-22 9 0-16,-1 24 0 15,-21 11 0-15,7 25 0 16,-11 7 0-16,11 22 0 15,1 4 0-15,15 4 0 16,9-9 0-16,12-8 0 16,11-12 0-16,3-8 0 15,4-12 0-15,2-10 0 16,-2-13 0-16,-6-12 0 0,-5-10 0 15,-39 40 0-15,27-58 0 16,-27 58 0-16,21-63 0 16,-21 63 0-16,10-73-2 15,-10 73-5-15,12-70-6 16,-12 70-14-16,3-69-8 15,-3 69-8-15,19-72 0 16,-19 72 1-16</inkml:trace>
  <inkml:trace contextRef="#ctx0" brushRef="#br0" timeOffset="6283.3593">15741 879 115 0,'0'0'42'15,"0"0"2"-15,0 0 0 16,0 0-40-16,0 0-1 15,23 41 0-15,-48 28-3 16,-18 17 0-16,5 18 0 16,-4 5 0-16,4-14 0 15,9 0 0-15,12-8 0 16,14-36 0-16,8-11 0 15,0-14 0-15,8-13 0 16,7-14 0-16,4-11 0 16,5-11 0-16,4-12 0 15,2-9 0-15,2-6 0 16,-1 1 0-16,-6 4 0 15,-5 10 0-15,-3 9 0 0,-6 17 0 16,-16 9 0-16,14 29 0 16,-18 6 0-16,-1 8 0 15,-3 4 0-15,6 2-6 16,-4-7-7-16,15-2-7 15,-7-21-7-15,27 0-7 16,-9-15-6-16,18-5-2 16,-1-12 2-16</inkml:trace>
  <inkml:trace contextRef="#ctx0" brushRef="#br0" timeOffset="6643.3799">16133 1463 117 0,'-14'22'42'0,"0"-6"0"0,17 4-1 15,8-12-39-15,16-3-1 16,11-8 0-16,7-5 0 16,7-3 0-16,1-8 0 15,-1-4 0-15,-3-6 0 16,-12-1 0-16,-37 30-1 15,0 0 3-15,35-50-3 16,-35 50 0-16,0 0 0 16,0 0 0-16,-9-54 0 15,-32 52 0-15,3 17 0 16,-17 10 0-16,14 13 0 15,-8 5 0-15,17 10 0 16,14-2 0-16,30-12 0 16,21-12-5-16,13-13-2 0,27-11-9 15,-5-21-9-15,27-4-9 16,-16-9-7-16,9-5 0 15,-21-7 1-15</inkml:trace>
  <inkml:trace contextRef="#ctx0" brushRef="#br0" timeOffset="6934.3966">16929 1349 127 0,'-41'19'43'16,"13"8"-2"-16,-15-2-6 15,10 8-32-15,0 6-1 16,11-1 0-16,6-2 0 16,12-1-2-16,10-12 0 15,12-8 0-15,13-10 0 16,4-8 0-16,8-11 0 0,3-7 0 15,-2-6 0-15,2-6 0 16,-4 0 0-16,-8-1 0 16,-5 9 0-16,-8 9 0 15,-8 15 0-15,-6 11 0 16,-2 14 0-16,-10 9 0 15,5 8-3-15,-3 4-8 16,12 5-3-16,-10-12-6 16,25 0-7-16,-19-22-8 15,26 2-4-15,-3-13-6 16,14-8 6-16</inkml:trace>
  <inkml:trace contextRef="#ctx0" brushRef="#br0" timeOffset="7704.4406">18680 1394 85 0,'0'0'39'16,"0"0"2"-16,-2-58 0 15,-7 37-35-15,9 21-1 16,-25-12 0-16,14 24 1 16,-6 12-3-16,4 14 1 15,-1 9-2-15,9 6 0 16,3 4-1-16,7-3 0 0,7-6 0 15,10-8-1-15,9-15 0 16,9-11 0-16,7-15 0 16,5-10 0-16,3-13 1 15,-1-13 0-15,-3-8 0 16,-4-3 0-16,-8 2 0 15,-8 4-2-15,-10 9 2 16,-11 12-2-16,-10 21 1 16,-9 29-1-16,-10 21 1 15,-10 24-1-15,-4 16 1 16,-9 19 0-16,-2 6 0 15,-3 11-1-15,-4-10 2 16,-1 0-2-16,-1-17 1 16,0-12-1-16,1-17 1 0,-1-20-1 15,1-20 0-15,2-23 0 16,6-24-3-16,7-24-1 15,15-12-5-15,1-30-6 16,29 0-7-16,-9-25-7 16,38 14-6-16,1-6-6 15,19 15 2-15</inkml:trace>
  <inkml:trace contextRef="#ctx0" brushRef="#br0" timeOffset="7905.4521">19594 1579 111 0,'24'-12'43'0,"9"1"0"0,-9-6-1 16,-2-4-41-16,16 0-3 15,3-3 0-15,9 4-5 16,-12-5-14-16,15 11-16 15,-17 8-5-15,-2 9 1 16,-17 6-2-16</inkml:trace>
  <inkml:trace contextRef="#ctx0" brushRef="#br0" timeOffset="8075.4618">19613 1707 115 0,'-32'26'43'0,"10"-11"0"15,32-1 0-15,28-14-42 0,9-12-2 16,24-3-6-16,2-12-7 15,27 6-12-15,-11-9-14 16,14 5-3-16,-12-3-1 16,2 5 0-16</inkml:trace>
  <inkml:trace contextRef="#ctx0" brushRef="#br0" timeOffset="8579.4907">20588 1055 88 0,'0'0'41'16,"0"0"0"-16,2-75-1 16,-2 75-37-16,0 0 2 15,0 0-2-15,0 0 1 16,5 52-1-16,-4 37-1 15,-3 13-1-15,0 7 1 16,0 5-2-16,7 6-3 16,5-10-2-16,-5-40-7 15,23-15-24-15,-6-22-4 16,14-16 0-16,1-26-1 15</inkml:trace>
  <inkml:trace contextRef="#ctx0" brushRef="#br0" timeOffset="8839.5055">20892 1336 102 0,'-50'10'43'0,"0"9"1"16,6 10-1-16,9-9-29 15,15 4-11-15,12-1-1 16,19-7 0-16,10-1 0 15,10-4-2-15,9-1 0 16,9-1 0-16,7 0 0 16,3-2-2-16,3 4-1 15,-4-4-2-15,5 8-7 16,-16-11-11-16,16 12-10 0,-23-2-11 15,6 3 1-15,-13 0-1 16</inkml:trace>
  <inkml:trace contextRef="#ctx0" brushRef="#br0" timeOffset="8989.5141">21508 1777 123 0,'-15'-3'43'0,"5"3"1"16,-8-10-4-16,2-4-44 15,13 4-10-15,-8-13-9 16,19 10-12-16,-10-4-10 15,12 6 2-15,-2-2-2 16</inkml:trace>
  <inkml:trace contextRef="#ctx0" brushRef="#br0" timeOffset="12232.6996">20539 2004 110 0,'-10'12'40'16,"27"-5"1"-16,9-11-10 16,31-4-27-16,32-6-1 15,29-3 0-15,20-7-1 0,12-2 1 16,9 0-2-16,0 2 0 15,-9 4-1-15,-13 5-1 16,-22 6-3-16,-27-2-5 16,-12 11-28-16,-29-4-5 15,-9 5 2-15,-24-7-4 16</inkml:trace>
  <inkml:trace contextRef="#ctx0" brushRef="#br0" timeOffset="12976.7422">20758 2899 100 0,'-7'-28'39'0,"9"12"1"16,-16-9-3-16,8 8-33 15,-2-1-1-15,5 7-1 16,3 11 0-16,0 0-1 16,2 10 0-16,3 6 0 15,-1 10 0-15,2 2-1 16,-2 2 1-16,6 2 1 15,-2-2-1-15,0-5 0 16,2-9 0-16,3-10 1 16,3-13-1-16,4-12 1 15,3-14-1-15,-3-13-1 0,2-15 0 16,-3-15 0-16,-4-14 1 15,-1-5-2-15,-8-3 2 16,-4 0-2-16,-4 8 3 16,-5 8-1-16,3 15 0 15,-2 14 1-15,2 15-1 16,4 12 1-16,14 7-1 15,16 10 1-15,21 3-2 16,19 4 0-16,20-1 0 16,16 1 0-16,14 2 0 15,9 2 0-15,3 0 0 16,-13-3-8-16,-3 9-16 15,-33-14-16-15,-13 12-3 16,-30-10 2-16,-10 7-3 0</inkml:trace>
  <inkml:trace contextRef="#ctx0" brushRef="#br0" timeOffset="13667.7817">21455 2373 87 0,'-26'-1'39'15,"12"11"1"-15,0-14 0 16,20 14-25-16,13-14-12 15,14-1-1-15,15-3 0 16,7 4 0-16,3 1 0 0,4 1-1 16,-3 5 1-16,-7 9-2 15,-22 8 1-15,-21 13 0 16,-23 11-1-16,-19 5 2 15,-18 5-1-15,-13 5 2 16,-4-6-2-16,4-6 1 16,8-12-1-16,17-13 1 15,20-20-1-15,26-12-2 16,27-20 1-16,22-17-1 15,19-10 1-15,12-13 0 16,7-1 0-16,-2 2 0 16,-10 7 1-16,-14 9 0 15,-21 13 1-15,-20 14-1 16,-27 26 1-16,-22 19-2 15,-19 15 0-15,-10 12 0 0,-1 7 0 16,5 7 0-16,10 4 0 16,20-5 0-16,27-4 0 15,22-19-4-15,35 1-11 16,0-28-20-16,26 6-7 15,-6-15 1-15,8 3-2 16</inkml:trace>
  <inkml:trace contextRef="#ctx0" brushRef="#br0" timeOffset="13833.7912">22603 2713 101 0,'-24'6'45'16,"16"5"2"-16,-8-15-4 16,16 14-24-16,0-10-19 0,1-11 0 15,-1 11 0-15,5-19-5 16,5 21-20-16,-17-15-19 15,7 13-1-15,-14-8-2 16,0 8 1-16</inkml:trace>
  <inkml:trace contextRef="#ctx0" brushRef="#br0" timeOffset="18134.0372">22710 12993 6 0,'0'0'16'16,"0"0"-5"-16,0 0-7 15,14-9-1-15,-14 9-2 16,15 4 7-16,-15-4 0 15,0 0 1-15,0 0-4 16,0 0-2-16,0 0 0 16,-9 11 1-16,-2-11 0 15,-1 2 0-15,1-2 0 16,11 0 2-16,-19 2-1 15,19-2 2-15,-14 3-1 16,14-3 0-16,-12 4-1 16,12-4-1-16,-16 3 0 0,2-2-1 15,-9-3 0-15,4 2 0 16,-10-2-1-16,4 0 1 15,-6-2-1-15,0 2 0 16,0-2 1-16,5 2-1 16,-3-1 0-16,3 1-1 15,-1 0 1-15,2 1-1 16,0 0 0-16,-1 0 0 15,1-2 0-15,-1 3 1 16,-2-2-2-16,3 1 0 16,2 0 1-16,-1 0-1 15,1-2 0-15,0 1-1 16,0 0 1-16,1-2 1 15,-4 1-1-15,1-4 0 0,-5 2 0 16,-1 2 1-16,3-2-1 16,0 3 1-16,-1 1-1 15,1 2 0-15,3 0 1 16,0 0-1-16,1 0 1 15,-1 0-1-15,-7-2 0 16,0-1 1-16,-3-5-1 16,-3-2 0-16,-5 0 1 15,1 0-1-15,1 1 0 16,1 1 0-16,0 3 1 15,5 2-1-15,1 2 0 16,8 2 0-16,0 1 0 16,2 1 0-16,1-3 1 15,-4-1-1-15,3-1 0 0,-6-3 0 16,0 1 1-16,-1-2-1 15,0 3 0-15,0 0 1 16,2 1-1-16,5 4 0 16,0-1 0-16,6 3 1 15,0-1-1-15,3 3 0 16,-2-3 0-16,0-2 0 15,-5-3 0-15,-4-4 1 16,-3 1-1-16,-3-5 1 16,-2 2-1-16,1-1 1 15,-1 0-1-15,2 3 1 16,7 1-1-16,2 4 1 15,5 2-1-15,6 0 1 16,0 3-1-16,12-5 0 0,-15 5 1 16,15-5-1-16,-21 3 0 15,3-6 0-15,-5-1 1 16,-6-7-1-16,-5 1 0 15,-2 0 0-15,-1-2 1 16,2 3-1-16,4 2 0 16,5 2 0-16,5 4 1 15,4 6-1-15,6-2 0 16,11-3 0-16,-16 9 0 15,16-9 0-15,-18 5 0 16,9-5 0-16,-5-2 0 16,-2-3 0-16,-3-2 0 15,-1 0 0-15,-2-1 0 0,-1 0 0 16,5 5-1-16,-1-2-3 15,19 5-28-15,-19 7-2 16,19-7-2-16,-20 13-1 16</inkml:trace>
  <inkml:trace contextRef="#ctx0" brushRef="#br0" timeOffset="20313.1618">20062 12758 41 0,'-16'-1'19'16,"16"1"1"-16,-23 0 2 15,23 0-6-15,-20-3-6 16,20 3-2-16,-25-7-2 16,9 3-1-16,-7-4-1 15,1 4-1-15,-8-7 1 16,2 8-1-16,-5-5-1 15,0 3-1-15,1 1 1 16,3 1 0-16,0 0 0 16,4 3-1-16,-2-1 1 15,4 1-1-15,-3-3 1 16,0 2-1-16,-8-3 0 15,2-1 0-15,-4-1 0 0,-3 2 0 16,0-4-1 0,1 3 0-16,2 3 1 0,3-2-1 15,7 5 0-15,1 3 1 16,6-2-1-16,3 3 0 15,-1-1 1-15,0 0-1 16,-3-2 0-16,-1-2 0 16,-3-2 0-16,-1-1 0 15,-5-2 0-15,-2-2 0 16,-3-2 1-16,3 0-1 15,0 3 0-15,0 0 0 16,3 1 0-16,2 2 1 16,0 0-1-16,0 2 0 15,1 1 0-15,-3-1 0 16,0 1 0-16,-1-1 1 0,-3-1-1 15,-2 1 0-15,-2-4 0 16,-1 0 0-16,0 0-1 16,0-1 2-16,-1 0-1 15,1 1 0-15,1 0 0 16,1 3 0-16,6 1 0 15,-2 1 0-15,3 0 0 16,1 1 0-16,-1 1 0 16,0-1 0-16,1-1 0 15,-1-1 0-15,-3-1 0 16,-2-1 0-16,-1-2 1 15,1 0-1-15,-1-1 0 16,-2-1 1-16,1 1-1 16,1 0 0-16,0 1 0 0,4-1 1 15,-2 0-1-15,0 0 0 16,1 2 0-16,-1-2 0 15,0 1 0-15,-1 1 0 16,-1-1 0-16,2 2 0 16,-2-3 1-16,4 4 0 15,-1-2-1-15,2 3 2 16,3-2-2-16,0 3 1 15,3-3-1-15,0 3 2 16,-1-1-2-16,1-2 0 16,-1 0 0-16,-1-1 0 15,-2 0 0-15,-3-4 0 16,-2 4 0-16,1-3 0 15,-1 1 0-15,1 2 0 0,2 1 0 16,1-1 0-16,3 0 0 16,0 2 0-16,1 0 1 15,2 0-1-15,-5 0 0 16,2-2 0-16,-7 0 1 15,1-2-2-15,-4-1 2 16,0 0-2-16,0 0 1 16,1 0 0-16,3 0 0 15,-1 2-1-15,8 0 1 16,-3 0 0-16,4 2 0 15,1-1 0-15,-2 1 0 16,0 0 0-16,-4-2 0 16,0-2 0-16,-4 1 0 15,0-2 0-15,-3 0 1 16,1 0-1-16,0 1 0 0,2 0 0 15,0 1 0-15,3 2 0 16,-1 1 0-16,1 2 0 16,2 1 0-16,-1-1 0 15,0 1 0-15,0 0 0 16,0-1 0-16,-2-1 0 15,0-2 0-15,-1 0-1 16,0-2 2-16,-2-1-1 16,0-1 0-16,0 0 0 15,0-1 1-15,2 1-1 16,0 1 0-16,1 0 1 15,0 1-1-15,3 0 1 16,-3 3-1-16,0-3 0 16,-3 2 0-16,-3-2 0 0,-2-4 1 15,-3 2-1-15,-2-2 0 16,-3-2 0-16,0-1 0 15,-5-1 0-15,3 0 1 16,-2 2-1-16,1 1 1 16,1-1-1-16,1 1 0 15,1 1 1-15,-3 2-1 16,3 0 0-16,-1 1 0 15,1 1 0-15,-1-1 0 16,-1 0 0-16,2 0 1 16,-3-1-2-16,3-2 1 15,-3 1 1-15,-2-1-1 16,2 1 0-16,-1-3 0 15,2-1 0-15,-2 3 0 0,5 1 0 16,-2 0 0-16,6 2 0 16,1 2 1-16,2 3-1 15,5 1 0-15,-1-1 0 16,3 2 0-16,-1-1 0 15,3 0 0-15,-3-1 0 16,-1-3 0-16,-3-2 0 16,-7-3 0-16,-3-3 0 15,-4-3 0-15,-2-1 0 16,6 3-3-16,-2-7-5 15,20 20-20-15,-3-5-8 16,19 13-3-16,3-1 0 16</inkml:trace>
  <inkml:trace contextRef="#ctx0" brushRef="#br0" timeOffset="22024.2597">13509 11871 64 0,'0'0'35'16,"-14"-3"-2"-16,14 3 0 16,-25-1-32-16,7-2 1 15,-10-4 2-15,2 1-1 16,-9-3 0-16,0 2 1 0,-3-2-1 15,3 0 0-15,-1 0-1 16,4 2 0-16,2 0 0 16,0 3-1-16,1-2 0 15,1-1 0-15,-2-2-1 16,-5-2 3-16,-2-1-3 15,-5-2 2-15,-4-2-2 16,-3-3 1-16,-5-3-1 16,1 2 2-16,-3-2-3 15,-1 0 0-15,-1 0 1 16,2 1-1-16,0 0 1 15,2 1 0-15,-1 2 0 0,4 3 0 16,0 2 0-16,6 0 1 16,-1 0-1-16,-2 2 0 15,2 0 0-15,-1 0 0 16,3 0 1-16,-2 0-1 15,-4-2 0-15,0 0 0 16,3 1 0-16,-1 0 0 16,1 0 0-16,4 2 0 15,1 1 0-15,3 1 0 16,1 2 0-16,2-1 0 15,2 3 0-15,2-2 0 16,1 1 0-16,-2 0 0 16,2-1 0-16,-4-1 0 15,4 0 0-15,-4-1 0 16,0-1 0-16,-3 0 0 0,0-1 0 15,2-1 0-15,-3 0 0 16,0 2 0-16,3-1 0 16,2 2 0-16,-1-2 0 15,4 4 0-15,-3-1 0 16,2-1 0-16,-3-1 0 15,-1 0 0-15,-1 0 0 16,-2-2 0-16,-3-1 0 16,-1-2 1-16,0 0-1 15,0 0 0-15,0 2 0 16,2-2 0-16,-2 0 1 15,3 3 2-15,1-2-3 16,1 1 2-16,-2-1-1 16,-1 1 1-16,-4-3-1 0,-2 0 1 15,-3-3-2-15,-3-3 0 16,-5 0 0-16,-1-4 0 15,0-2 1-15,-2 1-2 16,3-1 2-16,1 3-2 16,4-3 2-16,-1 3-2 15,6 1 2-15,0 1-2 16,0 1 2-16,1 3-1 15,1-4 0-15,-2 1 0 16,-1 2 0-16,-2-1 0 16,0 2 0-16,-1-3 0 15,-3 2 0-15,2 0 0 16,-5-1 0-16,2 1 0 15,0 0 0-15,-2-2 0 0,-4 3 0 16,3 0 0-16,-1-2 2 16,0 1-4-16,3 2 4 15,1 0-2-15,2 1 1 16,3 1-1-16,2 1 2 15,4 1-2-15,1 1 0 16,2-1 1-16,-1-2-1 16,1 1 0-16,-4-3 0 15,-1-3 0-15,-1-3 0 16,-1 0 0-16,0 0 0 15,0-2 0-15,1-3 1 16,0 0-2-16,5 1 2 16,-1-2-1-16,1-2-1 15,2 1 1-15,-1-2 0 16,-2 0 0-16,1 1 0 0,-1-2 0 15,-2 4 0-15,-1-4 0 16,3 5 0-16,-1-3 1 16,-2-1-2-16,0 2 1 15,0-2 0-15,-1 0 0 16,-1-5 0-16,-5-2 0 15,1-1-1-15,1 0 0 16,-4-1 2-16,4-2-1 16,1 1 0-16,3 1 0 15,-5-2 0-15,7 3 0 16,-4-2 0-16,3-3 0 15,-2-2 1-15,-4-2-1 16,-4-6-1-16,-4-2 2 16,-2-6-2-16,-5-5 1 0,-5 0-2 15,-7-1-1-15,5 16-10 16,-10-5-8-16,24 24-12 15,-5 2-6-15,16 15-1 16,5 6 1-16</inkml:trace>
  <inkml:trace contextRef="#ctx0" brushRef="#br0" timeOffset="23284.3317">5896 8622 21 0,'0'0'29'15,"-21"-6"2"-15,7 2 1 16,1 4-11-16,-7-14-8 16,7 9-2-16,-10-13-3 15,4 5 0-15,-11-13-2 16,3-1-2-16,-6-6 0 15,0-1 0-15,-5-5-1 16,0 0-1-16,-4 1 0 16,-1-1-1-16,3 0 0 15,0 4 0-15,0-1 1 16,0 1-2-16,3-3 2 15,3 3 0-15,-3-2 0 0,3 3 0 16,0-2 0-16,2 4 0 16,0-2-1-16,0 1 2 15,1 1-3-15,-1 1 0 16,4-3 1-16,-1 2-1 15,3-1 0-15,1-1 0 16,1 0 0-16,-2 3 0 16,3-1 0-16,-1 2 0 15,-2 0 0-15,-1 0 0 16,0 2 1-16,0-2-2 15,-1 1 2-15,-1-1 0 16,3-1-1-16,0 1 1 16,3 1 0-16,0 0 0 15,2-1 0-15,0 2 0 16,0 0-1-16,-2-1 1 0,2-2-1 15,-4-1 0-15,0 0 0 16,-2-2 0-16,-1-3 0 16,1 0 0-16,-1-1 1 15,4-3-1-15,-2 3 0 16,2 0 0-16,1-3 0 15,-3-2 0-15,0 2 0 16,2-4-1-16,-4-3 0 16,-4-2 0-16,3-3 1 15,-1-2-1-15,-2-2 0 16,2 0 0-16,0-3 1 15,2 1 0-15,2 5 0 16,-1 1 0-16,5 1 1 16,0 4-2-16,0-2 0 0,-3 4 2 15,2 0-2-15,3 1 1 16,-3-1-1-16,2 0 1 15,1-3-1-15,-1 2 0 16,1 2 2-16,3 0-2 16,-2 0 1-16,1 1 0 15,2 1 0-15,-2-1 1 16,-1-1-1-16,2 0 0 15,-2 0-1-15,1-2 2 16,-4 2-2-16,1 0 2 16,-1 0-2-16,-1 3 1 15,3 2-1-15,1 1 2 16,-1-1-1-16,0 2-1 0,0-4 1 15,1-6 0-15,-1-2 0 16,-2-7 0-16,-1-2 0 16,-5-2-1-16,4-1 2 15,1-4 0-15,-1 6-2 16,-2-2 0-16,3 7-3 15,-9-16-12-15,15 12-19 16,-13-10 0-16,7 9-3 16,-11-7-1-16</inkml:trace>
  <inkml:trace contextRef="#ctx0" brushRef="#br0" timeOffset="24179.3829">3438 5022 57 0,'-14'-9'32'0,"6"-5"0"15,-11-13 0-15,7-5-24 16,-13-22 1-16,6-7-1 16,-13-20 0-16,4-3-2 0,-6-14 0 15,1 0 0-15,-3-4-2 16,4 7 0-16,-1 5-1 15,1 11-1-15,1 9 0 16,3 9 0-16,0 7 0 16,3 4-1-16,1 5 1 15,2 1-1-15,3 0-1 16,1 3 0-16,1 1 1 15,2 0-1-15,5 7 0 16,0 1 0-16,6 7-1 16,-2 5 0-16,6 20-7 15,-12-25-23-15,12 25-9 16,0 0 3-16,-7 12-3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8:36.937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2080 1116 70 0,'0'0'40'16,"14"-63"-1"-16,-14 63 1 0,0 0-19 16,0 0-17-16,0 0-1 15,-69-36 1-15,69 36-2 16,-60 43 1-16,-29 28-1 15,-2 25 2-15,-1 3-2 16,0-9 1-16,14 17-2 16,26 3-1-16,24-16 1 15,40-35-1-15,15-17 0 16,19-13-1-16,13-11 1 15,11-15 0-15,11-14 0 16,1-10 2-16,-3-5-3 16,-2-5 3-16,-11-4-2 15,-6-2 1-15,-16 6 0 16,-10 3 0-16,-15 10-1 0,-5 5 0 15,-14 13 0-15,0 0 0 16,-1 13 0-16,-8 13 0 16,0 8 0-16,-2 5-3 15,8 1 0-15,0 2-2 16,16-6 0-16,2-11-5 15,24-8-20-15,-2-21-9 16,17-11 0-16,-1-17 2 16,12-6 0-16</inkml:trace>
  <inkml:trace contextRef="#ctx0" brushRef="#br0" timeOffset="333.0191">2694 1530 102 0,'-10'-8'37'0,"-1"15"2"0,-13 10-2 16,8 11-30-1,-11 10-4-15,5 8-1 0,-2 5 1 16,5 3-1-16,1-1 0 15,6-3-1-15,2-9 1 16,4-4-1-16,6-15 1 16,2-12-1-16,-2-10-1 15,25-26 2-15,-5-9-2 16,4-7 2-16,0-9-2 15,5-11 2-15,-4-1-2 16,2 0 2-16,-3 7-1 16,-3 7-1-16,-2 11 1 15,-3 6-1-15,4 13 0 16,2 10-1-16,3 15-2 0,5 3 0 15,5 8-2-15,2-1-2 16,13 8-5-16,-7-11-26 16,18 4-2-16,-3-13 1 15,14-3 1-15</inkml:trace>
  <inkml:trace contextRef="#ctx0" brushRef="#br0" timeOffset="676.0387">3470 1390 111 0,'-55'18'41'0,"-4"22"0"15,-21 4 0-15,8 18-35 16,0-2-2-16,19 6-1 16,12-8-1-16,16-6-1 15,21-13 0-15,23-16-1 0,20-18 1 16,18-19-1-16,17-14 1 15,4-15 1-15,3-11-2 16,-1-7 0-16,-11-4 0 16,-7 4 0-16,-21 11 0 15,-14 6 0-15,-16 17 0 16,-12 13 0-16,-10 19 0 15,-9 14 0-15,-4 15 0 16,-4 6 0-16,9 5 0 16,7 4-4-16,12-3-2 15,9-8-2-15,26-8-21 16,1-15-12-16,23-6 2 15,-3-16-1-15,17-4 1 16</inkml:trace>
  <inkml:trace contextRef="#ctx0" brushRef="#br0" timeOffset="1179.0675">4105 1446 97 0,'-7'-11'39'15,"-17"6"1"-15,3 19 0 16,-12 8-22-16,6 10-13 16,-1 5-1-16,5 8-1 15,2 3-1-15,5 4-2 16,5-5 1-16,5-5-1 15,4-9 0-15,4-7-1 16,5-10 1-16,6-15 0 16,2-15-1-16,3-10 2 15,0-8 0-15,1-12-1 16,-1-8 1-16,2-10 0 0,-2 5-1 15,0 3 0-15,-1 11 1 16,1 3 0-16,4 15-1 16,1 12 0-16,6 14 2 15,3 13-2-15,3 6 0 16,4 4 0-16,4 1 0 15,-1 2 0-15,-3-4 0 16,-6-3 0-16,-7-2 0 16,-10-4 0-16,-12-2 0 15,-4-12 0-15,-34 18 0 16,0-9 0-16,-12 0 0 15,-1 6 0-15,-9 2 0 16,-2 14 0-16,4 9 0 16,0 13 0-16,1 8 0 0,8 11-2 15,6 3 2-15,8 2-2 16,10-5 1-16,11-10-4 15,15-10-2-15,7-26-12 16,24-6-20-16,-2-29-3 16,22-10 0-16,-4-24 2 15</inkml:trace>
  <inkml:trace contextRef="#ctx0" brushRef="#br0" timeOffset="1532.0877">4732 1149 133 0,'23'-55'44'0,"-23"55"-2"16,32-71-6-16,-32 71-36 16,17-5 0-16,-13 38 0 15,-17 56 0-15,-17 26 0 16,-2-2 0-16,-1 7 0 15,10 1 0-15,0-22 0 16,13-37 0-16,9-25 0 16,10-23 0-16,9-19 0 15,12-21 0-15,4-17 0 16,3-7 0-16,1-3 0 15,-2 0 0-15,-4 12 0 16,-5 12 0-16,-8 19 0 16,-9 17 0-16,-4 16 0 15,-2 8 0-15,5 18-6 0,-10-5-35 16,22 10-2-16,-4-9 1 15,19-3-2-15</inkml:trace>
  <inkml:trace contextRef="#ctx0" brushRef="#br0" timeOffset="2038.1166">6399 1481 113 0,'-12'-14'39'0,"-12"0"1"15,8 12-1-15,-9 2-36 16,1 10 1-16,-5 11-1 15,0 9 0-15,1 6 0 16,4 10-1-16,9 1 0 16,6 4-1-16,11-6 2 15,13-5-3-15,12-11 0 16,12-13 0-16,8-11 0 15,6-16 0-15,-1-12 0 0,0-11 0 16,-8-9 0-16,-11-10 0 16,-9-3 0-16,-15-1 0 15,-9 57 0-15,0-53 0 16,-17 8 0-16,-1 10-4 15,-11 13-1-15,6 10-7 16,9 10-26-16,14 2-2 16,-2 26 1-16,20-8-1 15</inkml:trace>
  <inkml:trace contextRef="#ctx0" brushRef="#br0" timeOffset="2286.1308">7302 1091 118 0,'0'0'42'16,"-3"-72"0"-16,3 72-1 16,0 0-36-16,-57-42-1 15,37 58-1-15,-56 24-3 16,2 35 0-16,4 25 0 15,27 24 0-15,-1-17 0 16,32 13-4-16,19-17-7 16,8-48-28-16,18-13-1 15,-11-30-1-15,8-9 1 16</inkml:trace>
  <inkml:trace contextRef="#ctx0" brushRef="#br0" timeOffset="2428.1389">6835 1518 135 0,'-38'-6'42'0,"20"14"0"16,6-6-6-16,34 9-36 15,26-17 0-15,-48 6-22 16,80-28-18-16,-26 15-4 16,9-4 2-16,5-1-3 15</inkml:trace>
  <inkml:trace contextRef="#ctx0" brushRef="#br0" timeOffset="3252.1859">9006 1283 102 0,'0'0'39'15,"5"-48"2"-15,-5 48-2 0,-20 6-35 16,9 15 0-16,-11 13-2 16,1 15 1-16,-4 12-2 15,8 3 2-15,8 1-2 16,16-5 1-16,21-26-1 15,14-17 1-15,12-15-1 16,9-16 0-16,5-11 0 16,0-10-1-16,-3-11 1 15,-65 46 0-15,57-53 1 16,-57 53-1-16,48-55 0 15,-48 55-1-15,28-51 2 16,-28 51-2-16,24-26 0 16,-24 26 0-16,-11 12-2 15,-11 23 2-15,-7 23-1 0,-5 25 0 16,-9 15 0-16,0 15 1 15,4-12 0-15,0-8-1 16,-3-10 2-16,1-9-2 16,1-21 1-16,3-17-1 15,3-18-3-15,6-30-6 16,25-16-29-16,1-28-1 15,23-10-1-15,7-21-1 16</inkml:trace>
  <inkml:trace contextRef="#ctx0" brushRef="#br0" timeOffset="4013.2296">10784 1223 115 0,'0'0'41'15,"0"0"3"-15,0 0-3 16,0 0-37-16,56-12 0 0,-56 12 0 16,0 0-2-16,0 0-2 15,75 21 0-15,-38 0 0 16,3 8 0-16,-18 5 0 15,-12 13 0-15,-29 5 0 16,-16 4 0-16,-17-7 0 16,5-6 0-16,2-12 0 15,9-9 0-15,14-16 0 16,22-6 0-16,9-30 0 15,22-5 0-15,-31 35 0 16,54-51 0-16,-54 51 0 16,61-59 0-16,-61 59 0 15,69-56 0-15,-69 56 0 16,55-49 0-16,-24 20 0 15,1 19 0-15,-15 16 0 0,-11 18 0 16,-7 11 0-16,-12 15 0 16,7 7-13-16,4-13-23 15,31-9-9-15,7-18 1 16,33-10-1-16</inkml:trace>
  <inkml:trace contextRef="#ctx0" brushRef="#br0" timeOffset="4733.2706">12476 1347 110 0,'6'-58'40'16,"-6"58"2"-16,0 0-2 16,-10-30-37-16,10 30-1 15,-29 21-1-15,12 12 2 16,-9 14-2-16,1 14 1 15,1-3-1-15,10 4 0 16,16-19 0-16,15-14 0 16,16-17 0-16,15-17-1 15,12-14 2-15,3-14-1 16,4-11 0-16,-67 44 1 15,64-47-2-15,-64 47 0 16,63-47 0-16,-63 47 0 16,40-36 0-16,-11 18 0 15,-29 18 0-15,0 0 0 0,-11 22 0 16,-2 15 0-1,-10 3 0-15,7 5 0 0,14-8 0 16,17-14 0-16,13-7 0 16,14-16 0-16,8-12 0 15,8-9 0-15,-2-13 0 16,0-7 0-16,-56 41 0 15,51-50 0-15,-51 50 0 16,35-51 0-16,-35 51 0 16,26-47 0-16,-26 47-4 15,0 0-13-15,21-63-14 16,-21 63-12-16,0 0 0 15,32-58 0-15,-32 58 1 16</inkml:trace>
  <inkml:trace contextRef="#ctx0" brushRef="#br0" timeOffset="5125.2932">13521 1003 120 0,'51'-38'43'0,"-51"38"1"16,0 0-2-16,49-37-38 15,-49 37-2-15,0 0-2 16,0 0 0-16,-15 39 0 15,-17 21 0-15,-2 22 0 16,1 12 0-16,0 3 0 16,-1-3 0-16,10-3 0 15,1-17 0-15,13-29 0 16,7-17 0-16,13-17 0 15,11-17 0-15,10-13 0 0,9-12 0 16,3-7 0-16,1-8 0 16,4 1 0-16,-8 3 0 15,-5 4 0-15,-12 14 0 16,-8 15 0-16,-15 9 0 15,7 23 0-15,-11 9 0 16,-2 5 0-16,3 4 0 16,7 4 0-16,9-1-3 15,-2-13-14-15,26 2-11 16,-8-18-15-16,21-2 2 15,-6-14-3-15,12-6 3 16</inkml:trace>
  <inkml:trace contextRef="#ctx0" brushRef="#br0" timeOffset="5749.3289">14117 1377 116 0,'-22'-1'42'0,"13"16"0"16,-2 0 0-16,22-10-38 15,0 15-1-15,14-1 0 16,7-1-2-16,6-7 1 15,4-6-2-15,-2-5 0 16,0-8 0-16,-9-6 0 16,-4-10 0-16,-12-1 0 15,-15 25 0-15,0 0 0 16,5-50 0-16,-5 50 0 15,0 0 0-15,0 0 0 16,-63-54 0-16,27 56 0 0,-11 6 0 16,12 21 0-16,-8 6 0 15,16 10 0-15,14 4 0 16,24-2 0-16,17-14 0 15,16-10-4-15,17-13-1 16,5-12-1-16,10-13-1 16,-4-13 0-16,2-5 2 15,-13-6 1-15,-61 39 3 16,53-42 1-16,-53 42 4 15,0 0 1-15,49-69 1 16,-41 53 1-16,-8 16-1 16,-22 11 0-16,-2 16-1 15,1 11-5-15,-6 7 0 16,14 7 0-16,1-8 0 15,9-4 0-15,10-12 0 0,9-16 0 16,9-14 0-16,9-17 0 16,5-13 0-16,3-10 0 15,-40 42 0-15,47-55 0 16,-47 55 0-16,41-56 0 15,-41 56 0-15,40-50 0 16,-24 14 0-16,12 23 0 16,-28 13 0-16,21 16 0 15,-16 17-12-15,-5 8-12 16,12 10-19-16,0 6-2 15,25-7 1-15,11-14-3 16</inkml:trace>
  <inkml:trace contextRef="#ctx0" brushRef="#br0" timeOffset="9192.5258">9894 1355 69 0,'2'-15'37'15,"-2"15"0"-15,1 11-3 16,0 14-11-16,2-1-18 15,-6 4-1-15,6 0 0 16,-3 4-1-16,4-1 0 16,1-2 0-16,-1-6-1 15,-1-6 1-15,4-3-1 0,-7-14 1 16,10 3-1-1,-2-18 0-15,5-4 0 0,1-14-1 16,2-5 0-16,-16 38 0 16,0 0-2-16,28-68 0 15,-28 68-2-15,21-48-2 16,-21 48-16-16,0 0-19 15,24-66-1-15,-24 66 2 16,0 0-2-16</inkml:trace>
  <inkml:trace contextRef="#ctx0" brushRef="#br0" timeOffset="9537.5455">10249 1364 103 0,'52'-28'38'16,"-52"28"3"-16,0 0-3 15,0 0-33-15,0 0-1 16,0 0-1-16,0 0 0 16,18-38-1-16,-18 38-1 15,-18 0-1-15,18 0 0 16,-12 21 0-16,14-1 0 15,3-2 0-15,7 6 0 16,0-4-1-16,2 4 1 16,-4 2 1-16,-4 1 0 15,-9 2 0-15,-7 2 0 16,-4-1 0-16,-3-6 0 15,-2 2-1-15,0-8-2 0,7-5-2 16,12-13-14-16,6-15-21 16,8-6-2-16,18-3 0 15,1-4-2-15</inkml:trace>
  <inkml:trace contextRef="#ctx0" brushRef="#br0" timeOffset="10709.6126">16241 1349 64 0,'0'0'40'16,"0"0"-3"-16,15-52 3 16,-15 52-15-16,3-12-19 15,-3 12 1-15,-22 31-2 16,5 8-1-16,-10 13-1 15,13 5 0-15,6-2-2 16,15-6 1-16,10-12-2 16,13-11 1-16,9-15-1 15,6-11 1-15,5-13-1 16,5-11 1-16,-1-7-1 15,-3-12 0-15,-5-3 0 16,-46 46 0-16,40-47 1 16,-40 47-2-16,0 0 2 0,57-66-2 15,-43 54 2 1,16 1-1-16,-18 16 0 0,-1 24 0 15,-14 13 0-15,1 26 0 16,-18 11-1-16,-3 16 2 16,-10-5-2-16,-6 1 2 15,-7-9 0-15,-7-7-2 16,-3-11 3-16,-2-15-2 15,-4-14 0-15,3-14-3 16,11-19-1-16,4-31-11 16,27-5-26-16,8-28 1 15,31-7-1-15,13-13-1 16</inkml:trace>
  <inkml:trace contextRef="#ctx0" brushRef="#br0" timeOffset="10906.6239">17179 1452 110 0,'31'-12'40'0,"-3"-8"1"16,18 1-2-16,8-5-39 15,0-5-3-15,11 9-2 16,-65 20-16-16,67-18-18 15,-13 12 0-15,-14 12-2 16,-13 14 1-16</inkml:trace>
  <inkml:trace contextRef="#ctx0" brushRef="#br0" timeOffset="11048.632">17241 1641 117 0,'-36'16'41'0,"26"1"1"16,10-17-2-16,28-2-41 15,25-11-22-15,7-13-17 16,17 2-2-16,3-6 1 15,19 3-2-15</inkml:trace>
  <inkml:trace contextRef="#ctx0" brushRef="#br0" timeOffset="11446.6547">18385 1074 87 0,'19'-97'43'15,"-19"97"1"-15,18-83-2 16,-18 83-28-16,0 0-14 15,21-57 1-15,-21 57-2 0,0 28 2 16,-5 50-2-16,-2 28 1 16,1 13-2-16,3-2 1 15,9-6-7-15,-2-11-22 16,24-17-10-16,2-49 0 15,18-22-1-15,-1-23 0 16</inkml:trace>
  <inkml:trace contextRef="#ctx0" brushRef="#br0" timeOffset="11695.669">18825 1232 123 0,'0'0'43'15,"-61"-47"3"-15,61 47-12 16,-49-17-31-16,49 17-1 0,-56 1-1 15,15 22 2-15,9 17-3 16,22-5 0-16,25-5 0 16,25-4 0-16,5-4-2 15,0 1 1-15,6-4-2 16,-2 2-1-16,9 0-6 15,-10-11-30-15,17 6-3 16,-8-5 0-16,9 2-2 16</inkml:trace>
  <inkml:trace contextRef="#ctx0" brushRef="#br0" timeOffset="12040.6887">18084 1857 92 0,'-20'4'42'0,"35"0"-1"15,21-16 1-15,41-4-32 16,24-9-8-16,34-5 1 15,21-3-1-15,18 4 1 0,8 3-3 16,4 4-1-16,-4 12-5 16,-29-4-34-16,-9 18-1 15,-40 2-1-15,-21 13-1 16</inkml:trace>
  <inkml:trace contextRef="#ctx0" brushRef="#br0" timeOffset="12611.7214">18582 2103 98 0,'0'0'41'15,"0"0"2"-15,30 10-2 16,2-16-38-16,17 3 0 15,8 1-2-15,8 3 1 16,-3 5-1-16,-1 6 0 16,-10 7-1-16,-15 7 0 15,-19 9 0-15,-20 10 0 16,-18 1 1-16,-13 8 0 15,-15-4 0-15,-5-1 1 0,0-11-1 16,4-7-1-16,11-17 1 16,14-18-1-16,19-17 0 15,21-17 0-15,22-10-1 16,16-10 1-16,7-2 0 15,9 0 1-15,-2 6 0 16,-1 5 0-16,-13 15 0 16,-13 13 1-16,-15 16-1 15,-25 5-1-15,5 27 1 16,-23 2-1-16,-5 13 0 15,-7 13 0-15,1 3-1 16,5 1 0-16,10-4 0 16,13-3-1-16,16-6-2 15,17-16-4-15,30 2-14 16,6-38-20-16,20-1 0 0,-2-24-1 15,12-2 1-15</inkml:trace>
  <inkml:trace contextRef="#ctx0" brushRef="#br0" timeOffset="12986.7428">19535 1951 93 0,'12'-7'42'16,"-2"-8"1"-16,19 7-1 16,-4-10-23-16,2 7-15 0,6-1-2 15,1 2 0-15,-2 6 0 16,-8 4-1-16,-8 6 0 15,-8 5-1-15,-10 4 1 16,-6 5-1-16,-8 2 1 16,-5 8-1-16,-2 0 2 15,-5 1-4-15,2-2 2 16,2-1-1-16,7-3 1 15,6-5-1-15,13-4 0 16,15-11-1-16,15-6-1 16,11-8-3-16,16 6-10 15,-9-22-18-15,17 10-8 16,-9-9 2-16,6 13-3 0</inkml:trace>
  <inkml:trace contextRef="#ctx0" brushRef="#br0" timeOffset="13152.7523">20134 2114 123 0,'-7'16'43'15,"-6"-18"1"-15,13 2-2 16,0 0-39-16,5-18-3 16,8 6-3-16,-4-6-2 15,5 15-16-15,-18-14-20 16,4 17-3-16,-14-13 1 15,2 20-1-15</inkml:trace>
  <inkml:trace contextRef="#ctx0" brushRef="#br0" timeOffset="16804.9612">23142 17117 16 0,'-18'-1'23'15,"6"3"0"-15,-11-3 2 16,11 4-16-16,-11-6-2 15,9 4-1-15,-5-4 1 16,7 3-3-16,-3-1-1 0,15 1 0 16,-16-1-1-16,16 1 1 15,-14 1 0-15,14-1-1 16,-17 3 1-16,5 0 0 15,-4-3 0-15,-6 1-1 16,-1-1 0-16,1-1 0 16,-5-2-1-16,3 1 0 15,0 1-1-15,0-1 0 16,4 0 0-16,3 0 1 15,-3 2-1-15,2 0 0 16,-2 1 1-16,0 2 0 16,-4-2 0-16,1 1-1 15,-6-1 1-15,1 1 0 16,-1-2 0-16,0 0-1 0,1 0 1 15,3-2-1-15,2 1 0 16,-4 0 0-16,6-1 0 16,-1 0 0-16,1 1 1 15,-1 1-1-15,-2 0 0 16,-1 1 0-16,-2 1 1 15,-2 0-1-15,2 0 0 16,2 0 1-16,-2 0-1 16,2 0 0-16,0-1 0 15,2 0 0-15,-2 0 1 16,-2-1-1-16,-4 0 0 15,0-1 0-15,-4 1 1 16,0 1-1-16,-2-1 1 16,1 0-1-16,1 2 1 0,2 0-1 15,3 1 2-15,-2 0-2 16,2-3 0-16,1 1 0 15,-1-1 1-15,-3 0-1 16,-3-1 0-16,-3-1 0 16,-2-2 1-16,-1-1-1 15,-2 2 1-15,5 0-1 16,-2 1 1-16,6 1-1 15,1 1 1-15,3 0-1 16,5 2 0-16,-1 1 0 16,2-1 1-16,-1-1-1 15,-4 0 0-15,0-1 0 16,-4-2 0-16,-2-2 0 0,-2 1 0 15,0 0 0-15,1-3 0 16,1 0 0-16,0 3 0 16,4-1 1-16,2 2-1 15,4 2 1-15,2 0-1 16,-3-1 1-16,0-1-1 15,-3 0 1-15,0-1-1 16,-1 0 1-16,-5-1-1 16,2 0 1-16,3 1-1 15,0-1 1-15,3 2-1 16,3-1 1-16,0-1-1 15,1 1 0-15,0-1 1 16,-1 2-1-16,-3-1 0 16,1-1 1-16,1 2-1 15,0-1 0-15,5 3 0 0,-1-1 0 16,2 1 1-16,6 1-1 15,-1-1 0-15,1 2 0 16,-2-2 0-16,-4-2 0 16,-5-1 0-16,-3-2 0 15,-6-2-1-15,-5-3-3 16,0 5-15-16,-11-12-17 15,9 9 0-15,-9-10-3 16,11 3 1-16</inkml:trace>
  <inkml:trace contextRef="#ctx0" brushRef="#br0" timeOffset="17939.0261">19890 17055 34 0,'-36'1'28'16,"4"0"2"-16,2-2-4 15,7 7-24-15,0-4 2 16,5 3-1-16,-2-5 2 16,6 3-1-16,-11-4 1 15,0 1 1-15,-11-3-2 16,2-1 1-16,-11-1-1 15,5 1-1-15,-5-1 0 16,4 1-1-16,-2 0 0 0,6 2-1 16,2 1 1-16,1 1-2 15,-1 1 1-15,0 0 0 16,-7 2 0-16,3-2 0 15,-7 2 0-15,-1-2-1 16,0 2 1-16,2-2-1 16,3-1 0-16,3 0 1 15,3 2-1-15,2-2 0 16,-1 1 1-16,2-1-1 15,-2 0 1-15,-4-1-1 16,-4 1 0-16,-6-1 1 16,-1 1-1-16,-1-1 1 15,0 0-1-15,3-2 1 0,-1 2-1 16,5-1 1-16,0 0-1 15,3-2 0-15,3-1 1 16,-4 0-1-16,1-1 0 16,-3-1 0-16,1-1 0 15,-1 1 0-15,2 0 0 16,4 1 0-16,3 3 0 15,5-1 0-15,5 4 0 16,5 2 0-16,1-2 0 16,2 1 0-16,0-1 0 15,-3-1 0-15,-3-3-1 16,-4-2 1-16,-5 1-1 15,-4-4 1-15,-1-2-1 16,-3-2-1-16,3 2-2 0,-3-9-16 16,14 18-15-16,-6-9-2 15,16 8-2-15,-10-5 1 16</inkml:trace>
  <inkml:trace contextRef="#ctx0" brushRef="#br0" timeOffset="20801.1898">17763 17037 40 0,'0'0'29'0,"0"0"-8"16,-17-13 6-16,17 13-15 15,0 0-3-15,-10 10-1 16,-2-7-2-16,12-3-1 15,-29 5-1-15,7-1-1 16,-8-5 1-16,-4 1-1 16,-12-3-1-16,0 1-1 15,-10 0 1-15,3-4-1 16,-4 1 0-16,3 2 0 15,0-2 1-15,5 2-2 16,1-1 1-16,3 2 0 0,1-3-1 16,-3 1 1-16,-1 0-1 15,1 1 0-15,-3-2 0 16,-2 1 0-16,-2-1 0 15,4 0 0-15,0 4 0 16,8 1 0-16,0 0 0 16,8 3 1-16,1-1-1 15,3 1 0-15,5 1 0 16,-2-2 0-16,-1 0 1 15,-6 0-2-15,1-4 1 16,-5 0 0-16,-5 0 1 16,-2-2-1-16,-1 1 0 15,2 1 0-15,3-1 0 0,1 2 0 16,6 2 0-16,5 2 0 15,2 0 0-15,5 2 0 16,2-2 1-16,-2 1-1 16,3-3 0-16,-5 0-1 15,0-2 1-15,0-2 0 16,-5-1 0-16,-4-1 0 15,4 1 0-15,2 0 0 16,-2 1 0-16,2 3 1 16,5-3-1-16,2 3 0 15,3-1 0-15,2 1 0 16,-1-2 0-16,-2 1 0 15,-1-2 0-15,-2-1-1 16,-4-5 1-16,-1-1 0 0,-3-1 0 16,-1-1 0-16,-2 0 0 15,0 0-1-15,1-1 1 16,1 1 0-16,-2 4 0 15,3 1 0-15,-1 0 0 16,2 0 0-16,-1 1 0 16,4-1 0-16,-2 3 0 15,3 0 0-15,-3 1 0 16,3 0 0-16,0 0 0 15,-4 0 0-15,2 0 0 16,-1 0 0-16,0 0 0 16,-1 1 0-16,0-1 0 15,3 0 0-15,-3 1 0 16,0 1 0-16,-1-1 0 15,2 2 1-15,-1 2-1 0,-1-2 0 16,0 2 0-16,-2-1 1 16,2 1-1-16,-4 0 0 15,3 0-1-15,-2-1 1 16,-2 0 0-16,-1-1 0 15,2 0 0-15,-4-1 0 16,1 0 0-16,1-1 0 16,0 0 0-16,2 0 0 15,-1 0 0-15,0 1 0 16,2 0 0-16,1 0 1 15,-3-2-1-15,-1 1 1 16,-2-4 0-16,-3 2-1 16,-5-4 1-16,-3 1-1 15,1-4 0-15,-3 2 0 0,2 1 0 16,2 0 0-16,4 1 0 15,4 2 0-15,4 2 0 16,4 1 0-16,2 2 0 16,1 1 0-16,2 1 1 15,0-1 0-15,-2 1-1 16,1-2 1-16,-2 0 0 15,1-1 0-15,-2 0-1 16,1 0 1-16,1-1-1 16,-1-1 0-16,1 0-1 15,0 2 1-15,3 0 0 16,0 2 0-16,-1-2 0 15,1 1 0-15,1-1 0 0,-1 1 0 16,-1 0 0-16,2-2 0 16,0 1 0-16,-3-1 0 15,3 1 0-15,0 0 0 16,-1 1 0-16,2 0 0 15,1 0 0-15,-2 0 0 16,2 0 0-16,0 0 0 16,3 1 0-16,0-2 0 15,-5-1 0-15,1 0 1 16,0-1 0-16,-2-1 0 15,-1-2 0-15,-1 2-1 16,-2-2 1-16,1 1 0 16,-1 0-1-16,2 1 0 15,-3 0 0-15,0 0 0 0,-4 1 0 16,1-2 0-1,0 0 0-15,-2 1-1 0,-1-1 1 16,-3 1 0-16,0-2 0 16,-3-1 0-16,3 2 0 15,-1 1 0-15,-3-1 1 16,1 3-1-16,3 1 1 15,1 1-1-15,1 1 1 16,1 1 0-16,2 0-1 16,-4 1 0-16,2-4 0 15,-2-2 0-15,-6 1 0 16,4-3 0-16,-7 0 0 15,0-1 0-15,1 0 0 16,-1 0 0-16,2 2 0 0,2 0 0 16,4 0 0-16,-3-2 0 15,3 1 0-15,1-1 0 16,-1 0 1-16,1-3-1 15,-2-1 0-15,1 1 0 16,-5-4 0-16,2 0 0 16,-2 1 0-16,1 0 0 15,3 2 0-15,-2 0 0 16,2 3 0-16,2 0 0 15,1 1 0-15,1 0 0 16,2 2 0-16,0-1 0 16,2 0 0-16,1 1 0 15,-2-2 0-15,2 1 0 16,-2 0 0-16,-1-1 0 15,2 0 0-15,0 0-1 0,-3-1 1 16,4 0 0-16,-1 0 0 16,-2-1 0-16,3 2-1 15,-1-1 1-15,-2-1-1 16,3 1 3-16,-2-1-3 15,-2-1 3-15,1 3-3 16,-1-3 2-16,2 3-1 16,-2 0 2-16,4-1-2 15,-4 1 0-15,5 0 0 16,-1 2 0-16,4-6 0 15,-2 6-1-15,-1-7 0 16,1 1 0-16,0 0 0 16,3-2 0-16,-3 4 1 15,0-2-2-15,4 4 2 0,-2-6 0 16,4 8 0-16,-1-1 0 15,2 1 0-15,-1-2 0 16,-1-1 0-16,-2 0-1 16,0-1 2-16,-1-4-2 15,-3 2 1-15,-1-1 0 16,-2-1 0-16,0 2 0 15,2-1 0-15,0 2 0 16,1 3 0-16,2 2 0 16,3 0 1-16,-1 0-2 15,7 0 2-15,-3-1-1 16,-1 1 0-16,0-1 0 15,-2-3-1-15,-4-1 1 16,-1-3-1-16,-4 2 1 0,0 0-1 16,-1-2 1-16,-3 4-1 15,4 0 1-15,-1 5 0 16,4-1 0-16,0 1 0 15,4 3 0-15,5 0 0 16,1-4 0-16,0 3 0 16,-1-2 0-16,-2-6 0 15,-4-1 0-15,-3-3 0 16,-6 0 0-16,-5-5 0 15,-6 6-1-15,2-3 0 16,-4 0 1-16,3 4-1 16,2 2 0-16,2 1 0 15,4 1 1-15,4-1 0 16,1-2-1-16,2-3-1 15,-9-10-5-15,11 6-13 0,-24-18-16 16,7 7-2-16,-15-11-2 16,8 4 1-16</inkml:trace>
  <inkml:trace contextRef="#ctx0" brushRef="#br0" timeOffset="21815.2478">8063 15920 40 0,'0'0'33'16,"-9"-18"-11"-16,9 18 7 16,0 0-20-16,0 0-1 15,0 0-1-15,0 0-3 16,-5 10 0-16,5-10-2 15,0 0 1-15,-10 1-1 16,-7-9-1-16,-7-4 0 16,-6-7 0-16,-7-5 0 15,-9-5 0-15,-3-2 1 16,-5-4-1-16,-1 3-1 15,3 0 2-15,5 2-1 16,-1 2 0-16,2 4 0 16,3 1-1-16,-1-2 1 15,2-1 0-15,0 1 0 0,-4-5-1 16,2 2 1-16,-2-5-1 15,3 0 1-15,-1 1-1 16,4 0 1-16,-3 2-1 16,3 1-1-16,0 4 1 15,3-1 0-15,-2 3 1 16,5 3-2-16,-2-5 1 15,1 3 0-15,3 0 1 16,0 1-1-16,5-3 0 16,-1 3-1-16,2 0 2 15,-3 1-2-15,5 2 1 16,-3-1-1-16,2 0 1 15,-3 0-1-15,0 1 1 16,-2-2-1-16,-2 2 1 16,-1-2 0-16,1 2 0 0,-1-2 0 15,2 2 0-15,1 2 2 16,1 2-2-16,4-1 2 15,0 1-1-15,1 0 2 16,3-3-2-16,-4 1 2 16,-2-4-2-16,-2-3-1 15,-2-2 2-15,-4-4-2 16,0-5 0-16,0 2-1 15,-1-1 2-15,4-2-1 16,-3-2 0-16,4-3 0 16,0-3 0-16,-2-5 0 15,-4-3 1-15,-4-10-2 0,-7-2 2 16,-5-6-2-16,-1 2-1 15,-10-10-7-15,9 16-25 16,-16-5-1-16,10 11-3 16,-6 2 1-16</inkml:trace>
  <inkml:trace contextRef="#ctx0" brushRef="#br0" timeOffset="23851.3643">5914 14480 19 0,'-13'-14'31'16,"2"2"0"-16,5 0-1 15,-11-10-12-15,2 4-11 16,-13-15-2-16,4 5-1 15,-7-11 0-15,0 4-1 16,-1-8 1-16,0 5-2 16,-1-3 2-16,2 1-2 15,-2-1 4-15,4 2-1 16,-3-3-2-16,-2-2 1 15,0-3-1-15,-3-1-1 16,-2-7 0-16,1 3 0 16,0-4-1-16,-1-2-1 15,0 2 0-15,3-1 0 0,-2 3 0 16,1-1-1-16,0 2 2 15,0 1 0-15,-1-1 0 16,-1 1 0-16,1-2 0 16,-2 1-1-16,0-5 1 15,2 0 0-15,-1-2-1 16,2 0 0-16,0-2 0 15,1-2-1-15,2-1 1 16,-1-4 1-16,2-3-1 16,-4-4 1-16,3-3-1 15,-3-4 0-15,2-2 1 16,2-1-2-16,0-3 1 15,4 4 0-15,-1-3 0 0,6 0 0 16,1-3 0-16,-2-2 0 16,4-4 0-16,-4 0 0 15,3 2 1-15,1-2 1 16,0 6-1-16,-1 2 1 15,-1 6-1-15,3-1 1 16,-4 3-1-16,2-1 1 16,1-1-2-16,-4-4-2 15,0-1 4-15,2-2-2 16,0-5 1-16,0-1-1 15,1 2 2-15,0-2-2 16,-1-1 1-16,6 3 1 16,-2 0-2-16,3-1 0 15,-1-2 0-15,3-2 0 0,-3-1 0 16,3-2 0-16,1 2-1 15,2-2 1-15,-2 4-1 16,3 2 1-16,-2-1 0 16,2 6 0-16,0 3-1 15,-1 1 1-15,-2 1 2 16,-1-6-2-16,1 3 1 15,-3-5 1-15,1 1-1 16,1 0 0-16,0-2 0 16,-1 0 1-16,4 3-2 15,0 0 1-15,2 2-1 16,1 3 1-16,1 2-1 15,-2 0 0-15,2-2 0 16,-1-1-1-16,-3 0 0 16,0-2 0-16,0 1 1 0,1-3-2 15,-3 1 1-15,3-4-1 16,0 0 2-16,2 2-1 15,1-1 0-15,4-2 1 16,3 0-1-16,0 2 0 16,2 0 0-16,-1 6 0 15,-1 5 0-15,3 3 0 16,-3 0 2-16,-2 8-4 15,0 3 3-15,-5 0 0 16,1 2 0-16,-1 1 0 16,2 1-1-16,-3-1 1 15,1-1-1-15,2-1 0 16,-1-4 1-16,0-3-3 15,4 0 0-15,-4-9-2 0,7 10-8 16,-10-13-18-16,7 10-4 16,-6-6 0-16,3 9 0 15</inkml:trace>
  <inkml:trace contextRef="#ctx0" brushRef="#br0" timeOffset="25502.4587">3496 4607 54 0,'-13'-9'29'16,"7"-3"-4"-16,6 12 2 16,-18-14-19-16,18 14 0 15,-10-14 0-15,10 14 0 16,-13-26 0-16,8 11-1 15,-4-12-1-15,3 2-1 16,-5-12 0-16,6 0-1 16,-2-9-2-16,2-2 0 15,0-5 0-15,4 0 0 0,-2-4-2 16,2 1 2-16,-3-1-1 15,-1 5-1-15,0 1 2 16,0 8-1-16,-3 7 0 16,2 7 1-16,2 5-1 15,-1 8 0-15,-2 3 0 16,7 13 0-16,-2-17-1 15,2 17 0-15,2-14 0 16,-2 14-1-16,8-13 1 16,-8 13 0-16,0 0 0 15,14-11 1-15,-14 11 0 16,0 0 0-16,0 0 0 15,0 15 0-15,-5-5 0 16,0 5 0-16,-7 8-1 16,0 5 1-16,-2 6-1 0,-3 6 0 15,-1 8 1-15,-4 4-1 16,0 3 0-16,0 3 1 15,4-3-2-15,1-6 0 16,4-8 1-16,3-11-2 16,6-11 1-16,4-19 1 15,9-19-1-15,3-22 0 16,5-18 1-16,1-10 0 15,3-10 0-15,1-2 0 16,-2 3 1-16,0 7-2 16,-5 13 3-16,-2 18-1 15,-5 18 0-15,-8 22 0 16,6 13 1-16,-8 24-1 0,-4 19 0 15,5 13 0-15,-3 8-3 16,2 6-1-16,9 5-5 16,-5-16-23-16,14 2-9 15,-6-21 0-15,9-13-2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4:58.87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13270 16209 33 0,'6'-17'36'0,"-6"0"0"16,13 17-5-16,-17-10-19 16,13 26-4-16,-13 4-1 15,8 18-3-15,-8 14 1 0,-2 18-3 16,-4 14 0-16,-3 12-1 15,-2 8 0-15,-3-8-4 16,6 5-9-16,-7-23-24 16,18-10 0-16,-5-27-4 15,17-18 1-15</inkml:trace>
  <inkml:trace contextRef="#ctx0" brushRef="#br0" timeOffset="316.0179">13260 16380 65 0,'0'0'41'0,"14"-6"-1"16,21 0 1-16,7-18-38 15,29-10-1-15,15 0-1 16,8 0 0-16,1 11-1 15,-6 13 1-15,-12 17-1 16,-17 19-1-16,-26 26 1 16,-26 24-1-16,-27 16 0 15,-25 13 1-15,-20 4 0 16,-11-4-1-16,-10-6 1 15,3-14-1-15,8-12-1 16,7-23-3-16,23-8-7 16,5-33-26-16,39-9-1 15,8-16-1-15,27-9 1 16</inkml:trace>
  <inkml:trace contextRef="#ctx0" brushRef="#br0" timeOffset="729.0417">14312 16743 46 0,'0'0'36'16,"-31"2"1"-16,8 1-1 16,-11-7-30-16,1 5-4 15,0-1 2-15,-2 8 0 16,-2 2 0-16,2 8 1 15,-3 4-1-15,1 11 0 16,1-2-1-16,5 6 1 16,3-5-1-16,13-2 0 15,10-10-2-15,17-5 0 0,13-17-1 16,16-17 0-16,14-11 0 15,11-8 0-15,5-8 0 16,1 1 0-16,-4 2 0 16,-10 4 0-16,-10 11 0 15,-15 17 1-15,-14 14-1 16,-11 12 0-16,-16 16 0 15,-7 11 0-15,-4 8 0 16,3-1-2-16,4 2 0 16,9-8-2-16,13-9-2 15,7-25-10-15,25-4-23 16,-3-32 0-16,20-5-2 16,-6-30 2-16</inkml:trace>
  <inkml:trace contextRef="#ctx0" brushRef="#br0" timeOffset="909.052">14812 16108 70 0,'-17'-24'38'16,"-14"21"-1"-16,11 41-11 15,-8 17-19-15,12 26-4 16,0 16-1-16,4 10-2 15,7 14 0-15,1-2-4 16,6-5-1-16,-2-11-3 16,14-2-21-16,-12-31-7 15,10-7-3-15,-12-30 1 16</inkml:trace>
  <inkml:trace contextRef="#ctx0" brushRef="#br0" timeOffset="1398.08">14647 16708 37 0,'-13'-51'37'16,"8"22"2"-16,-1 4-2 15,6 25-16-15,21 18-17 16,1 2-3-16,12 3-2 16,8-3-3-16,18 6-3 15,8-14-5-15,19 5-23 16,-1-18-1-16,12 10 8 15,-6-19-1-15,10 13 17 16,-14-11 7-16,-13 1 7 16,-11 8 8-16,-26-10 24 15,-6 11 2-15,-29-14-7 0,-3 12 1 16,-35-3-13-16,1 12-5 15,-18-8-5-15,0 8-3 16,-6 5-1-16,0 9 0 16,-1 1-1-16,9 12 0 15,7-3 0-15,15 5-1 16,12-3 0-16,21-9 0 15,15-9 0-15,21-13-1 16,13-13 1-16,7-13-1 16,8-6 0-16,-7-9 0 15,-4 1 1-15,-8-1-1 16,-15 8 0-16,-11 6 0 15,-10 8 0-15,-14 15 0 16,0 0-1-16,-1 17-1 16,-4 11-1-16,-3 4-4 0,11 18-13 15,-8-11-20-15,10 6 1 16,1-13-2-16,23-2 0 15</inkml:trace>
  <inkml:trace contextRef="#ctx0" brushRef="#br0" timeOffset="1811.1036">17076 16214 63 0,'-23'-49'38'16,"-16"-9"-1"-16,5 19-12 16,-10-3-20-16,-4 24 1 15,-5 13-2-15,3 27 0 16,-7 24 0-16,7 33-1 15,-2 25 0-15,4 18-1 16,0 17-1-16,5 1 1 16,9 1-2-16,8-16 0 0,16-9-3 15,10-31-2-15,19-15-10 16,3-34-23-16,21-20-1 15,-5-27-2-15,6-10 2 16</inkml:trace>
  <inkml:trace contextRef="#ctx0" brushRef="#br0" timeOffset="2479.1418">16370 16845 71 0,'-29'-1'41'16,"27"10"-1"-16,15-11-1 15,27 2-36-15,22-10-1 16,23-3 0-16,14-6 0 15,11 2-1-15,0 0 0 0,-5 3 0 16,-10 2-1 0,-19 7 1-16,-18 6-1 0,-23 7 1 15,-21 8-1-15,-18 3 1 16,-18 7-1-16,-12 6 1 15,-9 9-1-15,-5 0 1 16,-4 9-2-16,3-6 1 16,9 1 0-16,14-5 1 15,14-8-2-15,18-9 2 16,17-12 0-16,20-14-1 15,14-12 1-15,9-7-1 16,1-12 1-16,-1-2-2 16,-10-4 2-16,-10 3-1 15,-17-3 0-15,-15 7 0 0,-13 4 0 16,-11 6 0-16,-9 7 0 15,-3 5 1-15,2 1-1 16,1 5 0-16,9 4 0 16,10 1 0-16,0 0 0 15,26 5 0-15,3-5 0 16,8 3 0-16,3-1 0 15,2 4 0-15,-2 1 0 16,-5 2 0-16,-7 6 1 16,-9 7-1-16,-12 5 0 15,-6 1 0-15,-7 3 0 16,-3-2 0-16,-6 1 0 15,1-5 0-15,1-2-1 16,3-9 1-16,10-14 0 16,-10 12 0-16,10-12 0 0,11-24 0 15,4-3 1-15,3-6-1 16,6-9 0-16,1-2 0 15,3 3-1-15,-4 2-3 16,4 7-7-16,-13-7-15 16,8 23-14-16,-12-1-2 15,10 14-1-15,-4-7 0 16</inkml:trace>
  <inkml:trace contextRef="#ctx0" brushRef="#br0" timeOffset="3102.1775">19167 16841 31 0,'11'-9'36'0,"-11"9"1"15,0 0-1-15,-9 11-18 16,-25-4-11-16,0 8-1 16,-14 0-2-16,1 9 0 15,-3-2 0-15,2 1-1 16,7-3 0-16,13-4 0 15,10-2-2-15,18-14 1 16,20 4 0-16,14-12-1 16,10-2-1-16,13 7 1 0,-4 5 0 15,2 2 0-15,-7 7 0 16,-13 8 0-16,-13 15-1 15,-13 1 0-15,-13 8-1 16,-7-8 0-16,-6 0-3 16,-4-14-5-16,16 3-20 15,-8-32-11-15,19-10 0 16,7-26 0-16</inkml:trace>
  <inkml:trace contextRef="#ctx0" brushRef="#br0" timeOffset="3313.1895">19719 16237 56 0,'0'0'40'15,"-6"20"-1"-15,-11 38 0 16,-19 9-22-16,0 19-15 16,0 9 0-16,6 6-1 15,5 5 0-15,6-4-1 16,6-3-2-16,8-17-1 15,12-5-5-15,-6-20-25 16,18-9-5-16,-7-25-2 16,8-13 2-16</inkml:trace>
  <inkml:trace contextRef="#ctx0" brushRef="#br0" timeOffset="4072.2329">19314 16829 80 0,'-20'-3'39'0,"6"-3"0"16,28 18-6-16,8-10-30 15,19-4-1-15,17-2-1 16,18-4 0-16,10-1 0 16,9-2-1-16,2 2 0 15,-3 2 1-15,-8 4-1 16,-16 1 0-16,-12 6 0 15,-18 5 1-15,-18 7-1 16,-19 5 1-16,-15 6-1 16,-12 7 1-16,-14 5 0 15,-6 6 1-15,-5 0-1 16,1 1 1-16,5-2-1 15,8-5 1-15,15-5-2 0,16-14 2 16,19-12-2-16,16-15 1 16,20-12-1-16,12-12-1 15,5-8 1-15,-2-5-1 16,-5-3 1-16,-7 2-1 15,-19 2 1-15,-10 6 0 16,-17 5 0-16,-13 11 0 16,-12 7 0-16,-5 9 0 15,-4 3 0-15,2 7 1 16,3 2-1-16,5 2 0 15,10 2 1-15,6-11-1 16,27 11 1-16,9-10 0 16,5-2-1-16,10 0 1 15,-1 3-1-15,0 4 1 0,-7 3-1 16,-9 11 0-16,-14 4 0 15,-13 6 1-15,-9 5 0 16,-10 0 0-16,-3 1-1 16,-4-4 1-16,-3-2-2 15,3-11 2-15,5-5-1 16,14-14 0-16,0 0-1 15,13-18 1-15,12-14 0 16,13-8-1-16,3-4 1 16,2-2 0-16,-1 2 0 15,-3 6-1-15,-10 6 2 16,-6 13-2-16,-10 18 2 15,-12 16-1-15,-8 13 1 0,-5 6 0 16,-2 10-1-16,-1 0 0 16,-1 4-2-16,4-4-1 15,7 0-5-15,0-17-6 16,25 0-11-16,-20-27-18 15,38 9 3-15,-10-21-3 16,14-1 2-16</inkml:trace>
  <inkml:trace contextRef="#ctx0" brushRef="#br0" timeOffset="4433.2536">20931 16967 66 0,'-23'12'39'0,"13"5"1"16,-3-17-2-16,17 11-34 0,9-11 0 15,15-4-1-15,3-3 1 16,12 7-1-16,0-2 0 16,4 0-1-16,-3-4 0 15,-1 2-2-15,-6-4 1 16,-10-7-1-16,-2 0 0 15,-10-7 0-15,-9-4 0 16,-8-2-1-16,-7 4 1 16,-11 1-1-16,-10 11 1 15,-7 11 1-15,-7 12 0 16,-4 13 0-16,1 12 0 15,-2 3 1-15,10 9-1 16,10-4-1-16,17-2-1 16,17-14-4-16,27 0-8 0,8-26-12 15,33 0-16-15,4-22-2 16,25-3-1-16</inkml:trace>
  <inkml:trace contextRef="#ctx0" brushRef="#br0" timeOffset="5001.2861">18853 17657 62 0,'23'-2'42'0,"-17"-12"-3"0,5 0 2 15,-18-6-35-15,3-3-3 16,-9-2-1-16,-2 1 0 16,-8 2 0-16,-3 7-1 15,-11 11 1-15,-2 15-1 16,-9 13 1-16,48-24 0 15,-59 43 0-15,59-43 0 16,-59 73 0-16,59-73 0 16,-62 100-1-16,41-44-3 15,-2-3-1-15,4-3-5 16,10 3-18-16,5-5-16 15,5 0-1-15,-1-48-2 16,5 78 3-16</inkml:trace>
  <inkml:trace contextRef="#ctx0" brushRef="#br0" timeOffset="5566.3184">18419 18145 54 0,'-44'-41'44'15,"44"41"0"-15,0 0-2 16,-39-50-25-16,39 50-19 15,0 0-1-15,0 0-1 16,59-48 0-16,-59 48-1 16,97-10-4-16,-33 9-2 15,7-1 0-15,8 2 0 16,-3-2 5-16,4 0 3 15,-2 2 3-15,-7-2 3 0,-3-2 4 16,-7 1 2-16,-9-2 2 16,-52 5 2-16,77-9-4 15,-77 9-3-15,0 0-2 16,0 0-1-16,0 0-2 15,0 0 1-15,0 0 1 16,-56-14 1-16,56 14-2 16,-75 20 1-16,75-20-2 15,-76 30 2-15,76-30-1 16,-58 34 0-16,58-34-3 15,0 0 1-15,-25 44 1 16,25-44-1-16,0 0 0 16,49 22 0-16,-49-22 2 15,58 0-1-15,-58 0 0 16,74-15 0-16,-74 15 0 0,78-24 1 15,-78 24 1-15,75-25-4 16,-75 25 1-16,55-15 1 16,-55 15-3-16,0 0 1 15,0 0-2-15,0 0-1 16,45 51-2-16,-45-51-5 15,0 0-6-15,15 57-19 16,-15-57-6-16,0 0-2 16,0 0 4-16</inkml:trace>
  <inkml:trace contextRef="#ctx0" brushRef="#br0" timeOffset="5791.3313">19866 17580 87 0,'8'-24'38'15,"-9"11"1"-15,15 26-4 16,-14-13-31-16,0 0 0 15,-10 71 0-15,10-71-2 16,-14 86 1-16,3-29 0 16,-5 1 0-16,2-1-4 15,-1 0 1-15,4-1-2 16,-2-3-5-16,-1-1-6 15,13-6-18-15,-7-4-11 16,8-42-2-16,-5 51 1 16</inkml:trace>
  <inkml:trace contextRef="#ctx0" brushRef="#br0" timeOffset="6068.3471">20075 17684 88 0,'2'-14'41'0,"-2"1"0"16,13 3-13-16,-3 4-23 15,-10 6-2-15,17-2 0 16,-17 2 1-16,0 0-1 16,0 0-1-16,8 60 1 15,-8-60-2-15,-13 72 1 16,5-25-2-16,-3-4 0 15,-1 2-1-15,1 0-1 16,7-1-2-16,0-1-10 16,4-43-11-16,-2 73-18 0,2-73 1 15,21 60-3-15,-21-60 1 16</inkml:trace>
  <inkml:trace contextRef="#ctx0" brushRef="#br0" timeOffset="6469.3701">20579 18010 74 0,'-22'-43'42'0,"22"43"-2"16,0 0-1-16,0 0-33 15,0 0-4-15,0 0 2 16,0 0-1-16,0 0 1 15,0 0-3-15,39 47 1 16,-39-47-1-16,0 0-3 16,-1 59-1-16,1-59-7 0,0 0-15 15,3 57-18-15,-3-57 2 16,0 0-3-16,0 0-1 15</inkml:trace>
  <inkml:trace contextRef="#ctx0" brushRef="#br0" timeOffset="6603.3776">20699 17667 72 0,'-24'5'37'16,"24"-5"-24"-16,0 0-8 15,-30 25-41-15,11-2-5 16</inkml:trace>
  <inkml:trace contextRef="#ctx0" brushRef="#br0" timeOffset="6979.3992">20993 17716 50 0,'0'0'42'0,"36"52"-2"16,-36-52 2-16,0 0-21 16,-5 61-15-16,5-61-2 15,-14 52-2-15,14-52 2 16,-26 54-3-16,26-54 1 15,-21 55-2-15,21-55 1 16,-19 41 0-16,19-41-2 16,0 0 1-16,0 0 0 15,0 0 1-15,0 0-1 16,0 0 1-16,51 13-1 0,-51-13-1 15,0 0 1-15,39-45 2 16,-39 45-3-16,44-43 1 16,-44 43 1-16,0 0 0 15,63-43-1-15,-63 43-1 16,0 0 0-16,54 0-2 15,-54 0-6-15,0 0-9 16,51 47-24-16,-51-47-2 16,31 43 0-16,-31-43 2 15</inkml:trace>
  <inkml:trace contextRef="#ctx0" brushRef="#br0" timeOffset="7558.4323">21946 17824 51 0,'-25'-8'39'16,"25"8"-1"-16,0 0-3 15,0 0-9-15,-54-16-18 16,54 16-3-16,0 0-1 16,-48 5-3-16,48-5 2 15,-49 23-3-15,49-23 0 16,-63 39 3-16,63-39-1 15,-59 46 0-15,59-46-1 0,-45 46 0 16,45-46 0-16,0 0 1 16,-36 47-2-16,36-47-1 15,0 0 0-15,0 0 0 16,0 0 0-16,58 6 2 15,-58-6-2-15,53-25 0 16,-53 25 0-16,61-28 2 16,-61 28-1-16,58-16 1 15,-58 16 0-15,0 0-3 16,56 22 3-16,-56-22-3 15,13 64 3-15,-16-17-4 16,-2 8 3-16,-6 6-3 16,-4 4 2-16,-6 3 0 15,0 1 1-15,-5 0 3 16,-4-4-4-16,-3-4 5 0,0-8-3 15,-6-6 2-15,39-47-2 16,-77 63 3-16,77-63-3 16,-82 9-7-16,82-9-6 15,-71-32-19-15,71 32-11 16,-63-60 0-16,63 60-3 15</inkml:trace>
  <inkml:trace contextRef="#ctx0" brushRef="#br0" timeOffset="10199.5834">866 1745 86 0,'0'0'40'16,"-3"-14"0"-16,3 14 1 0,16 1-20 15,1-3-16-15,17-12-2 16,21-15-2-16,15-10-1 16,-70 39-7-16,91-65-28 15,-40 31-6-15,3-3 1 16,-2-1-4-16</inkml:trace>
  <inkml:trace contextRef="#ctx0" brushRef="#br0" timeOffset="10554.6037">1781 1196 107 0,'0'0'41'0,"0"0"1"16,0 0-3-16,6-39-36 16,-12 82-3-16,-2 36 0 15,-17 15 1-15,-5 24-1 16,4 5-1-16,3 7-3 0,9-6-20 15,4-36-16-15,11-16 2 16,-2-24-2-16,11-16-1 16</inkml:trace>
  <inkml:trace contextRef="#ctx0" brushRef="#br0" timeOffset="10765.6158">1590 1764 120 0,'-29'-20'42'16,"14"7"1"-16,0 0-3 15,7 3-36-15,17-6-1 16,17-6-2-16,13-5-1 16,10-5-2-16,10-3-1 0,6-3-3 15,16 1-23-15,-14 5-10 16,1 10-3-16,-14 7 1 15,-6 13-1-15</inkml:trace>
  <inkml:trace contextRef="#ctx0" brushRef="#br0" timeOffset="10937.6256">2125 1604 117 0,'-7'24'41'16,"-8"3"1"-16,6 4-1 16,-8 10-38-16,10-6-2 15,1-3 1-15,1-1-4 16,8 2-1-16,-3-13-8 15,16 1-28-15,-16-21-2 16,32 9 0-16,-12-20-1 0</inkml:trace>
  <inkml:trace contextRef="#ctx0" brushRef="#br0" timeOffset="11388.6514">2314 1445 119 0,'0'0'41'16,"0"0"2"-16,-11 6-1 15,11-6-39-15,7 20 0 16,-1-2-1-16,4 6 0 16,-1 6-2-16,-1 3 0 15,-2 7 0-15,-1 5 0 16,-4 0 0-16,-2-3 0 0,1-3 0 15,-4-7 0-15,2-8 0 16,1-7 0-16,1-17 0 16,0 0 0-16,16-31 0 15,-3 3 0-15,2-11 0 16,1-1 0-16,2-4 0 15,1-1 0-15,-1 4 0 16,-5 12 0-16,0 5 0 16,-5 5 0-16,-8 19 0 15,13-7 0-15,-10 20 0 16,0 9 0-16,-1 6 0 15,-1 5 0-15,1 6 0 16,2-1 0-16,-3 2 0 0,6-4 0 16,-1-12-2-16,9-8-9 15,-15-16-10-15,43-13-12 16,-24-12-9-16,17-2-1 15,-4-13 1-15</inkml:trace>
  <inkml:trace contextRef="#ctx0" brushRef="#br0" timeOffset="11863.6786">2671 1822 88 0,'-17'15'40'15,"-5"-12"0"-15,22-3 2 16,-18-13-23-16,27-8-14 15,13-10-1-15,9-9 0 16,6-3-1-16,3-7 0 16,4 2 0-16,-1 2-1 0,-7 12 0 15,-6 3-2-15,-10 17 0 16,-6 14 0-16,-10 14 0 15,-5 14 0-15,-6 6 0 16,-1 12 0-16,0 3 0 16,-1 7-2-16,6-3-2 15,1-9-4-15,13-2-13 16,-7-20-13-16,17 3-9 15,-5-17 2-15,13-5-2 16</inkml:trace>
  <inkml:trace contextRef="#ctx0" brushRef="#br0" timeOffset="12230.6996">3097 1633 110 0,'-17'2'41'0,"17"-2"1"15,0 0-1-15,30-2-37 16,-2-6-1-16,7-4-1 16,5-2 1-16,6-5-1 15,-2-2 0-15,-2-1-1 16,-8-1 0-16,-12 0 0 15,-11 1 1-15,-12 5-2 16,-13 4 0-16,-9 10 0 16,-8 4 0-16,-6 12 0 15,-4 10 0-15,0 12 0 0,2 6 0 16,8 8 0-16,7 1 0 15,7-1 0-15,19-5 0 16,13-20-9-16,26-6-8 16,1-26-12-16,30-4-14 15,1-12-1-15,16-11-1 16,4-8 1-16</inkml:trace>
  <inkml:trace contextRef="#ctx0" brushRef="#br0" timeOffset="12760.7299">3469 1892 111 0,'0'-15'42'16,"26"-7"1"-16,13-19-1 15,34-20-38-15,-73 61-2 16,100-76 0-16,-41 30 0 15,7-4-2-15,1 3-2 16,4-3-8-16,-2 2-20 16,-6 3-12-16,-5 7 3 15,-5 7-4-15,-53 31 2 0</inkml:trace>
  <inkml:trace contextRef="#ctx0" brushRef="#br0" timeOffset="13589.7773">5078 1496 92 0,'-8'-23'37'16,"-14"-2"1"-16,-6 15 1 16,-17 0-31-16,1 12-1 15,-13 11-2-15,3 12 0 16,-8 10-1-16,8 15 0 15,2 8-2-15,10 4 0 16,10-1-1-16,12-6 0 16,13-9 0-16,16-13 0 15,18-18 0-15,15-23 0 0,12-20 1 16,11-17 0-16,6-15 0 15,4-16-2-15,-75 76 0 16,80-84 0-16,-47 37 0 16,3-3 0-16,-36 50 0 15,64-86 0-15,-64 86 0 16,43-75 0-16,-43 75 0 15,16-28 0-15,-16 28 0 16,5 29 0-16,-25 25 0 16,6 28 0-16,-12 21 0 15,8 14-3-15,5 1-4 16,17-33-4-16,25-7-15 15,-5-36-10-15,26-13-5 16,1-24 1-16,15-13-1 0</inkml:trace>
  <inkml:trace contextRef="#ctx0" brushRef="#br0" timeOffset="13942.7975">5427 1651 117 0,'-18'19'41'16,"2"-9"1"-16,23 2-2 15,7-16-38-15,18-4 0 16,14-10 0-16,6-4 1 16,2-5-1-16,1-4 0 15,-5-3 0-15,-5-1-2 0,-15 1 0 16,-13 6 0-16,-16 1 0 15,-10 11 0-15,-14 8 0 16,-11 11 0-16,-10 12 0 16,-7 15 0-16,-4 11 0 15,-1 12 0-15,6 10 0 16,6 2 0-16,14-5 0 15,15-3 0-15,21-13 0 16,17-15-7-16,28-11-4 16,1-31-13-16,30-6-12 15,-4-11-5-15,11-1 1 16,-7-12-1-16</inkml:trace>
  <inkml:trace contextRef="#ctx0" brushRef="#br0" timeOffset="14467.8275">6126 1611 120 0,'-16'25'40'16,"-13"1"1"-16,10 9-3 15,-15 3-35-15,15 6-1 16,0-1 0-16,5 4-1 16,-1-3 0-16,7 0 0 15,-2-7 0-15,7-7 0 16,-2-8-1-16,7-8 1 15,-2-14-1-15,8-11 0 16,1-11 0-16,-1-10 0 16,4-10 1-16,-2-9 1 15,5-6-2-15,-1-3 0 16,1-2 0-16,4 2 0 0,0 4 0 15,7 8 0-15,4 7 0 16,3 7 0-16,7 6 0 16,0 11 0-16,4 9 0 15,3 6 0-15,-6 6 0 16,-2 6 0-16,-7 6 0 15,-8 7 0-15,-10 3 0 16,-13 3 0-16,-11 3-2 16,-12 2 1-16,-13-1 1 15,-6 5 0-15,-8 2 0 16,-3-1 0-16,1 3 1 15,-1 6-1-15,4 5 0 16,7 13 0-16,0 5 0 0,3 7-1 16,1 4 0-1,4 7 0-15,2-6 0 0,3-1-2 16,5-7-3-16,-4-20-6 15,23 1-12-15,-14-37-8 16,19-3-9-16,3-32-1 16,15-8 0-16</inkml:trace>
  <inkml:trace contextRef="#ctx0" brushRef="#br0" timeOffset="14722.8421">6710 1240 113 0,'64'-88'45'0,"-64"88"-1"16,43-44-1-16,-20 51-35 15,-9 39-6-15,-26 42-2 16,-17 17 0-16,-10 4 0 15,11 18-3-15,4-3 0 16,2-13-2-16,11-17-6 16,-12-30-19-16,22 0-10 15,-10-30 0-15,12-12-1 16,-1-22 2-16</inkml:trace>
  <inkml:trace contextRef="#ctx0" brushRef="#br0" timeOffset="14905.8525">6593 1703 131 0,'-22'-9'43'0,"22"9"-2"16,0 0-1-16,22-6-40 16,10-8-2-16,13-8-3 15,16 1-3-15,2-26-18 16,27 4-13-16,-90 43-2 15,90-57 2-15,-43 24-2 16</inkml:trace>
  <inkml:trace contextRef="#ctx0" brushRef="#br0" timeOffset="15264.8731">7302 1211 120 0,'0'0'43'0,"52"-61"2"16,-57 72-2-16,-4 12-39 0,-10 21-4 16,-9 30 0-16,-30 7 0 15,21 24 0-15,-13-4 0 16,17 3 0-16,22-32 0 15,10-8 0-15,7-18 0 16,11-10 0-16,9-22 0 16,5-17 0-16,8-12 0 15,3-10 0-15,0-9 0 16,1-2 0-16,-4 0 0 15,-7 1 0-15,-3 12 0 16,-8 6 0-16,-2 9 0 16,-6 9 0-16,-4 12 0 15,0 7 0-15,1 7 0 16,2 5 0-16,3 4 0 0,0 3 0 15,8 3-6-15,-4-12-7 16,16 2-8-16,-16-21-8 16,24 6-7-16,-9-20-5 15,14-4-2-15,-1-13 2 16</inkml:trace>
  <inkml:trace contextRef="#ctx0" brushRef="#br0" timeOffset="15400.8808">8181 1733 129 0,'-15'-6'43'0,"-3"20"-2"15,-10-5-6-15,-1-13-51 16,13 12-17-16,-8-7-11 16,12 5 0-16,-7-3-2 15</inkml:trace>
  <inkml:trace contextRef="#ctx0" brushRef="#br0" timeOffset="17861.0216">11147 1703 89 0,'-43'3'38'0,"14"6"0"0,0-2-1 16,16-10-33-16,13 3-1 15,23-5-1-15,24-7 1 16,34-8 0-16,26-3-1 15,27 3 0-15,27-2 0 16,23 0-1-16,13 3 0 16,11 11-1-16,5 3 0 15,-7 6 1-15,4 4-1 16,-2-1 1-16,1-2 0 15,0 1 1-15,0-2-1 16,4 0 1-16,-5 0-1 16,-4-1 1-16,-10 3-1 15,-10 2 0-15,-14 3-1 0,-16 0 1 16,-17 1-1-16,-24-2 0 15,-18-1-1-15,-17-1 1 16,-14-6-2-16,-17-6 0 16,-11-5-1-16,-9-8-2 15,2-5-14-15,-14-8-20 16,8-3-1-16,-8 0-1 15,5 3-1-15</inkml:trace>
  <inkml:trace contextRef="#ctx0" brushRef="#br0" timeOffset="18447.0551">16404 1221 86 0,'0'0'38'0,"47"-91"0"15,-47 91 1-15,43-70-36 16,-43 70 0-16,0 0 1 15,41-41-2-15,-42 76 2 16,-23 40-2-16,-8 30 1 16,-20 9-2-16,3 14 2 15,-2 3-1-15,18-9 0 0,15-28-1 16,18-19-2-16,18-18-1 15,11-22-2-15,18-13-10 16,1-25-21-16,18-6-5 16,-10-19 1-16,1-3-3 15</inkml:trace>
  <inkml:trace contextRef="#ctx0" brushRef="#br0" timeOffset="18627.0654">16180 1527 113 0,'-38'4'42'0,"10"-4"0"15,28 0-1-15,16 10-39 0,30-29-3 16,27-10-1-16,-73 29-5 16,103-46-18-16,-44 20-13 15,8-2-1-15,-1-2-2 16,5-1 0-16</inkml:trace>
  <inkml:trace contextRef="#ctx0" brushRef="#br0" timeOffset="19063.0904">17227 899 106 0,'0'0'42'0,"0"0"2"16,-12-57-3-16,12 57-37 16,0 0-2-16,0 0 0 15,0 0-1-15,0 0 1 16,57-56-2-16,-57 56 0 15,0 0 1-15,46 2-1 16,-46-2-2-16,0 0 3 16,0 0 0-16,0 0 0 15,25 76 0-15,-25-76 1 16,0 0-1-16,-36 83 1 15,36-83 1-15,-33 57-3 16,33-57 0-16,-31 57 0 0,31-57 0 16,0 0 0-16,-9 63 0 15,9-63 0-15,0 0 0 16,61 31-7-16,-61-31-6 15,77 0-9-15,-77 0-12 16,93-8-8-16,-46 7-1 16,6-1 0-16</inkml:trace>
  <inkml:trace contextRef="#ctx0" brushRef="#br0" timeOffset="19730.1285">18216 805 86 0,'0'0'38'0,"4"-64"0"16,-4 64 1-16,0 0-35 15,-55-4 0-15,16 40 1 16,-46 62 0-16,-20 31-2 15,5 35 1-15,-5 0-2 16,28 0 2-16,21 2-3 16,36-11-3-16,53-51-4 15,13-31-14-15,39-1-15 16,-5-30-6-16,18-8-1 15,-7-20-1-15</inkml:trace>
  <inkml:trace contextRef="#ctx0" brushRef="#br0" timeOffset="20095.1491">18351 1403 103 0,'-31'-19'42'0,"8"13"0"16,-12 9-1-16,7 16-38 15,-2-1-1-15,6 8-1 16,3 1 0-16,3 5-1 16,10-1 0-16,13-4 1 15,15-2-2-15,10-2 1 16,10-6 0-16,7-2 0 15,4 0 0-15,2 1 0 16,-7 0 0-16,-7 8 0 16,-16 5 0-16,-11 2-1 0,-17 6 2 15,-13 0-2-15,-10-1 1 16,-10-3-1-16,0-4-1 15,-5-10-2-15,14-8-7 16,-3-23-10-16,27-3-16 16,0-21-4-16,19-8-2 15,7-14 1-15</inkml:trace>
  <inkml:trace contextRef="#ctx0" brushRef="#br0" timeOffset="20467.1707">18677 771 94 0,'0'0'41'0,"0"0"2"15,-55-39-3-15,55 39-38 16,0 0-1-16,0 0 2 16,0 0-1-16,0 0-1 15,0 0 0-15,54-19-2 16,-54 19 2-16,0 0-1 15,50 5 0-15,-50-5 0 16,0 0 0-16,0 0 2 16,16 60-1-16,-16-60 1 15,0 0-2-15,-27 73 1 0,27-73-2 16,0 0-2-16,-16 74-7 15,16-74-16-15,0 0-16 16,0 0 0-16,54 49-1 16,-54-49 1-16</inkml:trace>
  <inkml:trace contextRef="#ctx0" brushRef="#br0" timeOffset="20813.1904">19208 528 96 0,'-49'-47'40'0,"49"47"1"15,0 0-2-15,0 0-35 16,0 0-2-16,0 0 3 15,33 59-2-15,-33-59 1 16,46 93-1-16,-42-39-1 16,38 102-1-16,3 26 0 15,-16 21 0-15,-20-10 0 16,-27-3-2-16,-25 1 0 15,-26-14-1-15,-8-41 0 16,3-20-1-16,6-25-5 16,21-13-7-16,3-51-10 15,38-5-15-15,6-33-2 16,30-17-2-16,8-20 0 0</inkml:trace>
  <inkml:trace contextRef="#ctx0" brushRef="#br0" timeOffset="22257.2731">18651 623 20 0,'0'0'33'0,"0"0"2"16,0 0-1-16,0 0-16 15,0 0 4-15,0 0-11 0,0 0-5 16,0 0 0-16,0 0-1 16,0 0-1-16,0 0 0 15,0 0 0-15,-50 2-1 16,50-2 0-16,0 0 0 15,0 0-2-15,0 0 1 16,0 0 0-16,0 0 0 16,0 0-2-16,58-28 1 15,-58 28 0-15,0 0 0 16,55-22 0-16,-55 22-1 15,0 0 1-15,50-6-1 16,-50 6 0-16,0 0 1 16,0 0-1-16,0 0 1 15,0 0 0-15,15 71 0 0,-15-71-1 16,0 0 1-16,-51 78 1 15,51-78-1-15,-50 59 0 16,50-59 1-16,-55 58-1 16,55-58 0-16,-47 53 0 15,47-53 0-15,0 0-1 16,0 0 1-16,-27 60 1 15,27-60-1-15,0 0 0 16,79-1-1-16,-79 1 3 16,85-13-3-16,-39 7 1 15,1-3-1-15,2 1-1 16,-1-1 2-16,0 1 0 15,0 0-1-15,-48 8 0 16,87-18 0-16,-87 18 2 16,64-9-1-16,-64 9-1 0,0 0 0 15,51-6-1-15,-51 6 2 16,0 0 0-16,0 0-1 15,0 0 0-15,0 0-1 16,0 0 0-16,0 0-2 16,0 0-1-16,0 0-7 15,0 0-6-15,0 0-6 16,0 0-7-16,0 0-6 15,0 0-8-15,0 0-1 32</inkml:trace>
  <inkml:trace contextRef="#ctx0" brushRef="#br0" timeOffset="27258.5591">2900 2539 45 0,'4'-15'30'0,"10"3"0"16,3 1-1-16,2 2-25 16,7 9 2-16,7 2-6 15,7 9 1-15,2-1 0 16,15 6 1-16,2-2 0 15,11 2 0-15,9-9 2 0,9 0-1 16,10-15 1-16,17-1-1 16,8-13 1-16,13 0-1 15,7-9-1-15,13 3 0 16,9-5-1-16,10 4 0 15,6 1 1-15,5 5-1 16,4 3 0-16,4 2 0 16,4 0 0-16,6 1-1 15,-2 1 1-15,5-2 0 16,7-6 0-16,1-2 0 15,3 1 0-15,0-1-1 16,6 0 1-16,-4 3 0 16,-6 2-1-16,3 6 0 15,-11 7 0-15,-3 5 0 16,-11 1-1-16,-1 5 1 0,-7 0 0 15,-7 4 0-15,-1-1 0 16,-8 0 0-16,2-2 0 16,-1 0 0-16,-4-2 1 15,-4-1-1-15,-7 0 1 16,0 5-1-16,-5 2-1 15,-13-1-5-15,-3 12-9 16,-25-9-20-16,-6 11 2 16,-18-5-4-16,-11 2 3 15</inkml:trace>
  <inkml:trace contextRef="#ctx0" brushRef="#br0" timeOffset="29112.6652">11225 2271 71 0,'0'0'34'0,"8"-17"-2"16,0 6 1-16,2 3-32 15,5 0 0-15,3 1 0 16,-1 2 0-16,3 10 1 16,-3 7-1-16,2 12 0 15,-2 11 1-15,2 16-1 16,-1 11 0-16,5 11 2 0,6 13-2 15,1 14 1-15,3 7-2 16,3 12 2-16,2 3-1 16,0 10 0-16,-2 10-1 15,-3 11 0-15,-3 9 0 16,-4 13 0-16,-4 11 0 15,-3 12 0-15,-6 12 1 16,-3 14 0-16,-1 5 0 16,1 8-1-16,-1 6 4 15,-2 3-3-15,0 4 2 16,2 4-1-16,-2-2-1 15,1 1-1-15,-1 3 0 16,-1 0 2-16,-4 2-5 16,-2 5 2-16,-2-2 0 0,-2 5-1 15,-5 2 1-15,0 1 1 16,-3 5 1-16,-4 4 0 15,-1 3-1-15,-4 4 2 16,-4-4-3-16,2-2 0 16,-1-2 0-16,1-5 3 15,0-7-4-15,3-2 1 16,6-10 1-16,5-3-2 15,2-4 3-15,7-1-1 16,3-3 0-16,4-1-2 16,1-5 2-16,5-5 0 15,-1-7-1-15,0-8 1 16,1-12 0-16,-4-10-1 15,-4-17 0-15,2-10-1 16,-6-14 1-16,-6-16 0 0,1-13 0 16,-4-15 0-16,-4-16 0 15,2-14 0-15,3-15 0 16,-2-18 0-16,7-10-1 15,1-15 0-15,4-7-1 16,-3-14 1-16,17 14-1 16,-17-14 1-16,21 18 0 15,-13-5 0-15,0 6 2 16,-3 2-1-16,-7 2 3 15,-2-1-2-15,-4-1 4 16,2-2-2-16,-5-6 1 16,7-3 0-16,4-10 0 15,-14 11-1-15,14-11 1 16,0 0-1-16,0 0 0 0,0 0-1 15,0 0 0-15,0 0 0 16,0 0 0-16,-6 10 0 16,6-10-1-16,-10 19 1 15,-2-7 0-15,-4 3-1 16,-7 4 0-16,-6 1 1 15,-12 5-1-15,-6 1 1 16,-13 7-1-16,-8 2 0 16,-8 6 1-16,-11-2-1 15,-9 5 0-15,-8-3 0 16,-10 0 0-16,-8 0 1 15,-8-5-2-15,-6-6 3 16,-15-6-3-16,-5-6 2 16,-10-8-1-16,-5-1-1 0,-6-1 1 15,-12-5 0-15,-5 3 0 16,-11 5-2-16,-7 1 3 15,-7 7-4-15,-9 6 3 16,-7-1-1-16,-2-2 0 16,-2 1-1-16,-7-3 2 15,3-6-2-15,3-6 1 16,-2-5 0-16,6-3 0 15,0-4 0-15,-6-2 0 16,3-2 0-16,5 1 0 16,-4 1 1-16,7 5-1 15,-3 1 0-15,1 2 1 16,4 4 0-16,8-1 0 0,2 2 0 15,4-1 1-15,11 4-1 16,5-2 1-16,12 0 0 16,11-4 0-16,12 0 0 15,11-2 0-15,13-5 0 16,20-4-1-16,13-5 1 15,13-3-1-15,12-4 2 16,13-4-2-16,13-5 1 16,9-4-1-16,8-8 1 15,6-3-1-15,9-9 1 16,5-12-1-16,8-12 0 15,5-11 0-15,5-15-1 16,3-12 1-16,5-15 1 16,2-15-1-16,1-21 1 0,2-13 1 15,0-19 0-15,1-18 0 16,-2-20 2-16,-1-14-2 15,-1-17 1-15,-1-10 0 16,-1-14-1-16,-2-9-1 16,-2-8 0-16,-2-6 1 15,-2 0-2-15,-4-5 1 16,-3-2 1-16,-4 1 1 15,-8-4-1-15,-4-1 1 16,-9-1-1-16,-2 2-1 16,2 1 1-16,-3-2-1 15,6 0 0-15,3-8-1 16,10-1 0-16,11-6 1 15,13-3 0-15,8-6 1 16,13-2-1-16,8-3 0 0,3 6-1 16,5 6-1-16,-2 9 1 15,-3 15 0-15,-3 13 0 16,-9 16 0-16,-11 17-1 15,-7 18 2-15,-8 20 0 16,-6 23 0-16,-5 26 1 16,0 23-4-16,-1 26 0 15,3 27-6-15,-1 8-11 16,25 40-9-16,-11-2-9 15,22 25-5-15,5 10-5 16,14 16 5-16</inkml:trace>
  <inkml:trace contextRef="#ctx0" brushRef="#br1" timeOffset="38015.1743">20582 2304 87 0,'-16'7'37'16,"-11"-8"-1"-16,7 9-4 15,-15-9-30-15,-3-2-2 0,-5-1 1 16,-5-2-1-16,-7 0 0 16,-10 3 0-16,-11-1 0 15,-13 8-1-15,-19 4 2 16,-14 8-1-16,-15 5 1 15,-18 10 1-15,-16 2-1 16,-9 7 1-16,-10-2-1 16,-6 3 1-16,-2-4-1 15,1-4 1-15,1-5-1 16,2-6 0-16,5-5-1 15,2-4 1-15,1-3 0 16,2 0 2-16,-1-3-2 16,0-1 2-16,-1 4-2 15,-2 1 1-15,-2 2 0 0,3 1 0 16,3 1 0-16,6-1-2 15,8-3 0-15,9-3 0 16,13-4 1-16,19-6-1 16,11-3 0-16,18-5 0 15,11-5 0-15,13-1-2 16,10 1 2-16,11 0-1 15,6 2 1-15,6 2-1 16,9 2 1-16,5 4-1 16,8 6 1-16,3 9 1 15,10 6-1-15,6 13 1 16,9 8-1-16,3 10 0 15,5 14 0-15,2 14 1 16,2 16-1-16,1 14 0 0,2 15 0 16,0 9 0-16,-3 17 0 15,1 14 0-15,1 11 0 16,4 15-2-16,2 11 2 15,5 13-1-15,-1 14 1 16,6 10-2-16,0 7 3 16,1 9-1-16,5 11 1 15,-5 5 1-15,-1 9-1 16,-3 4 0-16,-4 4-2 15,-3 7 3-15,-2 4-4 16,-4 5 2-16,-1 0 0 16,1 7-1-16,2 1 2 15,3-1 0-15,5 2-1 0,3 1 1 16,1-2-1-16,6-6 0 15,-1-6-2-15,1-4 3 16,-7-4-4-16,-2-3 1 16,-7-6 0-16,-4-4 1 15,-7-1 0-15,-11-2-1 16,-3-3 2-16,-4-1-3 15,-4-5 2-15,-2-12 0 16,-1-11 1-16,0-11-2 16,6-17 0-16,1-13 2 15,3-20-2-15,2-17 1 16,6-17 0-16,1-10 0 15,0-13-1-15,-2-11 2 16,-1-9 0-16,-2-8-3 0,-4-9 3 16,-5-5-1-16,-3-10 1 15,-1-10 0-15,-3-11 0 16,1-8-2-16,2-12 2 15,2-7 0-15,0-7 0 16,8-14 0-16,-7 12 0 16,7-12 0-16,0 0 0 15,0 0 0-15,0 0 0 16,0 0 0-16,0 0 0 15,0 0 0-15,0 0 0 16,10 6 0-16,-10-6 1 16,20 6-1-16,-4-3 0 15,5 2 0-15,6 2-1 16,5-3 1-16,10 3 0 15,6 0 0-15,9 1 0 0,9 3 0 16,11-2 0-16,6 1 0 16,7 1 0-16,12 0 0 15,11-4 0-15,6 0 0 16,11-3 1-16,8-2-1 15,11-3 0-15,12-4 1 16,9 1-1-16,7-1 0 16,8 1 1-16,2 3-1 15,7 2 1-15,3 4-1 16,5 4 0-16,1 3 1 15,1-1-1-15,3 2 0 16,3 0 1-16,2-2-1 16,0-3 0-16,6-2 0 0,-2-2 0 15,6-3 0-15,2-2-1 16,1 1 1-16,-4 1 0 15,2 2-1-15,-1 2 1 16,-5 3-1-16,-4 3 1 16,0 3 0-16,-4-1-1 15,-4 0 1-15,0-2 0 16,-5-2 0-16,-1-2 0 15,-3-3 1-15,-1-7-1 16,-5 0 0-16,-5-3 0 16,-5-1 1-16,-7-1-1 15,-5-1 1-15,-10 2-1 16,-10 1 0-16,-8 1 1 15,-17 0 0-15,-14 1 0 0,-13 3 0 16,-15 0-1-16,-16-1 1 16,-12 2 0-16,-9-1 0 15,-17 0-2-15,-5-1 1 16,-7 1 0-16,-15 1 0 15,11-6 1-15,-11 6-1 16,-11-12 0-16,0 1 0 16,-2 0 1-16,-1-8-1 15,-6-3 0-15,1-5 0 16,-1-7 1-16,1-6-1 15,3-11 0-15,1-8 1 16,2-5-1-16,2-10 0 16,-2-12-1-16,5-4 2 15,-3-5-2-15,0-8 0 0,-4-3 0 16,2-8 1-1,-1-8 0-15,0-8 0 0,5-9 1 16,-4-9 0-16,4-14 1 16,2-9 0-16,2-10-1 15,3-8 1-15,0-9 0 16,-1-3-1-16,0-4 1 15,0-7-2-15,-3 2 2 16,-1-3-2-16,-2 3 1 16,-1-1 0-16,-4 3-1 15,3-4-1-15,0 0 3 16,1-2-1-16,3-6 1 15,1-5-1-15,2-12 2 16,2-2-3-16,1-8 2 16,-1 1-2-16,1 1 0 0,0 4 0 15,-4 4-1-15,0 2 0 16,-3 6 2-16,0 1 0 15,-1 1 0-15,2-4 1 16,0-3 0-16,1-4 0 16,3 0 0-16,6-2-1 15,2-6-1-15,4 2 0 16,6 1 0-16,2 1-1 15,2 4-1-15,1 1 1 16,-1 2 0-16,-2 4 0 16,-5 10 0-16,-4 6 0 15,-3 7 1-15,-7 6 1 16,-5 7 0-16,-2 7 0 15,-6 5-1-15,4 3 1 0,-4 1-1 16,3 1-1-16,7 0 1 16,1 4-1-16,2-1 1 15,4 7 0-15,0 9-1 16,1 3 2-16,-1 11-1 15,-3 8 1-15,-6 13-1 16,-1 7 1-16,2 64 0 16,4-4-1-16,-10 4 2 15,4-4-2-15,-2 8 0 16,4-4-1-16,-7 6 2 15,3-2-1-15,10 49 0 16,-14-108-2-16,14 108 2 16,-18-85 0-16,18 85 1 15,-12-70-1-15,12 70 0 0,-18-57 0 16,18 57 0-16,0 0 0 15,-12-57 0-15,12 57-1 16,0 0 1-16,0 0-1 16,0 0 1-16,0 0-1 15,0 0 2-15,0 0-1 16,0 0 0-16,0 0 0 15,0 0 0-15,0 0 0 16,0 0 0-16,0 0 0 16,0 0 0-16,0 0 0 15,0 0 0-15,0 0-1 16,0 0 1-16,0 0 1 15,0 0 0-15,0 0-1 16,0 0 0-16,0 0 0 16,0 0 0-16,0 0 1 0,0 0-1 15,0 0 0-15,0 0 0 16,0 0 0-16,0 0 0 15,0 0 0-15,-54 22 0 16,54-22-1-16,0 0 1 16,0 0 0-16,-51 8 0 15,51-8 0-15,0 0 0 16,-52 6-1-16,52-6 1 15,0 0-1-15,-67 9 1 16,67-9 0-16,-57 7-1 16,57-7 0-16,-61 7 1 15,61-7 1-15,-70 8-1 16,70-8 0-16,-78 7 1 15,78-7-1-15,-92 6 0 0,42-3 0 16,-3 2 0-16,-4-2 0 16,-3 0 0-16,-4 0 0 15,-5-2 0-15,-2-1 0 16,-2 1 0-16,-6-3 1 15,-2 1-1-15,-3-2-1 16,-7-1 2-16,-3 1-1 16,-4-2 0-16,-3-1 0 15,-6 0-1-15,-6 1 0 16,-3-2 1-16,-6 0 0 15,-2-1-1-15,-6 1 0 16,-5-2 1-16,-4 1 0 16,-2-2-1-16,-6 1 2 0,-4 0-1 15,-4-1-1-15,-1-2 1 16,-2 2 0-16,-6-3 0 15,-1 1-1-15,-2 1 1 16,-4-1 0-16,1-2 0 16,-6 2-2-16,-2 3 3 15,-1-3-1-15,-2 4 0 16,0 0 1-16,-3 2-1 15,-1 2 0-15,0-1 1 16,-2 4 1-16,-1 0-1 16,2 1-1-16,-4 1 1 15,2 1 0-15,2 2 0 16,-1 2-1-16,0 3 1 15,2 0-1-15,1-1 0 0,5 2 0 16,-1 3 1-16,4-3-1 16,5 1 0-16,6-2 0 15,9-1 0-15,7-2 0 16,10-1 0-16,10-1 0 15,9-3-1-15,11 0 1 16,8-3 0-16,14-2 0 16,7-1-1-16,17-3 1 15,6-2 0-15,57 10 0 16,-81-20 0-16,81 20 0 15,0 0 0-15,-59-30 0 16,59 30 0-16,0 0-1 16,0 0 1-16,0 0 1 15,-25 62-1-15,12-22 0 0,13 70-1 16,1 32 2-16,-1 27-2 15,-9 8 0-15,1 14 1 16,1 28-3-16,-1 6 2 16,2-16 0-16,1 4-1 15,3 4-2-15,4 0-7 16,-9-28-11-16,17 1-6 15,-21-48-1-15,19-16-5 16,-17-50-4-16,18-29 0 16</inkml:trace>
  <inkml:trace contextRef="#ctx0" brushRef="#br1" timeOffset="39482.2583">20323 1845 95 0,'-6'-16'40'0,"26"-4"0"16,14-15-1-16,21-5-34 16,17-2-2-16,13-4 0 15,5-2 0-15,-2 7-1 16,-6 5-1-16,-13 6-3 15,-10 8-7-15,-21-9-20 16,0 11-10-16,-19 0-2 16,3 7-1-16,-12 1 1 15</inkml:trace>
  <inkml:trace contextRef="#ctx0" brushRef="#br1" timeOffset="40555.3197">21705 1543 82 0,'-14'-2'38'15,"-9"2"-1"-15,2 9-4 16,-20 1-26-16,5 6-1 15,-9 6 0-15,7 9-1 16,-3 2 0-16,8 4-2 16,6-3 0-16,14-3-2 15,12-5 1-15,12-9-1 16,15-17 0-16,13-16 1 0,10-13-2 15,10-13 1-15,4-11 0 16,1-9 1-16,-6-6-2 16,-58 68 2-16,51-73 1 15,-51 73-2-15,40-64 1 16,-40 64-1-16,22-53 0 15,0 21-1-15,-29 21 1 16,-3 25-1-16,-17 18-2 16,7 24 1-16,-8 9-2 15,8 20 0-15,6 1 0 16,15-11-3-16,19-2-14 15,-9-27-8-15,24 0-11 16,-5-20 0-16,11-6-1 16,-5-19 1-16</inkml:trace>
  <inkml:trace contextRef="#ctx0" brushRef="#br1" timeOffset="40923.3407">22031 1624 97 0,'-7'17'39'15,"-3"-6"-1"-15,17 4-1 16,6-10-34-16,9-5 0 16,8-7 0-16,9-1 0 15,-1-7 0-15,3-6-1 16,-4-3 0-16,-6-1-1 15,-7 1 1-15,-9-3 0 0,-12 2-1 16,-9 2 0-16,-12 5 0 16,-8 11 0-16,-10 6 0 15,-5 9 0-15,-7 11 0 16,-1 8-1-16,3 9 1 15,8 5-1-15,10 1 0 16,13-1 0-16,19-3-2 16,14-10-1-16,21-2-3 15,10-16-5-15,24 1-12 16,-14-21-10-16,18 5-6 15,-15-15-1-15,1 1 1 16</inkml:trace>
  <inkml:trace contextRef="#ctx0" brushRef="#br1" timeOffset="41462.3715">22501 1588 101 0,'-22'2'38'0,"4"14"2"16,-10 0-2-16,20 12-33 16,-13 0-1-16,5 6-1 15,-1 1 1-15,3 4-1 16,1-3 0-16,5-5-2 15,2-6 2-15,4-6-2 16,2-19-1-16,0 0 1 16,23-6-2-16,-5-18 1 15,2-8 0-15,6-10 0 16,-1-5-1-16,3-6 2 15,0-1-2-15,-3 1 2 0,-5 5-1 16,0 8 0 0,-5 10 0-16,2 8 1 0,-3 9-1 15,5 10 0-15,-3 6 0 16,1 8 0-16,3 4-1 15,-2 2 1-15,1 1 0 16,-4 4 0-16,-4-1 0 16,-8-1-1-16,-4-2 1 15,-10 2 0-15,-6-2 0 16,-11 1 1-16,-1-2-1 15,-8-2 0-15,-1 0 0 16,-1 1 0-16,0-1 0 16,3 0 0-16,6 4 1 15,3 5 0-15,-1 7-1 16,5 7 1-16,-1 12 0 15,0 7-2-15,0 8 1 0,-1 3-2 16,8-2-2-16,1-4-1 16,16-3-6-16,-3-31-11 15,31 1-5-15,-6-37-5 16,33-4-3-16,-3-30-5 15,19-10 1-15</inkml:trace>
  <inkml:trace contextRef="#ctx0" brushRef="#br1" timeOffset="41685.3843">23024 1282 89 0,'0'0'42'0,"22"-63"2"0,-15 36-3 15,-7 27-17-15,-10 30-23 16,-5 28 2-16,-20 26-3 15,8 10 0-15,1-1-1 16,6-4-2-16,9-19-1 16,-5-13-10-16,14-4-24 15,-12-18-3-15,13-5 2 16,1-30-2-16</inkml:trace>
  <inkml:trace contextRef="#ctx0" brushRef="#br1" timeOffset="41823.3922">22868 1553 101 0,'0'0'34'16,"24"-10"-8"-16,3 0-27 16,6-10-34-16,0-4-1 15,11-3 0-15</inkml:trace>
  <inkml:trace contextRef="#ctx0" brushRef="#br1" timeOffset="42204.414">23412 1172 121 0,'0'0'42'16,"-10"26"0"-16,-24 19-7 16,-13 14-32-16,0 10 1 15,1 0-1-15,10 4-1 16,8-5-1-16,6-6 1 0,8-10-2 15,7-7 0-15,9-11 0 16,8-9 0-16,7-15 0 16,7-14 0-16,5-12 0 15,3-9 0-15,-2-4 0 16,1-2 0-16,-5-1 0 15,-4 4 0-15,-6 6 0 16,-4 6 0-16,-12 16 0 16,0 0 0-16,-1 19 0 15,-5 3 0-15,3 3-6 16,2 3 0-16,12 3-5 15,-6-10-8-15,28 4-8 16,-13-19-8-16,26 2-5 16,-4-14-2-16,16-4 3 0</inkml:trace>
  <inkml:trace contextRef="#ctx0" brushRef="#br1" timeOffset="42464.4289">24187 1160 89 0,'0'0'45'16,"0"0"0"-16,-28-62-1 16,-30 72-23-16,-15 34-18 15,-21 36-2-15,-1 14 1 16,3 16-2-16,32-8 0 0,20-5 0 15,42-25-2-15,15-12-1 16,15-15-4-16,25-6-10 16,-9-29-12-16,18-4-11 15,-10-19-1-15,8-5-1 16,-13-18 1-16</inkml:trace>
  <inkml:trace contextRef="#ctx0" brushRef="#br1" timeOffset="42990.4589">24070 1573 109 0,'-33'7'41'15,"8"12"1"-15,-7-1-2 16,17-3-36-16,-4 7-2 16,4 2 0-16,6-3 0 0,3 2-1 15,7-6 1-15,5-6-2 16,5-5 1-16,4-8-1 15,-2-8 0-15,3-4 1 16,1-5-1-16,-1-3 0 16,-1-2 0-16,-3 0 0 15,-1 2 1-15,-4 4-1 16,-2 4 0-16,2 3 0 15,-7 11 0-15,0 0 0 16,0 0 0-16,0 0 0 16,13 5 0-16,-13-5 0 15,10 14 1-15,-10-14-1 16,17 12 1-16,-4-6-1 15,3-3 1-15,1-2-1 0,2-1 1 16,2-3 0-16,2-4 1 16,0-1-2-16,-1-2 0 15,-1-3 0-15,-3 2 0 16,-3 0 0-16,-5 0 0 15,-10 11 0-15,0 0 0 16,0 0 0-16,-6 13 0 16,-5 7 0-16,-2 8 0 15,2 3 0-15,1 4-2 16,2-4-4-16,13-3-3 15,-5-28-6-15,33 19-10 16,-18-34-3-16,28-1-6 16,-14-20-1-16,11 1-7 15,-7-15 3-15</inkml:trace>
  <inkml:trace contextRef="#ctx0" brushRef="#br1" timeOffset="43274.4752">24506 1165 111 0,'0'0'45'0,"3"-75"0"16,-3 75-1-16,0 0-40 16,71-11 0-16,-51 37-2 15,-4 27-2-15,8 18 0 16,7-5 0-16,2 7 0 15,-11 3 0-15,-11 6 0 0,-16-12 0 16,-12 0 0 0,-5-4 0-16,-7-3-2 0,2-6-4 15,-12-12-7-15,17 0-8 16,-12-29-7-16,31 5-6 15,-8-26-1-15,28 3-6 16,-3-11 1-16</inkml:trace>
  <inkml:trace contextRef="#ctx0" brushRef="#br1" timeOffset="43410.483">24704 1893 125 0,'-12'3'41'0,"-10"-9"2"16,8 5-5-16,14 1-46 15,-17-32-9-15,24 19-15 16,-21-4-10-16,13 4-2 0,-7-2-1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4:17.7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2066 984 59 0,'18'-57'39'16,"-18"57"-1"-16,0 0 0 15,0 0-13-15,-18-64-18 16,18 64-2-16,0 0 0 15,-67-10-2-15,67 10 0 16,-72 29 0-16,72-29 0 16,-104 85 1-16,15 14-3 0,4 18 2 15,4 7-2-15,5-14 2 16,28 3-3-16,38-15 0 15,26-25-2-15,34-33 2 16,16-22 0-16,15-20 0 16,10-13 0-16,4-17 1 15,-2-11 0-15,-6-10-1 16,-11 2 1-16,-14 2 0 15,-19 8 1-15,-13 8-2 16,-20 16 1-16,-10 17-1 16,-10 10 0-16,-9 19 1 15,-2 6-2-15,3 6 1 16,5-3-3-16,3 3 0 15,18-9-4-15,6-16-5 16,25-9-25-16,-1-16-4 0,20-5 2 16,-3-13-2-16</inkml:trace>
  <inkml:trace contextRef="#ctx0" brushRef="#br0" timeOffset="658.0377">2685 1420 93 0,'0'12'38'0,"-14"12"-1"15,-9 12 2-15,-5 9-32 16,2 2-2-16,-1-2-2 15,5 2-1-15,3-8 0 16,8-6 0-16,1-10 0 16,10-10-1-16,0-13 0 15,14-10 0-15,0-12 1 16,3-12-1-16,4-8 1 0,0-10-1 15,-21 52 1-15,27-58-2 16,-27 58 2-16,22-63-2 16,-22 63 1-16,28-52-1 15,-28 52 1-15,30-46-2 16,-30 46 1-16,0 0-1 15,70-50 0-15,-70 50-1 16,69-23 1-16,-69 23-1 16,82-14-1-16,-82 14 1 15,89-7 0-15,-89 7 1 16,88 4 0-16,-88-4 1 15,79 3 0-15,-79-3 2 16,60 2 0-16,-60-2 1 0,0 0 0 16,26 10 0-16,-26-10-1 15,-34 30 1-15,-18-5-1 16,-5 11 0-16,-5 2-1 15,14 8 1-15,11 0-2 16,30-3 0-16,12-11 0 16,13-9 0-16,16-14 0 15,11-11 2-15,10-13-2 16,5-14 0-16,4-10 0 15,-64 39 0-15,61-50 0 16,-61 50 0-16,59-55 0 16,-59 55 0-16,46-57 0 15,-46 57 0-15,0 0 0 16,61-62 0-16,-61 62 0 0,0 0 0 15,-6 20-3 1,-2 11 0-16,-2 9-3 0,7 2 0 16,20-8-13-16,6-27-6 15,25-7-15-15,-4-11 0 16,12-7-2-16,-9-10 3 15</inkml:trace>
  <inkml:trace contextRef="#ctx0" brushRef="#br0" timeOffset="1169.0669">3834 1357 113 0,'0'0'41'0,"0"0"1"15,-12 20-2-15,2 12-37 16,-12 5-3-16,0 14 1 16,5 1 0-16,8-6-1 0,5-7 0 15,2-6 0-15,3-7-1 16,3-9 1-16,-4-17 0 15,15 5 0-15,-5-19 1 16,0-9-1-16,2-11 1 16,-1-15-1-16,-11 49 1 15,15-62 0-15,-15 62-1 16,19-75-1-16,-19 75 1 15,26-75-1-15,-26 75 2 16,32-70-3-16,-32 70 2 16,43-56 1-16,-43 56 0 15,0 0 1-15,66-63 0 16,-66 63-1-16,0 0 0 15,37-18 2-15,-6 36-3 16,-6 25 0-16,-16 14 0 0,-9 5 0 16,-33-22-1-16,4 16 1 15,-13-8-1-15,3-6 1 16,6-3-1-16,-2-3 1 15,2 1 0-15,1 4-1 16,1 10 1-16,-2 9-2 16,3 10 3-16,0 4-4 15,4-3 3-15,7-1-5 16,11-10 2-16,6-21-10 15,29-15-7-15,-4-41-10 16,28-18-13-16,8-28 3 16,18-13-2-16,-2-22 3 15</inkml:trace>
  <inkml:trace contextRef="#ctx0" brushRef="#br0" timeOffset="1545.0882">4404 1002 107 0,'9'-56'43'16,"-9"56"1"-16,20-75-1 15,-20 75-28-15,0 0-12 16,0 0-3-16,0 0 0 16,27 48 0-16,-41 55 0 15,7 0 0-15,-5-1 0 16,7-10 0-16,-13-36 0 15,13-7 0-15,1-25 0 16,4-24 0-16,24-8 0 16,-24 8 0-16,0 0 0 0,0 0 0 15,0 0 0-15,56-53 0 16,-56 53 0-16,0 0 0 15,41-29 0-15,-16 21 0 16,-3 11 0-16,-5 10 0 16,0 13 0-16,-3 4 0 15,-3 12-3-15,-5-5-14 16,16-1-8-16,-17-17-7 15,24-2-12-15,-9-10 1 16,15-7-1-16,1-13 3 16</inkml:trace>
  <inkml:trace contextRef="#ctx0" brushRef="#br0" timeOffset="2171.1241">5806 1293 45 0,'0'0'34'0,"-4"-48"3"16,4 48-3-16,0 0-11 15,0 0-6-15,0 0-4 16,0 0-1-16,-37-23-3 16,19 41-4-16,4 13 0 15,-10 8-2-15,2 5-1 16,-1 4-1-16,15 1 1 15,9-7-3-15,19-9 2 16,10-14 0-16,14-7-1 0,5-18 2 16,-1-4-1-16,1-13 1 15,-5-7-1-15,-44 30 1 16,0 0-1-16,45-62 2 15,-45 62-3-15,8-47 0 16,-8 47 0-16,0 0 0 16,-18-62-3-16,18 62 0 15,0 0-2-15,0 0-3 16,-57-45-11-16,57 45-12 15,0 0-8-15,0 0 0 16,0 0-2-16,0 0 3 16</inkml:trace>
  <inkml:trace contextRef="#ctx0" brushRef="#br0" timeOffset="2416.1382">6547 934 113 0,'81'-86'40'15,"-81"86"2"-15,51-77-1 16,-51 77-37-16,0 0-1 15,0 0 0-15,0 0-1 16,0 0 1-16,-61-11 1 16,61 11-4-16,-47 60 0 15,-6 38 0-15,21 20 0 16,8 10-5-16,14 2 1 15,-2-37-10-15,10-29-10 16,17-25-17-16,-15-39 2 16,14-20-1-16,-14 20 0 15</inkml:trace>
  <inkml:trace contextRef="#ctx0" brushRef="#br0" timeOffset="2634.1507">6417 1302 116 0,'-25'-46'41'0,"25"46"4"16,0 0-2-16,-20-61-33 15,20 61-10-15,0 0 0 16,48-58 0-16,-48 58-20 15,77-45-7-15,-22 30-18 16,6 2 0-16,7 3-3 16,3 4 0-16</inkml:trace>
  <inkml:trace contextRef="#ctx0" brushRef="#br0" timeOffset="12788.7315">7729 1285 86 0,'37'-53'35'0,"-37"53"0"0,0 0-8 15,0 0-19-15,0 0-1 16,0 0-1-16,-72-18 0 16,29 45-1-16,-8 17-1 15,-6-1 0-15,0 10-2 16,13 6 1-16,17-3-2 15,24-10 1-15,29-30-1 16,16-22 0-16,-42 6 0 16,67-34 0-16,-67 34 1 15,87-64-2-15,-40 27 2 16,4-4-2-16,-51 41 1 15,90-88-1-15,-90 88 1 16,83-83-1-16,-83 83 0 16,59-84 0-16,-59 84 1 0,0 0 0 15,44-46-1-15,-30 73 0 16,-25 36-1-16,-5 23 0 15,-7 2-3-15,15 4 1 16,16-9-5-16,15-26-2 16,24-29-6-16,-5-26-9 15,28-9-6-15,-16-23 8 16,17-7 9-16,-71 37 7 15,60-50 4-15,-60 50 8 16,53-55 6-16,-53 55 11 16,42-49 7-16,-42 49-5 15,16-32-9-15,-1 24-5 16,-25 8-3-16,3 24-3 15,-23 11-2-15,11 11-1 0,-5 8-2 16,8 2 0-16,17-15-2 16,6-19-6-16,24-13-26 15,-4-19-4-15,14-11 1 16,0-18-2-16</inkml:trace>
  <inkml:trace contextRef="#ctx0" brushRef="#br0" timeOffset="12925.7394">8666 1177 76 0,'0'-67'38'0,"0"67"-3"16,-3-57-4-16,3 57-45 16,0 0-23-16,27-67 0 15,-27 67-3-15</inkml:trace>
  <inkml:trace contextRef="#ctx0" brushRef="#br0" timeOffset="13255.7582">8976 1039 80 0,'0'0'42'0,"0"0"1"16,0 0-1-16,50 68-18 15,-55-35-19-15,-14 16-2 16,-16-3-2-16,-3 2 1 16,8-9-2-16,13-19 0 15,22 2 0-15,23-7-1 16,12-11 0-16,7-3 1 15,4-5 0-15,-2-3 0 16,-6 2 0-16,-6-1 0 16,-10 6 0-16,-11 7 1 0,-15 7-1 15,-12 9 0-15,-11 6 0 16,-6 6 0-16,-1 3-2 15,-5 2 1-15,3-5-2 16,3-6-2-16,19-8-7 16,-1-25-17-16,32-9-11 15,1-19 1-15,-23 32-2 16,48-49 1-16</inkml:trace>
  <inkml:trace contextRef="#ctx0" brushRef="#br0" timeOffset="13442.7689">9538 944 76 0,'58'-92'42'0,"-58"92"-2"0,46-49 2 16,-46 49-12-16,0 0-27 16,26 38-2-16,-36 50-1 15,-13 40-2-15,-6 11-3 16,8-16-22-16,-2-28-11 15,22-25-2-15,5-36-1 16,10-30 2-16</inkml:trace>
  <inkml:trace contextRef="#ctx0" brushRef="#br0" timeOffset="13588.7773">9601 1319 113 0,'-7'-55'42'0,"7"55"1"16,-6-49-1-16,6 49-37 0,0 0-13 15,19-79-15-15,-19 79-9 16,46-39-9-16,-46 39 1 15,74-23-5-15</inkml:trace>
  <inkml:trace contextRef="#ctx0" brushRef="#br0" timeOffset="14005.8011">10596 1192 76 0,'0'0'40'0,"-63"-26"-2"16,63 26 4-16,0 0-24 15,-52-28-13-15,52 28 0 16,-13 28-2-16,20 12 2 16,-1 16-1-16,2-2 0 15,-2 7-3-15,7 3 2 16,-4-8-2-16,11-26 0 15,5-21 0-15,10-18 1 16,-35 9-1-16,48-28-1 16,-48 28 1-16,50-54-2 15,-50 54-1-15,55-67-3 16,-55 67-1-16,49-77-11 0,-49 77-8 15,53-71-17-15,-53 71 0 16,41-73-1-16,-41 73 3 16</inkml:trace>
  <inkml:trace contextRef="#ctx0" brushRef="#br0" timeOffset="14330.8197">11264 1041 78 0,'57'11'39'0,"-57"-11"2"16,0 0 0-16,60 5-17 15,-60-5-19-15,0 0 0 16,0 0-2-16,0 0 1 16,0 0-1-16,0 0-1 0,0 0-1 15,-57 60 0-15,57-60-1 16,0 0 0-16,0 0 0 15,0 0 0-15,1 68-1 16,2-41 1-16,40 10 0 16,-2 0 0-16,-7-7 0 15,-11 5 0-15,-18 8 0 16,-31 1-2-16,-14 1 0 15,-4-4-4-15,-5-12-9 16,22-8-9-16,-2-15-12 16,29-6-4-16,17-14-3 15,17-9 1-15</inkml:trace>
  <inkml:trace contextRef="#ctx0" brushRef="#br0" timeOffset="14727.8424">12582 856 101 0,'14'-105'42'0,"-14"105"1"15,25-89-2-15,-25 89-36 16,26-54-4-16,-26 54 1 16,0 0-1-16,0 0 0 15,0 0-1-15,34 125 1 16,-50 9-2-16,-9 21 0 15,-5 10-2-15,-5-20-1 16,13-29-13-16,-1-37-11 16,21-31-11-16,6-32-1 15,14-18-1-15,-4-20 1 16</inkml:trace>
  <inkml:trace contextRef="#ctx0" brushRef="#br0" timeOffset="15070.862">12515 1206 89 0,'0'0'42'0,"-36"-66"2"15,36 66-1-15,0 0-21 16,-30-63-18-16,30 63-2 16,0 0-1-16,0 0 0 15,58-41 0-15,-58 41-1 16,81 5 0-16,-32-6-1 15,2 3-1-15,11-3 0 16,2 0 2-16,-1 0-2 16,1 1 3-16,-5-2-2 15,-5 4 1-15,-8 0 1 16,-46-2 0-16,67 21 1 0,-15 7-1 15,-48 16-1-15,-19 11 1 16,-21 4-1-16,-5-4-1 16,7-1-3-16,13-9-5 15,22-15-11-15,-1-30-11 16,31 4-11-16,-4-18 0 15,-27 14-1-15,0 0 3 16</inkml:trace>
  <inkml:trace contextRef="#ctx0" brushRef="#br0" timeOffset="15667.8962">13328 1034 114 0,'0'0'44'16,"19"-58"0"-16,-19 58-1 0,0 0-40 15,33-64-1-15,-33 64 0 16,0 0 1-16,0 0-3 15,48 8 0-15,-48-8 0 16,0 0 0-16,31 74 0 16,-45-54 0-16,26 44 0 15,1 3 0-15,-13-1 0 16,-3-3 0-16,-18-21 0 15,12-7 0-15,-2-17 0 16,11-18 0-16,0 0 0 16,0 0 0-16,0 0 0 15,48-51 0-15,-48 51 0 16,0 0 0-16,51-60 0 15,-51 60 0-15,0 0 0 16,54-61 0-16,-54 61 0 0,0 0 0 16,0 0 0-16,56-70 0 15,-56 70 0-15,0 0 0 16,0 0 0-16,0 0 0 15,55-5 0-15,-55 5 0 16,0 0 0-16,0 0 0 16,61 35 0-16,-61-35 0 15,0 0 0-15,63 13 0 16,-63-13 0-16,51-3 0 15,-51 3 0-15,53-13 0 16,-53 13 0-16,50-10 0 16,-50 10 0-16,0 0 0 0,31 13 0 15,-15 13 0-15,-12 13 0 16,-3 13 0-16,-10-7 0 15,6 6-7-15,13-5-7 16,0-23-5-16,27-15-12 16,-9-12-12-16,15-10 0 15,-43 14 1-15,0 0 2 16</inkml:trace>
  <inkml:trace contextRef="#ctx0" brushRef="#br0" timeOffset="15992.9148">14315 1232 116 0,'0'0'43'16,"0"0"0"-16,20-49 0 15,-20 49-40-15,0 0-1 16,0 0 0-16,57-33 1 0,-57 33-3 16,0 0 0-16,68 8 0 15,-68-8 0-15,53-1 0 16,-53 1 0-16,56-15 0 15,-56 15 0-15,49-26 0 16,-49 26 0-16,0 0 0 16,0 0 0-16,0 0 0 15,27-54 0-15,-27 54 0 16,-10 12 0-16,-36 12 0 15,-6 10 0-15,11 15 0 16,12 15-3-16,19-9-13 16,25-17-6-16,-15-38-10 15,47 22-12-15,-1-25 0 16,14-5 0-16,7-5 2 0</inkml:trace>
  <inkml:trace contextRef="#ctx0" brushRef="#br0" timeOffset="16440.9404">16258 959 70 0,'6'-92'40'16,"-6"92"0"-16,-1-98 1 16,1 98-13-16,-20-93-23 15,20 93 0-15,-45-78 2 16,45 78-3-16,-70-47 0 15,24 39 0-15,46 8 0 16,-106 16-1-16,51 6-3 16,-2 10 0-16,5 11 0 15,38-4 0-15,-84 88 0 16,12 17 0-16,31 15 0 15,28-7-6-15,20-44-2 16,30-17-10-16,-1-37-12 0,15-32-13 16,-13-21 1-16,2-8 0 15,-16-15 1-15</inkml:trace>
  <inkml:trace contextRef="#ctx0" brushRef="#br0" timeOffset="17230.9856">15523 1248 89 0,'0'0'43'16,"-37"-46"0"-16,37 46 0 15,0 0-11-15,-24-75-31 16,24 75-1-16,0 0 1 16,0 0 0-16,72-57 1 0,-72 57-2 15,87 2 0-15,-30 4 0 16,-2 0 0-16,5-3 0 15,-1 3 0-15,2-2 0 16,-5-1 0-16,0-1 0 16,-8 2 0-16,-48-4 0 15,69 9 0-15,-69-9 0 16,0 0 0-16,48 40 0 15,-84-8 0-15,-13 6 0 16,-10 2 0-16,2-3 0 16,7 4 0-16,25 4 0 15,18-9 0-15,34-8 0 16,15-13 0-16,13-12 0 15,9-10 0-15,6-15 0 16,-70 22 0-16,73-30 0 0,-73 30 0 16,64-46 0-16,-64 46 0 15,57-53 0-15,-57 53 0 16,38-55 0-16,-38 55 0 15,27-51 0-15,-27 51 0 16,0 0 0-16,18-75 0 16,-18 75 0-16,0 0 0 15,0 0 0-15,0 0 0 16,0 0 0-16,0 0 0 15,55-31 0-15,-55 31 0 16,0 0 0-16,66 40 0 16,-66-40 0-16,52 33 0 15,-52-33 0-15,43 42 0 16,9-9 0-16,-20-4 0 0,-16-9 0 15,-18 7 0-15,-12 3 0 16,-15-1 0-16,3 2 0 16,0-4 0-16,4 1-2 15,12-8 2-15,10-8 0 16,9-8 0-16,13-10 0 15,5-8 2-15,5-9-2 16,-32 23 0-16,0 0 0 16,52-54 0-16,-52 54 0 15,0 0 0-15,56-70 0 16,-56 70 0-16,33-51 0 15,-33 51 0-15,44-47 0 16,-44 47-13-16,43-48-5 16,-43 48-10-16,72-55-11 0,-72 55-4 15,90-36-2-15,-31 25 3 16</inkml:trace>
  <inkml:trace contextRef="#ctx0" brushRef="#br0" timeOffset="17816.0189">18433 1127 77 0,'53'-38'40'0,"-53"38"0"16,0 0 0-16,48-57-24 15,-48 57-13-15,0 0 0 16,0 0 1-16,0 0 2 15,-50-41-1-15,50 41 0 16,-63 15 0-16,28 6-1 16,-44 19-2-16,13 17 0 15,9 8-1-15,27 5-1 16,16-22-1-16,40-12 1 0,20-19-1 15,20-16 1-15,-66-1 1 16,75-15-1-16,-75 15 3 16,75-31-3-16,-75 31 0 15,78-43 0-15,-78 43 0 16,65-49 0-16,-65 49-2 15,59-43 2-15,-59 43 0 16,0 0 0-16,56-55 0 16,-56 55 0-16,0 0-2 15,17 35-2-15,-10 7-7 16,-13 9-5-16,8 6-13 15,-7-2-10-15,15-5-6 16,9-17 1-16,11-18 1 0</inkml:trace>
  <inkml:trace contextRef="#ctx0" brushRef="#br0" timeOffset="18319.0478">19987 951 79 0,'0'0'43'16,"0"0"-1"-16,0 0 0 15,-60-64-24-15,60 64-15 16,0 0-2-16,-69-11 2 15,69 11 0-15,-51 14 0 16,51-14-1-16,-46 33 1 16,46-33 0-16,0 0-1 15,0 0 1-15,-30 68-3 16,30-68 0-16,0 0 1 15,0 0-1-15,52 70 1 16,-52-70-1-16,38 47 0 16,17-4 0-16,-14 1-1 15,-7 2 1-15,-35-2-1 0,-12 2 1 16,-16-5-3-16,4-5 0 15,3-15-3-15,8-19-4 16,31-11-7-16,-17 9-11 16,0 0-12-16,66-58-1 15,-66 58-3-15,90-66 1 16</inkml:trace>
  <inkml:trace contextRef="#ctx0" brushRef="#br0" timeOffset="18531.06">20671 597 110 0,'0'0'44'15,"55"-60"0"-15,-55 60-2 0,0 0-41 16,0 0 1-16,0 0-1 16,-22 70 1-16,18-30-3 15,-45 99 1-15,-6 16-3 16,9-4 0-16,18-10-7 15,1-50-19-15,25-24-14 16,1-28 2-16,15-38-2 16,-12-19 2-16</inkml:trace>
  <inkml:trace contextRef="#ctx0" brushRef="#br0" timeOffset="19366.1077">20421 1083 105 0,'0'0'43'16,"-28"-60"1"-16,28 60-2 0,0 0-38 15,11-74-2-15,-11 74-1 16,50-36 1-16,-50 36-2 16,77-15 1-16,-30 14 0 15,2 2-1-15,1-2 0 16,6 2 0-16,1 0 1 15,-6-1-1-15,-4 3 2 16,-47-3-2-16,80 4 0 16,-80-4 0-16,0 0 3 15,0 0-1-15,0 0 0 16,19 67-2-16,-19-67 0 15,-6 38 0-15,-32 14 0 16,2-1 0-16,17-5 0 0,19-46 0 16,0 0 0-16,0 0 0 15,0 0 0-15,65 50 0 16,-65-50 0-16,58-23 0 15,-58 23 0-15,57-51 0 16,-57 51 0-16,41-69 0 16,-41 69-3-16,25-65 2 15,-25 65 0-15,9-59 0 16,-9 59-3-16,0 0 1 15,-1-65-3-15,1 65-4 16,0 0-9-16,0 0-7 16,0 0 2-16,0 0 0 15,0 0 1-15,0 0 17 16,62-14 6-16,-62 14 6 0,48 17 11 15,-48-17 7-15,55 13 1 16,-55-13-1-16,53 10 1 16,-53-10-16-16,0 0-2 15,0 0-2-15,50 42-1 16,-50-42-1-16,0 0-1 15,-42 77-2-15,18-30 0 16,-2-2 0-16,11 2 0 16,15-47 0-16,0 0 0 15,0 0 0-15,0 0 0 16,0 0 0-16,0 0 0 15,65 17 0-15,-65-17 0 16,49-45 0-16,-49 45 0 16,49-51 0-16,-49 51 0 15,0 0 0-15,64-53 0 0,-64 53 0 16,0 0 0-16,0 0 0 15,28-11 0-15,-17 41 0 16,-3 15 0-16,-4 20-3 16,-1-2-8-16,9-8-4 15,5-25-7-15,28-12-10 16,-45-18-3-16,0 0-5 15,76-20-1-15,-76 20 4 16</inkml:trace>
  <inkml:trace contextRef="#ctx0" brushRef="#br0" timeOffset="19716.1277">21894 1109 116 0,'0'0'44'0,"0"0"3"0,0 0-3 16,0 0-40-16,37-55-4 15,-37 55 0-15,0 0 0 16,0 0 0-16,61-7 0 15,-61 7 0-15,0 0 0 16,70-7 0-16,-70 7 0 16,57-14 0-16,-57 14 0 15,0 0 0-15,60-39 0 16,-60 39-3-16,0 0 6 15,0 0-3-15,0 0 0 16,-65-41 0-16,65 41 0 16,-73 17 0-16,37-6 0 15,-31 29 0-15,18 13 0 16,18 7 0-16,24 4 0 0,26-4-9 15,-19-60-5-15,50 32-7 16,-50-32-13-16,78 9-4 16,-78-9-6-16,90-22 1 15,-39 4 5-15</inkml:trace>
  <inkml:trace contextRef="#ctx0" brushRef="#br0" timeOffset="20618.1789">21110 1760 85 0,'6'-33'39'15,"-10"-5"0"-15,-3 10 1 16,-18-12-32-16,3 13-2 0,-8 6 0 16,-1 11-1-16,-6 12-1 15,-3 14-1-15,-6 17 1 16,2 17-2-16,-1 11 1 15,-1 16-2-15,2 4 1 16,5 8-3-16,7-3 1 16,5 0-3-16,10-11 0 15,4-11-4-15,14-1-6 16,-6-36-8-16,16 7-15 15,-11-34-6-15,-1 10 0 16,-7-28 1-16</inkml:trace>
  <inkml:trace contextRef="#ctx0" brushRef="#br0" timeOffset="20783.1888">20311 2136 97 0,'-16'-8'43'16,"16"8"0"-16,0 0-1 16,35-14-29-16,6 9-12 15,23-1-5-15,10 2-1 16,21 7-10-16,-8-15-14 15,19 17-12-15,-15-5 0 16,8 12-1-16,-14-11 1 16</inkml:trace>
  <inkml:trace contextRef="#ctx0" brushRef="#br0" timeOffset="21173.2111">21421 2017 111 0,'-33'-5'43'0,"-19"-6"-1"15,6 16 0-15,-23 5-38 16,9 6-1-16,0 5-1 15,6 7 0-15,6 5-1 16,9 5-1-16,15 1 1 16,14 1-1-16,17-6 0 15,19-8 0-15,17-8 0 16,12-10 0-16,12-11 0 15,4-9 0-15,1-7 1 16,-1-8-1-16,-7-7 1 16,-11-2 1-16,-13 1-2 15,-10 0 0-15,-10 7 0 16,-11 4 0-16,-8 8 0 0,-1 16 0 15,-19 8 0-15,1 9 0 16,-5 14 0-16,2 9-2 16,0 4 0-16,4 2-2 15,14-1-1-15,6-18-5 16,21 1-2-16,3-31-11 15,30 1-11-15,-2-25-7 16,22-8 0-16,-1-21 1 16</inkml:trace>
  <inkml:trace contextRef="#ctx0" brushRef="#br0" timeOffset="21383.2231">22268 1503 102 0,'-15'-4'42'0,"-4"32"1"15,-19 20-1-15,-4 32-26 0,-15 2-14 16,-3 15-1-16,1 6 1 15,4 6-2-15,6-6 1 16,13-7-4-16,17-14 0 16,18-16-3-16,26-17-5 15,6-42-11-15,36-9-17 16,-1-33-2-16,20-11 0 15,-2-29 1-15</inkml:trace>
  <inkml:trace contextRef="#ctx0" brushRef="#br0" timeOffset="21570.2338">22689 1476 103 0,'-31'10'42'16,"1"42"2"-16,-20 20-1 0,3 17-26 16,-4 2-15-16,-1 10-2 15,11-5 0-15,9-2-2 16,10-7-1-16,5-13-5 15,27 1-18-15,-2-34-15 16,22-9-1-16,3-27 1 16,20-7-1-16</inkml:trace>
  <inkml:trace contextRef="#ctx0" brushRef="#br0" timeOffset="21738.2434">22857 1996 124 0,'-27'17'41'0,"1"21"-1"16,-18-3-4-16,8 13-35 15,0 4-2-15,7 5-1 0,8 7-10 16,-4-22-26-16,21 4-3 16,2-18 0-16,18-4-2 15</inkml:trace>
  <inkml:trace contextRef="#ctx0" brushRef="#br0" timeOffset="22165.2678">23146 1926 121 0,'0'0'43'16,"0"0"0"-16,-16 2-1 0,17 14-36 16,-2-1-6-1,1 7 0-15,-4 3 0 0,-1 10 0 16,-4 1 0-16,-5 8 0 15,-1-4 0-15,-3 4 0 16,1-6 0-16,2-7 0 16,4-8 0-16,6-6 0 15,5-17 0-15,21-4 0 16,1-14 0-16,13-8 0 15,1-10 0-15,7-4 0 16,2-3 0-16,0-2 0 16,-5 9 0-16,-5 4 0 15,-7 8 0-15,-8 10 0 16,-11 14 0-16,-4 13 0 15,-10 12 0-15,-4 6 0 0,-2 11 0 16,-3 0-6-16,10 8-1 16,4-11-6-16,25 14-8 15,-7-34-12-15,30 5-8 16,1-19 1-16,17-4 0 15,-3-19 3-15</inkml:trace>
  <inkml:trace contextRef="#ctx0" brushRef="#br0" timeOffset="22606.2931">23885 2072 126 0,'-7'-30'42'0,"-26"-7"-5"15,9 22-2-15,-18 0-30 16,2 14 1-16,-4 8-2 16,3 14-4-16,4 4 0 15,6 8 0-15,12-1 0 0,13 6 0 16,7-4 0-16,11-2 0 15,8-8 0-15,13-9 0 16,4-9 0-16,2-6 0 16,3-10 0-16,1-9 0 15,-1-8 0-15,-1-5 0 16,-2 1 0-16,-10 0 0 15,-3 5 0-15,-5 6 0 16,-21 20 0-16,0 0 0 16,-4 26 0-16,-22 21 0 15,-15 21 0-15,-7 18 0 16,-12 11 0-16,-7 13 0 15,-2 2 0-15,-2-5 0 16,3-3 0-16,7-14 0 0,7-18 0 16,10-18 0-16,10-15 0 15,9-22 0-15,12-13 0 16,6-15 0-16,12-14 0 15,0-23-10-15,16-3-4 16,-10-22-13-16,24 20-5 16,-16-18-8-16,11 15-3 15,0 1-2-15,9 10 6 16</inkml:trace>
  <inkml:trace contextRef="#ctx0" brushRef="#br0" timeOffset="22789.3034">24193 2415 126 0,'-13'-18'42'16,"13"18"-2"-16,-19-30-9 15,15 18-54-15,-3-17-14 16,12 17-9-16,-9-4 1 15,4 16-1-15</inkml:trace>
  <inkml:trace contextRef="#ctx0" brushRef="#br0" timeOffset="24786.4177">5491 4304 66 0,'8'-13'39'0,"2"12"-1"16,-10 1 0-16,4 34-20 15,-11 7-16-15,-2 20-1 0,-1 18 1 16,-2 22-1-1,-3 11 1-15,-2 10-2 0,2 2 1 16,1-8-5-16,13-3-24 16,-3-28-10-16,13-17 1 15,-1-28-3-15</inkml:trace>
  <inkml:trace contextRef="#ctx0" brushRef="#br0" timeOffset="25297.447">5288 4489 98 0,'-14'-30'40'0,"20"14"0"16,8-6 0-16,24 6-37 15,14-5-1-15,15-2 1 16,13-2 0-16,10 1 0 15,4 1 0-15,4 5 0 16,-6 9-1-16,-6 6-1 16,-14 9 0-16,-11 14 0 15,-18 15-1-15,-17 11-1 16,-16 15 0-16,-15 13 0 15,-14 10 0-15,-12 6 0 16,-4 6 0-16,-2-5-1 16,-2-5 3-16,9-7-2 15,7-13 2-15,10-13-1 16,10-17 1-16,13-16-1 15,13-19 1-15,11-14 0 0,11-13-1 16,8-15 1-16,4-7 0 16,5-5 0-16,-3 1-1 15,-7 4 1-15,-9 8-1 16,-9 15 0-16,-10 14 0 15,-12 17 0-15,-11 19 0 16,-4 12 0-16,-4 11-1 16,-5 5-1-16,6 5-1 15,0-4-2-15,13 4-3 16,-4-24-15-16,26 3-16 15,1-25-3-15,18-6 1 16,0-20 1-16</inkml:trace>
  <inkml:trace contextRef="#ctx0" brushRef="#br0" timeOffset="25467.4567">7057 4768 97 0,'-15'-9'39'0,"-3"24"1"16,-17 14-2-16,2 22-35 15,-3 12 0-15,4 11-2 16,4 4 0-16,7-1-3 15,14-6-2-15,-2-19-33 16,26-8-2-16,2-29 0 16,19-14-3-16</inkml:trace>
  <inkml:trace contextRef="#ctx0" brushRef="#br0" timeOffset="25644.4668">7220 4426 82 0,'-2'26'33'15,"9"2"-6"-15,17 4-3 16,8-12-40-16,22 9-19 16,6-12 0-16,12 1 2 15,-2-9 0-15</inkml:trace>
  <inkml:trace contextRef="#ctx0" brushRef="#br0" timeOffset="25912.4822">7804 4633 80 0,'-16'7'38'16,"-10"19"0"-16,-23-4 1 15,7 16-29-15,-17-4-3 16,6 8-2-16,9-5-1 15,11 4 0-15,14-9-2 0,19-6 0 16,19-9-1-16,19-8-1 16,14-3 0-16,10-4 0 15,1 2 1-15,-1 4-1 16,-11 7 1-16,-15 9-1 15,-19 11 1-15,-21 10-1 16,-21 8 1-16,-17 6-1 16,-9 2 0-16,-9-3-3 15,8-3-2-15,-1-22-9 16,25-1-26-16,5-32 0 15,23 0 0-15,23-47-1 16</inkml:trace>
  <inkml:trace contextRef="#ctx0" brushRef="#br0" timeOffset="26280.5032">9218 4073 80 0,'-22'-5'41'0,"11"23"0"16,-8 7-1-16,11 28-13 15,-8 8-25-15,2 19-1 16,-2 18 0-16,-3 12-2 15,-2 10 0-15,4-2-1 16,7-2-1-16,4-13-5 16,16 0-8-16,4-38-24 15,25-12 2-15,4-33-1 16,24-14 0-16</inkml:trace>
  <inkml:trace contextRef="#ctx0" brushRef="#br0" timeOffset="26604.5217">9752 4602 106 0,'-21'-23'39'15,"2"24"2"-15,-18 6-8 16,2 29-27-16,-2 10-2 16,6 12 0-16,-2 7-2 15,12 5 1-15,12-2-1 16,14-6-1-16,14-8 1 15,13-15-2-15,14-14 0 16,11-17 1-16,10-18-1 16,0-13 0-16,0-15-1 15,-10-10 0-15,-7-10 0 16,-14-3 0-16,-20-1 1 15,-16 1-3-15,-15 4 2 16,-9 6-1-16,-8 10 0 16,1 8-1-16,4 14-2 0,9 2-6 15,18 17-27-15,20 1-1 16,19 13 0-16,6-6-1 15</inkml:trace>
  <inkml:trace contextRef="#ctx0" brushRef="#br0" timeOffset="26942.5411">10486 4648 114 0,'-21'6'42'16,"-19"-6"0"-16,6 21-6 16,-8-5-33-16,4 12 0 15,-3 6-1-15,10 12 0 0,8 4-1 16,9 5-1-1,13 0 2-15,12-4-1 0,12-9 0 16,13-11-1-16,9-16 0 16,9-17 1-16,4-17-1 15,3-13 0-15,-4-13-3 16,-6-10 2-16,-11-5-1 15,-7-7 0-15,-15 0 0 16,-11 6-1-16,-11 7 1 16,-14 11 0-16,-7 14 0 15,-7 11 0-15,5 15-2 16,-3 5-6-16,19 23-13 15,0-11-16-15,19 7 1 16,4-16-2-16,29 0 0 16</inkml:trace>
  <inkml:trace contextRef="#ctx0" brushRef="#br0" timeOffset="27151.553">11257 3969 112 0,'-24'-1'40'0,"2"34"2"16,-19 16-2-16,9 26-38 15,-3 19 0-15,4 21-1 16,3 13 0-16,8-3-2 16,9 1 0-16,5-14-5 15,16-6-4-15,-3-27-29 16,21-22-1-16,0-34 1 15,15-16-2-15</inkml:trace>
  <inkml:trace contextRef="#ctx0" brushRef="#br0" timeOffset="27385.5664">11340 4524 112 0,'-38'23'40'0,"-9"3"2"16,10 22-2-16,-12-2-35 15,22-5-3-15,10 1 0 16,12-8-1-16,9 0 0 15,11-9-1-15,9-5 0 16,9-7-1-16,7-5-1 16,7-11-3-16,14 2-6 15,-7-25-17-15,21 8-14 0,-9-14 2 16,17 2-2-16,-11-11 2 15</inkml:trace>
  <inkml:trace contextRef="#ctx0" brushRef="#br0" timeOffset="27671.5828">11978 4509 86 0,'-34'-4'39'0,"0"20"1"15,-20-5 0-15,9 19-17 16,-5-2-20-16,5 2-1 16,9 1 0-16,9 0-1 15,18-5 0-15,16-5 0 16,16-8 0-16,12-7-1 15,12-8 0-15,9-3 0 16,1 0 1-16,-3 0-1 16,-9 7 0-16,-9 9 1 0,-15 11-1 15,-12 11 0-15,-17 10 1 16,-11 7-1-16,-10 7 1 15,-10-4-3-15,3 5-4 16,-10-20-9-16,14 2-24 16,-3-21-2-16,20-8 0 15,2-20-1-15</inkml:trace>
  <inkml:trace contextRef="#ctx0" brushRef="#br0" timeOffset="28129.6089">13397 4059 72 0,'3'-24'40'0,"-2"-7"-2"16,9 12 2-16,-10-5-13 15,0 24-24-15,-3 20 0 16,-4 22 1-16,-11 22-2 16,-4 23 0-16,-7 14 0 15,-4 15-1-15,4 8 0 16,4-7-2-16,9-10-1 15,11-15-3-15,22-14-3 16,3-31-30-16,29-14-1 16,2-32 0-16,21-13-1 15</inkml:trace>
  <inkml:trace contextRef="#ctx0" brushRef="#br0" timeOffset="28310.6189">13764 4513 110 0,'-40'10'40'0,"12"27"1"16,-12-1-2-16,23 19-34 15,-8 2-4-15,12 7-1 16,10 1-2-16,9-6-3 16,16 0-3-16,-5-20-30 15,25-4-3-15,-5-26 2 16,15-7-1-16</inkml:trace>
  <inkml:trace contextRef="#ctx0" brushRef="#br0" timeOffset="28466.6282">13825 4079 78 0,'-52'-41'38'16,"15"23"-1"-16,6 9-3 16,31 9-15-16,4 13-52 15,18-16-5-15,26 5 1 16,6-12-2-16</inkml:trace>
  <inkml:trace contextRef="#ctx0" brushRef="#br0" timeOffset="28684.6407">14258 4001 108 0,'-31'59'41'16,"9"20"0"-16,-6-1-2 0,8 15-36 15,4 7 0-15,6 5-2 16,4-3 0-16,4 0-2 15,5-7 1-15,3-10-5 16,9-4-5-16,-3-28-28 16,17-5-2-16,-1-32 1 15,14-9-2-15</inkml:trace>
  <inkml:trace contextRef="#ctx0" brushRef="#br0" timeOffset="28940.6554">14505 4466 111 0,'-40'-16'41'0,"4"29"1"0,-14-2-1 16,18 7-37-16,-10 8-1 16,9 3-2-16,10 2 0 15,13 2 1-15,11-1-2 16,13-5 1-16,17-1-1 15,11-3 0-15,8-4-1 16,10-1-1-16,2-3-2 16,0-13-6-16,13 14-18 15,-13-22-13-15,2 6 0 16,-14-15-1-16,6 7 1 15</inkml:trace>
  <inkml:trace contextRef="#ctx0" brushRef="#br0" timeOffset="29278.6747">14843 4644 106 0,'-13'18'40'16,"0"-11"-1"-16,19 14 0 16,2-8-36-16,15-3 0 15,14-2-1-15,4-5 0 16,8-6-1-16,3-5 1 15,-1-5-1-15,-3-5 0 16,-9-5-1-16,-7-5 1 16,-16-2 0-16,-14 1-1 15,-13 4 1-15,-15 5-1 16,-14 9 1-16,-10 13 0 15,-9 18 0-15,-4 14 0 16,1 17 0-16,6 12 0 16,13 8 0-16,14 4 0 0,19-4 0 15,19-12-3-15,25-3-4 16,10-29-8-16,34-3-26 15,-6-25-2-15,19-6 0 16,-3-19-3-16</inkml:trace>
  <inkml:trace contextRef="#ctx0" brushRef="#br0" timeOffset="30277.7318">8066 6143 71 0,'12'-26'40'16,"-8"1"-2"-16,4 10 1 16,-8 15-14-16,-13 6-23 15,0 26 0-15,-2 23 1 16,-9 17 0-16,-4 16 1 15,-2 8-1-15,5 4 1 16,7-3-2-16,15-14 2 16,18-20-2-16,17-20 1 15,24-26-2-15,20-27 0 16,19-25 0-16,10-18-2 0,0-15 2 15,-2-9-2-15,-8-9 2 16,-15 3-2-16,-16 8 1 16,-18 13-1-16,-20 17 1 15,-14 22 0-15,-12 23 0 16,-12 30 0-16,-7 30 0 15,-8 24 2-15,-3 27-2 16,-4 18 3-16,-8 20-3 16,-4 4 4-16,-7 2-4 15,-2 3 0-15,-8-13 0 16,-7-9 0-16,-5-20 0 15,-6-19 0-15,-1-25 0 16,-2-21 0-16,4-30 0 16,8-31-5-16,17-26 0 0,12-34-8 15,37-14-10-15,4-41-19 16,37-11 1-16,14-17 0 15,32 2 0-15</inkml:trace>
  <inkml:trace contextRef="#ctx0" brushRef="#br0" timeOffset="30457.7421">9305 6423 101 0,'42'3'40'0,"7"3"1"15,-7-15-3-15,19-15-21 16,1 7-18-16,9-3-2 0,12 6-7 15,-11-10-28-15,2 13-2 16,-17-1 0-16,-10 12 0 16</inkml:trace>
  <inkml:trace contextRef="#ctx0" brushRef="#br0" timeOffset="30623.7516">9362 6661 126 0,'-51'25'41'15,"32"-3"2"-15,19-22-4 16,29-29-37-16,36 0-5 15,22-10-7-15,32 6-21 16,0-15-10-16,18 9 1 16,-1-5-4-16,12 9 3 0</inkml:trace>
  <inkml:trace contextRef="#ctx0" brushRef="#br0" timeOffset="30960.7709">10971 6016 80 0,'8'-77'37'0,"-2"3"-2"16,4 17 1-16,-10 19-29 16,5 26-3-16,-5 12 4 15,0 40-5-15,-7 18 3 16,1 24-1-16,-3 13-1 15,3 16 0-15,-3 3-1 16,3-3 0-16,6-5-7 16,1-17-5-16,18-5-28 15,-5-26-1-15,15-17-2 16,2-26 2-16</inkml:trace>
  <inkml:trace contextRef="#ctx0" brushRef="#br0" timeOffset="31208.7851">11464 6149 112 0,'-39'1'40'16,"-18"10"2"-16,-2 24-3 16,-20 4-34-16,12 7-2 15,9 0-2-15,12-2 2 16,16-5-2-16,22-4 1 15,25-9-1-15,28-7 0 16,28-6 0-16,18-4-2 16,14 1-2-16,7-5-2 15,14 10-7-15,-16-16-26 16,7 11-3-16,-17-5 0 15,-6 3-1-15</inkml:trace>
  <inkml:trace contextRef="#ctx0" brushRef="#br0" timeOffset="31734.8152">12303 6132 118 0,'-2'-16'41'15,"16"14"1"-15,-2-3-1 16,12 10-38-16,5 4-1 16,6 7-1-16,1 4 0 15,3 5 1-15,-2 5-2 16,-1-1 1-16,-7 1-1 0,0 0 0 15,-7 5 0-15,-10-2 1 16,-9 5-1-16,-15 1 0 16,-11 5 0-16,-11-2 2 15,-7-2-2-15,-7-2 0 16,3-8 0-16,4-10 0 15,12-12 0-15,18-16 0 16,21-15 0-16,19-15 0 16,20-12 0-16,20-12 0 15,14-9 0-15,7 0 0 16,0 2 0-16,-9 8 0 15,-12 14 0-15,-19 18 0 16,-24 18 0-16,-26 11 0 16,-15 39 0-16,-21 6 0 0,-11 15 0 15,-5 8 0-15,1 4 0 16,14-3 0-16,18-7 0 15,20-12 0-15,29-11 0 16,19-23-9-16,33-3-10 16,4-30-21-16,24-6-3 15,-2-22-1-15,10-6 1 16</inkml:trace>
  <inkml:trace contextRef="#ctx0" brushRef="#br0" timeOffset="32117.8371">13474 5566 88 0,'-33'4'41'16,"6"-11"1"-16,27 7-1 15,0 0-22-15,32-21-17 16,14 8-1-16,7 6 0 16,4 4 0-16,-1 8 0 15,-5 5 0-15,-7 8 0 16,-15 9 0-16,-18 11 0 15,-22 6 0-15,-18 4 1 16,-13 4 1-16,-11 3 0 16,-4-1 0-16,-1-1-1 15,10-6-2-15,13-8 0 16,21-8 0-16,24-5 0 0,27-10 0 15,16-14-6-15,27 6-9 16,-7-22-17-16,23 12-12 16,-2-12 2-16,11 8-2 15,-7-4 1-15</inkml:trace>
  <inkml:trace contextRef="#ctx0" brushRef="#br0" timeOffset="32256.845">14513 6181 119 0,'0'0'42'0,"-32"0"0"16,19-9-4-16,-4-13-34 15,-1-12-25-15,9 12-20 0,-9-8-1 16,5 7-1 0,-17-1 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26:20.991"/>
    </inkml:context>
    <inkml:brush xml:id="br0">
      <inkml:brushProperty name="width" value="0.05292" units="cm"/>
      <inkml:brushProperty name="height" value="0.05292" units="cm"/>
      <inkml:brushProperty name="color" value="#FFFF00"/>
    </inkml:brush>
  </inkml:definitions>
  <inkml:trace contextRef="#ctx0" brushRef="#br0">4353 16860 12 0,'18'1'14'0,"2"2"-5"15,-4-1-4-15,1 3-2 16,-3-2-1-16,1 0 0 15,0 1-2-15,1 1 1 16,2-5 1-16,6 2 1 16,0-6 0-16,5 3 1 15,1-5 1-15,8 3 0 0,-4-5 0 16,6 3 0-16,-3-3 0 15,5 2-2-15,-4 1 0 16,4 2-2-16,-1 0 1 16,4 1-1-16,1-1 0 15,0 1 0-15,5-4-1 16,2 1 2-16,2-2-1 15,5 0 1-15,-3-3 0 16,2 4 0-16,-3-3 0 16,2 3 0-16,-5-3 0 15,3 6-1-15,-8 0 0 16,0-1 0-16,-4 3 0 15,-1 0-1-15,1 0 0 16,-3-2 1-16,2-1-1 0,2-2 0 16,2-2 1-16,1-1-1 15,0-3 1-15,2-1 0 16,-2-2 0-16,0 0 0 15,-3 2 1-15,-1 0-1 16,-1-2 0-16,-1 2 1 16,-5 1-1-16,1 0 0 15,-2 2-1-15,-1 0 1 16,-3 2 0-16,0-1-1 15,-3 1 0-15,2 0 0 16,-5 1 1-16,3 0-1 16,-1 0 0-16,3 1 0 15,-1 2 0-15,3-2 0 16,-2 0 0-16,0 2 0 0,2 0 0 15,0 0 0-15,0-1 0 16,-3 0 0-16,2-2 0 16,1-1 1-16,-2 0 0 15,1 1 0-15,-1-2 0 16,0 0 0-16,-1-1 1 15,2-1-1-15,-3 2 0 16,5 0 0-16,-2 0-2 16,2 0 2-16,-2 1-2 15,3 0 1-15,-1 1-1 16,2-1 2-16,-2 1-2 15,1-3 0-15,2 0 1 16,2-2 1-16,0 1-1 0,3-1 0 16,0 2 0-1,6-2 1-15,-1 1 0 0,1 3-1 16,3 2 1-16,0-2 0 15,-1 0 0-15,1 1-1 16,-2-4 0-16,0 2 0 16,0-1 1-16,2-1-1 15,-6 0 0-15,0-2 1 16,1-2 0-16,0 1-1 15,-5 0 1-15,1 2 0 16,-5-3 0-16,1 1-1 16,-3-2 1-16,1 2 0 15,-4-2-1-15,1 1 0 16,-2-2 1-16,0 0-1 15,-3 4 0-15,0-4 1 0,1 2-1 16,0 0 1-16,0 2-1 16,0-2 0-16,2-2 1 15,-1 0-1-15,4 0 0 16,1-2 0-16,2 0 0 15,0-3 0-15,2 3 1 16,3 0-1-16,1-1 0 16,1 4 0-16,-1 0 1 15,4 0-1-15,1 1 0 16,-3 1 0-16,2 0 0 15,1-2 2-15,2 3-3 16,-1-3 2-16,-1 0-2 16,3 1 2-16,-3 1-2 15,3-3 2-15,-1 0-1 0,-1 3-1 16,-2-1 1-16,1 1 0 15,-2-1 0-15,-2 1 1 16,3 1-1-16,-9 1-1 16,0 0 1-16,-1-2 0 15,0 3 0-15,-2-1 0 16,0 0 0-16,-5-1 0 15,1-1 0-15,0 1 0 16,-2 0 0-16,3-4 0 16,-3 2 0-16,0 2 0 15,4-6 1-15,1 2-2 16,0 1 2-16,1 0-1 15,1-2 0-15,0 1 0 16,0 0 0-16,2-2 0 0,-3 2 0 16,1 0 1-16,-3-3-1 15,2 2 0-15,1-2 1 16,1 0-1-16,-1 2 0 15,5-1 0-15,-1 0 1 16,0 0-1-16,2 2 0 16,0-2-1-16,2 2 1 15,-2-1 1-15,0 1-1 16,-2-2 1-16,-1 2-1 15,-3 1 1-15,0-3-1 16,-3 2 1-16,-4-3-1 16,1 3 2-16,-2-3-1 15,-2 0-1-15,3-3 0 16,2 1 0-16,2-4 0 0,4-1 0 15,1-1 0-15,5-2 0 16,1-1 0-16,-1 1 0 16,6-2 0-16,-3 1 0 15,0-1 0-15,-2 2 0 16,0 2 0-16,-1 1 0 15,-2 1 0-15,0-1 0 16,-4 4 1-16,2 1-2 16,-5-2 2-16,4 1-1 15,-1 2 1-15,-1 1 0 16,1 1-1-16,-2-1 1 15,3 1-1-15,0 0 1 16,-1 1-1-16,-2 0 0 16,-2 2 0-16,3-2 0 15,-1-2 0-15,-2 2 0 0,2-2 0 16,-1-2 0-16,2-1 0 15,-2 0 0-15,4-3 0 16,-7-1 0-16,5 1 0 16,0-2 0-16,-2 0 1 15,3 1-1-15,-2 0 0 16,1 0 0-16,-2 1 1 15,0 2 0-15,-1 0-1 16,-2-2 1-16,-2 3 0 16,0-1 0-16,-5-2 0 15,2 1 0-15,-2 0 0 16,5 1 0-16,-2-2-1 15,2 2 1-15,1-3-1 0,4 2 1 16,-1 1-1-16,4 0 0 16,0-1 0-16,-4 1 0 15,0 0 0-15,-1 0 0 16,-2-3 1-16,-1 2-1 15,-2-3 0-15,1-2 0 16,-3 3 1-16,4-3-1 16,-3 0 0-16,3-2 0 15,1 2 1-15,2-1-1 16,1 2 0-16,4 0 0 15,3 0 0-15,0 1-1 16,-1-2 1-16,7 1 1 16,-6 0-1-16,3 3 0 15,-1-3-1-15,-3 1 1 16,-1 1 0-16,3-2 0 15,1 0 0-15,1 0-1 0,1-3 1 16,1 0 0-16,0-4 0 16,1 1 0-16,1-2 0 15,-2 2 0-15,-1-2 0 16,-5 2 0-16,1 1 0 15,-3 1 0-15,-3 2 0 16,0 2-1-16,0 2 1 16,-2-1 0-16,0 0 0 15,1 1 3-15,2 0-3 16,0 1 1-16,5-3-2 15,-1 2 2-15,3-3-1 16,2 0 1-16,0 4-2 0,4-5-1 16,-2 2 2-16,-1-2-1 15,0-2 1-15,-3-1 0 16,0 1-1-16,-4 2 1 15,-2-2 0-15,0 2 0 16,-3-3 0-16,0 3 0 16,-1 0 0-16,3 2 0 15,-2-1 0-15,3 1 0 16,0 2 0-16,0-3 0 15,-1 2 1-15,0-2 1 16,-2 2-1-16,0 0 2 16,-3-1-2-16,0 1 1 15,2-2-1-15,3 1 1 16,2-1-2-16,1-1 0 15,3-3 0-15,4-1 0 0,-2 0 0 16,5 1 0-16,-6-4 0 16,5 1 0-16,-4 0 0 15,-1 0 0-15,-3 1 1 16,-1 0-1-16,0 0 1 15,-2-4 0-15,2 2 0 16,0 1-1-16,1-1 2 16,2 0-2-16,-1-1 1 15,3 0-1-15,0-1 0 16,2-1-1-16,-1 0 0 15,-3-2 1-15,1 1 0 16,-1 0 0-16,-2-1 1 16,-2 2-1-16,0 0 1 15,-2 1-1-15,0 2 1 0,2-2-2 16,0 1 1-16,0-1 0 15,1 1-1-15,4 0 0 16,1-3 1-16,0 2-1 16,-4-3 1-16,3 3 0 15,-4-4 0-15,-1 0 0 16,-3 0 0-16,-4 3 1 15,-1-1-1-15,-5 2 1 16,1 0-1-16,1 0 0 16,-1 3 1-16,3 3-2 15,2-6-1-15,3 3 2 16,0 0-2-16,3 0 2 15,4-1-2-15,-4 0 2 16,1 1-2-16,0-4 2 0,-3 6 0 16,0-5 0-16,-4 2 1 15,1-3-1-15,-3 1 0 16,2-2 0-16,2 1 0 15,-2-1 0-15,1-1 1 16,5 4-2-16,1 1 1 16,4-1 0-16,1-1 0 15,4-1 1-15,-4 2-1 16,2-1 1-16,-2-1-1 15,-1-1 1-15,-1-2-1 16,-5 0 1-16,0 0-1 16,1-1 0-16,-2 0 1 15,2-2-1-15,0 0 0 16,1 0 0-16,0 3 0 0,3-1 0 15,-2 2 0-15,-4-1 0 16,4 3-1-16,-2-2 2 16,2 1-1-16,-2 0 1 15,2-2 0-15,-3 0 0 16,2-2-1-16,-1 3 2 15,-1-3-2-15,-2 0 0 16,3 1 1-16,-1-1-1 16,-3-3 0-16,0 4 0 15,1 1 1-15,-2 0-2 16,1-4 1-16,1 3-1 15,1 0 1-15,1-2-1 16,1 1 1-16,4-2-2 0,2-3 3 16,3-2-2-16,0 1 2 15,0-2-1-15,2-2 0 16,-3 2 0-16,0 0-2 15,-4 1 2-15,2 3-1 16,-4-3 1-16,2 1-1 16,-5 3-1-16,4-3 1 15,-2-1-1-15,1 0 3 16,1-2-3-16,-2-2 2 15,1 3-2-15,0-4 3 16,3 3-1-16,-2-2 1 16,0 2 0-16,-1 1-2 15,2 1 1-15,-2 2-2 16,1-1 2-16,2 1-1 15,-3 1 1-15,1-5-1 0,0 1 0 16,1 0 2-16,-4 0-1 16,-1 1 1-16,-2 0 0 15,-1 0 0-15,-1 4 0 16,-2 2-1-16,0 0 1 15,-2 2-1-15,2 0 1 16,2-3-1-16,5 1 1 16,2 1-1-16,1-4 1 15,4-1-1-15,0 1 0 16,5-2 1-16,-2 1-1 15,-1 1 1-15,-1 1-1 16,-3 0 2-16,-2 3-2 16,-3 3 0-16,1-4 1 15,-1 2-1-15,0-2 0 0,-1-1 0 16,2-2 0-16,0 0-1 15,1-6 1-15,3 1 1 16,-1-3-1-16,-1 0 0 16,3-4 0-16,-2-1 1 15,1 0-1-15,0-2-2 16,-2 0-1-16,6 5-8 15,-11-14-24-15,12 2-1 16,-6-11 0-16,5 7-2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3:05:46.957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1397 928 92 0,'0'0'38'0,"8"-59"0"16,-8 59 1-16,0 0-32 16,-23-54-3-16,23 54 0 0,0 0 1 15,-74 11-1-15,74-11 0 16,-54 45 0-16,-14 41 1 15,-11 16-2-15,13 15 0 16,9 3-2-16,10-23 0 16,31-11-1-16,32-16 0 15,30-41 0-15,17-17 0 16,7-15 1-16,10-17-1 15,-80 20 2-15,88-34-2 16,-88 34 0-16,88-55 0 16,-88 55 0-16,85-55 0 15,-85 55 0-15,67-57 0 16,-67 57 0-16,53-41 0 15,-39 18 0-15,7 22 0 16,-21 15 0-16,0 20 0 0,-10 17 0 16,2 11-2-16,4 0-2 15,17 0 0-15,11-22-2 16,9-16-1-16,20-12-7 15,-7-23-8-15,25-5-9 16,-17-14-6-16,10-7-1 16,-64 37 2-16,55-46 32 15,-55 46 6-15,39-40 9 16,-4 5 7-16,-20 8 12 15,3 21 7-15,-29 7 2 16,6 19-1-16,-16 8-30 16,3 16-2-16,-4 1-4 15,0 5 2-15,2-4-2 16,5-3 0-16,1-11-1 0,5-5 1 15,4-14-1-15,5-13 1 16,12-6-2-16,0-14 0 16,7-15 0-16,0-9 0 15,4-4 0-15,2-9 0 16,-25 57 0-16,34-55 0 15,-34 55 0-15,31-53 0 16,-31 53 0-16,0 0 0 16,60-62 0-16,-60 62 0 15,52-32 0-15,-52 32 0 16,58-24 0-16,-58 24 0 15,71-18 0-15,-71 18 0 16,73-11 0-16,-73 11-2 16,68-8 2-16,-68 8-1 15,57 0 1-15,-57 0 0 0,0 0 1 16,0 0 1-16,28 17-2 15,-40 2 0-15,-24 6 0 16,-10 11 0-16,-15 5 0 16,9 6 0-16,3 4 0 15,20-2 0-15,20-10 0 16,16-4 0-16,12-11 0 15,17-10 0-15,15-13 0 16,8-11 0-16,7-12 0 16,0-8 0-16,-2-6 0 15,-8-5 0-15,-11-2 0 16,-10 3 0-16,-35 40 0 0,0 0 0 15,27-53 0-15,-23 40 0 16,-7-1 0-16,-7 13 0 16,-5 12 0-16,0 10 0 15,1 9 0-15,4 7 0 16,8 3 0-16,11 1 0 15,13-10-5-15,3-10-7 16,21-3-4-16,-9-20-5 16,24 1-4-16,-17-20-4 15,21-1-3-15,-18-13 0 16,4-3-4-16,-51 38 6 15</inkml:trace>
  <inkml:trace contextRef="#ctx0" brushRef="#br0" timeOffset="519.0296">3272 1381 128 0,'-16'-2'40'0,"8"21"0"0,-16 9-5 16,8 16-31-16,-3 1-2 15,4 7 0-15,1 6-1 16,3-2 0-16,6-6 1 16,1-6-2-16,3-11 0 15,4-11 0-15,-3-22 0 16,15-2 0-16,-1-21 0 15,0-12 0-15,5-12 0 16,1-14 0-16,-20 61 0 16,26-73 0-16,-26 73 0 15,26-89 0-15,-26 89 0 16,37-79 0-16,-37 79 0 15,33-74 0-15,-33 74 0 16,43-62 0-16,-43 62 0 0,0 0 0 16,66-57 0-16,-66 57 0 15,34-17 0-15,11 38 0 16,-18 19 0-16,-2 19 0 15,-33-17 0-15,-1 13 0 16,-20-5 0-16,-4-6 0 16,-8-9 0-16,-3-3 0 15,-3-3 0-15,2 5 0 16,2 5 0-16,4 9 0 15,4 7 0-15,3 12 0 16,0 7 0-16,1 7 0 16,6 4-2-16,1-5-2 15,6-8 0-15,4-13-3 16,13-13-5-16,-1-33-5 0,24-9-4 15,-6-40-4-15,31-7-4 16,-5-35-1-16,26-15-3 16,-2-23-1-16,-27 48 1 15</inkml:trace>
  <inkml:trace contextRef="#ctx0" brushRef="#br0" timeOffset="872.0498">3795 984 125 0,'0'0'45'16,"26"-88"1"-16,-26 88-7 15,20-18-39-15,-15 41 0 16,-18 79 0-16,-20 38 0 16,6 13 0-16,-13-32 0 15,25-5 0-15,1-29 0 0,14-41 0 16,5-17 0-16,10-24 0 15,9-19 0-15,8-15 0 16,3-10 0-16,3-8 0 16,2-3 0-16,-6 3 0 15,-4 5 0-15,-5 15 0 16,-7 14 0-16,-6 15 0 15,-5 15 0-15,-3 15 0 16,-2 8 0-16,3 3 0 16,5 10-5-16,-10-7-9 15,19 5-8-15,-12-23-7 16,25 3-6-16,-6-17-8 15,21-9 0-15,6-9 4 16</inkml:trace>
  <inkml:trace contextRef="#ctx0" brushRef="#br0" timeOffset="1384.0791">5281 1402 120 0,'10'-54'40'15,"-10"54"2"-15,0 0-2 16,-18-16-36-16,-7 25-1 16,-6 12-2-16,-7 11 2 15,-15 3-1-15,12 11-2 16,3 1 0-16,14 0 0 15,8-10 0-15,16-9 0 16,14-11 0-16,15-14 0 16,10-16 0-16,8-10 0 15,3-12 0-15,1-10 0 16,-51 45 0-16,50-49 0 15,-50 49 0-15,37-58 0 16,-37 58 0-16,24-52 0 0,-24 52 0 16,0 0 0-16,0-57 0 15,0 57 0-15,0 0-3 16,0 0-10-16,14-54-3 15,-14 54-4-15,0 0-2 16,57-42-6-16,-57 42-2 16,74-41-3-16,-26 20-1 15,0-3 2-15</inkml:trace>
  <inkml:trace contextRef="#ctx0" brushRef="#br0" timeOffset="1774.1012">5919 935 129 0,'80'-60'44'15,"-80"60"-1"-15,0 0-4 16,48-25-39-16,-48 25 0 0,10 44 0 15,-53 28 0-15,-3 31 0 16,-6 25 0-16,26 2 0 16,-3-32 0-16,27-8-7 15,19-24-10-15,-1-34-2 16,18-12-6-16,-20-27-6 15,11-7-3-15,-19-15-7 16,-2-8 4-16,-17-5 6 16,13 42 20-16,-20-44 30 15,20 44 6-15,-24-31 6 16,24 31 6-16,-37-33 6 15,10 12 2-15,27 21-2 16,0 0-33-16,0 0-10 16,0 0 0-16,19-59 0 15,-19 59 0-15,67-26-18 0,-67 26-3 16,87-25-5-16,-34 13-7 15,5-1-5-15,9-2-4 16,19 8 4 15,3 1 4-31</inkml:trace>
  <inkml:trace contextRef="#ctx0" brushRef="#br0" timeOffset="2795.1598">6231 913 114 0,'0'0'38'0,"0"0"-2"0,0 0-6 15,0 0-23-15,0 0-2 16,0 0-1-16,-11-55-1 16,11 55-1-16,0 0-1 15,0 0-1-15,0 0 1 16,52-25-1-16,-52 25 0 15,0 0-1-15,0 0 2 16,46 2-2-16,-46-2 1 16,0 0 0-16,0 0 1 15,0 0-1-15,0 0 1 16,0 0 1-16,0 0-1 15,0 0 1-15,40 52 0 16,-40-52-1-16,0 0 1 16,0 0-1-16,-55 3 1 15,55-3-2-15,0 0 0 0,-64-1 0 16,64 1 0-16,0 0-2 15,-59 6-4-15,59-6-10 16,0 0-6-16,0 0-7 16,0 0-10-16,0 0-4 15,0 0-2-15,0 0 3 16</inkml:trace>
  <inkml:trace contextRef="#ctx0" brushRef="#br0" timeOffset="5207.2976">7827 1143 69 0,'0'0'34'16,"0"0"1"-16,0 0-6 15,0 0-13-15,0 0-8 16,0 0 2-16,0 0-2 15,-67-41 1-15,67 41-1 16,-51 18-1-16,51-18-1 0,-81 48-2 16,16-1-1-16,-1 5-1 15,16 5 1-15,-1-19-2 16,37 6-1-16,26-13 0 15,-12-31 1-15,55 0-1 16,-8-16 2-16,4-9-2 16,7-9 0-16,3-8 0 15,6-7 0-15,-1-5 0 16,-2-21 0-16,-11 1 0 15,3 0 0-15,-6 1 0 16,-11 6 0-16,-4 9 0 16,-35 58 0-16,51-79 0 15,-51 79 0-15,0 0 0 16,0 0 0-16,19 26 0 15,-50 61-3-15,-8 35-3 0,7 24-9 16,32 12-11-16,-4-36-8 16,40-27-8-16,17-41 0 15,20-42 0-15</inkml:trace>
  <inkml:trace contextRef="#ctx0" brushRef="#br0" timeOffset="5591.3198">8443 1297 113 0,'-38'-7'41'16,"2"6"0"-16,6 6-1 0,14 2-37 16,16-7-2-1,0 0 0-15,0 0 1 0,52 9 0 16,-52-9-1-16,61-15 1 15,-61 15-1-15,74-28 0 16,-74 28-1-16,63-35 0 16,-63 35 0-16,51-34 0 15,-51 34 0-15,0 0 1 16,0 0 0-16,27-69 0 15,-27 69 2-15,0 0-3 16,-50 6 0-16,50-6 0 16,-49 42 0-16,-5 0 0 15,16 2 0-15,21 2 0 16,24-19-6-16,36-3-5 15,-43-24-7-15,75 0-8 0,-27-12-9 16,5-1-6-16,-1-4-1 16,3 0 2-16</inkml:trace>
  <inkml:trace contextRef="#ctx0" brushRef="#br0" timeOffset="6115.3497">9104 1152 90 0,'0'0'41'16,"0"0"1"-16,26 0-2 15,-35 28-16-15,-12 21-21 16,-15 14-2-16,-4-6 1 15,5 9-1-15,11-4 0 16,9-9-1-16,8-9 1 16,4-13-1-16,3-10 1 15,0-21-1-15,0 0 1 0,11-19 0 16,-3-7 0-16,1-17 0 15,-9 43-1-15,6-57 2 16,-6 57 0-16,21-73-2 16,-21 73 0-16,27-83 0 15,-27 83-2-15,45-80 2 16,-45 80-2-16,52-86 1 15,-52 86 0-15,59-70 1 16,-59 70 0-16,61-57-1 16,-61 57 3-16,67-29-2 15,-67 29 1-15,56 0-1 16,-56 0 0-16,0 0 0 15,0 0 1-15,56 66-1 16,-67-13 1-16,-25 5-2 0,-8 0 2 16,-16-6-1-16,-8-17 0 15,4 3 0-15,12 1 0 16,19 5-1-16,4 13 1 15,-2 12 0-15,0 11-1 16,2 6 1-16,-1 10-2 16,1-8 0-16,8-6-2 15,7-10-2-15,4-25-6 16,27-16-4-16,-3-39-9 15,36-7-7-15,-7-37-4 16,25-12-5-16,6-21 3 16</inkml:trace>
  <inkml:trace contextRef="#ctx0" brushRef="#br0" timeOffset="6317.3613">9664 1004 93 0,'0'0'43'15,"37"-84"2"-15,-37 84-4 16,0 0-15-16,20-22-25 15,-12 63 0-15,-22 57-2 16,-8 37 0-16,-6 13-4 16,-7-42-2-16,22-11-20 15,-1-27-12-15,18-39-4 16,-4-29 2-16,0 0-1 15</inkml:trace>
  <inkml:trace contextRef="#ctx0" brushRef="#br0" timeOffset="6476.3704">9562 1384 96 0,'0'0'41'15,"-7"-62"1"-15,7 62-1 16,0 0-19-16,29-62-22 16,-29 62-10-16,0 0-19 15,80-64-11-15,-80 64-1 16,80-58-2-16,-80 58 1 15</inkml:trace>
  <inkml:trace contextRef="#ctx0" brushRef="#br0" timeOffset="6810.3895">10190 812 115 0,'0'0'43'0,"47"-21"2"0,-47 21-1 16,0 0-36-16,0 0-8 16,-39 84 0-16,2-25 0 15,2 38 0-15,-5 2 0 16,18-1 0-16,9-22 0 15,17-37 0-15,-4-39 0 16,0 0 0-16,48 13 0 16,-48-13 0-16,54-21 0 15,-54 21 0-15,54-33 0 16,-54 33 0-16,53-35 0 15,-53 35 0-15,51-31 0 16,-51 31 0-16,49-21 0 16,-49 21 0-16,46-10-11 15,-55 11-7-15,60 8-7 0,-22 10-5 16,9 12-7-16,-5 2-2 15,15 4-5-15,8-8 7 16</inkml:trace>
  <inkml:trace contextRef="#ctx0" brushRef="#br0" timeOffset="7398.4231">11397 1067 77 0,'0'0'43'16,"0"0"-1"-16,0 0 1 15,0 0-16-15,0 0-23 0,0 0-1 16,23-13 0-16,-18 68-1 16,-5 12 0-16,2 23 0 15,-16-22-1-15,17 7 0 16,-3-3-1-16,15-12 2 15,13-40-2-15,4-15 1 16,11-18 1-16,4-19-2 16,-47 32 0-16,56-43 0 15,-56 43 0-15,52-58 0 16,-52 58 0-16,52-69-3 15,-52 69 0-15,39-70-4 16,-39 70-3-16,39-62-7 16,-39 62-11-16,35-74-7 15,-35 74-5-15,0 0-1 0,66-70 1 16</inkml:trace>
  <inkml:trace contextRef="#ctx0" brushRef="#br0" timeOffset="7738.4426">12243 1008 88 0,'0'0'41'0,"55"-2"2"15,-55 2-2-15,0 0-22 16,49-4-16-16,-49 4 1 16,0 0-1-16,0 0 0 15,0 0-1-15,0 0 0 16,-54 39 0-16,54-39-1 15,0 0 0-15,0 0 1 16,-28 58-2-16,28-58 0 16,0 0 0-16,28 54 0 0,-28-54 0 15,23 52 0-15,24-13 0 16,-3-2 0-16,-12-10 0 15,-17 6-2-15,-21 2 2 16,-28-1-2-16,0 1-2 16,-7-3-4-16,-3-11-4 15,21-3-8-15,-7-18-9 16,30 0-7-16,0 0-6 15,17-20-1-15,5-3 3 16</inkml:trace>
  <inkml:trace contextRef="#ctx0" brushRef="#br0" timeOffset="8294.4744">13645 730 83 0,'4'-91'43'0,"-4"91"-2"16,7-68 1-16,-7 68-19 15,0 0-19-15,0 0-2 16,0 0 1-16,0 0-1 15,27 55 0-15,-11 21-1 0,-24 56-1 16,-1 19 1-16,-5 13-2 16,3-10 0-16,3-34-4 15,10-30-2-15,16-28-12 16,-4-40-12-16,19-9-10 15,-8-20 1-15,4-8-1 16,-13-13 1-16</inkml:trace>
  <inkml:trace contextRef="#ctx0" brushRef="#br0" timeOffset="8664.4954">13658 1290 117 0,'-55'-50'44'16,"55"50"0"-16,-53-44 0 15,53 44-38-15,0 0-6 0,-39-73 0 16,39 73 0-16,0 0 0 15,0 0 0-15,58-52 0 16,-58 52 0-16,86-4-5 16,-32 1 1-16,4-4-2 15,11 1-1-15,-6-4 0 16,5 2 1-16,-2-1 2 15,-4 1 1-15,-5 1 3 16,-7 2 0-16,-50 5 4 16,72 7 1-16,-72-7 2 15,29 27-1-15,-17 20-1 16,-24 10-1-16,-13 11-1 15,-12 7-1-15,-2-12-2 16,10 4-2-16,16-14-1 16,32-30-7-16,4-26-9 0,29-8-11 15,-52 11-6-15,47-31-4 16,-47 31-2-16,66-46 4 15</inkml:trace>
  <inkml:trace contextRef="#ctx0" brushRef="#br0" timeOffset="9260.5296">14572 1039 100 0,'0'0'45'0,"0"0"0"16,-1-69-1-16,1 69-23 16,0 0-21-16,0 0 0 15,0 0 0-15,0 0 0 16,0 0 0-16,-28 54 0 15,22 22 0-15,-5-7 0 0,12 3 0 16,-11-16 0-16,5-2 0 16,-9-10 0-16,6-14 0 15,8-30 0-15,0 0 0 16,0 0 0-16,0 0 0 15,47-63 0-15,-47 63 0 16,37-60 0-16,-37 60 0 16,45-64 0-16,-45 64 0 15,40-63 0-15,-40 63 0 16,42-71 0-16,-42 71 0 15,0 0 0-15,0 0 0 16,49-59 0-16,-49 59 0 16,23 7 0-16,-14 20 0 0,-14 16 0 15,7 8 0-15,-2-51 0 16,0 0 0-16,0 0 0 15,36 60 0-15,-36-60 0 16,0 0 0-16,64-23 0 16,-64 23 0-16,55-41 0 15,-55 41 0-15,52-48 0 16,-52 48 0-16,0 0 0 15,61-50 0-15,-61 50 0 16,0 0 0-16,14 7 0 16,-3 32 0-16,-16 19 0 15,3 17 0-15,-6-3 0 16,12-6-2-16,15-8-12 15,6-21-3-15,23-17-7 0,-17-20-4 16,24-2-4-16,-20-20 0 16,14-4 1-16,-49 26 3 15,0 0 1-15</inkml:trace>
  <inkml:trace contextRef="#ctx0" brushRef="#br0" timeOffset="9615.5499">15483 1221 121 0,'0'0'45'16,"0"0"-1"-16,0 0-1 15,35-47-41-15,-35 47-2 16,0 0 0-16,0 0 0 16,51-5 0-16,-51 5 0 15,0 0 0-15,60-4 0 0,-60 4 0 16,55-33 0-16,-55 33 0 15,48-34 0-15,-48 34 0 16,0 0 0-16,52-59 0 16,-52 59 0-16,0 0 0 15,0 0 0-15,-38-10 0 16,11 43 0-16,-14 22 0 15,0 20 0-15,4 8 0 16,16-15 0-16,28-9 0 16,28-28-8-16,25-18-7 15,-1-24-7-15,31-8-6 16,-90 19-4-16,92-39-3 15,-38 15-2-15,17-3 4 0,-4-4-4 16</inkml:trace>
  <inkml:trace contextRef="#ctx0" brushRef="#br0" timeOffset="10289.5885">16735 1027 82 0,'51'-55'42'0,"-51"55"-2"16,0 0 1-16,0 0-21 0,0 0-17 15,0 0 0-15,0 0 1 16,0 0-1-16,0 0-1 15,-54 36 1-15,54-36 0 16,0 0-1-16,-67 53 0 16,67-53-1-16,0 0-1 15,0 0 0-15,-18 58 0 16,18-58 0-16,0 0 0 15,56 35 0-15,-56-35 0 16,58 19 1-16,8-5-1 16,-11 4-1-16,-6 10 1 15,-26 6-1-15,-34 4 2 16,-29 5-2-16,-11 3 1 15,-2-10-4-15,15-15 1 0,24-8-5 16,14-13-5-16,28-25-10 16,-28 25-8-16,0 0-5 15,73-44-5-15,-73 44 1 16,81-38 1-16</inkml:trace>
  <inkml:trace contextRef="#ctx0" brushRef="#br0" timeOffset="10794.6174">17436 1127 114 0,'59'-34'41'16,"-59"34"1"-16,0 0-9 16,0 0-29-16,0 0 0 15,0 0 1-15,0 0-1 0,0 0 0 16,0 0 0-16,-44-10-4 15,-9 44 0-15,9 10 0 16,-1 5 0-16,16-2 0 16,4-17 0-16,25-30 0 15,0 0 0-15,0 0 0 16,57 2 0-16,-57-2 0 15,64-26 0-15,-64 26 0 16,72-33 0-16,-72 33 0 16,63-30 0-16,-63 30 0 15,51 0 0-15,-21 11 0 16,-20 19 0-16,-20 17 0 15,-34 25 0-15,-12 22 0 16,-14 8 0-16,5 6 0 16,19-27 0-16,10-10 0 0,16-19 0 15,16-12 0-15,18-21 0 16,18-20 0-16,18-20 0 15,10-18 0-15,14-11 0 16,4-20 0-16,12-12-6 16,-48 35-4-16,3-4-1 15,-2 4-5-15,3-2-5 16,-16 2-7-16,10 0-1 15,-40 47-2-15,58-79 0 16,-58 79 2-16,43-65 0 16</inkml:trace>
  <inkml:trace contextRef="#ctx0" brushRef="#br0" timeOffset="11907.681">18126 1055 87 0,'0'0'43'0,"0"0"0"16,49-43 0-16,-49 43-17 15,0 0-24-15,0 0 3 16,0 0-1-16,0 0-2 15,0 0-2-15,19 20 0 16,-44 40 0-16,-4 6 0 16,-8 6 0-16,6 0 0 15,5-5 0-15,21-6 0 16,6-21 0-16,20-18 0 15,11-22 0-15,12-21 0 16,-44 21 0-16,55-39 0 16,-55 39 0-16,54-60 0 15,-54 60 0-15,67-75 0 0,-67 75 0 16,56-74 0-16,-56 74 0 15,52-61 0-15,-52 61 0 16,0 0 0-16,43-76 0 16,-43 76 0-16,0 0 0 15,10 29 0-15,-7 18 0 16,4 24 0-16,-2-8-6 15,18-11-5-15,26-21-3 16,-49-31-2-16,71-2-6 16,-71 2-6-16,96-24-1 15,-96 24-2-15,100-44 2 16,-53 18 0-16,4-1 20 15,32 0 23-15,-83 27 7 16,58-56 5-16,-58 56 3 16,34-69 4-16,-34 69 4 15,0 0 2-15,-9-55-18 16,9 55-17-16,-17 3-4 15,-37 19 0-15,-9 21 0 16,-3 16 0-16,-73 1 0 16,105-9 0-16,37-7 0 15,19-17 0-15,23-22 0 16,-45-5 0-16,59-12 0 15,-59 12 0-15,61-31 0 16,-61 31 0-16,65-43 0 16,-65 43 0-16,55-50 0 15,-55 50 0-15,48-46 0 16,-48 46 0-16,0 0 0 0,31-68 0 15,-31 68 0-15,0 0 0 16,0 0 0-16,0 0 0 16,0 0 0-16,0 0 0 15,0 0 0-15,0 0 0 16,0 0 0-16,0 0 0 15,45 53 0-15,-45-53 0 16,0 0 0-16,60 22 0 16,-60-22 0-16,52 1 0 15,-52-1 0-15,51-5 0 16,-51 5 0-16,21 8 0 15,2 7 0-15,-21 12 0 16,-8 13 0-16,-17-2 0 16,4 12 0-16,-4-3 0 0,16-6 0 15,7-23 0-15,0-18 0 16,21 5 0-16,-4-24 0 15,-17 19 0-15,0 0 0 16,35-54 0-16,-35 54 0 16,28-53 0-16,-28 53 0 15,29-61 0-15,-29 61 0 16,29-61 0-16,-29 61 0 15,31-53 0-15,-31 53 0 16,0 0 0-16,56-89 0 16,-56 89 0-16,0 0-2 15,63-50-8-15,-63 50-2 16,59-14-4-16,-59 14-4 0,72-2-7 15,-72 2 0-15,81 1 2 16,-81-1-2-16,99 1-1 16,-51 1 1-16,15-4 1 15</inkml:trace>
  <inkml:trace contextRef="#ctx0" brushRef="#br0" timeOffset="12710.727">19978 1167 98 0,'0'0'41'15,"0"0"0"-15,0 0 0 16,0 0-38-16,0 0-1 0,0 0 0 15,0 0 0-15,0 0 0 16,0 0 0-16,0 0-1 16,70-48 1-16,-70 48-2 15,52-17 0-15,-52 17 0 16,0 0 0-16,65-40-1 15,-65 40 1-15,0 0 0 16,0 0 0-16,0 0 3 16,0 0-1-16,0 0 2 15,0 0-2-15,0 0 0 16,-23-15 0-16,-14 55-1 15,8 7-2-15,20 4-2 16,25 4-4-16,27-22-4 16,-43-33-8-16,80 19-8 0,-22-17-8 15,-3-3-1-15,9-9-6 16,2-1 2-16</inkml:trace>
  <inkml:trace contextRef="#ctx0" brushRef="#br0" timeOffset="13071.7476">20806 1153 117 0,'0'0'43'15,"0"0"2"-15,0 0-3 16,0 0-38-16,18-49 0 16,-71 74-4-16,-13 8 0 15,16 5 0-15,9 9 0 16,39-27 0-16,2-20 0 15,0 0 0-15,56-3 0 0,-56 3 0 16,80-32 0-16,-29 7 0 16,-51 25 0-16,96-69 0 15,-45 7 0-15,-2 16 0 16,-49 46 0-16,76-83 0 15,-76 83 0-15,52-50 0 16,-52 50 0-16,0 0 0 16,0 0 0-16,-22 58 0 15,-9 23 0-15,-3 26-6 16,13 17-6-16,8-25-3 15,40-10-10-15,16-36-4 16,38-17-6-16,-12-20 0 16,19 0 0-16,-10-6 1 15</inkml:trace>
  <inkml:trace contextRef="#ctx0" brushRef="#br0" timeOffset="13740.7859">15668 1655 82 0,'5'-23'43'0,"-17"1"-1"15,-2 15 0-15,-19 8-15 16,-7 7-25-16,-9 14 1 16,-12 20-2-16,-9 12 1 15,-8 20-1-15,-1 11 0 16,3 15-2-16,5 9 2 15,14 5-2-15,18-4 1 16,16-6 0-16,25-12-3 16,19-15-2-16,23-11-5 0,1-33-7 15,20 1-11-15,-20-38-6 16,12 1-1-16,-20-23-7 15,-6-2 2-15</inkml:trace>
  <inkml:trace contextRef="#ctx0" brushRef="#br0" timeOffset="14458.827">14886 2222 86 0,'-27'-10'42'16,"3"-1"2"-16,24 11-3 16,22-15-12-16,18 5-28 15,28-6-1-15,17 0 1 16,11-5-1-16,8 2 1 15,0 2-1-15,-3 2 1 0,-9 5-1 16,-18 8 1-16,-17 4-1 16,-19 7 0-16,-17 6 0 15,-19 7-1-15,-12 4 1 16,-11 6 0-16,-11 2 0 15,-5 7 0-15,-6 6 1 16,4 0-1-16,1 0 0 16,8 1 1-16,12-8 0 15,14-5-1-15,19-11 0 16,13-15 0-16,14-12-1 15,13-15 0-15,5-8 0 16,2-9 0-16,-6-7 0 16,-4-2 0-16,-13-1 1 0,-8 0-1 15,-14 4 1-15,-11 8 1 16,-8 4-1-16,-8 8 1 15,-1 2 0-15,-2 11 1 16,2 2-1-16,11 6-1 16,0 0 1-16,9 14-1 15,16-6 1-15,11-4-1 16,12 7 0-16,4-4 0 15,3 2 0-15,3 4 0 16,-8 5 0-16,-8 9 0 16,-15 4 0-16,-16 9 0 15,-11 2 0-15,-11 5 0 16,-8-3 1-16,-8 1-1 15,2-7 1-15,-4-7-1 16,6-9 1-16,8-11 1 0,15-11-2 16,-8-12 0-16,18-14 0 15,12-7 0-15,7-10 0 16,7-10 0-16,6 0 0 15,-1-2 0-15,1 5-2 16,-3 3-5-16,4 16-3 16,-10-2-3-16,12 22-4 15,-13-10-6-15,30 29-6 16,-9-14 0-16,33 21-4 15,-6-10 2-15,26 15 2 16,-2-8 1-16</inkml:trace>
  <inkml:trace contextRef="#ctx0" brushRef="#br0" timeOffset="14994.8574">18166 2221 96 0,'-20'-20'40'16,"-11"-10"2"-16,7 17 0 16,-18-8-38-16,4 10 0 0,-3 10-2 15,-3 9 1-15,-3 11-1 16,-1 14 1-16,2 12-1 15,7 6-2-15,8 2 1 16,13 0-1-16,14-6 1 16,17-6-1-16,19-15 1 15,11-14-1-15,15-17 0 16,13-15 1-16,3-8-1 15,2-10 1-15,-4-4-1 16,-9-3 1-16,-8 7-1 16,-11 5 0-16,-12 11 1 15,-15 9-1-15,-17 13-1 16,2 14 1-16,-11 10-1 15,-2 12 0-15,0 7-1 0,2 3-2 16,11 9-5-16,4-14-2 16,19 9-4-16,-6-28-7 15,30 14-5-15,-11-36-2 16,29 14-2-16,-13-29-2 15,17 10 4-15,-5-15 0 16</inkml:trace>
  <inkml:trace contextRef="#ctx0" brushRef="#br0" timeOffset="15452.8838">19185 2169 92 0,'14'-15'41'16,"3"12"1"-16,-17 3-2 15,0 0-36-15,-4 12-1 16,-14 10 0-16,-10 4-1 16,-4 9 1-16,-4-2-2 15,3 5 0-15,4-7 1 16,9-1-1-16,14-12 0 15,14-7 0-15,16-11-1 16,17-7 1-16,10-6-1 16,4-2 1-16,1 1 0 15,-3 2-1-15,-7 9 1 16,-13 14-1-16,-13 12 1 0,-15 8-1 15,-11 11 0-15,-10 2 0 16,-9 4-2-16,-1-1 3 16,0-7-5-16,2-13 0 15,19-8-5-15,5-19-2 16,27-14-8-16,0-33-5 15,36 10-5-15,-6-37-3 16,29 3 0-16,-10-26 1 16,11-2-1-16</inkml:trace>
  <inkml:trace contextRef="#ctx0" brushRef="#br0" timeOffset="15616.8932">20018 1741 113 0,'-39'42'41'0,"-9"28"2"0,-3 12-2 15,-6 18-40-15,-71-6-2 16,100-1 0-16,10-1-2 15,6-7-3-15,17 2-11 16,-10-29-13-16,20 3-7 16,-11-28-4-16,9-6-1 15</inkml:trace>
  <inkml:trace contextRef="#ctx0" brushRef="#br0" timeOffset="16767.959">19606 2177 102 0,'0'0'41'15,"0"0"1"-15,33 7-1 16,-4 0-39-16,8-6 0 16,10 0 0-16,7-1 0 15,-1 1 0-15,-2-1 0 16,-5 2-1-16,-11-2 0 15,-7 0 0-15,-8 0 1 16,-8 0-1-16,-12 0-1 16,0 0 1-16,0 0-1 15,-20 15 0-15,4 1 1 16,-6 2-1-16,-6 11 0 15,-2 4 0-15,1 6 0 16,6 1 0-16,3 0 0 16,7-3 0-16,13-7 1 15,13-9-1-15,11-14-1 0,13-11 1 16,4-12 0-16,6-11 0 15,3-8-1-15,-1-5 1 16,-2-7 0-16,-7 5-1 16,-9-1 1-16,-8 8 1 15,-7 3-1-15,-9 10 1 16,-6 5 0-16,-8 4 0 15,7 13 0-15,-18-7 0 16,18 7-1-16,0 0 1 16,0 0 0-16,23 11-1 15,6-8 1-15,8 0-1 16,9 0 2-16,2-1-2 15,-1 1 0-15,-4 4 0 16,-2-4 0-16,-11 5 0 0,-9 4 0 16,-13 4 0-16,-9 4 0 15,-10 2 0-15,-6 10 0 16,-6 0 0-16,-3 5 0 15,0-3 0-15,4 0 0 16,7-8 0-16,4-6 0 16,11-20 0-16,15 2 0 15,6-18 0-15,10-13 0 16,4-3 0-16,5-6 0 15,-2 0 0-15,-2-1 0 16,-5 9 0-16,-6 4 0 16,-8 14 0-16,-17 12 0 15,0 0 0-15,2 23 0 0,-11 1 0 16,-3 9 0-16,3 5 0 15,2 3-2-15,8 1-7 16,1-12-2-16,18 5-2 16,-4-22-4-16,26 12-5 15,-15-39-4-15,27 20 0 16,-20-37-1-16,17 16 1 15,-18-21 2-15,8 7 2 16,-18-2 2-16,-9-6 18 16,12 27 24-16,-41-25 4 15,15 35 3-15,-30-29 2 16,30 29 1-16,-32-10 3 15,32 10-1-15,0 0-11 16,0 0-21-16,14 3 0 0,23-1 0 16,3-4-1-16,6 1 0 15,1-3 0-15,-3-3 0 16,-6-4 0-16,-10-1 0 15,-13-2 2-15,-10 0-3 16,-16 3 0-16,-7 2 0 16,-15 8 0-16,-6 5 0 15,-7 8 0-15,-1 10 0 16,4 7 0-16,5 7 0 15,15 3 0-15,11 3 0 16,19-4 0-16,12-11-6 16,20 0-5-16,1-24-1 15,20 5-7-15,-8-38-7 16,34 13-3-16,-11-35-2 0,32 10 1 15,-9-25 1-15,25 2 0 16,-5-10 1-16</inkml:trace>
  <inkml:trace contextRef="#ctx0" brushRef="#br0" timeOffset="17232.9856">22517 1565 111 0,'-37'-22'40'0,"5"22"2"15,-16 15-10-15,14 19-24 16,-9 20-3-16,6 15-2 15,4 14 0-15,5 10-2 16,4 4 0-16,7 13-3 0,8-10 1 16,7-6-2-16,3-9-3 15,-2-16-6-15,15-6-6 16,-21-36-10-16,23 5-4 15,-18-43-2-15,10-6-6 16,-7-20 1-16</inkml:trace>
  <inkml:trace contextRef="#ctx0" brushRef="#br0" timeOffset="17787.0173">22053 2109 117 0,'-13'-1'42'16,"17"12"0"-16,7-11-1 15,35-4-38-15,0 2-2 16,17-2-1-16,13-3 0 0,8 1 1 15,6-2-2-15,-1 4 2 16,-8-2-2-16,-15 6 1 16,-10 2 0-16,-18 2 0 15,-16 5 0-15,-22-9 0 16,-7 18 1-16,-15-10-1 15,-13 3 2-15,0-3-2 16,-8 6 2-16,1-3-1 16,1 2 2-16,4 5-3 15,7 2 0-15,6 7 0 16,10-1 0-16,12 5 0 15,10-1 0-15,12 0 0 16,8-9 0-16,12-3 0 0,5-11 0 16,6-9 0-1,1-8 0-15,-2-12 0 0,-4-4 0 16,-4-7 0-16,-6-1 0 15,-6-2 0-15,-5 0 0 16,-6 8 0-16,-6 7 0 16,-4 5 0-16,-9 16 0 15,0 0 0-15,-10 20 0 16,-7 6 0-16,0 8 0 15,0 5 0-15,4-2 0 16,8-1 0-16,16-8-5 16,6-19-3-16,26-6-3 15,6-25-3-15,24 3-6 16,-9-35-5-16,26 11-2 0,-17-32-1 15,16 7 0-15,-23-18 1 16,6 1 2-16,-14-6 4 16</inkml:trace>
  <inkml:trace contextRef="#ctx0" brushRef="#br0" timeOffset="18346.0493">23715 1654 15 0,'22'-80'25'0,"7"30"4"16,-34 9 2-16,5 41 1 15,-21-1 2-15,3 42 2 16,-24 19 6-16,9 16-37 16,-11 11-2-16,-1 9-2 15,9-4 1-15,4 5-2 16,8-9 0-16,6-7 0 15,14-16 0-15,9-13-2 16,17-25-3-16,6-21-3 16,20-10-2-16,-1-31-5 15,17-1-5-15,-14-42-5 0,20-3-6 16,-15-30 1-16,11 1-4 15,-16-8 1-15,-11 13 39 16,1 19 8-16,-26 5 4 16,10 40 10-16,-31 18 3 15,7 40 3-15,-31 25 3 16,11 31 5-16,-9 2-39 15,-1 15-3-15,1 2 0 16,7 1 0-16,4-6 0 16,5-4 0-16,10-12 0 15,4-11 0-15,13-11-5 16,5-23-6-16,13-3-3 15,-8-28-8-15,27 7-5 16,-18-31-4-16,24 8-1 0,-16-25-1 16,11 11-2-16,-15-7 27 15,-15 2 18-15,14 25 11 16,-32-16 5-16,12 29 5 15,-29-8 2-15,10 30 4 16,-24-11 4-16,13 18-24 16,-1-2-15-16,-3 2-2 15,3 5 0-15,-2-2-4 16,10 6-5-16,-9-11-4 15,19 17-10-15,-22-28-4 16,28 20-6-16,-9-34-3 16,14 19-3-16,1-25-2 15</inkml:trace>
  <inkml:trace contextRef="#ctx0" brushRef="#br0" timeOffset="19084.0915">24575 1956 108 0,'-16'-7'44'0,"-1"8"0"15,6 11-1-15,-6-3-29 16,4 10-12-16,-1 2-2 16,4 8 0-16,-2 4 0 15,1 3 0-15,0 1 0 16,3 3 0-16,0-5 0 15,6-6 0-15,3-7 0 16,8-8 0-16,6-13 0 16,9-8 0-16,8-9 0 0,3-9 0 15,3-9 0-15,6-7 0 16,-3 2 0-16,-1 1 0 15,-10 8 0-15,-6 5 0 16,-10 11 0-16,-14 14 0 16,1 14 0-16,-15 11 0 15,-4 8 0-15,-1 5 0 16,2 5 0-16,2 4 0 15,10-5-4-15,5-13-4 16,21-1-3-16,0-20-2 16,23 4-4-16,-12-29-6 15,23 10-5-15,-21-26 4 16,13 3 21-16,-11-1 5 15,-15-7 6-15,2 13 2 0,-25-15 7 16,9 23 8-16,-31-14 3 16,24 31-1-16,-42-11-19 15,13 15-2-15,-4 11-6 16,1 8 0-16,3 9 0 15,7 11 0-15,12-1 0 16,12 3 0-16,12-1 0 16,5-7 0-16,11-10 0 15,5-9 0-15,7-12 0 16,1-11 0-16,-7-5 0 15,-1-8 0-15,-8 1 0 16,-3 1 0-16,-8 9 0 16,-16 7 0-16,-6 29 0 15,-24 9 0-15,-13 19 0 0,-26 6 0 16,-8 18-6-16,-24-3-5 15,8 15-2-15,-19-18-4 16,12 26-8-16,-28-33-4 16,23 24 0-16,-16-23-1 15,12 21 0-15,-17-4 2 16,-2 13 1-16</inkml:trace>
  <inkml:trace contextRef="#ctx0" brushRef="#br0" timeOffset="20888.1947">19198 16836 60 0,'0'0'39'0,"-14"1"-1"15,14-1-1-15,0 0-32 16,0 0-1-16,5-11-1 15,-5 11 1-15,14-10-1 16,-2 8-1-16,8 0 1 16,3 3-1-16,8 0 0 15,7 5-1-15,7 3 0 16,3 3 0-16,3 4-1 15,1 7 1-15,-8 6-1 16,-5-1 1-16,-16 12 0 16,-15 1 0-16,-22 11-1 15,-20 6 1-15,-14 1 0 0,-17-3 0 16,-7-2 0-16,-4-4-1 15,3-6 1-15,11-11-2 16,17-6-1-16,15-16-2 16,30-11-5-16,0 0-9 15,50-6-9-15,-7-18-5 16,32-1-4-16,1-19-7 15,18-2 3-15</inkml:trace>
  <inkml:trace contextRef="#ctx0" brushRef="#br0" timeOffset="21355.2214">20383 15572 57 0,'5'-22'38'16,"-15"-2"-1"-16,10 24 1 16,-24-3-33-16,7 22-2 15,2 17 1-15,2 25 0 16,-3 14 1-16,4 21-3 15,-3 9 2-15,5 5-4 16,0 0 2-16,5-3-3 16,1-10-1-16,4-16-3 15,14-4-10-15,-14-41-15 16,22 1-8-16,-12-29-2 15,14-7 0-15</inkml:trace>
  <inkml:trace contextRef="#ctx0" brushRef="#br0" timeOffset="21536.2318">20073 16175 85 0,'-21'5'41'0,"2"-10"-1"16,27 18 1-16,3-13-37 15,27-12-2-15,21-12-3 16,15-15-3-16,20 0-5 15,-1-29-10-15,20 22-12 16,-20-25-8-16,8 11-3 16,-17-4 1-16</inkml:trace>
  <inkml:trace contextRef="#ctx0" brushRef="#br0" timeOffset="21927.2541">20798 15148 79 0,'0'0'41'0,"15"8"-1"15,-5-16-1-15,12 7-39 16,-1 1 0-16,3 0 1 15,0 3-1-15,-2 2 1 16,-6 3-1-16,-1 2 1 0,-8 5-1 16,-6 4 1-16,-9 5 0 15,-8 7 0-15,-9 7-1 16,-12 7 2-16,-6 8 0 15,-4 3-2-15,-1 1 2 16,7-1-1-16,11-5 1 16,17-7-2-16,21-13 1 15,26-16-3-15,26-11 0 16,20-16-6-16,19 1-6 15,-7-23-11-15,24 17-7 16,-21-20-4-16,4 17-7 16,-19-4 0-16</inkml:trace>
  <inkml:trace contextRef="#ctx0" brushRef="#br0" timeOffset="22287.2747">22005 15172 67 0,'-35'8'40'0,"0"30"-1"15,-20 19 1-15,0 35-35 0,-17 21-2 16,-4 26 0-16,-5 17 0 15,6 11-1-15,12-2 1 16,19-7-3-16,25-23 0 16,26-28-3-16,33-25-4 15,26-46-9-15,33-8-12 16,-2-48-6-16,20-7-8 15,-6-24 1-15</inkml:trace>
  <inkml:trace contextRef="#ctx0" brushRef="#br0" timeOffset="22698.2982">22433 15785 74 0,'-22'-5'40'0,"0"21"-1"16,-23-8-2-16,1 21-32 15,-7 6-2-15,3 7 1 16,1 1-2-16,10 0 0 15,10-4-1-15,18-7 1 16,22-13-1-16,17-11-1 16,19-9 1-16,10-4-1 15,5-6 1-15,0 3-1 16,-9 5 0-16,-8 7 0 15,-18 14 0-15,-17 12-1 0,-19 9 1 16,-15 9-1-16,-13 3 1 16,-4 2-2-16,1-5 0 15,-1-8-2-15,13-12-5 16,6-25-3-16,32-1-13 15,-3-42-3-15,38 4-5 16,-3-30-8-16,24-4 1 16</inkml:trace>
  <inkml:trace contextRef="#ctx0" brushRef="#br0" timeOffset="23127.3228">22892 15177 72 0,'0'0'42'16,"12"-6"-3"-16,9 10 1 15,-9-9-36-15,16 5-1 16,-4-1-1-16,8 5 0 15,-5 2 0-15,-1 3-1 16,-5 3 0-16,-4 3 0 16,-11 3 0-16,-6 4 0 15,-10 2 0-15,-14 6 0 16,-7 2-1-16,-12 11 1 15,-7 1 0-15,-3 4 0 16,-1 2 0-16,7-4-1 16,13-1 2-16,15-7-2 0,19-8 1 15,28-15-1-15,21-11 0 16,18-11-1-16,17-7-1 15,4-9-2-15,8 2-5 16,-13-12-2-16,0 19-10 16,-32-21-7-16,6 27-4 15,-32-15-3-15,4 18-1 16,-22-7-1-16</inkml:trace>
  <inkml:trace contextRef="#ctx0" brushRef="#br0" timeOffset="23234.3289">23463 15487 92 0,'0'0'36'0,"-24"-16"-7"0,0-6-21 16,7 1-39-16,-17-18-10 15,-3-3-3-15,-16-12 1 16</inkml:trace>
  <inkml:trace contextRef="#ctx0" brushRef="#br0" timeOffset="24225.3856">827 8026 91 0,'2'-17'37'15,"-2"17"1"-15,0 0-4 16,-14 8-28-16,1 15-2 16,0 15-2-16,-11 9 1 15,1 17-1-15,-6 8 0 16,0 5-1-16,4 2 1 15,4-10-1-15,2-11 1 16,8-15 1-16,9-18-1 0,2-25-2 16,20-28 1-16,1-17 0 15,2-16 0-15,4-11 0 16,-4-11 1-16,2-4-1 15,-2 4 0-15,-5 9 2 16,-4 15-2-16,-2 15 1 16,-3 17-1-16,1 16 1 15,3 25-2-15,3 18 0 16,5 17 0-16,7 12-1 15,2 10 0-15,6 8-1 16,7 2-3-16,-3-10-7 16,20 2-10-16,-19-28-3 15,22 4-7-15,-13-28-6 0,11-7-5 16,-3-20 1-16</inkml:trace>
  <inkml:trace contextRef="#ctx0" brushRef="#br0" timeOffset="24884.4233">1901 8240 64 0,'4'-34'38'15,"-13"-8"-1"-15,-5 12 2 16,-15-2-13-16,1 20-17 16,-18 4-3-16,2 16-2 15,-7 9 0-15,3 13-1 16,1 9-1-16,9 10 0 15,5 1-1-15,14-4 0 0,9-6 1 16,16-8 0-16,16-19-1 16,12-11 1-16,13-20 0 15,12-14-1-15,4-16 1 16,1-15 1-16,-1-8-2 15,-4-8 2-15,-4-1-3 16,-11-3 0-16,-12 2 0 16,-9 12 0-16,-7 11 0 15,-6 10 0-15,-5 17 0 16,-5 31 0-16,0 0 0 15,-15 51 0-15,1 16 0 16,-5 15 0-16,4 15 0 16,1 9-4-16,8 6-2 15,2-9-2-15,14-3-5 0,4-29-5 16,24-4-7-16,-5-33-5 15,23-2-1-15,-13-34-3 16,14-11-4-16,-5-20 3 16</inkml:trace>
  <inkml:trace contextRef="#ctx0" brushRef="#br0" timeOffset="25254.4444">2338 8172 80 0,'-15'7'39'0,"14"6"-2"16,1-13 3-16,22 10-19 15,4-17-17-15,12-1-1 0,4-5 0 16,9-5 0 0,-6-5 0-16,-1-1-1 0,-6-1 0 15,-9-3 0-15,-7 1-1 16,-16 7 0-16,-10-1 0 15,-11 7 0-15,-14 11 0 16,-4 11 0-16,-10 10-1 16,-6 7 0-16,-3 9 1 15,2 7-1-15,7 3 0 16,9 1 0-16,13-2 0 15,15-6 0-15,14-7 0 16,19-13-2-16,19-7-1 16,11-12-3-16,14-1-6 15,-5-22-8-15,16 9-7 0,-18-19-6 16,7 9-2-1,-20-13-4-15,-3 11 3 0</inkml:trace>
  <inkml:trace contextRef="#ctx0" brushRef="#br0" timeOffset="25787.4749">2926 8065 118 0,'-21'10'36'0,"5"17"3"15,-5-6-10-15,12 17-26 16,-9 6 0-16,8 2-2 16,4 6 1-16,3 2 1 15,3-5-1-15,1-4 0 16,2-5-1-16,3-10 0 15,2-13 0-15,1-16-2 16,4-16 1-16,-1-13-1 16,3-10 1-16,-4-5-1 15,0-9 0-15,-2-5 1 0,-2-4-1 16,-4 0 2-16,2 6 0 15,0 7 1-15,0 4-1 16,7 8 1-16,3 3-1 16,8 10 1-16,4 12-1 15,4 6-1-15,1 4 1 16,2 4-1-16,-1 5 0 15,-2 2 0-15,-6 2 0 16,-7 7 1-16,-8-2-1 16,-10 5 0-16,-9 0 0 15,-8 0 0-15,-8 1 0 16,-5-1-1-16,-1 1 1 15,-5-1-1-15,2 9 1 0,1 6 0 16,2 8 0-16,-1 14 0 16,1 13 0-16,1 11 2 15,-5 11-2-15,4 1 1 16,2 1-2-16,2-9-1 15,11-11 0-15,4-22-5 16,19-17-2-16,5-38-10 16,27-13-7-16,-2-39-5 15,31-10-2-15,-5-36-1 16,20-14-7-16,3-23 5 15</inkml:trace>
  <inkml:trace contextRef="#ctx0" brushRef="#br0" timeOffset="25997.4869">3782 7269 121 0,'-16'47'43'0,"-12"14"-2"16,2 29-2-16,-5 2-36 16,3 22-2-16,3 6-1 15,3 1 0-15,2-1-1 16,7-7-2-16,8-8-4 15,-4-26-6-15,22-4-14 16,-17-37-7-16,16-10-5 16,-12-28 1-16,19-14-3 15</inkml:trace>
  <inkml:trace contextRef="#ctx0" brushRef="#br0" timeOffset="26461.5134">3427 7965 123 0,'0'0'41'16,"-3"12"-1"-16,24-5-1 15,17-14-38-15,14-6-2 16,19-10-1-16,5-9-1 16,13-7-1-16,4-13-1 15,0-3 0-15,-10-8 0 16,-6 1 3-16,-18 6 2 15,-15 2 2-15,-13 10 1 16,-19 8 1-16,-11 20 1 16,-16 15 0-16,-6 26 1 15,-12 16-2-15,-4 20-1 16,-4 13 0-16,2 15 0 15,2 7-3-15,8 1 0 0,5-5 0 16,12-12 0-16,10-13 0 16,11-15 0-16,10-22 0 15,10-20 0-15,3-17 0 16,8-11 0-16,0-15 0 15,0-1 0-15,-3-4 0 16,-5 3 0-16,-6 7 0 16,-8 15 0-16,-6 7 0 15,-12 6 0-15,9 25 0 16,-12-3-6-16,4 12-6 15,-8-10-8-15,18 18-7 16,-14-22-5-16,24 11-3 16,-11-19 0-16,26 0-6 15,9-10 5-15</inkml:trace>
  <inkml:trace contextRef="#ctx0" brushRef="#br0" timeOffset="26914.5394">5530 7312 94 0,'-19'-26'38'15,"-4"13"2"-15,-25 1-6 16,6 26-25-16,-18 7 0 15,2 24-3-15,-3 16 0 16,5 21-2-16,0 9-1 16,13 12-1-16,14 3-2 15,14-4 0-15,21-4-3 0,15-12-2 16,26-10-7-16,5-30-12 15,37-1-7-15,-13-29-6 16,19-4-4-16,-9-17-1 16</inkml:trace>
  <inkml:trace contextRef="#ctx0" brushRef="#br0" timeOffset="27453.5702">5687 7846 109 0,'-30'-8'40'0,"8"17"1"15,-10 3-2-15,13 7-35 16,-10 9-1-16,7 9 0 16,4 1-2-16,6 0 1 0,3 0-1 15,10-6-1-15,7-7 1 16,8-9-2-16,6-15 2 15,5-12-1-15,3-9 1 16,3-9 0-16,-4-7-1 16,-2-2 2-16,-5-2-2 15,-5 3 1-15,-5 5 0 16,-6 7-1-16,-3 8 1 15,-3 17-1-15,0 0 0 16,-11-1 0-16,9 14 1 16,2 3-1-16,4 0 0 15,8-1 0-15,8-7 1 16,9-5-1-16,8-11 0 15,6-6 2-15,5-7-2 0,3-8 0 16,1-1 0-16,-3 0 0 16,-10 4 0-16,-5 6 0 15,-10 7 0-15,-5 13 0 16,-11 14 0-16,-7 10 0 15,-7 13 0-15,-3 4 0 16,3 8 0-16,0 3 0 16,6-2-5-16,4-11-5 15,20-7-4-15,-3-29-9 16,28 4-5-16,-14-30-3 15,22 6-1-15,-14-30-2 16,14 2 0-16,-14-18 1 16</inkml:trace>
  <inkml:trace contextRef="#ctx0" brushRef="#br0" timeOffset="27750.5872">6619 7147 107 0,'0'0'43'0,"9"15"0"15,10 7-1-15,-1-9-27 16,19 12-12-16,6 3-1 15,14 6-2-15,3 3 0 16,-2 13 0-16,-2 11 0 16,-9 11 0-16,-10 11 0 15,-15 5 0-15,-18 12 0 16,-18 2 0-16,-19 1 0 15,-11-6 0-15,-7-7-2 0,-5-22-4 16,10-11-4-16,5-29-7 16,29-10-8-16,-2-37-6 15,41-3-3-15,3-37-1 16,30-4-3-16,6-22-1 15</inkml:trace>
  <inkml:trace contextRef="#ctx0" brushRef="#br1" timeOffset="32956.885">18475 6929 105 0,'11'-17'37'0,"-3"-1"1"15,2 16-7-15,-5-8-29 16,-5 10 1-16,0 0-1 16,9 25 0-16,-14 3 1 15,-4 14 0-15,-6 6 0 16,1 6 1-16,4 0-2 0,5 2 0 15,13-9 0-15,11-12-1 16,12-11 0-16,14-17-2 16,14-16 1-16,12-11 0 15,5-11 1-15,2-8-1 16,-6-11 0-16,-6-3 1 15,-8-4-1-15,-6 2 1 16,-12 0-1-16,-6 4-1 16,-10 9 1-16,-3 11 0 15,-9 16 0-15,-12 15 1 16,11 40-1-16,-14 16 0 15,-9 26 0-15,-7 19 0 16,-9 19 0-16,-8 14 0 0,-9 4 1 16,-7-5 0-16,-9-8 1 15,-1-15-2-15,-4-16 2 16,0-20 0-16,0-24-1 15,8-22-1-15,10-26-3 16,10-22-4-16,20-15-8 16,0-34-13-16,33-4-8 15,5-24-4-15,33-3-3 16,9-11 2-16</inkml:trace>
  <inkml:trace contextRef="#ctx0" brushRef="#br1" timeOffset="33167.897">19675 7107 118 0,'11'-5'40'0,"16"-1"2"15,5-17-3-15,16 6-37 16,6-9-1-16,5-3-2 15,2 5-1-15,-6 0-4 16,4 16-27-16,-25-2-7 16,-6 13 1-16,-28-3-1 15</inkml:trace>
  <inkml:trace contextRef="#ctx0" brushRef="#br1" timeOffset="33310.9052">19773 7192 116 0,'-48'41'39'0,"5"-18"2"15,26 3-2-15,17-26-32 16,24 6-8-16,36-10-13 15,5-21-24-15,36 2-1 16,3-12 0-16,23 2-3 16</inkml:trace>
  <inkml:trace contextRef="#ctx0" brushRef="#br1" timeOffset="33699.9275">21190 6450 91 0,'10'-40'40'0,"4"16"0"16,-14 5-2-16,0 19-17 15,5 24-18-15,-9 10 0 16,-2 21-1-16,-3 17 1 16,-5 18-2-16,-5 14 1 15,1 5-2-15,-1 3 0 16,8-7-2-16,4-14-3 0,16-6-7 15,2-35-19-15,25-12-10 16,4-27 0-16,18-15 1 16</inkml:trace>
  <inkml:trace contextRef="#ctx0" brushRef="#br1" timeOffset="33941.9413">21486 6837 130 0,'-56'15'42'16,"9"18"-1"-16,-3-7-1 15,17 4-38-15,9-3-2 16,15-1 0-16,11-8 0 16,16-2 0-16,9-3 0 0,12 1 0 15,6-4 0-15,7 2 0 16,10 2 0-16,6-10-7 15,20 14-22-15,-12-14-11 16,13 8-2-16,-9-11-1 16,9 4 1-16</inkml:trace>
  <inkml:trace contextRef="#ctx0" brushRef="#br1" timeOffset="34106.9508">22202 7221 118 0,'-29'16'44'16,"-6"-12"-1"-16,16 1-1 15,2-22-34-15,15 1-8 16,23 8-13-16,-10-21-21 0,20 11-8 16,-7-8 0-16,14 8-2 15</inkml:trace>
  <inkml:trace contextRef="#ctx0" brushRef="#br1" timeOffset="34917.9972">22843 6781 118 0,'-13'5'39'0,"13"-5"1"16,0 0-3-16,23-5-33 15,14 1-1-15,15-2-1 16,10 4 0-16,1 2 0 15,0 7-1-15,-9 7 1 16,-10 9-1-16,-17 11 0 16,-18 9-1-16,-23 11 1 15,-20 7 1-15,-13 4-2 16,-14 0 0-16,-4-4 0 0,2-11 0 15,11-12 0-15,16-16 0 16,22-23 0-16,26-23 0 16,26-22 0-16,27-16 0 15,18-16 0-15,15-9 0 16,5-7 0-16,1 2 0 15,-11 9 0-15,-16 16 0 16,-20 19 0-16,-23 20 0 16,-34 28 0-16,-12 24 0 15,-30 28 0-15,-14 23 0 16,-7 13 0-16,4 7 0 15,14 6 0-15,23-8 0 16,30-9 0-16,24-20 0 16,45-8-20-16,4-30-11 15,39 1-1-15,-5-29-4 0,21 5-3 16,-22-16-4-16,-6 3 5 15</inkml:trace>
  <inkml:trace contextRef="#ctx0" brushRef="#br1" timeOffset="35069.0058">24258 7349 136 0,'-51'-8'45'16,"14"10"-1"-16,-8-17-14 15,18-14-30-15,10 13 0 16,12-4 0-16,19 9-5 16,-14-13-23-16,23 27-5 15,-24-14-8-15,11 20-3 16,-10-9-1-16,-14 27 2 0</inkml:trace>
  <inkml:trace contextRef="#ctx0" brushRef="#br1" timeOffset="39132.2382">18356 8649 62 0,'1'-23'37'0,"-1"4"1"15,-13 1-1-15,2 16-15 16,-17-4-17-16,-9 9-1 16,-7 5 1-16,-4 17 0 15,-12 14 0-15,2 12-2 16,-1 8 2-16,7 7-2 15,9-3 1-15,14-2-1 16,15-11 0-16,20-13-1 16,23-24 0-16,23-20-1 15,19-27-1-15,18-19 0 0,7-19-1 16,4-15 2-1,-4-10-2-15,-7-7 1 0,-17 2 0 16,-14 3 0-16,-17 8 0 16,-16 19 1-16,-11 13-1 15,-11 27 2-15,-3 32-2 16,-14 14 0-16,-1 37 0 15,1 24 0-15,-3 20 2 16,2 16-2-16,1 11 0 16,7 0-4-16,8-3 0 15,8-24-13-15,27-4-21 16,1-34-2-16,25-12-1 15,3-31-1-15</inkml:trace>
  <inkml:trace contextRef="#ctx0" brushRef="#br1" timeOffset="39322.2489">19292 8653 117 0,'-11'12'42'15,"11"-12"0"-15,15 6-1 16,28-13-42-16,12-8-3 15,17 4-3-15,-8-10-25 16,17 15-7-16,-16-6-1 16,-1 14-2-16</inkml:trace>
  <inkml:trace contextRef="#ctx0" brushRef="#br1" timeOffset="39464.2572">19372 8929 122 0,'-47'15'42'15,"25"-7"-2"-15,22-8-2 16,27-34-44-16,36 9-33 15,8-11-2-15,26 3 0 16,-4-2-2-16</inkml:trace>
  <inkml:trace contextRef="#ctx0" brushRef="#br1" timeOffset="40192.2985">20368 8250 70 0,'3'-41'37'16,"-4"-4"0"-16,6 18 2 15,-9-7-23-15,2 20-10 16,2 14-2-16,0 0 1 16,-11 35-2-16,0 16 1 15,-4 18-2-15,0 10-1 16,-2 15 0-16,2 4 0 15,4 1 0-15,2-6-4 16,16-5-4-16,-3-23-28 16,24-12-2-16,3-26 0 15,19-11-1-15</inkml:trace>
  <inkml:trace contextRef="#ctx0" brushRef="#br1" timeOffset="40457.314">20775 8323 102 0,'-46'7'40'0,"-20"9"1"16,3 21-1-16,-16 4-34 16,13 4-1-16,4-1-2 15,20 1 0-15,16-10 0 16,23-1-1-16,26-11 0 15,20-6-1-15,23-7 0 0,9-3-1 16,11 3-1-16,3-8-1 16,1 5-4-16,-10-10-9 15,9 12-23-15,-21-9-4 16,-4 8 2-16,-11-11-3 15</inkml:trace>
  <inkml:trace contextRef="#ctx0" brushRef="#br1" timeOffset="40597.322">21302 8769 124 0,'-17'12'43'16,"-7"-11"-2"-16,10 2-3 16,14-3-51-16,-18-14-27 15,27 1-2-15,-4-9-1 0,11 6-2 16</inkml:trace>
  <inkml:trace contextRef="#ctx0" brushRef="#br1" timeOffset="42052.4052">22725 7894 97 0,'21'-33'39'16,"-5"16"2"-16,-16 17-5 15,0 0-30-15,-37 19-2 16,-1 22-1-16,-13 15 0 15,-6 19-1-15,-10 20 0 16,-1 12 0-16,-2 6-1 0,11 3 2 16,20-5 0-16,15-12-3 15,19-12 2-15,23-22-3 16,26-18-1-16,19-24-4 15,24-8-9-15,-7-30-25 16,4-1-1-16,-13-18 1 16,-7 2-2-16</inkml:trace>
  <inkml:trace contextRef="#ctx0" brushRef="#br1" timeOffset="42211.4143">22321 8496 111 0,'-61'-5'40'15,"12"-6"0"-15,32 10-2 16,20-10-35-16,32-6-3 15,31-2-2-15,20-15-6 0,25 7-29 16,-2-11-2-16,12 5 0 16,-7-6-3-16</inkml:trace>
  <inkml:trace contextRef="#ctx0" brushRef="#br1" timeOffset="42599.4365">23215 7790 114 0,'0'0'40'0,"-12"-22"1"0,12 22-3 16,15-15-35-16,7 8 0 15,4 2-1-15,8 5 0 16,-1 2-1-16,1 8 0 16,-2 5 0-16,-5 5-1 15,-8 6 1-15,-14 7-1 16,-14 6 0-16,-13 5-1 15,-11 1 1-15,-9-1 0 16,-6 0 0-16,0-3 0 16,4-5 0-16,7-5 0 15,18-9 1-15,18-7 0 16,24-8-1-16,23-9-1 15,23-6-3-15,14-18-9 0,26 10-26 16,-7-17-3-16,10 6 2 16,-13-9-3-16</inkml:trace>
  <inkml:trace contextRef="#ctx0" brushRef="#br1" timeOffset="43747.5022">23770 6169 89 0,'12'-10'38'0,"-1"7"-1"16,-11 3 1-16,0 0-22 15,-11-2-17-15,-2 1-1 16,-6 4 1-16,-1 1-1 16,-6 8 1-16,-5 1 0 0,-5 8 1 15,-7 8 0-15,-8 7 1 16,-4 6 1-16,-12 7 0 15,-2 7 1-15,-7 4-1 16,-6 7 1-16,-1 2-1 16,0 11 1-16,3 0-1 15,2 5 1-15,4 6-3 16,8 2 0-16,3 4 0 15,3 6-1-15,5 4 0 16,1 2 0-16,2 1 0 16,-5 3 0-16,2 0 0 15,-5 3 0-15,-4 0 1 16,-5 4 0-16,-4-5 0 15,2 2 1-15,-3-2 2 0,11-2-3 16,3 0 3-16,10-1-1 16,9-4 0-16,14 0-2 15,8-6 1-15,12 2-2 16,8-5 0-16,5-3 1 15,3-4-1-15,6-4 2 16,3-6-1-16,5-4 0 16,6-6 1-16,7-4 0 15,9-7-1-15,8-8 1 16,14-9 0-16,12-10-1 15,15-11 0-15,14-11 0 16,13-15 0-16,9-12 0 16,10-13-1-16,5-15 1 15,6-12 0-15,2-12-1 0,-2-12 1 16,-4-7-1-16,-1-11 0 15,-4-9 0-15,-1-4 0 16,-8-6 0-16,-8-2 0 16,-6-1 0-16,-13 0 0 15,-6-3 0-15,-15 1 0 16,-12 3 1-16,-12 0-1 15,-14-2 2-15,-11 0-1 16,-9-1 1-16,-4-3 1 16,-7 0-1-16,-3 1 1 15,0-2-1-15,-2 1 1 16,2 3-1-16,-3-3 0 15,-2 7 0-15,-4 4 0 16,-9 3-1-16,-6 6 1 16,-9 7 0-16,-12 1 0 0,-8 4-1 15,-7 6 2-15,-9 2-2 16,-4 1 2-16,-4 2-2 15,-4 3 2-15,2 5-1 16,-1 7-1-16,-4 10-1 16,-4 16 1-16,-5 15-3 15,-11 31-2-15,-21 10-13 16,1 37-17-16,-28 8-6 15,2 18 1-15,-5 4-4 16</inkml:trace>
  <inkml:trace contextRef="#ctx0" brushRef="#br1" timeOffset="48153.7542">20166 9155 104 0,'-19'-5'38'15,"9"6"1"-15,-3-9-5 16,13 8-28-16,18-10-2 15,23 1 0-15,19-6 0 16,20 0-2-16,11 0 0 16,10 0-2-16,4 2-1 15,-3 2-6-15,0 14-13 16,-33-10-17-16,-10 12-3 15,-28-6 0-15,-11 3-3 16</inkml:trace>
  <inkml:trace contextRef="#ctx0" brushRef="#br1" timeOffset="48690.7849">14825 9983 87 0,'0'-36'39'16,"2"11"0"-16,-3-3 1 0,1 28-28 15,0 0-9-15,-7 18-1 16,-1 23-1-16,-1 20-1 15,-5 15-1-15,-1 17 2 16,2 15-3-16,3 2 1 16,6 2-4-16,2-17-7 15,22-2-17-15,-7-26-8 16,16-13-1-16,3-27-2 15</inkml:trace>
  <inkml:trace contextRef="#ctx0" brushRef="#br1" timeOffset="48960.8004">15212 10216 85 0,'-19'-20'39'0,"-14"6"2"16,-4 21 1-16,-12-2-26 15,4 19-13-15,-6 0-1 16,7 7 1-16,4 3-1 15,8 3 1-15,10 0-3 16,13 4 2-16,9 0-2 16,17-2 3-16,13-2-3 15,17-9 0-15,14-3-2 16,10-12-3-16,13-1-6 15,-6-28-9-15,19 9-12 16,-17-21-9-16,6-1-1 16,-11-7 1-16</inkml:trace>
  <inkml:trace contextRef="#ctx0" brushRef="#br1" timeOffset="49140.8107">15687 10345 104 0,'-16'3'37'0,"16"-3"6"16,12-9-3-16,25-4-36 15,6-11-3-15,11-2-3 16,7 5-2-16,-9-7-12 16,6 20-17-16,-21 1-6 15,-3 20-1-15,-29 2 0 16</inkml:trace>
  <inkml:trace contextRef="#ctx0" brushRef="#br1" timeOffset="49277.8185">15695 10576 103 0,'-26'26'38'0,"8"-14"1"16,24-2-3-16,17-18-37 15,15-16-13-15,28 5-19 16,2-13-4-16,19-2-1 16,7-7-1-16</inkml:trace>
  <inkml:trace contextRef="#ctx0" brushRef="#br1" timeOffset="49613.8376">16756 10207 109 0,'-28'0'39'16,"-1"8"3"-16,-9-7-4 15,4 9-30-15,-6-2-5 16,4 7-2-16,5 0-1 0,8 5 2 16,6 1-3-16,13 0 2 15,12-1-2-15,9-2 1 16,12 0-1-16,8-2 2 15,5 0-1-15,0 3 1 16,-3 0-1-16,-3 5 1 16,-11 3-1-16,-6 3 0 15,-12 4 0-15,-11 3 0 16,-7 0 0-16,-8-2-1 15,0-4-1-15,-3-9-2 16,10-4-7-16,-2-25-8 16,28 2-9-16,-6-32-13 0,27-9 0 15,3-25-3-15,18-11 7 16</inkml:trace>
  <inkml:trace contextRef="#ctx0" brushRef="#br1" timeOffset="49794.8481">17292 9677 104 0,'-19'33'40'0,"-14"17"1"15,2 24-2-15,-13 6-25 16,7 7-16-16,4 7 0 16,8-1 0-16,11 0-3 15,5-15-7-15,25 1-13 16,-1-25-14-16,22-10-2 15,9-24 2-15,16-15 0 16</inkml:trace>
  <inkml:trace contextRef="#ctx0" brushRef="#br1" timeOffset="50597.894">17645 10247 93 0,'-47'7'39'0,"3"17"5"16,-13-2-5-16,12 16-12 15,0-3-26-15,11 3 1 16,14 1-1-16,15-3 1 15,20-5 0-15,16-7-1 16,16-8-1-16,11-11 0 16,5-11-1-16,0-11 0 15,-2-9-1-15,-7-11-1 16,-9-4 2-16,-19-4-2 0,-7-2 2 15,-16 2 0-15,-10 2 1 16,-5 5-1-16,-3 7 2 16,-3 8-1-16,2 9 0 15,4 7 1-15,12 7 0 16,0 0 0-16,19 15 0 15,5-5 0-15,4 2 0 16,10-1 1-16,-1 1-1 16,2 3 0-16,-6 1 0 15,-4 5 0-15,-7 4-1 16,-9 10 0-16,-8 6 0 15,-7 9 1-15,-8 5-2 16,-4 3 1-16,-1 1 0 16,0-4 0-16,0-4 0 0,6-11 1 15,0-9-1-15,5-11 0 16,4-20 0-16,9-8 1 15,3-18-1-15,-2-8 0 16,1-15 0-16,-2-9-1 16,1-15 2-16,2-9-1 15,-2 0 3-15,0 4-3 16,0 6 0-16,4 9 0 15,1 11 0-15,6 14 0 16,3 14 0-16,4 14 0 16,4 10 0-16,1 7 0 15,3 6 0-15,-3 7 0 16,-3 3 0-16,-3 3 0 0,-8 9 0 15,-10 5 0-15,-14 4 0 16,-9 7 0-16,-10 6 0 16,-13 5 0-16,-6 2-2 15,-10 4 4-15,-2 1-5 16,0 1 4-16,1-1-1 15,3-1-1-15,6 0 0 16,5-4-1-16,7 0 0 16,7-3-1-16,9 0-2 15,-1-8-7-15,17 7-3 16,-12-22-4-16,26 11-6 15,-12-34-2-15,27 4-4 16,-10-34-2-16,26-4-1 16,6-22 0-16</inkml:trace>
  <inkml:trace contextRef="#ctx0" brushRef="#br1" timeOffset="50978.9158">18480 10285 117 0,'0'0'40'0,"18"23"1"16,3-32-6-16,19 3-32 15,4-9 0-15,5-2-1 16,-1-8 0-16,-6-1-1 15,-12-5-1-15,-11 3 1 16,-14 2 0-16,-15 7 0 0,-17 7 0 16,-10 12 0-16,-9 10 1 15,-4 14-1-15,-1 14-1 16,6 11 3-16,5 8-3 15,11 6 0-15,14-2 0 16,16-4 0-16,19-6-4 16,15-18-2-16,24-6-7 15,2-30-6-15,31 0-5 16,-10-35-10-16,29 7 0 15,-16-25-8-15,6 0 4 16,-13-3 1-16</inkml:trace>
  <inkml:trace contextRef="#ctx0" brushRef="#br1" timeOffset="51127.9243">19309 10166 123 0,'-21'15'40'16,"6"-13"1"-16,15-2-3 16,25-1-40-16,9-11-2 15,21 6-12-15,-10-18-9 16,19 17-9-16,-13-9-5 15,0 9-1-15,-24 2 1 16</inkml:trace>
  <inkml:trace contextRef="#ctx0" brushRef="#br1" timeOffset="51274.9327">19335 10388 93 0,'-58'39'40'0,"19"5"2"16,8-20-1-16,23 0-14 0,8-24-26 16,21-10-10-1,21-2-8-15,-8-22-9 0,25 13-7 16,-9-16-11-16,12 6 2 15,-1-6-2-15</inkml:trace>
  <inkml:trace contextRef="#ctx0" brushRef="#br1" timeOffset="52046.9769">20173 10224 108 0,'-19'10'39'0,"7"13"4"15,-10 1-5-15,8 19-32 0,-8 1-4 16,2 7 1-16,2 2-3 15,5-1 2-15,7-7-2 16,6-9 1-16,6-10 0 16,8-13 0-16,5-16 0 15,5-13-1-15,0-12 1 16,3-8 0-16,-3-9 2 15,-4-3-5-15,-6-4 4 16,-4 2-1-16,-4 2 1 16,-4 7 0-16,-2 6-2 15,1 5 0-15,9 8-3 16,4 4 2-16,13 8-3 15,9-2-2-15,14 11-3 16,-2-12-8-16,24 19-5 0,-18-16-4 16,17 16 4-16,-22-8 14 15,-1 4 6-15,-13 2 3 16,-14-4 4-16,-4 11 9 15,-17-11 7-15,-9 21 4 16,-17-14-2-16,10 17-13 16,-8 3-5-16,0 9-1 15,0 7-2-15,6 8 0 16,1 6-2-16,8-3 1 15,10-1-4-15,7-8 1 16,13-5-5-16,-2-22-6 16,21-1-9-16,-14-36-4 15,21 4-5-15,-14-30-1 16,10 2-8-16,-14-20-1 0</inkml:trace>
  <inkml:trace contextRef="#ctx0" brushRef="#br1" timeOffset="52152.9829">20857 9946 89 0,'-8'-16'26'0,"8"16"-12"15,15 6-12-15,7-5-19 16,8 1-21-16,17 8 1 16</inkml:trace>
  <inkml:trace contextRef="#ctx0" brushRef="#br1" timeOffset="52468.0009">21203 10051 85 0,'-9'13'39'16,"-3"7"0"-16,-13-8 1 16,5 15-13-16,-9-15-20 15,5 8-2-15,0-5-1 0,6 4 0 16,5 1-1-16,6 3-1 15,10-4-2-15,7 0 0 16,9-2 0-16,6-4 0 16,8 2 0-16,3-6 0 15,1 5 0-15,-3-3 0 16,-4 7 0-16,-10 3 0 15,-9 5 0-15,-13 6 0 16,-8 1 0-16,-6 0-2 16,-7-1 0-16,-5-3-1 15,7-5-3-15,-5-14-5 16,26-10-6-16,-12-11-5 15,31-1-7-15,-7-31-2 16,29 6-3-16,3-17-9 0,11-4 8 16</inkml:trace>
  <inkml:trace contextRef="#ctx0" brushRef="#br1" timeOffset="52783.019">21516 10272 101 0,'-28'30'40'16,"13"4"3"-16,1-19-4 15,27 8-19-15,14-28-17 16,18-10-4-16,13-8 3 15,7-6-1-15,1-7 1 16,-4-2-2-16,-14 2 1 16,-19 3-1-16,-21 7 0 15,-26 11 4-15,-20 11-4 0,-15 13 0 16,-13 12 0-16,0 10 0 15,4 7 0-15,11 7 0 16,18 3 0-16,20-5 0 16,26-1 0-16,19-12 0 15,28-1-3-15,5-16-9 16,23 4-3-16,-15-23-7 15,20 14-7-15,-30-22-3 16,6 13-3-16,-33-12-7 16,-19 5 3-16</inkml:trace>
  <inkml:trace contextRef="#ctx0" brushRef="#br1" timeOffset="53048.0341">20293 10949 90 0,'8'-15'41'16,"55"0"1"-16,29-13-2 15,40 12-19-15,22-11-16 16,21 4-3-16,9 8-1 15,2 2-2-15,-8 13-4 16,-25-4-8-16,-16 22-9 16,-49-15-8-16,-18 15-11 15,-40-10 0-15,-27 5-1 16,-31-3 2-16</inkml:trace>
  <inkml:trace contextRef="#ctx0" brushRef="#br1" timeOffset="53436.0563">20828 11128 98 0,'-20'38'39'16,"-12"0"0"-16,11 18-5 15,-16-1-28-15,9 5-1 16,2-4-2-16,11 0 0 16,5-7-1-16,11-7 0 15,11-12 0-15,7-15-1 0,7-14 1 16,4-12-1-16,0-14 0 15,0-7 0-15,-7-11 1 16,-7-2-1-16,-7-5 1 16,-3 1-2-16,-6 5 1 15,0 5 0-15,-3 8-1 16,8 5-1-16,11 8-1 15,8 2-3-15,24 11-6 16,-5-9-4-16,25 14-5 16,-13-16-6-16,28 14-4 15,-17-19-2-15,12 10-7 16,-15-4 1-16</inkml:trace>
  <inkml:trace contextRef="#ctx0" brushRef="#br1" timeOffset="53807.0775">21488 11090 67 0,'-18'13'40'15,"-8"-5"1"-15,6 11 0 16,-7-2-15-16,3 15-20 16,-2 1-1-16,5 10 0 15,2-3-1-15,8 4-1 16,6-7 0-16,9-5-2 15,14-15 1-15,11-11-1 16,9-10-1-16,11-15 0 16,3-5 1-16,3-10-1 15,-4 0 0-15,-5-4 0 0,-11 7 0 16,-6 3 0-16,-13 8 0 15,-9 10 0-15,-7 10 0 16,-14 7 0-16,1 6 0 16,2 5-1-16,-2 6-3 15,6-5-3-15,16 6-4 16,-9-25-4-16,38 27-5 15,-13-38-7-15,28 11-2 16,-12-24-2-16,22 6-2 16,-11-10-3-16,-1-4 5 15</inkml:trace>
  <inkml:trace contextRef="#ctx0" brushRef="#br1" timeOffset="54107.0947">22087 11111 106 0,'-27'4'41'0,"7"13"1"16,-12 0-1-16,16 7-36 15,-9 5-3-15,4 2 0 16,7-1-1-16,5 1 1 15,6-8-1-15,9-6-1 16,7-11 1-16,8-13 0 16,9-9-1-16,9-11 1 15,5-5 0-15,4-6 0 16,-2-1 0-16,0 3-1 15,-6 8 1-15,-3 9 0 16,-12 12 0-16,-11 13-2 16,-8 12-1-16,-12 10-5 15,-3 16-4-15,-15-3-2 16,0 25-5-16,-19-11-4 0,15 17-8 15,-23-17-1-15,19 18-4 16,-13-9-3-16,3-3 4 16</inkml:trace>
  <inkml:trace contextRef="#ctx0" brushRef="#br1" timeOffset="54438.1136">19039 12427 109 0,'19'-11'39'0,"13"3"0"15,4-15-15-15,8 0-35 16,15 16-12-16,-10-10-17 16,8 14 2-16,-10 1-2 15,-5 12 1-15</inkml:trace>
  <inkml:trace contextRef="#ctx0" brushRef="#br1" timeOffset="54586.122">19184 12615 108 0,'-31'22'41'0,"11"-19"1"16,20-3-4-16,28-19-41 15,14-15-9-15,35 4-8 16,-8-23-9-16,26 6-12 16,-6-15-1-16,10-4 0 15</inkml:trace>
  <inkml:trace contextRef="#ctx0" brushRef="#br1" timeOffset="56035.205">20327 12125 78 0,'15'-19'38'15,"4"4"0"-15,-11-8 1 16,12 8-32-16,-20 2-3 15,0 13-1-15,-20 8 2 16,-2 16-1-16,-13 9 0 16,-3 9 0-16,-7 4-1 15,2 5 0-15,6-4 0 0,10-2-1 16,17-9 0-16,17-9-1 15,20-11 0-15,17-9-1 16,12-5 0-16,6 0 1 16,-1 2-2-16,-3 2 1 15,-12 5-1-15,-13 10 1 16,-19 5-2-16,-19 8 1 15,-13 3-1-15,-15 1-1 16,-5-1 1-16,-5-4-3 16,5-4-1-16,1-22-9 15,25 3-6-15,-6-31-7 16,34 3-5-16,2-27-8 15,21-5 3-15,-1-16 0 16</inkml:trace>
  <inkml:trace contextRef="#ctx0" brushRef="#br1" timeOffset="56770.247">20451 12023 105 0,'-26'0'41'16,"15"12"0"-16,11-12-2 16,16 5-36-16,17-7-1 15,24-4-1-15,10-3 1 16,14-2-1-16,7-2 0 15,4-1-1-15,-3 1 0 16,-9 3 0-16,-15 3 0 16,-13 3 0-16,-14 5 0 15,-20 7 1-15,-20 9-1 0,-18 6 1 16,-13 9-1-16,-11 11 1 15,-6 7 0-15,-3 10 0 16,2 3-1-16,8-3 1 16,14-2-1-16,20-6 1 15,13-13-1-15,24-14 1 16,20-18 0-16,13-15-1 15,13-17 0-15,5-12 0 16,1-11 1-16,-6-10-2 16,-10-1 1-16,-16 1 0 15,-15 3-1-15,-18 4 1 16,-19 10-1-16,-11 9 1 15,-11 11-1-15,-5 10 1 16,-1 7-1-16,3 8 1 0,8 5-1 16,12 2 2-16,15 1-1 15,16-3 0-15,14-2 0 16,12-7 1-16,13-5-1 15,6-3 0-15,-2-2 0 16,-5-1 1-16,-10 1-1 16,-12 2 0-16,-11 4 0 15,-17 7 0-15,-18 10 1 16,-13 12-1-16,-9 12 0 15,-5 13 0-15,2 7 0 16,0 9 1-16,11 2-1 16,12 0 1-16,17-8-1 15,16-13 0-15,16-14 0 16,12-18 1-16,7-22 0 15,5-15-1-15,-4-16 1 0,-6-18-1 16,-12-4 0-16,-14-9 1 16,-13 0-2-16,-18-3-4 15,-11 13-5-15,-24-4-2 16,3 24-4-16,-17-4-3 15,20 30-7-15,-16-9-3 16,33 30-2-16,-6-7-1 16,34 22 3-16,16 5-4 15</inkml:trace>
  <inkml:trace contextRef="#ctx0" brushRef="#br1" timeOffset="57259.275">19850 12803 98 0,'46'8'42'16,"16"-11"1"-16,31 3-2 16,18-13-38-16,27-7-2 15,34-8 0-15,27-7 0 16,18-6-1-16,16-4 1 15,12 0-2-15,3 0-2 16,8 10-5-16,-17-7-9 16,-5 25-10-16,-41-7-6 15,-11 21-9-15,-29 2-1 0,-17 10 1 16</inkml:trace>
  <inkml:trace contextRef="#ctx0" brushRef="#br1" timeOffset="58942.3713">20528 4819 90 0,'-36'-14'39'0,"13"1"0"16,-6-12-3-16,3 1-37 15,0 12-16-15,-21-12-21 16,2 9 0-16,-21-2-2 16,-9 8 1-16</inkml:trace>
  <inkml:trace contextRef="#ctx0" brushRef="#br1" timeOffset="59132.3821">18391 4876 71 0,'-145'8'39'16,"10"0"-1"-16,-1-8-1 15,8-2-25-15,-4-1-15 16,0-7-4-16,14 12-6 16,-9-15-11-16,6 17-10 15,-10-10-1-15,7 7 0 16,-7-4 0-16</inkml:trace>
  <inkml:trace contextRef="#ctx0" brushRef="#br1" timeOffset="59267.3899">15899 4827 47 0,'-135'-1'39'15,"-4"-5"-3"-15,2 6 2 16,-6-8-14-16,8 10-8 15,-4 1-21-15,-12-17-19 16,7 9-13-16,-5-10-1 16,3 1-2-16,-4-6 1 15</inkml:trace>
  <inkml:trace contextRef="#ctx0" brushRef="#br1" timeOffset="59437.3996">11901 4932 99 0,'-176'43'42'0,"-3"-18"-3"16,5-8-5-16,5 13-52 16,-13-44-21-16,20-1-1 15,1-13-3-15,4 3 3 16</inkml:trace>
  <inkml:trace contextRef="#ctx0" brushRef="#br1" timeOffset="59591.4084">8537 4950 100 0,'-181'24'39'0,"-10"-9"-1"16,-1-6-7-16,1 5-51 16,-17-25-18-16,20 2-1 0,-10-8-3 15,9 3 3-15</inkml:trace>
  <inkml:trace contextRef="#ctx0" brushRef="#br1" timeOffset="59741.417">4809 4989 81 0,'-166'19'40'15,"-2"-7"-3"-15,7 1-2 16,5-6-43-16,-9-8-25 16,19 5-5-16,-3-8-2 15,5 3 2-15</inkml:trace>
  <inkml:trace contextRef="#ctx0" brushRef="#br1" timeOffset="59906.4264">1946 4884 89 0,'-93'2'39'0,"-12"4"-1"16,7 9-2-16,1 2-39 16,-25-2-33-16,29 3-2 15,1-8-1-15,15 0-2 16</inkml:trace>
  <inkml:trace contextRef="#ctx0" brushRef="#br1" timeOffset="60946.4859">20992 5000 74 0,'14'13'40'16,"-14"-13"-1"-16,7 22-3 15,0-10-26-15,-20-7-33 16,21 12-12-16,-6-3-2 15,6 10-1-15,-11-2 1 0</inkml:trace>
  <inkml:trace contextRef="#ctx0" brushRef="#br1" timeOffset="61076.4933">21083 5785 87 0,'7'78'36'0,"0"2"-11"16,-6-7-21-16,-6-3-35 15,4-5-4-15,4 1-2 16</inkml:trace>
  <inkml:trace contextRef="#ctx0" brushRef="#br1" timeOffset="61233.5023">21105 7305 110 0,'-10'87'37'16,"-3"-9"-1"-16,3-8-10 16,3-2-62-16,-1-9-3 15,9 1 0-15,-4-7-2 16</inkml:trace>
  <inkml:trace contextRef="#ctx0" brushRef="#br1" timeOffset="61397.5117">20893 8999 106 0,'-11'106'40'16,"7"-1"-2"0,0-7-9-16,2-14-59 0,8 4-10 15,-4-8 2-15,12 1-2 16</inkml:trace>
  <inkml:trace contextRef="#ctx0" brushRef="#br1" timeOffset="61547.5203">21002 10955 99 0,'0'97'37'16,"4"4"-1"-16,-4-10-3 16,0-3-42-16,8 4-23 15,-11-11-1-15,7 12-4 0,-8-6-1 16</inkml:trace>
  <inkml:trace contextRef="#ctx0" brushRef="#br1" timeOffset="61731.5308">20940 13142 89 0,'-15'111'37'0,"7"3"0"16,-4-13-3-16,4-2-37 15,8 5-18-15,-4-18-15 16,6 4-2-16,-5-10-1 15,5-1 0-15</inkml:trace>
  <inkml:trace contextRef="#ctx0" brushRef="#br1" timeOffset="61879.5393">20993 15016 69 0,'9'101'40'0,"-7"-15"-2"16,7 2 1-16,-3-5-36 15,2-27-20-15,20 9-20 16,-11-17-2-16,9 8-1 15,-9-13-1-15</inkml:trace>
  <inkml:trace contextRef="#ctx0" brushRef="#br1" timeOffset="62030.5479">21159 16394 63 0,'6'71'42'16,"-3"-25"-2"-16,14 0-2 16,-6-16-32-16,2-23-23 15,19 4-21-15,-12-10-1 16,3 16-3-16,-13-8 2 15</inkml:trace>
  <inkml:trace contextRef="#ctx0" brushRef="#br1" timeOffset="62203.5578">21033 17366 76 0,'21'36'43'15,"-5"-10"-3"-15,9-9-2 0,-6-6-50 16,-4-18-16-16,20-1-12 15,-11-15-1-15,2-6-2 16</inkml:trace>
  <inkml:trace contextRef="#ctx0" brushRef="#br1" timeOffset="62969.6016">20528 13003 66 0,'0'0'40'16,"-7"15"-2"-16,9 8 2 15,-12-5-22-15,6 15-13 16,-4 0-2-16,1 9 0 15,-3 1-2-15,-3 4-1 16,-1 2-2-16,-1-2-1 16,8 2-3-16,-2-13-6 15,19 9-13-15,-5-26-13 16,20-4 0-16,6-21 0 15,17-7 0-15</inkml:trace>
  <inkml:trace contextRef="#ctx0" brushRef="#br1" timeOffset="63651.6406">21105 12965 79 0,'-14'8'39'0,"-15"0"-2"15,1 20 0-15,-14-4-29 16,4 12-3-16,-6 3-1 15,6 9 1-15,2-2-2 16,7 4-1-16,12-3 0 16,11-3-2-16,16-8 1 15,16-10-1-15,17-11 0 16,16-14-1-16,7-13 1 0,6-10 0 15,-1-12 0-15,-2-11 0 16,-8-3 0-16,-11-8 0 16,-14-1 0-16,-18-1 0 15,-13 8 0-15,-10 1 0 16,-9 13 0-16,-5 5 0 15,-3 13 0-15,2 7 1 16,5 13-1-16,15-2 1 16,-2 17-1-16,20-2 1 15,13-6 0-15,11-1-1 16,8-3 1-16,6-3-1 15,-2-4 1-15,-2 0-1 16,-9-1 1-16,-11 3-1 16,-12 7 1-16,-14 7-1 0,-14 9 1 15,-17 12 0-15,-9 7-1 16,-8 13 1-16,-7 8-1 15,0 4 1-15,8 0-1 16,9-3 0-16,17-10 1 16,20-13-1-16,22-16 1 15,23-22-1-15,22-20 0 16,13-17 1-16,9-15 0 15,-3-13 0-15,-8-7 1 16,-14 0-1-16,-21-3 0 16,-27 8 1-16,-29 7-2 15,-26 10 0-15,-24 9-2 16,-15 10-1-16,-15 14-3 0,-7 9-2 15,4 21-7-15,-10-4-6 16,30 29-9-16,-8-10-4 16,26 20-9-16,4-1 3 15,4 14 0-15</inkml:trace>
  <inkml:trace contextRef="#ctx0" brushRef="#br1" timeOffset="63953.6579">19308 14623 63 0,'0'0'42'0,"-16"-5"-2"16,16 5 0-16,-11-15-27 15,11 15-11-15,14-20 0 16,12 8-1-16,7-3 0 15,14-3-2-15,9 0-2 16,4-8-11-16,12 19-14 16,-15-9-10-16,-3 14-2 15,-19-1-1-15</inkml:trace>
  <inkml:trace contextRef="#ctx0" brushRef="#br1" timeOffset="64125.6675">19186 14863 83 0,'-1'16'42'15,"14"-21"-1"-15,33-6 0 16,21-20-43-16,18-22-11 16,32 9-13-16,-6-14-12 15,11 9-2-15,-3-7-1 16,7 10 0-16</inkml:trace>
  <inkml:trace contextRef="#ctx0" brushRef="#br1" timeOffset="64539.691">20867 14113 79 0,'5'-16'42'0,"-17"0"-1"16,0 17 0-16,-26 2-33 15,0 17-3-15,-12 15-1 16,-3 11 0-16,1 8-2 16,7 3 0-16,12-1-1 15,19-4 1-15,21-12-2 16,26-10 1-16,21-13-1 15,22-13 0-15,13-7 0 16,3-4 0-16,0-4 0 16,-9 7 0-16,-13 7 0 0,-23 11 1 15,-21 12-1-15,-25 8 0 16,-21 15-1-16,-17 2 0 15,-6 4 0-15,-5-5-1 16,1-5 0-16,5-5-3 16,13-13-1-16,7-18-7 15,22-9-4-15,5-20-8 16,26 0-4-16,-15-31-4 15,17 3-8-15,-10-20 2 16</inkml:trace>
  <inkml:trace contextRef="#ctx0" brushRef="#br1" timeOffset="64726.7021">20851 14110 104 0,'-21'-5'45'16,"23"17"-1"-16,10-14-1 16,9-4-41-16,36-5-2 15,16 0 0-15,9-2-3 16,8-2-1-16,11 8-8 15,-13-8-5-15,5 27-8 16,-30-15-8-16,6 27-4 16,-24-9-8-16,-4 15 3 15</inkml:trace>
  <inkml:trace contextRef="#ctx0" brushRef="#br1" timeOffset="64931.7138">21736 14563 94 0,'2'34'45'0,"-12"-18"0"16,8-4-3-16,-5-24-37 0,1-10-16 15,10 7-8-15,-16-23-6 16,14 20-10-16,-20-13-9 16,11 4-2-16,-5-5 2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26:33.138"/>
    </inkml:context>
    <inkml:brush xml:id="br0">
      <inkml:brushProperty name="width" value="0.05292" units="cm"/>
      <inkml:brushProperty name="height" value="0.05292" units="cm"/>
      <inkml:brushProperty name="color" value="#FFFF00"/>
    </inkml:brush>
    <inkml:brush xml:id="br1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14506 15684 34 0,'0'0'36'16,"-8"-14"2"-16,-4 20-2 15,-23-1-26-15,-3 21-6 16,-15 14 0-16,-8 24 0 16,-17 20 0-16,-7 23-1 15,-14 22-1-15,2 16 0 16,4 1 0-16,14 4 0 15,26-11-1-15,30-13 0 16,29-24 0-16,34-19-1 0,33-27-1 16,32-26 0-16,22-15-3 15,3-31-7-15,6-6-27 16,-20-17-1-16,-9-6-2 15,-32-16 1-15</inkml:trace>
  <inkml:trace contextRef="#ctx0" brushRef="#br0" timeOffset="203.0114">13694 16571 44 0,'-111'15'41'15,"24"9"-2"-15,13-9 1 16,29 6-32-16,35-9-4 0,37 1 0 15,34-6-2-15,28-6-4 16,27 4-6-16,13-20-31 16,28-4 0-16,-2-19-2 15,7-3-1-15</inkml:trace>
  <inkml:trace contextRef="#ctx0" brushRef="#br0" timeOffset="666.0381">14717 15015 69 0,'14'4'42'0,"15"-16"-1"16,26 5-2-16,9-7-40 16,15 0 0-16,6 3 1 15,-1 1 0-15,-8 4 1 16,-17 6-1-16,-23 8 0 0,-27 11 1 15,-32 9-1 1,-29 14 2-16,-23 10-1 0,-14 9 1 16,-7 6 0-16,5 2 1 15,12-2-2-15,24-3 2 16,33-7-2-16,39-15-2 15,44-13 1-15,41-16-4 16,38-9-5-16,18-21-31 16,30-2 0-16,-1-18-4 15,4 1 2-15</inkml:trace>
  <inkml:trace contextRef="#ctx0" brushRef="#br0" timeOffset="817.0467">16195 15606 75 0,'-60'49'43'0,"-4"-17"-3"15,18-4-2-15,3-21-42 16,13-17-35-16,29-4-2 16,7-23-1-16,16-6 0 15</inkml:trace>
  <inkml:trace contextRef="#ctx0" brushRef="#br1" timeOffset="21951.2555">4309 12100 65 0,'-80'-20'40'0,"-6"19"-1"15,-12 5 1-15,7 4-31 16,-8 10-7-16,7 12 0 0,10 0 0 16,15 2-1-16,15-3 0 15,18 1 0-15,16-3-1 16,14-1 0-16,13 1 0 15,13-5 0-15,11 5 0 16,5 1 1-16,6 2-1 16,0 5 1-16,-1 0-1 15,-6 5 1-15,-13 5-1 16,-14 8 1-16,-16 2-1 15,-17 7 1-15,-9-1-1 16,-6-5 0-16,-1-6-3 16,4-16-3-16,20-4-19 15,15-30-13-15,16-16-1 16,22-23 0-16,30-6-1 15</inkml:trace>
  <inkml:trace contextRef="#ctx0" brushRef="#br1" timeOffset="22236.2718">4515 12402 71 0,'0'0'38'15,"-10"1"0"-15,-12 18-1 16,-14 0-30-16,1 19-2 16,-1 4 0-16,5 13-1 15,4 3-1-15,13 8 0 16,9-5 0-16,14 0-1 15,15-13 0-15,20-17 0 16,16-18 0-16,16-19 0 16,9-21-1-16,9-14 1 15,-3-16-1-15,-6-10 0 0,-15-7 0 16,-17-2-2-16,-20 2-2 15,-30 1-4-15,-18 25-8 16,-40 1-25-16,-4 26 0 16,-23 11-3-16,0 27 1 15</inkml:trace>
  <inkml:trace contextRef="#ctx0" brushRef="#br1" timeOffset="22507.2873">3786 13341 89 0,'-16'9'42'15,"16"-9"3"-15,25-12-2 16,19 7-39-16,32-17-1 15,25-4 1-15,19-4-1 16,21-2 0-16,7 0-2 16,5 1-1-16,-9 3-2 15,-3 8-5-15,-25-1-34 16,3 10-2-16,-30-2-1 15,-8 9-1-15</inkml:trace>
  <inkml:trace contextRef="#ctx0" brushRef="#br1" timeOffset="23333.3344">8866 13307 57 0,'0'-17'39'0,"-9"-5"0"16,-10 6 0-16,-18-1-33 15,-2 10 0-15,-14 2 0 16,-9 14 0-16,-7 10-2 15,-1 15-1-15,-2 10 1 16,12 12-1-16,11 6-1 16,18 7 0-16,21-3 0 15,26-10-1-15,25-11 1 16,23-17 0-16,20-25-1 15,17-21 0-15,10-24 1 16,5-22-1-16,1-19 0 16,-8-13 0-16,-16-8-1 15,-12-8 1-15,-13 4-1 0,-23 2 1 16,-12 8-1-16,-18 14 2 15,-10 15-2-15,-7 19 2 16,-9 21-2-16,-4 28 0 16,-4 29 0-16,-1 29 0 15,-2 28 0-15,1 17 0 16,4 18-1-16,2 10-1 15,4 6-1-15,5-4-2 16,14-5-4-16,-5-27-24 16,20-6-10-16,-1-29-1 15,16-14 1-15</inkml:trace>
  <inkml:trace contextRef="#ctx0" brushRef="#br1" timeOffset="23611.3504">9814 13284 95 0,'9'20'44'0,"-9"-20"1"16,25 6-2-16,-6-13-42 16,11-3 0-16,8 0-3 15,5-1 1-15,2 0-3 0,2-6-4 16,9 10-33-16,-17-5-2 15,-6 15 0-15,-15-7 0 16</inkml:trace>
  <inkml:trace contextRef="#ctx0" brushRef="#br1" timeOffset="23760.3589">9781 13552 91 0,'-46'39'43'0,"26"0"0"16,20-24 0-16,25-11-41 15,36-16-3-15,19-17-4 16,24 2-35-16,3-16-2 15,10 1 0-15,-6-6-1 16</inkml:trace>
  <inkml:trace contextRef="#ctx0" brushRef="#br1" timeOffset="24528.4029">10892 12817 74 0,'0'-21'41'0,"-6"-3"-1"15,-2 14 1-15,-16 5-37 16,4 16-1-16,-11 6 0 16,1 19 1-16,-7 8-2 15,1 5 0-15,6 4 0 16,11 0 0-16,15-7-1 15,17-4 0-15,21-13 1 16,18-7-1-16,14-10-1 0,8-1 1 16,3-3 0-16,-5 0-1 15,-11 11 1-15,-13 7-1 16,-21 9 0-16,-19 12-1 15,-17 7 1-15,-17 3 0 16,-9 3-1-16,-8-5-2 16,0-8 0-16,0-17-3 15,17-6-29-15,0-31-6 16,23-12-1-16,3-22 0 15</inkml:trace>
  <inkml:trace contextRef="#ctx0" brushRef="#br1" timeOffset="24701.4128">10897 12735 95 0,'-19'8'42'0,"9"-4"2"16,24 5-2-16,24-9-40 15,12-6-3-15,27 1-4 16,4-9-32-16,26 10-5 15,-4-3 0-15,7 12-1 16</inkml:trace>
  <inkml:trace contextRef="#ctx0" brushRef="#br1" timeOffset="24866.4222">11718 13466 101 0,'-42'30'44'0,"16"-11"-2"16,4-19-6-16,3-19-76 15,37-7-4-15,1-16 1 16,17 0 0-16</inkml:trace>
  <inkml:trace contextRef="#ctx0" brushRef="#br1" timeOffset="25429.4544">12846 12540 67 0,'5'-12'40'0,"-5"12"-1"16,1-15 0-16,-1 15-31 15,-17 14-3-15,1 9 0 16,-11 7 0-16,-2 17-1 15,-6 15 0-15,-3 15-1 16,-3 9 0-16,3 11-1 16,3 1 0-16,8 2-1 15,10-4 0-15,13-7-1 16,12-13-1-16,16-16-2 15,18-15-2-15,10-25-5 16,28-6-29-16,-14-23-2 16,8-6-1-16,-14-18 0 0</inkml:trace>
  <inkml:trace contextRef="#ctx0" brushRef="#br1" timeOffset="25602.4643">12371 13096 93 0,'-32'5'42'0,"22"-10"-1"15,36-2-1-15,24-16-39 16,32-8-5-16,33 5-11 16,2-16-25-16,13 8 0 15,-10-3-2-15,2 7 2 16</inkml:trace>
  <inkml:trace contextRef="#ctx0" brushRef="#br1" timeOffset="26142.4952">13287 12154 90 0,'-24'13'42'0,"4"-12"1"15,20-1-2-15,0 0-39 16,35-23-1-16,11 6 1 16,13-2-1-16,1 5 1 15,4 4-1-15,-8 4 0 16,-8 12 0-16,-23 14 0 15,-16 8-1-15,-29 17 1 16,-22 6 0-16,-15 7 0 0,-10 6 1 16,-1-1-2-16,2-2 1 15,17-8 0-15,19-7-1 16,27-11 0-16,25-14 0 15,32-7-1-15,26-15-3 16,24 0-4-16,2-15-23 16,22 5-11-16,-10-10 0 15,2 8-2-15</inkml:trace>
  <inkml:trace contextRef="#ctx0" brushRef="#br1" timeOffset="27683.5834">15235 14636 51 0,'-39'-39'36'0,"-10"0"-1"15,-4 3-1-15,-9 2-35 0,-5 4 0 16,-7 11 1-16,-6 9 2 15,-20 11 1-15,-7 18 0 16,-11 12 0-16,-12 16 2 16,-15 17-2-16,-4 16-1 15,-11 10 0-15,4 18-1 16,4 7 0-16,9 11 0 15,2 9 0-15,12 11-3 16,8 9 2-16,17 8 0 16,14 9 1-16,15 6-1 15,12 5 0-15,17 3 0 16,20-2 1-16,22-5 0 15,25-4 0-15,26-13 1 16,27-14-2-16,-23-81 1 16,12 3-1-16,18-12 0 0,17 1 2 15,15-16-2-15,1-12 2 16,173 20-3-16,19-34 1 15,23-32 0-15,6-35-1 16,12-26 0-16,-8-38-1 16,-34-28 0-16,-90-16 0 15,-23-22 3-15,-31-20-1 16,-31-14 0-16,-34-9 0 15,-34-11 2-15,-36-10-1 16,-35 1 1-16,-30 8 0 16,-30 10 0-16,-28 15 0 15,-28 24 1-15,-22 27-2 16,-29 31 0-16,-20 39-3 15,-25 29-4-15,-3 42-32 0,-19 24-2 16,7 30-1-16,3 7 1 16</inkml:trace>
  <inkml:trace contextRef="#ctx0" brushRef="#br1" timeOffset="35783.0466">6437 14799 13 0,'-4'-12'35'15,"4"12"-2"-15,-8-27 1 16,8 27-19-16,-19-27-5 15,19 27 0-15,-21-23-2 16,9 17-3-16,-7-1 0 0,-3 9 1 16,-10 4-2-16,-5 14 0 15,-8 3-1-15,-5 12-1 16,-5 9 0-16,0 10-1 15,2 5 0-15,8 3-1 16,11 2 0-16,16-2 0 16,15-8 1-16,22-11 0 15,22-18-1-15,19-19 0 16,16-22 1-16,17-23-1 15,10-22 1-15,6-20 1 16,5-15 0-16,-2-12-1 16,-14-3 1-16,-12 0 0 15,-19 8 1-15,-18 9-2 16,-23 16 1-16,-17 18-1 0,-19 23 0 15,-17 28 0-15,-11 31 1 16,-8 25-1-16,-3 28-1 16,-2 23 1-16,7 13-1 15,5 5-2-15,14 4-3 16,15-17-7-16,30-5-31 15,8-31 1-15,27-13-1 16,4-31-1-16</inkml:trace>
  <inkml:trace contextRef="#ctx0" brushRef="#br1" timeOffset="36934.1125">7683 14149 61 0,'-19'1'38'16,"-14"7"0"-16,0 18-9 15,-10 6-24-15,-2 22-1 16,-5 15 0-16,2 20 0 15,-3 12-3-15,7 9 1 16,10 4-2-16,15-4 0 16,16-9-2-16,18-19-3 0,24-6-10 15,7-36-23-15,28-15 1 16,2-23-3-16,12-10 2 15</inkml:trace>
  <inkml:trace contextRef="#ctx0" brushRef="#br1" timeOffset="37302.1332">7988 14469 85 0,'-37'8'40'15,"6"15"-1"-15,-14-9-12 16,6 11-25-16,6-1 0 0,5 4-1 16,6-2 1-16,11 2-1 15,9 1-1-15,10-2 1 16,15-1-2-16,6 0 1 15,13-4 0-15,4 2-1 16,0 1 2-16,-5-3-3 16,-2 2 3-16,-7 0-2 15,-15 5 2-15,-6-1-1 16,-17 2 0-16,-11 1 0 15,-8-2-2-15,-4-6 1 16,3-3-4-16,-4-22-14 16,14 4-20-16,0-21-1 15,21-7-1-15,5-19 1 16</inkml:trace>
  <inkml:trace contextRef="#ctx0" brushRef="#br1" timeOffset="37623.1519">8238 14276 71 0,'-14'10'41'0,"2"-6"-1"15,15 10 1-15,-4-1-39 16,23 4 0-16,10 2 0 15,12 8 0-15,2 5 0 16,2 8 0-16,-1 7-1 0,-3 3 1 16,-11 7-1-1,-5 2-1-15,-16 1 1 0,-11 4-1 16,-15 3 1-16,-9-1-1 15,-11-3 0-15,-5-4-1 16,2-9 0-16,0-12-3 16,11 4-19-16,-5-30-17 15,18-6-2-15,1-21-2 16,24-7 2-16</inkml:trace>
  <inkml:trace contextRef="#ctx0" brushRef="#br1" timeOffset="38391.1955">8908 14713 73 0,'14'1'42'0,"-3"-9"-3"15,22 9 0-15,-2-11-35 16,11-2-2-16,6-2 0 0,10 0-1 15,3 2-1-15,-1-1-3 16,-1 11-6-16,-16-4-30 16,-2 11 0-16,-20-3-3 15,-8 10 2-15</inkml:trace>
  <inkml:trace contextRef="#ctx0" brushRef="#br1" timeOffset="38573.2062">9012 14913 61 0,'-18'16'44'0,"22"0"-3"16,-4-16 3-16,41 14-29 16,3-25-14-16,12-7-1 0,22 1-4 15,-5-10-35-15,19 4-2 16,-10-8-1-16,1 5 1 15</inkml:trace>
  <inkml:trace contextRef="#ctx0" brushRef="#br1" timeOffset="39622.2662">10073 14252 60 0,'2'-18'40'0,"-2"18"-2"16,0 0 1-16,13 26-34 0,-17-4-4 16,-2 9 0-16,-2 6 1 15,1 7 0-15,0 2-2 16,1-1-1-16,6-4-4 15,0-24-16-15,21 2-15 16,2-24-2-16,13-10-1 16,7-17 1-16</inkml:trace>
  <inkml:trace contextRef="#ctx0" brushRef="#br1" timeOffset="39807.2768">10541 14185 62 0,'-29'43'41'16,"-2"18"-1"-16,-13 7 0 0,8 11-30 15,-15 5-10-15,2 5 0 16,7-3-3-16,1-13-5 16,17 3-30-16,-1-21 0 15,21-8-3-15,3-19 2 16</inkml:trace>
  <inkml:trace contextRef="#ctx0" brushRef="#br1" timeOffset="40178.2977">10535 14667 73 0,'-15'4'40'15,"15"-4"1"-15,0 0-3 16,11 5-35-16,10-8-1 15,6 1 0-15,4-2-1 16,1 4 1-16,-2 1-2 16,-3 4 1-16,-9 2-1 15,-7 8 0-15,-16 4 1 16,-8 8-2-16,-13 0 2 15,-6 8-1-15,-8 1 2 16,-2 1-2-16,2-4 2 16,5-3-1-16,8-3 1 15,13-4 0-15,14-11-1 16,19-6 1-16,17-9-2 0,15-10 0 15,10-2-1 1,6-9-3-16,11 10-23 0,-14-14-15 16,0 10 1-16,-15-4-3 15</inkml:trace>
  <inkml:trace contextRef="#ctx0" brushRef="#br1" timeOffset="41629.381">11598 14633 43 0,'1'-21'35'0,"-1"21"0"0,-4-26-2 16,4 26-24-16,-5-22-1 15,5 22 0-15,-28-15-2 16,12 16 0-16,-16 1-1 16,0 8-1-16,-11 4 0 15,0 8 0-15,-3 2-2 16,1 7 0-16,4 4 0 15,7-2-1-15,7-2 0 16,12-3-1-16,11-3 0 16,15-2-1-16,13-10 1 15,15-11 0-15,10-11 0 16,8-7 1-16,6-6-1 15,6-7 2-15,-6-5-2 0,-1-4 1 16,-9-2-1-16,-10 3 2 16,-13 7-2-16,-6 5 0 15,-10 8 0-15,-14 17 0 16,0 0 0-16,0 0 0 15,-15 25 0-15,2 12 0 16,0 12 0-16,0 13-1 16,1 12 0-16,3 11 1 15,2 6-1-15,-2 4 1 16,0 1-1-16,-1-2 1 15,-5-7 1-15,-1-8-1 16,-8-10 1-16,-4-10-1 16,-7-15 1-16,0-10-1 15,-6-13 1-15,-1-14-2 0,0-12 1 16,1-15 0-16,3-10-3 15,5-15 0-15,12-4-6 16,-6-25-22-16,29 17-10 16,-5-10 1-16,22 10-3 15</inkml:trace>
  <inkml:trace contextRef="#ctx0" brushRef="#br1" timeOffset="42139.4102">12192 14893 77 0,'0'0'41'0,"-14"0"-1"15,14 0-3-15,27-6-48 16,-10-11-29-16,13 4 0 15,-6-5-1-15,8 4 0 16</inkml:trace>
  <inkml:trace contextRef="#ctx0" brushRef="#br1" timeOffset="42477.4295">13011 14188 48 0,'15'-38'40'0,"0"11"-1"16,-10 0 0-16,-5 27-19 15,0 0-16-15,-22 5 0 16,-5 19 0-16,-3 16 0 15,-8 14-1-15,-1 13 0 16,1 9 0-16,7 10-1 16,4-2 0-16,10-1-2 0,11-7 0 15,12-8 0-15,12-9-2 16,7-14-1-16,8-7-1 15,-1-21-4-15,13 6-24 16,-16-25-6-16,3 0-3 16,-14-17-1-16</inkml:trace>
  <inkml:trace contextRef="#ctx0" brushRef="#br1" timeOffset="42663.4402">12790 14561 66 0,'-32'-8'43'0,"20"12"-1"16,12-4 0-16,0 0-21 15,34-18-20-15,9-3 0 16,17-1-2-16,3-8-5 16,19 7-32-16,-11-10-3 15,7 4-1-15,-12-5-1 16</inkml:trace>
  <inkml:trace contextRef="#ctx0" brushRef="#br1" timeOffset="43113.4658">13437 13842 88 0,'-22'3'42'15,"22"-3"1"-15,0 0-2 16,0 0-39-16,31-10 0 15,4 2-1-15,5-1 1 16,4 3-1-16,-3 3 0 16,-1 5-1-16,-4 4 1 15,-11 6 0-15,-11 8-1 16,-15 6 1-16,-13 5-1 15,-14 8 1-15,-11 4-1 0,-8 3 1 16,-5 1-1-16,4-2 1 16,4-3-1-16,8-4 0 15,18-7 1-15,19-12-1 16,27-11 0-16,27-10-1 15,24-8-2-15,12-10-3 16,17 12-14-16,-12-20-19 16,9 12-3-16,-15-5-1 15,-6 13 0-15</inkml:trace>
  <inkml:trace contextRef="#ctx0" brushRef="#br1" timeOffset="43266.4747">14242 14241 79 0,'-19'10'44'0,"6"3"-1"0,-6-13 0 16,19 0-29-16,0 0-13 15,-11-11-4-15,11 11-9 16,3-23-27-16,3 12-5 16,-12-5 1-16,6 16-1 15</inkml:trace>
  <inkml:trace contextRef="#ctx0" brushRef="#br1" timeOffset="52714.015">11359 12198 20 0,'7'-32'28'16,"9"6"1"-16,-1 12-16 16,-14-9-2-16,11 17 1 0,-16-7 0 15,4 13-2-15,0 0 1 16,0 0-5-16,0 0-5 15,-8 11-2-15,8-11 0 16,-14 21 1-16,8-7-1 16,-4 1 0-16,0 1 1 15,-3 3 1-15,-3 0 0 16,-1 1 0-16,-5 1 1 15,1 7 1-15,-8 0-1 16,0 11 1-16,-4 5-1 16,2 7-1-16,-5 6 0 15,1 5 0-15,1 2-1 16,0 2 0-16,3 0 0 15,-3-1-1-15,4-5 1 16,-2-1 1-16,0-5-1 0,1-2 1 16,-1-7 1-16,0 0-1 15,-1-3 0-15,0-3-1 16,4-2 1-16,2-2-2 15,1 1 2-15,4 1-2 16,1-1 1-16,5 3 0 16,0-2 0-16,1 1 0 15,-2 2-1-15,-1 1 1 16,-4-1 0-16,0 4 0 15,-5 0 0-15,-1-2 0 16,1 1 0-16,-3 0 1 16,-3-2-1-16,5 0 0 15,-1-3 0-15,4-1-1 16,1-3 2-16,-1 0-2 0,2-2 1 15,-2-1 0-15,1 1 0 16,-1 1 0-16,-3 0 1 16,-1 1-1-16,0 0 0 15,0 3 1-15,4 1-1 16,-1 1 1-16,4-1-1 15,4 3 0-15,-1-3 0 16,4 3 1-16,-1 0-1 16,-1-2 0-16,0 1 0 15,-1 3-1-15,-2-2 2 16,0 3-2-16,3-2 1 15,2 2-1-15,5-3 2 16,5 2-1-16,5-4 0 0,7-1 0 16,3 0 0-16,6 0 0 15,4 1 0-15,5-2 0 16,0 1 0-16,4-2 0 15,0 2 0-15,1 0 0 16,-1 1 1-16,0 2-2 16,0-3 2-16,0 1-2 15,0-3 2-15,3 2-2 16,3-3 2-16,2 1-2 15,4-7 1-15,3 0 1 16,3-3-1-16,5-3 0 16,0 1 0-16,6-7 1 15,-3 0-1-15,3 0 0 16,-3-2-1-16,1-1 1 0,-1 0 0 15,-4 0 0-15,-2-1 0 16,-1-3 0-16,-1-1 0 16,-4-4 0-16,2-2-1 15,1-4 1-15,2-4 0 16,-1-3-1-16,3-4 1 15,-1-1 0-15,0-4 0 16,-2 1 0-16,1-6 0 16,-3 1 0-16,-2-3 1 15,-2-2-1-15,-1 0 0 16,-1-1 0-16,3 0 0 15,-4-2 0-15,0 2 0 16,-1-3 0-16,-3 5-1 16,-4 0 2-16,-3 0-2 0,-4 3 2 15,-9-1-2-15,-3 1 2 16,-3 2-1-16,-1-3 0 15,-2 0 0-15,2-3 1 16,1-3-1-16,6 1 0 16,2-7 1-16,5-1-1 15,5 0 0-15,2 2 0 16,3-2 1-16,2 2-1 15,-2-1 0-15,-3 2 0 16,-3 1 0-16,-6 0 0 16,1-1 0-16,-6-3 0 15,-1-2 0-15,-4-3 1 16,-2-1 0-16,2-3 0 15,-3-5-1-15,0-2 1 16,-2-2 0-16,-4-1 1 0,0-3-2 16,-4-1 1-16,-4 1 0 15,-3-2-1-15,-3-3 0 16,2-1 1-16,-2-2 0 15,0-1 0-15,1-3 0 16,0-3-1-16,2-2 1 16,-1 0 0-16,3 1 0 15,0 3-1-15,-5-2 0 16,1 2 1-16,-4 4-1 15,0 5 1-15,-4-2-1 16,2 2 1-16,-4 0-1 16,-1 2 1-16,4 0-1 15,-1-3 0-15,2 3 0 16,4 2 0-16,4-2 0 0,1 1 0 15,1 6 0-15,3 0 1 16,-2 3-1-16,0 5 0 16,-2 1 0-16,0 3 1 15,-2 2-1-15,-2 3 0 16,-4 3 0-16,-1 0 1 15,-5 2-1-15,0 5 1 16,-4 1 0-16,-1 3 0 16,-1 4 0-16,2 0 0 15,-1 3 0-15,3 0-1 16,1 2 0-16,3-2-1 15,3 0-1-15,1 2-1 16,6 9-4-16,-10-10-18 16,11 23-13-16,-12 3-1 0,8 9-1 15,-7 1 1-15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5">2010 1257 104 0,'-76'-58'44'0,"76"58"0"15,-58-61 0-15,58 61-42 16,-14-63 0-16,14 63-1 15,35-61 0-15,-35 61 0 16,95-55-2-16,-30 28 0 16,18-4-6-16,8 4-27 15,10-6-9-15,13 2 1 16,1 2-2-16</inkml:trace>
  <inkml:trace contextRef="#ctx0" brushRef="#br0" timeOffset="541.0309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">4888 1500 98 0,'-17'-9'42'0,"17"9"1"0,11-6-2 16,21 2-22-16,-32 4-18 15,68-27-2-15,-19 11-1 16,9-5-7-16,17-2-28 16,0-5-4-16,3 0 1 15,1-5-3-15</inkml:trace>
  <inkml:trace contextRef="#ctx0" brushRef="#br0" timeOffset="1804.103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89">17786 1351 119 0,'-28'-6'43'0,"4"9"1"15,12 12-3-15,12-15-41 16,29-2-1-16,-29 2-1 16,60-18-2-16,-60 18-3 0,90-41-21 15,-30 16-13-15,3-4-2 16,4-6 0-16,0-5 1 15</inkml:trace>
  <inkml:trace contextRef="#ctx0" brushRef="#br0" timeOffset="18872.0794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4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8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1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8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4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08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48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51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6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5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41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08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18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76">19503 15355 76 0,'16'-27'42'15,"13"-7"-3"-15,22 12 1 16,12-4-41-16,12-9-6 16,25 10-31-16,-2-9 0 15,14 18-1-15,-11-7 0 16</inkml:trace>
  <inkml:trace contextRef="#ctx0" brushRef="#br0" timeOffset="45032.5755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52">22029 14902 75 0,'-7'-39'38'16,"-9"9"-5"-16,-3 14-25 16,19 16-43-16,-24-3-4 15,19 14 0-15</inkml:trace>
  <inkml:trace contextRef="#ctx0" brushRef="#br0" timeOffset="46697.6709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6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78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3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1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64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099">2533 9847 91 0,'-22'-6'38'0,"2"-1"0"16,20 7 1-16,0 0-18 15,18 4-18-15,18-14-3 16,13-9-3-16,14-4-4 0,3-21-24 16,19 0-7-16,-9-16-1 15,5 0-1-15</inkml:trace>
  <inkml:trace contextRef="#ctx0" brushRef="#br1" timeOffset="103692.9307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1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1">5067 9560 113 0,'-19'-14'41'0,"9"7"0"16,-4-7-1-16,16-9-40 15,-2 23-4-15,-3-27-8 16,16 24-24-16,-13 3-5 15,0 0 2-15,0 0-4 16</inkml:trace>
  <inkml:trace contextRef="#ctx0" brushRef="#br1" timeOffset="104839.9962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39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3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79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3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3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3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29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3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3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3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3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25:48.44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4277 14968 21 0,'4'-11'31'0,"-4"11"-7"16,0 0 6-16,0 0-20 15,-13 13-5-15,13-13-1 16,-11 15-1-16,11-15 0 15,-11 16-1-15,11-16 0 16,-7 14 1-16,7-14-1 16,0 0 0-16,0 0-1 15,17 6 1-15,-7-7-1 16,3-4 0-16,-2 2-1 0,1-2 1 15,0 2-1-15,-12 3 1 16,17-7-1-16,-17 7 2 16,0 0-1-16,5-11 0 15,-5 11 1-15,0 0 0 16,-14-4 0-16,2 6 0 15,12-2 0-15,-24 18-1 16,9 3 1-16,-5 1-1 16,1 7 2-16,0 1-2 15,4-1 0-15,5-6-1 16,8-4 1-16,2-19 0 15,24 6 0-15,4-20 0 16,4-9 0-16,3-6 0 16,3-2 1-16,-6-2-1 0,-3 3 1 15,-11 5 0-15,-11 7 0 16,-7 18-1-16,-19-3 1 15,-10 18-1-15,-7 14 0 16,-8 4 0-16,-3 10 0 16,2-3 0-16,9-1-2 15,17-6-2-15,13-17-3 16,28-7-32-16,3-22-2 15,22-5-1-15,-3-17 0 16</inkml:trace>
  <inkml:trace contextRef="#ctx0" brushRef="#br0" timeOffset="683.039">3134 14827 40 0,'-9'-18'38'0,"7"5"2"15,-16-9-5-15,11 12-24 16,-10-5-3-16,1 9 0 15,-9 5-2-15,1 11-2 16,-7 6-3-16,-4 13 0 0,0 8 0 16,1 12-1-16,2 5 0 15,9 7 0-15,9 3-1 16,14 3 0-16,14-6 2 15,19-6-1-15,19-14 0 16,18-13 1-16,11-18-1 16,5-17 0-16,1-19 0 15,-2-16 1-15,-12-13-1 16,-17-10 0-16,-20-2-1 15,-24-2 2-15,-20 5-1 16,-22 3-1-16,-14 12-1 16,-20 9-1-16,-3 22-7 15,-13 5-23-15,15 23-4 16,-3 2-3-16,21 17 0 0</inkml:trace>
  <inkml:trace contextRef="#ctx0" brushRef="#br0" timeOffset="1867.1068">4453 15505 21 0,'7'-14'34'16,"-7"-4"2"-16,8 8-2 15,-22-9-24-15,14 19-3 16,-21-26 0-16,7 19-1 16,-10-3 0-16,-1 10-2 15,-4 3 1-15,-3 7-1 16,-3 6-1-16,-1 7 0 15,2 4-1-15,2 9-2 16,3 2 2-16,7 7-3 16,7 2 2-16,12 1-2 15,9 1 1-15,14-4-1 16,12-8 1-16,11-5 1 0,12-12-1 15,8-11 0-15,6-14 1 16,4-10-1-16,-4-13 0 16,-7-7 0-16,-10-10 1 15,-10-4 0-15,-18-3 0 16,-17-2 0-16,-16 0-1 15,-15 2 1-15,-11 8-2 16,-9 4 1-16,-4 15-3 16,-5 4-1-16,8 21-11 15,-3-4-23-15,15 17 0 16,4-1-3-16,17 6 2 15</inkml:trace>
  <inkml:trace contextRef="#ctx0" brushRef="#br0" timeOffset="5907.3376">4256 15039 10 0,'1'11'12'0,"-2"-1"-2"15,1-10 1-15,-14 14 0 16,3-14 1-16,11 10 1 16,0-10 1-16,0 0-2 15,-14-1-3-15,14 1-2 16,0 0-2-16,0 0-1 15,0 0-1-15,0 0 0 16,9-10 0-16,-9 10-1 16,2-11 0-16,-2 11 0 15,1-16 0-15,-1 16-1 16,5-22 1-16,-3 10 0 0,0-2-1 15,3 1 1-15,-3-1-1 16,4 2 0-16,-4 0 1 16,3 1 0-16,-2-1-1 15,-3 12 0-15,0-18 1 16,0 18-1-16,0-15 0 15,0 15-1-15,-3-19 1 16,3 19 1-16,-1-21-1 16,3 11 1-16,0-4 0 15,2 1 1-15,-1-2-1 16,1 2 0-16,1-1 0 15,-2 0 1-15,-1 1-1 16,-1 1-1-16,-2 0-1 16,0 1 1-16,-2-1-1 0,-2 0 1 15,0 2-1-15,2 0 0 16,1-3 1-16,0 2-1 15,2-3 0-15,4 2 1 16,-3-2-1-16,4-2 0 16,-1 1 1-16,2 0-1 15,-1-1 0-15,-3 0 1 16,0 1-1-16,-2 1 0 15,-1 0 1-15,-1 2-1 16,1-1 1-16,-3 1-1 16,4 12 0-16,-7-18 0 15,7 18 0-15,-4-15 0 16,4 15 0-16,-3-13 0 0,3 13 0 15,0-12 0-15,0 12 0 16,3-14 0-16,-3 14 0 16,1-15 0-16,-1 15 1 15,0-16-1-15,0 16 0 16,-1-17 0-16,1 17 0 15,-1-12 0-15,1 12 0 16,0 0 0-16,0 0 0 16,-5-11 0-16,5 11 0 15,0 0 0-15,0 0 0 16,0 0 0-16,0 0 0 15,10-10 0-15,-10 10 0 16,0 0 0-16,0 0 0 16,10-10 1-16,-10 10-1 15,0 0 0-15,0 0 0 0,0 0 1 16,0 0-1-16,0 0 0 15,0 0 0-15,0 0 0 16,0 0 0-16,0 0 0 16,0 0 0-16,0 0 0 15,-7-11 0-15,7 11 0 16,0 0 0-16,-12-6 0 15,12 6 0-15,-17-1 0 16,4 2 0-16,-2 1 0 16,-1-1 0-16,-1 1 0 15,-1 0 0-15,2 1 0 16,-3-2 0-16,2 0 1 15,-2-2-1-15,1 0 0 16,-3-2 0-16,-3 2 0 0,-5 0 0 16,0 0 0-16,-4 2 0 15,1 0 0-15,-2 2 0 16,5-1 0-16,3 1 0 15,4 0 0-15,3-1 0 16,4-1 1-16,3-1-1 16,12 0 0-16,-17-1 0 15,17 1 0-15,-15-2 0 16,15 2 0-16,-15-4 0 15,15 4 0-15,-14-2 0 16,14 2 0-16,0 0 0 16,-10-4 0-16,10 4-1 15,0 0 1-15,0 0 0 16,0 0 0-16,0 0 0 0,0 0 0 15,3-11 0-15,-3 11 0 16,0 0 0-16,12-7 0 16,-3 2 0-16,9 1 0 15,6-2 0-15,6-4 0 16,9-1 0-16,6-2 0 15,5 1 0-15,5-3 0 16,0 0 0-16,0 0-1 16,-1-1 1-16,-2 3 2 15,-1-3-1-15,-3 2 0 16,-2-2 0-16,-1 2 1 15,-2 0-1-15,-2 1 1 16,-3 1-2-16,-5 1 1 16,-1 2-2-16,-5 2 1 15,-1 0 0-15,-3 2 0 0,-2-2 0 16,1 2 0-16,-4-1 0 15,1 2 0-15,-3-2 0 16,0 0 0-16,-2 2 0 16,0-2 0-16,-3 0 0 15,-11 6 1-15,14-10-1 16,-14 10 0-16,0 0 0 15,3-14 0-15,-3 14 1 16,0 0-1-16,-16-9 0 16,16 9 0-16,-20-3 0 15,6 4 0-15,0-1 0 16,-4 3-1-16,-3 0 1 0,-1 0 0 15,-5 0 0 1,0 0 1-16,-2 0-2 0,-2-1 1 16,4 0 1-16,-7-2-1 15,6 0 0-15,0-1 0 16,3-1 0-16,-3-2 0 15,5 2 0-15,2-1 0 16,1 0 0-16,4 2 0 16,1 1 0-16,5 0 0 15,-1 1 0-15,11-1-1 16,-16 4 1-16,16-4 0 15,-13 2 0-15,13-2 0 16,0 0 0-16,-14 5 0 16,14-5 0-16,0 0 0 15,0 0 0-15,0 0 0 0,0 0 0 16,0 0 0-16,0 0 1 15,0 0-1-15,0 0 0 16,0 0 0-16,0 0 1 16,0 0-1-16,-15 5 0 15,15-5 0-15,-12 4 0 16,12-4 0-16,-14 2 0 15,14-2 0-15,-11 1 0 16,11-1 0-16,0 0 0 16,0 0 0-16,0 0 0 15,0 0 1-15,0 0-1 16,0 0 0-16,6-9 0 15,-6 9 1-15,0 0-1 16,0 0 0-16,0 0 0 0,0 0 0 16,0 0 0-16,8-14 0 15,-8 14 0-15,7-15 0 16,-7 15 0-16,9-19 0 15,-4 6 1-15,-1 4-1 16,-1-4 0-16,-1 2 0 16,1-1 0-16,0-1 0 15,-2 0 1-15,-1 0-2 16,3-4 1-16,-1 2 0 15,-2 0 0-15,1-2 0 16,1 2 0-16,0-1 0 16,-2 4 0-16,0-2 0 15,-3 2 1-15,1 1-1 16,2-2 0-16,-2 3 0 0,-1-1 0 15,3 11 0-15,-3-18 0 16,3 18 0-16,-5-19-1 16,5 19 1-16,-1-16 1 15,1 16-1-15,-3-15 0 16,3 15 0-16,-5-17 0 15,5 17 0-15,-8-17 0 16,2 6 0-16,6 11 0 16,-12-20 0-16,12 20 0 15,-9-20 0-15,7 8-1 16,2 1 1-16,2-2 0 15,2 2 1-15,1-2-1 16,0-1 0-16,4 1 0 16,-3 1 0-16,0-1 1 15,-1 3-1-15,-2-1 1 0,2 1-1 16,-5 10 1-16,0-20-1 15,0 20 1-15,-3-18-1 16,3 8 0-16,0-1 1 16,3 1-1-16,-1-1 0 15,0 0 0-15,3 0 0 16,-2-1 0-16,2 1-1 15,-2 1 1-15,-3 10 0 16,6-20 1-16,-5 10-1 16,-2 0 0-16,0-1 0 15,-1 0 0-15,-1 0 0 16,0 1 0-16,3 10 0 15,-8-17 0-15,8 17 0 16,-8-16 0-16,8 16 0 0,-6-17 0 16,6 17-1-16,-2-17 1 15,2 17 0-15,-3-14 0 16,3 14 0-16,0 0-1 15,-1-11 0-15,1 11-1 16,0 0-2-16,-9 26-4 16,-3-22-16-16,14 12-14 15,-2-16-2-15,0 19-1 16,0-19 1-16</inkml:trace>
  <inkml:trace contextRef="#ctx0" brushRef="#br0" timeOffset="8052.4606">2965 12835 78 0,'20'-7'36'15,"-4"-5"0"-15,12 9-10 16,2-10-24-16,8 1-1 15,5 1 1-15,2 3-1 16,-6 2 0-16,-2 4 0 0,-10 5 0 16,-7 6 0-16,-16 6 0 15,-13 6 1-15,-10 3-1 16,-8 4 0-16,-3 0 1 15,-1-1-1-15,2 0-1 16,9-3 0-16,6-2 0 16,14-5 1-16,13-5-1 15,12-2 0-15,10-1 0 16,8-4 0-16,-1 2 0 15,-3 1 1-15,-1 2-1 16,-12 4 1-16,-15 6-1 16,-14 3 1-16,-14 6-2 15,-12 2 1-15,-10 0-1 16,-4-2-2-16,6 2-3 15,-1-16-7-15,18 5-23 0,7-18 0 16,13-2-1-16,29-17 1 16</inkml:trace>
  <inkml:trace contextRef="#ctx0" brushRef="#br0" timeOffset="8340.4767">3702 12911 81 0,'-17'-11'38'0,"-5"22"-1"16,-17-1-5-16,8 17-27 15,-8 3-1-15,4 4-1 16,5 4-1-16,10 0 1 0,10-3-2 16,17-4 0-16,10-9 1 15,15-9-1-15,12-10 0 16,10-8 0-16,-2-7 1 15,-1-8-2-15,-7-4 1 16,-13-6-1-16,-10 2-1 16,-15-4-1-16,-10 7-3 15,-14-5-4-15,7 11-28 16,-12-5-2-16,9 9 0 15,5-4 0-15</inkml:trace>
  <inkml:trace contextRef="#ctx0" brushRef="#br0" timeOffset="10406.5952">2968 11763 50 0,'18'-11'36'0,"9"2"-2"16,-3-3 0-16,14 10-16 15,-11-8-16-15,3 6 0 16,-2 0 0-16,0 4 0 16,-9 2-1-16,-4 3 0 15,-15-5 1-15,14 23 0 16,-22-5 0-16,-1 8 1 15,-7 0 0-15,-1 1-2 16,1 2 0-16,3-2-1 0,5-6 1 16,8-3-3-1,12-6 2-15,8-6-2 0,7-3 2 16,6-3 0-16,0-3 1 15,-2 4-1-15,-4 3 1 16,-6 5-1-16,-11 4 1 16,-10 6-1-16,-13 8 1 15,-9 4-1-15,-5 0 0 16,-1-1 0-16,2-2-3 15,1-9-2-15,21 4-16 16,4-23-14-16,15-2-1 16,7-19-1-16,21 1 0 15</inkml:trace>
  <inkml:trace contextRef="#ctx0" brushRef="#br0" timeOffset="10683.611">3714 11834 83 0,'1'-12'38'0,"-1"12"-1"16,-21 9-5-16,8 4-27 15,-2-1-1-15,5 3-4 16,-2-1 2-16,6 5-3 16,5-2 1-16,2-1-1 15,7-1 1-15,5 2 0 16,2-1 1-16,5 2-1 15,-4-1 0-15,1 2 1 16,-4 0-1-16,-6 2 0 16,-3 0 0-16,-6-1-1 15,-2-3-2-15,-8-8-3 0,8 6-21 16,-11-20-8-16,15 5-1 15,-17-20-2-15</inkml:trace>
  <inkml:trace contextRef="#ctx0" brushRef="#br0" timeOffset="10820.6189">3704 11859 94 0,'1'-12'40'0,"-5"-1"-1"15,4 13-10-15,0 0-23 16,23-11-7-16,11 3-27 15,1-16-11-15,14-1 1 16,0-11-4-16</inkml:trace>
  <inkml:trace contextRef="#ctx0" brushRef="#br0" timeOffset="11301.6464">3296 10859 78 0,'0'0'38'0,"-15"-14"-6"16,15 14 1-16,-34 8-21 15,15 6-3-15,-10-1-2 16,3 8-1-16,-1 2-3 16,3 1-1-16,6 1-1 15,11 0-1-15,11-5 1 0,17-5-2 16,12-4-1-16,11-12-4 15,20-3-29-15,-6-11-3 16,4 0 1-16,-6-10-2 16</inkml:trace>
  <inkml:trace contextRef="#ctx0" brushRef="#br0" timeOffset="11504.658">3510 10795 94 0,'-30'26'38'16,"-5"0"0"-16,7 9-1 15,-6-5-32-15,8 4-4 16,5-4-1-16,7 3-1 16,9-2-1-16,5-5-4 0,15 0-4 15,-1-14-26-15,21 0 0 16,-3-14-4-16,14-1 4 15</inkml:trace>
  <inkml:trace contextRef="#ctx0" brushRef="#br0" timeOffset="11773.6734">3734 10868 95 0,'-24'-8'38'16,"8"20"1"-16,-11-1-2 16,10 15-27-16,-9 1-7 15,9 7 0-15,2 0-3 16,11 1 0-16,8-4 0 15,13-5-1-15,8-9 1 0,8-9-1 16,5-8 2-16,4-9 0 16,-4-9 1-16,-5-3 0 15,-9-6 0-15,-11-2-1 16,-11-2-1-16,-13-5-2 15,-4 9-7-15,-18-14-25 16,9 8-6-16,-12-6 0 16,15 3-1-16</inkml:trace>
  <inkml:trace contextRef="#ctx0" brushRef="#br0" timeOffset="12269.7018">3081 9813 75 0,'0'0'38'15,"0"0"0"-15,0 0 1 16,-22 6-18-16,8 10-15 16,-3-1-3-16,-1 6 0 15,0 5-1-15,2 4 0 16,1 4-1-16,8 2 0 15,5-2-1-15,12-1 0 16,13-7 0-16,15-10-3 16,18-3-5-16,2-25-28 15,13-1-3-15,-3-20 1 16,1 3-2-16</inkml:trace>
  <inkml:trace contextRef="#ctx0" brushRef="#br0" timeOffset="12453.7123">3331 9811 94 0,'-47'46'37'0,"-4"4"0"16,7 11 0-16,-1-1-28 16,17-5-8-16,15-5-3 15,12-10-1-15,25 0-15 16,4-25-20-16,25-8 3 15,3-15-3-15,11-8 2 16</inkml:trace>
  <inkml:trace contextRef="#ctx0" brushRef="#br0" timeOffset="12720.7276">3624 9871 98 0,'-29'11'37'0,"6"10"1"15,-1-3-1-15,18 6-30 16,-7-6-6-16,20-2 1 15,7-3 0-15,12-1-1 16,7-4 1-16,4 1 0 16,-2-2-1-16,2 0 0 15,-3 3 0-15,-11 3-1 16,-9 4 0-16,-13 5-1 15,-7 1-1-15,-10-1-3 0,0 8-6 16,-10-17-25-16,7 0-2 16,-6-11-1-16,13-6 1 15</inkml:trace>
  <inkml:trace contextRef="#ctx0" brushRef="#br0" timeOffset="12863.7357">3718 9819 88 0,'-6'-13'40'16,"6"13"0"-16,0 0-1 15,13-13-19-15,13 6-53 16,-7-18-5-16,11 3-2 16,-3-10-1-16</inkml:trace>
  <inkml:trace contextRef="#ctx0" brushRef="#br0" timeOffset="13539.7744">3262 8838 96 0,'-12'-1'38'16,"-6"-3"0"-16,4 11-1 16,-11-2-31-16,6 4-2 15,2-2 0-15,2 9-2 16,8-1 1-16,6 5-3 15,5-1 2-15,10 2-2 16,9 1 1-16,6-4-1 16,4 3 0-16,6-5 0 15,2-1 0-15,-2-1 0 16,-4-1 0-16,-4-1 0 15,-8 2 0-15,-9 2-1 16,-13 2 0-16,-7-1 0 16,-12 5 0-16,-11 0 0 15,-7 2-2-15,-6-7-4 0,9 2-28 16,-8-18-3-16,13-6 0 15,3-17-1-15</inkml:trace>
  <inkml:trace contextRef="#ctx0" brushRef="#br0" timeOffset="13952.798">3429 8765 98 0,'-19'14'38'0,"-5"-4"0"15,11 5 0-15,-1-11-33 16,14-4-5-16,32-1-1 15,7-7-2-15,12-1 0 0,2-2-1 16,11 4-1-16,-4-3 1 16,-3 6 0-16,-11 2 1 15,-8 4 2-15,-15 7 2 16,-12 2 1-16,-9 3 2 15,-12-1 1-15,-2 9 0 16,-10 0 1-16,1 6-2 16,-2 1 2-16,3 3-3 15,2 3 1-15,9 0-2 16,6-1 0-16,10-8-1 15,13-7 0-15,10-7 0 16,9-10 0-16,7-12 0 16,1-8-1-16,2-9 1 15,-10-9-2-15,-6-3 0 16,-14-1-1-16,-13-4-2 0,-9 10-10 15,-24-9-23-15,1 10-4 16,-14-4 1-16,4 14 0 16</inkml:trace>
  <inkml:trace contextRef="#ctx0" brushRef="#br0" timeOffset="14691.8403">3110 7766 75 0,'-12'-1'38'0,"0"5"-1"16,-1 8 1-16,-7-5-19 0,6 12-13 15,-5-2-3 1,0 6 0-16,5 0-1 0,8 0-1 15,8-1 0-15,10 0-1 16,11-3 0-16,10-4 0 16,7-4 0-16,8 3 1 15,-2-1-1-15,-3 6 0 16,-9 3 0-16,-11 3-1 15,-14 3 0-15,-13 3-1 16,-13 3-1-16,-9-7-2 16,-2 6-7-16,-10-22-25 15,13-4 0-15,0-15 0 16,14-7-1-16</inkml:trace>
  <inkml:trace contextRef="#ctx0" brushRef="#br0" timeOffset="15143.8662">3159 7687 81 0,'-34'3'40'16,"11"11"-1"-16,1-8 0 16,18 10-10-16,4-16-27 15,35 5-1-15,10-8 0 16,16-1 0-16,8-4 0 15,12 0-1-15,0-3 1 16,-4 4-1-16,-7 2 1 16,-13 3-1-16,-14 1 0 15,-14 9 0-15,-15 3 1 16,-14 1-1-16,-7 5 0 0,-9 3 1 15,-7 2-1-15,-2 4 1 16,-1 0-1-16,1-1 1 16,7 1-2-16,6-4 2 15,9-3-1-15,8-2 0 16,13-7 0-16,10-2 0 15,5-3 0-15,4-3 0 16,-1 1 0-16,-1 2 0 16,-6 2 0-16,-6 3 0 15,-11 4 0-15,-9 7-1 16,-12 3 1-16,-10 3-1 15,-5-1 1-15,-5-2-3 16,0 2-1-16,-3-17-9 16,15 6-24-16,-6-20-3 0,19-5 0 15,1-15 0-15</inkml:trace>
  <inkml:trace contextRef="#ctx0" brushRef="#br0" timeOffset="15308.8754">3740 7736 114 0,'-16'4'39'15,"9"9"1"-15,7-13-1 16,21-3-39-16,16 7-22 16,6-23-15-16,18 2-3 15,1-11 0-15,8 2-2 16</inkml:trace>
  <inkml:trace contextRef="#ctx0" brushRef="#br0" timeOffset="15876.9081">4111 6862 100 0,'0'18'38'15,"0"-18"1"-15,28 18-1 16,-4-18-31-16,19-6-6 16,10-2-3-16,3-15-19 15,12 7-17-15,-10-12 1 16,0 6-2-16,-12-3-1 15</inkml:trace>
  <inkml:trace contextRef="#ctx0" brushRef="#br0" timeOffset="16603.9497">3148 6596 61 0,'0'0'36'15,"-6"-17"-2"-15,6 17 1 16,-27-7-9-16,15 17-21 0,-19-2 0 16,3 15 0-16,-11 5 1 15,2 13 0-15,-5 4-1 16,2 13 0-16,1 1-1 15,10 2-1-15,9-2-1 16,10-3 0-16,13-8-1 16,14-11-1-16,13-10 0 15,8-13 0-15,6-9 0 16,1-9 1-16,-2-6-1 15,-2-6 0-15,-5-6-1 16,-14-4 0-16,-9 0 0 16,-9-2-1-16,-12 5 0 0,-8 1 0 15,-6 8-1-15,-7 3-1 16,2 10-1-16,-4-7-6 15,17 13-22-15,2-7-5 16,12 2 1-16,27-9-1 16</inkml:trace>
  <inkml:trace contextRef="#ctx0" brushRef="#br0" timeOffset="16896.9664">3622 6738 98 0,'-16'18'39'16,"-11"-5"2"-16,3 11-2 15,-7-3-23-15,9 9-12 16,-2 3-1-16,12 5-2 0,5 4 1 16,12-3-1-16,11-2 0 15,11-9 0-15,8-11 1 16,4-8-1-16,2-12 1 15,-2-13-1-15,-2-12 2 16,-9-10-3-16,-8-6 0 16,-14-4 0-16,-9-2-3 15,-14-6-8-15,0 19-14 16,-22-6-16-16,1 20-2 15,-10 4 2-15,2 21-3 16</inkml:trace>
  <inkml:trace contextRef="#ctx0" brushRef="#br0" timeOffset="32852.8791">5528 15017 20 0,'0'0'31'0,"0"0"-1"16,0 0-10-16,0 0-9 15,0 0-5-15,11 6-3 16,-11-6-2-16,13 11 0 16,0-7 0-16,5 2 1 15,2-4 0-15,7 2 1 16,3-5 1-16,8 2 0 15,0-6 0-15,10 3 0 16,-2-2 0-16,7 1-1 16,1-1-1-16,2 2-1 15,3 1 0-15,2 2-1 16,5-1 0-16,0 1 0 0,4 2 1 15,7-3-1-15,4 0 1 16,6-2-1-16,4 0 1 16,4-2-1-16,4-1 1 15,5-3 1-15,-4 1 0 16,2 1-1-16,-3-2 0 15,-3 2 2-15,-3 2-2 16,-6-2 0-16,-3 4 0 16,-5-1 0-16,1 1-1 15,-3 1 0-15,-6-1 1 16,4-1-1-16,-4 0 1 15,5-3-1-15,-1 1 1 16,3-2 0-16,-1 2-1 16,4-1 1-16,-1 0 0 0,1-1 0 15,-1 2 0-15,1 0-1 16,-1 1 1-16,0 2-1 15,0 1 1-15,0-1-1 16,-2 3 0-16,0 0 0 16,2-1 0-16,0 5 1 15,4-5-1-15,1 3 0 16,2-1 0-16,5 1 0 15,2-2 1-15,2 0-1 16,2 1 0-16,3 1 0 16,-1-1 0-16,3 1 1 15,-4-2-1-15,1 3 0 16,2 1 0-16,-6-1 0 15,1 2 0-15,-5 0 0 0,2-1-1 16,-4 0 1-16,0 1 0 16,0 1 0-16,-4-1 0 15,6-2 0-15,0 1 0 16,1-2 0-16,5-2 0 15,-1-1 0-15,3 0 0 16,-3-1 0-16,1-1 1 16,-3 0-1-16,0 0 0 15,-2 1 0-15,-3 0 0 16,-2 1 0-16,0 2 0 15,2 0 0-15,-3 0-1 16,3 1 1-16,3-1 0 16,0 0 0-16,1 0 0 15,6-1 0-15,-1-1 0 0,5-1 0 16,2 0-1-16,-2-1 1 15,3-2 0-15,5 0 0 16,3-1 0-16,-3 2 1 16,1-1-1-16,-1-1-1 15,-2 2 1-15,1 0 0 16,3 0 0-16,-2 3-1 15,-1 0 1-15,0 1 0 16,1 1-1-16,1 0 1 16,4 0 0-16,4 0 0 15,-1 0-1-15,1 0 1 16,0 0 0-16,1-2 0 15,-1 0 0-15,-1 1 0 0,-5 1 0 16,-3-1 0-16,-3 1 1 16,-2 1-1-16,-6 1 0 15,3 1 0-15,1-2 1 16,-2 2-1-16,1 0 0 15,3-1 0-15,-2 2 1 16,3-4-1-16,-1 1 0 16,2 1 0-16,-3-2 0 15,-2-1 1-15,2-1-1 16,-3 0 1-16,1 1-1 15,0 1 0-15,2-1 1 16,0 0-1-16,0 1 0 16,2 2 0-16,-2-2 0 15,3 1 0-15,3-1 0 16,2 1 0-16,3 0 0 0,-2 0 0 15,3-2 0-15,0 1 0 16,1-1 0-16,3-1 0 16,1-2 0-16,1 1 1 15,0-1-1-15,3-2 0 16,2 2 0-16,4 0 1 15,5-1-1-15,2 2 1 16,2 1-2-16,8 1 2 16,5 2-1-16,6-1 0 15,6-1 0-15,3 0 0 16,6 0-1-16,0-4 1 15,0-1 0-15,-5-4-1 16,-6 1-2-16,-13-10-7 16,-4 8-27-16,-26-12-1 0,-11 3-2 15,-23-11 1-15</inkml:trace>
  <inkml:trace contextRef="#ctx0" brushRef="#br0" timeOffset="35563.0341">4186 13405 54 0,'0'-16'34'16,"0"16"-1"-16,9-25-4 0,5 18-19 15,-14-10-4-15,0 17 1 16,11-21-3-16,-11 21-1 16,4-16-1-16,-4 16 1 15,2-15-2-15,-2 15 1 16,3-21 0-16,-3 11 0 15,1-2-1-15,3 2 0 16,-3-2 0-16,1 2 0 16,0-1 1-16,-2 11-1 15,3-16-1-15,-3 16 1 16,0-16 0-16,0 16 0 15,-1-17 0-15,1 6 0 16,0-6 0-16,2 0-1 16,1-6 1-16,1 0-1 0,0-3 1 15,1 0-1-15,0-1 1 16,-2 4-1-16,1 0 1 15,-3 4 0-15,1-1-1 16,-1 3 1-16,-1 1 0 16,2-2 0-16,0-1-1 15,2-3 1-15,1-1-1 16,2-3 0-16,1 0 0 15,3-3 1-15,-3 1-1 16,1-1 0-16,-2 2 0 16,-2 1 1-16,-1 2 0 15,-4 1 0-15,-3 3 0 16,2 1 0-16,-6-1-1 0,3 0 1 15,-2-2 0-15,4-3-1 16,-1 0 0-16,0-4 0 16,3-4 0-16,-1 2 0 15,2-3 0-15,-1 1 0 16,0 0 0-16,0 2 0 15,1 1 0-15,-1 3 0 16,0 0 0-16,0 1 0 16,0-1 0-16,2-1 0 15,-4 3 0-15,4-4 0 16,-1-1 0-16,0 0 1 15,2-2-1-15,-2-1 1 16,4-3-1-16,-3 2 1 16,1-1-2-16,-1 1 2 0,-2 3-1 15,2 1-1-15,-3-1 1 16,0 2 0-16,1 0 1 15,-2 2-2-15,2-2 1 16,-1-1 0-16,-1 1 1 16,1-3-2-16,1 2 1 15,0-3 0-15,1 1 0 16,-1 1 0-16,3-1 0 15,-2-3 0-15,2 2 0 16,0 0 3-16,0-1-2 16,-1 0 1-16,2-1 0 15,-1-1 0-15,1-1-1 16,-2-2 1-16,2-1-1 15,-1-1-1-15,-1-2 0 0,2-1 0 16,1 0 0-16,-3 0-1 16,0-2 1-16,1-2 0 15,-2 6 0-15,1-5-1 16,-2 3 2-16,1-1 0 15,2-3 0-15,-3 3-1 16,1-2 2-16,1-1-2 16,1-5 1-16,1 3 1 15,1-2-2-15,-2-1-1 16,2 2 1-16,-1 1 0 15,-3-1 0-15,4 2 0 16,-5 6 0-16,0-1 0 16,-2 3 0-16,2 2-1 15,-4-2 1-15,1 1 0 16,3-1-1-16,-5-2 1 0,5-2-1 15,-1-2 1-15,0 1 0 16,1-3 0-16,2 2 0 16,-2 1 0-16,3 1 1 15,-1 2-1-15,-2 2 0 16,0 4 0-16,-2-1 0 15,-1 0 1-15,0 3-2 16,-1-2 0-16,1 0 0 16,-2 2 1-16,2 0-1 15,-1-5 0-15,3 2 0 16,0-4 0-16,0 0 1 15,2-3 0-15,1 1 0 16,1-2 0-16,-1 4 1 16,0-2-2-16,3 4 2 0,-4 1-1 15,-1 3 0-15,0 3 0 16,-2-1 0-16,-1 0 1 15,1 0 0-15,-1 1 0 16,-2-3-1-16,4 2 1 16,-5-2-1-16,4-3 1 15,-3 3 0-15,1-1-1 16,3-5 1-16,-2 1-1 15,4-2 0-15,-2-1 1 16,1-1 0-16,-1 1-1 16,0 1 0-16,-3 1 1 15,-1 2-1-15,0-1 0 16,1 1 0-16,-3 0 1 0,1 0-1 15,2 1 1 1,-1 0-1-16,-2 0 0 0,3 0 0 16,-1-3 1-16,4 2 0 15,-2-1-1-15,2 2 0 16,1-4 0-16,0 3 0 15,0 0 1-15,0 1-1 16,0 0 0-16,0 4 0 16,0 0 0-16,-1 3 0 15,0 0-1-15,0 3 1 16,0 1-2-16,1 3 2 15,0-1-2-15,0 3 3 16,0 1-3-16,0 2 2 16,0-2-1-16,1 2 2 15,-1 0-1-15,0 1 0 16,1-1 1-16,-1 2-1 0,0 2 0 15,1 1 1-15,-1 2-1 16,-2 3 0-16,2 10 1 16,-1-13-1-16,1 13 0 15,0 0 0-15,0 0 0 16,0 0-1-16,0 0 1 15,0 0 0-15,0 0-1 16,0 0 1-16,0 0 0 16,0 0-1-16,0 0 0 15,0 0-2-15,-10 5-1 16,10-5-3-16,-15 10-6 15,15 8-10-15,-15-15-16 16,9 8 0-16,-5-11 0 0,11 0 2 16</inkml:trace>
  <inkml:trace contextRef="#ctx0" brushRef="#br0" timeOffset="36083.0634">4314 6382 93 0,'-5'11'31'0,"5"-11"0"15,0 0-4-15,-19 10-26 16,19-10-1-16,-16-4-1 15,16 4 1-15,-9-13 0 16,9 13 0-16,0-22 1 16,6 10 1-16,-2-5 1 15,4 4 1-15,-4-4 0 16,4 5 0-16,-3-4 1 0,-5 16 0 15,7-20-1-15,-7 20 1 16,2-10-2-16,-2 10 0 16,0 0-1-16,0 0 0 15,-7 17-1-15,0 1 0 16,-3 11 0-16,-4 2-1 15,-3 6 0-15,0 2 0 16,-1 1 0-16,1-5 0 16,3-7 0-16,4-6 0 15,4-9 0-15,6-13 0 16,0 0 0-16,21-23 0 15,-4-4 1-15,5-9-1 16,3-6 1-16,4-4 0 16,-1-2 1-16,1 2-2 0,-6 6 2 15,-4 10-2-15,-4 9 2 16,-2 13-2-16,-1 13 1 15,-4 10 0-15,2 10-1 16,1 6 0-16,0 4 1 16,1 2-2-16,4 3-1 15,-2-4-3-15,10 4-11 16,-10-17-22-16,14-2-2 15,-5-15-2-15,11 1 0 16</inkml:trace>
  <inkml:trace contextRef="#ctx0" brushRef="#br0" timeOffset="37122.1228">22703 14895 27 0,'20'-17'31'0,"-13"4"1"15,6 6-6-15,-14-12-13 16,7 8-2-16,-10-8-2 15,4 19 0-15,-8-26-2 16,8 26 1-16,-13-18-2 16,13 18 0-16,-10-13-2 15,10 13-1-15,0 0 0 16,0 0-1-16,24-6 0 15,1 10-1-15,11-1 0 16,8 7 1-16,10 1-2 16,7 3 0-16,3 2 0 0,2 4 0 15,-5-1 0-15,-6 1-1 16,-15 4 1-16,-12 4-1 15,-20 1 1-15,-17 5 1 16,-20 3-1-16,-19 6 1 16,-13 1-1-16,-7-2 1 15,-2 1-1-15,6-8 0 16,10-5-2-16,12-9-2 15,22 0-5-15,7-27-29 16,36 3 0-16,9-20-3 16,28 2 1-16</inkml:trace>
  <inkml:trace contextRef="#ctx0" brushRef="#br1" timeOffset="41076.3494">5927 14976 27 0,'-1'-10'31'0,"-1"-2"-2"15,2 12-1-15,2-15-12 16,-2 15-6-16,2-13-2 16,-2 13-1-16,0 0-1 15,0 0-1-15,0 0 0 16,0 0-1-16,9 18-1 15,-8-1-1-15,-2 5-1 16,2 6 0-16,-2 7-1 16,-1 8 0-16,0 1-1 15,-1-2-1-15,7 6-8 16,-5-21-28-16,16-4 0 15,0-19-2-15,9-10 1 16</inkml:trace>
  <inkml:trace contextRef="#ctx0" brushRef="#br1" timeOffset="41659.3828">5800 15382 44 0,'7'-12'37'0,"-7"12"1"16,14-11-3-16,-4 14-29 16,-10 8-2-16,2 8-1 15,-5 9 0-15,-2 9-2 16,-5 3-1-16,2 4-1 15,-2 2-1-15,2-7-3 16,8 7-10-16,-2-21-23 16,10-3 0-16,-8-22 1 15</inkml:trace>
  <inkml:trace contextRef="#ctx0" brushRef="#br1" timeOffset="42059.4056">6107 15406 45 0,'0'0'38'0,"0"0"1"16,0 0-1-16,0 0-27 15,0 0-8-15,11-7 1 16,8 7-2-16,1-1 1 15,4 2-1-15,3 1 0 16,-2 3-1-16,2 2 0 16,-4 2-1-16,-5 0 1 15,1 4-1-15,-6-1 1 16,-5 0-1-16,-5 1 1 0,-6 2 0 16,-6 2-1-16,-5 1 1 15,-7 0-1-15,-2 4-1 16,-3 0 1-16,1 1-1 15,3-2 2-15,5 1-3 16,7-5 2-16,12-3-1 16,13-6 1-16,13-6 0 15,17-5-4-15,6-19-12 16,25 6-23-16,-9-13-1 15,15 3-1-15,-9-7 0 16</inkml:trace>
  <inkml:trace contextRef="#ctx0" brushRef="#br1" timeOffset="42556.4341">7682 14900 70 0,'0'0'40'16,"0"0"-1"-16,-7 14-14 16,7-14-20-16,-10 8-1 15,4 3-2-15,1 10-1 16,-3 4 0-16,0 8-2 15,4 9-2-15,-6-1-8 16,14 14-27-16,-9-3 0 0,11 4-1 16,-4-7-1-16</inkml:trace>
  <inkml:trace contextRef="#ctx0" brushRef="#br1" timeOffset="42827.4496">7653 15528 37 0,'0'0'40'0,"0"0"0"16,0 0-1-16,0 0-17 15,-10 15-20-15,5 4-1 0,1 5-1 16,-6 4 0-16,5 5-2 16,0 3-1-16,-3-5-3 15,15 10-16-15,-11-19-15 16,14 4-2-16,-10-26 1 15</inkml:trace>
  <inkml:trace contextRef="#ctx0" brushRef="#br1" timeOffset="43095.4649">7864 15496 56 0,'0'0'42'0,"-21"1"-2"15,15 13-2-15,-9-8-31 16,10 5-2-16,5-11-1 15,-2 20-2-15,8-9 1 16,6 1-2-16,3-1 0 16,8-1 0-16,5-6 0 15,5-4-2-15,5-3 1 16,-1-9-1-16,5-2-4 15,-8-18-23-15,12 13-11 16,-16-15-1-16,4 10-2 16</inkml:trace>
  <inkml:trace contextRef="#ctx0" brushRef="#br1" timeOffset="43232.4727">8100 15506 72 0,'-24'42'41'16,"-7"-9"-3"-16,16 7 0 15,7-12-39-15,8-28-22 16,8 26-15-16,6-23-2 15,19 0-1-15,0-13 0 16</inkml:trace>
  <inkml:trace contextRef="#ctx0" brushRef="#br1" timeOffset="43675.4981">9305 14883 79 0,'0'0'41'0,"-8"12"-3"15,8-12-12-15,-13 20-23 16,10 3-4-16,1 7 0 16,5 9-6-16,-9-3-29 15,12 12-3-15,-3-5 0 16,7 2 0-16</inkml:trace>
  <inkml:trace contextRef="#ctx0" brushRef="#br1" timeOffset="44048.5194">9368 15427 63 0,'1'-12'39'16,"-1"12"-2"-16,3-11-4 16,-3 11-27-16,-4 23-2 0,-1 6-1 15,-8 5-1-15,-1 11-1 16,-2 7 0-16,0 1-2 15,1 1 0-15,5-11-5 16,15 5-15-16,0-31-16 16,20-9-3-16,8-19 2 15,14-8-2-15</inkml:trace>
  <inkml:trace contextRef="#ctx0" brushRef="#br1" timeOffset="44342.5362">9847 15487 74 0,'-29'15'42'0,"-1"16"-1"15,-14-8-3-15,6 15-34 0,3-1 1 16,9 8-2-16,2 0 0 16,12-1-1-16,6-2-1 15,10-4 1-15,9-2-2 16,7-8 1-16,2-6-1 15,3-10 0-15,4-8 0 16,-1-9 0-16,-5-5 0 16,-5-6-1-16,-4-6 1 15,-10-2-1-15,-5-3-1 16,-10-2-1-16,-5 6-1 15,-6-6-4-15,22 29-21 16,-32-26-12-16,19 19-1 16,4-5-1-16</inkml:trace>
  <inkml:trace contextRef="#ctx0" brushRef="#br1" timeOffset="44921.5692">10995 15423 44 0,'10'-13'39'0,"-10"13"3"15,0 0-3-15,0 17-16 16,-10-5-20-16,-2 10-3 15,-2 8 1-15,2 11-1 16,-2 3 0-16,5 1-5 16,14 10-8-16,-1-17-27 15,14-6 1-15,2-16-1 16,15-9 0-16</inkml:trace>
  <inkml:trace contextRef="#ctx0" brushRef="#br1" timeOffset="45297.5908">11470 15306 37 0,'-10'-29'39'0,"-11"2"1"16,-2 15 0-16,-14-4-17 16,8 18-18-16,-3 2-1 15,7 13-1-15,5 1 0 16,10 7-1-16,6 0-1 15,14 0 0-15,8 2-1 16,10-1 1-16,7 1-1 16,4 4 0-16,2-2 1 15,-2 4-1-15,-3 2 1 16,-7 1-1-16,-8 1 0 15,-12 4 0-15,-9-3 1 0,-8-4-2 16,-9-2 1-16,-7-6 1 16,-3-10-2-16,0-11 1 15,6-16 1-15,8-15-2 16,10-17 0-16,10-16 0 15,14-6 0-15,9-13-1 16,9 12-7-16,-8-8-29 16,15 17-3-16,-9 7 0 15,2 18 1-15</inkml:trace>
  <inkml:trace contextRef="#ctx0" brushRef="#br1" timeOffset="45838.6214">12450 15433 52 0,'28'-8'43'16,"-1"-7"-4"-16,10 5 3 16,-6-17-26-16,7 13-16 15,-4 2 0-15,-3 5 1 16,-8 7 0-16,-10 8-1 15,-7 10 1-15,-12 5 0 16,-10 8 0-16,-7 7 0 16,-7 2 1-16,-3 4-2 15,-1-2 2-15,9-4-2 16,5-7 1-16,11-6-3 15,13-10 1-15,12-11-3 0,22-4-6 16,0-26-21-16,31 8-9 16,-9-19-1-16,20 5 1 15</inkml:trace>
  <inkml:trace contextRef="#ctx0" brushRef="#br1" timeOffset="46086.636">13144 15380 51 0,'-5'-13'39'16,"-13"22"1"-16,-21-1-2 15,6 19-22-15,-17-8-8 16,11 10-1-16,-2 0-2 15,14 4-2-15,6-3 0 16,17 0-2-16,12-5 1 16,17-5-2-16,8-4 1 0,8-5-1 15,-1-10 1-15,2-4-1 16,-4-7 1-16,-5-7-1 15,-11 0-2-15,-11-8-1 16,-1 8-7-16,-17-22-16 16,7 15-16-16,-6-7 0 15,8 5-2-15,-2-1 2 16</inkml:trace>
  <inkml:trace contextRef="#ctx0" brushRef="#br1" timeOffset="46567.6631">14005 15441 67 0,'4'-13'40'16,"17"12"0"-16,1-8-1 15,17 2-38-15,-9 2-1 0,3 0 1 16,1 4 0-16,-8 4 0 15,-4 4 0-15,-8 6 1 16,-10 6 0-16,-11 7 1 16,-10 4-1-16,-8 7-1 15,-6 1 1-15,-2 4-1 16,0-3 0-16,4-2-1 15,10-5 0-15,10-5-1 16,14-9 0-16,12-10-2 16,17-4-2-16,4-22-17 15,23 10-19-15,-3-17 1 16,12 5-2-16,-9-14 2 15</inkml:trace>
  <inkml:trace contextRef="#ctx0" brushRef="#br1" timeOffset="46902.6827">14509 15430 92 0,'0'0'41'0,"-8"-15"1"15,27 11-15-15,3-17-25 16,11 0-1-16,1 0 0 15,0 6 0-15,-1 5-1 16,-8 11 0-16,-10 11 0 16,-8 8 1-16,-14 10-1 15,-8 10 2-15,-9 2-1 16,-5 8-1-16,-5-2 1 0,1 2-1 15,6-4 0-15,5-4-1 16,13-7 2-16,11-8-3 16,14-8 2-16,14-10-3 15,19-3-8-15,1-22-8 16,25 12-19-16,-4-19-4 15,10 9-2-15,-1-10 1 16</inkml:trace>
  <inkml:trace contextRef="#ctx0" brushRef="#br1" timeOffset="47403.7112">15684 15517 48 0,'0'0'42'0,"0"0"-3"16,0 0 0-16,14-15-26 15,6 3-11-15,15-4-2 16,10 1 0-16,1-2 2 16,2 4-1-16,-4 4 2 0,-8 8-1 15,-12 7 0-15,-15 11 1 16,-19 8-1-16,-13 10-2 15,-17 5 1-15,-7 9-1 16,-6 1 1-16,0 0-2 16,6-2 2-16,11-4-3 15,15-9 2-15,19-10 1 16,25-4-3-16,18-15 0 15,20-4-4-15,9-24-10 16,22 10-24-16,-4-16 1 16,11 7-2-16,-11-15 2 15</inkml:trace>
  <inkml:trace contextRef="#ctx0" brushRef="#br1" timeOffset="47619.7233">16507 15518 38 0,'-26'-12'36'0,"-11"-4"2"15,8 20-12-15,-12-14-11 16,18 25 4-16,-9-5-8 15,16 12-4-15,1-2 0 16,10 6-2-16,9-6-1 16,12 0-2-16,14-6-1 15,14-11-2-15,10-6-1 16,5-11-3-16,10-2-2 15,-4-16-5-15,9 13-21 16,-22-14-7-16,-3 12-1 16,-20-7 2-16</inkml:trace>
  <inkml:trace contextRef="#ctx0" brushRef="#br1" timeOffset="47755.7311">16737 15494 59 0,'-42'55'39'16,"-13"4"0"-16,11 18 0 16,-8-4-28-16,17 3-9 15,13-7-3-15,8-19-23 16,34-1-14-16,6-25-2 15,22-10-2-15,8-24 1 16</inkml:trace>
  <inkml:trace contextRef="#ctx0" brushRef="#br1" timeOffset="48228.7585">17433 15490 65 0,'20'-16'41'15,"6"8"-1"-15,-3-10-1 16,11 1-36-16,-2 2-3 0,3 3-1 15,-2 5 2-15,-6 5-1 16,-6 4 1-16,-6 7 0 16,-10 6 0-16,-7 7 0 15,-10 7 1-15,-11 8-1 16,-13 5 0-16,-5 9 0 15,-8 2 1-15,3 2-1 16,2-1 0-16,10-5-1 16,11-6 1-16,16-13-2 15,20-8-1-15,17-19-4 16,29-1-15-16,2-28-17 15,25 2-1-15,0-24-1 16,18 3 0-16</inkml:trace>
  <inkml:trace contextRef="#ctx0" brushRef="#br1" timeOffset="48489.773">18327 15378 64 0,'-7'-13'39'0,"-27"2"-2"16,0 26-5-16,-28 1-23 16,3 21-1-16,-10 7-1 15,5 14-3-15,2 3 1 16,13 5-1-16,13-2-1 15,18-4-2-15,18-7 1 16,18-11-3-16,14-11 2 16,12-10-1-16,5-11 0 15,-1-11 0-15,-5-4-1 16,-8-11 1-16,-14 0-2 0,-14-6-1 15,-12-1-3-15,-14-12-6 16,8 17-13-16,-14-21-16 16,19 11-1-16,6-10 0 15</inkml:trace>
  <inkml:trace contextRef="#ctx0" brushRef="#br1" timeOffset="48955.8001">19081 15483 46 0,'22'-4'40'16,"14"-4"0"-16,4-11-1 16,19 4-18-16,-9-3-19 15,6 2-1-15,-10 5 1 16,-8 7-2-16,-14 7 1 15,-14 9 1-15,-17 8 0 0,-13 14 0 16,-11 3 0-16,-8 11-1 16,-5 3 1-16,0 2-1 15,5 1 1-15,12-3-2 16,13-10 0-16,14-8-4 15,19-8-4-15,7-27-16 16,32 2-16-16,3-23-1 16,22-3-1-16,-4-18 2 15</inkml:trace>
  <inkml:trace contextRef="#ctx0" brushRef="#br1" timeOffset="49307.8202">20005 15365 69 0,'-33'-19'39'0,"-3"16"0"0,-16-7-2 16,8 14-32-16,-12 7-2 15,4 6-1-15,4 3 0 16,10 5 1-16,10-5-2 16,13 7 1-16,19-9 0 15,12 3-1-15,18-4 0 16,11-1-1-16,8 3 0 15,3 3-1-15,-3 5 2 16,-7 5-3-16,-11 5 2 16,-13 5-1-16,-16 1 1 15,-15 4 1-15,-16-3-1 16,-5-3 0-16,-10-8 1 15,-1-9 0-15,1-13-1 0,4-12 1 16,10-13-1-16,15-15-1 16,14-13-1-16,12-13-2 15,19 6-9-15,-4-22-15 16,17 15-11-16,-4-7-3 15,12 18 1-15</inkml:trace>
  <inkml:trace contextRef="#ctx0" brushRef="#br1" timeOffset="49924.8555">20842 15475 80 0,'-11'0'38'16,"11"0"1"-16,19-12-16 16,4 1-21-16,12-5-2 0,9 2 0 15,3 0 1-15,0 2-1 16,-3 4 0-16,-8 5 1 15,-13 8 0-15,-14 6 0 16,-16 8 0-16,-12 5 1 16,-11 1 0-16,-6 2-1 15,-1 0 1-15,5-3-2 16,5-6 1-16,12-3-1 15,15-15 1-15,21 12-2 16,10-11 1-16,6 1 0 16,5 2 1-16,1 4 0 15,-7 4-1-15,-8 8 1 16,-16 7-1-16,-14 6 1 15,-15 4-1-15,-11 0 0 0,-7 2-2 16,-2-8-1-16,5-1-4 16,-2-25-15-16,31 9-7 15,1-31-10-15,30-2-2 16,8-22 2-16</inkml:trace>
  <inkml:trace contextRef="#ctx0" brushRef="#br1" timeOffset="50209.8718">21509 15431 78 0,'-31'23'42'0,"-16"-2"-2"16,8 17-2-16,-5-2-33 16,9 6-3-16,10 1 1 15,14 1-2-15,15-1 1 16,18-6-3-16,14-5 2 0,9-10-1 15,7-8 1-15,1-11-1 16,-3-10 0-16,-7-10 0 16,-9-9 1-16,-15-10-2 15,-11-9 0-15,-11-5 0 16,-3-1-2-16,-8-5 0 15,3 9-4-15,-9-4-6 16,14 29-16-16,-14-6-11 16,7 24-1-16,-6 1-1 15</inkml:trace>
  <inkml:trace contextRef="#ctx0" brushRef="#br2" timeOffset="71281.077">4470 14755 63 0,'-5'19'39'16,"-12"5"-4"-16,-2 22-5 0,-10 4-25 15,-10 19-3 1,-18 15-1-16,-9 17 1 0,-14 4 0 15,-1 0-4-15,1-7 1 16,10-16-3-16,13-14-3 16,12-42-19-16,37-13-10 15,13-37-3-15,31-12 1 16</inkml:trace>
  <inkml:trace contextRef="#ctx0" brushRef="#br2" timeOffset="71468.0877">4074 15002 34 0,'-38'-34'39'16,"6"18"1"-16,-6 2 0 15,18 27-18-15,-2-2-13 16,25 14-2-16,11 8-3 0,15 4 0 16,17 1-1-16,12 0-2 15,21-5-5-15,4-20-11 16,36 3-14-16,-10-23-12 15,19 0-2-15,-4-15-1 16</inkml:trace>
  <inkml:trace contextRef="#ctx0" brushRef="#br2" timeOffset="74339.2519">16280 9718 46 0,'0'0'34'0,"18"-15"2"15,-18 15 0-15,0 0-13 16,-18 13-14-16,-1 14-2 15,-14 9-1-15,-5 17 0 16,-15 7-2-16,-9 11 0 0,-10 8-2 16,0 1 0-16,0-5-2 15,11-7 1-15,4-10-4 16,13-18-1-16,19-5-9 15,9-26-23-15,16-9-1 16,23-22-1-16,10-5 1 16</inkml:trace>
  <inkml:trace contextRef="#ctx0" brushRef="#br2" timeOffset="74526.2622">16034 9813 96 0,'0'0'40'15,"0"0"1"-15,-10 18-1 16,18 8-25-16,0-1-11 15,12 2-2-15,12-4 0 0,13-3-2 16,12-1-4-16,8-12-15 16,20 14-18-16,-10-11-3 15,6 12 0-15,-10-6-3 16</inkml:trace>
  <inkml:trace contextRef="#ctx0" brushRef="#br2" timeOffset="98073.6095">16150 9856 17 0,'19'-2'21'0,"-19"2"-1"15,16-6-11-15,-6 5-5 0,-10 1 6 16,17 1-5-16,-17-1-4 16,0 0 2-16,0 0 1 15,-12 15 3-15,0-12 0 16,3 9 2-16,-9-10 0 15,4 9 0-15,-7-7-2 16,1 2-5-16,-3 2-4 16,-13 0 0-16,-6 11-2 15,-13-1-1-15,-8 13 0 16,-14 1 1-16,-11 12 1 15,-14 5 5-15,-15 0 0 16,-5 14 3-16,-11-6-1 16,-4 10 1-16,-15-4 0 15,-5 10 0-15,-15-1-2 0,-4 7 1 16,-14 0-2-16,-4 2-1 15,-15 4 0-15,-11 3-1 16,-7 6 0-16,-6 4-1 16,-14 2 1-16,-3 4 0 15,-6 3 0-15,-10 3-1 16,-5 3 1-16,-4 4 0 15,-4 4 1-15,-2 5 1 16,-9 2 0-16,-2 12-1 16,-7 8 0-16,0 12 1 15,-11 8-1-15,-5 7-1 16,-4 3 1-16,-6 3-1 15,5-1-1-15,4-5 2 16,5-11 0-16,10-5 1 0,9-14-1 16,18-10 1-16,8-15-2 15,17-10 1-15,0-12-1 16,7-7-1-16,7-8-1 15,2-7-2-15,7-5 0 16,5-1-4-16,12 9-16 16,1-14-12-16,26 4-1 15,14-13 1-15</inkml:trace>
  <inkml:trace contextRef="#ctx0" brushRef="#br2" timeOffset="99035.6645">18511 10552 79 0,'-13'-21'40'16,"-1"11"-2"-16,-9 5 2 15,-1 16-25-15,-12-1-10 16,-3 10-3-16,-3 5 0 16,0 3 0-16,-1 3-1 15,10-2 0-15,4 0 0 16,16-4-1-16,16-3 1 15,16-6-1-15,15-3 1 16,14-4-1-16,9-2 0 16,4 0 0-16,2-2 0 15,-9-1 0-15,-7 3 0 16,-11 2 0-16,-12 5 0 15,-16 2 0-15,-13 5 0 16,-10 5-1-16,-9 2-1 16,-7 2-2-16,3 0-1 0,-3-9-8 15,17 2-27-15,5-15-1 16,9-8 1-16,27-19 2 15</inkml:trace>
  <inkml:trace contextRef="#ctx0" brushRef="#br2" timeOffset="99253.677">19376 9855 98 0,'-15'30'38'15,"-18"21"1"-15,-1 20-4 16,-8 11-33-16,3 11 1 15,0 6-3-15,6 4 1 0,4-5-2 16,10-7 0-16,14-5-8 16,3-25-19-16,25-6-9 15,5-19-1-15,19-13 0 16</inkml:trace>
  <inkml:trace contextRef="#ctx0" brushRef="#br2" timeOffset="100101.7255">19594 10543 103 0,'-28'-14'39'15,"-1"17"1"-15,-12 0-1 16,9 14-34-16,-2 3-1 16,8 8-2-16,3 1 1 0,11 2-2 15,12-2 1-15,14-4-1 16,8-4-1-16,15-4 1 15,7-10-1-15,7-7 0 16,4-11 0-16,-1-8-1 16,0-10 0-16,-6-8 0 15,-6-6 0-15,-10-5 0 16,-9 0 0-16,-10-1 0 15,-9 8 2-15,-12 3-2 16,-7 11 3-16,-7 9-2 16,-4 12 1-16,1 7-1 15,1 7 1-15,7 9-1 16,10 3-1-16,11 4 2 15,11-2-2-15,9 1 1 16,10-2 1-16,6 0-1 16,2-2 1-16,-2-3-1 0,-4 3 1 15,-6-2-1-15,-6 3 1 16,-12 2-1-16,-4 5 1 15,-10 3-1-15,-7 5 1 16,-3 4-1-16,-2 2 0 16,-1 0 1-16,2 1-1 15,2-4 0-15,0-8 0 16,6-3 0-16,1-9 0 15,4-18 0-15,0 0 0 16,0 0 0-16,13-21 0 16,-4-8 0-16,2-6 0 15,1-12 0-15,5-9 0 0,1-8 0 16,4 0 0-16,-1-1-1 15,2 7 1-15,-3 8 0 16,2 10 1-16,1 13-1 16,0 15 0-16,2 15 0 15,1 9 0-15,1 9 1 16,4 7-1-16,2 0 0 15,-1 4-1-15,-2 0 1 16,-7 1 0-16,-7 0 1 16,-9 0-1-16,-14-3 0 15,-9 0 0-15,-13-3 0 16,-8-1 1-16,-3-3-1 15,-4 1 0-15,-2 1 0 16,2 1 0-16,4 5-1 16,2 5 1-16,3 5-3 0,5 7 2 15,0 5-1-15,4 4 1 16,3 3-3-16,3-1 0 15,5-8-6-15,15 4-5 16,-8-28-10-16,28-1-16 16,3-22 0-16,16-12-1 15,4-21 2-15</inkml:trace>
  <inkml:trace contextRef="#ctx0" brushRef="#br2" timeOffset="100469.7461">20541 10592 102 0,'0'0'40'16,"12"10"0"-16,9-3-1 16,2-8-35-16,12-6-3 15,3-5 1-15,3-1 1 16,-4-8-1-16,-1 1 0 15,-7-4 0-15,-10-1 0 16,-7 3 1-16,-12 3-1 16,-13 8 0-16,-11 8 0 15,-13 10 0-15,-8 12 0 16,-7 10-1-16,3 7 1 15,3 9-2-15,12 3 0 16,14-3 0-16,20-5 0 16,25-4 0-16,18-14-5 15,23-3-7-15,5-22-4 0,28 6-6 16,-12-26-8-16,16 4-12 15,-15-16 0-15,0 4 0 16,-17-9 4-16</inkml:trace>
  <inkml:trace contextRef="#ctx0" brushRef="#br2" timeOffset="100636.7561">21283 10488 109 0,'-31'1'41'16,"13"8"0"-16,5-10-1 16,13 1-33-16,26-3-6 15,4-3-2-15,11 1-1 16,4-3-2-16,4 5-2 15,-9-11-10-15,8 21-14 16,-23-11-10-16,-5 14 1 16,-20-10-1-16</inkml:trace>
  <inkml:trace contextRef="#ctx0" brushRef="#br2" timeOffset="100771.7637">21343 10664 109 0,'-25'33'40'16,"-3"-13"1"-16,20 0 0 16,8-20-35-16,14 1-5 15,22-8-7-15,-2-22-8 16,27 13-8-16,-8-21-18 15,22 3-2-15,3-8-1 16,11 6 0-16</inkml:trace>
  <inkml:trace contextRef="#ctx0" brushRef="#br2" timeOffset="101491.805">22144 10421 106 0,'0'0'40'0,"0"0"1"0,-13 23-1 15,4-8-36-15,1 8-2 16,-2 4 0-16,3 7 0 15,-2 3 0-15,-1 5 0 16,2-2 0-16,1-2-1 16,0-2 0-16,4-10 0 15,0-3 0-15,2-9 0 16,1-14 0-16,0 0 0 15,19-27 0-15,-3-6 0 16,7-13 0-16,0-7-1 16,4-10 2-16,5-3-2 15,2 3 0-15,-5 8 0 16,-4 7 0-16,-6 12 0 15,-1 13 0-15,-2 10 0 0,0 12-3 16,3 5 1-16,5 8-3 16,9-2 0-16,12 9-5 15,4-14-7-15,24 14-9 16,-12-12-12-16,12 6-2 15,-8-12 1-15,1 4 2 16,-14-5 36-16,-13-6 5 16,-3 7 10-16,-30-17 10 15,-6 16 15-15,0 0 1 16,-20-3 1-16,-12 6-1 15,3 15-33-15,-8 6-3 16,0 9-1-16,-1 10-2 16,3 6 0-16,11 1-1 15,6 1 0-15,17-4-3 0,6-10-1 16,22-4-6-16,2-26-7 15,25 3-12-15,-4-28-14 16,11-7 2-16,-4-19-2 16,3-7 3-16</inkml:trace>
  <inkml:trace contextRef="#ctx0" brushRef="#br2" timeOffset="101919.8295">23164 10138 119 0,'-27'15'41'0,"9"7"0"16,2-9-1-16,23-3-39 15,8 0-2-15,6-2 0 0,10 1-1 16,-1 0-1-16,6 0 1 16,-6 1 0-16,-5 0 1 15,-5-1 1-15,-13 4 0 16,-5 1 2-16,-9-2 0 15,-7 2 2-15,-8-1-1 16,0 1 3-16,-3-4-4 16,3 3 1-16,3-3 0 15,6 3-3-15,4-3 0 16,9 3 0-16,12 2 0 15,5 0 0-15,6 2 0 16,3 1 0-16,1 3 0 16,-2 0 0-16,-4 1 0 15,-9 4 0-15,-14 0 0 0,-9 1 0 16,-6 1 0-1,-8-2 0-15,-1 0 0 0,-2-6-3 16,7 2-5-16,-1-18-6 16,27 9-5-16,-4-29-6 15,35 10-9-15,-4-19-8 16,19-5-1-16,1-11 4 15</inkml:trace>
  <inkml:trace contextRef="#ctx0" brushRef="#br2" timeOffset="102258.8489">23574 10430 115 0,'-27'-1'43'0,"9"13"0"15,-3-5-1-15,21-7-37 16,-4 15-3-16,4-15 0 16,33 10 1-16,-1-10-3 0,7-5 0 15,6-3 0-15,2-3 0 16,-6-4 0-16,-6-5 0 15,-8 0 0-15,-16 1 0 16,-10 2 0-16,-13 4 0 16,-15 8 0-16,-11 10 0 15,-6 11 0-15,-6 9 0 16,0 12 0-16,4 11 0 15,10 1 0-15,9 3 0 16,18-4 0-16,18-4 0 16,19-10-2-16,16-5-4 15,7-21-6-15,20 4-4 16,-15-27-5-16,17 16-5 15,-29-24-8-15,-2 6-7 0,-24-2-2 16,-16 4 5-16</inkml:trace>
  <inkml:trace contextRef="#ctx0" brushRef="#br2" timeOffset="102490.8621">22572 10972 112 0,'0'0'42'0,"29"3"1"16,21-13-2-16,25 3-36 16,20-3-2-16,17 0-1 15,6-2-1-15,3-1-4 16,2 6-5-16,-19-6-26 0,-2 10-8 15,-22-5-1-15,-10 7 0 16</inkml:trace>
  <inkml:trace contextRef="#ctx0" brushRef="#br2" timeOffset="102933.8875">22620 11122 88 0,'5'23'39'15,"-14"-6"1"-15,2 15 1 16,-12 1-35-16,3 9-2 16,-8 3 0-16,1 3-1 15,-5-2 0-15,8-3 0 16,0-4-1-16,6-8 0 15,4-9-1-15,7-12 0 16,3-10 0-16,14-12-1 16,1-8 1-16,3-9 0 15,-2-9 0-15,2-4 0 16,3-5 0-16,-3 4-1 15,-1 2 1-15,0 5 0 0,0 8-1 16,1 2-1-16,6 14-2 16,-2 2-3-16,12 17-10 15,-13-7-22-15,19 11-5 16,-4-8 2-16,12 11-2 15</inkml:trace>
  <inkml:trace contextRef="#ctx0" brushRef="#br2" timeOffset="103294.9081">23089 11224 95 0,'-24'-7'42'16,"11"16"0"-16,-7-7 0 16,6 12-32-16,-3-1-6 0,3 5-1 15,0 4 0-15,5 2-1 16,2 1-1-16,10 1 1 15,4-5-2-15,8-4 1 16,9-7-1-16,5-6 0 16,5-9 0-16,5-7 0 15,-1-9 0-15,2-6-1 16,-5-4 1-16,-2-2 0 15,-7 2 0-15,-5 2 0 16,-5 7 0-16,-5 3 0 16,-11 19-1-16,0 0 1 15,0 0-1-15,-14 30 0 16,6-1-2-16,-5 5-1 15,7 3-2-15,1-7-4 0,19 8-16 16,-4-22-15-16,22-4 0 16,3-16-2-16,16-4 3 15</inkml:trace>
  <inkml:trace contextRef="#ctx0" brushRef="#br2" timeOffset="103587.9249">23745 11201 95 0,'-14'-6'41'15,"-1"18"1"-15,-14 0-1 16,4 13-32-16,-2 0-5 15,2 3-1-15,4-1-1 16,8 1 0-16,7-9-1 16,10-5 1-16,14-11-1 15,10-11-1-15,11-8 1 16,5-9 0-16,6-3 0 0,-2-4 0 15,3 3 0-15,-10 0 0 16,-4 9-1-16,-11 6 1 16,-10 9-1-16,-16 5 0 15,4 22-1-15,-13-1-2 16,-5 16-8-16,-16-10-10 15,12 16-20-15,-18-7-4 16,4 3 0-16,-10-11 0 16</inkml:trace>
  <inkml:trace contextRef="#ctx0" brushRef="#br2" timeOffset="105931.0589">16154 10040 64 0,'0'0'30'16,"0"0"-2"-16,0 0 1 16,-6-13-17-16,6 13-2 15,0 0-3-15,0 0 0 16,2-12 0-16,-2 12-2 15,0 0 0-15,9-10-1 16,-9 10-1-16,11-7-1 16,-11 7 0-16,15-5-1 0,-2 3 0 15,1 1 0-15,1 0-1 16,0 2 1-16,4-2-1 15,2 1 0-15,0-2 1 16,2 4 0-16,-1-4-1 16,3 4 1-16,-2-2 0 15,1 1 0-15,-2 0-1 16,0 1 1-16,-3 0-1 15,-1 1 1-15,-3-1-1 16,-1 0 1-16,-5 1-1 16,2-1 0-16,-11-2 0 15,14 3 0-15,-14-3 0 16,12 9 0-16,-12-9 0 15,0 0 0-15,14 13 0 16,-14-13 0-16,0 0 0 0,11 14 0 16,-11-14 0-16,0 0 0 15,9 14 0-15,-9-14 1 16,0 0-1-16,9 13 0 15,-9-13 0-15,0 0 0 16,7 11 0-16,-7-11 0 16,-1 12 0-16,1-12 0 15,-5 11 0-15,5-11 0 16,-9 14 0-16,9-14 0 15,-8 13 0-15,8-13 0 16,-8 13 0-16,8-13 0 16,-9 12 0-16,9-12 0 0,-10 14 1 15,10-14-1-15,-13 16 0 16,13-16 0-16,-19 14 0 15,7-7 0-15,2-1 0 16,-2 1 0-16,12-7 0 16,-16 8 0-16,16-8 0 15,-13 5 0-15,13-5 0 16,0 0 0-16,0 0 0 15,-10 11 0-15,10-11-1 16,0 0 1-16,0 0 0 16,-14 11 1-16,14-11-2 15,-14 12 0-15,14-12 1 16,-22 16-2-16,11-7 1 15,-1-1 0-15,0 0-1 16,1 1 2-16,11-9-2 0,-17 11 3 16,17-11-3-16,0 0 3 15,-12 9-1-15,12-9 0 16,0 0 0-16,0 0 0 15,0 0 0-15,-13 15 0 16,13-15 0-16,-13 15 0 16,13-15 0-16,-18 18 0 15,18-18 0-15,-16 16 0 16,16-16 0-16,-13 14 0 15,13-14 0-15,0 0-1 16,-4 13 1-16,4-13 0 16,0 0 0-16,11 6-1 15,-11-6 1-15,0 0 1 16,14 2-1-16,-14-2 0 0,0 0 0 15,0 0 0-15,0 0 0 16,0 0 0-16,0 0 0 16,0 0 0-16,10 2 0 15,-10-2 0-15,0 0 0 16,0 0 0-16,0 0 0 15,11 0 0-15,-11 0 0 16,0 0 0-16,0 0 1 16,11-2-1-16,-11 2 1 15,0 0-1-15,0 0 1 16,0 0-1-16,0 0 1 15,0 0-1-15,0 0-1 16,-3-11-2-16,3 11-8 16,0 0-10-16,0 0-18 15,-14-7 2-15,14 7-4 0,-1-12 2 16</inkml:trace>
  <inkml:trace contextRef="#ctx0" brushRef="#br2" timeOffset="110069.2956">16443 15419 42 0,'15'-14'25'0,"-11"-9"-2"16,10 15-2-16,-15-13-6 16,1 21-4-16,6-18-2 15,-6 18-2-15,4-12-2 16,-4 12-1-16,0 0-1 15,0 0-1-15,0 0 1 16,0 0-1-16,0 0-1 16,-1 20 0-16,-6-5 0 15,-4 7 1-15,-7 4-1 16,-5 12 1-16,-5 4 1 15,-5 1-2-15,1 1 1 16,3 0 0-16,9-6 0 16,11-3-2-16,13-9 2 15,21-10-2-15,16-8 0 0,18-5 1 16,11-7-1-16,13-4 0 15,3-4 0-15,5-7-1 16,-2 2 0-16,-10-5-2 16,-5 6-4-16,-27-15-20 15,0 19-11-15,-24-4-1 16,-9 14-1-16</inkml:trace>
  <inkml:trace contextRef="#ctx0" brushRef="#br2" timeOffset="110372.3129">16790 15468 37 0,'5'-25'36'15,"4"13"3"-15,-9 12-1 16,-18-1-28-16,0 12-3 16,3 20 1-16,-10 3-3 15,1 18-2-15,-2 5 0 16,2 9-1-16,1 2 0 15,2 3-4-15,7 1-1 16,-1-14-9-16,15 12-26 16,-6-22 0-16,14 2-1 15,1-22 0-15</inkml:trace>
  <inkml:trace contextRef="#ctx0" brushRef="#br2" timeOffset="110499.3202">16875 16123 52 0,'0'0'39'0,"0"0"0"16,-15 5-3-16,1-7-28 15,5 4-44-15,-12-14-2 16,21 12-1-16,-17-27 0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8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9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24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6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701">8217 12908 77 0,'-69'82'42'0,"12"12"-3"15,0-6 1-15,16 4-38 16,11-6-2-16,14-12-2 0,26-5-20 16,7-26-18-16,23-11 0 15,6-19-1-15,20-10 0 16</inkml:trace>
  <inkml:trace contextRef="#ctx0" brushRef="#br0" timeOffset="772411.1791">8505 13313 81 0,'-45'9'41'16,"9"9"-4"-16,1-13 0 16,7-12-50-16,28 7-27 15,16-23 0-15,22-2-1 16,9-12 1-16</inkml:trace>
  <inkml:trace contextRef="#ctx0" brushRef="#br0" timeOffset="772726.1971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7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72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6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3">14325 14580 78 0,'-38'23'41'16,"-4"-5"-3"-16,6 1-2 15,8 10-51-15,6-31-25 16,22 2 1-16,9-19-2 16,18 3 2-16</inkml:trace>
  <inkml:trace contextRef="#ctx0" brushRef="#br0" timeOffset="21325.2194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77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15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93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6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8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42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4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7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8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7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6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2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21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9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6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43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4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2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2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9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4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71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7">15484 2411 112 0,'0'0'41'0,"-21"-7"1"15,27 19-1-15,6-13-38 16,14-5-2-16,15 2-3 16,10-4-1-16,10 12-17 15,-6-19-20-15,12 10-2 16,-13-10 0-16,0 14-2 0</inkml:trace>
  <inkml:trace contextRef="#ctx0" brushRef="#br0" timeOffset="57624.2959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3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37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9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76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5">18604 2676 97 0,'-23'6'39'15,"12"5"-1"-15,11-11-26 16,15 4-52-16,12-4 0 15,8-3-2-15,16 5 3 16</inkml:trace>
  <inkml:trace contextRef="#ctx0" brushRef="#br0" timeOffset="86773.9632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4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11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64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6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4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4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5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5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5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4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6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8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63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9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7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7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2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9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9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8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8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87">22853 4834 91 0,'-14'9'37'15,"-1"-4"0"-15,15-5 0 16,0 0-34-16,0 0-2 15,31-4-2-15,3-6 0 16,10-3-1-16,2-3-2 16,12 3-1-16,-6-8-5 15,12 18-15-15,-14-7-10 16,-3 10 1-16,-10 0-2 15,-1 4 3-15</inkml:trace>
  <inkml:trace contextRef="#ctx0" brushRef="#br2" timeOffset="343844.6668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3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4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7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73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5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5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5">7824 10544 112 0,'0'-11'42'16,"-3"-3"2"-16,18 6-3 15,-1 2-39-15,22-9-2 16,9 1-2-16,5-3-3 16,15 14-14-16,-8-14-20 15,17 11-3-15,-10-9 1 0,7 9-2 16</inkml:trace>
  <inkml:trace contextRef="#ctx0" brushRef="#br3" timeOffset="546019.2305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7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77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3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85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3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71">10329 11606 93 0,'-14'7'41'0,"-1"-10"-1"15,15 3-2-15,0 0-44 16,4-27-34-16,17 16 0 15,4-11 0-15,11 3-2 16</inkml:trace>
  <inkml:trace contextRef="#ctx0" brushRef="#br4" timeOffset="650512.2072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7">11347 11348 95 0,'-29'15'41'16,"6"21"2"-16,-7 1-2 15,6 14-37-15,1 0-1 16,9 7 1-16,3-1-4 16,10-1-2-16,8-1-5 15,0-14-34-15,19-1-1 0,-3-14 0 16,15-5-2-16</inkml:trace>
  <inkml:trace contextRef="#ctx0" brushRef="#br4" timeOffset="650836.2257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3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4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41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21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1">10111 12764 51 0,'-2'-21'40'15,"-13"4"-1"-15,0 16 1 16,-7-1-21-16,14 16-10 15,8-14-4-15,0 21-2 16,24-15-2-16,17-9-2 16,24-5-3-16,12-21-7 0,24 5-29 15,4-16 1-15,8 6-2 16,-7-11 1-16</inkml:trace>
  <inkml:trace contextRef="#ctx0" brushRef="#br4" timeOffset="678211.7915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96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3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96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95">21767 11551 104 0,'-39'9'40'0,"11"5"1"0,-1-13-4 15,16-1-36-15,13 0-4 16,7-17-7-16,28 9-23 15,-1-12-6-15,18 8 0 16,-1-10-1-16</inkml:trace>
  <inkml:trace contextRef="#ctx0" brushRef="#br4" timeOffset="712014.7249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1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9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91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53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9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2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92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7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5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8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3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75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7">1926 3048 113 0,'-20'0'39'0,"0"-7"0"15,20 7-6-15,-3-16-71 16,17-9-1-16,23 5-1 16,4-13 0-16</inkml:trace>
  <inkml:trace contextRef="#ctx0" brushRef="#br0" timeOffset="4797.2744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8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3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1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7">18050 2932 116 0,'-32'5'44'0,"10"4"-1"15,-7-14-3 1,-7-2-43-16,36 7-10 0,-12-23-26 16,27 16-4-16,-3-12 1 15,17 11-2-15</inkml:trace>
  <inkml:trace contextRef="#ctx0" brushRef="#br1" timeOffset="537702.7549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9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5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9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5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7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5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4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93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7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3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7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97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9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1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47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7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3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1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7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5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77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3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3">8740 11620 19 0,'46'14'29'0,"-46"-14"8"16,11 38 8-16,-36-4 0 16,0 15-1-16,-16-14-18 15,7 14-25-15,0-1-2 16,4-6-6-16,21 8-14 15,-13-28-8-15,28 10-8 16,-7-22-7-16,1-10-3 16,15-9 2-16</inkml:trace>
  <inkml:trace contextRef="#ctx0" brushRef="#br4" timeOffset="966454.2781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1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7">17443 10691 111 0,'-63'25'41'16,"-7"-11"1"-16,8 7-3 15,0-15-38-15,17-4-4 16,28-1-5-16,14-18-16 16,35 6-15-16,7-13-1 0,22 2-1 15,5-10 1-15</inkml:trace>
  <inkml:trace contextRef="#ctx0" brushRef="#br4" timeOffset="982644.2041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9:48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3583 1075 61 0,'0'0'37'16,"0"0"0"-16,37-59 2 15,-37 59-32-15,0 0 0 16,-14-53-1-16,14 53 0 15,0 0-3-15,-57-38 2 16,57 38-2-16,-58-6-2 16,58 6 1-16,-69 9 0 15,69-9 0-15,-68 36 0 16,56-13-1-16,-47 47 1 15,2 13-2-15,15 14 3 16,11 2-3-16,9-26 0 0,26-4-1 16,22-16 1-16,17-34 0 15,9-13 1-15,7-14-1 16,5-12 1-16,-2-8 0 15,-62 28 0-15,65-37 1 16,-65 37-2-16,64-35 2 16,-64 35-1-16,53-33-1 15,-3 8 0-15,-20 10 0 16,-3 15-1-16,-15 8 0 15,-1 16-1-15,-12 3-2 16,-3 5 0-16,3 0-4 16,-2-11-26-16,17-7-7 15,-2-13 2-15,17-9-1 0</inkml:trace>
  <inkml:trace contextRef="#ctx0" brushRef="#br0" timeOffset="331.0189">4111 1293 90 0,'57'-27'38'0,"-39"29"0"16,1 11 1-16,-10 13-36 16,-18 14-2-16,-5 15 3 15,-8 2-1-15,11-1 0 16,1-7 0-16,9-14 0 15,-2-8-1-15,7-9-1 16,-4-18 1-16,12 3 0 0,0-21-1 16,4-12 0-16,-16 30 1 15,0 0-2-15,36-77 3 16,-36 77-3-16,29-67 1 15,-29 67-1-15,32-70 0 16,-32 70-2-16,31-66-1 16,-31 66-3-16,32-56-3 15,-32 56-27-15,40-46-5 16,-40 46 1-16,48-44 1 15</inkml:trace>
  <inkml:trace contextRef="#ctx0" brushRef="#br0" timeOffset="747.0427">4937 1222 87 0,'0'0'39'16,"0"0"1"-16,0 0 2 15,0 0-30-15,0 0-7 16,-22 18 1-16,-31 7-1 15,-12 10-2-15,2 4 1 16,-4-8-3-16,19 22 0 16,12 0-1-16,26-5 1 15,17-14-2-15,15-11 1 16,15-15 1-16,13-9-1 15,6-16 1-15,5-11 0 16,-61 28 0-16,66-42 0 16,-66 42 1-16,60-53-1 15,-60 53 1-15,59-53-2 0,-59 53 0 16,45-54 0-16,-45 54 0 15,0 0 0-15,39-52 0 16,-39 52 0-16,0 0-2 16,0 0 0-16,-5 35-3 15,0 5 0-15,7 6-5 16,0-4-11-16,22-6-21 15,6-24 2-15,19-7 0 16,-3-14 0-16</inkml:trace>
  <inkml:trace contextRef="#ctx0" brushRef="#br0" timeOffset="1331.0761">5495 1323 108 0,'0'0'39'0,"0"0"1"16,18-20-1-16,-18 20-35 15,-9 29-1-15,-1 8-1 16,-7 15-1-16,4 9 1 15,-3 5-1-15,10 5 1 16,8-18-1-16,5-10-1 16,0-10 0-16,-1-10 1 15,-6-23 0-15,13 7 0 16,-8-22 0-16,0-16 0 15,0-10 0-15,-1-15 1 16,-4 56-1-16,10-67 0 16,-10 67 2-16,11-77-3 15,-11 77 0-15,20-76 0 16,-20 76 0-16,26-72-2 0,-26 72 2 15,42-63-1-15,-42 63 1 16,50-55 0-16,-50 55 0 16,61-45-1-16,-61 45 2 15,57-27 2-15,-57 27-3 16,52-3 0-16,-52 3 0 15,8 17 0-15,10 18-2 16,-11 11 2-16,-29 4-1 16,-22-5 1-16,-13 6-1 15,-4 2 1-15,-7-2-2 16,19-4 3-16,7 2-2 15,6 1 0-15,8 6 1 16,7 4 0-16,5 4 0 0,2 10-1 16,3 3 2-16,-2 9-3 15,-1 1 2-15,-6 8-1 16,-3-3 0-16,-5 0 0 15,-1-6-3-15,-3-14-3 16,18-2-17-16,-7-35-17 16,21-12 0-16,6-41-2 15,23-19 1-15</inkml:trace>
  <inkml:trace contextRef="#ctx0" brushRef="#br0" timeOffset="1801.103">6340 961 114 0,'0'0'42'0,"0"0"1"16,-25-57-1-16,25 57-39 16,0 0 0-16,0 0 0 15,-44 55 0-15,15 17-1 16,5 24-2-16,1 6 0 15,8 9 0-15,-18-25 0 16,17 14 0-16,-2-17 0 16,13-27 0-16,8-19 0 15,9-19 0-15,8-15 0 0,14-17 0 16,6-11 0-16,6-13 0 15,2-7 0-15,0-3 0 16,0 2 0-16,-6 7 0 16,-8 8 0-16,-7 10 0 15,-9 14 0-15,-5 12 0 16,-6 16 0-16,-3 6 0 15,-4 9 0-15,0 4 0 16,1 3 0-16,-4-4-7 16,14 3-18-16,-12-17-14 15,20-2-4-15,-4-16-2 16,14-5 0-16</inkml:trace>
  <inkml:trace contextRef="#ctx0" brushRef="#br0" timeOffset="2389.1367">7674 1414 101 0,'0'0'40'0,"20"-50"1"15,-20 50-2-15,0 0-33 16,0 0-1-16,0 0-1 15,-34-42-1-15,8 42 0 16,-3 6-1-16,0 14 0 16,-5 7-1-16,7 12 0 15,5 3-1-15,14 5 0 16,12-7 0-16,9-2 0 15,11-8 0-15,13-6 1 16,10-11-1-16,9-11 0 16,5-10 0-16,-2-8 1 0,-2-11 0 15,-6-5-1-15,-14-7 1 16,-11-1-1-16,-26 40 1 15,0 0-1-15,-5-66 0 16,5 66 0-16,0 0-1 16,-40-54 0-16,40 54-1 15,0 0-2-15,-71-41-2 16,71 41-9-16,0 0-14 15,-24-17-11-15,42 19-1 16,19 6-1-16,30 3 1 16</inkml:trace>
  <inkml:trace contextRef="#ctx0" brushRef="#br0" timeOffset="2667.1526">8618 1019 101 0,'4'-80'42'0,"-4"80"1"16,-17-60-1-16,17 60-35 16,0 0-3-16,-61-27 1 15,61 27-1-15,-65 59-2 16,8 22-1-16,23 29 1 15,-8 20-2-15,8-5 0 16,14-7-2-16,17-14-1 16,14-26-4-16,8-32-3 15,18-18-24-15,-13-20-7 0,7-13 0 16,-14-15-1-16</inkml:trace>
  <inkml:trace contextRef="#ctx0" brushRef="#br0" timeOffset="2834.1621">8249 1354 132 0,'-20'-8'44'15,"20"8"-1"-15,0 0-7 16,23-6-36-16,-23 6 0 16,0 0 0-16,73-12 0 15,-73 12-13-15,78-16-22 16,-78 16-8-16,85-15 0 15,-85 15-2-15</inkml:trace>
  <inkml:trace contextRef="#ctx0" brushRef="#br0" timeOffset="3929.2247">1055 4428 89 0,'9'-21'40'0,"4"12"1"15,-12-7-2-15,-1 16-34 16,0 0-2-16,4 14 0 16,-7 15 0-16,4 18 0 15,-7 17-1-15,0 16 0 16,-2 18 0-16,-3 9-1 15,-2 4 0-15,4 3 0 16,2-9 0-16,7-10-2 0,7-13 0 16,6-18-2-16,8-15-2 15,2-23-7-15,16-6-26 16,-10-26-3-16,8-6 1 15,-11-19-1-15</inkml:trace>
  <inkml:trace contextRef="#ctx0" brushRef="#br0" timeOffset="4258.2436">720 4670 104 0,'-31'-2'43'0,"1"-5"1"16,16 9-2-16,5-11-37 15,25 2-2-15,14-7-1 0,19-4 0 16,20-10 0-16,21-6 0 16,15-7 0-16,21-5 0 15,5-2 0-15,3-2-2 16,2 6 0-16,-10 6 0 15,-15 7 0-15,-18 8 0 16,-21 9 0-16,-19 5 0 16,-12 7 0-16,-21 2 0 15,-20 0-5-15,0 0 0 16,-1 18-5-16,-22-24-9 15,19 18-15-15,-16-14-8 16,9 6 0-16,-6-6-1 16</inkml:trace>
  <inkml:trace contextRef="#ctx0" brushRef="#br0" timeOffset="4788.2739">2381 4097 85 0,'8'-10'39'16,"-8"10"0"-16,-13 10 0 16,-13 13-31-16,3 30-3 15,-14 15-1-15,-1 20-2 0,-5 17 0 16,-1 14-1-16,3 3 1 15,8 0-2-15,8-4 1 16,11-12-1-16,17-12-1 16,11-16-2-16,17-16-1 15,7-24-5-15,32-8-28 16,-8-27-3-16,18-8 1 15,-5-22-1-15</inkml:trace>
  <inkml:trace contextRef="#ctx0" brushRef="#br0" timeOffset="5107.2921">2752 4760 96 0,'-35'-7'40'0,"7"16"0"16,-12 1-1-16,10 4-35 15,-1 5-2-15,4 3 0 16,8-2-1-16,7-3 0 15,8 0 0-15,10-4 0 16,12-5 0-16,10-1 0 16,8-1 0-16,5-3-1 15,0 2 1-15,1 1-1 16,-1 3 1-16,-8 2 0 15,-11 7-1-15,-7 6 1 16,-13 7 1-16,-8 1-2 16,-8 4 1-16,-6-1-2 15,-2-5 0-15,-2-9-3 16,10-1-6-16,-7-29-20 15,21 9-12-15,9-39 1 0,17 1-2 16</inkml:trace>
  <inkml:trace contextRef="#ctx0" brushRef="#br0" timeOffset="5407.3093">2979 4257 103 0,'0'0'42'0,"0"0"-1"16,0 25-1-16,22-14-38 15,-1 5 0-15,10 4-1 16,7 3 0-16,1 7 1 16,7 7-1-16,-4 6 1 15,-1 7-1-15,-10 11-1 0,-8 6 1 16,-15 6 0-16,-12 5 0 15,-10 0 0-15,-13-5 0 16,-5-3-1-16,-4-13-2 16,2-6 0-16,-2-19-9 15,17 3-7-15,-10-29-17 16,29-6-9-16,-16-11 1 15,28-10-2-15</inkml:trace>
  <inkml:trace contextRef="#ctx0" brushRef="#br0" timeOffset="6945.3973">9531 957 79 0,'0'0'40'15,"0"0"-2"-15,0 0 3 16,0 0-35-16,0 0 0 15,0 0-2-15,0 0 0 16,0 0 0-16,0 0-1 16,0 0 0-16,0 0 0 15,0 0-1-15,38 22-1 16,-28 51 2-16,-8 12-3 0,4 16 2 15,-13-6-2-15,7 5 0 16,-4-3-2-16,3-9 1 16,6-36-2-16,2-12-1 15,8-15-2-15,-5-18-9 16,16-8-23-16,-10-14-2 15,8-3 1-15,-9-18-2 16</inkml:trace>
  <inkml:trace contextRef="#ctx0" brushRef="#br0" timeOffset="7200.4118">9444 1075 107 0,'0'0'42'0,"-64"-67"1"16,64 67-2-16,-52-56-38 15,52 56-1-15,0 0 0 16,-15-57 0-16,15 57 0 16,0 0 0-16,66-39-1 15,-66 39-1-15,98-28 0 16,-37 11 0-16,10-3-4 15,3 0-11-15,7 1-26 16,-1 3-2-16,4 0 0 16,-4 3-1-16</inkml:trace>
  <inkml:trace contextRef="#ctx0" brushRef="#br0" timeOffset="7589.4341">10644 728 98 0,'0'0'41'15,"26"-55"1"-15,-26 55-2 16,0 0-36-16,0 0 1 15,-65 77 0-15,44-38 0 16,-43 74-2-16,-9 14-2 16,-2 11 2-16,10 7-4 15,4-21 3-15,27-8-5 16,34-24-1-16,48-50-4 15,17-26-5-15,32-10-26 16,-4-15-2-16,12-11 1 16,-10-15-2-16</inkml:trace>
  <inkml:trace contextRef="#ctx0" brushRef="#br0" timeOffset="7943.4543">11135 1223 87 0,'0'0'43'16,"0"0"0"-16,-26-63-1 15,26 63-15-15,0 0-24 16,-53-22-1-16,53 22 0 16,0 0-1-16,-53 20 0 15,57-9-1-15,-18 22 0 16,6-2 0-16,18 2-1 15,9-4 1-15,16-6 0 16,-4-23-1-16,12 8 1 16,-10-1 0-16,-7 2 0 15,-9 5 0-15,-11 2 1 16,-12 6-1-16,-5 6 0 0,-10-2 0 15,-1 3 0-15,-5-1-1 16,3-3-1-16,4-4-3 16,0-11-5-16,20-10-19 15,0 0-13-15,26-16 0 16,-6-7-1-16,15-7 1 15</inkml:trace>
  <inkml:trace contextRef="#ctx0" brushRef="#br0" timeOffset="8289.4741">11400 783 106 0,'-12'-90'43'0,"12"90"0"16,-19-61-1-16,19 61-38 15,0 0-2-15,0 0 1 16,0 0-2-16,0 0 1 16,0 0-1-16,0 0 0 15,64 50 0-15,-64-50 1 16,65 83-1-16,3 0 0 15,-3 32-1-15,-1 14 2 16,-22-3-2-16,-26-14 0 16,-28-14 0-16,-17-10 0 15,-22-16 0-15,3-16-2 16,-3-11-1-16,-1-15-4 15,19-8-14-15,-7-23-12 0,28-2-10 16,7-20 0-16,26-6-2 16</inkml:trace>
  <inkml:trace contextRef="#ctx0" brushRef="#br0" timeOffset="8883.5081">12297 1298 81 0,'35'-50'39'0,"-35"50"-2"16,33-48-3-16,-33 48-26 15,0 0 0-15,42-64 0 0,-42 64-2 16,24 6-1-16,-9 7-2 16,-8 26 0-16,-9 16-1 15,-1 8 1-15,4 4-2 16,11 2 0-16,2-8-1 15,10-18 1-15,-1-15 0 16,8-11 0-16,1-15 0 16,2-13 0-16,1-13 0 15,2-12 0-15,-37 36 0 16,36-47 0-16,-36 47 0 15,27-64-2-15,-27 64 0 16,30-69-2-16,-30 69 0 16,18-69-3-16,-18 69-2 15,21-59-11-15,-21 59-15 16,27-65-8-16,-27 65 1 0,0 0 2 15</inkml:trace>
  <inkml:trace contextRef="#ctx0" brushRef="#br0" timeOffset="9279.5308">13272 1056 76 0,'0'0'41'0,"49"-29"0"16,-49 29 1-16,0 0-21 15,0 0-16-15,0 0-1 16,0 0 0-16,-54 2 0 0,54-2-2 16,0 0 0-16,0 0 0 15,-51 64 0-15,51-64-2 16,0 0 1-16,2 56-1 15,-2-56 0-15,0 0 0 16,49 53 0-16,-49-53 1 16,18 27-1-16,30 6 0 15,4-5 0-15,-20-13 0 16,1 10 1-16,-23-4-1 15,-15 9 0-15,-23-1 0 16,-7 1-1-16,-1-2 0 16,1-5-2-16,3-3-1 15,-1-10-6-15,18 2-17 16,-11-7-15-16,15-1 1 0,-3-8-2 15,14 4 1-15</inkml:trace>
  <inkml:trace contextRef="#ctx0" brushRef="#br0" timeOffset="10332.591">14300 1420 94 0,'0'0'40'16,"16"-3"0"-16,-16 3-2 0,0 0-34 15,56-41 1-15,-56 41-2 16,66-53 1-16,-66 53 0 15,82-74 0-15,-33 30-1 16,0-19-1-16,0 1 1 16,-3-2-2-16,1-2 2 15,-5 3-2-15,1 4 0 16,-9 5 0-16,-34 54 0 15,56-82-1-15,-56 82 0 16,0 0 0-16,0 0 1 16,0 0-1-16,-27 22 2 15,-18 64-4-15,-2 33 2 16,-1 17-1-16,16 7 1 15,4-26-3-15,38-38-3 16,33-35-14-16,19-50-15 0,-62 6-7 16,92-18 0-16,-43 2-1 15</inkml:trace>
  <inkml:trace contextRef="#ctx0" brushRef="#br0" timeOffset="11099.6349">15222 1297 99 0,'-1'11'40'0,"1"-11"1"16,0 0-3-16,0 0-34 16,0 0 0-16,63-8-1 15,-63 8 0-15,0 0-1 16,65-41 0-16,-65 41-1 15,0 0 1-15,67-54-2 16,-67 54 1-16,0 0 0 16,39-73 0-16,-39 73 0 15,0 0 0-15,0 0 1 16,-18-55-1-16,18 55 2 15,0 0-2-15,-68 12 1 16,8 12 0-16,12 16-2 0,0 7 0 16,23 9 0-16,13-18 0 15,39-5 0-15,20-18 0 16,21-11 0-16,-68-4 0 15,79-14 0-15,-79 14 0 16,79-27 0-16,-79 27 0 16,80-31 0-16,-80 31 0 15,66-37 0-15,-66 37 0 16,58-31 0-16,-58 31 0 15,0 0 0-15,28-23 0 16,-28 23 0-16,-14 27 0 16,-11 6 0-16,-8 7 0 15,5 9 0-15,-2-4 0 16,15-5 0-16,15-19 0 0,13-15 0 15,10-13 0-15,-23 7 0 16,0 0 0-16,54-41 0 16,-54 41 0-16,48-39 0 15,-48 39 0-15,48-45 0 16,-48 45 0-16,47-41 0 15,-47 41 0-15,0 0 0 16,62-43 0-16,-15 30 0 16,-14 18 0-16,-3 9-2 15,-3 16-5-15,1 6-2 16,7 6-5-16,0-14-8 15,22-3-3-15,-9-20-10 16,14-6-3-16,-11-13-1 16,-51 14 2-16</inkml:trace>
  <inkml:trace contextRef="#ctx0" brushRef="#br0" timeOffset="11608.664">16456 1272 105 0,'0'0'40'0,"0"0"2"16,8-53-1-16,-8 53-32 16,0 0-3-16,0 0-2 15,-33-24-1-15,-3 29-2 16,0 13 1-16,-12 8 0 15,22 12-2-15,5 5 0 16,22-2 0-16,12-7 0 16,17-19 0-16,10-15 0 15,4-12 0-15,-44 12 0 16,51-22 0-16,-51 22 0 15,49-35 0-15,-49 35 0 16,51-39 0-16,-51 39 0 0,0 0 0 16,49-51 0-16,-49 51 0 15,0 0 0-15,4 25 0 16,-24 20 0-16,-4 29 0 15,-20 19 0-15,0 24 0 16,-7 5-2-16,5-6 1 16,6-16 1-16,7-13-1 15,8-18 1-15,6-17 0 16,6-24 1-16,13-28-2 15,0 0 2-15,9-37 0 16,5-9 1-16,6-21-2 16,3-10 0-16,0-15 0 0,6 1 0 15,-1-3 0-15,0 8 0 16,0 3 0-16,-28 83 0 15,39-74-6-15,-39 74-2 16,42-72-7-16,-42 72-5 16,68-68-6-16,-68 68-2 15,81-75-7-15,-31 37-6 16,4-19 2-16,0 8 2 15</inkml:trace>
  <inkml:trace contextRef="#ctx0" brushRef="#br0" timeOffset="11789.6743">17084 833 88 0,'80'-82'42'0,"-80"82"3"16,58-53-1-16,-58 53-16 15,0 0-27-15,0 0 2 16,0 0-1-16,2 83-2 0,-32 18 2 16,-11 14-4-16,14 20 1 15,1 4-3-15,5-33 0 16,15-15-12-16,-4-32-19 15,15-20-2-15,-16-18-5 16,11-21 0-16</inkml:trace>
  <inkml:trace contextRef="#ctx0" brushRef="#br0" timeOffset="11970.6847">17034 1345 95 0,'0'0'44'0,"-9"-50"-1"15,9 50 0-15,0 0-19 16,0 0-24-16,0 0-2 0,35-55 0 15,-35 55-5-15,0 0-11 16,71-40-15-16,-71 40-10 16,74-39 0-16,-24-12 0 15</inkml:trace>
  <inkml:trace contextRef="#ctx0" brushRef="#br0" timeOffset="12301.7036">17635 755 112 0,'0'0'44'15,"47"-39"1"-15,-47 39 1 16,0 0-42-16,0 0 0 15,-5 42-4-15,-21 37 0 16,-5 30 0-16,-15 15 0 16,12 4 0-16,4-31 0 0,29-26 0 15,15-34 0-15,17-31 0 16,-31-6 0-16,0 0 0 15,63-25 0-15,-63 25 0 16,47-29 0-16,-47 29 0 16,48-29 0-16,-48 29 0 15,47-29 0-15,-13 24 0 16,-8 10 0-16,-7 13 0 15,-2 13-5-15,-14 2-9 16,4 14-10-16,-17-9-2 16,17-6-8-16,-12-14-9 15,13-6-2-15,4-12 3 16</inkml:trace>
  <inkml:trace contextRef="#ctx0" brushRef="#br0" timeOffset="12820.7333">19026 631 92 0,'0'0'42'0,"-46"-26"1"15,46 26-1-15,-74 22-36 16,74-22-3-16,-72 61 1 16,-22 42-2-16,10 26 0 0,9 20-3 15,29 9 1-15,24-23-2 16,32-16-3-16,36-25-4 15,15-55-18-15,30-5-14 16,-3-19 0-16,9-8-1 16,-8-14 2-16</inkml:trace>
  <inkml:trace contextRef="#ctx0" brushRef="#br0" timeOffset="13381.7654">19376 1280 110 0,'0'0'41'0,"0"0"3"0,-31-50-2 15,16 52-39-15,-22 0-2 16,-12 14 0-16,1 21 0 16,-7 11 0-16,7 8 0 15,-3-1-1-15,13 4 1 16,19-19-2-16,8-11 1 15,11-13 0-15,11-16 1 16,13-12-1-16,6-13 0 16,7-9 1-16,4-11 0 15,-41 45-1-15,44-52 1 16,-44 52 1-16,39-57-1 15,-39 57 2-15,38-52-3 16,-38 52 0-16,0 0 0 16,40-57 0-16,-40 57 0 15,9-27 0-15,11 27 0 0,-20 0 0 16,24 24 0-16,-9-4 0 15,12 1 0-15,2-10 0 16,-29-11 0-16,0 0 0 16,69-5 0-16,-69 5 0 15,54-22 0-15,-54 22 0 16,54-26 0-16,-54 26 0 15,49-27 0-15,-49 27 0 16,0 0 0-16,61-27 0 16,-22 27 0-16,-20 16 0 15,-6 8 0-15,-18 16 0 16,1 13 0-16,-2 3-7 15,3-3-3-15,15-5-8 16,-3-27-5-16,25-6-4 0,-18-23-7 16,20-3-7-16,-7-19-1 15,-29 30 2-15</inkml:trace>
  <inkml:trace contextRef="#ctx0" brushRef="#br0" timeOffset="13668.7818">20071 789 108 0,'20'-95'43'16,"-20"95"1"-16,30-71-1 16,-30 71-41-16,48-34-1 15,-48 34 1-15,62 14 1 16,-62-14-2-16,69 62 2 0,-69-62-1 15,33 97 1-15,32 38-3 16,-7 16 0-16,-26 8 0 16,-18-11 0-16,-32-9 0 15,-22-2 0-15,-18-16-8 16,-11-42-5-16,17-7-22 15,-17-28 6-15,24 5-11 16,-13-11-7-16,-1 4 2 16</inkml:trace>
  <inkml:trace contextRef="#ctx0" brushRef="#br0" timeOffset="14548.8322">13054 17406 47 0,'-30'24'40'0,"-2"-5"0"15,14 6 0-15,-1-12-33 16,24 2-1-16,9-3-1 16,19-11-1-16,21-14-1 15,21-15-1-15,21-21-1 16,20-15 0-16,13-21 0 15,7-11-1-15,4-21 1 16,-3-2-2-16,-8-2 3 16,-18 11-2-16,-28 9 1 15,-27 18 0-15,-27 21 0 16,-28 29 0-16,-32 36-1 15,-29 33 2-15,-29 31-2 16,-22 28 2-16,-17 25-1 0,-7 15 2 16,4 8-1-16,13-6 1 15,21-9-1-15,31-23-1 16,37-21-1-16,43-28 0 15,48-26-4-15,35-27-8 16,43-8-9-16,3-25-6 16,44-6-6-16,-6-18-11 15,16-1 2-15</inkml:trace>
  <inkml:trace contextRef="#ctx0" brushRef="#br0" timeOffset="15307.8756">15241 16583 44 0,'-8'-25'38'0,"-11"-10"2"16,3 19-3-16,-14 1-30 15,-4 19 0-15,-10 14-2 16,-3 25 0-16,-11 13-1 15,0 23-1-15,-1 13 0 16,6 11 0-16,6 7-2 16,18-1 2-16,14-9-3 15,16-11 1-15,19-8-3 0,16-20-1 16,23-13-2-16,13-17-6 15,24-6-17-15,-11-21-11 16,15-8-3-16,-8-15 2 16</inkml:trace>
  <inkml:trace contextRef="#ctx0" brushRef="#br0" timeOffset="15835.9058">15591 17107 62 0,'-24'7'41'16,"-7"1"-2"-16,7 17 0 15,-5 5-35-15,3 7 0 16,3 4-2-16,2-1 0 0,4 3 0 16,3-7 0-16,7-2-1 15,5-10 0-15,4-9-1 16,9-10 0-16,6-11 0 15,5-10 0-15,5-12 0 16,3-9 0-16,0-4-1 16,1-3 2-16,-3-1-1 15,-5 6 1-15,-5 3 0 16,-5 12-1-16,-2 8 1 15,-11 16 0-15,0 0 0 16,2 10 0-16,-3 10-1 16,0-1 0-16,2 4 1 15,2-4-1-15,7-1 1 16,6-9-1-16,7-10 1 0,11-7-1 15,5-11 1-15,5-3-1 16,0-7 0-16,0 1 1 16,-3 3-1-16,-7 4 0 15,-7 12 1-15,-10 12-1 16,-7 17 1-16,-8 12-1 15,-7 15 1-15,-3 8-1 16,-2 7 0-16,1 0-1 16,1-1-2-16,1-5-2 15,16-6-11-15,-10-21-7 16,25-7-2-16,-24-22-7 15,44-15-10-15,-13-15 0 16</inkml:trace>
  <inkml:trace contextRef="#ctx0" brushRef="#br0" timeOffset="16158.9242">16403 16369 67 0,'0'0'42'0,"0"0"-1"16,25 18 0-16,-7 7-36 15,6 13-2-15,3 8 1 16,6 11-1-16,1 7-1 16,2 11 0-16,-6 4-1 15,-4 3 0-15,-6 1-1 16,-8-2 1-16,-10 4-1 15,-14-2 1-15,-12 0 0 16,-10-8 0-16,-10 0-1 0,-2-12 0 16,0-7-1-16,-2-16-3 15,15-7-9-15,-6-22-8 16,39-11-5-16,-23-12-6 15,37-17-12-15,-2-12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0:40.126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1721 1232 61 0,'0'0'39'0,"4"-55"-1"16,-4 55 0-16,0 0-15 15,2-72-19-15,-2 72-1 16,0 0-1-16,0 0 1 16,0 0 1-16,0 0 0 15,-15-16-2-15,6 74 1 0,-5 15-2 16,7 18 0-16,-16-11-1 15,13 19 2-15,7-2-4 16,12-2 0-16,21-31 2 16,14-19-1-16,14-21 1 15,13-19 0-15,16-16 0 16,5-20 0-16,7-17 1 15,-3-18 1-15,-49 27-1 16,7-3 1-16,-54 42 0 16,90-93-2-16,-90 93 3 15,81-91-2-15,-81 91 1 16,63-83-1-16,-63 83 0 16,43-60 1-16,-43 60 0 15,0 0 2-15,20-45-3 16,-17 67 0-16,-10 25-3 0,2 23 2 15,-13-10-4-15,15 15-2 16,21-3-8-16,4-22-25 16,21-18-3-16,-2-17 2 15,15-8-1-15</inkml:trace>
  <inkml:trace contextRef="#ctx0" brushRef="#br0" timeOffset="386.022">3142 1421 110 0,'5'-21'39'15,"-8"11"0"-15,3 10-2 16,-20 24-34-16,6 9-1 16,-15 8-1-16,13 6 1 0,2 1-2 15,2 2 1-15,2-9 0 16,5-7 0-16,3-10 0 15,4-11 0-15,9-12-1 16,7-12 1-16,7-14 0 16,7-12 0-16,5-11 1 15,-37 48-1-15,38-60 2 16,-38 60-2-16,48-59 2 15,-48 59-2-15,37-58 2 16,-37 58-3-16,40-39 0 16,-9 14 0-16,-12 18 0 15,-3 17 0-15,-6 18-4 16,-3 13 2-16,-7 12-3 15,7 5 0-15,10-7-4 0,-1-18-11 16,19-3-19-16,-6-15-1 16,16-9 0-16,-4-16 1 15</inkml:trace>
  <inkml:trace contextRef="#ctx0" brushRef="#br0" timeOffset="566.0323">3804 1440 79 0,'0'0'40'15,"8"-34"-1"-15,0 19 1 16,-8 15-11-16,-9 15-23 15,-6 18-4-15,7 17 0 16,-6 17-3-16,3 5 1 16,8-15-4-16,3-13-3 15,14-14-30-15,-6-20-4 16,15-18 2-16,-3-20 0 0</inkml:trace>
  <inkml:trace contextRef="#ctx0" brushRef="#br0" timeOffset="732.0418">3952 1024 117 0,'-11'-59'40'16,"11"59"0"-16,-19-101-2 16,19 101-40-16,-20-80-8 15,20 80-29-15,0 0 0 16,0-61 0-16,0 61-2 15</inkml:trace>
  <inkml:trace contextRef="#ctx0" brushRef="#br0" timeOffset="927.053">4251 773 122 0,'0'0'40'15,"63"4"0"-15,-63-4-9 16,49 21-27-16,-49-21-2 16,0 0 1-16,35 77 0 15,-31-35-2-15,-2 67 0 16,-6 14-1-16,-1 9 0 15,-15-15-4-15,11 5 0 16,12-9-36-16,-6-27-1 16,17-43 1-16,-2-28-1 15</inkml:trace>
  <inkml:trace contextRef="#ctx0" brushRef="#br0" timeOffset="1382.079">4511 1377 97 0,'0'0'42'15,"-24"-53"1"-15,24 53-1 16,0 0-18-16,0 0-23 16,0 0 1-16,19-51 0 15,-19 51 0-15,45-1-2 16,-45 1 0-16,66 3 0 15,-66-3 0-15,83-4 0 16,-83 4 0-16,86-9 0 16,-86 9 0-16,80-7 0 0,-80 7 0 15,55-3 0-15,-8 10 0 16,-40 8 0-16,-19 12 0 15,-23 3 0-15,0 5 0 16,-1 1 0-16,17 0 0 16,18-10 0-16,28-8 0 15,16-8 0-15,11-4 0 16,5-4 0-16,-3-1 0 15,-4 3 0-15,-10 2 0 16,-19 7 0-16,-16 7 0 16,-20 7 0-16,-18 5 0 15,-13 6 0-15,-8 2 0 16,-1 1 0-16,1-4-6 15,15-1-11-15,1-15-23 0,25-5-2 16,11-16 1-16,16-3-1 16</inkml:trace>
  <inkml:trace contextRef="#ctx0" brushRef="#br0" timeOffset="1926.1102">6928 1067 86 0,'1'-83'41'0,"-1"83"2"16,-19-82-2-16,19 82-18 0,-39-68-17 15,39 68-1-15,-49-48 0 16,49 48-2-16,-62-12-1 15,62 12-2-15,-62 24 0 16,34 26 0-16,-32 37 0 16,16 32 0-16,4 16 0 15,19 3 0-15,-5-39 0 16,26-5-5-16,14-20-7 15,3-32-26-15,20-16-3 16,-10-19 0-16,7-12 0 16</inkml:trace>
  <inkml:trace contextRef="#ctx0" brushRef="#br0" timeOffset="2629.1504">6530 1377 110 0,'0'0'40'0,"-47"-35"1"15,47 35 0-15,0 0-21 16,0 0-17-16,-32-59-3 15,32 59 0-15,0 0 0 16,67-38 0-16,-67 38 0 16,88-12 0-16,-33 7 0 15,1-1 0-15,3 2 0 16,0-1 0-16,3 2 0 15,-5-1 0-15,-5 4 0 16,-52 0 0-16,118 13 0 16,-86 9 0-16,-32 17 0 0,-30 5 0 15,-9 8 0-15,-5-2 0 16,15 2 0-16,14-9 0 15,32-12 0-15,16-11 0 16,13-13 0-16,11-14 0 16,5-14 0-16,3-11 0 15,-65 32 0-15,57-45 0 16,-57 45 0-16,49-51 0 15,-49 51 0-15,25-55 0 16,-25 55 0-16,10-49 0 16,-10 49 0-16,0 0 0 15,-12-49 0-15,12 49 0 16,0 0 0-16,0 0 0 15,0 0 0-15,0 0 0 0,32-23 0 16,-32 23 0-16,28 17 0 16,10 6 0-16,14 1 0 15,2-4 0-15,2 0 0 16,-15 0 0-16,-14 4 0 15,-22 1 0-15,-9 5 0 16,-8-1 0-16,0 3 0 16,-3-4 0-16,5 0 0 15,1-8 0-15,4-5 0 16,5-15 0-16,0 0 0 15,20-11 0-15,-4-8 0 16,1-12 0-16,3-6 0 16,-20 37 0-16,0 0 0 15,33-68 0-15,-33 68 0 16,24-49 0-16,-24 49 0 0,29-46-10 15,-29 46-30-15,37-47-3 16,-37 47 0-16,51-37 0 16</inkml:trace>
  <inkml:trace contextRef="#ctx0" brushRef="#br0" timeOffset="3388.1938">9276 1331 86 0,'1'-58'39'15,"-1"58"0"-15,0 0 1 16,0 0-22-16,-56-41-11 16,56 41-1-16,-41 3-2 15,-18 14 0-15,-6 12-2 16,6 20 1-16,-4 0-2 15,15 13 0-15,12 0-1 16,23-4 1-16,26-23-1 16,12-11 0-16,12-13 0 15,10-15 0-15,6-11 0 16,6-13 1-16,0-6-1 15,-59 34 1-15,57-49 1 16,-57 49-2-16,57-51 0 16,-57 51 0-16,47-49 0 0,-47 49 0 15,38-21 0-15,-17 16 0 16,-11 22 0-16,-10 23 0 15,-9 22 0-15,-4 27 0 16,-13 16-2-16,4 19 2 16,4-17-1-16,0-3-1 15,-2-13 3-15,3-8-2 16,-5-22 2-16,-5-13-1 15,2-19 0-15,-6-21 0 16,1-16 0-16,-2-17-2 16,7-14 0-16,0-20-3 15,12-8-3-15,-5-22-3 16,27 8-28-16,-7-3 0 15,18 12-1-15,2-1 0 16</inkml:trace>
  <inkml:trace contextRef="#ctx0" brushRef="#br0" timeOffset="3820.2185">9925 1368 116 0,'49'-40'42'15,"-49"40"0"-15,0 0-2 16,0 0-36-16,-18-19-1 16,2 28 0-16,-1 14-3 15,0 5 1-15,5 10-1 16,4 9 0-16,-1 3-1 0,9 5 1 15,-3-9 0-15,4-5 0 16,0-10 0-16,0-7 1 16,3-14 0-16,-4-10 0 15,0 0 1-15,15-30-2 16,-3-5 0-16,4-14 0 15,-16 49 0-15,23-58 0 16,-23 58 0-16,24-64 0 16,-24 64 0-16,33-57 0 15,-33 57 0-15,36-53 0 16,-36 53 0-16,48-38 0 15,-16 12-3-15,-32 26-7 16,72-19-22-16,-11 14-8 16,26 8-3-16,-4 6 2 0,11 0 0 15</inkml:trace>
  <inkml:trace contextRef="#ctx0" brushRef="#br0" timeOffset="4192.2396">10859 1302 81 0,'0'0'41'15,"0"0"-1"-15,0 0 3 16,0 0-13-16,-42-10-23 15,-7 18-2-15,-9 4-2 16,4 8 2-16,-18 11-5 16,14 4 0-16,4 2 0 15,21 6 0-15,14-6 0 16,14-2 0-16,14-9 0 0,17-10 0 15,14-7 0-15,12-13 0 16,9-7 0-16,2-9 0 16,1-10 0-16,-4-5 0 15,-8 0 0-15,-8-3 0 16,-44 38 0-16,0 0 0 15,43-48 0-15,-33 33 0 16,0 1 0-16,-10 14 0 16,-7 11 0-16,-6 13 0 15,0 6 0-15,1 9-3 16,7 4-6-16,3-4-5 15,28-2-14-15,-1-17-14 16,27-1 2-16,4-14-2 16,22-5 4-16</inkml:trace>
  <inkml:trace contextRef="#ctx0" brushRef="#br0" timeOffset="4560.2608">11657 1400 106 0,'14'-50'43'15,"-41"39"-1"-15,-17 14 0 16,-7 15-28-16,-7 15-10 15,-3 6 0-15,4 5-4 16,22 2 0-16,24-9 0 16,14-9 0-16,19-13 0 15,16-15 0-15,13-19 0 16,12-16 0-16,-63 35 0 15,73-49 0-15,-73 49 0 16,75-70 0-16,-75 70 0 0,74-81 0 16,-74 81 0-16,58-78 0 15,-58 78 0-15,44-62 0 16,-44 62 0-16,0 0 0 15,8-63 0-15,-9 78 0 16,-7 17 0-16,-4 29 0 16,-6 9 0-16,12 9-9 15,22-4-8-15,9-30-13 16,22-14-13-16,-2-20 2 15,16-10-1-15,-6-16 3 16</inkml:trace>
  <inkml:trace contextRef="#ctx0" brushRef="#br0" timeOffset="4736.2706">12242 1406 104 0,'32'-65'41'15,"-39"54"0"-15,-9 16 0 16,-10 16-29-16,-4 18-9 16,7 3-1-16,-7 11-2 15,12 3-1-15,14-8-5 16,9-13-1-16,23-9-22 15,-10-20-12-15,19-10 2 16,-8-17-2-16,14-10 2 16</inkml:trace>
  <inkml:trace contextRef="#ctx0" brushRef="#br0" timeOffset="4848.2769">12324 1236 122 0,'-44'-93'25'16,"44"93"-23"-16,-44-86-10 15,44 86-30-15,-50-76-3 16</inkml:trace>
  <inkml:trace contextRef="#ctx0" brushRef="#br0" timeOffset="5416.3098">12689 1391 115 0,'-23'5'40'15,"11"1"1"-15,12-6-10 16,29 5-28-16,8-9 0 16,12 1 0-16,6-2-1 0,3 0 0 15,0-4 0-15,0-2-1 16,-12-1 0-16,-7-1 0 15,-39 13 0-15,0 0-1 16,0 0 1-16,0 0 0 16,0 0 0-16,-5-48-1 15,-46 40 0-15,-4 14 1 16,-20 8-1-16,6 13 1 15,-12 5-2-15,12 11 2 16,14 6-3-16,30 0 2 16,23-6-1-16,18-9-1 15,27-4-3-15,16-19-2 16,31-7-29-16,-4-16-5 15,19-6 2-15,-11-10-2 16</inkml:trace>
  <inkml:trace contextRef="#ctx0" brushRef="#br0" timeOffset="5754.3291">13422 1379 117 0,'-28'27'41'0,"-16"4"1"16,8 13-2-16,2-6-37 15,7-4 0-15,6-4-2 16,8-2 1-16,10-6-1 15,9-9-1-15,8-7 0 16,11-4 1-16,4-10 0 16,5-5 0-16,2-9-1 15,-2-8 2-15,0-2-2 16,-2-8 0-16,-4 5 0 0,-8-1 0 15,-2 9 0-15,-7 4 0 16,-11 23 0-16,16-9 0 16,-11 24 0-16,-3 8 0 15,3 8 0-15,2 6-2 16,9 1-2-16,1-3-3 15,21-3-12-15,-6-17-21 16,23-9-2-16,-4-15 1 16,19-13 0-16</inkml:trace>
  <inkml:trace contextRef="#ctx0" brushRef="#br0" timeOffset="5964.3411">14297 962 115 0,'0'0'41'15,"-7"-29"3"-15,-25 63-5 16,-1 47-35-16,-13 40-2 16,-2 18-2-16,11-15-2 15,23-13-3-15,22-23-17 16,11-55-17-16,7-11-2 15,-7-21 1-15,9-10-1 16</inkml:trace>
  <inkml:trace contextRef="#ctx0" brushRef="#br0" timeOffset="6393.3657">14116 1249 123 0,'0'0'41'0,"0"0"-1"15,-3-49-4-15,3 49-36 16,0 0 0-16,74-46 0 15,-74 46 0-15,76-5-1 16,-76 5 1-16,88 8 1 16,-88-8 1-16,93 4 0 15,-47-3 0-15,-46-1 1 16,84 5 0-16,-84-5 0 15,52 8-3-15,-52-8 0 16,-4 21 0-16,-14 5 0 16,-24 2 0-16,6 3 0 0,0-10 0 15,28 8 0-15,22-6 0 16,28-5 0-16,13-3 0 15,3-2 0-15,-1 2 0 16,-6 2 0-16,-8 2 0 16,-15 8 0-16,-15 1 0 15,-13 4 0-15,-12-2 0 16,-13 7 0-16,-4-3 0 15,-3-3 0-15,8 0-12 16,-10-20-24-16,26 3-7 16,8-14-1-16,14 14 0 15</inkml:trace>
  <inkml:trace contextRef="#ctx0" brushRef="#br0" timeOffset="6531.3736">15203 1707 129 0,'-28'-11'46'16,"-9"1"-6"-16,9-4-9 15,35-2-70-15,-29-5-4 16,22 21-1-16,-11-19-3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0:58.637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368 5166 95 0,'10'-26'39'0,"15"0"2"15,-1-13-3-15,13 1-36 16,1-4-1-16,5 4 0 16,0 5 0-16,-1 8-1 15,-11 11 0-15,-3 11 0 0,-15 17 1 16,-4 15-1-16,-13 14 1 15,-1 14 0-15,-5 10 0 16,-4 9 1-16,4 1 0 16,1-5 0-16,9-6 0 15,13-13-2-15,7-16 1 16,14-20 0-16,11-20 0 15,13-18-1-15,6-16 1 16,4-10 0-16,-5-7 0 16,-5-6 1-16,-12-2-1 15,-10 4 1-15,-13 2-1 16,-13 6 0-16,-8 3-1 15,-7 9 1-15,-1 3-1 16,3 3-1-16,7 5 0 16,7 1-3-16,14 13-4 0,-4-12-11 15,24 22-18-15,-13-5-4 16,10 15 0-16,-7-3-3 15</inkml:trace>
  <inkml:trace contextRef="#ctx0" brushRef="#br0" timeOffset="376.0211">1477 5077 93 0,'3'20'38'15,"-1"-10"2"-15,16 1-2 16,-2-10-34-16,19-8-1 15,4-13 0-15,17-6 1 0,1-12-2 16,2-5 2-16,-6-8-2 16,-6 1 1-16,-8-1-1 15,-15 4 0-15,-14 6-1 16,-19 8 0-16,-18 14 0 15,-14 15-1-15,-10 16 0 16,-8 17 1-16,-4 18-1 16,1 16 1-16,5 9 0 15,7 11-1-15,15 3 1 16,19-4-1-16,20-10 1 15,21-12-3-15,29-18 1 16,22-25-6-16,29-10-8 16,5-38-9-16,27-7-16 15,-3-28 0-15,16-10-3 0,-10-26 3 16</inkml:trace>
  <inkml:trace contextRef="#ctx0" brushRef="#br0" timeOffset="956.0546">2665 4075 69 0,'0'18'37'0,"5"21"0"16,-12 3-3-16,9 36-8 15,-20 2-17-15,7 25-2 16,-8 8-3-16,2 11 0 16,-2-2-2-16,0-1-1 15,-1-10-1-15,10-17-3 16,10-6-11-16,0-34-23 15,16-12-1-15,3-26-2 16,15-15-1-16</inkml:trace>
  <inkml:trace contextRef="#ctx0" brushRef="#br0" timeOffset="2110.1207">951 5935 57 0,'-11'-4'35'16,"-6"13"-3"-16,-11 8 3 16,-7 26-18-16,-14-2-8 0,8 25 0 15,-12 8-3-15,9 17 0 16,-4 5 0-16,10 9 1 15,4-4-3-15,17 4 0 16,7-8-4-16,12-9 0 16,15-11-3-16,11-16-3 15,18-2-16-15,0-26-16 16,17-10 1-16,-5-19-3 15,13-11 3-15</inkml:trace>
  <inkml:trace contextRef="#ctx0" brushRef="#br0" timeOffset="2678.1531">1187 6488 99 0,'-24'3'35'16,"2"14"2"-16,-5-2-4 15,5 16-29-15,-3 3-2 16,4 9 2-16,1 2-1 16,4 1 0-16,1-4 0 15,8 0-1-15,2-11 0 16,5-8-1-16,4-10 0 15,7-14 0-15,8-13-1 16,3-13 1-16,3-6-1 16,4-10 0-16,-4-4 1 15,1-2-2-15,-3 3 2 16,-5 6-2-16,-6 9 2 0,-3 8-1 15,-6 10 1-15,-3 13-1 16,0 0 0-16,-5 23 1 16,5-3 0-16,2-1 1 15,5 1-1-15,6-4 0 16,11-10 1-16,8-7-1 15,9-14 0-15,6-7 0 16,3-9 1-16,2-2-2 16,-1-2 1-16,-6 5-1 15,-9 4 1-15,-9 9 0 16,-10 15-1-16,-9 11 1 15,-10 16-1-15,-9 13-1 16,-2 7 1-16,-4 6 1 16,6 4-2-16,-4 1 0 0,8-7-4 15,3-13-1-15,22-3-11 16,-1-33-10-16,27-2-13 15,1-24-1-15,17-9 0 16,0-18 0-16</inkml:trace>
  <inkml:trace contextRef="#ctx0" brushRef="#br0" timeOffset="2861.1636">2220 5963 86 0,'-34'37'39'15,"-2"25"0"-15,-13 11 0 16,4 25-15-16,-3-4-23 0,5 9 1 15,10 2-3-15,6-8 0 16,21 0-15-16,1-27-19 16,20-9-4-16,3-23 2 15,20-10-3-15</inkml:trace>
  <inkml:trace contextRef="#ctx0" brushRef="#br0" timeOffset="3188.1823">2283 6408 107 0,'-28'4'39'16,"-9"2"1"-16,8 15-2 16,-7-4-33-16,11 7-3 0,7 0 0 15,10 0 0-15,13-3-2 16,9-4 2-16,10-1-2 15,7-5 1-15,3 2-2 16,1-2 3-16,-5 3-2 16,-1 1 1-16,-11 6 0 15,-8 9 0-15,-12 5-1 16,-7 5 1-16,-6 2-1 15,-6-2 0-15,0-2-3 16,1-8 0-16,6-5-5 16,0-30-14-16,14 5-17 15,14-42 1-15,11 1-1 16,6-21-2-16</inkml:trace>
  <inkml:trace contextRef="#ctx0" brushRef="#br0" timeOffset="3447.1971">2575 5844 92 0,'-18'22'41'0,"11"10"0"16,2-3-2-16,17 13-26 15,8-10-9-15,6 4-2 16,8 3 0-16,1 6 0 15,1 4-1-15,-2 9 0 16,-8 6 0-16,-11 5-1 16,-10 5 0-16,-12 1 0 15,-9 2-2-15,-12-7-2 16,-2 10-14-16,-21-22-19 0,5 0-3 15,-10-17 2-15,6-1-4 16</inkml:trace>
  <inkml:trace contextRef="#ctx0" brushRef="#br0" timeOffset="4262.2436">1284 7444 101 0,'-19'9'36'16,"-7"-2"3"-16,3 13-2 15,-5 2-33-15,3 8-1 16,0 5-1-16,3 4 0 0,4 0 0 15,5 2-1-15,7-4 0 16,11-5 0-16,9-8 0 16,4-9 0-16,8-7-1 15,5-12 0-15,4-9 0 16,1-9-1-16,-3-7 0 15,-2-8 0-15,-5-1 0 16,-7-3 0-16,-4 3 1 16,-7-2-1-16,-7 9 1 15,-6 5 1-15,-4 7 0 16,-1 9 0-16,-5 5 0 15,3 5 0-15,0 3 0 16,12-3 1-16,0 0-1 16,11 12 0-16,12-12-1 0,6-2 1 15,9-1 0-15,3 1-1 16,2 2 1-16,-5 6-1 15,-2 9 0-15,-11 11 1 16,-10 9-1-16,-9 9 1 16,-12 3-1-16,-4 2 1 15,-6-1-1-15,-1-6 1 16,0-9-1-16,4-12 1 15,13-21 1-15,0 0 0 16,-1-27 0-16,17-6-1 16,4-9 1-16,3-5 1 15,2 0-3-15,-5 2-2 16,2 7-2-16,-9 1-7 15,12 25-9-15,-21-8-10 0,15 19-13 16,-3-4 1-16,13 10-1 16,1-7 2-16</inkml:trace>
  <inkml:trace contextRef="#ctx0" brushRef="#br0" timeOffset="4964.2836">2151 7779 79 0,'-4'-16'38'15,"-5"0"0"-15,9 16 1 16,-10-16-22-16,10 16-11 15,0 0-1-15,-14 19-2 16,6 3 0-16,-3 7-1 16,1 6 0-16,-2 4 0 15,-3-1 0-15,4 1 0 16,1-7-1-16,5-3 0 15,3-14 0-15,2-15 1 16,15 0-1-16,-1-16-1 16,5-8 1-16,2-10 0 0,1-4 0 15,-1-4-1-15,-6-2 1 16,-3 6-1-16,-6 3 1 15,-1 10-1-15,-8 6 0 16,3 19 1-16,-15-9-1 16,15 9 1-16,-13 19-1 15,15-6 0-15,2 4 0 16,6-4 1-16,9-2-1 15,9-7 0-15,6-4 1 16,4-6-1-16,5-6 2 16,1-4-2-16,0 0 0 15,-2-2 0-15,-8 2 0 16,-3 2 0-16,-11 4 0 15,-5 7 0-15,-15 3 0 16,9 20 0-16,-18 5 0 0,-3 7 0 16,-1 8 0-16,-1 1 0 15,1 5 0-15,8-5-4 16,9-3-1-16,4-14-5 15,27-3-8-15,-11-28-8 16,28 4-10-16,-8-19-4 16,13-2-1-16,-6-17 2 15</inkml:trace>
  <inkml:trace contextRef="#ctx0" brushRef="#br0" timeOffset="5265.3011">2936 7668 89 0,'-30'-9'40'0,"13"18"1"0,-8-3-1 15,6 16-12 1,-1-3-25-16,3 1-1 0,5 1-1 15,6 2 0-15,7-2 0 16,8-2 0-16,3 0-1 16,8-3 0-16,2-1 1 15,3-3-1-15,-3 0 0 16,2 0 0-16,-5 1 0 15,-1 3 0-15,-8 0 1 16,-9 6-1-16,-3 2 0 16,-6-1-1-16,-6 0 1 15,0-2-2-15,0-4-1 16,-3-9-3-16,17-8-5 15,-16-16-8-15,28-1-10 16,-5-19-11-16,16-6 0 0,-2-13 1 16,11 0 1-16</inkml:trace>
  <inkml:trace contextRef="#ctx0" brushRef="#br0" timeOffset="5426.3103">3097 7558 97 0,'0'0'39'16,"-18"-1"3"-16,18 1-3 15,-14 4-15-15,14-4-24 16,14-1-2-16,5-8-3 15,15 8-12-15,-10-18-11 16,17 7-12-16,-2-10 1 16,10 2-1-16,-3-9 0 15</inkml:trace>
  <inkml:trace contextRef="#ctx0" brushRef="#br0" timeOffset="5615.3211">3572 7265 122 0,'-19'39'40'0,"-10"-1"-1"15,12 14-7-15,0-2-29 16,3 0-3-16,11 2-4 16,-3-15-14-16,25 3-19 15,-8-13-3-15,12-4 0 16,0-17-1-16</inkml:trace>
  <inkml:trace contextRef="#ctx0" brushRef="#br0" timeOffset="5936.3395">3676 7061 112 0,'0'0'40'0,"0"0"0"16,14 14 0-16,10 5-35 16,-6 9-1-16,4 13-3 15,-1 10 1-15,-1 14 0 16,-4 11-1-16,-6 9 0 15,-11 6-1-15,-6 1 0 0,-9 0-1 16,-8-4 0-16,-8-3-3 16,-8-19-5-16,5 1-9 15,-16-26-13-15,16-4-11 16,-5-14 0-16,8-7 0 15,-1-17 1-15</inkml:trace>
  <inkml:trace contextRef="#ctx0" brushRef="#br0" timeOffset="6320.3615">2247 7402 81 0,'-9'-17'38'16,"-16"3"0"-16,0 17 0 15,-18 4-20-15,-1 31-10 16,-19 21-3-16,1 21-1 15,-5 17-1-15,9 11-1 16,10 6-1-16,18 5-2 0,26-4-2 16,22-20-9-16,42-3-16 15,12-25-13-15,30-15 0 16,12-19-2-16,20-12 1 15</inkml:trace>
  <inkml:trace contextRef="#ctx0" brushRef="#br0" timeOffset="7184.4109">16633 12572 51 0,'38'-14'40'0,"-10"-2"-1"16,-3 9 2-16,-21-12-22 15,-4 19-12-15,-21 3-3 16,-3 9 0-16,-13 9 0 16,-7 12-3-16,-8 15 1 15,-6 16-1-15,1 14 0 16,0 8 0-16,10 6 1 15,11-2-2-15,12-2 0 16,14-12-1-16,18-11-1 0,12-22-2 16,18-13-1-16,5-24-5 15,20 1-14-15,-20-28-16 16,6 2 1-16,-18-18 0 15,-6 1 1-15</inkml:trace>
  <inkml:trace contextRef="#ctx0" brushRef="#br0" timeOffset="7530.4306">16265 12928 76 0,'-43'-2'41'0,"18"20"-1"16,3-3 2-16,20 5-30 16,9 2-8-16,18-2-3 15,13-4 0-15,12-2-1 16,10-3-1-16,12-10-2 0,8-1 0 15,0-7-2-15,2 0 0 16,-6-9-1-16,1 0 0 16,-15-6 1-16,-8 2 2 15,-16-1 0-15,-10 3 3 16,-11 1 2-16,-10 2 1 15,-7 15 1-15,-20-7 0 16,4 19 1-16,-11 9-1 16,-2 13 1-16,-4 6-2 15,-1 8 0-15,1 6-2 16,7 1-1-16,5 1-3 15,5-11-3-15,22 4-12 16,-7-28-12-16,24-3-9 16,5-21-3-16,15-7 2 0</inkml:trace>
  <inkml:trace contextRef="#ctx0" brushRef="#br0" timeOffset="8101.4633">17230 12886 92 0,'-8'15'42'15,"-9"-8"0"-15,17 12-1 16,0-4-38-16,5 3-1 16,-1 5 0-16,-2 4 0 15,0 4-1-15,-2 5 0 16,-3 1-1-16,-3-1 1 0,0-3-1 15,0-4 0-15,2-7-1 16,3-9 1-16,1-13 0 16,16-8-1-16,0-11 2 15,6-12-2-15,6-5 2 16,1-7-1-16,1-3 0 15,-1 1 0-15,0 4 1 16,-7 7-1-16,-2 9 1 16,-9 12-1-16,-11 13 1 15,9 10 0-15,-11 11 0 16,-5 9-1-16,1 4 1 15,3 2-1-15,4-1 1 16,6-6-1-16,10-9 0 16,12-11 1-16,12-12-1 0,5-9 1 15,7-8 0-15,0-6-1 16,-2-2 1-16,-7 3 0 15,-7 0 0-15,-12 9-1 16,-12 12 1-16,-13 4-1 16,-5 24 0-16,-11 6 0 15,-3 6 0-15,-3 6 0 16,2 4-1-16,3 4-1 15,8-2-2-15,7-11-4 16,16 2-6-16,-2-24-5 16,27 11-7-16,-13-32-4 15,29 8-6-15,-14-22-6 16,9-1 3-16</inkml:trace>
  <inkml:trace contextRef="#ctx0" brushRef="#br0" timeOffset="8453.4835">18031 13076 87 0,'-13'3'40'0,"-6"-5"-1"15,19 2 1-15,3 11-33 16,17-8-4-16,9-6 1 16,9 3-1-16,4-4-1 15,2-2-1-15,-1-3 1 16,-4-2-2-16,-9 0 1 15,-9-3-1-15,-10-3 0 16,-10 0 0-16,-8 2 0 16,-7 2 0-16,-7 5 1 0,-7 5-1 15,-8 9 0-15,-3 10 1 16,-4 12 0-16,0 5 0 15,5 9-1-15,9 2 1 16,9 1-1-16,12-3 0 16,21-5-3-16,10-13-4 15,24 2-6-15,1-22-6 16,29 9-7-16,-10-27-8 15,17 8-9-15,1-13-1 16,11-1 4-16</inkml:trace>
  <inkml:trace contextRef="#ctx0" brushRef="#br0" timeOffset="8845.5057">19096 12535 91 0,'0'0'37'0,"-15"24"2"0,-11 26-10 15,-25 8-23-15,-6 20-3 16,-9 7 0-16,1 11-1 16,8-1 0-16,12-5-1 15,24-7-2-15,24-15-2 16,38-8-8-16,13-32-12 15,34-6-17-15,11-22 1 16,17-7-2-16,-4-16 3 16</inkml:trace>
  <inkml:trace contextRef="#ctx0" brushRef="#br0" timeOffset="9153.5235">19479 13010 90 0,'-57'1'39'0,"9"13"0"0,1-7-2 16,19 7-30-16,2-1-3 15,16 4 0-15,11-6-1 16,18-2 0-16,12-1-1 16,9 0-1-16,7 4 0 15,1 1 0-15,-1 4-1 16,-8 7 0-16,-12 7-1 15,-18 4 0-15,-15 5 1 16,-14-1-1-16,-7 2 0 16,-10-8 0-16,2-4-2 15,-1-15-3-15,20-4-5 16,-1-27-7-16,31 7-9 15,-2-26-12-15,27-3-2 16,4-13 1-16,14-6 2 0</inkml:trace>
  <inkml:trace contextRef="#ctx0" brushRef="#br0" timeOffset="9431.5394">19788 12634 74 0,'0'0'42'0,"16"3"-1"16,10-5 1-16,20 7-20 15,3 2-20-15,7 10 1 16,-4 7-1-16,-4 14 0 16,-14 11 0-16,-14 12 0 15,-18 10-1-15,-13 10 1 16,-18 2-2-16,-7 0 1 0,-12-6-2 15,2-9 0-15,3-10-3 16,4-20-5-16,17-3-6 16,-2-34-6-16,34 6-10 15,-1-28-9-15,24-1-4 16,1-13 2-16</inkml:trace>
  <inkml:trace contextRef="#ctx0" brushRef="#br0" timeOffset="11948.6834">4254 12083 35 0,'0'0'28'0,"0"0"-11"15,0 0 7-15,-10 8-7 16,0-8-7-16,5 10-1 16,-8-5-1-16,7 9 0 15,-5-4-1-15,7 4-2 16,4-14 1-16,-5 18-2 15,5-18-2-15,9 13 0 16,1-12-2-16,5-3 1 16,3-4-1-16,0-2 1 15,-1-2-1-15,1-1 1 16,-6-2 0-16,-3 1 0 15,-4 0 0-15,-5 12 0 16,-5-18 0-16,5 18 0 0,-20-11 1 16,6 11-1-16,-3 3 1 15,0 5 0-15,-4 1 0 16,3 4 0-16,3 1-1 15,3 3 1-15,2-2-1 16,10-1-1-16,5-2 1 16,8-2-1-16,3-5 0 15,7-6 0-15,4-3 0 16,-2-3 1-16,3-6-1 15,-4-2 1-15,-4-1-1 16,-7 1 1-16,-8 0 1 16,-7 3-1-16,-8 7 0 15,-6 3 0-15,-9 6 1 16,-1 6 0-16,-3 2-1 0,4 0 1 15,2 1-1-15,7-2-1 16,16-11 1-16,-12 9-1 16,12-9-1-16,27-16-3 15,-2 8-7-15,-7-17-6 16,13 17-13-16,-17-10-9 15,3 7-3-15,-12-1 1 16</inkml:trace>
  <inkml:trace contextRef="#ctx0" brushRef="#br0" timeOffset="13077.748">4384 12552 43 0,'0'0'35'15,"-3"-23"1"-15,3 23-14 16,-18-14 8-16,7 19-19 16,-16-2-3-16,6 17-1 0,-8-2-1 15,4 13-2-15,-5 6 0 16,5 8-1-16,3 4 0 15,11 3-1-15,9-3-1 16,11-3 1-16,16-7-2 16,10-9 1-16,11-12-1 15,11-14 0-15,3-14 0 16,-2-8 1-16,-6-14-1 15,-10-6 0-15,-11-4 0 16,-13-6-2-16,-18 6-1 16,-18 0-1-16,-12 9-4 15,-13-10-11-15,7 18-19 16,-12-6-1-16,7 8-1 15,1-4 1-15</inkml:trace>
  <inkml:trace contextRef="#ctx0" brushRef="#br0" timeOffset="13746.7862">3415 12049 48 0,'-7'-15'35'0,"7"15"2"16,-20-18-16 0,20 18 9-16,-34 7-21 0,15 9-1 15,-13-1-3-15,7 8 0 16,-4 5-2-16,2 3 0 15,7 1-1-15,4 0 1 16,12-2-2-16,11-3 0 16,12-8 0-16,10-2 0 15,8-12 0-15,10-4-1 16,-1-9 1-16,2-4-1 15,-4-4 1-15,-11-6-1 16,-7-4 1-16,-14 1-1 16,-13 1 0-16,-11 4 1 15,-13 3-1-15,-8 3-1 0,-4 4 0 16,-3 3-1-16,3 6-1 15,7-4-6-15,21 16-10 16,-5-13-18-16,25 8-3 16,6-6-1-16,17 6 0 15</inkml:trace>
  <inkml:trace contextRef="#ctx0" brushRef="#br0" timeOffset="18764.0732">5987 12478 67 0,'-4'19'39'0,"-3"-6"-1"15,5 15 1-15,-12 0-29 16,8 16-5-16,-5 2-2 15,6 11 0-15,-6 2-1 16,2-1 0-16,3 0-3 16,2-11 0-16,13-3-6 15,0-29-20-15,24-5-12 16,5-23 0-16,17-9-2 15</inkml:trace>
  <inkml:trace contextRef="#ctx0" brushRef="#br0" timeOffset="19384.1087">7424 12584 67 0,'0'0'40'0,"-6"-14"-2"0,22 4 1 15,3-3-35-15,24-6-2 16,10-3 0-16,7 5 2 15,0 0-2-15,-2 11-1 16,-9 7 0-16,-14 13 0 16,-20 12 0-16,-23 17-2 15,-25 10 2-15,-13 14 0 16,-13 5 0-16,-2 4-1 15,0-4 1-15,14-9 0 16,17-13 0-16,24-14-1 16,31-19-3-16,21-29-11 15,42-3-21-15,1-18-4 16,20-4-2-16,2-10-1 0</inkml:trace>
  <inkml:trace contextRef="#ctx0" brushRef="#br0" timeOffset="19985.143">9173 12437 65 0,'19'-10'37'15,"7"-3"0"-15,15-1 1 16,-3-4-33-16,15 4-3 16,3-1 0-16,0 4-1 15,-7 4 1-15,-8 7-1 16,-10 5 0-16,-11 9 0 15,-16 5 0-15,-17 10 1 0,-12 7-1 16,-9 5 0-16,-8 0 0 16,2-2 0-16,2-4 0 15,12-8-1-15,10-10 1 16,19-6-1-16,15-11 1 15,15-5 0-15,8-2 0 16,8 3 1-16,-3 0-1 16,-4 9 0-16,-12 6 1 15,-11 15-1-15,-18 6 0 16,-13 8-1-16,-10 4-1 15,-11 2-1-15,8 7-10 16,-9-24-11-16,24 6-17 16,8-21 0-16,24-10-1 15,14-18 0-15</inkml:trace>
  <inkml:trace contextRef="#ctx0" brushRef="#br0" timeOffset="20421.168">11074 12326 75 0,'-13'12'40'0,"-9"-2"-1"15,7 15-2-15,-18-3-28 16,7 12-2-16,-3-1-2 15,12 2-2-15,5-3-1 16,18-3-1-16,14-11 1 16,14-4-3-16,19-12 0 15,10-11-2-15,15-1-3 16,-6-20-14-16,16 6-19 0,-16-10-2 15,-4 3 0-15,-16-7 0 16</inkml:trace>
  <inkml:trace contextRef="#ctx0" brushRef="#br0" timeOffset="20576.1769">11372 12321 88 0,'-52'47'39'0,"9"14"1"16,1-4 0-16,21 4-39 15,8 4-7-15,1-19-18 16,29 1-16-16,10-13 0 15,21-11-2-15,10-15 1 16</inkml:trace>
  <inkml:trace contextRef="#ctx0" brushRef="#br0" timeOffset="21063.2047">12736 12357 81 0,'-11'-3'40'0,"11"3"-1"15,-23 7 1-15,23-7-37 16,-28 18-1-16,9 2 1 15,3 0-2-15,1 7 0 16,3 2 1-16,10-4-2 16,9 2 1-16,10-4-1 15,8-3 1-15,7 1-2 16,2-1 2-16,3-2-2 15,-5 5 2-15,-3 4 0 16,-11 3-1-16,-11 6 1 16,-13 0-1-16,-8 6 0 15,-7-4 0-15,-9-5-1 16,4-4-4-16,-5-22-8 0,22 6-10 15,-6-30-17-15,19-4 0 16,5-19-1-16,17-7 0 16</inkml:trace>
  <inkml:trace contextRef="#ctx0" brushRef="#br0" timeOffset="21212.2131">12878 12374 98 0,'0'0'42'0,"-11"5"0"15,11-5-2-15,43 3-40 16,-12-16-6-16,31 8-14 15,-7-16-20-15,17 7 0 16,0-9-2-16,8 7 0 16</inkml:trace>
  <inkml:trace contextRef="#ctx0" brushRef="#br0" timeOffset="21712.2418">14637 12289 73 0,'17'-10'40'0,"-17"10"-2"16,0 0 2-16,-39 3-33 15,0 20-3-15,-14 12-1 16,-9 14 1-16,-7 9-1 16,-1 11 0-16,6 0 0 15,9 3-1-15,20-7 0 16,17-6 0-16,23-11-2 15,24-15 0-15,20-12 1 16,12-13 0-16,3-13-1 16,3-10 1-16,-6-5 0 0,-15-8-1 15,-15-2 0-15,-22-2-2 16,-16 3 0-16,-20-3-3 15,-2 11-3-15,-16-10-11 16,19 18-18-16,-8-4-3 16,24 6-3-16,10-4 3 15</inkml:trace>
  <inkml:trace contextRef="#ctx0" brushRef="#br0" timeOffset="22180.2686">15869 12438 75 0,'0'0'38'16,"0"0"1"-16,0 0-6 16,32-4-26-16,-3 2-2 15,15 1-1-15,7-5 1 16,14 3-1-16,-1-4 0 0,5 0-1 15,-7-1-1-15,-6 2-1 16,-13 3 1-16,-12 3-1 16,-15 5 0-16,-18 9 1 15,-14 12-2-15,-13 8 0 16,-9 12 0-16,-10 5-1 15,1 10-1-15,-1-4-4 16,20 8-8-16,-4-25-10 16,37-1-16-16,8-22-1 15,26-11-3-15,15-19 2 16</inkml:trace>
  <inkml:trace contextRef="#ctx0" brushRef="#br0" timeOffset="22855.3072">18059 12252 79 0,'-4'-18'39'0,"-8"11"0"16,-18-7-3-16,1 12-30 15,-19 4-3-15,1 11 0 16,-4 3-1-16,7 5 0 15,5 5-1-15,13 3 0 16,13 0 0-16,12-2 0 16,14 3-2-16,7-2 2 0,12-1-1 15,4 0 0-15,-1 0 0 16,-5-1 0-16,-7 1 0 15,-7-1-1-15,-11-1 2 16,-9 0-2-16,-11-1 1 16,-8-2-1-16,-6-3 2 15,-1-1-1-15,-4-5 0 16,7-4 1-16,0-8-1 15,12-7 0-15,10-10 1 16,13-9-1-16,11-9 0 16,15-11 1-16,10-8-1 15,3-6-1-15,10 3 0 16,-7-3-2-16,1 12-5 15,-21-6-13-15,2 23-17 16,-19 6-2-16,-1 14 0 0,-12 10 0 16</inkml:trace>
  <inkml:trace contextRef="#ctx0" brushRef="#br0" timeOffset="23486.3433">19624 12265 67 0,'11'-14'34'15,"1"3"1"-15,-12-14-6 16,5 15-20-16,-12-6-2 15,7 16 1-15,-31-6 0 16,3 14 0-16,-11 4-2 0,-2 11 0 16,-6 4-2-16,3 4-1 15,2 4-1-15,11 0 1 16,11-2-2-16,18-6 1 15,17-5-1-15,19-7 0 16,16-7 0-16,13-8-1 16,6-5 1-16,3-7-1 15,-6-4 1-15,-4 1-1 16,-15-1 1-16,-15 2-1 15,-15 5 0-15,-17 9 0 16,-18 8 0-16,-13 14 1 16,-12 10-2-16,-9 11 1 15,-8 10-1-15,2 6-1 16,6 7-3-16,8-12-5 0,29 8-6 15,5-27-8 1,44 4-12-16,8-25-6 0,28-8-2 16,11-20 2-16</inkml:trace>
  <inkml:trace contextRef="#ctx0" brushRef="#br0" timeOffset="23921.3682">21027 12339 68 0,'22'-16'37'16,"-8"-4"0"-16,3 16-6 15,-14-7-21-15,-3 11-2 16,-13 14-1-16,-8 12 0 15,-13 7-2-15,-3 12-1 16,-5 4-3-16,0 2 0 0,7 4-2 16,7-6-2-16,17-4-2 15,13-18-4-15,34 0-26 16,8-23-4-16,25-4 1 15,4-17 0-15</inkml:trace>
  <inkml:trace contextRef="#ctx0" brushRef="#br0" timeOffset="24216.3851">21504 12442 86 0,'12'-27'39'0,"-23"0"0"15,-4 18 1-15,-20 3-30 16,3 18-4-16,-6 5-1 16,2 13-1-16,1 7-2 15,9 3-1-15,11 3 0 16,10 1 0-16,14-6 0 0,17-5-1 15,9-7 0-15,5-11 0 16,4-11 0-16,2-9 0 16,-4-10 0-16,-8-13 0 15,-10-10 1-15,-15-7-1 16,-9-8 0-16,-9-1-1 15,-9 3-1-15,-11 4-2 16,-5 15-5-16,-18 1-6 16,5 30-8-16,-17-5-18 15,5 19 0-15,-6 2-3 16,1 6 4-16</inkml:trace>
  <inkml:trace contextRef="#ctx0" brushRef="#br0" timeOffset="25906.4817">4040 11049 62 0,'14'-8'37'15,"-1"-1"-1"-15,9-2 0 16,-5-8-24-16,10 6-7 0,2 0-4 15,0 2-4-15,4 11-29 16,-12 4-2-16,1 10-3 16,-8-1 0-16</inkml:trace>
  <inkml:trace contextRef="#ctx0" brushRef="#br0" timeOffset="26521.5169">3199 10826 85 0,'-9'-6'39'15,"9"6"0"-15,21-21 0 16,12 14-23-16,6-11-13 16,5 2-2-16,3 4 0 15,-2 9 1-15,-9 11-2 16,-11 14 1-16,-19 16 0 15,-16 12-1-15,-15 9 0 16,-15 7 0-16,-6-1 0 16,1-4-1-16,4-7 1 15,13-13-2-15,20-13 0 0,21-22-2 16,27-7-9-16,13-33-15 15,31 2-10-15,7-18 0 16,13-1-3-16,-1-12 2 16</inkml:trace>
  <inkml:trace contextRef="#ctx0" brushRef="#br0" timeOffset="26935.5406">3902 9737 113 0,'25'2'40'0,"13"8"-1"16,-1-20-8-16,13 9-26 15,0-2-3-15,5-6-5 16,8 10-17-16,-10-16-16 16,-1 9-4-16,-11-7 1 15,-4 9-3-15</inkml:trace>
  <inkml:trace contextRef="#ctx0" brushRef="#br0" timeOffset="27360.5649">3190 9388 62 0,'1'-12'38'0,"-7"0"-1"16,6 12 2-16,-18-4-11 15,11 19-19-15,-12 2-2 16,7 12-2-16,-5 2 0 0,7 7-2 15,4 2-2-15,8-2 1 16,10-5-1-16,13-10-1 16,16-11 0-16,11-12-3 15,16-10-3-15,-3-24-15 16,22 4-16-16,-15-19-3 15,6 6 1-15,-18-13-2 16</inkml:trace>
  <inkml:trace contextRef="#ctx0" brushRef="#br0" timeOffset="27492.5724">3587 9367 103 0,'-47'67'37'0,"9"14"0"16,6-3-7-16,11-9-61 15,20-8-5-15,11-19-1 0,20-17-2 16</inkml:trace>
  <inkml:trace contextRef="#ctx0" brushRef="#br0" timeOffset="27949.5986">4141 8495 112 0,'0'0'40'0,"0"0"0"0,20 1-8 15,7-3-31-15,14-1-5 16,4-15-9-16,20 9-25 16,0-14-1-16,13 2-1 15,-5-9 0-15</inkml:trace>
  <inkml:trace contextRef="#ctx0" brushRef="#br0" timeOffset="28502.6301">3652 8217 74 0,'16'-11'36'15,"-16"11"1"-15,17-9 0 16,-17 9-23-16,-13 18-10 0,-6 3-1 16,1 18 1-16,-9 6-1 15,0 13 1-15,0 3-2 16,6 3 1-16,6-4 0 15,11-6-1-15,14-12-1 16,12-13 0-16,11-14-1 16,9-16-1-16,2-10 1 15,0-9 0-15,-8-8-1 16,-12-2 0-16,-13 2 0 15,-17 2 0-15,-14 3 0 16,-15 4-1-16,-3 8-3 16,-12-9-12-16,14 11-18 15,-1-9-2-15,19 3-1 0,6-9-1 16</inkml:trace>
  <inkml:trace contextRef="#ctx0" brushRef="#br0" timeOffset="28961.6565">4224 7410 111 0,'11'13'39'0,"-11"-13"2"15,0 0-6-15,0 0-28 16,15 10-2-16,-4-11-2 15,10-2-2-15,11-2-3 0,6-9-5 16,20 8-14-16,-7-17-17 16,15 5-2-16,-8-9-1 15,5 9 0-15</inkml:trace>
  <inkml:trace contextRef="#ctx0" brushRef="#br0" timeOffset="29864.7081">4051 6136 92 0,'0'0'37'15,"0"0"-1"-15,14 16-1 16,-3-18-27-16,19-2-2 16,10-6-2-16,12-2-1 15,7-5-2-15,7-5-3 16,2 12-10-16,-13-12-24 15,-1 15-3-15,-20 1 0 16,-10 17-2-16</inkml:trace>
  <inkml:trace contextRef="#ctx0" brushRef="#br0" timeOffset="30346.7357">3193 5822 75 0,'13'-7'36'15,"-13"7"0"-15,12 8 0 16,-19 5-19-16,0 11-12 16,-6 6-2-16,-1 7-1 15,-2 6 1-15,2 2-2 16,0 3 0-16,5-9-4 15,12 5-7-15,-1-16-26 16,22-4-1-16,6-17 1 0,15-5-2 16</inkml:trace>
  <inkml:trace contextRef="#ctx0" brushRef="#br0" timeOffset="30635.7522">3555 5872 105 0,'-15'4'38'0,"-10"3"3"16,8 20-3-16,-3 2-32 15,8 9-2-15,5 7 0 16,7 1-1-16,9-2-2 16,15 0 1-16,8-13-1 15,7-6 1-15,8-15-1 0,2-12 0 16,1-18 0-1,-3-8 0-15,-4-13-1 0,-10-5 0 16,-10-7-3-16,-14-3 0 16,-5 4-2-16,-16-2-1 15,-3 11-4-15,-16-2-7 16,10 20-23-16,-21-4-1 15,12 17 3-15,-1-1-2 16</inkml:trace>
  <inkml:trace contextRef="#ctx0" brushRef="#br0" timeOffset="31080.7777">3971 5009 76 0,'0'0'40'0,"11"4"0"15,2-10 0-15,17 9-22 16,8-14-14-16,8 1-2 15,3-4-2-15,10-2-2 16,7 2-3-16,-10-11-20 16,7 16-13-16,-17-1-2 15,-6 10-1-15,-12 1 0 16</inkml:trace>
  <inkml:trace contextRef="#ctx0" brushRef="#br0" timeOffset="31524.8031">3271 4773 73 0,'0'0'39'16,"-10"-2"-1"-16,10 2 2 16,0 0-19-16,-10 25-18 15,10-3-2-15,1 4 0 16,-2 12-1-16,0 4-1 15,-5 10-1-15,-2-4-4 16,14 8-25-16,-11-16-7 16,12 0 1-16,0-15-2 15</inkml:trace>
  <inkml:trace contextRef="#ctx0" brushRef="#br0" timeOffset="31875.8232">3581 4820 80 0,'0'0'40'0,"0"0"-2"16,0 0 0-16,17-21-25 15,4 16-11-15,3-3 0 16,5 2-1-16,0 0 1 15,0 5-1-15,-5 2 0 16,-7 6 1-16,-8 7-1 0,-11 7 0 16,-8 3 0-16,-9 5 0 15,-6 6 1-15,-3 3 0 16,-1-2-1-16,5-1 1 15,5-4-1-15,14-7 0 16,8-8-1-16,17-9-1 16,16-6-5-16,3-19-8 15,25 11-10-15,-12-17-17 16,13 5 1-16,-9-8-3 15,4 8 1-15</inkml:trace>
  <inkml:trace contextRef="#ctx0" brushRef="#br0" timeOffset="32896.8816">4037 3788 82 0,'-19'2'40'15,"19"-2"-1"-15,0 0 1 16,11 2-26-16,22-15-10 16,11 0-3-16,15-3-1 15,8 0-1-15,11 7-7 16,-4-6-26-16,17 12-5 15,-14-4 1-15,2 10-3 16</inkml:trace>
  <inkml:trace contextRef="#ctx0" brushRef="#br0" timeOffset="33400.9104">3120 3571 67 0,'17'10'39'0,"-17"1"-1"15,3 14 0-15,-8-8-13 16,7 15-21-16,-10 9-3 15,-3 4-3-15,4 13-7 16,-10-8-26-16,16 1-2 16,-5-10-1-16,12-1-1 0</inkml:trace>
  <inkml:trace contextRef="#ctx0" brushRef="#br0" timeOffset="33669.9258">3586 3586 81 0,'-6'-18'40'0,"6"18"-2"16,-12-12 0-16,9 23-20 15,-8-1-14-15,3 10-1 16,-2 3 2-16,4 6-3 0,1 3 1 15,4 0-1-15,4-3 1 16,13-6-1-16,9-11-3 16,8-15 0-16,15-9-4 15,5-17-8-15,16 8-17 16,-13-22-11-16,5 8 1 15,-13-12-1-15</inkml:trace>
  <inkml:trace contextRef="#ctx0" brushRef="#br0" timeOffset="33836.9353">3847 3577 102 0,'-41'65'40'0,"-3"-5"0"16,16 10-1-16,1-10-32 0,15-2-9 15,14-2-6-15,3-24-17 16,18 4-13-16,1-19-2 15,15 0-1-15,-2-20 0 16</inkml:trace>
  <inkml:trace contextRef="#ctx0" brushRef="#br0" timeOffset="34402.9675">4155 2520 107 0,'-7'18'40'16,"7"-18"-2"-16,5 27-5 15,7-23-28-15,14-3-3 16,15-6-3-16,10-18-5 15,25 12-18-15,-8-23-14 16,17 8 0-16,-15-4-4 16,3 11 2-16</inkml:trace>
  <inkml:trace contextRef="#ctx0" brushRef="#br0" timeOffset="34965.9998">3142 2273 92 0,'5'-16'39'16,"-5"16"2"-16,0 0-3 16,0 0-33-16,-1 16-2 15,-8 20-1-15,-5 9-1 16,-1 12 0-16,0 8-2 15,0 2-1-15,9 2-3 16,1-16-8-16,23 1-25 16,1-26-1-16,21-10 1 15,7-22-2-15</inkml:trace>
  <inkml:trace contextRef="#ctx0" brushRef="#br0" timeOffset="35288.0183">3730 2215 88 0,'-13'-17'41'0,"0"17"1"15,-12 6-2-15,3 29-22 16,-10 1-14-16,1 16-2 16,-1 8 0-16,4 13 1 15,5 0-1-15,11 4 1 16,15-8-2-16,10-4 1 15,19-16-1-15,9-18 1 16,7-18-2-16,5-14 0 16,-2-13 0-16,-6-10-2 15,-12-9 2-15,-17-6-3 0,-16 2 2 16,-21 3-2-16,-9 1 0 15,-14 7-2-15,-5 12-2 16,-13-5-7-16,17 30-16 16,-8-12-12-16,20 11 2 15,6-4-3-15,21 4 2 16</inkml:trace>
  <inkml:trace contextRef="#ctx0" brushRef="#br1" timeOffset="43590.4932">21307 2403 17 0,'0'0'30'16,"0"0"1"-16,11-3 2 15,-17-8-12-15,6 11-1 16,0 0-7-16,-7 16-4 16,-8-6-2-16,2 12-2 15,-10 0-2-15,-5 7-3 16,-1 11-8-16,-12-7-27 0,6 5 0 15,-4-9-2-15,7 0 1 16</inkml:trace>
  <inkml:trace contextRef="#ctx0" brushRef="#br1" timeOffset="43770.5035">21076 2533 89 0,'10'-3'38'0,"-10"3"0"15,16 8 1-15,-12 7-35 16,18 5-2-16,7 0-3 15,8-7-18-15,14 12-18 16,2-5-2-16,10 3-1 16,-7-2 3-16</inkml:trace>
  <inkml:trace contextRef="#ctx0" brushRef="#br1" timeOffset="46592.6648">12837 7280 45 0,'0'0'32'16,"12"-20"3"-16,-12 20-3 15,7-24-19-15,-7 24-4 0,9-18 0 16,-9 18-1-16,0 0-2 16,0 0 0-16,0 0-2 15,0 0 1-15,-17 18-2 16,-1 3-2-16,-10 4 1 15,2 6-1-15,-9 3-1 16,3 1-1-16,-1-1-1 16,5-6-3-16,10-2-2 15,2-17-7-15,17 5-23 16,-1-14 1-16,10-3-2 15,-1-9 2-15</inkml:trace>
  <inkml:trace contextRef="#ctx0" brushRef="#br1" timeOffset="46752.674">12697 7350 68 0,'0'0'37'16,"-12"-19"1"-16,12 19 0 15,-18-5-22-15,18 5-8 16,-4 15-3-16,4-15-1 16,25 13-2-16,4-10-1 15,12-2-3-15,13-13-6 16,12 8-29-16,1-9-1 15,6 8-2-15,-9-3 0 16</inkml:trace>
  <inkml:trace contextRef="#ctx0" brushRef="#br1" timeOffset="51980.973">4257 12177 8 0,'0'0'15'16,"0"0"-9"-16,0 0 2 15,-1 12 1-15,1-12 1 16,0 0-1-16,-7 10-1 16,7-10 1-16,0 0 0 15,0 0-2-15,0 0-4 0,11-10-3 16,-11 10-2-16,11-13 0 15,-11 13-1-15,9-11-1 16,-9 11 1-16,0 0 1 16,10-7 3-16,-10 7 2 15,0 0 3-15,0 0 1 16,0 0 0-16,15-11 0 15,-6-1 0-15,4 2-2 16,-2-5 0-16,10 0-2 16,-2 0-2-16,6-3 0 15,1-1-1-15,2 1 1 16,2 0-1-16,3-2 1 15,5-2 1-15,6-3-1 16,2-4 1-16,6 0 1 16,2-4-1-16,6-3 1 0,1-3-1 15,10-3 0-15,-4-1-1 16,4-2 0-16,7-2 0 15,0 1-1-15,7-2 0 16,1-3 0-16,2 0 0 16,2 2 0-16,-1-3 1 15,6-1 0-15,-2 0 0 16,3 0 2-16,-1-3-1 15,2 0 2-15,3-3-3 16,0 1 2-16,3-3-2 16,-1 1 1-16,6-1-2 15,-1 0 0-15,0 0 0 16,1 1-1-16,-1-1 2 15,5 1-1-15,3-1 1 0,3-2 0 16,-1-5 1-16,3 0-1 16,2-4 1-16,8-3 0 15,3-1-1-15,3-2-1 16,-3 1 1-16,-4 1-2 15,2 1 1-15,-1 0-1 16,1 1 0-16,-4 0 1 16,-6 1-1-16,0-1 0 15,-3 1 2-15,2-2-1 16,3 1-1-16,0 4 2 15,-5 3-2-15,1 0 1 16,0 3-1-16,-2-2 0 16,0 1 0-16,-3 5 0 15,-4 1 1-15,-4 3 0 16,-2 2 0-16,-4 2-1 0,-1 3 1 15,-3 1 0-15,1 4 0 16,-4 1 1-16,-2-1-1 16,0 0 1-16,-4-1-1 15,0 0 1-15,-1 1 0 16,-4-3 0-16,-4 3-1 15,-4 0 0-15,-1-1 1 16,-3 3-1-16,0 0 0 16,-5 2 0-16,-3 4 0 15,-4 0 0-15,-3 5 0 16,-7 0 0-16,0 1 1 15,-6 6 0-15,-3-4 0 16,-1 3 0-16,-1-2 0 16,1 1 2-16,-1 1-3 0,1 2 1 15,-3 3-3-15,-2-2-2 16,9 10-22-16,-12-5-8 15,2 8 0-15,-5-4-2 16</inkml:trace>
  <inkml:trace contextRef="#ctx0" brushRef="#br1" timeOffset="53189.0422">12747 7417 33 0,'0'0'28'16,"0"0"2"-16,0 0-7 15,0 0-11-15,0 0-5 16,15-16-3-16,-1 9-3 15,0-1 1-15,4 0 0 16,2-1 1-16,4-1 1 16,2-5-1-16,5 3 3 15,3-10-2-15,7 0 2 16,6-7-1-16,5-3 0 15,8-6-2-15,7-4-1 0,6-4 0 16,13-5-2-16,8-4 1 16,4-3-2-16,8-2 2 15,4 0-2-15,0-5 1 16,9 0-2-16,3-1 2 15,-1-1-1-15,3 1 1 16,0-2-1-16,0-2 1 16,4 0 0-16,0 3 0 15,0-1 0-15,-3 2-1 16,-4 2 3-16,3-2-3 15,1 2 0-15,5-2 1 16,-1-2-1-16,-1-3 0 16,1-2 1-16,2-8 1 15,8-2-3-15,3-2 2 16,1-2 1-16,-4-3-1 0,3 0 0 15,3-2 0-15,1 2 0 16,-1 5 0-16,-6 2 0 16,-6 2 0-16,4 0 0 15,-4 7 1-15,2 3 0 16,-6 1-1-16,-3 3 1 15,-2-1 0-15,1-2 0 16,2 1 0-16,-5 2 0 16,-5-1 1-16,2 0-1 15,-6 1 0-15,2 3-1 16,-5 2 1-16,1 4 0 15,-6 1-1-15,0 3 2 0,-6 1-2 16,-1 5 1-16,-2-4-1 16,-2 3 1-16,-3 1-1 15,-1 1 1-15,1 1-1 16,-4-1 0-16,-6 5 1 15,-1-1-1-15,-4 5 1 16,-6 5-1-16,-12-3 1 16,-3 4 0-16,-10 0 0 15,-1 6 0-15,-4-1-1 16,-2 2 0-16,1 2-1 15,1 0 1-15,-1 4-1 16,-1 3 0-16,-2 1 0 16,-6 1 0-16,-5 3 0 15,-6 1 0-15,-7 1-1 16,-12 9 0-16,-1-12-1 0,1 12 0 15,-16-12-1-15,1 3-3 16,15 9-8-16,-21-5-16 16,21 5-1-16,0 0-2 15,0 0 2-15</inkml:trace>
  <inkml:trace contextRef="#ctx0" brushRef="#br1" timeOffset="55948.2">16989 5588 47 0,'2'-11'33'15,"-2"11"2"-15,-4-19-16 16,4 19 7-16,-28 6-15 16,6 9-3-16,-14 0 0 15,2 13-2-15,-9 0-1 16,4 5 1-16,2-3-4 15,8 1 3-15,8-2-5 16,13-5 1-16,13-2 0 0,11-7-1 16,10-1 2-16,5-2-4 15,3 2 4-15,0 1-3 16,-6 4 3-16,-10 2-2 15,-6 4 2-15,-13 6-2 16,-13-1 0-16,-6 0-1 16,0 0-2-16,-5-9-3 15,15 0-18-15,-2-22-13 16,19-9 0-16,6-19-1 15,24-8-1-15</inkml:trace>
  <inkml:trace contextRef="#ctx0" brushRef="#br1" timeOffset="56159.2121">17450 5272 70 0,'7'-23'38'0,"-15"8"-2"16,0 27 1-16,-16 10-25 15,7 16-8-15,-1 14-3 16,1 18 1-16,-4 9-1 15,1 9 1-15,0 4-2 16,3-3-1-16,4 1-4 16,-2-22-21-16,19-1-9 15,1-24 0-15,17-10-4 16</inkml:trace>
  <inkml:trace contextRef="#ctx0" brushRef="#br1" timeOffset="56993.2598">17768 5774 75 0,'-17'4'38'16,"-14"3"-1"-16,2 16 0 16,-8-8-20-16,8 12-13 15,1-1 1-15,9 6-3 16,6-4 2-16,9 4-3 15,11-8 2-15,9-3-2 16,10-9 0-16,9-6-1 16,4-8 0-16,4-9-1 15,-2-7 1-15,-1-5-1 16,-5-5-1-16,-8-4 3 15,-8 1-3-15,-12 0 3 16,-8-2-2-16,-9 3 0 0,-5 5 0 16,-4 9 0-16,-4 1 2 15,-1 9-3-15,6 3 3 16,4 4-1-16,14-1 1 15,-5 10-1-15,16-8 0 16,6 0 1-16,9-2-1 16,5-2 0-16,-1-1 1 15,1 5-3-15,-2 5 2 16,-6 4 2-16,-4 8 1 15,-10 5-1-15,-8 13 0 16,-4 5 0-16,-6 10 0 16,-4 1 0-16,-1 2-1 15,-2 0 0-15,3-3-2 16,1-7 2-16,5-9-2 0,4-9 1 15,2-11 0-15,1-16 1 16,10-3-1-16,1-15 0 16,-1-11 1-16,1-8-1 15,-1-8 1-15,-2-8-1 16,-1-6-1-16,0 1 2 15,-2-2-3-15,0 7 1 16,1 6 0-16,3 8-1 16,2 9 1-16,4 14-1 15,7 6 3-15,2 10-4 16,2 9 3-16,2 4 3 15,-1 3-3-15,1 3 1 16,-5 6 1-16,-6-2-1 16,-6 4 1-16,-10 1 0 0,-8 0 0 15,-9 0-3-15,-5 1 3 16,-7-1-2-16,-4 1-1 15,-2 2 1-15,0 4 0 16,-2 4 0-16,3 6-1 16,0 7 1-16,0 8-1 15,0 6 0-15,0 8-1 16,0-2 2-16,4 0-5 15,1-14-2-15,22 1-28 16,-2-29-2-16,21-13-2 16,6-26 0-16</inkml:trace>
  <inkml:trace contextRef="#ctx0" brushRef="#br1" timeOffset="57373.2815">18306 5866 76 0,'0'0'40'0,"3"21"-3"16,13-23 0-16,18 0-12 15,6-10-25-15,6-4 4 16,1-5-3-16,2 1 3 15,-9-5-3-15,-7 2 0 16,-12-1 2-16,-11 5-3 16,-12 2 3-16,-8 6-3 0,-12 3 3 15,-5 9-4-15,-7 10 2 16,0 6 1-16,-5 10 1 15,2 6-1-15,4 4 0 16,5 3 0-16,8 3 0 16,9-4-1-16,12-5 1 15,12-4-3-15,12-12-1 16,11-9-4-16,18 4-16 15,-6-24-16-15,16 1-4 16,-8-14 2-16,10 4-2 16</inkml:trace>
  <inkml:trace contextRef="#ctx0" brushRef="#br1" timeOffset="57596.2943">19094 5772 114 0,'0'0'38'0,"24"-14"0"16,-2-7-10-16,8 4-29 15,7 0 0-15,-4-1-8 16,6 9-26-16,-19 0-7 15,-5 17 5-15,-15-8-1 16</inkml:trace>
  <inkml:trace contextRef="#ctx0" brushRef="#br1" timeOffset="57744.3027">19036 5938 112 0,'4'15'39'0,"-4"-15"2"16,33 2-3-16,-7-9-36 15,12-14-8-15,14 6-31 16,-11-12-1-16,10 7-2 15,-9-7 0-15</inkml:trace>
  <inkml:trace contextRef="#ctx0" brushRef="#br1" timeOffset="58331.3363">19548 5783 80 0,'16'-6'37'0,"-16"6"-1"15,22-5 1-15,-22 5-31 16,0 0-1-16,-3 17 1 16,1 2-1-16,-7 1 2 15,3 9-4-15,-3-1 3 16,0 3-5-16,2-1 3 15,3-2-3-15,1-4 3 16,5-5-3-16,1-7 0 16,-3-12-1-16,17-4 1 15,-3-11 0-15,1-8-2 16,0-5 2-16,-1-4-2 15,1-6 2-15,-2-2-2 16,-1 3-1-16,-4 5 1 16,-1 5-1-16,-1 6 3 15,0 5-3-15,6 8 1 16,1 6-2-16,8 4 0 0,3-2-2 15,13 9-5-15,-7-14-22 16,22 8-7-16,-5-11 1 16,10 4-2-16</inkml:trace>
  <inkml:trace contextRef="#ctx0" brushRef="#br1" timeOffset="58518.347">20188 5650 101 0,'-11'17'40'15,"-10"-4"0"-15,11 16 0 16,-10 0-36-16,7 6 1 15,2 3 0-15,2 7-2 16,4 1 0-16,5-6-2 0,5-1-1 16,4-10-5-16,10 1-2 15,-7-23-31-15,20-5-3 16,-5-20 1-16,11-5-1 15</inkml:trace>
  <inkml:trace contextRef="#ctx0" brushRef="#br1" timeOffset="58966.3726">20349 5560 86 0,'-11'-6'37'0,"-3"2"0"16,14 4 1-16,0 0-26 16,0 0-15-16,27 17-5 15,-7-24-9-15,20 12-21 16,-9-5 1-16,8 8 1 0,-14-9 24 15,4 10 7-15,-11 0 5 16,-7 0 4-16,1 7 10 16,-12-16 21-16,2 18 2 15,-2-18-2-15,-2 17-21 16,-9-13-6-16,6 7-1 15,-6-1-2-15,1 8 0 16,-7 2 0-16,2 4 1 16,-2 0-2-16,0 3 0 15,7-3 0-15,5-1-2 16,9-1 1-16,6-8-1 15,12-3 0-15,4-2-2 16,6 0 2-16,-2-3-2 16,-2 6 0-16,-5 1 0 0,-10 4 0 15,-12 5 0-15,-11 3 0 16,-9 1-1-16,-5-1 0 15,-3-2-2-15,4-2-2 16,-1-21-13-16,24 0-22 16,-3-18 0-16,24-2 0 15,4-21-1-15</inkml:trace>
  <inkml:trace contextRef="#ctx0" brushRef="#br1" timeOffset="59291.3912">20846 5767 114 0,'-12'29'42'0,"-2"-14"-1"16,20 7-4-16,6-20-34 0,17-4-1 16,8-6 0-16,10-6-1 15,4-6 0-15,1-2-1 16,-9 0 1-16,-8 0-2 15,-14 2 2-15,-14 2-2 16,-15 4 2-16,-14 9-2 16,-14 8 2-16,-7 11 0 15,-4 9 0-15,-3 9 2 16,10 4-1-16,5 7 2 15,14 1-4-15,11-2 0 16,18-5 0-16,16-10 0 16,22-3-4-16,3-22-15 15,25 6-22-15,-10-16 0 16,10 4-1-16,-14-15 0 0</inkml:trace>
  <inkml:trace contextRef="#ctx0" brushRef="#br1" timeOffset="59599.4089">19596 6334 115 0,'-25'9'42'0,"25"-9"1"0,28-10-2 15,31-12-38-15,37-3-1 16,37-9 0-16,25 1-1 15,19 1 0-15,11 2-2 16,3 11-2-16,-14 2-3 16,-11 25-18-16,-38-6-15 15,-32 18-3-15,-37-2 0 16,-26 10 0-16</inkml:trace>
  <inkml:trace contextRef="#ctx0" brushRef="#br1" timeOffset="60065.4355">19813 6723 101 0,'0'0'38'15,"0"14"0"-15,0-14 0 16,8 15-30-16,-9 1-6 15,-1 9 1-15,-4 5-1 16,-1 8 1-16,-3 4-1 16,3 0 1-16,-5 0-1 15,5-4 0-15,-2-9 0 0,4-6-1 16,5-13 0-16,0-10 0 15,19-14 0-15,-5-8 0 16,2-9 0-16,1-6 0 16,-1-6 0-16,1-1-1 15,-5 0 1-15,-1 5 1 16,-3 5-2-16,-1 8 0 15,0 4 0-15,1 7 0 16,7 7-2-16,5-1-3 16,12 12-11-16,-5-13-21 15,19 6-4-15,-4-7 1 16,11 4-1-16</inkml:trace>
  <inkml:trace contextRef="#ctx0" brushRef="#br1" timeOffset="60402.4548">20383 6677 119 0,'-19'31'40'0,"-10"-2"2"16,6 12-2-16,-10-5-35 16,17 2-1-16,5 0-2 15,10-3 1-15,6-4-3 16,12-10 0-16,11-8 0 15,9-8 0-15,7-11 0 16,2-8 0-16,1-5 0 16,-3-9 0-16,-4-3 0 15,-7-1 0-15,-9-1 0 16,-7 7 0-16,-5 4 0 0,-5 6 0 15,-7 5 0-15,0 11 0 16,0 0 0-16,-14 25 0 16,6-3-3-16,2 2-1 15,5 10-4-15,-7-14-12 16,22 13-13-16,-10-15-8 15,16-2 2-15,-2-12-1 16</inkml:trace>
  <inkml:trace contextRef="#ctx0" brushRef="#br1" timeOffset="60746.4745">20978 6748 107 0,'-2'-14'39'16,"2"14"2"-16,-22 14-2 15,13 6-28-15,-12 2-6 16,5 8 0-16,-2 2-2 15,4 4 0-15,4-4-1 16,4-4-2-16,6-6 0 16,6-6 0-16,7-10 0 15,5-12 0-15,3-9 0 16,6-6 0-16,2-10 0 15,0-1 0-15,-3-5 0 16,2 2 0-16,-5 4 0 16,-1 7 0-16,-7 9 0 15,-3 10 0-15,-7 16 0 16,-4 8 0-16,-5 16 0 0,-7 5-3 15,5 18-10-15,-15-16-9 16,15 15-18-16,-9-12-3 16,7-1 2-16,-2-12-2 15</inkml:trace>
  <inkml:trace contextRef="#ctx0" brushRef="#br1" timeOffset="61200.5004">19038 7954 103 0,'0'0'39'15,"0"0"0"-15,27 5-1 16,2-10-37-16,10-10-7 15,18 9-29-15,-12-7-3 16,4 8 0-16,-13 1-2 16</inkml:trace>
  <inkml:trace contextRef="#ctx0" brushRef="#br1" timeOffset="61365.5099">19142 8189 101 0,'-19'29'42'15,"2"-11"2"-15,21-6-3 16,5 0-22-16,21-26-21 0,17-1-3 15,0-16-16-15,18 9-19 16,-12-6-2-16,9 7-1 16,-10-5 0-16</inkml:trace>
  <inkml:trace contextRef="#ctx0" brushRef="#br1" timeOffset="76734.3889">20046 7534 69 0,'9'-14'37'0,"-9"14"-1"15,0 0 2-15,7 22-20 16,-14 1-16-16,0 15 0 15,-4 11 0-15,-4 10 1 16,-7 13-1-16,1 6-1 16,2 3-3-16,3-13-4 15,21-4-29-15,-1-21-2 16,19-11 0-16,11-20-2 0</inkml:trace>
  <inkml:trace contextRef="#ctx0" brushRef="#br1" timeOffset="77027.4057">20671 7523 102 0,'0'0'39'0,"-35"14"0"15,9 24-3-15,-10 9-32 16,0 13-2-16,-4 7 1 15,5 9 0-15,2 0-2 16,14-4 0-16,12-8 0 16,15-12-1-16,15-14 1 15,14-12-2-15,11-17 2 0,4-14-3 16,0-12 2-16,-5-9 0 15,-9-6-2-15,-19-6-1 16,-10 8-10-16,-24-9-23 16,-8 14-3-16,-20-1 1 15,1 17-2-15</inkml:trace>
  <inkml:trace contextRef="#ctx0" brushRef="#br1" timeOffset="77432.4288">19690 8428 96 0,'-15'-1'39'16,"15"1"2"-16,11 7-2 16,18-3-35-16,25-10-1 15,31-5 0-15,30-12 1 16,29-4-2-16,19-11 0 0,18-4 0 15,7-1-1-15,-4 3-2 16,-17 10-1-16,-22 4-2 16,-30 23-12-16,-38-1-23 15,-23 12-2-15,-33-1 0 16,-20 8-2-16</inkml:trace>
  <inkml:trace contextRef="#ctx0" brushRef="#br1" timeOffset="78852.5101">20224 8751 88 0,'-2'23'39'15,"-11"4"-1"-15,3 10 1 16,-12 1-33-16,6 10-3 16,-2 2 0-16,2-1-5 15,3 7-3-15,-3-18-10 16,18 4-22-16,0-12 1 0,14-4-2 15,5-20 1-15</inkml:trace>
  <inkml:trace contextRef="#ctx0" brushRef="#br1" timeOffset="79168.5281">20677 8717 85 0,'1'-20'36'16,"-1"20"2"-16,-25 22 2 15,10 16-33-15,-19 12 0 16,3 13-2-16,2 3 1 15,5 6-2-15,9-5 1 16,10-6-3-16,11-20 0 16,13-12 0-16,14-24-1 15,10-17 0-15,8-21 1 0,4-12-2 16,-1-11 1-16,-5-9-1 15,-8 1-1-15,-13 0 0 16,-15 8-2-16,-15 9 1 16,-13 12-3-16,-14 8 0 15,-3 18-5-15,-12-5-28 16,17 14-1-16,3-3-1 15,24 3 0-15</inkml:trace>
  <inkml:trace contextRef="#ctx0" brushRef="#br1" timeOffset="81153.6417">18884 10096 111 0,'0'0'40'0,"0"0"-1"0,25-20-2 16,13 4-37-16,14-7-3 15,15 3-2-15,4-8-3 16,13 13-27-16,-13-6-1 16,2 13-1-16,-19-1-1 15</inkml:trace>
  <inkml:trace contextRef="#ctx0" brushRef="#br1" timeOffset="81326.6516">18896 10392 112 0,'-28'28'37'0,"27"-5"3"16,12-21-3-16,29-8-38 0,21-7-4 16,6-16-33-16,26 0 3 15,-10-11-3-15,6 6 0 16</inkml:trace>
  <inkml:trace contextRef="#ctx0" brushRef="#br1" timeOffset="81708.6734">19903 9812 108 0,'14'-9'39'15,"-14"9"1"-15,23 11-4 16,-21 10-31-16,0 17-1 16,-7 15-1-16,-6 21-1 15,-10 14-1-15,-3 13 1 16,-8 5-3-16,2-1 2 15,4-8-4-15,7-15 0 16,18-12-7-16,5-32-26 16,34-16-3-16,2-30 0 15,25-8-1-15</inkml:trace>
  <inkml:trace contextRef="#ctx0" brushRef="#br1" timeOffset="81879.6832">20322 10291 109 0,'-43'12'40'15,"13"9"5"-15,-5-12-7 16,15 7-27-16,6-14-11 16,14-2-5-16,14-15-1 15,9-10-33-15,20 8 2 16,-2-14-2-16,16 7 1 15</inkml:trace>
  <inkml:trace contextRef="#ctx0" brushRef="#br1" timeOffset="82242.704">20917 9877 116 0,'0'0'40'16,"-22"-14"1"-16,10 20-1 15,-17 11-35-15,7 5-2 16,-2 14 0-16,-3 17 0 15,-4 16-2-15,-1 13 2 16,2 12-3-16,5 3 0 16,8-3 0-16,13-10 0 15,16-15 0-15,11-20 0 0,13-19 0 16,12-19 0-16,6-23 0 15,-1-15 0-15,-4-11 0 16,-12-11 0-16,-13-4 0 16,-14 0 0-16,-20 3 0 15,-19 9 0-15,-18 13 0 16,-12 10 0-16,-8 14-3 15,-2 6-2-15,10 18-12 16,1-12-20-16,29 10-6 16,9-14 2-16,33 3-3 15</inkml:trace>
  <inkml:trace contextRef="#ctx0" brushRef="#br2" timeOffset="91822.2519">21588 7559 86 0,'0'0'37'16,"9"-16"1"-16,-9 16-1 15,0 0-28-15,-13 19 0 16,-2-4-1-16,6 13-2 16,-4-1-3-16,3 4 1 15,-1 2-2-15,4-1 0 16,3-3-1-16,4-5 0 15,1-7-1-15,-1-17 1 16,18 2-1-16,-4-17 1 16,6-9-1-16,4-10 0 0,3-8 0 15,1-6 0-15,0 0 0 16,-1-1 0-16,-2 8 0 15,-4 7 0-15,-9 13 1 16,-12 21 0-16,0 0-1 16,0 0 1-16,-5 31 0 15,-6-2 0-15,0 3-1 16,4 1 0-16,5-4 1 15,7-4-1-15,10-10 0 16,11-10 1-16,11-11-1 16,6-6 0-16,3-6 1 15,1-2-1-15,-1-2 0 16,-6 0 2-16,-10 10-2 0,-9 11 0 15,-14 15 0-15,-9 14 0 16,-12 8 0-16,-5 9 0 16,-4 2 0-16,3 3 0 15,4-1 0-15,5-11 0 16,12-7-5-16,5-21-6 15,23 1-27-15,-6-22-4 16,18 2 2-16,-4-19-2 16</inkml:trace>
  <inkml:trace contextRef="#ctx0" brushRef="#br2" timeOffset="92160.2712">22638 7083 119 0,'9'11'40'0,"-19"0"0"16,8 22-2-16,-15-1-35 16,-1 13 0-16,-8 8 0 15,-2 15-2-15,-4 8 1 16,-1 6-2-16,3 2 0 15,2-4-2-15,5 0-1 16,3-12-2-16,19 1-11 0,2-30-24 16,18-8 1-16,-1-24-1 15,23-8 0-15</inkml:trace>
  <inkml:trace contextRef="#ctx0" brushRef="#br2" timeOffset="92476.2893">22971 7422 115 0,'-34'10'41'0,"11"12"0"16,-12-5-1-16,9 7-37 16,-2 1-1-16,9 1 0 15,8-4 1-15,8 1-1 16,10-7-1-16,15-2 0 0,7-2 0 15,5-2-1-15,2 3 1 16,-1-4-1-16,-5 6 2 16,-6 2-2-16,-10 5 0 15,-11 4 0-15,-11 2 0 16,-10 1 0-16,-10 1 0 15,-4 0 0-15,-4-4 0 16,0-6 0-16,7-1-7 16,-5-18-28-16,23 4-5 15,1-18-3-15,22-1 1 16</inkml:trace>
  <inkml:trace contextRef="#ctx0" brushRef="#br2" timeOffset="95374.4551">21541 8337 35 0,'0'0'26'0,"-11"-9"7"15,11 9 0-15,-18 3-16 16,18 11-4-16,0-14-2 15,7 12 0-15,10-16-3 16,27 8 3-16,15-18-6 16,26 2-1-16,19-6-1 15,18 0-1-15,16-2-1 16,8 0-1-16,6 5 0 15,-5 4-1-15,-9 3 0 16,-12 2-1-16,-8 3-2 16,-8-6 0-16,-3 4-3 15,-20-8-28-15,0 3-1 0,-18-9 0 16,-9 4-1-16</inkml:trace>
  <inkml:trace contextRef="#ctx0" brushRef="#br2" timeOffset="95960.4886">22207 8800 94 0,'-6'-20'36'15,"8"9"2"-15,-10-7 0 16,8 18-31-16,-4-16-6 16,4 16 3-16,0 0-1 15,-21 15 1-15,3 4 1 16,-4 5-4-16,-1 1 2 0,3 4-2 15,3-3 1-15,7 2-1 16,12-6 1-16,16-7-3 16,14-3 2-16,14-4-1 15,7 0 0-15,3 2 1 16,-1-3-1-16,-5 7 1 15,-12 4 0-15,-16 8 0 16,-18 1-1-16,-19 7 2 16,-18 0-2-16,-10 0 1 15,-4-1-1-15,-3-6 1 16,4-5-2-16,7-11-2 15,15-2-3-15,3-20-32 16,33-2-3-16,2-14 0 0,17 1-2 16</inkml:trace>
  <inkml:trace contextRef="#ctx0" brushRef="#br2" timeOffset="98089.6104">21606 10215 90 0,'11'-15'35'0,"-11"15"3"15,-1 10-3-15,-2 13-28 16,-6 0-3-16,1 13 1 16,-7 0-1-16,1 7-1 15,-3-1-2-15,1-3 1 16,3-7-2-16,3-5 2 15,6-13-1-15,4-14 0 16,0 0 0-16,19-23 0 16,-1-5 1-16,1-5-4 15,5-10 5-15,-1-3-3 16,-4 0 2-16,5 2-1 15,-8 7 1-15,0 5-2 16,-6 9 1-16,-1 9 2 0,-9 14-2 16,0 0-1-16,11 11 1 15,-6 8 0-15,1-1-1 16,6 3-1-16,6-4 2 15,7-4-3-15,10-6 3 16,3-4 0-16,7-6-1 16,2-8 1-16,-1-2 0 15,-1-2 1-15,-3-6-2 16,-5 1 3-16,-7 0-3 15,-3-4 1-15,-6 3-1 16,-5 1 2-16,-1 2-2 16,-6 4 0-16,-9 14 0 15,0 0 0-15,0 0 0 16,-6 30 0-16,-11 7-2 0,-2 8 1 15,1 6-4-15,-1 4 0 16,9 10-11-16,-4-17-22 16,24-3-3-16,2-22 2 15,17-3-2-15</inkml:trace>
  <inkml:trace contextRef="#ctx0" brushRef="#br2" timeOffset="98724.6467">22834 9789 98 0,'13'-32'38'16,"-13"12"0"-16,0 20-2 16,-14 31-30-16,-2 12-1 15,-12 15-1-15,-3 17-1 0,-12 11-2 16,-1 11 0-16,-1 0-1 15,3-5 0-15,7-8-2 16,9-13-2-16,20-6-14 16,5-35-18-16,28-10-2 15,4-27 1-15,21-11-2 16</inkml:trace>
  <inkml:trace contextRef="#ctx0" brushRef="#br2" timeOffset="99024.6638">23065 10042 117 0,'-28'9'38'16,"-1"13"2"-16,-6-6-4 0,6 10-35 16,4-4 0-16,6 5 0 15,11-4 0-15,10-2-1 16,11-5 1-16,13-1-2 15,6-3 2-15,6 3 0 16,-2-2-1-16,0 6 1 16,-13 0-1-16,-5 8 3 15,-15 3-3-15,-11 1 3 16,-9 0-4-16,-5-3 1 15,1-5-3-15,-1-11-1 16,22-12-6-16,-14-11-27 16,35-13-1-16,8-24-3 15,22-5 1-15</inkml:trace>
  <inkml:trace contextRef="#ctx0" brushRef="#br2" timeOffset="99206.6743">23693 9578 117 0,'-17'46'40'0,"-13"-3"1"15,4 19 0-15,-18 8-40 16,5 7 1-16,-1 7-2 16,0 1 0-16,4 3-4 15,2-14-6-15,20 3-28 16,3-22-1-16,21-8-1 15,5-22-1-15</inkml:trace>
  <inkml:trace contextRef="#ctx0" brushRef="#br2" timeOffset="99529.6927">23952 9862 119 0,'-15'5'41'15,"-16"2"1"-15,3 18-5 16,4-6-34-16,-7 8 0 15,7-2 0-15,7 6-1 16,10-4-1-16,10-3 0 16,15-6-1-16,9 0 0 15,8-6 0-15,2 1 0 16,-3-3 0-16,-1 8 0 15,-9 1 1-15,-13 6-1 16,-11 2 0-16,-16 3 0 0,-5 1 0 16,-8 2-1-16,-2-2-2 15,-4-8-2-15,14 8-22 16,-8-23-12-16,17 2-3 15,-1-14 2-15,13 4-4 16</inkml:trace>
  <inkml:trace contextRef="#ctx0" brushRef="#br2" timeOffset="100612.7547">21702 11146 71 0,'0'0'35'16,"0"0"-2"-16,11 0 0 15,-11 0-23-15,0 0-2 16,0 0-1-16,2 13-1 15,-9 0-1-15,4 10 0 16,-9 3-2-16,-1 11 0 16,-3 2-1-16,-2 6 0 15,-1-2-1-15,2-4-1 0,3-5 1 16,5-9-1-16,9-13 0 15,0-12 0-15,32-19 0 16,-3-12 0-16,7-7 0 16,6-8 0-16,-2-5 1 15,1-1-1-15,-4 6 0 16,-8 5 0-16,-11 11 1 15,-6 8-1-15,-11 11 1 16,-1 11-1-16,-22 11 0 16,5 6 1-16,-3 3-1 15,5 3 1-15,7 0-1 16,10-5 1-16,12-6-1 15,13-9 1-15,11-6-1 16,8-9 1-16,5-5-1 0,1-2 1 16,-2 0 0-16,-9 3 0 15,-9 4 0-15,-9 7 0 16,-11 9 0-16,-6 10-1 15,-12 7 1-15,-8 10-1 16,-1 3 0-16,-3 7-1 16,1 1 0-16,3-1-3 15,11 2-6-15,-7-15-28 16,31-1-1-16,1-19-1 15,21 1-2-15</inkml:trace>
  <inkml:trace contextRef="#ctx0" brushRef="#br2" timeOffset="101130.7843">22947 11126 81 0,'5'-18'39'0,"-5"18"-4"15,-10-22-2-15,-4 22-23 16,-14 0-3-16,2 8-2 15,-12 4-1-15,1 4 0 16,-2 3-2-16,5 2 1 16,3 0-1-16,11-1-1 15,9-3 0-15,12-2 0 16,11-7 0-16,10-2-1 15,9-3 0-15,5-1 0 16,-1 0 0-16,-2 2 1 16,-6 9 0-16,-10 4-1 15,-10 8 1-15,-11 7-1 16,-10 1 1-16,-7 4-1 15,-1-2-2-15,-3-6-1 0,8-4-2 16,3-23-11-16,14-2-23 16,13-20 0-16,17-6 0 15,2-15-1-15</inkml:trace>
  <inkml:trace contextRef="#ctx0" brushRef="#br2" timeOffset="101317.795">23142 11021 102 0,'-15'11'41'0,"-3"-10"0"16,18-1-1-16,0 0-38 16,12-3-3-16,20-8-1 15,7-7-1-15,14 8-8 0,-4-15-24 16,12 6-2-16,-6-8-1 15,2 7-2-15</inkml:trace>
  <inkml:trace contextRef="#ctx0" brushRef="#br2" timeOffset="101685.8161">23654 10675 90 0,'0'0'39'0,"0"0"2"15,-12-5-2-15,12 5-21 0,15 4-15 16,-3-6 0-16,2-1 0 16,3 2-1-16,2 1 0 15,2 2-1-15,1 2 1 16,-3 2-1-16,-3 4 0 15,-7 5 0-15,-9 7 1 16,-8 2-1-16,-12 7 0 16,-6 2 0-16,-7 2 0 15,1 2 0-15,-4-4-2 16,9-2 2-16,9-3-2 15,10-7-1-15,16-10 2 16,13-4-2-16,17-9-1 16,7-13-7-16,22 8-24 15,-14-16-7-15,18 7 1 0,-12-6-1 16</inkml:trace>
  <inkml:trace contextRef="#ctx0" brushRef="#br2" timeOffset="102526.8642">22305 11960 66 0,'0'0'39'15,"-13"11"-2"-15,0-3 1 0,6 16-17 16,-16-1-16-16,3 11-2 16,-8 6 0-16,1 10 0 15,-3-2 0-15,4 3-1 16,3-7 0-16,6-6 0 15,9-10 0-15,8-11-1 16,0-17-1-16,26-12 1 16,-3-11-1-16,5-8 1 15,1-7-1-15,-4-4 1 16,-1-3-1-16,-1 3 1 15,-8 2-1-15,-6 7 0 16,-3 10 0-16,-5 7 1 16,-1 16-1-16,0 0 0 15,-11 0 0-15,8 10 1 0,2 4-1 16,5 0 0-16,5-3 1 15,5 0-1-15,7-3 1 16,7-5-1-16,3-3 1 16,1-1-1-16,0-3 1 15,0-2-1-15,-4 0 1 16,-2-2 0-16,-5 0-1 15,-5 0 0-15,-3 2 1 16,-2 0-1-16,-11 6 0 16,12 4 1-16,-12 7-1 15,-2 12 0-15,-5 8 0 16,-4 10 0-16,2 4-2 15,-3 2 0-15,5 5-4 16,-3-16-8-16,26 6-25 0,-8-23-1 16,18-5 0-16,3-24-2 15</inkml:trace>
  <inkml:trace contextRef="#ctx0" brushRef="#br2" timeOffset="102818.8809">23154 11668 93 0,'-4'-12'40'0,"0"22"3"0,-16 7-4 16,2 23-28-16,-16 8-9 16,-5 19-1-16,-7 15 0 15,-3 10-2-15,0 4 1 16,5-4-4-16,11 1-3 15,3-27-32-15,28-4 0 16,8-32 2-16,24-15-3 16</inkml:trace>
  <inkml:trace contextRef="#ctx0" brushRef="#br2" timeOffset="103150.8999">23352 11919 102 0,'-24'14'40'16,"-18"-3"0"-16,7 18-3 15,-6-5-34-15,2 2-1 16,9 1 0-16,8 1 0 16,8-4 0-16,15-3-1 15,12-6 0-15,10-1-1 16,7-5 0-16,4 1 0 15,2-1 0-15,-4 2 0 16,-5 4 0-16,-8 4 0 16,-9 6 0-16,-10 1 1 15,-10 7-1-15,-8-1 2 16,-5 3-2-16,-5-5 1 15,3-3-2-15,-3-8-2 0,14 0-13 16,-1-26-23-16,24-3 0 16,2-22-3-16,22-8 0 15</inkml:trace>
  <inkml:trace contextRef="#ctx0" brushRef="#br2" timeOffset="103549.9227">23672 11619 70 0,'0'0'40'0,"19"1"1"15,-7-9-1-15,13 9-11 16,0-8-25-16,-3 4-1 16,0 0 0-16,-4 4-1 15,-6 4 0-15,-4 7 0 16,-6 1 0-16,-7 5 1 15,-7 2-1-15,-4 4 2 16,-6 0-3-16,2 4 2 16,-3-4-2-16,3 0 2 15,4-3-3-15,10-3-3 16,7-3 4-16,13-5-4 15,12-5 2-15,6-8-3 16,11 1 0-16,5-16-8 16,22 15-24-16,-11-18-5 0,12 6-1 15,-10-6-2-15</inkml:trace>
  <inkml:trace contextRef="#ctx0" brushRef="#br2" timeOffset="103706.9317">24352 11865 118 0,'-7'19'40'0,"-9"-16"4"15,16-3-3-15,0 0-41 16,3-19-2-16,10 12-10 16,-17-13-28-16,17 6-4 15,-14-4 3-15,4 8-5 0</inkml:trace>
  <inkml:trace contextRef="#ctx0" brushRef="#br2" timeOffset="154150.8169">2174 2123 72 0,'-16'1'36'0,"4"-4"0"15,12 3-1-15,9-19-31 16,15 8 0-16,3-8-2 16,13 1-1-16,5-4 1 15,6 0-2-15,9 3 1 16,5 2 0-16,2 5 0 15,4 3 0-15,5 5-1 0,9 2 1 16,8-2-1-16,16-1 1 16,13-3-2-16,16-5 2 15,17-8-2-15,19-6 3 16,16-4-2-16,8-2 1 15,10 0 1-15,0 1-1 16,-1 3 0-16,-8 5 0 16,-15 9 0-16,-13 5-2 15,-13 6 0-15,-19 2-1 16,-14 5-4-16,-24-5-28 15,-3 4 0-15,-13-4-1 16,-9-4-1-16</inkml:trace>
  <inkml:trace contextRef="#ctx0" brushRef="#br2" timeOffset="155548.8964">1553 13901 62 0,'9'-33'38'0,"2"11"-2"16,-12 1 0-16,1 21-32 15,-11 10-1-15,-2 15-1 16,-6 13 0-16,-1 16 1 15,-4 7-2-15,1 11 0 16,6 0 0-16,6 0 0 16,6-8 0-16,14-6 0 15,15-14 0-15,13-19-1 16,15-16 1-16,10-19 0 15,10-18 0-15,3-14 0 16,4-14 1-16,-7-6-1 16,-5-4 1-16,-12 4-1 15,-12 8 0-15,-11 9 1 0,-13 15-1 16,-11 15 0-16,-8 15-1 15,-3 26 1-15,-6 9-1 16,0 12-1-16,1 7 0 16,1 4-2-16,9 1-1 15,5-6-2-15,17-1-5 16,2-24-27-16,24-4 1 15,-2-25-1-15,18-7 0 16</inkml:trace>
  <inkml:trace contextRef="#ctx0" brushRef="#br2" timeOffset="155893.9166">2685 13942 83 0,'-27'-4'38'0,"11"27"-1"16,-8 5-2-16,0 12-33 15,-2 7 0-15,6 5-1 16,0-2 0-16,7-2 0 15,2-6 0-15,9-10-1 16,9-12 1-16,8-14 0 16,11-18 0-16,5-11 0 15,3-13 1-15,7-8 0 16,-3-5-1-16,0-2 1 15,-9 4 1-15,-2 8-1 16,-9 10-1-16,-6 11 1 16,-12 18-1-16,6 14 0 15,-8 13-1-15,-4 10-1 0,2 7-1 16,3 4-1-16,8 6-1 15,3-7-2-15,16 1-4 16,-2-25-30-16,28-1 2 16,1-27-2-16,15-2 2 15</inkml:trace>
  <inkml:trace contextRef="#ctx0" brushRef="#br2" timeOffset="156067.9263">3412 14017 78 0,'0'-13'40'0,"-19"5"-2"15,4 25 4-15,-18 10-37 16,9 14-3-16,-2 11-1 15,4 7-1-15,6 5-2 16,6-1 0-16,11-3-2 16,5-19-2-16,17-3-31 0,-4-36 0 15,19-13-2-15,-5-28 1 16</inkml:trace>
  <inkml:trace contextRef="#ctx0" brushRef="#br2" timeOffset="156208.9343">3445 13591 82 0,'-41'-29'39'0,"11"27"-2"15,-1 9 0-15,13 9-36 16,21 6-11-16,12-14-27 16,24 2 0-16,10-14-2 15,26-3 1-15</inkml:trace>
  <inkml:trace contextRef="#ctx0" brushRef="#br2" timeOffset="156388.9449">3951 13460 83 0,'-22'11'40'15,"0"20"-1"-15,-15 7-1 16,7 21-33-16,0 8-1 15,6 15-1-15,5 4-3 16,12 7-1-16,2-1-2 16,5-5-2-16,12 5-10 15,-4-30-25-15,10-5 1 16,-6-23-3-16,8-9 3 15</inkml:trace>
  <inkml:trace contextRef="#ctx0" brushRef="#br2" timeOffset="156786.9677">3767 13864 88 0,'-11'1'39'0,"21"14"0"16,4-6 1-16,24-1-37 15,13-5-1-15,12-4-1 16,7-7 0-16,4-1-1 15,-1-4 0-15,-10 0 1 16,-14 4-1-16,-15 4 1 16,-18 5 0-16,-16 0 0 15,-12 20 1-15,-13 0-1 16,-6 0 1-16,1 3-1 15,0-1-1-15,8 0 1 16,12-4 0-16,15-6-1 16,16-6 1-16,9-4-1 0,13-3 0 15,3-1 0-15,-1 1 1 16,-3 3 0-16,-12 6-2 15,-14 10 2-15,-16 6-1 16,-16 7-1-16,-14 3 1 16,-6 2-2-16,-3-1-2 15,-3-11-5-15,21 0-30 16,-4-20-3-16,25-4 1 15,2-15-3-15</inkml:trace>
  <inkml:trace contextRef="#ctx0" brushRef="#br2" timeOffset="157301.9971">5937 13311 61 0,'-13'-44'39'0,"-8"4"0"16,2 22 1-16,-10 9-32 15,4 29-1-15,-9 15-2 16,0 25-2-16,-3 18-1 16,-2 17 0-16,-2 10-1 15,4 11 1-15,3-2-2 16,8-4-1-16,8-7-1 15,7-15-1-15,15-16-2 0,3-27-9 16,17-5-26-16,-4-31 0 16,9-8-1-16,-11-23 2 15</inkml:trace>
  <inkml:trace contextRef="#ctx0" brushRef="#br2" timeOffset="157982.036">5389 13878 89 0,'-33'-17'40'0,"22"13"2"16,11-6-1-16,30 9-36 15,11-14-2-15,23-1-2 16,10-4 0-16,8-1 0 16,8 2-1-16,-5 4 0 15,-7 6 0-15,-14 9 0 0,-14 8 1 16,-19 5-1-16,-16 9 0 15,-14 5 1-15,-15 6-1 16,-10 2 1-16,-7 5-2 16,-7 2 2-16,4 2-2 15,-2-1 0-15,10-1 0 16,11-2 1-16,12-6-1 15,17-9 0-15,15-6 2 16,16-17-2-16,9-8 1 16,11-11 0-16,-3-10 1 15,0-6 0-15,-10-6 0 16,-9-4 0-16,-15 0 0 15,-15 1 0-15,-12 1 0 16,-12 9 0-16,-6 4-2 16,-3 9 1-16,2 5 0 0,2 7 0 15,16 7 0-15,0 0 0 16,0 0 0-16,32 5 0 15,4-3 0-15,11 2 0 16,5 3 1-16,1 3-1 16,-2 6 1-16,-12 7-1 15,-8 11 0-15,-11 8-1 16,-15 8 0-16,-10 3 1 15,-10 1-1-15,-2 0 0 16,-3-6-1-16,1-5 1 16,7-16 1-16,6-10 0 15,6-17 1-15,14-13-1 16,4-10 2-16,5-14-1 0,2-7 1 15,-1-4 1-15,-2-2-1 16,-2 5 0-16,-4 4-1 16,0 7 1-16,-1 4-2 15,5 9 0-15,7 6-5 16,4-5-7-16,24 22-16 15,-5-14-15-15,27 9 1 16,1-7-3-16,20 5 1 16</inkml:trace>
  <inkml:trace contextRef="#ctx0" brushRef="#br2" timeOffset="159041.0966">8204 13977 58 0,'-11'-26'40'0,"1"17"0"16,-12-4 0-16,0 8-32 15,-14-1-1-15,1 10-2 16,-13 3 0-16,1 12-1 15,-4 3 0-15,4 8-2 0,-1 3 1 16,11-1-1-16,10-1-1 16,13-2 0-16,16-7-1 15,15-11 0-15,14-5 1 16,16-9-1-16,8-8 1 15,7-5-1-15,0-9 1 16,0-4 0-16,-10-1-1 16,-6-1 1-16,-9 1 0 15,-15 3 0-15,-7 7 0 16,-8 3-1-16,-7 17 0 15,0 0 0-15,-22 32 0 16,7 8-1-16,-4 21 1 16,0 20-1-16,-2 18 1 15,-5 12-1-15,3 9 0 16,-1-1-1-16,-3 0 1 15,2-6 0-15,-3-17 0 0,0-20 0 16,2-17 0-16,-1-20 0 16,1-22 1-16,1-19 0 15,8-20 0-15,2-17 0 16,10-18 0-16,1-16 1 15,13-17-2-15,4-12 0 16,9 3-1-16,6 0 0 16,8 9-3-16,-7-3-13 15,17 22-23-15,-6 4 1 16,12 22-2-16,-5 3 0 15</inkml:trace>
  <inkml:trace contextRef="#ctx0" brushRef="#br2" timeOffset="159702.1343">8675 13948 89 0,'14'2'43'0,"-14"-2"0"16,0 0-1-16,-11 17-38 16,6 0-1-16,-6 7-1 15,-2 11-2-15,-3 5 0 16,-3 10 0-16,-1 0 0 15,0 3 0-15,2-10 0 16,4-3 1-16,2-13 0 16,8-11-1-16,4-16 1 15,16-18-1-15,2-12 0 16,3-15 1-16,7-10-1 15,2-9 1-15,1 0 0 0,-3 4-1 16,-2 8 1-16,-8 11 0 16,-3 12-1-16,-6 14 1 15,-9 15-1-15,14 8 1 16,-4 8-1-16,5 4 0 15,7-2 0-15,14-1 1 16,13-7-1-16,13-8 0 16,10-6 0-16,6-7 0 15,0-6 1-15,-1-2-1 16,-11 3 0-16,-15-5 0 15,-20 11 0-15,-21 6 0 16,-10 4 0-16,-36 22 0 16,-8 6 0-16,-9 7 0 15,-6 8 0-15,1 7 0 16,8-2 0-16,10 3 0 0,15-7 0 15,21-7 0-15,21-15 1 16,19-12-1-16,16-14 0 16,11-12 1-16,2-11-1 15,1-9 0-15,-7-9 1 16,-10-2-1-16,-15 5 1 15,-15 8-1-15,-17 7 0 16,-15 17 1-16,-11 10-1 16,-5 10-1-16,-4 14 0 15,2 8-1-15,7 4-3 16,8-2-4-16,23 9-8 15,2-23-9-15,33 8-17 16,8-17 1-16,27 2-2 16,5-16 2-16</inkml:trace>
  <inkml:trace contextRef="#ctx0" brushRef="#br2" timeOffset="160070.1555">10155 14053 90 0,'-32'-22'43'0,"-2"18"0"15,-13-3 0-15,2 16-39 16,-3 8-1-16,4 16-1 15,1 8 0-15,7 8-1 16,9-2 0-16,10-4-1 16,15-10 1-16,15-11 0 15,16-19 0-15,13-16-1 16,10-17 0-16,9-14 0 15,4-15 1-15,-4-12 0 0,2-11-1 16,-6-4 0-16,-10 8 0 16,-10 10 1-16,-14 14-1 15,-12 21 1-15,-11 33-1 16,-13 11 0-16,-11 36 0 15,-5 21 0-15,-1 8 0 16,3 10-1-16,7-2-1 16,10-7-1-16,14-7-3 15,7-19-3-15,26-7-9 16,-9-29-22-16,25-4-2 15,-5-22-2-15,11-3 2 16</inkml:trace>
  <inkml:trace contextRef="#ctx0" brushRef="#br2" timeOffset="160273.1671">10622 14127 96 0,'-16'-12'43'0,"2"27"1"15,-16 2-1-15,10 9-39 16,-4 5-3-16,3 3-1 16,6 2-1-16,6-8-2 15,8 1-2-15,3-14-1 16,13-3-2-16,-2-17-1 15,12-3 1-15,-4-15 0 16,8-7 0-16,-13-23-13 16,10 0-15-16,-4-12-1 15,-3 1 4-15,-5-2-1 16</inkml:trace>
  <inkml:trace contextRef="#ctx0" brushRef="#br2" timeOffset="160919.204">10980 14044 79 0,'-15'12'41'15,"-2"-11"0"-15,17-1 0 16,0 0-37-16,0 0-2 15,22-2 0-15,3-2 0 16,11-3-1-16,4 1 0 16,7-5 1-16,-1-3 0 0,-2-1-1 15,-3-1 1-15,-6-4-1 16,-10-2 1-16,-11 2-1 15,-12-1 0-15,-12 5 0 16,-11 4-1-16,-9 6 1 16,-8 9-1-16,-7 7 1 15,-2 12 0-15,-3 10 0 16,3 6-1-16,4 7 0 15,8 4 0-15,13-2 1 16,15-2-2-16,18-9 0 16,17-13-3-16,26-8-2 15,7-23-12-15,30 4-25 16,1-20 1-16,14 1-3 0,-10-15 3 15</inkml:trace>
  <inkml:trace contextRef="#ctx0" brushRef="#br2" timeOffset="161293.2254">11660 14006 57 0,'-29'8'40'0,"11"5"0"16,-4-9 2-16,15 16-20 15,7-20-18-15,-13 20 0 16,6-5 0-16,0 7 0 15,-4 1-1-15,0 3 0 16,-3 0 0-16,0 1-1 16,0-7-1-16,3-5 0 0,11-15 0 15,0 0-1 1,0 0 0-16,26-27 0 0,0 3 0 15,1-6 0-15,2-3 0 16,4 3 1-16,-7 1 0 16,0 7-1-16,-8 5 0 15,-3 12 1-15,-15 5-1 16,9 14 0-16,-9 7 0 15,-5 1-1-15,5 6-2 16,-1-2 0-16,12 4-4 16,-11-30-11-16,29 27-24 15,-7-27 1-15,16 2-3 16,1-20 2-16</inkml:trace>
  <inkml:trace contextRef="#ctx0" brushRef="#br2" timeOffset="161480.2361">12281 13702 74 0,'-13'-19'41'0,"-2"23"-1"16,-14 11 0-16,0 17-31 16,-4 14-8-16,-1 12 0 15,5 8-3-15,-1-2-3 16,16 10-17-16,-7-19-18 15,17-1 0-15,-4-19-2 16,15-6 3-16</inkml:trace>
  <inkml:trace contextRef="#ctx0" brushRef="#br2" timeOffset="161618.244">12134 13877 79 0,'0'-12'41'0,"0"12"-6"15,5-18-22-15,9 21-49 16,-4 0-2-16,7 5-1 15</inkml:trace>
  <inkml:trace contextRef="#ctx0" brushRef="#br2" timeOffset="161812.2551">10943 13820 101 0,'-47'10'42'15,"5"-10"-3"-15,12-8-36 16,25-3-45-16,8-10-2 16,15 3-1-16</inkml:trace>
  <inkml:trace contextRef="#ctx0" brushRef="#br2" timeOffset="162504.2947">13310 13962 19 0,'10'-27'36'0,"1"2"3"16,-10-3-1-16,-2 14-15 15,-18-14-4-15,1 19-11 16,-18 2-1-16,-1 15-1 15,-14 9 0-15,-5 16-1 16,-7 8-2-16,4 6 0 16,1 5-1-16,9 0 0 15,10-5 0-15,14-5-1 16,19-10-1-16,21-12 1 15,22-12 0-15,14-10-1 16,14-11 1-16,9-12-1 16,4-8 1-16,-1-4 0 0,-6-3 0 15,-11 1 0-15,-14 2 0 16,-9 7 0-16,-18 8 0 15,-9 10 0-15,-10 12 0 16,-13 19-1-16,-2 5-1 16,-5 10 0-16,4 6-1 15,4 1 0-15,12 4-2 16,7-8-2-16,22 6-10 15,-1-25-24-15,29 2 0 16,1-20-1-16,13-5 0 16</inkml:trace>
  <inkml:trace contextRef="#ctx0" brushRef="#br2" timeOffset="162827.3132">13998 13953 78 0,'-28'4'38'0,"0"19"1"15,-5 1 0-15,6 14-34 16,-7 1-2-16,10 4-1 15,2-1 0-15,6 1 0 16,7-8-1-16,9-6 1 16,2-12 0-16,8-9-1 15,5-15 1-15,5-9-1 16,3-11 0-16,6-6-1 15,-1-11 2-15,-1-3-1 16,-5-2 0-16,0 4 0 16,-7 5 0-16,-4 7 0 0,-5 6-1 15,0 10 1-15,-6 17-3 16,16-14 0-16,4 19-3 15,0-11-11-15,25 15-23 16,-5-12-1-16,22 5-2 16,-4-14 1-16</inkml:trace>
  <inkml:trace contextRef="#ctx0" brushRef="#br2" timeOffset="163157.332">14421 13884 83 0,'-25'20'40'15,"21"6"0"-15,7-14 0 16,19 0-35-16,13-8-1 0,12-5-2 16,4-6-1-16,0-6 0 15,-4-6 0-15,-7-2-1 16,-12-2 1-16,-12-4-1 15,-12-1 0-15,-15 5 1 16,-8 3 1-16,-11 6 0 16,-10 9 0-16,-7 13 0 15,-5 14 0-15,-3 11 0 16,-1 16-1-16,8 5 0 15,8 6-1-15,17-2-2 16,23-2-3-16,14-19-8 16,34 3-23-16,3-22-7 0,31-4 2 15,13-19-3-15</inkml:trace>
  <inkml:trace contextRef="#ctx0" brushRef="#br2" timeOffset="163646.3596">16383 13630 41 0,'-13'-44'36'0,"-2"3"2"16,-9-6-1-16,5 10-17 15,-13-7-11-15,3 15 0 16,-8 6-2-16,0 17 0 16,-7 14-2-16,0 25-1 15,-4 18 0-15,1 24-1 16,2 15-2-16,2 12 0 0,9 5-1 15,10 3-2-15,15-5-1 16,11-11-1-16,16-9-4 16,1-28-11-16,20-4-22 15,-5-26 0-15,6-8 0 16,-12-23 2-16</inkml:trace>
  <inkml:trace contextRef="#ctx0" brushRef="#br2" timeOffset="164432.405">15698 13943 95 0,'-11'7'42'0,"11"-7"-1"16,17 15 0-16,14-17-40 0,18-1-1 15,14 0 0-15,7-3 0 16,8 1 0-16,-2-1-1 15,2 2 1-15,-4 0 0 16,-10 1-1-16,-7 2 1 16,-16 1 0-16,-13 3 0 15,-13 3 0-15,-16 4 1 16,-15 5 0-16,-11 8 0 15,-10 5 0-15,-6 4-1 16,-1 4 1-16,6 1-1 16,6-2 1-16,10-1-2 15,16-7 2-15,16-10-2 16,17-8 1-16,15-10 0 15,10-7 0-15,7-8-1 16,1-7 1-16,-1-5 0 0,-7-6 0 16,-9-1 0-16,-15-2 0 15,-10 2 0-15,-12 0 1 16,-9 5-1-16,-3 4 0 15,-5 4 1-15,0 6-1 16,11 16 0-16,-11-14 0 16,11 14 0-16,24 4 0 15,-1-2 1-15,10 1-1 16,1 0 0-16,4-1 0 15,0 2 1-15,-4 0-1 16,-6 3 1-16,-10 2-1 16,-11 4 1-16,-9 2 0 15,-10 6 1-15,-5 3-2 16,-5 3 0-16,-2 3-1 0,-2 0 1 15,3 0 0-15,5 0-2 16,7-4 2-16,10-3-1 16,11-6 1-16,10-6 0 15,11-8 0-15,12-7 0 16,7-9 1-16,2-7-1 15,5-5 1-15,0-7 0 16,-6-3 0-16,-5 2-1 16,-5 0 1-16,-11 6 0 15,-8 3-1-15,-6 10 1 16,-16 14-1-16,0 0 1 15,-7 20-2-15,-7 5 1 16,-1 5-1-16,-1 2-2 16,4 4-1-16,3-4-2 0,17 3-7 15,1-24-7-15,29 12-14 16,-5-25-6-16,20 2-1 15,-4-15 2-15</inkml:trace>
  <inkml:trace contextRef="#ctx0" brushRef="#br2" timeOffset="164758.4233">17573 14020 87 0,'-4'-22'41'15,"4"22"-1"-15,-19 9 2 16,9 9-37-16,-6 3-1 16,0 7-2-16,-4 4-1 15,3 3 0-15,1-3 0 16,4-3-1-16,4-6 0 15,4-5 1-15,4-18 0 16,19 2-1-16,1-14 0 0,6-7 1 16,4-9-1-16,7-1 0 15,-1-4 1-15,0-1 0 16,-6 7 0-16,-4 2 0 15,-5 9-1-15,-6 11 2 16,-15 5-2-16,10 10-1 16,-12 9-1-16,-3 2-2 15,4 7-3-15,-4-6-8 16,16 17-7-16,-10-21-19 15,21 8 0-15,2-13-1 16,25 0 1-16</inkml:trace>
  <inkml:trace contextRef="#ctx0" brushRef="#br2" timeOffset="165299.4541">18432 14056 69 0,'-25'-15'41'0,"5"8"-1"16,-12-10 1-16,2 6-32 15,-10 1-3-15,1 6-1 16,-6 10-1-16,-5 8-2 15,0 10 1-15,2 12-2 16,7 3 0-16,11 6 0 16,15-1 0-16,15-4-2 15,16-12 2-15,17-12 0 16,18-17-1-16,13-13 0 15,8-14 0-15,2-11 1 16,1-12 0-16,-2-9-1 16,-7-6 1-16,-8-7 0 15,-9-2 0-15,-7 6 0 16,-18 8-1-16,-9 17 1 0,-13 16-1 15,-2 28 0-15,-25 15 0 16,2 27 1-16,-3 22-2 16,-2 10-1-16,9 11-5 15,-5-10-8-15,26 14-10 16,-7-28-17-16,24 0 0 15,-1-23-2-15,17-6 1 16</inkml:trace>
  <inkml:trace contextRef="#ctx0" brushRef="#br2" timeOffset="165964.4926">19373 13786 53 0,'15'-32'39'16,"-5"-3"-2"-16,5 12 1 0,-8-12-17 15,3 18-16-15,-8 6 0 16,-2 11-1-16,-6 20 0 16,-2 10 0-16,-8 14-1 15,2 13 0-15,-5 9-2 16,3 11 0-16,-1 3 0 15,6 1-1-15,3-3 0 16,2-7 0-16,6-11-1 16,5-12 1-16,4-17 0 15,5-9 0-15,2-15 0 16,4-13 0-16,1-13 0 15,1-7 0-15,1-7 0 16,-1-6 0-16,4-3 0 16,-1 0 0-16,4-1 0 0,0 7 0 15,-1 7 0-15,-1 12 1 16,-4 8-1-16,-1 11 0 15,-5 10 0-15,-6 10 1 16,-8 8-1-16,-8 1-1 16,-9 4 1-16,-12-1-1 15,-9-4 2-15,-9 0-1 16,-7-8 0-16,-1-6-1 15,0-9-1-15,4-11-2 16,16 0-6-16,5-24-11 16,35 10-18-16,2-17 0 15,28 10-3-15,8-9 3 16</inkml:trace>
  <inkml:trace contextRef="#ctx0" brushRef="#br2" timeOffset="166493.5228">19971 14134 77 0,'0'0'40'15,"0"0"-2"-15,-10-19 1 16,10 19-32-16,-8-14-3 16,8 14-1-16,-16 4 0 15,4 10 0-15,-3 3-1 16,0 9 0-16,1 0 0 15,4 4-1-15,4-3 0 16,7-4 1-16,10-7-2 16,8-10 1-16,10-10-1 15,8-8 1-15,5-7-1 16,5-8 0-16,-2-5 0 0,0-6 0 15,-5 4 1-15,-5-2 0 16,-9 7 0-16,-5 6 0 16,-11 14-1-16,-10 9 0 15,-12 25 0-15,-10 16 1 16,-11 24-2-16,-12 23 0 15,-8 17 0-15,-7 9-1 16,-5 6 2-16,-1 1-1 16,8-6 0-16,4-11 0 15,9-21 0-15,11-19 0 16,14-27 1-16,14-24 0 15,6-13 0-15,17-38 0 16,3-9 0-16,5-16 1 16,5-13 0-16,4-9 0 15,4-6-1-15,-3 5 1 0,2 7-3 16,-5 0-6-16,8 22-7 15,-19-8-9-15,16 24-17 16,-19 4-1-16,3 19-2 16,-9-3 1-16</inkml:trace>
  <inkml:trace contextRef="#ctx0" brushRef="#br2" timeOffset="167422.576">1406 15336 41 0,'1'-36'36'0,"3"7"1"16,-18-4-2-16,7 20-22 15,-21-3-3-15,-2 17-3 16,-14 9-2-16,-1 18-1 15,-10 9-1-15,2 10 1 16,0 4-1-16,10-1-1 16,9-5-1-16,18-7 0 15,21-15 0-15,18-15 1 16,20-21-1-16,13-20-2 0,15-18 1 15,7-15 0-15,4-11 0 16,-3-7 1-16,-11 0 0 16,-10 3-1-16,-14 12 0 15,-10 14 3-15,-15 16-2 16,-13 20-1-16,-6 19 0 15,-21 28 1-15,0 19-1 16,-6 17 0-16,2 18 0 16,-3 8-2-16,9 2 2 15,5-1-3-15,14-5-1 16,11-22-3-16,23-8-6 15,4-41-13-15,29-9-12 16,-1-31-2-16,19-3 2 16,-10-26 1-16</inkml:trace>
  <inkml:trace contextRef="#ctx0" brushRef="#br2" timeOffset="167590.5856">2130 15149 69 0,'-16'0'39'16,"-18"6"0"-16,9 21 0 16,-11 7-30-16,8 10-4 15,4 4-2-15,9 0-1 16,4 0-2-16,8-4-2 15,10-8-3-15,3-19-11 16,20 2-22-16,-9-25-1 16,16-2-1-16,-4-23 0 15</inkml:trace>
  <inkml:trace contextRef="#ctx0" brushRef="#br2" timeOffset="167939.6056">2235 15070 76 0,'-26'-18'39'15,"11"15"-2"-15,-5-7 1 16,20 10-36-16,-13-7-2 15,13 7-1-15,19-5 0 16,-3 6 0-16,5 6 1 16,2 7 1-16,-2 4 0 15,-1 15 1-15,-9 9 0 16,-2 8 1-16,-7 5-1 15,-4 3 1-15,-2-1-1 16,0 1 1-16,1-9-2 16,5-9-2-16,7-14 1 15,4-12 1-15,8-15-1 0,8-15-1 16,1-13 1-16,8-11-1 15,-1-12 1-15,-4-3 1 16,-3-1-2-16,-8-3-3 16,-5 5 0-16,-7-1-3 15,2 19-10-15,-20-10-16 16,16 22-6-16,-11-6-1 15,13 16 0-15</inkml:trace>
  <inkml:trace contextRef="#ctx0" brushRef="#br2" timeOffset="168124.6161">2779 15107 67 0,'-1'32'41'0,"4"12"-1"16,-15-11 1-16,14 4-34 0,-9 0-2 16,1 2-2-16,4-5-2 15,4-1-1-15,2-7-3 16,3-7-3-16,5 5-9 15,-12-24-15-15,19 4-9 16,-10-15-1-16,9-2 1 16</inkml:trace>
  <inkml:trace contextRef="#ctx0" brushRef="#br2" timeOffset="171213.7928">3433 15302 40 0,'0'0'35'0,"-4"-11"3"16,-12-11-13-16,5 11-6 16,-15-9-11-16,3 5-1 15,-14-1-1-15,-2 12-2 16,-8 11 0-16,-2 16-1 15,-3 11-1-15,-1 14 1 16,6 6-2-16,6 2-1 16,17-1 1-16,14-7-1 15,19-17 0-15,20-18 1 16,17-22 0-16,21-20-1 15,7-18 2-15,6-13 0 16,0-9-1-16,-3-7 1 16,-12-4-1-16,-14 2 0 15,-12 1 0-15,-15 7 0 0,-10 10 1 16,-13 8 0-16,-6 13 0 15,-8 16-1-15,-6 23-1 16,-4 24 0-16,-6 25-1 16,1 21-2-16,2 18 0 15,1 5-1-15,10 10-2 16,6-10-2-16,14-9 0 15,4-25-7-15,27-7-12 16,-7-37-13-16,14-13 0 16,-5-25 2-16</inkml:trace>
  <inkml:trace contextRef="#ctx0" brushRef="#br2" timeOffset="171390.8029">2901 14896 73 0,'-52'13'40'15,"19"-4"-2"-15,33-9-4 16,14 16-56-16,11-31-15 16,28 6-3-16,7-5 0 15,16 6 0-15</inkml:trace>
  <inkml:trace contextRef="#ctx0" brushRef="#br2" timeOffset="171597.8148">3775 15263 62 0,'-13'22'40'16,"5"9"-1"-16,-8-11-1 16,7 5-36-16,-3 2-2 15,0-2 0-15,2 0-2 16,3-4 0-16,5-1-7 15,2-20-28-15,0 0 1 16,12-15-3-16,10-10 1 16</inkml:trace>
  <inkml:trace contextRef="#ctx0" brushRef="#br2" timeOffset="172014.8386">3950 15006 65 0,'-21'13'42'0,"11"6"-2"16,-4-13 0-16,14-6-36 15,17 13-2-15,2-8 1 16,4 0-1-16,1 3 0 16,0 6 0-16,1 7 0 15,-7 6-1-15,-6 9 0 16,-8 4 0-16,-7 4 0 15,-4 1 0-15,-2-1 0 16,-2-6-1-16,3-8 1 16,6-13-1-16,2-17 1 15,16-4-1-15,7-17 0 16,6-12 0-16,6-10 0 15,6-2 1-15,-2-1-1 0,0 1 0 16,-5 7 0-16,-7 10 0 16,-7 13 0-16,-7 13 0 15,-9 13-1-15,-3 11-1 16,-5 7-1-16,3 7-3 15,-1 0 0-15,13 5-5 16,-4-17-11-16,34 11-4 16,-9-27-7-16,30 2-7 15,-1-15 2-15</inkml:trace>
  <inkml:trace contextRef="#ctx0" brushRef="#br2" timeOffset="172461.8639">4939 15171 48 0,'-14'-27'40'0,"-1"19"-1"15,-21-7-1-15,8 23-18 16,-18 3-14-16,1 12-1 15,1 7-2-15,5 10 0 16,5 2-1-16,11 0 0 16,12-3-1-16,17-4-1 15,16-13 1-15,9-10-1 16,10-14 1-16,8-13-1 15,2-7 0-15,-2-9 0 16,-2-6 0-16,-8 1 0 16,-11 1 0-16,-5 5 0 15,-11 9 0-15,-12 21 0 16,0 0 0-16,-15 32-1 15,-6 24 1-15,-9 15-2 0,-7 24 1 16,-5 10 0-16,-1 8 0 16,0-5 0-16,3-7 1 15,7-17-1-15,7-20 1 16,5-21 1-16,7-28-1 15,14-15 1-15,1-40-1 16,9-7 0-16,7-13 1 16,7-11-2-16,6-13 0 15,6-8 0-15,9-2-3 16,-3-8-4-16,10 22-6 15,-18-4-7-15,18 35-7 16,-18-4-6-16,16 27-7 16,-5 7 0-16</inkml:trace>
  <inkml:trace contextRef="#ctx0" brushRef="#br2" timeOffset="172821.8844">6124 14869 40 0,'9'-14'41'16,"-7"-5"0"-16,-2 19 1 0,0 0-21 15,4 26-16-15,-10 11-2 16,-1 16-1-16,-2 9 0 15,-2 9-3-15,-1 7 1 16,3-3-3-16,5-3 1 16,3-11-1-16,6-7-3 15,-2-25-8-15,20 5-17 16,-13-24-9-16,6-2 1 15,-16-8 0-15</inkml:trace>
  <inkml:trace contextRef="#ctx0" brushRef="#br2" timeOffset="172974.8933">6057 15336 43 0,'-29'-16'39'16,"-9"-5"0"-1,15 9 0-15,-1-11-24 0,20 8-8 16,12-7-4-16,16-4-3 16,19 0-4-16,6-19-15 15,23 10-19-15,-5-13-1 16,14 12-1-16,-10-8 1 15</inkml:trace>
  <inkml:trace contextRef="#ctx0" brushRef="#br2" timeOffset="173332.914">6630 14779 71 0,'-15'16'42'15,"-10"-1"-1"-15,2 16-1 16,-6 2-36-16,6 8-2 16,-2 4 0-16,8 3-1 15,-3 6 1-15,5 4 0 0,5 2 0 16,0-1-1-16,6-6 0 15,4-5 0-15,4-8-1 16,8-12 1-16,4-9 0 16,7-16 0-16,6-14-1 15,7-12 0-15,1-8 1 16,0-4-1-16,2-3 1 15,-8 1-2-15,-4 8 1 16,-3 10 1-16,-10 14-1 16,-14 5 0-16,10 30-1 15,-10 0 1-15,2 9-2 16,-2 0 0-16,10 5-3 15,-3-10-3-15,18 5-8 16,-10-30-6-16,27 13-8 16,-13-28-5-16,15 3-7 0,-7-13 2 15</inkml:trace>
  <inkml:trace contextRef="#ctx0" brushRef="#br2" timeOffset="173678.9338">7134 15165 43 0,'-5'14'42'15,"-6"-3"-1"-15,11 11 0 16,0-22-16-16,6 21-21 16,12-16 0-16,10-6-2 15,6-8-1-15,5-4 0 0,4-8 0 16,-4 0 0-16,-5-2-1 15,-10 2 0-15,-7 2 1 16,-12 4-1-16,-9 1 0 16,-10 8 0-16,-13 5 0 15,-2 6 1-15,-9 6 0 16,1 6 0-16,2 4 0 15,4 5 0-15,8 1 0 16,8 0-1-16,10 0-2 16,11-8-2-16,18 6-7 15,-2-21-6-15,30 16-9 16,-8-28-7-16,27 8-10 15,2-13-1-15</inkml:trace>
  <inkml:trace contextRef="#ctx0" brushRef="#br2" timeOffset="174885.0028">8210 15154 57 0,'18'-10'39'16,"-18"10"0"-16,20 0-7 15,-20 0-24-15,-6 23-4 16,-2-8 0-16,2 10-1 15,-5-1-1-15,3 8 0 16,0 2 0-16,4-1 0 16,0-2 0-16,8 1-1 15,1-4 1-15,9-3-1 16,5-7 0-16,4-9 0 15,8-11 0-15,3-13 0 16,4-12 0-16,4-13-1 16,1-5 1-16,-5-7 0 0,-3-2 0 15,-4-1-1-15,-6 9 1 16,-5 8-1-16,-7 9 1 15,-5 14-1-15,-8 15 0 16,0 0 1-16,-1 28-1 16,-5 8 0-16,0 7-1 15,3 4 1-15,2 4-1 16,3-4-2-16,13-1-3 15,-5-22-11-15,26 7-12 16,-10-24-12-16,15-6 0 16,-2-18-1-16</inkml:trace>
  <inkml:trace contextRef="#ctx0" brushRef="#br2" timeOffset="175249.0233">9025 15128 68 0,'-14'-17'41'0,"3"19"-1"15,-8 2 0-15,10 7-34 16,-12 10-2-16,7 9-1 15,-5 3 0-15,4 7-1 16,0 1 0-16,5 1-1 16,0-3 1-16,6-8-1 15,4-7 0-15,4-7 0 16,7-12-1-16,7-10 1 15,6-12 0-15,5-6-1 16,3-7 1-16,3-3-1 16,-3-2 1-16,-1 2-1 15,-3 4 1-15,-7 7-1 16,-5 7 0-16,-3 10 0 0,-13 5 1 15,8 24-2-15,-9 2 1 16,-2 3-2-16,5 8 0 16,-2-3-2-16,7 5-2 15,-1-9-2-15,14 8-13 16,-20-38-6-16,42 25-6 15,-19-29-9-15,11-3 3 16</inkml:trace>
  <inkml:trace contextRef="#ctx0" brushRef="#br2" timeOffset="175447.035">9509 15154 74 0,'0'0'41'16,"-6"16"0"-16,-11-1-6 0,10 23-25 15,-12 1-7-15,4 5 0 16,1-5-2-16,9-2-1 15,2-7-1-15,8-15-3 16,16-1-10-16,-7-35-16 16,19 1-10-16,-3-21-2 15,14-4 2-15</inkml:trace>
  <inkml:trace contextRef="#ctx0" brushRef="#br2" timeOffset="175590.0431">9691 14728 73 0,'-23'-5'40'0,"9"15"-3"0,14-10-2 15,0 0-54-15,14 15-19 16,10-20-1-16,17 3-1 16,4-12 1-16</inkml:trace>
  <inkml:trace contextRef="#ctx0" brushRef="#br2" timeOffset="175785.0543">10041 14677 77 0,'-11'13'41'16,"-1"13"-1"-16,-16 2 0 15,12 17-35-15,-12 5-2 16,2 9-1-16,2 6 0 15,3 8 0-15,3-2-2 16,1 0 1-16,9-3-3 16,-2-9 0-16,7-8-6 0,-6-25-14 15,23 2-12-15,-14-28-7 16,14 3-2-16,-4-21 2 15</inkml:trace>
  <inkml:trace contextRef="#ctx0" brushRef="#br2" timeOffset="176158.0756">9819 15039 81 0,'0'0'42'16,"-18"8"0"-16,27 5 1 16,-9-13-39-16,34 10-3 15,4-12 0-15,11-1-1 16,3-4 0-16,7 0 0 15,-2-1 0-15,-5 2 1 0,-8 1-1 16,-8 3 1-16,-6 1 0 16,-9 2 0-16,-11 1 0 15,-10-2 0-15,4 15 0 16,-4-15-1-16,-11 21 1 15,5-8-1-15,-1 0 1 16,4-2-1-16,3-11 0 16,-2 16-1-16,2-16 0 15,0 0 0-15,0 0-2 16,0 0 1-16,10-1-2 15,-9-9-1-15,-1 10-1 16,4-25-3-16,-4 25 0 16,3-30-7-16,-3 30-9 15,1-17-7-15,-1 17-8 16,-5-9 2-16</inkml:trace>
  <inkml:trace contextRef="#ctx0" brushRef="#br2" timeOffset="177573.1563">10877 15119 52 0,'0'0'39'16,"11"-13"0"-16,-11 13 1 15,0 0-33-15,-17-6-2 16,-2 6 1-16,-5 7-2 15,-6 4 0-15,0 7 0 16,-6 6-1-16,6 6 1 16,-1 5-2-16,11 3 0 15,7-1-1-15,11-1 1 16,15-4-1-16,8-7-1 15,9-7 0-15,8-11 1 16,5-12-1-16,6-9 1 16,0-12-1-16,0-10 0 15,-7-3 1-15,-6-4-1 16,-7-2 0-16,-7 2 0 0,-7 4 0 15,-12 9 0-15,-9 9 0 16,-7 10 0-16,-6 9 0 16,-4 5 0-16,0 6 0 15,4 5 0-15,5 3 0 16,12 0 1-16,10-2-1 15,13-6 0-15,16-5 0 16,10-2 0-16,10-2 1 16,6-2-1-16,-5 2 0 15,-3 6 0-15,-12 5 0 16,-12 8 0-16,-14 5 0 15,-17 6 0-15,-12 6 0 16,-10 1 0-16,-3-1 0 16,-7-3 0-16,2-5 0 0,7-7 0 15,7-10 0-15,16-11 0 16,7-15 0-16,15-10 0 15,12-12 0-15,10-8 0 16,5-5 0-16,1 0 1 16,-4 5-1-16,-6 4 0 15,-8 14 1-15,-11 12-1 16,-21 15 1-16,7 18-1 15,-16 11-1-15,-8 9-1 16,5 8-4-16,-5-6-5 16,20 12-6-16,-11-23-9 15,27 10-5-15,-8-27-7 16,26 1-5-16,10-17 0 0</inkml:trace>
  <inkml:trace contextRef="#ctx0" brushRef="#br2" timeOffset="177909.1758">12373 14809 54 0,'0'0'42'0,"14"-3"-1"16,-14 3 1-16,0 41-21 15,-5-8-18-15,-3 10-2 16,-5 12 1-16,-2 10-1 16,0 2-1-16,0 2-1 15,4-1-1-15,2-10-4 16,17 4-16-16,-12-28-19 15,18-1 1-15,-5-18-2 16,8-4 2-16</inkml:trace>
  <inkml:trace contextRef="#ctx0" brushRef="#br2" timeOffset="178107.1871">12239 15346 75 0,'-23'-6'44'0,"-3"-8"-3"16,26 14 2-16,-15-27-37 15,30 6-4-15,16-5-2 16,13-6-3-16,14-3-2 15,2-8-1-15,16 4-4 16,-7-14-13-16,18 16-15 16,-18-10-2-16,4 6 0 15,-11-6 1-15</inkml:trace>
  <inkml:trace contextRef="#ctx0" brushRef="#br2" timeOffset="178436.2059">13006 14666 75 0,'0'0'43'0,"-36"12"-3"15,14 17 2-15,-16 5-35 16,5 12-4-16,-2 7 1 0,-1 10-2 15,1 5-1-15,5 5 0 16,2 0 0-16,6-5-1 16,7-6 1-16,8-9 0 15,9-12-1-15,12-12 0 16,6-17 0-16,15-16 0 15,4-12 1-15,5-9-1 16,4-9 0-16,-2-4 0 16,-5 5 0-16,-8 2 0 15,-6 7 1-15,-10 13-1 16,-17 11 0-16,7 17 0 15,-14 11-1-15,-2 3 0 16,3 6-2-16,-2 0-1 16,10 6-7-16,-2-21-3 0,21 8-10 15,-9-31-4-15,28 6-6 16,-4-21-9-16,8-3 3 15</inkml:trace>
  <inkml:trace contextRef="#ctx0" brushRef="#br2" timeOffset="178779.2255">13231 15143 73 0,'-21'4'42'16,"12"12"-1"-16,9-16 0 16,14 10-37-16,7-5-2 15,10-3-1-15,5-4 1 16,3-2-1-16,2-1-1 15,-7-8 0-15,-3 2 1 16,-9 0-1-16,-8-4 0 0,-10-1 1 16,-8 1-1-16,-5-3 0 15,-6 1 1-15,-7 8 0 16,-3 3 0-16,-3 10 0 15,-7 9 0-15,-2 15 1 16,-2 9-1-16,1 9 1 16,5 6-1-16,8-1 0 15,11 0-1-15,14-15-3 16,23-2-6-16,8-26-3 15,38 0-7-15,4-31-8 16,41 8-8-16,1-25-8 16,27 0 0-16</inkml:trace>
  <inkml:trace contextRef="#ctx0" brushRef="#br2" timeOffset="179380.2599">14129 15142 61 0,'7'-15'41'16,"-8"-2"-1"-16,1 17-1 15,-3-13-31-15,3 13-4 16,0 0 0-16,0 0-1 16,4 20-1-16,-1 3-1 15,-2 8 1-15,3 7 0 16,-1 7-1-16,2 2 0 0,2-1 0 15,4-2 1-15,3-6-1 16,4-11 0-16,3-12-1 16,5-13 1-16,6-14 0 15,1-8-1-15,1-14 1 16,-2-5-1-16,-2-7 0 15,-2-5 0-15,-2 0 0 16,-6 1-2-16,-1 8-1 16,-9 3-3-16,5 17-4 15,-12-7-8-15,13 29-8 16,-18-12-5-16,18 21-10 15,-16-9 1-15,29 14 0 16</inkml:trace>
  <inkml:trace contextRef="#ctx0" brushRef="#br2" timeOffset="180041.2977">14784 15139 68 0,'-16'12'40'0,"7"10"-1"15,0-12 0-15,16 1-34 16,-7-11-2-16,19 15-1 15,1-15 1-15,5-2-1 16,2-8 0-16,-1-2-1 16,-1-4 0-16,-3-3 0 15,-8-4 0-15,-6-2-1 16,-7 0 0-16,-8 2 0 0,-7 4 0 15,-6 5 0 1,-7 8 0-16,-6 13 0 0,-6 9 1 16,0 13 1-16,-1 9 0 15,6 6 0-15,7 3-1 16,11 2 1-16,13-8-1 15,17-7 0-15,18-8-1 16,15-11 0-16,11-11 0 16,12-10-1-16,2-7 1 15,-1-2-1-15,-8-2 2 16,-7-2-1-16,-13 3 0 15,-13 4 0-15,-11 3 0 16,-19 9 0-16,0 0 0 16,-16 11 0-16,-3 4 0 0,0 4 0 15,-2 4 0 1,3 5 0-16,2-1-1 0,7-2 1 15,4-5 0-15,8-5 0 16,-3-15 1-16,20 7-1 16,-3-18 1-16,-2-7 0 15,0-6 0-15,0-6 0 16,-3-6 0-16,-1 1 0 15,-2 3-1-15,-2 3 0 16,-1 6 1-16,3 7-2 16,3 5 1-16,3 6-1 15,6 1-1-15,2 0-1 16,9 1-2-16,1-9-5 15,7 4-2-15,-6-24-5 16,17 13-6-16,-18-30-4 0,22 13-3 16,-19-27-5-16,11 2-1 15</inkml:trace>
  <inkml:trace contextRef="#ctx0" brushRef="#br2" timeOffset="180201.3069">15835 14628 65 0,'-21'24'40'16,"-2"28"-1"-16,-17 5 2 15,6 26-22-15,-8-5-15 16,6 8-3-16,2 1-2 15,0-5-4-15,8-1-4 16,0-22-7-16,20 4-12 16,-11-33-7-16,21-7-7 15,-4-23 1-15</inkml:trace>
  <inkml:trace contextRef="#ctx0" brushRef="#br2" timeOffset="180374.3168">15545 15074 61 0,'-16'-22'44'0,"16"22"-1"16,-12-11 0-16,25 21-16 15,1-9-27-15,11-4-4 16,12 0-2-16,8-8-5 16,31 10-8-16,-10-21-9 15,25 17-7-15,-4-12-8 16,8 5 1-16</inkml:trace>
  <inkml:trace contextRef="#ctx0" brushRef="#br2" timeOffset="180680.3339">16126 15005 53 0,'-12'8'43'0,"-9"-1"-1"16,10 14 0-16,-10-9-19 15,1 19-18-15,1 7-3 16,-1 7 0-16,0 3-2 15,-1 2-1-15,4 0-2 16,1-4-4-16,12 5-6 0,-6-30-11 16,26 5-7-16,-16-26-11 15,38-9 1-15,-8-23-1 16</inkml:trace>
  <inkml:trace contextRef="#ctx0" brushRef="#br2" timeOffset="180847.3438">16205 14733 88 0,'-26'-18'42'0,"8"16"0"16,-6 0-6-16,9-3-43 16,19 15-15-16,-4-10-13 15,0 0-7-15,17 3 1 16,6 11 0-16</inkml:trace>
  <inkml:trace contextRef="#ctx0" brushRef="#br2" timeOffset="181183.3629">16498 15112 67 0,'3'-15'40'16,"-3"15"0"-16,0-23-13 0,0 23-11 15,-28 5-11-15,6 3-2 16,-10 9 0-16,-4 8-1 15,-6 5-1-15,2 5 0 16,3 2 0-16,10-5-1 16,14-3-1-16,13-10-1 15,20-4-4-15,12-21-8 16,34 9-11-16,-8-26-7 15,22 7-8-15,-3-11-1 16,10 5 2-16</inkml:trace>
  <inkml:trace contextRef="#ctx0" brushRef="#br2" timeOffset="181539.383">16968 15065 83 0,'-13'2'40'0,"-11"-7"-1"16,11 20-10-16,-15-7-24 15,4 13-2-15,-5 7 0 16,0 4 0-16,-1 3-1 15,5 2 0-15,5-5-1 16,5-3 1-16,10-11-1 16,5-18-1-16,27-1 0 15,4-17 0-15,8-9 0 16,4-3-1-16,1-7 1 15,-1 2 0-15,-7 1 0 16,-6 9 0-16,-10 9 0 16,-20 16 0-16,0 0 0 0,0 0 0 15,-15 34 0-15,-4 1 0 16,-2 6-1-16,2 2-1 15,5-2-3-15,2-7-5 16,19 2-5-16,-7-36-7 16,29 20-5-16,-9-38-6 15,26 2-7-15,-2-21 1 16</inkml:trace>
  <inkml:trace contextRef="#ctx0" brushRef="#br2" timeOffset="181708.3929">17497 14730 53 0,'-8'-15'41'0,"3"29"-1"15,-22 16 2-15,-2 37-18 16,-20 6-18-16,5 3-6 0,6 7-5 16,-3-13-7-16,28 11-9 15,-12-26-8-15,26 3-12 16,3-20-2-16,23-10 2 15</inkml:trace>
  <inkml:trace contextRef="#ctx0" brushRef="#br2" timeOffset="182332.4288">18397 15166 58 0,'12'-10'37'15,"-10"-11"-1"-15,10 13-7 16,-17-12-23-16,3 9 1 0,-10-5-1 16,-4 10-1-1,-10-1 0-15,-2 10 0 0,-9 8-1 16,-2 12-1-16,-5 7 0 15,2 8 0-15,3 2-1 16,9 2-1-16,8-4 1 16,15-2-1-16,17-13 0 15,14-13 0-15,18-13-1 16,13-11 1-16,8-14-1 15,3-8 1-15,4-3-1 16,-6-1 0-16,-6 2 1 16,-9 4-1-16,-12 12 0 15,-16 11 0-15,-11 15 0 16,-12 16 0-16,-9 11 0 0,-8 11-1 15,-1 6 0-15,-1-2-2 16,8 5-3-16,6-16-5 16,27 2-6-16,1-36-7 15,39 4-5-15,-2-35-6 16,28 0-7-16,3-17 3 15</inkml:trace>
  <inkml:trace contextRef="#ctx0" brushRef="#br2" timeOffset="182501.4383">19229 15060 77 0,'-59'25'41'0,"7"18"-2"16,-14-7-1-16,9 9-37 16,3 1-1-16,7-2-3 15,13 1-4-15,-5-20-14 0,30 11-6 16,-5-25-11-16,18 1-1 15,-4-12 0-15</inkml:trace>
  <inkml:trace contextRef="#ctx0" brushRef="#br2" timeOffset="182673.4483">18933 15218 83 0,'4'-30'41'15,"7"14"0"-15,-12-4-5 16,1 20-31-16,10 10-1 16,-2 8-3-16,3 10-2 15,2-1-2-15,12 6-4 16,-1-14-7-16,22 10-9 15,-11-32-7-15,25 6-11 16,-3-22 0-16,15-2 2 0</inkml:trace>
  <inkml:trace contextRef="#ctx0" brushRef="#br2" timeOffset="182820.4563">19542 15110 70 0,'-37'41'39'16,"-6"3"-2"-16,9 13-10 15,0-11-20-15,9-7-13 16,23 8-15-16,-7-26-14 15,20-3-2-15,1-19-2 16,12-7 2-16</inkml:trace>
  <inkml:trace contextRef="#ctx0" brushRef="#br2" timeOffset="182966.465">19559 14869 75 0,'-16'-25'40'0,"-8"8"-6"15,1 3-11-15,5 14-58 16,2 0-3-16,16 0-4 15,4 13 1-15</inkml:trace>
  <inkml:trace contextRef="#ctx0" brushRef="#br2" timeOffset="183417.4908">19973 15012 75 0,'-11'-6'42'0,"11"6"-3"16,-15 11-1-16,6 3-33 15,-8 6-2-15,-3 4 0 16,-3 6-1-16,0 4-1 16,1-4 0-16,6-1 0 15,6-5 0-15,10-7-1 16,12-7 0-16,11-7 0 0,9-7 0 15,4-2 0-15,3 1 0 16,-5 0 0-16,-5 4 0 16,-8 7 0-16,-12 9 0 15,-13 5 0-15,-12 9 1 16,-9 2-1-16,-6 3-1 15,-1-2 1-15,0-2-3 16,4-12-2-16,15 3-7 16,-5-27-6-16,31 10-8 15,-5-30-7-15,21 3-9 16,5-12 0-16</inkml:trace>
  <inkml:trace contextRef="#ctx0" brushRef="#br2" timeOffset="184097.5293">20889 14591 73 0,'3'-18'39'16,"-3"18"0"-16,-7-12-2 15,7 12-32-15,-15 18-2 16,-1 11-1-16,-2 10 0 15,-1 12-1-15,-1 10 0 16,-1 8 0-16,-4 6 0 16,7 5-1-16,-4-4 1 15,6-3-1-15,2-9 0 16,7-8 1-16,0-14-1 15,7-5 1-15,4-14-1 16,-4-23 0-16,18 8 0 16,-3-16 0-16,3-11 0 15,1-6 0-15,5-6 0 16,2-5 0-16,2 2 0 0,4-1 0 15,-1 5 0-15,2 8 1 16,0 6-1-16,-1 10 0 16,-2 13 0-16,-1 10 0 15,-5 7-1-15,-4 8 2 16,-8 5-2-16,-3 3 2 15,-11 2-1-15,-8-2 0 16,-11-2 0-16,-10-4 1 16,-10-7-1-16,-6-5 1 15,-1-7-2-15,0-10-1 16,6-6-1-16,7-13-2 15,18 0-6-15,6-22-4 16,35 13-6-16,-2-26-5 0,35 20-5 16,-2-15-8-16,17 12 3 15</inkml:trace>
  <inkml:trace contextRef="#ctx0" brushRef="#br2" timeOffset="184611.5589">21405 15110 85 0,'0'0'40'15,"0"0"0"-15,-17-10-9 16,17 10-24-16,-19 18-4 15,6 0 0-15,4 4-1 16,-3 6 0-16,4 3-1 16,3 4 0-16,7-5-1 15,5-3 0-15,4-7 1 16,11-10-1-16,7-12 0 0,5-10-1 15,5-13 1-15,5-7 0 16,0-5 0-16,0-1 0 16,-3-3-1-16,-7 6 1 15,-7 5 0-15,-7 10 0 16,-20 20 0-16,0 0 0 15,-3 22-1-15,-14 16 1 16,-10 17 0-16,-7 15 0 16,-11 15 0-16,-2 11 0 15,-3 5 0-15,3 2-1 16,4-8 1-16,6-9-2 15,7-16 2-15,7-16-2 16,11-18 1-16,6-21 0 16,6-15 1-16,6-14 0 15,-2-12 1-15,1-10 0 0,1-8 1 16,2-10-1-16,5-8 0 15,8-6 0-15,4-4-2 16,5-2 1-16,9 3-3 16,-1 0-2-16,13 18-5 15,-7-9-3-15,22 30-6 16,-13-13-4-16,21 24-6 15,-13-13-5-15,27 9-6 16</inkml:trace>
  <inkml:trace contextRef="#ctx0" brushRef="#br2" timeOffset="184940.578">22326 14635 75 0,'4'17'41'15,"-13"8"-3"-15,7 21 0 16,-16 4-33-16,8 11-4 16,1 7-2-16,-1 5 1 15,5 2-2-15,-5-3-1 16,8-4 1-16,-1-10-3 0,7-3-6 15,-10-26-13-15,17 1-13 16,-12-19-3-16,1-11 3 16</inkml:trace>
  <inkml:trace contextRef="#ctx0" brushRef="#br2" timeOffset="185111.5877">22158 15105 77 0,'-11'-8'41'0,"-3"-5"-1"15,14 13-2-15,11 1-34 16,7-4-3-16,14-3-2 15,9-8-2-15,24 3-7 16,-3-18-7-16,24 9-10 16,-11-16-12-16,14 4-2 15,-9-10 3-15</inkml:trace>
  <inkml:trace contextRef="#ctx0" brushRef="#br2" timeOffset="185464.6079">23014 14598 60 0,'-36'15'40'0,"1"19"1"16,-12 2-1-16,4 21-15 15,-9-7-22-15,3 10-1 16,0 0-2-16,4 5 1 16,5-4-1-16,5 0 0 15,8-9 0-15,12-6 1 16,10-9-1-16,10-12 0 15,12-10-1-15,4-10 1 16,6-11 0-16,2-7 0 0,2-7 0 16,-2-5 0-16,-1 0 0 15,-3 1 0-15,-5 1 0 16,-2 4 1-16,-6 9-1 15,-12 10 0-15,16 13-1 16,-13 9 0-16,0 9-1 16,-3 0-2-16,6 10-5 15,-6-12-4-15,19 14-6 16,-16-30-6-16,26 7-4 15,-9-25-7-15,16-1-3 16</inkml:trace>
  <inkml:trace contextRef="#ctx0" brushRef="#br2" timeOffset="185826.6286">23066 15122 74 0,'-13'20'41'16,"-3"-10"-2"-16,18 11-1 15,-2-8-33-15,16-7-4 16,12-5 0-16,9-6-1 15,4-1 0-15,5-7 0 16,-1-4 0-16,-3 1-1 16,-5-2 1-16,-8-3 1 15,-9 3-1-15,-9 1 1 16,-12 2 0-16,-13 10 1 15,-8 4 0-15,-8 7 1 16,-12 13-1-16,2 11 1 0,1 6 0 16,0 7-1-16,12 0 0 15,11 0-1-15,18-5 0 16,16-11-2-16,20-8-2 15,18-17-3-15,19-3-5 16,5-22-4-16,22 13-6 16,-18-28-6-16,16 17-5 15,-29-18-6-15,-7 11-3 16</inkml:trace>
  <inkml:trace contextRef="#ctx0" brushRef="#br2" timeOffset="186639.6751">13150 16385 30 0,'6'-15'37'0,"3"-1"1"16,15 8-5-16,-16-15-20 15,14 18-1-15,-15-9-2 16,6 17-1-16,-13-3-3 15,1 12-2-15,-8 2 0 0,-2 8-1 16,0 0-1-16,1 5-1 16,2 1 0-16,6 3 0 15,7 1-1-15,6 0 0 16,5-1-1-16,8-6 0 15,4 0 0-15,1-9 1 16,4-10-1-16,-1-9 0 16,1-11 0-16,-2-11 1 15,-2-8 0-15,1-9 0 16,0-3 0-16,0-1 1 15,-4-5-1-15,1 3 1 16,0 6-1-16,-4 7 1 16,1 9-1-16,-7 15 1 15,-5 9-1-15,-3 14-1 0,-9 17 2 16,-4 12-2-1,-6 11 1-15,-4 6-1 0,1 3 1 16,4-8-1-16,7-2-1 16,4-17-2-16,12-4-2 15,3-31-9-15,27 6-6 16,-11-40-5-16,24 14-3 15,-17-23-10-15,12 5 1 16</inkml:trace>
  <inkml:trace contextRef="#ctx0" brushRef="#br2" timeOffset="186985.6949">14152 16302 67 0,'0'0'39'0,"-20"1"0"15,9 23-14-15,-21-13-12 16,13 12-10-16,-1 3 0 0,5 9-2 16,2-2 1-16,4 5-1 15,5-4-1-15,3-1 1 16,6-7-1-16,4-8 0 15,3-12 1-15,4-12-1 16,3-10 1-16,3-8-1 16,2-7 1-16,1-7 0 15,0-2-1-15,1 0 0 16,-6 5 1-16,0 9 0 15,-5 5-1-15,-3 11 0 16,-12 10 1-16,13 14-1 16,-10 10 0-16,-3 9 0 15,-2 10 0-15,2 4-3 16,0 2 0-16,5-7-2 15,9 6-6-15,-4-31-6 0,23 11-4 16,-11-42-6-16,26 7-4 16,-9-30-7-16,13 0 1 15</inkml:trace>
  <inkml:trace contextRef="#ctx0" brushRef="#br2" timeOffset="187150.7043">14676 16306 49 0,'-11'-5'42'16,"1"27"-3"-16,-18 1 2 15,16 25-18-15,-11-4-20 16,6 6-2-16,4-3 0 15,5-1-3-15,8-3-3 16,0-20-6-16,17 7-9 16,-16-41-6-16,25 8-9 15,-11-30-6-15,12-3 0 0</inkml:trace>
  <inkml:trace contextRef="#ctx0" brushRef="#br2" timeOffset="187286.7121">14678 15926 47 0,'-19'-38'39'16,"1"1"-1"-16,12 15-2 15,-1 8-26-15,6-3-31 16,25 18-15-16,-2-5-3 16,12 9 1-16</inkml:trace>
  <inkml:trace contextRef="#ctx0" brushRef="#br2" timeOffset="187511.725">15072 15848 51 0,'9'25'41'0,"-16"-8"0"16,4 21 0-16,-16-6-20 15,4 17-17-15,-4 9-3 16,-1 8-1-16,-2 5 1 16,1 2-2-16,-1 3 0 15,2-4-2-15,7 0-1 16,-1-24-7-16,17 4-6 15,-11-40-7-15,23 9-9 16,-6-33-7-16,11-5 0 16</inkml:trace>
  <inkml:trace contextRef="#ctx0" brushRef="#br2" timeOffset="187677.7345">14966 16284 57 0,'-6'-18'44'16,"-7"-8"-2"-16,14 12 2 16,-6-15-23-16,9 14-17 15,11 2-5-15,9-7-2 16,8 9-7-16,-1-15-3 15,16 21-8-15,-11-18-6 16,21 25-8-16,-10-11-9 16,13 13 3-16</inkml:trace>
  <inkml:trace contextRef="#ctx0" brushRef="#br2" timeOffset="188540.7839">16099 16448 52 0,'7'-20'36'0,"-8"-9"1"0,6 17-11 16,-18-12-18-16,8 9-1 16,-11-1-2-16,-1 11 0 15,-12 5-1-15,0 12 1 16,-6 3-1-16,1 11-2 15,-2 7 2-15,9 7-3 16,2 4 1-16,11 1-1 16,9-4 0-16,10-3-1 15,13-6 0-15,8-12 0 16,9-9-1-16,5-14 0 15,1-12 1-15,0-8-1 16,-3-7 0-16,-1-5 1 16,-9-2 0-16,-4-2-1 15,-11 3 1-15,-4 1 0 0,-6 9 0 16,-5 4 0-16,-1 3 0 15,-2 8 1-15,5 11-1 16,-2-15 0-16,2 15 1 16,19-6 0-16,0 5-1 15,7-1 1-15,-1 0 0 16,8 2-1-16,-6 2 1 15,-2 0 0-15,-7 4 0 16,-7 5 0-16,-7 3 0 16,-5 8-1-16,-7 2 1 15,-8 6-1-15,-1 4 1 16,-4 0-1-16,1 0 0 15,4-2 0-15,3-10 0 16,10-6 1-16,3-16-1 0,18-10 0 16,9-16 1-16,7-11-1 15,6-3 0-15,4-4 0 16,-1 3 1-16,-4 3-1 15,-5 13 0-15,-10 14 0 16,-11 17 1-16,-9 15-1 16,-7 13 0-16,-6 11 0 15,-3 6-1-15,3 1-2 16,8 3-3-16,-4-16-5 15,24 5-4-15,-7-31-5 16,28 7-5-16,-16-40-4 16,30 14-5-16,-14-29-1 15</inkml:trace>
  <inkml:trace contextRef="#ctx0" brushRef="#br2" timeOffset="188885.8033">17456 16047 58 0,'31'-22'40'0,"-10"-2"-2"16,3 23 2-16,-24 1-34 0,11 28-2 15,-16 4-1-15,-1 13-1 16,-5 7 0-16,-3 9-1 15,0 2 0-15,-1 6-2 16,2-2 0-16,1-3-3 16,9-7-2-16,-6-19-11 15,19 11-6-15,-16-36-8 16,17 7-9-16,-11-20 2 15</inkml:trace>
  <inkml:trace contextRef="#ctx0" brushRef="#br2" timeOffset="189081.8148">17430 16427 70 0,'-14'-18'42'0,"14"18"-3"0,-17-17-1 16,17 17-31-16,22-7-3 16,2 1-2-16,10-2-2 15,6-6 0-15,9-1-4 16,2-16-3-16,10 9-9 15,-13-23-6-15,14 18-8 16,-21-18-8-16,8 8-2 16,-13-14 2-16</inkml:trace>
  <inkml:trace contextRef="#ctx0" brushRef="#br2" timeOffset="189403.8332">18002 15907 53 0,'-11'-14'40'16,"-2"32"0"-16,-12 3 1 16,5 23-21-16,-9 4-14 15,4 13-3-15,-2 5 0 0,4 7-1 16,1-1 0-16,5 0-1 15,6-10 0-15,5-5-1 16,7-21 1-16,6-10-1 16,7-19-1-16,7-14 1 15,3-15 0-15,5-9 0 16,4-7 0-16,-3-4 2 15,0 3-2-15,-2 2 2 16,-5 8-2-16,-3 11 0 16,-8 11 0-16,-12 7 0 15,10 23 0-15,-17 3-4 16,1 11 1-16,-8 0-8 15,10 13 0-15,-12-18-6 16,26 18-5-16,-15-33-5 0,35 15-5 16,-5-28-8-16,25-2 1 15</inkml:trace>
  <inkml:trace contextRef="#ctx0" brushRef="#br2" timeOffset="189915.8625">18269 16413 65 0,'-4'16'40'15,"4"-16"0"-15,12 16-1 16,1-15-36-16,22-5-1 15,5-4 0-15,10-4-1 16,1-3 0-16,4 0 0 16,-7-1 1-16,-5-3-1 15,-12 6 1-15,-10-2 0 16,-16 3-1-16,-10 2 2 15,-14 0-2-15,-4 2 2 16,-6 1-2-16,-7 6 2 16,-2 6-2-16,3 5-1 15,-2 6 1-15,8 9-1 0,6 0 2 16,5 7-3-16,10 3 2 15,11 1-2-15,13-4 1 16,10-6-2-16,17-2-2 16,5-13-5-16,22 3-4 15,-5-23-5-15,21 19-5 16,-11-34-6-16,27 18-7 15,-6-18-4-15,10 5 0 16</inkml:trace>
  <inkml:trace contextRef="#ctx0" brushRef="#br2" timeOffset="190565.8993">19552 15850 41 0,'0'0'38'16,"-3"23"2"-16,-11-3-2 15,4 26-18-15,-10-7-14 16,-4 15-2-16,-4 5 0 16,2 8-2-16,-5 1 1 15,6 0-1-15,-2-5 0 16,7-3-1-16,7-12 1 15,10-13-2-15,11-15 1 16,11-12 0-16,6-13-1 16,9-10 1-16,4-5-1 0,1-5 0 15,0 2 0-15,-4-1 0 16,-6 6 0-16,-5 4 0 15,-9 8 0-15,-15 6 1 16,10 16-1-16,-12 4 0 16,-4 4 0-16,1 7-1 15,2 0 0-15,4-1-2 16,8-2-1-16,4-15-4 15,21 4-6-15,-9-31-6 16,27 13-4-16,-11-34-5 16,18 12-7-16,-13-17-1 15</inkml:trace>
  <inkml:trace contextRef="#ctx0" brushRef="#br2" timeOffset="191346.9443">20052 16308 50 0,'-14'2'37'0,"-14"-5"2"16,1 16-3-16,-12-9-10 15,5 17-23-15,0 2 2 16,6 11-4-16,1 1 3 15,9 9-2-15,8-5 1 16,10 1-2-16,12-6 0 16,9-5 0-16,5-11-1 15,8-11 0-15,4-9-1 16,-2-13 0-16,2-8 0 15,-4-10 0-15,-4-4 0 16,-9-3 0-16,-6 0 0 16,-7-3 0-16,-6 7 1 15,-6 3 2-15,-5 7-2 0,-2 8 2 16,-2 5-1-16,-1 8-1 15,4 6 1-15,10-1-1 16,-6 14 1-16,6-14-2 16,21 17 1-16,5-10-1 15,7-3 1-15,3-1 0 16,6-3 1-16,0 1-1 15,-4 2 1-15,-6 5-1 16,-8 6 1-16,-10 10-1 16,-11 8 1-16,-10 7-1 15,-6 6 1-15,-3 1-1 16,-7 2 0-16,2-4 1 15,2-5-1-15,5-10 0 0,5-6 0 16,9-23 1-16,0 0-1 16,20-10 1-16,-1-15-1 15,6-9 1-15,3-7 0 16,-4-3-1-16,4-5 1 15,-5 4-1-15,-3 7 0 16,-7 5 1-16,-3 11-1 16,-4 5 0-16,-6 17-2 15,12-15-1-15,2 16-1 16,-1-6-4-16,11 9-3 15,-5-15-2-15,19 14-5 16,-15-29-3-16,20 24-4 16,-20-25-1-16,12 20 7 15,-18-1 21-15,-5-2 4 0,2 15 5 16,-14-5 3-16,0 20 4 15,-21-9 8-15,13 35 2 16,-21-16-7-16,17 19-16 16,-12 4-1-16,5 2-4 15,1-3 1-15,3-6-3 16,9-4-5-16,-2-21-4 15,18 2-8-15,-10-38-3 16,27 11-8-16,-13-36-3 16,22 7-7-16,-8-18 3 15</inkml:trace>
  <inkml:trace contextRef="#ctx0" brushRef="#br2" timeOffset="191485.9523">20814 16174 60 0,'-15'-29'43'0,"6"17"-4"0,-9-5 0 15,18 17-25-15,0 0-27 16,-11-12-9-16,30 14-8 15,-5-14-10-15,29 10-2 16,1-11 1-16</inkml:trace>
  <inkml:trace contextRef="#ctx0" brushRef="#br2" timeOffset="191992.9809">21102 16397 62 0,'0'0'40'15,"-20"-10"1"-15,20 10-1 16,-13-7-34-16,13 7-3 16,8-12-1-16,6 7-1 15,7 1 0-15,8 0 0 16,4 2-1-16,5-1 0 15,6 1 0-15,2 1 1 16,-1-1-1-16,-6-1 0 16,-3 1 0-16,-6-1 0 15,-8 3 1-15,-11 3-1 0,-11-3 0 16,-18 16 1-16,-8 2 0 15,-7 6 0-15,-10 7 0 16,-6 7 1-16,-1 2-1 16,3 2 1-16,10-4-1 15,11-2 0-15,13-8 0 16,15-7-1-16,20-8-1 15,12-11-2-15,20-4-3 16,7-14-5-16,16 8-4 16,-6-26-6-16,24 20-5 15,-23-28-4-15,17 20-4 16,-24-15-4-16</inkml:trace>
  <inkml:trace contextRef="#ctx0" brushRef="#br2" timeOffset="192632.0179">21899 16356 59 0,'-30'-1'39'15,"-16"-6"0"-15,8 16-1 16,-16-6-30-16,12 15-3 15,-1 3-2-15,7 9 1 16,4 6-1-16,8 2-1 16,6 1 0-16,12-2 0 15,6-7-1-15,10-5 0 16,10-9-1-16,9-11-1 15,8-12 0-15,6-9-1 16,3-11 0-16,0-4 0 16,0-3 0-16,-5-3 0 15,-5 1 1-15,-7 3 0 0,-10 5 1 16,-10 7 1-16,-8 7 0 15,-1 14 1-15,-14-11-1 16,4 12 1-16,10-1-1 16,-14 9 0-16,14-9-1 15,9 9 1-15,10-8-1 16,6-1 0-16,7 0 1 15,2-2-1-15,-2 4 0 16,-3 2 1-16,-6 4 0 16,-8 6 0-16,-13 4-1 15,-10 9 1-15,-9 5 0 16,-7 3 0-16,-1 0-1 15,-1 0 0-15,4-3 1 16,7-7-1-16,11-7 0 16,8-8 0-16,10-10 0 0,11-8 0 15,8-8 0-15,4-7 0 16,3-6 0-16,1-2 0 15,-1-3 0-15,-1 0 1 16,-6 6-1-16,-6 3 0 16,-5 8 1-16,-4 6-2 15,-8 11 1-15,-10 0-2 16,7 29 0-16,-9-3-1 15,2 12-1-15,2-4-2 16,10 12-3-16,-1-13-3 16,22 8-3-16,-4-25-3 15,31 11-3-15,-9-39-4 16,31 13-4-16,-8-29 0 15,20-6-4-15</inkml:trace>
  <inkml:trace contextRef="#ctx0" brushRef="#br2" timeOffset="192901.0333">23306 15837 46 0,'-44'6'41'15,"7"21"-2"-15,-7-3 1 16,16 16-22-16,5 7-15 15,-2 15 0-15,7 2 0 16,1 15 0-16,-2 0 0 16,0 6-2-16,1-1-2 15,-2-4-1-15,0-9-3 0,-1-16-4 16,12 3-8-16,-14-33-4 15,23 8-6-15,-18-34-6 16,18 1-7-16,-12-18 2 16</inkml:trace>
  <inkml:trace contextRef="#ctx0" brushRef="#br2" timeOffset="193093.0443">22803 16477 71 0,'-13'-31'41'16,"-8"-13"-3"-16,17 27-7 16,-9-7-23-16,15 10-2 15,6 1-2-15,13 5-1 16,6 1-1-16,12 0-2 15,10 2-2-15,4-3-1 16,10 8-3-16,-8-7-4 0,14 19-8 16,-22-14-1-16,16 24-8 15,-25-19-5-15,8 14-7 16,-17-7 2-16</inkml:trace>
  <inkml:trace contextRef="#ctx0" brushRef="#br2" timeOffset="197428.2922">23527 16603 18 0,'10'-8'37'0,"3"8"0"16,-13 0 0-16,11 1-17 15,-15-12-12-15,4 11-4 16,9-23 0-16,1 6 1 15,-6-6-2-15,5 0-1 16,-2-6 1-16,-1 3-1 16,-5 2 0-16,-5 2 0 15,-9 9-1-15,-7 7 1 16,-9 12-1-16,-9 8 0 15,-4 8 1-15,-5 10-1 0,1 4-1 16,4 3 1-16,4 0 0 16,13-3 0-16,11-3-1 15,16-5 1-15,15-5 0 16,13-9 0-16,15-8-1 15,10-7 0-15,6-10 1 16,4-3-1-16,-1-7 1 16,-9-6 0-16,-6 0-1 15,-11 2 1-15,-10 0-1 16,-11 5 1-16,-10 6-1 15,-7 14 0-15,0 0 0 16,-14 1 1-16,-1 18-1 16,3 7 0-16,0 7-1 15,0 5 1-15,7 2-1 16,0-3-2-16,13-2-2 0,1-19-7 15,25 5-10-15,-13-38-6 16,31 8-5-16,-13-30-8 16,18-3 0-16</inkml:trace>
  <inkml:trace contextRef="#ctx0" brushRef="#br2" timeOffset="197629.3037">24250 15928 73 0,'0'0'42'16,"-8"17"-2"-16,3 34-5 15,-10 8-30-15,1 19-2 16,-7 7-1-16,0 6-2 16,2 0-1-16,-5-6-2 0,13-3-5 15,-10-28-14-15,25 6-9 16,-17-27-9-16,16-4-3 15,-7-19 0-15</inkml:trace>
  <inkml:trace contextRef="#ctx0" brushRef="#br2" timeOffset="198596.3589">21179 17326 52 0,'0'0'40'0,"-33"13"-1"16,10 5 0-16,-17 3-33 15,8 10 0-15,-1 3-2 16,4 6 0-16,1 0-2 16,12 3 1-16,7 1-2 15,9-9 1-15,18-6-1 16,11-10 0-16,13-10-1 15,10-15 0-15,7-9 0 16,6-15 0-16,0-8 1 16,-4-4-1-16,-9 0 0 15,-9-1 0-15,-13-2 0 16,-9 10 0-16,-15 6 1 15,-10 9-1-15,-11 7 1 16,-6 11 0-16,-4 2 1 16,-3 6-1-16,2 5 0 0,1 6 0 15,9-2-1-15,10 0 1 16,11-5 0-16,15-5-1 15,12-3 0-15,11-3 1 16,8 0-1-16,7 1 0 16,-3 2 0-16,0 3 0 15,-10 7 0-15,-9 6 0 16,-14 10 0-16,-11 6 0 15,-12 5 0-15,1-39 1 16,0 0-1-16,-21 63 0 16,21-63 0-16,0 0 1 15,-25 63-1-15,28-39 0 16,-6-8 0-16,21-9 0 0,3-21 0 15,27-7 1-15,-6-14-1 16,19-7 0-16,-9-7 1 16,0 10 0-16,-9 3-1 15,-12 7 1-15,-12 9-1 16,-19 20 0-16,0 0 1 15,0 0-1-15,-24 30 0 16,7 0 0-16,-1 6-1 16,5-2-1-16,8 4-2 15,5-38-2-15,0 0-4 16,7 59-5-16,-7-59-7 15,0 0-4-15,30 50-3 16,-30-50-4-16,18 21 2 16,11-21-7-16</inkml:trace>
  <inkml:trace contextRef="#ctx0" brushRef="#br2" timeOffset="199006.3823">22250 17542 78 0,'17'-3'41'16,"-17"3"-2"-16,31 6-10 15,-17-2-24-15,7-2 0 16,1-3-1-16,3-2-1 16,2-1-1-16,-3-5-1 15,0-5 1-15,-3 1-2 16,-3-3 1-16,-4-3-1 15,-4 5 1-15,-5-4-1 16,-5-3 0-16,-5 2 0 0,-4-2 1 16,-4 7-1-16,-3 5 0 15,-10 6 1-15,-3 6-1 16,-7 11 2-16,-2 14-1 15,5 6 0-15,-1 10 0 16,11-5 0-16,9 2 0 16,8 1-1-16,14-11 1 15,12-4-1-15,16-8-1 16,9-12 0-16,14-7-3 15,0-4-2-15,13-4-5 16,-13-12-5-16,15 10-6 16,-24-16-5-16,15 9-3 15,-32-11-4-15,11 13 0 16</inkml:trace>
  <inkml:trace contextRef="#ctx0" brushRef="#br2" timeOffset="199240.3959">23006 17559 85 0,'-2'-13'44'0,"2"13"1"15,-1-10-2-15,1 10-39 16,0 0-3-16,0 0-3 15,0 0-4-15,0 0-6 16,14 9-6-16,-14-9-8 0,15-6-6 16,-15 6-4-16,33-20-10 15,-7 1 3-15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37:39.735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4036 1347 73 0,'32'-49'40'16,"-32"49"-3"-16,0 0 2 16,0 0-21-16,0 0-12 15,0 0-4-15,-19-31 1 16,-19 45-2-16,-7 16 1 15,-12 6-2-15,9 10 1 16,2 2-1-16,19 2 1 16,10-4 0-16,26-17 0 15,15-15-1-15,9-11 1 16,14-15 0-16,10-14 0 15,-57 26 0-15,68-44 0 16,-68 44 2-16,78-62-4 16,-78 62 2-16,78-71-2 15,-78 71 3-15,69-71-2 0,-69 71 0 16,61-60-1-16,-61 60-1 15,29-12 4-15,0 30-3 16,-16 33 1-16,-12 36-1 16,-16 40 0-16,-14 23 0 15,1 19 0-15,-2 1 1 16,4-23-2-16,2-27 4 15,4-18-2-15,0-30 2 16,1-19-2-16,-6-26 2 16,-2-20-1-16,-1-19-1 15,-1-23-2-15,1-11-1 16,-2-24-3-16,15-4-4 15,-5-24-19-15,32 8-10 16,5-7 2-16,25 6-3 16,6 1 3-16</inkml:trace>
  <inkml:trace contextRef="#ctx0" brushRef="#br0" timeOffset="703.04">4700 1395 106 0,'82'-25'39'15,"-18"8"2"-15,-7 11-2 16,-23 10-36-16,-5 17 1 15,-22 9-3-15,-18 12 1 16,-6 4-2-16,-2 9 1 16,2 6 0-16,-3 0-2 15,2 1 2-15,-1-11-1 0,5-8 1 16,3-11-1-16,3-10 2 15,8-22-1-15,1-15 0 16,8-15 1-16,10-15-1 16,0-8 1-16,7-10-1 15,-1-6 0-15,-25 69 0 16,34-68-1-16,-34 68 1 15,32-63-1-15,-32 63 1 16,41-47-2-16,-17 13 2 16,20 14-1-16,-2 5 0 15,10 15 1-15,0 2-2 16,14 9 1-16,0-4 0 15,5-4 1-15,-71-3-2 16,66-3 0-16,-13-3 2 16,-53 6-1-16,53-7 1 0,-53 7 1 15,0 0-2-15,57-17 0 16,-68 13 0-16,-8 11 0 15,-24 5 0-15,-4 14 0 16,-10 5 0-16,0 7 0 16,4 4 0-16,22 3 0 15,14-6 0-15,15-6 0 16,18-8 0-16,17-15 0 15,14-11 0-15,10-13 0 16,4-11 0-16,7-8 0 16,-6-9 0-16,-62 42 0 15,57-46 0-15,-57 46 0 16,47-45 0-16,-47 45 0 15,28-35 0-15,-9 19 0 0,-19 16 0 16,-14 8 0-16,-9 13 0 16,5 20 0-16,-8 2 0 15,8 5 0-15,17-6-6 16,12-9 0-16,21-9-4 15,5-21-10-15,26-3-18 16,0-16-1-16,20-6 1 16,-7-9 1-16</inkml:trace>
  <inkml:trace contextRef="#ctx0" brushRef="#br0" timeOffset="1202.0687">6409 1377 116 0,'-25'4'37'16,"5"16"2"-16,-9 10 0 15,9 2-32-15,-4 11-4 0,3 11-1 16,5 6 0-16,1 5-2 15,4-2 1-15,6-2-1 16,3-9 1-16,4-7-2 16,1-10 1-16,5-12-2 15,-8-23 2-15,25 0 0 16,-10-26 0-16,4-9 1 15,-1-13-1-15,1-10 1 16,1-9 0-16,0-7 1 16,1 1-2-16,-4 5 1 15,-17 68 0-15,25-54 0 16,-25 54 0-16,25-46-1 15,6 12 0-15,1 10 2 16,6 16-2-16,2 7 0 16,1 7 0-16,-1 2 0 0,-11 1 0 15,-3 3 0-15,-10 0 0 16,-12 2 0-16,-8 1-2 15,-16 4 2-15,-8 5 0 16,-3 5-1-16,-7 8 0 16,-2 8 1-16,-4 10-1 15,2 8 0-15,1 6 1 16,3 9-1-16,-3 1 1 15,7 1-2-15,6-9 2 16,2-5-3-16,9-12-1 16,5-19-6-16,26-10-25 15,-14-25-5-15,40-25 1 16,-10-15 0-16</inkml:trace>
  <inkml:trace contextRef="#ctx0" brushRef="#br0" timeOffset="1552.0887">6905 1144 95 0,'42'-97'43'16,"-42"97"1"-16,26-61-1 15,-26 61-13-15,18-6-30 16,-11 40 0-16,-9 59 0 15,-18 25 0-15,-7 4 0 16,10-21 0-16,10-7 0 16,2-23 0-16,10-34 0 15,4-17 0-15,15-20 0 16,9-19 0-16,1-4 0 0,3-8 0 15,1-3 0-15,-5 2 0 16,0 4 0-16,-8 7 0 16,-8 14 0-16,-17 7 0 15,13 25 0-15,-14 2 0 16,-1 2 0-16,11 9-20 15,-13-5-20-15,22 6-1 16,-7-9-2-16,25-1 0 16</inkml:trace>
  <inkml:trace contextRef="#ctx0" brushRef="#br0" timeOffset="2103.1202">8200 1462 98 0,'-9'-18'39'15,"-1"7"1"-15,-10 1-3 16,-2 8-32-16,-8 7 1 16,2 12-1-16,-6 7 0 15,5 10-1-15,1 3-1 16,10 7-1-16,9-2-1 15,12-4 0-15,14-6 0 16,16-9-1-16,14-14 0 16,11-9 1-16,7-7-1 15,1-6 1-15,-3-11 0 16,-8-3 0-16,-8-3-1 15,-17-5 1-15,-15 4-1 16,-19 3-1-16,-13 3 0 16,-9 3-1-16,-6 6 0 0,-2 3-1 15,3 5-1-15,3 4-1 16,18 4-5-16,5-15-21 15,30 0-8-15,-25 15 1 16,0 0-1-16,77-38 0 16</inkml:trace>
  <inkml:trace contextRef="#ctx0" brushRef="#br0" timeOffset="2319.1326">8880 989 117 0,'0'0'43'0,"39"-61"-1"16,-39 61 0-16,0 0-39 15,0 0-1-15,0 0 0 0,-32 51-2 16,-4 40 0-16,-3 27-2 16,16 19 0-16,-6-24-2 15,24 5-3-15,19-20-20 16,2-52-14-16,12-17 2 15,-11-21-1-15,5-8-1 16</inkml:trace>
  <inkml:trace contextRef="#ctx0" brushRef="#br0" timeOffset="2456.1403">8743 1515 133 0,'-21'-14'44'0,"-5"-1"-2"16,26 15-9-16,-4-20-30 16,28-3-6-16,22 4-6 15,-46 19-30-15,67-37-2 0,-16 21-1 16,8-2-1-16</inkml:trace>
  <inkml:trace contextRef="#ctx0" brushRef="#br0" timeOffset="3288.1879">9994 1334 99 0,'0'0'38'0,"0"0"1"16,-4-30-7-16,-7 34-26 16,0 10-2-16,-5 7-1 15,2 9-1-15,1 10 0 16,-1 0-1-16,13 5 2 15,11-12-2-15,17-7 1 16,11-11 0-16,12-13 0 16,7-11-1-16,6-10 0 0,0-9 0 15,0-9 0-15,-63 37 0 16,57-42 0-16,-57 42 0 15,0 0 0-15,61-64 1 16,-61 64-2-16,0 0 1 16,34-53-1-16,-29 42 0 15,-5 11 1-15,-14 38-2 16,-1 11 1-16,-7 22-2 15,1 21 2-15,-4 13-1 16,4 15 1-16,-2-14 0 16,1-3-1-16,0-13 1 15,1-7-1-15,0-21 2 16,2-11-2-16,1-19 0 15,-1-17-3-15,4-12-3 0,-8-29-14 16,17 4-18-16,-10-25-2 16,15-5-1-16,-5-18 0 15</inkml:trace>
  <inkml:trace contextRef="#ctx0" brushRef="#br0" timeOffset="3896.2227">11254 1428 92 0,'0'0'39'15,"0"0"0"-15,25-50 0 16,-25 50-35-16,0 0 0 15,0 0 0-15,42-60 0 0,-42 60-1 16,21-24 1 0,-4 24-3-16,-5 11 0 0,-5 17 1 15,-5 9-2-15,0 16 1 16,-3-1-2-16,6 7 1 15,5-10 0-15,5-3 1 16,8-12-1-16,10-12 1 16,4-15 1-16,2-13-1 15,4-11 0-15,2-11 1 16,-5-10 0-16,-7-6-1 15,-8-3 0-15,-6 1 0 16,-19 46 0-16,0 0-1 16,13-65 2-16,-13 65-2 15,0 0 0-15,1-55-2 16,-1 55-3-16,0 0-3 0,0 0-17 15,13-50-15-15,-13 50-3 16,0 0 2-16,50-23-1 16</inkml:trace>
  <inkml:trace contextRef="#ctx0" brushRef="#br0" timeOffset="4221.2414">12280 1214 106 0,'0'0'41'0,"0"0"1"16,0 0-2-16,23 3-34 15,-58 13-5-15,-20 3 0 16,0 11 0-16,0 0-1 16,25 1 1-16,10-1-1 0,26 2 1 15,13-13-2-15,13-4 1 16,8-2 1-16,7-4-1 15,-2-3 0-15,-2 0 1 16,-9 0 0-16,-7 3 0 16,-13 6-1-16,-13 5 1 15,-16 7-1-15,-12 2 1 16,-3 4-2-16,-7-1 0 15,5 1-3-15,-1-13-8 16,26-1-26-16,7-19-3 16,14 2 1-16,15-16-4 15</inkml:trace>
  <inkml:trace contextRef="#ctx0" brushRef="#br0" timeOffset="4775.2729">13376 1296 108 0,'0'0'41'0,"0"0"1"0,0 0-3 16,-9-48-38-16,9 48 0 15,0 0 1-15,48-16-1 16,-48 16 1-16,59 5-1 16,-21 15 0-16,-5 9 1 15,-19 12-1-15,-18 10 1 16,-22 4-2-16,-8 2 2 15,-11-9-3-15,12-13 1 16,11-14 1-16,22-21-1 16,0 0 0-16,35-26 0 15,14-15 0-15,-49 41 0 16,61-51 2-16,-61 51-1 15,79-59 1-15,-79 59 0 0,71-62 0 16,-71 62-2-16,63-50 0 16,-63 50 0-16,48-22 0 15,-19 21 0-15,-24 14 0 16,0 22 0-16,-15 6 0 15,-1 17 0-15,9 3-10 16,3-13-18-16,47-18-14 16,4-12-3-16,26-7 2 15,0-9-3-15</inkml:trace>
  <inkml:trace contextRef="#ctx0" brushRef="#br0" timeOffset="5579.3191">12919 1556 95 0,'0'0'38'16,"3"13"1"-16,-3-13-3 15,-6 14-34-15,2-3 0 16,0 0 0-16,-7 2 1 15,-3 5-1-15,-8 3 0 16,-2 7 1-16,-7-2-1 16,1 0 0-16,1-3-1 15,6-1 0-15,6-9 0 16,17-13 0-16,0 0 0 15,39-24-1-15,7-1 0 16,11-9 1-16,6 2 0 0,2-2 0 16,-6 2 0-16,-9 9 0 15,-15 11 0-15,-26 11-1 16,-27 11 1-16,-24 13 0 15,-16 9 0-15,-16 10-1 16,-4 0 1-16,-2 1-1 16,10-4 1-16,15-5-2 15,25-8 2-15,22-7-2 16,25-12 2-16,25-7-2 15,20-8 0-15,12-1 1 16,2 0 0-16,-3 1 0 16,-9 1 0-16,-16 4 0 15,-15 4 1-15,-33-1 0 16,-9 21 0-16,-28-3 0 0,-12 3 1 15,-7 1-1-15,1 2 0 16,0-4-2-16,12-3-3 16,10-10-5-16,33-7-18 15,10-1-14-15,31-12-2 16,11-13-2-16,27-6 1 15</inkml:trace>
  <inkml:trace contextRef="#ctx0" brushRef="#br0" timeOffset="6382.365">14899 1294 100 0,'0'0'41'0,"0"0"2"15,0 0-3-15,46-50-33 16,-46 50-3-16,10-11-1 16,-6 28-1-16,-13 7-1 15,-6 29-1-15,-4-8-1 16,6 9 2-16,1 1-2 15,9-5 1-15,7-14-1 16,7-9 2-16,7-11-1 16,9-13 1-16,6-12 0 0,9-15 0 15,4-7 0-15,5-12 0 16,-51 43 0-16,55-47 0 15,-55 47 1-15,48-56-2 16,-48 56 2-16,48-48-2 16,-48 48 1-16,0 0-1 15,53-67 1-15,-33 57-1 16,-8 14 0-16,-6 15 0 15,-1 11-1-15,4 10 1 16,-2 2 0-16,11 1 0 16,-1-9-1-16,6-9 1 15,3-7 1-15,5-13 0 16,-2-8-1-16,2-10 2 15,-3-9-2-15,-5-9 0 16,-23 31 0-16,0 0 0 0,29-64 0 16,-29 64 0-16,16-54-4 15,-16 54-2-15,11-51-3 16,-11 51-15-16,11-56-15 15,-11 56-4-15,13-47 1 16,-13 47 0-16</inkml:trace>
  <inkml:trace contextRef="#ctx0" brushRef="#br0" timeOffset="6813.3897">16064 820 113 0,'0'0'42'0,"0"0"0"15,33-61-1-15,-33 61-39 16,0 0 0-16,0 0 0 16,0 0 0-16,0 0 0 15,-63 102-1-15,32 3 1 16,3 14-2-16,10 14 2 15,-9-15-2-15,15-11 0 16,2-22-1-16,16-19 1 16,4-33 0-16,11-14 0 15,7-18 0-15,3-14 1 16,3-10 1-16,2-8-2 15,0-5 0-15,-4-5 0 16,-3 2 0-16,-7 5 0 0,-7 9 0 16,-3 11 0-16,-12 14 0 15,8 10 0-15,-9 12 0 16,-3 10-4-16,5 4 0 15,-2 3-1-15,8 0-1 16,-1-11-9-16,22 0-12 16,-11-14-13-16,19-4 0 15,-5-9-1-15,12-5 2 16</inkml:trace>
  <inkml:trace contextRef="#ctx0" brushRef="#br0" timeOffset="7464.4269">16633 1346 105 0,'-26'20'40'0,"22"2"1"16,-7 3-2-16,11-25-36 16,13 26 0-16,6-13-1 15,5-5 0-15,12-8 0 16,4-7 0-16,1-11-1 15,-41 18 1-15,0 0-1 16,66-47 0-16,-66 47 0 16,0 0 0-16,54-61-1 15,-54 61 1-15,0 0-2 16,14-57 2-16,-14 57-1 15,-36-22 0-15,5 25 1 16,-16 13-2-16,5 18 2 16,-4 10 0-16,11 12 1 0,7 2-2 15,31-6 0-15,18-20 1 16,18-12-1-16,15-17 0 15,16-13 1-15,3-13-1 16,7-14 2-16,-80 37-2 16,84-46 0-16,-84 46 0 15,72-52 0-15,-72 52 0 16,65-49 0-16,-65 49 0 15,29-27 0-15,-8 13 0 16,-21 14 0-16,-5 18 0 16,-14 13 0-16,-5 13 0 15,0 11 0-15,0 0 0 16,13-13 0-16,16-12 0 15,12-12 0-15,13-20 0 16,13-18 0-16,8-14 0 0,7-12 0 16,-58 46 0-16,62-58 0 15,-62 58 0-15,56-57 0 16,-56 57 0-16,54-52 0 15,-54 52 0-15,24-34 0 16,-7 24 0-16,-17 10 0 16,6 30 0-16,-16 5-13 15,11 15-9-15,-13 2-7 16,23 6-14-16,6-20 0 15,31-1-2-15,4-11 1 16</inkml:trace>
  <inkml:trace contextRef="#ctx0" brushRef="#br0" timeOffset="8079.4621">18613 1187 107 0,'0'0'43'0,"-57"-33"1"0,57 33-2 16,-43 1-41-16,18 23 1 15,-1 12-2-15,10 16 1 16,2 6-2-16,14 3 2 15,1 1-2-15,12-3 2 16,5-20 0-16,6-11-1 16,8-18 1-16,10-14 0 15,5-16 0-15,7-12 0 16,-54 32 0-16,62-50 0 15,-62 50 1-15,62-70-3 16,-62 70 1-16,66-73-2 16,-66 73 3-16,53-69-1 15,-53 69 1-15,28-22-2 16,-10 20-1-16,-3 32 3 15,-22 30 0-15,-5 32 0 16,-22 35-3-16,-4 26 1 0,-10 4-1 16,7-20 2-16,4-19 0 15,-2-11-2-15,6-23 2 16,-1-16-1-16,-2-26 1 15,2-19-1-15,-1-19 0 16,4-24-2-16,5-14-2 16,2-36-9-16,23-7-7 15,-9-37-11-15,29 3-9 16,5-12 1-16,24 7-1 15</inkml:trace>
  <inkml:trace contextRef="#ctx0" brushRef="#br0" timeOffset="8275.4733">19345 1303 112 0,'0'0'42'16,"56"-5"1"-16,-56 5-2 15,0 0-39-15,46-17-3 16,-46 17 1-16,0 0-3 15,64-24-2-15,-64 24-20 16,46-24-16-16,-46 24 1 16,48-19 0-16,-48 19-1 15</inkml:trace>
  <inkml:trace contextRef="#ctx0" brushRef="#br0" timeOffset="8443.4828">19375 1580 114 0,'-8'38'43'0,"9"-17"0"16,27-4 0-16,18-18-42 15,16-7-3-15,14-7-4 16,4-21-12-16,29 4-21 16,-6-9-3-16,12 4 0 15,-10-1-2-15</inkml:trace>
  <inkml:trace contextRef="#ctx0" brushRef="#br0" timeOffset="9022.516">20257 1187 108 0,'0'0'42'0,"22"-74"1"15,-22 74-2-15,0 0-40 16,62-41 0-16,-62 41 1 16,61 0 0-16,-61 0-1 0,53 23 1 15,4 25-1-15,-32 6-1 16,2 14 1-16,-35-5-1 15,-21 8 1-15,-22-7-2 16,-1-5 1-16,6-29-1 16,13-14 1-16,33-16-1 15,10-22 1-15,35-16 0 16,-45 38-1-16,68-53 2 15,-68 53 0-15,92-70-1 16,-44 32 0-16,-2-2 1 16,3 4-2-16,-49 36 2 15,80-63 0-15,-80 63 0 16,53-36 0-16,-32 38 1 15,-8 8 0-15,-16 23-2 16,-13 14 3-16,-14 17-5 0,3 15 1 16,12-2-4-16,30-16-2 15,58-39-13-15,-2-25-14 16,25-8-8-16,-3-15 0 15,11-7 0-15</inkml:trace>
  <inkml:trace contextRef="#ctx0" brushRef="#br0" timeOffset="9500.5434">21525 679 107 0,'-60'-57'44'16,"60"57"0"-16,0 0-1 15,0 0-41-15,-29-55-1 16,29 55 0-16,0 0 0 16,0 0 0-16,0 0 0 15,49-30-1-15,-49 30 0 16,0 0 0-16,58 8 1 15,-58-8-1-15,0 0 0 16,0 0 0-16,53 44 0 0,-53-44-1 16,0 0 1-16,-8 67-1 15,8-67 1-15,-25 58-1 16,25-58 1-16,-34 64 2 15,34-64-1-15,-33 65 2 16,33-65-1-16,-16 61 2 16,16-61-4-16,0 0 0 15,30 70-2-15,-30-70-12 16,64 26-13-16,-64-26-15 15,87 17-2-15,-39-13-2 16,6 1 2-16</inkml:trace>
  <inkml:trace contextRef="#ctx0" brushRef="#br0" timeOffset="9652.552">22106 1052 129 0,'0'0'46'16,"0"0"-2"-16,0 0-8 15,0 0-36-15,0 0-18 16,0 0-24-16,0 0-3 15,0 0-1-15,0 0 1 16</inkml:trace>
  <inkml:trace contextRef="#ctx0" brushRef="#br0" timeOffset="16673.9536">835 17228 21 0,'0'0'15'0,"25"-6"-1"15,-11-1-3-15,7 5-1 16,-4-4-4-16,3 4-2 15,-1 0-2-15,0 3 0 16,-4 0-1-16,4 2 0 16,-5 1 0-16,4-2 2 15,1-2 0-15,5 1 0 16,-1-4 1-16,6 1 0 15,-3-5 0-15,4 2-1 16,-6-1 0-16,2 3-1 16,-6 1-1-16,2 2-1 15,-5 1-1-15,0 0 1 16,-2 2-1-16,0 0 1 15,4-1-1-15,3-1 1 0,-1-2 1 16,2 1 0-16,1-4 1 16,-1 3-1-16,2-1 2 15,-2 2-1-15,-4 0 0 16,0 2-1-16,-5 2 1 15,5 0-1-15,-4 2-1 16,3-2 1-16,2 0-1 16,7-2 0-16,5-5 1 15,4 0 0-15,4-5 0 16,6-3 0-16,0 0 0 15,4-3 0-15,-3-4 0 16,0 1 0-16,-3 2-1 16,0 0 0-16,1 2 0 0,-1 3 0 15,0 1 0-15,3 0 0 16,4 4 0-16,4 2 0 15,-2-5 0-15,5 2 0 16,-2 0 1-16,4-2-2 16,-5 1 2-16,-1-1-2 15,-4 3 1-15,-2 1 0 16,-5 3 0-16,0-1 0 15,-1 4 0-15,-4 0 0 16,2-1 0-16,3 1 0 16,4-1 0-16,-1-1 0 15,4-2 0-15,1 0 1 16,1-2-1-16,1 1 0 15,-1 1 1-15,-3-1-1 0,-3 1 0 16,-1-1 0-16,-3 1 1 16,0 1-1-16,-3 0 0 15,-4-1 0-15,1-1 0 16,1 0 1-16,-2 0-1 15,3-2 1-15,1 0-1 16,-2 1 1-16,2-1 0 16,0 1 0-16,0-1 0 15,-2 3 0-15,0-2 0 16,1 1-1-16,-1 2 0 15,-3-1 0-15,1 1 1 16,1 0-1-16,-2 1 0 16,-1-1 0-16,1 0 0 15,-1-2 1-15,0-1-1 0,3-1 0 16,-3 1 1-16,4-3-1 15,3-1 1-15,-2 0-1 16,6-2 0-16,1 1 1 16,2-1-1-16,2-1 0 15,2 1 1-15,3 0-1 16,-3-2 1-16,1-1-1 15,-1 1 0-15,1-2 1 16,5-1-1-16,-2-4 1 16,3-1-1-16,1-2 0 15,5-4 0-15,1 2 1 16,2-1-1-16,0-1 1 15,2 4-1-15,-2 1 0 16,-1 2 0-16,0 2 0 0,0 4 0 16,-2-1-1-16,0 2 1 15,1 0 0-15,-1 1 0 16,3-1 0-16,-1-1 1 15,-1 0 0-15,1-4-2 16,-1 0 2-16,1-5-1 16,-2-2 1-16,-1-1-2 15,2-2 2-15,-1-2-3 16,1 0 2-16,1-1 1 15,-1-1-1-15,1 6 1 16,1-5 0-16,-2 3 0 16,0 1-1-16,1-3 1 15,1 0 0-15,-5-1-1 16,0 1-1-16,2-2 2 15,-2-1-2-15,2-1 2 0,3-1 1 16,0-2-1-16,2 2-1 16,7-4 1-16,0 0 0 15,3-2 0-15,1 4 1 16,-1-5-3-16,2 4 2 15,-4-2 0-15,-2 4 0 16,-5-3-1-16,-1 4 0 16,-1-4 1-16,-4 1-1 15,0 0 0-15,-1 1 0 16,0-2 1-16,-1 0-2 15,0-1 2-15,-1 0-1 16,-2 0 0-16,0-1 0 0,-1 2 1 16,-3 0-1-1,3 2 0-15,-5 2 1 0,3 2-1 16,-2 0 1-16,2 6-1 15,-2-4 1-15,2 2-1 16,-2 1 1-16,1-1 0 16,2-1-2-16,0-3 2 15,3-2-1-15,3 0 0 16,3-2 0-16,5-3 0 15,4 0 0-15,5-4 0 16,-1 1-1-16,6 1 2 16,2 1-2-16,-2-4 1 15,2 1 1-15,-4 3 0 16,-2-1 0-16,0 1-1 15,-1 2 1-15,-6-2-1 0,-1-1 1 16,-4 1-1-16,-1-3 0 16,-1 1 1-16,-2-5-1 15,-1 0 0-15,1 0 0 16,-2-2 1-16,3 1-1 15,0-4 0-15,-1 5 1 16,1-2-1-16,-3 1 1 16,3-2-1-16,-1 1 1 15,-1-4-1-15,-1-3 1 16,1 1-1-16,1-3 0 15,1 0 1-15,2-2-1 16,1 0 0-16,2 0 0 16,1 0 0-16,3 2 1 15,1-1-1-15,1 0 0 0,2-2 0 16,5-2 0-16,4-3 0 15,2-2 0-15,1 0 0 16,4 0-1-16,0 1 2 16,-1-1-2-16,0 2 1 15,-1 4 1-15,-4 2-2 16,-2 1 2-16,-3 2-1 15,-5-2 0-15,-1-1 0 16,1 0 1-16,-5 1-1 16,-2-2-1-16,1-1 2 15,2 1-2-15,1-3 2 16,3 4 1-16,1-1-1 15,-2 1 0-15,3 0 0 16,-3 1 1-16,-2-3-1 0,-3 0 1 16,-1 0-2-16,-1-2 0 15,-2 2 1-15,5-3-2 16,-2 1 3-16,2 0-1 15,5-1 1-15,-2-1-2 16,1 0 2-16,1-3-2 16,-3 1 2-16,2 0-1 15,3 2-1-15,-1-1 0 16,-3 3 1-16,1-1-2 15,3 4 1-15,-1 2 0 16,1 0 0-16,-1-2 0 16,-1 0 0-16,1 0-1 15,0-1 1-15,-3-3 0 16,-2 4 1-16,1-2-2 15,-3 1 2-15,-1-3 0 0,-6 4-2 16,-4 1 1-16,1 0-2 16,-1-4 2-16,1-1-1 15,3-2 1-15,2-4-1 16,2 2-1-16,0 1 3 15,1 0-2-15,-1 0 1 16,-3 1 1-16,-5 4-1 16,-4 4 0-16,-3-1 1 15,-3 2 0-15,-4-4-1 16,2-4 1-16,0-1 0 15,2-3 0-15,5-3 0 16,2-3-1-16,5-3 1 16,2-1 0-16,4-4-1 15,2 0 1-15,2 0 0 0,2-3 0 16,-1 0-1-16,1-2 1 15,-4 1-1-15,0-2-1 16,-1 0 2-16,-1 1-1 16,-6-3 1-16,2-1-2 15,-2-3 3-15,1 1-1 16,0-4-2-16,4 0 0 15,1-3 0-15,-1 0 0 16,2-2-1-16,-1 0 1 16,3 0-2-16,-1-4 2 15,-1 1 0-15,0-5 2 16,-3-3-2-16,6-4 2 15,2-1-1-15,2-1 1 16,4-5 0-16,4-5-1 0,4-5 0 16,4-4-2-16,14 3-2 15,-3-7-2-15,14 2-13 16,-14-22-16-16,15 6-1 15,-12-12-3-15,8-4 2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0:56.6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10363 8939 85 0,'17'-12'37'16,"-11"0"1"-16,4 15-5 15,-10-3-24-15,0 11-2 16,-1 7-3-16,5 15 0 15,-1 9-2-15,3 17-1 16,0 15 0-16,2 12 1 16,1 12-1-16,-1 5 1 15,0-5 0-15,-2-7 1 16,-2-15-2-16,0-15 1 15,-3-18 0-15,-1-25 0 16,0-18-1-16,-4-39 0 16,-1-15-1-16,3-16-1 15,1-18 1-15,-2-12-1 16,-1-12 1-16,5-3-1 0,3 3 0 15,5 13 0-15,6 11 0 16,1 14 0-16,5 18 0 16,7 18 1-16,3 23-2 15,7 19 2-15,-1 18 1 16,1 13-1-16,-2 13 1 15,-3 9-1-15,-9 11 1 16,-5 8 0-16,-15 6 0 16,-13 2-1-16,-12 1 1 15,-11 0 0-15,-8-4-1 16,-4-2 1-16,0-8 0 15,2-4 0-15,7-1-1 16,6 2 1-16,10 7-1 16,4 8-1-16,5 10 0 0,1 13 1 15,0 10-2-15,-2-1 2 16,-2-6-3-16,-1-13 0 15,7-17-7-15,-3-45-17 16,19-22-14-16,6-46 1 16,21-33-1-16,9-33-1 15</inkml:trace>
  <inkml:trace contextRef="#ctx0" brushRef="#br0" timeOffset="1092.0625">11599 8721 85 0,'-12'-11'40'0,"-14"-4"-1"16,-2 11 1-16,-20 1-35 15,1 18-1-15,-9 8 1 16,-1 18-1-16,-6 16 1 15,-2 20-1-15,0 6-1 16,8 5 0-16,12-5 0 16,15-8-1-16,16-18-1 15,19-18 0-15,22-28 0 16,21-24-1-16,20-26 0 15,12-16 0-15,8-13 0 16,4-13 0-16,-9 0-1 16,-8 2 1-16,-13 8-2 0,-17 10 2 15,-18 17-1 1,-17 20 1-16,-10 24-1 0,-16 16 1 15,-5 24 1-15,-2 14-1 16,0 9 2-16,5 5-2 16,9 0 1-16,9-5-1 15,14-17-1-15,17-20 1 16,16-18-1-16,12-20 0 15,11-20 0-15,11-11 0 16,0-16-1-16,-2-9 1 16,-3 0-1-16,-14 1 1 15,-10 8 0-15,-11 9 1 16,-16 14-1-16,-11 13 1 15,-14 23 1-15,-2 15-1 0,-10 18 2 16,-2 13-1-16,-3 13 1 16,1 8-1-16,4 3 1 15,2 0-1-15,3-7 1 16,3-13-2-16,5-13 0 15,8-16 0-15,5-19 1 16,2-17-1-16,5-19 0 16,2-12 0-16,1-13-1 15,-1-5 1-15,2-4-2 16,-6 5 2-16,0 5-1 15,-3 10 1-15,-1 10-2 16,2 7 2-16,3 11 0 16,3 6 0-16,6 2 0 15,6 2 0-15,6 0 0 16,3-4 0-16,5-3 0 0,5-2-1 15,-5-2 1-15,-3-1 0 16,-10 1 0-16,-11 0-1 16,-13 6 1-16,-12 15 0 15,-20-6 1-15,-16 21-1 16,-9 8 1-16,-7 15 0 15,-5 10 1-15,0 11-1 16,7 1 2-16,9 2-1 16,15-5 0-16,18-7-1 15,16-13 1-15,15-12-1 16,18-15 1-16,11-23-2 15,12-11-3-15,3-13 3 16,0-12-2-16,-8-6 2 16,-7-8-2-16,-9-1 2 0,-13 4-2 15,-12 9 2-15,-11 9 0 16,-10 13 0-16,-6 14 0 15,-4 17 1-15,-1 20-1 16,4 13-1-16,3 12 1 16,4 8-1-16,6 4 0 15,6-4-2-15,14-5-1 16,4-23-5-16,22-10-4 15,-6-37-3-15,26-4-6 16,-11-46-8-16,25-5-12 16,-7-24 1-16,1-13 2 15</inkml:trace>
  <inkml:trace contextRef="#ctx0" brushRef="#br0" timeOffset="1561.0891">13764 7448 110 0,'-35'35'42'15,"-8"20"2"-15,6 26-3 16,5 3-37-16,7 18-1 15,15 1-1-15,9 8 0 16,8 1-1-16,11-3-1 16,7-8 0-16,1-6 0 15,0-13 0-15,-1-16-1 16,-4-15 1-16,-1-21-1 15,-5-22 1-15,-2-21 0 16,1-19-1-16,-9-19 1 16,2-12-1-16,-1-11 1 15,1-5 0-15,2 2 1 16,2 8-1-16,1 10 1 0,7 15-2 15,1 19 2-15,6 16-1 16,3 13 0-16,5 16 0 16,-2 8-1-16,1 9 1 15,-4 5-1-15,-6 6 1 16,-9 5-2-16,-8 3 2 15,-22 6-1-15,-8-1 1 16,-18 2 0-16,-13-8-1 16,-10-4 1-16,-3-12-1 15,2-14 0-15,8-15-2 16,14-20 0-16,24-13-4 15,19-25-5-15,38 3-6 16,-1-28-11-16,38 9-11 16,5-10 0-16,20 8 0 0,0-4 2 15</inkml:trace>
  <inkml:trace contextRef="#ctx0" brushRef="#br0" timeOffset="1885.1078">14504 8037 92 0,'9'-17'42'0,"-9"17"2"16,-27-4-2-16,0 21-20 15,-12-2-19-15,-3 8-2 16,-2 11 1-16,6 10-2 15,5 4 2-15,10 7-2 16,13 0 1-16,10-5-1 16,15-7 1-16,11-9 0 15,9-14 1-15,10-17-2 16,3-17 0-16,0-14 0 0,0-13 0 15,-6-12 0-15,-9-9 0 16,-11-2 0-16,-8 2 0 16,-9 7 0-16,-10 11-2 15,-8 12 1-15,-1 11-2 16,-1 9-1-16,15 12-1 15,-17 4-4-15,26 9-5 16,-9-13-3-16,36-2-7 16,-14-16-16-16,23-11 0 15,-5-23 0-15,11-14 3 16</inkml:trace>
  <inkml:trace contextRef="#ctx0" brushRef="#br0" timeOffset="2073.1185">14963 7319 94 0,'6'-37'42'0,"-15"22"1"0,-2 35-1 15,-13 13-17-15,-4 38-21 16,8 15-2-16,6 13-1 15,7 6 1-15,7 6-2 16,12-5 0-16,9-10-3 16,15-11-1-16,6-26-6 15,20-11-4-15,-2-34-7 16,26-2-15-16,-6-40-5 15,8-9 0-15,-9-20 0 16</inkml:trace>
  <inkml:trace contextRef="#ctx0" brushRef="#br0" timeOffset="2458.1405">15617 7672 127 0,'-27'-10'43'15,"-20"5"0"-15,7 29-8 16,-14 5-31-16,2 12-1 0,5 7-3 16,7 2 0-16,8 1 0 15,16 1 0-15,15-12 0 16,17-5 0-16,16-20 0 15,15-13 0-15,9-17 0 16,7-15 0-16,1-13 0 16,2-17 0-16,-9-6 0 15,-4-7 0-15,-9 7 0 16,-13 7 0-16,-9 14 0 15,-8 17 0-15,-14 28 0 16,1 15 0-16,-8 28 0 16,-3 17 0-16,-2 12 0 15,3 10 0-15,6 3 0 16,1-11-4-16,21-5-8 0,4-26-5 15,25-1-2-15,-2-36-4 16,37 6-5-16,-2-28-15 16,20-18 4-16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20:01:48.8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16790 11198 73 0,'14'-8'38'16,"-6"-7"0"-16,2 5-1 15,-6-9-33-15,1 8-2 16,-1-1 0-16,-4 12 0 16,0 0 0-16,0 0 0 15,-3 42 1-15,-8 7-1 16,-9 16 0-16,-3 10 2 0,-4 8-2 15,7 2 1-15,3-3-2 16,13-12 0-16,15-19 0 16,15-22 2-16,18-23-3 15,16-22-1-15,16-25 2 16,10-14-3-16,6-18 3 15,-1-11 0-15,-2-7 0 16,-4 1-3-16,-16 6 4 16,-8 14 0-16,-15 14-1 15,-14 18-1-15,-9 32 1 16,-18 29-1-16,-9 36 1 15,-10 28 2-15,-11 28-4 16,-2 19-1-16,-9 18 2 16,0 12 1-16,-5-3-1 15,2-4 2-15,-2-16-2 0,3-14-2 16,0-19 2-16,-2-15 0 15,0-18 0-15,-6-18 0 16,-2-18-1-16,-3-23-2 16,6-18-2-16,-3-33-12 15,17-13-21-15,-2-39-2 16,22-14-3-16,4-21 2 15</inkml:trace>
  <inkml:trace contextRef="#ctx0" brushRef="#br0" timeOffset="2486.1421">17895 11312 76 0,'0'0'42'0,"0"0"-2"16,18-4 1-16,12-8-25 15,7-18-14-15,11-5-3 0,8 0 0 16,1-5-3-16,5 11-5 16,-17-4-30-16,3 18 1 15,-17 2 0-15,-10 14-3 16</inkml:trace>
  <inkml:trace contextRef="#ctx0" brushRef="#br0" timeOffset="2654.1518">17970 11407 100 0,'-19'18'41'0,"4"-16"0"16,15-2-1-16,25-20-37 16,12-9-3-16,15-4-4 15,11-15-6-15,19 6-29 0,5-12-2 16,19-1 2-16,1-6 0 15</inkml:trace>
  <inkml:trace contextRef="#ctx0" brushRef="#br0" timeOffset="3018.1726">18546 10949 83 0,'15'-45'39'0,"6"-7"-1"15,9 5 1-15,-6 4-37 16,7 10 0-16,-5 13 0 16,-1 21 1-16,-13 22-1 15,-12 27 0-15,-12 22-1 16,-8 19-1-16,-6 11 0 15,1 10-1-15,1 0-2 16,5-14-6-16,21-7-29 16,3-23 0-16,22-16 2 15,11-29-3-15</inkml:trace>
  <inkml:trace contextRef="#ctx0" brushRef="#br0" timeOffset="3286.1879">19155 10924 100 0,'-68'21'40'16,"-15"3"-1"-16,2 17-1 16,-3 3-34-16,14-4-1 15,10-6-1-15,20-3-2 16,22-7 3-16,27-2-1 15,29-6-1-15,21-3 0 16,16 1 0-16,11 0-1 0,6 3 0 16,-1-1-2-1,-3 6-3-15,-19-4-5 0,-2 14-27 16,-25-11-4-16,-4 11 1 15,-15-14-2-15</inkml:trace>
  <inkml:trace contextRef="#ctx0" brushRef="#br0" timeOffset="3859.2207">19664 11077 92 0,'-6'-16'40'0,"6"16"0"15,17 0-1-15,2 14-36 16,0-3-1-16,5 7-1 15,1 1 2-15,1 8-1 16,-6 0 0-16,-2 7 0 16,-7 0 0-16,-4 3-1 15,-9 3 0-15,-8 1 1 16,-15 2-1-16,-8-3 0 15,-10-1 0-15,-5-5 0 16,-3-7 0-16,4-8-1 16,3-13 0-16,13-14 0 15,17-17 0-15,22-10-1 0,22-15 1 16,16-9-2-1,21-3 1-15,10-4 0 0,7 5 1 16,0 5-1-16,-4 10 2 16,-18 13 0-16,-11 12-1 15,-17 12 1-15,-16 13-1 16,-18 12 2-16,-11 12-2 15,-10 8 1-15,-8 11 0 16,5 2-1-16,-5 0 1 16,10 0 0-16,10-7 0 15,9-7-1-15,14-14-2 16,15-16-1-16,19-11-5 15,3-26-20-15,24 2-11 16,-9-21-2-16,15-2-1 0,-5-19-1 16</inkml:trace>
  <inkml:trace contextRef="#ctx0" brushRef="#br0">20586 10159 109 0,'-27'18'40'16,"4"-9"0"-16,19 5-1 15,4-14-32-15,22 8-4 16,11-11-1-16,11 0 0 15,1-1 0-15,1 3 0 0,0 2-1 16,-6 5 1-16,-7 6-1 16,-17 6-1-16,-12 10-1 15,-14 5 2-15,-14 9-1 16,-13 6 1-16,-10 4-1 15,-5 0 1-15,2 1-2 16,5-6 2-16,12-4 0 16,19-8-1-16,21-10-1 15,23-16-1-15,26-2-4 16,12-21-16-16,24 13-16 15,2-14-2-15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0:00.81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3152 1512 72 0,'-20'-5'37'0,"20"5"0"0,-9-16 0 15,9 16-29-15,-3-21 0 16,7 11-1-16,-12-2 0 15,8 12-1-15,-12-19-1 16,2 15-1-16,-8 3-1 16,-4 9 0-16,-4 8-1 15,-6 9 0-15,-1 8-1 16,3 2 0-16,-2 3-1 15,8-3 1-15,9 0-1 16,8-10 0-16,16-10 0 16,11-10-1-16,13-17 1 15,12-14 0-15,7-13 1 0,-52 39-1 16,59-50 2-1,-59 50-1-15,65-55 0 0,-65 55 0 16,57-57 1-16,-57 57-2 16,48-30 0-16,-13 19-1 15,-13 28 0-15,-13 30 0 16,-12 27 0-16,-9 22 0 15,-12 20 0-15,1 15-1 16,8-18 3-16,1-7-2 16,0-21 3-16,0-11-2 15,-3-20 2-15,-5-11-2 16,-7-20 1-16,-10-15-1 15,-2-14 0-15,-6-14-2 16,1-16-1-16,1-16 0 16,10-7-3-16,11-14 0 15,17 2-4-15,10-12-5 0,33 9-24 16,0-2 2-16,28 14-2 15,6-2 3-15,22 11 16 16,-7 1 10-16,11 11 7 16,-5 10 10-16,-11 3 25 15,-2 7 4-15,-18 6 1 16,-4 8 0-16,-26 3-13 15,4 10-8-15,-22 0-4 16,2 7-4-16,-14 2-3 16,0 10 0-16,-9 5-2 15,-2 5 0-15,-3 3-2 16,-1 5 0-16,-1-2 0 15,2-3-2-15,0-3 1 0,5-10 0 16,3-10 0-16,6-15 0 16,0 0 1-16,14-19 0 15,0-10 0-15,1-11 0 16,4-4 0-16,1-11 1 15,1 1-1-15,-1 1-1 16,1 8 0-16,-3 6 0 16,0 10 0-16,-3 9 0 15,3 14 0-15,4 10 0 16,3 5 0-16,7 5 0 15,7 1 0-15,11-1-1 16,9-4 1-16,6-5-1 16,1-3 1-16,0-2-1 15,-4-3 1-15,-9-3 0 0,-14 1 0 16,-12 0 0-16,-17 4 0 15,-10 1 0-15,-22 5 1 16,-3 2-1-16,-12 5 0 16,-3 4 1-16,-6 7-1 15,0 7 0-15,5 0 1 16,3 6-1-16,10-1 0 15,9 5 0-15,14-6 0 16,12-5 0-16,15-9 0 16,11-12 0-16,10-7 0 15,7-16 0-15,3-8 1 16,0-11 0-16,-4-5 1 15,-5-5-2-15,-9 2 0 16,-8 5 0-16,-11 5 0 16,-10 8 0-16,-9 12 0 0,-7 13 0 15,-5 13 0-15,-4 9 0 16,2 7 0-16,3 2 0 15,8 2-5-15,8-4 0 16,21-3-5-16,1-18-29 16,32 0-1-16,0-16 0 15,20-1-1-15</inkml:trace>
  <inkml:trace contextRef="#ctx0" brushRef="#br0" timeOffset="531.0304">5150 1446 113 0,'-12'9'39'16,"-15"6"2"-16,7 14-2 15,-10 11-34-15,12-3-2 0,0 4 0 16,5 7-2-16,4-1 0 16,1 0-1-16,4-6 0 15,4-6-1-15,1-8 1 16,3-6 0-16,-4-21 0 15,15 4 1-15,-3-25 0 16,1-7 0-16,1-9 0 16,1-8 0-16,4-9 0 15,3-7 1-15,-1-1-1 16,1 3-1-16,-22 59 2 15,23-49-2-15,-8 4 0 16,14 12 0-16,-7 4 0 16,8 16 0-16,-10 9 0 15,11 13 0-15,-7 0 0 0,9 10 0 16,-9-2 0-16,-5 5 0 15,-5 0 0-15,-6 0 0 16,-12 1 0-16,-10-2 0 16,-9-1 0-16,-8 2 0 15,-7 0 0-15,-5 2 0 16,1 1 0-16,0 5 0 15,2 5 0-15,2 8 0 16,5 3 0-16,7 7 0 16,4 3-2-16,2 5 1 15,2 0 1-15,6-2-2 16,1-6 0-16,2-6-3 15,3-8-1-15,-2-17-14 0,14-1-20 16,-6-21-2-16,27-16 0 16,-5-19 1-16</inkml:trace>
  <inkml:trace contextRef="#ctx0" brushRef="#br0" timeOffset="893.051">5636 1063 126 0,'24'-57'44'0,"-24"57"-2"16,26-79 1-16,-26 79-43 16,0 0 0-16,10-10 0 15,-22 89 0-15,-17 30 0 0,13 12 0 16,-2-6 0-16,-4-34 0 15,17-10 0-15,10-21 0 16,5-29 0-16,7-16 0 16,7-14 0-16,5-9 0 15,4-9 0-15,-1-2 0 16,2-4 0-16,-3 4 0 15,-4 5 0-15,-5 11 0 16,-8 11 0-16,-14 2 0 16,12 29 0-16,-12 0 0 15,-2 7 0-15,-4-2-10 16,17 9-29-16,-10-7-4 15,15 4 0-15,0-10-2 16</inkml:trace>
  <inkml:trace contextRef="#ctx0" brushRef="#br0" timeOffset="1424.0815">7001 1417 103 0,'0'0'39'0,"0"0"1"15,0 0-1-15,0 0-34 16,13-53 0-16,-13 53 0 16,-19-6-1-16,5 17 1 15,-6 8-1-15,-1 13-1 16,-6 1-2-16,13 7 1 15,3-3-2-15,8 0 0 16,10-6 0-16,13-5 0 16,11-9 0-16,9-9 0 15,6-9 0-15,5-10 0 16,-1-7 0-16,-5-11 0 0,-5-5 0 15,-8-6 0-15,-17 2 0 16,-12-1 0-16,-3 39 0 16,-8-31 0-16,8 31 0 15,-21-30 0-15,2 9-3 16,-2 4-2-16,21 17-4 15,0 0-30-15,0 0-2 16,0 0 1-16,0 0-3 16</inkml:trace>
  <inkml:trace contextRef="#ctx0" brushRef="#br0" timeOffset="1660.095">7813 956 120 0,'53'-59'43'16,"-53"59"0"-16,0 0-2 0,0 0-39 15,0 0-1-15,0 0 1 16,-53-16 1-16,20 70-3 16,-22 30 0-16,13 7 0 15,10 22-3-15,16 3 0 16,5-34-4-16,19-10-13 15,14-14-20-15,0-30-2 16,10-17 2-16,-14-17-2 16</inkml:trace>
  <inkml:trace contextRef="#ctx0" brushRef="#br0" timeOffset="1795.1027">7745 1470 123 0,'-37'-61'42'0,"37"61"1"16,0 0-2-16,-42-52-35 16,42 52-6-16,0 0 0 15,-14-48-25-15,14 48-16 16,0 0-3-16,58-38 2 15,-58 38-3-15</inkml:trace>
  <inkml:trace contextRef="#ctx0" brushRef="#br0" timeOffset="2431.1391">8956 1308 100 0,'0'0'40'0,"0"0"0"15,0 0 1-15,-17-53-34 16,-6 62-3-16,4 15-1 16,-5 8 0-16,7 19 0 0,-4-7-1 15,10 0 0-15,14-6-2 16,15-12 1-16,9-13 0 15,10-14 0-15,6-12 0 16,4-9 0-16,-47 22-1 16,52-31 1-16,-52 31 1 15,47-44-2-15,-47 44 2 16,47-44-2-16,-47 44 0 15,0 0 0-15,48-56-2 16,-48 56 1-16,19-7 0 16,-5 27 0-16,-15 12 0 15,6 23 0-15,-16 17 0 16,2 18 1-16,-7 8 0 15,-3-9-1-15,-1-10 2 16,0-4-1-16,-3-17 0 0,0-6 0 16,-2-20 0-16,1-16-2 15,1-15-1-15,3-16-3 16,12-9-14-16,-6-27-19 15,19-2-3-15,-2-16 1 16,18 2-2-16</inkml:trace>
  <inkml:trace contextRef="#ctx0" brushRef="#br0" timeOffset="2919.167">10123 1252 109 0,'0'0'41'0,"0"0"2"16,0 0-2-16,0 0-37 15,0 0-1-15,0 0 0 16,0 0-1-16,-12-2 0 0,14 25-1 16,-8 0-1-16,12 9 1 15,-6 4-2-15,9 7 2 16,-1-2-1-16,9 1 0 15,0-16-1-15,7-8 2 16,2-15-1-16,3-10 1 16,2-10 0-16,1-10 0 15,-32 27-1-15,0 0 0 16,44-58-1-16,-44 58-3 15,29-50-3-15,-29 50-22 16,29-54-11-16,-29 54-4 16,30-46 2-16,-30 46 0 15</inkml:trace>
  <inkml:trace contextRef="#ctx0" brushRef="#br0" timeOffset="3281.1877">10779 1166 110 0,'0'0'41'0,"0"0"2"15,52 4-2-15,-52-4-35 16,0 0-2-16,0 0-1 16,0 0-1-16,-57 26-1 15,21-2 0-15,0 6-1 16,14 7 1-16,12 0-2 15,10-12 1-15,17 5-1 16,18-3 1-16,1-13 0 16,2-9 0-16,1-5 0 0,0-2 0 15,-7 0 0-15,-5-2 0 16,-9 5 0-16,-18-1 0 15,5 22 0-15,-20-1 0 16,-8 6 0-16,-7 3-1 16,-1 3 0-16,-1-4-1 15,2 2-2-15,-1-11-7 16,20-3-28-16,-9-7-4 15,20-10 2-15,0 0-3 16</inkml:trace>
  <inkml:trace contextRef="#ctx0" brushRef="#br0" timeOffset="3880.222">11804 1208 71 0,'0'0'41'0,"0"0"-1"15,0 0 1-15,-44-62-15 16,44 62-22-16,0 0 0 16,0 0 0-16,0 0-1 15,36 1-1-15,-12 41 0 16,-12 13-1-16,-7 1 1 15,-20-15-2-15,-3 11 1 16,-9-6-1-16,3-2 0 16,6-24 0-16,6-15 1 15,16-16-1-15,15-12 0 16,-19 23 0-16,0 0 0 15,57-65 2-15,-57 65-3 16,56-60 3-16,-56 60-1 0,60-61 1 16,-60 61 0-16,55-58 0 15,-55 58 0-15,0 0-2 16,65-62 0-16,-65 62 0 15,23 4 0-15,-17 24 0 16,-1 25 0-16,-14 5-3 16,13-1-13-16,27-1-26 15,9-17-2-15,30-12 1 16,11-13-2-16</inkml:trace>
  <inkml:trace contextRef="#ctx0" brushRef="#br0" timeOffset="4702.269">12761 1637 101 0,'-18'-9'38'15,"18"9"2"-15,0 0-2 16,-3-10-37-16,3 10 1 16,0 0-1-16,13-6 1 15,-13 6 1-15,0 0-1 16,-4 16 0-16,4-16 0 15,-16 23 0-15,7-10 0 16,-1 1-1-16,2 0-1 16,7-4 0-16,1-10 1 15,9 12-2-15,10-12 1 16,4-5 0-16,3 0 0 15,6-3 1-15,-4-1-1 16,1-4 1-16,-5 3 0 0,-2 0-1 16,-10 2 1-16,-12 8 0 15,0 0 0-15,-33-6-1 16,0 12 1-16,-10 6 0 15,-8 6-1-15,-1 3 1 16,-2 0-1-16,10 1 0 16,11 0 1-16,15-5-1 15,21-5 0-15,20-10 0 16,21-4 0-16,17-6 0 15,11-3 1-15,5-2-1 16,-3-1 1-16,-8 0 0 16,-18 2-1-16,-16 9 1 15,-32 3-1-15,-24 11 1 16,-22 8 0-16,-15 4-1 0,-8 1 2 15,3 3-2-15,4-1 0 16,11-3 0-16,18-2 0 16,21-6 0-16,12-15 0 15,34 10-2-15,12-10-3 16,1-11-7-16,26 4-15 15,-16-12-15-15,7 0-2 16,-11-6-1-16,2-3 1 16</inkml:trace>
  <inkml:trace contextRef="#ctx0" brushRef="#br0" timeOffset="5390.3083">13583 1303 111 0,'0'0'41'0,"0"0"1"16,44-54-2-16,-44 54-39 16,-16 21 1-16,-12 11-1 15,-1 14 0-15,-8 2 0 16,13 4 0-16,1-2 0 15,17-6 0-15,9-10 0 16,15-9 0-16,8-13-1 16,13-13 1-16,7-10-1 15,7-11 0-15,4-9 1 16,-1-11-1-16,-56 42 1 15,55-44 0-15,-55 44 1 16,44-47-2-16,-44 47 2 16,0 0-2-16,52-59 2 0,-45 49-2 15,11-5 0-15,-9 11 0 16,-4 16-2-16,-5 10 2 15,0 10-1-15,4 8 2 16,2 0-1-16,9-5 0 16,6-9 2-16,8-8-2 15,2-12 0-15,5-11 0 16,1-11 0-16,0-12 0 15,-3-4 0-15,-34 32 0 16,0 0 0-16,38-67 0 16,-38 67 0-16,0 0 0 15,18-70-3-15,-18 70-9 16,0 0-19-16,24-68-11 15,-24 68-1-15,0 0 0 16,47-65 0-16</inkml:trace>
  <inkml:trace contextRef="#ctx0" brushRef="#br0" timeOffset="5774.3302">14665 940 104 0,'61'-45'43'16,"-61"45"1"-16,48-38-1 15,-48 38-30-15,0 0-10 16,0 0-2-16,0 0 1 15,0 0 0-15,0 0-2 16,-1 92 0-16,-37-12 0 16,5 18 0-16,1 0 0 15,0-7 0-15,7-12 0 16,12-12 0-16,9-26 0 0,17-24 0 15,11-18 0-15,9-14 0 16,8-11 0-16,-41 26 0 16,0 0 0-16,68-57 0 15,-68 57 0-15,0 0 0 16,64-64 0-16,-64 64 0 15,36-23 0-15,-14 13 0 16,-9 14 0-16,-11 13 0 16,-2 14 0-16,-5 7-5 15,-3 11-7-15,0-7-10 16,28-11-17-16,-3-15-4 15,17-4 1-15,2-17 0 16</inkml:trace>
  <inkml:trace contextRef="#ctx0" brushRef="#br0" timeOffset="6453.3692">15303 1286 108 0,'-25'-6'41'16,"6"8"1"-16,3 4-1 15,16 4-37-15,13 1-2 16,19 2 1-16,5-10-2 16,2 0 0-16,-2-4 1 15,-4-4-1-15,-33 5 0 16,0 0 0-16,0 0 1 0,0 0-1 15,0 0 0 1,0 0 0-16,37-52 1 0,-37 52-2 16,0 0 0-16,-45-8 0 15,-5 12 0-15,4 15 0 16,-12 0 0-16,12 16 0 15,1 2 0-15,18 7 0 16,13-3-2-16,37-13 1 16,18-17-2-16,12-10-1 15,17-13 0-15,4-13-3 16,-74 25 1-16,84-33-1 15,-84 33 2-15,80-43 2 16,-80 43 4-16,74-40 0 16,-74 40 3-16,50-37 2 15,-50 37 1-15,0 0-1 0,44-39 0 16,-44 39-2-16,-4 11-2 15,-10 10 0-15,-12 10-2 16,5 6 1-16,6-2-1 16,13-3 2-16,5-10-4 15,7-7 4-15,6-12-2 16,7-9 0-16,5-12 0 15,3-8 0-15,-31 26 0 16,0 0 0-16,59-53 0 16,-59 53 0-16,0 0 0 15,65-56 0-15,-65 56 0 16,21-23 0-16,2 16 0 15,-9 13 0-15,-6 14 0 16,-4 11-2-16,7 12-13 0,-11 0-8 16,18 13-12-16,-6-12-9 15,23-11 1-15,7-7-1 16</inkml:trace>
  <inkml:trace contextRef="#ctx0" brushRef="#br0" timeOffset="7084.4052">17255 1192 104 0,'12'-65'42'16,"-12"65"0"-16,0 0 0 15,0 0-39-15,-6 15-1 16,-8 27 0-16,-6 12 0 15,-12 0 0-15,14-3-1 16,14 0 0-16,17-19-1 16,27-20 1-16,16-15 0 15,11-15 0-15,-67 18 0 0,82-29-1 16,-82 29 2-16,83-45-1 15,-83 45 1-15,85-51-2 16,-85 51 1-16,73-52-1 16,-73 52 2-16,63-37-2 15,-63 37 0-15,22 0 0 16,-1 23-3-16,-14 25 3 15,-15 26-2-15,-14 31 1 16,-18 18 0-16,-3 21 0 16,-13-1 0-16,3-21-1 15,-1-17 2-15,-4-9-1 16,0-24 1-16,0-14-1 0,7-26 1 15,5-24-3 1,12-16 1-16,7-24-4 0,18-17-6 16,6-39-9-16,32-4-20 15,4-24 0-15,25-1-2 16,8-6 2-16</inkml:trace>
  <inkml:trace contextRef="#ctx0" brushRef="#br0" timeOffset="7269.4158">18079 1301 103 0,'0'0'42'16,"60"0"1"-16,-60 0-1 16,63-6-37-16,-63 6-4 15,72-16-1-15,-72 16-3 0,69-17-6 16,-69 17-21-16,74-25-12 15,-74 25 0-15,57-17 0 16</inkml:trace>
  <inkml:trace contextRef="#ctx0" brushRef="#br0" timeOffset="7421.4245">18260 1426 109 0,'-39'40'43'16,"1"-8"0"-16,25 1-1 16,9-11-37-16,28-16-3 15,26-7-3-15,14-18-7 16,27-1-17-16,-2-9-15 15,24 0-3-15,-7-8-1 16,12 5 0-16</inkml:trace>
  <inkml:trace contextRef="#ctx0" brushRef="#br0" timeOffset="7787.4455">19609 865 97 0,'14'-72'42'16,"-14"72"-1"-16,0 0-1 15,9-55-41-15,-9 55 0 16,0 0-2-16,0 0 1 16,0 0-3-16,0 0-12 15,11 75-22-15,-11-75 1 16,0 0-3-16,50 67 1 15</inkml:trace>
  <inkml:trace contextRef="#ctx0" brushRef="#br0" timeOffset="7986.4568">20196 702 94 0,'0'0'40'16,"0"0"3"-16,0 0-2 16,0 0-34-16,0 0-3 15,-2 59-1-15,-64 53-2 16,-10 31 0-16,-4 18-4 15,3-8-5-15,31-19-31 16,9-19-2-16,28-25-2 16,13-41 1-16</inkml:trace>
  <inkml:trace contextRef="#ctx0" brushRef="#br0" timeOffset="8658.4952">20290 1273 75 0,'0'0'43'16,"0"0"-2"-16,0 0 2 15,0 0-20-15,44-31-17 16,4 37-1-16,-6 6-2 15,-3 14-1-15,-18 5-1 16,-15 8 0-16,-26 5 0 16,-15 4 0-16,-17-2-1 15,-4-4 0-15,4-5 0 16,6-9-1-16,11-10 1 15,18-10 0-15,17-8 0 16,26-24 0-16,21-10 1 0,12-14-1 16,-59 48 2-16,75-62-1 15,-75 62 1-15,85-78-3 16,-85 78 3-16,88-76-2 15,-88 76 2-15,72-70 0 16,-72 70-2-16,48-47 0 16,-48 47 0-16,-3-13 0 15,-9 26 0-15,-13 20 0 16,-7 14 0-16,-4 23 0 15,3 6 0-15,21 6 0 16,29-12 0-16,43-27 0 16,25-12-5-16,13-13-4 15,15 2-9-15,-13-20-7 16,10 10-14-16,-24-11-3 0,-9 6-1 15,-23-6 1-15</inkml:trace>
  <inkml:trace contextRef="#ctx0" brushRef="#br0" timeOffset="8804.5036">21319 1762 124 0,'-14'8'46'0,"-6"-10"-3"15,20 2-1-15,-12-18-42 16,8 1 0-16,6 1-6 16,-11-8-7-16,12 7-10 15,-27-7-12-15,6 13-10 16,-15-1 0-16,-6 3 0 15</inkml:trace>
  <inkml:trace contextRef="#ctx0" brushRef="#br0" timeOffset="18705.0699">21114 15977 17 0,'0'0'11'0,"-17"-7"2"0,17 7 1 16,-24-1-2-16,24 1 0 16,-26 4-2-16,14 3-3 15,-12-7 4-15,13 8-4 16,-14-4-1-16,1 3-1 15,-13-8 2-15,-2 4-1 16,-9-6-1-16,-1 3-1 16,-5-5 0-16,3 4-1 15,0-1-2-15,4-2 0 16,1 3 0-16,9-1-1 15,-1 0 1-15,2 2 0 16,-4-2 0-16,0 2 0 16,-7-2 0-16,1 1 0 15,-5-2 0-15,4 2 0 0,-1 0 0 16,6 0 0-16,1 0-1 15,5 0 1-15,1 1-1 16,5 1 0-16,1 0 2 16,1 0-2-16,-2 0 0 15,-2 0 1-15,-7-1-1 16,-2 0 1-16,-3-2 0 15,-3 0 0-15,0-1 0 16,-1 0 0-16,3 1 0 16,5-1-1-16,5 2 1 15,2 1-1-15,8 1 0 16,-2 1 1-16,4-1-1 15,-2-1 0-15,-3 0 0 16,-5-1 0-16,-2-2 1 16,-3 1-1-16,-1-2 0 0,1 3 0 15,-2-2 1-15,7 2-1 16,2-2 0-16,4 1 0 15,4 1 1-15,2 0-1 16,-3 0 0-16,0-3 0 16,-3 0 1-16,-7-1-1 15,-5-4 0-15,-6 1 0 16,-3 0 0-16,1-2 0 15,1 3 1-15,2 1-1 16,3 2 0-16,9 1 0 16,5 1 0-16,3 2 0 15,2-1 0-15,3 2 0 16,-4-2 0-16,-6-1 0 15,-4-3 0-15,-9 1 0 0,-2-3 0 16,-8-1 0-16,-3-1 0 16,-2-1 0-16,1 1 0 15,2 2 0-15,1 1 0 16,2 1 0-16,0 4 0 15,0-4-1-15,-3 0 1 16,-1-2 0-16,-7-3 0 16,-1 0-1-16,-7-3 1 15,-1-2 0-15,0 1 0 16,0 0 0-16,-1 4-1 15,4 1 1-15,3 2 0 16,1 6 0-16,4 1 0 16,1 2-1-16,0 0 1 15,-4 2 0-15,2-2 0 0,-6-1 0 16,0-2 0-16,-5 0 0 15,0-3-1-15,-1 0 1 16,0-2 0-16,2 1 0 16,3 0 0-16,2-1 0 15,2 1 0-15,3-2 0 16,-1 0 0-16,0-1 0 15,-3-1 0-15,-5-2 0 16,0-3 0-16,-6-1 0 16,-3-1 0-16,-4-1 0 15,-1 0 0-15,-2 1 0 16,1-2 0-16,3 1 2 15,-1 1-2-15,2 2 2 16,3 2-2-16,1 0 2 16,1 1-2-16,1 1 1 0,0 2 0 15,-2 1-2-15,2 2 1 16,-2-2 0-16,-1 2 1 15,0-2-1-15,-3 0 0 16,2 0 0-16,-1 0 1 16,0-1-1-16,0 0 0 15,4 1 0-15,3-1 0 16,-1 3 1-16,2-2-1 15,4-1 0-15,-3 1 1 16,4-1-1-16,0 1 0 16,-3 1 0-16,4-1 0 15,0-1 0-15,2 0 0 0,2 1 0 16,-1-1 0-16,4 2 0 15,1-1 1-15,5 1-1 16,-2 2 0-16,2-2 0 16,1 1 1-16,-1 1-1 15,2-2 0-15,0 1 0 16,-1-3 0-16,0 1 0 15,-3 1 0-15,1-3 0 16,-1 1 0-16,-2-3 0 16,3-2 0-16,-4 0 0 15,1 0 0-15,-2 1 0 16,-2-5 1-16,-2 1-1 15,2 1 0-15,0 1 0 16,-3 0 0-16,-1 0 0 16,1 1 1-16,-3 0-1 0,3-1 0 15,1 0 0-15,-3 1 0 16,0-1 0-16,0 2 0 15,0-2 0-15,-1 2 1 16,3 1-1-16,1 2 0 16,-1-2 0-16,2 2 0 15,-1 0 0-15,1-2 0 16,-2-1 0-16,0-3 0 15,-2 0 1-15,-3-4-1 16,-1-1 0-16,1-1 0 16,-2 0 1-16,2 0 0 15,-3 1 0-15,7 2-2 16,1 2 1-16,5 1 0 15,2 1 0-15,5 2 0 0,2-1 0 16,1-1 0-16,2 0 0 16,0-3 0-16,-2-2 0 15,-2-1 0-15,-1-1-1 16,2-6 1-16,0 3 0 15,-1-5 0-15,2 2 0 16,-1 0 0-16,5 1-1 16,-3-1 1-16,4 4 0 15,0 2 0-15,1 2 0 16,4 1 0-16,-1 2 0 15,5 2 0-15,1-1 0 16,1 3 0-16,5-1 0 16,-3-1 0-16,1 0 0 0,0-1 0 15,0-2 0-15,-6-5 1 16,-4 0-1-16,-2-4 1 15,0 0-1-15,-2 0 1 16,1-1-1-16,-1 0 1 16,3 1-1-16,-2 2 0 15,4 1 0-15,-1 0 0 16,-3 1 0-16,4-1 0 15,-3 1-1-15,-1-3 1 16,3-1 0-16,-1 2 0 16,3-1 0-16,2 1 0 15,2-1 0-15,4 0 0 16,-2 0 0-16,-1-1-1 15,-1 0 1-15,-2-2 0 0,-1 1 0 16,-5-1 0-16,1-1 0 16,-5-2 0-16,-1 0 1 15,-1-2-1-15,-1 2 1 16,0 0 0-16,-1-1 0 15,1-3-1-15,0 1 1 16,2 0-1-16,-1-1 0 16,4-1 0-16,0 0 0 15,3-2 0-15,1 0 0 16,1 1 0-16,0-1 0 15,-3 2 0-15,4-2 0 16,-4 3 0-16,1 1 0 16,0 0 0-16,0 4 0 15,2-2 0-15,1 3 1 16,4 3-1-16,-1-1 1 0,7 0-1 15,-3-1 2-15,1-3-1 16,-1-2 0-16,-3-2-1 16,1 0 0-16,-3-2 1 15,1-1-1-15,-2 0-1 16,0 2 1-16,2 1 0 15,-1 1-1-15,2 3 1 16,1 1 0-16,-1 1 0 16,0-2-1-16,0 3 1 15,0 1 0-15,1-1 0 16,-1 0 0-16,2-3 0 15,-2 2 1-15,-1-3-1 16,-2 1 0-16,1-4 0 16,-1-2 1-16,0-4-2 0,-1-1 2 15,-3-1-2-15,3-6 0 16,-2-2 1-16,-1 1 0 15,-2-2 0-15,-2 2-1 16,3 3 2-16,1 1-2 16,-1 5 2-16,1 1-2 15,3 2 3-15,2 2 0 16,4 1-1-16,1 2 2 15,-2-4-2-15,2-1 1 16,2-2-1-16,-1-2 1 16,1-4-3-16,1-4 0 15,-3-2 1-15,3-1-1 16,-1-2 2-16,0 2-2 15,-2 4 1-15,3 0 0 0,-3 4 2 16,1 3-1-16,-1 1 1 16,2 1-1-16,2 1 0 15,1-4 0-15,0-1 1 16,-2-5-1-16,3-7-1 15,-1-2-1-15,3-4 1 16,-2-3-1-16,1 0 1 16,3 1 0-16,-1-2 0 15,4 2 0-15,-1 6 0 16,2-5 0-16,-2 2 0 15,2-6 1-15,-2-1-1 16,-3-5-1-16,1-6 1 16,-2-2 0-16,-1 1 0 15,0 1 0-15,-1 0-1 16,3 3 1-16,0-1-1 0,-1 1 1 15,2 4-1-15,1-2-1 16,-2 1 2-16,4-4 0 16,1 1 0-16,-2 1 0 15,-1 2 0-15,3-2 1 16,1 0-1-16,2 0 1 15,0-1 0-15,2 5-2 16,1-1 1-16,-1 0 0 16,3-1 1-16,-3-1-1 15,3 0 1-15,1-4-1 16,3-4-1-16,-3-7 1 15,6-3-2-15,-4-7 0 16,7 2 0-16,-4-1-2 16,4 1 3-16,-2 0-2 0,1 5 2 15,0 8-1-15,-3 3 2 16,2 10-1-16,-4 3 2 15,0 7-1-15,-1 1-1 16,-1 5 1-16,1 3-2 16,1-1 2-16,-1 0-1 15,-1-4 0-15,1-4 0 16,1-5 1-16,1 2 0 15,1 0 0-15,0-1 0 16,-1 1 0-16,-1 3-1 16,1 3 2-16,-2 1-1 15,-1 6 0-15,2 2 0 16,-1 4 0-16,-3 1 0 0,1 5 0 15,1 1 1-15,-2-2-2 16,5 2-1-16,-5-10-2 16,9 8-10-16,-10-14-21 15,9 2 0-15,-3-13-1 16,4 4 1-16</inkml:trace>
  <inkml:trace contextRef="#ctx0" brushRef="#br0" timeOffset="21058.2045">3335 6852 22 0,'-5'-32'24'0,"6"-6"4"15,-1-8 2-15,-4-10-8 16,2 8-5-16,-13-15-5 15,12 9-1-15,-17-20 3 0,11 8-3 16,-17-20-1-16,7 4-4 16,-9-17-1-16,5-3 0 15,-3-15-2-15,5-9-2 16,2-6 0-16,5-10 1 15,7-13-3-15,5-9 1 16,3-16 0-16,0-6 1 16,0-10 0-16,-2 0 0 15,-4 2-2-15,-6 11 2 16,-4 11 0-16,-4 20 0 15,-4 19 0-15,2 23-1 16,-3 26 1-16,4 21 0 16,-1 19 0-16,6 11-1 0,1 14 0 15,5 6 0-15,9 13 0 16,-13-4 0-16,13 4-1 15,0 0 1-15,-7 10-1 16,7-10 1-16,-1 17 0 16,-2-6-1-16,-2 3 1 15,0 2 0-15,-4 1 0 16,-1 8 1-16,-4 6-1 15,-4 3-1-15,-5 9 2 16,1 4-1-16,1 3 1 16,2-1-1-16,4-5 0 15,5-11 0-15,6-17 1 16,4-16 0-16,15-41-1 15,-1-20 1-15,4-23 0 0,4-16 1 16,0-11-1-16,0 0 1 16,-1 3 0-16,0 17 0 15,-1 24-1-15,3 37 1 16,-1 33-2-16,3 35 1 15,-1 36-1-15,-1 25-1 16,1 17 2-16,-3 11-2 16,1-1-1-16,-6-10-2 15,6-9-9-15,-14-37-26 16,6-20-2-16,-14-50-1 15,0 0-3-15</inkml:trace>
  <inkml:trace contextRef="#ctx0" brushRef="#br0" timeOffset="35333.0208">11327 5581 86 0,'13'-21'38'16,"3"9"0"-16,-16 12 0 15,12 6-37-15,-15 25-1 16,-3 15 3-16,-7 22 1 16,-6 26 1-16,-12 21 0 15,-3 23 0-15,-10 13 0 16,1 7 2-16,2-12-1 15,10-7-2-15,8-24-3 16,12-25 2-16,17-32-2 16,14-38 2-16,16-32-1 0,12-31-4 15,9-19 4 1,7-14-4-16,0-8 2 0,-4 2-1 15,-5 8 1-15,-6 16-1 16,-7 25 1-16,-12 22-1 16,-6 26 1-16,-5 18 2 15,-5 16-2-15,-2 11 1 16,4 5-4-16,3 2 1 15,10-5-7-15,-5-15-28 16,23-8-4-16,-3-18 0 16,15-8-1-16</inkml:trace>
  <inkml:trace contextRef="#ctx0" brushRef="#br0" timeOffset="35822.0489">12351 6461 112 0,'-18'-21'40'15,"2"17"1"-15,-9 5-1 16,1 17-37-16,5 11 0 15,5 10 1-15,6 11-2 16,4 6 1-16,8 3-1 16,11-1 0-16,9-10-1 15,12-11 1-15,8-19-2 16,8-16 0-16,5-21 0 15,3-15 0-15,-2-13 0 16,-4-8 0-16,-7 0 0 16,-9 2 0-16,-8 15-2 15,-12 15-1-15,-18 23 2 16,2 36 0-16,-18 27 0 0,-11 28 3 15,-5 32-4-15,-7 22 2 16,-4 16-1-16,-3 5 2 16,2-2-2-16,-1-17-1 15,1-20 1-15,7-23 0 16,3-34 2-16,5-32 0 15,4-38 0-15,6-29-1 16,8-31 0-16,6-25 1 16,9-23 1-16,6-18 0 15,11-7 0-15,5-1-1 16,7 10 1-16,4 15-2 15,6 19-4-15,-1 14 1 16,8 26-5-16,-4 5-13 16,16 27-19-16,0-4-1 0,13 9 0 15,0-8 1-15</inkml:trace>
  <inkml:trace contextRef="#ctx0" brushRef="#br0" timeOffset="36357.0795">13536 6440 106 0,'0'0'39'16,"0"0"3"-16,-22 27-2 15,7 11-32-15,-13 13-3 16,0 17 1-16,2 9-3 16,3 7 1-16,2 3-2 15,9-3-2-15,1-8 0 16,8-8 0-16,3-16 0 15,2-16 0-15,6-21 0 0,3-17 0 16,1-17 0-16,2-20 0 16,0-19 0-16,1-22 0 15,0-15 0-15,5-16 0 16,1-3 0-16,1 3 0 15,1 11 0-15,6 10 0 16,1 17 0-16,8 22 0 16,4 23 0-16,2 21 0 15,2 18 0-15,-2 10 0 16,2 10 0-16,-9 9 0 15,-8 9-2-15,-11 6 4 16,-18 5-4-16,-14 1 4 16,-22 2-2-16,-12-1 0 15,-16-3 0-15,-8-4 0 16,-1-8 0-16,1-5 0 0,9-5 0 15,6-2 0-15,11 4 0 16,11 4 0-16,8 10 0 16,6 14 0-16,-3 17 0 15,-3 17-3-15,-6 11 2 16,-5 3-2-16,-1 7-2 15,-12-12-10-15,18 0-9 16,-16-28-18-16,20-16-1 16,4-30-1-16,20-24 1 15</inkml:trace>
  <inkml:trace contextRef="#ctx0" brushRef="#br0" timeOffset="37091.1211">14275 6616 108 0,'31'-15'38'16,"6"-5"3"-16,20 0-4 0,-5-6-35 15,15-4-1-15,3-1 1 16,-3 1-2-16,-12 0 2 16,-11 1-1-16,-18 2 0 15,-16 4 0-15,-14 1 1 16,-17 9 0-16,-16 5-1 15,-13 10 1-15,-14 14 0 16,-6 17-1-16,-5 10 1 16,6 12 2-16,6 7-3 15,12 3 3-15,22-2-4 16,25-8 0-16,29-16 0 15,29-17 0-15,28-18 0 16,16-18 0-16,15-13 0 16,1-10 0-16,2-4 0 0,-8-7 0 15,-17 6 0-15,-16 4 0 16,-26 10 0-16,-15 10 0 15,-21 14 0-15,-17 18 0 16,-13 15 0-16,-14 17 0 16,-6 12 0-16,-4 7 0 15,3 5 0-15,5 0 0 16,9-9 0-16,12-13 0 15,9-20 0-15,15-19 0 16,8-26 0-16,14-18 0 16,3-16 0-16,1-12 0 15,-2-6 0-15,-1-4 0 16,-6 7 0-16,-1 2 0 15,-5 15 0-15,-3 9 0 0,3 13 0 16,0 4 0-16,15 11-9 16,0-10-10-16,26 14-9 15,-5-14-14-15,26-2-1 16,3-15 0-16,15-2 2 15</inkml:trace>
  <inkml:trace contextRef="#ctx0" brushRef="#br0" timeOffset="38543.2046">16278 5614 98 0,'-21'-35'40'0,"15"21"-2"15,6 14 0-15,0 13-32 16,0 23-2-16,5 15 0 16,-8 22 0-16,-4 20-1 15,-7 17 0-15,-4 13 0 16,-6 7 0-16,-1-5 1 15,2-5-1-15,5-9 1 16,7-20-4-16,5-20 0 16,9-23 0-16,6-25 0 15,5-24 0-15,5-21 0 16,0-20 0-16,4-11 0 15,-4-11 0-15,3-8 0 16,0 1 0-16,0 7 0 0,0 13 0 16,3 15 0-16,3 13 0 15,3 17 0-15,5 18 0 16,2 16 0-16,0 15 0 15,0 10 0-15,-6 7 0 16,-10 7 0-16,-15 3 0 16,-16 4 0-16,-21-3 0 15,-22-3 0-15,-18-9 0 16,-14-13 0-16,-11-15 0 15,1-17 0-15,13-21 0 16,15-19-2-16,29-13-2 16,25-14-2-16,34-1-2 15,24-10-2-15,34 17-4 16,8-12-6-16,36 21-6 0,-8-1-12 15,12 14 28 1,-16 2 5-16,-7 4 6 0,-11 9 4 16,-23-10 7-16,-4 13 6 15,-39-15 10-15,2 13 11 16,-30-13-26-16,1 8-4 15,-17 0-3-15,-6 7-2 16,-9 8-1-16,-5 11-1 16,-6 9 1-16,-2 12-3 15,-1 11 0-15,7 3 0 16,6 3 0-16,16 2 0 15,11-10 0-15,19-6 0 16,20-14 0-16,13-15 0 16,16-13 0-16,3-15 0 0,3-11 0 15,-7-11 0-15,-11-5 0 16,-16 0 0-16,-22 0 0 15,-17 3 0-15,-18 8 0 16,-12 10 0-16,-6 7 0 16,-2 7 0-16,10 6 0 15,11-1-2-15,21 8-4 16,16-25-6-16,34 15-5 15,-2-31-6-15,38 10-10 16,-2-26-7-16,17-2-1 16,-6-17 3-16,2 3 2 15,-16 12 43-15,-18-13 8 16,1 23 5-16,-35-5 10 15,0 26 10-15,-30 18 0 16,-10 38 1-16,-22 14 1 0,2 19-37 16,-12 28-2-16,-4 20-1 15,2 12 1-15,2 11-3 16,11-4 0-16,10-4 0 15,21-12-6-15,13-22 0 16,29-10-14-16,-2-41-6 16,30-7-16-16,-3-31 3 15,16-7 15-15,-8-28 18 16,-4-12 5-16,-12-2 5 15,-24-14 12-15,1 17 10 16,-28-9 15-16,-2 17-3 16,-22-6-12-16,-1 19-17 15,-12 7-3-15,-3 13-2 16,-5 13-4-16,-1 15 0 0,-4 11 0 15,1 11 0-15,9 8 0 16,5 3 0-16,16 0 0 16,13-7 0-16,19-12 0 15,21-19 0-15,17-18 0 16,12-19 0-16,11-18 0 15,5-17 0-15,-1-14 0 16,-5-5 0-16,-11 0 0 16,-18 12 0-16,-17 12 0 15,-18 21 0-15,-16 29 0 16,-20 27 0-16,-11 23 0 15,-5 15 0-15,-3 17 0 16,3 5 0-16,12 11 0 16,1-15-11-16,23 10-7 0,-2-25-2 15,36 19-11-15,-9-14-13 16,23 5 0-16,4 1 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0T22:41:03.1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14325 8661 65 0,'26'-30'38'16,"-10"0"0"-16,2 12 0 15,-18-3-25-15,0 21-9 16,0 0-1-16,1 19 0 15,-6 12 1-15,-1 16-1 16,1 11 1-16,-2 12-2 16,2 5 2-16,6 2-2 15,7-8 1-15,11-7-1 16,12-19 0-16,12-20-1 15,10-23 0-15,9-20-1 0,10-24 1 16,1-14-1-16,-3-12 0 16,-1-10 0-16,-8-4-1 15,-5 2 1-15,-10 10-1 16,-8 10 1-16,-11 16-1 15,-5 23 1-15,-6 27 0 16,-9 25 1-16,-7 32 1 16,-5 29-1-16,-4 28 1 15,-8 25-1-15,-7 22 1 16,-6 14 0-16,-8 5 1 15,-6 1-3-15,-5-11 0 16,-5-15 1-16,-6-24-1 16,1-28 1-16,1-29-3 15,1-37 0-15,10-33-3 0,-1-43-8 16,27-21-25-16,4-41-4 15,18-18 1-15,11-28-3 16</inkml:trace>
  <inkml:trace contextRef="#ctx0" brushRef="#br0" timeOffset="210.0121">15865 8801 106 0,'47'-1'40'0,"5"0"2"15,-5-17-3-15,10 6-36 16,1-9-4-16,9-5 0 0,4 4-3 16,-2-5-4-16,6 15-30 15,-15 0-1-15,-8 12 0 16,-24 1-1-16</inkml:trace>
  <inkml:trace contextRef="#ctx0" brushRef="#br0" timeOffset="361.0206">15986 9056 119 0,'-58'37'43'15,"32"-5"-1"-15,23-19-1 16,28-9-39-16,41-11-4 16,27-16-4-16,39 5-30 15,6-15-4-15,29-2-2 16,5-10 0-16</inkml:trace>
  <inkml:trace contextRef="#ctx0" brushRef="#br0" timeOffset="683.0391">17863 7922 100 0,'18'-34'40'0,"-11"8"0"15,4 26 0-15,-8 17-36 16,-6 25 0-16,-1 19-2 15,-3 21-1-15,0 16 0 16,1 10-1-16,6 9 1 16,8-5-4-16,13-4-7 15,7-21-28-15,24-16-1 16,9-32 0-16,15-20-1 15</inkml:trace>
  <inkml:trace contextRef="#ctx0" brushRef="#br0" timeOffset="961.055">18546 8134 112 0,'-73'-5'42'0,"1"21"0"16,-11 7-1-16,8 11-36 15,0 11-2-15,13-1-2 16,6-2 1-16,18-2 0 15,16-7-1-15,21-4 1 16,27-9 0-16,18-5-2 16,19-7 0-16,20-2 0 15,8-6 0-15,9-3 0 16,3 6-3-16,-1-1-1 15,-5 11-2-15,-16-2-5 16,2 22-24-16,-29-7-8 16,-4 14 2-16,-22-3 0 15</inkml:trace>
  <inkml:trace contextRef="#ctx0" brushRef="#br0" timeOffset="1296.0738">17649 9131 120 0,'-66'17'41'0,"49"-7"2"16,39-26-2-16,61-10-38 15,55-12-1-15,49-11-1 16,40 0-1-16,23-3 1 16,16 4-4-16,-4 10 1 15,-9 16-6-15,-41-2-22 16,-28 21-13-16,-53 0 1 15,-43 14 0-15,-47-3-1 16</inkml:trace>
  <inkml:trace contextRef="#ctx0" brushRef="#br0" timeOffset="1953.1118">18179 9370 109 0,'-36'-2'40'16,"24"-2"2"-16,16-17-2 15,28-11-36-15,19 4 0 16,21 0-1-16,10 2 0 16,7 9-1-16,2 8 0 15,-6 15-1-15,-12 14 0 16,-14 15-1-16,-24 18 0 15,-23 14 0-15,-26 14 0 16,-20 8 2-16,-19 2 0 16,-12 0-2-16,-2-8 0 15,4-13 0-15,10-21 0 16,17-24 0-16,24-27 0 15,28-29 0-15,29-26 0 0,25-23 0 16,24-21 0-16,14-12 0 16,4-6 0-16,0 6 0 15,-14 15 0-15,-20 15 0 16,-26 28 0-16,-28 27 0 15,-24 28 0-15,-44 50 0 16,-16 21 0-16,-13 22 0 16,-5 9 0-16,9 6 0 15,18-4 0-15,22-8 0 16,31-20 0-16,35-25 0 15,38-24 0-15,25-31 0 16,33-6-13-16,-1-29-5 0,20 7-10 16,-18-24-16-1,-1 11 2-15,-28-7-2 0,-18 20 6 16,-30 23 45-16,-32-6 5 15,-10 24 5-15,-35-12 12 16,4 22 14-16,-15-6 2 16,8 4 0-16,-4-17-16 15,17-8-29-15,10 8 0 16,2-22 0-16,11 7 0 15,-3-7-5-15,11 10-10 16,-23-15-12-16,6 13-17 16,-12-9-1-16,-3-1-1 15,-14-13 3-15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13/03/2015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customXml" Target="../ink/ink16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7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customXml" Target="../ink/ink18.xml"/><Relationship Id="rId4" Type="http://schemas.openxmlformats.org/officeDocument/2006/relationships/image" Target="../media/image16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2.xml"/><Relationship Id="rId5" Type="http://schemas.openxmlformats.org/officeDocument/2006/relationships/image" Target="../media/image20.emf"/><Relationship Id="rId4" Type="http://schemas.openxmlformats.org/officeDocument/2006/relationships/customXml" Target="../ink/ink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5.xml"/><Relationship Id="rId5" Type="http://schemas.openxmlformats.org/officeDocument/2006/relationships/image" Target="../media/image22.emf"/><Relationship Id="rId4" Type="http://schemas.openxmlformats.org/officeDocument/2006/relationships/customXml" Target="../ink/ink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26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customXml" Target="../ink/ink4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8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7" Type="http://schemas.openxmlformats.org/officeDocument/2006/relationships/image" Target="../media/image11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5" Type="http://schemas.openxmlformats.org/officeDocument/2006/relationships/image" Target="../media/image10.emf"/><Relationship Id="rId4" Type="http://schemas.openxmlformats.org/officeDocument/2006/relationships/customXml" Target="../ink/ink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13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8365669"/>
              </p:ext>
            </p:extLst>
          </p:nvPr>
        </p:nvGraphicFramePr>
        <p:xfrm>
          <a:off x="214283" y="762000"/>
          <a:ext cx="8750332" cy="499872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key parts of a line graph (refresh Y11 graph work)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picture of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Look at the variety of curved line graphs that are possible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sorts of things we will face in the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 exam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how to make a curved graph straight (transformation)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gradient from a curved graph!!!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Record some more data (numbers), plot a curved graph &amp; work through the transformation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put this new method into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See the link between theory and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(at least) start to write a conclusion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19480" y="301320"/>
              <a:ext cx="7812000" cy="586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640" y="285840"/>
                <a:ext cx="7831080" cy="58953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8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136473"/>
              </p:ext>
            </p:extLst>
          </p:nvPr>
        </p:nvGraphicFramePr>
        <p:xfrm>
          <a:off x="228601" y="304804"/>
          <a:ext cx="8686799" cy="5446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0481"/>
                <a:gridCol w="2710085"/>
                <a:gridCol w="3387611"/>
                <a:gridCol w="1548622"/>
              </a:tblGrid>
              <a:tr h="491836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x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y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x squared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y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180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49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245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64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320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405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81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405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  <a:tr h="491836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500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100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500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70" marR="7470" marT="7470" marB="0" anchor="b"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0680" y="173160"/>
              <a:ext cx="8822160" cy="658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6640" y="158040"/>
                <a:ext cx="8850240" cy="661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81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669475"/>
              </p:ext>
            </p:extLst>
          </p:nvPr>
        </p:nvGraphicFramePr>
        <p:xfrm>
          <a:off x="762000" y="386952"/>
          <a:ext cx="8465344" cy="6090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6240" y="193320"/>
              <a:ext cx="8193600" cy="264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400" y="177120"/>
                <a:ext cx="8218800" cy="267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567080" y="899640"/>
              <a:ext cx="7008120" cy="51804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4200" y="894600"/>
                <a:ext cx="7016040" cy="519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24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130758"/>
              </p:ext>
            </p:extLst>
          </p:nvPr>
        </p:nvGraphicFramePr>
        <p:xfrm>
          <a:off x="-83343" y="386953"/>
          <a:ext cx="9310687" cy="608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8160" y="205560"/>
              <a:ext cx="8827560" cy="608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2680" y="189720"/>
                <a:ext cx="8859600" cy="611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262160" y="4336560"/>
              <a:ext cx="4658040" cy="20257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8480" y="4324680"/>
                <a:ext cx="4684680" cy="205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966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8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21167"/>
              </p:ext>
            </p:extLst>
          </p:nvPr>
        </p:nvGraphicFramePr>
        <p:xfrm>
          <a:off x="609600" y="381000"/>
          <a:ext cx="7924799" cy="518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956"/>
                <a:gridCol w="3816843"/>
              </a:tblGrid>
              <a:tr h="575733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3.39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3.79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81000"/>
            <a:ext cx="8340120" cy="54959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212040"/>
              <a:ext cx="7152120" cy="6131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96200"/>
                <a:ext cx="7184520" cy="61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6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27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1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9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6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78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04460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 – pd5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2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1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7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1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61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86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44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58920" y="167040"/>
              <a:ext cx="8484840" cy="2259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720" y="156240"/>
                <a:ext cx="8516880" cy="2287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954257"/>
              </p:ext>
            </p:extLst>
          </p:nvPr>
        </p:nvGraphicFramePr>
        <p:xfrm>
          <a:off x="1524000" y="2443480"/>
          <a:ext cx="6096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003680" y="2228040"/>
              <a:ext cx="7628040" cy="35848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87840" y="2212200"/>
                <a:ext cx="7660080" cy="360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5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934671"/>
              </p:ext>
            </p:extLst>
          </p:nvPr>
        </p:nvGraphicFramePr>
        <p:xfrm>
          <a:off x="1524000" y="914400"/>
          <a:ext cx="60960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28625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92560" y="260280"/>
              <a:ext cx="4880880" cy="58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7440" y="252000"/>
                <a:ext cx="4905720" cy="60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32480" y="594360"/>
              <a:ext cx="8636040" cy="5794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920" y="582480"/>
                <a:ext cx="8654760" cy="581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21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0600" y="193320"/>
              <a:ext cx="7701120" cy="6009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6280" y="177120"/>
                <a:ext cx="7710120" cy="603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3730680" y="2616120"/>
              <a:ext cx="2096280" cy="12596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23480" y="2603880"/>
                <a:ext cx="2109960" cy="12826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270387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6015600" y="3657240"/>
              <a:ext cx="1507320" cy="938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00840" y="3648600"/>
                <a:ext cx="1532520" cy="961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88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71640" y="252720"/>
              <a:ext cx="6705360" cy="550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6160" y="237600"/>
                <a:ext cx="6728400" cy="553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157000" y="2830320"/>
              <a:ext cx="2047320" cy="897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50880" y="2815560"/>
                <a:ext cx="2059560" cy="9280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7695720" y="3827520"/>
              <a:ext cx="44640" cy="46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89240" y="3821040"/>
                <a:ext cx="60480" cy="69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61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3320" y="174240"/>
              <a:ext cx="8437320" cy="600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960" y="157680"/>
                <a:ext cx="8452080" cy="60253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3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0320" y="278280"/>
              <a:ext cx="7516080" cy="4407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560" y="261720"/>
                <a:ext cx="7537680" cy="44341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78765"/>
              </p:ext>
            </p:extLst>
          </p:nvPr>
        </p:nvGraphicFramePr>
        <p:xfrm>
          <a:off x="304800" y="990600"/>
          <a:ext cx="7696920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  <a:gridCol w="769692"/>
              </a:tblGrid>
              <a:tr h="6477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3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3122</TotalTime>
  <Words>346</Words>
  <Application>Microsoft Office PowerPoint</Application>
  <PresentationFormat>On-screen Show (4:3)</PresentationFormat>
  <Paragraphs>110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99</cp:revision>
  <dcterms:created xsi:type="dcterms:W3CDTF">2006-08-16T00:00:00Z</dcterms:created>
  <dcterms:modified xsi:type="dcterms:W3CDTF">2015-03-13T03:06:25Z</dcterms:modified>
</cp:coreProperties>
</file>