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0"/>
  </p:notesMasterIdLst>
  <p:sldIdLst>
    <p:sldId id="261" r:id="rId2"/>
    <p:sldId id="257" r:id="rId3"/>
    <p:sldId id="258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36" r:id="rId31"/>
    <p:sldId id="337" r:id="rId32"/>
    <p:sldId id="338" r:id="rId33"/>
    <p:sldId id="339" r:id="rId34"/>
    <p:sldId id="340" r:id="rId35"/>
    <p:sldId id="341" r:id="rId36"/>
    <p:sldId id="342" r:id="rId37"/>
    <p:sldId id="343" r:id="rId38"/>
    <p:sldId id="34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10/03/2015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592161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key parts of a line graph (refresh Y11 graph work)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picture of numbers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variety of curved line graphs that are possible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things we will face in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exam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make a curved graph straight (transformation)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gradient from a curved graph!!!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some numbers, plot a curved graph and work through the transformation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put this new method into action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link between theory and practice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(at least) start to write a conclusion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3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8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11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65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46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4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78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9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00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92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83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63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77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1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56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1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5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71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89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0415602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Writing Nuclear Reactions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Handling mass-energy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 – pd5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69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73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39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92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4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93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9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87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12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1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8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32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17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13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2775</TotalTime>
  <Words>271</Words>
  <Application>Microsoft Office PowerPoint</Application>
  <PresentationFormat>On-screen Show (4:3)</PresentationFormat>
  <Paragraphs>47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84</cp:revision>
  <dcterms:created xsi:type="dcterms:W3CDTF">2006-08-16T00:00:00Z</dcterms:created>
  <dcterms:modified xsi:type="dcterms:W3CDTF">2015-03-10T04:43:08Z</dcterms:modified>
</cp:coreProperties>
</file>