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61" r:id="rId2"/>
    <p:sldId id="257" r:id="rId3"/>
    <p:sldId id="258" r:id="rId4"/>
    <p:sldId id="308" r:id="rId5"/>
    <p:sldId id="309" r:id="rId6"/>
    <p:sldId id="31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103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8T19:57:27.92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1991 973 58 0,'0'0'35'16,"47"-63"1"-16,-47 63 0 15,0 0-25-15,0 0 0 16,0 0-3-16,24-58-1 15,-24 58-2-15,0 0-1 16,-51 0 0-16,51 0-1 0,-63 22 0 16,63-22 0-16,-86 38-1 15,37-16 0-15,49-22 0 16,-90 48 0-16,90-48-2 15,-80 55 1-15,80-55-1 16,-52 60 0-16,52-60 1 16,-8 53-3-16,8-53 2 15,0 0-2-15,73 68 1 16,-73-68-2-16,117 47 2 15,-17-15-1-15,3 7 1 16,-27-11 0-16,-17 21 0 16,-41 7-1-16,-41 8 3 15,-31-1-1-15,-7-2 1 16,-5-8-1-16,6-11-2 15,10-14-3-15,5-22-14 0,27-6-18 16,15-15 0-16,26-9-1 16,11-15 0-16</inkml:trace>
  <inkml:trace contextRef="#ctx0" brushRef="#br0" timeOffset="219.0125">2556 1217 91 0,'19'43'38'16,"-15"24"0"-16,-26-9-1 15,3 16-35-15,-4-6-2 0,5-12 0 16,12-20-5-16,-1-21-17 15,20-15-15-15,6-22 2 16,-19 22-3-16,0 0 3 16</inkml:trace>
  <inkml:trace contextRef="#ctx0" brushRef="#br0" timeOffset="352.0201">2689 876 93 0,'0'0'35'0,"-18"-93"-12"16,18 93-22-16,-20-68-36 15,20 68-3-15,0 0 1 16</inkml:trace>
  <inkml:trace contextRef="#ctx0" brushRef="#br0" timeOffset="903.0517">3345 1384 90 0,'-11'-4'37'0,"11"4"1"16,0 0 0-16,0 0-30 16,-57-14-2-16,17 9-1 15,-2 6-1-15,-8 7-1 0,5 13 1 16,-6 3-1-16,7 12-2 15,2 3 0-15,19 6 0 16,13-7-2-16,12-2 2 16,11-10-2-16,12-7 1 15,11-12-1-15,10-10 1 16,6-7-1-16,5-11 1 15,0-4-1-15,-2-8 1 16,-3-3 0-16,-8-5 0 16,-44 41 0-16,0 0-1 15,60-67 2-15,-38 48-1 16,-17 8-1-16,-5 11 1 15,-2 31-1-15,-1 13 1 16,-8 21-1-16,3 17 0 0,0 10-1 16,1 14 1-16,2 1 0 15,0 1 0-15,-4-9 1 16,4 0-2-16,-6-17 2 15,-4-8 1-15,-6-14 0 16,-3-16-1-16,-8-12 1 16,-4-13 0-16,-5-16-1 15,-3-18-2-15,8-12-7 16,-10-24-28-16,21-11-3 15,1-19 1-15,18 1-2 16</inkml:trace>
  <inkml:trace contextRef="#ctx0" brushRef="#br0" timeOffset="1412.0808">4520 1029 74 0,'0'0'36'16,"0"0"-1"-16,-3-52-3 15,3 52-22-15,0 0-1 16,0 0-2-16,0 0 0 16,0 0-2-16,0 0-2 15,7 68 0-15,2 7-2 16,-1 12 2-16,-7 11-4 15,-9-11 1-15,2 3-4 16,0-12-2-16,11-16-15 0,-5-27-17 16,10-11 1-16,-10-24-2 15,23 4 1-15</inkml:trace>
  <inkml:trace contextRef="#ctx0" brushRef="#br0" timeOffset="1608.092">4574 1208 104 0,'-19'-79'39'16,"19"79"1"-16,-14-72-1 16,14 72-38-16,7-63 0 15,-7 63-3-15,0 0-2 16,66-71-6-16,-66 71-26 15,75-25-2-15,-75 25 1 0,88-17-2 16</inkml:trace>
  <inkml:trace contextRef="#ctx0" brushRef="#br0" timeOffset="1822.1042">4597 1272 103 0,'-49'43'39'0,"49"-43"0"15,0 0-2-15,0 0-36 16,0 0-3-16,56 25-1 16,-56-25-6-16,94-28-15 0,-42 13-14 15,7-4 2-15,2 1-3 16,-1-2 3-16</inkml:trace>
  <inkml:trace contextRef="#ctx0" brushRef="#br0" timeOffset="1998.1143">5416 1190 106 0,'-9'51'39'0,"-6"12"1"16,-19-13-1-16,14 9-34 16,-4-4-2-16,13-10 0 15,5-8-4-15,5-9-1 16,7-5-8-16,-6-23-28 15,32 0-1-15,-5-17 0 0,11-9-1 16</inkml:trace>
  <inkml:trace contextRef="#ctx0" brushRef="#br0" timeOffset="2140.1224">5529 1084 100 0,'0'0'33'15,"-23"-70"-20"-15,23 70-13 16,-17-59-35-16,17 59-2 15,0 0 1-15</inkml:trace>
  <inkml:trace contextRef="#ctx0" brushRef="#br0" timeOffset="2659.1521">6122 1173 83 0,'0'0'41'16,"0"0"-2"-16,0 0 2 15,0 0-14-15,1 54-21 16,-1-54-1-16,-56 31 0 16,-2 1-2-16,5 10-1 15,-12-16-1-15,21 22 1 16,7 2-2-16,18 5 0 15,14-10 0-15,20-13 0 16,13-14-2-16,7-11 2 0,5-9 0 16,5-12 0-16,0-8 0 15,1-8-1-15,-6-7 2 16,-40 37-1-16,0 0 0 15,51-58 0-15,-51 58 0 16,0 0-1-16,41-56 1 16,-12 34-1-16,-29 22 0 15,20 1 0-15,-21 24 0 16,4 21 1-16,-13 13-2 15,5 19 1-15,-7 6 0 16,5 4 1-16,1-6-1 16,-2 0 1-16,-2-9 0 15,-3-6-1-15,-6-13 1 16,-1-11 0-16,-5-11 1 15,-6-10-2-15,-1-10-1 0,-6-17-4 16,11-3-11-16,-9-25-21 16,14-4-3-16,-1-17 2 15,13-2-1-15</inkml:trace>
  <inkml:trace contextRef="#ctx0" brushRef="#br0" timeOffset="3297.1886">6801 1185 105 0,'49'-33'36'15,"-49"33"2"-15,0 0-8 16,0 0-21-16,0 0-3 15,0 0 0-15,-66 35-2 16,27-3-1-16,2 6-1 16,-6 0-1-16,12-1 0 15,1-20-1-15,32 5 0 16,17-9-1-16,17-5 1 15,4-2 0-15,4 1 0 16,-1-2 0-16,-3 6 1 16,-8 5-1-16,-11 5 1 15,-14 6-1-15,-10 4 0 0,-10 4 1 16,-7-3-1-16,-6-2 0 15,-2 0 0-15,-2-7 0 16,7-4-1-16,2-9-3 16,3-8-2-16,18-2-30 15,0-16-4-15,11-1 2 16,3-7-3-16</inkml:trace>
  <inkml:trace contextRef="#ctx0" brushRef="#br0" timeOffset="4093.2341">8381 1695 91 0,'-15'16'34'0,"-5"-16"-8"15,20 0 2-15,-28-5-20 16,14-7-2-16,-9-9 0 16,2-6-2-16,-10-10 0 15,-1-6 0-15,32 43 0 16,-41-55-1-16,41 55 0 15,-56-71-1-15,56 71 1 16,-62-84-2-16,62 84 0 16,-68-94 0-16,34 45 0 15,1-14-1-15,2 3 1 0,3-3-1 16,4 5 1-16,7-1 0 15,2 2-1-15,4 1 0 16,11 56 0-16,-6-90 1 16,6 90-1-16,19-61 0 15,-19 61-1-15,0 0-1 16,60-20 1-16,-60 20 0 15,0 0 1-15,66 75-1 16,-66-75 0-16,11 82 1 16,3 44 0-16,-12 18 2 15,-16 3-1-15,-17-13 0 16,-5-21 0-16,3-10 0 15,8-26 0-15,24-31-1 16,16-20 1-16,15-14-1 0,24-19-1 16,17-17-1-16,19-13-3 15,-41 7-9-15,11-3-21 16,0-4-3-16,6-2 1 15,-5-4-5-15</inkml:trace>
  <inkml:trace contextRef="#ctx0" brushRef="#br0" timeOffset="4543.2599">9555 971 82 0,'0'0'38'16,"0"0"0"-16,0 0 2 0,0 0-26 15,0 0-12-15,-31-5-3 16,20 69 2-16,-1 26-1 15,-2 17 1-15,-13-6-3 16,8-3-2-16,8-4-5 16,1-24-26-16,26-27-1 15,-1-18 0-15,13-10-1 16</inkml:trace>
  <inkml:trace contextRef="#ctx0" brushRef="#br0" timeOffset="4877.279">9455 1091 90 0,'0'0'39'0,"-32"-77"2"15,32 77-2-15,-3-67-29 16,3 67-9-16,0 0 0 15,50-69 0-15,-50 69 0 16,71-9-1-16,-71 9 1 16,90 18 0-16,-38-4 1 15,-52-14-1-15,90 49 0 16,-44 2 0-16,15 31 0 15,-36 12-1-15,-31 9 1 16,-41-19-2-16,-18 0 2 16,-10-13-2-16,12-17 0 15,12-21-2-15,12-15-3 0,21-10-30 16,3-15-3-16,21-6 0 15,7-12-1-15</inkml:trace>
  <inkml:trace contextRef="#ctx0" brushRef="#br0" timeOffset="5301.3032">10396 1601 89 0,'-18'9'40'0,"-4"-8"-1"15,11-3-3-15,11 2-33 16,-12-26-40-16,24 9-2 16,1-7-1-16,14 0 0 15</inkml:trace>
  <inkml:trace contextRef="#ctx0" brushRef="#br0" timeOffset="5929.3391">11032 1169 72 0,'25'-63'37'16,"-25"63"1"-16,0 0-1 15,0 0-16-15,0 0-18 16,-34-60 0-16,34 60 1 16,0 0-1-16,0 0 1 15,0 0-2-15,-22 32 2 16,12 13-3-16,5 21 0 15,-4 9 0-15,-5-4 0 16,2 5-1-16,4-1 0 16,-1-12-1-16,9-15 1 15,2-11-1-15,1-14 1 16,2-10 0-16,-5-13 0 15,20-19 1-15,-7-7-1 0,-3-13 1 16,-10 39-1-16,11-56 2 16,-11 56-2-16,11-76 1 15,-6 30-1-15,-1-7 1 16,6 0-2-16,-3-1 2 15,2 1-1-15,-1-18 0 16,6 15-1-16,-4-3 1 16,-10 59 0-16,28-103 0 15,-28 103 0-15,38-81 0 16,-38 81-1-16,0 0 1 15,66-62 0-15,-66 62 0 16,0 0-1-16,58 29 2 16,-58-29 0-16,17 57-1 0,-17-57 2 15,-13 74-2-15,13-74 1 16,-38 83-2-16,12-23-2 15,-28 16-12-15,54-76-22 16,-57 58-2-16,57-58 0 16,-48 44-1-16</inkml:trace>
  <inkml:trace contextRef="#ctx0" brushRef="#br0" timeOffset="6429.3677">12064 1205 74 0,'0'0'39'0,"0"0"0"16,0 0-1-16,0 0-12 15,0 0-21-15,0 0-1 16,-54-24 0-16,54 24 0 16,-61 23-2-16,13-5-1 15,1 7 0-15,4 1-2 0,13 4 1 16,15-2-1-16,24-2 0 15,9-5 0-15,16-3 1 16,3-4-1-16,-3 2 1 16,-2-4 0-16,-6 1 0 15,-9 4 0-15,-11-2 1 16,-11 1 0-16,-10 5-1 15,-14 0 1-15,-4-1 0 16,-9 1 0-16,0 0-1 16,3-4-1-16,2-3-2 15,10 0-6-15,-3-11-29 16,30-3-1-16,0 0-2 15,0 0 0-15</inkml:trace>
  <inkml:trace contextRef="#ctx0" brushRef="#br0" timeOffset="6647.3802">11552 1634 114 0,'-27'5'41'15,"14"-1"0"-15,-1-6-3 16,-3-4-42-16,27 0-20 16,-6-9-17-16,9 4 2 15,-7-5-2-15,7 3-1 16</inkml:trace>
  <inkml:trace contextRef="#ctx0" brushRef="#br1" timeOffset="13783.7884">2121 1942 6 0,'0'0'23'0,"0"0"2"16,9-12-2-16,-9 12-6 16,12-2-4-16,-12 2-3 15,17 2-1-15,-17-2-3 16,22 6-2-16,-8-4 0 15,8 3-1-15,-1-3 0 16,7 2 0-16,2-5 0 16,7 2-1-16,-3-6-1 15,10 3 1-15,3-3-2 16,4 1 1-16,3-2-1 0,2 2 0 15,2-1-1-15,2 0 2 16,6-2-1-16,2 0 0 16,1-1 0-16,6-1 0 15,4-1 0-15,3-2 0 16,-1 3 0-16,4 0 0 15,-1-1 1-15,-3 5-1 16,-2-1 1-16,-2 4-1 16,-4 0 0-16,0 1 1 15,2 2-1-15,0 1 0 16,0-5 1-16,2 2-1 16,2-2 1-16,2-3-1 15,0-1 1-15,3-3-1 0,1-1 1 16,1 1 0-16,-2-1 0 15,2 1-1-15,0 3 1 16,-3-1-1-16,-2 3 2 16,-1 4-2-16,-5-1 0 15,-4 4 1-15,-4-1-1 16,4 4 1-16,-5-3-1 15,0 2 0-15,-2 0 1 16,-1 0-1-16,1-1 0 16,1 0 1-16,-1-1-1 15,-2-1 1-15,0 1-1 16,1 1 0-16,2-1 1 15,2-1-1-15,1 0 0 16,-2-1 0-16,3 1 0 0,-2-1 0 16,3-1 0-16,-1-1 0 15,-3-1 0-15,0-1 0 16,0-2 1-16,4 2-1 15,2-2 0-15,1 2 0 16,-5 1 0-16,5 2 0 16,0 0 0-16,-1 2 0 15,0 1-1-15,-2 0 1 16,0 2 0-16,-3-1-1 15,4 1 1-15,-1-3 0 16,2 2 0-16,2-4 0 16,2 0 0-16,0-1-1 15,-1 1 1-15,2-2 0 16,-3 0 0-16,1 3 0 0,2-2-1 15,-5 4 1-15,-3 1 0 16,-2 2 0-16,-1 0 0 16,-2 2 1-16,-2-2-2 15,0 0 1-15,-4 0 0 16,2-2 0-16,3-2 0 15,4-3 0-15,7 0 0 16,-1-2 0-16,5-2 0 16,-1-1 0-16,3 0 0 15,0 2 0-15,-1-5 1 16,-4 6-1-16,0-1 0 15,1 1 0-15,-3 2 0 16,0 2 1-16,-6 2-1 16,-2 0 0-16,-3 1 0 15,-5 2-1-15,0 2 1 0,-4-2 0 16,-2-1 0-16,0 2 0 15,1-1 0-15,3-2 0 16,1-2 0-16,3 1 0 16,-1-2 0-16,3 0 0 15,-4-1 0-15,0 0 0 16,-1 1 0-16,-3-1 0 15,-5 2 0-15,-3-2 0 16,-2 2 0-16,-3 0 0 16,0 0 0-16,-1 1 0 15,-2-4 0-15,1 1 0 16,2 0 0-16,-1 0 0 0,0 0 1 15,1 0-1-15,-3-2 0 16,-2 2 0-16,-4 0 1 16,-3-1-1-16,-6 2 0 15,-3 0 0-15,-5 0 1 16,-3 0-1-16,-11 0 0 15,15 2 0-15,-15-2 0 16,11 2 0-16,-11-2 0 16,14 3 0-16,-14-3 0 15,20 1 0-15,-10-2 1 16,2 0-1-16,-2-1 1 15,-10 2-1-15,17-5-2 16,-17 5-1-16,12-10-17 16,-12 10-12-16,0 0 2 15,-3-13-4-15,3 13 2 0</inkml:trace>
  <inkml:trace contextRef="#ctx0" brushRef="#br2" timeOffset="241768.8284">1306 2533 48 0,'0'0'29'15,"11"2"-1"-15,-7 17-6 16,-9-6-8-16,3 24-5 15,-9-1-1-15,4 27 0 16,-12 2 0-16,1 21-2 16,-10 3-3-16,0 10 1 15,-5-4-1-15,3-1 0 16,-2-12-1-16,10-13 0 0,0-12 0 15,12-17 1 1,6-23-1-16,16-18 0 0,6-25-1 16,7-15 0-16,4-18 2 15,3-11-2-15,5-16 2 16,1-10-3-16,-2-7 1 15,-1 0-1-15,-2 2 2 16,-1 10-2-16,-1 10 0 16,-3 13 0-16,-1 19 0 15,1 18 1-15,-1 21 0 16,1 22 0-16,-1 19 0 15,2 13 1-15,-1 14-1 16,2 13 1-16,-1 9-1 16,5 8 1-16,-5 6-2 15,-2 5 1-15,-6 2-3 0,-6-5-2 16,0 0-2-16,-15-25-11 15,8 1-22-15,-16-25 1 16,10-13 1-16,-2-34-2 16</inkml:trace>
  <inkml:trace contextRef="#ctx0" brushRef="#br2" timeOffset="241934.8379">1588 3100 117 0,'-22'-11'40'0,"22"11"-1"16,0 0 0-16,11 5-39 15,23-6-2-15,19-15-9 16,32 4-27-16,10-14-2 0,28 0 0 16,10-11-1-16</inkml:trace>
  <inkml:trace contextRef="#ctx0" brushRef="#br2" timeOffset="242430.8663">3623 2877 87 0,'-13'-31'37'0,"5"9"0"16,-13-1 1-16,5 15-32 15,-10 2-1-15,-1 14-1 16,-8 6 0-16,-2 14-1 15,0 4-1-15,0 4-1 16,5 3 1-16,5-1-2 16,6-1 1-16,13-6-1 15,10-6 0-15,17-12 0 16,7-5 0-16,10-7 0 15,7-4 1-15,5-2-1 16,-3-2 0-16,-2 3 0 0,-7 1 1 16,-11 8-1-1,-11 7 1-15,-9 8-1 0,-15 8 1 16,-6 7-1-16,-7 0 0 15,-2 2 0-15,0 0-1 16,2-8-1-16,13-4-3 16,10-25-3-16,14 17-27 15,9-36-5-15,20 2 1 16,4-20-1-16</inkml:trace>
  <inkml:trace contextRef="#ctx0" brushRef="#br2" timeOffset="242618.877">4166 2806 104 0,'-4'-22'39'15,"4"22"1"-15,-33 2-2 16,9 22-34-16,-5 9-1 0,0 13 0 16,-2 8-2-16,4 10-1 15,4 2-1-15,7-1-3 16,14 0-4-16,-2-23-30 15,25-4-1-15,1-29 0 16,17-6-2-16</inkml:trace>
  <inkml:trace contextRef="#ctx0" brushRef="#br2" timeOffset="242776.886">4195 2450 106 0,'-35'-28'38'0,"9"22"1"0,3 12-7 16,12-3-63-16,21 24-7 15,4-8-1-15,23 15 0 16</inkml:trace>
  <inkml:trace contextRef="#ctx0" brushRef="#br2" timeOffset="243294.9157">4808 2821 110 0,'-38'-8'40'16,"2"10"1"-16,-18-6-2 15,8 17-34-15,-9 6-1 16,3 12-1-16,0 4 0 0,5 9-1 16,11 1 0-16,12 0-2 15,15-4 1-15,17-12-1 16,17-12 1-16,16-14-1 15,11-11 0-15,9-10 0 16,1-11 0-16,3-9 1 16,-5-4-1-16,-9-4-1 15,-9 5 0-15,-9 5 1 16,-10 7-2-16,-9 8 2 15,-14 21-2-15,0 0 1 16,-8 43 0-16,-10 5 0 16,-6 25 1-16,-2 16-1 15,-3 13 1-15,1 10-1 16,0 4 1-16,2-7-1 0,2-5 2 15,2-10 0-15,3-19 0 16,1-13 0-16,0-18 0 16,-2-17 1-16,-1-18-1 15,0-17 0-15,4-15-1 16,2-15 0-16,6-14-1 15,4-12 0-15,7-13-2 16,9-4-1-16,7 6-4 16,0-10-15-16,15 23-18 15,-4-1 1-15,13 18 0 16,-7 6-2-16</inkml:trace>
  <inkml:trace contextRef="#ctx0" brushRef="#br2" timeOffset="244120.9629">5400 2837 100 0,'0'0'35'16,"-2"10"3"-16,2 11-5 15,-12-4-29-15,10 7-2 16,-4 3 1-16,0 6 0 16,-1 5 0-16,-1 3-1 15,-1-1 0-15,3-5-1 16,-1-5 1-16,4-6 0 15,3-10 0-15,0-14-1 16,13-5 1-16,3-14-1 0,3-11 1 16,3-3-1-16,4-6 0 15,-2 0 1-15,4-3-2 16,-1 8 1-16,-4 7 0 15,-2 10 0-15,-5 12-1 16,-1 11 0-16,-3 14 1 16,-3 5-2-16,0 11 1 15,-3 4 0-15,3 5-1 16,4 0-1-16,7 0-2 15,-2-10-2-15,22 5-24 16,-7-27-9-16,16-3 0 16,-6-18-2-16,10-6 2 15</inkml:trace>
  <inkml:trace contextRef="#ctx0" brushRef="#br2" timeOffset="244313.974">6103 2803 92 0,'-23'6'40'0,"3"21"0"16,-7 1-1-16,10 22-13 15,0-5-24-15,8 6-1 16,6-3-1-16,7-1-2 16,11-7-2-16,6-23-13 15,19 5-21-15,-3-22-1 16,14-5 0-16,-8-21-1 15</inkml:trace>
  <inkml:trace contextRef="#ctx0" brushRef="#br2" timeOffset="244450.9818">6190 2493 107 0,'-25'-36'37'0,"0"5"-1"16,16 20-1-16,9 11-50 16,13-6-21-16,25 14 0 15,8-10-1-15,19 10-1 16</inkml:trace>
  <inkml:trace contextRef="#ctx0" brushRef="#br2" timeOffset="244728.9977">7290 2117 81 0,'-41'-29'40'0,"2"16"0"15,-18 0 0-15,8 32-9 16,-12 3-26-16,3 20-1 15,-2 14-1-15,5 24 0 16,2 11-2-16,10 14 1 16,5 2-1-16,13 3-1 15,10-3-1-15,8-7 0 16,10-9-4-16,0-19-2 15,22-1-27-15,-16-30-7 16,14-4 1-16,-14-26-1 16</inkml:trace>
  <inkml:trace contextRef="#ctx0" brushRef="#br2" timeOffset="245060.0166">6656 2793 121 0,'-14'1'40'16,"26"12"2"-16,-12-13-2 15,30 4-38-15,13-4-1 16,13-4-2-16,13-2 1 16,6-3-3-16,7-2 2 15,-1-1-2-15,-2 0 1 16,-9 2-1-16,-11 4 2 15,-13 4 1-15,-14 5 1 16,-11 8 2-16,-14 4-1 0,-9 15 1 16,-12 5-1-16,-2 6 2 15,-4 6-3-15,3 3 0 16,-1-1-1-16,8-4-1 15,10-5-4-15,6-19-5 16,25 0-28-16,-7-25-3 16,19-1 2-16,-7-25-2 15</inkml:trace>
  <inkml:trace contextRef="#ctx0" brushRef="#br2" timeOffset="245195.0244">7525 2333 117 0,'-32'-32'40'16,"-7"10"-3"-16,9 17-6 15,3 19-65-15,10-10-5 0,22 14 1 16,6-6-3-16</inkml:trace>
  <inkml:trace contextRef="#ctx0" brushRef="#br2" timeOffset="245549.0446">8365 2612 105 0,'-32'-9'39'0,"8"14"1"16,-14-1-2-16,5 7-32 16,-12 12-2-16,0 11 1 15,-7 5-2-15,4 8 1 16,4 3-2-16,8 1 1 15,15-4-3-15,19-3 1 16,22-7-3-16,17-13-2 16,29 0-5-16,2-24-27 15,28 5-5-15,-2-20 1 16,9 0-2-16</inkml:trace>
  <inkml:trace contextRef="#ctx0" brushRef="#br2" timeOffset="245939.0669">8793 2625 107 0,'-35'11'39'16,"6"19"4"-16,-13-3-3 16,4 14-34-16,-2 3-2 15,3 7 1-15,0-2-2 16,8 0 0-16,7-4-1 15,10-7-1-15,12-7-1 16,13-13 0-16,10-11 0 16,11-10 0-16,9-13 0 15,1-9 0-15,3-12 2 16,-1-6-4-16,-2-6 2 15,-5-1-1-15,-7 3 0 0,-8 6 0 16,-5 7 0-16,-6 10 0 16,-13 24 1-16,0 0 0 15,-5 21 0-15,-10 15 2 16,-1 9-1-16,-2 5 0 15,2 8-2-15,1-1 1 16,11 0-4-16,5-9-3 16,22 2-14-16,-3-30-19 15,25-1-2-15,0-23 2 16,20-4-2-16</inkml:trace>
  <inkml:trace contextRef="#ctx0" brushRef="#br2" timeOffset="246306.0879">9416 2765 121 0,'-25'24'42'0,"-17"-5"-1"16,17 19-7-16,-10-8-30 16,6 3-1-16,8 0-1 15,7-2 0-15,8-6-1 16,12-8-1-16,12-7 0 15,6-9 1-15,5-8-1 16,4-8 0-16,2-9 1 16,0-6-1-16,0-5 1 15,-5 1-1-15,-4-2 0 16,-3 1-1-16,-5 8 1 15,-2 3 0-15,-4 15-1 0,-12 9 1 16,0 0 1-16,4 35-1 16,-12-2 0-16,-1 6 1 15,0 8-1-15,0 0-1 16,7-2-1-16,7-8-1 15,15-8-4-15,3-27-9 16,30-1-22-16,-1-30-3 16,20-4 0-16,0-23-2 15</inkml:trace>
  <inkml:trace contextRef="#ctx0" brushRef="#br2" timeOffset="246518.1">10283 2131 113 0,'-48'66'41'0,"-18"10"1"15,8 22-1-15,-6 1-37 16,14 5 0-16,5-5-2 16,12-3 0-16,11-8-2 15,6-16-3-15,11-7-5 16,-4-29-10-16,21 5-19 15,-12-41-4-15,0 0 0 16,8-14 0-16</inkml:trace>
  <inkml:trace contextRef="#ctx0" brushRef="#br2" timeOffset="246659.1081">9858 2704 92 0,'-1'-34'39'0,"-8"0"4"16,19 25-1-16,0-5-16 0,23 17-21 16,18 6-5-16,15-3-5 15,30 13-10-15,3-20-18 16,35 12-9-16,-1-14-1 15,16-1-1-15</inkml:trace>
  <inkml:trace contextRef="#ctx0" brushRef="#br2" timeOffset="247208.1395">12405 2079 73 0,'-16'-30'39'16,"-20"0"-1"-16,3 15 1 16,-16 2-20-16,3 27-13 15,-3 12-1-15,-1 18-1 16,1 13 0-16,-1 20-1 15,2 10 0-15,10 12 0 16,2 1-2-16,9 4 1 16,11-5-3-16,6-8 1 15,13-8-5-15,1-23-3 16,22-4-30-16,-12-25-1 15,9-5-1-15,-10-24-1 0</inkml:trace>
  <inkml:trace contextRef="#ctx0" brushRef="#br2" timeOffset="247546.1588">11623 2704 109 0,'-30'-9'42'16,"17"14"0"-16,13-5-2 15,11 5-35-15,19-4-4 16,18-4 0-16,17-5 0 15,12-2-1-15,10-4 0 16,6-4 0-16,4-1 0 16,-5 4 0-16,-8 1 0 15,-14 2 0-15,-14 4 0 0,-12 5 0 16,-15 1 0-16,-14 4 1 15,-15-2-1-15,-6 22 0 16,-11-3 0-16,-5 10 1 16,-6 4-1-16,0 7 1 15,2 5-1-15,2 1 0 16,9-1-2-16,8-6-1 15,16-2-6-15,-1-22-28 16,25-1-3-16,-1-28 0 16,16-2-1-16</inkml:trace>
  <inkml:trace contextRef="#ctx0" brushRef="#br2" timeOffset="247720.1688">12559 2246 112 0,'-29'-39'40'15,"7"25"-1"-15,-1 5-1 16,23 9-37-16,0 17-4 15,19 0-3-15,18 16-9 16,0-10-24-16,19 17 0 16,1-6 0-16,14 11 1 15</inkml:trace>
  <inkml:trace contextRef="#ctx0" brushRef="#br2" timeOffset="248221.1974">13166 2563 93 0,'-39'-20'39'16,"9"19"2"-16,-20-6-2 15,5 15-27-15,-13 3-6 0,0 13 0 16,1 8-1-16,5 3 0 16,8 8-2-16,11 3 0 15,20-6 0-15,13 0-3 16,18-13 0-16,16-1 0 15,17-17 0-15,9-8 0 16,5-8 0-16,3-12 0 16,-7-4 0-16,-3-12-2 15,-10 1 1-15,-11-4-1 16,-12 6 0-16,-11 3 0 15,-9 11 1-15,-5 18-2 16,-25 1 3-16,-4 23 1 16,-7 21-1-16,-8 19 2 15,-4 17-2-15,-3 18 2 0,-1 8-1 16,5 8 0-16,5-2 0 15,6-5-1-15,9-12 1 16,9-16-1-16,7-19 1 16,6-18 0-16,5-22 1 15,0-21-2-15,13-23 0 16,1-14 0-16,5-18 0 15,3-16 0-15,2-15 0 16,9-13 0-16,8-1-3 16,0 1-1-16,4 10-2 15,-3 1-5-15,15 27-11 16,-16 0-21-16,11 23 4 15,-10 3-2-15,8 19 1 0</inkml:trace>
  <inkml:trace contextRef="#ctx0" brushRef="#br2" timeOffset="248618.2202">13719 2551 115 0,'-26'7'41'0,"9"15"1"15,-24-11-5-15,11 20-31 16,-7 4-1-16,5 9-1 15,-1 2-1-15,8 0-1 16,10-2-2-16,11-4 0 16,13-9 0-16,13-7 0 15,14-11 0-15,13-15 0 0,10-15 0 16,7-10 0-16,1-13 0 15,1-8 0-15,-5-6 0 16,-6-3 0-16,-11-2 0 16,-9 9 0-16,-10 9 0 15,-13 13 0-15,-9 15 0 16,-5 13 0-16,-19 24 0 15,-1 10 0-15,2 12 0 16,-4 7 0-16,7 6 0 16,8-3-3-16,13-3-2 15,6-12-1-15,28-1-10 16,-3-25-16-16,26 2-10 15,-1-25 2-15,17 0-2 16,-11-19 3-16</inkml:trace>
  <inkml:trace contextRef="#ctx0" brushRef="#br2" timeOffset="248939.2385">14628 2658 81 0,'-15'-13'41'0,"1"19"0"16,-13 1 0-16,11 23-12 16,-13-3-24-16,5 13 0 15,2 0-3-15,2 6 2 16,4-2-2-16,7-5-1 15,2-5 2-15,7-8-3 16,3-7 0-16,-3-19 0 16,25-13 0-16,-8-10 0 15,6-12 0-15,1-11 0 16,2-9 0-16,3-6 0 0,0-7 0 15,-1 3 0-15,-4 10 0 16,-5 5-2-16,-3 10 1 16,-4 12-1-16,0 14-1 15,-12 14-2-15,26 6-8 16,-16-6-7-16,18 22-21 15,-6-12-1-15,15 12-1 16,1-15 1-16</inkml:trace>
  <inkml:trace contextRef="#ctx0" brushRef="#br2" timeOffset="249289.2585">15075 2575 83 0,'-28'22'42'0,"-2"-9"-2"0,20 12 2 16,10-25-21-16,8 22-16 15,14-14-2-15,14-5 0 16,7-7-1-16,7-5 0 16,4-11-1-16,-3-3 0 15,-6-9 0-15,-4-6 0 16,-11-2-1-16,-11 2 0 15,-9 3 0-15,-16 7 0 16,-15 12 0-16,-15 12 0 16,-14 19 1-16,-4 9-1 15,-6 20 0-15,3 6 2 16,5 9-1-16,10-2 1 15,18 0-3-15,21-4 1 0,25-7-5 16,20-16-6 0,29 6-13-16,-4-27-17 0,22 4-3 15,-4-19 0-15,2 1 1 16</inkml:trace>
  <inkml:trace contextRef="#ctx0" brushRef="#br2" timeOffset="250077.3036">3497 3751 77 0,'-15'9'37'16,"15"-9"1"-16,0 0 0 15,29-25-19-15,28 12-14 16,24-7-3-16,30-1 0 16,21-5-1-16,19 3 1 15,11-4-2-15,7 5 0 16,-12 3 0-16,-14 6 0 15,-26 1 0-15,-24 3 0 16,-26 3-1-16,-24 0-1 16,-23 4-4-16,-27-11-7 15,7 13-22-15,-37-10-2 0,12 6 1 16,-8-11-3-16</inkml:trace>
  <inkml:trace contextRef="#ctx0" brushRef="#br2" timeOffset="250864.3486">11916 3241 97 0,'-9'4'37'16,"9"-4"1"-16,28-15 0 15,16-2-34-15,31 1-1 16,24-8 0-16,16 3 0 15,14-4-1-15,8 7-1 16,-4 3-1-16,-10 5-1 16,-19 7-1-16,-22 2-2 15,-18 16-4-15,-32-8-28 16,-5 11-2-16,-21-7 1 15,-2 4-2-15</inkml:trace>
  <inkml:trace contextRef="#ctx0" brushRef="#br2" timeOffset="251773.4006">16391 2423 89 0,'0'0'34'0,"7"27"1"0,-14-10-2 15,4 16-32-15,-4 7 0 16,1 10 2-16,-7 4-1 15,2 4 1-15,1-2-3 16,6-11-3-16,7 0-22 16,-2-26-8-16,12-10-2 15,0-22-4-15</inkml:trace>
  <inkml:trace contextRef="#ctx0" brushRef="#br2" timeOffset="251918.4089">16428 2008 94 0,'-21'-12'36'0,"3"14"-8"0,18-2-26 16,-4 29-37-16,21-13-1 16,17 7-2-16</inkml:trace>
  <inkml:trace contextRef="#ctx0" brushRef="#br2" timeOffset="252233.4269">17214 2229 93 0,'-31'18'39'15,"-15"-8"0"-15,4 14-2 16,-18-7-34-16,13 7-1 16,4 2-2-16,10 6 1 0,9-1 0 15,11 5-1 1,11 0 0-16,9 1 0 0,9 0 0 15,5 1 0-15,1-2 0 16,-1 1 3-16,-5-2-1 16,-5 5 1-16,-10-2-1 15,-8-2 0-15,-9-1 0 16,-9-3 0-16,-7-4-1 15,-2-5-4-15,2 2-10 16,-11-20-24-16,20 2-2 16,-7-13 1-16,16 2-3 15</inkml:trace>
  <inkml:trace contextRef="#ctx0" brushRef="#br2" timeOffset="254165.5374">18722 2307 86 0,'-4'-11'36'16,"-11"-9"0"-16,15 20-4 16,-31-20-29-16,7 11 1 15,-9 5-1-15,0 7 0 16,-9 5 0-16,-3 14 0 15,-7 7 0-15,-2 16 0 16,-6 9-1-16,6 5 0 16,2 2-1-16,11-1 3 0,10-4-2 15,19-8 1-15,19-12-2 16,23-17 2-16,20-15-3 15,18-15 1-15,15-15-1 16,7-10-1-16,5-10 0 16,-4-4-1-16,-7-3 2 15,-13 3-1-15,-14 5 2 16,-17 5-1-16,-12 13-1 15,-17 8 1-15,-11 19-1 16,-11 11 1-16,-8 16-1 16,-3 13 0-16,-2 10 0 15,2 6 2-15,6 7-3 16,6 1 0-16,15 1-6 15,4-28-22-15,29 6-9 0,1-30 2 16,19-4-2-16</inkml:trace>
  <inkml:trace contextRef="#ctx0" brushRef="#br2" timeOffset="254549.5594">19442 2479 71 0,'4'-22'39'16,"-16"2"-1"-16,12 20 1 15,-30-4-16-15,8 25-18 16,-2 9-2-16,8 9 2 15,-4 7-2-15,6 4 1 16,-2-1-2-16,8 1 1 16,4-11-1-16,7-2 1 15,6-13-1-15,4-6-2 16,9-17 1-16,4-12 0 0,9-13-1 15,3-15-1-15,2-6 1 16,4-12 0-16,0-1 0 16,0-5-1-16,-6 10 1 15,-5 7-1-15,-4 8 1 16,-5 15 1-16,-4 12-1 15,-2 16-1-15,-7 16 1 16,1 13-1-16,-3 12-1 16,2 3 2-16,5 12-4 15,0-2 0-15,14 13-13 16,-8-26-20-16,19 2-4 15,-7-19 3-15,14-5-2 16</inkml:trace>
  <inkml:trace contextRef="#ctx0" brushRef="#br2" timeOffset="255037.5873">20334 2488 88 0,'-17'-29'38'0,"3"20"2"16,-14 4-1-16,10 24-23 15,-10 2-12-15,7 12 1 16,5 4-2-16,9 5 0 15,7-1-1-15,9 0 0 16,13-8-1-16,8-7 1 16,7-11-1-16,7-9 0 15,6-8-1-15,1-11-1 16,-2-6 0-16,-4-10 0 15,-3-4 0-15,-5-2-1 0,-9 0 1 16,-8 8-1-16,-6 5 1 16,-14 22 0-16,0 0 0 15,-11 33 1-15,-9 20 0 16,-7 19 0-16,-7 24-1 15,-3 14 1-15,-2 15 0 16,-2 3 0-16,2-4 0 16,4-8 0-16,2-15 0 15,3-16 1-15,7-22 0 16,3-22-1-16,2-22 1 15,6-20 0-15,3-18 0 16,2-14-1-16,6-17 0 16,3-12 0-16,6-13-1 0,8-15 0 15,11-4-2-15,9-7 0 16,12 5-5-16,1-3-3 15,29 21-17-15,-6-10-13 16,19 23 3-16,2 4-3 16,16 18 3-16</inkml:trace>
  <inkml:trace contextRef="#ctx0" brushRef="#br2" timeOffset="255660.623">22082 2505 78 0,'0'-15'39'15,"0"15"-1"-15,-18-20 0 16,-1 27-15-16,-18-17-18 16,-1 8-2-16,-9 7 0 15,-6 12 0-15,-3 13-1 16,-2 10 2-16,-1 6-2 0,10 9 1 15,10 2-1-15,12-3 0 16,13-10-1-16,19-11 1 16,18-22 0-16,22-15-1 15,21-23-1-15,12-20 0 16,11-17 1-16,5-14-1 15,-2-11 1-15,-2-5-2 16,-11-2 2-16,-11 3-1 16,-17 11 2-16,-17 12-2 15,-13 18 0-15,-13 14 0 16,-11 21 0-16,-13 28 0 15,-14 25 0-15,-6 27 0 16,-3 15 0-16,2 17 0 0,4 8 0 16,7 6 0-16,14-3 0 15,14-12-3-15,18-10-1 16,11-24 0-16,17-9-6 15,-5-34-18-15,23-1-12 16,-10-32 0-16,7-4 0 16,-11-22-1-16</inkml:trace>
  <inkml:trace contextRef="#ctx0" brushRef="#br2" timeOffset="255852.6339">22801 2392 88 0,'0'0'41'0,"-28"27"-2"15,10 21 3-15,-16-9-11 16,7 23-27-16,2 5-2 0,6-1 0 15,10-1-2 1,3-8 0-16,9-8-3 0,4-12-5 16,20 0-18-16,-12-31-13 15,17-2-3-15,-11-29 3 16,12-1-2-16</inkml:trace>
  <inkml:trace contextRef="#ctx0" brushRef="#br2" timeOffset="255975.641">22863 2069 111 0,'-2'-12'20'16,"2"12"-19"-16,15 34-7 16,2-3-30-16,4-2-3 0</inkml:trace>
  <inkml:trace contextRef="#ctx0" brushRef="#br2" timeOffset="256508.6715">23331 2480 107 0,'-31'-15'40'15,"3"14"2"-15,-16-6-2 16,6 13-30-16,-10 7-6 16,2 12-1-16,2 5-1 15,3 9 2-15,8 4-3 16,13 3 1-16,14-3-2 15,13-3 0-15,18-9 0 16,11-4 0-16,9-14 0 0,6-9 0 16,1-11 0-16,-1-12 0 15,-4-7 0-15,-4-9 0 16,-9-4 0-16,-9-4 0 15,-7 5-2-15,-8 5 0 16,-8 9 1-16,-2 24-1 16,-22-1 1-16,1 27 2 15,-7 24-1-15,-8 23 1 16,-5 18 0-16,-1 13 0 15,3 12-1-15,1 2 1 16,8-5 0-16,3-5-1 16,7-17 2-16,3-15-2 15,6-19 0-15,5-21 0 16,-1-20 0-16,7-16 0 0,-9-28 0 15,9-11 0-15,6-20 0 16,5-15 0-16,4-11 0 16,6-7 0-16,9 2 0 15,1 4-2-15,6 8-1 16,-2 4-6-16,12 33-11 15,-11-7-20-15,12 25-1 16,-9-2 1-16,12 11-2 16</inkml:trace>
  <inkml:trace contextRef="#ctx0" brushRef="#br2" timeOffset="256736.6845">23887 2487 117 0,'-33'19'41'0,"8"11"4"16,-13-4-4-16,19 16-35 15,-13 2-1-15,4 6-5 16,6-1 0-16,10-4 0 16,8-5 0-16,8-10 0 15,11-7 0-15,3-15-6 16,13-1-8-16,-7-32-25 15,15-1-3-15,-12-23 0 16,8-4 1-16</inkml:trace>
  <inkml:trace contextRef="#ctx0" brushRef="#br2" timeOffset="256870.6922">23964 1921 114 0,'-4'-24'37'0,"-2"10"-5"16,8 1-22-16,15 9-48 15,-2-7 1-15,21 7-3 16,-1-8 1-16</inkml:trace>
  <inkml:trace contextRef="#ctx0" brushRef="#br2" timeOffset="257073.7038">24505 1814 115 0,'-20'41'42'16,"1"24"1"-16,-15 1-1 16,10 17-39-16,-8 10 1 0,1 12 0 15,3 0-2-15,1 2-2 16,10-5 0-16,0-15-4 15,10-4-3-15,-6-31-13 16,17-2-20-16,-8-28-3 16,8-6 1-16,-7-29-1 15</inkml:trace>
  <inkml:trace contextRef="#ctx0" brushRef="#br2" timeOffset="257254.7141">24174 2327 127 0,'10'-18'44'0,"20"19"-1"15,1-8-2-15,24 7-41 16,4-2 0-16,2-7-11 0,22 16-9 16,-19-18-19-16,11 11-6 15,-12-8 0-15,2 7-1 16</inkml:trace>
  <inkml:trace contextRef="#ctx0" brushRef="#br2" timeOffset="258014.7576">738 4456 90 0,'13'1'37'0,"-13"-1"0"16,24 25 0-16,-31 5-33 15,7 18-1-15,-10 8 0 16,5 10 0-16,-7 5 0 15,-1 5-1-15,1-4-2 16,-2-13-6-16,17-5-29 16,-4-26-3-16,16-13-1 15,0-22-1-15</inkml:trace>
  <inkml:trace contextRef="#ctx0" brushRef="#br2" timeOffset="258510.786">866 4218 94 0,'-45'-19'39'15,"-1"4"0"-15,11 16-2 16,6-6-23-16,13 9-17 16,16-4-4-16,21 4-8 15,23 8-19-15,-2-12-3 16,23 11 2-16,0-5 0 15,16 13 20-15,-18-4 7 16,2 6 8-16,-9 11 8 16,-23-4 20-16,0 10 5 15,-20 0 0-15,-5 12-1 16,-19-8-15-16,7 13-7 15,-14-7-3-15,6 5-1 16,-6-4-2-16,5-3 1 16,-1-8-2-16,2-3 0 0,4-12 0 15,7-7 0-15,1-16-1 16,14-7 0-16,6-16-1 15,5-9 1-15,6-12-1 16,4-6 1-16,5-8-1 16,1 0 0-16,-1 2-1 15,-3 9 1-15,-8 8 0 16,0 13 0-16,-6 15-1 15,-5 13 0-15,2 17 0 16,-7 15 0-16,-3 12-1 16,0 6-2-16,7 13-5 15,-9-16-22-15,22 11-11 16,-1-16 1-16,19-3-2 15,-1-19 0-15</inkml:trace>
  <inkml:trace contextRef="#ctx0" brushRef="#br2" timeOffset="259111.8204">3606 4555 94 0,'-6'-28'38'15,"-3"12"0"-15,-21-7-7 16,4 12-25-16,-10-1-1 16,-2 11-1-16,-10 4 0 15,0 12-1-15,-7 12 0 16,4 12-1-16,0 9-1 15,6 7 1-15,8 0-1 16,12 4 0-16,12-8-1 0,15-9 2 16,16-11-2-16,16-16 1 15,17-17-1-15,7-15 2 16,13-14-2-16,1-12 1 15,1-8-1-15,-5-4 0 16,-4-1 1-16,-12 7-1 16,-11 6 0-16,-9 10 0 15,-12 9-1-15,-6 14 2 16,-14 10-1-16,4 19-1 15,-6 10-1-15,-4 3-1 16,6 11-5-16,-3-13-15 16,18 16-17-16,-1-16-1 15,21 4-1-15,8-16 1 16</inkml:trace>
  <inkml:trace contextRef="#ctx0" brushRef="#br2" timeOffset="259667.8522">5345 4423 93 0,'0'0'37'16,"-21"-18"1"-16,21 18-2 15,-19 7-32-15,11 3-1 16,-1 8-1-16,0 10-1 16,-5 7 1-16,-1 11-1 15,-2 5 1-15,-1 3-1 16,-3-2 0-16,5-2 1 15,2-11-1-15,6-6 0 16,4-14 1-16,4-19-1 16,14-12 0-16,7-18 0 15,7-16 1-15,5-8-1 16,6-7 0-16,3-7 0 15,0-3 0-15,1 8 1 16,-2 8-1-16,-7 11 0 0,-5 15 0 16,-6 16 1-16,-4 17-2 15,-5 15 0-15,-6 17-1 16,-3 16 1-16,-2 10-1 15,1 7-1-15,1 6-1 16,5-7-2-16,11 0-2 16,-1-20-9-16,24 1-19 15,-3-26-5-15,16-7 0 16,-3-26-1-16</inkml:trace>
  <inkml:trace contextRef="#ctx0" brushRef="#br2" timeOffset="260059.8746">6357 4323 87 0,'-21'11'38'16,"-14"4"1"-16,4 20 1 16,-11-5-23-16,2 22-14 15,6 2 0-15,10 4-1 16,3 3 0-16,11-3 0 15,5-6-1-15,14-10 0 16,11-8 0-16,12-17 0 16,10-13-1-16,6-15 1 15,4-13 0-15,3-13 0 16,1-10-1-16,-3-6 1 15,-5-5-1-15,-5-1 1 16,-5 3 0-16,-7 10 1 0,-10 5-2 16,-2 14 2-16,-10 12-2 15,-9 15 0-15,6 17 0 16,-18 13-1-16,0 13-2 15,-2 3 0-15,9 10-1 16,0-3-3-16,14 8-7 16,-3-26-13-16,23 6-13 15,6-22 1-15,17-6-1 16,0-20 1-16</inkml:trace>
  <inkml:trace contextRef="#ctx0" brushRef="#br2" timeOffset="260596.9053">7278 4434 103 0,'-26'1'39'16,"8"23"1"-16,-16-1-2 0,10 10-34 16,-10 10-1-16,7 8-1 15,1 2 0-15,6 0 0 16,7-6-2-16,7-4 1 15,8-13 0-15,13-10-1 16,6-14 0-16,7-13 1 16,3-12-1-16,1-11 0 15,6-10 1-15,-5-7-1 16,-4-3 1-16,-2-2-1 15,-8 6 1-15,-1 4-1 16,-11 9 0-16,-1 10 0 16,-6 10 0-16,0 13 0 15,0 0 1-15,-9 21-1 0,7 1 0 16,4 4 0-16,2 0 0 15,6 0 0-15,5-3 0 16,3-6 0-16,5-7 0 16,5-9 0-16,4-9 1 15,1-7-1-15,5-7 1 16,-2-8-1-16,-1-1 1 15,-2-2-1-15,0-1 1 16,-6 3 0-16,-6 7-1 16,-1 5 2-16,-10 8-2 15,-10 11 1-15,7 14-1 16,-11 10 0-16,-6 12 0 15,-1 7-1-15,-2 13-2 16,-1-2-2-16,9 12-9 0,-4-26-10 16,23 11-17-16,-5-24 0 15,20-2-2-15,-3-23 2 16</inkml:trace>
  <inkml:trace contextRef="#ctx0" brushRef="#br2" timeOffset="261259.9432">8280 3923 64 0,'14'-29'37'15,"2"16"-1"-15,-7-5 2 16,9 12-12-16,-14-9-19 16,6 10 0-16,-10 5-2 15,0 0 0-15,-6 26-1 16,-3 11 0-16,-4 11-2 15,-2 17 1-15,-4 11-3 16,3 13 1-16,0 5-1 16,0 3 0-16,4-2 0 15,3-11 0-15,4-10 0 0,7-13-1 16,3-15 1-16,3-14 1 15,3-18-1-15,2-15 1 16,3-13 0-16,1-11-1 16,0-13 1-16,2-6-1 15,4-7 1-15,1-6-1 16,4 2 0-16,3 10 1 15,3 4 0-15,-2 12-1 16,3 11 0-16,-1 10 0 16,-3 16-1-16,-4 12 1 15,-5 10-1-15,-8 8-1 16,-9 9 1-16,-7 1-1 0,-13 4 2 15,-10 0-1-15,-14-3 0 16,-13-4 1-16,-5-4-1 16,-6-13 0-16,-1-6-1 15,3-15-3-15,14-6-5 16,7-26-8-16,33 7-14 15,6-26-6-15,27 2-2 16,10-13 1-16</inkml:trace>
  <inkml:trace contextRef="#ctx0" brushRef="#br2" timeOffset="261883.9789">8787 4494 94 0,'-14'15'39'0,"12"6"1"16,2-21-1-16,15 11-28 15,5-11-7-15,11-3-2 16,7-7 0-16,9-3 0 16,0-4-1-16,2-4 0 15,-4-3 0-15,-10-1-1 16,-4-4 1-16,-14 0 1 15,-8-1-1-15,-13 4 0 16,-8-1 0-16,-10 7 0 16,-4 6 0-16,-5 10 0 15,-8 14-1-15,-2 8 0 16,1 13 0-16,2 10 0 15,7 8 0-15,8 3 0 16,11 0 1-16,15-4-1 0,17-6 0 16,15-14 0-16,17-10 1 15,11-9-1-15,7-12 0 16,6-10 0-16,-1-5 0 15,-9-2 0-15,-7-3 0 16,-14 6 0-16,-9 2 0 16,-16 9 0-16,-20 6 0 15,1 16 0-15,-16 7 0 16,-5 9-1-16,-4 5 1 15,-1 2 0-15,3 2 0 16,5-5 0-16,7-6 0 16,5-9 0-16,5-21 1 15,15 7-1-15,4-20 1 16,0-12 0-16,3-8 0 0,3-9 0 15,-1-1-1-15,-2-7 0 16,2 3-1-16,1 1 0 16,-1 5-3-16,-1 4-2 15,6 14-4-15,-2-8-5 16,23 21-8-16,-6-17-10 15,29 16-7-15,3-11-1 16,28 2 2-16</inkml:trace>
  <inkml:trace contextRef="#ctx0" brushRef="#br2" timeOffset="262314.0035">10986 3691 69 0,'23'-27'39'15,"-15"10"-2"-15,0 30 0 16,-20 12-10-16,-2 27-23 16,-6 16-1-16,0 17 0 15,-2 11-2-15,-1 11 1 16,3 2-1-16,3-5-1 15,7-8 0-15,5-10-3 16,6-9-2-16,0-29-17 16,17-2-16-16,-7-27 0 15,8-6-1-15,-19-13 1 16</inkml:trace>
  <inkml:trace contextRef="#ctx0" brushRef="#br2" timeOffset="262492.0137">10684 4336 87 0,'-21'0'39'0,"6"-6"2"16,25 12 0-16,2-12-16 15,31-7-23-15,20-9-2 16,16-6-1-16,15-2-3 15,2-19-11-15,20 12-21 16,-16-13-3-16,3 9-1 16,-19-8-1-16</inkml:trace>
  <inkml:trace contextRef="#ctx0" brushRef="#br2" timeOffset="262875.0356">11547 3616 99 0,'-43'16'41'0,"7"20"0"16,-9 0 0-16,9 28-25 15,-2-7-14-15,4 12 1 16,4 7-1-16,4 11-1 16,-1 2 0-16,5 1-1 15,5-5 0-15,8-4-1 16,4-12 1-16,9-10-1 15,6-17 1-15,10-14-1 16,7-17 1-16,7-14 0 16,4-14 0-16,4-12 1 15,1-7-1-15,-3-7 0 16,-3-3 1-16,-3 1 0 15,-6 7 0-15,-5 7-1 16,-6 12 0-16,-5 12 1 0,-12 7-2 16,14 20-1-16,-10 9-1 15,0 2-2-15,8 11-2 16,1-8-5-16,17 13-10 15,-9-19-18-15,22 2 0 16,-2-17 0-16,15-3 2 16</inkml:trace>
  <inkml:trace contextRef="#ctx0" brushRef="#br2" timeOffset="263266.058">12134 4304 86 0,'-32'-2'40'0,"-17"1"0"16,3 21 0-16,-18-1-17 15,9 17-19-15,3 5 0 0,11 5-2 16,6 2-1-16,9-1 0 16,15-4-1-16,20-6 2 15,10-9-2-15,12-11 1 16,12-11-1-16,9-12 0 15,5-10 1-15,2-10-2 16,-4-6 1-16,-4-6 0 16,-9 0-1-16,-7-1 1 15,-11 4 0-15,-11 4 0 16,-12 9-1-16,-6 8 1 15,-4 9 0-15,-6 9 0 16,0 9 0-16,-1 9 0 16,5 4-1-16,1 4-1 15,10 3 0-15,4-6-2 0,16 1-3 16,1-21-7-16,24 11-9 15,-12-29-16-15,19-2-1 16,-5-22 1-16,16 0 0 16</inkml:trace>
  <inkml:trace contextRef="#ctx0" brushRef="#br2" timeOffset="263453.0687">12724 3922 109 0,'-44'51'38'16,"3"26"2"-16,-11-2-2 15,15 17-34-15,-3-5-2 0,8-4-3 16,9-6-2-16,4-17-10 16,24 0-23-16,-10-24-5 15,15-9 2-15,-10-27-2 16</inkml:trace>
  <inkml:trace contextRef="#ctx0" brushRef="#br2" timeOffset="263619.0782">12329 4284 117 0,'-9'-21'43'0,"9"21"0"16,22-23-2-16,17 16-35 16,6-5-8-16,12-9-8 15,23 13-24-15,-11-12-8 0,11 13 1 16,-8-6-3-16</inkml:trace>
  <inkml:trace contextRef="#ctx0" brushRef="#br2" timeOffset="265844.2054">13607 4195 93 0,'0'0'37'0,"6"-11"0"15,-2 21 1-15,-17 0-31 16,6 17-4-16,-7 6-1 16,1 15-2-16,-2 8 1 15,-1 8-1-15,-1 5 0 16,1-2-1-16,5-2-2 15,3-14-5-15,20-2-25 16,-7-28-4-16,20-13-1 16,-2-22-1-16</inkml:trace>
  <inkml:trace contextRef="#ctx0" brushRef="#br2" timeOffset="266003.2145">13672 3906 98 0,'-38'-18'36'0,"8"17"-2"15,7 2-5-15,11 1-60 16,25 6-1-16,7-11-3 16,21 8-1-16</inkml:trace>
  <inkml:trace contextRef="#ctx0" brushRef="#br2" timeOffset="266334.2335">14262 4060 82 0,'-30'16'40'0,"0"13"-1"15,-15-14 1-15,7 12-12 0,-1-9-25 16,7-2-1-16,5-1-1 16,10 0-1-16,10 1 0 15,12-3 1-15,13 2-2 16,6 1 1-16,5 2 0 15,1 2-1-15,-1 3 2 16,-1 4-2-16,-8 1 2 16,-11 0-1-16,-6 4 0 15,-9-1 0-15,-6-4 0 16,-9 1 1-16,-4-6-2 15,-1-6-1-15,3-2-1 16,0-14-6-16,23 0-20 16,-12-8-11-16,24-5 0 15,1-16 0-15,20 3-1 0</inkml:trace>
  <inkml:trace contextRef="#ctx0" brushRef="#br2" timeOffset="266939.2681">15405 4087 104 0,'0'0'35'16,"-1"26"1"-16,-15-7-6 15,1 14-28-15,-7 8-1 16,1 6 1-16,-7 4 0 16,4 4 0-16,1-7 0 15,4 1-1-15,5-12 1 0,10-4-1 16,7-13 0-1,11-10 1-15,6-15-1 0,8-11 0 16,6-12 0-16,5-12 1 16,2-6 0-16,6-7 0 15,-5-3-1-15,-1 1 1 16,-4 7-1-16,-2 5 1 15,-9 12-2-15,-2 12 0 16,-6 14 0-16,-5 14 0 16,-4 14 0-16,-2 11-1 15,1 11-1-15,-1 3-1 16,8 6-2-16,4-8-4 15,20 12-19-15,-5-26-11 16,18 0 0-16,0-22-1 16,13-8 2-16</inkml:trace>
  <inkml:trace contextRef="#ctx0" brushRef="#br2" timeOffset="267258.2863">16380 4082 90 0,'-33'-11'38'15,"3"18"2"-15,-18 1-1 16,10 24-16-16,-3 1-20 15,0 9-1-15,6 3 1 16,12 4-2-16,9 0 0 16,13-3-1-16,15-7 1 15,10-9-1-15,16-10 1 16,7-13-1-16,5-12 0 15,2-9 0-15,-2-12 2 0,-6-7-1 16,-9-5-1-16,-10-4 1 16,-10-1 0-16,-12 2-1 15,-10 4 0-15,-6 4-1 16,-6 9-2-16,-1 2-1 15,4 10-4-15,0-10-11 16,14 22-18-16,16-25-3 16,15 16 1-16,8-17-1 15</inkml:trace>
  <inkml:trace contextRef="#ctx0" brushRef="#br2" timeOffset="267474.2987">17219 3428 71 0,'-26'5'39'15,"-1"28"-1"-15,-13 10 0 16,9 29-10-16,-4 6-23 16,1 19-1-16,3 9 0 15,5 6-2-15,4 0-2 16,9-7-4-16,11-2-6 15,-6-22-26-15,20-12-3 16,-8-26 0-16,14-12-2 16</inkml:trace>
  <inkml:trace contextRef="#ctx0" brushRef="#br2" timeOffset="267641.3082">16827 4158 108 0,'-20'-9'41'15,"1"-8"-1"-15,19 17 0 16,18-18-26-16,17 1-17 15,25 3-8-15,8-17-21 16,35 8-8-16,6-10 0 16,27 7-2-16</inkml:trace>
  <inkml:trace contextRef="#ctx0" brushRef="#br2" timeOffset="268331.3477">18490 3651 64 0,'-1'-22'38'16,"1"22"-2"-16,-8-18 1 16,8 18-14-16,-14 11-17 0,8 6-1 15,-8 4-2-15,5 16 1 16,-6 10-1-16,1 16 0 15,-1 9-2-15,-1 12 1 16,0 2 0-16,3 0-2 16,0-5 1-16,6-6-1 15,3-13 0-15,4-12 0 16,4-16 0-16,4-12-1 15,4-17 1-15,5-12 0 16,3-14 0-16,3-8 1 16,-3-8-1-16,3-4 1 15,0-6-1-15,1-1 1 16,-4 6 0-16,0 4 0 15,-3 9-1-15,2 10 0 0,-2 10 1 16,-1 15-1-16,-1 10 0 16,2 12-1-16,-2 10 1 15,-3 6-2-15,-2 5 2 16,-5 2-1-16,-7-1 0 15,-7-2 0-15,-11-5 0 16,-9-10 0-16,-9-6 1 16,-5-12-1-16,-6-11-1 15,-1-12 0-15,3-9-3 16,4-21-7-16,26 7-12 15,2-22-14-15,21 6 0 16,8-10-1-16,21 10 2 16</inkml:trace>
  <inkml:trace contextRef="#ctx0" brushRef="#br2" timeOffset="268760.3722">19013 4300 70 0,'-7'12'38'16,"-5"-18"1"-16,12 6 0 16,0 0-11-16,9-15-23 15,12 3-3-15,8 2 1 16,5-6-1-16,5 0 0 15,-1-3-1-15,1 1 1 16,-5-4-1-16,-7 2 0 0,-4-2 0 16,-9 0 0-16,-8-2 0 15,-7 2 0-15,-10-2 0 16,-5 6-1-16,-7 4 1 15,-5 7 0-15,-7 9 0 16,-4 11 0-16,-7 12-1 16,4 8 1-16,1 8-1 15,9 7 1-15,5 2-1 16,15 0-1-16,16-3 0 15,16-9-1-15,19-5-1 16,15-10-2-16,17-4-2 16,3-24-12-16,31 10-15 15,-16-24-6-15,11 1-1 16,-11-18 1-16</inkml:trace>
  <inkml:trace contextRef="#ctx0" brushRef="#br2" timeOffset="268960.3837">19942 3947 95 0,'-26'-3'39'0,"5"25"3"15,-15 1-3-15,7 18-20 16,-3 5-18-16,3 9 0 16,6 0-1-16,3-1-1 15,11-2-1-15,8-7-2 16,15-3-5-16,-5-26-21 15,21 0-10-15,-2-22-1 16,10-4 0-16,-4-23 1 16</inkml:trace>
  <inkml:trace contextRef="#ctx0" brushRef="#br2" timeOffset="269383.4079">20001 3775 111 0,'-6'11'41'16,"11"14"1"-16,-5-10-2 15,27-4-37-15,-8 10-2 16,4 8 2-16,1 4-2 16,-2 5 1-16,-4 5-1 15,-2 4 0-15,-7 0-1 16,-6 6 0-16,-6 0 1 15,-5-3-2-15,-3-7 1 0,-1-6 0 16,0-9 0-16,5-10-1 16,7-18 1-16,0 0 0 15,25-27 0-15,1-4 1 16,7-10-1-16,4-4 1 15,3-3-1-15,3 0 1 16,-6 8-1-16,-4 9 0 16,-9 11 0-16,-5 13 0 15,-8 16-1-15,-5 11 1 16,-2 11-1-16,-3 10 0 15,7 6-2-15,2-3-2 16,12 5-3-16,-2-15-10 16,27 9-9-16,-7-25-13 15,17 2 0-15,-5-24 0 16,10 0 1-16</inkml:trace>
  <inkml:trace contextRef="#ctx0" brushRef="#br2" timeOffset="269871.4358">20902 4051 117 0,'-34'0'40'0,"-12"0"1"15,14 23-5-15,-9 1-32 16,9 12-1-16,5 4-1 16,12 2-1-16,10 2-1 15,17-7 1-15,9-4-1 16,10-10 0-16,6-10 0 15,5-14-1-15,3-11 1 16,-1-9 1-16,-2-10-1 16,-8-5 1-16,-5-5-2 0,-5 1 2 15,-6 2-1-15,-9 8 0 16,-4 11 0-16,-5 19-1 15,-15 13 0-15,-2 23 1 16,-7 24-1-16,0 17 0 16,-3 19 0-16,0 14 0 15,-4 11 2-15,4 2-1 16,1-5 1-16,3-6-2 15,3-15 2-15,2-15 0 16,3-21 0-16,4-17 0 16,0-25-1-16,11-19 1 15,-12-15-1-15,11-18 1 16,3-18-2-16,2-14 1 15,7-17-1-15,3-12 1 0,9-5-3 16,2-5 0-16,10 9-2 16,5-2 0-16,21 18-8 15,-4-7-8-15,32 33-14 16,-4 0-4-16,20 18-1 15,10 1 2-15</inkml:trace>
  <inkml:trace contextRef="#ctx0" brushRef="#br2" timeOffset="270429.4677">21892 4099 101 0,'26'-9'37'16,"-15"-7"-1"-16,5 18-6 16,-16-2-21-16,0 0-3 15,-20 18 0-15,6 8-2 16,-5 5-1-16,0 9-1 15,0 1 0-15,8 3-1 0,2-1 1 16,13-5-2-16,8-10 1 16,10-6-1-16,10-15 1 15,7-11 0-15,9-11-1 16,5-11 2-16,0-7-1 15,-2-5 0-15,-3-5 0 16,-8-1 1-16,-5 5-1 16,-6 3 0-16,-8 10 0 15,-9 6-1-15,-12 20 0 16,0 0-1-16,5 15 1 15,-12 13 0-15,-1 9-1 16,-1 5-1-16,4 8-1 16,3-4-2-16,9 5-2 15,-2-19-12-15,27 7-9 16,-8-25-12-16,22-2 0 0,-6-20 0 15,16-4 1-15</inkml:trace>
  <inkml:trace contextRef="#ctx0" brushRef="#br2" timeOffset="270751.4861">22782 4026 118 0,'-17'9'39'16,"-16"-3"0"-16,12 21-8 15,-8-2-26-15,0 7-2 16,3-2 1-16,10 4-2 15,6-5 0-15,10-1-1 16,14-10 0-16,9-4-1 16,8-7 0-16,7-3 0 0,2-6 0 15,0-1 0-15,-6-1 1 16,-5 6-1-16,-10 5 0 15,-11 5 0-15,-13 10 0 16,-8 5 0-16,-12 5 0 16,-3 1-1-16,-1 3 1 15,0-6-3-15,9-4-1 16,2-15-5-16,26 4-10 15,-7-28-16-15,27 1-6 16,0-16 1-16,20-4-1 16</inkml:trace>
  <inkml:trace contextRef="#ctx0" brushRef="#br2" timeOffset="271097.5059">23014 4174 109 0,'-25'18'39'0,"16"11"3"15,-5-16-3-15,24 13-27 16,8-19-10-16,12-6 0 15,16-7 0-15,12-3-1 16,12-7 0-16,-2-5 0 16,1 0-1-16,-8-4 1 15,-13-1 0-15,-14 5-1 16,-16 1 1-16,-18 0-1 15,-20 9 2-15,-12 3-2 16,-9 7 0-16,-7 7 0 16,-5 9 0-16,3 10 0 0,5 5 0 15,6 9 0-15,14 1 0 16,13 3 0-16,18 0 0 15,17-8-6-15,22 2-4 16,7-21-9-16,33 6-12 16,-4-24-10-16,19 1 0 15,-5-18-1-15,9 1 2 16</inkml:trace>
  <inkml:trace contextRef="#ctx0" brushRef="#br2" timeOffset="271434.5252">23965 4113 128 0,'-63'15'43'0,"-13"0"-2"15,11 22 0-15,-3-3-39 16,13 7-2-16,19 2 0 0,18-2 0 16,20-3 0-16,23-10 0 15,19-12 0-15,16-15 0 16,11-15 0-16,9-12 0 15,0-14 0-15,-4-11 0 16,-8-11 0-16,-11-6 0 16,-12-5 0-16,-12 3 0 15,-11 7 0-15,-13 10 0 16,-9 15 0-16,-12 17 0 15,-8 27 0-15,-5 20 0 16,-2 20 0-16,2 14 0 16,4 12 0-16,-1-2-12 15,23 14-9-15,-10-26-9 16,26 8-15-16,2-18 1 0,10-5-2 15,2-10 3-15</inkml:trace>
  <inkml:trace contextRef="#ctx0" brushRef="#br2" timeOffset="272494.5858">1155 5870 75 0,'-10'-20'36'15,"5"6"-1"-15,-14-3 2 16,5 16-22-16,-14-7-10 15,3 13-2-15,-11 10 3 16,-2 13-1-16,-9 8 0 16,0 14-2-16,-2 5 2 15,3 3-1-15,6-1-1 16,12-4 0-16,7-7-1 0,17-8 0 15,15-16-1-15,16-14 0 16,16-14-1-16,19-13 0 16,9-12 1-16,6-12-1 15,3-8 1-15,-5-3-1 16,-3-5 0-16,-9 4 0 15,-12 9-1-15,-17 8 1 16,-11 11-2-16,-10 17 2 16,-13 10 0-16,-1 21 0 15,-16 17 1-15,-4 15-1 16,-6 10 0-16,1 7-2 15,5 8 0-15,4-10-4 16,21 3-11-16,-4-32-13 16,36-5-10-16,7-29 1 0,30-12-1 15,8-28 1-15</inkml:trace>
  <inkml:trace contextRef="#ctx0" brushRef="#br2" timeOffset="272795.603">2123 5835 91 0,'-34'-12'38'16,"-3"23"1"-16,-23-3 2 15,7 21-18-15,-4-9-18 16,0 7-2-16,13-4 0 16,10-1-1-16,13-1 1 15,21-7-2-15,22-6 0 16,16-4-1-16,13-1 1 15,6 0-1-15,3 2 1 16,0 6-1-16,-8 9 0 0,-12 10 0 16,-18 12 0-16,-19 7 0 15,-17 6 0-15,-11 3 0 16,-8-5-2-16,-6-7-1 15,8-7-3-15,-4-28-11 16,35-11-18-16,-7-15-6 16,30-13 0-16,7-21-1 15</inkml:trace>
  <inkml:trace contextRef="#ctx0" brushRef="#br2" timeOffset="273420.6388">3891 5950 100 0,'3'-16'35'15,"-11"-1"2"-15,8 17-9 16,-35-14-19-16,10 20-2 15,-10-2-2-15,3 12 0 16,-9 6 0-16,1 11-1 16,-2 7-1-16,4 7 0 15,3 2-1-15,6 1 0 16,10-1-1-16,10-4 1 15,13-11-2-15,15-9 1 16,14-15-1-16,11-13 0 16,9-15 0-16,10-10 0 15,1-11 1-15,6-8-1 16,-3-6 0-16,-3-2 0 0,-7 3-1 15,-8 5 1-15,-8 5-2 16,-7 13 2-16,-11 11 0 16,-12 14 0-16,-8 19 0 15,-8 16 1-15,-7 14 0 16,-3 10-3-16,4 12 0 15,2-8-9-15,14 13-13 16,-1-22-13-16,24-5-5 16,5-21 0-16,24-8-1 15</inkml:trace>
  <inkml:trace contextRef="#ctx0" brushRef="#br2" timeOffset="274203.6836">5455 6021 65 0,'23'-27'37'16,"-8"-2"0"-16,0 15 1 15,-15-9-10-15,0 23-22 16,-4-14-1-16,4 14 0 0,-20 17-1 16,7 7-1-16,-5 5-1 15,2 12 0-15,2 4 0 16,0 7-1-16,1 2 0 15,4 0 0-15,2-3 0 16,3-7 0-16,2-8-1 16,3-12 1-16,2-7-1 15,-3-17 0-15,14 1 1 16,-4-17-1-16,2-9 0 15,2-7 1-15,-2-11-1 16,1-5 1-16,3-8-1 16,0-3 0-16,0 3-2 0,6-1 3 15,0 7-3-15,2 6 1 16,5 5-1-16,4 13 1 15,1 4-1-15,4 14 1 16,-1 7 1-16,0 8-2 16,-4 8 4-16,-1 0-1 15,-6 7 0-15,-6 0 0 16,-12 9 1-16,-5-3-1 15,-11 4 0-15,-9-1-1 16,-9 1 0-16,-4-2 0 16,-8-2 0-16,-2-1 0 15,0-2 0-15,-2-1 0 16,1 1 0-16,-1 3 1 15,2 4-1-15,-1 8 0 16,0 12 0-16,0 11 2 0,-2 11-2 16,0 9 2-16,2 4-2 15,2 2 2-15,1 0-3 16,8-9-1-16,10-4-9 15,-4-26-8-15,24 1-11 16,-6-27-10-16,14-4-1 16,-8-20-1-16,26-12 2 15</inkml:trace>
  <inkml:trace contextRef="#ctx0" brushRef="#br2" timeOffset="274568.7044">6233 5469 91 0,'-1'19'39'0,"3"9"1"16,-13-3-2-16,12 15-31 15,-13 9-4-15,-1 12 1 16,-3 10 1-16,-2 12-1 16,-1 5-1-16,-2 4-1 0,0-1-1 15,4-3-2-15,10-11-3 16,-2-20-14-16,26-3-19 15,-2-22-3-15,24-9 0 16,7-23-1-16</inkml:trace>
  <inkml:trace contextRef="#ctx0" brushRef="#br2" timeOffset="275138.737">7044 5932 67 0,'8'-15'36'0,"6"6"0"16,-13-6 0-16,-1 15-11 16,-17-8-21-16,-3 6 2 15,-12 2-1-15,-8 11-1 16,-10 4 2-16,-3 11-3 15,-6 5 2-15,3 12-2 16,0 3 1-16,7 7-2 16,8 1-1-16,13-1 0 15,9-4-1-15,18-9 1 0,12-9-1 16,16-12 1-16,11-11-1 15,11-14 1-15,9-12-1 16,3-12 1-16,3-11 0 16,-4-7-1-16,-3-5 0 15,-6 0 1-15,-11 2-3 16,-7 3 3-16,-10 8-2 15,-11 10 1-15,-9 15 0 16,-3 15 0-16,-20 13 0 16,-2 17 0-16,-1 14 1 15,-1 9-2-15,4 7 1 16,5-1-4-16,16 1-1 15,6-14-6-15,30 2-8 16,-3-30-8-16,30-1-14 0,-1-21 2 16,20-5-1-16,-6-17 2 15</inkml:trace>
  <inkml:trace contextRef="#ctx0" brushRef="#br2" timeOffset="275364.75">7795 6018 97 0,'-5'-20'39'15,"-17"-5"2"-15,2 17-2 16,-16-8-19-16,-1 18-17 15,-3 8 0-15,3 12-1 16,0 5-1-16,1 10 1 16,4 5-1-16,9 3 0 15,8-4 0-15,14-2-2 16,10-8-1-16,19-12-2 0,18-3-8 15,4-26-12-15,26 5-15 16,-7-19-1-16,16 3-1 16,-11-14 1-16</inkml:trace>
  <inkml:trace contextRef="#ctx0" brushRef="#br2" timeOffset="275739.7714">8051 6082 116 0,'-20'20'39'0,"0"-6"2"16,18 6-2-16,-7-7-36 15,25-10-1-15,9-5-1 16,10-2 0-16,3-4-1 16,5-1 1-16,-1-5-1 15,-5 3 1-15,-7-4-1 0,-7 0 1 16,-12-2-1-16,-7 0 1 15,-10 1-1-15,-9-1 1 16,-7 1 1-16,-3-1-1 16,-11 8 0-16,-2 5 0 15,-4 8 0-15,0 9 1 16,2 9-2-16,4 8 0 15,7 7 0-15,8 3 0 16,15 3 0-16,12-5 0 16,18-4-2-16,11-7-1 15,23-3-5-15,7-24-8 16,35 9-9-16,-5-25-11 15,29 1-5-15,1-17 0 16,19 3 1-16</inkml:trace>
  <inkml:trace contextRef="#ctx0" brushRef="#br2" timeOffset="276357.8068">8955 5416 93 0,'0'0'37'16,"0"0"-1"-16,-7 20-6 16,-11 10-25-16,6 16 0 15,-4 8 1-15,-1 13 0 16,-5 7 0-16,1 9-1 15,-4 1 0-15,3-1-1 16,0-4 0-16,4-9-1 0,4-9 0 16,6-9-2-16,7-14 0 15,5-15-1-15,11-18 1 16,10-17 0-16,7-12 0 15,2-7 1-15,4-12-2 16,0 0 0-16,-3 1 0 16,0 0 0-16,-9 9 0 15,-5 10 0-15,-2 10 0 16,-5 11 0-16,-4 12 0 15,2 10 0-15,-2 7-2 16,3 8-1-16,5 4 0 16,4-2-3-16,13 9-5 15,-5-22-8-15,24 10-7 16,-12-25-13-16,17 0 0 0,-5-18 0 15,4-5 1-15</inkml:trace>
  <inkml:trace contextRef="#ctx0" brushRef="#br2" timeOffset="276694.826">9635 5958 113 0,'-23'-24'38'0,"5"14"2"16,-11-2 0-16,10 19-33 16,-12 2-3-16,6 13 0 15,0 11 0-15,6 6-3 16,2 7 3-16,8 2-4 15,7-2 0-15,8-1 0 16,12-10 0-16,10-8 0 16,6-17 0-16,9-11 0 15,2-17 0-15,3-9 0 0,-3-14 0 16,-4-5 0-16,-8-4 0 15,-8-5 0-15,-10 8 0 16,-12 2-2-16,-9 15-2 16,-9 6 1-16,-6 16-1 15,-4 7 0-15,3 11 0 16,1 0-6-16,16 15-3 15,5-25-8-15,11 27-6 16,9-26-10-16,20 1 0 16,5-16 0-16,14-7 0 15</inkml:trace>
  <inkml:trace contextRef="#ctx0" brushRef="#br2" timeOffset="276911.8385">10268 5325 120 0,'-25'31'40'16,"-17"7"1"-16,10 30-11 15,-6 6-26-15,3 8 0 16,4 9 0-16,6 3-1 16,7-3-1-16,11-7-1 15,13-3-1-15,9-18-3 16,16-3-9-16,-4-27-10 15,30-1-17-15,-10-24-2 16,16-5 1-16,-4-20-2 16</inkml:trace>
  <inkml:trace contextRef="#ctx0" brushRef="#br2" timeOffset="277317.8617">10633 5954 120 0,'-34'-12'41'16,"4"16"0"-16,-20-2 0 15,10 16-35-15,-9 4-3 16,6 9 0-16,3 9-3 15,7 3 0-15,9 4 0 16,12-4 0-16,12-5 0 16,15-6 0-16,14-14 0 15,15-13 0-15,10-18 0 16,9-16 0-16,8-15 0 15,0-10 0-15,-3-12 0 16,-1-12 0-16,-9-9 0 16,-7-1 0-16,-10-1 0 15,-11 10 0-15,-13 14-2 0,-11 16 0 16,-11 23 2-16,-10 27-2 15,-8 25 2-15,-11 26 2 16,-4 21 0-16,0 12 0 16,3 11-2-16,7-3 0 15,14 1-3-15,11-11-3 16,26-5-5-16,1-23-7 15,34 0-7-15,-8-30-7 16,24-2-8-16,-4-19 0 16,10-11 2-16,-11-13 2 15</inkml:trace>
  <inkml:trace contextRef="#ctx0" brushRef="#br2" timeOffset="277986.8999">11176 6147 118 0,'-6'20'40'15,"20"8"-1"-15,6-21-3 16,23 3-32-16,12-9-1 16,11-5-1-16,4-9 0 15,-3-4-1-15,-4-9-1 16,-8-1 1-16,-13-7 0 15,-11-1-1-15,-16 0-1 16,-13 0 2-16,-14 3-3 16,-9 6 4-16,-13 8-3 15,-7 7 2-15,-8 11-1 0,-4 12 1 16,-2 12 2-16,4 9-2 15,8 7 2-15,9 5-3 16,14 0 0-16,14 1 0 16,19-7 0-16,16-5 0 15,13-11 0-15,10-10 0 16,9-10 0-16,5-11 0 15,0-6 0-15,-3-4 0 16,-5-3 0-16,-12 0 0 16,-9 3 0-16,-7 6 0 15,-10 3 0-15,-7 9 0 16,-13 0 0-16,5 18 0 15,-8 2 0-15,-3 4 0 16,-1 3 0-16,1-1 0 0,2 2 0 16,1-6 0-16,3-3 0 15,3-6 0-15,-3-13 0 16,0 0 0-16,17-20 0 15,-6-5 0-15,-2-11 0 16,5-5 0-16,4-8 0 16,3-4 0-16,3 1 0 15,4 1 0-15,1 4 0 16,4 8 0-16,-1 9 0 15,0 8 0-15,-1 10 0 16,-4 5 0-16,5 13-8 16,-11-9-7-16,12 17-2 15,-17-17-7-15,23 18-6 16,-19-12-12-16,20 5 2 0,-4-3 1 15,7 3 6-15</inkml:trace>
  <inkml:trace contextRef="#ctx0" brushRef="#br2" timeOffset="278136.9085">12677 6204 137 0,'-15'23'44'16,"-8"-22"-3"-16,13 0-8 16,-4-8-33-16,10-18-12 15,20 10-12-15,-16-16-13 16,21 11-7-16,-6-5 0 15,10 5-1-15</inkml:trace>
  <inkml:trace contextRef="#ctx0" brushRef="#br3" timeOffset="300837.2069">1564 7229 38 0,'11'-15'26'16,"-6"-2"4"-16,1 2 1 15,-6 15-14-15,6-27-6 16,-6 27-1-16,3-16 1 15,-3 16 0-15,0 0-2 16,4 14-2-16,-6 3-2 16,4 13-1-16,-2 12-2 15,4 9-2-15,-3 12 1 16,5 12-1-16,-4 6 0 15,-2 2 0-15,2-1 0 0,0-5 1 16,-2-6-1-16,0-10 0 16,2-11 0-16,3-14 1 15,-2-11-1-15,3-15 1 16,-6-10-1-16,17-18 0 15,-7-11 1-15,-2-11-2 16,-1-12 2-16,-3-10-1 16,0-14 0-16,-2-10-1 15,-4-7 1-15,-2-8 1 16,0-1 0-16,4 3-1 15,1 9 1-15,2 11-1 16,8 11 1-16,7 18 1 16,8 13-1-16,7 17-1 15,8 17 1-15,4 7 0 0,4 10 0 16,0 8 0-16,1 8-1 15,-5 6 0-15,-8 6-1 16,-9 8 1-16,-15 4-1 16,-13 5 1-16,-17 1 0 15,-13 1-1-15,-16-2 1 16,-8-3-1-16,-3-6-2 15,-4-15-7-15,20-2-24 16,1-20-2-16,22-9-1 16,12-18 0-16</inkml:trace>
  <inkml:trace contextRef="#ctx0" brushRef="#br3" timeOffset="301271.2317">2593 6905 78 0,'0'0'37'0,"0"0"-1"16,-12-2 1-16,2 28-8 16,-13 5-25-16,3 13 0 15,-2 13-1-15,-1 13 0 16,-3 8-1-16,1 11 0 15,0 4 0-15,2-1 0 16,2-6 0-16,2-6-1 16,4-14 0-16,6-9 0 15,7-13-1-15,5-14 0 16,8-14 1-16,6-15-1 0,7-12 0 15,9-11 1-15,0-7-1 16,4-4 0-16,0-2 1 16,-2-2-1-16,-5 7 1 15,-2 8-1-15,-6 8 0 16,-7 13 0-16,-2 14-1 15,-6 7 0-15,0 8 0 16,-4 6-2-16,8 4 0 16,-1-6-2-16,11 6-4 15,-6-19-17-15,20 5-11 16,-4-21 0-16,12 0 0 15,-3-15-1-15</inkml:trace>
  <inkml:trace contextRef="#ctx0" brushRef="#br3" timeOffset="301782.261">3154 7513 105 0,'-12'1'37'16,"-15"1"1"-16,7 19-1 16,-13 5-26-16,11 7-8 15,3 0 0-15,4 6 0 16,5-1-1-16,10-1-1 15,5-7 0-15,12-5 1 16,9-14-1-16,6-10-1 16,10-11 1-16,6-12 0 15,1-9-1-15,2-7 1 16,-3-5-1-16,-4-3 1 15,-6 0-2-15,-8 6 1 0,-7 6-1 16,-8 9 1-16,-6 13-1 16,-9 12 0-16,0 29 0 15,-10 15 1-15,-6 16-1 16,-5 17 1-16,-4 18-1 15,-5 11 1-15,-2 4 0 16,-2 3-1-16,0-2 1 16,5-9 0-16,0-12 0 15,4-11 0-15,1-19 1 16,8-13 0-16,1-17 0 15,6-15 0-15,9-15 0 16,-11-25 0-16,8-13-1 16,8-16 1-16,0-12-1 15,6-18-1-15,6-5 0 0,6-4 0 16,6 4-1-16,3 5-1 15,6 12-4-15,-5-1-11 16,20 24-20-16,-14 9 0 16,13 14-1-16,-7 0-1 15</inkml:trace>
  <inkml:trace contextRef="#ctx0" brushRef="#br3" timeOffset="302180.2837">4119 7501 108 0,'-28'-2'38'0,"5"17"1"16,-20-6-4-16,12 14-29 0,-7-2-1 15,4 7-2-15,5-4 0 16,7 2-1-16,12-3-1 15,7-3 0-15,13-5-1 16,5-3 0-16,5-3 0 16,7-2 0-16,-1-2 0 15,1 1 0-15,-5-1 0 16,-5 1 0-16,-6 1 1 15,-11-7-1-15,7 16 1 16,-7-16-1-16,-13 20 1 16,1-8-1-16,-2 3 0 15,-5 0 0-15,3 1-1 0,-1 3-1 16,4-1 0-1,1-3-1-15,11 0-3 0,1-15-3 16,25 17-16-16,-9-26-12 16,22-1 0-16,-4-16 0 15,13 0-1-15</inkml:trace>
  <inkml:trace contextRef="#ctx0" brushRef="#br3" timeOffset="302369.2945">4418 7467 119 0,'0'0'38'16,"-13"13"2"-16,4 22-8 15,-13-1-26-15,0 12-2 16,2 3-2-16,3 7 0 16,2-1-2-16,5-4 0 15,7-3-3-15,8-16-4 16,17 1-23-16,-9-23-10 0,16-4 1 15,-4-21-3-15</inkml:trace>
  <inkml:trace contextRef="#ctx0" brushRef="#br3" timeOffset="302512.3027">4517 7326 85 0,'-20'-19'37'16,"7"16"-2"-16,1 9-8 15,9 10-34-15,12 0-31 16,4-6 2-16,19 8-4 15</inkml:trace>
  <inkml:trace contextRef="#ctx0" brushRef="#br3" timeOffset="302760.3169">5121 7416 81 0,'-29'-5'40'0,"0"15"-1"15,-16-4 2-15,7 23-14 16,-16 0-20-16,9 9-2 15,0 7-1-15,4 7 0 16,8-4-2-16,14 2-1 16,22-10-1-16,13-8-2 15,24-13-3-15,10-26-12 16,26 1-22-16,-6-22-2 0,21-2 0 15,-9-18-1-15</inkml:trace>
  <inkml:trace contextRef="#ctx0" brushRef="#br3" timeOffset="303082.3353">5504 7326 116 0,'-32'21'41'0,"-11"-6"-1"15,14 11-4-15,-4-7-32 16,5 1 0-16,7-1-1 15,9-3-1-15,15-3 0 16,7-3-1-16,13-5-1 16,6-1 1-16,4 1-1 0,3 0 1 15,-4 3-1-15,-1 3 0 16,-10 6 1-16,-8 8 0 15,-12 3-1-15,-11 5 2 16,-10 5-2-16,-6 0 0 16,-5-2 0-16,-4-3 0 15,6-1-4-15,2-12-2 16,15 5-14-16,-7-21-19 15,19-4-3-15,0 0 0 16,5-18-1-16</inkml:trace>
  <inkml:trace contextRef="#ctx0" brushRef="#br3" timeOffset="306124.5093">6716 7408 60 0,'0'0'33'0,"12"-22"-3"16,-12 22 2-16,3-24-17 16,-3 24-2-16,-9-19-4 15,9 19-2-15,-30-1-1 16,10 8-1-16,-9 5-1 0,0 7 0 15,-4 10-1-15,4 4-2 16,-3 5 1-16,10 4 0 16,5-1-1-16,8 1-1 15,10-3-1-15,9-4-2 16,19-6-5-16,0-18-27 15,23 4-1-15,2-18-2 16,16-4-1-16</inkml:trace>
  <inkml:trace contextRef="#ctx0" brushRef="#br3" timeOffset="306981.5583">7308 7334 91 0,'-20'1'37'0,"-16"0"0"16,4 14 2-16,-21 4-31 15,15 4-5-15,-5 2 2 16,9 10-2-16,4 3 0 16,10 7-1-16,12-3-1 15,15 0 0-15,14-9 0 16,15-5-1-16,10-14 0 15,12-12 1-15,6-14-1 16,1-13 0-16,-2-10-1 16,-6-7 1-16,-8-5-1 15,-12-3 0-15,-9 1 0 16,-18 3 1-16,-10 5-1 0,-11 4 1 15,-7 8 0-15,-8 10 1 16,-6 6 0-16,1 9 0 16,2 6 0-16,8 8-1 15,21-10 1-15,-9 26-1 16,23-17 0-16,9 5 0 15,13-4 0-15,7-1 0 16,3 0 2-16,4-3-2 16,-6 3 1-16,-1 0 0 15,-12 4 0-15,-6 1 1 16,-11 4-1-16,-7 3-1 15,-9 6 0-15,-7 4 1 16,-9 1-1-16,1 3 0 16,0-4 0-16,2-4 0 0,4-4 0 15,9-12 0-15,2-11 0 16,23-9-1-16,6-12 2 15,2-5-1-15,4-9 0 16,0-3 0-16,2-8 1 16,-5 0 0-16,-6 3-1 15,-5 7 1-15,-9 4 0 16,-1 8 0-16,-9 9-1 15,-2 15 0-15,-6 10 1 16,2 10-1-16,-2 8 1 16,4 3-1-16,2 3 1 15,8 1-1-15,8-6 0 16,12-9 1-16,10-7 0 15,8-7 0-15,9-8-1 16,4-8 1-16,2-7 1 0,1-3-2 16,-3-7 0-16,-12 3 0 15,-3-2 0-15,-11 7 0 16,-8 0 0-16,-10 9 0 15,-15 10 0-15,0 0-2 16,-8 25 2-16,-6-2 2 16,-1 11-4-16,-3 0-1 15,5 10 0-15,1-8-3 16,16 10-8-16,-11-21-24 15,28 4-3-15,-4-17 0 16,17-5 0-16</inkml:trace>
  <inkml:trace contextRef="#ctx0" brushRef="#br3" timeOffset="307599.5937">8804 7333 106 0,'-4'11'38'0,"-9"3"2"16,8 21-3-16,-9 2-31 15,8 8-1-15,-2 3-3 16,2 7 0-16,-1 1 0 16,4-2-1-16,-1-6 0 15,1-6 0-15,1-10 0 16,0-9 0-16,2-23-1 15,0 0 1-15,11-16 0 16,-3-13-1-16,2-12 1 0,3-6-1 16,2-10 0-16,1-8 0 15,4-3 0-15,-1 0 1 16,1 10-1-16,-1 5 1 15,0 10-1-15,2 12 1 16,-1 10-1-16,2 13 0 16,0 14 1-16,-1 11-3 15,2 7 2-15,-1 6 0 16,-1 4 0-16,-3 3-1 15,-3 2 0-15,-9 0-1 16,-5 2 1-16,-6-6 1 16,-9-2-1-16,-4-1 0 15,-4-8 0-15,-6-5 0 16,4-6 1-16,-5-5 0 0,5-8 0 15,0-4 0-15,-2-6-1 16,3 2 1-16,2 3 1 16,-1 3-1-16,2 10 1 15,-3 13 0-15,-1 16-1 16,0 13 0-16,-3 14 0 15,-1 12 0-15,3 7 0 16,1-1-1-16,5-1-1 16,5-11-2-16,9-3-4 15,3-29-9-15,19-9-21 16,-3-25-3-16,16-9 0 15,0-24 1-15</inkml:trace>
  <inkml:trace contextRef="#ctx0" brushRef="#br3" timeOffset="307850.6081">9513 6850 101 0,'0'0'40'0,"-5"29"2"16,-9 6-1-16,5 29-20 15,-6-4-17-15,1 15-3 16,2 2 1-16,2 4-1 16,4-4-1-16,1-3-2 15,5-7 0-15,3-10-2 16,6-4-4-16,-7-27-10 15,19-2-21-15,-8-22-2 16,13-4 0-16,-2-22 0 0</inkml:trace>
  <inkml:trace contextRef="#ctx0" brushRef="#br3" timeOffset="308041.619">9791 7283 122 0,'-21'37'40'15,"4"17"0"-15,-14-4-4 16,11 10-34-16,2-1 0 15,8-4 0-15,4-6-3 16,5-9-1-16,11-10-4 16,0-28-12-16,21 3-19 15,-11-28-3-15,14-4 0 16,-9-18 0-16</inkml:trace>
  <inkml:trace contextRef="#ctx0" brushRef="#br3" timeOffset="308175.6266">9906 6988 92 0,'-18'-31'39'0,"9"17"1"15,-8 11-6-15,6 6-33 16,13 11-37-16,-2-14-3 16,5 25 0-16,5-11-2 15</inkml:trace>
  <inkml:trace contextRef="#ctx0" brushRef="#br3" timeOffset="308611.6516">10695 7265 91 0,'0'0'37'15,"0"0"0"-15,-38-17-2 16,13 22-22-16,-22-7-3 0,4 12-4 16,-15 2 0-16,3 6-1 15,-3 5-1-15,7 7-1 16,3 3-1-16,11 6-1 15,12 1 0-15,13-2 1 16,17-1-3-16,16-5-1 16,20-7-1-16,14-9-2 15,18 0-7-15,-1-23-19 16,17 6-11-16,-7-16 2 15,10 0-2-15,-16-10 2 16</inkml:trace>
  <inkml:trace contextRef="#ctx0" brushRef="#br3" timeOffset="308994.6735">11071 7351 118 0,'-12'-3'40'0,"-12"-6"2"16,2 16-7-16,-6-5-30 16,-3 7-1-16,-5 5-1 15,0 8 0-15,-1 6-1 16,-2 6 1-16,7 2-3 15,7 3 0-15,7-4 0 16,14-3 0-16,8-7 0 16,14-9 0-16,8-9 0 15,10-10 0-15,3-7 0 16,8-11 0-16,-9-5 0 15,4-5 0-15,-8-1 0 16,-2-4 0-16,-6 4 0 0,-5 0 0 16,-5 7 0-16,-5 8 0 15,-11 17 0-15,0 0 0 16,0 0 0-16,1 24 0 15,-7 4 0-15,2 3 0 16,2 1 0-16,6-3-5 16,14-4-3-16,6-21-6 15,25 4-15-15,0-26-13 16,19-3 1-16,4-22 0 15,12-3 3-15</inkml:trace>
  <inkml:trace contextRef="#ctx0" brushRef="#br3" timeOffset="309197.6851">11943 6769 100 0,'-12'5'40'0,"-19"16"2"16,0 37-2-16,-21 3-13 16,9 21-25-16,-1 7-1 15,4 4 0-15,9-2-1 16,4-5-2-16,13-9-1 15,5-12-3-15,13-4-5 16,-8-35-15-16,17-2-15 16,-13-24 0-16,23 0-1 15,-15-23 2-15</inkml:trace>
  <inkml:trace contextRef="#ctx0" brushRef="#br3" timeOffset="309377.6954">11625 7182 99 0,'-18'-11'41'0,"18"11"3"16,-20 17-3-16,26 6-11 15,10-12-30-15,9 2 0 16,15-7 0-16,10-3 0 16,16 1 0-16,0-14-16 15,24 13-24-15,-16-16-2 16,6 7 0-16,-12-8-1 15</inkml:trace>
  <inkml:trace contextRef="#ctx0" brushRef="#br3" timeOffset="309753.7169">12119 7363 96 0,'-34'31'41'0,"3"-16"3"16,19 3-2-16,12-18-12 15,13 5-28-15,23-7-2 16,12-5 0-16,11-1 0 15,6-3 0-15,2-2 0 16,-2-2-2-16,-6-3 2 16,-11 1-1-16,-8-6 1 15,-12 1 3-15,-11-1-3 16,-17-1 0-16,-9 2 0 15,-10 6 0-15,-8 4 0 16,-6 11 0-16,-4 11 0 16,-3 11 0-16,1 9 0 0,2 6 0 15,9 5 0-15,8 3 0 16,12-1 0-16,11-6-2 15,14-4-6-15,5-17-7 16,29 9-12-16,-3-25-15 16,13 0-1-16,-2-15 1 15,14-5 0-15</inkml:trace>
  <inkml:trace contextRef="#ctx0" brushRef="#br3" timeOffset="310070.735">13090 7116 97 0,'-33'-11'40'0,"5"23"3"15,-14-1-3-15,4 21-14 16,1-4-22-16,4-1-3 0,0 3 1 16,13-3-2-16,8-2 0 15,14-4-1-15,14-5 0 16,7-8 0-16,9-1 0 15,4-4 1-15,3 0 0 16,-1-1 0-16,-3 2 0 16,-7 2 1-16,-12 6 0 15,-11 4-1-15,-16 4 1 16,-13 4 0-16,-8 4-1 15,-11-1-1-15,1 3-2 16,-1-9-5-16,11 9-8 16,-8-18-21-16,23 0-6 15,3-13 0-15,14 1-1 16</inkml:trace>
  <inkml:trace contextRef="#ctx0" brushRef="#br3" timeOffset="310838.779">14048 6861 88 0,'17'-22'36'16,"-12"4"0"-16,-5 18-2 0,0 0-29 15,0 10 0-15,-10 12 1 16,6 17-1-16,-7 9-1 16,7 15-3-16,-6 7 0 15,5 10 0-15,-5 2 0 16,2 3-1-16,-1-2 0 15,0-6-3-15,1-2-1 16,-5-15-4-16,14 0-26 16,-15-20-3-16,12-6-1 15,-7-21-1-15</inkml:trace>
  <inkml:trace contextRef="#ctx0" brushRef="#br3" timeOffset="311039.7905">13865 7272 112 0,'0'0'38'15,"-20"3"-1"-15,25 20-1 16,-7-9-33-16,12 1-3 16,11-6 0-16,11-6-3 15,13-10 1-15,10-9-1 16,18-2-8-16,-3-17-23 15,21-4-4-15,-10-12 2 16,4-1-2-16</inkml:trace>
  <inkml:trace contextRef="#ctx0" brushRef="#br3" timeOffset="311443.8136">14715 6621 111 0,'-31'45'38'15,"6"18"5"-15,-12 2-5 16,11 5-32-16,-10 6-3 15,4 11-1-15,1-3-1 16,2-1 0-16,3-8 0 16,2-3-1-16,6-11 0 15,6-10-1-15,4-12 0 16,9-12 2-16,9-16 0 15,8-13-1-15,9-12 1 16,6-10-1-16,4-6 2 16,3-7-1-16,1-4 1 15,-1 2 0-15,-5 5-1 0,-4 8 1 16,-6 8-2-16,-5 13 0 15,-4 10 0-15,-6 10 0 16,-6 10 0-16,2 6-3 16,-3 7 2-16,3-4-3 15,2 6 0-15,0-10 0 16,11-1-3-16,-3-17-6 15,22 6-13-15,-9-24-15 16,18-3 1-16,-8-16-1 16,14-1 2-16</inkml:trace>
  <inkml:trace contextRef="#ctx0" brushRef="#br3" timeOffset="311639.8248">15292 7137 116 0,'0'0'40'0,"-29"17"0"15,11 14-2-15,-11 4-35 16,11 6-3-16,-3 5 1 15,4 3-1-15,3 2-1 16,2-3-1-16,10-4-1 16,2-12-1-16,12-1-7 15,-12-31-22-15,26 12-8 16,-7-28 2-16,12-3-2 15</inkml:trace>
  <inkml:trace contextRef="#ctx0" brushRef="#br3" timeOffset="312091.8506">15467 6987 118 0,'12'14'42'16,"-12"-14"0"-16,17 27-1 15,-15-15-37-15,11-2-1 16,-1 4 0-16,0 3-1 15,-4 3-2-15,-3 8 0 16,-9 5 0-16,-3 3 0 16,-7 7 0-16,-4-1 0 15,-5 6 0-15,-2-5 0 16,6-3 0-16,0-9 0 15,10-8 0-15,7-9 0 16,12-12 0-16,13-10 0 0,12-12 0 16,7-7 0-16,6-10 0 15,2-5 0-15,0-4 0 16,2 1 0-16,-8 4 0 15,-10 7 0-15,-5 8 0 16,-11 11 0-16,-6 15 0 16,-9 15 0-16,-3 10 0 15,-3 7 0-15,3 11-2 16,3 1-3-16,12 1-1 15,8-7-5-15,20 4-4 16,-3-23-10-16,25 3-14 16,-5-18 0-16,12-1-2 15,-11-15 4-15</inkml:trace>
  <inkml:trace contextRef="#ctx0" brushRef="#br3" timeOffset="312607.8802">16389 7205 79 0,'-25'-16'42'15,"-16"1"-2"-15,7 18 3 16,-11-2-12-16,14 20-25 15,-9 4-1-15,9 10-3 16,6 1 0-16,12 2-1 16,14-5 1-16,13-3-2 15,10-8 2-15,9-10-2 16,7-9 0-16,4-9 0 15,1-6 0-15,-2-7 0 16,-7-5 0-16,-5-6 0 16,-7 0 0-16,-6-1 0 15,-3 4 0-15,-4 6 0 0,-7 3 0 16,-4 18 0-16,0 0 0 15,-19 28 0-15,-1 8 0 16,-7 16 0-16,-8 17 0 16,-5 16-2-16,-10 11 1 15,-4 5 1-15,-3 2 0 16,5-4-1-16,3-10 1 15,9-13 0-15,8-20 0 16,11-19 0-16,17-25 1 16,14-21-2-16,12-19 2 15,5-11 0-15,4-13 1 16,2-12-2-16,1-12 0 0,-1-5 0 15,-7 3 0 1,2 4 0-16,-8 9 0 0,-2 5 0 16,3 11-2-16,1 11-1 15,6 16-2-15,-2 4-4 16,18 16-5-16,-10-12-7 15,31 8-19-15,-8-7-1 16,14 2 1-16,-5-11 0 16</inkml:trace>
  <inkml:trace contextRef="#ctx0" brushRef="#br3" timeOffset="312930.8986">17085 7143 95 0,'-13'-2'40'16,"-16"-2"1"-16,3 14 0 15,-16-5-18-15,10 8-19 16,0 0 0-16,8 7-1 0,4-5-1 15,14 3 0-15,10-6-2 16,11 2 0-16,5-5 0 16,6 4 0-16,6-2 0 15,-2 0 0-15,-4 5 0 16,-5 0 0-16,-9 8 0 15,-9 0 0-15,-9 2 0 16,-4-2 0-16,-11-1 0 16,-1-2 0-16,-6-4 0 15,-2-4 0-15,0-3-2 16,1-8-1-16,8 1-3 15,-5-14-7-15,26 11-8 16,-30-15-19-16,23 1-3 0,0-6 2 16,9-3-1-16</inkml:trace>
  <inkml:trace contextRef="#ctx0" brushRef="#br3" timeOffset="313778.9471">18075 6649 76 0,'0'0'37'16,"-9"-15"1"-16,9 15 0 16,-10-13-17-16,10 13-16 15,0 0 0-15,2 19 0 16,-5 7-1-16,-2 15-1 15,-1 13-1-15,-5 12 0 16,-1 9 0-16,-2 11-2 16,-3 1 1-16,1-4 0 15,3-10 0-15,2-8-1 16,7-17 1-16,4-8-2 15,5-16 2-15,6-14 0 16,6-10-1-16,2-9 1 0,1-7-1 16,-1-6 0-16,1-6 0 15,2-2 2-15,-4-1-2 16,1 2 1-16,-2 6-1 15,1 5 0-15,0 7 0 16,0 8 2-16,0 9-2 16,-2 9-2-16,1 8 2 15,-5 3 0-15,-1 5 0 16,-4 3-1-16,-7-3 1 15,-5 2 0-15,-9-5 0 16,-8-4 0-16,-8-8 1 16,-7-5-1-16,-2-7-1 15,-7-8-1-15,7-4 0 16,1-8-2-16,15-2-5 0,4-13-7 15,30 9-16-15,-3-11-10 16,25 9 3-16,4-6 0 16</inkml:trace>
  <inkml:trace contextRef="#ctx0" brushRef="#br3" timeOffset="314211.9719">18698 7215 107 0,'0'0'38'0,"0"0"2"16,-19 6-4-16,9 9-29 0,-9-1-2 16,-1 8-1-16,-3 2 0 15,3 8-1-15,-3-1 0 16,6 6-1-16,5-2 0 15,10-4-1-15,10-7 0 16,12-6 1-16,13-10-2 16,13-12 0-16,9-7 0 15,5-12 0-15,5-4 0 16,-4-6-2-16,-5-3 4 15,-12 0-2-15,-8 4 0 16,-11 3 0-16,-13 7 0 16,-9 8 0-16,-3 14 0 15,-15-2 0-15,-2 15 0 16,2 7 0-16,1 9 0 15,6 1-2-15,5 4-1 0,7-4-3 16,16 0-3-16,-1-21-7 16,27 7-15-16,-8-22-11 15,18-1 1-15,-3-17-1 16,9-2 4-16</inkml:trace>
  <inkml:trace contextRef="#ctx0" brushRef="#br3" timeOffset="315027.0185">19186 7319 99 0,'0'0'35'15,"-7"-18"1"-15,7 18-5 16,0 0-28-16,-13-14 0 15,13 14 0-15,-14-1 1 16,14 1-1-16,-14 11 0 16,14-11-1-16,-14 22 1 15,5-9 0-15,3 7 0 0,-4 1-1 16,1 6 1-1,-1 6-1-15,-4 9 0 0,-6 7-1 16,2 8 1-16,-7 7-1 16,-7 7-1-16,-4 9 1 15,-6 2-2-15,-2 0 2 16,-2-2-2-16,2-8 1 15,1-6 0-15,7-12 0 16,7-9-1-16,7-19 1 16,9-11 0-16,13-15 0 15,0-22-1-15,11-7 1 16,2-10 0-16,5-12 1 15,6-9-1-15,5-9 1 16,5-7-1-16,8-4 1 0,-2 1 0 16,8-4-1-1,3 3 0-15,1 7-1 0,-2 4-2 16,5 15-5-16,-12-5-10 15,10 22-20-15,-14 0-5 16,7 11 3-16,-7-1-1 16</inkml:trace>
  <inkml:trace contextRef="#ctx0" brushRef="#br3" timeOffset="315832.0646">20093 7174 99 0,'0'0'36'0,"0"0"3"16,-17 5-6-16,8 15-27 0,-10 1-1 16,4 10-1-16,-7 6 0 15,4 6-2-15,-2 5 1 16,5 0-2-16,6-4 1 15,9-5-1-15,12-12 0 16,9-9 0-16,9-15 0 16,11-11 0-16,5-13 0 15,11-10 0-15,0-8 0 16,-1-6 0-16,-3-3 0 15,-6 0 0-15,-8 3 0 16,-5 7 0-16,-11 6 0 16,-8 10 0-16,-9 10-1 15,-6 12 1-15,-14 20-1 16,-2 7-2-16,-4 14 1 15,2 5-2-15,4 6-1 0,5-1-3 16,18 10-8-16,-1-26-23 16,26 1-3-16,0-15 1 15,22-7-1-15</inkml:trace>
  <inkml:trace contextRef="#ctx0" brushRef="#br3" timeOffset="316316.0922">21092 7163 83 0,'-10'2'40'0,"-18"-5"-2"15,3 12 2-15,-15-7-15 16,2 18-19-16,-3-1-3 15,4 6-1-15,0-2 0 16,9 1-2-16,10 1 1 16,7-6-1-16,15-4 0 15,14-6-1-15,10-5 1 16,8-3 0-16,4-1 0 15,3 0 0-15,-3 0 0 0,-2 2 1 16,-10 6-1-16,-10 6 0 16,-12 6 1-16,-7 4-1 15,-13 3 1-15,-5 5-1 16,-5 0 0-16,0-1 0 15,-1-4 0-15,1-5-2 16,9-4-2-16,3-13-4 16,24 4-12-16,-5-26-17 15,25 2-4-15,1-15 2 16,16 3-2-16</inkml:trace>
  <inkml:trace contextRef="#ctx0" brushRef="#br3" timeOffset="316515.1036">21435 7226 119 0,'0'0'42'0,"0"0"-2"15,-9 23-2-15,-13-4-34 16,3 8-2-16,0 2-1 16,1 6 0-16,-3 3 0 15,3 0-2-15,3 1-1 16,1-6-2-16,9 5-5 15,-5-23-16-15,15 7-16 16,-5-22 1-16,21 6-1 16,-3-22 0-16</inkml:trace>
  <inkml:trace contextRef="#ctx0" brushRef="#br3" timeOffset="316927.1272">21682 7085 127 0,'-5'24'41'15,"-4"-9"0"-15,8 20-4 16,-10-9-33-16,3 8-2 16,-4-1 1-16,2 8-3 15,-5-1 0-15,1 4 0 16,-1-3 0-16,0-2 0 15,3-7 0-15,3-6 0 16,3-6 0-16,6-20 0 16,0 0 0-16,26-3 0 15,-2-17 0-15,10-9 0 16,2-4 0-16,6-2 0 15,5-3 0-15,1-2 0 0,-1 9 0 16,-9 8 0-16,-4 6 0 16,-9 14 0-16,-4 8 0 15,-10 10 0-15,-5 11 0 16,-6 5 0-16,0 9-5 15,3-3 0-15,4 10-3 16,2-17-4-16,24 12-8 16,-9-23-12-16,22 3-9 15,-3-17 2-15,14-5 0 16</inkml:trace>
  <inkml:trace contextRef="#ctx0" brushRef="#br3" timeOffset="317416.1552">22466 7297 73 0,'-14'-32'40'0,"2"10"0"16,-11 2 1-16,6 28-11 15,-16-6-20-15,9 17-3 16,-5 7-3-16,1 12-1 16,0 5-1-16,9 5-1 15,1-2 1-15,11-4 0 16,6-5-2-16,7-8 0 15,9-9 0-15,7-12 0 16,5-13 0-16,4-9 0 16,3-6 0-16,-2-9 0 15,2-1 0-15,-7-4 0 16,2 6 0-16,-9 0-2 15,-2 11 1-15,-7 9 0 0,-11 8 0 16,0 18 0-16,-11 15 0 16,-10 15 1-16,-5 13-1 15,-7 10 1-15,-10 8-1 16,-1 4 1-16,-1-1-2 15,-1-6 0-15,6-11 1 16,5-14-1-16,7-10 1 16,7-18-1-16,9-11 1 15,12-12-1-15,-4-19 3 16,10-3 0-16,4-10 0 15,8-7 1-15,4-9 0 16,4-3 0-16,9-6-1 16,5-3-2-16,11 8-9 15,-9-14-9-15,17 15-20 0,-12-1-2 16,5 9-1-16,-5 0-1 15</inkml:trace>
  <inkml:trace contextRef="#ctx0" brushRef="#br3" timeOffset="318255.2032">895 8691 56 0,'13'-35'36'16,"2"7"0"-16,-6-1 0 15,4 17-10-15,-10-1-19 16,-3 13-1-16,0 0 0 16,11 31-1-16,-17 10-1 15,3 18-1-15,-4 13-1 16,1 15-1-16,-2 12 1 15,2 10-2-15,0-4 1 16,3 0-3-16,5-7-2 16,-4-23-18-16,12 0-15 0,-3-28 0 15,6-10-1-15,-13-37-1 16</inkml:trace>
  <inkml:trace contextRef="#ctx0" brushRef="#br3" timeOffset="319144.254">719 9113 113 0,'-32'-10'40'0,"22"17"0"16,0-6-1-16,20 1-36 15,12-4-1-15,18-5-1 0,19-3-2 16,14-2 1-16,13 1-1 15,-1-1 0-15,7 3 0 16,-7 2 0-16,-6 8-1 16,-12 4 1-16,-17 10 0 15,-16 4 0-15,-11 6 1 16,-10 2 0-16,-10 1 0 15,-6 7 1-15,-4-2 0 16,-2 4 0-16,-2-1-1 16,1-1 1-16,2-2 0 15,2-1-1-15,0-8 1 16,3-3 0-16,1-6-1 15,2-15 1-15,0 0 0 16,19-10 0-16,-9-15 0 16,5-6-1-16,3-8 1 0,-2-5-1 15,1-4 0-15,2-4 0 16,-2 3-1-16,-1 6 1 15,-2 4 0-15,0 12-1 16,-2 4 1-16,5 8 0 16,-1 7 0-16,9 7 0 15,3 6-1-15,5 3 2 16,7 3-1-16,7-1 0 15,3-1 0-15,4-1 0 16,1-1 0-16,0-3-1 16,-3-2 1-16,-4-1-1 15,-6-1 1-15,-9 1-1 16,-8 1 1-16,-11-1 0 15,-14-1 0-15,0 0 1 0,-13 5 0 16,-8-1 0-16,-8 1 1 16,-6 5-1-16,-5 3 1 15,-3 4 0-15,-2 5 0 16,-1 8 0-16,6 3-1 15,4 5 1-15,9 2-1 16,12-2 1-16,14-7-2 16,12-2 0-16,15-11 0 15,12-10 0-15,10-10 0 16,5-10 0-16,3-11 0 15,1-5 0-15,-5-4 0 16,-5-2 0-16,-10-2 0 16,-7 0 0-16,-6 6 0 15,-8 1 0-15,-6 7 0 0,-4 6 0 16,-6 16 0-16,0 0 0 15,0 0 0-15,-12 20-2 16,5 5 1-16,2 6-1 16,3 6-2-16,-1-1-2 15,17 7-8-15,-9-21-6 16,24 5-20-16,-11-14 0 15,20-3 1-15,1-18-2 16</inkml:trace>
  <inkml:trace contextRef="#ctx0" brushRef="#br3" timeOffset="319346.2656">2791 9048 110 0,'-20'3'40'0,"6"20"1"0,-6 0-2 15,11 16-31-15,-10 4-5 16,4 11-1-16,5 0-1 15,2 2-1-15,8-5-3 16,1-13-2-16,13 2-11 16,-14-40-15-16,23 17-8 15,-10-34-1-15,7-5 0 16</inkml:trace>
  <inkml:trace contextRef="#ctx0" brushRef="#br3" timeOffset="319466.2724">2722 8860 75 0,'-17'-40'34'0,"1"12"-7"0,6 8-27 15,10 20-19-15,0 0-10 16,0 0-3-16</inkml:trace>
  <inkml:trace contextRef="#ctx0" brushRef="#br3" timeOffset="319984.3021">3613 8499 106 0,'1'-22'40'0,"4"11"1"16,-5 11-2-16,-13 5-37 16,0 20 1-16,0 17 0 15,-9 19 0-15,-7 17-1 16,-5 14 0-16,-7 7 0 15,-1 4 0-15,8-3-2 16,3-9 0-16,9-11-3 16,14-10-5-16,3-27-13 15,25-4-18-15,5-26-1 16,21-7 0-16,0-24-2 15</inkml:trace>
  <inkml:trace contextRef="#ctx0" brushRef="#br3" timeOffset="320324.3215">3950 8936 105 0,'0'0'39'15,"13"30"1"-15,-26 0-2 16,6 16-32-16,-17 6-3 16,-2 12 0-16,-2 1-2 0,4-2 1 15,3-6-3-15,5-12-2 16,16-8-8-16,0-37-23 15,25 0-5-15,7-30-1 16,15-11-1-16</inkml:trace>
  <inkml:trace contextRef="#ctx0" brushRef="#br3" timeOffset="320724.3444">4228 8756 107 0,'0'24'41'16,"-2"-9"2"-16,10 13-2 15,-8-8-36-15,9 2-2 0,6 5 2 16,0 8-2-16,-6 1 0 16,-2 9-1-16,-6 5 0 15,-5 3-2-15,-4-2 0 16,-3-2 0-16,1-6 0 15,-2-10 0-15,6-14 0 16,6-19 0-16,12-10 0 16,9-25 0-16,9-10 0 15,4-8 0-15,1-7 0 16,8-1 0-16,-1 4 0 15,-4 8 0-15,-4 13 0 16,-7 18 0-16,-10 13 0 16,-7 12 0-16,0 17 0 0,-8 8-3 15,-1 11 0-15,-3-3-6 16,11 11-6-16,-9-17-9 15,21 6-17-15,0-17 0 16,16 0 0-16,1-16 1 16</inkml:trace>
  <inkml:trace contextRef="#ctx0" brushRef="#br3" timeOffset="321225.373">5112 8864 78 0,'-19'-23'39'0,"3"13"2"16,-13-1 0-16,7 28-14 15,-14 0-22-15,6 13-1 0,-2 9 1 16,1 9-2-16,2 3 1 16,9 2-2-16,8-7-1 15,7-8 0-15,15-8 0 16,11-13 0-16,6-17-1 15,12-14 0-15,2-13 0 16,2-7 0-16,0-4-1 16,-4-3 1-16,-6 1-1 15,-4 8 1-15,-11 8-1 16,-18 24 0-16,0 0 0 15,4 26-1-15,-22 17 0 16,-4 20 1-16,-7 20 0 16,-9 14 0-16,-1 16-1 15,1 3 0-15,-3 5 0 0,5-8 1 16,4-10-1-16,7-22 1 15,9-20-1-15,7-24 2 16,9-37 0-16,0 0 1 16,10-41 0-16,4-12 1 15,0-11-1-15,-2-11 0 16,3-12-1-16,-1-6 0 15,3 0-1-15,2 4-1 16,3 10-2-16,-3-1-8 16,17 23-12-16,-10-3-16 15,5 20 1-15,0 6-2 16,10 11 0-16</inkml:trace>
  <inkml:trace contextRef="#ctx0" brushRef="#br3" timeOffset="322253.4318">6212 8857 88 0,'0'0'38'16,"-1"-10"1"-16,11 9 0 15,-10 1-30-15,33-12-4 16,-1 0-3-16,10 1 1 16,-3 1-1-16,8 4 0 15,-8 0-2-15,-1 3 1 16,-6 2 0-16,-7 5 0 0,-12 6 0 15,-11 5-1-15,-8 4 2 16,-10 4-3-16,-6 6 3 16,-9 6-2-16,-7 4 0 15,-6 6 1-15,-3 1 0 16,9-6 0-16,1-1 0 15,13-3 0-15,13-7-1 16,16-9 1-16,19-11-3 16,14-13 0-16,23-3-7 15,5-19-15-15,19 4-16 16,-5-11 0-16,11 4-2 15,-10-7 0-15</inkml:trace>
  <inkml:trace contextRef="#ctx0" brushRef="#br3" timeOffset="322645.4543">6949 8980 96 0,'0'0'39'16,"-17"6"2"-16,28-3-3 15,-11-3-31-15,35-14-4 16,2-7-1-16,7-1 1 16,3 0-2-16,0-1 0 15,-2-4-2-15,-2 2 2 16,-10-2-2-16,-7 4 2 15,-13 3-2-15,-13 3 1 0,-10 4 0 16,-5 5 1-16,-12 9 0 16,-7 6 0-16,-5 9 1 15,-7 15-1-15,2 9 1 16,3 8-1-16,4 2 1 15,11 3-2-15,15-4 1 16,14-7-2-16,25-9-1 16,14-13-2-16,20-12-4 15,12-24-11-15,28 1-19 16,-9-18-2-16,11 2 0 15,-15-14-1-15</inkml:trace>
  <inkml:trace contextRef="#ctx0" brushRef="#br3" timeOffset="323260.4894">7789 8884 105 0,'-29'43'39'16,"-7"-5"1"-16,16 11-3 16,-4-8-33-16,5-5 0 15,4-2-1-15,8-6 0 16,5-10-1-16,6-5-1 15,-4-13 0-15,26-20 0 16,-4-5 0-16,5-9-2 16,-1-7 1-16,6-7 0 15,-2-2-2-15,-2-1 1 16,-2 6 0-16,-3 6 0 15,-3 7-1-15,-1 6 2 0,-1 10-1 16,3 4 1-16,0 7 0 16,2 6 0-16,4 5 1 15,1 1 0-15,1 3-1 16,2-2 1-16,-1 1-1 15,1-1 0-15,2-2 1 16,-3-4-1-16,-4 1 0 16,-2-2 0-16,-7 0 1 15,-2 2-1-15,-15-3 2 16,3 19-1-16,-11-2 1 15,-7 5-1-15,-1 3 2 16,-4 9-2-16,0 2 1 16,1 5-1-16,5 1 0 15,6-8-1-15,10-1 1 16,8-9-1-16,10-7 0 0,12-11 0 15,8-12 0-15,5-14 0 16,5-6 0-16,-2-6-1 16,-2-10 1-16,-11 2 0 15,-7-5-2-15,-14 1 1 16,-13 2-2-16,-8 6 2 15,-12 4-3-15,-6 9 1 16,-4 11-2-16,-5 0-3 16,13 18-7-16,-10-13-10 15,26 19-14-15,5-12-1 16,26 16 0-16,10-14-1 15</inkml:trace>
  <inkml:trace contextRef="#ctx0" brushRef="#br3" timeOffset="326473.6732">8951 8897 87 0,'0'0'36'15,"-14"6"1"-15,14-6-3 16,-12 10-27-16,12-10-2 16,0 0-1-16,0 0 0 15,18 7-1-15,9-10-1 16,9-7-1-16,9 1 0 15,6-6-1-15,5-3 1 16,0-2-2-16,-3-2 2 16,-7-2-2-16,-12 0 1 15,-14 3-1-15,-11 1 2 0,-17 4-1 16,-11 5 0-16,-11 8 2 15,-13 8-1-15,-10 11 0 16,-6 11 1-16,-4 10 1 16,1 8-1-16,7 1 1 15,9 5-1-15,13-5 0 16,18-2-1-16,20-9-1 15,23-16-3-15,29-3-6 16,6-24-22-16,33 1-10 16,2-16 1-16,13 0-1 15</inkml:trace>
  <inkml:trace contextRef="#ctx0" brushRef="#br3" timeOffset="326796.6917">9828 8664 112 0,'-36'2'40'16,"-16"0"0"-16,10 16-9 15,-1-8-28-15,5 6-1 16,5 0-1-16,14 1 1 16,8 2-1-16,15-5 0 15,12-2-1-15,14 5 1 16,6-4 0-16,3 5 0 15,1 2 0-15,-7 0 0 16,-5 4 1-16,-11 2-2 16,-11 1 2-16,-12 0-2 15,-9-2 0-15,-9 1 1 0,-7-3-2 16,0-4 0-16,-5-4-1 15,2-4-2-15,12 0-8 16,-6-20-18-16,28 9-10 16,-11-25 0-16,20 3-2 15,8-11 1-15</inkml:trace>
  <inkml:trace contextRef="#ctx0" brushRef="#br3" timeOffset="327336.7226">11186 8366 74 0,'3'-29'37'16,"6"11"0"-16,-9-3 1 15,14 11-27-15,-14 10-7 16,3 12 0-16,-5 13-2 15,0 14 1-15,-8 8 0 16,1 12-1-16,-2 8 0 16,-2 5 1-16,-2 3-1 15,3-3 0-15,2-3-1 16,1-7-1-16,5-5-2 15,2-11-3-15,9 2-11 16,-7-23-23-16,10-2 0 16,-10-23 0-16,15 4-1 15</inkml:trace>
  <inkml:trace contextRef="#ctx0" brushRef="#br3" timeOffset="327795.7488">11057 8786 66 0,'-19'-21'39'15,"-2"0"-1"-15,9 14 1 16,-2-5-15-16,14 12-17 15,14-4-2-15,8 3-1 16,7-2-1-16,10-1-2 16,12-3 1-16,8-1-1 15,7-2 0-15,0 2 0 16,1-4-1-16,0 2 0 15,-5-1 0-15,-10 3 0 16,-9-1 0-16,-10 3 0 0,-11 3 1 16,-8 3-1-16,-14 0 0 15,-3 16 0-15,-12 4 0 16,-7 6 1-16,-7 9 1 15,-3 5-1-15,-2 5 1 16,4 4-1-16,5-3 2 16,14-4-2-16,11-6 1 15,17-9-1-15,14-16-1 16,18-10 1-16,7-12-1 15,4-10 1-15,4-12-3 16,-8-8 2-16,-8-5-2 16,-15-2 1-16,-16 2-1 15,-19-1 0-15,-13 8-1 16,-16 5 0-16,-7 13-2 0,-10 2-3 15,7 27-15-15,-13-4-17 16,22 13 0-16,3-1-2 16,24 5 1-16</inkml:trace>
  <inkml:trace contextRef="#ctx0" brushRef="#br3" timeOffset="329598.852">13090 8793 28 0,'0'0'25'15,"0"0"3"-15,8-20-2 16,6 11-17-16,-9-14 0 15,14 11 3-15,-14-14 0 16,10 12 1-16,-18-9 0 16,8 11-4-16,-15-4-1 15,-2 9-2-15,-12 0-1 16,-4 11-2-16,-10 3 0 15,-1 11-1-15,-7 8 2 16,-1 9-2-16,1 7 1 16,2 4-1-16,7 2 2 15,11 0-2-15,12-4 1 0,13-9-2 16,17-13 0-16,20-16 0 15,18-16 0-15,12-19 0 16,14-16-1-16,5-14 0 16,0-13-1-16,-2-7 1 15,-8-3-2-15,-11-3 2 16,-17 6-1-16,-10 8 0 15,-15 10 2-15,-10 12-2 16,-8 15 1-16,-9 13 0 16,-7 20 0-16,-6 23-1 15,-3 20 1-15,-2 17 0 16,1 14-1-16,4 4 1 15,9 9-1-15,4-5-6 16,23 7-14-16,-7-27-17 0,24-6-1 16,0-17-2-16,16-5 2 15</inkml:trace>
  <inkml:trace contextRef="#ctx0" brushRef="#br3" timeOffset="329982.8739">13730 8686 74 0,'-19'6'40'16,"9"12"-1"-16,1-8 0 16,17 17-19-16,7-18-18 15,10 0 0-15,9-5 0 16,10-7-1-16,4-5 1 0,-1-2-1 15,1-5 0-15,-7-4 0 16,-8-3 0-16,-8-3-1 16,-12-1 1-16,-5-1 0 15,-14 5 0-15,-6 4 0 16,-8 6 0-16,-5 9-1 15,-4 8 1-15,-4 13-1 16,1 6 1-16,0 12 0 16,7 1 1-16,5 6-1 15,11 1 0-15,10-6-2 16,15-3-2-16,9-12-3 15,21 1-5-15,-5-25-16 16,23 7-13-16,-2-19 0 16,13 0-2-16,-8-10 3 15</inkml:trace>
  <inkml:trace contextRef="#ctx0" brushRef="#br3" timeOffset="330343.8946">14561 8637 90 0,'0'0'39'0,"-26"0"0"15,12 13 1-15,-12-2-31 16,6 10-5-16,-3 2 1 15,4 11-2-15,0 0 1 16,4 2-2-16,2-3 2 16,5 1-3-16,2-8 2 15,7-4-2-15,5-7-1 16,7-9 1-16,6-12-1 15,6-5 0-15,3-11-1 0,4-7 1 16,0-6-1-16,2-2 1 16,-3-1-1-16,1 1 1 15,-7 6-2-15,-2 7 2 16,-5 11 0-16,-7 10 0 15,-11 3-1-15,8 25 1 16,-10 2-1-16,0 5-1 16,0 5-1-16,5-6-4 15,11 6-5-15,-3-20-16 16,21 2-11-16,2-19-1 15,20-4-1-15,2-15 1 16</inkml:trace>
  <inkml:trace contextRef="#ctx0" brushRef="#br3" timeOffset="330650.9122">15201 8673 81 0,'-26'4'42'0,"-18"-2"-2"16,8 11 2-16,-7-6-20 16,11 11-16-16,1 6-1 15,13 7-2-15,6 0 0 16,13 3 0-16,11 0-1 15,11-3-1-15,6-2 1 16,8-6-2-16,2-10 1 16,1-6-1-16,-4-8 0 15,-4-9 0-15,-4-9 0 16,-6-7 0-16,-4-6-2 15,-6-6 1-15,1-5-2 16,-4-3 1-16,1 4-3 0,-5-2 1 16,5 15-4-16,-6-2-3 15,7 22-6-15,-16-10-18 16,5 19-4-16,16-7-1 15,2 10 0-15</inkml:trace>
  <inkml:trace contextRef="#ctx0" brushRef="#br3" timeOffset="330890.9259">15985 8089 106 0,'-41'40'42'16,"-10"7"0"-16,8 21-1 15,-7 7-34-15,14 3-5 0,7 5 1 16,7 6-1-16,9-7-2 16,6-7-3-16,9-2-4 15,-3-26-7-15,17 4-13 16,-14-26-14-16,12-5-1 15,-14-20 0-15,14-5 1 16</inkml:trace>
  <inkml:trace contextRef="#ctx0" brushRef="#br3" timeOffset="331079.9367">15592 8632 112 0,'-12'-8'42'16,"12"8"1"-16,11 2-2 0,12-1-37 15,10-4-2-15,15 1-2 16,8 2-2-16,1-7-5 15,15 12-8-15,-17-17-15 16,7 11-11-16,-12-6-2 16,0 6 0-16,-14-8 2 15</inkml:trace>
  <inkml:trace contextRef="#ctx0" brushRef="#br3" timeOffset="331417.956">16119 8593 100 0,'-16'23'41'16,"-3"-3"0"-16,16 5 1 15,-7-5-32-15,21-2-6 0,7-5-1 16,12-4-1-16,8-6 0 16,2-7-1-16,2-6 0 15,0-6-1-15,-3-7 0 16,-7-4 0-16,-4-3 0 15,-12 1 0-15,-6 3 1 16,-10 5-1-16,-11 11 1 16,-11 11-1-16,-8 13 2 15,-7 12-1-15,0 10 2 16,-2 10-3-16,6 3 0 15,10 0 0-15,9-3 0 16,19-10 0-16,14-4-4 16,9-20-12-16,24 4-14 15,-3-23-13-15,20-5 0 0,4-12-2 16,15-1 2-16</inkml:trace>
  <inkml:trace contextRef="#ctx0" brushRef="#br3" timeOffset="332167.9989">17846 8629 83 0,'5'-21'36'0,"2"6"1"16,-17-8-3-16,7 12-28 16,-12-7 0-16,-3 15 1 15,-13 1 0-15,-2 12 0 16,-14 6-1-16,2 9-1 15,-8 4-1-15,4 11 0 16,3-6 0-16,12 5-1 16,8-3 0-16,14-2-2 15,17-8 1-15,14-4-2 16,16-7 0-16,15-9 0 15,7-6 0-15,4-6 0 16,6-11 0-16,-1-6 0 16,-3-6 0-16,-6-2 0 15,-10-5 0-15,-6 4 0 0,-12 0 0 16,-5 4 0-16,-9 6 0 15,-9 8 0-15,-6 14 0 16,0 0 0-16,-19 24 0 16,3 5 0-16,1 8 0 15,0 5 0-15,3 3 0 16,8-2-4-16,15-1 0 15,8-17-9-15,28 5-9 16,-5-27-13-16,26 3-7 16,0-15 2-16,11-1-2 15</inkml:trace>
  <inkml:trace contextRef="#ctx0" brushRef="#br3" timeOffset="332417.0132">18782 8672 80 0,'2'-14'40'15,"-13"-6"-1"-15,11 20 3 16,-33-27-20-16,14 22-15 15,-14 5-2-15,-3 10-1 16,-8 6 1-16,1 11-1 16,-1 1 0-16,5 9-1 15,7-3-3-15,10 3 0 16,12-5 0-16,20-5 0 15,17-6 0-15,12-10-5 16,22 3-6-16,0-26-12 16,25 12-15-16,-12-17-4 15,10 4 0-15,-14-8-1 0</inkml:trace>
  <inkml:trace contextRef="#ctx0" brushRef="#br3" timeOffset="332672.0278">19317 8571 112 0,'-14'0'41'0,"-16"-1"1"16,2 14-8-16,-11 0-28 16,-3 11 0-16,-7 2-1 15,3 8-1-15,5-2 1 16,9 4-5-16,14-4 0 15,14-4 0-15,17-6 0 16,18-9 0-16,16-2 0 0,8-16-5 16,17 9-8-16,-12-25-12 15,19 12-11-15,-16-13-7 16,4 5 0-16,-15-9 1 15</inkml:trace>
  <inkml:trace contextRef="#ctx0" brushRef="#br3" timeOffset="333047.0492">19669 8579 89 0,'-23'5'41'0,"5"11"1"16,-16 1-1-16,12 12-20 16,-8-3-14-16,2 7-1 15,5-3-1-15,7 4-2 16,7-6-3-16,9-5 0 15,10-3 0-15,14-8 0 0,12-10 0 16,8-9 0-16,7-5 0 16,2-8 0-16,2-3 0 15,-1-6 0-15,-4-1 0 16,-7 1 0-16,-8 2-2 15,-11 4 1-15,-4 5 1 16,-9 4 0-16,-11 14 0 16,0 0 0-16,0 0-1 15,-15 17 1-15,5 6-1 16,-2 7 0-16,4 3 0 15,1-1-2-15,12 4-1 16,0-11-5-16,18 7-3 16,-6-20-11-16,24 5-13 15,-5-17-4-15,11 0-1 0,-2-12 3 16</inkml:trace>
  <inkml:trace contextRef="#ctx0" brushRef="#br3" timeOffset="333378.0681">20432 8688 108 0,'-26'19'41'0,"3"14"0"16,-13-7-5-16,18 8-28 16,-10-4-2-16,8 1-1 15,4-7 0-15,8-3-4 16,4-5 1-16,4-16 0 15,0 0-2-15,23-6 0 16,-4-11 0-16,5-7 0 0,2-3 0 16,3-7 0-16,-1-5-2 15,5 1 2-15,-4 1-2 16,-1 3 1-16,-5 7-1 15,-1 7 1-15,-1 5-1 16,-5 7-1-16,4 9-3 16,-4-1-3-16,12 14-4 15,-7-14-8-15,19 17-11 16,-4-14-8-16,15 4-1 15,-2-4 2-15</inkml:trace>
  <inkml:trace contextRef="#ctx0" brushRef="#br3" timeOffset="333753.0896">21156 8605 75 0,'-8'-14'40'0,"8"14"0"15,-34-16 0-15,17 20-11 16,-19-4-24-16,-5 10 0 16,-5 5 0-16,1 9 0 15,-2 4 0-15,6 8-1 16,2 2-2-16,8 2-2 15,9-5 0-15,13-2 0 16,12-9 0-16,15-8 0 16,8-8 0-16,14-10 0 15,3-10 0-15,4-6 0 16,1-9 0-16,-1-3 0 15,-5-2 0-15,-8-1 0 16,-8 5 0-16,-11 3-2 0,-6 7 1 16,-9 18 0-16,0 0 0 15,-19 1 1-15,2 16-2 16,-1 4 1-16,4 8 0 15,-2-2-6-15,12 6-2 16,-2-13-4-16,24 11-7 16,-8-23-10-16,27 9-3 15,-1-17-7-15,14 0 0 16,2-10 5-16</inkml:trace>
  <inkml:trace contextRef="#ctx0" brushRef="#br3" timeOffset="333986.1029">21547 8671 76 0,'-2'-12'42'0,"-12"-3"-1"15,-1 13 1-15,-13-6-12 0,4 16-24 16,-9 1-2-16,4 8 0 16,-2 3-1-16,3 5-1 15,6-2 1-15,5 3-1 16,11-1-2-16,11-5 0 15,13-2 0-15,7-6-7 16,13 3 0-16,1-20-8 16,23 14-11-16,-11-23-13 15,10 5-3-15,-8-12 0 16,5 4 2-16</inkml:trace>
  <inkml:trace contextRef="#ctx0" brushRef="#br3" timeOffset="334520.1335">21865 8667 79 0,'0'0'41'15,"-10"-18"-1"-15,10 18 2 0,-31 1-18 16,18 8-18-16,-10 6 0 15,2 8-1-15,0 0 0 16,4 5-2-16,4-2 1 16,5-4-4-16,5-1 0 15,5-7 0-15,11-10 0 16,8-4 0-16,5-7 0 15,8-9 0-15,3-4 0 16,2-6 0-16,4-3-2 16,0 1 2-16,-5 2-2 15,-4 2 0-15,-11 11 2 16,-8 8 0-16,-15 5 0 15,-5 23 1-15,-18 9 1 16,-13 13-1-16,-11 10 1 16,-9 10-2-16,-3 10 0 0,-2 8 0 15,4 1 0-15,10 1 0 16,6-4 0-16,11-5 0 15,11-11 0-15,10-9 0 16,9-19 0-16,5-14 0 16,-5-23 0-16,18-8 0 15,-6-22 0-15,4-17 0 16,1-14 0-16,4-13 0 15,6-3 0-15,3-2 0 16,5 9 0-16,1 8 0 16,3 11 0-16,0 14 0 15,2 15 0-15,0 12 0 16,0 14-3-16,-4-3-7 15,10 8-2-15,-11-14-5 0,20 15-10 16,-17-21-4-16,21 8-9 16,-8-8 0-16,13 2 1 15,-7-1 6-15</inkml:trace>
  <inkml:trace contextRef="#ctx0" brushRef="#br3" timeOffset="334686.143">22677 8875 129 0,'-12'11'45'0,"-5"-11"-1"15,17 0-7-15,-30 8-37 16,19-8 0-16,11 0 0 15,-18-4 0-15,18 4 0 16,-18-3-10-16,18 3-5 16,-25-4-12-16,25 4-9 0,-29 0-7 15,6-5-2-15,-10-4 3 16</inkml:trace>
  <inkml:trace contextRef="#ctx0" brushRef="#br3" timeOffset="337569.3079">1014 10603 95 0,'0'0'36'0,"0"0"-1"16,12 2 2-16,-12-2-35 0,31-1 0 15,3 0-1-15,4-1 1 16,6 0-1-16,5-2 0 15,-3-3 0-15,-2-1 0 16,-7-7 0-16,-8-3-1 16,-8-5 1-16,-11-5 0 15,-8-1 1-15,-12 0-1 16,-7 3 2-16,-6 5-2 15,-10 4 3-15,-4 10-2 16,-6 14 0-16,-3 13 0 16,-4 14-1-16,4 13 1 15,2 9-2-15,9 5 1 16,14 2-1-16,18-1 0 0,19-9 0 15,19-10-1-15,25-14-2 16,14-15-2-16,21-7-5 16,2-28-22-16,22 4-7 15,-14-19 0-15,5 1 0 16</inkml:trace>
  <inkml:trace contextRef="#ctx0" brushRef="#br3" timeOffset="338102.3384">2036 10404 111 0,'-29'-6'38'0,"-16"-2"3"15,4 18-4-15,-10 3-34 16,-1 15 0-16,1 8-2 16,2 15 2-16,3 5-1 0,8 2 0 15,14 1-1-15,17-3 0 16,16-11 0-16,15-12 0 15,18-16 0-15,11-14 0 16,11-16 0-16,2-8-1 16,4-13 0-16,-7-7 0 15,-6-4 0-15,-13 0 0 16,-7 0-1-16,-10 1 0 15,-7 9 1-15,-11 2-2 16,-6 13 2-16,-4 9-1 16,1 11 0-16,-14 29 1 15,2 18 0-15,-2 23 1 16,-3 21-2-16,1 19 0 15,-5 20 1-15,1 10-1 0,0 3 1 16,-1-1 1-16,0-11-1 16,4-14-2-16,-4-19 3 15,0-17 0-15,-1-21 1 16,-3-21-2-16,-3-18 2 15,-2-20-3-15,-4-22 2 16,2-12 0-16,1-18-1 16,3-14-1-16,6-10 0 15,8-4 0-15,10-2-2 16,10 5 1-16,14 11-3 15,5 5-5-15,20 19-6 16,-4-4-11-16,28 23-12 16,-3-2-1-16,24 8-2 15,3-9 1-15</inkml:trace>
  <inkml:trace contextRef="#ctx0" brushRef="#br3" timeOffset="338253.347">2906 11045 118 0,'-27'8'41'16,"-12"-8"-1"-16,-3 3-3 15,9 1-47-15,-23-16-17 16,18 12-14-16,-10-9 0 16,17 11-2-16,-6-4 1 15</inkml:trace>
  <inkml:trace contextRef="#ctx0" brushRef="#br3" timeOffset="338396.3552">1923 11168 112 0,'-28'8'37'0,"14"-11"-9"15,6-17-32-15,22-5-35 16,7-15-1-16,19-5-3 16</inkml:trace>
  <inkml:trace contextRef="#ctx0" brushRef="#br3" timeOffset="344794.7211">3536 10264 75 0,'0'0'34'0,"17"6"0"15,-17 4 0-15,1 19-21 16,-4-1-10-16,0 16 0 16,-4 8 0-16,1 12 1 15,-4 4-2-15,0 5 0 16,1-3-1-16,3-5-2 15,4-4-4-15,-3-19-24 16,15-5-7-16,-2-20 0 16,11-11-1-16</inkml:trace>
  <inkml:trace contextRef="#ctx0" brushRef="#br3" timeOffset="345021.7341">3591 10228 109 0,'0'0'38'0,"0"0"1"16,25 7-2-16,0-11-36 15,10-5-1-15,14-2 0 16,8-3-2-16,9 4-5 15,-8-7-29-15,11 9-1 16,-10-5-1-16,-6 13-1 0</inkml:trace>
  <inkml:trace contextRef="#ctx0" brushRef="#br3" timeOffset="345230.7461">3530 10617 75 0,'-15'15'41'0,"20"-2"-2"15,8-23 1-15,24 5-12 16,9-20-26-16,19-2-2 16,13-4-2-16,3-4-3 15,9 12-22-15,-12-6-11 16,2 14-1-16,-18 3 0 0,-6 14 0 15</inkml:trace>
  <inkml:trace contextRef="#ctx0" brushRef="#br3" timeOffset="346395.8127">4271 10587 98 0,'0'15'37'0,"0"-15"1"15,0 23-4-15,-5-7-30 16,3 10 0-16,-5 0 0 15,0 10 0-15,-5 0-1 16,1 3 0-16,-3-6-1 16,1-2 0-16,1-5 0 0,6-9-1 15,-3-5-1-15,9-12 1 16,0 0-1-16,11-26 0 15,0 1 0-15,4-5-1 16,2-6 1-16,0-3 0 16,0-1 0-16,1 2 0 15,-2 3 0-15,-1 5 0 16,1 7 0-16,2 4 0 15,1 7 0-15,6 1 0 16,3 7 0-16,2-1 0 16,6 4 0-16,3 0 0 15,3 0 0-15,2 0 0 16,-4-1 0-16,-2 2 0 0,-5-1 0 15,-8 1 0-15,-6 1 0 16,-19-1 1-16,0 0-1 16,-5 12 0-16,-13-4 1 15,-4 7-1-15,-5 1 0 16,-4 6 0-16,0 6 1 15,0 4-1-15,9 1 0 16,5 2 1-16,5 2-1 16,11-6 0-16,8-3 0 15,9-5 0-15,10-7 0 16,8-11 0-16,4-9 0 15,2-7 0-15,4-10-1 16,-3-8 0-16,-5-4 0 16,-6-3 0-16,-6-5 1 15,-10 1-1-15,-6 2 1 0,-7 3-1 16,-3 8 2-16,-6 3-1 15,1 6 0-15,0 7 0 16,7 11 1-16,0 0-1 16,0 0 0-16,0 0 1 15,23 8-1-15,-2-2 1 16,6-2-1-16,7 0 1 15,4-3 0-15,-1 1 0 16,-4-1 0-16,-3 2-1 16,-3 0 1-16,-6 6 0 15,-8 7-1-15,-10 4 1 16,-6 6-1-16,-7 6 0 15,-5 3 0-15,-4 3 0 16,0 2 0-16,0-7 0 0,3-5 0 16,3-5 0-16,13-23 0 15,-2 10 0-15,16-20 0 16,3-11 0-16,8-5 1 15,3-7-1-15,-1-4 0 16,6-1 0-16,-4 3 1 16,-8 5-1-16,-4 6 0 15,-2 7 0-15,-15 17 1 16,13-10-1-16,-13 10 1 15,-1 18-1-15,-2-4 0 16,3 0 1-16,3 3-1 16,5-4 0-16,6-4 0 15,9-5 0-15,8-9 0 16,8-4 0-16,6-9 0 0,2-2 0 15,2-7 0-15,-4 0 0 16,-2-2 0-16,-7 0 1 16,-9 7-1-16,-5 2 0 15,-8 10 0-15,-14 10 1 16,0 0-1-16,1 30-1 15,-10 0 0-15,-1 3-2 16,2 12-3-16,-6-5-5 16,13 13-7-16,-11-23-10 15,20 5-15-15,1-14 2 16,20-2-2-16,8-16 3 15</inkml:trace>
  <inkml:trace contextRef="#ctx0" brushRef="#br3" timeOffset="347176.8574">6861 10039 89 0,'-2'-19'36'0,"2"19"1"15,-10-11 0-15,1 23-30 16,-5 2-2-16,4 13 1 15,-6 10-1-15,0 13-2 16,-3 6 0-16,5 11 0 16,-2 5-1-16,3 3 0 15,5-6-1-15,7-6 0 0,6-11-2 16,10-13 3-16,11-14-2 15,6-15 0-15,8-18 0 16,4-11 0-16,1-11 0 16,2-8 0-16,-2-4 0 15,-6-4-2-15,-4 2 3 16,-6 2-3-16,-5 9 2 15,-7 6-2-15,-4 11 3 16,-13 16-2-16,12 5 0 16,-11 14 3-16,0 10-3 15,0 6 3-15,1 4-3 16,5 3 3-16,3-4-3 15,7-3 2-15,4-9 0 16,7-10 0-16,1-12 0 0,5-10 0 16,2-9-1-16,-2-12 1 15,-2-8 1-15,-6-6-3 16,-4-4 2-16,-6-5-2 15,-3 2 1-15,-6 1-3 16,0 5 1-16,-7 2-3 16,8 10-3-16,-8-1-9 15,17 20-22-15,-5-3 0 16,12 18 1-16,-1-4-2 15</inkml:trace>
  <inkml:trace contextRef="#ctx0" brushRef="#br3" timeOffset="347626.8831">8258 9947 102 0,'-35'-5'39'16,"0"20"1"-16,-10-2-1 15,0 19-33-15,-2 6-1 16,4 13 0-16,-1 5-2 16,7 7 0-16,3 3-1 15,10 2 0-15,5-4-2 16,12-5 1-16,10-5-1 15,9-10 0-15,10-8 0 16,6-11 0-16,7-9 0 16,2-12 0-16,1-10 0 15,-1-9 0-15,-1-8 0 0,-3-5-1 16,-8-4 1-16,-2 0 0 15,-4-1 0-15,-5 6 0 16,-5 5 0-16,-4 8 0 16,-5 14 0-16,0 0 0 15,0 0 0-15,4 29-1 16,-4-5 0-16,0 3-1 15,5 1-1-15,4-4-2 16,11 3-5-16,-7-23-14 16,22 5-16-16,-3-17 0 15,12-4-1-15,-3-13 1 16</inkml:trace>
  <inkml:trace contextRef="#ctx0" brushRef="#br3" timeOffset="347851.896">8743 10055 102 0,'-14'26'39'0,"-13"7"1"16,5 23 0-16,-10 0-35 16,9 11-1-16,3 3-2 15,5 1 0-15,4-3-3 16,4-4 1-16,6-6-3 15,3-10 0-15,7-4-3 16,-3-23-7-16,14-3-27 16,-20-18 1-16,26 0 0 15,-16-16-1-15</inkml:trace>
  <inkml:trace contextRef="#ctx0" brushRef="#br3" timeOffset="348011.9051">8658 10490 93 0,'-10'-25'38'0,"10"25"2"15,-7-19-1-15,7 19-31 16,18 0-4-16,5 0-2 15,5-2-3-15,9-7-3 16,11 8-11-16,-1-20-26 16,12 1 4-16,-6-12-3 15,4 0 2-15</inkml:trace>
  <inkml:trace contextRef="#ctx0" brushRef="#br3" timeOffset="348182.9149">9149 10014 108 0,'-23'41'40'0,"-14"11"0"16,8 24 1-16,-6 3-37 15,10 5 0-15,5-1-3 16,6-5-1-16,13-6-4 16,2-26-15-16,21 3-20 15,-3-23-3-15,12-7 0 16,-2-18 0-16</inkml:trace>
  <inkml:trace contextRef="#ctx0" brushRef="#br3" timeOffset="348860.9537">9690 10087 83 0,'-36'-10'38'16,"8"22"0"-16,-14 1 0 15,2 12-29-15,-12 0-3 16,5 8 0-16,-1-5-2 15,8 4-1-15,8-8-1 0,12 0-1 16,11-8 1-16,14-4-1 16,13-4-1-16,11-4 1 15,13 2-1-15,4 2 0 16,2 1 0-16,-4 4 1 15,-3 4-2-15,-8 6 1 16,-12 7-1-16,-12 3 2 16,-17 5-1-16,-10 1 0 15,-7 0 0-15,-5-2 1 16,0-2-3-16,1-9 0 15,9 1-3-15,1-23-13 16,26 8-22-16,-7-12 1 16,39-16-2-16,-7-10 0 15</inkml:trace>
  <inkml:trace contextRef="#ctx0" brushRef="#br3" timeOffset="349309.9794">10509 9910 90 0,'1'-14'37'0,"-1"14"0"15,0 0 0-15,1 33-32 16,-9-1 1-16,1 14-2 15,-6 11-1-15,1 8 0 16,-6 9-3-16,3 7 2 16,-3-2-2-16,4-6 1 15,-1-6-2-15,4-9-1 16,10-7-4-16,-4-19-12 0,12 0-21 15,-2-18 1-15,9-5-2 16,-14-9 1-16</inkml:trace>
  <inkml:trace contextRef="#ctx0" brushRef="#br3" timeOffset="349763.0053">10334 10362 101 0,'0'0'38'0,"0"0"2"16,0 0-5-16,24 6-32 15,5-5 0-15,8-1-1 16,8 1 0-16,10-4-1 0,4-1 1 16,1 0-1-1,-2-1-1-15,-5 0 0 0,-8 2 1 16,-10 1 0-16,-8-1-1 15,-11 3 1-15,-16 0-1 16,0 0 0-16,0 0 1 16,-7 19 0-16,-4-3-1 15,-2 5 0-15,1 6 1 16,1 5-1-16,4 6 1 15,4-1 0-15,8-3-1 16,10-3 1-16,11-8 0 16,6-10 0-16,9-12 0 15,5-10-1-15,0-11 1 16,-2-8-1-16,-4-8 0 15,-11-3-1-15,-11-4-1 16,-12 1 1-16,-17 1-3 0,-7 6-1 16,-14 2-4-16,4 22-14 15,-14-5-18-15,11 19 1 16,-2-3 0-16,18 9 0 15</inkml:trace>
  <inkml:trace contextRef="#ctx0" brushRef="#br3" timeOffset="350587.0524">11907 9908 74 0,'0'0'36'16,"2"-17"0"-16,-2 17 1 15,0 0-30-15,0 0-1 16,-4-17-1-16,4 17 0 15,0 0 0-15,0 0-1 16,1 21-2-16,0 9 1 16,1 16-1-16,-1 15-1 15,-1 15-1-15,2 16 1 0,-5 9-1 16,1 5 0-16,0-4-2 15,0-14 0-15,8-9-4 16,-2-31-13-16,18-6-20 16,-1-28 0-16,16-14-1 15,1-26 1-15</inkml:trace>
  <inkml:trace contextRef="#ctx0" brushRef="#br3" timeOffset="350940.0726">12341 10096 99 0,'-26'29'39'16,"-10"-4"0"-16,3 10-2 15,-7-3-36-15,2 0 1 16,-2 2-1-16,5-3 1 15,1-6 0-15,6-1-1 16,8-8 0-16,5-2 1 16,15-14-1-16,0 12 0 15,14-12-1-15,10-1 1 16,10-2-1-16,8 3 1 15,1 2-1-15,1 2 1 16,1 5-1-16,-6 5 0 16,-2 4-1-16,-7 2-1 15,-3 4-2-15,-4-2-1 16,6 7-8-16,-8-15-26 0,14 0 0 15,-5-14 0-15,10-2-2 16</inkml:trace>
  <inkml:trace contextRef="#ctx0" brushRef="#br3" timeOffset="351349.096">12909 10306 89 0,'-28'-23'40'15,"10"19"1"-15,-13-4-1 16,0 10-34-16,-2 3-3 15,0 10 2-15,-2 2-2 16,3 11 0-16,2 4-2 0,2 4 1 16,5 1-1-16,8 0 1 15,7-3-1-15,10-2 0 16,8-7-1-16,9-8 0 15,7-10 0-15,5-8 0 16,5-8-1-16,3-6 1 16,-1-7-1-16,1-7 1 15,-6 0-1-15,-5-4 0 16,-4 6 1-16,-8-2-1 15,-4 7 1-15,-7 7-1 16,-5 15 1-16,-12-6 0 16,3 17 0-16,-6 8-1 15,3 6 0-15,-1 4 0 16,11 3-3-16,-1-5-3 15,24 8-13-15,-9-17-19 0,20-2-1 16,1-16 0-16,11 0 0 16</inkml:trace>
  <inkml:trace contextRef="#ctx0" brushRef="#br3" timeOffset="351894.1272">13258 10335 94 0,'0'0'38'0,"-24"2"2"16,15 13-3-16,-7 0-33 15,6 9 1-15,-4 1-1 16,4 10-1-16,0 0 0 16,1-2-1-16,3-1-1 15,0-5 1-15,6-6-2 0,1-8 1 16,-1-13 0-16,13-3-1 15,-4-11 0-15,5-8 0 16,1-8 0-16,4-1 0 16,-2-7 1-16,1-1-1 15,-2 4 0-15,-1 5-1 16,-4 5 2-16,-4 9-1 15,-7 16 0-15,0 0 1 16,0 0-1-16,6 17 0 16,-8 5 0-16,-2 1 1 15,4 2-1-15,3 0 0 16,5-7 0-16,6-5 0 15,7-9 0-15,7-7 0 16,7-7 0-16,7-9 0 0,0-4 1 16,2-4-2-16,-6-1 2 15,-1 0-1-15,-8 4 1 16,-8 4-1-16,-8 4 1 15,-13 16-1-15,0 0 0 16,0 0 1-16,-14 17-2 16,-1 3 1-16,-2 8-2 15,2 0 0-15,4 6-1 16,1-5-1-16,15 2-4 15,0-16-9-15,24 9-14 16,-4-19-9-16,13-1 0 16,1-14 1-16</inkml:trace>
  <inkml:trace contextRef="#ctx0" brushRef="#br3" timeOffset="352157.1422">13978 10344 100 0,'-20'5'41'0,"8"14"-1"15,-10-4 0-15,10 9-35 16,-1 6-2-16,6 6 0 15,5 0-1-15,8-2-1 16,8-3 0-16,8-5 0 16,2-8 0-16,5-6 0 15,-3-11-1-15,0-8 1 16,-3-8 0-16,-6-6 0 15,-7-8-1-15,-9-1-1 16,-4-2-2-16,-8-7-2 0,3 12-12 16,-18-15-18-16,10 16-6 15,-8-7-2-15,10 13 3 16</inkml:trace>
  <inkml:trace contextRef="#ctx0" brushRef="#br3" timeOffset="352786.1782">14938 9855 87 0,'12'-7'38'0,"-12"7"0"16,0 0 0-16,-5 13-32 16,-2 22-1-16,-5 10-2 15,0 16 0-15,-6 10-1 16,4 9 0-16,-4 2-2 15,4 4 1-15,4-8-2 16,3-9-1-16,8-6-3 0,-1-17-2 16,20-3-25-16,-10-19-7 15,10-8 1-15,-6-16-2 16</inkml:trace>
  <inkml:trace contextRef="#ctx0" brushRef="#br3" timeOffset="352954.1878">14915 10388 90 0,'-16'-19'40'0,"6"14"0"15,-5-1 0-15,15 6-30 16,0 0-6-16,22 0-2 16,5-4-1-16,12-6-6 15,13 4-3-15,0-15-31 16,14 3 1-16,0-12-1 15,2 2 0-15</inkml:trace>
  <inkml:trace contextRef="#ctx0" brushRef="#br3" timeOffset="353156.1994">15457 9763 89 0,'-22'15'39'0,"-7"13"1"16,6 22 0-16,-7 8-18 15,6 13-19-15,1 6-3 16,6 9 2-16,8-1-3 15,3-2 1-15,11-2-5 16,4-18-3-16,19-1-32 16,-5-19-1-16,11-6 1 15,-1-19-2-15</inkml:trace>
  <inkml:trace contextRef="#ctx0" brushRef="#br3" timeOffset="353623.2261">16126 9937 98 0,'1'-13'38'16,"-1"13"2"-16,-19-7-1 15,4 13-33-15,-20 4-2 16,-7 12 1-16,-6 0-2 15,1 9 0-15,2-1-1 16,6 1-1-16,12 3 1 16,13-5-2-16,15-2 1 15,15-3-1-15,12-2 0 16,9 1-1-16,1 3-1 15,2-2 2-15,-6 4-1 16,-7 3 1-16,-11 1-2 16,-15 5 2-16,-10 1-1 15,-15 0 3-15,-9-2-2 0,-1-4 0 16,-2-4-1-16,1-7-1 15,13-5-6-15,2-26-18 16,20 10-15-16,29-29 1 16,12 3-3-16,5-7 2 15</inkml:trace>
  <inkml:trace contextRef="#ctx0" brushRef="#br3" timeOffset="353795.2359">16477 10431 112 0,'-23'12'41'16,"-6"-11"0"-16,8 4-4 16,-1 6-42-16,0-20-28 0,22 9-8 15,-14-3 0-15,14 3-1 16</inkml:trace>
  <inkml:trace contextRef="#ctx0" brushRef="#br3" timeOffset="354004.2479">15683 10737 110 0,'-22'5'42'0,"1"-12"0"0,21 7-4 15,-17-12-44-15,16-5-32 16,19 8-4-16,-1-8 1 16,4 9-2-16</inkml:trace>
  <inkml:trace contextRef="#ctx0" brushRef="#br3" timeOffset="354980.3037">17188 10330 97 0,'19'-1'41'16,"1"-11"0"-16,19-2-4 16,8-8-35-16,5-5-5 15,22 11-11-15,-5-13-23 16,6 12 0-16,-13 0-1 15,-6 9-2-15</inkml:trace>
  <inkml:trace contextRef="#ctx0" brushRef="#br3" timeOffset="355161.3141">17170 10602 111 0,'-17'17'40'0,"17"-17"1"15,33-9-2-15,24-12-39 16,24-7-3-16,18 3-8 15,2-10-26-15,17 7-3 16,-8-2 1-16,1 11-2 16</inkml:trace>
  <inkml:trace contextRef="#ctx0" brushRef="#br3" timeOffset="358857.5255">18655 9869 50 0,'14'-6'31'16,"-14"6"2"-16,0 0-3 15,0 33-13-15,-18-10-4 16,5 17-4-16,-13 1-2 16,0 18-1-16,-8-1-1 15,5 6 2-15,-3-7-2 16,16-4 0-16,7-15-2 15,18-11 0-15,17-16-1 16,25-15-1-16,22-13 1 16,13-11-1-16,16-4-1 15,4-6-3-15,3 3-3 16,-16-7-31-16,2 11-1 0,-25-5 0 15,-14 11-1-15</inkml:trace>
  <inkml:trace contextRef="#ctx0" brushRef="#br3" timeOffset="359080.5382">19075 9867 110 0,'-35'51'39'0,"8"17"2"16,-10 3-3-16,9 6-35 15,-2 7-2-15,6 5 1 16,8-8-3-16,9-10 1 16,14-9-5-16,7-25-16 0,24-1-18 15,5-25 0-15,17-7-2 16,2-20 0-16</inkml:trace>
  <inkml:trace contextRef="#ctx0" brushRef="#br3" timeOffset="361531.6784">19830 10040 38 0,'0'-13'31'16,"0"0"3"-16,-4-7-2 15,4 20-11-15,-19-27-5 16,19 27-3-16,-32-21-3 15,13 20-3-15,-11-4-2 16,2 14-1-16,-5 4-1 0,3 10 0 16,-3 8-1-16,4 12 0 15,4 4-2-15,5 9 1 16,6 0-2-16,5 2 2 15,9-4-1-15,6-3 1 16,11-12-1-16,12-10 0 16,9-15 1-16,12-17 0 15,8-14 1-15,9-14-3 16,2-13 2-16,-1-11-1 15,-8-10 1-15,-9-4-2 16,-16 1 0-16,-15-3-2 16,-15 10-1-16,-23 4 0 15,-9 13-1-15,-15 8-1 16,-2 21 0-16,-9 9-1 0,9 23-1 15,-3 0-25-15,13 20 0 16,14 3-1-16,16 5 2 16</inkml:trace>
  <inkml:trace contextRef="#ctx0" brushRef="#br3" timeOffset="362286.7216">20595 9964 107 0,'-34'-9'39'16,"-3"16"0"-16,-18 0 0 15,1 17-34-15,-7 6-2 0,3 13 0 16,1 6-1-16,8 4 1 15,10 3-3-15,12-2 2 16,17-4-3-16,18-9 2 16,22-11-1-16,21-11 0 15,18-15 0-15,12-11 0 16,9-12 1-16,-1-14-3 15,-1-8 3-15,-9-8-1 16,-17-4 1-16,-16-2-1 16,-21 1 2-16,-16 0-2 15,-14 3 0-15,-14 11 2 16,-14 3-1-16,-7 11-1 0,-2 9 1 15,-2 8-1 1,1 10 0-16,9 9 0 0,10 5 0 16,11 6 0-16,16 4-1 15,17 0 1-15,18-4 0 16,9-1 0-16,15-5 0 15,10-7 0-15,7-7 0 16,2-5 1-16,-1-9-1 16,-12-3 0-16,-6-3 0 15,-10-1 1-15,-17 0-1 16,-12-1 1-16,-19 9-1 15,-14 7 1-15,-18 11-1 16,-9 11 1-16,-13 19-1 16,-5 11 2-16,-3 10-4 15,4 7 2-15,7 4-1 0,14 1 2 16,20-7-2-16,17-8 1 15,24-16-1-15,17-14 1 16,14-18 0-16,11-11 1 16,2-13 2-16,-2-13-6 15,-8-11 6-15,-8-6-3 16,-19-8 0-16,-17-1 0 15,-13-3 0-15,-14-3 0 16,-7 9-5-16,-15 1 1 16,5 16-6-16,-18-7-15 15,19 25-15-15,-5 4-1 16,13 18 1-16,3 3 0 15</inkml:trace>
  <inkml:trace contextRef="#ctx0" brushRef="#br3" timeOffset="363087.7674">21828 10040 100 0,'0'0'37'0,"10"6"2"16,-20 3-2-16,1 16-29 16,-8 2-3-16,2 10-1 15,-6 4-2-15,-1 6 1 16,1-2-2-16,2 1 1 15,1-6-1-15,9-4 0 16,2-11-1-16,7-5 1 16,0-20 0-16,19 6 0 15,0-21-1-15,7-8-1 0,1-13 3 16,4-3-1-16,0-10 1 15,-2-1-2-15,-4-1 2 16,1 1-2-16,-8 10 2 16,-5 8-1-16,-5 9 0 15,-8 23-1-15,0 0 0 16,0 0 0-16,9 26 0 15,-6 3 0-15,4 4 0 16,4 3-1-16,8-2 1 16,5-9-2-16,6-5 2 15,10-9-1-15,4-10 1 16,1-10 1-16,-1-8 0 15,0-5 1-15,-2-7 0 16,-4-1-2-16,-6 0 0 0,-6 0 0 16,-8 7 0-16,-4 5 0 15,-3 7 0-15,-11 11 0 16,0 0 0-16,3 30 0 15,-11 2 0-15,-1 8 0 16,-2 5 0-16,0 2 0 16,1 2 0-16,2-4 0 15,13 3-10-15,-5-28-8 16,23 10-11-16,-12-21-12 15,16-1-2-15,-2-14 0 16,13 0 0-16</inkml:trace>
  <inkml:trace contextRef="#ctx0" brushRef="#br3" timeOffset="363282.7786">22787 10401 124 0,'-14'7'43'15,"6"5"-1"-15,-6-13-1 16,14 1-43-16,0 0-4 16,-16-8-16-16,16 8-18 15,0 0-2-15,0 0-1 16,0 0 0-16</inkml:trace>
  <inkml:trace contextRef="#ctx0" brushRef="#br3" timeOffset="372371.2984">2533 11551 71 0,'13'-3'34'0,"-13"3"1"0,8 16-2 16,0 2-28-16,-8 4-2 15,4 13 1-15,-3 7-2 16,-1 14 0-16,-1 5-1 16,-3 12 0-16,-3 1 0 15,0 5-1-15,0-4 0 16,-1-5-4-16,9-5-4 15,-5-26-18-15,14-2-7 16,-1-26-2-16,11-4 0 16</inkml:trace>
  <inkml:trace contextRef="#ctx0" brushRef="#br3" timeOffset="372567.3096">2636 12077 73 0,'-11'-8'37'0,"-4"-5"-2"0,15 13 1 15,-17-4-29-15,17 4-2 16,11-5-2-16,8-1-1 15,6-4-1-15,12-8-3 16,5-3 0-16,3-12-1 16,10 6-9-16,-8-17-23 15,6 7 0-15,-10-9-1 16,-1 7 1-16</inkml:trace>
  <inkml:trace contextRef="#ctx0" brushRef="#br3" timeOffset="372756.3204">3044 11533 76 0,'-20'17'35'0,"9"20"3"15,-7 4-1-15,9 20-29 0,-4-1-3 16,8 5-3-16,1-2 1 16,8 0-2-16,5-7 0 15,7-7-5-15,9-6 0 16,4-18-7-16,19-1-20 15,-5-16-4-15,10-2-1 16,-3-18-1-16</inkml:trace>
  <inkml:trace contextRef="#ctx0" brushRef="#br3" timeOffset="373550.3659">3420 11851 92 0,'-29'2'36'15,"4"19"1"-15,-10-1-1 0,11 13-33 16,-4 0 1-16,6 8-3 15,8-3 1-15,12-2-1 16,3-4 1-16,13-6 0 16,8-11-1-16,8-8 0 15,6-12 0-15,-1-9-1 16,2-8 1-16,-7-6-2 15,-2-4 1-15,-7-5-1 16,-5-1 1-16,-8 1 1 16,-7 5-2-16,-6 3 3 15,-2 5-3-15,-4 6 3 16,-1 7-2-16,0 10 2 15,-2 4-2-15,7 9 1 16,3 2-1-16,5 1-2 16,9-2 2-16,4-1-2 0,10-3 3 15,6-8-3-15,4-3 2 16,5-5 1-16,-1-6-1 15,0 1 2-15,-5-2-1 16,-2 2 1-16,-10 2-1 16,-2 2 1-16,-19 8-2 15,10-2 1-15,-10 2-1 16,-10 18-2-16,0 0 2 15,-2 4-2-15,1 6 2 16,1 2-2-16,2 1 2 16,5 0-2-16,6-4 2 15,7-5 1-15,9-8-1 16,8-9 0-16,8-7 0 15,8-11 0-15,2-6 1 0,3-7-1 16,-1-4 0-16,-4-3 2 16,-6 2-2-16,-8 2 2 15,-6 5-2-15,-8 6 2 16,-7 5-2-16,-8 13 2 15,0 0-2-15,3 20-2 16,-6 2 1-16,2 5-1 16,2 4 2-16,3 0-2 15,4-1 2-15,4-5-1 16,1-6 1-16,7-9 0 15,4-9 1-15,2-11-1 16,-2-8 1-16,3-8-1 16,-4-7 1-16,-1-3 1 0,-8-3-2 15,0-2-1-15,-4 3-1 16,-5 0-3-16,2 8-5 15,-11-8-16-15,16 20-12 16,-9-5-2-16,15 12 0 16,-3-1 1-16</inkml:trace>
  <inkml:trace contextRef="#ctx0" brushRef="#br3" timeOffset="374339.411">5237 11739 78 0,'0'0'37'16,"0"0"-2"-16,0 0-4 0,-2 13-26 15,-5 5 0-15,-4 3 0 16,1 7-2-16,-3 2 1 16,0 4-2-16,-1 1 1 15,2-3-1-15,1-3 0 16,5-6-2-16,2-9 1 15,4-14 0-15,0 0 0 16,16 0-1-16,0-16 0 16,3-7 1-16,2-7-1 15,2-2 2-15,-4-6-3 16,2 3 2-16,-3 0-1 15,-3 6 0-15,-5 5 1 16,-2 4-1-16,-8 20 1 16,6-11-1-16,-6 11 1 0,0 21 1 15,3-3-1-15,-1 4 1 16,6 1-1-16,1 1-1 15,5-3 1-15,7-5-2 16,7-8 2-16,6-8-2 16,3-5 1-16,5-10 1 15,-1-6-1-15,0-3 1 16,-1-3-1-16,-4 2 1 15,-7 0-2-15,-7 5 2 16,-8 7-1-16,-3 6-1 16,-11 7 1-16,7 12 1 15,-8 5-1-15,-4 8 0 16,3 5-1-16,2 0-3 0,7 7 0 15,0-10-4-15,17 6-13 16,-5-20-18-16,19-2 0 16,1-18-2-16,12-1 3 15</inkml:trace>
  <inkml:trace contextRef="#ctx0" brushRef="#br3" timeOffset="375098.4544">6230 11632 92 0,'-28'6'39'0,"-10"-2"0"15,3 13-2-15,-5-3-33 16,1 13 1-16,3 3-1 16,5 4-2-16,3 3 1 0,6 5-2 15,7-4 1-15,7-1-1 16,8-6 0-16,8-7-2 15,7-10 2-15,12-9-1 16,3-11 0-16,8-9 0 16,4-13 0-16,2-3 1 15,-1-7-1-15,-3-2 0 16,-6-1-1-16,-6 2 1 15,-9 4-1-15,-8 9 1 16,-8 7 0-16,-3 19-2 16,-20-8 2-16,3 19 2 15,-3 8-2-15,0 9 1 16,1 4-2-16,5 3-2 15,11 0 0-15,3-7-2 0,12 0 0 16,7-11-5-16,16 3-4 16,-10-25-15-16,19 5-8 15,-8-15 2-15,8 0-1 16,-11-12 19-16,6 5 9 15,-15-5 7-15,-1-2 7 16,-2 9 16-16,-9-8 11 16,-2 12 1-16,-11-4 1 15,1 20-15-15,-5-17-9 16,5 17-4-16,-13 9-1 15,4 11 0-15,-4 4-1 16,3 9-2-16,-5 3 0 16,2 5-1-16,3-5 1 15,3 1-1-15,2-8-1 16,7-8 0-16,-2-21 0 0,20 5-1 15,0-23 1-15,6-8 1 16,3-8-2-16,0-7 1 16,3-5 0-16,-3-1-1 15,-4 1 1-15,-1 5-1 16,-8 10 0-16,-2 5-1 15,-6 10 1-15,-8 16 0 16,0 0 0-16,10 13-1 16,-9 10 0-16,-1 3 0 15,4 7-2-15,1 1 0 16,6 2-4-16,-4-15-13 15,24 8-15-15,-10-19-3 0,15-2-2 16,-1-15 0 0</inkml:trace>
  <inkml:trace contextRef="#ctx0" brushRef="#br3" timeOffset="375571.4815">7161 11552 96 0,'-27'4'38'15,"12"14"1"-15,-9-7-5 16,12 12-29-16,-7 4-1 15,8 1 0-15,2 2-1 16,8 1 0-16,5-8-2 16,6-4 1-16,7-9-2 15,3-5 2-15,1-11-1 16,2-6-2-16,2-7 1 15,1-6-1-15,-7-1 1 0,0-2-1 16,-4 2 1-16,-2 3-2 16,-5 5 2-16,-8 18-1 15,0 0 0-15,0 0 0 16,-7 46 0-16,-8 6 0 15,-1 20 0-15,-4 14 0 16,-1 12 0-16,0 7 0 16,2-1 0-16,1-2 0 15,4-16 1-15,3-11 0 16,3-20 0-16,5-18 0 15,-1-22 0-15,4-15 1 16,-5-15 0-16,2-16 0 16,0-12 0-16,2-12 0 15,1-13 0-15,-1-10-2 16,6-1-1-16,3-5-4 0,12 15-14 15,-14-12-14-15,16 18-4 16,-8 3-2-16,13 17 1 16</inkml:trace>
  <inkml:trace contextRef="#ctx0" brushRef="#br3" timeOffset="376212.5181">8376 11530 81 0,'-15'0'38'0,"-5"1"-1"16,1 16-4-16,-18-9-28 16,4 8-1-16,-5 2-1 15,1 10 1-15,-4-2-1 16,7 4 1-16,1-1-2 15,13 0 2-15,7-7-2 16,13-4 0-16,13-7-1 16,12-7 1-16,14-5-2 15,6-2 1-15,3-3-1 16,3-1 0-16,-7 4 0 15,-5 3 1-15,-11 7-1 16,-11 8 0-16,-15 5 1 16,-12 7-3-16,-8 3 2 0,-9 4-2 15,-1 1 2-15,-1-4-4 16,8-2 1-16,4-15-5 15,21 2-8-15,-4-16-19 16,29-20-4-16,5-11 0 16,17-2-1-16</inkml:trace>
  <inkml:trace contextRef="#ctx0" brushRef="#br3" timeOffset="376405.5292">8837 11574 105 0,'-7'26'40'16,"-14"-2"1"-16,7 14-9 15,-3-7-30-15,2 4 2 0,3-3-2 16,8-2-2-16,0-5 0 16,7-4-3-16,8-5-1 15,3-16-9-15,14 5-25 16,-8-21-4-16,7 1 3 15,-7-14-1-15</inkml:trace>
  <inkml:trace contextRef="#ctx0" brushRef="#br3" timeOffset="376555.5377">8809 11278 93 0,'-23'-18'37'0,"-1"6"-1"16,24 12-2-16,-12 10-37 15,12-10-17-15,33 12-17 0,-1-3 0 16,16 7-2-16,-1-2 2 15</inkml:trace>
  <inkml:trace contextRef="#ctx0" brushRef="#br3" timeOffset="377073.5674">9355 11519 83 0,'-34'6'40'0,"0"12"-1"15,-13-5 1-15,13 10-29 16,-12 1-7-16,9 9 2 15,6-1-2-15,9 6 0 0,14-8-2 16,13-2 1-16,15-9-2 16,15-10 1-16,10-9-2 15,3-6-2-15,5-5 1 16,-2-11-1-16,-5 0 1 15,-10-3-2-15,-6 0 1 16,-11 1-1-16,-9 6 2 16,-7 3-1-16,-3 15 1 15,-11-7 0-15,1 18 0 16,-8 14 2-16,-2 14-1 15,-5 14-1-15,-1 16 1 16,-7 16 0-16,3 9 0 16,-2 5 0-16,3 0 0 15,1-3-1-15,2-11 1 16,7-12 1-16,2-18 0 0,4-18 0 15,1-23 1-15,12-14-1 16,-16-28 1-16,12-13-2 16,2-15 1-16,8-12 0 15,4-12 0-15,10-9-1 16,5-1 0-16,9 0-1 15,8 9-2-15,1 5-1 16,10 22-14-16,-16-6-12 16,12 26-11-16,-9 3 1 15,3 16-1-15</inkml:trace>
  <inkml:trace contextRef="#ctx0" brushRef="#br3" timeOffset="377582.5965">10802 11061 78 0,'-18'-31'40'0,"2"11"-1"16,-10 2-2-16,4 13-31 16,-13 11-1-16,2 16 0 15,-6 14-2-15,1 18-2 16,-2 10 1-16,2 15-1 15,5 6 0-15,4 4 1 16,7 0-1-16,7-2 1 16,8-2-3-16,7-15-2 0,10-7-3 15,0-15-3 1,16 0-15-16,-13-26-17 0,5-4 2 15,-18-18-2-15,18-3 3 16</inkml:trace>
  <inkml:trace contextRef="#ctx0" brushRef="#br3" timeOffset="377922.6159">10279 11657 75 0,'-15'-14'41'0,"1"0"-3"16,14 14 1-16,0 0-22 15,19-5-13-15,6 4-2 16,10-1 0-16,8-2 0 15,8-2-1-15,6-2 0 16,0-1 0-16,0-3 0 0,-3 3-1 16,-7-3 1-16,-5 3-1 15,-10 2 1-15,-8 2-1 16,-7 3 1-16,-17 2-1 15,7 15 1-15,-12 4-1 16,-4 5 1-16,-3 8 1 16,0 8-1-16,-1 1-2 15,1 3 1-15,7-5-1 16,5-1-1-16,4-12-3 15,11-6-1-15,-1-24-18 16,24-3-16-16,-10-17 0 16,10-5 0-16,-9-15 1 15</inkml:trace>
  <inkml:trace contextRef="#ctx0" brushRef="#br3" timeOffset="378066.6242">10949 11277 97 0,'-14'-21'39'0,"-6"4"2"15,20 17-4-15,-19 6-36 16,19-6-3-16,16 29-11 15,-2-19-25-15,19 10-1 16,0-1-1-16,13 8 1 16</inkml:trace>
  <inkml:trace contextRef="#ctx0" brushRef="#br3" timeOffset="378605.655">11318 11521 94 0,'-30'-9'39'0,"4"8"1"16,-14-7-7-16,7 12-28 15,-7 4 0-15,4 11-1 16,-2 6 0-16,8 5 1 16,3 2-3-16,10 3 2 15,7-3-2-15,11-5 1 16,13-6-2-16,10-10 1 15,11-9-1-15,9-6-3 16,2-9 2-16,3-5-1 16,-4-8 0-16,-3-4-1 15,-9 1 2-15,-4 2-3 16,-10 3 3-16,-11 5-1 15,-8 19 1-15,0 0-1 16,-16 11 0-16,-8 20 2 0,-3 16-1 16,-7 16 0-16,-3 16 0 15,-2 12 0-15,3 7 0 16,1-1 0-16,12-4 1 15,1-8-2-15,11-12 2 16,6-14 0-16,5-20 0 16,1-17 0-16,-1-22 0 15,14-8 0-15,-6-20-1 16,-1-12 0-16,2-11 0 15,1-11 0-15,0-7 0 16,4-7-2-16,1 0 2 16,4-1-1-16,6 9-2 15,5 4 0-15,8 12-3 16,1-2-6-16,22 24-11 0,-17-8-12 15,15 17-5-15,-4-4-2 16,9 8 2-16</inkml:trace>
  <inkml:trace contextRef="#ctx0" brushRef="#br3" timeOffset="378966.6757">11996 11391 74 0,'-23'-7'40'0,"1"7"0"16,-8-2 0-16,2 11-23 15,-9-5-12-15,9 10-2 16,-2 0 0-16,12 5-1 16,-1 2 0-16,11 4-1 0,8-3 0 15,9-2-1-15,10 1 1 16,3-4-1-16,4 0 0 15,1-1 0-15,0 0 0 16,-5-1 0-16,-5 1 1 16,-4 1 1-16,-9 4-1 15,-4 3 1-15,-7 0-1 16,-5 3-1-16,-6-1 1 15,-3-1-1-15,2 1-1 16,-2-5-3-16,2 0 0 16,0-12-9-16,14 9-11 15,-13-18-16-15,18 0-1 16,0 0-1-16,-3-17 1 0</inkml:trace>
  <inkml:trace contextRef="#ctx0" brushRef="#br3" timeOffset="379132.6852">11643 11786 103 0,'-20'8'38'15,"4"-4"-2"-15,3-10-31 16,13 6-44-16,-9-16 2 15,9 16-5-15</inkml:trace>
  <inkml:trace contextRef="#ctx0" brushRef="#br3" timeOffset="379385.6996">9877 11956 97 0,'0'0'35'0,"2"-14"-32"15,7 1-2-15,27-3-43 16,-14-9 0-16</inkml:trace>
  <inkml:trace contextRef="#ctx0" brushRef="#br3" timeOffset="430500.6232">12267 11150 91 0,'0'0'40'0,"0"0"2"16,19-13-3-16,4 5-37 15,23-7-2-15,9 2 0 16,8 4 1-16,0 1-1 15,-3 6 1-15,-10 5-1 16,-8 9 0-16,-17 7 1 16,-12 9-1-16,-14 4 1 15,-10 6 0-15,-5 0-1 16,-4 2-1-16,4 3-3 0,-2-13-13 15,8 13-23-15,1-8 0 16,9 5-1-16,0-5 0 16</inkml:trace>
  <inkml:trace contextRef="#ctx0" brushRef="#br3" timeOffset="430672.6331">12700 11897 102 0,'0'0'44'0,"0"0"1"16,-23-13-2-16,17-3-40 15,-4 1-2-15,3 0-1 16,7 15-7-16,-9-29-32 0,16 19-4 16,-4-4 2-16,13 8-4 15</inkml:trace>
  <inkml:trace contextRef="#ctx0" brushRef="#br4" timeOffset="693028.639">1985 12760 80 0,'-17'9'38'0,"-12"-2"-1"16,-4 17-1-16,-12-3-33 15,-5 9 0-15,-4 1-1 16,5 7 0-16,5-2 0 15,11-2-1-15,14-3 0 16,19-2-1-16,23-8 1 0,14-6-1 16,13-6 1-16,12 2-1 15,2-3 1-15,3 0-1 16,-10 1 1-16,-7 5 0 15,-13 5-1-15,-16 7 1 16,-16 4-1-16,-12 3 1 16,-14 4-1-16,-3-2-1 15,1-3-1-15,-2-7-2 16,10-5-3-16,0-21-23 15,30-4-8-15,4-23 0 16,19-5-1-16</inkml:trace>
  <inkml:trace contextRef="#ctx0" brushRef="#br4" timeOffset="693245.6514">2673 12712 87 0,'0'0'37'15,"1"12"0"-15,-12 5 1 16,9 13-33-16,-14 14-3 15,-1 12 0-15,-1 11-1 16,-2 6 0-16,1 4-1 16,1-2-1-16,4-4-2 15,3-14-3-15,15-3-19 16,-5-28-13-16,14-8 0 15,-13-18-2-15,30-27 4 16</inkml:trace>
  <inkml:trace contextRef="#ctx0" brushRef="#br4" timeOffset="693442.6627">2476 12786 72 0,'-24'-23'40'0,"24"23"0"16,-17-21 0-16,33 21-12 15,5-7-25-15,12-2-1 16,15-1-2-16,6-2-1 15,11 4-2-15,0-2-4 16,13 17-19-16,-16-12-13 16,5 15 0-16,-16-5-1 15,0 9 1-15</inkml:trace>
  <inkml:trace contextRef="#ctx0" brushRef="#br4" timeOffset="693637.6738">3186 12739 85 0,'2'-17'36'15,"-2"17"1"-15,0 0 0 16,2 25-32-16,-2-1-1 15,3 14 0-15,-4 11-1 16,2 9-1-16,-2 8 0 16,0 4-2-16,-1 1 0 15,-2-8-3-15,7-3-3 16,-10-21-25-16,19-6-9 15,-5-22 2-15,13-10 0 16</inkml:trace>
  <inkml:trace contextRef="#ctx0" brushRef="#br4" timeOffset="693945.6914">3243 12738 97 0,'0'0'40'15,"0"0"1"-15,31 19-2 16,8-18-36-16,4-1 0 15,8 0-1-15,9 2 0 16,3 0-1-16,6 6 0 16,-7 6 0-16,-6 8 0 15,-14 8-1-15,-16 10 1 16,-14 8-1-16,-19 4 0 15,-19 5 1-15,-15 1-2 16,-12-3 1-16,-8-4-1 0,-4-8-1 16,5-8-1-16,9-4-3 15,-1-23-15-15,28 6-20 16,-4-19 1-16,28 5-2 15,-4-25 0-15</inkml:trace>
  <inkml:trace contextRef="#ctx0" brushRef="#br4" timeOffset="694347.7144">4589 12781 78 0,'16'-29'39'0,"4"9"-1"16,-6-3 1-16,10 10-35 15,-24 13-1-15,14-8 0 16,-11 18 0-16,-5 15-1 15,-3 10 0-15,-5 13 0 16,3 9-2-16,-2 8 1 16,2 2-2-16,3-3-1 0,8-2-3 15,0-22-9-15,15-1-26 16,-4-23 1-16,10-10 0 15,-4-22 0-15</inkml:trace>
  <inkml:trace contextRef="#ctx0" brushRef="#br4" timeOffset="694523.7245">4592 12725 100 0,'0'0'41'0,"10"-15"0"15,22 15-3-15,4-12-36 16,15-1-1-16,12-2-1 0,5-4-2 15,8 8-4-15,-12-8-23 16,8 18-11-16,-23-4 0 16,-6 16-1-16</inkml:trace>
  <inkml:trace contextRef="#ctx0" brushRef="#br4" timeOffset="694689.734">4778 12874 66 0,'-18'14'39'16,"5"-12"-1"-16,13-2 0 15,24 1-18-15,4 1-20 16,16 3-3-16,3-10-28 16,21 10-4-16,-3-11-2 0,10 5-2 15</inkml:trace>
  <inkml:trace contextRef="#ctx0" brushRef="#br4" timeOffset="695633.788">5323 12749 93 0,'-22'17'39'0,"-6"-8"1"15,21 11-6-15,-8-8-29 16,7 5 0-16,0 0-2 15,2 10 0-15,-2-1-1 16,1 6 0-16,1 0 0 0,5-2 0 16,3-4-2-16,11-3 1 15,5-6-1-15,15-13 1 16,8-8-1-16,8-11-1 15,7-11 0-15,-2-6-1 16,1-7-1-16,-6-10 1 16,-5 0-1-16,-13-5 1 15,-12 6 0-15,-13 3 0 16,-12 7 1-16,-10 9 1 15,-9 10 1-15,-7 11 0 16,-4 10 0-16,-2 10 1 16,2 6 0-16,7 5 0 15,11 2-1-15,11 2 1 16,11-2-2-16,15-5 1 0,12-5-1 15,9-5 0-15,8-5 0 16,2-3 0-16,0-4 0 16,-4 1 0-16,-6 1 0 15,-10 2 1-15,-7 5-1 16,-8 3 0-16,-9 10 0 15,-6 3 1-15,-5 7-1 16,-1 8 1-16,-2 4-1 16,1 1 0-16,-2 2 0 15,4-4 1-15,4-2-1 16,2-7 0-16,0-9 1 15,5-9-1-15,-6-14 0 16,20-8 0-16,-10-15 0 16,1-8 0-16,-2-13 0 0,0-7-1 15,-2-10 0-15,1-3 0 16,-1-1 0-16,0 3 1 15,3 9-1-15,-1 5 1 16,1 13 0-16,4 9 0 16,5 13 0-16,2 9 1 15,1 6-1-15,0 5 1 16,-2 3-1-16,2 2 1 15,-4 2-1-15,-4 2 0 16,-8 3 0-16,-8 0 0 16,-9 2 0-16,-8 0 0 15,-4-1 0-15,-6 2 0 16,1-3 0-16,-1-1 1 15,7-3-1-15,4 1 0 16,9-1 1-16,7 3-1 0,7 2 0 16,8 5 1-16,5 5-1 15,3 2 1-15,2 0-1 16,3 2 0-16,0-3-1 15,2-10-2-15,9-2-7 16,-7-28-12-16,23 6-11 16,-12-29-8-16,17-3-2 15,-8-22 1-15</inkml:trace>
  <inkml:trace contextRef="#ctx0" brushRef="#br4" timeOffset="696130.8164">6550 12674 71 0,'-17'28'42'15,"-14"0"0"-15,5 17 0 16,-6-9-18-16,4 16-20 15,1-1-1-15,10 0 0 16,2-5-2-16,2-5 0 16,9-8-1-16,2-9 0 15,6-10 0-15,-4-14 0 16,16-12-1-16,-3-11 1 15,-2-9 0-15,3-10 0 16,0-5 0-16,-3-7 0 16,0 1 0-16,-3 2 0 15,-1 8 0-15,-2 8 0 16,-3 8 1-16,2 8-1 15,-4 19 0-15,10-6 1 16,-10 6 0-16,22 21-1 0,-4-8 0 16,0 1 1-16,8-1-1 15,3-4 1-15,2-6-1 16,0-6 1-16,6-7 0 15,3-9-1-15,2-6 0 16,4-4 2-16,-1-4-2 16,-2-1 2-16,-5 3-1 15,-5 7 0-15,-9 5 0 16,-9 17 1-16,-11 16-2 15,-6 9 0-15,-13 15 0 16,-1 9 0-16,-2 9-2 16,0-2-3-16,11 7-7 15,-7-26-10-15,23 14-6 16,-9-35-7-16,28 0-8 0,1-21-2 15,23-14 2-15</inkml:trace>
  <inkml:trace contextRef="#ctx0" brushRef="#br4" timeOffset="696942.8629">10604 12416 81 0,'21'-10'39'0,"-9"-4"2"16,8 14-4-16,-20 0-31 15,17 1-1-15,-17-1-1 16,0 31 1-16,-11 1-2 16,-8 12 0-16,-7 8 0 15,-9 9-1-15,-2 7 0 16,-3 4-1-16,2-3 0 15,9-6 0-15,13-10-1 16,15-11 1-16,22-19-1 16,23-22 0-16,22-17-1 15,18-18-2-15,14-9 0 16,7-15-2-16,5-1 0 15,-8-11-5-15,5 19-19 16,-39-9-13-16,-5 11 2 0,-30 0-1 16,-13 11 3-16</inkml:trace>
  <inkml:trace contextRef="#ctx0" brushRef="#br4" timeOffset="697092.8714">11043 12463 101 0,'-64'43'42'0,"17"18"1"16,-2 1-1-16,13 7-37 15,9 2-2-15,18-2-2 16,14-6-1-16,9-6-4 15,22 1-16-15,-9-25-20 16,27-2-3-16,-1-19 0 16,18-4-1-16</inkml:trace>
  <inkml:trace contextRef="#ctx0" brushRef="#br4" timeOffset="697535.8968">12608 12317 69 0,'-7'24'40'15,"-16"-1"-2"-15,-10 19 3 16,-14-2-27-16,-10 20-13 16,-1 8-2-16,-2 3 0 15,4 4-2-15,3-11-6 16,25 0-28-16,-1-20-2 15,21-12 1-15,7-20-1 16</inkml:trace>
  <inkml:trace contextRef="#ctx0" brushRef="#br4" timeOffset="697716.9071">12298 12620 92 0,'-11'-13'42'16,"11"13"0"-16,-17 17-1 16,13 8-36-16,1 6-1 15,11 6-3-15,10 0-1 16,11-4-3-16,15 1-3 15,6-26-21-15,29 2-14 16,4-20 0-16,21-5-1 16,-3-20 1-16</inkml:trace>
  <inkml:trace contextRef="#ctx0" brushRef="#br4" timeOffset="697881.9166">13272 12429 76 0,'-42'33'41'15,"-13"3"-1"-15,4 16 1 16,-4-5-26-16,6 4-14 15,16 3-2-15,12-11-5 16,29-1-30-16,1-18-3 16,29-6 0-16,6-21-2 15</inkml:trace>
  <inkml:trace contextRef="#ctx0" brushRef="#br4" timeOffset="698181.9337">13599 12481 105 0,'-30'16'42'15,"9"16"0"-15,-12-7-7 16,14 16-33-16,3-1 1 16,11 4-1-16,10-5-1 15,10-4 0-15,11-12 0 16,11-9-1-16,10-13 1 15,5-12-1-15,2-8-1 16,-1-10 1-16,-6-8-1 16,-6-5 1-16,-12 1-2 15,-12-1 0-15,-11 6-2 16,-15-4-2-16,-7 15-9 0,-24-18-11 15,14 23-13-15,-20-8-3 16,13 9 2-16,-9-1-1 16</inkml:trace>
  <inkml:trace contextRef="#ctx0" brushRef="#br4" timeOffset="698775.9677">14329 11883 58 0,'-17'17'40'0,"3"-12"0"16,14-5-1-16,28-3-13 16,9-8-24-16,10-5-1 15,11 5 2-15,0-4-2 16,0 5 3-16,-10 3-4 15,-10 7 1-15,-17 5 0 16,-14 7 1-16,-20 8-1 0,-12 2-2 16,-8 4 3-16,-5-2-3 15,3-1 2-15,6-5 0 16,14-5-1-16,15-13 1 15,18 14-1-15,17-11 1 16,13-2-1-16,5 6 0 16,-1 5 1-16,-4 6 1 15,-15 9-1-15,-14 10 0 16,-20 3 1-16,-20 6 0 15,-16 3 0-15,-11-5-1 16,-4-4 0-16,3-10-1 16,6-8-4-16,6-26-8 15,37 4-15-15,-2-32-15 16,35-4-1-16,6-18-1 0,25-4 0 15</inkml:trace>
  <inkml:trace contextRef="#ctx0" brushRef="#br4" timeOffset="699685.0197">15587 12453 77 0,'0'0'35'0,"0"0"-5"15,0 0 2-15,-22 11-22 16,15 10-4-16,-10 0-1 15,4 8-2-15,-5 0 0 16,5 2-1-16,1-5 0 16,4-2-2-16,1-5 2 15,7-6-2-15,0-13 0 16,12-2 0-16,-2-10 1 15,6-4-1-15,-2-9 0 0,4-2 2 16,-1-6-2-16,-3 1 1 16,0-2-1-16,-1 4 1 15,-3 2-1-15,-2 7 1 16,-1 7-1-16,-7 14 0 15,12-6 0-15,-12 6 2 16,10 20-2-16,-3-3 2 16,3 2-1-16,9 3 1 15,3-6 0-15,7 0 0 16,9-8 0-16,7-7-1 15,6-10 1-15,4-5-2 16,2-5 2-16,-2-7-3 16,-5 1 2-16,-7-1-2 15,-10 7 2-15,-6 4-2 0,-12 8 1 16,-4 13 1-16,-11 12-1 15,-6 12 2-15,-6 8-2 16,-2 5 0-16,3 8-2 16,-2-3 0-16,9 4-6 15,-5-20-16-15,28 4-13 16,3-23-5-16,17-5-2 15,9-19 2-15</inkml:trace>
  <inkml:trace contextRef="#ctx0" brushRef="#br4" timeOffset="700556.0695">17965 11685 65 0,'-44'23'42'0,"-17"12"-3"15,1 21 1-15,-11 6-23 16,5 25-12-16,5 8-1 16,15 10-1-16,16 0-1 15,21-2-4-15,24-4-1 16,18-24-13-16,36-6-22 15,11-26-1-15,30-10-1 16,1-25-1-16</inkml:trace>
  <inkml:trace contextRef="#ctx0" brushRef="#br4" timeOffset="700877.0879">18802 11949 83 0,'0'0'40'0,"9"16"-2"16,-24 13 2-16,-1 22-35 0,-17 10-2 16,2 10-1-16,-3 9 0 15,7 2-2-15,6-3-3 16,9-16-14-16,27-5-19 15,6-20-3-15,29-6-1 16,6-22 0-16</inkml:trace>
  <inkml:trace contextRef="#ctx0" brushRef="#br4" timeOffset="701284.1112">19748 12169 90 0,'-26'2'38'16,"-12"-5"0"-16,11 16-2 15,-8-8-32-15,2 9-1 16,6 1 0-16,6 5-1 16,9 1-1-16,11-2 0 15,12 0-1-15,7 0 1 16,10-3-1-16,4-1 1 15,3-2 0-15,0 1 0 16,-5 0 1-16,-5 1-1 16,-7 2 0-16,-14 6 1 0,-8 3-2 15,-5-1 0-15,-10 3-1 16,-1-5-2-16,5 0-1 15,-2-9-3-15,18 5-12 16,-3-29-13-16,25 1-7 16,1-16-1-16,21 0 2 15</inkml:trace>
  <inkml:trace contextRef="#ctx0" brushRef="#br4" timeOffset="701472.1219">20181 12175 109 0,'0'0'39'0,"-23"16"1"16,9 15-9-16,-16 3-27 15,1 6-2-15,-3 5-1 0,8 2-1 16,6-1-1-16,5-8-4 16,12 0-3-16,-1-24-21 15,24 2-11-15,-1-19 0 16,17-5-2-16,-4-19 2 15</inkml:trace>
  <inkml:trace contextRef="#ctx0" brushRef="#br4" timeOffset="701615.1301">20370 11973 79 0,'-17'-8'39'0,"17"8"-3"16,-18 16-4-16,13 2-47 15,20 1-22-15,-7-4-1 0,20 6-1 16</inkml:trace>
  <inkml:trace contextRef="#ctx0" brushRef="#br4" timeOffset="702104.1581">20705 12161 72 0,'-10'-7'39'15,"-7"7"-1"-15,-10-7 2 16,0 14-20-16,-11-5-14 16,1 12-2-16,-6 4 0 15,2 10 0-15,-2 4-1 16,7 4 1-16,5 1-2 15,14 1 0-15,14-4-1 0,15-6 0 16,16-11-1-16,14-7 1 16,7-9-1-16,12-8 0 15,1-6 0-15,0-7-1 16,-7-4 1-16,-5-4-2 15,-7 2 2-15,-11 3-2 16,-6 3 1-16,-15 10 0 16,-11 10 1-16,-7 13-1 15,-13 17 1-15,-9 15 0 16,-13 18 0-16,-2 10 0 15,-8 12 0-15,-2 2-1 16,6 0 1-16,0-5 0 16,10-11 0-16,8-12 0 15,10-16 1-15,9-17 0 0,11-26 0 16,0 0-1-1,15-32 1-15,2-9-1 0,6-8 0 16,3-13-1-16,7-8-2 16,2-9-3-16,13 11-14 15,-19-14-8-15,16 23-10 16,-16-2-2-16,7 16-2 15,0 5 2-15</inkml:trace>
  <inkml:trace contextRef="#ctx0" brushRef="#br4" timeOffset="702449.1778">21990 11586 101 0,'-29'12'38'0,"4"21"4"16,-12-2-13-16,4 18-27 15,-5 10 0-15,3 9-1 16,-5 9 1-16,3 7-3 15,7 3 0-15,2-7-7 0,24 6-22 16,-9-19-8-16,20-5 0 16,-1-21-1-16</inkml:trace>
  <inkml:trace contextRef="#ctx0" brushRef="#br4" timeOffset="702795.1976">21606 12139 81 0,'-16'-4'41'0,"-4"0"-1"15,20 4 1-15,0 0-20 16,13 4-18-16,16-4-1 16,19 0-1-16,15-6-1 15,9-2 0-15,13-4 1 0,4 1-1 16,-1-3 0-16,-6 3 0 15,-10 3 0-15,-13 1 1 16,-15 7-1-16,-18 5 0 16,-17 7 0-16,-15 7 0 15,-11 10 1-15,-9 7-1 16,-9 6 0-16,-1 3 0 15,4 0-1-15,5-1 1 16,10-2-3-16,11-15-2 16,19-1-12-16,1-32-10 15,31 1-12-15,-2-23-1 16,15-2 1-16,-7-19-1 15</inkml:trace>
  <inkml:trace contextRef="#ctx0" brushRef="#br4" timeOffset="702923.2049">22451 11853 110 0,'-36'-34'39'16,"10"15"3"-16,-1 1-11 15,27 18-27-15,12 10-25 16,3-4-18-16,27 12 1 16,2-3-4-16,16 10 2 15</inkml:trace>
  <inkml:trace contextRef="#ctx0" brushRef="#br4" timeOffset="703425.2336">22824 12056 101 0,'-23'12'40'0,"-14"-8"0"15,11 17 0-15,-8-4-35 0,2 10-1 16,-2 3-1-16,8 3 0 16,3 2-1-16,8-2 0 15,9-3 0-15,10-4-1 16,13-12 0-16,9-9-1 15,9-8 0-15,4-9 0 16,5-7-1-16,0-8 1 16,-1-3 0-16,-2-1-1 15,-10 3 0-15,-5 6 1 16,-10 9 0-16,-16 13-1 15,3 16 1-15,-18 17 0 16,-10 17 0-16,-7 18 1 16,-9 9-1-16,-3 11 0 15,-4 4 0-15,4-3 0 0,3-7 0 16,7-10-1-16,6-11 1 15,7-17-1-15,11-13 1 16,6-13 0-16,4-18 0 16,8-12 0-16,3-10 0 15,4-11 0-15,2-9 1 16,3-11-1-16,4-9 0 15,2-5 1-15,4-2-2 16,0-1 0-16,8 4-3 16,-5-7-7-16,15 22-14 15,-14-13-4-15,16 22-7 16,-8-8-6-16,5 10-1 15,-5-9 2-15</inkml:trace>
  <inkml:trace contextRef="#ctx0" brushRef="#br4" timeOffset="703658.247">23333 11521 88 0,'28'12'42'16,"-2"-4"0"-16,13 18-1 15,-5 0-26-15,2 15-10 16,2 8-2-16,-1 13-1 15,-12 8 0-15,-12 12-1 16,-9 7 0-16,-12 1-2 16,-9 2-1-16,-15-8-4 15,-4 8-14-15,-24-25-12 0,2 4-9 16,-14-21-1-16,-4 0-1 15</inkml:trace>
  <inkml:trace contextRef="#ctx0" brushRef="#br4" timeOffset="704320.2848">10498 13543 45 0,'30'-35'37'0,"-6"0"2"16,-1 23-16-16,-20-9 10 15,-3 21-22-15,-14 25-3 16,-7 13 0-16,-14 8-1 15,-1 13-2-15,-4 1-1 16,6 7 0-16,6-6-1 16,17-3 0-16,19-17-1 0,21-12 0 15,22-15-2 1,15-14-1-16,13-10-2 0,7-18-2 15,11 4-15-15,-18-35-11 16,10 9-12-16,-21-14 1 16,-4 6-1-16</inkml:trace>
  <inkml:trace contextRef="#ctx0" brushRef="#br4" timeOffset="704477.2938">11049 13415 71 0,'-55'70'44'0,"4"34"-3"15,-3 2 2-15,10 17-18 16,8-13-23-16,10-9-2 15,17-12-3-15,9-33-12 0,28 0-25 16,1-35-3-16,19-13 0 16,5-23 0-16</inkml:trace>
  <inkml:trace contextRef="#ctx0" brushRef="#br4" timeOffset="704627.3024">11391 13909 90 0,'-39'7'19'0,"15"-3"-18"16,11-9-1-16,18-8-41 16,17-14-1-16</inkml:trace>
  <inkml:trace contextRef="#ctx0" brushRef="#br4" timeOffset="704958.3213">11950 13573 100 0,'-37'20'42'0,"8"22"1"16,-9-9-13-16,14 28-23 15,-5 6-3-15,11 4-1 16,5-1-1-16,15-3-1 15,12-13 0-15,18-14-2 16,17-18 2-16,11-22-2 16,11-18 1-16,5-17 1 0,-2-14-1 15,-6-9 0-15,-10-10 0 16,-19-4-2-16,-14 2-1 15,-22-3-4-15,-7 25-10 16,-33-8-8-16,9 34-7 16,-23 0-9-16,7 22-2 15,-5 4 2-15</inkml:trace>
  <inkml:trace contextRef="#ctx0" brushRef="#br4" timeOffset="705341.3432">13253 13468 73 0,'16'12'40'16,"-13"2"-1"-16,-6 20 0 15,-21 5-33-15,-6 8-2 16,-10 5-2-16,-2 4 0 0,-4 0-3 15,1-8-1-15,12 8-11 16,-10-29-23-16,26 0-1 16,-1-23-2-16,18-4 1 15</inkml:trace>
  <inkml:trace contextRef="#ctx0" brushRef="#br4" timeOffset="705499.3523">12982 13709 100 0,'1'-15'41'15,"11"22"1"-15,-12-7-8 16,27 11-28-16,-7 10-3 15,8 1-2-15,13 4-4 16,-1-13-11-16,25 13-22 0,-8-19-6 16,16 5 0-16,0-18 0 15</inkml:trace>
  <inkml:trace contextRef="#ctx0" brushRef="#br4" timeOffset="705672.3622">13913 13540 77 0,'-39'34'37'16,"-6"0"-1"-16,8 11-4 16,10 7-52-16,0-14-14 15,17 1-1-15,8-10-2 16,19-2 1-16</inkml:trace>
  <inkml:trace contextRef="#ctx0" brushRef="#br4" timeOffset="705970.3792">14329 13539 78 0,'-24'32'41'0,"-14"3"0"15,12 15 1-15,-9-5-26 16,17 4-13-16,10 1-2 15,14-5 1-15,11-5-1 16,16-10 0-16,14-12 1 16,11-9-2-16,5-14 2 0,2-9-2 15,-2-11 1-15,-5-8-1 16,-12-6-1-16,-9-9-2 15,-14 2-4-15,-24-21-17 16,9 14-17-16,-23-10 0 16,6 16-2-16,-10-1 2 15</inkml:trace>
  <inkml:trace contextRef="#ctx0" brushRef="#br4" timeOffset="706571.4136">15066 13146 55 0,'0'0'38'0,"16"-1"-2"0,8-2 0 15,5-13-15-15,6 7-21 16,7-1 1-16,2 2 0 15,-2 1 1-15,-5 3 0 16,-8 2 0-16,-9 7 1 16,-20-5-1-16,7 13 0 15,-19-5 0-15,-7 4 0 16,-3-2 0-16,-1 3-1 15,1-3 0-15,2 1 0 16,11-3 0-16,9-8 0 16,9 18-1-16,6-8 1 15,8-1 0-15,6 5 1 16,-1-3-1-16,0 1 1 15,-7 0-1-15,-5 4 2 0,-8-1-2 16,-7-1 0-16,-9 0 0 16,-6-2 0-16,-3 0-1 15,-7-2-2-15,6 0-3 16,-4-17-12-16,22 7-15 15,0 0-9-15,0 0-1 16,19-7-1-16</inkml:trace>
  <inkml:trace contextRef="#ctx0" brushRef="#br4" timeOffset="707205.4498">16119 13417 58 0,'0'-12'40'0,"0"12"-2"16,0 0 1-16,-9 15-22 15,-6-1-14-15,-4 8 0 16,-2 2-1-16,1 4-1 15,-2 0 0-15,7-2 0 16,4-5 0-16,9-5 0 16,2-16-1-16,12 4 1 0,6-14-1 15,2-6 0-15,5-7 0 16,0-3 0-16,-2-2 1 15,-1-3-1-15,-3 4 0 16,-3 2 0-16,-5 6 1 16,-2 6-1-16,-9 13 0 15,0 0 1-15,0 0-1 16,0 0 1-16,0 18-1 15,0-2 1-15,5 0-1 16,4 0 1-16,4-4 0 16,7-5 0-16,4-5 0 15,9-4 0-15,0-5 1 16,1-1-1-16,-1-2 1 15,-1-1-1-15,-6 5 0 0,-4 5 0 16,-7 8 0-16,-5 8 0 16,-7 6-1-16,-3 7 1 15,0 2-2-15,-3 1-1 16,8 7-4-16,-6-17-12 15,27 14-11-15,-9-24-12 16,24-2-1-16,3-14-1 16</inkml:trace>
  <inkml:trace contextRef="#ctx0" brushRef="#br4" timeOffset="707962.4931">18757 12833 72 0,'-37'35'38'0,"-21"5"-1"15,5 28-6-15,-20 4-23 16,7 18-1-16,0 4-2 16,17 10-1-16,14 0-2 0,15-6-3 15,29-2-4-15,12-24-19 16,37 0-14-16,7-20 0 15,28-6-1-15,2-23-1 16</inkml:trace>
  <inkml:trace contextRef="#ctx0" brushRef="#br4" timeOffset="708345.515">19127 13240 86 0,'14'-9'39'0,"14"-3"0"15,15 5-1-15,-4-5-36 16,10 4-1-16,-2 2 1 15,-3 6-1-15,-16 7 0 16,-9 12 0-16,-19 6 0 16,-14 7 0-16,-13 7 1 15,-12 9 0-15,-10 0 0 16,-1 5 0-16,2-2 0 15,6-3 0-15,11-7 0 16,20-5-1-16,17-15-1 16,25-11-1-16,25-9-2 15,16-17-6-15,26 8-14 16,-5-21-18-16,19 9 1 0,-3-11-2 15,9 11 0-15</inkml:trace>
  <inkml:trace contextRef="#ctx0" brushRef="#br4" timeOffset="708864.5447">20762 13267 76 0,'-27'-5'38'15,"1"12"-1"-15,-12-6-3 16,9 11-29-16,5-2-2 16,7 4 0-16,5-3 0 15,12 0-1-15,0-11 0 16,34 16-1-16,-5-9 1 0,11-1-1 15,3-1 0-15,1 3 0 16,-3 1 0-16,-7 7 0 16,-9 4-1-16,-16 7 1 15,-14 2 0-15,-10 8 0 16,-12-1 0-16,-9 2 0 15,-1-4-1-15,-3-4-2 16,11-4-3-16,-1-18-15 16,30 4-18-16,0-12-1 15,28-13-1-15,1-8 0 16</inkml:trace>
  <inkml:trace contextRef="#ctx0" brushRef="#br4" timeOffset="709022.5538">21236 13561 99 0,'-20'17'40'0,"-6"-10"-2"16,6-2-5-16,3 8-56 16,5-25-17-16,12 12 0 15,18-27-2-15,11 11 1 16</inkml:trace>
  <inkml:trace contextRef="#ctx0" brushRef="#br4" timeOffset="709613.5876">22453 13034 86 0,'-7'-40'37'0,"-15"-10"-1"15,2 17-4-15,-18-4-24 16,0 13-3-16,-12 11 0 15,3 19-2-15,-7 16 1 16,0 18-1-16,-1 16-1 16,3 16 0-16,4 7 0 0,7 6-2 15,8 0 0-15,11-4-2 16,12-6-3-16,4-19-7 15,24 4-20-15,-11-28-7 16,11-3-1-16,-7-20 0 16</inkml:trace>
  <inkml:trace contextRef="#ctx0" brushRef="#br4" timeOffset="709788.5976">21877 13461 96 0,'-12'-10'40'16,"-9"-5"0"-16,21 15-10 15,-15-2-22-15,15 2-3 16,29-6-3-16,2 2-2 0,14 0-4 15,7-8-4 1,26 13-19-16,-11-15-11 0,21 8-2 16,-11-5-1-16,12 7 1 15</inkml:trace>
  <inkml:trace contextRef="#ctx0" brushRef="#br4" timeOffset="709924.6054">22782 13405 96 0,'-34'5'38'16,"7"0"-4"-16,2-4-18 15,6-15-52-15,13 1-3 16,6-16-2-16,21-1 2 16</inkml:trace>
  <inkml:trace contextRef="#ctx0" brushRef="#br4" timeOffset="710171.6195">23002 12690 111 0,'0'0'41'15,"12"17"2"-15,19 3-7 16,3 2-34-16,4 13-1 16,-1 12 1-16,-5 12-1 15,-11 12-1-15,-12 11 1 16,-13 6-1-16,-16 2-2 15,-11 0-3-15,-18-13-10 16,2 10-17-16,-24-23-11 0,-5 1 1 16,-26-19-3-16</inkml:trace>
  <inkml:trace contextRef="#ctx0" brushRef="#br4" timeOffset="711045.6695">11017 14637 66 0,'15'-9'41'16,"-15"9"-3"-16,0 0-4 15,0 0-22-15,0 0-4 16,-26 17-3-16,11 5-1 15,-9 7-2-15,0 10-1 16,-4 7 1-16,4 9-2 16,1 0 1-16,8 0-1 0,11-4 0 15,17-9 1-15,15-11-1 16,12-9 0-16,19-16-1 15,11-10-1-15,13-8-3 16,-4-19-9-16,16 7-25 16,-21-13-2-16,0 2-3 15,-16-11 2-15</inkml:trace>
  <inkml:trace contextRef="#ctx0" brushRef="#br4" timeOffset="711223.6797">11405 14788 83 0,'-60'78'42'0,"1"-2"-1"16,15 9 0-16,6-10-40 0,18-8-3 16,28-8-3-16,8-29-19 15,33 2-17-15,6-24 0 16,22-9-1-16,5-24 0 15</inkml:trace>
  <inkml:trace contextRef="#ctx0" brushRef="#br4" timeOffset="711606.7016">12192 14799 60 0,'-16'4'40'16,"-3"-5"1"-16,19 1-1 0,-26 12-29 15,6 5-9-15,7 3 0 16,-1 14 1-16,-4 6 0 16,-1 5 0-16,5 4-1 15,5-2 0-15,8-3 0 16,10-7-1-16,14-14 0 15,14-16 0-15,12-15-1 16,7-11 0-16,1-12 1 16,1-8-1-16,-8-7 1 15,-3-2 0-15,-16 1 0 16,-14 3-1-16,-12 2 1 15,-12 5 0-15,-9 7-1 16,-9 5 0-16,1 9-2 16,-6 4-1-16,15 16-12 0,-13-12-18 15,27 20-9-15,1-12-2 16,13 15 1-16</inkml:trace>
  <inkml:trace contextRef="#ctx0" brushRef="#br4" timeOffset="712004.7243">13500 14677 56 0,'1'-15'37'0,"-14"5"1"15,-17-9-1-15,-5 13-22 16,-6-11-11-16,-6 8-1 0,-7 1 2 15,4 10-1 1,-3 5 2-16,6 11-2 0,0 6-1 16,7 12-1-16,7 4 0 15,10 8-1-15,11 2 0 16,12 0-1-16,16-5 1 15,14-7-1-15,16-12 1 16,12-11 0-16,10-13-1 16,5-12 1-16,-2-14-1 15,-5-9 0-15,-12-8 1 16,-9-5 0-16,-18-5 0 15,-13 0-1-15,-18 4-2 16,-12 2 0-16,-9 12-2 16,-14 5-2-16,9 22-12 15,-22-6-10-15,21 22-12 16,-7 0-3-16,20 15 3 0,5-4-1 15</inkml:trace>
  <inkml:trace contextRef="#ctx0" brushRef="#br4" timeOffset="712312.742">14537 14719 74 0,'-27'-18'40'0,"8"15"-2"0,-11-3-7 16,4 19-24-16,-10 8-6 15,-10 14-2-15,-2 12 1 16,-9 6-2-16,-2 5 0 16,1-5-3-16,11 7-11 15,-3-23-19-15,16-1-1 16,4-24-2-16,21-9 1 15</inkml:trace>
  <inkml:trace contextRef="#ctx0" brushRef="#br4" timeOffset="712470.751">14084 14855 55 0,'19'-12'41'0,"-12"1"0"0,6 19 0 15,-13-8-21-15,8 24-15 16,-1-2-3-16,12-1-2 16,11 3-4-16,8-11-6 15,27 10-19-15,-3-20-10 16,24 2-2-16,-1-18 0 15</inkml:trace>
  <inkml:trace contextRef="#ctx0" brushRef="#br4" timeOffset="712651.7614">15090 14701 78 0,'-41'20'37'0,"6"17"-1"15,-8-2-6-15,10 8-30 0,5 5 0 16,10-7-6-16,18 8-25 15,-3-21-5-15,21 0-1 16,4-17 0-16</inkml:trace>
  <inkml:trace contextRef="#ctx0" brushRef="#br4" timeOffset="712966.7794">15565 14761 80 0,'-20'18'41'16,"3"15"-3"-16,-14-5-4 15,10 15-31-15,1-4 1 16,5 3-3-16,7-5 2 0,10-2-1 16,9-5-1-16,5-9 0 15,13-8 0-15,9-8-1 16,10-12-1-16,5-8 1 15,6-8-1-15,1-5 1 16,-2-6-1-16,-4-2 1 16,-10-4-1-16,-10-1 2 15,-12 3-2-15,-12-1-1 16,-12 8-3-16,-16-6-5 15,5 22-17-15,-24-7-10 16,10 13-1-16,-4-6-4 16</inkml:trace>
  <inkml:trace contextRef="#ctx0" brushRef="#br4" timeOffset="713567.8137">16060 14169 58 0,'-23'1'40'0,"23"-1"-1"16,0 0 1-16,30-4-23 15,3-4-18-15,11-1 0 16,5 1 1-16,-4 3 0 16,-3 4 0-16,-5 2-1 15,-10 5 2-15,-9 3-1 16,-10 3 0-16,-8 3 1 15,-9 2 0-15,-6 2 0 16,-6 0 0-16,-3 4 1 16,-4-2-1-16,4 1 0 15,3-5 0-15,10-2 1 16,11-15-1-16,11 13 0 0,13-14-1 15,18-4 1-15,5-1 0 16,8 1 0-16,-2 4 0 16,-5 5 0-16,-14 10 1 15,-16 10 0-15,-22 10-1 16,-20 8 0-16,-19 8 0 15,-9-1 1-15,-6 0-2 16,-1-4 0-16,11-8-4 16,11-13 0-16,30-2-14 15,7-22-17-15,29-10-5 16,11-14-3-16,27 1 2 15</inkml:trace>
  <inkml:trace contextRef="#ctx0" brushRef="#br4" timeOffset="714377.8601">17011 14728 79 0,'-7'30'27'0,"-16"-12"1"16,11 19-1-16,-12-10-18 15,6 4-5-15,2-6-1 0,4-3-2 16,1-7 0-16,6-4 0 15,5-11 0-15,0 0-1 16,25-11 0-16,-8-6 0 16,4-5 1-16,2-6 0 15,0-3 1-15,2 0 0 16,-3 0-1-16,-5 1 2 15,-4 5-1-15,-3 5 1 16,-3 5-2-16,-7 15 1 16,7-13-1-16,-7 13 0 15,-1 14 0-15,0 0-1 16,3 1 0-16,3 3 0 15,4 0 0-15,6 0-1 16,6-7 1-16,6-4 1 0,6-9 0 16,8-7 1-1,0-5 0-15,6-3-1 0,-6-6 1 16,-2 2 1-16,-9 4-2 15,-2 1 0-15,-10 10 0 16,-9 8-1-16,-6 11 0 16,-6 11 0-16,-5 6 0 15,-2 6-1-15,2 3 0 16,2 1-2-16,2 1-1 15,3-13-11-15,20 8-14 16,-8-24-11-16,25 1-2 16,3-21 0-16</inkml:trace>
  <inkml:trace contextRef="#ctx0" brushRef="#br4" timeOffset="715136.9035">19540 13950 75 0,'15'-13'39'15,"-26"8"0"-15,-8 32 1 16,-20 14-37-16,-9 24-1 0,-13 19-1 15,0 19 0-15,0 12 0 16,7 7-2-16,13 3 1 16,13-9-1-16,22-8-1 15,19-20-3-15,27-12-6 16,15-29-27-16,32-12 0 15,4-24-2-15,20-10 1 16</inkml:trace>
  <inkml:trace contextRef="#ctx0" brushRef="#br4" timeOffset="715620.9312">19790 14331 61 0,'-23'12'39'0,"22"2"-1"16,12-18 0-16,24 10-25 15,10-18-13-15,10 3 0 16,5-1 1-16,3 2-1 15,-3 1 1-15,-8 2-1 16,-11 6 1-16,-12 5 1 16,-14 6-1-16,-15 4 0 15,-15 2 1-15,-12 5-1 16,-12 4 1-16,1 1-1 0,-4-3-1 15,9-1 1-15,10-5-1 16,13-6 1-16,17 0-1 16,16-6 1-16,13 0-1 15,8 0 0-15,4 2 1 16,-4 4 0-16,-9 5 0 15,-13 9 0-15,-14 2 0 16,-15 7 0-16,-15 4 0 16,-12 2-2-16,-5 1 1 15,-3-4-2-15,5-2-2 16,3-15-8-16,25 8-16 15,9-30-12-15,13 9-2 16,12-21 2-16</inkml:trace>
  <inkml:trace contextRef="#ctx0" brushRef="#br4" timeOffset="716091.9581">21187 14470 69 0,'-27'5'39'0,"-11"-3"-1"16,8 13 0-16,-13-7-33 15,13 7-3-15,3 2 0 16,9 0-1-16,5 1 0 15,11-2-1-15,6 0 1 16,10 1 0-16,6-3 0 16,4 2 0-16,5-1 0 15,0 2 0-15,1 1 0 16,-5 0 0-16,-6 1 0 15,-1-1-1-15,-11 3 0 16,-5-4 0-16,-10 3 0 16,-6-2-1-16,-6 1 1 15,-3-2-2-15,-1 0 0 16,1-3-1-16,6 0-3 15,-1-13-11-15,20 14-12 0,-2-15-9 16,19-5-2-16,-1-6 1 16</inkml:trace>
  <inkml:trace contextRef="#ctx0" brushRef="#br4" timeOffset="716225.9658">21624 14773 57 0,'0'0'39'15,"0"14"-2"-15,0-14-5 16,-19 10-45-16,-4-17-20 15,23 7-6-15,5-14 1 16</inkml:trace>
  <inkml:trace contextRef="#ctx0" brushRef="#br4" timeOffset="716496.9813">22371 14174 55 0,'-18'-49'38'16,"1"11"0"-16,-11-1 1 15,5 20-21-15,-7 7-15 16,-4 16 1-16,-2 20-1 16,1 20 0-16,-8 13 0 15,4 16-1-15,0 9 0 16,5 7-1-16,4 5-2 15,8-7-1-15,8-1-4 16,3-21-11-16,20 3-18 0,-9-25-5 16,15-6-2-16,-6-22 1 15</inkml:trace>
  <inkml:trace contextRef="#ctx0" brushRef="#br4" timeOffset="716661.9907">21973 14583 100 0,'-19'-19'39'0,"19"19"2"15,-13-17-12-15,13 17-26 16,31-1-5-16,1-11-12 16,23 16-24-16,-6-10-2 15,16 9-1-15,-9-6-1 0</inkml:trace>
  <inkml:trace contextRef="#ctx0" brushRef="#br4" timeOffset="716811.9993">22528 14778 65 0,'-23'16'40'0,"-2"-13"-2"16,11-10-15-16,14-4-40 16,1-16-20-16,21 5-4 15,2-12 1-15</inkml:trace>
  <inkml:trace contextRef="#ctx0" brushRef="#br4" timeOffset="717135.0178">23003 13865 68 0,'0'0'41'15,"22"12"-1"-15,13 8 0 16,0-1-20-16,16 8-17 16,-3 6-1-16,5 9-1 15,-11 8 1-15,-8 9-2 16,-17 8 1-16,-10 6-1 15,-19 5 0-15,-17 2-1 0,-13 0-1 16,-11-5-3-16,-2 4-8 16,-17-23-24-16,11 3-4 15,-10-17-2-15,10-3 0 16</inkml:trace>
  <inkml:trace contextRef="#ctx0" brushRef="#br4" timeOffset="717859.0592">13296 16016 51 0,'20'-29'38'0,"2"15"0"15,-22-8-6-15,0 22-14 16,0 0-10-16,-7 13-3 16,-5 6-1-16,4 8-1 15,0 10-1-15,4 7-1 16,3 3 0-16,7 1-1 15,9-3 1-15,8-7 0 16,13-8-1-16,8-12-2 16,14-11 0-16,7-22-1 15,9 0-8-15,-10-29-19 16,17 10-10-16,-15-22-2 15,2 8 1-15</inkml:trace>
  <inkml:trace contextRef="#ctx0" brushRef="#br4" timeOffset="718006.0676">13877 15983 52 0,'-51'71'40'0,"-11"4"1"16,12 16-2-16,-6-15-20 16,14 6-20-16,10-2-5 15,5-26-30-15,27-2-3 16,2-31-1-16,18-9-1 15</inkml:trace>
  <inkml:trace contextRef="#ctx0" brushRef="#br4" timeOffset="718750.1102">11785 14982 66 0,'0'0'40'0,"-22"-10"-1"16,22 10-6-16,-16 6-28 15,16-6-1-15,-13 12 0 16,12-2-2-16,-2 1-1 15,5 1 1-15,3 0-2 0,0-1 1 16,-5-11-1-16,18 15 1 16,-8-12-1-16,-10-3 1 15,18-4 0-15,-18 4 0 16,11-19-1-16,-6 4 1 15,-3-4 0-15,0 1-1 16,0-1 1-16,-1 2 0 16,-1 4 0-16,0 13-1 15,0 0 1-15,-14-4 0 16,2 16 1-16,2 8-1 15,-4 1 0-15,0 4 0 16,1-1-1-16,6-2 1 16,3-7-1-16,4-15 1 15,10 10-1-15,-10-10-1 0,27-20 0 16,-13-1-1-16,0 4-4 15,-14-16-14-15,10 22-21 16,-24-5 0-16,3 17-3 16,-10-1 3-16</inkml:trace>
  <inkml:trace contextRef="#ctx0" brushRef="#br4" timeOffset="719512.1537">14065 16311 61 0,'0'0'38'0,"-1"-19"-1"16,1 19-13-16,0 0-19 16,0 0-3-16,0 0 2 15,-9 12-4-15,5 1 2 0,0 5-1 16,1 2 0-16,0 0-1 15,3-1 1-15,1-1 0 16,2-5-1-16,-3-13 1 16,14 12 0-16,-3-15-1 15,-1-9 1-15,3-4 0 16,-4-4-1-16,2-1 2 15,-3 0-1-15,-4-3 1 16,-3 6-2-16,-1 3 2 16,0 5-3-16,0 10 0 15,0 0-4-15,-13-19-18 16,21 30-14-16,-8-11-3 15,0 0 1-15,19 7 0 16</inkml:trace>
  <inkml:trace contextRef="#ctx0" brushRef="#br4" timeOffset="719879.1747">14681 16054 43 0,'-29'-9'38'16,"15"14"2"-16,-13-5-1 15,15 18-15-15,-12-2-20 16,-1 12-1-16,3 5 0 16,6 10-1-16,3 3 0 15,9 6-1-15,5-6 1 0,12-1-2 16,8-7 0-1,9-13-1-15,7-13 2 0,6-13-2 16,1-15 1-16,0-12 1 16,-4-11-2-16,-6-10 2 15,-11-3-2-15,-11-2 2 16,-10 2-2-16,-11 5 1 15,-8 6-2-15,-7 5 0 16,-1 17-1-16,-4 6-1 16,4 16-2-16,1-3-7 15,23 25-15-15,-6-12-9 16,24 12-2-16,4-11 1 15</inkml:trace>
  <inkml:trace contextRef="#ctx0" brushRef="#br4" timeOffset="720216.194">15245 16060 77 0,'0'0'41'0,"-20"-6"-4"16,6 20-4-16,-18-7-27 16,3 11-3-16,-2 8 0 15,2 6-1-15,4 5-1 16,6 4 0-16,5 3 1 15,9-1-2-15,8-4 1 16,10-8-1-16,9-7 0 16,7-12 0-16,10-11 0 15,2-12 1-15,1-11-1 16,0-9 1-16,-5-9-2 15,-7-6 1-15,-6-5 0 0,-12 0 0 16,-8 1-2-16,-7 3 1 16,-5 6-1-16,-4 7-2 15,-1 13 0-15,-2 6-2 16,15 15-8-16,-21-1-11 15,30 18-13-15,-9-17-2 16,23 32 2-16</inkml:trace>
  <inkml:trace contextRef="#ctx0" brushRef="#br4" timeOffset="720538.2124">15623 16073 70 0,'1'-11'40'0,"-1"11"0"16,-15-15-7-16,15 15-23 15,-31 5-4-15,11 5-2 0,-2 6-2 16,4 15 0-16,-1 8 0 15,5 10-1-15,5 4 0 16,6 5-1-16,6-2 1 16,9-1-1-16,6-14 0 15,8-11 0-15,8-17 0 16,3-17 0-16,3-17 0 15,0-13 1-15,-5-12-1 16,-4-8 1-16,-10-6-2 16,-10-4 1-16,-10 7-1 15,-8 6 0-15,-8 13-1 16,-8 8-2-16,4 18-1 15,-10-2-10-15,21 32-12 16,-12-14-9-16,24 19-6 16,2-8 0-16</inkml:trace>
  <inkml:trace contextRef="#ctx0" brushRef="#br4" timeOffset="720931.2349">16322 16107 22 0,'0'0'33'16,"0"0"2"-16,-13 21-9 16,2 12-8-16,-20-4-9 15,7 16-3-15,-11-1-1 16,3 3-3-16,3-2-3 15,1-15-10-15,14 0-22 16,-2-24-1-16,16-6-1 16,-1-14 2-16</inkml:trace>
  <inkml:trace contextRef="#ctx0" brushRef="#br4" timeOffset="721098.2445">16105 16229 79 0,'-21'-3'39'0,"17"21"-1"16,-7-11-9-16,18 12-24 15,7-1-2-15,14-5-3 16,16-5-1-16,13-8-4 15,21 7-14-15,-5-21-17 16,18 7-3-16,-9-16-1 16,7 12 1-16</inkml:trace>
  <inkml:trace contextRef="#ctx0" brushRef="#br4" timeOffset="721260.2537">16823 16092 66 0,'-19'16'40'0,"-6"-3"-3"16,11 19 0-16,-10-3-32 15,10 7-5-15,6 1-1 16,3-5-6-16,19 10-26 16,-10-24-3-16,15 0-2 15,1-19-1-15</inkml:trace>
  <inkml:trace contextRef="#ctx0" brushRef="#br4" timeOffset="721522.2687">17065 16068 75 0,'-25'39'39'15,"-11"-2"0"-15,19 21-5 16,-5-11-30-16,13 5-2 16,11-7 0-16,9-4-1 15,15-13 1-15,5-11-2 16,11-11 1-16,0-10-1 15,1-10-1-15,-3-9 2 16,-9-10-2-16,-7 0 0 16,-6-6-2-16,-14-5-2 15,2 9-14-15,-26-19-18 16,14 11-1-16,-14-11-2 15,14 12 1-15</inkml:trace>
  <inkml:trace contextRef="#ctx0" brushRef="#br4" timeOffset="722092.3013">17205 15361 64 0,'0'0'39'16,"14"-1"-2"-16,14 2 0 16,-8-3-36-16,12-1 0 15,7 2-1-15,-1 1 0 16,-3 3 0-16,-3-1 0 15,-5 1 0-15,-8 2 0 16,-7 0 0-16,-12-5 0 16,-4 15 1-16,-12 0 0 15,-9 0 2-15,-9 8 0 16,-4-1 0-16,1 5 0 15,0-4 0-15,10 0 0 16,11-9 0-16,16-14-2 16,32 1 0-16,16-13-1 15,13-6 0-15,10-1 2 0,0 0-2 16,-4 5 2-16,-9 11-2 15,-20 11 3-15,-25 15-2 16,-24 14-2-16,-25 8 2 16,-14 8-1-16,-11 0 0 15,0 0-1-15,4-6-2 16,12-15-4-16,29-2-9 15,3-33-19-15,36 0-5 16,7-23-2-16,31-1 1 16</inkml:trace>
  <inkml:trace contextRef="#ctx0" brushRef="#br4" timeOffset="723114.3598">18380 15941 45 0,'-27'2'37'0,"9"20"1"16,-8-1 0-16,8 26-17 15,-3-5-17-15,-1 6-2 16,1-3 1-16,7 3-1 15,0-8-1-15,9-3-1 0,3-10 1 16,7-12-1-16,-5-15-1 16,26-2 3-16,-8-20-3 15,6-9 2-15,1-6-1 16,-1-7 1-16,-2-1-1 15,-3 3 2-15,-3 1-1 16,-6 8-1-16,-5 11 1 16,-4 9 0-16,-1 13-1 15,0 0 1-15,-10 12-1 16,7 3 1-16,1 2-1 15,5 2 0-15,7-6 1 16,8-3 0-16,8-11 0 16,11-9 0-16,3-6 0 0,9-8 1 15,-1-6-1-15,-1 3 1 16,-4-3-1-16,-11 9 1 15,-4 6-1-15,-12 10 0 16,-16 5 0-16,7 26-1 16,-16 7 1-16,-5 7-2 15,0 12 0-15,-1 1-3 16,1 7-1-16,0-10-8 15,18 12-8-15,-12-23-20 16,23 1 0-16,0-25-1 16,18-2 1-16</inkml:trace>
  <inkml:trace contextRef="#ctx0" brushRef="#br4" timeOffset="726708.5654">19840 15368 41 0,'22'-10'38'15,"-11"0"-1"-15,1 21 0 16,-24 10-26-16,0 21-4 16,-13 8 0-16,-1 19-2 15,-14 11-1-15,-2 12-2 16,-5 2 0-16,2 8-1 15,3-2-2-15,5-9-6 0,22 4-30 16,0-24-1-16,25 0-2 16,8-22 1-16</inkml:trace>
  <inkml:trace contextRef="#ctx0" brushRef="#br4" timeOffset="727196.5933">20239 15677 45 0,'0'-14'36'0,"0"14"2"16,-10-9-2-16,10 9-26 16,-4-12-2-16,4 12-2 15,0 0-1-15,0 0 0 16,-18 24-2-16,10 5 0 15,-4 11-1-15,-1 9 1 16,1 5-2-16,2 5 1 16,6 1-1-16,7-2 0 0,11-12 0 15,13-7-1-15,15-17 1 16,12-13-2-16,13-14 0 15,11-14-1-15,8-7-1 16,0-18-2-16,5 5-4 16,-18-25-23-16,1 22-6 15,-24-12-1-15,-10 18 0 16</inkml:trace>
  <inkml:trace contextRef="#ctx0" brushRef="#br4" timeOffset="727368.6031">20449 15898 79 0,'-52'45'42'15,"22"13"-2"-15,2-19 1 0,20 10-37 16,15-5-3-16,15-5 1 16,11-5-4-16,6-6-2 15,19 9-34-15,-10-19-2 16,14 8-2-16,-11-18 0 15</inkml:trace>
  <inkml:trace contextRef="#ctx0" brushRef="#br4" timeOffset="727931.6353">21757 15934 47 0,'14'-23'39'0,"-15"-6"-1"16,-6 18 0-16,-22-5-25 0,0 21-4 16,-16 3-4-16,-1 10-1 15,-5 3-1-15,4 2-1 16,6-2 0-16,7 4-1 15,12-7 0-15,16-4-1 16,6-14 0-16,23 12 1 16,11-12-1-16,6 1 0 15,3 2 0-15,1 4 0 16,-7 8 1-16,-8 9 0 15,-14 10-1-15,-13 7-1 16,-12 4 1-16,-12 6 0 16,-7-3-1-16,-5-2-2 15,4-5 0-15,6-18-3 16,16 1-15-16,8-24-18 0,13-9-1 15,12-18 0-15,26 1 0 16</inkml:trace>
  <inkml:trace contextRef="#ctx0" brushRef="#br4" timeOffset="728097.6448">22072 16209 75 0,'-21'34'41'0,"-7"-15"-2"15,17 5 1-15,11-24-38 16,0 0-5-16,26 7-11 15,-2-30-24-15,18 4-2 16,-3-14-1-16,13 4 0 16</inkml:trace>
  <inkml:trace contextRef="#ctx0" brushRef="#br4" timeOffset="728442.6645">23131 15448 56 0,'-23'-27'40'16,"-12"-8"-2"-16,4 15 0 15,-9-2-31-15,4 14-1 0,-3 9-2 16,2 18 1-16,-4 20-2 16,4 18-1-16,-2 14 1 15,5 14-2-15,1 6 1 16,0 5-2-16,7 3 0 15,1-8-2-15,9-5-2 16,2-18-5-16,15 3-15 16,-9-30-15-16,17-3-1 15,-10-21-1-15,15-7 2 16</inkml:trace>
  <inkml:trace contextRef="#ctx0" brushRef="#br4" timeOffset="728600.6736">22622 16169 64 0,'-11'-26'41'0,"8"16"-1"15,-8-8 1-15,11 18-33 16,11-6-2-16,6 5-2 15,9-3-2-15,10-6-2 16,13 1-4-16,-2-20-16 16,20 19-20-16,-11-15 0 15,8 12-3-15,-14-8 2 16</inkml:trace>
  <inkml:trace contextRef="#ctx0" brushRef="#br4" timeOffset="728750.6822">23248 16055 77 0,'-7'12'43'15,"-12"-15"-3"-15,19 3 0 16,0 0-41-16,-4-26-9 0,21 13-30 16,-8-16 0-16,19 8-2 15,-9-13 1-15</inkml:trace>
  <inkml:trace contextRef="#ctx0" brushRef="#br4" timeOffset="729028.6981">23504 15193 72 0,'19'-13'42'15,"19"21"0"-15,-5-1-1 16,3 17-36-16,7 9-2 0,4 8 1 15,-7 12-1-15,-8 8-1 16,-11 8 0-16,-11 6-2 16,-12 4 0-16,-9 0-1 15,-13 4-1-15,-10-7-3 16,0 9-6-16,-22-28-27 15,19 12-3-15,-12-19-2 16,6-3 1-16</inkml:trace>
  <inkml:trace contextRef="#ctx0" brushRef="#br4" timeOffset="729667.7346">19925 15524 11 0,'15'-20'31'16,"-3"-2"2"-16,1 7 1 15,-10-9-17-15,9 19-4 16,-13-8-3-16,1 13-2 15,0 0-1-15,0 0 1 16,-7 11-2-16,-4 9-1 16,-8-1 0-16,-7 14-2 0,-12 5 0 15,-5 17 0 1,-13 7 0-16,-1 14-1 0,-1 8 1 15,4 13-3-15,9 6 2 16,12 7-1-16,14 1 1 16,20-3-2-16,20-9 0 15,15-12 0-15,14-15-1 16,10-18-1-16,6-15-3 15,-3-33-16-15,11 1-19 16,-14-27-1-16,-1 2-2 16,-11-18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8T20:08:58.415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5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3-08T20:18:15.497"/>
    </inkml:context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1705 12604 40 0,'-23'-5'33'0,"8"17"0"16,-11-5 0-16,9 11-21 15,-13-7-1-15,6 12 1 0,-6-12-4 16,7 8-1-16,-1-8-4 15,6 3-1-15,3-4-3 16,3-7-16-16,14 7-20 16,-2-10 1-16,16 7-4 15,-2-8 1-15</inkml:trace>
  <inkml:trace contextRef="#ctx0" brushRef="#br1" timeOffset="95442.459">1721 1016 15 0,'-12'-53'30'0,"12"53"0"16,0 0 0-16,0 0-10 16,0 0-4-16,0 0-5 15,0 0-2-15,0 0-3 16,0 0-1-16,0 0-1 15,0 0-1-15,0 0 0 16,0 0 0-16,26 59-1 16,-2 19 0-16,-2 17-2 15,-1 8 2-15,-16-14-2 0,5 10 3 16,-6-6-4-16,-3-14 2 15,0-33-2-15,-1-10 1 16,1-16-1-16,-1-20 0 16,0 0 1-16,11-19-1 15,-9-15 0-15,-3-12 1 16,1 46 1-16,-4-66 0 15,4 66 0-15,-6-91-1 16,4 40 3-16,2-4-2 16,5-2 2-16,2-4-2 15,2-2 2-15,3-9-2 16,4 4 1-16,4 0 0 15,3 5 0-15,2-1-1 16,8 10 0-16,-33 54-1 16,69-89 0-16,-69 89 0 15,82-41-1-15,-82 41 0 0,79 7-1 16,-79-7-1-16,60 47 1 15,-60-47 2-15,29 84-1 16,-32-54 2-16,-4 80-1 16,-17 4 1-16,-19-6 0 15,-12-13 3-15,-3-25-2 16,-8-40 0-16,25-8-2 15,26-19 2-15,15-3-1 16,0 0 1-16,24-13-1 16,7 11 0-16,9 2 0 15,6 7 0-15,3 7-1 16,4 8 1-16,-3 6-2 0,-4 2 0 15,-1 4-2-15,-5-6-4 16,7 3-26-16,-10-10-5 16,12-5 1-16,-6-11-2 15</inkml:trace>
  <inkml:trace contextRef="#ctx0" brushRef="#br1" timeOffset="95847.4822">2935 1327 100 0,'8'-62'39'16,"-8"62"2"-16,0 0-2 16,-20-6-36-16,-2 25 1 15,-5 20-1-15,5 17-1 0,7 1-2 16,13 1 1-16,9-8-2 15,17-17 2-15,9-14-1 16,8-13 0-16,7-13 0 16,7-15 1-16,0-10 0 15,-55 32 0-15,57-46 1 16,-57 46-1-16,59-57 1 15,-59 57-3-15,51-61 2 16,-51 61-2-16,42-55 1 16,-42 55 1-16,0 0-2 15,37-50 1-15,-24 52 0 16,-13-2 2-16,7 27-3 15,-6 5 1-15,-3 18-3 16,8 3-2-16,18 1-14 0,6-17-19 16,33-28-2-16,0-19 2 15,-63 10-3-15</inkml:trace>
  <inkml:trace contextRef="#ctx0" brushRef="#br1" timeOffset="96048.4937">3986 957 98 0,'9'-82'40'0,"-9"82"0"16,0 0 0-16,0 0-28 16,0 0-9-16,-32-14-1 15,3 88-1-15,7 43-1 16,5 26-6-16,14 3-5 0,3-34-28 15,20-8-1-15,17-22-1 16,-4-45 0-16</inkml:trace>
  <inkml:trace contextRef="#ctx0" brushRef="#br1" timeOffset="96415.5147">4251 1354 110 0,'0'0'40'0,"0"0"-1"16,17 26-1-16,5-11-38 16,13-7 3-16,8-9-2 15,3-5 2-15,-46 6-2 0,54-13 0 16,-54 13 2-16,48-23-2 15,-48 23 2-15,0 0-2 16,61-50 1-16,-61 50-1 16,0 0 1-16,26-51-1 15,-26 51 0-15,0 0-1 16,0 0 1-16,-43-12-1 15,4 24-1-15,2 15 2 16,-6 10-3-16,9 12 1 16,14 10-2-16,20-1-1 15,31-9-23-15,16-28-11 16,26-6-2-16,1-16 1 15,20-8-2-15</inkml:trace>
  <inkml:trace contextRef="#ctx0" brushRef="#br1" timeOffset="96718.532">5235 1228 117 0,'-13'-67'42'0,"13"67"0"15,0 0 0-15,0 0-39 16,-63-29 0-16,63 29 0 15,0 0 0-15,-47 26-3 16,47-26 0-16,0 0 0 16,-6 54 0-16,27-40 0 15,-2 30 0-15,14-4 0 0,13 0 0 16,-13-21 0-16,-2 17 0 15,-19 2 0-15,-22 2 0 16,-16-4-3-16,-4-2 1 16,-2-1-3-16,-5-15-10 15,14 2-23-15,-5-10-3 16,18-7 1-16,-1-7-3 15</inkml:trace>
  <inkml:trace contextRef="#ctx0" brushRef="#br1" timeOffset="97317.5662">7102 849 95 0,'0'0'39'0,"27"-74"1"16,-27 74-2-16,3-75-31 15,-3 75-1-15,-17-66-1 16,17 66 0-16,0 0-3 15,-68-56 0-15,68 56-1 16,-61 3 0-16,61-3 0 0,-66 38-1 16,66-38 1-16,-96 107-1 15,43 23 0-15,9 18-1 16,16 14 1-16,14-3-3 15,1-47 0-15,20-11-7 16,7-30-26-16,16-28-2 16,-8-19 0-16,7-14-1 15</inkml:trace>
  <inkml:trace contextRef="#ctx0" brushRef="#br1" timeOffset="98087.6103">6652 1368 126 0,'0'0'41'0,"-54"-60"-1"16,54 60 0-16,0 0-40 0,-6-55 0 16,6 55 0-16,0 0-1 15,59-40 1-15,-59 40-2 16,86-23 0-16,-33 17 0 15,9-1-1-15,-1-1-1 16,3 3 1-16,-1-2 0 16,-1 2 1-16,-4 2 1 15,-7 0 0-15,-4 4 2 16,-47-1 1-16,69 13 2 15,-69-13-1-15,19 24 1 16,-6 11 0-16,-18 12 0 16,-18 0-2-16,-10-7 1 15,6 5-2-15,19 1 0 0,10-7 0 16,28-14-1-16,11-7 0 15,11-10 0-15,7-13 0 16,5-8-1-16,-2-10 0 16,-62 23 0-16,61-35 0 15,-61 35 0-15,55-44 0 16,-55 44 0-16,29-53 1 15,-29 53-1-15,14-53 0 16,-14 53 2-16,-9-49 0 16,9 49 0-16,0 0 0 15,-34-54 0-15,34 54 0 16,0 0 0-16,0 0 0 15,0 0 0-15,0 0-1 16,0 0 0-16,0 0 2 0,0 0-2 16,0 0 0-16,53-26 0 15,-53 26 0-15,112 40 0 16,-31-6-2-16,4 5 2 15,-10-3 0-15,-30-9 0 16,-23 11 0-16,-16 4 2 16,-21-10-2-16,3-5 0 15,-2-7 0-15,1-3 0 16,13-17 0-16,-12 7 0 15,12-7 0-15,11-26 0 16,1 2 0-16,2-9 0 16,-14 33 0-16,0 0 0 15,27-56 0-15,-27 56 0 16,24-49 0-16,-24 49 0 15,25-52 0-15,-25 52-11 0,37-60-30 16,-37 60-2-16,43-64 0 16,-43 64-1-16</inkml:trace>
  <inkml:trace contextRef="#ctx0" brushRef="#br1" timeOffset="98619.6407">9899 1100 103 0,'0'0'41'0,"0"0"0"15,-5-54-2-15,5 54-32 16,0 0-1-16,-78 17-3 15,78-17 2-15,-52 30-3 16,-13 19-1-16,-3 4-1 16,12 4 0-16,12 3-2 15,20-15 0-15,33-1-2 16,35-13-2-16,42-20-7 15,4-19-24-15,27-1-2 16,-64-2 1-16,11-1-1 16</inkml:trace>
  <inkml:trace contextRef="#ctx0" brushRef="#br1" timeOffset="99010.6631">10444 1208 117 0,'0'0'41'0,"0"0"0"15,0 0-2-15,0 0-34 16,0 0-2-16,-58-57-1 15,41 72 0-15,-45 14 0 16,-5 9-2-16,13 12 1 16,-2-10-1-16,28 9 2 15,8-4-4-15,23-9 2 16,21-23 0-16,12-12 0 15,-36-1 2-15,51-19-2 16,-51 19 0-16,56-35 0 0,-56 35 0 16,63-45 0-16,-63 45 0 15,55-51 0-15,-55 51 0 16,53-46 0-16,-53 46 0 15,0 0 0-15,52-46 0 16,-52 46 0-16,7-12 0 16,13 20 0-16,-13 12 0 15,5 7 0-15,9 0-5 16,-21-27-3-16,0 0-9 15,74 14-22-15,-74-14-2 16,83-24 1-16,-32 1 0 16</inkml:trace>
  <inkml:trace contextRef="#ctx0" brushRef="#br1" timeOffset="99204.6742">11083 909 97 0,'0'0'40'0,"62"-93"2"16,-62 93-1-16,39-62-19 16,-39 62-16-16,0 0-2 15,0 0-1-15,0 0-3 16,-14 30 0-16,-7 53 0 15,-4 35-2-15,10 11-2 16,10 2-4-16,5-38-17 16,31-16-15-16,5-22-2 15,21-31 1-15,-6-13 0 16</inkml:trace>
  <inkml:trace contextRef="#ctx0" brushRef="#br1" timeOffset="99471.6895">11815 1232 117 0,'19'-73'41'0,"-19"73"3"15,0 0-4-15,0 0-35 16,-54-42-1-16,54 42 0 15,-54 15-4-15,-12 11 0 16,6 19 0-16,6 3 0 16,16 8 0-16,8-17 0 15,38 1 0-15,25-12-3 16,25-29-10-16,-58 1-27 15,82-10-2-15,-36-2 3 16,4-3-4-16</inkml:trace>
  <inkml:trace contextRef="#ctx0" brushRef="#br1" timeOffset="99813.709">12163 1167 100 0,'56'-44'44'16,"-56"44"0"-16,0 0-1 15,-19 11-23-15,-12 24-16 16,-12 14-4-16,8 15 0 15,-5-20 0-15,31 9 0 16,13-9 0-16,23-11 0 16,10-18 0-16,6-13 0 15,9-12 0-15,-52 10 0 0,54-28 0 16,-54 28 0-16,64-41 0 15,-64 41 0-15,60-54 0 16,-60 54 0-16,60-51 0 16,-60 51 0-16,0 0 0 15,62-60 0-15,-62 60 0 16,48-19 0-16,-35 23 0 15,-11 12 0-15,-6 20-12 16,-18 6-22-16,17 11-8 16,3-4 0-16,15-11-3 15,12-12 2-15</inkml:trace>
  <inkml:trace contextRef="#ctx0" brushRef="#br1" timeOffset="100339.7391">13325 758 103 0,'1'-73'40'0,"-1"73"2"16,3-59-1-16,-3 59-38 15,0 0-1-15,0 0 0 16,0 0 0-16,0 0-1 16,0 0 1-16,-35 73-3 15,18-42 2-15,-5 80-2 0,3 11-1 16,7 7-5-16,5-6-29 15,21-15-3-15,15-25 0 16,28-27-2-16</inkml:trace>
  <inkml:trace contextRef="#ctx0" brushRef="#br1" timeOffset="100760.7632">14008 1214 97 0,'0'0'40'15,"-23"-75"3"-15,23 75-2 16,0 0-25-16,-74-42-13 16,74 42 1-16,-74-4-1 0,74 4 0 15,-67 17-1-15,-20 17-1 16,13 12 1-16,15 5-2 15,23 0 0-15,15-17 0 16,36-2 0-16,17-14 0 16,20-18 0-16,-52 0 0 15,66-13 0-15,-66 13 0 16,68-25 0-16,-68 25 0 15,74-33 0-15,-74 33 0 16,62-34 0-16,-62 34 0 16,54-31 0-16,-54 31 0 15,0 0 0-15,47-23 0 16,-47 23 0-16,0 0 0 15,16 25 0-15,-13-3 0 0,8 6-5 16,9-3-2-16,-20-25-13 16,0 0-20-16,66 7-1 15,-66-7 0-15,76-28-1 16</inkml:trace>
  <inkml:trace contextRef="#ctx0" brushRef="#br1" timeOffset="100962.7747">14576 707 112 0,'22'-73'42'0,"-22"73"0"16,0 0-1-16,0 0-37 16,0 0-2-16,0 0-1 0,-55 45 0 15,46 32-2-15,-8 50-1 16,6 11-2-16,10-5-16 15,6-24-18-15,6-40-2 16,5-23-1-16,-1-22 0 16</inkml:trace>
  <inkml:trace contextRef="#ctx0" brushRef="#br1" timeOffset="101309.7946">14467 1169 116 0,'-59'-82'43'0,"59"82"0"15,0 0-2-15,-36-62-39 0,36 62-2 16,0 0 1-16,0 0 0 16,0 0 0-16,68-49 0 15,-68 49-1-15,65-2 1 16,-65 2 0-16,76 7-1 15,-76-7 0-15,84-3 0 16,-84 3 0-16,82 6 1 16,-82-6 0-16,68 17-1 15,-68-17 2-15,0 0-2 16,56 50 0-16,-42 5 0 15,-17 0 0-15,-5 4-4 16,1-6 0-16,-1-22-4 16,8-31-22-16,0 0-11 15,0 0 1-15,0 0 0 0,53-3 0 16</inkml:trace>
  <inkml:trace contextRef="#ctx0" brushRef="#br1" timeOffset="101458.8031">15059 913 120 0,'0'0'40'0,"0"-70"2"15,0 70-4-15,0 0-38 16,-1-67-8-16,1 67-31 16,0 0-1-16,0 0 0 15,0 0-1-15</inkml:trace>
  <inkml:trace contextRef="#ctx0" brushRef="#br1" timeOffset="102095.8395">15504 929 118 0,'0'0'43'15,"0"0"3"-15,35 60-3 16,-35-60-38-16,0 0-5 16,-53 58 0-16,31-23 0 15,-45 20 0-15,13 6 0 16,13-3 0-16,17-9 0 15,18 0 0-15,25-7 0 16,10-16 0-16,17-18 0 16,4-14 0-16,-50 6-3 15,48-22 1-15,-48 22 0 16,51-38 0-16,-51 38-1 15,41-53 2-15,-41 53-1 0,38-56 1 16,-38 56 1-16,29-58 0 16,-29 58 1-16,29-68 0 15,-29 68-1-15,28-54 2 16,-28 54 0-16,0 0 0 15,52-57 0-15,-52 57-1 16,0 0 1-16,58-18 1 16,-58 18-3-16,0 0 0 15,60 25 0-15,-60-25 0 16,0 0 0-16,45 53 0 15,-28 0 0-15,-17 1 0 16,-5-1 0-16,-16 1 0 16,-9-18 0-16,2-2 0 0,14-13 0 15,14-21 0-15,0 0 0 16,0 0 0-16,55-36 0 15,-55 36 0-15,49-39 0 16,-49 39 0-16,58-44 0 16,-58 44 0-16,56-44 0 15,-56 44 0-15,49-36 0 16,-49 36 0-16,0 0 0 15,60-19 0-15,-30 24 0 16,-14 10 0-16,-6 17 0 16,-4 13-10-16,-6-11-11 15,28 3-15-15,1-16-6 16,33-19 1-16,-62-2-1 15</inkml:trace>
  <inkml:trace contextRef="#ctx0" brushRef="#br1" timeOffset="102428.8586">16841 979 119 0,'0'0'42'0,"0"0"2"16,-14-67-3-16,14 67-38 15,0 0 1-15,-64-21-2 16,64 21-2-16,0 0 0 15,-58 33 0-15,58-33 0 16,0 0 0-16,-16 55 0 16,16-55 0-16,0 0 0 15,29 57 0-15,-29-57 0 0,0 0 0 16,62 50 0-16,-62-50 0 15,37 34 0-15,-12 5 0 16,-25-1 0-16,-20 5 0 16,-22 0 0-16,-14-8 0 15,12 1-15-15,1-13-14 16,50-10-14-16,7-10 1 16,32-4-4-16,9-13 2 15</inkml:trace>
  <inkml:trace contextRef="#ctx0" brushRef="#br1" timeOffset="102571.8668">17238 1275 131 0,'0'0'47'16,"0"0"-4"-16,0 0-9 0,60-31-48 15,-60 31-27-15,0 0-3 16,0 0 0-16,0 0-2 16</inkml:trace>
  <inkml:trace contextRef="#ctx0" brushRef="#br2" timeOffset="107036.1221">2358 2092 28 0,'9'-12'28'15,"-9"12"2"-15,14-9-2 16,-14 9-12-16,25-6-6 15,-15 1 1-15,12 6-6 0,-1-2-2 16,11 3-1-16,4-1 0 16,9 2 0-16,8-3 0 15,9 4 1-15,7-4-1 16,12 0 0-16,8-4-1 15,14 2 1-15,8-4-1 16,10 1-1-16,7-5 0 16,12 3 1-16,12-1 0 15,8 0-1-15,6-2 1 16,9 4 0-16,4-1 0 15,10 4 0-15,4 2 0 16,5-2 0-16,5 2 1 16,6 2-2-16,10-1 2 0,5 0-2 15,10-2 1-15,8 1 0 16,13-4-1-16,1 1 0 15,11-1 1-15,4-1-1 16,-2 1 0-16,0 1 0 16,-3 1 0-16,-3 3-1 15,-3 1 1-15,-5 1 0 16,2 2 0-16,2 1 0 15,1 0 0-15,8-3 0 16,5 0 0-16,4 1 0 16,5-3 1-16,0-3-2 15,7 1 2-15,0-1-1 16,-3-1 1-16,4-1-1 15,-1 0 0-15,-2-1 0 16,0 0 1-16,-1-3-1 0,-2 0 0 16,-2-4 1-16,-2-3-2 15,-3-1 3-15,-2-4-2 16,-6 0 1-16,-5-2-1 15,-3-1 2-15,-17 1-1 16,-5 4 0-16,-13 0 0 16,-19 6-1-16,-18 2 0 15,-20 4 0-15,-25 0 0 16,-20 6 0-16,-21-2-1 15,-28 2 0-15,-18 2-1 16,-20-5-4-16,-3 0-27 16,-34 4-2-16,17-10 1 15,-17 10-4-15</inkml:trace>
  <inkml:trace contextRef="#ctx0" brushRef="#br3" timeOffset="111192.3598">2151 2860 81 0,'-6'-27'35'0,"-2"12"-3"16,-20-3 0-16,3 9-26 15,-16-6-1-15,1 9-1 16,-11-5 0-16,-2 8-2 15,-6 1 1-15,4 3 0 16,-1 3 1-16,1 8-1 16,4 10 0-16,0 15 0 15,-5 14-1-15,-1 19 1 16,-6 16-1-16,-1 19-1 15,0 7 1-15,3 7-2 16,11-4 1-16,17-7 0 0,21-13-1 16,21-15 1-16,28-25 0 15,23-20 0-15,20-23 0 16,19-17-1-16,12-15 1 15,6-12 0-15,-5-10-1 16,-5-3 0-16,-14 1 0 16,-11 5 1-16,-17 7-1 15,-17 12 0-15,-16 13 0 16,-16 16 0-16,-12 14 0 15,-6 5 0-15,-6 13 0 16,-5 1-1-16,7 8-1 16,-3-8 0-16,18 8-14 15,1-28-21-15,22 0-4 16,6-23 1-16,28-7-2 0</inkml:trace>
  <inkml:trace contextRef="#ctx0" brushRef="#br3" timeOffset="111811.3952">3089 2881 76 0,'-11'-20'35'16,"11"20"0"-16,-9-22 0 15,9 22-26-15,-3-15-2 16,3 15-2-16,2-14-2 15,-2 14 0-15,6-10-1 16,-6 10 0-16,0 0-2 0,11-11 1 16,-11 11-2-16,0 0 2 15,0 0-1-15,0 0 1 16,0 0-2-16,0 0 2 15,0 0 0-15,0 0 0 16,9 20 1-16,-7 4-1 16,2 17 2-16,1 22-2 15,-6 25 2-15,0 25-2 16,-7 19 1-16,-4 16-1 15,-4 6 1-15,2-4-3 16,-4-11 0-16,4-22-2 16,11-23-5-16,2-40-28 15,27-23-3-15,3-38 0 0,18-17-2 16</inkml:trace>
  <inkml:trace contextRef="#ctx0" brushRef="#br3" timeOffset="112529.4363">4528 2828 81 0,'2'-22'35'16,"-11"-13"1"-16,3 12-2 15,-10-9-27-15,4 7-2 0,-9-1 1 16,2 10-2-16,-8 3 0 16,-3 15-2-16,-8 15 1 15,-4 17 0-15,-11 18 0 16,-4 21-1-16,-6 18 0 15,0 18 1-15,-1 11 0 16,4 5-1-16,8-3 0 16,11-6-2-16,18-11 1 15,14-13-1-15,18-21 1 16,19-21-1-16,18-23 0 15,17-17 0-15,11-17 0 16,6-15 0-16,0-12 0 16,0-5 1-16,-6-1-1 15,-11-3 1-15,-10 11-2 0,-16 6 2 16,-12 13-2-16,-7 13 2 15,-10 11-1-15,-7 10-1 16,-4 8 1-16,-3 5-2 16,1 3-1-16,1-2-2 15,9 5-7-15,-5-23-26 16,24 0-2-16,5-23 0 15,19-7-1-15</inkml:trace>
  <inkml:trace contextRef="#ctx0" brushRef="#br3" timeOffset="113013.464">5530 2800 102 0,'-19'-20'37'16,"8"12"0"-16,-12-7-2 15,3 15-31-15,-7 6 0 16,2 18 0-16,-9 8 0 15,1 17 0-15,-8 13-1 16,2 17 0-16,-1 14-2 16,4 11 0-16,10 4 1 15,6 1-3-15,14-1 2 0,16-5-2 16,14-15 1-16,19-18 0 15,23-27 0-15,17-24 0 16,12-27 0-16,14-27 1 16,0-26-1-16,-1-24 2 15,-6-17-2-15,-14-12 1 16,-24-8 0-16,-24-4-1 15,-20-1 0-15,-27 6-1 16,-22 13 0-16,-26 19-1 16,-18 26 0-16,-21 23 0 15,-9 31 0-15,-2 18-3 16,12 35-21-16,4-2-10 15,30 15-3-15,15-8 1 16,43-2-4-16</inkml:trace>
  <inkml:trace contextRef="#ctx0" brushRef="#br3" timeOffset="114876.5706">7777 3000 92 0,'-8'-10'33'0,"-5"4"-1"16,2 14-4-16,-14-3-24 16,0 13 1-16,-12 7-1 15,-1 9 0-15,-11 4-1 16,3 7 1-16,-2-1-1 15,12-1 0-15,11-9-1 16,14-5 0-16,15-11-1 16,17-7 0-16,17-9-1 15,11-3 1-15,6-2-1 0,2 0 0 16,-6 6 0-16,-6 5 0 15,-10 7 0-15,-15 8 0 16,-15 9-1-16,-14 3 0 16,-11 7 1-16,-9-2-1 15,-3-2-1-15,-6-9-6 16,17 4-20-16,-2-27-9 15,23-6 1-15,1-14-1 16</inkml:trace>
  <inkml:trace contextRef="#ctx0" brushRef="#br3" timeOffset="115184.5882">8309 3067 91 0,'0'0'37'0,"0"0"-1"15,-23 17 1-15,-15 6-23 16,4 18-10-16,-2 10-1 15,5 9 0-15,3 6 0 16,8 3-1-16,16-5 0 16,14-7-1-16,19-16 0 15,14-16 0-15,11-19-1 16,10-16 1-16,3-14-1 15,-2-14 0-15,-8-11-1 16,-12-5 0-16,-16 0-1 16,-20-4-2-16,-12 10-1 15,-26-1-3-15,-7 23-2 16,-21-4-24-16,6 26-4 15,-10 2 2-15,12 14 0 0</inkml:trace>
  <inkml:trace contextRef="#ctx0" brushRef="#br3" timeOffset="115628.6136">9570 2567 74 0,'17'11'36'0,"-16"16"-2"15,2 31 0-15,-15 6-29 16,-4 20 1-16,-3 5-3 15,-1 11 0-15,-1 0-1 16,-1-3-1-16,8-8-4 0,-2-25-20 16,17-1-12-16,3-22 0 15,10-10 0-15,-3-22-1 16</inkml:trace>
  <inkml:trace contextRef="#ctx0" brushRef="#br3" timeOffset="115801.6235">9373 3147 112 0,'-16'-6'38'0,"16"6"0"16,0 0-9-16,21-10-30 15,20-1-7-15,5-15-27 0,26 2-3 16,3-22 2-16,15 2-2 15</inkml:trace>
  <inkml:trace contextRef="#ctx0" brushRef="#br3" timeOffset="116186.6455">10226 2416 76 0,'-31'46'40'0,"-14"5"-2"15,9 23 3-15,-13-4-18 16,12 16-19-16,3 7-2 15,10 2 2-15,3-1-2 16,5-2 1-16,6-7-2 16,5-7 0-16,5-12 0 0,7-9 0 15,3-13-1-15,8-13 1 16,4-17-1-16,4-13 0 15,6-14 1-15,4-10-1 16,-2-10 1-16,0-7-1 16,-2 2 1-16,-3-2-1 15,-6 8 0-15,-4 8 1 16,-6 13-1-16,-13 11 0 15,11 23-1-15,-8 5 0 16,-2 8-1-16,1 3-1 16,10 5-4-16,-3-17-10 15,18 14-20-15,-2-25-4 16,18 2 3-16,-3-21-3 15</inkml:trace>
  <inkml:trace contextRef="#ctx0" brushRef="#br3" timeOffset="116830.6823">10651 3214 97 0,'-13'24'38'0,"-3"-9"1"15,16 9-1-15,-2-9-32 16,18-3-4-16,10-11 0 15,12-7 0-15,9-7 0 16,8-7-1-16,-1-6 0 16,1-5 0-16,-7-1 0 15,-7-4-1-15,-14 6 0 0,-14 3 1 16,-13 3-1-16,-11 7 0 15,-13 9 1-15,-9 8 0 16,-5 7-1-16,-4 9 1 16,0 7-1-16,5 9 1 15,5 5 0-15,13 4 0 16,12-4 0-16,16 0-1 15,16-7 1-15,12-5-1 16,14-9 1-16,7-7-1 16,5-6 0-16,-3-9 0 15,-1-2 0-15,-9-1 0 16,-9-2 0-16,-8 2 0 15,-11 2 0-15,-9 6-1 16,-13 1 1-16,-4 18-1 16,-9 3 1-16,-4 6 0 0,-3 4-1 15,2 2 1-15,-1 1 0 16,4-2 0-16,6-8 0 15,5-8 0-15,4-16 1 16,17-1 0-16,-2-16 0 16,4-11 0-16,0-10 0 15,1-8 0-15,-2-5 0 16,0-1 0-16,-7 3 0 15,0 4-1-15,-4 7 1 16,-3 8-1-16,1 10 0 16,-5 20 0-16,15-9-1 15,-6 13-1-15,10 9-3 16,-1-7-9-16,24 12-23 15,-9-12-3-15,15 6-1 0,-2-15-1 16</inkml:trace>
  <inkml:trace contextRef="#ctx0" brushRef="#br3" timeOffset="117176.7021">11761 3096 107 0,'-10'26'39'15,"4"-9"-1"-15,22 5-1 16,7-14-35-16,15-5 0 16,8-4 0-16,2-6-2 0,3-5 1 15,-2-3 0-15,-11-9 0 16,-7 3 0-16,-14-5 0 15,-13 2-1-15,-13 3 1 16,-11 6 0-16,-10 7 1 16,-8 10-1-16,-7 11 0 15,-3 14 1-15,1 10-1 16,5 9 0-16,4 8-1 15,13 0 0-15,14 0-4 16,12-13-5-16,33 1-28 16,4-22-3-16,30-3 0 15,12-23-2-15</inkml:trace>
  <inkml:trace contextRef="#ctx0" brushRef="#br3" timeOffset="117566.7244">13006 2701 68 0,'-3'-76'37'0,"-4"12"-1"0,-16-4 2 16,4 17-28-16,-23 2 1 15,4 22-4-15,-17 17-1 16,1 32-1-16,-7 19-3 16,2 20 1-16,2 18-2 15,5 13 2-15,8 10-2 16,11 5 0-16,17 1-2 15,10-6 0-15,15-7-4 16,2-21-13-16,20 0-20 16,-3-23 0-16,9-5 1 15,-12-27-3-15</inkml:trace>
  <inkml:trace contextRef="#ctx0" brushRef="#br3" timeOffset="118317.7674">12341 3094 113 0,'-19'-1'40'0,"15"12"0"16,4-11-2-16,0 0-37 16,38 4-1-16,11-5 1 15,10-6-1-15,11-1 1 16,7 0-1-16,5-5 1 15,1 0-1-15,-3 3 0 16,-11-1 0-16,-14 4 1 16,-13-1-1-16,-15 4 1 15,-16 1-1-15,-11 3 1 16,-28 4 0-16,-1 6 0 0,-12 3 0 15,-4 5 0-15,0 10 0 16,-1 7 0-16,7 4 0 16,8 4 0-16,14-1-1 15,13 0 1-15,16-5-1 16,14-6 0-16,15-10-1 15,10-12 0-15,3-12-1 16,5-10 1-16,-3-10-1 16,-6-10 0-16,-8-4 0 15,-12-6 1-15,-9-5 0 16,-11 1 0-16,-5 3 0 15,-9 4 1-15,-2 8 1 16,-1 4-1-16,-1 7 1 16,5 10-1-16,3 11 1 0,0 0 0 15,19 4 0-15,2 8 0 16,5 2-1-16,6 4 1 15,2 2-1-15,-2 0 1 16,1 3 0-16,-5 3-1 16,-9 0 1-16,-11 5-1 15,-7 1 0-15,-5 2 0 16,-9 0 0-16,0-1 0 15,-4-4 0-15,2-1 0 16,0-7 0-16,7-8 1 16,8-13-1-16,0 0 1 15,10-17 0-15,2-6-1 16,4-8 2-16,-1-5-2 15,4-4 2-15,-1-3-2 0,2 3 1 16,-2-1-1-16,6 8 0 16,0 2-1-16,4 9-1 15,-2-1-3-15,11 18-10 16,-13-17-13-16,17 21-13 15,-11-8 1-15,9 10-3 16,-12-6 2-16</inkml:trace>
  <inkml:trace contextRef="#ctx0" brushRef="#br3" timeOffset="118674.7878">13846 3010 105 0,'-8'16'40'0,"8"-16"1"0,-3 18-1 16,3-18-36-16,30 11-1 15,4-14 0-15,9 0-1 16,5-7 0-16,5-3 0 16,-4-6-1-16,-4-1 0 15,-9-7 0-15,-8 1-1 16,-13-4 1-16,-13 4-1 15,-14 4 1-15,-8 6-1 16,-14 9 0-16,-8 14 0 16,-6 14 1-16,-1 9-1 15,1 13 1-15,7 6-1 16,8 5 1-16,14 3-1 15,16-3-1-15,19-10-1 16,22-7-3-16,9-21-7 16,32 8-15-16,-7-32-13 0,18-1 0 15,-9-22-2-15,9-4 1 16</inkml:trace>
  <inkml:trace contextRef="#ctx0" brushRef="#br3" timeOffset="118813.7958">14637 2698 106 0,'-25'2'38'15,"6"13"4"-15,-6-6-5 16,13 0-38-16,13 13-35 16,-1-22-1-16,4 24-3 15,-4-24 0-15</inkml:trace>
  <inkml:trace contextRef="#ctx0" brushRef="#br3" timeOffset="118956.8039">14731 3169 96 0,'-30'33'33'0,"-1"-8"-31"16,6-12-1-16,7-2-26 16,4-4-16-16</inkml:trace>
  <inkml:trace contextRef="#ctx0" brushRef="#br3" timeOffset="119504.8353">6111 3800 111 0,'-15'12'41'0,"1"-13"-1"15,14 1-6-15,-11-7-68 16,5-11-4-16,6 18-1 16,0-29-1-16</inkml:trace>
  <inkml:trace contextRef="#ctx0" brushRef="#br3" timeOffset="119737.8486">4762 4176 108 0,'-14'8'41'16,"14"-8"-1"-16,0-18-3 15,14 14-49-15,-9-23-25 16,14 10-1-16,-18-13-1 16,2 13-1-16</inkml:trace>
  <inkml:trace contextRef="#ctx0" brushRef="#br3" timeOffset="119976.8623">3723 4257 99 0,'-15'14'41'0,"1"-11"-3"15,14-3-3-15,0 0-67 16,-13-10-7-16,13 10 3 16,-15-19-4-16</inkml:trace>
  <inkml:trace contextRef="#ctx0" brushRef="#br3" timeOffset="120157.8726">2692 4282 101 0,'-36'9'4'15,"13"-7"0"-15,5-6-3 16,18 4-42-16</inkml:trace>
  <inkml:trace contextRef="#ctx0" brushRef="#br2" timeOffset="491070.0876">1801 5359 90 0,'-10'25'37'0,"1"-13"-1"15,12 9-1-15,3-4-33 16,16-1 0-16,13-7 0 15,15-6 1-15,14-9-1 16,14-8 0-16,10-13 0 0,4-6 0 16,0-11 0-16,-6-3 0 15,-13-5-2-15,-16 2 1 16,-23 3-1-16,-21 5 1 15,-27 10-2-15,-22 12 2 16,-18 15-2-16,-16 17 2 16,-18 18 2-16,-8 20-2 15,-3 15 1-15,6 8 0 16,11 8 0-16,18 2-1 15,21-4 1-15,29-14-2 16,32-12-2-16,33-22 0 16,34-12-5-16,24-30-7 15,36-2-23-15,6-25-3 16,23-3 1-16,-2-19 0 0</inkml:trace>
  <inkml:trace contextRef="#ctx0" brushRef="#br2" timeOffset="491262.0986">3515 5179 98 0,'-66'59'38'0,"-15"-1"2"16,6 14-5-16,-4-8-33 15,5-1 0-15,10-9-4 16,11-10-2-16,22-11-27 15,7-24-6-15,24-9 0 16,4-31-2-16</inkml:trace>
  <inkml:trace contextRef="#ctx0" brushRef="#br2" timeOffset="491416.1074">3141 5241 99 0,'-10'33'38'16,"-4"2"1"-16,17 11-2 15,9-7-33-15,22-2-2 16,18-7-4-16,17-16-6 15,27-2-29-15,11-17-2 16,22-1 0-16,0-19 0 16</inkml:trace>
  <inkml:trace contextRef="#ctx0" brushRef="#br2" timeOffset="491768.1275">4309 5155 110 0,'-53'27'41'0,"-17"1"0"16,8 19-10-16,-4-5-27 15,5 6-1-15,9 1-1 16,13-1 0-16,12-5-1 16,21-6 0-16,20-14-1 15,23-11 0-15,17-17-1 16,12-14 1-16,7-10-1 15,5-12 0-15,-3-8 1 16,-7-4 0-16,-9 1 0 16,-15 4-1-16,-15 9 2 0,-11 11-1 15,-13 13 0 1,-5 15 1-16,-23 14-1 0,2 16 0 15,-1 8 0-15,-1 9 0 16,6 5-2-16,4 2-2 16,14 3-3-16,6-19-30 15,28 0-3-15,3-20-1 16,21-3 0-16</inkml:trace>
  <inkml:trace contextRef="#ctx0" brushRef="#br2" timeOffset="492301.158">4990 5193 75 0,'-24'7'41'0,"4"16"-1"0,-12-1 1 16,7 16-17-16,-2-4-21 15,3 8 0-15,3-3-1 16,8 2 0-16,2-6-1 15,9-5-1-15,6-9 1 16,8-10-1-16,7-11 0 16,4-14 0-16,3-10 1 15,0-8-1-15,3-12 0 16,-4-3 1-16,2-5-1 15,-6 1 0-15,-1 9-1 16,-8 3 1-16,-1 12-2 16,-3 6 2-16,-8 21 0 15,11-7 1-15,-7 19-1 16,3 6 0-16,-1 6 2 0,2 5-2 15,4 0 1-15,4 1 0 16,2-4-1-16,5-5 0 16,5-7 0-16,2-10 0 15,8-10 0-15,4-9 1 16,1-7-1-16,3-9 0 15,-2 1 0-15,-2-4 0 16,-7 4-1-16,-7 7 1 16,-9 8 1-16,-8 8-1 15,-11 7 0-15,-5 26 0 16,-9 3 0-16,-4 7-1 15,1 6 1-15,2 4-3 16,7 3-2-16,5-11-5 16,24 1-29-16,1-20-2 0,19-2 0 15,3-23 0-15</inkml:trace>
  <inkml:trace contextRef="#ctx0" brushRef="#br2" timeOffset="492865.1903">6113 5164 99 0,'-31'17'40'15,"14"14"0"-15,-13 0 0 16,11 9-34-16,-4 7-4 16,6 6 0-16,1 2 0 15,4 1-1-15,2-7 0 16,5-3-1-16,5-8 0 0,-3-4 0 15,3-11-1-15,0-10 1 16,0-13 0-16,0 0-1 16,3-29 1-16,3-5-1 15,0-12 1-15,3-14-1 16,6-10 1-16,8-9 0 15,4-2-1-15,6 1 1 16,4 7-1-16,0 11 2 16,3 14-2-16,2 12 2 15,-2 16-1-15,-2 17 0 16,-4 12 1-16,-3 12 0 15,-2 4 0-15,-3 4-2 16,-4 4 2-16,-6 0-2 16,-9 4 1-16,-9-3-2 0,-10 3 2 15,-12-5-2-15,-8 2 1 16,-9-4 1-16,-3-1-1 15,-5-3 1-15,1 0-1 16,3-1 1-16,2 0 0 16,8 3 1-16,2 4 0 15,5 6 0-15,0 13 0 16,3 7 1-16,-4 7 1 15,-1 8-1-15,-1 3 1 16,3 0-2-16,-1-3 1 16,5-7-4-16,7-6-4 15,-5-25-32-15,22 0-2 16,3-25-1-16,19-6-1 15</inkml:trace>
  <inkml:trace contextRef="#ctx0" brushRef="#br2" timeOffset="493132.2055">6910 4450 103 0,'-14'9'41'0,"1"32"1"15,-18 12-2-15,12 16-37 16,-8 23 0-16,-1 18-2 16,-5 8 1-16,4 6-1 15,1-2-2-15,3-8-2 16,7-9-2-16,-1-28-21 0,15-1-14 15,-2-25-1-15,20-10 0 16,-1-28-1-16</inkml:trace>
  <inkml:trace contextRef="#ctx0" brushRef="#br2" timeOffset="493499.2265">7005 5277 75 0,'2'15'41'0,"-2"-15"-2"15,16 15 1-15,-1-21-19 16,8 4-18-16,11-5 0 16,8-6-2-16,6-4 0 0,3-5 0 15,3-7-2-15,1-3 3 16,-6-6-2-16,-3 1 1 15,-9-2 0-15,-6 5 1 16,-17 4 0-16,-11 12 1 16,-21 7-1-16,-12 17 0 15,-16 11 2-15,-10 16-3 16,-6 8 2-16,1 10-2 15,4 9 0-15,7 1-1 16,13 1 1-16,15-6-2 16,22-6-2-16,11-9-3 15,27 0-11-15,-6-27-23 16,23-1-4-16,3-19 2 15,18-2-2-15</inkml:trace>
  <inkml:trace contextRef="#ctx0" brushRef="#br2" timeOffset="493888.2488">8177 4974 104 0,'-5'-20'38'15,"-3"6"-17"-15,1-8-19 16,5 9-41-16,0-5-4 15,2 18 3-15</inkml:trace>
  <inkml:trace contextRef="#ctx0" brushRef="#br2" timeOffset="494037.2573">8191 5446 115 0,'-25'23'42'16,"7"-5"-3"-16,3-9-17 15,6-24-59-15,10 1-5 16,3-12 0-16,15-1-2 15</inkml:trace>
  <inkml:trace contextRef="#ctx0" brushRef="#br2" timeOffset="556143.8096">9397 4429 79 0,'0'19'38'0,"-3"26"-2"15,-16 15 0-15,2 20-33 16,-12 16-1-16,5 12-1 16,2 11 0-16,6-3-2 0,11-1-2 15,1-17-31-15,20-7 0 16,6-21-3-16,20-12-1 15</inkml:trace>
  <inkml:trace contextRef="#ctx0" brushRef="#br2" timeOffset="556541.8324">9949 5130 78 0,'-24'-12'38'0,"-11"0"-1"16,-1 18 1-16,-12 1-32 15,9 20-1-15,-2 3 0 0,6 13-2 16,2 4 1-16,9 5-2 16,7-3 0-16,12-3-1 15,7-8 0-15,14-14 0 16,10-15 0-16,10-14-1 15,12-18 1-15,5-17 0 16,6-9 0-16,-1-10 1 16,-3-7-3-16,-7 3 2 15,-6 6-3-15,-11 9 2 16,-9 16-2-16,-14 17 2 15,-8 15 0-15,-8 24-2 16,-6 13 3-16,0 9-2 16,5 7 1-16,4-2-3 15,13-2 0-15,6-23-9 0,23-7-26 16,5-29 0-16,22-10-1 15,1-32 1-15</inkml:trace>
  <inkml:trace contextRef="#ctx0" brushRef="#br2" timeOffset="556969.8569">10761 4276 102 0,'-25'46'40'0,"-13"16"-1"15,9 27-1-15,1 11-34 16,3 13-2-16,3 7 2 15,4 4-4-15,5-7 2 16,5-5-1-16,5-16 0 16,1-15-1-16,4-18 1 0,2-17-1 15,5-26 0-15,5-23-1 16,5-17 1-16,4-20 0 15,3-11-2-15,1-11 3 16,2-7-3-16,3 1 2 16,0 12-1-16,-2 8 0 15,-1 21 0-15,-1 19 1 16,-1 17 2-16,-3 17-3 15,-2 19 2-15,-6 8-1 16,-1 5 2-16,-8 1-2 16,-7-1 2-16,-14-4-2 15,-12-8 0-15,-20-8 0 0,-8-11 0 16,-11-11 0-16,-1-11-3 15,-1-17-5-15,19-8-29 16,1-19-3-16,28-4 0 16,17-12-2-16</inkml:trace>
  <inkml:trace contextRef="#ctx1" brushRef="#br2">13593 9958 0,'-23'-23'0</inkml:trace>
  <inkml:trace contextRef="#ctx0" brushRef="#br2" timeOffset="557608.8934">12058 4953 81 0,'13'-12'37'0,"-2"19"-1"16,-17 4-1-16,-4 16-30 16,-8 4 1-16,1 9-2 15,-4 2 1-15,0 5-3 16,3-3 3-16,6 1-3 15,7-4 1-15,10-8-1 0,9-6-1 16,9-8-1-16,10-11 0 16,7-10 1-16,5-11-1 15,4-9 0-15,0-6 0 16,-4-7 0-16,-5-1-2 15,-6-3 4-15,-7 6-4 16,-10 3 3-16,-4 5-2 16,-8 12 1-16,-5 13 0 15,0 0 1-15,-9 11 1 16,5 12-3-16,-2 4 3 15,0 5-3-15,3 3 3 16,3-1-1-16,4-5-1 16,5-5 1-16,5-9 0 0,4-9 0 15,3-10 0-15,3-7 0 16,-2-8 0-16,2-7-1 15,-3-4-2-15,0-8 0 16,0 2-4-16,-7-10-6 16,10 13-26-16,-11-11-2 15,8 12 0-15,-9-5-1 16</inkml:trace>
  <inkml:trace contextRef="#ctx0" brushRef="#br2" timeOffset="557833.9063">12893 4910 92 0,'9'19'39'0,"-18"-9"1"16,2 18-1-16,-15 3-32 16,4 10-4-16,-2 7 1 15,2 8-2-15,0 1 1 16,4-1-3-16,4-2 0 15,10-10-2-15,6-10-3 16,-6-34-19-16,35 6-16 16,-10-34 2-16,16-8-3 15,-6-21 1-15</inkml:trace>
  <inkml:trace contextRef="#ctx0" brushRef="#br2" timeOffset="557991.9153">13026 4443 118 0,'-21'-3'41'0,"21"3"-2"16,0 0-13-16,-6-14-62 16,39 18-5-16,-7-2 2 15,20 10-3-15</inkml:trace>
  <inkml:trace contextRef="#ctx0" brushRef="#br2" timeOffset="558442.9411">13441 5015 98 0,'-46'5'40'0,"-11"-3"1"15,8 18-2-15,-9 0-32 16,8 15-3-16,4 5 1 16,9 8-3-16,12-1 1 15,16-2-2-15,18-9 0 16,18-10 0-16,16-18-1 15,10-17 0-15,16-19-1 16,4-17 2-16,3-16-2 16,-2-13 2-16,-3-9-1 15,-13-7 0-15,-7-3-1 16,-10 1 1-16,-9 8 1 15,-13 11-2-15,-7 16 2 0,-13 22-1 16,-8 27 0-16,-13 21 0 16,-3 25 0-16,1 21 0 15,1 13-1-15,4 6 0 16,11 4-1-16,8-9-3 15,24-2-6-15,1-27-26 16,25-4-2-16,-4-25-1 16,15-11-1-16</inkml:trace>
  <inkml:trace contextRef="#ctx0" brushRef="#br2" timeOffset="558652.9531">14350 4291 101 0,'5'-54'41'0,"-4"36"0"16,-21 20-1-16,-5 33-33 0,-9 25-2 15,-4 20-2-15,-4 13-1 16,4 11-2-16,10 7 1 16,7-5-2-16,11-5 0 15,4-10-3-15,13-3-7 16,-8-27-27-16,15-6-3 15,-7-28 1-15,7-11-3 16</inkml:trace>
  <inkml:trace contextRef="#ctx0" brushRef="#br2" timeOffset="558818.9626">14081 4857 93 0,'-25'-10'40'16,"10"15"1"-16,-3-3-1 0,18-2-25 15,13 10-15-15,11-15-2 16,24 3-9-16,3-22-26 15,22 2-3-15,0-16 1 16,11-4-3-16</inkml:trace>
  <inkml:trace contextRef="#ctx0" brushRef="#br2" timeOffset="559155.9819">14714 4200 116 0,'-45'61'41'15,"-16"2"1"-15,12 21-1 16,-2 2-39-16,9 5 0 0,6-1 0 15,8-4-1-15,12-5 0 16,9-9-1-16,7-10 1 16,9-13-1-16,3-13 1 15,2-13-2-15,3-14 1 16,4-14 1-16,2-13-1 15,3-13 0-15,4-9-2 16,2-7 3-16,3-4-2 16,-1 5 1-16,-1 5 1 15,0 15-1-15,-8 14 0 16,-6 18 1-16,-8 21-2 15,-11 11-1-15,-8 17-2 16,-12-7-14-16,16 20-20 16,-17-14-4-16,15 1 1 0,0-18-3 15</inkml:trace>
  <inkml:trace contextRef="#ctx0" brushRef="#br2" timeOffset="559456.9991">15836 4967 71 0,'-19'-2'39'0,"2"-9"-1"15,21-1 1-15,11-18-16 16,21 6-24-16,16-3-3 15,5-8-4-15,24 11-26 16,-12-7-3-16,7 12 0 16,-20 0-1-16</inkml:trace>
  <inkml:trace contextRef="#ctx0" brushRef="#br2" timeOffset="559622.0085">15695 5121 108 0,'-34'40'40'0,"18"-20"2"0,37-7-3 15,23-16-39-15,30-20-2 16,38 0-35-16,1-19-1 16,20-1-2-16,3-13-1 15</inkml:trace>
  <inkml:trace contextRef="#ctx0" brushRef="#br2" timeOffset="560170.0399">16903 4204 104 0,'-13'13'39'15,"13"-13"-1"-15,21 2 0 16,12-9-37-16,18-6-1 16,15-4 0-16,10 2 1 15,4-1 1-15,-1 5-1 16,-7-1 1-16,-9 9-1 15,-12 6 1-15,-11 12 0 16,-22 12-1-16,-10 10-1 16,-18 11 1-16,-11 14-1 15,-10 9 1-15,-4 6-1 16,-3 4 0-16,1-3-1 15,8-4 0-15,4-11-3 16,23 2-13-16,6-30-21 16,23-7-3-16,9-25 0 0,21-8-1 15</inkml:trace>
  <inkml:trace contextRef="#ctx0" brushRef="#br2" timeOffset="560329.049">17890 4578 111 0,'-30'8'40'0,"6"-1"-1"16,4-16-9-16,30 10-66 16,9-23-6-16,24 6 1 15,7-12-1-15</inkml:trace>
  <inkml:trace contextRef="#ctx0" brushRef="#br2" timeOffset="560696.07">18618 4278 81 0,'-20'-3'43'15,"-16"-5"-2"-15,1 17 1 16,-24 0-15-16,9 7-24 16,-6 11 0-16,-1 9-2 15,6 6 2-15,7 3-2 16,10 4-1-16,21-7 0 15,23-4 0-15,20-4 0 16,27-12-1-16,14-6 1 16,16-8 0-16,7-4 0 15,-1-5 0-15,-5 1 0 16,-16 3 0-16,-12 4 0 0,-24 8 0 15,-20 6 1-15,-22 9-1 16,-17 5 0-16,-14 4-1 16,-7 3 1-16,-2-1-1 15,-3-4 0-15,11-2-4 16,5-14-2-16,28 3-16 15,5-24-16-15,11-8-3 16,11-15-1-16,20-4 2 16</inkml:trace>
  <inkml:trace contextRef="#ctx0" brushRef="#br2" timeOffset="561155.0962">18744 4329 109 0,'-28'-7'42'0,"28"7"0"16,-12-5-2-16,44-5-38 15,13-4-1-15,17-1 0 16,10-1-1-16,12 3 2 16,4 1-2-16,-4 2 0 15,-7 6 0-15,-16 5 1 16,-17 4-1-16,-15 5 1 15,-16 4 0-15,-19 4-1 16,-15 3 1-16,-10 4-1 16,-10 3 1-16,0 2-1 15,-1 5 0-15,5-2 0 16,8 3 1-16,10-4-2 15,18-1 1-15,15-5 0 16,15-4 0-16,12-6 0 0,11-6 0 16,6-3 0-16,2 0 0 15,-4-5 0-15,-5 1 0 16,-11 5 0-16,-12 4 1 15,-11 9-1-15,-16 2 0 16,-11 5 0-16,-9 2 0 16,-6 1 0-16,-3 1-2 15,-3-6-2-15,4-1-4 16,-4-20-11-16,24 6-18 15,-6-19-5-15,13 8 1 16,15-38-2-16</inkml:trace>
  <inkml:trace contextRef="#ctx0" brushRef="#br2" timeOffset="561328.1061">19562 4287 105 0,'0'0'44'16,"-25"-16"1"-16,25 16-2 15,0-14-27-15,22 8-14 16,19-7-6-16,10-3-2 15,20 10-16-15,-10-18-18 16,15 11-4-16,-7-10 1 16,-1 10-2-16</inkml:trace>
  <inkml:trace contextRef="#ctx0" brushRef="#br2" timeOffset="561747.1301">20083 4203 103 0,'0'0'41'0,"0"0"-1"16,24-12 0-16,3 5-36 15,23 0-4-15,8 0 1 16,0 7 0-16,-9 6 0 0,-9 9 0 15,-21 8-1-15,-20 11 1 16,-25 10 1-16,-24 13-1 16,-16 5 0-16,-9 5 0 15,-5 4 0-15,7-3 0 16,11-6 0-16,22-7 0 15,28-13-1-15,28-15-1 16,31-9-1-16,19-20-3 16,24 2-12-16,-5-25-21 15,15-1-4-15,-13-12 0 16,-4 2-1-16</inkml:trace>
  <inkml:trace contextRef="#ctx0" brushRef="#br2" timeOffset="562396.1672">20859 4408 106 0,'-14'12'40'0,"-5"-5"0"16,5 22-11-16,-5-5-25 0,-3 7-2 16,0 0 0-16,4 3-1 15,-1-4 0-15,5-4 0 16,4-9 0-16,10-17-1 15,0 0 1-15,17-2-1 16,2-16 1-16,3-11 0 16,2-6 0-16,0-3-1 15,3-4 0-15,-4-2 0 16,-2 3 1-16,-8 6 0 15,-4 8-1-15,-3 9 1 16,-6 18-1-16,0 0 1 16,0 0-1-16,-6 20 0 0,5 0 0 15,3 3 0-15,7-2 1 16,8-6-1-16,8-8 1 15,10-5 0-15,4-9 0 16,6-3 1-16,1-9-1 16,-4 2 2-16,-7-4-2 15,-4 6 1-15,-10 3-1 16,-11 8 1-16,-10 4-2 15,-5 20 1-15,-9 7-1 16,-5 10-1-16,0 14 0 16,-6 4-3-16,6 17-3 15,-8-13-12-15,20 20-13 16,-15-18-9-16,6 7-1 15,-10-12-2-15</inkml:trace>
  <inkml:trace contextRef="#ctx0" brushRef="#br2" timeOffset="563228.2148">16202 5865 95 0,'-10'1'37'15,"-1"7"-1"-15,-8-1 0 16,1 9-32-16,-11 5-2 15,-2 12 2-15,-5 3-1 16,3 8 0-16,1-1-1 16,14 2 0-16,11-6-1 0,12-6 0 15,18-13-1-15,10-11 0 16,19-12 0-16,6-15-1 15,8-9 0-15,-1-10-1 16,-3-5 1-16,-10-4 0 16,-8 1 0-16,-12 4 0 15,-13 4-1-15,-13 7 1 16,-10 11 2-16,-12 7-1 15,-5 9 2-15,-6 8-1 16,3 5 0-16,2 4 0 16,8 1 2-16,9 2-2 15,11-3 0-15,14 1 0 16,14-6-1-16,10 1 1 0,5-3-1 15,5 5 1 1,-5 1 0-16,-2 4-1 0,-9 6 1 16,-11 4-1-16,-13 3 0 15,-12 2 0-15,-8 2 0 16,-8-4 0-16,-2-4 1 15,-1-4-1-15,0-5 0 16,5-6 1-16,12-11 1 16,0 0 0-16,-3-21 0 15,21-1 0-15,7-11 1 16,9-8-1-16,2-6 0 15,2-2-1-15,1 2-1 16,-5 0-2-16,3 13-12 16,-22-8-16-16,8 21-11 0,-14-1 1 15,9 11-4 1,-2-1 3-16</inkml:trace>
  <inkml:trace contextRef="#ctx0" brushRef="#br2" timeOffset="563634.238">17545 5722 97 0,'7'-12'37'0,"15"-6"3"16,28 8-3-16,-1-17-29 15,21 5-7-15,6 3 2 16,0 0 0-16,-8 6-2 16,-4 6 1-16,-17 7-1 15,-13 11 0-15,-17 11 0 16,-16 11 2-16,-16 10-1 15,-8 8 0-15,-8 9-1 16,-5 8 1-16,1 3-2 16,5-2-1-16,10-3-4 15,7-22-16-15,29 3-17 16,5-24-3-16,26-8 0 0,9-24-1 15</inkml:trace>
  <inkml:trace contextRef="#ctx0" brushRef="#br2" timeOffset="563994.2586">18704 5649 101 0,'0'0'39'15,"-16"-3"2"-15,16 3-1 16,-22 14-35-16,9-1-3 15,0 5 0-15,0 3 2 16,-1 3-3-16,2 0 2 16,4-1-3-16,5 1 2 0,6-4 1 15,9-5-2-15,6-1 1 16,7-4-2-16,0 0 2 15,3 2-2-15,-5 2 3 16,-2 4-2-16,-11 3-1 16,-7 6 1-16,-10 1-1 15,-8 5 2-15,-5-3-2 16,-2-3 0-16,2 0-4 15,2-12 0-15,12-4-3 16,-2-24-12-16,30 4-19 16,-4-22-3-16,17 2-1 15,1-17 0-15</inkml:trace>
  <inkml:trace contextRef="#ctx0" brushRef="#br2" timeOffset="564444.2844">18848 5639 108 0,'-14'5'41'16,"-4"-11"0"-16,18 6-1 15,24-11-38-15,8-1-1 16,14-4 0-16,8 1 0 16,11 1 0-16,3 1-1 15,1 6 0-15,-10 5 1 16,-9 6 0-16,-13 4-1 15,-15 9 1-15,-12 1 0 16,-16 4 0-16,-10 3 0 16,-7 3 0-16,-4 1 2 15,-3 1-3-15,-1-1 2 16,4-3-1-16,9-2 0 0,10-2 2 15,14-9-1-15,12-5-2 16,13-3 0-16,11-5 0 16,10-3 0-16,6-1 0 15,1 0 0-15,-5 1-3 16,-6 4 3-16,-13 6 3 15,-8 6-3-15,-15 5 0 16,-15 6 0-16,-13 5 0 16,-7 3 0-16,-2 1 0 15,-6-1 0-15,6-1 0 16,-3-10-5-16,21 2-11 15,-6-29-10-15,28 7-15 16,-3-20 0-16,21 0-3 0,-2-15 2 16</inkml:trace>
  <inkml:trace contextRef="#ctx0" brushRef="#br2" timeOffset="564619.2944">19589 5660 112 0,'-16'-10'42'0,"16"10"0"16,14-18-1-16,24-12-40 15,4 12-3-15,6-7-5 16,18 18-20-16,-13-13-14 16,9 10 1-16,-12-2-2 15,5 8 0-15</inkml:trace>
  <inkml:trace contextRef="#ctx0" brushRef="#br2" timeOffset="564963.3141">20061 5611 107 0,'-23'5'40'16,"23"-5"2"-16,0 0-3 16,18-1-38-16,11-7 0 15,14 2 0-15,2-1 1 16,5 5-1-16,0 0 1 15,-6 7-1-15,-10 3 0 16,-11 7 0-16,-22 9 0 16,-16 7 2-16,-14 5 0 15,-17 8 0-15,-10 3 0 0,-8 5 0 16,1 0-3-16,3-2 0 15,13-6 0-15,13-4 0 16,19-10 0-16,22-12 0 16,22-7 0-16,15-21-10 15,26 10-13-15,-10-26-16 16,26 4-2-16,-6-15-1 15,13 5-1-15</inkml:trace>
  <inkml:trace contextRef="#ctx0" brushRef="#br2" timeOffset="565736.3583">21171 5865 110 0,'-3'-14'37'0,"3"14"2"16,-8-16-9-16,8 16-25 15,-14 10 1-15,-1 8-3 16,-9 2 3-16,0 9-4 16,-8 5 2-16,3 1-2 15,2 0 2-15,2-3-3 16,4-4 0-16,8-7 1 15,8-9-2-15,5-12 1 16,15-8-1-16,5-10 2 16,4-10-2-16,6-4 0 15,4-7 0-15,2-1 0 16,-3-2-2-16,-2 3 2 15,-4 4-1-15,-5 8-1 16,-6 9 0-16,-4 8 3 0,-12 10-1 16,0 0 0-1,3 24 3-15,-6 0-3 0,1 6 3 16,2 0-3-16,2 3 0 15,7-3 0-15,6-4 0 16,6-7 0-16,7-9 0 16,7-8 0-16,4-10 0 15,0-9 0-15,1-4 0 16,-3-8 0-16,-2-2 0 15,-8 2 0-15,-2 4 0 16,-10 2 0-16,-5 9 0 16,-10 14 0-16,0 0 0 15,0 12 0-15,-9 14 0 16,-1 6 0-16,0 7 0 0,0 3 0 15,3 4 0-15,3-6 0 16,10 2 0-16,2-20-14 16,22 8-6-16,-9-31-5 15,26 8-11-15,-10-22-4 16,15-3-1-16,-7-14 3 15</inkml:trace>
  <inkml:trace contextRef="#ctx0" brushRef="#br2" timeOffset="566285.3897">22013 5835 115 0,'0'0'39'15,"-15"2"3"-15,10 13-2 16,-13 1-33-16,8 5-4 16,-4 3 1-16,4 7-1 15,-5 2-1-15,0 3-2 0,1-5 0 16,0-1 0-16,1-7 0 15,4-5 0-15,4-6 0 16,5-12 0-16,0 0 0 16,12-15 0-16,0-7 0 15,5-5 0-15,-1-5 0 16,3-6 0-16,-2-1 0 15,-2-3 0-15,-1 6 0 16,-3 2 0-16,-6 8 0 16,-1 6 0-16,-3 8 0 15,-1 12 0-15,0 0 0 16,-5 14 0-16,4 6 0 15,-1 0 0-15,3 3 0 16,4 1 0-16,4-6 0 0,6-4 0 16,5-6 0-16,7-8 0 15,4-7 0-15,6-9 0 16,1-4 0-16,0-5 0 15,-1-5 0-15,-2 4 0 16,-5-1 0-16,-7 6 0 16,-5 5 0-16,-18 16 0 15,10 1 0-15,-16 15 0 16,-5 13 0-16,-4 7 0 15,-5 8 0-15,4 1 0 16,1 8 0-16,2-11 0 16,16 4-8-16,-6-25-11 15,26 7-7-15,-9-32-10 16,23 1-5-16,-2-19-1 0,13-7 1 15</inkml:trace>
  <inkml:trace contextRef="#ctx0" brushRef="#br2" timeOffset="566704.4136">22630 5221 113 0,'0'0'40'15,"0"0"1"-15,21 7-2 16,10-9-38-16,13-1-1 15,5 0 1-15,2 3 1 16,-7 7-1-16,-9 4 0 16,-18 4 0-16,-12 6 1 15,-19 7-1-15,-12 2 1 16,-11 2 0-16,-5 2-1 15,-2-2 1-15,6-2-1 16,13-4 0-16,16-3 0 16,19-6-1-16,21-7 0 15,17-2-2-15,10-8-4 16,19 12-12-16,-16-18-13 0,13 8-9 15,-20-7-2-15,2 7-1 16,-21-4 0-16</inkml:trace>
  <inkml:trace contextRef="#ctx0" brushRef="#br2" timeOffset="599687.3002">12216 7527 72 0,'-29'23'38'16,"12"0"-1"-16,6-11 1 15,11-12-26-15,33-11-9 16,11-11-1-16,21-16 1 15,12-9 0-15,9-12-1 16,8-7 1-16,-3-5 0 16,-5 1-1-16,-14 0 0 15,-13 7 1-15,-22 2-1 16,-14 12 0-16,-20 8-1 0,-14 11 0 15,-13 15 1-15,-13 18-1 16,-7 22 0-16,-7 18 1 16,-5 19-2-16,3 13 0 15,2 10 0-15,8 0-1 16,11-2 0-16,11-7-2 15,17-11 1-15,17-17-4 16,25-10-1-16,10-21-30 16,31-2-3-16,3-17 1 15,12-3-2-15</inkml:trace>
  <inkml:trace contextRef="#ctx0" brushRef="#br2" timeOffset="600356.3384">13017 7449 94 0,'0'0'38'16,"18"10"-2"-16,9-20 2 15,16 3-37-15,11-6-1 16,8-2 1-16,1-4 0 15,-6-2 1-15,-8-4-1 16,-9 1 2-16,-12-3-2 16,-15 4 2-16,-12 1-1 15,-11 4 1-15,-14 3-1 16,-6 8 0-16,-10 13 0 0,-4 9-2 15,-4 8 0-15,4 9 0 16,4 5 1-16,6 6-2 16,14-1 1-16,12-1-1 15,17-11 0-15,17-8 2 16,15-11-1-16,14-11 0 15,9-13 1-15,8-7-1 16,1-7 2-16,0-5-2 16,-10-3 2-16,-11 4 0 15,-9 1 0-15,-15 10 0 16,-13 8-1-16,-15 12 0 15,-13 9-2-15,-12 11 2 16,-7 11-2-16,-4 3-1 16,-1 4 1-16,1 0 0 0,7-4 0 15,9-4 2-15,12-10-1 16,8-20 0-16,24 8 1 15,10-20-1-15,6-9 1 16,8-4-1-16,2-6 0 16,-1-2 1-16,-1 2 0 15,-9 3-1-15,-5 3 2 16,-11 9-3-16,-8 7 1 15,-15 9 0-15,12 10-1 16,-15 8-1-16,3 6-1 16,3 1 0-16,3 6-3 15,6-1 0-15,14 4-3 16,-1-20-9-16,23 8-20 15,-7-18 1-15,16 1-1 16,-7-16 2-16</inkml:trace>
  <inkml:trace contextRef="#ctx0" brushRef="#br2" timeOffset="600852.3668">14407 7348 85 0,'-7'-17'40'15,"-19"-8"0"-15,2 17-1 16,-15 1-23-16,4 12-8 16,-2 4-4-16,4 8-1 15,4 7-2-15,7 3-1 16,10 4 1-16,9-2 0 15,10-3 0-15,12-3-1 16,7-7 1-16,9-6-1 16,2-6 0-16,5-8 0 15,-3-6 0-15,-3-5 0 0,-4-4 1 16,-8-3-1-16,-6-1 0 15,-5 0 0-15,-6 4 1 16,-5 1-2-16,-2 8 1 16,0 10-1-16,-16 14 0 15,2 16 1-15,-2 17-1 16,-6 14 1-16,-2 15-2 15,-5 10 2-15,0 2 0 16,-1 5 0-16,1-7 0 16,2-11 0-16,4-13 1 15,3-15-1-15,5-14 1 16,0-16-1-16,15-17 1 15,-16-12 0-15,12-15 0 16,3-8 1-16,4-9-1 0,1-10 0 16,4-8-1-16,10-6 1 15,4 2-1-15,10-3-2 16,9 2 0-16,9-2-3 15,12 9-5-15,-4-12-13 16,20 19-9-16,-12-12-7 16,10 10 0-16,-10-11-1 15</inkml:trace>
  <inkml:trace contextRef="#ctx0" brushRef="#br2" timeOffset="601077.3797">15008 6656 118 0,'-10'21'40'16,"-12"3"2"-16,5 21-1 0,7 6-38 15,-10 14 1-15,2 9-2 16,-2 10-2-16,-2 7 1 16,-1 2-2-16,-4-1 1 15,1 1-2-15,1-7-1 16,-1-10-2-16,7-7-4 15,-5-30-14-15,21-1-17 16,-5-25 0-16,19-8 0 16,-2-27-3-16</inkml:trace>
  <inkml:trace contextRef="#ctx0" brushRef="#br2" timeOffset="601258.39">14794 7286 118 0,'-17'15'41'0,"14"8"0"16,3-23-2-16,13 11-39 15,16-17-1-15,14-11 1 16,11-5-4-16,6-18-15 16,20 4-18-16,-9-15-2 15,8 1-1-15,-11-12 1 16</inkml:trace>
  <inkml:trace contextRef="#ctx0" brushRef="#br2" timeOffset="601603.4097">15508 6807 119 0,'-31'54'41'15,"-16"2"2"-15,6 12-2 16,-8 1-37-16,7 5-1 0,-2-2-1 16,4 2 0-16,7-6-2 15,7-6 0-15,11-7-2 16,12-12 0-16,14-11 1 15,10-16 1-15,9-15 0 16,8-13 0-16,5-10 0 16,2-10 0-16,1-7 1 15,-6 0 1-15,-5-2 0 16,-6 10-2-16,-8 5 0 15,-7 13 0-15,-14 13 0 16,0 0 0-16,4 35 0 16,-11-8-3-16,1 15-1 15,-3-5-4-15,15 20-13 16,-14-26-7-16,23 9-14 0,-3-13 1 15,15-4-2-15,3-11 1 16</inkml:trace>
  <inkml:trace contextRef="#ctx0" brushRef="#br2" timeOffset="602285.4488">16225 7334 100 0,'-12'2'40'16,"23"-3"0"-16,3-9-2 15,16-8-36-15,5 7-4 16,8-6-1-16,14 14-15 15,-7-12-21-15,6 7 3 16,-12-3-1-16,0 10-2 16</inkml:trace>
  <inkml:trace contextRef="#ctx0" brushRef="#br2" timeOffset="602455.4585">16305 7456 109 0,'-29'26'39'0,"10"-14"1"0,23-1-3 16,22-12-38-16,17-17-10 15,30 4-27-15,7-9 0 16,12-1-1-16,3-8-2 16</inkml:trace>
  <inkml:trace contextRef="#ctx0" brushRef="#br2" timeOffset="603105.4957">17766 6906 63 0,'9'-34'37'0,"6"7"-1"16,-4-1 1-16,2 23-18 0,-13 5-11 16,14 7-1-16,-14 18-1 15,-2 27 0-15,-8 9-3 16,-2 19 0-16,-6 6-1 15,0 6-1-15,-1-2 0 16,6-6-1-16,0-9-2 16,9-17-4-16,19-7-29 15,-1-27-4-15,18-9 1 16,2-23-1-16</inkml:trace>
  <inkml:trace contextRef="#ctx0" brushRef="#br2" timeOffset="603315.5077">18296 6802 112 0,'9'-16'39'16,"-9"16"1"-16,-5 26-1 16,-5 16-34-16,2 10-2 15,-2 10-1-15,1 10-1 16,-6 4-1-16,5 1-1 15,-1-2-1-15,4-9-4 16,17 3-26-16,-8-20-8 16,20-6 1-16,-4-17-2 15</inkml:trace>
  <inkml:trace contextRef="#ctx0" brushRef="#br2" timeOffset="604097.5524">18914 7171 87 0,'22'-20'39'15,"-14"-2"-3"-15,-8 22 3 16,-1-11-34-16,1 11-1 15,-22 14 0-15,7 6 1 16,-5 3-1-16,2 8-3 16,-2 5 2-16,2 2-2 15,1-1 1-15,8-2-1 16,4-5 0-16,4-3-2 15,4-12 2-15,-3-15-1 16,23 3 1-16,-6-15-1 16,2-9 0-16,0-7 1 15,1-5-1-15,0-4 2 0,-5 0-2 16,-1 1 1-1,-4 7-1-15,-4 5 1 0,-3 9 0 16,-3 15 0-16,0 0-1 16,0 0 1-16,5 20-1 15,-1 4 1-15,1 1 0 16,3 4-1-16,7-3 1 15,4-2-1-15,5-9 2 16,9-7-2-16,-1-10 1 16,6-5 0-16,1-9 0 15,-1-5 1-15,-2-5-1 16,-4 1 0-16,-6 1 1 15,-5 2-2-15,-6 7 0 16,-7 0 0-16,-8 15 0 16,0 0 0-16,-3 21 0 15,-2 3 0-15,-5 11 0 0,-1 1-3 16,3 11 0-16,-2-4-3 15,13 13-10-15,-7-25-12 16,26 2-13-16,-3-14 2 16,24-4-3-16,2-18 1 15</inkml:trace>
  <inkml:trace contextRef="#ctx0" brushRef="#br2" timeOffset="604698.5868">20997 6661 104 0,'-10'-2'37'16,"-17"4"2"-16,-1 16-4 15,-9 6-31-15,1 12 0 16,-1 10-1-16,5 13 0 15,3 8-1-15,4 10 0 16,7 4-2-16,9 1-1 16,11-3 0-16,6-7-2 0,15-9 0 15,5-13-3-15,17-9-3 16,-2-27-11-16,23-4-19 15,-3-20 2-15,12-10 0 16,-3-20 0-16</inkml:trace>
  <inkml:trace contextRef="#ctx0" brushRef="#br2" timeOffset="604886.5975">21524 6975 115 0,'-22'20'39'0,"-8"7"1"15,6 15-2-15,-10 4-35 16,12 5-3-16,6 1 0 15,8-2-1-15,10-2-1 0,3-9-4 16,15 2-5-16,-1-25-26 16,15-5-2-16,-3-18 0 15,9-7 1-15</inkml:trace>
  <inkml:trace contextRef="#ctx0" brushRef="#br2" timeOffset="605027.6056">21560 6680 108 0,'-12'-2'29'0,"12"2"-27"16,-3 15-1-16,19 2-36 16,12 0-4-16</inkml:trace>
  <inkml:trace contextRef="#ctx0" brushRef="#br2" timeOffset="605344.6237">22077 6904 111 0,'-39'14'38'16,"3"6"2"-16,-15-3-2 15,4 3-34-15,4 0-1 16,10 3 1-16,6-3-2 16,16 0-1-16,16-2 0 15,15-3-1-15,16-1 0 16,7-4 0-16,5 0 0 15,3 0 0-15,-7-1 0 0,-3 3 0 16,-16 3 1-16,-11 5 0 16,-15 2-1-16,-11 2-1 15,-8-1 1-15,-6-2-1 16,-2 0-1-16,-2-9-2 15,9 2-5-15,-1-23-27 16,22 9-3-16,11-28 1 16,16 4-2-16</inkml:trace>
  <inkml:trace contextRef="#ctx0" brushRef="#br2" timeOffset="605614.6392">22452 6453 111 0,'0'0'39'0,"0"0"1"16,0 0-2-16,0 0-34 16,-5 15-3-16,12 9 1 15,0 12 2-15,-2 9-1 16,-2 13 0-16,-6 6-1 15,-5 12 1-15,-4 4-2 16,-3-2 1-16,-1 0-3 16,-3-4 0-16,2-5-4 15,-2-19-6-15,17 3-22 16,-8-24-8-16,10-1 0 15,0-28-2-15</inkml:trace>
  <inkml:trace contextRef="#ctx0" brushRef="#br2" timeOffset="606057.6645">22312 7271 91 0,'-3'10'36'0,"6"2"0"15,-3-12 1-15,0 0-31 0,16-11-1 16,-1 2 2-16,-3-10-2 16,11 1 0-16,-1-10-2 15,9-1 0-15,1-7-1 16,8 0 0-16,2 0 0 15,2 3-1-15,-5 4 0 16,-3 8 1-16,-5 8-1 16,-5 15 1-16,-12 9-1 15,-6 12 0-15,-12 11 0 16,-3 8 0-16,-6 3-1 15,0 4-1-15,-1-4-1 16,2-5-2-16,12 3-10 16,-9-21-21-16,23-1-6 0,-2-17 0 15,15-4-1-15</inkml:trace>
  <inkml:trace contextRef="#ctx0" brushRef="#br2" timeOffset="606455.6873">23083 6488 93 0,'-6'-17'40'15,"6"17"1"-15,0 0-2 16,25 12-15-16,-8 4-21 15,9 11 0-15,3 6-1 16,7 11 1-16,-1 8-2 16,4 8 1-16,-6 8-1 15,-4 2 2-15,-9 3-3 16,-11 4 0-16,-13-1 0 15,-17-3 0-15,-15-2-3 16,-14-4 0-16,-7-5-1 16,-10-12-8-16,16 8-20 15,-6-25-10-15,24-5 1 0,7-18-1 16</inkml:trace>
  <inkml:trace contextRef="#ctx0" brushRef="#br2" timeOffset="606597.6954">23426 7408 127 0,'0'0'41'15,"-31"-7"0"-15,4 6-6 16,12 7-61-16,-8-16-13 16,13 8-3-16,-8-6 0 15,18 8-3-15</inkml:trace>
  <inkml:trace contextRef="#ctx0" brushRef="#br3" timeOffset="654096.4122">1223 8515 90 0,'7'-16'34'0,"-7"-2"0"16,0 18-7-16,0 0-25 15,0 0 0-15,0 0 0 16,-12 40 0-16,5 2 0 15,-2 15 0-15,-7 10 1 16,-1 11-2-16,-4 6 2 16,2 2-1-16,-4-7 0 15,6-5 0-15,2-15 0 0,4-10-1 16,3-18 1-16,8-13-1 15,0-18 1-15,15-21-1 16,-1-15 0-16,3-16 0 16,3-11-1-16,2-13 1 15,-1-12 0-15,1-6-1 16,0-3 0-16,-1 6 1 15,0 8-1-15,-3 12 0 16,1 14 1-16,-1 14-1 16,2 19 1-16,2 20 0 15,-2 20-1-15,4 17 1 16,-3 14-1-16,2 13 1 15,-1 11 0-15,1 9 0 16,-3 8-1-16,-6-1-1 0,0 2-1 16,-6-9-1-16,2-4-4 15,-11-21-29-15,9-3-2 16,-9-27 0-16,6-6-1 15</inkml:trace>
  <inkml:trace contextRef="#ctx0" brushRef="#br3" timeOffset="654537.4374">1303 8931 103 0,'-15'-4'38'16,"15"4"-1"-16,0 0-3 15,31-20-31-15,3 3-2 16,12-2 2-16,8-3-2 0,10 0 2 15,3 2-3-15,1 5 1 16,-7 7 0-16,-3 6 0 16,-9 12 0-16,-15 12 1 15,-8 11-1-15,-11 4-1 16,-13 9 2-16,-5 5-1 15,-7-2 0-15,-1-3 0 16,-2-2 0-16,1-14-1 16,3-7 1-16,5-8 0 15,4-15 1-15,0 0-1 16,15-26 1-16,-1 0-1 15,2-12 0-15,1-4 0 16,1-8 0-16,-2-1-1 16,1 4 0-16,-5 2 0 0,-1 7-1 15,-4 6 1-15,2 8-2 16,1 5 1-16,5 9-2 15,-1-2-2-15,11 13-6 16,-4-11-26-16,16 10-3 16,-2-6 0-16,9 4 0 15</inkml:trace>
  <inkml:trace contextRef="#ctx0" brushRef="#br3" timeOffset="654904.4584">2272 8886 102 0,'-8'19'38'0,"15"0"1"16,5-14-1-16,21-7-35 16,7-10 0-16,12-4 0 15,8-8-1-15,4-5 0 16,-3-3-1-16,-3-2 0 15,-9-2 0-15,-10 5 0 16,-17 4 1-16,-14 5-1 16,-16 8 0-16,-13 9 1 15,-13 11-1-15,-10 11 1 16,-8 11-1-16,-1 9 1 15,1 8-1-15,7 2 0 16,7 3 0-16,17-4-1 16,18-6 0-16,23-9-2 15,20-9 0-15,18-15-5 0,22 2-11 16,0-23-20-16,20 3-3 15,-3-18 0-15,7 0 0 16</inkml:trace>
  <inkml:trace contextRef="#ctx0" brushRef="#br3" timeOffset="655253.4784">3270 8697 111 0,'-52'-9'40'16,"1"16"2"-16,-14-3-2 16,8 15-35-16,-2 3-1 15,8 11 0-15,6 2-1 16,10 4-1-16,11-1 0 15,13 1 0-15,13-7-2 16,15-4 0-16,10-11 0 0,13-13 0 16,10-11 0-16,4-9 0 15,2-13 0-15,2-4 0 16,-6-10 0-16,-1-1 0 15,-8-3 0-15,-6 5 0 16,-9 7 0-16,-9 7 0 16,-7 11 0-16,-12 17 0 15,0 0 0-15,-15 27 0 16,1 4 0-16,1 9 0 15,5 2 0-15,7 1-3 16,11-3-1-16,11-12-5 16,24 2-15-16,0-24-16 15,18-1-3-15,-5-21-1 16,14-2 2-16</inkml:trace>
  <inkml:trace contextRef="#ctx0" brushRef="#br3" timeOffset="655434.4887">3843 8681 89 0,'-29'8'41'15,"7"8"1"-15,4-10-3 16,18-6-13-16,14 9-25 16,13-11-1-16,12-1-2 15,6-2-1-15,9 6-6 16,-9-10-29-16,11 6-2 15,-17-5-1-15,-6 11 0 16</inkml:trace>
  <inkml:trace contextRef="#ctx0" brushRef="#br3" timeOffset="655592.4977">3776 8928 119 0,'-23'12'41'0,"19"1"-1"16,4-13 0-16,35-22-40 15,8 8-5-15,5-15-24 16,20 13-12-16,3-8 1 15,17 8-3-15,0-6 1 16</inkml:trace>
  <inkml:trace contextRef="#ctx0" brushRef="#br3" timeOffset="656073.5253">4769 8838 98 0,'40'-24'38'15,"19"-10"0"-15,6-22-2 0,15-4-36 16,4-11 0-1,3-4-1-15,-4-2 2 0,-7 1 0 16,-11-1 1-16,-14 6 1 16,-14 10-1-16,-12 10 2 15,-21 11-1-15,-16 18 1 16,-17 19-1-16,-17 20 0 15,-8 23-1-15,-6 23-1 16,-1 19 0-16,7 7-1 16,8 8 0-16,18-4-1 15,23-12-1-15,27-14-1 16,33-17-3-16,20-30-6 15,39-12-27-15,6-27-3 16,22-6 2-16,0-22-2 0</inkml:trace>
  <inkml:trace contextRef="#ctx0" brushRef="#br3" timeOffset="656410.5445">6349 8360 86 0,'-77'58'40'15,"3"11"0"-15,-11-5 1 16,10-1-21-16,7-4-16 15,15-7-3-15,16-10 0 16,16-14-3-16,17-11-1 16,4-17-5-16,36-3-3 15,-14-21 0-15,13 2 1 16,-9-15 4-16,-6-1 2 15,-6-3 4-15,-14 2 3 0,-4 13 5 16,-15-5 4-16,4 21-1 16,-10 2-1-16,8 15-3 15,7 4-1-15,11 5-3 16,18 0-2-16,15-3-2 15,23-1-2-15,13-8-3 16,26 10-18-16,-1-21-18 16,15 3 1-16,-4-12-1 15,8 3 1-15</inkml:trace>
  <inkml:trace contextRef="#ctx0" brushRef="#br3" timeOffset="656860.5703">7002 8328 102 0,'-33'22'42'0,"-13"0"0"15,7 15 0-15,0 0-37 16,2 6 0-16,9-1-2 16,8-2 0-16,7-2-2 15,15-9 0-15,13-8 0 16,14-12-1-16,12-12 0 15,10-9-1-15,4-11 1 16,6-7 0-16,-4-8 0 16,-3-2 0-16,-9-1 0 15,-9 3 0-15,-11 6 0 16,-11 7 0-16,-11 12 0 15,-3 13 0-15,-13 13 0 16,-2 14 1-16,3 10-1 0,0 8 0 16,6 6 0-16,8 2 0 15,11-5 0-15,9-4 0 16,15-14 1-16,5-11 0 15,4-17-1-15,3-10 1 16,-2-15 0-16,-5-12 0 16,-4-7-1-16,-11-10 0 15,-8 0-2-15,-12-5-2 16,2 10-6-16,-17-5-4 15,9 24-11-15,-16-6-18 16,8 18 0-16,-7 1-1 16,14 15 2-16</inkml:trace>
  <inkml:trace contextRef="#ctx0" brushRef="#br3" timeOffset="657522.6081">3724 9833 115 0,'0'0'40'0,"21"-19"2"16,10 9-3-16,14-10-39 16,2 1-2-16,7 10-9 15,-6-9-27-15,4 16-3 0,-11-1 1 16,-6 11-2-16</inkml:trace>
  <inkml:trace contextRef="#ctx0" brushRef="#br3" timeOffset="657672.6167">3795 10043 118 0,'-31'26'42'16,"9"-16"-1"-16,22-10-2 16,39 1-44-16,1-27-29 15,29 7-7-15,11-14 0 16,11 5-1-16</inkml:trace>
  <inkml:trace contextRef="#ctx0" brushRef="#br3" timeOffset="659016.6936">4886 9430 80 0,'0'0'39'0,"3"18"-2"0,1 8 2 16,-12 0-24-16,3 16-11 15,-5 6-1-15,2 9-1 16,-3 3 0-16,2 4-1 16,5-1-2-16,2-8-3 15,12 4-24-15,-3-22-9 16,15-2-1-16,3-21 0 15,7-5-1-15</inkml:trace>
  <inkml:trace contextRef="#ctx0" brushRef="#br3" timeOffset="659257.7074">5430 9364 99 0,'0'0'38'16,"4"11"2"-16,-15 14-2 15,7 10-33-15,-10 16-2 16,0 12-2-16,2 5 1 16,0 6-1-16,2 1-3 15,6-5-1-15,8 8-19 16,0-23-16-16,11-2 0 15,1-18-3-15,13-5 2 16</inkml:trace>
  <inkml:trace contextRef="#ctx0" brushRef="#br3" timeOffset="659767.7366">5999 9474 86 0,'1'-22'37'0,"-1"22"2"15,-16-3-2-15,-1 16-30 16,-8 0 0-16,0 16-1 16,-6 7-2-16,-2 8 1 15,0 5-2-15,5 10 0 0,5-3 0 16,11 2-1-16,11-7-1 15,11-6 1-15,15-13-1 16,13-12-1-16,10-15 1 16,12-16-1-16,3-14 0 15,3-13 0-15,-4-12 0 16,-7-7-1-16,-10-7 0 15,-11 1 0-15,-18-1 0 16,-16 5 0-16,-14 5 1 16,-15 12-1-16,-11 12 1 15,-4 11 0-15,-3 12 0 16,1 12 0-16,10 11-1 15,5 5 0-15,16 6-2 16,13-2-1-16,21 1-6 16,4-13-28-16,31 0-2 0,2-15 0 15,20 2-1-15</inkml:trace>
  <inkml:trace contextRef="#ctx0" brushRef="#br3" timeOffset="660406.7731">6661 9381 109 0,'-24'1'40'16,"-9"7"1"-16,3 17-3 15,-10 1-34-15,3 11 0 16,-2 4-1-16,5 10 1 16,5 4-2-16,7 4 1 15,14-4-1-15,12-4 0 16,13-10-2-16,14-11 3 15,14-11-3-15,10-13 0 0,5-15 0 16,4-17 0-16,-2-8 0 16,-4-14 0-16,-7-6-2 15,-13-6 0-15,-10-4 1 16,-14-1-1-16,-10 4 1 15,-14 8 0-15,-12 11 0 16,-7 12 0-16,-4 17 2 16,-1 8-1-16,2 12 0 15,7 10 0-15,8 6 0 16,17 2 0-16,14-4 0 15,17-4 0-15,16-6 0 16,14-7 0-16,11-8-1 16,5-5 1-16,3-6 1 0,-4-1-1 15,-9-3 1-15,-12 1 0 16,-12 2 0-16,-15 2 0 15,-16 6-1-15,-12 8 1 16,-14 9 0-16,-13 11-1 16,-9 13 1-16,-5 11 0 15,-1 11 1-15,2 8-2 16,10 6 0-16,11-2 0 15,15-5 0-15,17-13 0 16,22-13 0-16,18-19 0 16,12-17 0-16,7-16 0 15,2-14 0-15,-5-13 0 16,-11-9 0-16,-9-5 0 15,-20 1 0-15,-19-3 0 0,-14 5-7 16,-24-7-5-16,-1 17-3 16,-26-13-12-16,16 19-16 15,-12 1 1-15,14 15-1 16,-2 0 2-16</inkml:trace>
  <inkml:trace contextRef="#ctx0" brushRef="#br3" timeOffset="661105.8131">8082 9558 91 0,'9'-21'38'0,"-9"21"0"16,-13-3 1-16,3 16-33 16,-13 2 0-16,-2 13-1 15,-2 2-1-15,-1 9-1 16,-1 2 0-16,7 3 0 15,3-6-1-15,12-2 0 0,5-11-1 16,10-9 0-16,8-12 0 16,6-11-1-16,6-11 1 15,5-9-1-15,-1-8 1 16,-2-8 0-16,-2-2-1 15,-5-4-1-15,-3 5 1 16,-3 4 0-16,-7 5 0 16,-5 10 0-16,0 9 0 15,-5 16 0-15,0 0 0 16,0 0 1-16,12 26 0 15,-3-3-1-15,2 1 1 16,6 0 0-16,5-1 0 16,7-7 0-16,2-5 0 15,8-7 0-15,3-5 1 0,0-7-2 16,-3-5 0-16,-3-4-2 15,-6-1 4-15,-4 2-4 16,-8 2 2-16,-7 4 0 16,-11 10 0-16,0 0 0 15,2 12 0-15,-7 6 2 16,-2 7-4-16,3 5 1 15,1 5-2-15,2-2-1 16,10 4-4-16,-3-16-8 16,23 10-14-16,-9-23-10 15,16 2-1-15,-4-19 0 16,9-1 2-16</inkml:trace>
  <inkml:trace contextRef="#ctx0" brushRef="#br3" timeOffset="661593.841">8902 9582 107 0,'-8'-22'40'16,"8"22"0"-16,-19 2 0 15,12 12-36-15,-6 3 0 16,0 10-1-16,-1 3-1 16,5 5 0-16,-3-1-1 15,7-1 1-15,1-4-1 16,5-5 0-16,1-11-1 15,-2-13 1-15,22-1 0 16,-6-15-1-16,2-9 1 16,-1-3-1-16,3-8 1 15,-5-1-2-15,-1 3 1 16,-1 6 0-16,-8 5 0 15,0 10 0-15,-5 13 0 0,0 0-1 16,0 0 2-16,-3 23 0 16,6-7-1-16,2 0 1 15,6 2 0-15,7-9 1 16,4 0-2-16,7-9 0 15,1-5 0-15,3-5 0 16,0-4 0-16,-1-1 0 16,1-2 0-16,-9 1 0 15,-3 3 0-15,-6 4 0 16,-4 5 0-16,-11 4 0 15,5 22 0-15,-10 2 0 16,-3 9 0-16,-3 4 0 16,1 8-6-16,-5-6-4 15,15 10-5-15,-9-27-8 0,24 9-19 16,-4-19-1-16,18-5 0 15,2-19 2-15</inkml:trace>
  <inkml:trace contextRef="#ctx0" brushRef="#br3" timeOffset="662101.8701">10438 9394 85 0,'9'-22'39'16,"-4"1"0"-16,-5 21 1 16,-14-4-33-16,0 23-1 15,-14 10-2-15,-2 15-1 16,-11 7-1-16,-3 7 0 15,-3 1-1-15,3 0-1 16,5-6-1-16,6-12-1 16,14-5-4-16,2-28-12 15,17-8-22-15,0 0 2 16,31-21 3-16,-18-13 24 15,12-1 6-15,-2-3 5 0,-5-5 5 16,3 18 15-16,-14-6 19 16,4 16 1-16,-14-4-4 15,3 19-23-15,0 0-5 16,7 18-4-16,1-4-3 15,4-2-4-15,16 14-17 16,-3-16-19-16,12 6-2 16,0-11 0-16,16 4-2 15</inkml:trace>
  <inkml:trace contextRef="#ctx0" brushRef="#br3" timeOffset="662539.8951">11090 9147 103 0,'0'0'39'0,"32"1"2"15,2-20-4-15,22 2-36 0,12-2 0 16,11 0 0-16,4 1-1 16,1 3 1-16,-5 4 1 15,-13 7-1-15,-12 6 1 16,-15 7-1-16,-21 10 0 15,-15 8 0-15,-14 8 0 16,-12 10 1-16,-15 8-2 16,-2 7 0-16,-10 4-1 15,-1 5-1-15,5 4-4 16,-3-15-20-16,20 9-15 15,5-19 2-15,20-2-3 16,9-19 1-16</inkml:trace>
  <inkml:trace contextRef="#ctx0" brushRef="#br3" timeOffset="663463.948">12329 9099 77 0,'-19'-12'39'15,"1"9"-1"-15,-14 1 1 16,7 11-32-16,-16 3-1 16,5 9-1-16,-1 2-2 15,7 4 0-15,6 0-1 16,12 2-1-16,19-6 0 15,13-4-1-15,17-2 1 16,10-4-1-16,10-1 0 16,3 0 0-16,-2-1 0 15,-3 5 1-15,-15 5-1 16,-12 5 0-16,-17 4 1 15,-15 5-1-15,-16 3 2 0,-9 0-1 16,-9-1 1-16,-5-5-1 16,3-2-2-16,-1-11-2 15,15 3-7-15,-2-26-27 16,28 4-4-16,-1-23 1 15,23-2-2-15</inkml:trace>
  <inkml:trace contextRef="#ctx0" brushRef="#br3" timeOffset="663937.9751">12369 9125 95 0,'-20'-4'38'0,"20"4"2"15,0 0-2-15,13-7-35 16,18-4-1-16,17-3 0 0,12-1 0 15,9-1-1-15,0 1 1 16,4 2-1-16,-6 3 0 16,-8 4 1-16,-16 5-1 15,-10 6 0-15,-17 2 0 16,-13 3 0-16,-12 6 0 15,-10 5 0-15,-8 2 0 16,-5 3 0-16,0 1 0 16,-3 3-1-16,7 0 1 15,5-1-1-15,9-5 0 16,14-2 1-16,14-4-1 15,14-4 0-15,13-5 0 16,8 1 0-16,8-4 0 16,0 1 0-16,-4 4 0 0,-3-1 0 15,-12 6 1-15,-10 5-1 16,-18 2 0-16,-11 3 0 15,-11 0 1-15,-12 2-1 16,-3-4 0-16,-5-1-1 16,-1-3-1-16,1-10-2 15,15 5-9-15,-8-20-25 16,25 5-4-16,-5-26 1 15,18 6-1-15</inkml:trace>
  <inkml:trace contextRef="#ctx0" brushRef="#br3" timeOffset="664121.9856">13051 9112 109 0,'-16'-11'41'16,"16"11"1"-16,0 0-1 15,6-15-39-15,18 5-1 16,8-1-2-16,10 2-3 16,0-13-12-16,10 16-24 15,-4-7-2-15,4 8 1 16,-9-5-2-16</inkml:trace>
  <inkml:trace contextRef="#ctx0" brushRef="#br3" timeOffset="664473.0057">13485 9057 103 0,'0'0'41'15,"0"0"1"-15,0 0-2 16,32 0-38-16,2-6 0 15,3 4 0-15,1 3 0 16,-4 4-1-16,-4 6 1 16,-9 7-2-16,-12 12 1 15,-17 7 0-15,-12 7-1 16,-12 5 1-16,-7 1-1 15,-3 0 1-15,0-2-1 16,5-4 0-16,5-9 1 16,16-9-1-16,16-8 1 0,18-11-1 15,18-9-1-15,16-6 0 16,13-9-4-16,14 4-7 15,-4-20-21-15,15 9-8 16,-9-11-2-16,9 7 0 16</inkml:trace>
  <inkml:trace contextRef="#ctx0" brushRef="#br3" timeOffset="665830.0833">14489 9148 60 0,'0'0'36'15,"0"0"0"-15,0 0 0 16,-10-1-26-16,-3 3-2 15,8 14-1-15,-9 0-1 16,3 12-1-16,-8 2-1 16,1 8-1-16,-3-2 0 0,5 5-1 15,-1-6 0-15,6-5-1 16,4-7 0-16,6-8 0 15,1-15 0-15,18-6 0 16,3-10-1-16,2-7 1 16,4-9-1-16,1-6 1 15,2-5 0-15,-4 3-1 16,-1-2 0-16,-7 6 0 15,-4 6 1-15,-5 7-1 16,-4 12 0-16,-5 11 0 16,0 0 0-16,-18 17 1 15,7 8-1-15,1 3 0 16,2 3 1-16,6 3 0 15,6-7 0-15,11-1 0 16,10-10 0-16,9-8 0 0,9-13 0 16,4-6 0-16,4-6 1 15,2-10-1-15,-6-2 0 16,-4 0 0-16,-6 2 0 15,-9 0-1-15,-7 8 1 16,-7 5 0-16,-14 14 0 16,0 0 0-16,5 17-1 15,-12 11 1-15,-2 7 0 16,-1 7-1-16,2 5 0 15,2 0 0-15,3 2-2 16,7-9-1-16,11 1-7 16,-2-28-10-16,20 7-19 15,-6-18-4-15,8 0 1 16,-4-14-1-16</inkml:trace>
  <inkml:trace contextRef="#ctx0" brushRef="#br3" timeOffset="666710.1336">15345 9177 89 0,'9'-14'37'16,"5"8"0"-16,-9-5 0 0,-5 11-33 16,0 0-1-16,0 0 0 15,-15 5 1-15,2 10-1 16,-5 5-1-16,1 5 1 15,-1 1-1-15,3 4 0 16,2-4 0-16,4 2-1 16,4-5 0-16,6-6-1 15,-1-17 1-15,14 12 0 16,0-18 0-16,3-6-1 15,2-8 1-15,-2-4-1 16,0-1 1-16,-2-6-1 16,-3 2 1-16,-5 4-1 0,0 1 1 15,-6 6-1 1,-1 6 0-16,0 12 1 0,0 0-1 15,0 0 1-15,0 0-1 16,0 18 1-16,5-3-1 16,4 3 1-16,4-2-1 15,4-3 0-15,5-4 1 16,6-5-1-16,1-6 1 15,5-5 0-15,-2-8 0 16,3-3 0-16,0-4 0 16,-5-1 0-16,-1 1 0 15,-6 1 0-15,-2 7 0 16,-7 6-1-16,-14 8 1 15,0 0-1-15,4 26 0 16,-14 1-2-16,-2 8-1 0,-3 0-4 16,8 15-7-16,-17-15-16 15,16 7-12-15,-7-8-1 16,6 1 1-16,-8-9-1 15</inkml:trace>
  <inkml:trace contextRef="#ctx0" brushRef="#br3" timeOffset="667415.174">3643 11123 78 0,'0'0'37'16,"0"0"-2"-16,24 0 0 15,5-10-35-15,17 8-18 16,-4-11-17-16,10 4 0 15,-4-4 0-15,-2 10-2 16</inkml:trace>
  <inkml:trace contextRef="#ctx0" brushRef="#br3" timeOffset="667573.183">3690 11357 98 0,'-18'28'40'16,"7"-15"1"-16,17-2-3 15,15-12-40-15,7-17-12 16,20 10-25-16,-2-10 0 15,3 8-2-15,-7-2-1 16</inkml:trace>
  <inkml:trace contextRef="#ctx0" brushRef="#br3" timeOffset="686245.251">5508 10953 60 0,'25'-30'37'0,"-12"-2"-4"16,-12 11 2-16,-24-7-27 0,-2 15-3 16,-23 2 0-16,-4 12 0 15,-20 3-1-15,-7 16 1 16,-9 3-2-16,1 7 0 15,3 0 0-15,10 0-1 16,15-1 0-16,17-3-2 16,25-5 1-16,24 0-2 15,25-4 1-15,25-1-2 16,20 1 2-16,13 6-1 15,6 0 0-15,-1 2 1 16,-7 7 0-16,-15 3-1 16,-19 5 1-16,-26 5 0 15,-22 2 0-15,-22 2 1 0,-20-5-1 16,-15-4 2-16,-7-10 0 15,-5-9 0-15,2-18-1 16,5-13 1-16,16-22 0 16,15-16-1-16,20-13 1 15,20-11-2-15,18-8 1 16,20-2 0-16,17 7-2 15,6-1-2-15,15 21-16 16,-11-1-19-16,4 19 0 16,-15 4-2-16,-3 13 0 15</inkml:trace>
  <inkml:trace contextRef="#ctx0" brushRef="#br3" timeOffset="686816.2836">5901 10988 93 0,'25'-16'38'15,"18"2"2"-15,7-11-4 16,18 0-35-16,-2-2 0 16,6 3-1-16,0 2 0 15,-9 8 0-15,-12 7 0 16,-12 8 0-16,-20 12 0 15,-16 8 0-15,-18 6 1 16,-13 9-1-16,-14 2 1 16,-1 1-2-16,-2-3 2 15,7-2-2-15,10-8 2 16,14-4-2-16,16-7 1 15,19-6-1-15,15-4 1 16,12-3 1-16,2 2-1 16,1 3 1-16,-6 3 0 0,-12 6 0 15,-13 8 0-15,-15 8 0 16,-19 2 0-16,-15 9-1 15,-9-1 0-15,-9 1 0 16,1-3-3-16,2-11-1 16,14 4-8-16,4-24-26 15,26-9-1-15,11-11-1 16,22-6 0-16</inkml:trace>
  <inkml:trace contextRef="#ctx0" brushRef="#br3" timeOffset="687467.3209">6854 11499 88 0,'-5'12'38'15,"5"11"0"-15,-9 1-1 16,-5-1-41-16,16 5-32 15,-11-6-1-15,13 2 0 16,-3-15-2-16</inkml:trace>
  <inkml:trace contextRef="#ctx0" brushRef="#br3" timeOffset="690481.4933">7581 10878 40 0,'5'-25'31'0,"-4"2"1"16,-5 6 1-16,-13-1-12 16,-1 13-17-16,-11 4 2 15,0 16 1-15,-13 4-1 16,3 18 0-16,-9 6 0 15,8 14-3-15,-3 5 2 16,11 8-2-16,5-2 0 16,14 4-2-16,14-9 1 15,19-8-1-15,16-13 0 16,18-14 0-16,22-21 0 15,15-19 0-15,9-17-1 16,10-12 1-16,-6-16 0 16,-7-6 1-16,-13-4-2 15,-19-1 3-15,-29 2-3 0,-25 5 2 16,-26 7-2-16,-22 8 1 15,-19 8-1-15,-11 9-1 16,-3 9-1-16,0 5-2 16,14 17-4-16,2-4-28 15,31 13-3-15,11-3 1 16,31 5-2-16</inkml:trace>
  <inkml:trace contextRef="#ctx0" brushRef="#br3" timeOffset="690856.5147">8346 10834 89 0,'-20'1'39'0,"1"-8"0"15,19 7 1-15,-4-15-35 16,26 4-3-16,15-3 1 16,16 0-1-16,5-2 0 15,13 2 0-15,0-2 0 16,1 2-1-16,-5 2 0 15,-7 7 0-15,-11 1 0 16,-9 10 0-16,-14 11 0 16,-12 9 0-16,-16 10-1 15,-9 11 1-15,-16 8-1 0,-9 5-2 16,-2 2 2-16,-2-3-3 15,5-5 0-15,5-11-5 16,22 1-23-16,2-27-11 16,21-5 2-16,8-18-1 15</inkml:trace>
  <inkml:trace contextRef="#ctx0" brushRef="#br3" timeOffset="691247.5371">9168 10767 98 0,'0'0'40'0,"24"-20"0"15,13 6 0-15,11-7-38 16,10 1 0-16,7 0 0 16,-1 10 0-16,-6 5 0 15,-10 11-1-15,-12 10 0 16,-12 14 1-16,-19 9-2 15,-21 10 1-15,-15 7 0 16,-13 7-2-16,-12 2 2 16,-4 0-1-16,1-7 1 15,9-4-1-15,10-10 0 16,21-10 0-16,21-13 1 15,25-11-1-15,23-11-1 0,17-11-4 16,26 1-12-16,-1-14-22 16,18-2-3-16,-4-4 1 15,6 7-3-15</inkml:trace>
  <inkml:trace contextRef="#ctx0" brushRef="#br3" timeOffset="692712.6209">10469 10765 51 0,'0'0'36'15,"-7"-20"1"-15,7 20-1 16,-20-13-15-16,8 19-14 15,-14 0-1-15,0 16 0 16,-10 1-1-16,2 11-1 16,-5 6-1-16,5 5 0 15,4 0-1-15,8 3-1 0,9-3 1 16,18-2-2-16,12-10 1 15,21-5-1-15,10-11 0 16,21-11-1-16,8-11 2 16,8-9-1-16,-1-10 0 15,-3-12 1-15,-9-5-2 16,-10-6 1-16,-16-5 0 15,-22-1 0-15,-17 1-1 16,-16 0 2-16,-14 6-2 16,-14 10 1-16,-5 7 1 15,-3 10-1-15,0 7 1 16,8 12 0-16,8 5 0 15,15 6 0-15,18 2 0 16,18 2-1-16,15-1 0 0,18-2 0 16,11-1 1-16,8-3-1 15,6-4 0-15,-1-1 0 16,-4-3 0-16,-8-4 0 15,-11-4 0-15,-11 0 0 16,-13-3 1-16,-8-2-1 16,-16 0 0-16,-12 3 1 15,-10 3-1-15,-8 5 0 16,-9 7 1-16,-6 9-1 15,-2 9 0-15,-3 5 1 16,4 8-1-16,4 3 0 16,10 5 1-16,12-5-1 15,10 0-1-15,15-6 0 16,16-7 1-16,11-9-2 15,12-9 2-15,11-9 1 0,4-9-2 16,2-7 1-16,-1-11 0 16,-5-4 1-16,-7-9-1 15,-9-1 1-15,-11-5-1 16,-12 1-1-16,-13 3 1 15,-7 1 0-15,-12 9 0 16,-8 7 0-16,-6 9 0 16,-4 12 0-16,-3 8 0 15,2 6 0-15,4 7 1 16,6 7-1-16,12-1 0 15,12 3 1-15,15-4-1 16,15-4 0-16,15-5 0 0,12-5 1 16,11-6-1-1,6-8 0-15,2-5 0 0,-5-4 0 16,-6-3 0-16,-10-1 0 15,-13-1 0-15,-15 1 0 16,-18 5 1-16,-14 4-1 16,-15 9 0-16,-16 10 0 15,-10 10 1-15,-10 12 0 16,-5 10 0-16,4 7 0 15,6 7 0-15,11 3 0 16,14-2-1-16,23-5-1 16,20-9 1-16,21-7-1 15,17-14 1-15,9-10-2 16,6-12 2-16,1-14 0 15,-8-11 1-15,-10-7 0 16,-13-11 0-16,-18-2 0 0,-18-6 0 16,-18-1 0-16,-12 2-2 15,-17 6 0-15,-8 10-1 16,-7 7-1-16,3 20-8 15,-10-7-16-15,20 23-13 16,2-3 0-16,20 13-3 16,7-3 1-16</inkml:trace>
  <inkml:trace contextRef="#ctx0" brushRef="#br3" timeOffset="699539.0113">14537 10182 58 0,'-2'-26'35'15,"-3"7"2"-15,-15 5-4 16,0 21-18-16,-20 5-8 15,4 24-1-15,-12 10 0 16,2 24-1-16,-4 13-1 16,7 14 0-16,4 2-2 15,15 3 0-15,14-4-4 16,15-12-1-16,25-5-9 15,8-21-28-15,29-13 1 16,6-18-2-16,19-5 0 16</inkml:trace>
  <inkml:trace contextRef="#ctx0" brushRef="#br3" timeOffset="700062.0413">15292 10633 56 0,'-14'-10'36'15,"-5"7"0"-15,-8 1 1 16,-1 15-22-16,-7 0-7 16,6 10-1-16,-5-1-2 15,10 6-1-15,-1 0-1 16,11 1-1-16,8-4 0 15,7-2 0-15,8-9-1 16,11-3 0-16,7-7-1 16,6 0 0-16,2-3 0 15,1 1 1-15,-5 3-1 16,-3 5 0-16,-8 5 0 15,-9 6 0-15,-11 4-1 16,-10 4 0-16,-6-1 0 16,-2-2-2-16,1 0 0 0,1-11-4 15,12 3-10-15,4-18-23 16,19-5 1-16,0-10-1 15,20 2 3-15</inkml:trace>
  <inkml:trace contextRef="#ctx0" brushRef="#br3" timeOffset="700221.0504">15679 10891 82 0,'0'0'40'0,"0"0"-1"16,-13-2 1-16,-4 7-25 16,-5-1-13-16,1 1-2 15,3 2-3-15,3-5-4 16,15-2-30-16,0 0-3 0,26 7 1 15,-2-17-1 1</inkml:trace>
  <inkml:trace contextRef="#ctx0" brushRef="#br3" timeOffset="701174.1049">16596 10353 37 0,'13'-51'35'0,"-11"-3"-1"16,-5-2 2-16,-7 4-26 16,-21-4 2-16,3 19 1 0,-18 3-3 15,2 22-3-15,-13 12-1 16,4 24-1-16,-3 18-2 15,7 20 1-15,1 14-3 16,11 12 2-16,7 7-3 16,11 4 1-16,14-6-3 15,8-6 1-15,10-9-4 16,5-18-1-16,15 0-11 15,-10-23-24-15,9-12 4 16,-8-12-2-16,-1-7 1 16</inkml:trace>
  <inkml:trace contextRef="#ctx0" brushRef="#br3" timeOffset="701347.1148">16015 10680 86 0,'-32'-21'39'0,"17"9"-1"15,10-1 1-15,18 17-32 16,12-9-4-16,16 4-2 15,16-2-3-15,3-8-9 16,18 12-27-16,-4-4 0 16,7 4 0-16,-4-3-2 15</inkml:trace>
  <inkml:trace contextRef="#ctx0" brushRef="#br3" timeOffset="701513.1243">16720 10866 103 0,'-18'20'39'0,"1"-13"-1"16,17-7-4-16,0 0-69 16,0 0-5-16,30-12 1 15,-6-5-1-15</inkml:trace>
  <inkml:trace contextRef="#ctx0" brushRef="#br3" timeOffset="701810.1412">17313 10646 102 0,'3'-13'39'16,"5"2"1"-16,12 3-2 16,1-4-38-16,8-1 0 15,3 2-1-15,2-3-2 16,6 6-2-16,-10-11-14 15,12 17-20-15,-15-6 1 16,2 10-2-16,-15-3 2 16</inkml:trace>
  <inkml:trace contextRef="#ctx0" brushRef="#br3" timeOffset="701955.1495">17332 10799 104 0,'-47'30'40'16,"24"2"1"-16,8-17-1 15,28-3-37-15,22-11-2 16,20-7-1-16,19-4-5 15,1-11-31-15,18 4-4 16,-9-11-1-16,-1 9 0 16</inkml:trace>
  <inkml:trace contextRef="#ctx0" brushRef="#br3" timeOffset="703580.2425">4868 12012 17 0,'-4'-16'28'15,"4"16"1"-15,11-9 1 16,-1-1-16-16,15 8-4 15,2-9-2-15,17 6-1 16,1-7 0-16,16 5-1 16,2-6-2-16,13 5 0 15,4-4-2-15,8 4 0 0,2-1-2 16,5 1 2-16,4 0-1 15,5 0 0-15,4-2-1 16,2 0 3-16,5 1-2 16,3 0 2-16,0-3-1 15,7 3 0-15,5-2 0 16,3 0 0-16,3 0 0 15,4-1-1-15,6-4 0 16,8 1 0-16,6-1 0 16,1-1 0-16,1-1 0 15,4 2 0-15,-1 1 0 16,-1 0-1-16,-9 2 1 15,-8 2-1-15,-9 1 0 16,-7 4 0-16,-15 0 0 0,-18 1 0 16,-11 3 1-16,-13 0-1 15,-10-1 1-15,-12 2 0 16,-10-2-1-16,-5-1 1 15,-7 1 0-15,-4-2 0 16,-2 2 0-16,-5-1 0 16,-1 2-2-16,-4 1 0 15,-14 1-2-15,0 0-5 16,11 13-28-16,-25-10-2 15,0 5-1-15,-4-6 0 16</inkml:trace>
  <inkml:trace contextRef="#ctx0" brushRef="#br3" timeOffset="705675.3623">18994 10481 87 0,'4'-28'37'15,"-13"14"-1"-15,-21 3 2 16,-10 17-36-16,-14 9 1 16,-6 16 1-16,-9 5 1 15,2 9-1-15,4 1 0 16,12 3 0-16,20-3-1 15,21-5-1-15,22-8 0 16,29-7-2-16,21-9 1 0,17-4-1 16,9-3 0-16,6-3 0 15,-8 1 0-15,-8 5 0 16,-14 4 0-16,-22 7 0 15,-23 7-1-15,-19 3-1 16,-17 1 0-16,-13 1-1 16,-9-1 0-16,-8-10-3 15,9 0-5-15,-7-16-30 16,20-4 2-16,5-15 0 15,18-4-1-15</inkml:trace>
  <inkml:trace contextRef="#ctx0" brushRef="#br3" timeOffset="705863.3731">19067 10614 106 0,'-21'-30'40'16,"7"18"1"-16,-4-3-4 16,18 15-32-16,0 0-3 15,19-11-1-15,17 1-1 16,13-6-3-16,16 1-3 15,2-10-6-15,22 5-26 16,-9-7-2-16,7 6 0 16,-15-6-2-16</inkml:trace>
  <inkml:trace contextRef="#ctx0" brushRef="#br3" timeOffset="706168.3905">19557 9926 102 0,'14'-2'39'16,"7"3"1"-16,19 19-1 16,12 4-35-16,11 13 0 15,4 8 0-15,5 11 0 16,-9 9-3-16,-7 10 2 15,-13 10-3-15,-15 9 2 16,-18 6-3-16,-21 3 2 16,-17 3-3-16,-11-6 2 15,-11-4-2-15,-2-11-2 16,4-5-5-16,-5-30-31 15,25-7-2-15,7-25-1 16,21-18 0-16</inkml:trace>
  <inkml:trace contextRef="#ctx0" brushRef="#br3" timeOffset="706299.398">20399 11056 101 0,'-30'-2'40'15,"0"-1"-5"-15,8-5-31 16,-14-7-45-16,26 2 2 15,2-4-1-15</inkml:trace>
  <inkml:trace contextRef="#ctx0" brushRef="#br3" timeOffset="721781.2835">3402 12881 60 0,'0'0'37'0,"18"-7"-1"15,-16-7-1-15,3-1-28 16,-7-4-3-16,0 3-1 15,-6-4 1-15,-2 5-1 16,-7 3 0-16,-4 7-1 16,-9 9 0-16,-4 12 0 15,-10 9-1-15,-1 15 1 16,0 5 0-16,1 8-1 15,6 0 0-15,11 2 0 16,14-5 0-16,16-5 0 16,19-11 0-16,18-11-1 0,17-12 0 15,11-16-1-15,11-11 1 16,1-12-1-16,0-8 1 15,-7-9-1-15,-12-4 1 16,-14-2-1-16,-18-1 1 16,-15 5-1-16,-16 5 2 15,-10 9-2-15,-10 8 2 16,-5 5-1-16,-2 9 1 15,5 6 0-15,4 7-1 16,20-2 1-16,-6 13 0 16,24-5 0-16,12-2-1 15,11-1 1-15,8 2 0 16,8 4-1-16,2 0 1 15,-1 7-1-15,-8 8 0 16,-7 9 0-16,-14 5-1 0,-14 9 1 16,-11 0 0-16,-8-2 0 15,-6-5 0-15,-4-5 1 16,1-11 0-16,-1-12 0 15,14-14 0-15,-5-11 1 16,13-16 0-16,7-9 0 16,5-9 0-16,4-4 0 15,3-8-1-15,4 1 0 16,0 0-1-16,4 6-3 15,5 6-2-15,0-5-10 16,23 21-26-16,-4-4 1 16,21 16-3-16,8-4 1 0</inkml:trace>
  <inkml:trace contextRef="#ctx0" brushRef="#br3" timeOffset="722366.317">5891 12630 71 0,'15'-23'39'0,"24"1"-1"16,7-13 2-16,23-2-35 15,2-4 0-15,13 3-1 16,-2 4-1-16,0 8-1 15,-11 11-1-15,-15 13-1 16,-20 15-1-16,-19 14 0 16,-19 14 0-16,-17 10-1 15,-14 5 2-15,-5 4-1 16,-1-3 1-16,3-4 0 0,11-11 1 15,15-11-1-15,17-11 1 16,20-12 0-16,17-8-1 16,12-6 1-16,12-1-1 15,-1 3 0-15,-4 5 1 16,-8 8-1-16,-17 12 1 15,-18 10 0-15,-20 11-1 16,-19 6 1-16,-15 4-1 16,-9 0 1-16,-7-3-2 15,1-11-3-15,17 0-27 16,2-25-9-16,18-9 1 15,12-19-2-15</inkml:trace>
  <inkml:trace contextRef="#ctx0" brushRef="#br3" timeOffset="723297.3702">5626 12562 75 0,'1'-20'38'16,"-7"-3"-2"-16,-6 11-10 15,-14-3-22-15,-5 6-1 16,-7 8 0-16,-2 6 0 15,-8 8 0-15,2 8-2 16,1 4 1-16,8 5-1 0,8 5 1 16,13 3-2-16,13 2 1 15,12 2-1-15,17-3 1 16,12 5-1-16,10-3 0 15,7 2 0-15,1 0 0 16,-2-2 0-16,-7 1-1 16,-10 0 0-16,-16 2 0 15,-14 0 1-15,-17 2-1 16,-16-3 1-16,-12-3-1 15,-8-5 2-15,-9-10-1 16,3-8 0-16,3-17 1 16,10-17 0-16,12-20 0 15,17-23 0-15,25-18 0 16,17-14 0-16,19-11 0 0,11-3 0 15,6 2 0-15,2 11 0 16,-4 14-2-16,-10 20 1 16,-13 21-4-16,-20 8-8 15,-8 27-26-15,-15 3 1 16,-13 22-3-16,-5-5 1 15</inkml:trace>
  <inkml:trace contextRef="#ctx0" brushRef="#br3" timeOffset="723667.3914">7151 12780 78 0,'-11'7'44'15,"6"8"-2"-15,-8-11-1 16,13-4-29-16,0 0-35 0,-6-12-18 16,25 3-1-16,2-8-2 15,14 3 2-15</inkml:trace>
  <inkml:trace contextRef="#ctx0" brushRef="#br3" timeOffset="724146.4188">7935 12446 73 0,'-22'-1'40'16,"-3"10"-1"-16,-9-2 1 15,6 8-35-15,-14 5-1 16,3 8-1-16,2 5 0 15,2 12-1-15,3 4 1 16,8 11-2-16,8 4 1 16,10-1-2-16,12-1 1 15,13-3 1-15,12-10-1 16,8-14 0-16,13-14 0 15,8-20 0-15,3-17 0 16,6-20 0-16,-2-13 0 0,-6-14-1 16,-9-7 0-16,-9-6 2 15,-12-2-2-15,-11 0 0 16,-11 6 0-16,-13 11-1 15,-10 12 0-15,-13 13 0 16,-2 16-2-16,-5 7-3 16,6 24-12-16,-11-6-22 15,20 15-1-15,5-4 0 16,19 2-1-16</inkml:trace>
  <inkml:trace contextRef="#ctx0" brushRef="#br3" timeOffset="724520.4402">8456 12463 93 0,'0'0'44'0,"0"0"-1"16,42-16-2-16,-8-1-38 16,24-5-2-16,10-4 1 15,5 3-1-15,-4 3 1 16,-2 4-2-16,-6 6 1 15,-15 8 0-15,-13 10 0 16,-11 8 0-16,-15 12 0 16,-11 13 0-16,-11 9-1 15,-8 6 0-15,-4 9-1 0,-4 1 1 16,0 2-1-16,4-6-2 15,10-3-1-15,2-20-4 16,28 4-16-16,-1-32-18 16,20-7-1-16,5-24-1 15,17-7 2-15</inkml:trace>
  <inkml:trace contextRef="#ctx0" brushRef="#br3" timeOffset="724904.4622">9329 12221 87 0,'-5'19'42'0,"5"-19"2"16,9 17-2-16,4-16-34 15,20-1-6-15,7-2 1 16,3 3-1-16,-1 0 0 15,0 4-1-15,-3 4-1 16,-7 3 1-16,-11 9-1 16,-13 5 1-16,-8 5-1 15,-12 7 0-15,-12 4 0 16,-12 7 0-16,-6 0 0 15,-5 5-1-15,-5-4 1 16,5 1 0-16,4-4 0 16,12-9-1-16,13-3 2 15,14-9 0-15,18-9-1 0,18-8 1 16,16-9-2-16,9-13-3 15,16 6-5-15,-2-24-11 16,24 11-23-16,-10-11 0 16,7 6-2-16,-7-10 2 15</inkml:trace>
  <inkml:trace contextRef="#ctx0" brushRef="#br3" timeOffset="725740.51">10484 12471 95 0,'0'0'40'16,"7"-14"1"-16,-3 25-12 15,-4-11-25-15,-11 19-2 16,0 2 0-16,0 8 0 15,-3 2 0-15,-1 5-1 16,3-4 0-16,-1 2 0 16,3-6 1-16,5-9-2 15,4-6 2-15,1-13-1 16,12-4 0-16,4-12-1 15,4-8 1-15,4-5 1 16,1-7-2-16,-1-2 1 16,2-2-1-16,-3 1 1 15,0 5-1-15,-8 6 0 0,-4 9 0 16,-3 6 0-16,-8 13 0 15,0 0 1-15,11 7-1 16,-7 7 1-16,-2 2-1 16,3 7 2-16,5-3-2 15,2 0 1-15,4 1-1 16,5-8-1-16,6-5 1 15,1-3 0-15,5-7 1 16,-1-6-1-16,0-2 0 16,0-6 1-16,-3-1-1 15,-5 0 1-15,-5 5-1 16,-4-2 0-16,-15 14 0 15,16-9 0-15,-16 9 0 16,-2 27 0-16,-2-2 0 0,-4 8 0 16,1 4-1-16,-1 3 0 15,8 2-2-15,0-10-3 16,19 0-8-16,-5-33-21 15,20 2-8-15,6-19 1 16,15-10-2-16</inkml:trace>
  <inkml:trace contextRef="#ctx0" brushRef="#br3" timeOffset="726497.5533">11223 11802 58 0,'0'0'42'16,"0"0"-2"-16,12-8 3 0,1-8-21 15,15 7-14-15,4-4-5 16,11 2 2-16,1 3-3 16,3 4 0-16,-3 3-1 15,-8 7 0-15,-8 8 0 16,-12 4-3-16,-14 8 3 15,-13 5-1-15,-10 3 2 16,-10 5-3-16,-5-2 2 16,-1 0-1-16,2-7 1 15,4-1 1-15,9-8-1 16,9-5 1-16,13-16-1 15,22 5 0-15,13-11-1 16,11-7 0-16,13-1-1 16,5-2-1-16,9 5-6 15,-9-9-11-15,15 13-23 0,-23 0-1 16,-1 11-1-16,-14-3 1 16</inkml:trace>
  <inkml:trace contextRef="#ctx0" brushRef="#br4" timeOffset="888715.8316">12683 12321 38 0,'9'-17'32'0,"-9"17"-3"16,-16-16-1-16,16 16-15 15,-37-14-3-15,21 15-1 16,-13-5-1-16,3 11-2 15,-5 1-2-15,4 11 0 0,-1 5-1 16,2 10 0-16,5 5-1 16,7 6-1-16,4 0 0 15,9 1-1-15,10-4 1 16,11-7-1-16,6-9 0 15,10-11-1-15,7-16 1 16,8-14 0-16,6-12 0 16,-3-11 0-16,0-5 0 15,-6-5 0-15,-8-2 0 16,-9 4 0-16,-11 2 0 15,-11 11 1-15,-9 5-1 16,-9 10 0-16,-5 6 1 16,-3 10-1-16,0 4 1 15,3 8 0-15,5 0-1 16,9 1 1-16,11 1-1 0,10-2 1 15,13-3-1-15,6-2 0 16,9-2 0-16,2 0 0 16,1 2 0-16,-4 5 0 15,-9 4 0-15,-8 5 1 16,-12 8-1-16,-10 3 1 15,-9 3-1-15,-7-1 0 16,-3-2 0-16,-5-5 1 16,0-7-1-16,4-6 1 15,11-12 1-15,0 0 0 16,8-27 0-16,10 5 1 15,5-8-1-15,2 0 0 16,3-4 0-16,-2 2-1 0,-2 5-1 16,0-2-3-16,-1 8-3 15,-7-15-20-15,16 18-14 16,-5-7 1-16,18 6-2 15,-2-5 0-15</inkml:trace>
  <inkml:trace contextRef="#ctx0" brushRef="#br4" timeOffset="889480.8754">15314 11891 65 0,'-16'-8'36'0,"-16"-2"0"16,1 9-2-16,-15-5-27 15,2 8-2-15,-5 2-1 16,4 6-1-16,3 3 0 16,11 4-1-16,7 1 0 15,10 7-1-15,12 2 0 16,9 3-1-16,10 1 0 15,4 5 1-15,9 2-1 0,4-1 0 16,-1 0 0-16,0-1 0 16,-4-2 0-16,-3-1 0 15,-10-2 0-15,-8-3 0 16,-11-2 0-16,-7-4 1 15,-7-2-1-15,-8-4 1 16,-4-4-1-16,-3-5 1 16,2-8 0-16,5-6-1 15,6-10 1-15,13-10-2 16,10-9 2-16,18-7-2 15,14-6 2-15,11-2-1 16,10-1-1-16,4 2-1 16,4 9-1-16,-8 0-4 15,7 19-27-15,-25-3-3 16,-5 15-2-16,-16-3 0 0</inkml:trace>
  <inkml:trace contextRef="#ctx0" brushRef="#br4" timeOffset="889720.8891">15657 12087 92 0,'-20'3'40'16,"11"2"-1"-16,-5-10-3 0,2-7-45 15,12 12-26-15,3-15-4 16,-3 15-2-16,10-21 1 15</inkml:trace>
  <inkml:trace contextRef="#ctx0" brushRef="#br4" timeOffset="892072.0236">15887 11930 68 0,'-1'-19'39'0,"17"8"-3"15,4-8 2-15,19 0-33 16,-4 2-3-16,7 4 2 16,0 0-3-16,2 8 2 15,-10 3-3-15,-2 3 0 16,-12 5 0-16,-3 5-3 15,-12 2 4-15,-8 5-4 16,-4 4 4-16,-8 2-3 16,-6 1 3-16,1-1 0 0,0-1-1 15,2-2 1-15,4-4-1 16,8-4 0-16,6-13 0 15,18 9 0-15,6-14 0 16,9-2 0-16,7-2 0 16,5 2 0-16,-1 1 0 15,0 5 1-15,-8 7-1 16,-14 9 1-16,-12 9-1 15,-13 10 1-15,-16 6 0 16,-9 3 0-16,-9-2 0 16,-2 2 0-16,2-9-1 15,5-6-2-15,10-5-2 16,3-23-26-16,19 0-6 15,20-12-2-15,14-5-2 16</inkml:trace>
  <inkml:trace contextRef="#ctx0" brushRef="#br4" timeOffset="892470.0464">16875 11910 69 0,'0'0'38'15,"-5"-15"-1"-15,5 15 0 16,-19-3-33-16,4 11 0 16,-9 4 0-16,-1 11 1 15,-6 6-2-15,-1 11-1 16,-3 8 1-16,5 3-1 0,5 1 0 15,11 3-1-15,13-6 0 16,11-7-1-16,16-10 1 16,14-16-1-16,13-14 0 15,7-13-1-15,6-13 2 16,-3-13-1-16,-8-9 0 15,-7-4 0-15,-15-5 0 16,-15 2-2-16,-17 3 1 16,-20 5-2-16,-7 10 0 15,-10 8 0-15,1 15-4 16,-10-3-25-16,17 19-6 15,4-3 1-15,19 10-3 16</inkml:trace>
  <inkml:trace contextRef="#ctx0" brushRef="#br4" timeOffset="892965.0747">17412 11849 74 0,'0'0'38'0,"-20"2"0"16,20-2-1-16,0 0-31 15,19-1-2-15,5-7 0 16,11 4 2-16,7-4-3 16,11-1 2-16,3-3-3 15,5 3 1-15,-3 0-2 16,-4 1 2-16,-7 4-2 15,-8 4 0-15,-14 6-1 16,-10 7-2-16,-12 9 3 16,-12 7-3-16,-10 6 3 0,-9 14-3 15,-6 6 2-15,-5 6-2 16,-2 3 1-16,3-2-1 15,8-3-1-15,5-9-2 16,20 1-26-16,4-24-9 16,18-7 1-16,6-20-2 15</inkml:trace>
  <inkml:trace contextRef="#ctx0" brushRef="#br4" timeOffset="893339.0961">18148 11835 94 0,'11'2'43'0,"3"-11"-2"15,18 4 1-15,2-9-40 16,5 5 3-16,3-2-3 15,1 5 2-15,-11 6-3 16,1 3 0-16,-14 8-1 16,-8 5-2-16,-10 6 2 15,-9 4-2-15,-11 7 2 16,-10 5-2-16,-8 4 2 15,-10 3-2-15,-3 4 2 16,-5-1 0-16,7-3 1 16,4 0-1-16,11-7 0 15,18-9 0-15,25-11 0 16,19-12-1-16,25-8-2 0,13-20-11 15,21 8-23-15,-1-18-3 16,13 6 0-16,-10-10-3 16</inkml:trace>
  <inkml:trace contextRef="#ctx0" brushRef="#br4" timeOffset="893679.1155">19339 11890 86 0,'-30'27'37'0,"-15"5"1"16,-3 13-3-16,-13 6-34 15,0 4 0-15,-1 0-1 16,6 0-2-16,12-2-6 16,-2-17-28-16,29-6 0 15,10-19-2-15,22-11 2 16</inkml:trace>
  <inkml:trace contextRef="#ctx0" brushRef="#br4" timeOffset="893844.125">19059 12042 88 0,'-13'-11'40'0,"13"11"0"16,-23 11 0-16,22 11-32 15,2-4-4-15,18 5-2 16,12-6-1-16,13-4-3 16,21 2-7-16,1-15-27 15,25 2-3-15,-3-9 0 16,8 1-2-16</inkml:trace>
  <inkml:trace contextRef="#ctx0" brushRef="#br4" timeOffset="894026.1354">19906 11921 78 0,'-33'8'39'16,"4"18"-1"-16,-10 1 0 16,7 11-25-16,-4 10-14 15,4 4 0-15,9 6-5 16,0-14-26-16,22 8-4 15,5-20-1-15,23-3-1 16</inkml:trace>
  <inkml:trace contextRef="#ctx0" brushRef="#br4" timeOffset="894301.1511">20271 11940 102 0,'-36'7'40'0,"10"20"1"15,-14 7-3-15,8 15-34 16,0 3-1-16,12 4-1 15,8-2-1-15,10-5 0 16,15-7-1-16,11-14 1 16,11-15-2-16,12-13 1 15,0-13 0-15,-1-14-1 16,2-10 1-16,-9-9 0 15,-10-4-1-15,-8-4-1 16,-14 3-1-16,-16 0-5 16,2 18-23-16,-22-2-9 15,3 15 0-15,-11 0-1 16</inkml:trace>
  <inkml:trace contextRef="#ctx0" brushRef="#br4" timeOffset="898512.392">20809 11399 86 0,'6'-13'39'0,"6"11"0"16,-12 2 0-16,12 0-34 15,-14 13-2-15,1 12-1 16,-5 11 0-16,-1 10 2 15,-4 8-3-15,-1 9 1 16,0 3-3-16,4-7-4 0,19 2-25 16,-4-25-7-16,18-6-1 15,9-21-4-15</inkml:trace>
  <inkml:trace contextRef="#ctx0" brushRef="#br4" timeOffset="899316.438">21909 11944 83 0,'14'-10'38'16,"-8"-6"-1"-16,5 13 2 15,-11 3-33-15,0 0-3 16,-8 18 0-16,1 9 0 0,-11 7-1 16,0 13 1-16,-4 4-2 15,-1 3 1-15,-2-2-1 16,3-4 1-16,6-8-1 15,6-8 0-15,9-15 0 16,1-17-1-16,26-9 1 16,-1-16-1-16,5-9 1 15,4-8-1-15,0-7 1 16,0-5-1-16,-3 0 1 15,-3 3-1-15,-6 12 0 16,-6 5 1-16,-7 11-1 16,-1 11 0-16,-8 12 0 15,5 10 1-15,-7 11-1 16,0 6 1-16,6 3 0 0,2 3 0 15,5-2-1-15,11-4 2 16,7-7-1-16,10-8 0 16,7-12 1-16,7-10-1 15,3-7 0-15,2-6 0 16,-2-4 0-16,-3-4-1 15,-8 0 0-15,-7 4 1 16,-7 5-1-16,-11 3 0 16,-5 8 0-16,-15 11 1 15,0 0-1-15,-2 24 0 16,-12 7 0-16,-6 12 1 15,0 7-2-15,0 10 1 16,2 3-1-16,4-2-1 16,13-5-3-16,7-12-2 15,22-4-9-15,-4-30-18 0,21-3-6 16,-1-25-2-16,14-2 0 15</inkml:trace>
  <inkml:trace contextRef="#ctx0" brushRef="#br4" timeOffset="899834.4676">23040 11235 98 0,'25'-9'40'0,"8"5"0"15,-1-6-1-15,16 1-36 16,-8 1-1-16,1 2-1 16,-6 4 1-16,-6 5-1 15,-15 6-1-15,-11 9 1 16,-13 4 0-16,-13 9 0 15,-8 3 0-15,-5 7 0 0,-6 0 0 16,4 3 0-16,4-4 0 16,11-2 0-16,9-5 0 15,19-7 0-15,13-10 0 16,20-9 0-16,13-6-2 15,11-7-2-15,6-3-3 16,-2-12-12-16,13 11-20 16,-19-9-3-16,5 13 1 15,-19-4-2-15</inkml:trace>
  <inkml:trace contextRef="#ctx0" brushRef="#br4" timeOffset="900018.4781">23774 11679 115 0,'-20'13'42'0,"11"3"2"15,-9-14-3-15,18-2-38 16,0 0-3-16,3-14-4 16,-3 14-1-16,8-17-12 15,3 17-21-15,-11 0-5 16,0 0 2-16,0-11-2 15</inkml:trace>
  <inkml:trace contextRef="#ctx0" brushRef="#br4" timeOffset="903955.7033">801 14191 55 0,'-17'-23'25'0,"17"23"5"16,-31-29-1-16,14 25-12 15,-18-5-5-15,9 13-2 0,-6 1-4 16,5 13-1-16,-3 5-1 15,7 10-1-15,1 6-1 16,9 4-2-16,8-3 0 16,8 2 0-16,14-5-1 15,12-8 0-15,7-12 0 16,8-11 0-16,8-11 1 15,2-11-1-15,6-6 1 16,-3-14-1-16,-4-1 2 16,-8-9-1-16,-7 4 0 15,-10-1 2-15,-12 2-2 16,-6 9 1-16,-10 8-1 15,-9 9 1-15,-5 10-1 16,-1 11 0-16,1 10 0 16,5 3-1-16,3 3 1 0,12 2-1 15,7-2 1-15,5-3-1 16,9-2 1-16,7-4 1 15,0-1-1-15,0 1 0 16,-2 0 0-16,-4 4 0 16,-6 2 0-16,-6 1 1 15,-5 3-2-15,-5 1 2 16,-8-1-1-16,0-4 0 15,-1-4 0-15,3-15 1 16,0 0 0-16,0 0 0 16,-2-24 1-16,17-5-2 15,8-11 2-15,2-4-2 16,4-5 1-16,2-2-1 15,6 5-4-15,-5-5-11 0,15 19-21 16,-14-4 0-16,15 11-4 16,-2-4 1-16</inkml:trace>
  <inkml:trace contextRef="#ctx0" brushRef="#br4" timeOffset="904527.736">3138 13958 51 0,'6'-18'41'15,"-11"-4"-4"-15,5 22 1 16,-37-19-19-16,11 25-14 15,-10 3-1-15,-4 12-2 16,-6 10 0-16,-2 2-2 16,5 2 0-16,6 2 0 15,12-6 1-15,15-2-2 16,15-9 1-16,18-7 0 15,19-5 0-15,15-1 0 0,10-1 0 16,6 4 0-16,-4 5 0 16,-4 7 0-16,-10 7 0 15,-12 6 1-15,-20 6-1 16,-17 3 1-16,-18 2-1 15,-14 0 2-15,-7-9 0 16,-7-6 0-16,0-16-1 16,5-13 1-16,3-17 0 15,12-16 0-15,13-17-1 16,15-13 0-16,13-10 0 15,10-1-1-15,12 0-2 16,2 3-3-16,12 20-12 16,-15-9-10-16,11 30-11 15,-15 1-2-15,10 17-2 0,-9 2 0 16</inkml:trace>
  <inkml:trace contextRef="#ctx0" brushRef="#br4" timeOffset="904692.7455">3737 14183 70 0,'-33'6'42'16,"0"-16"-4"-16,9-7-8 15,12-14-49-15,1-3-17 16,24 5-3-16,3-8-2 15</inkml:trace>
  <inkml:trace contextRef="#ctx0" brushRef="#br4" timeOffset="905187.7738">3926 13951 74 0,'-16'-4'39'15,"16"4"-1"-15,7-18-1 16,21 3-34-16,1-6-1 16,14 2 1-16,6-2-1 15,3 2 0-15,-1 4 0 0,-5 4-1 16,-4 4 1-16,-9 5-1 15,-9 2 0-15,-8 5 0 16,-16-5-1-16,6 23 1 16,-15-9-1-16,1 2 0 15,-3 2 0-15,-4 0 0 16,1-1 0-16,1 0 0 15,5-2 0-15,6-4 0 16,2-11 1-16,16 16-1 16,2-15 0-16,8-2 1 15,4-1-1-15,4 1 0 16,-1 1 1-16,-5 6-1 15,-4 6 0-15,-6 7 1 16,-13 8-1-16,-9 7-1 16,-11 4 1-16,-8 3 0 0,-3 1-2 15,-4-8-2-15,10 3-3 16,-7-25-11-16,25 5-13 15,2-17-8-15,11-16-3 16,10-14 1-16</inkml:trace>
  <inkml:trace contextRef="#ctx0" brushRef="#br4" timeOffset="905511.7923">4890 13741 75 0,'-10'7'41'0,"-14"0"-2"15,1 18 2-15,-16 2-33 0,7 14-3 16,-1 8-1-16,7 1-2 16,6 3-1-16,13-1 0 15,12-9-1-15,16-8 0 16,13-17 0-16,13-12-1 15,8-13 1-15,2-10 2 16,-1-9-1-16,-11-5 0 16,-8-7 0-16,-13-4 0 15,-17 1-2-15,-14-2-1 16,-15 4-3-16,-15-13-8 15,6 20-8-15,-18-13-19 16,12 20-1-16,0-4-1 16,16 13 2-16</inkml:trace>
  <inkml:trace contextRef="#ctx0" brushRef="#br4" timeOffset="905991.8198">5407 13743 80 0,'0'0'41'0,"12"11"-1"15,-12-11-1-15,18 11-33 16,-5-6-1-16,15-4-2 16,7-11-1-16,14-2 1 15,10-5-1-15,3-3-1 16,0-1 1-16,1 6-1 15,-10 5 0-15,-9 11 0 16,-15 15 0-16,-15 14 0 16,-17 12 0-16,-9 12-1 15,-11 7 0-15,-11 5-2 0,0 3-1 16,-4-7-1-1,11-3-2-15,0-16-8 0,26 4-9 16,-7-31-19-16,26-5 0 16,10-22 0-16,15-6 0 15</inkml:trace>
  <inkml:trace contextRef="#ctx0" brushRef="#br4" timeOffset="906429.8448">6183 13793 67 0,'15'-6'41'16,"-1"-12"-1"-16,15 4 0 15,-3-7-27-15,11 5-9 16,-1-3-1-16,6 8 0 15,-8 2-1-15,-4 13 0 16,-11 11-1-16,-9 9 1 16,-13 16 0-16,-14 8 0 15,-8 11-2-15,-9 2 1 16,0 5 0-16,-1-6-1 15,6-6 1-15,10-7-1 0,12-12-1 16,13-16 0 0,17-12-2-16,16-14-2 0,20-3-7 15,0-27-10-15,35 11-12 16,-4-19-7-16,19 5-2 15,-5-9 2-15</inkml:trace>
  <inkml:trace contextRef="#ctx0" brushRef="#br4" timeOffset="906863.8696">7437 13724 55 0,'9'-15'38'0,"-9"15"0"16,-11 9-1-16,-9 21-21 15,-23 4-14-15,-6 15-1 16,-3 5-2-16,-1 4 0 15,5 2 0-15,7-8-3 16,12-5-2-16,3-22-9 16,26 1-18-16,0-26-4 15,20-4 0-15,-1-22 8 16,14 3 12-16,-5-10 18 15,-4-9 4-15,4 9 10 16,-22-8 20-16,9 17 6 16,-20-4 1-16,5 28-8 0,-19-12-11 15,9 22-15-15,-6 7-3 16,4 7-2-16,11 3-3 15,7-2-2-15,12 4-4 16,9-18-11-16,26 14-13 16,-1-21-10-16,24 3-3 15,1-17-1-15</inkml:trace>
  <inkml:trace contextRef="#ctx0" brushRef="#br4" timeOffset="907051.8804">7890 13799 66 0,'-40'-4'40'15,"8"17"0"-15,-11 3 1 0,15 14-33 16,-9 5-4-16,12 6 0 16,1 5-2-16,10-1-1 15,9-2-3-15,4-18-12 16,21 9-14-16,-3-24-11 15,9-2-3-15,0-15 1 16</inkml:trace>
  <inkml:trace contextRef="#ctx0" brushRef="#br4" timeOffset="907982.9337">8164 13857 51 0,'0'0'38'0,"-17"-2"-2"16,4 12 0-16,-8-4-25 0,3 15-5 15,-9 5 0-15,6 9-2 16,-3 2 1-16,5 3-2 15,4 1 0-15,14-3-1 16,6-5-1-16,9-7 0 16,13-13 1-16,7-9-1 15,8-11 0-15,3-9 0 16,0-10 1-16,-9-4 0 15,-6-5-1-15,-7-3 0 16,-15 1-1-16,-8 0 0 16,-10 2-1-16,-7 4-1 15,-2 13-3-15,-4-3-5 16,23 21-19-16,-29-2-11 15,29 2 1-15,-13 10-3 0</inkml:trace>
  <inkml:trace contextRef="#ctx0" brushRef="#br4" timeOffset="908424.9589">8600 13311 66 0,'0'0'42'15,"0"0"-1"-15,-3 17 0 16,3-17-27-16,17-1-10 16,5-3-1-16,9 1 0 15,2-3-1-15,6 0 0 16,0-4 0-16,2 3 0 15,-5 3 0-15,-6 0-1 16,-7 4 0-16,-8 7 0 16,-9 5 0-16,-7 8-1 15,-13 15 1-15,-6 8-2 16,-10 7 2-16,-3 7-1 15,0 2-1-15,-1-3 0 16,9 1-3-16,2-19-5 16,24 3-10-16,-1-41-13 0,22 6-9 15,5-27-3-15,26-6 0 16</inkml:trace>
  <inkml:trace contextRef="#ctx0" brushRef="#br4" timeOffset="909230.005">9303 13893 47 0,'-7'-16'38'0,"7"16"1"16,11-18-1-16,-11 18-18 0,12-6-13 15,-12 6-1-15,6 10-1 16,-5 7-1-16,-7 8-1 15,-3 7-1-15,-4 3 0 16,2 0-1-16,-2-2 0 16,1-2-1-16,4-8 0 15,6-8 0-15,2-15 1 16,0 0-1-16,21-15 0 15,-3-7 2-15,2-8-2 16,2-4 1-16,-1-5 0 16,-2 1 0-16,-1 1 0 15,-5 6 0-15,-2 9 0 16,-5 6 0-16,-4 3 0 15,-2 13-1-15,0 0 1 0,4 19 0 16,-3-3 0-16,8 2-1 16,0-1 1-16,9-2-1 15,4-3 1-15,8-3-1 16,5-12 1-16,11-5-1 15,0-7 1-15,1-3-1 16,-6-3 1-16,0 1-1 16,-11 6 1-16,-6 2 0 15,-6 4-1-15,-18 8 1 16,0 12-1-16,-9 9 0 15,-4 7 0-15,-3 7 0 16,2 5-2-16,0 2-1 16,5 3 0-16,7-7-2 15,12 0-5-15,-5-23-8 16,30 7-13-16,-7-25-10 0,17-3-2 15,-4-18 1-15</inkml:trace>
  <inkml:trace contextRef="#ctx0" brushRef="#br4" timeOffset="909771.0359">10160 13863 78 0,'0'0'42'0,"-24"13"-2"16,17 4 2-16,-18-3-35 15,16 8-4-15,-1 3 0 16,4 4-2-16,-1 2 0 15,2 1 0-15,2-4-1 16,2-2 0-16,0-5 1 16,2-9-2-16,-1-12 2 0,14-1-1 15,0-16 0-15,1-7 2 16,1-7-2-16,6-2 1 15,-2-6 0-15,-1-4 0 16,0 2 0-16,-4 6 0 16,-2 11 1-16,-6 5-2 15,-3 7 1-15,-4 12 0 16,0 0 0-16,-1 12 0 15,-2 7-1-15,3-1 0 16,3-1 1-16,2 1-1 16,7-2 0-16,3-2 0 15,7-9 1-15,-1-2-1 16,6-6 0-16,-3-1 1 0,1-3-1 15,-6 0 0-15,0-2 1 16,-2-2-1-16,-4 1 0 16,0 1 0-16,-13 9 0 15,18-14 0-15,-18 14 0 16,13 3 0-16,-10 11 0 15,-3 9-1-15,-2 10-1 16,-3 0 0-16,2 5-3 16,-3-8-3-16,11 8-5 15,-10-26-11-15,24 5-14 16,-5-29-5-16,16-4 0 15,-1-17 2-15</inkml:trace>
  <inkml:trace contextRef="#ctx0" brushRef="#br4" timeOffset="910221.0617">10838 13167 63 0,'0'0'43'16,"0"0"-2"-16,11-3 2 15,-1-11-17-15,15 3-23 0,1-3-1 16,4 0-1-16,0 0 1 16,0 3-1-16,-2 4 0 15,-6 5 0-15,-7 7 0 16,-12 10 0-16,-10 7-1 15,-4 8 1-15,-10 7 1 16,-2 0-2-16,1 2 1 16,1 1-1-16,6-6 0 15,7 0 0-15,11-10 1 16,8-7-1-16,14-5 0 15,5-7-2-15,10-1-2 16,-2-12-6-16,17 8-8 16,-18-20-12-16,20 11-14 15,-7-8 0-15,7 6 1 0</inkml:trace>
  <inkml:trace contextRef="#ctx0" brushRef="#br4" timeOffset="910372.0703">11630 13605 98 0,'0'0'37'16,"0"0"-11"-16,-16-23-10 16,19-3-58-16,16-8-2 15,16-1-1-15,4 2 2 16</inkml:trace>
  <inkml:trace contextRef="#ctx0" brushRef="#br5" timeOffset="971506.567">17193 5194 64 0,'-21'-1'35'15,"5"-5"0"-15,16 6-1 16,-7-12-29-16,21 8-2 15,2-6 0-15,13 7 0 16,6-4 0-16,12 5-1 16,7-2 1-16,11 2-1 15,14-4 0-15,10 3 0 0,12-6-3 16,16-1 4-16,14-2-3 15,10 0 2-15,10-3-2 16,13 1 1-16,8 2-3 16,6 5 3-16,4 1-1 15,1 6 0-15,-2 3 0 16,3 3-1-16,-2 0 1 15,1 0 2-15,2-5-2 16,3-5 2-16,4-7-1 16,1-9-1-16,-3-9 1 15,-2-3 0-15,-9-7-1 16,-16-1-3-16,-13 6-3 15,-35-3-32-15,-13 16 2 16,-35 1-2-16,-17 15-1 0</inkml:trace>
  <inkml:trace contextRef="#ctx0" brushRef="#br5" timeOffset="975794.8123">22121 3780 69 0,'19'-2'38'15,"-19"2"-1"-15,19 17 1 16,-26-2-18-16,-1 27-14 15,-15 4-1-15,4 9 0 16,-1 0-1-16,6 3-1 16,12-8-1-16,15-10 0 15,18-15-1-15,21-19-2 0,20-14-1 16,10-22-4-16,20 2-23 15,-16-26-9-15,4 3 0 16,-20-13-1-16</inkml:trace>
  <inkml:trace contextRef="#ctx0" brushRef="#br5" timeOffset="975952.8213">22569 3694 113 0,'-44'45'39'0,"-6"1"1"16,16 19-1-16,2 1-36 15,12 1-1-15,11-2-3 16,14-11-3-16,20 3-19 15,1-24-17-15,21-4 2 16,1-20-3-16,12-2 1 16</inkml:trace>
  <inkml:trace contextRef="#ctx0" brushRef="#br5" timeOffset="976296.841">23267 3726 108 0,'-24'7'39'16,"-13"-6"2"-16,0 14-2 16,-17-2-34-16,9 5-2 15,6 2-1-15,11-1 0 0,9 1-1 16,13-3 0 0,14-3-1-16,14 0 0 0,13-4 0 15,5-1 1-15,3-1-1 16,-4 4 0-16,-4 0 0 15,-6 4 1-15,-15 4-1 16,-12 4 1-16,-13 2-1 16,-9 1 0-16,-3-1-3 15,-3-6-1-15,9 9-13 16,-7-24-21-16,24-5-2 15,0 0 0-15,36-4-2 16</inkml:trace>
  <inkml:trace contextRef="#ctx0" brushRef="#br5" timeOffset="976448.8497">23593 4078 120 0,'0'0'40'0,"-15"8"1"16,2-15-3-16,15-15-40 15,-2 22-9-15,16-33-27 16,22 15-2-16,0-13 0 15,20 4-1-15</inkml:trace>
  <inkml:trace contextRef="#ctx0" brushRef="#br5" timeOffset="976695.8638">24477 3375 109 0,'-3'-63'39'0,"-3"13"1"0,-19 4-2 15,4 15-33-15,-18 14-2 16,-4 25 0-16,-12 21-1 15,-3 12 0-15,-1 17 1 16,4 11-2-16,9 9 0 16,7 7 0-16,12 2-1 15,13-5-2-15,13-4-2 16,8-15-6-16,24 2-27 15,-13-23-4-15,10-7 0 16,-13-24-1-16</inkml:trace>
  <inkml:trace contextRef="#ctx0" brushRef="#br5" timeOffset="976847.8725">23944 3739 126 0,'0'0'41'16,"-5"-17"1"-16,27 21-3 15,13-6-40-15,2-11-15 16,29 14-22-16,-4-10-3 15,9 8-1-15,1-5-1 16</inkml:trace>
  <inkml:trace contextRef="#ctx0" brushRef="#br5" timeOffset="976988.8806">24795 3905 111 0,'-26'17'44'16,"-16"-15"-2"-16,6-1-4 15,0-3-51-15,-2-14-27 16,11 9-3-16,-3-7-1 0,4 8 0 15</inkml:trace>
  <inkml:trace contextRef="#ctx0" brushRef="#br5" timeOffset="978227.9514">18688 7589 64 0,'0'0'35'16,"-3"-13"-1"-16,-8 22-1 15,-19 5-15-15,2 22-14 16,-12 12-1-16,-1 22 2 15,-8 11-2-15,3 16 0 16,2 4 0-16,14 4 0 16,12-7-2-16,22-12-5 0,31-10-30 15,16-23-4-15,29-12 0 16,13-23-1-16</inkml:trace>
  <inkml:trace contextRef="#ctx0" brushRef="#br5" timeOffset="979454.0216">20404 7937 62 0,'13'-14'35'0,"-13"4"-2"0,0 10 1 15,-40-4-25-15,11 15-2 16,-17-1 0-16,2 14-1 15,-7 1-2-15,5 3-1 16,5-2 0-16,11 0-1 16,10-3 0-16,14-3-2 15,13-5 1-15,17-7-1 16,8-3 0-16,6-2 0 15,4-2 1-15,2 0-1 16,-4 2 0-16,-5 0 1 16,-9 3-1-16,-10 3 1 15,-15 4-1-15,-8 5 1 16,-11 4-1-16,-10 2 1 15,-7 3-1-15,0 1-1 16,3-1-3-16,-1-9-23 0,25 2-11 16,8-20 1-16,17 7-3 15</inkml:trace>
  <inkml:trace contextRef="#ctx0" brushRef="#br5" timeOffset="979619.031">20787 8243 100 0,'-12'5'36'0,"12"-5"-6"16,-10-6-29-16,20-5-38 0,7-7-1 15,13 0-2 1</inkml:trace>
  <inkml:trace contextRef="#ctx0" brushRef="#br5" timeOffset="979919.0482">21531 7787 79 0,'-12'-42'36'0,"0"6"0"16,-14-1 1-16,0 15-28 15,-16 2-2-15,2 18 1 16,-11 6-3-16,5 15-1 16,-1 9 0-16,3 12-2 0,7 6 0 15,5 12 0-15,9 4-2 16,9 3-1-16,12 2-2 15,7-4-2-15,14 9-7 16,-7-17-27-16,16 1 0 16,-5-13-1-16,9-1-1 15</inkml:trace>
  <inkml:trace contextRef="#ctx0" brushRef="#br5" timeOffset="980084.0576">21144 8335 99 0,'-30'-18'38'16,"7"6"2"-16,0-4-2 0,8 8-35 15,15 8-1-15,2-15-2 16,21 10-5-16,5-10-28 16,18 6-7-16,2-7 2 15,14 1-2-15</inkml:trace>
  <inkml:trace contextRef="#ctx0" brushRef="#br5" timeOffset="980347.0726">21779 7683 93 0,'0'0'37'0,"0"0"1"15,25 13 1-15,-8 3-33 16,10 11-2-16,3 2 0 15,5 9 0-15,-6 3 0 16,-3 8 0-16,-8 2-3 16,-7 1-1-16,-9 0-2 15,-15-6-5-15,3 7-29 16,-24-12-5-16,1 3 1 15,-15-14-2-15</inkml:trace>
  <inkml:trace contextRef="#ctx0" brushRef="#br5" timeOffset="980921.1055">19254 7889 95 0,'12'-11'37'15,"17"1"1"-15,6-9-2 16,11 3-34-16,12 0-1 15,7 5 0-15,-7 1 1 16,-5 9-1-16,-12 9 0 16,-19 11 0-16,-23 12 1 15,-20 14 0-15,-21 8 0 16,-15 10 0-16,-11 4 1 15,-3 1-1-15,2-5 0 16,10-6 0-16,15-9 0 0,24-13-2 16,19-13 1-16,26-13-1 15,32-12-1-15,18-11-3 16,25-1-4-16,1-14-27 15,27 9-6-15,-4-9 1 16,8 11-2-16</inkml:trace>
  <inkml:trace contextRef="#ctx0" brushRef="#br5" timeOffset="981061.1135">20356 8435 115 0,'-19'14'41'15,"-3"-14"0"-15,22 0-4 16,0 0-46-16,2-31-29 0,21 11-4 15,-5-8 1-15,8 0-3 16</inkml:trace>
  <inkml:trace contextRef="#ctx0" brushRef="#br5" timeOffset="1.02325E6">13038 13469 72 0,'11'-27'38'0,"1"12"-2"16,-17-6-9-16,5 21-24 15,0 0 0-15,-16 9 0 16,-2 8-1-16,3 15 1 16,-9 17-1-16,-1 15 0 15,-3 15 0-15,-1 15 0 16,-2 10-1-16,0 4 1 15,4-3-1-15,3-10 0 16,6-17 0-16,5-17 0 16,10-24 0-16,6-24 0 15,11-28 1-15,13-24-1 16,4-26 1-16,10-16-1 15,3-21 1-15,3-16-1 16,4-13 0-16,-1-5 1 0,3 4-1 16,-5 9 0-16,-3 18-1 15,-2 17 1-15,-9 26-1 16,4 27 1-16,-8 30 0 15,0 25 0-15,-9 26-1 16,-3 20 0-16,-3 20 1 16,4 16-1-16,-3 8 0 15,0 10 0-15,4 0-2 16,-3-6 0-16,3-1-2 15,3-18 0-15,5-2-10 16,-13-34-25-16,12-11-2 16,-12-31-1-16,2-11 1 15</inkml:trace>
  <inkml:trace contextRef="#ctx0" brushRef="#br5" timeOffset="1.02346E6">13209 13690 93 0,'-28'-6'42'0,"28"6"1"15,0 0-1-15,18-8-39 16,21 1-3-16,17-5 0 16,17-1-2-16,12-7 0 15,11 5-4-15,1-15-13 16,15 17-21-16,-7-8 0 15,10 13-2-15,-7-4 1 16</inkml:trace>
  <inkml:trace contextRef="#ctx0" brushRef="#br5" timeOffset="1.0237E6">14281 13605 89 0,'-13'-4'41'15,"26"8"2"-15,7-18-2 16,21 2-38-16,12-4 0 16,13-3-1-16,5 0-2 15,0-1-2-15,-1 8-2 16,-8-5-5-16,1 19-31 15,-26 1 0-15,-4 19-2 0,-27 1 0 16</inkml:trace>
  <inkml:trace contextRef="#ctx0" brushRef="#br5" timeOffset="1.02386E6">14314 14007 95 0,'-42'15'42'0,"33"-3"3"16,22-24-1-16,37 0-38 15,25-18-3-15,22-7-3 16,17 1 0-16,5-6-8 15,22 21-30-15,-18-5-6 16,4 16 0-16,-13-1-3 16</inkml:trace>
  <inkml:trace contextRef="#ctx0" brushRef="#br5" timeOffset="1.16767E6">16338 13272 36 0,'-7'-20'34'16,"-10"-1"2"-16,-5 11-8 16,-12-13-18-16,5 14 1 15,-14-6-4-15,9 5 1 16,-8-4-3-16,3 8 0 15,2-5-2-15,4 9 0 16,0 2-1-16,8 10 0 16,-2 8-1-16,10 8 0 15,4 8-1-15,8 2-1 16,12 6 1-16,13-1-1 15,16 1 1-15,11-4-1 16,15-3 1-16,9-3-2 16,4 1 2-16,-1 1 0 0,-8 0-1 15,-12 4 1-15,-15 4 0 16,-22 1 0-16,-17-2 0 15,-18 2 0-15,-15-9 1 16,-12-4-1-16,-5-11 1 16,-3-12 0-16,2-15 0 15,4-17 1-15,9-17-1 16,12-17 0-16,13-9 0 15,14-8-1-15,15-1 1 16,11 3-1-16,9 9 0 16,7 8-1-16,5 17-3 15,0 1-11-15,7 23-23 16,-6 2 0-16,4 8-2 15,-5-1 1-15</inkml:trace>
  <inkml:trace contextRef="#ctx0" brushRef="#br5" timeOffset="1.16786E6">16835 13472 80 0,'-9'12'42'0,"9"-12"-2"16,0 0-2-16,0 0-42 15,15-8-15-15,-6-12-20 16,15 5 0-16,-4-11-1 16,13 3 0-16</inkml:trace>
  <inkml:trace contextRef="#ctx0" brushRef="#br5" timeOffset="1.16832E6">17238 13232 66 0,'-31'3'39'0,"9"-11"-1"16,22 8 1-16,12-22-36 15,27 10-1-15,14-1 0 16,9 2 0-16,7-1 0 15,4 3 0-15,-4 3-1 0,-10 5 0 16,-10 1 0-16,-17 5 0 16,-17 2 1-16,-15-7-1 15,-11 19 0-15,-13-7-1 16,-9 1 1-16,-2 2-1 15,1-2 0-15,0 1 0 16,11-1 0-16,11 0 0 16,16-1 0-16,15 2 0 15,15-1 0-15,11 0-1 16,7 0 1-16,3 4 0 15,-1 1 1-15,-7 4-1 16,-14 2 2-16,-18 6-2 16,-19 4 1-16,-21 6 1 15,-19-1-2-15,-9 3 1 16,-8-4-1-16,-5-8-3 0,15 2-7 15,3-24-30-15,30-5 1 16,16-22-3-16,34-3 1 16</inkml:trace>
  <inkml:trace contextRef="#ctx0" brushRef="#br5" timeOffset="1.16868E6">19060 13165 77 0,'-24'12'38'0,"-10"18"0"15,-20 3-3-15,-11 16-34 16,-13 12-1-16,-6 4 0 16,0 3 0-16,3-3-3 15,15 0-3-15,8-25-22 16,34-2-7-16,11-24-2 0,32-12 1 15</inkml:trace>
  <inkml:trace contextRef="#ctx0" brushRef="#br5" timeOffset="1.16886E6">18659 13337 66 0,'-2'-30'40'0,"-21"5"0"15,1 26 0-15,-19 4-28 16,23 22-3-16,3 7-3 16,17 11-2-16,21 0-2 15,21 0-3-15,27-3-3 16,19-16-3-16,35 4-29 15,0-24-4-15,21-2 0 16,-5-19-1-16</inkml:trace>
  <inkml:trace contextRef="#ctx0" brushRef="#br5" timeOffset="1.16905E6">19654 13182 100 0,'-53'17'41'0,"13"16"1"16,-7-8-3-16,12 7-39 15,10 1-3-15,8 2-2 16,8 8-7-16,3-11-28 16,24 6 1-16,4-16-3 15,27 1 2-15</inkml:trace>
  <inkml:trace contextRef="#ctx0" brushRef="#br5" timeOffset="1.16934E6">20133 13182 95 0,'-38'18'42'0,"-18"5"-1"16,12 19-1-16,-5 5-36 16,13 9-2-16,13 3 0 15,19 1-1-15,15-6 0 16,22-6-1-16,20-18 0 15,13-11 0-15,9-19 0 16,3-17 0-16,-2-14-1 16,-9-20 0-16,-12-10 0 15,-22-9-1-15,-19 0 0 16,-25 0-2-16,-19 11-1 0,-22 7-3 15,-5 26-18-15,-22-1-12 16,13 23-1-16,-2 5-1 16,25 15 2-16</inkml:trace>
  <inkml:trace contextRef="#ctx0" brushRef="#br5" timeOffset="1.16991E6">20912 12487 95 0,'0'0'40'0,"19"3"2"16,-26 7-3-16,-12 15-37 15,6 5-2-15,-5 10-1 16,0 6-1-16,-3 2-4 16,7 18-9-16,-8-13-25 15,18 7 2-15,3-12-2 16,15 2 0-16</inkml:trace>
  <inkml:trace contextRef="#ctx0" brushRef="#br5" timeOffset="1.1707E6">21686 13066 75 0,'-10'3'37'0,"3"10"1"16,-11-3-3-16,1 12-29 15,-3 1-2-15,3 10 0 16,-4-2 0-16,4 3-2 0,3-5 0 15,3-2-2-15,7-7 1 16,5-6-1-16,-1-14 1 16,19-2-1-16,-4-11 1 15,4-7 0-15,3-9 0 16,1-4-1-16,-2-8 1 15,0 2 0-15,-3 0-1 16,-5 4 1-16,-1 4-1 16,-5 9 1-16,-2 9-1 15,-5 13 1-15,0 0 0 16,-3 18 0-16,2 2 0 15,2 5 0-15,5 0 0 16,7 1 0-16,9-4 0 16,9-5 0-16,11-11 0 0,10-6 0 15,6-8 0-15,4-7 0 16,0-8 1-16,-3-1-1 15,-12-1 0-15,-6 2 1 16,-12 5-1-16,-11 6 0 16,-18 12-1-16,0 0 1 15,-8 20-1-15,-6 6 0 16,-4 8-1-16,-1 5 1 15,4 6-2-15,6-1-1 16,14-2-3-16,3-15-13 16,31 5-21-16,-6-19 0 15,22 2-2-15,0-24-1 16</inkml:trace>
  <inkml:trace contextRef="#ctx0" brushRef="#br5" timeOffset="1.17118E6">22819 12560 98 0,'0'0'41'16,"0"0"1"-16,0 0-2 15,0 0-38-15,30-15-1 16,-2 7 0-16,7 3 1 16,0 4-1-16,2 1 0 15,-4 7 0-15,0 0-2 16,-13 5 2-16,-6 1-2 15,-9 6 1-15,-10-2 0 16,-10 6 0-16,-12 3-1 16,-7 0 2-16,-5 4 0 15,-5-1-1-15,3 1 1 16,7-5-1-16,9-2 1 15,16-2 0-15,18-8-1 16,22-5 1-16,18-7-2 0,13-1-1 16,11-6-2-16,8 7-4 15,-11-12-21-15,8 12-12 16,-22-4 0-16,-1 8-1 15,-20-1 1-15</inkml:trace>
  <inkml:trace contextRef="#ctx0" brushRef="#br5" timeOffset="1.17132E6">23433 13008 108 0,'-5'11'41'0,"5"-11"-3"16,-17-13-20-16,17 13-57 15,-14-20-1-15,14 20-3 16,-16-23 0-16</inkml:trace>
  <inkml:trace contextRef="#ctx0" brushRef="#br5" timeOffset="1.17239E6">11330 14909 64 0,'-9'-10'40'15,"-14"-3"0"-15,2 13 0 16,-17 0-37-16,2 10-1 16,-4 9 1-16,1 11 0 0,-4 8 0 15,0 9 0 1,5 5-1-16,9 2 0 0,5-1-1 15,12-2 1-15,13-11-1 16,13-10 0-16,14-9-1 16,14-17 0-16,7-15 0 15,9-13-1-15,4-13 2 16,-1-9-2-16,-2-8 1 15,-3-7 0-15,-9 2 0 16,-7 2 0-16,-14 8 0 16,-8 10 0-16,-11 7 0 15,-10 14 1-15,-8 13-1 16,-5 11 0-16,-9 9 1 15,3 6-1-15,2 1 0 16,11 3 1-16,9-2-1 0,13-4 0 16,14-8 0-16,9-3 0 15,14-3 0-15,4-1 1 16,1 2-1-16,-5 3 0 15,-7 6 0-15,-11 6 0 16,-11 8 0-16,-14 8 1 16,-12 3-1-16,-12 1 0 15,-7 0 0-15,-2-4 0 16,2-5 1-16,1-5 0 15,4-11 0-15,7-10 0 16,12-6 0-16,9-27 0 16,11-3 0-16,7-12 1 15,6-10-2-15,6-6 1 16,2-3-1-16,3-2-2 0,2 6-2 15,-10-3-10-15,20 28-15 16,-24-1-13-16,12 22 0 16,-1-3-2-16</inkml:trace>
  <inkml:trace contextRef="#ctx0" brushRef="#br5" timeOffset="1.17305E6">13394 14849 67 0,'0'0'41'15,"-4"16"-1"-15,4 7 0 16,-8 4-38-16,-2 11 0 15,-6 14 0-15,-2 15 2 16,-11 8-2-16,1 9 1 0,0-4-1 16,0-3-1-16,4-13 1 15,9-8-1-15,4-24 1 16,16-19-2-16,8-26 0 15,9-19 0-15,7-25 0 16,8-11 2-16,2-13-2 16,5-12 1-16,0-9 0 15,-1 0 2-15,-2 1-2 16,-1 13 1-16,-6 16-1 15,-8 12 1-15,-1 19-1 16,-2 19 1-16,0 23-2 16,1 22 1-16,-5 22-1 15,-2 16-1-15,0 13 1 16,2 15 0-16,-1 9-1 0,-1 3 0 15,-1-2 0-15,-2-5-1 16,2-8-1-16,-4-17-4 16,8-4-4-16,-17-37-13 15,14 0-10-15,-17-28-8 16,-7-12 1-16,-13-19-1 15</inkml:trace>
  <inkml:trace contextRef="#ctx0" brushRef="#br5" timeOffset="1.17319E6">13392 15174 82 0,'-16'-15'43'15,"12"-9"-2"-15,36 13 1 16,15-9-41-16,28-8-3 16,25 9-9-16,3-17-24 0,28 8-6 15,-6-4-1-15,7 12 0 16</inkml:trace>
  <inkml:trace contextRef="#ctx0" brushRef="#br5" timeOffset="1.17342E6">14702 14957 77 0,'-14'3'44'0,"5"-17"-2"16,9 14-1-16,21-23-40 0,10 1-4 15,13 2-1-15,8-4-3 16,20 16-16-16,-9-10-15 16,7 13-2-16,-12-4 0 15,-1 11 0-15</inkml:trace>
  <inkml:trace contextRef="#ctx0" brushRef="#br5" timeOffset="1.17358E6">14780 15178 79 0,'-51'35'44'0,"30"2"-1"15,19-25-1-15,33-6-36 16,23-18-7-16,15-14-4 16,23 8-20-16,-12-19-17 0,11 6 0 15,-16-6-2-15,1 9-1 16</inkml:trace>
  <inkml:trace contextRef="#ctx0" brushRef="#br5" timeOffset="1.18147E6">16230 14458 46 0,'-6'-9'36'0,"-20"4"2"16,-11 21-2-16,-27 1-26 16,-4 18-2-16,-12 0-2 15,4 8 0-15,1-8-2 16,15 1 0-16,13-6-2 15,27-5 0-15,24-7-1 16,29-3 0-16,20 1-1 16,16-1-1-16,10 2 1 15,3 4-1-15,-4 3 1 16,-10 5-1-16,-17 7 1 15,-20 2-2-15,-22 7 2 0,-22 4 0 16,-19-1 0-16,-11-3 0 16,-6-8 0-16,-2-14 1 15,6-14-1-15,6-17 0 16,13-19 1-16,17-19-1 15,18-15 1-15,11-12 1 16,17-5-1-16,10-2-1 16,9 9-3-16,-4-6-17 15,9 27-18-15,-12 5 0 16,4 24-3-16,-10 4 0 15</inkml:trace>
  <inkml:trace contextRef="#ctx0" brushRef="#br5" timeOffset="1.18164E6">16682 14813 82 0,'-15'18'41'0,"-7"-22"0"15,11 2-1-15,-3 2-45 16,9-34-23-16,24 11-11 15,0-8-1-15,11 7-1 16</inkml:trace>
  <inkml:trace contextRef="#ctx0" brushRef="#br5" timeOffset="1.18218E6">17182 14543 77 0,'12'-19'41'16,"9"-9"-3"-16,22 6 1 15,3-1-39-15,11 2 0 0,9 5-1 16,-1 5 1-16,-9 9 0 15,-9 7 0-15,-17 13 0 16,-13 7 1-16,-14 7-1 16,-12 3 1-16,-11 3 0 15,-6-1 1-15,-1 0-2 16,2-7 1-16,9-6 0 15,6-7 0-15,15-6-1 16,10-7 0-16,12-2 1 16,6-2-1-16,3 3 0 15,-1 0 1-15,-4 3 0 16,-9 9 0-16,-15 6 0 15,-14 8-2-15,-19 5 2 16,-15 8-2-16,-10-1 1 0,-3 1-3 16,2-1-1-16,1-25-21 15,32 5-15-15,19-21 1 16,19-14-3-16,28-18 0 15</inkml:trace>
  <inkml:trace contextRef="#ctx0" brushRef="#br5" timeOffset="1.18249E6">18731 14583 55 0,'11'3'40'0,"-18"9"-2"15,-7 22 1-15,-19 1-16 16,-13 16-25-16,-7 10 0 16,-6 4-3-16,-2 7-2 15,-5-18-20-15,20 6-9 16,0-24-3-16,20-6 2 15</inkml:trace>
  <inkml:trace contextRef="#ctx0" brushRef="#br5" timeOffset="1.18265E6">18460 14847 76 0,'9'-35'41'0,"9"19"0"15,-25-5-3-15,7 21-30 16,0 0-4-16,8 21-2 16,2 1-2-16,5-1-4 15,20 8-7-15,-9-16-27 16,29 15-1-16,-2-18-3 15,18 3 1-15</inkml:trace>
  <inkml:trace contextRef="#ctx0" brushRef="#br5" timeOffset="1.18286E6">19336 14689 77 0,'-20'2'42'0,"-13"0"-4"15,7 20 2-15,-9-1-37 16,6 13-4-16,0 6 1 15,11 6-1-15,5 0-1 16,10-6-3-16,21 8-15 16,3-32-19-16,24-2 1 15,5-25-2-15,21-4 1 16</inkml:trace>
  <inkml:trace contextRef="#ctx0" brushRef="#br5" timeOffset="1.18314E6">19769 14637 86 0,'-30'39'41'15,"-11"-1"-1"-15,15 12 0 16,-9-6-37-16,19-3-2 16,13-5 0-16,16-5 0 15,14-9 0-15,10-11-2 16,15-11 0-16,4-9 1 15,4-6 0-15,-5-7 0 16,-6-8 1-16,-12 0 0 16,-15-3 0-16,-11-2 1 15,-18-2-2-15,-13 5 1 16,-11 4-2-16,-4 4-1 15,-1 21-9-15,-9-11-19 16,12 25-12-16,1 0 2 16,18 16-3-16</inkml:trace>
  <inkml:trace contextRef="#ctx0" brushRef="#br5" timeOffset="1.18375E6">20301 14170 81 0,'-14'-2'40'16,"14"2"-1"-16,11-11-9 15,13 7-24-15,8-7-2 16,14-1-1-16,6-7 0 16,10 1 0-16,0-3-1 15,0 1 0-15,-9 3-1 16,-5 3 1-16,-14 5-2 15,-7 8 2-15,-13 10-1 16,-13 13-1-16,-8 8 0 16,-9 8-1-16,-7 6 1 15,-2 1-3-15,2 8-2 16,-8-13-11-16,19 10-16 15,-7-25-6-15,19-1-5 0,0-24 1 16</inkml:trace>
  <inkml:trace contextRef="#ctx0" brushRef="#br5" timeOffset="1.18452E6">21445 14532 68 0,'0'0'39'0,"-10"23"-2"15,-3 7 1-15,-12 3-34 16,3 8-1-16,-3 5-1 15,3 5-1-15,-1-5 1 16,8 0-2-16,1-8 1 16,8-7-1-16,6-14 1 0,0-17-1 15,25-7 0-15,-2-14 0 16,6-14 1-16,0-8 1 15,-1-7 0-15,-1-5-1 16,-3 0 1-16,-5 5 0 16,-1 5-1-16,-9 11 1 15,-3 9-1-15,-2 10 0 16,-4 15-1-16,0 0 1 15,0 18 0-15,0 5 0 16,4 2 0-16,4 3-1 16,5 1 1-16,9-4 0 15,7-4 0-15,11-9 0 16,9-9 0-16,5-9 0 15,6-10 0-15,-2-7 0 0,0-2-1 16,-7-2 1-16,-10 5 0 16,-8 4-1-16,-12 5 1 15,-10 12-1-15,-10 15 0 16,-8 11 0-16,-8 9-1 15,-4 7 0-15,0 4-2 16,-1 1-1-16,5 4-1 16,2-14-5-16,18 3-9 15,-8-24-20-15,29-3-2 16,-3-21-1-16,21-3 2 15</inkml:trace>
  <inkml:trace contextRef="#ctx0" brushRef="#br5" timeOffset="1.18502E6">22353 14480 85 0,'-27'27'39'16,"-15"-1"0"-16,11 19 1 16,-17 2-37-16,16-1-2 15,7 1 0-15,7-2-1 16,6-6 0-16,8-7 0 15,7-9-1-15,10-14 0 16,7-11 2-16,4-11-1 16,6-12 2-16,4-11 0 15,-1-10-1-15,2-6 1 16,-1-7 0-16,-3 3 0 15,-7 4 0-15,-4 9 0 16,-7 9-1-16,-6 12-1 0,-7 22 1 16,0 0-1-16,-4 15 1 15,-1 13 0-15,3 0-1 16,4 4 1-16,5 1-1 15,7-1 0-15,5-3 0 16,7-8 0-16,6-8 1 16,1-2-1-16,2-3 0 15,-1-4 0-15,-4-3 0 16,-5-2 0-16,-5-2 0 15,-4 0 0-15,-3-4 0 16,-13 7 0-16,16-13 0 16,-16 13 0-16,13-6-1 15,-13 6 0-15,16 12-3 0,-10 1 0 16,2 14-5-16,-10-7-8 15,10 26-8-15,-16-16-15 16,10 12-1-16,-9-17-1 16,12-1 3-16</inkml:trace>
  <inkml:trace contextRef="#ctx0" brushRef="#br5" timeOffset="1.18549E6">23014 13894 99 0,'-11'-7'41'15,"11"7"1"-15,11-20-3 16,12 6-36-16,9-8-1 16,5 7-1-16,2 2 0 15,0 7 0-15,-7 9 0 16,-8 11-1-16,-15 9 1 15,-14 9 0-15,-13 12-1 0,-10 1 1 16,-2 2-1-16,-3 0 0 16,6-5 0-16,8-6 0 15,13-11 0-15,20-10-2 16,23-8-3-16,11-19-8 15,24 8-7-15,-15-21-17 16,26 12-5-16,-11-13-2 16,6 14 0-16</inkml:trace>
  <inkml:trace contextRef="#ctx0" brushRef="#br5" timeOffset="1.19109E6">17446 15487 59 0,'-29'7'40'0,"-9"1"-1"16,9 19 0-16,-5 14-34 15,6 21-3-15,1 23 0 16,5 25 0-16,-1 16 0 16,2 13-2-16,9 1-1 15,12-11-2-15,26-15-4 16,8-37-30-16,41-21-1 15,9-44-3-15,33-20 1 16</inkml:trace>
  <inkml:trace contextRef="#ctx0" brushRef="#br5" timeOffset="1.19162E6">18110 15737 49 0,'15'-3'41'0,"5"6"-1"0,0-11 0 15,13 11-23-15,1-11-16 16,2 1 0-16,3-1 0 16,5 4 0-16,-4 0 0 15,-7 4-1-15,-6 5 1 16,-6 5-1-16,-13 6 1 15,-7 10-1-15,-10 6 0 16,-12 7 0-16,-8 10 0 16,-6 4 1-16,-3 1-1 15,-2 4 0-15,8-3 1 16,4-7 0-16,11-6 0 15,11-8 0-15,13-9 0 16,10-8 0-16,12-7-2 16,10-11 1-16,7 0-4 0,-2-20-19 15,14 19-15-15,-14-20-1 16,14 12-1-16,-12-12-1 15</inkml:trace>
  <inkml:trace contextRef="#ctx0" brushRef="#br5" timeOffset="1.19176E6">18962 16139 57 0,'-15'22'43'16,"-4"-19"-4"-16,9 7 1 16,-12-3-25-16,0-20-51 15,22 13-2-15,-7-17-4 16,18 10 2-16</inkml:trace>
  <inkml:trace contextRef="#ctx0" brushRef="#br5" timeOffset="1.19236E6">19842 15879 23 0,'7'-13'34'0,"3"9"2"16,-7-11-1-16,-3 15-14 15,-20-4-13-15,1 9 0 16,-19-2 0-16,-2 12-1 15,-15 1-1-15,2 9 0 16,-3-2-2-16,9 1-1 0,10-3-1 16,12-3 0-16,21-4-2 15,20-8 0-15,15-3 1 16,16-3-1-16,6 1 0 15,4 2 0-15,-3-1 1 16,-5 5-1-16,-9 4 1 16,-15 7-1-16,-18 7 0 15,-15 6 1-15,-16 4-1 16,-10-1-2-16,-6 2 0 15,-3-8-3-15,14 7-21 16,-8-24-13-16,21 2-1 16,3-27-1-16,28 3 1 15</inkml:trace>
  <inkml:trace contextRef="#ctx0" brushRef="#br5" timeOffset="1.1925E6">20110 16202 59 0,'18'20'43'15,"-18"-9"-3"-15,0 6 1 16,-14-19-22-16,-9 0-21 15,23 2-27-15,-7-18-11 16,18 6 1-16,-6-16-4 16</inkml:trace>
  <inkml:trace contextRef="#ctx0" brushRef="#br5" timeOffset="1.19297E6">20985 15495 51 0,'-30'-23'39'0,"7"9"0"15,-11-5-1-15,9 14-20 16,-3-1-15-16,-5 12 0 15,-4 12 0-15,-1 16-1 16,-2 13 2-16,3 14-3 16,-1 11 2-16,5 8-1 15,7 6-1-15,5 4-2 16,8-5-1-16,8-13-4 15,19-1-33-15,-9-26 0 16,13-3-1-16,-7-24 0 16</inkml:trace>
  <inkml:trace contextRef="#ctx0" brushRef="#br5" timeOffset="1.19313E6">20492 16055 79 0,'-27'-14'41'15,"27"14"-1"-15,-16-18-1 16,33 2-37-16,9 7-6 15,5-14-33-15,27 13-2 16,-1-13-3-16,15 14 2 16</inkml:trace>
  <inkml:trace contextRef="#ctx0" brushRef="#br5" timeOffset="1.19328E6">21161 16152 83 0,'-29'1'41'0,"9"-1"-2"16,-2-15-6-16,-11-15-70 15,34 8-3-15,-1-18-1 16,21 8 0-16</inkml:trace>
  <inkml:trace contextRef="#ctx0" brushRef="#br5" timeOffset="1.19359E6">21533 15253 67 0,'19'-13'43'16,"12"16"-1"-16,-8-3 0 16,10 24-31-16,-9-7-9 15,5 14 1-15,-1 10-1 16,0 13-1-16,-8 8 0 15,-4 9 0-15,-8 2 0 16,-8 11 0-16,-10 3-1 16,-9 4 0-16,-10-3-1 15,-10-3-1-15,1-6-1 16,-3-18-6-16,14 5-18 15,-9-34-15-15,16-6 1 16,3-33-2-16,20-14 0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09/03/2015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2747104"/>
              </p:ext>
            </p:extLst>
          </p:nvPr>
        </p:nvGraphicFramePr>
        <p:xfrm>
          <a:off x="214283" y="762000"/>
          <a:ext cx="8750332" cy="4206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real world of decimal places, significant figures and GIGO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the real world’s imperfections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and list techniques to improve accuracy – and when to use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techniques exist to improve accuracy – and when to use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2 and 3 for HW and set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8028263"/>
              </p:ext>
            </p:extLst>
          </p:nvPr>
        </p:nvGraphicFramePr>
        <p:xfrm>
          <a:off x="533400" y="533400"/>
          <a:ext cx="8094663" cy="48974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Half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Writing Nuclear Reactions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Handling mass-energy calculations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Assessment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the skills on Nuclear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Quantities and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2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Mar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Significant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Figures and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Decimal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Places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0120" y="225360"/>
              <a:ext cx="8677440" cy="5792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4640" y="210240"/>
                <a:ext cx="8697960" cy="581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8881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8280" y="208080"/>
              <a:ext cx="8738280" cy="5775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4960" y="192240"/>
                <a:ext cx="8760240" cy="579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7728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3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2566</TotalTime>
  <Words>224</Words>
  <Application>Microsoft Office PowerPoint</Application>
  <PresentationFormat>On-screen Show (4:3)</PresentationFormat>
  <Paragraphs>43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80</cp:revision>
  <dcterms:created xsi:type="dcterms:W3CDTF">2006-08-16T00:00:00Z</dcterms:created>
  <dcterms:modified xsi:type="dcterms:W3CDTF">2015-03-08T20:46:53Z</dcterms:modified>
</cp:coreProperties>
</file>