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30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 varScale="1">
        <p:scale>
          <a:sx n="70" d="100"/>
          <a:sy n="70" d="100"/>
        </p:scale>
        <p:origin x="14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03/03/2015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5830308"/>
              </p:ext>
            </p:extLst>
          </p:nvPr>
        </p:nvGraphicFramePr>
        <p:xfrm>
          <a:off x="214283" y="762000"/>
          <a:ext cx="8750332" cy="4206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HW marking and revision for the 2.5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embed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Older papers on this topic with a caveat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our 2.5 is a hybrid of the old 2.5 and the old 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our work on older papers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score well in this 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6652294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Ionising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Writing Nuclear Reactions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Handling mass-energy calculations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Assessment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the skills on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81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2482</TotalTime>
  <Words>206</Words>
  <Application>Microsoft Office PowerPoint</Application>
  <PresentationFormat>On-screen Show (4:3)</PresentationFormat>
  <Paragraphs>43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75</cp:revision>
  <dcterms:created xsi:type="dcterms:W3CDTF">2006-08-16T00:00:00Z</dcterms:created>
  <dcterms:modified xsi:type="dcterms:W3CDTF">2015-03-02T21:44:16Z</dcterms:modified>
</cp:coreProperties>
</file>