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30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03/03/2015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9873475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and revision for the 2.5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knowedge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Older papers on this topic with a caveat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2.5 is a hybrid of the old 2.5 and the old 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our work on older papers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score well in this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652294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81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2504</TotalTime>
  <Words>206</Words>
  <Application>Microsoft Office PowerPoint</Application>
  <PresentationFormat>On-screen Show (4:3)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75</cp:revision>
  <dcterms:created xsi:type="dcterms:W3CDTF">2006-08-16T00:00:00Z</dcterms:created>
  <dcterms:modified xsi:type="dcterms:W3CDTF">2015-03-02T21:44:27Z</dcterms:modified>
</cp:coreProperties>
</file>