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61" r:id="rId2"/>
    <p:sldId id="257" r:id="rId3"/>
    <p:sldId id="258" r:id="rId4"/>
    <p:sldId id="292" r:id="rId5"/>
    <p:sldId id="294" r:id="rId6"/>
    <p:sldId id="295" r:id="rId7"/>
    <p:sldId id="296" r:id="rId8"/>
    <p:sldId id="297" r:id="rId9"/>
    <p:sldId id="298" r:id="rId10"/>
    <p:sldId id="29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60"/>
  </p:normalViewPr>
  <p:slideViewPr>
    <p:cSldViewPr>
      <p:cViewPr varScale="1">
        <p:scale>
          <a:sx n="75" d="100"/>
          <a:sy n="75" d="100"/>
        </p:scale>
        <p:origin x="103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0:04:16.35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36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2-26T20:04:55.638"/>
    </inkml:context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1543 1160 24 0,'0'0'31'0,"0"0"2"16,0 0-2-16,14 57-12 16,-13 35-4-16,-22 6 2 15,-1 28-5-15,1 17-4 16,-4 6-2-16,-1-2-2 15,-3-43-1-15,8-19-2 16,5-28 2-16,11-26-2 16,5-31 0-16,24-34 0 15,1-22-2-15,7-22 3 16,2-7-2-16,2-13 2 15,-4-10-1-15,-17 52 1 0,-1-1-1 16,0 2 1-16,0 1 0 16,-6 7-2-16,-8 47 2 15,15-80-1-15,-8 63-1 16,4-6 1-16,-11 23-1 15,15 31 0-15,-7 29 0 16,5 22 0-16,3 24-1 16,13 6 1-16,10-19 0 15,11-10-1-15,10-15 3 16,10-14-4-16,5-29 3 15,1-16 0-15,0-22 0 16,-1-19 1-16,-9-22-1 16,-6-22 1-16,-8-19-1 15,-32 41 2-15,-1-7-2 0,-4-4 0 16,-2-4 0-16,-4 0-1 15,-3 0 1-15,-1 5-4 16,0 3-1-16,-6 4-11 16,3 2-23-16,-2 55-3 15,2-95-1-15,-2 95 0 16</inkml:trace>
  <inkml:trace contextRef="#ctx0" brushRef="#br0" timeOffset="519.0297">3464 1256 103 0,'-55'-60'40'16,"55"60"0"-16,0 0-2 16,8-60-40-16,-8 60 1 15,0 0 2-15,71-34-1 0,-71 34 2 16,75 2-1-16,-75-2 0 15,83 39-1-15,-15 12 1 16,-19 18-2-16,-32 21 2 16,-55-7-1-16,-18 25 1 15,-25 0 0-15,-5-6 0 16,7-22 0-16,13-11 0 15,17-14 0-15,22-10-1 16,27-16 2-16,26-14-2 16,29-14-1-16,18-7 1 15,19-3-2-15,14-7 0 16,8-4-2-16,1-5-2 15,2 6-17-15,-17-11-16 16,-5 7 1-16,-20-7-1 16,-12 7 1-16</inkml:trace>
  <inkml:trace contextRef="#ctx0" brushRef="#br0" timeOffset="767.0439">3520 1678 101 0,'-14'4'39'15,"16"8"3"-15,-2-12-2 16,29 8-37-16,14-11 0 15,21-9 0-15,21-9-2 0,13-8-3 16,25-6-33-16,-5-8-4 16,9 4-1-16,-7-2-1 15</inkml:trace>
  <inkml:trace contextRef="#ctx0" brushRef="#br0" timeOffset="1495.0855">5050 1503 94 0,'0'0'37'0,"-14"9"0"16,-10 3 0-16,-4 9-31 16,-11 2-1-16,1 5-2 15,-3 0 0-15,5 0-1 16,3 0 0-16,8-1-1 15,14-3 0-15,12-3-1 0,16-5 0 16,11 0 0-16,6-3 0 16,4 0 0-16,0-1 0 15,-1 0-1-15,-7 1 2 16,-8 2-1-16,-11 3 0 15,-12-1-1-15,-11 3 1 16,-9-3-1-16,-1 0-2 16,-7-10-4-16,12 2-13 15,-10-17-17-15,16-1-2 16,-2-15 1-16,16-7 0 15</inkml:trace>
  <inkml:trace contextRef="#ctx0" brushRef="#br0" timeOffset="1668.0954">4984 1146 106 0,'0'0'39'0,"-23"-59"2"15,23 59-5-15,-47-25-45 16,18 41-28-16,-5 36-2 15,9 32 1-15,11 10-2 16</inkml:trace>
  <inkml:trace contextRef="#ctx0" brushRef="#br0" timeOffset="2232.1277">6136 1589 106 0,'-7'-14'37'0,"7"14"2"15,-30 4-6-15,5 9-29 16,-7 8-1-16,-2 10-1 16,-4 7 1-16,1 5-2 15,3 6 0-15,7 1 0 16,5-4 0-16,11 1 0 15,20-9 0-15,11-10-1 16,14-11 1-16,14-13 0 16,11-15 0-16,12-14 1 15,3-14-1-15,-1-7 0 16,-10-7 0-16,-6-6 0 15,-17 2-1-15,-17-3 1 16,-18 7-1-16,-19 5 0 16,-13 10-1-16,-11 8 1 0,-2 12-2 15,-2 9 1-15,1 11-1 16,7 8-2-16,15 14-5 15,1-2-28-15,31 6-2 16,6-5 1-16,24 2-1 16</inkml:trace>
  <inkml:trace contextRef="#ctx0" brushRef="#br0" timeOffset="2818.1612">6802 1594 105 0,'0'0'38'15,"0"0"1"-15,-5-13-1 16,5 13-31-16,-13 1-3 15,13-1-1-15,-15 13-1 0,11 6 0 16,-6 9 0-16,2 10-2 16,-4 5 1-16,5 6-1 15,-5 1 1-15,6 1-1 16,-1-7 0-16,4-5 0 15,2-12 1-15,5-9-1 16,-4-18 1-16,19 0-1 16,-2-16 0-16,-1-11 1 15,3-11-1-15,-2-8 1 16,0-7 0-16,1-12 0 15,-2-6-1-15,-1-2 1 16,-15 73 0-16,17-67 0 16,-17 67 0-16,11-64-1 0,-11 64 0 15,22-51 0-15,-14 4 1 16,25 20-1-16,-7 11-1 15,14 19 0-15,-9 9 0 16,8 9 1-16,-5 3-1 16,-1 7 0-16,-14-4 0 15,-10 3 1-15,-9-3-1 16,-11-1 1-16,-10-1 0 15,-7 0 0-15,-10 1 0 16,-1-3 0-16,-4 4 0 16,-5 8-1-16,3 8 1 15,-2 10 0-15,-3 17 0 16,-1 13-2-16,0 12 2 15,-2 17-2-15,-4 6 2 0,1 2-1 16,1 0-1-16,1-10-3 16,23-8-15-16,-6-28-15 15,27-12-5-15,5-41 2 16,26-15-2-16</inkml:trace>
  <inkml:trace contextRef="#ctx0" brushRef="#br0" timeOffset="3534.2021">7204 1731 102 0,'13'3'36'16,"13"1"2"-16,5-13-3 16,22-8-33-16,-5-6 1 15,12-7-2-15,7-7 2 16,-5-4-2-16,-4-2 1 15,-4-3-1-15,-54 46 2 16,0 0-1-16,55-67 1 16,-55 67 0-16,13-49 0 15,-27 36 0-15,-18 18 0 16,-9 18 0-16,-11 12-1 15,-5 15 1-15,-3 11-2 16,13 8 1-16,17-5-2 16,15-7-2-16,16-10 1 0,15-16-1 15,27-15-2-15,14-17-2 16,23-9-4-16,1-25-11 15,20-2-17-15,-12-13-1 16,5 3 2-16,-18-6 0 16,-3 8 30-16,-19 11 8 15,-25 7 5-15,-6 20 13 16,-23 7 18-16,0 0 1 15,-32 26 0-15,14 9 0 16,-16 2-29-16,7 7-5 16,0 1-2-16,4 2 0 15,5-3-1-15,4-5-1 16,9-7 1-16,6-6-1 15,8-16 0-15,13-13 0 0,4-16 1 16,5-7 0-16,4-12 0 16,-1-9 1-16,3-4-1 15,2-7 1-15,-5 6-2 16,-3 1 0-16,-4 12 0 15,0 7 0-15,-6 17 0 16,-3 15 0-16,-4 15 0 16,-9 16 0-16,-3 10-3 15,-11 2-14-15,18 17-17 16,-15-5-7-16,19 3 0 15,-6-12-1-15</inkml:trace>
  <inkml:trace contextRef="#ctx0" brushRef="#br0" timeOffset="4455.2548">9657 1501 98 0,'10'-17'38'15,"0"12"2"-15,-10 5-3 16,-2 18-35-16,-9 5 1 16,-1 11-1-16,-6 8 0 15,0 8-2-15,-4 5 2 16,2-2-2-16,3-2 2 15,3-4-1-15,6-10 1 16,4-5-2-16,5-13 2 16,-1-19 0-16,18 4-2 15,0-20 2-15,3-14-1 16,6-10 2-16,0-8-3 0,4-10 3 15,0-3-2-15,-1-5 0 16,-5 9 1-16,-3 4-1 16,-5 13 0-16,-3 8 0 15,-5 12 0-15,1 12-1 16,1 11 0-16,3 15 0 15,3 0-1-15,8 9 1 16,10-1 0-16,9 1 0 16,7-3-1-16,4-7 1 15,3-3 0-15,2-9 0 16,-3-4 0-16,-8-6 0 15,-7-2 1-15,-10-2 0 16,-7-2-1-16,-10 0 1 16,-12 1-1-16,-3 10 1 0,-21-7-1 15,-1 14 0-15,-10 7 0 16,-3 6 1-16,-4 10-2 15,0 11 1-15,4 4 0 16,2 4-1-16,14 0 1 16,12-3 0-16,12-7 0 15,14-3-1-15,13-17 2 16,11-8-1-16,6-14 0 15,3-10 2-15,0-13-2 16,-4-11 2-16,-7-1-2 16,-12-7 0-16,-8-3 0 15,-13 1 0-15,-11 5 0 16,-11 6 0-16,-8 8 0 15,-1 8-4-15,-3 7 1 0,3 7-3 16,13 11-2-16,10-5-9 16,12 5-12-16,7-4-11 15,30 5 2-15,2-8-1 16,24 1 2-16</inkml:trace>
  <inkml:trace contextRef="#ctx0" brushRef="#br0" timeOffset="4815.2752">11047 1518 111 0,'14'-10'40'16,"-28"7"2"-16,3 7-1 15,-25 1-34-15,12 3-3 16,-11 8 0-16,0 5-1 16,-5 9 0-16,0 10-3 15,3 5 0-15,7 5 0 16,7 0 0-16,9-1 0 0,13-6 0 15,11-5 0-15,16-14 0 16,13-14 0-16,10-14 0 16,6-13 0-16,2-15 0 15,0-8 0-15,-5-10 0 16,-7-4 0-16,-8 0 0 15,-14 0 0-15,-10 10 0 16,-13 7 0-16,-10 13 0 16,-9 11 0-16,-5 13 0 15,-3 9 0-15,4 15-3 16,1 1-2-16,15 13-8 15,-2-14-10-15,34 18-8 16,-5-13-10-16,24 2 1 0,0-11-1 16,16 2 2-16</inkml:trace>
  <inkml:trace contextRef="#ctx0" brushRef="#br0" timeOffset="5238.2996">11722 1553 109 0,'-27'-8'41'0,"7"9"1"16,-17 2-2-16,12 2-35 15,-17 12 0-15,0 8-3 16,-1 7 0-16,3 9-1 0,3 1 1 15,9 4-2-15,9-3 2 16,16-4-2-16,17-11 1 16,15-12-1-16,15-17 1 15,15-20 1-15,7-13-2 16,10-16 0-16,0-12 0 15,-3-13 0-15,-73 75 0 16,73-90 0-16,-44 38 0 16,3-1 0-16,-32 53 0 15,49-90 0-15,-49 90 0 16,22-66 0-16,-28 34 0 15,-11 25 0-15,-10 27 0 16,-10 19 0-16,-1 31-9 16,-6 15-12-16,20 20-9 0,5-16-8 15,36-18-4-15,4-22-1 16,28-8 1-16</inkml:trace>
  <inkml:trace contextRef="#ctx0" brushRef="#br0" timeOffset="5822.333">13314 1437 102 0,'7'-17'39'16,"-7"17"0"-16,-26 1-1 15,-10 14-35-15,-13 4-1 16,-4 10-1-16,-5 1 0 0,0 5 1 15,2-6-1-15,12 3 0 16,11-5-1-16,19-5 1 16,20-3-1-16,20-8 1 15,17-4-1-15,12 1 0 16,6 0 0-16,3-3 1 15,-3 2-1-15,-8 1 1 16,-16 6-1-16,-13 3 0 16,-19 4 1-16,-10 1-1 15,-16 2 1-15,-6 0-2 16,-3-3 0-16,-1-5-4 15,13-1-9-15,-7-19-20 16,25 4-6-16,8-25 1 16,19 1-2-16</inkml:trace>
  <inkml:trace contextRef="#ctx0" brushRef="#br0" timeOffset="6423.3674">13889 1446 107 0,'-9'22'40'0,"-13"-2"1"15,2 12-1-15,-7 2-37 16,1 10-1-16,-3 5 1 16,3 6-3-16,2 0 2 15,5 1-2-15,4-8 1 16,6-2-2-16,4-10 2 15,5-9-2-15,4-11 2 0,-4-16-1 16,16 2 1-16,-3-17-1 16,-2-10 1-16,7-11 0 15,-3-10 0-15,5-11 1 16,2-11-2-16,-2-10 1 15,-20 78-1-15,29-79 1 16,-29 79 1-16,24-78-2 16,-24 78 0-16,32-66 0 15,-15 13 0-15,23 17 0 16,-9 16 0-16,10 22-1 15,-9 16 0-15,6 18 1 16,-6 10-2-16,-1 10 2 16,-13-3-2-16,-8 2 1 0,-7-1 1 15,-11-4-2-15,-9-4 2 16,-11-6-1-16,-7-4 1 15,-4-7 0-15,-5-6 1 16,1-7-2-16,0-4 2 16,4-3-1-16,3 1 0 15,2 8 0-15,-3 9 0 16,0 15 0-16,-6 14-1 15,-7 18 1-15,-5 14 0 16,-4 11 0-16,1-1-1 16,4-1-1-16,14-8-5 15,4-26-11-15,36 4-13 16,3-43-6-16,32-11-2 15,9-31-2-15</inkml:trace>
  <inkml:trace contextRef="#ctx0" brushRef="#br0" timeOffset="6828.3906">14202 1716 108 0,'-3'14'40'15,"3"-14"0"-15,12 14-1 16,19-16-38-16,8-5 0 16,8-2 1-16,13-2 0 15,6-7-1-15,4-3 1 16,-1-4-1-16,-3 0 1 0,-14-4-1 15,-4 1 1-15,-20 3-1 16,-14-1 0-16,-17 2 1 16,-12 11-1-16,-14 3 1 15,-14 13-1-15,-11 9 0 16,-10 15 0-16,-5 10 0 15,2 10-1-15,4 6 2 16,10 4-4-16,13-2 1 16,18-2 0-16,27-11-1 15,22-10-2-15,26-14-1 16,14-18-6-16,28-3-16 15,-6-23-12-15,16-4 0 16,-9-10-2-16,3-3 2 16</inkml:trace>
  <inkml:trace contextRef="#ctx0" brushRef="#br0" timeOffset="7174.4104">15000 1594 114 0,'-37'20'41'0,"16"7"2"15,4-10-2-15,21 9-37 16,11-18-2-16,20-4-1 15,9-4 1-15,13-7 0 16,4-2-1-16,8-8-1 16,-6-5 1-16,-5-1-1 15,-8-3 1-15,-13-1 1 16,-14-2-2-16,-11-2 0 15,-13 0 0-15,-14 3 0 0,-14 8 0 16,-12 10 0-16,-10 15 0 16,-8 10 0-16,-2 16 0 15,-2 9 0-15,6 11 0 16,11 7-2-16,17 0-1 15,17-3-2-15,28-7-1 16,18-15-9-16,37-4-12 16,-2-17-10-16,32-5-3 15,0-20 0-15,14-3 2 16</inkml:trace>
  <inkml:trace contextRef="#ctx0" brushRef="#br0" timeOffset="7512.4297">15908 1539 122 0,'-60'12'42'16,"-21"6"1"-16,7 22-3 15,8-5-37-15,-3 9-2 16,16 0 0-16,15 0-1 16,24-8 1-16,28-9-1 15,23-13-1-15,16-14 1 16,19-16 0-16,12-12 3 15,10-10-3-15,-1-11 0 16,-3-11 0-16,-90 60-3 31,0 0-3-31,88-93 0 16,-54 47 1-16,-34 46 0 15,56-82 0-15,-56 82-1 16,26-78 0-16,-26 62 6 0,-25 18 0 16,-7 25-3-16,76-61-6 15,-97 114-11-15,25 14-8 16,2-16-6-16,42-16-7 15,8-17 0-15</inkml:trace>
  <inkml:trace contextRef="#ctx0" brushRef="#br0" timeOffset="7970.4559">17229 1078 100 0,'0'0'40'0,"0"0"0"0,18 1-2 15,-22 49-37-15,-18 23 0 16,-13 14 2-16,-10 7-4 15,6 4 1-15,3 0 0 16,11-11-1-16,17-26-2 16,11-14-2-16,26-11-15 15,6-23-17-15,26-13-1 16,3-21 0-16,15-6 0 15</inkml:trace>
  <inkml:trace contextRef="#ctx0" brushRef="#br0" timeOffset="8144.4658">17631 1478 81 0,'-32'7'41'0,"2"15"-1"15,-13 6 0 1,10 16-13-16,-4-2-25 0,3 8-2 16,10-1-1-16,4 3-2 15,12-2-3-15,7-15-11 16,22 3-21-16,0-20 0 15,19-4-1-15,-3-21 0 16</inkml:trace>
  <inkml:trace contextRef="#ctx0" brushRef="#br0" timeOffset="8812.504">17781 1340 105 0,'-23'-47'38'16,"23"47"-1"-16,0 0-4 0,-21-52-38 15,21 52 1-15,12 0-4 16,4 21 2-16,22-1 0 16,10 0 2-16,2 3 2 15,-6-2 3-15,-15 5 0 16,-9 7 2-16,-16 1 2 15,-4 8 2-15,-18-3 0 16,0 9 0-16,-12-5-1 16,7 1-2-16,-5-7-1 15,6-4-1-15,6-6 0 16,5-2-1-16,7-10 1 15,4-15-2-15,12 3 1 16,5-14 0-16,2-9 0 0,9-5 1 16,-4-10-1-16,5-5 0 15,0-4-1-15,-1-4 2 16,-5 6-1-16,-2 5-1 15,-5 8 0-15,-4 8 0 16,-12 21 1-16,0 0-1 16,7 18 0-16,-12 10 0 15,1 2-1-15,-1 5 1 16,5 3-1-16,1-2 0 15,7-6 0-15,4-9 0 16,11-8-1-16,4-12 0 16,6-1-1-16,2-13 1 15,5-5-1-15,-1-12 0 16,2-1 1-16,-5-6-1 0,-1-1 1 15,-8 4 1-15,-6 5 0 16,-6 6 1-16,-6 9 1 16,-9 14-1-16,0 0 0 15,-8 30 1-15,-4-1-1 16,-2 12 1-16,-1 6-1 15,1 4-1-15,5 1-1 16,0-12-8-16,18 4-14 16,-9-15-9-16,19-1-3 15,0-20-1-15,14-3 0 16</inkml:trace>
  <inkml:trace contextRef="#ctx0" brushRef="#br0" timeOffset="8999.5147">18737 1515 85 0,'-19'18'39'0,"1"17"0"16,-10 6 1-16,8 4-27 16,-2 3-11-16,4-1-3 15,6-1-3-15,1-16-20 16,15 3-13-16,1-19-1 15,13-5-1-15,2-21 0 16</inkml:trace>
  <inkml:trace contextRef="#ctx0" brushRef="#br0" timeOffset="9352.5349">19249 814 101 0,'0'0'43'16,"0"0"2"-16,18 91-3 15,-35 1-39-15,-27 17-1 16,-2 14 1-16,-3-9-2 0,17 1-2 15,6-8-2-15,15-15-4 16,14-27-10-16,-10-26-21 16,20-11-3-16,-13-28 1 15,29 0 0-15</inkml:trace>
  <inkml:trace contextRef="#ctx0" brushRef="#br0" timeOffset="9512.5441">19117 1378 100 0,'0'0'43'0,"0"0"0"15,-46-76-1-15,46 76-27 16,0-27-20-16,0 27-15 0,0 0-18 16,52-27-3-16,-52 27 1 15,91-5-2-15</inkml:trace>
  <inkml:trace contextRef="#ctx0" brushRef="#br0" timeOffset="9879.5649">20410 1492 103 0,'0'0'39'0,"0"0"2"16,0 22-3-16,-4-2-37 16,-5 19-1-16,-4 9 0 15,-1 7 1-15,-1 2-2 16,6 1 0-16,3-7-2 15,14-9-4-15,-3-20-26 16,25-13-4-16,2-22-1 16,16-11-2-16</inkml:trace>
  <inkml:trace contextRef="#ctx0" brushRef="#br0" timeOffset="10029.5737">20660 1228 103 0,'0'0'30'0,"-24"-56"-26"15,24 56-1-15,0 0-43 16,-3-79 0-16</inkml:trace>
  <inkml:trace contextRef="#ctx0" brushRef="#br0" timeOffset="10330.5908">20993 1287 113 0,'-16'28'42'15,"-27"-8"0"-15,-2 6-3 16,8-8-36-16,8 4 0 15,7 3-1-15,12 1-2 16,9 3 0-16,11-4 0 16,13 3 0-16,12-4 0 15,10 0-1-15,1 1 1 16,5 0 0-16,-5 1 0 15,-5-2 1-15,-8 3-1 16,-17 1 1-16,-13 2-1 16,-13-2 0-16,-14 0-1 15,-9-3-1-15,-13-4-4 0,4 6-13 16,-20-17-17-16,13 7-6 15,-10-12 2-15,14 5-2 16</inkml:trace>
  <inkml:trace contextRef="#ctx0" brushRef="#br0" timeOffset="15203.8695">2365 3143 68 0,'13'-3'38'0,"-13"3"-2"16,9 33 2-16,-18 10-15 15,4 27-19-15,-6 19 0 16,-2 22 0-16,-6 12 0 15,1 13-2-15,-2-5-1 16,0-12-2-16,14-13-4 0,1-30-24 16,23-14-9-16,10-30 0 15,22-21-2-15</inkml:trace>
  <inkml:trace contextRef="#ctx0" brushRef="#br0" timeOffset="15610.8929">3142 3321 91 0,'-4'-36'39'16,"-17"9"-3"-16,-2 24 3 16,-22 13-34-16,5 20 0 15,-6 10-2-15,2 22 0 16,-2 11 1-16,4 19-1 15,6 7-1-15,13 11 1 0,12-3-2 16,19-1 0-16,21-12 0 16,17-16-1-16,21-22 0 15,18-23 0-15,14-31 0 16,5-23 0-16,2-27 1 15,-3-21-2-15,-9-17 2 16,-15-11-2-16,-22-4 1 16,-23 1-1-16,-26-1 1 15,-21 6-1-15,-25 12 0 16,-20 13 0-16,-20 19 0 15,-7 14 1-15,0 10-2 16,9 9-1-16,15 16-2 16,23 0-1-16,38 2-3 15,16 4-26-15,48-6-3 0,11-11 0 16,31 2 0-16</inkml:trace>
  <inkml:trace contextRef="#ctx0" brushRef="#br0" timeOffset="15957.9127">4236 3080 93 0,'0'0'38'0,"12"9"1"15,-33 4 0-15,0 27-31 16,-16 0-2-16,1 19-2 16,-8 15 0-16,0 19-1 15,0 11 0-15,4 11 0 16,11-1-1-16,16-5-1 15,18-11 0-15,21-15 0 0,26-26 0 16,22-25 0-16,20-32-1 16,14-25 1-16,11-24 0 15,4-22-1-15,-6-13 0 16,-13-13 0-16,-19-5-2 15,-21-5 1-15,-25 5-1 16,-31 0 0-16,-27 12 0 16,-28 13 0-16,-19 13 1 15,-14 18-1-15,-7 22-1 16,-5 17-3-16,18 31-18 15,1-3-14-15,30 17-1 16,19-2-3-16,29 4 1 16</inkml:trace>
  <inkml:trace contextRef="#ctx0" brushRef="#br0" timeOffset="16413.9388">5482 3000 64 0,'0'0'37'0,"0"0"-2"15,-2 27 2-15,-7 11-11 16,8 31-20-16,-7 15-1 15,4 25-2-15,-3 17 1 16,0 20-1-16,-3 3 0 16,4 3-2-16,4-14-2 15,3-18-2-15,14-16-4 16,2-38-13-16,18-19-19 15,7-41 1-15,13-23-1 0,0-34 1 16</inkml:trace>
  <inkml:trace contextRef="#ctx0" brushRef="#br0" timeOffset="16708.9557">5978 3313 105 0,'-50'37'37'15,"-13"7"2"-15,5 21-2 16,-7 0-33-16,13 1-2 15,10-6 1-15,13-3-1 16,13-13 0-16,17-7-1 16,16-9 0-16,14-5 0 15,9-7 0-15,10-3 0 0,4-5 0 16,3 1-1-16,-5 0 1 15,-2-1-1-15,-4 1-2 16,-4 0-2-16,2 4-2 16,-11-15-11-16,14 10-21 15,-10-15-1-15,11 0 0 16,-7-13-1-16</inkml:trace>
  <inkml:trace contextRef="#ctx0" brushRef="#br0" timeOffset="17226.9853">6528 3601 106 0,'-18'8'38'0,"-15"2"2"0,5 17 0 16,-12 4-35 0,3 13-2-16,-2 2 1 0,4 4-2 15,1-2 0-15,5 3 0 16,7-9-2-16,7-8 1 15,10-7-1-15,7-13 0 16,-2-14 0-16,26-10 1 16,-2-14-1-16,5-10 0 15,1-10 0-15,3-8 0 16,0-4 1-16,-2-2-1 15,-4 3 1-15,-6 8 0 16,-6 8-1-16,-6 14 1 16,-6 11-1-16,-3 14 1 15,-9 17-1-15,0 8 0 0,-4 7 0 16,6 1-1-16,4-1 1 15,7-2 0-15,12-10 1 16,10-14-1-16,14-13 1 16,10-13 0-16,7-9 0 15,4-6 2-15,1-4-3 16,-7 1 0-16,-9 5 0 15,-6 9 0-15,-15 12 0 16,-9 17 0-16,-12 14 0 16,-11 17 0-16,-3 15 0 15,-6 10 0-15,0 11 0 16,0 4 0-16,5 4-4 15,-1-7-4-15,18 7-10 16,-12-29-11-16,25 8-14 16,-9-23 0-16,18 1-1 0,-9-13 2 15</inkml:trace>
  <inkml:trace contextRef="#ctx0" brushRef="#br0" timeOffset="17711.013">4995 4764 90 0,'6'13'39'0,"16"-16"0"16,32-4 1-16,29-17-36 16,30-7-2-16,33-7 0 15,27-6 0-15,23-2 0 0,15 0 0 16,5 6-2-16,-6 6 0 15,-10 12-1-15,-21 5-2 16,-24 14-3-16,-36-5-21 16,-22 16-12-16,-40 0 0 15,-24 12-1-15,-37-5 1 16</inkml:trace>
  <inkml:trace contextRef="#ctx0" brushRef="#br0" timeOffset="18296.0465">5816 5117 94 0,'9'-14'38'0,"-10"0"0"16,1 14-3-16,-4 10-33 16,-3 10 1-16,-3 14 1 15,2 16-2-15,-6 13 1 16,0 16-1-16,-3 8 1 15,2 14 0-15,-4 0 1 0,6-3-2 16,0-10 1-16,7-10-1 16,6-14 0-16,7-17-1 15,6-19 2-15,9-23-2 16,9-15 0-16,5-15 0 15,4-16-1-15,2-8 0 16,-1-8-1-16,-3 0 1 16,-2-1-1-16,-3 7 0 15,-9 11 0-15,-4 8-1 16,-6 17 2-16,-1 11 0 15,-4 15 0-15,-3 14 0 16,-1 12 0-16,-2 5 0 16,2 9 0-16,-1 1-1 0,7 2-2 15,3-10-2-15,14-2-4 16,-6-29-13-16,24 2-17 15,-7-23 0-15,16-7-3 16,-7-20 4-16</inkml:trace>
  <inkml:trace contextRef="#ctx0" brushRef="#br0" timeOffset="18615.0647">6618 5648 91 0,'3'-15'36'0,"-3"15"1"16,-14 1 2-16,-8 15-33 16,6 16-1-16,-1 7-1 15,2 8 0-15,-2 5 0 16,5 3-1-16,-1-2 1 15,6-7-1-15,5-10 0 0,3-12 0 16,-1-24-2-16,19 0 1 16,-1-23-3-16,5-14 4 15,4-10-3-15,-2-8 0 16,3-5 0-16,-4-4 1 15,1 4-2-15,-3 5 1 16,-3 8 2-16,-5 4-4 16,6 10 3-16,3 2 0 15,9 6-2-15,14 3-1 16,10 7-3-16,6-2-6 15,21 21-9-15,-7-9-15 16,15 18-8-16,-9-3 0 16,7 14 0-16</inkml:trace>
  <inkml:trace contextRef="#ctx0" brushRef="#br0" timeOffset="18750.0724">7609 5781 116 0,'-46'15'41'15,"4"-8"-1"-15,7-12-18 16,-5-17-60-16,10-7-5 15,-8-15-3-15,-1-6 1 16</inkml:trace>
  <inkml:trace contextRef="#ctx0" brushRef="#br1">975 7690 26 0,'22'1'27'15,"10"6"1"-15,3-2 0 16,2-3-12-16,15 9-5 15,2-7-4-15,14 7-3 16,4-4-2-16,16 1 0 16,8 0-1-16,13 1 0 15,9-2-1-15,14 1 1 16,12-2-1-16,11 0 1 15,14-3-1-15,10 2 0 16,11-2 0-16,12-2 0 16,16-2 0-16,16-5 0 0,14-2 0 15,17-7-1-15,19-3 1 16,18-5-1-16,13-6 1 15,21 0 0-15,11-2 0 16,17 2 0-16,13 4 0 16,9 4 0-16,52 6 1 15,-36 6-1-15,36 6 1 16,-21 8 0-16,12 3 1 15,6 4 0-15,12-3 1 16,15 1-1-16,3-3 1 16,21-2 0-16,-6-6 0 15,45-3-1-15,36-7 0 16,-18-1 0-16,4-2 0 15,11 5 1-15,1 1-1 0,3 8 0 16,-1 6-1-16,-6 4 1 16,2 10 0-16,-6 7-1 15,-3 1 0-15,16 4 0 16,-5-4 1-16,-10-3-1 15,6-4 1-15,5-7 0 16,-4-5-1-16,11-4 0 16,-5 1-1-16,-30-9-5 15,-28 9-29-15,0-1-2 16,-39 5 1-16,-54-3-4 15</inkml:trace>
  <inkml:trace contextRef="#ctx1" brushRef="#br1">22090 18488 0,'0'-11'0</inkml:trace>
  <inkml:trace contextRef="#ctx0" brushRef="#br1" timeOffset="40245.3019">10137 6725 70 0,'-4'-14'29'0,"4"14"-6"16,-7-17-21-16,3 4-25 15,4 13-5-15,-2-10-1 16</inkml:trace>
  <inkml:trace contextRef="#ctx0" brushRef="#br1" timeOffset="40805.3339">10150 6666 38 0,'0'0'24'0,"0"0"2"16,10 0-2-16,-10 0-15 16,0 0-2-16,0 0 0 15,0 0 1-15,9-3-1 16,-9 3 0-16,0 0-1 15,11-14 1-15,-11 14-2 16,10-9-1-16,-10 9 1 16,11-7-1-16,-11 7 0 15,0 0-2-15,0 0 1 16,1-12-2-16,-1 12 1 15,-20-8-1-15,4 6 1 16,-8 1 0-16,-5 5 0 0,-10 7 0 16,-6 12 1-16,-8 13 0 15,-4 14 0-15,-4 11 0 16,-4 11-1-16,6 3 0 15,8-1-1-15,13-5 0 16,19-8 1-16,26-17-2 16,25-18 1-16,31-22 0 15,24-21-1-15,22-25 1 16,15-20-1-16,7-20 0 15,3-18-1-15,-4-12 1 16,-13-6-3-16,-22-2 3 16,-23 6-2-16,-27 14 2 15,-22 12-2-15,-22 23 2 16,-23 25 0-16,-20 31 1 0,-12 27 0 15,-8 33-1-15,-2 24 0 16,-1 22 1-16,11 17 2 16,16 9-4-16,16 0 0 15,25-5-5-15,10-18-11 16,31-2-22-16,12-23 3 15,18-10-3-15,-1-22-2 16</inkml:trace>
  <inkml:trace contextRef="#ctx0" brushRef="#br1" timeOffset="41005.3454">11104 6815 116 0,'0'0'39'16,"13"2"0"-16,1-10-1 15,7 1-38-15,22-2 0 16,12-3-1-16,16-2-1 16,-4-5-4-16,13 8-29 15,-12-8-2-15,-2 12-1 16,-19-3-1-16</inkml:trace>
  <inkml:trace contextRef="#ctx0" brushRef="#br1" timeOffset="41172.3549">11102 7023 119 0,'-34'27'39'16,"30"-1"1"-16,15-24-4 0,30-5-35 16,28-10-3-16,18-14-6 15,22 0-28-15,10-14-3 16,19 1 0-16,2-8-2 15</inkml:trace>
  <inkml:trace contextRef="#ctx0" brushRef="#br1" timeOffset="41470.372">12594 6677 111 0,'0'0'38'0,"-21"11"2"16,8 16-3-16,4 10-36 15,-11 10-1-15,1 12-1 16,-6 4 0-16,9 6-4 16,0-8-3-16,22 4-27 15,2-21-4-15,21-10 2 16,9-21-1-16</inkml:trace>
  <inkml:trace contextRef="#ctx0" brushRef="#br1" timeOffset="42107.4084">13248 6601 87 0,'-25'-15'37'0,"-11"25"-1"16,-18 12 2-16,-1 27-27 16,-9 8-5-16,8 13 1 15,1 5-3-15,17 3 1 16,10-7-2-16,28-6 0 15,19-15-2-15,24-14 1 16,14-20-1-16,15-18-1 16,9-22 1-16,2-12-1 15,-3-14 0-15,-10-10 0 16,-12-4-1-16,-13-3 1 0,-16 2-1 15,-15 3-1-15,-12 7 2 16,-12 10-2-16,-10 11 2 16,-4 11-1-16,-8 13 1 15,3 9 0-15,2 8 1 16,12 9 1-16,9 1-1 15,12-1 1-15,16-2-1 16,13-7 1-16,21-5-2 16,10-4 0-16,10-7 0 15,1-3 0-15,0-3 0 16,-4 1-1-16,-12 1 1 15,-7 6-1-15,-16 3 1 16,-14 8 0-16,-15 8 1 16,-10 11 0-16,-14 14-1 0,-12 8 3 15,-3 15-3-15,-8 4 3 16,5 3-3-16,5-4 1 15,12-2-1-15,9-10 1 16,16-13-1-16,19-17 1 16,12-18-1-16,10-12 2 15,4-16-2-15,0-9 0 16,-6-9 0-16,-7-3 0 15,-16-4 0-15,-15 1 0 16,-18 5 0-16,-17 2-3 16,-12 9 0-16,-14 2-4 15,1 16-12-15,-16-3-19 16,20 12-3-16,0-3 1 15,25 9-2-15</inkml:trace>
  <inkml:trace contextRef="#ctx0" brushRef="#br1" timeOffset="42441.4275">14616 6398 105 0,'0'0'38'16,"21"-1"2"-16,-13 12-3 0,4 22-35 15,-4 14 0-15,-3 17 1 16,-9 12-2-16,-7 11 2 16,-6 6-4-16,-1-1 2 15,1-2-5-15,3-19-1 16,16-3-32-16,3-28-3 15,22-15 2-15,7-27-3 16</inkml:trace>
  <inkml:trace contextRef="#ctx0" brushRef="#br1" timeOffset="42686.4415">14958 6635 115 0,'-67'27'40'15,"2"18"3"-15,-3-10-3 16,8 6-35-16,11-7-2 15,13 0-1-15,15-6-1 16,14-5 0-16,19-10 0 16,13-6 0-16,15-4-2 15,9-8 0-15,13 0-1 16,5-5-1-16,8 1-3 15,-3-17-13-15,8 17-21 16,-15-10 0-16,2 7 0 16,-15-4-1-16</inkml:trace>
  <inkml:trace contextRef="#ctx0" brushRef="#br1" timeOffset="43209.4713">15343 6771 110 0,'-21'24'40'16,"-12"0"1"-16,9 9-2 15,-8 6-33-15,6-3-2 16,3 1-1-16,8-1-1 16,0-3 0-16,7-4-1 15,8-6 0-15,6-7-1 16,8-12 0-16,6-10 1 15,2-10-1-15,3-9 0 16,1-5 0-16,-2-5 0 16,-4-7 1-16,-2 1-1 0,-6 1 0 15,-3 6 0-15,-4 6 1 16,-1 7-2-16,-4 10 1 15,0 11 0-15,0 0 0 16,1 19 0-16,1 0 0 16,3 3 0-16,4 0 0 15,4 0 0-15,3-4 1 16,5-7-1-16,2-7 0 15,6-4 0-15,-1-9 1 16,1-8-1-16,0-8 2 16,0-2-2-16,-1-3 0 15,-2 1 0-15,-4 2 0 16,-4 5 0-16,-6 12 0 15,-12 10 0-15,12 15 0 16,-17 13 0-16,-2 10 0 0,-8 8 0 16,3 9-4-16,-1-3-4 15,16 10-17-15,-6-17-16 16,25-1-1-16,12-17 1 15,26-5-2-15</inkml:trace>
  <inkml:trace contextRef="#ctx0" brushRef="#br1" timeOffset="44684.5558">9975 8110 75 0,'10'4'36'0,"-13"13"1"16,-4 23-1-1,-23 16-31-15,5 23 0 0,-9 10-2 16,1 18 2-16,-9 6 0 15,6 8-1-15,5-4-1 16,13-3-1-16,8-16 0 16,17-17-3-16,18-19-1 15,11-31-9-15,20-15-26 16,2-27 0-16,8-12-2 15,-8-25 0-15</inkml:trace>
  <inkml:trace contextRef="#ctx0" brushRef="#br1" timeOffset="44857.5654">9708 8637 101 0,'-50'4'37'0,"25"7"2"16,25-11-2-16,19-1-35 15,35-9-3-15,27-9-2 16,27 5-18-16,8-16-17 15,13 5 0-15,5-6-1 16,2 9 0-16</inkml:trace>
  <inkml:trace contextRef="#ctx0" brushRef="#br1" timeOffset="45038.5761">10630 8675 95 0,'-29'17'39'0,"10"-13"-1"16,19-4 0-16,11-4-38 15,22-11-2-15,15 3-4 16,3-11-22-16,8 11-10 16,-5-1 1-16,-3 9-1 15</inkml:trace>
  <inkml:trace contextRef="#ctx0" brushRef="#br1" timeOffset="45188.5846">10542 9012 103 0,'-43'34'39'0,"16"-20"1"15,27-14-3-15,22-5-39 16,23-30-33-16,34-1-5 0,11-10 2 16,19 0-3-16</inkml:trace>
  <inkml:trace contextRef="#ctx0" brushRef="#br1" timeOffset="45547.6052">11925 8426 77 0,'16'-39'39'15,"2"10"0"-15,-13 11 0 16,-5 18-28-16,4 18-9 15,-12 22 1-15,-5 15-2 16,-2 15 1-16,-3 11-1 16,-3 5-3-16,6 6-1 15,-1-13-8-15,15-1-26 16,3-18-1-16,21-9 1 15,8-25-3-15</inkml:trace>
  <inkml:trace contextRef="#ctx0" brushRef="#br1" timeOffset="45969.629">12740 8207 91 0,'-27'39'39'16,"-4"2"1"-16,5 15-2 16,-4 2-36-16,5 9 1 15,-1 2 0-15,4 8 0 16,-3-1 1-16,5-1-2 15,3-8 0-15,5-8-1 16,4-14 2-16,6-10-3 0,6-15 2 16,10-18-2-16,6-15 1 15,4-14-1-15,6-10-1 16,3-4 1-16,0-6-1 15,1 4 1-15,-3 2-1 16,-6 11 0-16,-4 14 0 16,-8 14 0-16,-4 12 0 15,-7 13 0-15,-2 13 1 16,-4 1-3-16,4 9-1 15,-1-7-4-15,16 7-4 16,-10-18-22-16,20 0-3 16,3-20-1-16,15-5-1 15</inkml:trace>
  <inkml:trace contextRef="#ctx0" brushRef="#br1" timeOffset="46412.6547">13236 8681 81 0,'0'0'40'16,"-14"1"-2"-16,7 12 1 15,-6-4-33-15,4 8-1 16,-1-1-1-16,4 2-1 16,1 2 0-16,3 2-1 15,0 0 1-15,1 1-2 16,1 0 1-16,0 2-1 15,-3 2 0-15,0-1 0 16,-5-2-1-16,4-1 0 0,-2-3 0 16,2-4 0-16,1-4 1 15,3-12-1-15,2 12 0 16,-2-12 0-16,18-9 1 15,-2-4-1-15,6-5 1 16,3-6-1-16,2-6 0 16,1-1 0-16,0-2-2 15,-4-1 1-15,-4 1-1 16,-10 4 1-16,-6 2-1 15,-10 2 2-15,-8 8-2 16,-6 4 2-16,-3 6 0 16,-4 4 0-16,1 5-1 15,0 5-1-15,7 8-4 16,-3-11-14-16,17 14-17 0,5-18-3 15,2 24 1-15,-2-24-1 16</inkml:trace>
  <inkml:trace contextRef="#ctx0" brushRef="#br1" timeOffset="46848.6795">13553 8686 91 0,'0'0'39'16,"-3"-22"-1"-16,3 22 2 15,3-17-36-15,-3 17 0 16,0 0-1-16,0 0 0 16,2 26-1-16,-5 1 0 15,-5 7 2-15,1 4-2 0,-1 5 1 16,0-3-1-16,3-2 0 15,6-4 0-15,7-11 0 16,8-14-2-16,12-9 1 16,8-11-1-16,5-12-1 15,4-10 1-15,1-4-2 16,-2-7 2-16,-6-3-1 15,-5 3 1-15,-9 4-2 16,-8 7 2-16,-5 10 0 16,-10 11 0-16,-1 12 1 15,-19 16-1-15,1 12 1 16,-2 8-1-16,-2 9 1 0,4 0-4 15,6 5 1-15,8-10-4 16,17 2-8-16,-4-28-12 16,29 2-15-16,-4-24 1 15,20-3 0-15,-4-16 0 16</inkml:trace>
  <inkml:trace contextRef="#ctx0" brushRef="#br1" timeOffset="47126.6952">14235 8687 94 0,'0'0'38'15,"0"0"1"-15,-14 17 1 16,-2 11-34-16,1 7-2 15,-1 6 0-15,3 6-1 16,2 0 1-16,2-2-2 16,5-4 1-16,5-7-1 15,1-14 0-15,-2-20 0 0,24 3 0 16,-6-20 0-16,1-14 0 15,0-10 0-15,1-6-2 16,0-6 1-16,1-3-1 16,-1 3 0-16,-1 4-2 15,2 3-1-15,8 10-3 16,0-5-8-16,19 24-10 15,-9-18-12-15,25 15-6 16,0-9-2-16,20 5 1 16</inkml:trace>
  <inkml:trace contextRef="#ctx0" brushRef="#br1" timeOffset="47622.7236">16376 6760 110 0,'0'0'39'0,"32"-8"2"15,18-4-4-15,11-6-36 16,16-4-2-16,17 2-5 16,-7-7-29-16,7 10-4 15,-19 4 1-15,-14 10-2 0</inkml:trace>
  <inkml:trace contextRef="#ctx0" brushRef="#br1" timeOffset="47787.733">16512 7019 119 0,'-20'30'42'15,"21"-18"1"-15,41-7-2 16,15-22-38-16,32-8-5 16,36 5-21-16,6-18-16 15,14 4-3-15,-8-4 0 16,5 6-2-16</inkml:trace>
  <inkml:trace contextRef="#ctx0" brushRef="#br1" timeOffset="53688.0708">18004 6521 82 0,'4'-14'36'0,"-4"14"0"15,0 0 1-15,-4 39-32 16,-11 3-1-16,1 19 3 16,-10 12-2-16,4 12 1 0,-5 3-3 15,4-3 2-15,6-4-4 16,8-13-2-16,14-16-1 15,11-24-3-15,27-11-30 16,4-29-3-16,19-10 0 16,-1-23 0-16</inkml:trace>
  <inkml:trace contextRef="#ctx0" brushRef="#br1" timeOffset="54380.1104">18482 6459 99 0,'-21'-14'38'0,"-8"9"1"16,3 26-2-16,-5 9-31 16,4 21-1-16,-3 9-2 0,3 16 1 15,5 7-3-15,7 3 3 16,13-1-3-16,11-9 2 15,15-14-3-15,16-15 1 16,14-23-1-16,12-22 0 16,10-27 1-16,4-16-1 15,-1-19 0-15,-5-13 0 16,-11-9 0-16,-16-5-2 15,-20 1 1-15,-18 6-1 16,-23 12 2-16,-16 10-2 16,-21 16 2-16,-10 17-1 15,-7 17 1-15,-2 14 1 16,6 15 0-16,13 10 1 15,15 4-1-15,23 5 1 0,21-5-1 16,29-1 1-16,25-10-2 16,24-9 2-16,18-7-1 15,13-7-1-15,3-6 0 16,-2-5 0-16,-14-1 1 15,-13 0-1-15,-22 2 0 16,-24 1 1-16,-23 8-1 16,-24 10 1-16,-20 11-1 15,-17 13 0-15,-12 11 1 16,-4 15 0-16,0 6-1 15,7 8 0-15,11 0 0 16,16-2 0-16,22-12 0 16,22-13 1-16,20-22-1 15,18-18 0-15,11-21 0 16,12-17 0-16,-1-18 2 0,0-17-2 15,-14-8 0-15,-14-6 0 16,-20-5 0-16,-16 1 0 16,-20 2 0-16,-19 9 0 15,-15 13 0-15,-9 15 0 16,-3 15 0-16,-2 13 0 15,8 20 0-15,7 9 0 16,20 22-13-16,2-8-16 16,31 15-12-16,3-9 0 15,24 2-2-15,6-8 1 16</inkml:trace>
  <inkml:trace contextRef="#ctx0" brushRef="#br1" timeOffset="54673.1269">20396 7101 116 0,'-13'27'41'0,"-10"3"0"16,3 12-3-16,-9 3-36 0,7-1-7 15,21 7-23-15,1-15-12 16,20-5 1-16,5-20-1 16,25-7-2-16</inkml:trace>
  <inkml:trace contextRef="#ctx0" brushRef="#br1" timeOffset="55664.1838">21025 6686 121 0,'-35'6'39'15,"-17"12"1"-15,0 27-1 16,-6 9-36-16,7 14 0 16,7 5-1-16,14 8-2 0,13-4 1 15,21-7-1-15,19-10 1 16,23-19-1-16,17-21 0 15,12-15 0-15,6-21 1 16,1-18 1-16,-7-15-2 16,-8-13 1-16,-14-9-2 15,-16-6 2-15,-16 0-2 16,-15-2 1-16,-12 8-1 15,-12 9 0-15,-9 13 1 16,-8 15 0-16,-1 14 1 16,0 12 0-16,9 15 0 15,8 9-1-15,14 2 2 16,19 5-2-16,19-4 0 15,18-3 0-15,15-7 0 0,16-3 0 16,4-6 0-16,3-5 0 16,-4 0 0-16,-15-2 0 15,-12 0 0-15,-13 0 0 16,-19 7 0-16,-26 0 0 15,-7 29 0-15,-22 0 0 16,-15 13 0-16,-5 11 0 16,-3 8 0-16,7 6 0 15,8 0 0-15,14-3 0 16,18-10 0-16,21-12 0 15,25-19 0-15,21-17 0 16,16-21 0-16,7-17 0 16,6-16 0-16,1-19 0 15,-8-11 0-15,-13-7 0 16,-20-3 0-16,-17 2 0 0,-22 8 0 15,-19 9 0-15,-18 19 0 16,-21 16 0-16,-10 22 0 16,-9 14 0-16,0 20 0 15,4 10 0-15,8 10 0 16,16 5 0-16,23-3 0 15,24-2 0-15,28-12 0 16,23-9 0-16,20-10 0 16,17-11 0-16,8-13 0 15,7-9 0-15,-4-3 0 16,-11-8 0-16,-18 4 0 15,-16 3 0-15,-19 5 0 0,-23 10 0 16,-22 11 0 0,-20 22 0-16,-18 12 0 0,-11 19 0 15,-2 14 0-15,-2 13 0 16,7 7 0-16,11 3 0 15,18-6 0-15,21-10 0 16,22-17 0-16,18-20 0 16,16-24 0-16,9-18 0 15,8-22 0-15,-3-16 0 16,-8-13 0-16,-11-9 0 15,-21-10 0-15,-15-4 0 16,-18-2 0-16,-15 0 0 16,-14 11 0-16,-15 3 0 15,7 30-20-15,-18-3-5 16,30 34-5-16,-8-1-7 15,32 28-4-15,13 4 1 0,30 16 2 16</inkml:trace>
  <inkml:trace contextRef="#ctx0" brushRef="#br1" timeOffset="56303.2202">23457 6887 116 0,'0'0'40'0,"12"15"1"15,-21 1-1-15,4 9-34 16,-13 11-3-16,-6 5 0 16,-2 4 0-16,0 6 0 15,0-6-3-15,1-2 0 16,7-10 0-16,7-11 0 15,11-22 0-15,12-1 0 16,12-19 0-16,8-14 0 16,6-12 0-16,3-9 0 15,3-5 0-15,-1-4 0 16,-3 3 0-16,-9 5 0 15,-9 11 0-15,-6 13 0 16,-9 14 0-16,-7 18 0 0,0 0 0 16,-18 32 0-16,11 0 0 15,1 6 0-15,9-1 0 16,14-2 0-16,12-12 0 15,15-9 0-15,12-14 0 16,10-12 0-16,6-7 0 16,0-9 0-16,-4-1 0 15,-7-1 0-15,-12 6 0 16,-14 7 0-16,-13 11 0 15,-11 14 0-15,-16 17 0 16,-9 13 0-16,-9 14 0 16,-4 13 0-16,-3 7 0 15,0 0 0-15,15 7 0 16,-4-19-18-16,37 7-6 0,-8-34-5 15,42 6-7-15,-4-30-5 16,22 0-1-16,-5-16 5 16</inkml:trace>
  <inkml:trace contextRef="#ctx0" brushRef="#br1" timeOffset="56400.2256">24469 7334 135 0,'-35'-15'36'16,"-11"3"-23"-16,-12-7-13 16,1 0-41-16,-9-5-2 15,3 5-1-15</inkml:trace>
  <inkml:trace contextRef="#ctx0" brushRef="#br1" timeOffset="57035.2622">14751 8536 88 0,'14'12'41'0,"-14"-12"1"15,28 15-1-15,-8-30-27 16,23 4-11-16,22-10-1 15,16-7-1-15,11-1-2 16,3-6-2-16,9 13-16 16,-18-8-20-16,-5 17-2 15,-28 5 1-15,-18 18-2 16</inkml:trace>
  <inkml:trace contextRef="#ctx0" brushRef="#br1" timeOffset="57196.2712">14933 8812 105 0,'-42'38'43'16,"26"-24"0"-16,35-7 0 15,25-16-35-15,34-21-5 16,29-9-4-16,11-10-1 16,10 8-8-16,-5-16-23 15,9 17-9-15,-18 1 0 16,-15 12-2-16</inkml:trace>
  <inkml:trace contextRef="#ctx0" brushRef="#br1" timeOffset="70939.0575">16746 8123 100 0,'0'0'39'0,"10"1"2"16,10-18-3-16,17-4-35 16,2-3-3-16,12 1 0 15,1 1 0-15,-1 2 0 16,-6 12 1-16,-10 8-1 15,-11 14 1-15,-13 9-1 16,-18 10 1-16,-10 7-1 16,-12 3 1-16,-5 1 0 15,-3-1 0-15,5-6 0 16,3-7-1-16,14-8 0 15,11-7 1-15,18-4-1 16,10-5 0-16,9 0 1 16,5-1-1-16,4 8 1 0,-2 3-1 15,-5 10 1-15,-12 6-1 16,-12 9 1-16,-13 4 0 15,-13 5 0-15,-9 1 1 16,-5-3-2-16,0-7 0 16,0-13-3-16,16-5-2 15,3-28-17-15,28 0-17 16,11-20-1-16,28-8-1 15,10-18 0-15</inkml:trace>
  <inkml:trace contextRef="#ctx0" brushRef="#br1" timeOffset="71285.0773">17948 8018 106 0,'0'0'39'16,"-28"-4"1"-16,-2 30-2 16,-12 4-34-16,1 16-2 15,-3 13 0-15,2 16 0 16,0 8 0-16,8 9 0 15,6-4 0-15,13-1 0 16,11-3 0-16,12-10-1 16,12-16 1-16,10-18-2 15,8-19 1-15,6-19-2 16,-1-13-1-16,4-20 1 15,-6-12-2-15,-5-10 2 16,-8-6-2-16,-10-1 1 16,-8 2-1-16,-13 9 1 0,-7 11 1 15,-9 12-1-15,-4 16 0 16,-4 8 0-16,6 13-3 15,3-2-4-15,25 13-21 16,0-9-8-16,23 0 0 16,10-13 0-16</inkml:trace>
  <inkml:trace contextRef="#ctx0" brushRef="#br1" timeOffset="71900.1124">18555 8293 97 0,'31'-24'39'0,"-21"0"1"15,-10 24-1-15,-22-18-30 16,1 24-3-16,-13 9-2 15,-1 21 0-15,-6 10-2 0,-2 13 1 16,0 9-2-16,7 5 2 16,12 2 0-16,12-4-2 15,17-8 1-15,14-14-2 16,22-15 2-16,15-21-2 15,12-14 0-15,4-17-2 16,8-17 0-16,-5-13 1 16,-7-12-1-16,-7-8 1 15,-15-6-1-15,-16 5 1 16,-17 3 1-16,-18 7 0 15,-13 14 0-15,-13 13 0 16,-6 15 0-16,-4 12 0 16,5 14 0-16,9 11 1 15,14 3-1-15,19 1 0 0,21-4-1 16,19-2 1-16,19-10 0 15,14-7 0-15,10-10 0 16,0-5 0-16,-3-3 0 16,-8 0 1-16,-15 0-1 15,-15 0 1-15,-19 9-1 16,-19 12 1-16,-18 14 0 15,-14 17 0-15,-13 14 0 16,-1 11-1-16,2 7 1 16,3 9 0-16,12 0 2 15,12-5-3-15,18-11 0 16,18-19 0-16,15-15 0 15,13-17 0-15,5-16 0 0,-1-15 0 16,-2-13 0-16,-7-8 0 16,-10-10-2-16,-18-7-1 15,-13-2-2-15,-22-6-5 16,-2 17-9-16,-27-12-8 15,11 26-8-15,-17-1-6 16,11 21-1-16,5 8 1 16</inkml:trace>
  <inkml:trace contextRef="#ctx0" brushRef="#br1" timeOffset="72367.1392">20499 8321 100 0,'8'-15'40'16,"-8"15"1"-16,-16 12-3 15,-4 5-34-15,-14 7-2 16,-3 6-1-16,-5 5 0 15,1 0 0-15,3 1-1 16,10-2 1-16,14-5 0 16,22-8 0-16,20-8-1 0,16-4 0 15,13-4 1-15,5 0-1 16,0-1 1-16,-4 3 0 15,-12 3 0-15,-15 8 0 16,-22 4 0-16,-18 8 1 16,-17 2 1-16,-14 1-3 15,-3-1 2-15,-2-6-4 16,10-1-1-16,8-21-13 15,34 7-19-15,2-24-7 16,31-2 0-16,11-15-1 16</inkml:trace>
  <inkml:trace contextRef="#ctx0" brushRef="#br1" timeOffset="72712.1589">20876 8601 106 0,'-24'21'40'0,"0"-9"1"16,22 0-2-16,2-12-36 15,39-2-1-15,6-11 0 16,11-2-1-16,3-4 1 16,6-3-1-16,-3-8 0 15,-5 0 0-15,-12-1 0 16,-12 1-1-16,-16 2 1 15,-15 4 0-15,-11 5 0 16,-12 8 0-16,-10 9 0 16,-9 13-1-16,-2 9 1 15,-1 10 0-15,3 7-1 16,8 5 0-16,8 6 0 0,14-5-2 15,21 2-3-15,13-12-1 16,26 7-10-16,-1-26-14 16,27 3-10-16,-1-12-2 15,19-3 1-15,-4-12 1 16</inkml:trace>
  <inkml:trace contextRef="#ctx0" brushRef="#br1" timeOffset="72945.1722">22045 8348 108 0,'-33'8'41'16,"-19"3"1"-16,-4 20-1 16,-2 5-37-16,1 7-1 0,5 6-1 15,10 2 1-15,15 0-2 16,21-7 2-16,21-10-3 15,24-10 0-15,25-11-2 16,14-13-4-16,22 1-13 16,-8-25-15-16,17 4-8 15,-5-11-2-15,5 1 1 16</inkml:trace>
  <inkml:trace contextRef="#ctx0" brushRef="#br2" timeOffset="77911.4561">24653 6287 89 0,'-37'-10'35'16,"-7"0"0"-16,-11-2 0 15,-8 0-34-15,-13 2-1 16,-9 1 0-16,-9-3 1 15,-15 5-1-15,-12-4 2 16,-12 1 0-16,-9-2 0 16,-10-1 0-16,-7-2 1 0,-8 1-2 15,-9-4 1-15,-4 2-1 16,-6-4 0-16,-4 1-1 15,-3 1 1-15,-2 2-2 16,-7 0 1-16,-1 1 0 16,-3 4 0-16,-4 2 1 15,-7 5-1-15,4 2 1 16,-5 2 0-16,2 4 0 15,-4-1 0-15,8 7 0 16,2-2-1-16,4 5 0 16,8 1 0-16,9 2 0 15,5 4 0-15,8 2-1 16,7 4 0-16,5 3 1 0,6 5-1 15,10 0 1 1,8 4-1-16,5 3 1 0,5 3-1 16,3 1 1-16,12 4-1 15,7 2 3-15,8 0-2 16,9 3 1-16,11 1-1 15,9 2 2-15,17-3-2 16,15 2 1-16,15 0-1 16,19-3 0-16,21-5-1 15,21-1 1-15,22-2-1 16,22-2 1-16,21-4-1 15,15-1 1-15,19 0-1 16,11-1 0-16,9 3 1 16,6-1-2-16,7 3 2 0,4 3-1 15,5 3 1 1,4-2-1-16,4 1 2 0,9-1-1 15,10-5 1-15,10-2 0 16,15-7-1-16,9-4 2 16,11-9-2-16,14-5 1 15,7-3 0-15,8-6-1 16,4-4 1-16,1 1 0 15,2-4-1-15,-2 1 0 16,-6-1 1-16,-4 0-1 16,-8 1 0-16,-12-3 1 15,-8-4-1-15,-11-2 0 16,-16-9 1-16,-7-6-1 15,-14-9 0-15,-14-7 0 16,-13-10 1-16,-16-9 0 0,-23-6 0 16,-16-5 0-16,-25-8 0 15,-20-6 1-15,-28-5 0 16,-20-3 0-16,-31-4-2 15,-25 1 1-15,-26-1 0 16,-31 2 0-16,-34 5 0 16,-30 11-1-16,-38 9 1 15,-28 11-1-15,-29 13 0 16,-25 13-2-16,-11 16-3 15,-9 1-11-15,15 24-22 16,9 4-2-16,27 11 0 16,21 1-2-16</inkml:trace>
  <inkml:trace contextRef="#ctx0" brushRef="#br2" timeOffset="78960.516">23032 8118 94 0,'-61'-28'39'16,"-10"-3"1"-16,-19-7-3 15,-4-1-36-15,-11-2-2 16,-12-2 1-16,-11-1 0 16,-12 5 0-16,-9 0 0 15,-14 2 0-15,-12 3 1 16,-8 6 0-16,-12 2 0 15,-12 5 1-15,-13 6 0 16,-4 4 0-16,-14 5 1 16,-2 3-2-16,-1 1 1 15,1 2-1-15,-5 3 0 16,8-3 0-16,7 1-1 15,4 1 1-15,9 1-1 16,5-1 0-16,5 5 0 0,5-1-1 16,8 3 1-16,5 6 0 15,6 4 0-15,8 3-1 16,9 6 1-16,8 4 0 15,14 3 0-15,15 3 0 16,17 3 0-16,16 1 0 16,15 6 1-16,20 2-2 15,19 2 1-15,19 4 0 16,17 8 0-16,13 3 0 15,16 8 0-15,12 4-1 16,17 2 2-16,14 7-1 16,13 1 1-16,15 0 0 15,15-2 0-15,18-2-1 16,25-5 1-16,17-4-1 0,20-6-1 15,22-8 1-15,19-4 0 16,22-6 0-16,14-7 0 16,11-4 0-16,10-7-1 15,9-5 1-15,8-4 1 16,1-7-1-16,2-4 0 15,-4-3 1-15,-1-6-1 16,-2-5 0-16,-6-4 1 16,-6-5 0-16,-10-5-2 15,-6-5 2-15,-13-4-2 16,-10-6 1-16,-17-5 0 15,-16-9 0-15,-20-2 0 16,-20-6 0-16,-23-3 0 0,-21-7 0 16,-22-2 0-16,-18-8 0 15,-23 0 0-15,-16-4 0 16,-19-6 0-16,-16-2 1 15,-16-3-1-15,-17-2 1 16,-23 2-2-16,-18 0 2 16,-21 0 1-16,-25 2-1 15,-23 3 0-15,-25 4 1 16,-24-1-1-16,-22 7 0 15,-15-1 0-15,-13 4-1 16,-7 7-1-16,1 2-3 16,13 18-11-16,0-4-24 15,28 17-3-15,10 7 0 16,16 15-1-16</inkml:trace>
  <inkml:trace contextRef="#ctx0" brushRef="#br3" timeOffset="149100.5281">543 10337 67 0,'0'0'31'16,"7"-14"1"-16,-7 14 0 15,0 0-28-15,7 14 2 16,-6 7-3-16,4 17 2 16,-10 8-1-16,4 17 1 15,-7 8-4-15,2 5 2 16,0 2-4-16,-1-6-2 0,11-6-28 15,-8-18-2-15,13-11 1 16,0-22-3-16</inkml:trace>
  <inkml:trace contextRef="#ctx0" brushRef="#br3" timeOffset="149326.541">600 10386 96 0,'-21'-8'38'15,"21"8"-2"-15,-20-3 2 16,20 3-38-16,29-19 1 16,9 1 0-16,13-6-1 15,14-6-1-15,12 1-2 0,-1-6-4 16,11 13-27-16,-21-3 0 15,-2 18-1-15,-23 3-2 16</inkml:trace>
  <inkml:trace contextRef="#ctx0" brushRef="#br3" timeOffset="149513.5514">601 10664 90 0,'-20'15'38'0,"24"-4"-2"16,-4-11 1-16,44-27-33 15,-1 11-6-15,12-7-2 16,17 9-13-16,-3-10-18 0,9 8-1 16,-15-2 1-16,3 14-1 15</inkml:trace>
  <inkml:trace contextRef="#ctx0" brushRef="#br3" timeOffset="149894.5735">1224 10581 90 0,'0'0'36'0,"-27"7"0"16,14 8 0-16,-12 7-31 16,7 9-1-16,-3 5-1 15,3 9 0-15,1 0 0 16,4 3-2-16,8-5 1 0,10-4 0 15,8-9-1-15,13-12 0 16,6-16 0-16,10-14-1 16,5-13-1-16,1-9 0 15,-1-9 1-15,-7-5-1 16,-8 0 1-16,-11 1-1 15,-13 6 1-15,-14 9 1 16,-12 14 1-16,-10 11-1 16,-12 10 1-16,0 7-1 15,-2 9 0-15,6 3-1 16,11 2-1-16,10-3-2 15,19-2-2-15,7-17-9 16,27 4-24-16,5-16 1 16,22 3-1-16,-6-14-1 0</inkml:trace>
  <inkml:trace contextRef="#ctx0" brushRef="#br3" timeOffset="150228.5926">1744 10660 92 0,'-6'26'35'0,"-12"-2"0"15,2 10 1-15,-9 4-32 16,7-2-2-16,0 1-1 15,6 1 1-15,-2-5-1 16,5-2 0-16,2-8-1 16,3-2 1-16,5-11 0 15,-1-10 0-15,13-8 1 16,-1-9 0-16,1-11 0 0,1-3 0 15,-1-7 1-15,0-2 0 16,-5 1-1-16,1 2 0 16,-5 7-1-16,2 6 0 15,-4 4 0-15,2 6-1 16,-4 14 0-16,26-15-2 15,-3 12-2-15,4-5-1 16,13 5-4-16,-4-13-19 16,18 8-11-16,-7-10 2 15,13 5-2-15,-12-9 3 16</inkml:trace>
  <inkml:trace contextRef="#ctx0" brushRef="#br3" timeOffset="150712.6203">2239 10566 88 0,'-13'20'36'0,"3"12"0"0,-8-5-1 16,7 10-29-16,-2 0 0 15,4 3-2-15,-1-4-1 16,5-1 0-16,0-5-1 16,3-5 0-16,2-9-1 15,1-6-1-15,-1-10 1 16,10-8-1-16,-2-12 0 15,3-6 0-15,-1-8 0 16,1-6 0-16,-2-3 0 16,0 0 0-16,-1 5 0 15,-3 5 0-15,-3 9 1 16,-2 7-1-16,0 17 1 15,0-11-1-15,0 11 1 16,6 13-1-16,-6-13 1 0,21 14-1 16,-5-8 1-16,10-3 0 15,1-4 0-15,7-3 0 16,0-2 0-16,0-2-1 15,-1-4 1-15,-2 0 0 16,-5 1 0-16,-4 2 0 16,-6 1-1-16,-5 1 0 15,-11 7-1-15,14 4 1 16,-13 10 0-16,-4 10-1 15,-6 7 0-15,-1 5 0 16,3 3-2-16,2-2 0 16,4 4-4-16,1-19-10 15,19 1-21-15,-3-20 0 16,16 1 0-16,-4-18-1 15</inkml:trace>
  <inkml:trace contextRef="#ctx0" brushRef="#br3" timeOffset="151032.6386">2875 10592 74 0,'0'0'39'0,"-28"22"-1"16,16 5 1-16,-8-6-14 16,8 11-21-16,0-1-1 15,7 2 0-15,6-4-1 16,7-8-1-16,7-8 0 15,6-11 0-15,7-11-1 16,2-9 0-16,2-6 0 0,-1-3 0 16,0-4 1-1,-8 3-1-15,-4 3 1 0,-4 8-1 16,-15 17 0-16,11-3 0 15,-13 18 1-15,-7 9-1 16,3 6 1-16,-4 2-2 16,6 3-1-16,-1-4-1 15,8 2-6-15,-6-18-27 16,20-4-3-16,-2-17-1 15,14-6-1-15</inkml:trace>
  <inkml:trace contextRef="#ctx0" brushRef="#br3" timeOffset="151280.6528">3375 10009 103 0,'-9'38'41'0,"-7"12"-1"15,2 20-1-15,-6 5-31 16,6 5-5-16,2 4-2 16,1-2-1-16,6-4-3 15,0-5-2-15,12 0-18 16,-6-18-17-16,15-1 1 15,-3-16-1-15,15-2-1 16</inkml:trace>
  <inkml:trace contextRef="#ctx0" brushRef="#br3" timeOffset="151850.6853">4024 10608 67 0,'-29'-1'39'0,"-10"-4"-1"16,2 13 1-16,-11-6-15 16,6 16-15-16,-2 5-4 15,6 9-1-15,6 6 0 16,7 4-2-16,9 1 0 15,10-2-1-15,11-7 0 16,14-8 0-16,11-15 0 16,12-12-1-16,9-16 1 15,6-10-1-15,2-10 1 16,-2-4-1-16,-7-4 1 15,-7 1 0-15,-13 6-1 0,-8 5 1 16,-14 12-1-16,-8 21 0 16,0 0 0-16,-22 13 1 15,3 21-2-15,-3 7 1 16,3 10-2-16,0 2-1 15,13 9-6-15,-2-21-14 16,27 9-19-16,-1-19-1 16,23-6-1-16,1-13 3 15</inkml:trace>
  <inkml:trace contextRef="#ctx0" brushRef="#br3" timeOffset="152616.7292">4743 10496 77 0,'-27'-2'42'0,"7"4"-5"16,-1-3 0-16,7 0-23 15,14 1-51-15,1 13-2 16,19 1-1-16,-2-1-1 16</inkml:trace>
  <inkml:trace contextRef="#ctx0" brushRef="#br3" timeOffset="152759.7374">4871 10904 107 0,'-23'21'39'16,"-5"-11"-4"-16,2-11-28 15,16-2-45-15,3-8-1 0,7 11-1 16</inkml:trace>
  <inkml:trace contextRef="#ctx0" brushRef="#br3" timeOffset="153467.7779">6866 10694 91 0,'13'-33'37'0,"14"-1"-1"0,1-2 1 16,8-1-37-16,7 4 1 16,1 4-1-16,0 9 0 15,-6 7 1-15,-10 10 0 16,-7 11 1-16,-10 8-1 15,-4 10 1-15,-10 10 0 16,-2 13 0-16,-4 6 0 16,-1 5 0-16,1 2 0 15,6-1-1-15,6-7 1 16,10-7-1-16,10-16 0 15,11-13 1-15,10-16-1 16,9-14 0-16,4-14 0 16,4-12 0-16,-3-9 1 15,-2-6-1-15,-15-6 0 16,-4 3 0-16,-15-1 0 15,-9 8 0-15,-9 4-1 0,-5 10 1 16,-4 7-1-16,-1 10 0 16,3 6-2-16,3 12-1 15,12-2-3-15,1-1-13 16,22 15-21-16,0-7 0 15,14 6-1-15,6-7 0 16</inkml:trace>
  <inkml:trace contextRef="#ctx0" brushRef="#br3" timeOffset="153697.791">8175 10680 94 0,'-11'15'38'0,"11"-15"0"16,19 2-1-16,17-10-36 16,16-4-1-16,9 0 0 15,5 1-3-15,2 6-1 16,-12-7-9-16,0 15-24 15,-23-2 0-15,-14 14 0 16,-24-1 0-16</inkml:trace>
  <inkml:trace contextRef="#ctx0" brushRef="#br3" timeOffset="153848.7996">8217 10926 93 0,'-54'23'40'0,"20"1"1"16,10-14-2-16,24-10-25 16,20 1-10-16,18-13-3 15,22-4-2-15,5-7-5 16,22 5-31-16,-12-8-4 15,10 8 1-15,-4-9-2 16</inkml:trace>
  <inkml:trace contextRef="#ctx0" brushRef="#br3" timeOffset="154583.8417">10301 10573 42 0,'-23'-1'34'0,"5"8"2"16,-10 3-1-16,-1 13-9 15,-14-5-17-15,7 15 1 16,-14-4-3-16,12 11 1 16,-4-7-3-16,13 2 0 15,12-10-1-15,17-6-1 16,16-12-1-16,19-13-1 0,22-17 0 15,11-10-1-15,14-14 0 16,6-11 1-16,3-6-1 16,-5-4-1-16,-9-3 2 15,-7 1-1-15,-16 3 1 16,-12 7-1-16,-16 11 2 15,-13 10-2-15,-16 14 2 16,-12 18 0-16,-13 21-2 16,-7 20 1-16,-7 19-1 15,-3 17 1-15,2 10-1 16,2 8 0-16,9 2-3 15,14-8 0-15,17-7-6 16,3-22-19-16,33-6-13 16,4-24 0-16,19-9-1 0,0-21 0 15</inkml:trace>
  <inkml:trace contextRef="#ctx0" brushRef="#br3" timeOffset="155170.8753">11591 10043 79 0,'-5'23'36'15,"-15"11"-1"-15,-12 24 2 16,-19 10-33-16,-6 21 1 15,-15 8-2-15,-3 10 3 16,-4-2-4-16,4-2 1 16,8-15-4-16,12-14-3 15,23-9-7-15,4-27-28 16,30-15 2-16,14-21-2 15,16-8 1-15</inkml:trace>
  <inkml:trace contextRef="#ctx0" brushRef="#br3" timeOffset="155471.8923">11850 10302 64 0,'0'0'37'0,"-14"12"0"16,-5 19 3-16,-20 8-25 15,5 20-6-15,-12 3-4 0,6 13 1 16,-3 0-2-16,9 3-1 15,8-3-1-15,11-5-2 16,10-9-1-16,11-12-3 16,16-9-1-16,3-20-8 15,18-2-27-15,-5-20-1 16,4-2 2-16,-9-16 1 15</inkml:trace>
  <inkml:trace contextRef="#ctx0" brushRef="#br3" timeOffset="155621.9011">11528 10783 109 0,'-25'0'40'16,"5"-6"1"-16,20 6-4 16,27-5-36-16,19-15-6 15,36 4-33-15,-2-7-2 0,22 3 0 16,0-6-1-16</inkml:trace>
  <inkml:trace contextRef="#ctx0" brushRef="#br3" timeOffset="157265.9951">491 11869 64 0,'0'0'34'16,"4"25"-2"-16,-13-12 0 15,6 12-28-15,-10 6-2 16,0 13 1-16,-3 4-2 16,-1 4 2-16,-1 1-1 15,4-3 0-15,0-9 0 16,4-4 0-16,1-13 0 15,6-12-1-15,3-12 0 16,10-25 0-16,1-6 0 16,3-9-1-16,2-10 1 15,4-5-1-15,1-6 1 0,1-2 2 16,-1 4-2-16,-1 8 1 15,-5 7 0-15,-2 12 0 16,-6 11 0-16,-7 21 2 16,13 1-3-16,-11 19-1 15,1 9 1-15,0 11-2 16,1 4 2-16,2 7-1 15,2-1 0-15,7-4-3 16,1-3 3-16,4-7-1 16,-3-8 1-16,4-10 0 15,-3-11 0-15,1-11 0 16,-3-11 1-16,-4-10 0 15,-3-10 0-15,0-5-1 16,-2-4-1-16,-1-6-1 16,3 5-1-16,-6 1-1 0,10 14-6 15,-10-2-23-15,14 20-3 16,-10 0-2-16,9 18 2 15</inkml:trace>
  <inkml:trace contextRef="#ctx0" brushRef="#br3" timeOffset="157626.0157">1105 11995 53 0,'0'0'36'15,"0"0"-2"-15,-20 0 2 16,13 16-20-16,-16-3-7 15,8 12-2-15,-7 2-2 0,8 9-1 16,1-2-1-16,9 3 0 16,5-2-1-16,12-7 0 15,9-8-1-15,5-8 0 16,10-15 0-16,2-7 0 15,-1-11 1-15,-1-5-1 16,-5-6-1-16,-6-4 1 16,-12 0-1-16,-8 0 0 15,-10 4-1-15,-5 2-1 16,-7 8-1-16,-8 2 0 15,5 11-4-15,-4-6-10 16,23 15-22-16,-22 4 2 16,24 6-2-16,-2-10 2 0</inkml:trace>
  <inkml:trace contextRef="#ctx0" brushRef="#br3" timeOffset="158077.0415">1678 11957 88 0,'-4'-21'38'16,"4"21"-1"-16,-14-16-7 0,14 16-28 15,-19-5 0-15,9 11 0 16,-9 5 0-16,1 7 0 15,-7 2 0-15,2 3-1 16,0-1 1-16,3 2-1 16,9-6-1-16,6 0 1 15,10-8-1-15,9-4 1 16,9-5-1-16,7-2 0 15,1-2 0-15,3 3 0 16,-4 0 1-16,-1 5-1 16,-13 7 1-16,-8 3-1 15,-11 5 0-15,-11 8 0 0,-4 1-1 16,-6-1-2-16,3 6-4 15,-8-18-22-15,20 6-9 16,9-22-2-16,2 16 0 16</inkml:trace>
  <inkml:trace contextRef="#ctx0" brushRef="#br3" timeOffset="158229.0502">1927 12272 94 0,'-17'9'40'16,"5"6"-1"-16,-7-10-6 15,0-9-65-15,19 4-6 16,-14-15-1-16,14 15-1 16</inkml:trace>
  <inkml:trace contextRef="#ctx0" brushRef="#br3" timeOffset="158612.0721">2420 12008 69 0,'-10'-11'39'16,"10"11"-2"-16,-14 10 1 15,9 5-26-15,-8 9-10 16,2 10 0-16,0 4-2 16,-1 6 0-16,4 1-1 15,-1-3-1-15,12-2-5 16,-7-21-18-16,18-4-11 15,-4-20-1-15,14-5 0 16,-2-20-1-16</inkml:trace>
  <inkml:trace contextRef="#ctx0" brushRef="#br3" timeOffset="159001.0943">2392 11842 71 0,'-12'8'34'15,"12"-8"-1"-15,-7 21-3 16,7-21-27-16,25 16-4 15,2-8 1-15,7-1-2 16,1-3 4-16,2 7 0 16,-5-1 1-16,3 6 1 15,-12 4-1-15,-2 7 2 16,-13 2-1-16,-2 9 1 15,-7-1-1-15,-3 4-1 16,-2-5 0-16,3-2-1 16,-2-6 0-16,5-9 0 0,0-19-1 15,15 4 0-15,3-24 0 16,6-6 0-16,4-8-1 15,4-5 1-15,-3 1-1 16,3 0 0-16,-7 10 0 16,-2 7 0-16,-7 14 0 15,-16 7-2-15,12 22-1 16,-14-2-9-16,12 13-25 15,-12-1-2-15,10 4-2 16,-2-8 1-16</inkml:trace>
  <inkml:trace contextRef="#ctx0" brushRef="#br3" timeOffset="159686.1335">4166 11930 81 0,'0'0'38'16,"-19"-9"-2"-16,16-1-2 15,3 10-44-15,3-23-25 16,11 10-2-16,-5-4 2 0,6 8-3 15</inkml:trace>
  <inkml:trace contextRef="#ctx0" brushRef="#br3" timeOffset="159835.142">4161 12254 67 0,'-11'39'40'0,"1"-19"-3"16,7-4 0-16,3-16-31 15,7-17-42-15,12-1-1 16,0-10-3-16,6-3 1 15</inkml:trace>
  <inkml:trace contextRef="#ctx0" brushRef="#br3" timeOffset="160781.1962">6869 11935 82 0,'0'0'38'16,"-13"6"-1"-16,25-11 1 15,-8-9-37-15,23-9 0 0,8-3-1 16,3 2 2-16,0-1-1 16,2 7 2-16,-6 4-3 15,-8 13 3-15,-5 8-2 16,-10 14 0-16,-6 9 0 15,-4 9-1-15,-5 9 1 16,-2 10-1-16,-1 2 1 16,1 0-1-16,5-4 0 15,4-5 2-15,7-9-2 16,9-12 1-16,9-18 0 15,7-15 0-15,7-17 0 16,5-14 0-16,-1-15 0 16,4-7 0-16,-6-5 0 15,-7-3 0-15,-7 1 0 16,-6 5 1-16,-11 6-1 0,-6 8 0 15,-7 10-1-15,0 4 0 16,-3 8 0-16,2 5-1 16,1 17-3-16,15-24-5 15,15 26-29-15,-7-9-3 16,14 8 1-16,-2-7-2 15</inkml:trace>
  <inkml:trace contextRef="#ctx0" brushRef="#br3" timeOffset="160982.2077">7990 11860 65 0,'-7'9'34'0,"7"-9"2"16,14 4 0-16,-14-4-30 15,32-14-6-15,-2 12-7 16,-7-5-26-16,9 4-2 16,-11 2-2-16,-3 8 1 15</inkml:trace>
  <inkml:trace contextRef="#ctx0" brushRef="#br3" timeOffset="161127.2159">7950 12100 90 0,'-37'29'41'15,"14"1"0"-15,3-19 0 16,20-11-36-16,14 3-2 15,16-18-4-15,17-3-5 0,2-15-30 16,28 3-5-16,0-10 1 16,15 8-3-16</inkml:trace>
  <inkml:trace contextRef="#ctx0" brushRef="#br3" timeOffset="161667.2468">9990 11508 69 0,'1'-24'36'0,"2"7"1"15,-8 2-1-15,5 15-33 16,-21 7 0-16,7 14-1 16,-5 9 1-16,2 11 1 15,-4 5-3-15,4 7 1 16,4 5-4-16,6-10-7 15,21-2-27-15,3-11 0 16,17-8-2-16,3-16 0 16</inkml:trace>
  <inkml:trace contextRef="#ctx0" brushRef="#br3" timeOffset="162382.2877">10455 11540 68 0,'-12'-15'38'15,"-3"12"1"-15,-13 7 0 16,1 15-23-16,-4 6-12 15,0 5 1-15,-2 6-2 16,9 7 1-16,5 1-2 16,10-1-1-16,14-8 1 15,12-6-2-15,13-8 1 16,14-12-3-16,11-12 2 15,4-13-1-15,4-9 0 16,-1-6 0-16,-7-7-1 16,-8-2 1-16,-12-3-1 0,-16 2 2 15,-11 1-2-15,-16 6 0 16,-6 3 2-16,-9 9 0 15,-6 6 1-15,0 5-1 16,3 9 0-16,4 4 1 16,9 7-1-16,12 2 1 15,11-1-1-15,14-1 1 16,14-3-1-16,9-5 0 15,7 0 0-15,8-2 1 16,-3-2-1-16,-5-2 0 16,-6 3 0-16,-12 0 0 15,-11 3 0-15,-10 3 0 16,-12 7 0-16,-11 6 0 0,-10 5 0 15,-2 5 2-15,-3 5-2 16,-1 1 2-16,3 3-1 16,6-1 2-16,6-3-2 15,10-7-2-15,15-7 2 16,9-12-3-16,12-7 1 15,9-9-1-15,6-6 0 16,2-11-1-16,-1-5 1 16,-5-5 1-16,-7-3-1 15,-13-1 2-15,-14 3-1 16,-14 1 1-16,-14 6 2 15,-10 4-1-15,-8 5 1 16,-6 10 0-16,-5 6 0 16,4 6 0-16,3 5 0 0,11 5-1 15,14 0-1-15,11 0 1 16,16-1-2-16,16-2 1 15,19-1-2-15,7-8-4 16,22 11-22-16,-13-16-12 16,6 2 0-16,-8-9-2 15</inkml:trace>
  <inkml:trace contextRef="#ctx0" brushRef="#br3" timeOffset="163441.3483">11869 11475 95 0,'4'-15'39'15,"-4"15"1"-15,-4-20-13 16,-8 18-23-16,-11 4 0 16,-4 13-1-16,-9 6 0 15,-2 9-1-15,-4 8 0 16,5 4 1-16,6 3-2 15,9 1 2-15,16-5-2 16,14-3-1-16,17-9 1 16,18-10-2-16,13-10 2 15,15-10-2-15,3-12 0 16,4-8-1-16,-4-11 0 0,-9-6 2 15,-12-7-2-15,-18-3 1 16,-12-3-2-16,-18-1 0 16,-18 2 1-16,-7 5 1 15,-8 7 0-15,-8 11 1 16,-1 9 0-16,-1 11 1 15,6 10 1-15,6 13-1 16,11 3 0-16,15 7 0 16,16-3 0-16,19-2-1 15,16-6 0-15,14-5 0 16,13-5 0-16,3-9-1 15,3-4 1-15,-6-6-1 16,-10-1 2-16,-12-1-1 16,-18-1 0-16,-14 2 1 0,-13 3 0 15,-11 12-1-15,-23-4 1 16,-6 16 0-16,-6 9 0 15,-3 9 0-15,-3 7 0 16,6 6-1-16,6 4 1 16,12-1 1-16,9-2-1 15,18-8 1-15,16-10-2 16,9-10 1-16,13-9-1 15,7-11-1-15,2-10 0 16,0-10-2-16,-3-9 2 16,-11-5-2-16,-12-3 2 15,-13-3-1-15,-13 1 1 16,-11 3 1-16,-13 5 0 15,-5 6 1-15,-6 10-1 16,0 7 1-16,6 8 0 0,6 5-1 16,18-1 1-16,4 15 0 15,20-7-1-15,16-1 0 16,11 1 0-16,9-5 1 15,7-3-1-15,6 0 0 16,-5-5 0-16,-7 2 1 16,-12 1-1-16,-10 0 2 15,-15 0-1-15,-8 7 0 16,-16-5 1-16,-10 28-1 15,-12-4 0-15,-1 7 0 16,-3 8 0-16,-1 9 1 16,8-2-2-16,3 6 2 15,11-4-2-15,10-6 0 16,14-9 0-16,10-11-1 0,8-15 2 15,7-11-1-15,1-12-1 16,1-13 0-16,-8-6 0 16,-9-8 0-16,-12-2-3 15,-16-13-5-15,-2 15-14 16,-34-16-10-16,1 14-8 15,-14-3-2-15,-2 15 2 16</inkml:trace>
  <inkml:trace contextRef="#ctx0" brushRef="#br3" timeOffset="164064.3836">9990 11997 48 0,'-29'-3'34'0,"6"-4"1"16,9 8-11-16,-7-11-9 15,21 10-3-15,-16 1-4 16,16-1-3-16,-8 10-1 15,8-10-2-15,8 18 0 16,9-8 0-16,11-3-1 16,14-1 1-16,17-6-1 15,21-3 1-15,19-7-1 16,22-2 1-16,18-4-1 15,14-1-1-15,15 0 1 16,10 1-1-16,7 3 1 16,4 4 0-16,0 2-1 0,-1 2 1 15,-3 4 0-15,0 2-1 16,-4-2 1-16,-4 1-1 15,-5-4 0-15,-4-1 1 16,-11-2-2-16,-7-4 0 16,-14 1 0-16,-12-7-3 15,-14 9-3-15,-31-13-13 16,-7 12-19-16,-32-5 1 15,-16 9-1-15,-24 5 2 16</inkml:trace>
  <inkml:trace contextRef="#ctx0" brushRef="#br3" timeOffset="164748.4229">10656 12146 79 0,'0'0'39'15,"23"-17"-1"-15,9 5 1 16,9-4-38-16,9-1-1 16,8 3 0-16,5 0 1 15,-3 6-1-15,-7 6 1 16,-8 6-1-16,-14 8 1 15,-13 6-1-15,-16 9 1 16,-12 5-1-16,-14 4 1 0,-8 0 0 16,-3-1 1-16,0-3-2 15,6-6 1-15,5-4 0 16,13-8 0-16,11-14 0 15,15 8 0-15,10-10 0 16,8-2-1-16,4 3 1 16,1 2-1-16,-5 4 1 15,-4 6-1-15,-14 8 1 16,-10 10 0-16,-11 3-1 15,-12 4 1-15,-8 0-1 16,-3 3 0-16,-2-6-2 16,2-6-2-16,15 0-10 15,-2-23-25-15,16-4-1 16,24-19 0-16,15-3 1 0</inkml:trace>
  <inkml:trace contextRef="#ctx0" brushRef="#br3" timeOffset="165086.4424">11872 12088 78 0,'-23'7'40'16,"-12"11"-1"-16,-4 13 1 15,-23 2-34-15,10 17-1 16,-6 2-1-16,7 9 2 15,3-2-3-15,12 2 0 16,9-7-1-16,17-6 0 16,11-10-1-16,14-10-2 0,11-11 1 15,6-12-1-15,6-11 0 16,3-9 1-16,-5-7-1 15,-4-8 0-15,-8-2-2 16,-11-6 1-16,-2 3-2 16,-13-1 0-16,-1 7 0 15,-7-1-3-15,6 15-3 16,-16-8-16-16,20 23-12 15,11-20 0-15,6 17-1 16,5-3 2-16</inkml:trace>
  <inkml:trace contextRef="#ctx0" brushRef="#br3" timeOffset="165724.4789">12223 12195 47 0,'15'-6'39'16,"-15"6"-1"-16,0 0 1 15,-33 8-12-15,13 14-19 16,-19 3-1-16,3 12-1 15,-5 1-1-15,8 5-1 16,4-3 0-16,11 0-1 16,12-6-2-16,14-9 0 15,17-11-1-15,15-10 0 16,11-11-1-16,10-9-1 15,7-12 1-15,-2-11-2 16,-3-6 1-16,-7-5 1 16,-12-2 0-16,-15 3-1 0,-17 0 2 15,-16 8-1 1,-16 8 2-16,-12 8 0 0,-12 11 0 15,-1 10 0-15,0 7 0 16,4 9 0-16,14 5 0 16,14 2 0-16,17-1-1 15,21-3 1-15,15-3-1 16,16 0 1-16,12-7-1 15,9-4 0-15,4-2 1 16,0-3-1-16,-10-1 0 16,-9 1 0-16,-11-1 1 15,-13 5-1-15,-15 6 1 16,-18 6-1-16,-13 9 1 15,-12 7 0-15,-9 9-1 16,-3 5 1-16,2 4 0 16,2 3 0-16,8 0-1 0,14-8 1 15,12-7-2-15,17-11 1 16,12-14 0-16,8-10 0 15,7-12 0-15,0-12 0 16,-3-9 0-16,-10-5 1 16,-8-8-1-16,-15 0 0 15,-14 0-2-15,-18 1-2 16,-6 11-2-16,-20-8-11 15,18 22-8-15,-23-12-11 16,21 14-6-16,-1-4-1 16,20 9 3-16</inkml:trace>
  <inkml:trace contextRef="#ctx0" brushRef="#br3" timeOffset="166664.5327">14005 11377 58 0,'0'0'38'16,"-11"0"-1"-16,11 0 1 16,0 0-25-16,-20 8-8 15,14 6-1-15,-7 2-1 16,4 6 0-16,-5 1-2 15,1 5 1-15,0-5-1 16,2 1 1-16,3-4-1 16,3-8 0-16,5-12-1 15,0 0 1-15,16-8-1 16,0-10 0-16,5-2 0 0,0-4 0 15,-1 0 0-15,1-1 0 16,-5 2 0-16,-5 6 0 16,-2 2 0-16,-9 15 0 15,-2-14 1-15,2 14 0 16,-12 6-1-16,12-6 1 15,-15 20 0-15,12-10 0 16,4 0 0-16,-1-10 0 16,28 12 0-16,-2-14-1 15,11-5 1-15,9-6-1 16,1-3 1-16,-1-1-1 15,-3 0 1-15,-4 2-1 16,-11 5 1-16,-11 8-1 16,-17 2 0-16,0 17-1 0,-15 5 1 15,-8 7-2-15,2 7-1 16,-7 0-2-16,11 14-6 15,-8-14-14-15,19 11-15 16,0-10 3-16,15 7-3 16,3-11 1-16</inkml:trace>
  <inkml:trace contextRef="#ctx0" brushRef="#br3" timeOffset="167099.5575">14151 12054 90 0,'-25'8'40'0,"0"13"1"15,-11-17-11-15,6 17-24 16,-1-6-3-16,9 2 0 15,4-2-1-15,12-2-1 16,6-13 0-16,16 13-1 16,10-11 1-16,9-1-1 15,4 1 0-15,4 2 1 0,-2 5-1 16,-8 7 0-16,-8 7 0 15,-11 5 1-15,-14 5-2 16,-13 3 2-16,-8 0-3 16,-8-3 0-16,2 0-6 15,-14-22-16-15,19 7-17 16,-4-17 1-16,13-5-1 15,1-13 0-15</inkml:trace>
  <inkml:trace contextRef="#ctx0" brushRef="#br0" timeOffset="173018.8959">13068 11808 33 0,'-19'-7'28'0,"14"-4"-6"16,5 11 9-16,6-26-16 15,17 13-2-15,3-24-3 16,21 2-2-16,8-21-2 16,19-1 0-16,9-8-12 15,-3-6-26-15,8 1-1 16,-10 2-2-16,-10 9 0 15</inkml:trace>
  <inkml:trace contextRef="#ctx0" brushRef="#br0" timeOffset="173792.9404">12673 12538 43 0,'0'0'35'0,"-6"11"0"0,6-11 0 16,28-20-19-1,6-12-12-15,17-13-1 0,12-14-1 16,13-8-1-16,8-3-4 16,0-9-11-16,3 12-20 15,-9 5 0-15,-13 15-2 16,-15 15 1-16</inkml:trace>
  <inkml:trace contextRef="#ctx0" brushRef="#br0" timeOffset="174446.9778">12487 11881 50 0,'-10'3'29'15,"10"-3"3"-15,10-23-5 16,5-14-11-16,28-4-4 16,8-25-4-16,24-5-2 15,7-14-3-15,11-3-2 16,7 8-15-16,-11 2-21 15,-9 14 0-15,-21 11-3 16,-18 24 2-16</inkml:trace>
  <inkml:trace contextRef="#ctx0" brushRef="#br0" timeOffset="175109.0157">12081 12583 46 0,'0'0'32'0,"19"-28"-1"15,6 8 0-15,-1-22-18 16,22 0-3-16,3-23-1 15,16-1-4-15,2-8-5 16,1-6-9-16,10 7-24 16,-13 2 0-16,-4 13-4 15,-12 6 2-15</inkml:trace>
  <inkml:trace contextRef="#ctx0" brushRef="#br4" timeOffset="182341.4293">14976 11672 68 0,'-5'12'39'0,"5"-12"-3"15,24-5 2-15,-8-1-30 16,11-2-10-16,8 2-2 16,-4-6-7-16,14 11-24 15,-13-3-1-15,-1 8-1 16,-11-1 0-16</inkml:trace>
  <inkml:trace contextRef="#ctx0" brushRef="#br4" timeOffset="182498.4383">15009 11822 80 0,'-35'14'40'0,"12"2"-5"15,4-8 4-15,19-8-36 16,9 4-2-16,20-14-2 16,24 7-19-16,5-19-19 15,21 0 2-15,2-8-1 16,13 0-1-16</inkml:trace>
  <inkml:trace contextRef="#ctx0" brushRef="#br4" timeOffset="183061.4705">15986 11330 61 0,'0'0'35'15,"0"0"1"-15,15 1-8 16,-15-1-17-16,-6 17-5 15,-2-1-2-15,1 12-1 16,-7 4-2-16,-1 6 0 16,-1 4-1-16,2 0 0 15,1 1-3-15,1-13-8 0,17 0-25 16,3-11 0-16,13-6 0 15,6-13 0-15</inkml:trace>
  <inkml:trace contextRef="#ctx0" brushRef="#br4" timeOffset="184009.5244">16415 11368 77 0,'-17'-18'37'15,"3"22"-1"-15,-15-5-6 16,5 15-26-16,-3 1-1 15,5 9 0-15,-1 1 0 16,6 10 0-16,3-3-1 0,10 3 0 16,9-3-1-16,8-2 0 15,10-6-1-15,9-8-1 16,9-10 1-16,4-8-1 15,5-10-1-15,-3-10 1 16,2-5 0-16,-10-7-1 16,-5-2 1-16,-12 2 0 15,-13 0 0-15,-9 3 0 16,-11 6 1-16,-10 6 0 15,-7 8 1-15,-2 9 0 16,0 3 0-16,1 3 0 16,9 4 0-16,10 4 0 15,10-12 0-15,14 18 0 0,10-12-1 16,15-6 0-16,11-2 0 15,3-3 0-15,5-2 1 16,-4-2-1-16,-7 1 0 16,-5 0 0-16,-13 3 1 15,-12 4-1-15,-17 1 0 16,0 15 1-16,-16 4-1 15,-4 6 1-15,-4 4 0 16,-2 4 0-16,3 3-1 16,7 1 1-16,7-2 0 15,11-5 0-15,14-9-1 16,10-3 0-16,14-11 0 15,7-6 0-15,2-10 0 16,4-5-1-16,-6-5 1 16,-5-5-1-16,-10-2 1 15,-9-1-1-15,-13-1 0 0,-11 3 0 16,-12 1 1-16,-5 3 0 15,-7 5 0-15,-3 3 0 16,5 3 0-16,6 2 1 16,17 8-1-16,0 0 0 15,3-11 0-15,20 8 0 16,13-3 0-16,6 4 0 15,4-4 1-15,2 0-1 16,-2 2 0-16,-5-1 1 16,-9-1-1-16,-5 4 1 15,-11 2-1-15,-16 0 1 16,9 13 0-16,-17 3 0 0,-6 6-1 15,-1 7 2-15,-2 5-2 16,2 3 1-16,4 2-1 16,7 0 1-16,6-4 0 15,12-8 0-15,8-9-1 16,6-8 1-16,4-11 0 15,3-7 0-15,-2-9 0 16,-3-8-1-16,-3-8 1 16,-11-1-2-16,-5-3-2 15,-11-5-2-15,0 16-12 16,-18-12-21-16,9 13-1 15,-14 1-1-15,6 16 1 16</inkml:trace>
  <inkml:trace contextRef="#ctx0" brushRef="#br4" timeOffset="184315.5422">16166 11973 81 0,'14'6'39'15,"25"-16"-1"-15,31-2 0 16,24-13-36-16,26-3 2 0,21-5-4 16,14-1 2-16,2 3-4 15,-5 3 1-15,-13 14-8 16,-30-2-25-16,-14 21-3 15,-29-2-4-15,-24 13 3 16</inkml:trace>
  <inkml:trace contextRef="#ctx0" brushRef="#br4" timeOffset="184812.5707">16422 12193 80 0,'-15'-2'40'0,"15"2"-1"16,19-15 1-16,14-2-36 15,9-2-2-15,7 1-2 16,5-1 2-16,0 2-1 16,-5 7-1-16,-8 6 0 15,-10 7 0-15,-15 6 0 16,-14 9 0-16,-14 8 1 15,-12 6-1-15,-10 3 0 16,-2 0 1-16,-2 1 0 0,5-3-1 16,8-5 0-1,11-8 1-15,15-5-1 0,15-11 0 16,15-1 0-16,3-6 0 15,7 1 0-15,-3 3 0 16,-4 5 0-16,-11 7 0 16,-14 5 1-16,-16 9-2 15,-14 5 1-15,-8 3-1 16,-5-2 0-16,0-2-1 15,5-8-2-15,17-1-5 16,12-22-25-16,16-11-4 16,16-16-2-16,29-3 3 15</inkml:trace>
  <inkml:trace contextRef="#ctx0" brushRef="#br4" timeOffset="185104.5874">17356 12114 72 0,'-13'6'40'15,"-24"2"0"-15,-2 18 1 16,-14-4-24-16,3 16-12 15,-5 4-2-15,9 7 1 16,3 1-3-16,8 5 2 16,12-3-2-16,12-7-1 15,12-3 0-15,13-10 0 16,12-8-1-16,13-12-1 15,6-8 2-15,2-10-3 16,2-4 2-16,-11-8 1 16,-7 0-2-16,-10-5 0 15,-14 5-1-15,-17-4-1 0,-10 9-4 16,-17-13-18-16,7 13-13 15,-9-9-1-15,6 7 2 16,1-6-2-16</inkml:trace>
  <inkml:trace contextRef="#ctx0" brushRef="#br4" timeOffset="185555.6132">17936 11658 81 0,'0'0'38'0,"0"0"-3"16,22-2 0-16,5-8-35 16,9-3-3-16,13 3-4 15,-4-12-9-15,9 11-18 16,-6-1-1-16,-2 7-1 15,-18 0 0-15</inkml:trace>
  <inkml:trace contextRef="#ctx0" brushRef="#br4" timeOffset="185690.6209">18005 11781 87 0,'-38'28'37'0,"10"-8"0"16,24-2 0-16,16-9-35 16,25-13-7-16,29-2-30 15,1-12 0-15,21-1-2 0,3-7-1 16</inkml:trace>
  <inkml:trace contextRef="#ctx0" brushRef="#br4" timeOffset="186171.6484">18760 11378 75 0,'-1'-15'38'16,"19"7"-1"-16,2-9 0 15,14-1-31-15,4 0-5 16,5-2-2-16,3 5 2 15,-1 3-1-15,-6 7 1 16,-7 7 0-16,-12 11 0 16,-11 6 0-16,-15 9 0 15,-11 8 1-15,-14 7-1 0,-8 2 1 16,-4 3 0-16,-1-2 0 15,6-4-1-15,6-4 0 16,16-7-1-16,16-10-1 16,20-10-2-16,14-16-9 15,27-1-26-15,5-14 1 16,14-3-2-16,0-11 1 15</inkml:trace>
  <inkml:trace contextRef="#ctx0" brushRef="#br4" timeOffset="186479.666">19581 11345 50 0,'-19'1'37'15,"-20"1"0"-15,2 13-1 16,-10-9-10-16,13 16-17 0,-7-4-4 16,12 1-2-16,8-2-1 15,12 1 0-15,10-4 0 16,15-2-1-16,13-4-1 15,11-1 1-15,8-3 0 16,7 2-1-16,-1 0 1 16,-1 1-1-16,-8 3 0 15,-11 6 0-15,-14 3 0 16,-14 3 0-16,-15 3 0 15,-13 3 2-15,-7-2-2 16,-8 0 1-16,1-4-3 16,-3-7 0-16,12 5-14 15,-2-21-22-15,29 1 1 16,-11-19-4-16,22-2 4 15</inkml:trace>
  <inkml:trace contextRef="#ctx0" brushRef="#br4" timeOffset="186892.6893">19596 11369 89 0,'-20'-4'38'0,"6"8"0"16,0-6 0-16,14 2-33 16,18 1-4-16,9-7-1 15,12-3-1-15,8 1-1 16,11 0-1-16,5-2 0 15,7 5-1-15,-6-1-1 16,-3 6 1-16,-12-1 0 16,-8 5 2-16,-11 2 1 15,-12 2 1-15,-12 3 2 0,-13 1 1 16,-10 8 1-16,-13 3 1 15,0 8 0-15,-8 1 0 16,3 9 0-16,-2 1 0 16,9 3 1-16,6 0-2 15,12-1 0-15,15-9-1 16,13-8 0-16,14-8-2 15,14-11 2-15,7-10-3 16,3-8-2-16,0-9 2 16,-4-9-3-16,-9 0 1 15,-10-5-3-15,-15 5-2 16,-24-12-21-16,-2 17-12 15,-21-6 1-15,-2 13-2 16,-14 0 0-16</inkml:trace>
  <inkml:trace contextRef="#ctx0" brushRef="#br4" timeOffset="187214.7081">18954 12137 88 0,'-22'-1'39'16,"22"1"0"-16,31-15 1 15,28 1-34-15,25-9-4 16,25-1 0-16,20-2 0 16,10 2-1-16,1 3-1 15,-4 6 0-15,-12 10-3 16,-17 0-1-16,-16 19-12 15,-35-8-23-15,-13 12 1 16,-31-4-2-16,-9 8 1 16</inkml:trace>
  <inkml:trace contextRef="#ctx0" brushRef="#br4" timeOffset="187732.7377">19878 12296 77 0,'-12'-17'38'0,"12"17"0"16,-26-25 0-16,15 17-28 16,-12-3-5-16,3 7-2 15,-6 3 1-15,4 8-1 16,-5 6 0-16,3 3-1 15,-1 6 0-15,6 2 1 0,4 3-2 16,5 0 1-16,10-4-2 16,6-4 1-16,12-6 0 15,5-5-1-15,6-7 1 16,4-5-1-16,2-5 0 15,1-4 0-15,-5 0 1 16,-3-4-1-16,-7 4 0 16,-4 2 0-16,-4 4 0 15,-13 7 0-15,6 11 0 16,-12 6 0-16,-6 13 0 15,-5 9-1-15,-6 10 0 16,-3 4-1-16,-1 4-2 16,-5-8-6-16,21 8-19 15,-12-17-12-15,17-9 0 0,5-20-1 16,16-10 1-16</inkml:trace>
  <inkml:trace contextRef="#ctx0" brushRef="#br4" timeOffset="188386.7751">20272 11678 67 0,'0'0'23'16,"0"0"-2"-16,0 0 3 15,-16-1-17-15,16 1 0 16,3-14-1-16,-3 14-1 16,5-19 0-16,0 9 0 15,-1-6-1-15,1 1 0 16,-4-6 0-16,-1 4-1 15,-4-6 0-15,1 0-1 16,-9-5 0-16,-4 3 0 0,-6-2-1 16,-1 5 0-16,-7 4 0 15,-2 7 0-15,-1 9 0 16,-2 9-1-16,3 13-4 15,-3-6-23-15,18 14-8 16,-2-5-2-16,14 3-1 16</inkml:trace>
  <inkml:trace contextRef="#ctx0" brushRef="#br3" timeOffset="198984.381">7034 13788 73 0,'-5'-11'37'0,"-3"-7"-1"0,8 18-9 16,8-28-23-16,5 9-1 15,6-4 0-15,10 0-1 16,5-1 1-16,5 1-2 16,2 3 1-16,-4 4-1 15,-2 8 0-15,-4 8 0 16,-7 9-1-16,-9 13 1 15,-11 10-1-15,-5 9 1 16,-8 8-1-16,-1 4 1 16,-4 5-1-16,3 0 0 15,1-2 0-15,8-6 0 16,7-8 0-16,9-8-1 15,10-10 1-15,9-11 0 16,10-13 1-16,11-13 0 0,0-11 1 16,5-12 0-16,-2-9 0 15,-5-9 0-15,-8-7 0 16,-10-2 0-16,-12 0 0 15,-7 1-2-15,-10 2 1 16,-5 8-1-16,-2 6 0 16,-2 9 0-16,2 9-1 15,6 3-1-15,10 14-2 16,0 1-4-16,20 18-26 15,-5-8-5-15,14 12 0 16,-2-7-2-16</inkml:trace>
  <inkml:trace contextRef="#ctx0" brushRef="#br3" timeOffset="199221.3945">8296 13637 65 0,'-25'16'39'15,"0"-7"-2"-15,13 3 2 16,1-10-35-16,11-2-1 16,26-1-1-16,3-5-1 15,7 1-2-15,1-6-4 16,9 11-27-16,-11-8-5 15,-3 8-1-15,-14-1 0 16</inkml:trace>
  <inkml:trace contextRef="#ctx0" brushRef="#br3" timeOffset="199367.4032">8184 13918 54 0,'-21'26'41'0,"6"-13"-3"16,20 0 2-16,6-23-16 15,18 4-23-15,21-2-6 16,4-14-32-16,24 6 0 15,2-8-3-15,13 2 1 16</inkml:trace>
  <inkml:trace contextRef="#ctx0" brushRef="#br3" timeOffset="200640.476">21427 12966 74 0,'-21'-10'36'16,"-10"-4"-2"-16,7 15-8 15,-14-8-20-15,9 13 0 16,-8 0-2-16,8 7 0 16,-1 5-1-16,8 4 0 15,2 1-1-15,10-1 0 16,8 1-1-16,9-4 0 15,10-5-1-15,10-4 1 16,6-6-1-16,8-5 1 0,4-6 0 16,4-5-1-16,-3-3 1 15,-4-2-1-15,-4 2 1 16,-10 1 0-16,-10 7 0 15,-7 7 0-15,-10 12 0 16,-7 11 0-16,-10 8-1 16,-2 12 0-16,-5 6-1 15,-2 7 0-15,3 4-1 16,3-9-3-16,11 4-6 15,-1-18-26-15,25-6-1 16,3-23-2-16,15-8 2 16</inkml:trace>
  <inkml:trace contextRef="#ctx0" brushRef="#br3" timeOffset="200915.4914">21812 12621 90 0,'-12'13'39'0,"21"11"-2"16,6 1 1-16,14 11-37 16,7 8-2-16,6 8 2 15,2 6-2-15,-6 3 2 16,-5 2-2-16,-6 4 1 15,-12 1 0-15,-14 0-1 16,-13-2 1-16,-13-4-1 0,-13-5 1 16,-6-4-2-16,-1-5-5 15,-7-19-29-15,18-1-1 16,4-22-1-16,30-6 0 15</inkml:trace>
  <inkml:trace contextRef="#ctx0" brushRef="#br3" timeOffset="201308.5142">22275 13109 69 0,'0'0'40'16,"8"-13"-1"-16,17 8 1 16,3-14-18-16,16 9-20 15,1-3 0-15,5 5-1 16,-4 2 0-16,-4 6 0 15,-13 6 0-15,-12 8 0 16,-17 5-1-16,-12 6 1 16,-15 5-1-16,-4 5 2 15,-9 3-2-15,1 0 0 16,3-2 0-16,4-2 0 15,11-6 0-15,9-3-1 16,15-7 0-16,10-11-2 16,16-1-3-16,0-21-14 0,26 10-19 15,-8-17 0-15,15 3-2 16,-9-10 2-16</inkml:trace>
  <inkml:trace contextRef="#ctx0" brushRef="#br3" timeOffset="201613.5313">22955 13078 90 0,'-14'-5'38'15,"3"16"0"-15,-11-4-1 16,10 10-29-16,-12 1-5 16,6 5 0-16,0-1-1 15,5 0-1-15,4-2 0 16,9-3 0-16,5-4-1 15,11-5 1-15,8-5-1 16,4-2 0-16,4-2 0 0,1-1 0 16,-5 0 0-16,-2 1 0 15,-4 1 0-15,-13 8 0 16,-7 2-1-16,-8 5 1 15,-4 3-1-15,-7 2 0 16,-4 4 0-16,-2 2-3 16,2-2 0-16,-2-9-7 15,16 10-17-15,-8-16-12 16,15 1 1-16,0-10-1 15</inkml:trace>
  <inkml:trace contextRef="#ctx0" brushRef="#br3" timeOffset="202041.5559">23035 13108 90 0,'0'0'39'0,"-7"-19"-1"16,7 19 1-16,12-2-35 15,6-3-2-15,6 1-1 16,6-1-1-16,5-1 1 15,4 1-1-15,0-2 1 16,-5 3 0-16,-1 0 1 16,-9 3-1-16,-7-2 1 15,-6 6-1-15,-11-3 1 16,0 12-1-16,-9 3 0 15,-9 3 0-15,0 7-1 16,-3 8 1-16,0 2-2 0,1 2 1 16,6 0-1-1,7-3 1-15,6-5-1 0,14-6-1 16,8-7 1-16,8-12 0 15,8-12 0-15,3-6 1 16,1-9 0-16,-4-4 1 16,0-6-1-16,-13-2 1 15,-6 0-1-15,-11-2 0 16,-10 4-2-16,-9 2-4 15,2 17-12-15,-21-12-16 16,13 18-4-16,-8-5-3 16,9 15 2-16</inkml:trace>
  <inkml:trace contextRef="#ctx0" brushRef="#br3" timeOffset="202477.5809">23739 13209 98 0,'-2'15'40'16,"2"-15"-2"-16,0 0-5 15,0 0-62-15,0 0-11 16,16-11 2-16,-12-1-3 0</inkml:trace>
  <inkml:trace contextRef="#ctx0" brushRef="#br3" timeOffset="203499.6395">24118 13114 85 0,'-23'-6'38'15,"4"9"0"-15,-6-4 0 16,8 12-33-16,-7 1-2 16,4 4 0-16,2 4-2 15,4 4 0-15,7 0 0 16,6 1 0-16,5-3-1 0,11-3-1 15,11-7 1-15,2-4-1 16,5-7 1-16,1-9-1 16,1-3-1-16,-4-8-1 15,0-3 1-15,-10-5-1 16,-5 3 1-16,-8-6-1 15,-4 6 1-15,-8 1-1 16,-3 2 3-16,-4 8 0 16,0 4 0-16,0 5 1 15,11 4 0-15,-15 7 0 16,15-7-1-16,7 12 0 15,4-5 0-15,11-1 0 16,5-3 0-16,5-5 0 16,4-1 0-16,1-2 1 15,-2-3 1-15,-2 1 0 0,-9 0 0 16,-4 1 2-16,-10 1-1 15,-10 5 0-15,0 0-1 16,0 0 1-16,-24 21-2 16,6-3 0-16,0 3-1 15,-1 4 1-15,4 4-2 16,2 3 1-16,8-2-1 15,5-3 0-15,10-4 1 16,7-7-1-16,7-9 0 16,3-10 0-16,6-4 0 15,-1-9 0-15,2-7 1 16,-4-4-1-16,-3-3 1 0,-7-3 1 15,-4 0-1-15,-7 1 1 16,-9 0 0-16,0 7 0 16,-6 2 1-16,-1 5-1 15,0 3 0-15,7 15 0 16,0 0 0-16,0 0-1 15,0 0 1-15,19 20-1 16,5-9 0-16,5 1-1 16,5-1 1-16,3-1 0 15,1-2 0-15,0-3 0 16,-4-2 0-16,-5 0 0 15,-7-2 0-15,-6 0 0 16,-3-1 0-16,-13 0 0 16,0 0 1-16,4 13-1 15,-14 0 0-15,-9 5 1 0,-4 7-2 16,-1 5 2-16,-3 5-1 15,2-1-1-15,6 3 0 16,8-6 0-16,11-3-1 16,9-8-2-16,12-8-1 15,3-13-1-15,13-8 2 16,-3-12 1-16,3-5 0 15,-7-4 2-15,-7-7 1 16,-7 2 3-16,-10-8 0 16,-11 4 0-16,-14 0-3 15,-13-5-8-15,0 20-14 16,-25-12-15-16,0 12 0 15,-12 0-1-15,2 10 0 16</inkml:trace>
  <inkml:trace contextRef="#ctx0" brushRef="#br3" timeOffset="204030.6699">22064 12975 26 0,'-13'-15'28'0,"12"4"3"16,1 11-18-16,1-19 9 15,12 20-10-15,-13-1-2 16,18-2 1-16,-18 2-1 16,30 5-1-16,-7-5-2 15,15 7-1-15,15-5-1 16,26 4 0-16,24-5-1 15,25 0-1-15,29-3 0 16,25-3-1-16,25-4-1 16,25-3 0-16,16-2 0 0,15-6-1 15,2-1 0-15,7-3 0 16,-5 1 1-16,-13 1-1 15,-20 3-1-15,-29 2-2 16,-33 11-2-16,-40-5-9 16,-23 19-23-16,-51-4-1 15,-29 13-2-15,-35-4 1 16</inkml:trace>
  <inkml:trace contextRef="#ctx0" brushRef="#br3" timeOffset="205099.731">22905 12382 59 0,'18'-5'34'0,"1"-6"-1"16,4 10-3-1,-9-8-23-15,7 8-2 0,-8-1 1 16,-13 2-3-16,10 12-1 15,-16 3 1-15,-12 1 0 16,-3 10 2-16,-9 3-1 16,1 5-1-16,-6 0 1 15,7 0-1-15,5-2 0 16,11-4-1-16,15-6-1 15,13-8-3-15,19-4-4 16,2-20-20-16,22 6-12 16,-2-9 0-16,3 1-2 15,-13-3 1-15</inkml:trace>
  <inkml:trace contextRef="#ctx0" brushRef="#br3" timeOffset="205516.7549">22541 13530 69 0,'-6'31'35'0,"-10"2"-1"15,0 16-9-15,-7-6-20 16,4 3-2-16,2-2-3 16,2-15-16-16,11 5-16 15,7-16-2-15,12-6-1 16,8-14 0-16</inkml:trace>
  <inkml:trace contextRef="#ctx0" brushRef="#br3" timeOffset="205886.776">22872 13566 75 0,'-24'0'37'0,"8"11"0"15,-12-4 1-15,8 9-33 16,0 2-1-16,8 2-2 15,5-2 0-15,9 0-1 16,9-1-1-16,11-2 0 16,8 1-1-16,1-2 0 15,4 5-1-15,-5-1 0 16,-1 5-1-16,-12 0 1 15,-5 5-1-15,-16 0 2 0,-9-1 0 16,-7 1 2-16,-6-8 0 16,1 0 1-16,-2-10 1 15,5-5-1-15,7-13 1 16,13-6-1-16,11-11-1 15,12-6-2-15,8-8 0 16,5-11-3-16,11 14-14 16,-9-13-19-16,3 14 0 15,-10-3-1-15,-5 17 0 16</inkml:trace>
  <inkml:trace contextRef="#ctx0" brushRef="#br3" timeOffset="206233.7959">22173 14119 81 0,'33'17'40'16,"16"-17"-1"-16,31 3 0 0,17-11-38 16,17-2-2-16,15-3-2 15,5-8-3-15,14 14-20 16,-17-14-11-16,-1 11-2 15,-21-10 2-15</inkml:trace>
  <inkml:trace contextRef="#ctx0" brushRef="#br3" timeOffset="206585.816">22808 14358 61 0,'10'-17'36'0,"13"8"1"16,3-14-7-16,10 13-20 15,-2-8-4-15,5 6-1 16,-7-1-1-16,-1 5 0 16,-9 6-2-16,-8 8 0 15,-10 6-1-15,-9 11 0 16,-10 9 0-16,-7 9 0 15,-5 6-1-15,-2 1-1 16,5 4-3-16,0-10-3 0,19 6-24 16,-4-20-7-16,19-6-1 15,5-17 1-15</inkml:trace>
  <inkml:trace contextRef="#ctx0" brushRef="#br3" timeOffset="206885.8332">23364 14278 66 0,'-26'4'38'16,"3"16"0"-16,-10 4 0 16,8 14-28-16,-4-1-6 15,8 3 0-15,6-2-1 16,15-3-1-16,5-7-1 15,14-6 1-15,12-11-2 0,7-10 0 16,5-12 0-16,1-7 0 16,-1-9 0-16,-8-3 0 15,-4-3-1-15,-16-3 0 16,-7 4-2-16,-13-5-2 15,-2 16-15-15,-18-12-17 16,3 14-1-16,-13-6-1 16,7 9 0-16</inkml:trace>
  <inkml:trace contextRef="#ctx0" brushRef="#br3" timeOffset="208472.9239">23226 12403 50 0,'0'0'32'0,"0"0"-13"15,0 0 6-15,0 0 0 16,0 0-13-16,0 0-5 16,23-1-3-16,-6-6 0 15,9 3-1-15,2-5 0 16,5 4-2-16,1-4 1 15,3 3-1-15,-6 0 0 16,-3 4 0-16,-7 1 0 16,-5 4 0-16,-16-3 0 15,14 15 0-15,-15-2 0 16,-3 0 1-16,-3 6 0 0,-1 5 0 15,-2 3-1-15,0 4-1 16,-1 0 1-16,-1 1-2 16,3 4-3-16,-8-11-26 15,14 6-7-15,-1-14 0 16,7-1-2-16</inkml:trace>
  <inkml:trace contextRef="#ctx0" brushRef="#br3" timeOffset="209365.975">23284 14808 43 0,'-14'-11'33'0,"-4"8"1"16,8 12-8-16,-17-9-15 16,11 13-4-16,-8-1-2 15,3 10 0-15,-3 2-2 16,6 10 1-16,0-1-1 15,6 3-1-15,5-4-1 16,7 3 0-16,5-6 0 0,9-4-1 16,4-8 0-16,7-8 0 15,1-6-1-15,0-5 1 16,1-6-1-16,-3-5 0 15,-5-6 1-15,-9 2 0 16,-8-1-1-16,-8 2 1 16,-9-2 1-16,-6 7-1 15,-4 4 0-15,-3 1 0 16,5 7-3-16,0-9-11 15,23 8-21-15,-13 2-1 16,23 0-1-16,6-10 1 16</inkml:trace>
  <inkml:trace contextRef="#ctx0" brushRef="#br3" timeOffset="209824.0012">23462 14843 45 0,'0'0'34'16,"0"0"1"-16,2-12 0 15,18 7-29-15,0-5-2 16,4 0-1-16,3 0-1 15,3 3 2-15,-2 1-2 16,-3 5 0-16,-5 1-1 16,-6 6 0-16,-14-6-1 0,2 21 0 15,-11-7 0-15,-5-2-1 16,-5 3 1-16,0 0 1 15,-3 0-1-15,5-1 0 16,5-1 1-16,6-2 0 16,6-11 0-16,9 15-1 15,6-10 1-15,4-1-1 16,3 1 1-16,-1 2-1 15,-3 0 1-15,-6 3 0 16,-5 2-1-16,-11 5 0 16,-6 5 0-16,-9 0 0 15,-4 2-1-15,-1 2 0 16,1 0-4-16,-6-11-25 16,16 5-6-16,0-16-2 0,13-4 1 15</inkml:trace>
  <inkml:trace contextRef="#ctx0" brushRef="#br3" timeOffset="214633.2763">22797 15407 45 0,'-9'19'34'0,"1"-8"-1"16,15 11-5-16,-7-9-21 16,22 5-1-16,5-11-1 15,22 2-1-15,18-10 0 16,21-3-2-16,17-7 1 15,10 2-2-15,8-4 0 16,0 1-1-16,-2 1 0 16,-9 5 0-16,-15 5-2 15,-13-1-1-15,-13 7-3 16,-15-13-6-16,1 10-22 15,-19-9-3-15,-6 6 2 16,-14-7-2-16</inkml:trace>
  <inkml:trace contextRef="#ctx0" brushRef="#br3" timeOffset="215035.2993">23390 15724 43 0,'0'0'36'15,"0"0"1"-15,1-12-1 16,13 8-29-16,0-7-2 16,12 3-2-16,0-4 1 15,8 4-2-15,-1 0-1 16,2 2 0-16,-5 4 0 15,-1 4 0-15,-8 4-1 16,-6 5 1-16,-8 7-1 16,-7 7 0-16,-7 4 0 15,-3 6 0-15,-8 3-1 16,2 0 1-16,1 0-2 15,0-8-3-15,14 4-30 16,-6-20-2-16,15 1 0 16,-8-15-1-16</inkml:trace>
  <inkml:trace contextRef="#ctx0" brushRef="#br3" timeOffset="215351.3174">24016 15698 55 0,'0'0'38'15,"-6"16"-2"-15,-3 8 0 16,-16 7-31-16,2 4-3 16,-1 4 0-16,1 5 0 15,4-1 0-15,8-2 0 16,5-5-1-16,13-7 1 15,10-10-2-15,13-8 1 16,12-13-1-16,4-8 0 0,3-9 0 16,2-10 0-16,-5-4-1 15,-6-6 0-15,-9-1 0 16,-15-4-2-16,-8 6 0 15,-18-6-6-15,3 19-21 16,-22-13-6-16,3 12-2 16,-10-7 1-16</inkml:trace>
  <inkml:trace contextRef="#ctx0" brushRef="#br3" timeOffset="215990.3539">23760 12585 97 0,'-11'10'38'15,"-1"-9"1"-15,6 10-10 16,6-11-25-16,-14 2-1 15,14-2-2-15,0 0-2 16,0 0-5-16,-15 1-31 16,15-1-1-16,0 0 0 15,0 0-3-15</inkml:trace>
  <inkml:trace contextRef="#ctx0" brushRef="#br3" timeOffset="216396.3772">23878 12446 55 0,'16'-5'39'0,"0"-6"-1"15,13 2 0-15,1-12-16 16,9 9-18-16,4-6-1 15,4 2-2-15,0 0 1 16,-1-1-2-16,-5 7 1 0,-8 2-1 16,-8 6 0-16,-10 5 0 15,-11 7 1-15,-8 10 0 16,-10 8 0-16,-8 6 1 15,-4 9-2-15,-3 1 0 16,0 1-1-16,3-4-3 16,9 2-4-16,-3-14-30 15,23-5 0-15,-3-24-2 16,34 7 2-16</inkml:trace>
  <inkml:trace contextRef="#ctx0" brushRef="#br3" timeOffset="216771.3986">24454 12351 83 0,'-14'3'38'15,"14"-3"-1"-15,0 0 1 16,0 0-35-16,18 0-1 16,10 0 0-16,2-5 0 15,12 0 0-15,1-3-1 16,5-1 0-16,3 0 1 15,-3 1-1-15,-5 0 0 16,-6 4-1-16,-12 3 1 16,-6 7 0-16,-12 7 0 0,-10 6-1 15,-9 10 1-15,-9 7 0 16,-8 8-1-16,-7 1-2 15,0 4 1-15,-2-3-3 16,9 4-6-16,-4-17-28 16,20 1-1-16,-3-19-2 15,22-5 2-15</inkml:trace>
  <inkml:trace contextRef="#ctx0" brushRef="#br3" timeOffset="216954.4091">24656 11914 89 0,'-38'7'31'15,"2"-2"-28"-15,12-9-2 16,-2-1-39-16,26 5-3 15</inkml:trace>
  <inkml:trace contextRef="#ctx0" brushRef="#br3" timeOffset="217995.4686">9247 13612 73 0,'-13'-26'39'16,"19"14"-1"-16,4-10 0 16,21-1-37-16,-7 0 1 15,13-4-1-15,6 2 1 16,5 1 0-16,-3 4-1 15,-2 6 1-15,-5 6 0 16,-9 8-1-16,-10 10 0 16,-12 15 0-16,-14 9 0 15,-13 11 0-15,-12 12 0 16,-4 2 0-16,-3 3-1 15,0-1 1-15,2-5-1 0,9-6 1 16,10-10-1-16,14-9 1 16,11-11-1-16,17-13 1 15,14-9-2-15,11-9 0 16,15-6-1-16,2-9-5 15,16 2-31-15,-10-9-2 16,1 4 0-16,-12-5-1 16</inkml:trace>
  <inkml:trace contextRef="#ctx0" brushRef="#br3" timeOffset="218326.4876">10022 13495 73 0,'0'0'40'0,"0"0"0"16,13-17 0-16,5 2-36 16,18-5 0-16,8-7-1 15,10 1 1-15,-1-1-2 16,-1 7 1-16,-4 6-1 15,-6 8 0-15,-9 10-1 16,-15 11 0-16,-11 15-1 16,-12 10 1-16,-10 17-1 15,-6 5 0-15,-6 8 0 16,-4 4 1-16,-1-1-2 15,6-3 0-15,6-6-3 16,2-22-8-16,18 1-30 0,0-22 2 16,17-6-2-16,4-19-1 15</inkml:trace>
  <inkml:trace contextRef="#ctx0" brushRef="#br3" timeOffset="218522.4988">10888 13833 88 0,'-12'15'41'15,"-5"-15"0"-15,3-7-5 16,9-11-74-16,-5-2-2 0,10 3-1 15,-3-8-1-15</inkml:trace>
  <inkml:trace contextRef="#ctx0" brushRef="#br3" timeOffset="219137.5339">11214 13455 72 0,'-17'5'39'0,"-2"-7"0"16,19 2 0-16,-10-9-35 15,21-1-1-15,14-11-1 16,13-3 0-16,8-5 0 15,11 0 1-15,2 0-2 16,4 7 1-16,-5 5 0 16,-6 15 0-16,-11 10-1 15,-12 17-1-15,-15 12 1 16,-12 14-1-16,-13 12 0 15,-9 11 1-15,-5 3-1 16,-3 1 0-16,1-1-1 16,5-6 0-16,7-5-2 15,7-22-7-15,22-1-31 16,-1-25 0-16,19-5 0 0,7-22 0 15</inkml:trace>
  <inkml:trace contextRef="#ctx0" brushRef="#br3" timeOffset="220715.6242">11357 13004 32 0,'12'-7'32'0,"-12"7"1"16,11 1 0-16,-11-1-25 16,0 0-2-16,7 12 0 15,-1 0-1-15,-6-12 1 16,4 19-2-16,-4-19-1 15,9 16 1-15,-9-16-3 16,16 9 1-16,-16-9-1 16,16-3 0-16,-16 3 0 15,16-12 0-15,-16 12 0 16,10-17 0-16,-8 7 0 15,-2 10 0-15,-2-15 0 16,2 15 1-16,-11-3 0 0,11 3-1 16,-22 12 1-1,8-1 0-15,0 1 0 0,4 1-1 16,-2-2 0-16,6 2 0 15,6-13 0-15,3 11 0 16,7-12-1-16,6-5 1 16,4-4-1-16,1-4 0 15,2-2 0-15,-2 0 1 16,-3 0-1-16,-4 2 1 15,-8 4-1-15,-6 10 1 16,0 0-1-16,-26 2 1 16,4 8 0-16,-1 5 0 15,-6 1 0-15,5 1 0 16,2 0 0-16,5-2-1 0,4-5 1 15,13-10 0-15,0 0 0 16,18 7-1-16,2-14 0 16,4-2 0-16,0-3 1 15,1 0-1-15,-4 0 1 16,-6 1 0-16,-6-1 0 15,-9 12 0-15,0 0 0 16,-14-8-1-16,-1 13 1 16,-1 2-1-16,-1 2-1 15,2 0-1-15,9 8-4 16,-5-15-18-16,22 13-17 15,0-13 0-15,15 1 0 16,-2-5-1-16</inkml:trace>
  <inkml:trace contextRef="#ctx0" brushRef="#br3" timeOffset="222367.7187">12578 13456 42 0,'0'0'35'0,"4"-23"3"16,-4 23-7-16,0-22-11 16,0 22-12-16,1-13-2 15,-1 13-1-15,0 0-1 16,-3 29 0-16,-3-5-2 15,2 9 0-15,-2 5-1 16,-4 4 1-16,2 3-1 0,3-3 1 16,-1-7-1-16,1-4-1 15,3-11 1-15,2-5 0 16,0-15 0-16,0 0-1 15,15-11 0-15,-5-8 1 16,1-8-1-16,3-6 1 16,1-3-1-16,2-4 0 15,-2-1 1-15,1 3-1 16,-2 6 0-16,-2 6 1 15,-3 5 0-15,-2 10-1 16,-7 11 1-16,0 0 0 16,6 14 0-16,-7 4-1 15,0 2 1-15,3-1 0 16,5-1-1-16,7-6 1 15,8-8-1-15,12-10 1 0,10-9-1 16,6-9 1-16,7-6-1 16,0-5 1-16,0 2 0 15,-5 3 0-15,-12 8 0 16,-10 15 0-16,-12 12 0 15,-11 14-1-15,-12 17 1 16,-10 11-1-16,-8 10 0 16,-4 5 0-16,1 3-1 15,-2-8 0-15,7-4-1 16,8-15-2-16,19-10-3 15,-6-28-15-15,49-7-18 16,-5-21-1-16,19-5-1 16,5-17 2-16</inkml:trace>
  <inkml:trace contextRef="#ctx0" brushRef="#br3" timeOffset="222581.7309">13848 13071 88 0,'-24'29'39'16,"-15"9"0"-16,-6 24 1 15,-11 10-39-15,-3 14 0 16,-3 13-1-16,2 10 0 16,1 0-2-16,8-2-1 15,14-5-5-15,2-19-31 16,30-9-1-16,8-28-1 15,23-15 1-15</inkml:trace>
  <inkml:trace contextRef="#ctx0" brushRef="#br3" timeOffset="222918.7502">14019 13540 73 0,'-17'8'42'0,"-14"5"-2"16,2 12 2-16,-10 4-31 15,4 1-9-15,7-4 1 16,7 0-1-16,10-3 0 16,7-3-1-16,14-8 0 15,8-5 0-15,9-3-1 0,9-3 0 16,1 1 0-1,0 3 1-15,-4 4-1 0,-8 6 0 16,-7 8 1-16,-7 6 0 16,-14 4-1-16,-9 8 1 15,-5-3-1-15,0 0 0 16,0-5-2-16,-2-10-2 15,15 4-9-15,-7-26-25 16,27 0-4-16,2-17-1 16,16 0 2-16</inkml:trace>
  <inkml:trace contextRef="#ctx0" brushRef="#br3" timeOffset="223058.7582">14298 14046 102 0,'-21'17'42'15,"5"1"0"-15,-5-24-6 16,1-8-48-16,20 14-26 15,-9-28-5-15,12 5 1 16,0-6-3-16</inkml:trace>
  <inkml:trace contextRef="#ctx0" brushRef="#br2" timeOffset="245451.039">11843 9895 63 0,'-21'-19'29'0,"-12"-5"-1"16,-8-2-8-16,-18 6-20 16,-12 2 0-16,-12 4 1 15,-15 1 3-15,-7 5 1 16,-13-7 1-16,-5 7-1 15,-10-6 1-15,5 5 1 0,-6-9-2 16,3 5 0-16,-9-10-1 16,2 2-1-16,-4-1-1 15,2 2 0-15,-4-1-1 16,-5 4 0-16,-8 3-1 15,-2 2-1-15,-5 6 2 16,-4 6-1-16,-10 3 0 16,-3 6 0-16,-2 1 0 15,-3 4 0-15,-2 6 0 16,3 4 1-16,0 5-1 15,10 4 1-15,6 10-1 16,7 3 1-16,7 8-2 16,5 5 1-16,13 7-2 15,-6 2 0-15,3 7 0 0,1-1 0 16,1 4-1-16,4-2 1 15,-3 0 0-15,4-1 2 16,3-2-1-16,13-3 2 16,12-3-1-16,17-5 2 15,15-1-1-15,14-5 0 16,17-7-1-16,18 2 0 15,17-5 0-15,11-4-2 16,15-2 1-16,10-2-1 16,8-3 1-16,11-3 0 15,13-2 0-15,9-5 0 16,6-4 2-16,9-2-1 15,9-6 0-15,9-3 0 0,9-3 1 16,1-5-1 0,8-2 1-16,1-1-1 0,7 0 0 15,4-1 1-15,1 2-1 16,0 5 1-16,-2 1-1 15,4 4 1-15,2 2-1 16,6 2 1-16,2 1-1 16,2-3 0-16,9 1 0 15,7-3 0-15,12-4-1 16,3-3 1-16,6-1 0 15,4-4 0-15,4-2 0 16,3-1 0-16,0-2 0 16,-2-1 0-16,0 0 0 15,-4 2 0-15,-4 1 0 16,0-2 0-16,-6 3 0 0,0-1 0 15,-5-1 0-15,1-2 0 16,-2 0 0-16,-2-4 0 16,-4-4 0-16,-1 1-1 15,-6-7 1-15,-9-1 0 16,-10-2 0-16,-12-5 0 15,-12 0 1-15,-9-4-2 16,-9-3 2-16,-12-1 1 16,-8-3-1-16,-5-9 1 15,-7-4-1-15,-4-4 1 16,-5-7-1-16,-8-2 1 15,-6-3-1-15,-8 1-1 16,-15 1 2-16,-14 5-2 16,-22 2 1-16,-26 4 0 0,-33 2 1 15,-32 4 0-15,-40-1 0 16,-36 3 0-16,-32 3 1 15,-21 7-1-15,-16 11 0 16,3 9 0-16,8 16-5 16,5 2-28-16,39 13-7 15,23 0-1-15,34-2-1 16</inkml:trace>
  <inkml:trace contextRef="#ctx0" brushRef="#br2" timeOffset="246368.0913">13997 10531 41 0,'0'0'33'0,"-3"-14"3"16,3 14-2-16,-10 12-15 15,2 13-9-15,-13 1-2 16,8 11 0-16,-6-2-2 16,8 3 0-16,3-11 0 15,29-11 0-15,28-28-1 16,39-26-1-16,44-33 1 15,44-23-4-15,38-23-4 16,8-29-32-16,23-13-2 16,-23-18-4-16,-19 6 0 0</inkml:trace>
  <inkml:trace contextRef="#ctx0" brushRef="#br2" timeOffset="249058.2453">12967 11308 27 0,'-16'-3'27'16,"-3"5"-3"-16,-1-1-1 0,-6-2-18 15,-1 3 0-15,-6-3 1 16,2 4-2-16,-8-4 1 16,5 3 0-16,-7-6 0 15,-1 6 0-15,-8-7 0 16,4 8-1-16,-10-7-1 15,0 7 1-15,-10-3-1 16,-1 2-1-16,-8-1 0 16,2 0-1-16,-4-2 1 15,0 0 1-15,0-1-2 16,5-2 0-16,1-4 1 15,7 1-1-15,-1-3 0 16,-1 1 0-16,5-3-1 16,0 4 1-16,-2 0-1 0,2 1 1 15,-4 4-1-15,0 0 0 16,0 1 0-16,0 1 0 15,-2 1 0-15,1 0 0 16,-4 1 0-16,0 1 0 16,-1 1 1-16,2 0-1 15,-1 2 1-15,1 0-1 16,0 2 0-16,3 0 0 15,0 5 1-15,4-2-1 16,-2 4-1-16,-2-1 1 16,3 2 0-16,-1 2 0 15,0-2 0-15,4 2 0 16,2 2 0-16,1 0 0 0,6 2-1 15,6-3 1-15,2 6 0 16,6-3 0-16,7 5 0 16,3-1 0-16,4 2-1 15,4-2 1-15,3 5 0 16,2-1 2-16,4 2-2 15,-1 1 2-15,4 3-2 16,-4-2-1-16,-1 4 1 16,2-1 0-16,-4 1 0 15,-1 1-2-15,2 1 2 16,0-2-2-16,4 1 2 15,3-1 0-15,4 0 0 16,4-3 1-16,3 1-1 16,9-4 0-16,1 1 0 0,3-3 1 15,4-1-1-15,4-3 0 16,1-2 0-16,-2 0 0 15,2-2 1-15,1-2-1 16,-3-2 0-16,2 0 1 16,0-1-1-16,-5 1 1 15,4-2-1-15,-3 2 1 16,4-2-1-16,1-1-1 15,1 1 2-15,3-1-2 16,4-2 1-16,2 2-1 16,1-1 1-16,3-3-1 15,1 0 1-15,3-1 0 16,2-1 0-16,1-3 0 15,0 0 0-15,2-2 0 0,3 0 0 16,1-2 0-16,1 0 0 16,-1 3 0-16,0-1 0 15,-2 3 0-15,-1 2 0 16,-2 0 0-16,-5 2-1 15,2 0 1-15,-3-2 0 16,2-1 0-16,-2-1 0 16,0-2 0-16,1-2 0 15,3-2 0-15,0-1 0 16,3-2 0-16,3-2 0 15,-1 0 0-15,4-2 0 16,-1 1 0-16,1-3 0 16,1 3 0-16,-2-1 0 15,0 0 0-15,0 0 0 0,-3 0 0 16,-2 0 0-16,1-1 0 15,-2 0 1-15,0-3-1 16,0 1 0-16,-2-1-1 16,0-2 1-16,-1-4 0 15,2-2 0-15,1 3 0 16,-1-4 0-16,-1 2 1 15,3-3-1-15,-2 2 0 16,-5-2 0-16,2 1 1 16,-6 2-1-16,-1-2-1 15,-1 2 1-15,-1-2 0 16,-3 3 0-16,-1 1 0 15,0-1 0-15,-3 1 0 0,1 1 0 16,-4 4 0-16,1-2 0 16,-2 0 0-16,0 2 0 15,-2-2 0-15,4 3 0 16,0 1-1-16,1-2 1 15,-5 0-1-15,2 4-1 16,-6-2-2-16,1 5-1 16,-10-5-2-16,3 11-5 15,-17-12-3-15,3 10 1 16,0 0 1-16,0 0 4 15,-7-12 2-15,7 12 2 16,0 0 2-16,-2-18 8 16,2 18 4-16,8-15 0 15,4 10 0-15,-5-6-2 16,9 6 0-16,-9-8 0 0,10 9 0 15,-5-12-1-15,8 6 0 16,-4-8-1-16,5 3-1 16,-6-6 2-16,7 2-3 15,-4-7 0-15,3 4 0 16,-7-7-1-16,4 3 2 15,-4-1-2-15,0 1 0 16,-2 1-1-16,-2 1 1 16,-3 0-1-16,0 2 1 15,-7 3-1-15,-1-1-1 16,-8-3 2-16,-3 2-1 15,-4-7 1-15,-4-1-1 16,-4-2 0-16,1 1-1 16,0 4 0-16,3 0-3 0,9 15-16 15,-9-7-18-15,9 12-1 16,-4 0-2-16,15 6 1 15</inkml:trace>
  <inkml:trace contextRef="#ctx0" brushRef="#br2" timeOffset="252828.461">3601 12086 57 0,'7'-13'37'0,"2"23"-1"15,-11 7 1-15,2 27-27 16,-18 8-4-16,2 16 1 16,-3-1-1-16,5-1-1 15,8-18-1-15,25-30-2 16,32-43 0-16,42-49-4 15,95-32-24-15,-3-51-13 16,41-18 0-16,19-22-3 16</inkml:trace>
  <inkml:trace contextRef="#ctx0" brushRef="#br2" timeOffset="254636.5643">9378 14373 34 0,'-6'13'35'15,"6"-13"1"-15,0 0-5 16,0 0-19-16,0 0-2 15,0 0-3-15,0 0 1 16,0 0-4-16,17 0 0 16,-7 0-1-16,12 4-1 15,6-2 1-15,17 7-1 16,12-8 0-16,26 1 0 15,19-4 0-15,22-3-1 16,24-10 1-16,18-3-1 0,18-9 0 16,12-3-1-16,5-2 0 15,0 0 0-15,-5 0 0 16,-12 5 0-16,-13 6 0 15,-18 5 0-15,-20 4-1 16,-18 7 0-16,-21 3 0 16,-21 2 0-16,-20 3 0 15,-16-1 0-15,-14-1-1 16,-23-1 0-16,0 0 0 15,-16-3-1-15,-3 3-5 16,-19-11-27-16,7 4-2 16,-8-9-2-16,2 2 0 15</inkml:trace>
  <inkml:trace contextRef="#ctx0" brushRef="#br2" timeOffset="255891.6362">10636 14776 29 0,'9'-11'27'16,"-9"11"0"-16,0 0-6 16,0 0-5-16,4-14-5 15,-4 14 0-15,0 0-3 16,0 0 0-16,-2-11-1 15,2 11-1-15,-7 10 0 16,1 4-2-16,-7 3 0 16,5 5 0-16,-2-2-1 15,5 0 0-15,12-8 0 16,17-13 0-16,26-22-1 15,35-26 1-15,37-25-2 16,34-31-9-16,36-11-29 16,4-25-2-16,2-10-4 15,-19-7 2-15</inkml:trace>
  <inkml:trace contextRef="#ctx0" brushRef="#br2" timeOffset="256942.6963">12851 14341 39 0,'-19'5'33'16,"2"-4"2"-16,7 9-7 16,-10-14-19-16,20 4-1 15,-20 7-2-15,20-7 1 16,0 0 0-16,1 20-2 15,24-14-1-15,22 3 1 16,25-8-1-16,31-1 0 16,39-8 0-16,31-7-1 15,30-7-2-15,17-7 1 16,0-3-1-16,-7-2-1 15,-23 4 1-15,-27 5-1 16,-42 5-1-16,-30 7 0 0,-34 7-2 16,-29 1-1-1,-19 10-1-15,-9-5-4 0,-10 11-20 16,-13-11-7-16,6 8-2 15,-9-9 1-15</inkml:trace>
  <inkml:trace contextRef="#ctx0" brushRef="#br2" timeOffset="257618.7349">13625 14858 44 0,'8'-15'33'0,"-7"3"2"16,-1 12-8-16,4-15-19 15,-4 15 2-15,2-11-3 16,-2 11 2-16,0 0-3 0,-7 29-1 16,-7-2 0-16,-1 8-1 15,-2 2-1-15,4 2-1 16,13-10 1-16,23-14-2 15,34-24 1-15,41-27 1 16,49-31-4-16,36-32-7 16,40-6-31-16,2-22 0 15,-5-3-2-15,-28-6-1 16</inkml:trace>
  <inkml:trace contextRef="#ctx0" brushRef="#br2" timeOffset="259134.8214">8495 10396 90 0,'11'7'37'16,"-11"-7"-10"-16,0 0-25 15,0 0-38-15,0 15-3 0,-12-5 1 16</inkml:trace>
  <inkml:trace contextRef="#ctx0" brushRef="#br2" timeOffset="259301.8312">8417 11028 91 0,'19'36'39'0,"1"3"-2"16,-7-7 0-16,-5-3-44 15,-1 5-29-15,-7-10-2 16,4 1 0-16,-10-3-2 16</inkml:trace>
  <inkml:trace contextRef="#ctx0" brushRef="#br2" timeOffset="259467.8407">8447 11871 89 0,'-1'59'39'0,"-7"-9"-1"16,3-3-4-16,-2-2-39 15,-7-17-17-15,17 13-14 16,-11-8-2-16,8 4 0 16,-9-7 0-16</inkml:trace>
  <inkml:trace contextRef="#ctx0" brushRef="#br2" timeOffset="259603.8485">8412 12613 80 0,'-2'53'39'0,"7"7"-3"16,-11-13-3-16,3 6-28 15,-4-1-4-15,3-8-3 16,12 3-34-16,-16-10-1 15,6 4-1-15,-4-10-1 16</inkml:trace>
  <inkml:trace contextRef="#ctx0" brushRef="#br2" timeOffset="259745.8563">8360 13664 80 0,'-2'53'40'0,"9"-3"-3"15,-6-6-9-15,-1-11-65 16,1-1 1-16,-5-11-4 15,4 2 2-15</inkml:trace>
  <inkml:trace contextRef="#ctx0" brushRef="#br2" timeOffset="259873.8639">8341 14206 61 0,'14'32'41'0,"-6"-11"-2"16,9-2-2-16,-4 3-50 16,-13-22-25-16,20-1-1 15,-20 1-1-15</inkml:trace>
  <inkml:trace contextRef="#ctx0" brushRef="#br2" timeOffset="260241.885">8221 14888 89 0,'-1'29'41'16,"-12"-2"1"-16,12 7-15 0,2-14-24 16,20-7 0-16,23-24-1 15,28-22 1-15,25-26-1 16,30-26-3-16,27-3-13 15,-6-29-25-15,10-1-1 16,-16-14-3-16,-16 5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0:13:28.76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1890 1642 98 0,'13'-31'37'16,"14"-8"1"-16,-27 39-1 16,30-50-36-16,-30 50 1 15,47-52-2-15,-47 52 1 16,52-48-1-16,-52 48 1 15,44-31-1-15,3 10 0 16,-8 21 0-16,-9 18-1 16,-9 20 2-16,-12 20-2 15,-10 22 1-15,-9 7 0 16,5 1 0-16,3-10 0 15,10-5-1-15,8-12 2 16,12-12-2-16,12-16 2 0,10-19-1 16,12-18 0-16,1-16 2 15,6-21-1-15,-2-12 1 16,-2-11-1-16,-4-11 3 15,-12-9-2-15,-49 84 1 16,38-93 0-16,-38 93 0 16,29-94 0-16,-29 94-2 15,16-93 1-15,-16 93-2 16,12-77 1-16,-12 77-2 15,7-71-1-15,-7 71-3 16,17-56-2-16,-17 56-31 16,23-56-4-16,-23 56 1 15,44-35-2-15</inkml:trace>
  <inkml:trace contextRef="#ctx0" brushRef="#br0" timeOffset="226.0129">3445 1425 105 0,'-23'34'40'0,"18"-18"1"15,27-15-3-15,17-15-37 16,-39 14-1-16,59-23-2 15,-59 23-3-15,83-26-14 16,-83 26-20-16,69-20 0 16,-4 7 0-16,-14 16 0 0</inkml:trace>
  <inkml:trace contextRef="#ctx0" brushRef="#br0" timeOffset="370.0209">3497 1822 112 0,'-38'28'40'0,"28"-10"3"15,10-18-3-15,35-28-38 16,21-3-1-16,21-11-3 15,30-9-33-15,-4-4-5 16,13 5 0-16,-5 3-3 16</inkml:trace>
  <inkml:trace contextRef="#ctx0" brushRef="#br0" timeOffset="1518.0869">5420 1336 79 0,'0'0'38'0,"0"0"-2"15,0 0 3-15,-19-46-26 0,19 46-8 16,0 0-1-16,0 0 1 15,-69-17-1-15,26 36-1 16,0 19 0-16,-7 2-1 16,12 12 0-16,1 2-2 15,17 5 2-15,12-13-2 16,23-18 2-16,14-20-1 15,14-20 0-15,-43 12 0 16,68-41 0-16,-68 41 1 16,90-73-1-16,-41 30 1 15,5-5-3-15,-9-5 3 16,4-2-3-16,-4 0 2 15,-2-6-1-15,-12 2 1 16,-1 5-1-16,-30 54 0 0,49-77 0 16,-49 77 0-16,0 0 1 15,15-35-1-15,-25 84 0 16,-12 35-2-16,7 27-1 15,13 13-10-15,-8-27-24 16,32-6-3-16,11-22-1 16,16-23-1-16</inkml:trace>
  <inkml:trace contextRef="#ctx0" brushRef="#br0" timeOffset="1757.1005">5353 1898 115 0,'-11'7'40'16,"30"-7"1"-16,16-21-2 15,31-9-38-15,26-3-1 16,18-6 2-16,11-3-2 15,10-1-1-15,3 9-6 16,-19-2-30-16,-2 19-2 16,-24 10 0-16,-18 13-2 15</inkml:trace>
  <inkml:trace contextRef="#ctx0" brushRef="#br0" timeOffset="2127.1217">6073 2006 91 0,'-6'-17'36'0,"-5"22"2"16,-17 7 1-16,-2 23-32 15,-13 7-1-15,4 15-1 16,-5 9 0-16,5 15-2 15,0 4 0-15,9 11 0 16,6 3-2-16,5-1-1 0,10-4 0 16,9-9 1-16,10-13-3 15,9-20 1-15,14-15-5 16,0-35-24-16,19-9-9 15,-9-32-1-15,7-3 1 16,-15-18-2-16</inkml:trace>
  <inkml:trace contextRef="#ctx0" brushRef="#br0" timeOffset="2277.1303">5861 2540 120 0,'-32'13'42'16,"16"11"0"-16,4-21-1 15,32-13-40-15,12-2-2 0,14-15-4 16,34 6-32-16,-4-14-2 15,17 7-2-15,-1-10-1 16</inkml:trace>
  <inkml:trace contextRef="#ctx0" brushRef="#br0" timeOffset="3080.1762">2713 4141 90 0,'-18'-1'37'0,"18"1"0"16,-11-17 0-16,21-1-29 15,6-8-8-15,10-1 0 16,4-2 0-16,7 6 0 15,-2 4 0-15,1 6 0 16,-7 13 0-16,-4 14 1 16,-9 17-1-16,-6 14 1 15,-12 13 0-15,-2 8 1 0,-4 7 0 16,2 4-1-16,2-2 0 15,7-8-1-15,8-14 1 16,14-14-1-16,16-21 1 16,10-19-1-16,13-21 1 15,2-15 0-15,4-17 1 16,-6-11 0-16,-4-9 0 15,-11-2 0-15,-15 2 0 16,-10 3 0-16,-11 4-1 16,-10 10 0-16,-3 10 0 15,-3 10 0-15,-3 10-1 16,5 9 0-16,8 8-1 15,7 5-3-15,15 16-8 0,0-11-26 16,18 11-3-16,1-6 1 16,16 10-2-16</inkml:trace>
  <inkml:trace contextRef="#ctx0" brushRef="#br0" timeOffset="3291.1881">3993 4137 91 0,'-35'20'39'0,"15"4"1"16,9-16-1-16,20-5-29 15,14-6-9-15,15-7-2 0,13 2-5 16,-2-13-29-16,16 8-3 15,-8-5 0-15,-1 10-1 16</inkml:trace>
  <inkml:trace contextRef="#ctx0" brushRef="#br0" timeOffset="3459.1979">3996 4408 110 0,'-37'35'42'0,"10"-18"0"15,27-17-4-15,34-1-39 16,9-33-11-16,30 6-26 15,8-19-3-15,20 1 1 16,5-12-3-16</inkml:trace>
  <inkml:trace contextRef="#ctx0" brushRef="#br0" timeOffset="8536.4882">5418 3825 96 0,'0'0'39'16,"0"-29"0"-16,20 11-1 15,1-9-33-15,17 1-3 16,10-3 0-16,5 5-1 15,-1 4 1-15,-3 11-1 16,-5 8-1-16,-12 10 1 16,-10 12-1-16,-13 10 0 15,-15 11 0-15,-12 11 0 16,-11 10 1-16,-8 7-1 15,-9 4 1-15,-3 3 1 0,1-3-2 16,7-6 0-16,5-9 0 16,15-11 0-16,17-13 0 15,18-14-1-15,20-17-1 16,16-14-1-16,22-9-2 15,8-15-1-15,19 3-26 16,-5-22-5-16,11 4 0 16,-11-10-1-16</inkml:trace>
  <inkml:trace contextRef="#ctx0" brushRef="#br0" timeOffset="8921.5103">6231 3838 101 0,'-20'0'39'0,"20"0"-1"15,-10-3 0-15,21-2-34 16,22-10-1-16,16-3-1 16,15-5 1-16,11-1-1 15,7-4 0-15,3 5 1 16,-4 3-2-16,-7 6 0 15,-14 9 0-15,-16 12 0 16,-18 13 0-16,-19 12 0 16,-16 11-1-16,-12 8-1 0,-11 11 1 15,-10 3-1-15,-2 7-1 16,-1-6-2-16,11 4-6 15,-3-19-27-15,34 2-4 16,3-26 0-16,29-4 1 16</inkml:trace>
  <inkml:trace contextRef="#ctx0" brushRef="#br0" timeOffset="10388.5942">7407 3724 107 0,'-20'-4'38'0,"-13"-2"2"0,6 20-2 16,-7 2-35-16,2 13 0 16,-2 9 0-16,6 11 0 15,-1 7-1-15,6 4-1 16,8 1 0-16,13-4 0 15,10-8-1-15,15-5 0 16,15-17 0-16,11-16 0 16,16-17 0-16,3-17 0 15,5-12 0-15,-3-10 0 16,-8-12 0-16,-6-5-1 15,-17-2 1-15,-13 0-1 16,-18 8 0-16,-18 7 1 16,-14 10 0-16,-10 11 0 0,-5 12 0 15,-6 10 0-15,-1 8 1 16,6 10-1-16,15 4 0 15,12 3 1-15,19-3-1 16,20-5 0-16,17-2 0 16,19-6 0-16,14-4 1 15,8-5-1-15,1-6 0 16,1 0 0-16,-8 0 0 15,-14 2 0-15,-13 0 0 16,-12 6 0-16,-20 3 1 16,-19 1-1-16,-2 20 1 15,-20 4 0-15,-10 4 0 16,-2 9 0-16,-4 7-1 15,3 6 1-15,4-1 0 0,9 2-1 16,16-5 0-16,14-9 1 16,16-9-2-16,17-14 1 15,11-12-1-15,9-15 0 16,8-12 0-16,-3-10 0 15,-5-9 1-15,-8-6 0 16,-12 0 0-16,-15-4 0 16,-11 3 1-16,-14 4-1 15,-14 2 1-15,-2 7 0 16,-4 5-1-16,1 9 0 15,0 5 0-15,8 11 0 16,10 8 0-16,0 0 0 16,2 18 0-16,11-1 0 15,0 2 0-15,2-3 0 16,2 2 0-16,0-5-1 0,-1-3 1 15,-1-8 0-15,0-5 0 16,0-4 0-16,2-6 0 16,1-2-1-16,4-3 1 15,0-1 0-15,1-2 0 16,-1 5 0-16,2 2-1 15,-2 1 2-15,-2 7-2 16,-3 2 1-16,-1 2 0 16,-3 0 0-16,-2 2 0 15,-11 0 1-15,15 0-1 16,-15 0 1-16,0 0-1 15,11-5 2-15,-11 5-1 16,0 0 0-16,0 0-1 16,5-11 1-16,-5 11-1 0,0 0 0 15,0 0 1-15,0 0-1 16,0 0 0-16,0 0-1 15,0 0 1-15,0 0 0 16,0 0 1-16,0 0-1 16,0 0 0-16,0 0 0 15,0 0 0-15,0 0 0 16,0 0 0-16,0 0 0 15,0 0-1-15,0 0 1 16,13 3 0-16,4-5-1 16,4 0 1-16,2-1-1 15,5-2 0-15,0-2 0 16,2 0 0-16,-2 0 0 15,-4 0 0-15,-6 2 0 0,-4-1 0 16,0 1 0-16,-3 3 1 16,-11 2 0-16,18-5 0 15,-18 5 0-15,0 0 0 16,11 10 1-16,-11-10-1 15,-11 23 1-15,-7 0 0 16,-7 5 0-16,-8 11 1 16,-9 7-1-16,-2 8 1 15,-1 7-1-15,1 1 0 16,7 3 0-16,11-3 0 15,12-7 1-15,18-7-2 16,18-14 0-16,14-14 0 16,9-13 0-16,8-19 0 15,9-15 0-15,0-13 0 16,1-11 0-16,-7-8 0 0,-10-6 0 15,-14-2-2-15,-9-1 1 16,-11 8-1-16,-16 4-1 16,-10 18-3-16,-24 1-11 15,5 36-11-15,-33-3-9 16,9 26-4-16,-18 3-2 15,-2 23 2-15</inkml:trace>
  <inkml:trace contextRef="#ctx0" brushRef="#br0" timeOffset="10851.6207">7003 4445 100 0,'-20'33'38'16,"-12"-3"1"-16,10 18-3 15,0-1-34-15,3 1-5 16,16 7-32-16,-7-10-3 15,17-2-1-15,1-18-2 16</inkml:trace>
  <inkml:trace contextRef="#ctx0" brushRef="#br0" timeOffset="11399.652">9772 3557 55 0,'-2'-48'37'0,"6"16"0"15,-9-3-1-15,5 24-7 16,-11-3-22-16,11 14-2 0,-15 17 0 15,7 17-2-15,-5 12 0 16,2 15-3-16,-1 9 1 16,2 10-1-16,3 6-1 15,1-6-3-15,10 3-8 16,-1-22-26-16,15-6 2 15,3-21-2-15,14-10-1 16</inkml:trace>
  <inkml:trace contextRef="#ctx0" brushRef="#br0" timeOffset="11674.6678">10072 3619 93 0,'-44'11'39'0,"1"21"1"16,-12-4-2-16,14 9-33 15,-5-2-2-15,10-1 0 16,11-5 0-16,10-4-1 16,14-3 0-16,16-6-1 15,10-2-1-15,14-6 0 16,11-1-1-16,8-4 0 15,7-1-2-15,-1-7-1 16,8 6-5-16,-15-14-25 16,9 8-5-16,-18-11 2 15,-1 7-2-15</inkml:trace>
  <inkml:trace contextRef="#ctx0" brushRef="#br0" timeOffset="12144.6947">10376 3785 100 0,'-13'25'38'0,"-10"-4"1"15,5 19-2-15,-7-4-32 16,4 7-1-16,-2-4-1 16,4-1 0-16,4-7-2 15,5-2 0-15,6-10 0 16,4-19-1-16,18-1 0 15,4-16 1-15,5-11-1 16,2-5 1-16,4-10 0 16,-2-3-1-16,-4-6 1 0,-4 3 0 15,-3 2 0-15,-7 12-1 16,-7 2 1-16,-3 10-1 15,-6 13 0-15,3 10 0 16,-10 10 0-16,5 10 1 16,4 2-1-16,5 3 0 15,6-4 0-15,9 0 0 16,8-9 1-16,7-6-1 15,4-9 0-15,6-7 1 16,-1-1-1-16,-2-5 1 16,-6 1-1-16,-4 2 0 15,-8 4 0-15,-6 9 0 16,-5 7 1-16,-6 11-1 15,-2 5-1-15,-3 8 0 16,3 12-4-16,-10-8-14 0,21 19-18 16,-15-13-4-16,12 8 0 15,-9-15-2-15</inkml:trace>
  <inkml:trace contextRef="#ctx0" brushRef="#br0" timeOffset="12860.7356">5321 4944 61 0,'-20'-19'35'16,"1"2"-2"-16,5 3 0 16,-2-1-30-16,10 2-1 0,3-3-1 15,4 5 2-15,5-1-2 16,5 2-1-16,8-2 1 15,6 5 0-15,10 1 0 16,9 3 1-16,9 2 0 16,13 2 0-16,14-2 1 15,14 2-1-15,15-3 1 16,19 1-1-16,15-5-1 15,17 1 1-15,12-3-1 16,20 2 0-16,10-1 0 16,16 2 0-16,4-2 0 15,9 0 0-15,3-2 1 16,8-2 0-16,4-4 0 15,7-1 0-15,5-5 0 16,1-2 0-16,5-2-1 0,4-2 0 16,-6 3 0-16,-1 0 0 15,-2 1-1-15,-20 3 0 16,-11 5 0-16,-15 4 0 15,-22 4 0-15,-20 1 0 16,-21 6-1-16,-25-1-2 16,-24 10-6-16,-30-9-27 15,-14 9-1-15,-35-7-2 16,-22-2-1-16</inkml:trace>
  <inkml:trace contextRef="#ctx0" brushRef="#br0" timeOffset="14546.8321">6358 5201 56 0,'0'0'35'0,"7"-14"-1"15,-10 5-8-15,3 9-12 16,0 0-2-16,0 0-4 15,2 13-1-15,1 13-2 16,-5 4-1-16,0 16-1 16,-4 7 0-16,-1 9-1 15,-2 4-2-15,0 3 1 16,0-1-2-16,1-4-2 15,9-1-3-15,-6-19-28 16,19 1-2-16,-4-12 0 16,12-4-2-16</inkml:trace>
  <inkml:trace contextRef="#ctx0" brushRef="#br0" timeOffset="15184.8685">7360 5195 65 0,'11'-24'35'16,"-8"4"0"-16,-3 20 0 15,0 0-29-15,-14 10-1 16,-1 15-1-16,6 16 1 16,-5 5-3-16,0 13 1 0,-2 6-1 15,4 6 1 1,-2 0-1-16,7 1 0 0,-2-7-1 15,5-6 1-15,2-10-1 16,5-12 0-16,0-10 0 16,6-12 2-16,4-17-2 15,8-7-1-15,1-13 1 16,2-4-1-16,1-6 2 15,-1-2-2-15,-1 2 1 16,-2 2-2-16,-4 8 1 16,-4 5 1-16,-13 17-1 15,15-7 1-15,-15 7-1 16,5 24-1-16,-5-6 0 15,1 4-1-15,2 6-3 16,3-10 1-16,13 7-10 0,-19-25-21 16,38 18-2-16,-11-24 0 15,11 2 0-15</inkml:trace>
  <inkml:trace contextRef="#ctx0" brushRef="#br0" timeOffset="16233.9285">7931 5530 59 0,'0'0'35'15,"-15"0"-1"-15,15 0 0 16,0 0-23-16,0 0-4 0,-14-2-2 15,14 2 1-15,-17 20-1 16,5 3-1-16,-10 1 0 16,3 13 0-16,-8 3-2 15,6 3 3-15,3-1-4 16,10-1 2-16,6-8-3 15,16-6 2-15,13-12-2 16,8-14 3-16,12-14-3 16,6-8-2-16,4-9 3 15,-4-7-1-15,-3-4 0 16,-7-4 0-16,-12 2 0 15,-9 1-1-15,-10 7 1 16,-12 4 1-16,-12 5-1 16,-3 6 0-16,-5 7 0 15,-4 8 0-15,1 4 0 0,4 5 0 16,5 5 0-16,14-9 0 15,-5 20 1-15,18-11-1 16,5-3 0-16,8-5 0 16,6-1 0-16,4-2 0 15,-1-3 0-15,-3 2 0 16,-6-3 1-16,-4 3 0 15,-7 4-1-15,-15-1 1 16,7 16-1-16,-14-1 1 16,-6 8 0-16,-3 3-1 15,-2 4 1-15,0 7-1 16,2-1 0-16,3-1 3 15,8-7-3-15,9-4 2 16,9-10-2-16,9-7 2 0,9-12-1 16,7-13-1-16,4-7 0 15,1-3-2-15,0-5 3 16,-2-1-3-16,-7-2 3 15,-6 6-3-15,-10 5 3 16,-5 6-1-16,-8 7 0 16,-5 12 1-16,-11-1-1 15,-2 13 0-15,-3 5 0 16,2 4 0-16,4 2-1 15,2-1 1-15,7 1 0 16,5-5 0-16,11-4-1 16,8-6 1-16,5-5 0 15,6-1 0-15,-1-4 0 16,0 1 1-16,-3-1-1 0,-3 2 0 15,-7 1 0-15,-6 7 0 16,-14-8 0-16,11 26 0 16,-14-8 0-16,-2 2 3 15,-3 0-3-15,2-2 2 16,-2-1-2-16,8-17 2 15,-6 15-2-15,6-15 3 16,14-18-3-16,-1-1-2 16,2-6 3-16,2-2-3 15,-1-3 3-15,3-3-3 16,-3-3 3-16,1 0-2 15,-2 3 2-15,3-1-1 16,-1 3 0-16,2-2-2 0,3 9-1 16,0-8-7-16,12 22-14 15,-13-13-9-15,14 17-8 16,-7-6 0-16,10 9-2 15</inkml:trace>
  <inkml:trace contextRef="#ctx0" brushRef="#br0" timeOffset="17131.9798">2901 7039 104 0,'12'-31'37'0,"12"1"1"16,0-11-1-16,7 7-36 15,0 1-1-15,0 6 1 16,-3 13 0-16,-5 13 0 16,-9 15 0-16,-7 16 0 15,-10 16 0-15,-5 11 0 16,-6 14 1-16,0 7-1 15,-2 2 0-15,3-4 0 16,8-6 0-16,10-8-1 16,9-17 1-16,17-16-1 15,13-17 1-15,8-18 0 0,5-17 0 16,4-14 1-16,-2-14 1 15,-2-8 0-15,-7-9 0 16,-8-2 0-16,-14 0-1 16,-5 3 1-16,-9 5-1 15,-7 7-2-15,-3 12 0 16,1 7 0-16,-1 13 0 15,5 7-2-15,7 10-3 16,2-3-10-16,25 19-18 16,-6-9-7-16,21 10-1 15,4-14-1-15</inkml:trace>
  <inkml:trace contextRef="#ctx0" brushRef="#br0" timeOffset="17342.992">4168 7002 121 0,'-29'11'39'0,"16"2"1"16,13-13-9-16,0 0-30 15,17-11-1-15,12-1-3 16,13 6-3-16,-4-12-20 15,13 13-12-15,-7-6 1 16,3 12-3-16,-15 0 1 16</inkml:trace>
  <inkml:trace contextRef="#ctx0" brushRef="#br0" timeOffset="17493.0006">4304 7261 125 0,'-30'18'39'16,"14"2"2"-16,-1-21-9 15,17 1-30-15,13-10-4 16,8-13-7-16,22 2-27 15,-2-5-4-15,17 2 1 16,5-8-3-16</inkml:trace>
  <inkml:trace contextRef="#ctx0" brushRef="#br0" timeOffset="18266.0448">5502 6776 94 0,'0'0'35'16,"6"-19"1"-16,18 11 0 16,9-9-34-16,10 0 0 15,4-2 0-15,10 3 0 16,-3 2 0-16,-2 6-1 15,-6 7 0-15,-11 8 0 16,-14 11 0-16,-14 11 0 16,-15 11 1-16,-14 6 1 15,-13 4-1-15,-7 7 0 16,-7-3 1-16,1 0 0 15,3-6-1-15,13-9 0 16,7-8 0-16,17-7-1 16,18-10-1-16,17-12 1 15,17-9-3-15,15-12-1 0,18 1-8 16,1-17-25-16,18 4-4 15,-4-16 0-15,5 6-1 16</inkml:trace>
  <inkml:trace contextRef="#ctx0" brushRef="#br0" timeOffset="18588.0632">6446 6739 109 0,'-17'5'40'16,"17"-5"0"-16,0 0-1 0,4-18-37 15,17 3-1-15,12-3 0 16,4-3 0-16,5 4 1 16,-3-2-1-16,-1 8 1 15,-2 3-1-15,-6 8 0 16,-10 9 0-16,-10 12 0 15,-9 9 0-15,-10 12 0 16,-9 11-1-16,-7 9 0 16,-8 6 0-16,-3 1 0 15,2-2-2-15,3-10-2 16,15 4-16-16,-1-26-20 15,29-8 0-15,7-23-1 16,22-7-1-16</inkml:trace>
  <inkml:trace contextRef="#ctx0" brushRef="#br0" timeOffset="18755.0727">7156 7038 92 0,'-46'43'41'15,"0"13"2"-15,-8-9-4 16,8 10-18-16,11-9-38 15,5-17-21-15,23-3-4 16,7-14 2-16,22-4-2 16</inkml:trace>
  <inkml:trace contextRef="#ctx0" brushRef="#br0" timeOffset="19408.1098">7936 6662 82 0,'0'-16'37'0,"-13"-1"-1"16,0 12 1-16,-18 1-29 16,2 15-1-16,-11 6-2 15,1 16 0-15,-5 8-1 16,5 9 0-16,-2 7-1 15,13 4 0-15,8-3-1 16,16-2-1-16,15-10 0 0,19-15 1 16,16-11-2-16,14-18 1 15,11-18 0-15,3-9-1 16,3-15 1-16,-7-10 0 15,-4-4 0-15,-18-4-1 16,-11-1 0-16,-17 5 0 16,-16 6-1-16,-13 5-1 15,-11 12 1-15,-10 9 0 16,-5 14 0-16,-2 4 0 15,1 12-1-15,8 4-1 16,11 9-1-16,13-9-2 16,22 8-9-16,4-13-18 15,29 1-6-15,5-10 2 16,18 1-2-16</inkml:trace>
  <inkml:trace contextRef="#ctx0" brushRef="#br0" timeOffset="20054.1471">8579 6626 101 0,'0'0'37'15,"-11"10"2"-15,-18 0 0 16,4 11-31-16,-13 6-2 15,-2 9-1-15,1 3-2 16,3 7 1-16,2 0-2 16,11 4 1-16,9-8-2 15,16-2 0-15,13-13 0 16,15-10-1-16,14-14 1 15,10-13-1-15,8-15 0 16,1-7 0-16,0-12 1 16,-3-5-1-16,-9-2 0 15,-14-2-1-15,-11 3 1 0,-14 5-1 16,-12 5 0-16,-10 10 0 15,-13 7 0-15,-6 11-1 16,-6 9 2-16,1 4 0 16,7 7 0-16,6 3 0 15,12 4 0-15,13-5 1 16,18 0-1-16,15-6 3 15,13-4-3-15,11-3 0 16,5-2 0-16,1-5 1 16,-1 4-2-16,-10-1 2 15,-12 1-1-15,-8 4 0 16,-11 3 1-16,-16 4 0 15,-14 9 0-15,-9 6 1 16,-9 6-2-16,-7 12 0 0,2 4 0 16,-1 9 0-16,4 2 0 15,11 0 0-15,12-6 0 16,12-5 0-16,21-14 0 15,13-11 0-15,8-16 0 16,9-14 0-16,-1-11 0 16,-2-12 0-16,-8-5 0 15,-11-7 0-15,-15 1 0 16,-17-3 0-16,-16 7 0 15,-14 2 0-15,-11 4 0 16,-10 9 0-16,-2 7-3 16,-4 5-3-16,13 14-10 15,-8-8-9-15,31 20-4 16,-6-10-8-16,24 13-5 15,11-6 2-15,29 6-1 0</inkml:trace>
  <inkml:trace contextRef="#ctx0" brushRef="#br0" timeOffset="21895.2524">10498 6565 69 0,'0'0'35'16,"0"0"-1"-16,-14 1 2 15,2 2-22-15,-1 15-11 16,-9 4-1-16,-4 13 1 15,-8 9-2-15,-5 7 2 16,-3 4-3-16,-7 2-5 0,13 3-23 16,-5-13-6-16,14-7 0 15,8-15-2-15</inkml:trace>
  <inkml:trace contextRef="#ctx0" brushRef="#br0" timeOffset="22094.2637">10283 6724 117 0,'-12'-10'41'15,"12"10"0"-15,-17 8-1 16,9 6-35-16,11 3-3 16,12 4 1-16,13-2-3 15,10 1-1-15,19-2-3 16,9-10-7-16,24 4-27 15,-4-11-3-15,14 2 1 0,-12-9-2 16</inkml:trace>
  <inkml:trace contextRef="#ctx0" brushRef="#br0" timeOffset="22314.2763">11237 6466 104 0,'-23'12'40'15,"-15"9"0"-15,6 15 0 16,-16 3-37-16,13 10 1 16,3 2-2-16,10 0-1 15,10 0-5-15,10-18-14 0,23 3-20 16,9-17-2-16,21-6 1 15,2-17-2-15</inkml:trace>
  <inkml:trace contextRef="#ctx0" brushRef="#br0" timeOffset="23330.3344">11609 6459 109 0,'-33'-7'39'16,"-2"16"3"-16,-13 8-3 15,7 8-33-15,-6 8-2 16,10 4 1-16,7 2-3 15,14 3 1-15,16-4-1 16,18-5 0-16,15-7 0 0,16-9-2 16,11-9-2-16,7-12 2 15,5-7-1-15,-4-12 0 16,0-7 0-16,-10-9-2 15,-9-4 2-15,-8-4-1 16,-12-4 1-16,-12 4-1 16,-8 1 2-16,-9 5-1 15,-6 10 2-15,-10 8 0 16,-2 9 0-16,-4 11 0 15,-6 10 0-15,8 5-1 16,2 7 1-16,10 5-1 16,11 1 0-16,14-3 0 15,12-2 0-15,14-2-1 16,15-7 1-16,7-6 0 15,3-5 0-15,-2-5 0 0,-5-3 0 16,-6-4 1-16,-11-2-1 16,-12 0 1-16,-16 2 0 15,-16 12 0-15,-6-14 0 16,-14 16 0-16,-11 9-1 15,-7 8 1-15,-7 11 0 16,1 7 1-16,4 6-2 16,7 4 0-16,11 1 0 15,16 0 0-15,17-8 0 16,17-9 0-16,15-11 0 15,10-11 0-15,10-11 0 16,-1-13 0-16,4-12 0 0,-5-12 0 16,-6-5 0-16,-11-8 0 15,-7-1 0-15,-10-1 0 16,-12 2 0-16,-11 8 0 15,-13 6 0-15,-9 14 0 16,-10 10 0-16,-2 12 0 16,-6 11 0-16,2 7 0 15,7 10 0-15,6 3 0 16,16 0 0-16,13 1 0 15,18-5 0-15,11-5 0 16,15-8 0-16,8-5 0 16,5-8 0-16,3-6 0 15,-5-4 0-15,-6-2 0 16,-13 0 0-16,-3-2 0 15,-16 3 0-15,-8 5 0 0,-17 7 0 16,0 0 0-16,-18 26 0 16,-6-3 0-16,1 10 0 15,-1 8 0-15,4 6 0 16,2-1 0-16,11-1 0 15,11-2 0-15,11-14 0 16,11-11 0-16,8-12 0 16,1-14 0-16,4-12 0 15,-1-10 0-15,-6-9 0 16,-7-6 0-16,-10 0 0 15,-12-5 0-15,-9 5 0 16,-13 3-7-16,-6 12-4 16,-17-6-10-16,11 25-5 15,-20-14-5-15,22 21-6 0,-8-1-5 16,20 11 3-16,17-6 1 15</inkml:trace>
  <inkml:trace contextRef="#ctx0" brushRef="#br0" timeOffset="24057.376">13697 6533 81 0,'3'-12'38'0,"-6"-2"-1"15,3 14 2-15,0 0-30 16,0 0-3-16,-21 15-1 16,12 9 2-16,-10 2-2 15,2 8 0-15,-4 1-1 0,5 3 0 16,4-5-2-16,4-4 0 15,8-7-1-15,5-9 0 16,7-8-1-16,8-12 1 16,3-7-1-16,4-10 0 15,1-5 0-15,2-7-1 16,-1-2 1-16,-2-2-2 15,1 3 3-15,-6 2-3 16,-1 7 3-16,-7 10-2 16,-4 5 3-16,-10 13-2 15,11 4 2-15,-11 11-1 16,-2-1 0-16,0 4 0 15,4 2-1-15,3-5 1 16,7-7-1-16,10-1 1 16,6-12-1-16,5-5 0 0,7-1 1 15,-1-4 1-15,0 0-2 16,-3 4 0-16,-7 8 0 15,-9 7 0-15,-10 11 0 16,-6 7 0-16,-8 5 0 16,-4 7 0-16,0 2 0 15,0-2 0-15,6 7-5 16,-5-20-14-16,22 18-8 15,-17-27-4-15,18 12-9 16,-12-12-3-16,2 3-1 16,-14-4 4-16</inkml:trace>
  <inkml:trace contextRef="#ctx0" brushRef="#br0" timeOffset="25034.4319">5523 7595 81 0,'42'-3'36'0,"10"1"-2"16,5-7 0-16,4 2-33 15,15-1-1-15,8 0 1 16,8 0-1-16,9 0 0 16,6 0 1-16,9-1 0 15,6 0 0-15,15 0 1 0,8-1 0 16,9-1 0-1,8-1 0-15,13 0-1 0,7-1 1 16,9 2-1-16,5 0 0 16,3 3-1-16,3 1 1 15,0 2-1-15,2 1 1 16,0 1-1-16,1 0 1 15,5 1 0-15,3 0 0 16,4 0-1-16,2-2 1 16,9 1 0-16,0-2 0 15,5 0 0-15,2 0-1 16,-1 2 0-16,-3-1 0 15,0 1 0-15,-1 1-1 16,-5 0 1-16,0-1-1 16,0-1 1-16,1-1 0 15,1-3 1-15,3-5-1 0,-3-3 2 16,-5-1-1-16,-6-1 1 15,-8-1-2-15,-16 1 2 16,-18 0-2-16,-19 2 0 16,-25 10-3-16,-27-6-6 15,-13 11-26-15,-35-2-3 16,-21 8 1-16,-34-5-2 15</inkml:trace>
  <inkml:trace contextRef="#ctx0" brushRef="#br0" timeOffset="26010.4877">6956 7866 94 0,'-17'0'37'16,"17"0"0"-16,9-13 0 16,23-2-36-16,12-5-1 15,14-2 0-15,12-2 1 16,5 0-1-16,4 4 0 15,-5 2 0-15,-10 6 1 0,-10 10-1 16,-19 8 0-16,-19 8 1 16,-19 12 0-16,-21 7 0 15,-14 2 1-15,-11 6 1 16,-4-2-1-16,0-1 0 15,7-8 0-15,10-5 0 16,15-9-1-16,21-5 0 16,21-8 0-16,16-3-1 15,13-2 0-15,6 0 1 16,2 3-1-16,-2 9 0 15,-9 5 1-15,-12 8-2 16,-18 7 1-16,-18 8 0 16,-17 5 0-16,-12 4 0 0,-10-2 0 15,-1-7 0-15,0-3-1 16,7-10-1-16,18-8-3 15,16-17-11-15,19-15-23 16,13-12 1-16,27-2-2 16,8-18 0-16</inkml:trace>
  <inkml:trace contextRef="#ctx0" brushRef="#br0" timeOffset="26356.5075">8280 7705 100 0,'0'0'38'0,"-22"4"2"16,-2 23-1-16,-18 14-34 15,1 5-2-15,-6 15 0 0,2 8 0 16,0 5-1-16,5 3 0 16,7-3-1-16,13-6 0 15,8-7-1-15,13-5 1 16,13-19-1-16,11-10 1 15,7-13-1-15,5-11 0 16,1-12 0-16,1-8 1 16,-6-8-1-16,-5-8 0 15,-9-1 0-15,-14-3 0 16,-7 2-1-16,-6 3 0 15,-9 8 0-15,-2 3-1 16,2 6-1-16,3 3-2 16,14 12-3-16,0-20-15 15,30 20-12-15,-2-11-4 0,21 8-2 16,5-12 3-16</inkml:trace>
  <inkml:trace contextRef="#ctx0" brushRef="#br0" timeOffset="27009.5449">8697 7947 100 0,'5'-14'39'16,"-5"14"2"-16,-15-12-2 15,-3 25-32-15,-12-4-1 16,-2 15-2-16,-7 6-1 16,1 9 0-16,-2 5-1 15,6 5-1-15,5-2 0 16,9 2 0-16,12-6-1 15,16-11 0-15,14-9 0 16,18-12 0-16,10-14 0 16,11-9 0-16,8-12 0 0,3-12 0 15,-3-10 1-15,-8-4 0 16,-10-4-1-16,-14 1 1 15,-14 1 0-15,-15 6-1 16,-11 6 1-16,-13 6 0 16,-9 13-1-16,-5 9 0 15,1 10-1-15,3 7 1 16,6 8 0-16,13 1 0 15,12 1 0-15,14-2 0 16,16-2 0-16,13-4 0 16,12-4 0-16,7-6 0 15,0-3 0-15,-4-2 0 0,-8-1 0 16,-8-1 0-1,-13 2 0-15,-10 4 1 0,-24 4-1 16,0 0 0-16,-20 26 2 16,-10 3-2-16,-6 8 0 15,-1 8-2-15,0 7 2 16,5 3-1-16,8 1 1 15,14-5-1-15,14-6 1 16,23-13-1-16,16-14 1 16,10-13 0-16,13-13 1 15,5-15-1-15,1-13 0 16,-6-10 1-16,-10-5 0 15,-14-3 1-15,-15 0-2 16,-21 4 0-16,-17 6 0 16,-16 7 0-16,-8 15-5 0,-15 0-7 15,12 26-9-15,-22-12-4 16,26 26-7-16,-13-13 0 15,28 14-9-15,2 3-1 16,27 4 1-16</inkml:trace>
  <inkml:trace contextRef="#ctx0" brushRef="#br0" timeOffset="27722.5857">10798 7837 96 0,'-10'-1'38'16,"-23"3"1"-16,-7 14-1 15,-10 4-35-15,-7 6 0 16,2 3 0-16,7 4 0 15,10-4-1-15,18 4 0 16,15-8-1-16,20-4-1 16,18-12 0-16,19-1 0 0,9-5 0 15,3 0 0-15,1 1 0 16,-6 1 0-16,-12 4 1 15,-16 7-1-15,-22 9 1 16,-19 3-1-16,-19 6 0 16,-11-1 1-16,-6 2-2 15,1-7 0-15,6-2-4 16,5-18-9-16,32 4-14 15,3-23-13-15,30-4 1 16,10-16-2-16,21-2 1 16</inkml:trace>
  <inkml:trace contextRef="#ctx0" brushRef="#br0" timeOffset="28072.6057">11111 8109 94 0,'-24'18'38'0,"15"2"1"16,9-20 0-16,17 3-37 15,15-15 0-15,18-3 1 16,12-5-1-16,7-5 0 16,1-3-1-16,-4-1 1 15,-10-1 0-15,-9 4 0 16,-22 3 0-16,-11 2 0 15,-23 6 0-15,-13 6 0 16,-18 5 1-16,-7 10-1 16,-9 6 0-16,-2 6-1 15,2 7 0-15,3 8 0 16,14 4-1-16,12-2 0 0,17 0-1 15,20-6-2-15,22-3 0 16,18-8-3-16,21 1-9 16,-1-22-11-16,28 9-9 15,-5-18-5-15,8 4-3 16,-10-15 3-16</inkml:trace>
  <inkml:trace contextRef="#ctx0" brushRef="#br0" timeOffset="28279.6174">12178 7893 112 0,'-32'6'41'0,"-18"0"0"16,7 10-3-16,-6 2-35 0,9 4 0 16,4 3-2-16,10 3 1 15,16 0-2-15,15-5-2 16,15-3 0-16,17-9-4 15,16 4-6-15,-1-22-15 16,20 6-14-16,-8-15 0 16,9 3 0-16,-10-10 1 15</inkml:trace>
  <inkml:trace contextRef="#ctx0" brushRef="#br0" timeOffset="28940.6553">12558 7878 92 0,'-19'-2'40'15,"-13"-1"1"-15,2 12-1 16,-12 2-27-16,5 8-9 0,-1 4 0 15,8 8-1-15,3 1-1 16,10 2-1-16,10-3 0 16,10 0-1-16,12-8 0 15,8-6-1-15,11-5 0 16,5-13-1-16,3-11 0 15,0-5 1-15,-2-6 0 16,-6-7 0-16,-3 0-1 16,-9-2 1-16,-5-1 0 15,-9 1 1-15,-7 5 0 16,-1 6 0-16,-8 3 1 15,1 4 0-15,7 14-1 16,-13-10 1-16,13 10 0 16,0 0 1-16,21 7-1 0,0-5 0 15,5 1 0-15,7-2 0 16,4-2 0-16,2 1 0 15,-4 0 0-15,-5 4 0 16,-8 2 0-16,-8 5 1 16,-9 6-1-16,-9 3 0 15,-10 6 1-15,-7 5-1 16,-2 1-1-16,-3 2 0 15,4-2 0-15,3-6 0 16,5-3 0-16,13-8-1 16,1-15 1-16,30-3 0 15,1-14 1-15,9-6-1 16,1-7 1-16,5-5 0 15,-2-3-1-15,-1 1 1 0,-10 7-1 16,-6 5 0-16,-10 7 0 16,-17 18 0-16,0 0 2 15,0 0-2-15,-24 29 0 16,6-1 0-16,1 4-2 15,2 4 0-15,10 1-1 16,8-8-4-16,19 3-8 16,-5-25-6-16,33 14-4 15,-14-29-4-15,28 13-2 16,-16-25-6-16,15 2-2 15,-5-7 3-15</inkml:trace>
  <inkml:trace contextRef="#ctx0" brushRef="#br0" timeOffset="29390.6811">13621 7867 97 0,'0'0'40'15,"-24"-15"1"-15,15 12-2 16,-13-3-32-16,1 7-1 15,-10 3-1-15,-3 11-1 16,-9 5-1-16,0 6 0 16,0 6-1-16,6 4 0 15,6 1-1-15,14-4-1 16,11-10 1-16,15-5-1 15,17-14 0-15,14-12 0 16,14-12 0-16,8-10 0 0,4-9 0 16,0-5 1-16,-3-3-1 15,-5-5 0-15,-7 6 0 16,-13 4 0-16,-13 10 0 15,-14 10 0-15,-11 22 0 16,-25 0 0-16,-6 24 0 16,-7 8 0-16,-5 13 0 15,4 6 0-15,4 3-1 16,11 3-1-16,13-5-1 15,15-11-4-15,23 0-3 16,2-24-9-16,29 7-3 16,-11-31-6-16,24 12 0 15,-14-35-2-15,14 4-8 16,-17-10 1-16</inkml:trace>
  <inkml:trace contextRef="#ctx0" brushRef="#br0" timeOffset="29677.6975">14126 7807 111 0,'-20'-8'41'15,"-16"0"1"-15,7 17-1 16,-12-1-38-16,16 6 0 15,5 0-1-15,10 4-1 16,11-2 0-16,10 0-1 16,10-3 0-16,5-3 0 15,3 1 0-15,1-2 1 16,-4 1 0-16,-2 1 0 15,-8 3 0-15,-10 6 0 16,-9 1 0-16,-8 7 1 16,-9 0 0-16,-4 1-4 0,-5 1 1 15,-5-2-3-15,5 3-7 16,-10-19-8-16,20 14-6 15,-14-26-6-15,24 12-2 16,-13-14-9-16,22 2-2 16,-23-20 3-16</inkml:trace>
  <inkml:trace contextRef="#ctx0" brushRef="#br0" timeOffset="30570.7486">2983 9531 101 0,'4'-12'38'16,"5"-15"1"-16,18 3-1 15,3-5-36-15,12-3-1 16,5-2 1-16,3 10-1 16,-6 9 1-16,-6 13 0 15,-13 15-1-15,-7 15 1 16,-13 14-1-16,-11 13 1 15,-10 9-1-15,-5 7 1 16,-2 0 0-16,1-3-1 16,6-8 0-16,9-10 1 15,13-13-1-15,12-17 0 16,16-16 0-16,10-18 0 15,7-14 1-15,5-10-1 0,-1-11 0 16,-1-4 0-16,-6-4 0 16,-8 1 0-16,-10 1 0 15,-4 8-1-15,-6 8 0 16,-6 4 0-16,1 8 0 15,-3 7-1-15,5 7-2 16,2 3-3-16,15 15-11 16,-9-18-7-16,29 22-6 15,-10-15-11-15,17 6-1 16,0-11 0-16,15-2 2 15</inkml:trace>
  <inkml:trace contextRef="#ctx0" brushRef="#br0" timeOffset="30760.7594">4399 9389 96 0,'-37'18'40'0,"7"4"0"16,2-17-1-16,18-3-24 16,10-2-14-16,21-25-1 15,16 5-2-15,11-6-3 16,15 7-4-16,-7-14-17 15,14 20-12-15,-14-4-1 16,-6 18 0-16,-25 1 0 16</inkml:trace>
  <inkml:trace contextRef="#ctx0" brushRef="#br0" timeOffset="30893.767">4484 9526 116 0,'-48'41'40'0,"1"-16"1"16,19 5-2-16,13-17-37 16,15-13-3-16,19 3-6 15,10-27-17-15,32 9-16 16,1-13 0-16,23 5-1 15,1-10-1-15</inkml:trace>
  <inkml:trace contextRef="#ctx0" brushRef="#br0" timeOffset="32425.8547">9033 8443 59 0,'-19'15'35'0,"19"-15"-1"15,0 0 2-15,0 0-24 16,11-20-2-16,20 0-1 16,7-20-1-16,20-4-2 15,11-17 0-15,15-3-1 16,9-8-2-16,3 1 0 15,-1 1-1-15,-6 7-1 16,-14 11-1-16,-13 8-1 16,-15 17-3-16,-17 5-1 15,-6 18-3-15,-24 4-7 16,0 0-21-16,-4 12-2 15,-6 5-1-15,-10-5 2 16</inkml:trace>
  <inkml:trace contextRef="#ctx0" brushRef="#br0" timeOffset="33165.897">8422 8524 81 0,'-8'-10'39'0,"1"-19"-1"16,22-3 1-16,9-12-32 15,22-16-2-15,17-14-1 16,21-8 0-16,16-7 0 0,12-2-2 16,6 0 0-16,-4 6-1 15,-9 5 0-15,-11 16 0 16,-18 11-2-16,-20 10-1 15,-15 16-3-15,-31 4-5 16,-10 23-24-16,0 0-5 16,-23 12 1-16,-1-2-2 15</inkml:trace>
  <inkml:trace contextRef="#ctx0" brushRef="#br0" timeOffset="34003.9449">12631 7115 89 0,'-10'-6'37'16,"10"6"1"-16,-2-33 0 15,17 6-29-15,4-17-3 0,19-3-2 16,13-12 0-16,17-4-3 15,16-5 1-15,10-3-2 16,8 1 1-16,4 3-2 16,-2 2 2-16,-10 7-3 15,-13 6 2-15,-16 6-2 16,-15 10-1-16,-24-4-10 15,-7 17-24-15,-23-2-2 16,4 25 1-16,-34-18-1 16</inkml:trace>
  <inkml:trace contextRef="#ctx0" brushRef="#br0" timeOffset="34552.9763">12194 6956 60 0,'-10'7'29'16,"10"-7"-1"-16,-19 19-1 16,7-15-20-16,7 6-2 15,-4-9 1-15,9-1 2 16,-14 10-1-16,14-10 0 15,0 0 0-15,0 0 0 16,0 0-1-16,1-11 0 16,9-11 0-16,15-7-1 15,11-13-1-15,12-10-1 16,16-14 0-16,11-7-2 15,10-6 2-15,6-2-4 16,0 0 2-16,-6 8-2 0,-13 7 1 16,-9 14-1-1,-20 11 0-15,-14 11-2 0,-14 19-2 16,-15 11-3-16,-7 12-20 15,-15 3-11-15,5 15 1 16,-6-5-2-16,9 5 1 16</inkml:trace>
  <inkml:trace contextRef="#ctx0" brushRef="#br0" timeOffset="35559.0338">5898 9210 79 0,'0'0'37'0,"-10"-10"-1"16,10 10 2-16,17-19-33 16,9 7-1-16,6-6-1 15,12 3-1-15,5-1 0 16,6 1 0-16,-2 4-1 15,-6 6 0-15,-9 10 1 16,-12 11-1-16,-19 10 0 16,-17 12 0-16,-19 12 1 15,-12 9 0-15,-11 4 1 16,-5 4 0-16,-1-1 0 15,6-5 0-15,11-9 0 16,15-6-1-16,20-13-1 16,16-12 1-16,23-12-3 15,20-12 1-15,19-7-3 0,8-13-2 16,15 3-6-16,-6-20-23 15,12 7-6-15,-13-8 0 16,-1 4-2-16</inkml:trace>
  <inkml:trace contextRef="#ctx0" brushRef="#br0" timeOffset="35866.0513">6815 9181 92 0,'-12'2'38'0,"12"-2"2"15,0 0-2-15,28-7-35 0,0-6 0 16,12 1 0-16,5-5 1 16,6 6-1-16,1-2-1 15,-4 4 0-15,-5 7-1 16,-11 8 1-16,-9 12-1 15,-12 9 0-15,-14 14 0 16,-8 5 0-16,-9 7-1 16,-1 3 1-16,-4 3-3 15,1-4 0-15,5 0-4 16,0-23-17-16,24 3-17 15,2-18 2-15,19-3-4 16,7-19 2-16</inkml:trace>
  <inkml:trace contextRef="#ctx0" brushRef="#br0" timeOffset="36258.0738">7891 9106 98 0,'0'0'39'15,"-30"-9"1"-15,13 20-1 16,-9 1-35-16,-2 12 0 16,-4 10-1-16,0 10 0 15,1 6-1-15,4 6 0 16,6-1-1-16,12 2 1 15,12-4-1-15,12-9 0 16,14-13 0-16,10-11 0 0,12-10-1 16,6-15 0-16,3-11 1 15,-1-14-1-15,-5-8 1 16,-8-7-2-16,-10-8 1 15,-11-4 0-15,-12 1 0 16,-12-2 0-16,-8 7-1 16,-7 4-1-16,-4 14-1 15,-6 3-2-15,10 19-5 16,-9-5-16-16,23 16-12 15,3 12-2-15,14 5-1 16,5-7 2-16</inkml:trace>
  <inkml:trace contextRef="#ctx0" brushRef="#br0" timeOffset="36602.0932">8687 9096 103 0,'0'0'40'15,"-29"-10"2"-15,9 17-1 16,-11-2-36-16,-1 14-1 15,-4 4 0-15,4 11-2 16,2 4 0-16,8 9 0 16,9-2-2-16,12 2 1 15,13-7-1-15,12-6 1 16,11-8-1-16,8-11 0 15,4-13 0-15,5-10 0 16,-1-13 1-16,-3-11-1 16,-6-3 0-16,-9-10-1 15,-6-3 0-15,-10-2-1 0,-7 5 0 16,-9 0-1-16,-4 12-1 15,-6 1-3-15,5 22-8 16,-14-9-10-16,18 19-10 16,0 0-4-16,12 12-1 15,2-5 1-15</inkml:trace>
  <inkml:trace contextRef="#ctx0" brushRef="#br0" timeOffset="36926.1121">9334 9116 101 0,'0'0'41'0,"0"0"1"15,-13 4-1-15,-12 3-33 16,2 7-4-16,-2 6 0 0,3 11-1 16,5 3-1-16,4 9 0 15,9-1-1-15,11 0 0 16,10-6-1-16,11-6 1 15,9-10-1-15,9-11 0 16,5-14 0-16,1-9 0 16,-2-12 0-16,-5-7 0 15,-8-7 0-15,-8-3 0 16,-9-3-1-16,-12 1-1 15,-10 3-1-15,-14 1-2 16,-2 15-3-16,-15-5-10 16,9 27-8-16,-21-8-8 15,13 17-7-15,-4 0 0 16,10 11 1-16</inkml:trace>
  <inkml:trace contextRef="#ctx0" brushRef="#br0" timeOffset="37608.151">10404 8993 86 0,'-9'-11'37'0,"-10"-3"1"16,-5 13-1-16,-9-6-31 16,0 13 0-16,-7 4-1 15,2 15 0-15,-5 4-1 16,3 15 1-16,6 5-2 15,8 5 0-15,12 0-1 16,14-1 0-16,19-6-1 16,14-10 0-16,19-10-1 15,14-18 1-15,14-16-1 16,6-13 0-16,3-10 0 15,-5-11 0-15,-11-8 0 16,-14-4 0-16,-21 0 0 16,-19-1-1-16,-26 8-1 15,-21 1 0-15,-19 12-1 0,-14 4-1 16,-7 14-1-16,-8 2-4 15,13 25-14-15,-13-8-9 16,25 17-7-16,5-1 0 16,21 7 0-16</inkml:trace>
  <inkml:trace contextRef="#ctx0" brushRef="#br0" timeOffset="38420.1972">5656 9985 62 0,'-17'7'32'16,"17"-7"-1"-16,-11 13-1 15,11-13-26-15,22 1 0 16,-1-7-1-16,15 5 3 15,4-9-1-15,16 4 0 16,5-8 0-16,16 7-1 0,5-4 0 16,13 4-1-16,8-4-1 15,12 4 0-15,9-3-2 16,14 0 1-16,11-3 1 15,9-1-1-15,10-7 0 16,14 1 1-16,8-1-1 16,8-1 0-16,7 0 1 15,2 3-1-15,-2 2 0 16,3 2-1-16,-4 3 1 15,-9 0-1-15,-4 4 1 16,-5 0 0-16,-7 0 0 16,-4 0 0-16,-6-6-1 15,-3 3 1-15,-11-4 0 16,2 2-1-16,-11-1 1 15,-10 0-1-15,-16 4-1 0,-13-1 0 16,-16 8-1-16,-20-2 0 16,-11 7-2-16,-26-5-3 15,-2 16-21-15,-32-13-11 16,-2 12 1-16,-21-9-2 15</inkml:trace>
  <inkml:trace contextRef="#ctx0" brushRef="#br0" timeOffset="39224.2432">7515 10185 87 0,'0'0'37'15,"0"0"-1"-15,20-14 0 16,4 0-33-16,12 0-1 16,7-1 1-16,7 2-2 15,1 3 1-15,-1 1-1 0,-3 4-1 16,-4 5 1-16,-10 4-1 15,-8 4 1-15,-12 6-1 16,-10 4 1-16,-11 5-1 16,-5 1 1-16,-10 4 0 15,-1-2-2-15,-2 0 2 16,2-3-1-16,2-2 0 15,9-5 0-15,8-3 0 16,5-13 0-16,27 14 0 16,-1-10 1-16,10 1-2 15,1 0 1-15,2 2-1 16,-2 2 2-16,-5 2-1 15,-12 5 1-15,-10 6-1 16,-11 3 1-16,-17 3 0 16,-8 5 0-16,-10 0 0 15,-3-1-1-15,0-7-1 0,4-5-2 16,17 2-9-16,1-22-24 15,30-4-2-15,10-20-1 16,25-3-1-16</inkml:trace>
  <inkml:trace contextRef="#ctx0" brushRef="#br0" timeOffset="39614.2655">8919 9998 76 0,'-20'-15'39'0,"10"17"0"0,-9-1 0 16,0 13-24-16,-9 7-9 16,5 15 1-16,-9 7-2 15,2 13-1-15,-3 7-2 16,5 9 1-16,4 0-2 15,9-1 1-15,9-6-2 16,10-5 1-16,12-10-2 16,10-11 1-16,10-16 0 15,5-11 1-15,2-13-1 16,-2-11 0-16,-3-10 1 15,-10-9-1-15,-7-6 0 16,-15-3 0-16,-9 2-1 16,-11-1-1-16,-7 6 1 15,-12 3-3-15,5 13-2 0,-13-3-13 16,17 25-9-16,-9-7-12 15,17 11 0-15,2-5-1 16,14-4-1-16</inkml:trace>
  <inkml:trace contextRef="#ctx0" brushRef="#br0" timeOffset="42829.4497">3138 11442 65 0,'19'-13'36'15,"0"-8"-2"-15,8 5 1 16,-2-6-30-16,6 4-2 15,-4-2-1-15,0 6 0 16,-4 6 0-16,-7 10 0 16,-7 10-1-16,-5 13 0 15,-9 10 0-15,-1 12 1 0,-5 7-1 16,-1 7 2-16,3 1-2 15,1-2 1-15,7-5-1 16,10-7 1-16,8-13-1 16,8-10 2-16,8-17-2 15,10-9 1-15,2-13-1 16,4-8 0-16,-3-11 1 15,-1-5-1-15,-6-6 1 16,-8 1-2-16,-8-3 1 16,-8 5-1-16,-6 3 1 15,-3 4-1-15,-2 7 0 16,-2 4-1-16,4 5-1 15,3 0-3-15,13 16-8 16,-1-12-24-16,20 10-1 16,1-7-2-16,13 7 1 0</inkml:trace>
  <inkml:trace contextRef="#ctx0" brushRef="#br0" timeOffset="43051.4623">4293 11446 74 0,'-25'8'40'0,"9"1"-1"16,1-11-1-16,15 2-20 16,6-14-17-16,16 0-2 15,8 1-1-15,9-7-2 16,11 12-8-16,-5-8-26 15,10 11 1-15,-11-3-2 0,-5 13 1 16</inkml:trace>
  <inkml:trace contextRef="#ctx0" brushRef="#br0" timeOffset="43191.4704">4425 11598 92 0,'-22'22'40'0,"2"-15"-1"16,20-7-1-16,0 0-36 15,26-22-3-15,18 6-8 16,5-14-29-16,23 4 0 15,2-9-1-15,10 4-2 16</inkml:trace>
  <inkml:trace contextRef="#ctx0" brushRef="#br0" timeOffset="45121.5808">6437 11181 49 0,'3'-17'33'16,"-1"-3"0"-16,-6-1 1 15,3 3-27-15,-9-1 0 16,3 9 0-16,-9 1-2 16,3 11 1-16,-12 3-1 0,1 10 0 15,-11 3-1-15,2 11 0 16,-6 0 0-16,9 1-2 15,0-1 1-15,10-3-1 16,12-4-1-16,16-9 1 16,16-12-2-16,15-9 1 15,15-12-1-15,10-4 1 16,9-6 0-16,4-5 0 15,-3 2-1-15,-7 3 2 16,-10 7-2-16,-14 13 2 16,-16 12-2-16,-16 15 0 15,-18 15 0-15,-15 17 0 16,-14 15 0-16,-8 8-1 15,-6 7 0-15,0 0 0 0,6-3 0 16,6-13 0-16,14-6-5 16,7-27-14-16,31-8-18 15,6-24-1-15,23-10-1 16,6-20 0-16</inkml:trace>
  <inkml:trace contextRef="#ctx0" brushRef="#br0" timeOffset="45340.5931">7188 11154 80 0,'-19'22'38'0,"-10"7"1"16,-6 15-1-16,-12 1-35 15,2 15 0-15,-4 1-1 16,5 1 0-16,2-3-2 0,8-6-1 15,9-8-3-15,10-15-3 16,19-2-13-16,-4-28-18 16,22 3 0-16,-7-20-1 15,11-2 3-15</inkml:trace>
  <inkml:trace contextRef="#ctx0" brushRef="#br0" timeOffset="45490.6016">6906 11461 77 0,'-11'-16'40'16,"-14"1"0"-16,7 14 0 15,-8 0-29-15,12 11-4 16,6 0-4-16,13 2 0 15,16-5-3-15,13-6-3 16,22 0-7-16,2-18-25 16,30 2-6-16,7-15 2 0,17-1-3 15</inkml:trace>
  <inkml:trace contextRef="#ctx0" brushRef="#br0" timeOffset="46059.6345">7695 11157 53 0,'-35'12'40'0,"20"1"-2"15,15-13 1-15,16 4-13 16,18-13-24-16,18-2 1 15,9-3-1-15,7-1 0 16,-1 1 0-16,-3 3-1 16,-10 2 0-16,-8 3-1 15,-11 3 1-15,-14 7 0 16,-21-4 0-16,3 15 0 15,-12-2 0-15,-5 2 0 16,-4-2 0-16,3 1 0 16,1 1 0-16,8-3 0 0,6-12-1 15,16 12 1-15,7-9-1 16,10-3 0-16,7-1 0 15,-1 2 0-15,-5 1 1 16,0 6 0-16,-13 5 0 16,-12 10 1-16,-17 2-1 15,-15 9 1-15,-12 4-1 16,-11 2 1-16,-5 0-1 15,0-3 0-15,2-4 0 16,6-8-2-16,13-2-1 16,8-15-2-16,21 5-15 15,-3-26-16-15,25 2-7 16,-2-12 1-16,12-3-3 15</inkml:trace>
  <inkml:trace contextRef="#ctx0" brushRef="#br0" timeOffset="48051.7483">9149 11119 59 0,'-16'23'36'0,"-2"-7"0"16,-4 9-1-16,-9 4-27 16,0 7-3-16,-4 0-3 15,0 4 1-15,2 0-2 16,4-3 0-16,4-1-4 15,6-19-4-15,19 2-27 16,0-19-1-16,0 0-1 16,20-29 0-16</inkml:trace>
  <inkml:trace contextRef="#ctx0" brushRef="#br0" timeOffset="48208.7573">8945 11221 83 0,'0'0'41'0,"-23"-16"-1"0,23 16 0 16,-23 15-33-16,23 0-2 15,6 0-1-15,18 2-2 16,12-4-2-16,13-5-2 15,20 4-7-15,-3-16-28 16,22 4-4-16,-2-9 1 16,5 3-2-16</inkml:trace>
  <inkml:trace contextRef="#ctx0" brushRef="#br0" timeOffset="48959.8004">10343 10995 56 0,'5'-17'35'16,"-5"17"2"-16,3-14-1 16,8 14-22-16,-11 0-5 15,0 0-1-15,-3-11-2 16,3 11-2-16,-7 17-1 15,-2 5-2-15,-9 5 1 16,1 12-2-16,-7 6 0 16,2 6-1-16,-2 6-1 0,3-6-2 15,15 5-10 1,1-17-24-16,23-9 0 0,3-16-2 15,20-8 1-15</inkml:trace>
  <inkml:trace contextRef="#ctx0" brushRef="#br0" timeOffset="49342.8223">10860 10953 83 0,'0'0'44'16,"-25"-15"-6"-16,10 18 2 15,-6 4-35-15,-3 11-1 16,-6 8 0-16,3 8-2 0,-3 8 0 16,5 6-1-16,3 3 0 15,10 0-1-15,9-5 1 16,11-7-2-16,15-8 2 15,9-10-1-15,14-15 0 16,5-13 1-16,3-12-1 16,2-12 0-16,-4-8 0 15,-7-5 0-15,-9-8-1 16,-13 0 1-16,-8 5-1 15,-15 0-1-15,-6 11-1 16,-12 4 1-16,-1 12-3 16,-5 5 2-16,5 15-4 15,0-3-6-15,19 17-21 16,0-14-3-16,14 24-1 0,6-14 1 15</inkml:trace>
  <inkml:trace contextRef="#ctx0" brushRef="#br0" timeOffset="49703.8429">11425 10975 94 0,'0'0'40'16,"-5"-15"1"-16,-12 18-1 16,-8-2-34-16,-3 12-2 15,-9 1 0-15,3 6-3 16,0 7 2-16,4 5-2 15,4 3 0-15,8-1-1 16,10-1 0-16,14-3-1 16,13-8 1-16,13-7 0 0,12-9 0 15,8-9 0-15,5-8-1 16,0-7 1-16,-6-8-1 15,-7-4 1-15,-11-3-1 16,-13-1 2-16,-15 3-2 16,-15 0 1-16,-9 6 0 15,-8 3 0-15,-4 9-2 16,-2 3 2-16,5 9-4 15,6 1 0-15,17 11-4 16,5-11-14-16,26 9-15 16,-1-6-3-16,20 5 1 15,5-10-1-15</inkml:trace>
  <inkml:trace contextRef="#ctx0" brushRef="#br0" timeOffset="50033.8618">11976 10919 94 0,'0'0'40'15,"0"0"0"-15,-12-1-1 16,-8 3-33-16,0 10-1 15,-5 1-1-15,2 10 0 16,-3 4-1-16,5 6-2 16,6 2 0-16,5 0-1 15,10-1 1-15,10-2-2 16,10-5 1-16,12-8-1 15,10-9 0-15,7-9 1 16,4-9-1-16,1-9 1 16,-1-7 0-16,-6-10-1 15,-10-6 1-15,-10-5 2 16,-13-2-2-16,-14-3 1 0,-12 2-1 15,-8 6 1-15,-4 6-3 16,-8 8 1-16,6 19-8 16,-10-4-16-16,28 24-12 15,-5 0-4-15,18 15-1 16,2-3 0-16</inkml:trace>
  <inkml:trace contextRef="#ctx0" brushRef="#br0" timeOffset="50657.8975">12572 10945 33 0,'0'0'26'0,"0"0"4"15,10-7-11-15,-10 7-11 16,0 0 1-16,10 8 2 16,-10-8-1-16,0 0-1 15,6-11-2-15,-6 11-1 16,10-10 0-16,-10 10-3 0,7-14 1 15,-7 14-1-15,3-13 1 16,-3 13 0-16,-3-10 1 16,3 10 0-16,-11-8 0 15,11 8 0-15,-22-7 0 16,10 7 0-16,-9-1-2 15,4 8 1-15,-5 3-1 16,-1 11-1-16,0 5-1 16,2 8 0-16,4 7 0 15,6 6-2-15,8 0 2 16,12-1-2-16,11-7 2 15,11-8-2-15,13-11 1 16,13-13 0-16,9-13 0 16,5-12 1-16,-2-12-1 0,-5-10 0 15,-10-3 1-15,-11-4 0 16,-21-1-1-16,-19 1-1 15,-22 6-1-15,-20 4 0 16,-12 14-5-16,-23 2-3 16,3 25-15-16,-21-7-7 15,12 21-9-15,-2 4 0 16,8 11 1-16</inkml:trace>
  <inkml:trace contextRef="#ctx0" brushRef="#br0" timeOffset="51498.9456">6118 11866 18 0,'-15'-15'27'15,"15"15"2"-15,-14-22 0 16,12 12-15-16,2 10-9 16,0 0-1-16,22-10 0 15,0 3 0-15,11 6 1 16,5-7 0-16,16 6 1 15,5-11-2-15,18 9 2 16,3-9-1-16,19 5 0 0,3-2-1 16,12 1-2-1,7-1 0-15,13 2 0 0,8-6 1 16,13 4-2-16,11-8 1 15,5 3-1-15,10-1 0 16,8-1-1-16,3 0 1 16,3 1 0-16,2 3-1 15,-4 0 0-15,1 3 1 16,0 1-1-16,-1-1 1 15,2 3 0-15,-1 1 1 16,5-3-1-16,1 0 1 16,7 0 0-16,-2-1 0 15,8-1 0-15,-1-1-1 16,1 2 0-16,1 1 0 0,-5 3-1 15,-6 2 1-15,-8 1-1 16,-7 1 0-16,-8 1 0 16,-15 0-1-16,-4 0 1 15,-15-3 0-15,-9-2 0 16,-11 3 0-16,-9-4-2 15,-10 1-1-15,-20-5-2 16,-4 10-12-16,-30-11-21 16,-6 7 0-16,-23-6-2 15,-24 11 1-15</inkml:trace>
  <inkml:trace contextRef="#ctx0" brushRef="#br0" timeOffset="52475.0012">7786 12063 54 0,'18'-18'35'16,"-4"-1"0"-16,-10-3-1 16,3 7-26-16,-18-3-2 15,-3 9-3-15,-15-1 1 0,-2 12 0 16,-10 4 0-16,-4 9-1 15,-1 5 1-15,2 8-1 16,1 3 0-16,9 5-1 16,11-2 0-16,11 0 0 15,15-6-1-15,14-6-1 16,18-10 1-16,16-9-1 15,9-7 0-15,11-12 1 16,2-9 0-16,3-3 0 16,-4-1 0-16,-10-1 1 15,-12 7-1-15,-12 2 1 16,-13 11-1-16,-15 11 0 0,-14 11 0 15,-16 16 0-15,-9 14-1 16,-8 8 1-16,-4 8-2 16,-2 5 1-16,4 1-2 15,7-10-2-15,19 4-8 16,5-33-18-16,31-5-11 15,12-24 0-15,25-10 0 16</inkml:trace>
  <inkml:trace contextRef="#ctx0" brushRef="#br0" timeOffset="52686.0135">8765 11940 83 0,'-24'4'40'15,"-5"21"-1"-15,-21 5 0 0,-5 13-38 16,-6 10-1-16,-1 7 1 15,0 6-1-15,2-3-1 16,10 0-2-16,8-16-2 16,24 5-14-16,3-30-19 15,21-8-1-15,3-19-1 16,19-8 3-16</inkml:trace>
  <inkml:trace contextRef="#ctx0" brushRef="#br0" timeOffset="52845.0225">8443 12165 90 0,'-2'-14'39'16,"-17"3"2"-16,9 24-7 15,0-7-29-15,10 9-1 16,10-4-2-16,16-3-2 0,19-4-2 16,10-11-5-16,29 6-20 15,0-22-13-15,21 3 1 16,-1-12-2-16</inkml:trace>
  <inkml:trace contextRef="#ctx0" brushRef="#br0" timeOffset="53069.0352">9404 11900 80 0,'-31'10'42'16,"6"9"-2"-16,-10-1 1 16,13 15-35-16,-1-9-2 15,13 5-1-15,7-5 0 16,13-3 0-16,13-7-1 0,18-11-2 15,13-7 0-15,7-11-2 16,14-5-2-16,-3-13-5 16,15 10-21-16,-16-19-11 15,-5 9 0-15,-23-7 2 16</inkml:trace>
  <inkml:trace contextRef="#ctx0" brushRef="#br0" timeOffset="53220.044">9696 11866 79 0,'-60'47'42'0,"12"17"-2"16,-1-2 2-16,17 2-28 15,6 0-13-15,16-5-1 16,11-2-5-16,2-21-18 0,16 4-18 16,-3-13 0-16,6-5 0 15,-6-13-1-15</inkml:trace>
  <inkml:trace contextRef="#ctx0" brushRef="#br0" timeOffset="53692.071">7397 12665 66 0,'-12'7'40'0,"12"-7"-2"15,23-39 1-15,10 0-32 16,16-21-1-16,19-11 0 16,10-14-1-16,12-3-1 15,5-4-1-15,0 7 0 0,-7 5-2 16,-10 14 2-16,-17 16-4 15,-17 15 2-15,-16 21-5 16,-28 14-1-16,5 11-11 16,-26 1-23-16,3 14-1 15,-7-7-3-15,8 8 3 16</inkml:trace>
  <inkml:trace contextRef="#ctx0" brushRef="#br0" timeOffset="54233.102">6297 11683 88 0,'-18'-10'40'16,"27"-9"-1"-16,4-20 1 15,14-10-36-15,19-13-1 16,13-5-2-16,12-3 1 15,7 0-2-15,4 7-1 16,-3 1 0-16,2 24-16 16,-22-2-22-16,2 14 1 15,-18 3-2-15,-5 10 0 0</inkml:trace>
  <inkml:trace contextRef="#ctx0" brushRef="#br0" timeOffset="56793.2484">7983 11245 39 0,'-9'-16'32'15,"9"16"2"-15,0 0-2 16,15-11-21-16,0 13-7 16,1-1-2-16,9 5 1 15,-2 0 0-15,6 3 0 16,3 3-2-16,5 4 1 15,1 1-1-15,1 4 0 16,1 2 1-16,1 5-1 0,1 1-2 16,-1 6 2-16,0-1 0 15,2 0 0-15,-2-2 1 16,8 2-1-16,0-8 0 15,6 3 1-15,3-8 0 16,8 0 0-16,6-4-1 16,7-1 0-16,4 0 1 15,2 0 1-15,2 2-2 16,-1 1 2-16,-3 3-2 15,-4 0-2-15,-5 2 2 16,-7 3-2-16,-7-1 1 16,-3 1-2-16,-6-3 2 15,-6-2-2-15,-3-3 3 16,-6-2 0-16,-6-3-1 15,-3-4 1-15,-7-4 0 0,-5 0 0 16,-3-5 0-16,-12-1-1 16,0 0 0-16,0 0 0 15,0 0 0-15,0 0-1 16,-16-4-1-16,16 4-2 15,-11 5-9-15,11-5-24 16,0 0-1-16,-12-8 0 16,12 8 0-16</inkml:trace>
  <inkml:trace contextRef="#ctx0" brushRef="#br0" timeOffset="57523.2902">9276 10753 42 0,'-3'-18'33'16,"-3"-3"1"-16,1 7 1 15,-9-6-22-15,14 20-3 0,-27-6 0 16,12 16-3-16,-9 0-1 15,6 12-1-15,-3 1-1 16,6 6-1-16,1 3 0 16,8 2 0-16,6-3-2 15,13-2 1-15,8-5-1 16,9-4 0-16,6-9-1 15,4-5 0-15,4-7 1 16,-1-6-1-16,-5-7 1 16,-5-7-1-16,-6-3 1 15,-11-4-1-15,-9-2 1 16,-7 0-2-16,-8 2 1 15,-7 3-1-15,-5 8 0 16,-3 3-1-16,0 11 0 0,-4 3-3 16,15 16-11-16,-5-8-22 15,17 7 0-15,3-5-1 16,16 2 1-16</inkml:trace>
  <inkml:trace contextRef="#ctx0" brushRef="#br0" timeOffset="57705.3006">9667 10849 102 0,'-15'7'40'15,"-2"-10"-2"-15,17 3-4 16,-12-5-40-16,10-14-26 0,21 10-7 15,-4-6 0-15,10 6-1 16</inkml:trace>
  <inkml:trace contextRef="#ctx0" brushRef="#br0" timeOffset="58026.3189">9828 10719 89 0,'0'0'39'0,"-15"-5"0"15,15 5 1-15,6-19-35 16,13 6-2-16,10-6 1 0,9 1-2 16,-1-2 1-16,6 5-1 15,-6 1-1-15,1 7 0 16,-9 5 1-16,-9 7-2 15,-12 11 1-15,-10 6 0 16,-10 9-1-16,-3 3 0 16,-4 4 0-16,-3-1-1 15,5-1-1-15,0-5-2 16,13-3-4-16,4-28-20 15,13 18-12-15,6-23 0 16,18-5-1-16,1-15 1 16</inkml:trace>
  <inkml:trace contextRef="#ctx0" brushRef="#br0" timeOffset="58346.3372">10458 10465 95 0,'-16'-14'39'15,"4"20"1"-15,-7-3 0 16,14 9-36-16,-10 0-2 15,9 5 1-15,0-2-1 16,7 1 0-16,6-4-1 16,7 2 0-16,5-6-1 15,4 3 1-15,0-4-1 16,1 0 1-16,-2 3-1 15,-6 1 0-15,-4 6 0 16,-9 4 0-16,-5 5 0 16,-7 4 1-16,-5 1-2 15,-2 0 1-15,2-1-3 0,-1-7-1 16,10 5-14-16,-5-25-21 15,10-3-1-15,17-18 0 16,5-4-1-16</inkml:trace>
  <inkml:trace contextRef="#ctx0" brushRef="#br0" timeOffset="58480.3449">10570 10491 115 0,'-14'-7'43'0,"14"7"-1"15,0 0-3-15,26-20-43 16,15 14-28-16,-4-11-9 15,12 4-1-15,-6-2-1 16</inkml:trace>
  <inkml:trace contextRef="#ctx0" brushRef="#br0" timeOffset="59289.3912">3535 13318 69 0,'-10'0'39'16,"10"0"-2"-16,0-12 2 16,10-4-35-16,9-10-1 15,12-7 0-15,8-5-1 16,11-1 0-16,5 1 0 15,1 4 0-15,-2 9-1 16,-5 12 0-16,-9 15-1 16,-12 15 1-16,-14 14-1 15,-14 15 1-15,-11 7-1 16,-3 9 1-16,-2 3-1 15,2 1 0-15,7-4 0 0,11-5 0 16,11-10 1-16,11-11 0 16,17-17 1-16,7-13-1 15,7-14 1-15,5-13 0 16,0-14 0-16,-6-5 0 15,-6-11 1-15,-8-2-1 16,-11 1 0-16,-10 2 0 16,-7 4-1-16,-6 4 0 15,-7 6 0-15,4 6-2 16,-2 7-1-16,4 4-2 15,13 11-4-15,-7-12-17 16,25 17-16-16,-6-8-1 16,14 10 0-16,-4-6 0 15</inkml:trace>
  <inkml:trace contextRef="#ctx0" brushRef="#br0" timeOffset="59492.4028">4958 13200 86 0,'-22'5'39'15,"22"-5"1"-15,-19-4-1 16,19 4-36-16,14-17-1 16,8 4-1-16,8 1-1 15,3-3-2-15,9 7-5 16,-11-11-26-16,13 14-5 15,-13-1-2-15,1 9 0 16</inkml:trace>
  <inkml:trace contextRef="#ctx0" brushRef="#br0" timeOffset="59642.4114">4980 13364 93 0,'-30'32'42'16,"2"-13"-1"-16,20-4-2 16,8-15-38-16,31-13-3 15,14 0-9-15,1-18-27 16,26 5-1-16,0-10-4 15,13 8 4-15</inkml:trace>
  <inkml:trace contextRef="#ctx0" brushRef="#br0" timeOffset="64930.7138">6190 13052 63 0,'7'-17'36'16,"7"9"0"-16,-1-9 0 15,8 6-32-15,6-4 0 16,12 4-1-16,4-5 0 16,5 3-1-16,3 0 0 0,4 4 0 15,-4 2-1-15,-2 6 0 16,-3 8 0-16,-8 8-1 15,-12 10 1-15,-8 9-1 16,-12 8 1-16,-9 9 0 16,-5 8-1-16,-7 1 0 15,-2 2-1-15,-3-5-2 16,10 9-14-16,-2-24-21 15,16-3 0-15,1-18-2 16,18-9 0-16</inkml:trace>
  <inkml:trace contextRef="#ctx0" brushRef="#br0" timeOffset="65313.7358">7328 12943 70 0,'-21'-4'40'15,"2"15"-1"-15,-8-5-1 16,3 14-35-16,2 0 0 16,6 6 1-16,0 1-2 15,9 0 0-15,7-3-1 16,12-1 0-16,5-5-1 15,8-2 1-15,6-3-1 16,6-3 1-16,1 1-1 16,5-3 1-16,-2 1-1 15,-6 2 0-15,-2-1 1 16,-6 6-1-16,-8 1 1 0,-5 4-2 15,-13 2 2-15,-7 4-2 16,-8-1 1-16,-4 2 0 16,-4 1-1-16,-4-9-1 15,5 1-3-15,-3-14-4 16,24-7-29-16,-15 0-1 15,20-10-1-15,-1-19 1 16</inkml:trace>
  <inkml:trace contextRef="#ctx0" brushRef="#br0" timeOffset="66110.7813">7491 12988 73 0,'-15'-10'41'0,"-5"-2"-2"16,9 12 2-16,-2-9-36 15,13 9-1-15,13-6-2 16,13 0 0-16,9-4-1 15,11-1 0-15,5 2-1 16,6-1 1-16,1 2-1 16,-5-1 0-16,-4 6 0 15,-7 3 0-15,-9 3 0 16,-8 1 1-16,-8 2-1 15,-8 4 0-15,-3 5 0 16,-7 7 0-16,-5 5 1 16,-3 5-1-16,-6 8 1 15,-3 7 0-15,0 3-1 16,3 0 0-16,2-1 1 0,7-6-1 15,8-4 0-15,8-9 0 16,11-11 0-16,12-12 0 16,7-15 0-16,6-9 1 15,5-11-1-15,0-9 1 16,-1-8-1-16,-5-5 1 15,-10-5-1-15,-12-2 0 16,-10 7 0-16,-13 1 0 16,-6 9 0-16,-11 9-1 15,-7 8 1-15,0 9 0 16,3 9 0-16,4 11 0 15,8 5 0-15,10 2 0 16,11 1 0-16,20-3 0 16,13-1 1-16,12-5-1 0,9-6 0 15,7-3 0-15,2-2 1 16,-3-2-1-16,-5 1 0 15,-14-3 0-15,-11 4 1 16,-14 3 0-16,-12 8-1 16,-16 7 0-16,-13 7 1 15,-6 11-1-15,-9 5 1 16,0 11 0-16,2 5-1 15,6 5 0-15,5-2 1 16,11-4-1-16,16-6 0 16,14-12 0-16,11-9 1 15,13-14-2-15,5-14 1 16,3-12 1-16,-2-13 0 15,-2-9-1-15,-13-9 1 16,-11-5-1-16,-11-6 0 0,-17 1 0 16,-12 3-3-16,-12 3-1 15,-5 14-2-15,-13-5-10 16,11 35-12-16,-19-6-12 15,19 19-1-15,-3 1-1 16,13 12 1-16</inkml:trace>
  <inkml:trace contextRef="#ctx0" brushRef="#br0" timeOffset="66801.8209">9561 13087 58 0,'29'-17'38'0,"-9"-1"-1"16,-4 12 2-16,-16 6-32 15,0 0-2-15,0 13-1 16,-9 9 0-16,-11 4 0 16,2 8-1-16,-6 1-1 0,6 2 0 15,-2-5-1-15,11-4 0 16,1-8 0-16,11-8-1 15,7-13 0-15,12-12 0 16,8-11 1-16,4-7 0 16,7-7 0-16,-2-3 1 15,1-6-1-15,-2 3 1 16,-10 4-1-16,-5 7 0 15,-7 5 0-15,-8 12 1 16,-8 16-1-16,0 0 0 16,0 0 0-16,-17 29 0 15,12-4-1-15,4 0 1 16,6-1-1-16,10-3 1 0,9-8-1 15,12-10 1 1,8-7-1-16,7-7 0 0,2-5 1 16,1-3-1-16,-5 0 1 15,-7 3 0-15,-11 6-1 16,-12 11 1-16,-13 13 0 15,-12 6-1-15,-10 12 0 16,-9 8 1-16,0 3-2 16,-1-1-1-16,4-1 0 15,6-10-3-15,17-6-3 16,-1-25-15-16,39 0-9 15,-2-26-10-15,19-6 0 16,3-17 2-16</inkml:trace>
  <inkml:trace contextRef="#ctx0" brushRef="#br0" timeOffset="66981.8312">10676 12599 93 0,'-31'33'41'16,"-16"12"2"-16,-2 24-2 15,-12 6-40-15,6 8-1 16,4 3 0-16,11 0-2 15,11-2-3-15,8-21-10 16,26 2-25-16,2-24 0 16,18-5-3-16,4-22 2 15</inkml:trace>
  <inkml:trace contextRef="#ctx0" brushRef="#br0" timeOffset="67280.8483">10716 12996 82 0,'-22'-7'42'16,"2"16"0"-16,-13 1 0 15,8 3-31-15,-1 7-9 16,6 1 0-16,11-1-1 16,9-1 0-16,9-4 0 15,11-2-1-15,9-3 0 16,0 0 1-16,-1 1-1 15,-1 1 0-15,-8 3 1 16,-10 7-1-16,-11 4 1 16,-11 3-2-16,-8 2 2 15,-4-3-2-15,-3 2-1 16,0-5-2-16,10 8-14 0,-11-27-13 15,18 9-12-15,-2-15 2 16,13 0-3-16</inkml:trace>
  <inkml:trace contextRef="#ctx0" brushRef="#br0" timeOffset="68160.8986">3920 14561 67 0,'0'0'40'16,"7"-21"-3"-16,12 5 1 15,7-7-36-15,3-3-1 0,8-2 0 16,1 2 0-16,-2 6 0 15,-1 1 0-15,-5 8 0 16,-8 7 0-16,-6 8-1 16,-5 9 1-16,-8 14 0 15,-6 10 1-15,-3 8-1 16,0 9 0-16,0 7-1 15,5 0-1-15,6 0 0 16,7-6 0-16,13-9 1 16,7-13-1-16,10-13 1 15,8-13-1-15,1-14 3 16,5-13 2-16,-1-10-1 15,-4-8 1-15,-9-7 0 16,-5-3-1-16,-11-2 0 0,-7 3-1 16,-7 1 0-16,-5 4-2 15,-4 8 0-15,-2 5-1 16,5 8 0-16,0 4-2 15,12 9-2-15,5-5-2 16,21 15-12-16,-3-19-11 16,20 15-10-16,-1-12-2 15,15 7 2-15</inkml:trace>
  <inkml:trace contextRef="#ctx0" brushRef="#br0" timeOffset="68393.9117">5224 14515 63 0,'-22'27'41'0,"4"-14"-1"16,15 4 1-16,3-17-28 15,21 4-12-15,10-15 0 16,11 1 0-16,4-2-2 15,4-5-1-15,7 7-3 16,-11-12-13-16,4 20-21 16,-19-5 0-16,-6 16-2 15,-25-9 1-15</inkml:trace>
  <inkml:trace contextRef="#ctx0" brushRef="#br0" timeOffset="68559.9214">5239 14750 77 0,'-32'31'40'0,"0"-11"-1"0,23 3 1 16,9-23-38-16,14 9 0 15,24-16 0-15,12-10-3 16,13-1-2-16,4-13-6 16,21 13-24-16,-13-13-5 15,12 10-2-15,-14-8-2 16</inkml:trace>
  <inkml:trace contextRef="#ctx0" brushRef="#br0" timeOffset="69062.9501">5499 14204 65 0,'-20'-1'40'15,"-1"-6"-2"-15,11 4-2 16,10 3-44-16,-7-10-29 15,21 10-1-15,-4 0-1 16,5 10-1-16</inkml:trace>
  <inkml:trace contextRef="#ctx0" brushRef="#br0" timeOffset="69227.9596">5418 15016 61 0,'-10'18'39'0,"10"-18"-5"15,0 0-32-15,22-21-41 16,7-10-1-16,15 3 0 16</inkml:trace>
  <inkml:trace contextRef="#ctx0" brushRef="#br0" timeOffset="70024.0052">6570 14231 59 0,'0'0'38'16,"12"2"-1"-16,13-2 0 15,8-7-35-15,19-3 0 16,10-4 0-16,15 0 1 16,4-4 0-16,5 3-1 15,-1-2 1-15,-2 3-1 0,-9 1 1 16,-13 7-1-16,-12 6 0 15,-14 11-1-15,-18 8 1 16,-9 12-1-16,-16 13 0 16,-11 13 1-16,-12 10-2 15,-4 4 1-15,-8 3-1 16,5-4 0-16,5-3-1 15,6-12-2-15,18-5-7 16,5-30-28-16,31-5-1 16,8-23-3-16,23-6 2 15</inkml:trace>
  <inkml:trace contextRef="#ctx0" brushRef="#br0" timeOffset="70186.0144">7850 14451 87 0,'-21'3'39'0,"9"-1"-1"15,0-14-10-15,0-5-64 16,24 4-3-16,4-13-2 16,18 5 1-16</inkml:trace>
  <inkml:trace contextRef="#ctx0" brushRef="#br0" timeOffset="70506.0327">8338 14146 74 0,'-20'-6'40'0,"3"12"0"0,-13-5 2 15,8 7-39-15,-6 2 0 16,2 9 0-16,3 0-1 16,8 6 0-16,5 1 0 15,10-1 0-15,12-3-1 16,10 0-1-16,14-8 1 15,8-1-1-15,9-4 0 16,-2-1 0-16,-4 0 0 16,-4 5 0-16,-10 4 1 15,-12 7-1-15,-17 4 0 16,-10 4 1-16,-15 4-1 15,-3-1-1-15,-5-2 0 16,0-6-2-16,6-1-6 16,-7-24-20-16,30-2-12 15,-14-4-1-15,26-11-1 0</inkml:trace>
  <inkml:trace contextRef="#ctx0" brushRef="#br0" timeOffset="70686.0427">8351 14150 95 0,'0'0'43'15,"-13"-16"1"-15,27 15-1 16,-14 1-41-16,38-14-3 16,8 6-2-16,6-7-6 15,30 12-19-15,-5-16-14 16,24 9-1-16,-3-9-2 15,14 3 3-15</inkml:trace>
  <inkml:trace contextRef="#ctx0" brushRef="#br0" timeOffset="71158.07">9263 13968 64 0,'19'-24'40'16,"-7"0"-1"-16,3 14 0 15,-15 10-33-15,16 5-1 16,-15 17-1-16,0 17-2 15,-9 12 1-15,1 17-2 16,-3 10 0-16,-2 8 0 0,4 0-2 16,1-6 0-16,8-4-3 15,2-27-14-15,19 0-22 16,2-28 0-16,18-12 0 15,0-22-1-15</inkml:trace>
  <inkml:trace contextRef="#ctx0" brushRef="#br0" timeOffset="71455.087">9705 14068 67 0,'-55'13'41'15,"3"16"-1"-15,-9 2 3 16,11 7-36-16,0-3-1 15,14 3-1-15,11-7-2 0,16-5 0 16,11-8-1-16,19-9 0 16,15-8-1-16,10-4 0 15,8-3-1-15,7-5-1 16,1 5 0-16,0 0-1 15,-4 6-2-15,-10 0-1 16,1 12-2-16,-17-10-8 16,10 21-16-16,-17-14-9 15,3 6-1-15,-8-9 1 16</inkml:trace>
  <inkml:trace contextRef="#ctx0" brushRef="#br0" timeOffset="71989.1176">10216 14215 76 0,'-17'10'42'0,"-7"-2"-2"16,2 17 1-16,-6-2-37 16,2 8 0-16,0 0-1 15,5 6-1-15,3-2 0 16,4-1-1-16,7-2 0 15,6-8-1-15,7-6 1 16,4-9-1-16,6-11 0 16,4-11 0-16,5-8 1 15,3-9-1-15,0-7 1 16,-1-2-1-16,-2-5 0 15,-4 3 1-15,-4 4 0 16,-2 5-1-16,-5 9 1 0,-7 8 0 16,-3 15-1-16,0 0 1 15,1 13-1-15,0 7 1 16,-1 3-1-16,5 1 1 15,3-2-1-15,6-2 1 16,5-10 0-16,5-6-1 16,6-9 1-16,7-7-1 15,3-6 1-15,1-4 0 16,-1-1-1-16,-2 0 1 15,-7 2 0-15,-4 6-1 16,-10 7 1-16,-4 9-1 16,-13-1 1-16,-2 29-1 15,-5-1 0-15,-8 8 1 16,-6 7-2-16,0 5 0 15,-2 5-2-15,-2-6-2 0,14 14-12 16,-16-27-7-16,26 16-6 16,-14-28-3-16,29 6-7 15,0-15-4-15</inkml:trace>
  <inkml:trace contextRef="#ctx0" brushRef="#br0" timeOffset="72503.147">11746 13603 71 0,'13'11'40'0,"-37"19"-1"16,-8 28 2-16,-32 13-36 15,-13 25-2-15,-15 13 0 16,-12 21 1-16,-7 3-1 16,1 5-1-16,4-13 0 15,17-11-3-15,18-13-1 16,22-26-4-16,30-8-20 15,12-37-16-15,33-13 0 16,8-23-1-16,22-8 0 16</inkml:trace>
  <inkml:trace contextRef="#ctx0" brushRef="#br0" timeOffset="72893.1693">11678 14319 67 0,'11'-8'42'16,"-11"-4"-2"-16,0 12 1 16,-22 10-35-16,2 8-1 15,-9 4 0-15,-3 8-1 16,-2 0-1-16,5 1 0 15,4-1-1-15,11-6-1 16,12-7 0-16,15-4 0 0,13-8-1 16,12-2 0-16,8-3 0 15,1 1 0-15,1 5 0 16,-9 5 0-16,-8 9 0 15,-15 10 1-15,-17 6-1 16,-11 8 0-16,-16 2 0 16,-7 2 0-16,-4-2 0 15,-1-8-1-15,4-4-1 16,7-16-4-16,25 1-13 15,-9-32-10-15,40 7-8 16,-2-19-8-16,21-2 3 16</inkml:trace>
  <inkml:trace contextRef="#ctx0" brushRef="#br0" timeOffset="73044.1779">12060 14752 83 0,'-16'24'45'16,"-16"-10"-1"-16,6 4-2 15,-7-2-36-15,10-24-12 16,23 8-19-16,-5-25-13 15,16 12-4-15,2-10-3 16,7 5 2-16</inkml:trace>
  <inkml:trace contextRef="#ctx0" brushRef="#br1" timeOffset="77866.4537">10016 1431 56 0,'0'0'23'16,"-75"-17"-1"-16,25 5-2 15,0 0-28-15,-7-1 2 16,-5-1 2-16,-10 2 4 16,-3-1 6-16,-3-3 3 0,-5-1 4 15,-8-1 0-15,-9-3-1 16,-1 3-3-16,-9-2-1 15,-9-1-4-15,-10-11-1 16,-1 9-2-16,-11-1 2 16,3-3-3-16,-11 2 3 15,2 0-1-15,-9 0 0 16,2-1 1-16,-7 3-1 15,-3-3 0-15,-4 3-2 16,-4 3 0-16,-2-2 0 16,-5 3-1-16,-4 3 1 15,0 3 0-15,-3 0-1 16,-4 3 0-16,0 2 2 15,-4 6 0-15,0 1 0 0,-1 3-2 16,-1 3 2-16,3 4 0 16,-2 1-1-16,3 4 2 15,2 2-2-15,3 3-2 16,3 1 2-16,7 6 2 15,4 0-3-15,5 7 1 16,77-8-1-16,-217 56 1 16,35 9-2-16,41 7 3 15,23-13-4-15,40 9 2 16,30 5 0-16,34 2-1 15,40-11 1-15,11-1 0 16,16 3 0-16,15-2-1 16,20 0 2-16,16-3-2 0,20 1 1 15,18-1 1-15,18-1-1 16,18-2 1-16,16-2 0 15,18 2 2-15,13-1-2 16,9 0 0-16,11-4 0 16,6 5 1-16,8-1-2 15,3 1 1-15,4-2-1 16,8-4 1-16,6-6 0 15,7-8 0-15,10-9 2 16,12-8-2-16,6-16 2 16,17-8-1-16,8-13 2 15,10-9-2-15,8-11 0 16,9-9 2-16,4-10-2 15,2-8 2-15,3-11-3 16,-3-10 2-16,-6-10-1 0,-4-7 0 16,-16-11 0-16,-4-9-3 15,-17-6 2-15,-17-9-1 16,-19-4 0-16,-15-2 0 15,-21-2 1-15,-17 4-1 16,-23 3 2-16,-24 4 0 16,-26 1 0-16,-21 6 2 15,-29 7-2-15,-22 2 3 16,-29 4-2-16,-22-1 1 15,50 89-1-15,-84-86 1 16,22 46 0-16,-11-3-2 16,-11 9 1-16,-9-3-3 15,-8 6-2-15,-9-6-25 0,7 8-11 16,-2-1-1-16,3 4-3 15,0 2 1-15</inkml:trace>
  <inkml:trace contextRef="#ctx0" brushRef="#br1" timeOffset="78267.4767">10933 1693 98 0,'-17'1'40'0,"15"28"1"16,-11 13-1-16,11 22-37 15,-12 7 1-15,6 3-2 16,5-3 1-16,15-17-2 16,23-35 2-16,29-39-1 15,41-51-2-15,-29 14-2 16,17-16-15-16,12-12-21 15,9-10-5-15,-4-9 1 0,-4-3-1 16</inkml:trace>
  <inkml:trace contextRef="#ctx0" brushRef="#br1" timeOffset="80188.5864">10581 3268 47 0,'63'-7'29'0,"-8"-3"2"15,-10-5 0-15,-3 4-27 16,-23-7 2-16,-1 9-1 16,-19-7 2-16,1 16-1 0,-28-21 1 15,0 10-3-15,-14 0-1 16,-9 4 0-16,-11-3-1 15,-9 3-1-15,-14 2-1 16,-11 2 0-16,-11 3 1 16,-8 1-1-16,-9 2 1 15,-3 2 1-15,-11-2-1 16,-3 0 1-16,-2-2 0 15,3-1 0-15,1-3 0 16,-1 0 0-16,-6-1 0 16,1 1-1-16,-1 3 0 15,1 1 0-15,-6 6 0 16,-4 5 0-16,-5 0-1 15,-1 4 0-15,-1 5 0 0,-2 5 1 16,-1-3-2-16,3 1 1 16,6 0 0-16,6 0 0 15,3 1-1-15,5 1 1 16,5 2 0-16,5 2-1 15,6 3 1-15,2 10-1 16,-3 4 0-16,3 6 0 16,5 9 0-16,1 8 0 15,3 3 0-15,6 6 0 16,5 2 0-16,6-2 1 15,7 3-1-15,11-2 0 16,12-3 0-16,5-3 1 16,11-1-1-16,9-1 0 15,9 2 0-15,8-2 0 16,10 2 0-16,7 2 1 0,9 3 0 15,1 0-1-15,6 3 1 16,4 2 0-16,8 0 0 16,1 1-1-16,5 1 1 15,6-2 0-15,3-2-1 16,7-1 1-16,6-3 1 15,5-5 0-15,8-3 1 16,5-3-1-16,7-2 1 16,13-4-1-16,7-2 1 15,7-7-1-15,10-4-1 16,6-3 0-16,12-2 0 15,7-5 0-15,6-6-1 16,3-1 2-16,5-4-2 0,8-7 1 16,7-1 0-16,3-6 0 15,8-7 1-15,3-4-1 16,9-7 1-16,3-3 0 15,3-8 0-15,5-1 1 16,1-8-1-16,-2 3 0 16,1-3 1-16,-2 0-1 15,-1 2 0-15,-4 0-1 16,-3 1 1-16,-1 0-1 15,-3-1 1-15,-1-2-1 16,-3-1 0-16,-2-5 0 16,0-5 0-16,-3-3 2 15,-1-4-4-15,-6-5 4 16,-1-8-4-16,-8-2 2 0,-5-7-1 15,-10-1 1-15,-9-6-1 16,-5-6-1-16,-7-6 3 16,-8-1-2-16,-13-2 1 15,-5-3 0-15,-14-2-1 16,-2-2 1-16,-13-3 0 15,-11 3 0-15,-13 0 0 16,-14 0-1-16,-12 1 3 16,-11 1 0-16,-14-1-1 15,-12 0 1-15,-10-2 0 16,-8-1 0-16,-11-1-1 15,-9-1 1-15,-8 1-1 16,-9 0-1-16,-9 2 1 16,-8 7-1-16,-15 6 0 0,-10 6 0 15,-14 5 1-15,-10 10-1 16,-12 6 0-16,-9 5 1 15,-8 9-1-15,-1 7 0 16,6 7-1-16,8 1-3 16,29 20-16-16,1-7-18 15,34 9-2-15,13-2-1 16,29 10-1-16</inkml:trace>
  <inkml:trace contextRef="#ctx0" brushRef="#br1" timeOffset="80805.6218">13422 4131 77 0,'6'-25'39'0,"6"15"0"16,-10 0 1-16,4 23-25 16,-8 6-9-16,-2 11-2 0,-5 4 0 15,-1 7 0-15,4-8-2 16,16-11 1-16,14-24-1 15,29-30-1-15,32-39-1 16,33-35-4-16,41-17-14 16,3-36-19-16,20-5-6 15,-12-8 2-15,-13 11-4 16</inkml:trace>
  <inkml:trace contextRef="#ctx0" brushRef="#br1" timeOffset="84433.8294">8998 12652 10 0,'-22'0'31'16,"-6"-1"2"-16,-5-7-13 16,4 10 5-16,-14-12-10 15,9 9-5-15,-12-11-2 16,8 3-3-16,-10-6-1 0,5 2-1 15,-6-3-2 1,-1 1 1-16,-1-1-2 0,-6 2 3 16,-1-2-3-16,-3 7 1 15,-4-1-1-15,0 0 0 16,-3 2 0-16,-2 3 0 15,-2-1 1-15,-4 3-1 16,-1 0 1-16,0 2-1 16,-2 0 1-16,1 2-1 15,-1 0 0-15,1 5 0 16,1 0 0-16,6 0 0 15,-2 6 0-15,1 1 0 16,-1 5 0-16,1 4-1 16,5 2 1-16,-2 5-1 15,5 2 1-15,0 4-1 16,5 4 1-16,4 4 0 0,3-2 0 15,7 5 1-15,3 0-1 16,4 5 1-16,3 0-1 16,6 2 1-16,2 0-1 15,3 4 1-15,1 1-1 16,0 5-1-16,-1 2 1 15,-1 6 0-15,1 1 0 16,-2 6 0-16,-2 1 0 16,2 0 1-16,3-4-2 15,7-2 2-15,3-2-1 16,7-6-1-16,5-1 1 15,8-3-1-15,2-1 0 16,3 2 0-16,2 5 1 0,1-1 0 16,-2 4-1-16,-1 3 2 15,-1-1-4-15,3 1 2 16,0-3 0-16,2-2-1 15,1-3 1-15,8-3-1 16,2-5 1-16,8-5 0 16,6-5 1-16,6-3 1 15,4-5-1-15,6-3 1 16,4-4-1-16,2-1 1 15,5-3-1-15,0-1 1 16,-1-1-2-16,0-1 2 16,-1 1-2-16,-1-4 2 15,-4-1 0-15,-1 1-1 16,-3-3 1-16,-3 0-1 0,1-4 1 15,2-1-1-15,-2-2 1 16,1-2-1-16,2-2 1 16,0-1-2-16,-2-1 1 15,4 1-1-15,-4-1 1 16,2-1 0-16,-2 1 0 15,-1-1 0-15,-2-2 1 16,-2-4 0-16,0 0 1 16,-1-4-2-16,3-2 1 15,-1-2 0-15,1-5-1 16,3 0 1-16,-1 1-1 15,-1-2 1-15,-2-2-1 16,2 4 2-16,-5-4-2 16,-3 4 1-16,-4-2-1 0,-2-1 0 15,0-1 1-15,0 0-1 16,-2 0 0-16,1-4 0 15,-2-1 0-15,0 0 0 16,0-2 1-16,-5-3-2 16,-2 1 2-16,-1 1-1 15,-5 0 0-15,-5 1 0 16,1-1 1-16,-5-1-1 15,0 1 1-15,-3 1-1 16,0-2 0-16,-1 0 0 16,0-1 1-16,2 2-1 15,0-2 0-15,1 2 0 16,0 2 0-16,-3 0 0 15,0 0 1-15,-1 2 0 16,-4 0-1-16,-1 3 2 0,-3 1-2 16,-4 1 1-16,-1-1-1 15,0 1 2-15,-3 1-2 16,-1-1-1-16,1 0 2 15,0-2-1-15,3-4 0 16,-4-3 0-16,4-2 0 16,-1-3 0-16,-4-1 0 15,2-5 1-15,-1-2-1 16,-1 0 0-16,-1-5 1 15,1 0-1-15,-2 1 1 16,0-3-2-16,1 0 2 16,3-2 0-16,1 3-1 15,1-2 1-15,0 1-1 16,5-2 0-16,1 3 0 0,-1-3 1 15,3 2-1-15,1 0 0 16,1-1 1-16,-2 0-1 16,6-3 0-16,-1 1 1 15,4 0-1-15,1-2 1 16,3 1 0-16,3-3-1 15,-1 3 1-15,0 0-1 16,-2 0 0-16,-1 3 1 16,-4 0-1-16,-3 1 1 15,-5-1-1-15,-5 1 0 16,-7-1 0-16,-5 1 0 15,-7-1 1-15,-8 3-1 16,-9 2 0-16,-6 5 0 0,-6 5 0 16,-6 7 0-16,1 3 0 15,-1 1-1-15,8 7-2 16,-1-12-8-16,24 6-28 15,-3-8 3-15,12 4-3 16,1-7-1-16</inkml:trace>
  <inkml:trace contextRef="#ctx0" brushRef="#br1" timeOffset="85046.8644">8238 13658 42 0,'5'-12'36'0,"-5"12"2"15,0 0-1-15,-5 20-28 16,6 13 1-16,-6-4-2 15,8 7-2-15,-2-7-1 16,13-4 0-16,9-25-2 0,23-22 0 16,22-33-1-16,25-28-2 15,26-19-6-15,12-23-31 16,18-11-2-16,1-11-2 15,-3 10 0-15</inkml:trace>
  <inkml:trace contextRef="#ctx0" brushRef="#br1" timeOffset="87002.9763">11944 12679 21 0,'-37'-22'29'15,"1"1"2"-15,-5-1 0 16,-8-5-19-16,9 8-2 15,-12-6-3-15,7 5 0 16,-12-5-3-16,2 3 1 16,-7-3-1-16,2 4-1 15,-4-3 0-15,-1 3-2 16,-3-5 2-16,2 7-2 0,-2-2 1 15,-1 1-1-15,-2 3 0 16,-1 6-1-16,-5-1 1 16,2 3 0-16,1 3 0 15,-3 4 0-15,4 0 0 16,0 3 0-16,5 2 0 15,3 2-1-15,3 2 0 16,4 2 1-16,-1 6-1 16,0 1 0-16,1 6 0 15,1 3 1-15,0 5-1 16,0 5 0-16,2 5 0 15,-2 1 0-15,5 4 0 16,1 1-1-16,3 2 1 16,4 4 0-16,3-2 0 0,5 3-1 15,6 0 1-15,6 0 1 16,6 2-1-16,4-1 0 15,4 2 0-15,5-1 1 16,0-1-1-16,1 0-1 16,-1 1 1-16,0-2-1 15,-3-1 1-15,-2 1 0 16,-5-2 0-16,1 0 0 15,-3-4 0-15,1 2 1 16,1-3-1-16,5-1 1 16,1-3-1-16,3-1 1 15,4 1-2-15,2 1 2 16,-3 2-2-16,1 3 0 15,-3-1 1-15,-3 5 0 16,-2 1-1-16,-3 1 1 0,1 0-1 16,0-1 1-16,1 0 1 15,2 0 0-15,4-3-1 16,5-2 1-16,5-4-1 15,4 0 0-15,5-4 1 16,4 0-2-16,4-1 1 16,3-2-1-16,2-4 1 15,4-1-1-15,-2 1 1 16,3-2-1-16,3 0 1 15,1 1 0-15,0-2 0 16,1 1 0-16,0 1 0 16,5-4 0-16,1 0 0 15,2 0 0-15,5-4 0 16,1 0 0-16,7-4 0 0,1-1 1 15,1 0-1-15,2 0 0 16,2 1 0-16,0-2 0 16,-3 2 0-16,-3-2 1 15,2 3-2-15,-3 0 2 16,-2-1-1-16,1-1 0 15,-3 0 0-15,-1-2 0 16,0 0 0-16,-1-1 0 16,-3-3 0-16,1 1 1 15,3-6-1-15,0-2 0 16,0-3 0-16,1 2 1 15,2-4-1-15,-2-2 0 16,5 0 0-16,-2 0 0 16,1-1 0-16,-4 4-1 15,-1-5 1-15,-1 1 0 0,-3 1 0 16,-3-3 0-16,-4 1 0 15,-2-2 1-15,-3-2-1 16,1-1 0-16,0-2 0 16,-4-3 0-16,3 0 0 15,0-4 0-15,1 0 0 16,4-2 0-16,3-2 0 15,0-1 0-15,1 0-1 16,1 1 1-16,2-2 0 16,-4 0-1-16,-1 3 1 15,-5-2-1-15,-3 0 2 16,-5 2-1-16,-5-2 1 0,-2-2-1 15,-4-1 1-15,-2-1 0 16,0-4 0-16,0 0 0 16,2-5 0-16,4-3-1 15,-1-2 0-15,4-3 1 16,3-2-1-16,0-1 1 15,1-4-1-15,2 2 1 16,-2-5-1-16,-2-1 1 16,-2-2 0-16,-4-1-2 15,-1-3 2-15,-4 0-1 16,-4-2 0-16,-1-3 0 15,-4 0 1-15,-3-1 0 16,-5-2-1-16,-2 1 1 16,-3-4 0-16,-4 1 0 15,-1-2 0-15,-4 4-1 0,-2 2 1 16,-6-5-2-16,-1 5 2 15,-2 1-1-15,-2 0 1 16,-4 3 0-16,0-2-1 16,-6 5 0-16,2 0 1 15,-3 4-1-15,-5 4 1 16,-2 2-1-16,-5 5 0 15,-3 4 0-15,-5 8 1 16,-4 3-1-16,-4 6 1 16,-3 1-1-16,1 5-1 15,1-1-1-15,8 4-2 16,-5-12-13-16,24 12-23 15,-2-4 2-15,13 4-3 16,3-3 1-16</inkml:trace>
  <inkml:trace contextRef="#ctx0" brushRef="#br1" timeOffset="87418">11627 13164 77 0,'0'20'40'15,"0"17"0"-15,-11 0 1 16,7 10-38-16,-5-9-1 16,15-6 0-16,14-25 0 15,23-25 0-15,27-39-1 16,29-29-2-16,28-21-3 15,12-31-22-15,24-2-13 16,-7-10-1-16,-9 6-1 0,-24 6-1 16</inkml:trace>
  <inkml:trace contextRef="#ctx0" brushRef="#br1" timeOffset="88302.0506">4202 1842 72 0,'0'0'39'0,"8"16"-1"15,-9-2 1-15,4 6-25 16,-6 3-10-16,6 3-5 16,2 13-12-16,-2-10-24 15,5 10-1-15,-8-1-1 16,3 8 0-16</inkml:trace>
  <inkml:trace contextRef="#ctx0" brushRef="#br1" timeOffset="88459.0596">4243 3286 95 0,'-1'72'37'0,"2"-2"-5"15,4-2-29-15,-14-2-40 0,8 6 0 16,-3-7-2-16</inkml:trace>
  <inkml:trace contextRef="#ctx0" brushRef="#br1" timeOffset="88602.0677">4209 4437 82 0,'6'66'37'15,"3"2"-2"-15,-2-6 2 16,3 2-37-16,-3 4-6 16,-9-12-25-16,9 12-4 15,-6-7-1-15,2 5 0 16</inkml:trace>
  <inkml:trace contextRef="#ctx0" brushRef="#br1" timeOffset="88744.0759">4202 5639 73 0,'-5'86'36'15,"-1"-5"0"-15,6 1 0 16,0-8-31-16,3 1-3 15,7-1-2-15,-2-12-11 16,7 7-23-16,-3-3 0 16,5-1-2-16,-6 0 4 15</inkml:trace>
  <inkml:trace contextRef="#ctx0" brushRef="#br1" timeOffset="88880.0837">4356 7116 79 0,'12'82'35'15,"-4"-6"0"-15,4 4 1 0,-6-3-25 16,0-1-14-16,7 2-29 15,-7-4-3-15,2 2 0 16,-6-4-2-16</inkml:trace>
  <inkml:trace contextRef="#ctx0" brushRef="#br1" timeOffset="89038.0924">4410 8825 101 0,'3'88'38'0,"-3"-13"0"16,0-3-8-16,12 3-66 15,-15-8-3-15,9 5 1 16,-3-6 0-16</inkml:trace>
  <inkml:trace contextRef="#ctx0" brushRef="#br1" timeOffset="89173.1004">4418 10394 95 0,'6'77'36'15,"-1"-2"-18"-15,2-10-17 16,1-2-38-16,-1-10-1 15,6 1 1-15</inkml:trace>
  <inkml:trace contextRef="#ctx0" brushRef="#br1" timeOffset="89324.1091">4644 11528 86 0,'9'66'38'16,"4"-5"-1"-16,1 0-22 15,-3-24-53-15,3 11 2 16,-6-7-4-16,6 2 2 15</inkml:trace>
  <inkml:trace contextRef="#ctx0" brushRef="#br1" timeOffset="89475.1177">4739 12722 87 0,'12'80'40'0,"-6"-11"-2"16,9-3 0-16,-7-2-46 15,-3-15-29-15,16 1-2 0,-11-8-1 16,2 6-1-16</inkml:trace>
  <inkml:trace contextRef="#ctx0" brushRef="#br1" timeOffset="89616.1258">4849 14058 75 0,'16'60'38'0,"3"-4"-3"16,-1-4-20-16,-4-8-53 15,0-6-1-15,-8-7-1 16</inkml:trace>
  <inkml:trace contextRef="#ctx0" brushRef="#br1" timeOffset="89775.1349">4985 14834 63 0,'4'32'38'16,"8"-3"-1"-16,-9-8-18 16,-3-21-54-16,19-3-5 15,-15-11-1-15,8 3 0 16</inkml:trace>
  <inkml:trace contextRef="#ctx0" brushRef="#br1" timeOffset="90232.161">5251 15317 63 0,'0'0'43'0,"0"0"-2"16,-5 9 2-16,-9 2-39 15,6 4-2-15,5 0 0 16,4 4-1-16,5 1 1 16,2 5-1-16,2 0 0 15,5-1-1-15,3-8 1 16,9-17-2-16,14-27 0 15,12-35-2-15,27-35-1 16,14-60-17-16,48-23-19 16,11-46-3-16,29-29 2 15,1-29-1-15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0:19:02.637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1320 1152 64 0,'0'0'34'0,"0"0"1"16,38-60-1-16,-38 60-25 15,0 0-2-15,0 0-3 16,0 0 1-16,0 0-1 16,12-53 0-16,-12 53-1 15,0 0 1-15,-22 43-2 16,22 27 0-16,0 19-1 15,0 16 2-15,-16-16-4 16,18 20 1-16,3-3 0 16,10-10-1-16,15-41 1 15,8-16-1-15,10-21 1 16,10-18 0-16,5-22 1 0,10-15 1 15,3-17-1 1,5-17 1-16,-81 71-1 0,81-84-1 16,-43 36 2-16,1-8-3 15,-3 5 2-15,1-4-1 16,-5 7 2-16,-2-2-1 15,-30 50 0-15,46-87 2 16,-46 87-1-16,24-58 2 16,-24 58-2-16,0 0 1 15,7 29-3-15,-3 27 1 16,-10 27-2-16,-11 12-1 15,12 18-7-15,-1-6-29 16,28-13-3-16,6-45 0 16,15-13-1-16</inkml:trace>
  <inkml:trace contextRef="#ctx0" brushRef="#br0" timeOffset="518.0296">3050 1368 101 0,'-30'-10'39'16,"-7"8"2"-16,-11 8-2 15,-4 10-36-15,-5 7 0 16,-8 4-2-16,24 3-1 16,9-5 0-16,8-1 0 15,14-4 0-15,10-5 0 16,13-4-1-16,11-4 1 15,9 0 0-15,8 0 0 16,4 0 0-16,1 1 0 16,-1 2 0-16,-4 3 0 15,-4 3 0-15,-9 5 0 16,-11 4-1-16,-10 5 1 0,-14 7 0 15,-7 0 0-15,-12 1 2 16,-4-2-3-16,-4-3 2 16,0-6-3-16,5-5-1 15,0-24-20-15,29 2-16 16,-9-20 0-16,29 0-2 15,4-14 2-15</inkml:trace>
  <inkml:trace contextRef="#ctx0" brushRef="#br0" timeOffset="1044.0597">3719 1466 100 0,'-33'-12'40'0,"-3"11"0"15,-13 0-3-15,-1 8-32 16,-4 5 0-16,2 10-2 15,-5 5 0-15,7 5-1 16,5 3 0-16,8-1-1 16,11 3-1-16,10 0 1 15,15-3-1-15,10-4 0 16,13-6 0-16,13-8 0 15,9-5 0-15,7-9 1 16,6-9-1-16,2-11 1 0,-2-9 0 16,-2-10 0-16,-5-4-1 15,-7-4 1-15,-6-1 0 16,-9 1 0-16,-7 5 0 15,-6 7 0-15,-7 8-1 16,-7 15 1-16,-1 10-1 16,-17 22 0-16,0 10 0 15,0 9-1-15,0 2 0 16,3 9 0-16,5 0-1 15,6-5 0-15,12-9-3 16,11-13-3-16,22-9-15 16,1-20-17-16,20-4 0 15,-5-17 0-15,11-5 1 16</inkml:trace>
  <inkml:trace contextRef="#ctx0" brushRef="#br0" timeOffset="1210.0692">4299 1385 111 0,'-2'-14'40'15,"-16"12"1"-15,2 19-2 16,-13 11-34-16,2 6-2 15,-2 11-3-15,5 4 1 16,3 3-2-16,5 1 0 16,12-4-3-16,6-11-5 15,23-7-28-15,-5-14-4 16,14-12 1-16,-2-14-2 15</inkml:trace>
  <inkml:trace contextRef="#ctx0" brushRef="#br0" timeOffset="1374.0786">4344 1322 117 0,'-29'-67'37'0,"29"67"3"16,-26-64-13-16,26 64-32 15,-23-56-17-15,23 56-18 16,0 0 2-16,0 0-2 15,0 0 2-15</inkml:trace>
  <inkml:trace contextRef="#ctx0" brushRef="#br0" timeOffset="1719.0983">4601 1381 108 0,'0'42'41'16,"-12"-3"-1"-16,4 0-2 16,-7-2-33-16,5 1 0 15,-2-1-2-15,4 1-1 16,0-5-1-16,7-6 0 15,1-9 0-15,0-18-1 16,18 8 1-16,1-19-1 16,-1-11 1-16,5-9-1 15,3-9 2-15,3-10-2 16,-29 50 1-16,37-52 0 15,-37 52 0-15,37-50 0 16,-7 8 1-16,7 11-2 16,-3 17 0-16,-5 16 0 15,-7 17 0-15,-4 16 0 0,-7 11 0 16,-5 6 0-16,-4 1-5 15,-6-13-8-15,17 0-26 16,-9-14-4-16,11-10 0 16,-5-13-1-16</inkml:trace>
  <inkml:trace contextRef="#ctx0" brushRef="#br0" timeOffset="2794.1598">6151 1121 88 0,'0'0'37'16,"6"-54"-1"-16,-6 54 2 15,0 0-34-15,7-59 0 16,-7 59 0-16,0 0 0 16,0 0-1-16,0 0-1 15,10 49 1-15,-10 21-1 16,5 16 1-16,-4 10-2 15,-9-17 1-15,2 10-1 16,8-7 0-16,-3-15-1 0,3-20 0 16,3-18 0-16,1-11 0 15,-6-18 0-15,18-1 0 16,-10-17 1-16,1-13-1 15,-5-12 1-15,-4 43-1 16,-2-60 1-16,2 60-1 16,-1-78 1-16,1 78-1 15,-6-96 1-15,6 46-1 16,-1 0 0-16,2-2 0 15,0-8 0-15,5 6 0 16,3-4 1-16,5 5 0 16,2-1 1-16,-16 54-2 15,49-90 1-15,-49 90 0 16,67-64-1-16,-67 64-1 15,79-28 0-15,-79 28 0 0,82 4-1 16,-82-4 0-16,71 35 2 16,-71-35 0-16,44 59 0 15,-44-59 0-15,8 61 1 16,-26 26 1-16,-26-3-1 15,-17 1 1-15,-12-17-2 16,-2-8 0-16,-9-37 0 16,35-7 0-16,49-16-1 15,0 0 0-15,0 0 2 16,0 0-1-16,53-36 0 15,-53 36 0-15,71-19 0 16,-71 19 0-16,84-14 1 16,-36 10-1-16,7-2 0 15,37 17 0-15,-16 7-1 0,-9 19 1 16,-34 9 0-16,-33 12 1 15,-33 1-1-15,-13 3 1 16,-17-11 0-16,-4-2 1 16,4-11-1-16,1-9-1 15,9-10-2-15,12-15 0 16,19-5-7-16,5-21-24 15,33-2-6-15,5-12-1 16,27 1-1-16</inkml:trace>
  <inkml:trace contextRef="#ctx0" brushRef="#br0" timeOffset="3214.1837">7330 1331 88 0,'0'0'38'0,"0"0"1"16,0 0 1-16,14-19-15 16,-36 22-20-16,-12 10-1 15,-10 10-1-15,-19 9 1 16,9 8-1-16,0 5-2 15,17 2 2-15,11-2-1 16,10 1-2-16,16-5 0 16,15-6 0-16,13-9 0 15,11-8 0-15,14-13 0 16,8-5-2-16,5-11 2 15,1-10 0-15,-2-9 2 0,-8-8-2 16,-13-4 0-16,-11-4 0 16,-33 46-2-16,0 0 1 15,13-66 1-15,-13 66-1 16,-30-57 1-16,-4 28-2 15,-4 8-2-15,-4 8-1 16,10 11-6-16,-5-5-25 16,37 7-4-16,0 0 1 15,0 0-2-15</inkml:trace>
  <inkml:trace contextRef="#ctx0" brushRef="#br0" timeOffset="3477.1989">8115 820 110 0,'0'0'41'16,"38"-57"1"-16,-38 57-1 15,0 0-38-15,0 0 0 16,0 0 1-16,0 0-1 15,-39 102-1-15,9 6-1 16,13 16 0-16,-5 11-3 16,2-18 0-16,14-18-6 15,7-28-23-15,20-21-11 16,5-32 1-16,14-15-1 15,1-19 0-15</inkml:trace>
  <inkml:trace contextRef="#ctx0" brushRef="#br0" timeOffset="3703.2118">8617 823 113 0,'0'0'42'15,"19"-60"1"-15,-19 60-3 16,0 0-38-16,0 0 0 15,0 28 0-15,-11 61 0 16,-9 34-3-16,3 19 0 16,0 0-2-16,-4-37-5 15,21-12-31-15,0-26-2 0,11-37-1 16,-11-30 0-16</inkml:trace>
  <inkml:trace contextRef="#ctx0" brushRef="#br0" timeOffset="3876.2217">8545 1303 126 0,'0'0'44'0,"-9"-58"-1"16,9 58-1-16,0 0-42 15,28-48-2-15,-28 48-18 16,47-43-20-16,-47 43-5 15,62-27 1-15,-62 27-2 16</inkml:trace>
  <inkml:trace contextRef="#ctx0" brushRef="#br0" timeOffset="4581.262">10001 1258 71 0,'56'-35'38'0,"-56"35"-1"15,0 0 2-15,0 0-29 16,42-61 0-16,-42 61-2 16,0 0-1-16,0 0-1 15,0 0-2-15,-66-22 1 16,41 34-1-16,-40 26-1 15,-10 9-2-15,2 14 0 0,-8-11-1 16,23 18 0-16,19-2-2 16,29-3 1-16,37-25-3 15,18-11-1-15,35-11-15 16,6-21-19-16,25-5-1 15,3-14-1-15,13-5 1 16</inkml:trace>
  <inkml:trace contextRef="#ctx0" brushRef="#br0" timeOffset="5017.2869">10849 1268 109 0,'0'0'42'0,"0"0"-1"16,-26-48 0-16,26 48-38 15,-40 7-1-15,-22 11 1 16,-14 14-2-16,5 10 1 16,-14 4-1-16,20 11 0 15,6-3-1-15,17 4 1 16,26-20-1-16,17-8 0 15,16-13 0-15,16-12 0 16,19-12 0-16,12-16 0 16,10-7 0-16,6-13 0 15,-80 43 1-15,85-48 0 16,-85 48 0-16,75-57 0 15,-75 57 0-15,71-53 0 16,-71 53 1-16,48-45-2 16,-48 45 0-16,23-17 0 0,-23 17-2 15,-1 14 1-15,-22 14 0 16,3 14 0-16,-4 9-2 15,6 7 0-15,6 0-3 16,21-21 0-16,22-9-7 16,-3-23-21-16,30-3-5 15,-3-14-1-15,12-6 0 16</inkml:trace>
  <inkml:trace contextRef="#ctx0" brushRef="#br0" timeOffset="5355.3063">11373 1368 108 0,'15'-26'41'16,"-12"14"-1"-16,-3 12 0 15,-23 12-34-15,0 15-3 0,-6 13 0 16,1 3-2-16,10 5 1 16,2-5-2-16,3-4 1 15,8-5 0-15,9-9 0 16,8-14 0-16,13-9-1 15,6-15 1-15,11-11 0 16,2-10 0-16,6-7 1 16,-50 41 0-16,52-48-2 15,-52 48 0-15,47-53 0 16,-47 53 0-16,0 0 0 15,66-78 0-15,-32 64 0 16,-23 11 0-16,4 19 0 16,-13 10 0-16,3 15 0 15,0 9-9-15,-1-6-13 0,18 2-19 16,-11-8-2-16,16-3 0 15,-1-13-2-15</inkml:trace>
  <inkml:trace contextRef="#ctx0" brushRef="#br0" timeOffset="6087.3482">13101 1318 88 0,'0'0'39'15,"0"0"-1"-15,0 0 1 16,-6-25-34-16,6 25-1 15,-13 22 0-15,3 3-1 16,3 8 0-16,-9 8-2 16,3 7 1-16,-4-2-2 15,5 0 1-15,1-8 0 16,5-8-1-16,3-8 1 15,3-7 0-15,0-15 1 16,0 0-1-16,18-2 1 16,-5-13-1-16,0-7 1 0,2-7 0 15,0-5 0-15,-1-10-1 16,-14 44 0-16,17-47 0 15,-17 47 1-15,14-51-2 16,-14 51 2-16,0 0-2 16,22-64 1-16,-22 64-2 15,0 0-1-15,36-49-1 16,-36 49-2-16,0 0-1 15,65-35-8-15,-65 35-20 16,62-17-8-16,-62 17 2 16,85-13-1-16</inkml:trace>
  <inkml:trace contextRef="#ctx0" brushRef="#br0" timeOffset="6505.3721">13939 1217 113 0,'-15'13'41'15,"-12"10"1"-15,-13 1-3 16,-2 11-36-16,-2 4-1 16,7 9 0-16,4-6-2 15,15 6 1-15,7-6-2 16,10 2 2-16,12-2-1 15,9-8 0-15,13-9 0 16,10-13 0-16,9-8 1 16,9-12-1-16,4-11 1 15,1-14 0-15,-2-4 0 0,-5-12 1 16,-7-1-1-16,-52 50 0 15,43-52 1-15,-43 52-2 16,38-48 2-16,-38 48-2 16,23-36 0-16,-9 16 0 15,-14 20 0-15,0 0 0 16,-26 16 0-16,14 19-3 15,-11 2 0-15,9 10-1 16,13-4-3-16,5-10-2 16,25-3-16-16,-2-13-16 15,22-4 1-15,-2-11-2 16,13-5 3-16</inkml:trace>
  <inkml:trace contextRef="#ctx0" brushRef="#br0" timeOffset="6888.394">14877 1333 110 0,'1'-14'40'16,"-1"14"2"-16,-22 8-4 16,4 15-34-16,-8 11-1 15,-4 11 0-15,-1 2-1 16,6 7 0-16,1-4-1 15,7-2 0-15,2-5 0 16,4-10-1-16,10-8 1 16,6-13-1-16,10-11 1 15,9-13 0-15,7-12 0 0,4-11 0 16,3-9 0-16,4-8 1 15,1-2-2-15,-2 1 0 16,-41 53 0-16,39-47 0 16,-39 47 0-16,27-38 0 15,-4 19 0-15,-6 13 0 16,-5 18 0-16,-4 13 0 15,-5 15 0-15,-2 8-3 16,-2 12-4-16,-3-8-13 16,20 3-20-16,-10-5-4 15,12-2 1-15,0-13-1 16</inkml:trace>
  <inkml:trace contextRef="#ctx0" brushRef="#br0" timeOffset="9847.5632">16543 1101 62 0,'0'0'35'15,"0"0"0"-15,0 0 0 0,0 0-27 16,0 0-4 0,66-52-2-16,-66 52 2 0,67-22-2 15,-67 22 0-15,78-13-2 16,-78 13 2-16,80-7 0 15,-80 7 0-15,67 7 1 16,-67-7-1-16,35 26 2 16,-8 18-2-16,-21 19 3 15,-35 16-3-15,-30 4 1 16,-18 0-1-16,-5-4 1 15,4-11-2-15,26-16 1 16,13-15-1-16,21-9 0 16,20-14-1-16,26-11 0 15,26-12 1-15,22-8-2 16,14-6-1-16,10-5 0 15,11 0-1-15,-5-3-2 0,6 6-3 16,-27-10-13-16,1 17-18 16,-21-2 0-16,-6 10 0 15,-17-2 2-15</inkml:trace>
  <inkml:trace contextRef="#ctx0" brushRef="#br0" timeOffset="10277.5878">17788 1248 93 0,'2'-54'40'16,"-2"54"1"-16,0 0-2 15,0 0-35-15,-27-66-1 0,27 66 0 16,-62 7 0-16,10 27-1 16,-9 19-1-16,4 7 0 15,5 9 0-15,14 8-1 16,10-5 0-16,28-6 1 15,23-23-3-15,20-16 2 16,15-12 0-16,12-14 0 16,12-12 0-16,2-13 0 15,0-10 1-15,-9-11-1 16,-75 45 1-16,65-52 0 15,-65 52 1-15,45-65-2 16,-45 65 1-16,21-73-3 16,-21 73 2-16,-4-74-3 0,4 74 3 15,-18-63-4-15,18 63 2 16,-35-52 0-16,35 52-2 15,0 0-2-15,-45-70-16 16,45 70-14-16,0 0-4 16,0 0 2-16,0 0 0 15</inkml:trace>
  <inkml:trace contextRef="#ctx0" brushRef="#br0" timeOffset="10628.6078">18356 1146 92 0,'80'-18'39'0,"-80"18"2"15,52-23 0-15,-52 23-35 16,0 0-1-16,0 0-1 0,0 0-1 16,-28-12 0-16,-24 47 1 15,-11 14-3-15,8 19 1 16,1 0-3-16,26 7 2 15,17-1-2-15,28-12 1 16,18-18-1-16,17-15 1 16,9-13 0-16,5-15 0 15,3-14 0-15,-4-16 0 16,-6-12 1-16,-59 41-1 15,49-55 1-15,-49 55-2 16,37-67 0-16,-37 67-2 16,9-75-1-16,-9 75-3 15,-9-71-4-15,9 71-23 16,-35-69-8-16,35 69 0 0,-39-70 2 15</inkml:trace>
  <inkml:trace contextRef="#ctx0" brushRef="#br0" timeOffset="13310.7613">19143 1273 11 0,'0'0'20'0,"0"0"3"16,0 0-11-16,0 0 0 16,0 0 1-16,0 0 1 15,0 0 0-15,0 0 1 16,0 0 1-16,0 0-5 15,0 0-1-15,-11-28-2 16,11 28-1-16,15 21-2 16,-8 0-1-16,-9 4-3 15,-1 10 2-15,-7 2-2 0,-2 7 1 16,-3-3-1-16,1 2 1 15,-1-7-2-15,4-6 1 16,0-10 0-16,4-4-1 16,3-5 1-16,4-11-1 15,0 0 0-15,0 0 0 16,19-18 1-16,-5-1-1 15,4-8 1-15,2-4 0 16,4-10 0-16,0-5-1 16,-24 46 1-16,0 0 0 15,39-65 1-15,-39 65-2 16,0 0 1-16,37-55 0 15,-27 28 1-15,8 13-1 0,-18 14 0 16,19-1-1-16,-15 13 0 16,2 7 0-16,-3 4 0 15,1 3 0-15,3-6-1 16,1-1 1-16,3-4 0 15,7-8 0-15,2-7 0 16,8-8 1-16,3-10-1 16,-31 18 1-16,0 0 1 15,64-39-1-15,-64 39 0 16,46-30 0-16,-46 30 1 15,45-27 0-15,-24 21-1 16,17-1 0-16,-8 14-1 16,-8 15 1-16,-15 13-2 15,-4 13 2-15,-18 4-3 0,-3 8 1 16,8-8-3-16,2-12-1 15,22-10-13-15,-3-21-21 16,24-5-1-16,2-15-3 16,14-2 3-16</inkml:trace>
  <inkml:trace contextRef="#ctx0" brushRef="#br0" timeOffset="14827.8481">20816 1311 72 0,'0'0'39'16,"0"0"-2"-16,0 0 2 15,3-46-32-15,-3 46-2 16,-6 27-1-16,-6 5 0 15,6 9-2-15,-8 9-1 16,1 9 0-16,-6 1-2 16,4-6 0-16,6-6-5 15,-4-22-23-15,21-4-9 16,-8-22-1-16,33-6 0 15</inkml:trace>
  <inkml:trace contextRef="#ctx0" brushRef="#br0" timeOffset="15003.8582">20941 1066 95 0,'0'0'33'0,"-53"-69"-31"16,53 69-10-16,0 0-33 15,0 0 1-15</inkml:trace>
  <inkml:trace contextRef="#ctx0" brushRef="#br0" timeOffset="15387.88">21269 1273 92 0,'-9'39'40'0,"-13"-3"0"16,-2 3-1-16,-4-9-35 15,6 5-1-15,1-3 0 16,6-3-1-16,2-3-1 16,5-4-1-16,3-7 1 15,5-15 0-15,13 6-1 16,3-15 1-16,6-11 0 15,6-5 0-15,2-7 0 16,4-3 1-16,4-6-1 16,-3 1 0-16,-35 40 1 15,40-32-1-15,-12 3 0 0,6 21 1 16,-15 7-1-16,6 19 1 15,-15 7-2-15,4 17 1 16,-13 4-2-16,3 3 0 16,0 3-4-16,-4-14-6 15,19 4-12-15,-14-22-15 16,19-1-2-16,-1-16-4 15,12-4 2-15</inkml:trace>
  <inkml:trace contextRef="#ctx0" brushRef="#br0" timeOffset="63952.6579">22121 942 51 0,'38'-64'37'0,"-38"64"0"0,0 0-2 16,0 0-24-16,0 0-3 15,30-56 0-15,-30 56-2 16,0 0-2-16,0 0-1 15,0 0 0-15,0 0-1 16,1 97 0-16,-8 1-2 16,-9 19 3-16,-11 13-4 15,4-10 0-15,6 8-6 16,-5-15-28-16,12-19-2 15,13-43 0-15,14-20-2 16</inkml:trace>
  <inkml:trace contextRef="#ctx0" brushRef="#br0" timeOffset="64517.6902">22934 1007 73 0,'0'0'39'0,"-3"-75"1"0,3 75-1 15,0 0-33-15,-37-69 1 16,37 69-1-16,0 0 0 15,-70-26-3-15,70 26 1 16,-66 13 0-16,66-13-1 16,-64 31 0-16,64-31-1 15,-57 44 0-15,57-44 0 16,0 0 0-16,-38 75-1 15,38-75 0-15,0 0-2 16,0 0 0-16,50 59 1 16,-50-59 0-16,59-7-1 15,-59 7 1-15,74-29 0 16,-74 29-1-16,77-42 2 0,-77 42 0 15,63-35-2 1,-63 35 2-16,0 0-1 0,25 13 0 16,-34 39 0-16,-16 29 1 15,-21 25-2-15,-4 8 0 16,2 4-2-16,8-3-6 15,22-9-29-15,18-47-2 16,24-15-1-16,3-24-2 16</inkml:trace>
  <inkml:trace contextRef="#ctx0" brushRef="#br0" timeOffset="64935.7141">23245 1381 107 0,'-19'0'40'16,"19"0"-1"-16,-23 11-2 15,23-11-35-15,-16 13-1 16,13-1 1-16,0 2 0 15,-1 3-1-15,1 1-1 16,0 0 1-16,2-2-1 16,1-3 0-16,0-3 0 15,0-10 1-15,0 0-1 16,20-7 1-16,-7-8-1 15,3-4 1-15,0-4 0 16,0-5-1-16,2-1 1 0,-6 2-1 16,-1 0 1-16,-4 6 0 15,-5 5-1-15,-2 16 1 16,-13-8-1-16,3 13 0 15,-4 9-1-15,-1-2-1 16,3 7-3-16,-4-10-13 16,21 4-21-16,-5-13-2 15,21 10 1-15,-1-12-2 16</inkml:trace>
  <inkml:trace contextRef="#ctx0" brushRef="#br0" timeOffset="65237.7312">23754 910 71 0,'21'-67'43'0,"-21"67"-3"15,0 0 3-15,14-58-15 16,-14 58-25-16,0 0 1 16,0 0-1-16,-33 66-2 15,9 24 2-15,-11 20-2 16,7 13 1-16,-6-1-2 15,9-5 0-15,7-14-5 16,7-20-4-16,21-25-29 16,-7-21-4-16,19-11 2 0,0-19-3 15</inkml:trace>
  <inkml:trace contextRef="#ctx0" brushRef="#br0" timeOffset="65866.7671">24525 872 93 0,'0'0'41'15,"0"0"1"-15,-42-66-3 16,42 66-34-16,-54-18 1 15,54 18-1-15,-76 4-1 16,76-4 0-16,-81 23 0 16,81-23-1-16,-74 42-1 0,74-42 1 15,-55 48-2 1,55-48 2-16,0 0-3 0,-18 73 0 15,18-73 0-15,0 0 0 16,0 0 0-16,74 52 0 16,-74-52 0-16,75-8-2 15,-75 8 2-15,85-25 0 16,-85 25-1-16,81-32 1 15,-81 32 1-15,67-36-2 16,-67 36 0-16,0 0 3 16,0 0-2-16,57 11 0 15,-87 41 0-15,-13 28 0 16,-8 20-1-16,3 5 2 15,1-6-3-15,6 1-2 16,15-12-6-16,7-33-14 0,28-9-18 16,-1-17-3-16,18-13 1 15,2-15 0-15</inkml:trace>
  <inkml:trace contextRef="#ctx0" brushRef="#br0" timeOffset="66424.7993">25046 1213 115 0,'-53'-51'41'16,"53"51"3"-16,0 0-13 15,-82 6-26-15,23 10-1 16,-8 7-1-16,4 8 0 15,-1 4-2-15,14 4 1 16,5-1-2-16,25-2 1 16,21-11-1-16,26-5 0 0,11-6 0 15,14-4-1-15,5-4 1 16,4-1 0-16,-4-2 0 15,-6 3 0-15,-11 2 0 16,-13 5 0-16,-14 4 0 16,-17 7 0-16,-10 5 1 15,-10 4-1-15,-8 4 1 16,-8 3-1-16,-5-2 1 15,-1-2-1-15,2-7 0 16,6-4-4-16,10-4-5 16,-1-24-16-16,29 3-17 15,4-14-2-15,21-2-2 16,3-8 2-16</inkml:trace>
  <inkml:trace contextRef="#ctx0" brushRef="#br0" timeOffset="66612.81">24993 1795 119 0,'-23'9'45'0,"6"2"-1"15,-5-13-2-15,14-10-44 16,8 12-12-16,-14-16-22 15,14 16-8-15,-2-22 0 16,2 22-2-16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0:24:23.77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2071 3049 76 0,'9'-13'37'0,"0"-11"0"16,9 1 1-16,-1-16-22 15,13 5-12-15,3-11-1 16,8-2-2-16,3-3 1 15,3 8-3-15,-5 8 1 16,-5 11-1-16,-8 15 1 16,-9 16 1-16,-9 18 0 15,-10 17 1-15,-7 14-2 16,-4 5 2-16,2 4-1 15,4-3 1-15,6-5-1 0,14-7 0 16,11-17-1 0,15-15 1-16,11-17 1 0,9-13-1 15,4-19 1-15,3-11 0 16,-4-12-1-16,-8-9 0 15,-10-7 0-15,-10-3-1 16,-12 0 1-16,-9 2-2 16,-9 8 1-16,-8 5-1 15,-4 7 1-15,2 6 0 16,2 8 0-16,5 5-1 15,12 12-2-15,9-1-1 16,15 15-6-16,1-6-28 16,23 13-2-16,-5-2 1 15,11 15-2-15</inkml:trace>
  <inkml:trace contextRef="#ctx0" brushRef="#br0" timeOffset="191.0109">3570 2629 73 0,'0'0'38'15,"0"0"0"-15,7-14 0 16,17 7-17-16,9-11-22 16,7-2-1-16,9 7-2 15,-8-8-10-15,6 23-22 16,-17 4-2-16,-8 18 1 15,-17 0-1-15</inkml:trace>
  <inkml:trace contextRef="#ctx0" brushRef="#br0" timeOffset="332.019">3506 2954 112 0,'-31'29'39'15,"9"-16"2"-15,22 0-2 16,16-23-36-16,22-8-3 16,25 1-8-16,8-19-30 15,29 4-2-15,10-12-2 16,21-2 0-16</inkml:trace>
  <inkml:trace contextRef="#ctx0" brushRef="#br0" timeOffset="1157.0662">5236 2581 63 0,'0'0'34'0,"-20"-22"-13"15,7 26 7-15,-17-12 1 16,6 22-19-16,-16-3-3 15,3 13-1-15,-8 1 0 16,6 11 0-16,1 1-2 16,6 3 0-16,10-1-1 15,13 1 0-15,14-7-1 16,17-10 0-16,11-14-1 16,23-11 0-16,10-16 0 15,11-16-2-15,9-15 2 16,3-19-1-16,-5-9 1 15,-4-3 0-15,-13 0 0 0,-14 1-2 16,-17 4 2 0,-14 10 0-16,-18 13 0 0,-11 15 0 15,-15 14-1-15,-4 20 1 16,-5 17-2-16,-3 16 1 15,5 23-1-15,4 16-1 16,11 11-1-16,8 6-2 16,21 18-20-16,0-21-13 15,18 4-1-15,-4-14 0 16,12-4-1-16</inkml:trace>
  <inkml:trace contextRef="#ctx0" brushRef="#br0" timeOffset="1397.0799">5048 3161 109 0,'-27'30'40'0,"11"-13"2"16,34-4-3-16,29-16-37 15,11-6-2-15,26-7 1 16,16-6-2-16,8-1 0 16,3-2-3-16,3 15-14 15,-18-7-18-15,-7 17-4 16,-24 3 1-16,-18 16-1 15</inkml:trace>
  <inkml:trace contextRef="#ctx0" brushRef="#br0" timeOffset="1681.0961">5737 3248 93 0,'7'-16'38'15,"-9"-4"1"-15,2 20-2 16,-16-6-31-16,-3 22-2 15,-14 13 1-15,-7 20-1 16,-12 18-1-16,-2 14-1 16,-4 11 1-16,7 8-2 15,8 1 1-15,15-5-2 16,15-15 0-16,19-13-1 15,22-20 0-15,12-19-3 0,17-14-3 16,-8-27-27-16,11 0-6 16,-15-20 1-16,-3 2-2 15</inkml:trace>
  <inkml:trace contextRef="#ctx0" brushRef="#br0" timeOffset="1846.1056">5305 3795 119 0,'-26'10'42'16,"23"10"0"-16,3-20-2 15,28-10-38-15,21-8-2 16,21-11-6-16,23 8-16 16,-1-24-17-16,11 7-3 0,1-9 0 15,8 12-1-15</inkml:trace>
  <inkml:trace contextRef="#ctx0" brushRef="#br0" timeOffset="2630.1504">2686 5135 93 0,'-6'-10'37'0,"15"-4"0"16,2-14-1-16,16 0-32 15,2-4-3-15,9-4 1 16,1 4-2-16,1 8 0 16,-7 8 0-16,-2 13 1 15,-10 15-2-15,-3 17 2 16,-10 12 0-16,-9 16 0 15,-5 7 1-15,1 4-1 16,-2 0 1-16,3-1-1 16,7-11 1-16,7-14-1 0,14-13 0 15,8-20 0-15,12-18 1 16,9-15-1-16,5-14 0 15,4-13 1-15,-10-8-2 16,-1-3 2-16,-12-1-2 16,-8 0 1-16,-9 6-1 15,-10 6 0-15,-3 5-1 16,-8 10 1-16,3 4 0 15,3 8-1-15,7 6-2 16,5 2-2-16,17 18-18 16,-1-15-16-16,15 10-1 15,0-7-2-15,12 9 1 16</inkml:trace>
  <inkml:trace contextRef="#ctx0" brushRef="#br0" timeOffset="2846.1627">3905 4984 91 0,'-44'28'39'16,"4"-15"-1"-16,16 1 2 16,7-17-37-16,17 3-2 15,38-20-1-15,10-1-2 16,14 3-1-16,5-6-1 15,8 15-10-15,-11-10-24 16,-1 17 1-16,-23 3-2 16,-12 14 2-16</inkml:trace>
  <inkml:trace contextRef="#ctx0" brushRef="#br0" timeOffset="2983.1706">3844 5303 81 0,'-52'25'41'16,"23"-5"-3"-16,15-20 3 15,35-10-19-15,21-14-22 16,22-18-5-16,30 1-33 15,-1-9-2-15,14 7 0 16,-4 2-2-16</inkml:trace>
  <inkml:trace contextRef="#ctx0" brushRef="#br0" timeOffset="5890.3369">5194 4691 67 0,'-16'-3'38'0,"16"3"-1"15,-5-17 2-15,19 12-23 16,9-20-14-16,20-2-1 15,18-9 0-15,10-3 1 16,7-2-1-16,2 8-1 16,-9 6 1-16,-8 16-1 15,-19 17 0-15,-22 18 0 16,-29 22 0-16,-22 21 1 15,-22 14 0-15,-11 12 1 16,-4-2 0-16,2 1-1 16,9-10 1-16,18-11-1 15,26-21 0-15,25-17-3 16,32-24 0-16,27-23-2 0,24-10-3 15,11-23-2-15,28-1-8 16,-15-23-6-16,16 10-2 16,-31-17 5-16,0 17 7 15,-31-2 7-15,-17 9 7 16,-24 14 4-16,-34-2 8 15,-5 28 10-15,-37-2 0 16,4 28 0-16,-27-1-7 16,8 27-5-16,-10 6-5 15,7 13-1-15,7 6-1 16,11 4-1-16,18-2-2 15,18-5 0-15,20-9 0 16,22-14-1-16,19-18 1 16,16-12-1-16,11-18 1 0,5-13-1 15,2-18 1-15,-8-9 0 16,-12-6 0-16,-17-6 0 15,-20-1-1-15,-20 0 0 16,-20 8 0-16,-20 9-1 16,-16 14 1-16,-8 15-1 15,-7 11 0-15,4 9-1 16,9 10 1-16,17 3-2 15,23 7-2-15,16-10-4 16,34 10-22-16,9-22-6 16,28 7-1-16,2-17-1 15</inkml:trace>
  <inkml:trace contextRef="#ctx0" brushRef="#br0" timeOffset="6175.3532">7178 4528 94 0,'-10'2'38'16,"-10"17"2"-16,-22-2-2 15,3 22-29-15,-16 3-5 16,1 11-1-16,2 5 0 15,12 4-1-15,11 0-1 16,15-5 0-16,22-7-1 16,20-14 0-16,19-15 1 15,19-16-1-15,8-16 1 16,9-16-1-16,-2-15 1 15,-7-13 0-15,-13-9 0 16,-17-5 0-16,-18-1-2 16,-23 0-1-16,-12 5 0 0,-17 5-3 15,-6 20-3-15,-17 0-16 16,16 29-16-16,-4 2 1 15,19 18-2-15,7 2 2 16</inkml:trace>
  <inkml:trace contextRef="#ctx0" brushRef="#br0" timeOffset="6688.3825">7726 4656 95 0,'0'0'40'0,"-14"19"0"16,-7-8 0-16,10 16-34 15,-13-1-2-15,4 8-1 16,-2 2-1-16,4 1 0 0,2-1-1 16,7-7 0-16,6-7-1 15,8-9 0-15,10-12 1 16,6-10-1-16,6-12 0 15,3-7 1-15,0-7-1 16,1-6 1-16,-2 1 0 16,-5 4-1-16,-7 5 1 15,-8 7 0-15,-5 12 0 16,-4 12-1-16,0 0 1 15,-18 19 0-15,12-2-1 16,5 1 1-16,5 3-1 16,9-2 0-16,7-9 1 15,6-4-1-15,6-10 1 16,3-10 0-16,2-4-1 0,3-8 1 15,-3-7 0-15,-3-1-1 16,-5-1 0-16,-1 4 0 16,-5 6 1-16,-8 12-1 15,-15 13 0-15,10 17 0 16,-21 20-1-16,-5 11 0 15,-7 16-1-15,-4 4-2 16,5 13-6-16,-10-16-13 16,15 9-18-16,-8-16 0 15,16-3 0-15,-4-19-3 16</inkml:trace>
  <inkml:trace contextRef="#ctx0" brushRef="#br0" timeOffset="7020.4015">5763 5614 93 0,'-23'15'40'0,"23"-15"1"16,56-20-1-16,35-9-37 15,36-10-1-15,35-6 0 16,38-6 0-16,21 3 0 0,19 6 0 15,7 9-2-15,-2 6-1 16,-19 8-2-16,-25 5-1 16,-21 14-2-16,-43-11-11 15,-26 17-22-15,-47-8-1 16,-31 4 0-16,-33-2 2 15</inkml:trace>
  <inkml:trace contextRef="#ctx0" brushRef="#br0" timeOffset="7558.4323">5672 5994 79 0,'12'-9'39'16,"1"-10"-3"-16,5 8 2 15,-10-11-22-15,4 18-14 16,-2 8-1-16,0 12 0 15,-7 16 0-15,-3 19 1 16,-9 17 1-16,0 7-2 16,-1 4-3-16,2-1-3 15,16 0-28-15,-2-20-4 16,16-10-1-16,7-28 0 0</inkml:trace>
  <inkml:trace contextRef="#ctx0" brushRef="#br0" timeOffset="7941.4542">6486 5918 89 0,'-24'-25'38'16,"-3"18"2"-16,-16 4 1 15,7 20-30-15,-16 10-4 16,2 10-5-16,5 6 3 15,8 3-3-15,10-3 1 16,13-1-1-16,20-12-1 16,18-9 1-16,18-19-2 15,14-14 1-15,7-13-1 0,8-7 1 16,-2-8 0-16,-1-3-1 15,-10 4-1-15,-14 2 1 16,-11 12-1-16,-10 6 1 16,-23 19 1-16,1 16-1 15,-18 19-1-15,-10 18 1 16,-8 14 2-16,-5 8-3 15,-2 10 2-15,4 2-2 16,10-2-3-16,11-19-3 16,25-2-21-16,3-32-13 15,24-11 0-15,12-24-2 16,17-10 2-16</inkml:trace>
  <inkml:trace contextRef="#ctx0" brushRef="#br0" timeOffset="8114.4641">7086 6188 120 0,'-39'3'43'16,"8"9"0"-16,-1-16-3 16,32 4-42-16,-10-20-5 15,21-10-19-15,24 12-14 16,1-11-2-16,16 9 0 15,1-10 0-15</inkml:trace>
  <inkml:trace contextRef="#ctx0" brushRef="#br0" timeOffset="8323.4758">7598 5889 93 0,'-18'2'41'16,"0"0"0"-16,3 11 0 16,-10-6-21-16,7 24-18 15,2 10 1-15,2 8-2 16,3 10 2-16,-1 6-3 15,3 6-1-15,1-5-6 16,14 7-19-16,-11-23-14 16,11-3-2-16,-2-21 1 15,7-5-3-15</inkml:trace>
  <inkml:trace contextRef="#ctx0" brushRef="#br0" timeOffset="9459.541">8280 5955 56 0,'-5'-12'39'15,"-9"-4"-4"-15,1 8 3 0,-16-7-11 16,5 13-20-16,-16 3-2 15,0 13 0-15,-4 3 1 16,2 13-3-16,-2 4 2 16,5 5-4-16,9-2 4 15,12 0-3-15,12-7-1 16,14-9 0-16,16-11 0 15,15-13-1-15,13-12 1 16,9-8-1-16,5-10 1 16,0-4 0-16,-4-5-3 15,-9 4 4-15,-11 4-3 16,-15 4 2-16,-14 11-2 15,-13 19 1-15,-15 3 0 16,-13 23 1-16,-5 15 1 0,-8 16-3 16,-6 12 3-16,-1 9-4 15,6 4 2-15,8-3-6 16,21 4-16-16,-1-22-15 15,20-8-5-15,2-18 2 16,19-12-3-16</inkml:trace>
  <inkml:trace contextRef="#ctx0" brushRef="#br0" timeOffset="10232.5852">3141 7591 104 0,'23'-17'38'16,"-2"-10"0"-16,12 12-4 16,-1-11-31-16,2 4-1 15,-1 1-1-15,6 5 0 16,-9 6 0-16,-6 11-1 15,-5 10 1-15,-8 14 0 16,-6 7 0-16,-5 15 0 0,-5 8 0 16,-1 9 0-16,1 5 0 15,-1 5 0-15,5-4 0 16,5-8-2-16,10-7 2 15,7-15-2-15,13-19 2 16,6-15 0-16,8-18 1 16,6-16-1-16,-4-11 1 15,1-9 1-15,-4-9-1 16,-5-3 1-16,-10-2-1 15,-6 3-1-15,-8 4 0 16,-1 2 0-16,-5 9-1 16,2 4 0-16,4 8-1 15,6 4-1-15,11 9-3 16,1-5-18-16,19 14-16 15,-5-3-3-15,15 9 0 0,-5-5-1 16</inkml:trace>
  <inkml:trace contextRef="#ctx0" brushRef="#br0" timeOffset="10443.5973">4513 7610 111 0,'-30'9'41'0,"17"-2"0"15,8-20-2-15,38-10-37 16,5-4-2-16,16-4-1 0,14 3-3 16,-6-11-22-1,10 21-13-15,-13-2 1 0,-6 19-3 16,-20 4 1-16</inkml:trace>
  <inkml:trace contextRef="#ctx0" brushRef="#br0" timeOffset="10593.6058">4619 7881 121 0,'-34'19'42'15,"22"-5"1"-15,12-14-3 16,14-30-39-16,24 1-5 16,10-17-14-16,21 9-17 15,-7-10-6-15,12 8-1 16,-5-3-2-16</inkml:trace>
  <inkml:trace contextRef="#ctx0" brushRef="#br0" timeOffset="22131.2658">9207 6115 65 0,'10'-22'37'15,"-10"22"0"-15,0-21 0 16,0 21-11-16,-21-3-21 15,-1 9-2-15,-8 5-1 16,-3 11 0-16,-9 6 0 16,1 3 0-16,5 1-1 15,4 1 1-15,12-8-1 16,12-3 1-16,17-11-1 15,19-6-1-15,15-5 1 0,15-3-1 16,7 0 1-16,1 4-1 16,-4 4 1-16,-6 4-1 15,-17 10 0-15,-19 6 1 16,-22 5-1-16,-23 6 1 15,-12-5-1-15,-11 1 0 16,-3-4-2-16,1-15-5 16,15-4-29-16,0-14-3 15,24-6 0-15,12-16-3 16</inkml:trace>
  <inkml:trace contextRef="#ctx0" brushRef="#br0" timeOffset="29958.7135">6015 7196 59 0,'15'-12'35'0,"-3"6"-1"16,0 12 1-16,-14 6-22 15,4 18-9-15,-9 9 0 16,-3 15-1-16,-4 9 0 16,0 15-2-16,-2 6-1 15,0 0-4-15,9 6-16 16,-1-17-12-16,10-4-3 15,8-17-2-15,10-14 2 0</inkml:trace>
  <inkml:trace contextRef="#ctx0" brushRef="#br0" timeOffset="30347.7358">6735 7235 88 0,'-33'11'37'0,"0"15"0"16,-11 3 1-16,10 14-34 0,-8 8-1 16,10 10 0-16,5 4 0 15,13 6-1-15,10-6 0 16,15-4-1-16,14-9-1 15,14-15 1-15,15-18-1 16,15-19 1-16,6-24-1 16,8-18 0-16,1-16 1 15,-4-12-1-15,-11-11 0 16,-12-5 0-16,-22 1 0 15,-22 4-1-15,-27 16 0 16,-23 13 1-16,-21 20-1 16,-15 14 0-16,-10 23-2 15,-1 8-3-15,19 19-29 16,5 4-4-16,27 4 1 15,21-8-2-15</inkml:trace>
  <inkml:trace contextRef="#ctx0" brushRef="#br0" timeOffset="30515.7454">7652 7500 105 0,'-42'15'41'0,"9"-2"-2"16,-5-12-4-16,5-24-66 15,22 16-10-15,6-14 2 16,21 4-3-16</inkml:trace>
  <inkml:trace contextRef="#ctx0" brushRef="#br0" timeOffset="30814.7625">8134 7224 97 0,'0'0'40'0,"-20"3"0"16,8 15-2-16,-17 3-31 16,9 10-2-16,-9 7 0 15,2 8-2-15,3 2 0 16,3 2-1-16,10-4 0 15,15-10 1-15,19-13-2 0,20-11 0 16,23-16-2-16,16-13-1 16,16-8-1-16,0-17-3 15,16 6-21-15,-19-21-14 16,-4 5 1-16,-21-7-1 15,-15 7-1-15</inkml:trace>
  <inkml:trace contextRef="#ctx0" brushRef="#br0" timeOffset="30957.7707">8607 7140 113 0,'-55'58'41'15,"-4"4"1"-15,7 15-1 16,1-4-35-16,16 6-5 16,13-5-1-16,12-7-5 15,21-3-29-15,-1-18-7 0,19-6 0 16,1-17-2-16</inkml:trace>
  <inkml:trace contextRef="#ctx0" brushRef="#br0" timeOffset="31461.7995">8896 7316 103 0,'11'-17'40'0,"13"5"0"16,5-11-1-16,18 1-36 15,6 0-1-15,6 3 0 16,0 4 1-16,-1 8-2 16,-13 7 1-16,-9 14-2 15,-19 11 1-15,-17 11 0 16,-20 12 0-16,-13 7 0 15,-14 9 1-15,-5 6-1 0,-3-2 1 16,1 0 1-16,9-10-2 16,12-7 1-16,15-9-1 15,19-14-1-15,19-15 0 16,21-14-2-16,18-9-4 15,5-23-25-15,22 3-10 16,-5-15-2-16,9 1 0 16</inkml:trace>
  <inkml:trace contextRef="#ctx0" brushRef="#br0" timeOffset="32220.8429">9941 7464 88 0,'12'-23'37'0,"-8"3"1"16,1 9 1-16,-5 11-33 15,-16-8-1-15,2 13-2 16,1 10 0-16,-7 5-1 15,2 12 1-15,-5 1-1 16,3 9 0-16,1-3 0 16,4 3-1-16,3-7 1 15,6-5-1-15,6-10 0 16,0-20 0-16,22 5 0 15,-2-20-1-15,4-12 0 16,1-8 1-16,3-3-1 16,-2-5 0-16,-3 1 1 15,-5 1-1-15,-3 7 0 16,-3 7 1-16,-5 9-1 15,-4 6 0-15,-3 12 0 0,0 0 1 16,4 15-1-16,-1 3 0 16,4-1 1-16,6 4-1 15,6-4 1-15,5-2-1 16,6-8 1-16,11-5 0 15,4-9-1-15,3-2 1 16,1-8-1-16,-1-1 1 16,-7 0-1-16,-2 2 1 15,-12 3-1-15,-7 7 1 16,-7 6-1-16,-13 0 0 15,-4 26 0-15,-7-1 1 16,-3 3-1-16,-4 4-1 0,7 5 0 16,-1-4-2-1,12 2-3-15,6-19-6 0,25 6-26 16,1-21-4-16,23-3 0 16,5-21 0-16</inkml:trace>
  <inkml:trace contextRef="#ctx0" brushRef="#br0" timeOffset="32434.8551">11270 6862 113 0,'-35'30'40'15,"1"20"1"-15,-15 13-2 16,1 17-36-16,-5 8-3 16,2 7-1-16,3 7-1 0,4-4-1 15,13 1-5-15,1-14-30 16,27-7-2-16,5-20 0 15,23-8-2-15</inkml:trace>
  <inkml:trace contextRef="#ctx0" brushRef="#br0" timeOffset="32767.8742">11521 7293 81 0,'-30'-7'43'0,"-2"16"-2"16,-17 3 1-16,6 21-12 15,0-9-28-15,11 5-2 0,11-1 1 16,13-2 1-16,10-4-1 16,12-2 0-16,13-5-1 15,9-3 0-15,4-1 0 16,1-3 0-16,-4 0 0 15,-6 1 1-15,-9 1-1 16,-9 8 1-16,-13 2-1 16,-12 6 2-16,-12 4-1 15,-7 1 0-15,-6 2 0 16,-3-3 0-16,4-2-3 15,3-7-2-15,21 2-18 16,1-22-18-16,29-1-3 16,12-13 0-16,23-1-2 15</inkml:trace>
  <inkml:trace contextRef="#ctx0" brushRef="#br0" timeOffset="32918.8828">11987 7765 119 0,'-16'12'42'16,"-10"-13"-1"-16,6-3-6 15,20 4-72-15,-11-21-4 16,7 11-2-16,-4-6-1 16</inkml:trace>
  <inkml:trace contextRef="#ctx0" brushRef="#br1" timeOffset="40049.2904">7313 2245 55 0,'-55'-8'31'15,"-4"-6"-1"-15,-3 0-1 16,-14-3-26-16,-6 4 0 16,-13 4-1-16,-8 1 1 15,-17 6 0-15,-4 3 1 16,-14 0-1-16,-4 8 3 0,-8-9-2 15,-4 8 1-15,-6-11-1 16,5 8 0-16,-5-12-2 16,-1 0 1-16,-1-1-2 15,-4 1 0-15,5-1-1 16,-5 4 1-16,-3 5-2 15,-1 2 1-15,-2 5-1 16,0 4 0-16,-5 1 0 16,-1 2 0-16,0 2 1 15,2-2-1-15,2-1 2 16,3 1-1-16,0 1 1 15,9 4-1-15,6 4 0 16,6 7 1-16,7 11-2 16,10 7 0-16,9 15 0 0,7 4 1 15,12 18-2-15,7 3 2 16,18 7-2-16,10-2 2 15,24 3-2-15,16-4 3 16,23-2-2-16,23-8 0 16,31-8 0-16,23-10-1 15,31-2 1-15,23-8 0 16,24-10 0-16,21-4 0 15,20-2 0-15,10-5-1 16,15-3 1-16,6 3 0 16,2-2-1-16,5 1 0 15,0 2 0-15,-4 1 1 16,-1 0-1-16,4-2 2 15,0-2 0-15,-5-2 0 16,6-7 0-16,-3-4 2 0,-3-5-1 16,6-5 1-16,-1-6 0 15,-4 1 0-15,-6-8 0 16,1 1 0-16,-10-4 0 15,-3-3 0-15,-10-8-1 16,-7-2 0-16,-14-12 0 16,-10-3 0-16,-14-8 0 15,-13-5 0-15,-19-9 0 16,-14-2 0-16,-18-8 0 15,-15-3 1-15,-18-12 0 16,-11-3 0-16,-18-11 0 16,-14-6 1-16,-15-13-2 0,-12 0 0 15,-19-8 1 1,-19 2-1-16,-29 5 1 0,-23 13-1 15,-36 11 2-15,-32 22-2 16,-29 18 2-16,-22 18-2 16,-13 20-5-16,-10-1-31 15,29 10-4-15,19-10 0 16,39-8-2-16</inkml:trace>
  <inkml:trace contextRef="#ctx0" brushRef="#br1" timeOffset="40455.3139">6897 3094 112 0,'-12'55'41'0,"-7"-1"0"0,14 11-2 15,-2-12-39-15,31-14 1 16,32-30-1-16,34-35 0 16,38-49-1-16,32-43-2 15,35-28-3-15,5-29-32 16,20-4-3-16,-26-2 1 15,-21 23-3-15</inkml:trace>
  <inkml:trace contextRef="#ctx0" brushRef="#br1" timeOffset="41580.3782">8524 4456 75 0,'-54'-7'36'15,"-7"-2"-1"-15,-4 4 0 16,-8 2-34-16,2-6 0 15,-4-1-1-15,-3 0 0 16,-4-2 0-16,-4-4 2 16,0 0-1-16,0 0 1 15,-8-2 0-15,-4 3 0 16,-5 0 0-16,0 4 1 15,-7 4-2-15,0 6 0 16,-9 8-1-16,-4 5-2 16,-1 9 2-16,-6 8-2 15,1 9 1-15,1 9 0 16,0 11 0-16,1 7-1 0,-1 6 2 15,1 6-1-15,8 8 3 16,7 5-3-16,6 2 1 16,8 0 0-16,6 5 1 15,14-3-1-15,12-2 0 16,13-1 0-16,14-6-1 15,12 0 2-15,17-4 0 16,11-3-1-16,13 0 2 16,10-1-2-16,12 0 1 15,11 3 0-15,11-1 0 16,6-1-1-16,9 2-1 15,10-4 3-15,4-1-3 16,9-7 2-16,10-6-1 0,11-7 2 16,13-9-2-16,8-8 1 15,10-9-1-15,14-8 0 16,18-10 0-16,5-6 1 15,12-4-1-15,9-6 0 16,3-3 1-16,3 3-1 16,2-5 1-16,-5 2 0 15,-4 1-1-15,-7 3 1 16,-5-1 0-16,-10 2-1 15,-7-2 1-15,-4 0-1 16,-10-3 1-16,-2-3 1 16,-5-9-1-16,-6-6 0 15,-5-8 0-15,-7-7-1 16,-7-11 2-16,-5-8-2 0,-8-12 1 15,-12-7-2-15,-13-11 1 16,-10-2 0-16,-20-12 0 16,-11-5-2-16,-17-7 1 15,-20-5 0-15,-21 1 0 16,-24-1 1-16,-23 0-1 15,-19 2 0-15,-24 5 1 16,-28 7 1-16,-22 9 0 16,-23 11 2-16,-24 8-1 15,-13 9-1-15,-12 10 1 16,-12 10 1-16,1 9-2 15,6 9-3-15,13 9-3 16,7-6-23-16,38 19-13 16,13-2 2-16,30 9-3 0</inkml:trace>
  <inkml:trace contextRef="#ctx0" brushRef="#br1" timeOffset="41936.3986">9190 5060 95 0,'-9'35'39'0,"-12"4"2"15,5 23-7-15,-1-3-28 16,2 2-3-16,2-6 2 15,16-15-1-15,19-34-1 16,27-37 1-16,36-46-5 16,35-45 0-16,42-25-18 15,10-37-19-15,12-12-5 16,-17-13 2-16,-24 19-4 15</inkml:trace>
  <inkml:trace contextRef="#ctx0" brushRef="#br1" timeOffset="42490.4303">6320 8141 89 0,'-32'0'37'15,"15"3"0"-15,17-3-7 16,14-3-28-16,24 3-1 16,28 4 1-16,22-3 1 15,33-2-1-15,20 0 0 16,25-3 0-16,22-5 1 0,19 1-1 15,14-7 1-15,14 0-1 16,2-4 1-16,0 3 0 16,-4-3-1-16,-5 2 1 15,-15 6-3-15,-17-4-3 16,-15 13-31-16,-39-4-6 15,-26 9 0-15,-43 2-2 16</inkml:trace>
  <inkml:trace contextRef="#ctx0" brushRef="#br1" timeOffset="42813.4488">7819 8719 55 0,'3'-16'37'0,"14"-14"-1"16,14 0 1-16,1-9-15 16,2 11-20-16,-4 7 1 15,1 17 2-15,-12 15 0 16,-9 21 0-16,-11 15 1 15,-4 17-1-15,-4 0 1 16,5 2-2-16,5-11 1 16,17-21-2-16,27-34-1 15,34-34 1-15,36-47-3 16,32-31-2-16,33-19-6 15,4-31-30-15,20-5-3 16,-11-14-1-16,-3 13-1 0</inkml:trace>
  <inkml:trace contextRef="#ctx0" brushRef="#br1" timeOffset="43512.4887">10180 8170 85 0,'-13'6'38'15,"13"-6"2"-15,0 0-1 16,23 8-33-16,27-6-2 15,23-9-1-15,30 0-1 16,26-9 0-16,27-2 0 0,25-6-1 16,15-4 1-16,7-3-2 15,5 2 1-15,-8 6-4 16,-17-4-6-16,-18 20-28 15,-37 2-4-15,-28 10 0 16,-39 3 0-16</inkml:trace>
  <inkml:trace contextRef="#ctx0" brushRef="#br1" timeOffset="43873.5093">11160 8529 87 0,'11'-16'39'0,"7"12"0"15,-18 4 0-15,19 21-35 16,-16 12-1-16,-6 21 1 16,-7 11 0-16,-2 7 0 15,-3-3 1-15,10-8-2 16,13-25 1-16,24-33-1 15,27-42-1-15,32-41-2 16,30-37 0-16,25-27-1 0,16-23-5 16,-11-30-20-16,6 4-17 15,-31-7 2-15,-21 18 0 16,-36 9 1-16</inkml:trace>
  <inkml:trace contextRef="#ctx0" brushRef="#br1" timeOffset="44399.5395">4248 3035 96 0,'-5'30'38'16,"5"6"-4"-16,5 10-30 16,-10 1-42-16,13 12 0 15,-2 0-2-15</inkml:trace>
  <inkml:trace contextRef="#ctx0" brushRef="#br1" timeOffset="44557.5485">4418 4862 94 0,'11'87'37'16,"-1"-13"-3"-16,-3-10-31 16,8-7-41-16,-5-10-2 15,9 10 1-15</inkml:trace>
  <inkml:trace contextRef="#ctx0" brushRef="#br1" timeOffset="44693.5563">4573 6085 93 0,'13'75'38'16,"2"-5"-2"-16,0-8-5 15,-8-6-66-15,9 2-1 16,-5-8 1-16,1 2-3 16</inkml:trace>
  <inkml:trace contextRef="#ctx0" brushRef="#br1" timeOffset="44841.5648">4658 7307 95 0,'8'56'35'0,"2"-7"-2"16,1-5-12-16,6-3-55 15,-1-6 0-15,3 1-2 16,-3-4 1-16</inkml:trace>
  <inkml:trace contextRef="#ctx0" brushRef="#br1" timeOffset="44978.5726">4800 8140 93 0,'-1'51'37'16,"-4"-11"-2"-16,6-12-3 15,4 9-54-15,-5-37-16 16,26 17 1-16,-13-16-1 15,3 3 0-15</inkml:trace>
  <inkml:trace contextRef="#ctx0" brushRef="#br1" timeOffset="45409.597">4809 8978 72 0,'6'-28'37'16,"2"5"1"-16,-8-3 0 15,3 10-23-15,-6-1-11 16,3 17 0-16,0 0 1 16,0 10 0-16,-4 5 0 15,5 4-1-15,-1-2-1 0,7 1 0 16,2-3 0-16,3-3-1 15,5-9 0-15,3-3 0 16,-1-11-1-16,8-7 0 16,2-13-2-16,5-15 0 15,4-18-1-15,10-19 0 16,16-21-2-16,15-28-1 15,26-10-12-15,7-41-22 16,28-9-1-16,9-15-1 16,10 10-1-16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0:25:23.33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2033 2784 3 0,'9'2'22'0,"5"4"5"15,-4 0-10-15,8-4 7 16,5 7-8-16,0-9-3 0,16 12 0 15,-4-11-3-15,18 10-1 16,2-8-4-16,16 2-1 16,4-2-2-16,15 1-1 15,10-4 0-15,13 3-1 16,14-5 0-16,12 1 1 15,10-2-2-15,12 2 2 16,13-5 1-16,11 2-1 16,10-4 1-16,14 5 1 15,9-5 0-15,14 3 1 16,10-2-1-16,14 3 0 15,6-2 0-15,18 0-2 16,12-1 0-16,14 0-1 16,10-1 0-16,13-1 0 0,9-4 0 15,10 2-1-15,3-5 0 16,8 2 1-16,6-3 1 15,6 3-1-15,2-2 2 16,4 2-1-16,44 1 1 16,-40 3 0-16,44-2 0 15,-46 4-1-15,46-5 1 16,-47 3-2-16,37-5 1 15,-39 0-1-15,-51-2 1 16,41-2-1-16,-56-2 0 16,39 3 1-16,-55 2-2 15,24 1 2-15,-58 1-2 16,19 4 1-16,-22 4-1 15,-22 1 1-15,-29 5-2 16,-25 0 0-16,-29 5-1 0,-31-6-3 16,-23 15-11-16,-40-17-20 15,-19 7 0-15,-39-4-1 16,0 0 0-16</inkml:trace>
  <inkml:trace contextRef="#ctx0" brushRef="#br0" timeOffset="4131.2362">7888 2179 27 0,'17'-1'31'0,"6"-4"2"15,8-1 0-15,6-12-10 16,16 13-12-16,1-17-1 15,19 4-1-15,2-8-2 16,11 1-3-16,-1-4-1 16,0 3-1-16,-10 3 0 15,-4 3-1-15,-11 1-2 16,-12 6 1-16,-15 5-1 15,-10 3 0-15,-11 1 0 16,-12 4 0-16,0 0 0 0,0 0 1 16,0 0-1-16,-18 7 1 15,18-7-1-15,-16 2-1 16,16-2 1-16,0 0-1 15,0 0 0-15,0 0 1 16,0 0-1-16,0 0 0 16,0 0 2-16,0 0 1 15,13-3 0-15,-13 3 0 16,0 0 0-16,0 0 1 15,0 0 0-15,0 0 1 16,0 0-2-16,0 0 1 16,0 0-1-16,0 0 1 15,0 0-1-15,0 0-1 16,0 0 1-16,0 0 0 0,0 0-1 16,0 0 1-16,0 0 0 15,0 0 1-15,0 0-1 16,0 0 0-16,0-10 1 15,0 10 0-15,0 0-1 16,0 0 0-16,0 0 0 16,0 0 0-16,0 0 0 15,0 0-1-15,0 0 0 16,0 0 0-16,0 0 0 15,0 0 1-15,7 12-1 16,-3 1 0-16,0 4 0 16,1 7 1-16,0 9 0 15,-1 6-1-15,0 4 0 0,-2 6 1 16,-2 3-1-16,-1 0 0 15,-4 0 0-15,3 3-1 16,0-11 1-16,2-2 0 16,1-7-2-16,6-7 0 15,3-7-2-15,3-11-3 16,10 7-11-16,-11-22-20 15,11 3 1-15,-9-9-1 16,3 7 2-16</inkml:trace>
  <inkml:trace contextRef="#ctx0" brushRef="#br0" timeOffset="4514.2582">8923 2568 54 0,'-11'12'34'0,"11"-12"-1"15,0 0 1-15,0 0-23 16,0 0-4-16,16-19-1 15,2 19 0-15,1-6-1 0,7 9 0 16,2-4-1-16,6 5-1 16,-1-2-2-16,2 3 0 15,2-1-2-15,-8-11-8 16,7 9-27-16,-14-12-1 15,0 5 1-15,-13-10-3 16</inkml:trace>
  <inkml:trace contextRef="#ctx0" brushRef="#br0" timeOffset="6415.367">8040 2201 6 0,'0'0'6'0,"0"0"3"16,0 0 3-16,0 0 0 15,-10 10-1-15,10-10 0 16,0 0-3-16,0 0-2 16,0 0 0-16,0 0-3 0,0 0 0 15,0 0-2-15,0 0 1 16,0 0 0-16,0 0 1 15,0 0 1-15,0 0 0 16,0 0 1-16,0 0 1 16,0 0-1-16,0 0 0 15,0 0-1-15,0 0 0 16,0 0-1-16,0 0-2 15,0 0 0-15,0 0-1 16,0 0 0-16,0 0 0 16,0 0 0-16,0 0 0 15,0 0-1-15,11-2 1 0,-11 2 0 16,0 0 0-1,0 0 0-15,0 0 0 0,0 0 0 16,0 0 0-16,11-3 1 16,-11 3-1-16,0 0 0 15,0 0 0-15,0 0 0 16,0 0 1-16,0 0-1 15,0 0 2-15,0 0-1 16,0 0 1-16,11-7 0 16,-11 7 0-16,0 0 0 15,0 0 0-15,0 0 0 16,0 0 0-16,0 0 0 15,-14-2 1-15,14 2-1 16,-18 1 1-16,7 1-1 16,-7-1 1-16,-2 4 0 0,-8-2 0 15,-3 4 0-15,-8 0 0 16,-4 4 0-16,-6 0 0 15,-3 4 0-15,-2 0-1 16,-1 2 0-16,5 0-1 16,8-4 0-16,5 1 0 15,9-4-2-15,8-4 0 16,8-4-1-16,12-2-1 15,0 0-4-15,0 0-12 16,0 0-16-16,19-10 0 16,-19 10-1-16,9-11 2 15</inkml:trace>
  <inkml:trace contextRef="#ctx0" brushRef="#br0" timeOffset="7084.4052">7493 2305 41 0,'-11'1'26'16,"11"-1"1"-16,0 0-3 15,-16 6-20-15,16-6 0 16,0 0 2-16,0 0 0 15,-11 6 1-15,11-6-1 16,0 0 1-16,0 0-1 16,0 0 1-16,0 0 0 15,0 0-2-15,0 0 0 0,0 0-1 16,0 0-1-16,-10-19 0 15,5 6-2-15,0-5 1 16,0-4 0-16,-5-6-1 16,1-7 1-16,-1-4 0 15,-3-3 0-15,1-6-2 16,1-1 3-16,-4-4-2 15,2-1 2-15,-1 3-3 16,0-1 2-16,3 4-2 16,-3 3 2-16,1 4 0 15,3 4-1-15,-3 5 0 16,2 9 0-16,2 4 1 15,3 5-1-15,6 14 0 0,-9-15-1 16,9 15 0 0,0 0 0-16,0 0 0 0,0 0 0 15,0 0-1-15,0 0 1 16,0 0 0-16,0 0-1 15,0 0 1-15,0 0 0 16,0 0 0-16,0 0 0 16,0 0 0-16,0 0 0 15,0 0 0-15,0 0 0 16,-16 10 0-16,5-3 0 15,-4 4 0-15,-8 4 0 16,-6 1 0-16,-8 1 0 16,-2 5-1-16,-4 0 0 15,1 3-5-15,-2-12-19 0,20 7-12 16,2-12-2-16,22-8-1 15,0 0 0-15</inkml:trace>
  <inkml:trace contextRef="#ctx0" brushRef="#br0" timeOffset="9126.522">8155 2102 19 0,'0'0'20'0,"0"0"1"16,0 0-7-16,0 0-3 15,0 0-3-15,0 0 0 16,0 0 0-16,0 11 0 16,0-11 0-16,0 0-2 0,-12 9 0 15,12-9 0-15,0 0 0 16,-3 10-1-16,3-10-1 15,0 0-2-15,0 0 0 16,0 12-1-16,0-12 1 16,0 0 0-16,0 0-1 15,0 0 2-15,0 0-2 16,0 0 1-16,0 0-1 15,0 0 0-15,-11 5 0 16,11-5 0-16,0 0-1 16,0 0 1-16,0 0-1 15,0 0 1-15,0 0-1 16,-2-12 1-16,2 12 0 15,1-11 0-15,-1 11-1 0,0 0 1 16,-6-13 0-16,6 13 0 16,0 0-1-16,0 0 0 15,0 0 0-15,0 0-1 16,0 0 1-16,-10-10-1 15,10 10 1-15,0 0-1 16,0 0 1-16,0 0-1 16,0 0 0-16,0 0 1 15,0 0-1-15,0 0 0 16,-2 11 1-16,2-11-1 15,0 0 0-15,-5 11 0 16,5-11 1-16,0 0 0 16,0 0 0-16,0 0 0 15,0 0 0-15,0 0 0 0,0 0 0 16,0 0 1-16,0 0-1 15,0 0 1-15,5-14 0 16,-5 14 0-16,0 0-1 16,0 0 1-16,0 0-1 15,0 0 1-15,0 0 0 16,0 0-1-16,0 0 0 15,0 0 0-15,-5-10 1 16,5 10-1-16,0 0 0 16,0 0 0-16,0 0 1 15,0 0-1-15,0 0 0 16,2-11 0-16,-2 11 0 15,0 0 0-15,0 0 0 16,3-14-1-16,-3 14 1 16,10-20 0-16,-2 6 0 0,4-3 0 15,1-5 0-15,2-5 0 16,2-5 0-16,2-2 1 15,-1-9-1-15,2-1 1 16,-1-2-1-16,1-6 2 16,3-4-2-16,0-4 1 15,-23 60 1-15,28-67-2 16,-28 67 2-16,33-73-1 15,-33 73 1-15,37-69-1 16,-37 69 0-16,35-65-1 16,-35 65 0-16,28-57-3 15,-28 57-2-15,21-46-2 16,-21 46 0-16,0 0-7 0,23-63-13 15,-23 63-7-15,0 0-1 16,0 0 2-16</inkml:trace>
  <inkml:trace contextRef="#ctx0" brushRef="#br0" timeOffset="10651.6093">8665 1242 23 0,'0'0'23'0,"0"0"0"15,0 0 0-15,32-46-17 16,-32 46-1-16,0 0-1 15,0 0 2-15,0 0 1 0,0 0 1 16,0 0 1-16,0 0-1 16,0 0 0-16,0 0-1 15,0 0-2-15,0 0 1 16,0 0-3-16,0 0-1 15,0 0 0-15,0 0-1 16,0 0 0-16,0 0 1 16,0 0-1-16,0 0 0 15,0 0 1-15,0 0 0 16,0 0-1-16,0 0 0 15,0 0 1-15,-48 18-1 16,48-18 1-16,0 0 0 16,-54 1 1-16,54-1-1 15,-56 3 2-15,56-3-1 16,-67 2 1-16,67-2 0 0,-76 2 0 15,76-2 0-15,-79 0-1 16,79 0-1-16,-76-1 0 16,76 1-1-16,-71 0 0 15,71 0-1-15,-60-1 0 16,60 1 0-16,0 0 0 15,-61-6 0-15,61 6 1 16,0 0-2-16,0 0 2 16,0 0-1-16,0 0 0 15,0 0 0-15,-47-15 0 16,47 15 0-16,0 0 0 15,0 0 0-15,0 0 0 0,0 0-1 16,0 0 1-16,0 0 0 16,0 0 0-16,-14 12 1 15,19 11-2-15,0 9 1 16,-1 6 0-16,1 7 1 15,-5 8-2-15,3 5 1 16,-4 1-2-16,-4-14-2 16,11-7-19-16,-2-16-16 15,21-7 0-15,2-14-2 16,14-9 0-16</inkml:trace>
  <inkml:trace contextRef="#ctx0" brushRef="#br0" timeOffset="11688.6685">8800 1296 50 0,'0'0'22'15,"0"0"2"-15,0 0-1 0,0 0-3 16,0 0-5-16,0 0-4 16,0 0-2-16,0 0-3 15,0 0-3-15,0 0 0 16,0 0 0-16,0 0 0 15,0 0-1-15,0 0 1 16,0 0 0-16,0 0 0 16,0 0-1-16,0 0 0 15,0 0 0-15,-1-47 0 16,1 47-1-16,0 0-1 15,0 0 1-15,0 0-1 16,0 0 0-16,0 0 0 16,0 0 0-16,18 8 0 15,-9 6 0-15,1 1 0 0,5 8 1 16,0 2-1-16,5 4 0 15,-3 2 1-15,5 3-1 16,-1-9 0-16,2 4 1 16,2-4-2-16,1-1 1 15,0-1 0-15,-2-2 0 16,-2 0 0-16,-2-4 0 15,-3 1 0-15,-7-2 1 16,0-1-1-16,-6-3 1 16,-4-12 0-16,0 18-1 15,0-18 0-15,0 11 1 16,0-11-1-16,0 0 1 15,0 0-1-15,13-8 0 0,-13 8 1 16,21-19-1-16,-7 4 1 16,7-3 0-16,5-3 0 15,7-7 0-15,5-7 0 16,5-4 0-16,-43 39 0 15,52-43 0-15,-52 43 0 16,53-47-2-16,-53 47 1 16,57-44-2-16,-57 44-1 15,48-40-3-15,-48 40-18 16,0 0-15-16,62-52 0 15,-62 52 0-15,0 0 2 16</inkml:trace>
  <inkml:trace contextRef="#ctx0" brushRef="#br0" timeOffset="12379.7081">8911 801 36 0,'49'-10'31'15,"-49"10"1"-15,0 0 3 16,0 0-20-16,0 0-2 16,0 0 0-16,0 0-3 15,0 0-2-15,0 0-1 16,0 0-1-16,0 0-2 15,0 0-1-15,0 0-1 0,-55-15-1 16,55 15 2-16,0 0-1 16,-63 76 0-16,63-76-1 15,-43 94 1-15,26-13-1 16,13 1 0-16,23-3 1 15,-19-79-3-15,40 57 2 16,-40-57 0-16,77 29 0 16,-77-29 0-16,95-10-1 15,-49-10 1-15,1-3 0 16,-47 23 0-16,75-70-1 15,-75 70-1-15,38-85-1 16,-38 85 2-16,10-84-2 16,-10 84 0-16,-25-77-5 15,25 77-22-15,-45-61-12 0,45 61 1 16,-64-41-2-16,64 41 1 15</inkml:trace>
  <inkml:trace contextRef="#ctx0" brushRef="#br0" timeOffset="13810.79">3854 2380 88 0,'14'4'39'0,"-10"19"-1"16,1 31 3-16,-18 16-39 16,5 19 0-16,-1 16-3 15,-2 13 0-15,4 16-4 16,-5-9-13-16,7 8-20 15,-3-12 0-15,11-5-1 16,2-16 0-16</inkml:trace>
  <inkml:trace contextRef="#ctx0" brushRef="#br0" timeOffset="15700.8981">7236 3477 92 0,'0'0'37'0,"20"22"0"16,-15-3 0-16,13 16-34 16,-13 6-1-16,1 17 0 15,-2 14 0-15,1 13-1 16,-5 8 0-16,-1 4-2 0,-3 0-1 15,1-6-2-15,7 1-12 16,-1-20-23-16,12-9 2 16,2-20-3-16,12-11 2 15</inkml:trace>
  <inkml:trace contextRef="#ctx0" brushRef="#br0" timeOffset="16215.9275">8545 3709 82 0,'0'0'38'15,"-23"-18"0"-15,9 19 1 16,-19-3-29-16,4 12-2 16,-11 2-3-16,0 10-1 15,-1 1-1-15,4 8 0 16,5 3-2-16,6-1 0 15,13 0-1-15,13-1 1 16,15-5-2-16,16-1 1 0,7-7 0 16,10 0 0-16,6-6 0 15,-1 2-1-15,-3-1 1 16,-6 0 1-16,-13 8-1 15,-15 2 0-15,-14 6-1 16,-19 5 1-16,-10 1-1 16,-7 2 0-16,0-3-2 15,-3-6-4-15,14 4-14 16,1-24-19-16,22-9 1 15,16-8-1-15,21-8 1 16</inkml:trace>
  <inkml:trace contextRef="#ctx0" brushRef="#br0" timeOffset="16582.9485">8894 3978 96 0,'-22'8'39'0,"10"7"1"16,2-10-1-16,10-5-36 15,22 1-2-15,9-1 1 16,12-7 0-16,14-4-1 16,7-3 1-16,5-6-1 15,1-3 0-15,-9 0 0 16,-8 1 0-16,-13-1 1 15,-17 2-1-15,-20 9-1 16,-19 0 1-16,-16 9 0 0,-15 5 0 16,-10 10 0-16,-4 6-1 15,-1 9 1-15,1 8 0 16,10 7-1-16,14 1 1 15,12 1-1-15,20 0-1 16,16-4-1-16,22-5-3 16,16-19-10-16,31 2-24 15,-3-17-2-15,22 0 1 16,0-19-1-16</inkml:trace>
  <inkml:trace contextRef="#ctx0" brushRef="#br0" timeOffset="16782.96">10047 3809 94 0,'-25'-19'41'15,"-3"23"1"-15,-24 4-1 0,2 21-26 16,-13 9-12-16,0 13 1 16,8 3-2-16,12 1 0 15,15-3-2-15,23-12 0 16,30-12-2-16,26-25-4 15,39-1-22-15,4-31-14 16,24-2 1-16,1-19-3 16,10 2 1-16</inkml:trace>
  <inkml:trace contextRef="#ctx0" brushRef="#br0" timeOffset="17730.0141">16483 1928 81 0,'9'-10'40'0,"5"15"-2"15,-13 12 1-15,5 21-33 16,-11 19-3-16,2 24-1 0,-2 16-2 15,2 12 0-15,7 17-9 16,-5-5-28-16,11 5-1 16,-1-15 0-16,3-5-2 15</inkml:trace>
  <inkml:trace contextRef="#ctx0" brushRef="#br0" timeOffset="20465.1704">4327 3253 29 0,'0'0'29'16,"-9"-6"1"-16,9 6-1 16,-14-2-16-16,14 2-9 15,0 0-1-15,3-12 0 0,7 11-1 16,6-3-2-16,12-2 0 15,5 0 0-15,13-1 0 16,12-1 0-16,14-1 0 16,10 1 0-16,9 0 0 15,10 2 1-15,9-1 0 16,11 2 0-16,11 1 1 15,4-2 0-15,9 4 1 16,12-6-1-16,14 3 1 16,10-3-1-16,12 2-1 15,10-2 0-15,8 2 0 16,11 1 0-16,8 0-1 15,2 3 0-15,1 3 0 0,2 0 0 16,2 3 0-16,-1-2 1 16,10 2 0-16,0-1 1 15,5 1 1-15,10-6 0 16,13 1 0-16,3-6 0 15,11 1 0-15,2-3 0 16,5 2 0-16,-5-3 0 16,0 2-1-16,-7-2 0 15,-3 3-1-15,-3 1 0 16,0 1 0-16,-1 0 0 15,-3 2-1-15,2-1 0 16,-4 1 0-16,-6-2 0 16,-11 1 0-16,-13-2 0 15,-19-1 0-15,-17 0 0 0,-21-2 0 16,-23 1 0-16,-19 0 1 15,-29 1-1-15,-14 0 0 16,-23 1 1-16,-14 2-1 16,-20 0 1-16,-10 3 0 15,-13-1-1-15,-6 2 1 16,-13 0 0-16,0 0-1 15,0 0 1-15,0 0-1 16,-15-6 0-16,15 6-1 16,-10-2 1-16,10 2 0 15,0 0-1-15,17-3 1 16,-3 3 0-16,-1-1 0 15,1-2 1-15,-1 3 0 16,0-3 1-16,-13 3-1 0,12-10 1 16,-12 10-1-16,-1-17 1 15,-4 6-1-15,-3 0 0 16,-1-1-1-16,-6-2 1 15,1 4-1-15,-3 3-1 16,-2 2 0-16,-3 3 1 16,-4 2-1-16,-3 2 0 15,-7 1 1-15,0 3-1 16,-3-2 1-16,-2 1-1 15,3-2 1-15,5 0 0 16,6-3-1-16,10 1 1 16,17-1-1-16,0 0 1 15,38-12-1-15,4 9 1 16,11 2 0-16,12-1 0 0,4 5 0 15,4 1 0-15,1 9 1 16,-5 2-1-16,-8 0 0 16,-11 3 0-16,-11 2 1 15,-14 3-1-15,-18 1 0 16,-20 7 0-16,-22 2-1 15,-16 6-1-15,-24 4-1 16,-7 17-13-16,-20-12-20 16,9 5-1-16,-3-10-2 15,18-6 1-15</inkml:trace>
  <inkml:trace contextRef="#ctx0" brushRef="#br0" timeOffset="20848.1924">13214 3326 94 0,'14'-15'37'0,"-8"26"2"15,-22 8-4-15,-6 27-33 16,-16 10 1-16,0 10-3 15,-3 6-2-15,2-2-4 16,23 1-26-16,-2-16-6 16,23-10 1-16,11-19-1 15</inkml:trace>
  <inkml:trace contextRef="#ctx0" brushRef="#br0" timeOffset="21184.2117">13824 3404 95 0,'-10'2'40'0,"-19"8"-1"16,-4 22 0-16,-14 6-34 16,0 12-3-16,2 10 1 15,6 3-2-15,10 0 1 16,10-4-1-16,19-6 1 15,19-11-1-15,19-13-1 16,14-14 1-16,13-18-1 16,6-12 1-16,-2-14 0 15,-2-7 0-15,-9-12 0 16,-15-5-2-16,-13-2 1 15,-13-2-2-15,-13 5 0 16,-15 5-1-16,-6 10-1 0,-6 5-1 16,5 24-15-16,-11-7-19 15,15 18 1-15,2 0-2 16,15 12 3-16</inkml:trace>
  <inkml:trace contextRef="#ctx0" brushRef="#br0" timeOffset="21358.2216">14517 3522 107 0,'-13'-3'38'15,"-4"-7"-5"-15,0-4-21 16,17 14-50-16,-4-27 0 0,19 17-1 15,0-6 1-15</inkml:trace>
  <inkml:trace contextRef="#ctx0" brushRef="#br0" timeOffset="21583.2345">14955 3334 96 0,'-19'27'40'0,"-14"-12"0"15,1 14 0-15,-7 0-36 16,6 7 0-16,2 0 0 15,13 3-1-15,8-2 0 16,15-6-2-16,22-6 0 16,12-10-3-16,21-4-2 15,7-17-4-15,22 1-29 0,-12-18-4 16,10 0 2-16,-14-15-2 15</inkml:trace>
  <inkml:trace contextRef="#ctx0" brushRef="#br0" timeOffset="21749.244">15322 3367 107 0,'-53'39'41'0,"4"20"1"16,-3-8-2-16,12 7-36 16,7-3-2-16,13-4-3 15,16-3-2-15,7-13-6 16,27-1-30-16,-2-18-2 15,17 1 1-15,1-21-2 16</inkml:trace>
  <inkml:trace contextRef="#ctx0" brushRef="#br0" timeOffset="22110.2647">15660 3439 94 0,'-17'-3'40'16,"17"3"2"-16,0 0-3 15,15-2-25-15,15-9-12 16,7 1-1-16,6 0 2 16,3 4-1-16,-5 2 0 15,0 2-1-15,-12 9 0 16,-10 6 1-16,-19 5-1 0,-12 9 0 15,-15 4 1-15,-14 6-2 16,-5 5 2-16,-8 0-1 16,2 4 0-16,6-2 0 15,8-5 0-15,12-1-2 16,17-5 1-16,16-7-2 15,16-8-1-15,13-10-2 16,17 1-6-16,-1-26-18 16,20 8-13-16,-5-18 1 15,10 6-2-15,-10-14 3 16</inkml:trace>
  <inkml:trace contextRef="#ctx0" brushRef="#br0" timeOffset="22597.2925">16355 3569 108 0,'-15'-2'40'0,"-5"4"2"16,2 18-2-16,-6-3-35 15,-3 8-1-15,-3 3-1 16,1 3 1-16,2-2-3 16,4-1 1-16,7-4-2 15,7-6 1-15,9-18 0 16,0 0-1-16,24 0 0 15,-1-17 0-15,4-6 0 16,4-7 0-16,1-6-1 16,1 2 1-16,-5-3-1 15,-4 6 0-15,-7 4 0 16,-4 6 0-16,-2 10 0 15,-11 11 1-15,0 0 1 0,9 19-1 16,-6 1 1-16,3 0-1 16,2-1 2-16,6 1-2 15,6-8 2-15,8-7-1 16,3-6 0-16,5-10 1 15,4-3-2-15,4-5 0 16,-1-3 0-16,-5 1 0 16,-4 1 0-16,-6 3 0 15,-5 8 0-15,-8 8 0 16,-7 11 0-16,-8 8 0 15,-4 9 0-15,-7 7 0 16,0 4 0-16,2 7 0 16,5 2-2-16,-2-9-10 15,23 10-10-15,-10-25-10 0,30 4-12 16,-1-14 1-16,21 1-1 15</inkml:trace>
  <inkml:trace contextRef="#ctx0" brushRef="#br0" timeOffset="22732.3001">17314 3880 125 0,'-10'8'43'0,"-13"-13"-2"16,12 5-7-16,11 0-59 16,-14-6-15-16,14 6-3 15,0 0 1-15,-3 17-3 16</inkml:trace>
  <inkml:trace contextRef="#ctx0" brushRef="#br1" timeOffset="29733.7007">1521 5644 68 0,'-35'-5'39'15,"9"4"-2"-15,2-12 1 16,24 13-19-16,-13-38-14 16,27 6-2-16,11-7-1 15,14-3-1-15,11-1 0 16,9 2-1-16,1 10 1 15,3 8-1-15,-9 18 1 16,-6 18 0-16,-13 22-1 16,-10 21 1-16,-17 18 0 0,-10 11 1 15,-12 9 0-15,0 3 0 16,0-3 0-16,8-9-1 15,13-16 1-15,10-17 0 16,18-24 0-16,14-22-1 16,16-21 1-16,5-22 0 15,10-17-2-15,-1-15 1 16,-5-10 0-16,-7-3 0 15,-14-3-1-15,-13 6 1 16,-17 5-1-16,-8 12-1 16,-14 11 2-16,-5 10-1 15,-3 10-1-15,3 5 0 16,15 9-2-16,9 2-3 15,21 14-3-15,1-11-21 0,29 15-11 16,4-6 1-16,16 10-2 16,0-4 2-16</inkml:trace>
  <inkml:trace contextRef="#ctx0" brushRef="#br1" timeOffset="29924.7116">3233 5539 101 0,'-38'25'40'0,"2"-17"1"15,24 1-2-15,12-9-36 16,16-10-1-16,29-11-3 16,9-1-1-16,13 3-5 0,-9-8-23 15,15 18-9-15,-20 0-1 16,-5 19 0-16</inkml:trace>
  <inkml:trace contextRef="#ctx0" brushRef="#br1" timeOffset="30074.7202">3166 5924 115 0,'-53'33'41'15,"13"-19"2"-15,40-14-4 16,2-14-39-16,42-19-4 16,41-1-26-16,3-18-12 15,23 3 1-15,15-12-1 16,24 4-1-16</inkml:trace>
  <inkml:trace contextRef="#ctx0" brushRef="#br1" timeOffset="30692.7555">5277 5352 80 0,'0'-20'37'0,"0"10"-1"16,-16-14-8-16,6 10-18 15,-19-4-3-15,3 12 0 16,-8 0-2-16,1 12-1 16,-3 7-1-16,5 16 0 15,1 6-1-15,9 9 0 16,8 3-1-16,9-1 0 15,13-4-1-15,15-13 1 0,13-17 1 16,12-20-1-16,11-21 0 16,11-19 1-16,5-15-2 15,2-13 2-15,-4-7-2 16,-10-4 1-16,-11 2-1 15,-10 9 1-15,-13 14-2 16,-14 12 2-16,-11 21-1 16,-5 29-1-16,-31 18 1 15,2 29 0-15,-4 22 0 16,0 19 0-16,8 14 0 15,6 4-2-15,12 3-1 16,10-8-3-16,25-1-9 16,-2-28-17-16,22-2-8 15,-7-21-1-15,4-6 0 16</inkml:trace>
  <inkml:trace contextRef="#ctx0" brushRef="#br1" timeOffset="30909.768">5080 5956 112 0,'-17'5'42'0,"30"-4"-1"16,22-21-3-16,36-4-39 15,20-11-1-15,15 0 0 16,16 0-3-16,0 0-1 15,3 23-18-15,-15-6-15 16,-9 27 1-16,-27 1-2 16,-19 19 1-16</inkml:trace>
  <inkml:trace contextRef="#ctx0" brushRef="#br1" timeOffset="31343.7928">5721 6060 82 0,'0'0'39'15,"0"-14"-2"-15,0 14 2 16,-34 25-31-16,10 8-1 16,-12 12-2-16,-1 16-1 15,-6 14-1-15,3 12 2 16,-2 8-3-16,8 5 2 15,9-4-3-15,12-8 2 16,16-16-4-16,15-13 1 16,17-19-2-16,8-22-5 15,17-9-21-15,-8-29-12 16,4-9 1-16,-13-14-1 0,-6-2 1 15</inkml:trace>
  <inkml:trace contextRef="#ctx0" brushRef="#br1" timeOffset="31476.8004">5532 6546 118 0,'-26'-1'41'0,"7"-7"2"15,19 8-3-15,31-15-35 16,18-7-5-16,22 4-7 16,0-17-21-16,24 16-12 15,-7-8-3-15,6 13 0 16,-11 4-2-16</inkml:trace>
  <inkml:trace contextRef="#ctx0" brushRef="#br1" timeOffset="32355.8507">1955 7980 90 0,'4'-30'37'0,"18"7"1"15,7-12-1-15,11 2-30 16,2-2-6-16,8 3-1 15,-2 4 1-15,-1 11 0 0,-12 11 0 16,-7 15 0-16,-14 17 0 16,-10 14 1-16,-11 18-1 15,-7 12 0-15,-8 11 1 16,0 4-1-16,1-1 0 15,6-2 0-15,9-14 0 16,14-11 0-16,14-24 0 16,19-19 1-16,13-21 0 15,16-18-1-15,4-15 2 16,3-10-2-16,0-13 1 15,-1-5 0-15,-12 0 0 16,-11 2-1-16,-10 6-2 16,-12 2-1-16,-5 8-2 15,-11 6-2-15,5 17-3 16,-14-1-23-16,13 17-8 0,1 1 1 15,12 12-1-15</inkml:trace>
  <inkml:trace contextRef="#ctx0" brushRef="#br1" timeOffset="32567.8628">3556 7870 114 0,'-35'23'40'15,"3"-15"1"-15,16-4-3 16,21-16-39-16,14-11-5 16,25 7-19-16,7-15-14 0,13 9 0 15,-4-4-1-15,4 13 0 16</inkml:trace>
  <inkml:trace contextRef="#ctx0" brushRef="#br1" timeOffset="32730.8721">3554 8184 118 0,'-22'29'42'0,"9"-24"2"16,28-9-5-16,22-20-40 16,14-13-5-16,30 3-23 15,-7-8-12-15,10 4 0 16,-9 0-2-16,3 10 1 15</inkml:trace>
  <inkml:trace contextRef="#ctx0" brushRef="#br1" timeOffset="35435.0268">5135 7449 70 0,'10'-8'36'16,"-10"8"1"-16,13-14-1 15,-13 14-21-15,-7 15-10 16,-4 10-2-16,-3 13-2 0,-3 10 0 15,-1 5-1 1,0 6-1-16,5-1 0 0,3-4-3 16,9-15-3-16,21-6-19 15,4-22-8-15,17-13-2 16,6-18 0-16,16-10 1 15</inkml:trace>
  <inkml:trace contextRef="#ctx0" brushRef="#br1" timeOffset="35752.0449">5631 7408 88 0,'0'0'35'0,"-30"-11"2"16,11 23-1-16,-10 2-31 16,4 15 0-16,-2 8 0 15,3 9-1-15,2 3 0 0,4 4-2 16,9-3 0-16,11-4 0 15,12-10-1-15,13-11 0 16,9-17-1-16,10-15 1 16,6-13-1-16,7-14 1 15,3-11-1-15,-11-3 1 16,-8-5-1-16,-11 1 0 15,-15 7 1-15,-13 4-1 16,-16 11-1-16,-11 11-1 16,-7 7 0-16,-5 4-3 15,10 15-12-15,-2-7-21 16,17 8-1-16,10-8 1 15,8 14-2-15</inkml:trace>
  <inkml:trace contextRef="#ctx0" brushRef="#br1" timeOffset="36087.064">6182 7480 106 0,'-6'11'39'16,"6"-11"2"-16,0 0-4 15,0 0-36-15,0 0-4 16,0 0-8-16,0 0-26 15,0 0-3-15,14-4 1 16,-1 3-2-16</inkml:trace>
  <inkml:trace contextRef="#ctx0" brushRef="#br1" timeOffset="36456.0852">6508 7257 70 0,'0'0'37'0,"0"0"-3"16,-17 14 3-16,2-4-30 16,5 12 0-16,-10-5 0 15,10 11 0-15,-4-4 0 16,7 3-3-16,3-4 0 15,14-4-1-15,7-8 0 0,12-9-1 16,9-6-2-16,6-6 0 16,10-6-4-16,-2-9-1 15,8 7-20-15,-10-14-14 16,2 7 0-16,-15-8-1 15,-3 9 1-15</inkml:trace>
  <inkml:trace contextRef="#ctx0" brushRef="#br1" timeOffset="36637.0952">6811 7211 104 0,'-32'22'39'0,"6"12"1"16,-3 1-2-16,4 7-35 16,4 2 0-16,7 5-1 15,2-1-1-15,4 2-2 0,9-5-2 16,1-11-7-16,16 2-28 15,-2-14-2-15,14-4 1 16,-5-15-2-16</inkml:trace>
  <inkml:trace contextRef="#ctx0" brushRef="#br1" timeOffset="36988.1156">7067 7265 103 0,'0'0'39'0,"0"0"1"16,0 0-1-16,15-15-36 0,11 6-2 16,4-3 1-16,3 5 0 15,-1 1-1-15,-5 3-1 16,-3 5 1-16,-8 7-1 15,-12 8 1-15,-12 7-2 16,-11 5 2-16,-15 5 0 16,-5 2 0-16,-3 3 0 15,-1-4 0-15,6-2 0 16,13-7 0-16,14-10 1 15,24-9-2-15,18-7 1 16,23-7-2-16,16-8-2 16,17 0-4-16,-2-13-21 15,10 13-13-15,-13-4 0 16,-5 7-2-16,-27 2 2 0</inkml:trace>
  <inkml:trace contextRef="#ctx0" brushRef="#br1" timeOffset="37350.1363">5259 8218 93 0,'-23'0'40'0,"23"0"1"15,23-20-1-15,35-2-34 16,27-14-1-16,34-7-1 16,35-10-1-16,33-3 0 15,25-5 0-15,20 1-2 16,6 8 0-16,-10 5-4 15,-9 13-2-15,-29-4-17 16,-18 24-18-16,-44 3-2 16,-32 15 1-16,-45 0-2 15</inkml:trace>
  <inkml:trace contextRef="#ctx0" brushRef="#br1" timeOffset="37689.1556">5760 8272 89 0,'9'-28'39'16,"4"7"-1"-16,-6 1 1 16,-7 20-35-16,11-3-2 15,-12 20 1-15,-7 14-1 0,-6 19 0 16,-6 7-1-16,-1 7 0 15,4 3-1-15,3-5-1 16,8-3-2-16,8-17-3 16,27-8-24-16,6-30-10 15,23-14 2-15,10-20-2 16</inkml:trace>
  <inkml:trace contextRef="#ctx0" brushRef="#br1" timeOffset="38643.2103">6508 8168 96 0,'-41'11'39'0,"2"18"1"16,-17-4-3-16,6 16-32 0,2 0-1 16,9 8 0-16,6-4-2 15,14-1 0-15,19-6 0 16,19-10-1-16,18-14-1 15,14-7 0-15,14-14 0 16,4-13 0-16,5-9-1 16,-1-11-1-16,-9-2 1 15,-14-4 0-15,-12 2 0 16,-16 0 0-16,-12 3 0 15,-14 6 1-15,-8 5 0 16,-10 9 0-16,-1 3 1 16,1 10 0-16,4 2-1 15,6 5 1-15,12 1-1 16,0 0 0-16,35 8 1 15,-1-6-1-15,15-3 1 0,9 0-1 16,6-5 0-16,-2 3 1 16,4-5-1-16,-9 4 1 15,-9 1-1-15,-6 0 1 16,-13 1-1-16,-11 3 0 15,-18-1 0-15,-5 17 1 16,-16 3-1-16,-9 3 1 16,-9 9-1-16,-8 6 1 15,0 6 0-15,5 2-1 16,6-1 1-16,17-1 0 15,16-6-1-15,20-8 1 16,18-11-1-16,15-14 0 16,16-9 1-16,6-13-1 15,5-10 1-15,-3-11-1 0,-6-7 0 16,-10-5 0-16,-12-5 1 15,-10-1 0-15,-16 1-1 16,-11 6 1-16,-9 4 0 16,-9 10 0-16,-8 10-1 15,-7 10 1-15,-6 14-2 16,6 8 1-16,0 8-1 15,6 10 1-15,11 0 0 16,13 1-1-16,14-6 1 16,17-3-1-16,22-13 2 15,10-7-2-15,10-8 2 16,3-9 0-16,-2-2-1 15,-4-1 1-15,-15 1 0 16,-11 4 0-16,-21 13-1 0,-18 16 0 16,-14 15 0-16,-14 13-1 15,-12 14 1-15,-7 10 0 16,1 9 0-16,1 6-1 15,9-2 1-15,16-11 0 16,11-14 1-16,19-16-1 16,16-21 1-16,10-21-1 15,7-19 0-15,2-16 1 16,-2-12-1-16,-9-7 1 15,-7-8-1-15,-15-3 1 16,-9 5-2-16,-13 3 0 16,-6 10-1-16,-11 4-2 15,6 18-9-15,-12-12-10 16,16 27-14-16,-7-3-5 0,13 20 1 15,4-20-2-15</inkml:trace>
  <inkml:trace contextRef="#ctx0" brushRef="#br1" timeOffset="38958.2282">8384 6933 115 0,'5'-22'41'15,"15"18"1"-15,6 4-1 16,3 18-39-16,28 7 0 0,10 13 0 16,4 11 1-16,1 14-3 15,-4 14 1-15,-4 17 0 16,-12 16-1-16,-14 19-1 15,-13 14 1-15,-20 15-1 16,-20 12-1-16,-16-3 2 16,-14-3-2-16,-14-13-1 15,-8-15-3-15,-10-35-12 16,11-11-20-16,-7-34-5 15,7-23 2-15,-1-25-2 16</inkml:trace>
  <inkml:trace contextRef="#ctx0" brushRef="#br1" timeOffset="39393.2532">5541 7055 91 0,'-52'-15'38'16,"-25"21"-1"-16,-11 31 1 16,-35 31-32-16,2 38-1 15,-3 28-1-15,9 32 0 16,7 20 0-16,21 20-1 15,27 5 0-15,32-3-2 16,42-12-4-16,36-38-17 16,48-17-18-16,33-38-4 15,41-32 0-15,22-43-1 16</inkml:trace>
  <inkml:trace contextRef="#ctx0" brushRef="#br1" timeOffset="40211.3">10122 7229 88 0,'-21'17'36'0,"8"13"-1"16,-6 10 2-16,3 18-33 15,0 10 0-15,7 15 0 16,-5 5 0-16,7 11 0 16,-1-1-3-16,6 0 0 15,4-3-4-15,3-17-4 16,19-4-30-16,-5-23-2 15,14-11-1-15,4-26 1 16</inkml:trace>
  <inkml:trace contextRef="#ctx0" brushRef="#br1" timeOffset="40490.3159">10589 7539 107 0,'-62'13'41'16,"0"23"0"-16,-17 1-1 15,5 13-36-15,2 3 0 16,12 0 0-16,15-3-1 16,18-4-1-16,18-8 0 15,24-9-1-15,19-12 0 16,20-7-1-16,12-8-1 15,4-3-1-15,5-4-1 16,-4-3-1-16,-2 5-3 0,-14-12-12 16,4 12-20-16,-18-4-4 15,1 7 3-15,-16-9-2 16</inkml:trace>
  <inkml:trace contextRef="#ctx0" brushRef="#br1" timeOffset="41016.346">10952 7746 104 0,'-9'16'40'16,"-12"-1"1"-16,2 19-3 16,-10-1-33-16,2 11-1 15,-5 2-2-15,5 1 0 16,-1-1 0-16,10-3-2 15,8-9 0-15,13-7 0 0,7-11-1 16,9-16 1-16,14-15 0 16,5-12 1-16,2-9 0 15,0-7 1-15,-3-8-1 16,-4-2 0-16,-11 0 0 15,-5 5 0-15,-10 8 0 16,-6 12-1-16,-4 13 0 16,-6 10 0-16,9 5 0 15,-20 23 0-15,15 1 0 16,5 4 0-16,10 0 0 15,7-4 0-15,10-7 1 16,11-9-1-16,10-10 1 16,8-7-1-16,4-11 1 15,4-4 0-15,-5-5-1 0,-2-3 1 16,-7 2 0-16,-9 2-1 15,-9 7 1-15,-9 8-1 16,-8 13 2-16,-8 12-2 16,-6 17 0-16,-6 13 0 15,-3 8 0-15,2 10 0 16,2 7-3-16,-2-2-1 15,11 4-8-15,-2-22-6 16,21 5-16-16,-6-22-10 16,19-3 1-16,2-22-2 15</inkml:trace>
  <inkml:trace contextRef="#ctx0" brushRef="#br1" timeOffset="41152.3538">12062 8240 117 0,'-22'2'43'15,"6"-1"-2"-15,-6-11-9 16,-12-22-57-16,34 10-17 15,-3-15 0-15,16 5-1 16,-4-4 0-16</inkml:trace>
  <inkml:trace contextRef="#ctx0" brushRef="#br1" timeOffset="46364.6519">4295 9186 56 0,'0'0'34'0,"-10"-2"-2"16,10 2 1-16,0 0-20 15,-3-18-8-15,3 18-2 16,11-20-1-16,-2 8-1 16,3-2-1-16,1 0 0 0,3 2 0 15,2 1 0 1,-2 2 0-16,5 2 0 0,-1 3 1 15,5 1-1-15,2 3 1 16,5 3 0-16,8-3 1 16,11 2-1-16,8-1 0 15,13 0 0-15,11-4 0 16,14-1 0-16,16-4-1 15,15 0 0-15,14-1 1 16,5-3-2-16,13 3 1 16,12-2 0-16,9-1 0 15,7 3 0-15,10-2 0 16,4 1 0-16,10-1 0 15,13-1 0-15,9-3 1 0,7 1 0 16,10-2-2-16,9 2 2 16,3 0-2-16,9 2 2 15,7-1-2-15,7 1 2 16,3 2-3-16,10-1 3 15,4-3-1-15,11-1 0 16,8-4 1-16,6 0-1 16,6-7 1-16,0 1 0 15,6-5 0-15,-2 0 0 16,-2-3 1-16,-4 1-1 15,-8 4 1-15,-6 1-1 16,-17 5 1-16,-10 5-1 16,-15 5 1-16,-19 2-2 15,-19 6 0-15,-24-5-3 16,-14 9-32-16,-39-9 0 0,-26 0-2 15,-39-12-2-15</inkml:trace>
  <inkml:trace contextRef="#ctx0" brushRef="#br1" timeOffset="48947.7994">5654 9239 38 0,'14'-13'32'16,"-14"13"1"-16,10-14 0 16,2 17-16-16,-12-3 0 15,0 0-9-15,0 0-1 16,13 33-1-16,-13-7-1 15,4 9-1-15,-4 9-2 16,-1 7 1-16,-2 3-2 16,-3 3 0-16,-1 1-1 15,-1-1-1-15,1-1-2 16,0-9-4-16,13 2-27 15,-2-15-2-15,12-10-1 16,3-18 0-16</inkml:trace>
  <inkml:trace contextRef="#ctx0" brushRef="#br1" timeOffset="50209.8719">4900 10294 63 0,'0'0'33'0,"0"0"0"16,21-9-1-16,8-4-26 15,24 1 3-15,17-15-2 16,36-2-1-16,21-16 1 16,30-2-2-16,21-11-1 15,17-3-2-15,5 0-1 16,4 2-1-16,-7 7-1 15,-15 3-5-15,-5 16-28 16,-29 0-1-16,-19 12-2 0,-26-1 0 16</inkml:trace>
  <inkml:trace contextRef="#ctx0" brushRef="#br1" timeOffset="51021.9183">5675 10436 82 0,'-15'6'37'0,"15"-6"-2"16,0 0 1-16,33-15-36 15,4-1 2-15,15-2-3 16,6-1 3-16,7-1-2 16,-3 3 2-16,-2 4-3 15,-8 6 2-15,-13 10 1 16,-14 7-2-16,-17 8 2 15,-14 10-2-15,-15 8 4 16,-10 4-3-16,-6 4 3 0,-4-4-3 16,4 2 2-16,2-9-2 15,13-3 1-15,14-10-1 16,8-20-1-16,33 4 0 15,6-13-1-15,13-5 1 16,6-3 0-16,0 3 0 16,-2 4 0-16,-9 8 0 15,-14 7 0-15,-18 15 0 16,-20 11 0-16,-18 7 0 15,-13 5 1-15,-6 2-1 16,-2-6 0-16,5-4-2 16,9-17-3-16,30-18-30 0,0 0-3 15,50-40 0 1,3-13-1-16</inkml:trace>
  <inkml:trace contextRef="#ctx0" brushRef="#br1" timeOffset="51381.9389">7037 10036 100 0,'-49'40'40'16,"-12"3"0"-16,1 19-3 15,-5 2-34-15,5 8 1 16,4 4-2-16,10 5 1 15,10-3-2-15,13-3 1 16,12-11-2-16,16-10 1 16,14-14 0-16,13-14-1 0,9-16 1 15,8-16-1-15,3-10 0 16,-3-9 0-16,-7-7-1 15,-10-5 1-15,-15 0-1 16,-11-2 0-16,-17 4 0 16,-13 4 0-16,-7 8 1 15,-5 2-1-15,0 11-1 16,2-1-1-16,13 10-3 15,8-8-7-15,22 13-25 16,10-10 0-16,25 4 0 16,3-10-2-16</inkml:trace>
  <inkml:trace contextRef="#ctx0" brushRef="#br1" timeOffset="52013.975">7367 10351 100 0,'0'0'41'15,"-28"3"-1"-15,7 16 0 16,-9-1-36-16,-1 12 0 15,-4 7-2-15,1 8 1 16,-2 3-1-16,6 4 0 16,6-1-1-16,9-6 1 15,13-8-2-15,15-13 1 16,12-15-1-16,16-13 0 15,10-17 1-15,8-10-2 16,3-11 1-16,-1-9-1 16,-6-3 1-16,-10-2-2 0,-11 2 2 15,-15 5-1-15,-15 6 2 16,-11 10-1-16,-14 10 1 15,-10 11-1-15,-8 11 1 16,-3 11 1-16,3 5-3 16,4 3 2-16,9 4-2 15,16-1 1-15,16-5-1 16,16-6 2-16,19-5-2 15,14-5 0-15,12-5 1 16,6-1 0-16,1-3 0 16,-5 5 0-16,-12 0 0 15,-8 4 0-15,-19 8 0 16,-15 6 1-16,-17 8-1 15,-12 8 1-15,-10 4-1 16,-6 3 1-16,1 6-1 0,3-4 1 16,9-2-1-16,11-8 0 15,14-9 0-15,16-11 0 16,12-15 0-16,8-9 0 15,4-11 0-15,1-11 0 16,-4-5 0-16,-9-4 0 16,-12 1 1-16,-12 4-1 15,-16 2 1-15,-8 5-2 16,-10 6 1-16,-6 9-2 15,-1 9-2-15,-7-2-11 16,22 15-25-16,-7-5-3 16,21 2-1-16,0 0 1 15</inkml:trace>
  <inkml:trace contextRef="#ctx0" brushRef="#br1" timeOffset="52517.0038">8120 9037 85 0,'-18'-37'36'16,"4"0"1"-16,9 16 0 16,-1 4-35-16,6 17 0 15,28 3 0-15,8 17 0 16,16 14 0-16,19 11-1 15,17 15 1-15,13 12 0 16,7 9-1-16,8 14 1 16,-3 10-1-16,-14 11 2 15,-19 9-1-15,-18 8-1 16,-29 6 0-16,-27 5 1 0,-25 4-2 15,-25-1 1-15,-26-7-2 16,-17-9 1-16,-10-14-4 16,-11-23-3-16,14-11-31 15,-6-29-2-15,18-20 0 16,7-25-4-16</inkml:trace>
  <inkml:trace contextRef="#ctx0" brushRef="#br1" timeOffset="52982.0303">5289 8812 74 0,'-27'25'37'0,"-21"24"1"16,-14 43 2-16,-32 31-32 15,2 44 1-15,-14 27-2 16,3 34 0-16,2 12-2 15,16 12-1-15,15-1-2 16,25-12-1-16,37-18-3 16,37-29-1-16,44-33-4 15,27-43-32-15,62-34-3 16,24-42 0-16,39-32-2 15</inkml:trace>
  <inkml:trace contextRef="#ctx0" brushRef="#br1" timeOffset="54380.1104">10214 9305 72 0,'3'-23'36'0,"1"5"-1"16,-4-4 1-16,10 11-31 0,-10-2 0 15,0 13-1-15,0 0 1 16,3 31 0-16,-11 5-1 16,2 18 0-16,-9 14-1 15,-3 15 1-15,-8 11-1 16,-3 8 0-16,0-2-1 15,-1-6 0-15,5-10 0 16,6-11 0-16,8-14-2 16,11-18 1-16,9-13-1 15,7-18 0-15,10-12 0 16,4-9 0-16,2-14 0 15,-1-5 0-15,3-4 1 16,0-4-1-16,-5 2 1 16,-6 5-1-16,-5 7 0 15,-3 9 1-15,-4 11 0 0,-11 4-1 16,11 29 0-16,-8-3 1 15,0 9 0-15,3 1-1 16,7 3-2-16,3-6-2 16,12 3-4-16,-2-20-30 15,19 3-1-15,2-19 0 16,8-2-1-16</inkml:trace>
  <inkml:trace contextRef="#ctx0" brushRef="#br1" timeOffset="54755.1318">10981 9737 93 0,'0'0'39'0,"-14"8"-1"0,-2 12 1 16,2 12-32-16,-5 9-4 15,0 13 0-15,-2 5 0 16,4 3 0-16,-2-5-1 15,7-1-1-15,2-10 0 16,6-8 1-16,6-13-1 16,5-14 0-16,7-18 0 15,7-12 0-15,4-14 0 16,2-11 0-16,2-7 1 15,2-6 0-15,-3-2 0 16,-4 1-1-16,-2 6 1 16,-7 7-1-16,-1 8 1 15,-2 9-2-15,5 3 1 16,4 7-1-16,11 4-1 0,12 0-1 15,13 6-3-15,9-1-3 16,19 15-25-16,-8-9-7 16,10 14-2-16,-13-1-1 15</inkml:trace>
  <inkml:trace contextRef="#ctx0" brushRef="#br1" timeOffset="54905.1404">11888 10197 121 0,'-5'34'44'16,"-9"-23"0"-16,8 0-1 15,-6-15-42-15,9-12-2 16,10 1-9-16,-10-15-29 0,17 10-4 16,-9-7-1-16,8 7-1 15</inkml:trace>
  <inkml:trace contextRef="#ctx0" brushRef="#br2" timeOffset="107572.1528">2285 12634 75 0,'0'0'38'0,"22"-36"-2"15,6 13 0-15,2-13-34 16,14 1 0-16,7-5-1 15,1 6 0-15,-3 4 0 16,-5 10 0-16,-7 13-1 16,-12 15 1-16,-12 15 0 15,-9 19 0-15,-14 12 0 16,-3 11 0-16,-5 7 0 15,3 4 0-15,1-2 0 16,12-2 0-16,9-13-1 0,13-17 1 16,13-16 0-16,16-17 1 15,8-18 0-15,10-12-1 16,0-17 2-16,4-8-2 15,-8-6 1-15,-4-2 0 16,-16-1-1-16,-7 6 0 16,-13 3 0-16,-9 5-2 15,-5 8 0-15,-5 2-1 16,4 5-1-16,4 1-1 15,13 7-3-15,4-14-15 16,22 17-16-16,3-10 0 16,19 8-1-16,0-7 0 15</inkml:trace>
  <inkml:trace contextRef="#ctx0" brushRef="#br2" timeOffset="107776.1645">3722 12532 88 0,'-35'15'38'16,"15"-1"2"-16,7-16 0 16,23-11-39-16,9-1-2 15,15-8-4-15,13 4-1 16,1-12-12-16,9 17-19 15,-11-2-1-15,-2 15-2 16,-15 2 4-16</inkml:trace>
  <inkml:trace contextRef="#ctx0" brushRef="#br2" timeOffset="107911.1722">3865 12612 67 0,'-56'33'40'0,"7"2"-2"15,-2-11 2-15,22 0-23 16,3-14-10-16,26-10-3 16,16-7-3-16,23-14-4 15,29 4-24-15,8-18-12 16,23 3-1-16,5-9-1 15</inkml:trace>
  <inkml:trace contextRef="#ctx0" brushRef="#br2" timeOffset="109278.2504">5765 12159 49 0,'13'-13'36'16,"-9"-4"-1"-16,-4 17 2 15,5-17-28-15,-5 17 0 16,0 0-3-16,-7 34-2 16,-4-2 0-16,-5 12-2 15,-2 8-1-15,2 10-1 16,0 4 0-16,0-1-2 15,12 0-3-15,0-21-16 0,22 0-16 16,0-16 1-16,15-9-3 16,1-16 1-16</inkml:trace>
  <inkml:trace contextRef="#ctx0" brushRef="#br2" timeOffset="109691.274">6351 12107 58 0,'0'-12'38'16,"-6"1"-2"-16,6 11 0 15,-24-7-28-15,13 17-3 16,-11 6 0-16,3 16 0 15,-5 4-2-15,0 12 1 16,1 5-2-16,5 3 0 16,5 2 0-16,11-3-1 15,8-5 0-15,11-11-1 16,12-15 0-16,9-13 0 15,8-16 1-15,5-12 1 16,3-16-1-16,-3-9 1 16,-5-11-1-16,-7-5 1 15,-10-2 0-15,-9 0-2 16,-11 6 0-16,-11 4 0 15,-11 10-1-15,-3 10-1 0,-4 12-1 16,-2 5-1-16,5 21-6 16,-6-6-29-16,22 13 0 15,-1-4-1-15,17 5 1 16</inkml:trace>
  <inkml:trace contextRef="#ctx0" brushRef="#br2" timeOffset="109857.2835">6955 12265 92 0,'-25'3'39'16,"5"-2"-2"-16,1-11-7 15,-10-9-68-15,35-3 0 0,7-11-2 16,16 1 1-16</inkml:trace>
  <inkml:trace contextRef="#ctx0" brushRef="#br2" timeOffset="110097.2971">7422 11912 71 0,'-21'12'41'0,"-4"8"-1"16,-11-1 2-16,9 3-27 15,-7 4-11-15,10 10-1 16,2-3 0-16,10 5 0 15,14-5-2-15,16-6 0 16,13-9 0-16,19-13-1 0,18-8-2 16,15-13-1-16,8-8-3 15,-3-17-26-15,11 6-9 16,-14-9 0-16,-5 6-1 15</inkml:trace>
  <inkml:trace contextRef="#ctx0" brushRef="#br2" timeOffset="110262.3067">7817 11834 104 0,'-54'43'40'16,"10"19"1"-16,-2-2-10 16,11 11-30-16,13 0 0 15,12-6-4-15,18 1-2 16,1-17-31-16,25-2-5 15,4-19 0-15,19-7 0 0</inkml:trace>
  <inkml:trace contextRef="#ctx0" brushRef="#br2" timeOffset="110646.3286">8200 11854 88 0,'0'0'42'0,"4"18"-4"0,14-26 2 16,5 2-35-1,22-5-3-15,10 3 3 0,-3-1-3 16,-6 6 2-16,-4 4-4 15,-12 6 1-15,-16 9-1 16,-17 6-2-16,-18 10 3 16,-18 7-3-16,-10 9 3 15,-9 5-2-15,-4 0 3 16,4 1-1-16,10-3 1 15,13-6-1-15,19-11 0 16,25-12 0-16,26-13-1 16,22-12-1-16,20-12-3 15,9-14-8-15,26 6-28 16,-14-9-3-16,7 5 0 15,-13-3-1-15</inkml:trace>
  <inkml:trace contextRef="#ctx0" brushRef="#br2" timeOffset="111312.3667">5332 12889 54 0,'-50'17'36'16,"13"-2"-2"-16,10-6 0 0,27-9-30 16,0 0-4-16,13 7 0 15,23-11 1-15,17-1-1 16,17-7 2-16,19 2-1 15,14-5 1-15,19-1 1 16,14-4 1-16,18 1-1 16,9-4 0-16,17 0 1 15,11-5-1-15,17 1 1 16,8-1-1-16,15-4-1 15,9-2 1-15,12-2 0 16,7-3-1-16,-1-3-1 16,-2 1 0-16,-1-1 1 15,-18 2-2-15,-15 3 1 0,-23 6-2 16,-29 3-1-16,-26 12-1 15,-33 1-1-15,-27 16-3 16,-41-7-23-16,-16 21-9 16,-33-2 0-16,-20 13 0 15</inkml:trace>
  <inkml:trace contextRef="#ctx0" brushRef="#br2" timeOffset="111997.4059">6407 13265 57 0,'4'-18'39'0,"-2"1"-1"0,-2 17 2 16,0 0-34-16,-4 13 0 15,-5 10-2-15,-2 14-1 16,-6 11 0-16,-1 10-1 16,-6 6-1-16,1 7-1 15,1-2-1-15,6-8-1 16,8-3-3-16,6-20-6 15,20-5-27-15,2-24 0 16,23-6-2-16,1-22 2 16</inkml:trace>
  <inkml:trace contextRef="#ctx0" brushRef="#br2" timeOffset="112997.4631">6925 13264 85 0,'-19'19'38'0,"-16"5"2"16,4 25-10-16,-12-4-26 15,7 10-1-15,5 2 0 16,10 0-1-16,7-3 0 16,17-3-1-16,12-7 0 15,16-9 0-15,13-15-1 16,13-10 0-16,5-17 0 15,3-13-1-15,5-10 1 16,-9-7-1-16,-4-8 1 16,-14-3-1-16,-19-1 1 15,-10-1-1-15,-18 6 1 16,-6 3-1-16,-14 7 1 15,-8 8 2-15,-5 7-2 0,1 6 1 16,5 7-1-16,7 5 1 16,10 4 0-16,14-3-1 15,14 1 1-15,17-6-1 16,19-5 1-16,9-6 0 15,8-2-1-15,7-2 1 16,-5 0 0-16,-3 0-1 16,-14 8 1-16,-11 2-1 15,-14 8 1-15,-14 8-1 16,-17 11 1-16,-12 9-1 15,-7 7 1-15,-6 10-1 16,-5 6 1-16,1 7-1 16,2 1 1-16,6 1-1 15,13-6 0-15,9-5 1 0,14-10-1 16,15-11 0-16,14-13 0 15,8-13-1-15,8-11 0 16,2-14 0-16,2-8 1 16,-5-10-1-16,-8-4 0 15,-11-4 0-15,-9-3 0 16,-15 1 2-16,-11 2-1 15,-9 7 0-15,-8 6 0 16,-6 11 1-16,-5 6 0 16,0 13 0-16,2 9 0 15,8 9-1-15,11 3 1 16,8 3 0-16,18-3-1 15,10-3 1-15,21-6 0 0,8-6-1 16,12-5 0-16,2-7 0 16,0-1 0-16,-4-3-1 15,-8 3 1-15,-10-1 0 16,-17 7 0-16,-7 2 0 15,-16 7 0-15,-11 0 1 16,-20 27-1-16,-6 0 0 16,-4 8 1-16,-8 9-1 15,4 7 0-15,1 5 0 16,10 3 0-16,9-6-1 15,15-6 1-15,15-8 1 16,13-11-1-16,17-13 0 16,9-17 0-16,6-11 0 15,-1-12 0-15,-3-11 0 0,-5-4 0 16,-9-9 0-16,-11-2 1 15,-17 0 0-15,-10 2-1 16,-12 8 1-16,-12 4-1 16,-7 9 0-16,-7 10-2 15,-2 1-3-15,13 25-18 16,-11-13-20-16,21 9 1 15,12-4-2-15,0 0 2 16</inkml:trace>
  <inkml:trace contextRef="#ctx0" brushRef="#br2" timeOffset="113492.4914">10505 11595 69 0,'0'0'39'16,"0"0"1"-16,-1 15-2 16,-13 13-23-16,-9 3-12 15,-11 10-3-15,-6 9 1 16,-2 7-2-16,-1 7 1 15,-2-4-4-15,14 7-5 16,-7-20-22-16,20-7-7 16,4-15-1-16,17-12 0 0</inkml:trace>
  <inkml:trace contextRef="#ctx0" brushRef="#br2" timeOffset="113651.5005">10233 11911 79 0,'0'-20'42'16,"-12"1"-1"-16,12 19 0 15,0 0-33-15,0 0-1 16,26 11-3-16,10 0-2 15,15-2-3-15,17-9-8 16,29 6-29-16,-5-11-4 16,20-1 1-16,-2-8-2 15</inkml:trace>
  <inkml:trace contextRef="#ctx0" brushRef="#br2" timeOffset="114371.5417">11598 11327 88 0,'-27'4'40'16,"12"-9"-1"-16,15 5 0 15,9-11-38-15,21-2-1 16,18-1 0-16,12 0 0 15,5-1 1-15,1 5-1 16,-1 4 0-16,-6 7 0 16,-10 6 0-16,-14 8 1 0,-19 9-1 15,-16 5 1-15,-19 8-1 16,-11 5 2-16,-11 3-1 15,-6-1 0-15,-2-4 0 16,2-4 0-16,8-8 0 16,13-3-1-16,14-9 1 15,12-16-1-15,26 11 0 16,12-11 0-16,15-1 0 15,6 1 0-15,4 1 0 16,-3 2 0-16,-8 7 1 16,-10 8 0-16,-19 8 0 15,-18 6-1-15,-18 7 1 16,-17 4-1-16,-11 2 1 15,-5 2-1-15,1-4 0 0,5-8-4 16,16-7-1-16,13-20-13 16,28-1-23-16,15-18 1 15,25-8-2-15,14-15 2 16</inkml:trace>
  <inkml:trace contextRef="#ctx0" brushRef="#br2" timeOffset="114751.5634">13083 11132 74 0,'-23'-18'42'0,"-3"21"-2"16,-16 7 1-16,-1 16-24 15,-9 13-15-15,-3 14 1 0,-3 12-1 16,2 11 3-16,3 4-3 15,4 7 2-15,13-2-3 16,10-8 0-16,13-6 0 16,13-11-1-16,13-12 1 15,15-15-3-15,11-13 1 16,6-15-1-16,7-8 1 15,-2-13 0-15,-2-5 0 16,-8-10 2-16,-9-3-2 16,-12-2 1-16,-16 1-2 15,-11 3 2-15,-11 5-2 16,-8 3 1-16,3 7-2 15,-4 2-3-15,12 8-1 16,-2-11-20-16,32 13-12 16,7-9-1-16,21 1 0 0,10-10 0 15</inkml:trace>
  <inkml:trace contextRef="#ctx0" brushRef="#br2" timeOffset="115085.5825">13584 11318 65 0,'0'0'41'16,"-38"2"-1"-16,2 17 2 15,-23-1-17-15,2 23-21 16,-4 6 0-16,8 12 1 16,5 7-2-16,11 4-1 15,15-6 0-15,22 0-1 0,19-13 0 16,22-11-1-16,17-14 0 15,18-12-2-15,6-15 2 16,3-12 0-16,-1-11 0 16,-10-7 1-16,-9-10-1 15,-20-4 0-15,-17-7 0 16,-20-5 0-16,-20-5-1 15,-15 2 0-15,-13 6-1 16,-8 4 0-16,-2 11-1 16,-5 8-3-16,18 23-17 15,-6 0-18-15,25 16 0 16,18-8-1-16,4 26 1 15</inkml:trace>
  <inkml:trace contextRef="#ctx0" brushRef="#br2" timeOffset="115483.6053">14347 11369 60 0,'-9'-21'40'0,"4"8"0"16,-12-5 1-16,5 15-22 15,-11-3-13-15,-3 17 0 16,-6 9-2-16,-1 16 1 16,-4 10-2-16,3 9 1 15,6 3-1-15,11 6 0 16,13-4-1-16,12-4-2 15,16-13 2-15,19-10-3 0,13-16 2 16,13-10-1-16,4-12 0 16,1-12-2-16,-2-8 2 15,-5-10 1-15,-10-8-2 16,-15-4 2-16,-19-4-2 15,-19 2-2-15,-14-2 1 16,-19 3 0-16,-17 8-1 16,-16 5-1-16,-6 20-4 15,-15-9-19-15,11 27-15 16,0-2 1-16,13 15-1 15,9 0 1-15</inkml:trace>
  <inkml:trace contextRef="#ctx0" brushRef="#br2" timeOffset="116605.6695">2768 14883 44 0,'11'-15'38'0,"-2"-9"1"16,13 5-1-16,-9-12-32 16,18 4 0-16,0-2-2 15,10 3 1-15,-5 6-2 16,1 9-1-16,-6 10 0 15,-4 12-2-15,-6 17 0 0,-6 14-1 16,-11 13 0-16,-5 7-1 16,-4 7 1-16,0 4 0 15,0-5-1-15,5-7 2 16,4-12 0-16,11-12 1 15,14-19-1-15,11-18 2 16,11-20-1-16,9-16 0 16,6-11 1-16,1-8 0 15,0-10 0-15,-10-1 2 16,-9 1-1-16,-12 6 1 15,-10 4-1-15,-9 10 1 16,-9 5-2-16,-6 9 1 16,-1 7-1-16,-2 6-2 15,3 3 0-15,9 2-1 16,11 6-2-16,10-2-1 0,17 8-5 15,-2-13-24-15,24 13-7 16,-3-6-2-16,10 10 1 16</inkml:trace>
  <inkml:trace contextRef="#ctx0" brushRef="#br2" timeOffset="116812.6813">4177 14861 71 0,'-24'24'39'0,"2"-16"0"0,22 2-8 16,13-18-30 0,18-6 0-16,13-3-3 0,3-4-1 15,18 10-11-15,-11-9-24 16,8 12-1-16,-16 1 0 15,-5 14 0-15</inkml:trace>
  <inkml:trace contextRef="#ctx0" brushRef="#br2" timeOffset="116971.6904">4304 15045 58 0,'-56'27'41'0,"14"0"-1"16,8-17 1-16,20-12-33 16,19-11-5-16,20-14-2 15,24-5-4-15,16-17-9 16,27 8-28-16,6-10 1 15,22 7 0-15,6-2-1 0</inkml:trace>
  <inkml:trace contextRef="#ctx0" brushRef="#br2" timeOffset="118511.7785">7457 13502 22 0,'-10'-6'32'0,"10"6"2"16,0 0 0-16,-12-19-23 15,12 19-2-15,0 0 0 16,0 0-2-16,3-13-1 15,-3 13 0-15,0 0-2 16,0 0 0-16,0 0-2 16,-12-8 1-16,12 8-2 15,0 0 1-15,-10-3-1 16,10 3 0-16,0 0 0 15,0 0-1-15,0 0 1 0,0 0-1 16,0 0 0-16,0 0 0 16,0 0 0-16,0 0 0 15,0 0 0-15,0 0 1 16,0 0-1-16,0 0 0 15,0 0 0-15,0 0 0 16,0 0-2-16,0 0-1 16,0 0-6-16,0 0-29 15,14-2 0-15,-14 2 0 16,14-10 0-16</inkml:trace>
  <inkml:trace contextRef="#ctx0" brushRef="#br2" timeOffset="123100.0409">7376 13432 19 0,'-11'3'30'15,"11"-3"1"-15,0 0-4 16,-19 0-16-16,19 0-1 16,0 0-1-16,0 0 0 15,-12 1-2-15,12-1 0 16,0 0-2-16,0 0 0 0,0 0-1 15,0 0-1-15,0 0 0 16,0 0 0-16,0 0-1 16,0 0 0-16,0 0-1 15,0 0 1-15,0 0-1 16,0 0-1-16,11 13 1 15,0-7 0-15,4 2 0 16,9 1 0-16,10 0-1 16,7 3 1-16,13-2-1 15,7 0 1-15,11-3 0 16,7-3-1-16,7-3 1 15,4-1-1-15,0-2 0 16,4 0 1-16,-2 1-1 16,-1 1 1-16,-7 4-1 0,-6 2 0 15,-7 3 1-15,-9 1-1 16,-6 3 0-16,-12-1 0 15,-7-2 0-15,-5-2 1 16,-4-4-1-16,-2-4 0 16,-2-4 0-16,-1-3 1 15,-1 0-1-15,-3-1 0 16,-3-1 1-16,-2 2-1 15,-3 1 0-15,-11 6 1 16,13-5-1-16,-13 5 0 16,0 0 0-16,0 0 0 15,0 0 0-15,0 0 0 16,0 0 0-16,0 0 0 15,0 0-1-15,0 0 0 16,0 0-2-16,0 0-3 0,0 0-33 16,0 0 0-16,0 0-1 15,-15-19 0-15</inkml:trace>
  <inkml:trace contextRef="#ctx0" brushRef="#br2" timeOffset="124422.1166">13209 11651 36 0,'0'0'26'0,"0"0"4"16,0 0-7-16,0 0-19 15,0 0 0-15,0 0 2 16,0 0 2-16,-7 12 0 15,7-12 0-15,0 0-1 16,-13-2 0-16,13 2 1 16,0 0-3-16,0 0 0 15,0 0-1-15,0 0-1 16,0 0 0-16,0 0-1 15,14 2 0-15,5-1 0 16,14-1-1-16,18 0 0 16,23-2 0-16,23-2 0 15,22-3-1-15,19-1 1 16,16-3 0-16,11-4-1 0,6-2 0 15,-8 0 0-15,-11 2 0 16,-14 2 0-16,-21 2 0 16,-22 3 0-16,-27 3 0 15,-16 4-1-15,-21 4 0 16,-18 0-1-16,-13-3-1 15,-10 15 0-15,-5-5-3 16,-7-10-8-16,10 10-22 16,-9-8-2-16,7 5 0 15,-2-8 0-15</inkml:trace>
  <inkml:trace contextRef="#ctx0" brushRef="#br2" timeOffset="126377.2284">5721 14347 53 0,'12'-19'37'0,"-1"11"0"16,-11 8-7-16,0 0-26 15,-6 15-1-15,1 18 0 16,-13 12 0-16,2 12 0 0,-7 6-5 15,1 4 2-15,3 2-6 16,1-11-3-16,19 0-25 16,-3-22-3-16,14-8-1 15,7-20 1-15</inkml:trace>
  <inkml:trace contextRef="#ctx0" brushRef="#br2" timeOffset="126706.2471">6186 14368 60 0,'0'0'37'0,"-18"-6"0"16,-3 38-8-16,-11-1-24 16,-3 16 2-16,-3 5-3 15,8 8 1-15,4-5-3 0,15 2 1 16,10-10-2-16,18-12-1 15,18-17 2-15,12-13-1 16,10-16 0-16,6-12-1 16,-2-10 2-16,-3-10-1 15,-6-6 0-15,-14-5 0 16,-11 5-2-16,-16-1-1 15,-9 6 0-15,-15 8-1 16,-8 9-1-16,-9 10 0 16,4 14-3-16,-11-5-18 15,16 20-12-15,1-4 0 16,14 8 0-16,8-3-1 0</inkml:trace>
  <inkml:trace contextRef="#ctx0" brushRef="#br2" timeOffset="126895.258">6731 14553 59 0,'-15'19'41'0,"-9"-12"-1"15,6 1 0-15,-1-8-22 16,11-12-21-16,8 12-7 15,14-32-29-15,12 12 0 16,-4-7-1-16,16 6 0 16</inkml:trace>
  <inkml:trace contextRef="#ctx0" brushRef="#br2" timeOffset="127175.274">7095 14317 72 0,'0'0'41'16,"-15"3"-2"-16,19 7-3 15,-4-10-32-15,-3 23 1 16,-2-1-1-16,1 8-1 16,-6 7-1-16,4 2 0 15,-3 0 0-15,7-3-1 16,6-7 0-16,8-11 0 15,15-15 0-15,12-16-2 16,13-9 0-16,9-15-3 0,11 0-5 16,-15-17-32-16,14 8 1 15,-15-10-2-15,-4 12 0 16</inkml:trace>
  <inkml:trace contextRef="#ctx0" brushRef="#br2" timeOffset="127315.282">7506 14214 79 0,'-39'42'41'0,"-6"2"1"16,8 10-1-16,-2-2-38 15,15-2-1-15,10-3-2 16,9-7-2-16,15-4-4 16,-2-17-33-16,23-2-1 15,0-17-1-15,13-3 0 16</inkml:trace>
  <inkml:trace contextRef="#ctx0" brushRef="#br2" timeOffset="127667.3022">7713 14231 79 0,'0'0'41'0,"14"9"-2"15,-14-9-9-15,27-9-26 16,-8 4 0-16,3 5 0 15,-3-1-2-15,0 1 1 16,-4 1-2-16,-4 4 1 16,-11-5-1-16,0 23-1 15,-13-2 0-15,-11 9 1 0,-9 3-1 16,-4 6 1-16,-2 4-1 15,4 0 1-15,4-4-1 16,13-4 0-16,18-10 0 16,16-11 1-16,21-11-2 15,15-9-1-15,11-7-1 16,4-9-3-16,14 6-28 15,-19-14-7-15,-5 9 0 16,-14-5-1-16</inkml:trace>
  <inkml:trace contextRef="#ctx0" brushRef="#br2" timeOffset="128060.3247">5597 15103 51 0,'0'0'40'0,"13"-39"0"16,41 16-1-1,26-20-34-15,35 1 2 0,22-5-2 16,22 6 1-16,7 5-2 16,3 8-1-16,-7 10-3 15,-11 8 0-15,-15 7-2 16,-23 5-4-16,-10 18-22 15,-30-13-13-15,-8 9-1 16,-26-9 2-16</inkml:trace>
  <inkml:trace contextRef="#ctx0" brushRef="#br2" timeOffset="128494.3495">6225 15149 36 0,'3'-17'38'16,"-3"17"3"-16,6-17-2 16,-5 29-18-16,-1-12-16 15,-17 31-1-15,-2 5-1 16,-1 15 1-16,-7 10-1 15,1 8-3-15,2 2 0 16,4 0-2-16,10-8-1 16,9-20-6-16,31-6-29 15,1-33-2-15,24-8-2 16,3-25 3-16</inkml:trace>
  <inkml:trace contextRef="#ctx0" brushRef="#br2" timeOffset="128795.3667">6824 15130 79 0,'-35'10'42'0,"10"20"-2"16,-11-3-14-16,0 22-21 16,0 6-2-16,6 5 1 15,8-1-2-15,10 0-1 16,13-10 0-16,13-11-1 16,14-15 1-16,15-17-2 15,7-16 1-15,6-18 0 16,2-11 0-16,-3-12 2 15,-5-9-2-15,-13 0 1 16,-14-2 0-16,-12 1-1 16,-14 7-2-16,-11 2-3 0,-4 23-7 15,-21-6-28-15,10 26-2 16,-7-4-1-16,16 16 1 15</inkml:trace>
  <inkml:trace contextRef="#ctx0" brushRef="#br2" timeOffset="129283.3946">9838 14171 60 0,'6'-12'38'15,"-17"21"-1"-15,-12 2 1 16,-1 11-36-16,-13 11 0 16,-3 15-1-16,-4 8 0 15,0 7 0-15,0 2-1 16,5-4-1-16,12 4-8 15,-2-21-28-15,21-5 1 16,1-19-2-16,10-10 2 16</inkml:trace>
  <inkml:trace contextRef="#ctx0" brushRef="#br2" timeOffset="129462.4048">9525 14502 75 0,'-12'-22'40'16,"12"22"1"-16,-21-23-4 0,21 23-29 15,0 0-2-15,26 12-2 16,9-12-2-16,15-4-3 15,21-3-2-15,8-15-10 16,26 7-28-16,-1-12 0 16,20 2-1-16,-7-7 1 15</inkml:trace>
  <inkml:trace contextRef="#ctx0" brushRef="#br2" timeOffset="129997.4355">10633 13967 66 0,'-42'9'41'15,"15"2"0"-15,8-13 0 16,19 2-22-16,16-16-19 16,17 4 0-16,16 0 1 15,11 2 0-15,8 0-1 16,-1 3 1-16,-4 5-1 15,-5 6 1-15,-12 5-1 16,-18 9 0-16,-14 9 1 16,-23 5-1-16,-14 4 0 15,-11 4 0-15,-6-1 1 0,-3 1-1 16,-1-7 0-16,8-4 0 15,12-9 0-15,13-8 0 16,11-12 0-16,25 7 0 16,7-11 0-16,7 0 0 15,4-1 0-15,2 5 0 16,-6 6 0-16,-7 6 1 15,-9 8-1-15,-16 10 0 16,-14 11 1-16,-11 3-1 16,-11 5 1-16,-4-3-1 15,0-2-1-15,0-6 0 16,11-7-2-16,7-17-3 15,29-2-21-15,8-30-14 16,23-8-1-16,10-19 0 16,21-6 1-16</inkml:trace>
  <inkml:trace contextRef="#ctx0" brushRef="#br2" timeOffset="130274.4513">11671 13894 65 0,'0'0'43'0,"-39"24"-3"15,5 17 2-15,-22-2-18 16,6 22-22-16,-3 8-1 15,2 10 1-15,2 4-1 16,9 0 0-16,11-6 0 16,13-5-1-16,14-11 1 15,15-15-1-15,8-14 0 0,9-15 0 16,5-14-1-1,2-14 1-15,-5-11 0 0,-5-4 0 16,-8-10-1-16,-10-3 0 16,-11-1-1-16,-11-3-1 15,-3 5-4-15,-17-11-21 16,12 22-14-16,-11-4 0 15,10 14-1-15</inkml:trace>
  <inkml:trace contextRef="#ctx0" brushRef="#br2" timeOffset="131086.4977">13583 14827 59 0,'0'0'38'15,"0"0"-1"-15,0 0-10 16,-33 15-22-16,-5 0 0 15,0 9 0-15,-8 2 0 16,4 5-2-16,-2-1 0 16,15 4 0-16,6-2-1 15,13-6-1-15,11-1 0 16,9-7 0-16,12-3-2 15,0-4 1-15,4 0 0 16,-3-2 0-16,-5 2 0 16,-3 3 1-16,-8 0-1 0,-5 5 0 15,-7 4-1-15,-7-4-1 16,2 4-1-16,-5-7-1 15,9 3-5-15,-8-20-20 16,25 4-7-16,-4-18-3 16,19-4 1-16</inkml:trace>
  <inkml:trace contextRef="#ctx0" brushRef="#br2" timeOffset="131386.5149">13957 14821 60 0,'-10'2'38'16,"-18"8"1"-16,3 18-1 0,-17-1-32 15,13 9-3-15,1 0 1 16,13 4 0-16,8-4-2 16,20 1 1-16,14-11-2 15,17-6 0-15,15-17-1 16,10-11 1-16,6-12-1 15,3-8 1-15,-8-8-1 16,-11-3 0-16,-20-1 0 16,-16 0-1-16,-19 12 0 15,-23 4-1-15,-13 8-1 16,-14 5-2-16,-2 11-3 15,-11-8-18-15,19 15-13 16,0-7-1-16,22 4 1 16</inkml:trace>
  <inkml:trace contextRef="#ctx0" brushRef="#br2" timeOffset="132084.5545">15358 15187 63 0,'-8'-29'41'16,"18"10"-2"-16,3-15 1 15,20 4-36-15,0-8-3 16,9-1 0-16,5 2 0 16,1 7 0-16,-6 8-1 15,-3 9 1-15,-12 18-1 0,-11 13 0 16,-11 15 1-16,-8 16 0 15,-10 15 0-15,-7 10 0 16,0 7 0-16,-1 6 1 16,3-5-1-16,9-4 0 15,11-7-1-15,13-15 0 16,17-18 1-16,15-15-2 15,13-18 2-15,13-19-3 16,5-16 3-16,4-10 1 16,-4-16-1-16,-5-6 0 15,-14-6 0-15,-13 1 1 16,-13 0-1-16,-15 5 0 15,-12 4 0-15,-9 5-1 16,-4 9 1-16,-6 5-1 16,4 11-1-16,2 1 0 0,7 9-2 15,5 4-2-15,16 9-2 16,1-7-18-16,20 16-16 15,-1-6 0-15,15 8 0 16,-1-3 0-16</inkml:trace>
  <inkml:trace contextRef="#ctx0" brushRef="#br2" timeOffset="132652.5873">16515 15419 63 0,'27'-14'41'0,"21"-18"-1"16,33 0 0-16,13-9-37 16,26-4-2-16,12 5 0 15,3 4 0-15,-9 9-1 16,-11 10-2-16,-16 14-1 15,-24 0-4-15,-10 19-8 0,-34-7-22 16,-8 8-1-16,-23-6-1 16,-7 5 1-16</inkml:trace>
  <inkml:trace contextRef="#ctx0" brushRef="#br2" timeOffset="132851.5987">16728 15549 63 0,'-53'29'40'0,"27"1"-1"15,26-30 1-15,16 8-38 16,32-24-1-16,31-10 2 16,23-10-3-16,15-12-1 15,11 0-4-15,-4-19-17 16,5 14-16-16,-18-12 1 0,-11 16-3 15,-27-8 1-15</inkml:trace>
  <inkml:trace contextRef="#ctx0" brushRef="#br2" timeOffset="133001.6073">17178 14839 74 0,'-42'11'40'0,"12"-5"-3"15,22 7-4-15,22 2-67 16,5-14-4-16,18 9-2 15,0-4 1-15</inkml:trace>
  <inkml:trace contextRef="#ctx0" brushRef="#br2" timeOffset="133169.6169">17488 15625 67 0,'-33'50'43'0,"9"-5"-1"15,-2-22-2-15,13-14-34 16,13-9-39-16,8-14-7 15,21-7-3-15,-3-14 2 16</inkml:trace>
  <inkml:trace contextRef="#ctx0" brushRef="#br2" timeOffset="177988.1803">12738 13788 67 0,'-28'4'35'15,"2"8"-1"-15,-15 0-13 16,3 17-19-16,4 8 0 16,1 6 0-16,0 2 0 15,6 7 0-15,5-7 1 16,12-3-1-16,10-9-1 15,13-9 0-15,11-14-1 16,12-12 1-16,8-8 0 16,4-11-1-16,4-9 1 15,4-5 1-15,-4-9-2 16,-4-5 1-16,-3 0-1 15,-10-3 1-15,-7 0-1 16,-8 9 1-16,-7 4-1 0,-10 7 0 16,-7 10 0-16,-3 10 1 15,-5 11 0-15,2 6 0 16,2 8 0-16,4 2-1 15,5 1 1-15,10 0 0 16,5-1-1-16,10-1 1 16,1-2-1-16,6 1 1 15,0 1 0-15,-3 1-1 16,-3 4 0-16,-6 2 1 15,-6 3-1-15,-6 1 1 16,-4-1-1-16,-4-5 0 16,-3-1 0-16,1-3 0 15,1-15 1-15,0 0-1 16,0 0 2-16,15-9-1 0,-1-11 0 15,3-3 0-15,0-5 1 16,5-2-1-16,-3-2 0 16,1 2 0-16,-4 3-3 15,-7 2 0-15,4 8-4 16,-7-10-22-16,17 15-9 15,1-10-2-15,21 5 0 16</inkml:trace>
  <inkml:trace contextRef="#ctx0" brushRef="#br2" timeOffset="178596.2151">14342 13585 64 0,'-6'-12'38'0,"13"1"-2"16,8-8 1-16,16 1-35 15,3 0-2-15,7-2 1 16,1 4 0-16,6 3-1 0,-8 5 1 16,-4 7-1-16,-8 7 1 15,-7 8 0-15,-9 11-1 16,-9 12 2-16,-6 10-1 15,-8 12 1-15,-4 7-1 16,0 3 1-16,-1 4-2 16,4-4 1-16,8-7-1 15,7-12 1-15,11-16-1 16,16-19 0-16,9-17 1 15,12-16 0-15,9-19 1 16,2-11 0-16,-1-12 0 16,-1-1 0-16,-12-3 1 15,-7 4-2-15,-15 2 1 0,-7 5-2 16,-14 9 1-16,-5 6 0 15,-4 11-1-15,-1 2 0 16,4 8-1-16,6 1-1 16,11 9-1-16,6-2-5 15,21 12-28-15,-6-7-2 16,19 7-2-16,-1-6 0 15</inkml:trace>
  <inkml:trace contextRef="#ctx0" brushRef="#br2" timeOffset="179002.2384">15577 13913 81 0,'-10'15'41'15,"10"-15"-2"-15,19-6 0 16,15-16-38-16,17-6-1 16,12-6 0-16,7-8-1 15,6 2-2-15,-3-10-4 16,11 15-26-16,-19-15-5 15,-1 11-1-15,-16-7 0 16</inkml:trace>
  <inkml:trace contextRef="#ctx0" brushRef="#br2" timeOffset="182383.4318">15746 13381 26 0,'-16'-1'30'0,"-1"4"-6"16,-7-5 6-16,6 13-16 15,-11-10-2-15,15 10 0 16,-8-7-3-16,15 7-2 15,7-11 0-15,0 0-2 16,19 1-1-16,19-10-1 16,9-10 0-16,14 1 0 15,10-4-1-15,6 0 0 16,-2 3-2-16,-1 1 0 15,-6 10-4-15,-12-5-10 16,-5 15-24-16,-13-6 2 16,-3 6-3-16,-6-8 0 15</inkml:trace>
  <inkml:trace contextRef="#ctx0" brushRef="#br2" timeOffset="182871.4594">16938 13160 53 0,'7'-16'35'0,"-7"16"1"16,0 0-2-16,10 6-25 16,-13 7-4-16,3 10-1 15,-4 6 0-15,2 13-2 16,-4 6 1-16,2 7-2 15,-6 6 0-15,5 5-1 0,-5 7-1 16,0-5-3-16,4 5-11 16,-7-15-20-16,12 1-1 15,-1-16-1-15,13-5 0 16</inkml:trace>
  <inkml:trace contextRef="#ctx0" brushRef="#br2" timeOffset="183068.4709">17306 13674 75 0,'-19'6'36'15,"8"-4"-3"-15,-2-12-11 0,6-2-27 16,18 6-16-16,-1-15-13 15,11 2-1-15,0-6 0 16,13 3 0-16</inkml:trace>
  <inkml:trace contextRef="#ctx0" brushRef="#br2" timeOffset="183465.4933">17731 13392 69 0,'0'0'34'16,"-14"-11"-11"-16,14 11 5 16,-19 4-21-16,8 5 0 0,-8 2 0 15,5 16-2-15,-9 2-1 16,4 8-1-16,4 2 0 15,6 6-1-15,6-5 0 16,9 0-1-16,9-7 0 16,10-9 1-16,8-10-2 15,9-10 1-15,3-9-1 16,3-11 1-16,-4-8-1 15,-2-4 0-15,-7-6 0 16,-8-5-1-16,-13 2 0 16,-10-2-1-16,-8 1 0 15,-11 0-1-15,-4 4 0 0,-4 3 0 16,6 13-5-1,-9-8-8-15,26 26-19 0,-17-12 1 16,17 12-3-16,0 0 3 16</inkml:trace>
  <inkml:trace contextRef="#ctx0" brushRef="#br2" timeOffset="183728.5087">18269 13282 76 0,'13'-1'38'16,"-13"1"1"-16,0 0-3 15,-14-8-30-15,14 8-2 16,-22 16-1-16,10 0-1 16,-5 2 0-16,6 4-1 0,4 4-1 15,7 0 1-15,7-2-1 16,11-5 0-16,7-6 1 15,13-8-1-15,10-6-2 16,2-7-1-16,8-5-4 16,-11-18-20-16,13 7-12 15,-12-14 1-15,-1 6 0 16</inkml:trace>
  <inkml:trace contextRef="#ctx0" brushRef="#br2" timeOffset="183894.5182">18584 13232 79 0,'-45'58'39'0,"-6"-1"-2"15,11 9 1-15,6-7-33 0,11 1-4 16,7-9-1-16,20-12-3 16,16-2-6-16,0-27-29 15,27-4 1-15,-1-20-2 16,13-3 1-16</inkml:trace>
  <inkml:trace contextRef="#ctx0" brushRef="#br2" timeOffset="184249.5385">18892 13255 78 0,'-11'4'39'0,"11"-4"-1"15,0 0 1-15,24-5-36 0,0-4-2 16,10 2 1-16,3-7 0 15,3 5 1-15,-1-1-2 16,-3 0 0-16,-5 5 0 16,-8 6-1-16,-10 5 0 15,-11 6 0-15,-11 10 0 16,-9 5 0-16,-9 6 0 15,-2 3 0-15,-4 3 0 16,2-2 0-16,8-1 0 16,9-5 0-16,9-8 0 15,16-8 1-15,16-9-2 16,14-10 0-16,13-4-2 15,4-16-12-15,19 7-23 16,-8-11 0-16,11 5-2 16,-8-7 1-16</inkml:trace>
  <inkml:trace contextRef="#ctx0" brushRef="#br2" timeOffset="184615.5593">20136 13197 74 0,'0'0'38'0,"-26"3"-1"16,6 19 1-16,-22 10-34 15,2 12-4-15,-10 8 0 16,0 8 0-16,-3 5-1 16,3-1-2-16,8 0-1 15,5-17-4-15,20 4-11 16,2-26-15-16,19-4-1 15,-4-21-2-15,25-5 2 16</inkml:trace>
  <inkml:trace contextRef="#ctx0" brushRef="#br2" timeOffset="184763.5679">19803 13549 60 0,'2'-28'39'16,"-9"-3"-1"-16,7 12 2 15,-14-3-26-15,14 22-5 16,0-10-3-16,11 13-2 16,6 2-3-16,11-1-3 15,12 8-11-15,2-9-25 16,22 4 0-16,5-9-2 15,18 3 0-15</inkml:trace>
  <inkml:trace contextRef="#ctx0" brushRef="#br2" timeOffset="185350.6015">20454 13200 74 0,'0'0'38'0,"0"0"-2"0,9-16 1 16,16-3-35-16,16 4-1 15,12-2-1-15,4 5 0 16,2 0 1-16,-9 9-1 16,-4 5 1-16,-13 7 0 15,-14 6-1-15,-12 6 1 16,-14 0 0-16,-8 3 0 15,-11 0-1-15,-4 1 1 16,1-3-1-16,1 0 0 16,3-3 0-16,8-3 0 15,8-2 0-15,10-1 0 16,11-3 1-16,5-1-2 15,4 0 2-15,1 4-1 16,0 2 1-16,-4 7-1 16,-5 2 1-16,-12 9 0 0,-11 4-1 15,-4 5 0-15,-6-3 1 16,-3 0-1-16,1-5-2 15,2-10-1-15,16-1-11 16,4-23-24-16,19-14 1 16,12-17-2-16,19-2 1 15</inkml:trace>
  <inkml:trace contextRef="#ctx0" brushRef="#br2" timeOffset="185673.6199">21441 13116 98 0,'-46'32'38'15,"-3"18"2"-15,-17-4-10 0,4 18-28 16,2 5 0-16,12 2 0 16,10-4-1-16,20-4 0 15,17-12-1-15,19-8 1 16,17-12-2-16,12-14 1 15,5-9 0-15,1-9 0 16,-7-8 0-16,-11-7 0 16,-11-6 1-16,-14-1-2 15,-13 0 1-15,-14-3-1 16,-14 3 0-16,-7 4 0 15,-7 6 0-15,-6 7-2 16,1 12-2-16,-4-7-16 16,18 23-18-16,-1-6 1 15,23 6-3-15,5-6 0 0</inkml:trace>
  <inkml:trace contextRef="#ctx0" brushRef="#br2" timeOffset="205821.7724">17957 14941 57 0,'0'0'39'0,"4"-19"-1"16,17 7 0-16,9-5-34 15,14-2-2-15,10 1 0 16,9 4 1-16,4 0-2 16,4 5 1-16,-2 2-2 15,-7 6 2-15,-8 3-2 16,-11 4 0-16,-8 1 0 15,-11 1-1-15,-7 4 1 16,-10 0 0-16,-10 8 0 16,-9 4-1-16,-11 4 1 15,-9 9 0-15,-8 3 0 16,-6 7 0-16,-4 2 0 0,4-4 0 15,6-4-1-15,14-10 1 16,20-12 0-16,23-16 0 16,25-12 0-16,23-9 0 15,21-9 0-15,9-2 1 16,3 4-1-16,-4 6 0 15,-14 17 1-15,-22 21-1 16,-28 16 0-16,-28 17 1 16,-30 17 0-16,-24 12-1 15,-17 7 0-15,-12 2 0 16,-3-6 1-16,7-17-3 15,14-15-1-15,13-34-28 16,33-11-6-16,13-32-1 16,26-11-1-16</inkml:trace>
  <inkml:trace contextRef="#ctx0" brushRef="#br2" timeOffset="206196.7938">19225 14819 57 0,'-32'21'40'0,"3"-12"0"16,15 5 0-16,10-1-25 15,15-15-14-15,18-4 1 16,15-3 0-16,10-1 0 15,8 1 0-15,2-3-1 0,1 4 1 16,-6 0-1-16,-5 2 1 16,-8-1-1-16,-8 6 1 15,-12 2-2-15,-5 8 1 16,-10 7-1-16,-10 10 0 15,-7 16 0-15,-14 15-1 16,-11 20 2-16,-15 15-2 16,-8 12 2-16,-8 11-2 15,-1-3 1-15,4-11-3 16,18-11-5-16,7-32-31 15,33-18 1-15,12-38-4 16,32-14 1-16</inkml:trace>
  <inkml:trace contextRef="#ctx0" brushRef="#br2" timeOffset="206355.8029">19931 15302 80 0,'-21'29'43'0,"-11"-9"-1"15,4 11-1-15,-5-18-39 16,8-8-5-16,25-5-30 15,-11-11-7-15,25-8-1 16,3-14-3-16</inkml:trace>
  <inkml:trace contextRef="#ctx0" brushRef="#br2" timeOffset="207009.8403">20576 14831 67 0,'0'0'39'16,"0"0"-2"-16,-19 7-6 15,-7 13-27-15,-10 5-2 16,-4 10 1-16,-4 3-1 15,2 5-1-15,2 0 1 16,9 0-1-16,13-2 0 16,17-4 0-16,17-7 0 0,18-8-1 15,13-5 1-15,14-2-1 16,7-4 0-16,3 0 0 15,-1-1 0-15,-9 3 1 16,-12 8-1-16,-12 5 0 16,-16 10 1-16,-19 5 0 15,-16 7 0-15,-13 2-1 16,-12 2 1-16,-2-2-2 15,-2-7 0-15,3-16-4 16,15-1-22-16,-1-34-11 16,23-11 0-16,-1-25-1 15</inkml:trace>
  <inkml:trace contextRef="#ctx0" brushRef="#br2" timeOffset="207181.8499">20652 14862 69 0,'-27'-7'41'16,"13"13"-2"-16,3-4 2 15,11-2-36-15,25 2-3 16,12-10-2-16,19-9-2 16,16-9-2-16,21 8-31 15,-2-13-2-15,12 7-2 16,-8-6 1-16</inkml:trace>
  <inkml:trace contextRef="#ctx0" brushRef="#br2" timeOffset="207406.8629">21691 14595 76 0,'-15'13'39'0,"7"19"-1"16,-12 2-2-16,6 18-33 15,-4 12 0-15,1 16-2 16,-5 10 0-16,-1 5-1 15,-6 1 0-15,6-2-1 16,1-9-1-16,6-20-7 16,18-6-29-16,-3-30-1 15,19-11-1-15,6-26 1 16</inkml:trace>
  <inkml:trace contextRef="#ctx0" brushRef="#br2" timeOffset="207714.8803">21986 14832 71 0,'-43'29'40'0,"-16"4"0"16,3 15-2-16,-8-5-33 15,6 4-2-15,7-7 0 16,10 0 0-16,15-10-2 15,12-5 1-15,15-7-1 16,18-9 0-16,11-8 0 16,15-6 0-16,7-3-1 15,5 1 0-15,2 3 1 16,-6 2-2-16,-2 5 0 0,-8 4-1 15,-6 9-2-15,-13-4-2 16,-1 11-7-16,-23-23-26 16,25 19 1-16,-25-19-3 15,25-4 2-15</inkml:trace>
  <inkml:trace contextRef="#ctx0" brushRef="#br2" timeOffset="208228.91">22262 15087 78 0,'-9'25'41'16,"-13"-7"-2"-16,12 16-1 16,-9-8-34-16,4 6-1 0,-3-1-2 15,8 0 0-15,1-2-1 16,9-7 0-16,5-7-1 15,8-11 1-15,3-10 0 16,6-9 0-16,3-10-1 16,-1-7 1-16,3-5 1 15,-7-5 0-15,-3 1-1 16,-1 5 1-16,-5 6 0 15,0 5-1-15,-3 10 1 16,-8 15 0-16,12 1-1 16,-8 13 1-16,1 8 0 15,3 6-1-15,-2 1 1 16,3 4-1-16,3-7 0 15,3-5 0-15,6-12 0 16,10-11 0-16,8-14 1 0,4-10-1 16,8-9 0-16,-1-6 0 15,1 1 1-15,-5 2 0 16,-9 5 0-16,-8 14 0 15,-11 14 0-15,-17 16 0 16,-11 19-1-16,-12 15 1 16,-9 12-2-16,-5 10 0 15,-2 8-1-15,0-2-5 16,16 4-9-16,-3-19-25 15,29-2 1-15,4-25-4 16,27-4 2-16</inkml:trace>
  <inkml:trace contextRef="#ctx0" brushRef="#br2" timeOffset="208646.9339">23592 14345 71 0,'19'-14'39'16,"-19"14"-2"-16,4 26 1 16,-31 26-37-16,-13 25 0 15,-17 27-1-15,-16 31 1 16,-15 23-1-16,-7 13 0 15,-3 5-1-15,7-15-2 16,22-6-8-16,12-38-28 16,33-18 2-16,13-38-3 15,31-26 2-15</inkml:trace>
  <inkml:trace contextRef="#ctx0" brushRef="#br2" timeOffset="209079.9587">23687 14749 59 0,'8'-26'40'0,"-19"11"-3"16,1 27 2-16,-18 13-29 15,0 17-6-15,-9 14-2 16,3 14 0-16,-6 8 0 15,3 8 0-15,2 2 0 16,6 0-1-16,5-4 1 16,10-9-2-16,5-11 0 0,8-8-1 15,7-15 1-15,6-10-1 16,10-14 1-16,1-14-2 15,5-12 1-15,1-10 2 16,4-8-1-16,-3-3 1 16,0-4-1-16,-2 4 2 15,-5 4-2-15,-3 8 2 16,-7 12-1-16,-1 14 0 15,-7 9 0-15,-5 14-1 16,-6 7 0-16,-2 6-1 16,0 3 1-16,0-1-3 15,3-4 0-15,4-16-3 16,12-4-2-16,-11-22-21 15,41-17-9-15,-11-17-1 16,16 1 1-16</inkml:trace>
  <inkml:trace contextRef="#ctx0" brushRef="#br2" timeOffset="209404.9773">24049 15365 78 0,'-4'16'38'16,"-2"17"-9"-16,-23-5 2 16,12 23-23-16,-14-1-2 15,7 10-3-15,1-3 0 16,4-1-2-16,6-7 0 15,2-9-1-15,8-9 0 16,7-16 1-16,10-16-1 16,5-15 0-16,4-14 0 15,2-8 1-15,3-9 0 0,0-4 1 16,-4-8-1-16,-1 1 2 15,-2 4-2-15,-4 8 2 16,-5 3-2-16,-1 8 1 16,4 7-2-16,0 4 0 15,6 6 0-15,0 6-3 16,6 8-3-16,-8-12-17 15,13 20-17-15,-13-10 0 16,6 12-2-16,-6-6 0 16</inkml:trace>
  <inkml:trace contextRef="#ctx0" brushRef="#br2" timeOffset="209630.9902">24506 15716 45 0,'-15'8'40'16,"15"-8"-2"-16,0 0 1 16,0 0-17-16,5-12-20 15,4-5-3-15,0 5-4 16,-13-12-30-16,9 10-1 15,-11-10-2-15,2 7-1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0:31:38.52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1377 1109 70 0,'0'0'39'0,"0"0"-1"16,0 0 0-16,0 0-25 15,0 0-8-15,-23 50-2 16,34-6 0-16,-1 18 0 15,-1 18 0-15,-19-10-3 0,5 26 1 16,-3 9-2-16,-1-2-4 16,6-16-6-16,-8-20-25 15,15-12 0-15,1-18-2 16,9-17 1-16</inkml:trace>
  <inkml:trace contextRef="#ctx0" brushRef="#br0" timeOffset="232.0133">1542 1363 109 0,'-16'-61'41'0,"16"61"2"15,-2-54-3-15,2 54-37 16,13-60-2-16,-13 60 0 15,46-56 1-15,-46 56-3 16,72-46-3-16,-26 34-8 16,3-1-27-16,-3 1-3 15,5 3 0-15,1 3-1 16</inkml:trace>
  <inkml:trace contextRef="#ctx0" brushRef="#br0" timeOffset="452.0259">1591 1511 111 0,'-33'10'41'0,"21"2"0"16,12-12-1-16,15-13-39 15,18 4 0-15,18-6 0 16,15-5-1-16,3 2 0 15,5 1-2-15,-2 0-2 16,6 7-11-16,-20 2-23 16,-7 12-3-16,-25 4 2 15,-8 11-2-15</inkml:trace>
  <inkml:trace contextRef="#ctx0" brushRef="#br0" timeOffset="632.0359">1685 1820 96 0,'-66'47'41'0,"22"1"-1"0,5-7 0 16,26-4-27-16,13-19-9 15,24-11-2-15,27-20-3 16,23-14 1-16,18-11-4 16,13-21-3-16,27-13-30 15,-4-14-2-15,-59 42-1 16,2-7 0-16</inkml:trace>
  <inkml:trace contextRef="#ctx0" brushRef="#br0" timeOffset="827.047">2757 978 110 0,'0'0'42'16,"0"0"3"-16,0 0-3 0,0 0-39 16,-35 51-1-16,4 52 0 15,-4 31-2-15,-6 1 1 16,12-2-1-16,18-4-4 15,12-14-8-15,4-46-26 16,18-12-4-16,1-21 0 16,14-13-1-16</inkml:trace>
  <inkml:trace contextRef="#ctx0" brushRef="#br0" timeOffset="1217.0696">2933 1649 80 0,'-11'14'42'0,"12"7"-1"0,3-9 0 16,18-1-14-16,7-14-24 16,11-8-1-16,11-8 0 15,6-4 0-15,1-3-1 16,0-7 0-16,-6-3 0 15,-5 0-1-15,-15 1 1 16,-12 3-1-16,-20 32 1 16,1-27-1-16,-22 7 0 15,-7 16 1-15,-21 9 0 16,0 18 0-16,-16 8 0 15,7 14 1-15,-10 8-1 16,18 10 0-16,10 2 1 16,15-4-2-16,16-8 0 15,20-9 0-15,20-14-2 0,19-14-3 16,26-11-1-16,0-28-11 15,24 3-23-15,-12-14-2 16,8-2 0-16,-15-8 0 16</inkml:trace>
  <inkml:trace contextRef="#ctx0" brushRef="#br0" timeOffset="1706.0976">3795 1512 113 0,'-15'21'42'16,"-13"0"0"-16,5 17-1 15,-16 16-36-15,15-9-2 16,-1-2 0-16,7 2-2 15,3-4 1-15,8-6-2 16,6-7 0-16,3-9 0 16,10-14-1-16,3-8 2 0,5-14-2 15,1-11 2-15,-1-3-1 16,0-8 1-16,0-4-1 15,-3-6 2-15,-3 3-2 16,-5 1 0-16,-3 12 0 16,-2 5 0-16,0 6 0 15,-3 8 0-15,-1 14 0 16,0 0 0-16,5 17 0 15,0 1 0-15,4 2 0 16,1-2 0-16,7 2 0 16,1-11 0-16,6-4 0 15,4-12 0-15,6-7 0 0,1-9 0 16,2-4 0-16,-1-9 0 15,-2 4 0-15,-4 5 0 16,-5 1 0-16,-7 12 0 16,-18 14 0-16,11 13 0 15,-17 16 0-15,-6 13 0 16,-2 9 0-16,0 5 0 15,4 4 0-15,0-3 0 16,14 0-14-16,-7-23-8 16,26-4-20-16,-7-12-2 15,12-7 1-15,0-17-2 16</inkml:trace>
  <inkml:trace contextRef="#ctx0" brushRef="#br0" timeOffset="2246.1283">4439 1563 107 0,'-14'27'41'15,"1"-7"0"-15,19 1-1 16,-2 4-37-16,29-24-2 15,16-6 1-15,17-7 0 16,5-8 0-16,9-2 0 16,-3-5-1-16,-8-2 0 15,-7-2 0-15,-16 1-1 16,-18 0 1-16,-19 4-1 15,-19 4-1-15,-18 7 1 16,-14 8 0-16,-10 13 0 16,-5 10 1-16,-5 14-1 15,0 10 1-15,6 6-1 0,10 6 1 16,13 2-1-16,15-3 0 15,22-9-1-15,17-7-2 16,19-20-7-16,31-9-22 16,-2-16-8-16,18-5 1 15,-2-14-3-15</inkml:trace>
  <inkml:trace contextRef="#ctx0" brushRef="#br0" timeOffset="2607.1492">5298 1493 118 0,'-31'29'40'15,"5"8"2"-15,-12 2-1 0,15-2-38 16,-6 1-1-16,9-2 0 16,5-3-1-16,6-5-1 15,4-8 1-15,15-8 0 16,8-14-1-16,7-11 0 15,2-7 1-15,3-7 0 16,3-6 1-16,-1-7-2 16,1 1 0-16,-5-2 0 15,-6 10 0-15,-6 3 0 16,-3 7 0-16,-6 10 0 15,-7 11 0-15,8 15 0 16,-11 9 0-16,1 12 0 16,0 7 0-16,1 6 0 15,10 0 0-15,5-7-5 0,16-9-4 16,1-26-10-16,26-9-20 15,0-23-2-15,18-15 0 16,-3-20 0-16</inkml:trace>
  <inkml:trace contextRef="#ctx0" brushRef="#br0" timeOffset="2803.1603">6089 1173 103 0,'22'-59'42'0,"-22"59"0"15,0 0-1-15,-7 26-22 16,-16 34-16-16,-11 43-1 15,-12 14-2-15,-7 26-2 16,25-10-3-16,14-16-9 16,4-55-23-16,19-15-4 0,0-21 0 15,8-19-1-15</inkml:trace>
  <inkml:trace contextRef="#ctx0" brushRef="#br0" timeOffset="2968.1697">5816 1409 137 0,'-10'-13'44'15,"10"13"0"-15,12 10-14 16,28-8-30-16,4-4 0 16,31 3-5-16,-75-1-17 15,86-16-17-15,5 4-4 16,-30 4-1-16,5 0 0 15</inkml:trace>
  <inkml:trace contextRef="#ctx0" brushRef="#br0" timeOffset="3516.2011">6707 1403 126 0,'-22'-4'40'15,"-12"10"1"-15,-12 10-8 16,-12 9-30-16,-3 11 0 15,-5 6-1-15,3 9 0 16,3 2 0-16,10 1-1 16,16-4 1-16,22-7-2 15,21-12 0-15,26-14 0 16,18-15 0-16,23-14 0 15,9-12 0-15,5-12 0 16,-2-6 0-16,-9-7 0 16,-12-6 0-16,-13 2 0 15,-19 3 0-15,-19 5 0 16,-16 45 0-16,3-34 0 0,-19 12 0 15,2 18 0-15,-15 13 0 16,7 22 0-16,-14 8 0 16,19 16 0-16,-4 6 0 15,16 4 0-15,16-6 0 16,12-8-8-16,22-10-9 15,1-23-23-15,27-6 0 16,-6-20-2-16,12-8 1 16</inkml:trace>
  <inkml:trace contextRef="#ctx0" brushRef="#br0" timeOffset="3847.2201">7415 1428 118 0,'-28'9'40'0,"4"20"1"15,-11 6-1-15,10 7-36 16,-4 4-2-16,9 5-1 15,2 0 1-15,7-3-1 16,4-7 0-16,9-7-1 16,5-12 0-16,7-10 0 15,3-14 1-15,2-16 1 16,2-11 0-16,4-14-2 15,-3-7 0-15,2-14 0 16,-24 64 0-16,27-71 0 16,-27 71 0-16,17-77 0 15,-17 77 0-15,24-65 0 16,-24 65 0-16,19-54 0 0,-19 54 0 15,0 0-9-15,50-52-11 16,-57 39-19-16,57-2-3 16,-8 9 1-16,14 14-2 15</inkml:trace>
  <inkml:trace contextRef="#ctx0" brushRef="#br0" timeOffset="4339.2482">8030 1335 86 0,'4'13'41'16,"-8"11"0"-16,-15 10 2 15,-3 11-12-15,-10-2-26 16,3 9-1-16,3 3 0 16,9-4-4-16,8-7 0 0,12-10 0 15,11-12 0-15,14-18 0 16,15-8 0-16,4-18 0 15,5-9 0-15,0-13 0 16,1-7 0-16,-5-4 0 16,-5 3 0-16,-8 6 0 15,-11 10 0-15,-10 16 0 16,-14 20 0-16,0 18 0 15,-18 24 0-15,-16 32-3 16,-10 23 2-16,-13 26-1 16,-4 10 0-16,-2 11 0 15,1-1 0-15,5-3 0 16,9-17 1-16,14-17 2 15,7-29-1-15,13-22 0 0,6-29 0 16,8-26 0-16,0-21 1 16,3-21 0-16,3-22 1 15,5-14-2-15,4-17 1 16,7-10 0-16,6 5 0 15,2-3 0-15,6 12-4 16,1 2-6-16,15 20-8 16,-14 1-11-16,8 26-14 15,-4 7-1-15,9 6-1 16,10-1 1-16</inkml:trace>
  <inkml:trace contextRef="#ctx0" brushRef="#br0" timeOffset="4857.2776">9492 1109 69 0,'-6'-72'40'16,"6"72"0"-16,0 0 0 15,0 0-18-15,9-55-19 16,-9 55 1-16,0 0-1 15,0 0 1-15,4 47-1 16,-1 26 0-16,-5 23-2 16,-3 3 2-16,-13-12-3 15,11 19-1-15,-3-4-1 16,6-5-1-16,8-32-3 0,-2-24-10 15,15-5-23-15,-9-21 0 16,12-13 0-16,-5-22-1 16</inkml:trace>
  <inkml:trace contextRef="#ctx0" brushRef="#br0" timeOffset="5176.2961">9470 1219 90 0,'0'0'43'16,"-26"-103"-1"-16,26 103 1 15,-11-84-25-15,11 84-17 16,9-75 0-16,-9 75 0 16,0 0 0-16,67-47-1 0,-67 47 0 15,75 18 1-15,-75-18-1 16,85 42 2-16,-53-12-2 15,56 49 1-15,-15 11-1 16,-12 15 2-16,-44-15-3 16,-18 16 1-16,-28-3 0 15,-19-6-1-15,-8-34 1 16,-6-7-2-16,7-14 0 15,1-10-3-15,13-6-3 16,-5-28-16-16,28-3-16 16,2-18-1-16,24-7-1 15,5-8 3-15</inkml:trace>
  <inkml:trace contextRef="#ctx0" brushRef="#br0" timeOffset="5401.309">10277 1341 85 0,'38'-9'40'15,"-12"11"1"-15,-16 10 0 16,-11 11-16-16,-15 8-21 16,-7 9-2-16,-5 4 0 15,-5 8-2-15,1 3 1 16,3 2-2-16,7-5-3 15,13-8-3-15,-1-25-19 16,27-6-14-16,5-18-1 16,21-10-1-16,5-19 1 15</inkml:trace>
  <inkml:trace contextRef="#ctx0" brushRef="#br0" timeOffset="6002.3432">10542 1234 86 0,'0'0'41'16,"-11"-66"0"-16,11 66 1 15,0 0-17-15,-22-64-24 16,22 64 0-16,0 0-1 16,-12-7 2-16,14 42-1 15,12 31 1-15,22 2-2 16,-7-3 1-16,-4 4-1 15,-6 6 2-15,-14-6-1 16,-16-11 0-16,-1-13 0 16,-2-10 0-16,-1-10 0 0,5-12-1 15,10-13 1-15,0-11-1 16,13-14 1-16,3-12-1 15,5-6 1-15,6-12-1 16,-27 55 2-16,32-58-2 16,-32 58 0-16,28-60 0 15,-28 60 0-15,31-50 0 16,-31 50 0-16,11-30 0 15,3 17 0-15,-14 13 0 16,16 20 0-16,-14 13 0 16,4 4 0-16,8 8 0 15,0-7 0-15,11-14 0 16,9-14 0-16,8-10 0 15,6-15 0-15,1-6 0 16,-3-5 0-16,-2-10 0 0,-44 36 0 16,0 0 0-16,64-63 0 15,-33 40 0-15,-24 2 0 16,5 16 0-16,-12 5 0 15,-13 25 0-15,-7 1 0 16,7 16 0-16,-6-1 0 16,-1 6 0-16,4 9-6 15,2-12-6-15,20-1-8 16,-8-20-11-16,23 7-11 15,-4-19 0-15,19-2-1 16,-3-16 1-16</inkml:trace>
  <inkml:trace contextRef="#ctx0" brushRef="#br0" timeOffset="6677.382">11459 1496 108 0,'0'0'41'15,"-11"16"1"-15,22 2-3 16,-7-5-35-16,18-5-2 15,6-7 0-15,7-2-1 16,3-6 0-16,4-6 0 16,2-5 0-16,-1-3-1 15,-6-5 1-15,-5-3-1 16,-32 29 1-16,0 0 0 15,0 0 1-15,28-60-2 16,-28 60 2-16,-10-21-2 0,-17 11 1 16,-4 17 0-16,-19 5 0 15,3 23 0-15,-13 3-1 16,15 14 2-16,2 3-4 15,21 4 4-15,16-13-4 16,14-8 1-16,19-15-1 16,11-15-1-16,16-12 0 15,7-9-2-15,6-11 1 16,-2-13 0-16,0 1 0 15,-8-5 0-15,-5 4 3 16,-10 6 1-16,-13 5 2 16,-10 10 0-16,-19 16 1 15,0 0 0-15,-7 20 1 16,-9 6 0-16,-5 9-2 0,-3 8 1 15,2 3-2-15,1 1-1 16,7-7 1-16,5-4 0 16,8-11-1-16,10-15 1 15,11-14 0-15,10-15 0 16,8-13 1-16,6-10 0 15,0-8-2-15,4-6 0 16,-1 0 0-16,-6 8 0 16,-10 9 0-16,-7 8 0 15,-9 12 0-15,-15 19 0 16,0 0 0-16,7 32 0 15,-13 2 0-15,-2 2-3 16,9 6-11-16,-11-5-5 0,23 5-8 16,-18-17-9-16,28 5-7 15,2-12-3-15,21-4 5 16</inkml:trace>
  <inkml:trace contextRef="#ctx0" brushRef="#br0" timeOffset="7226.4134">12849 1358 96 0,'0'0'39'16,"-23"2"1"-16,-9 2-1 15,-7 8-33-15,-6 2-3 16,-4 1 0-16,4 5 1 16,0 5-1-16,11-1-1 0,10 1 0 15,13 2-1-15,16-5 0 16,18-6-1-16,17-7 0 15,12-1 0-15,9-3 0 16,5-1 0-16,-1 0 0 16,-6 1 0-16,-13 3 1 15,-14 7-1-15,-23 6 1 16,-17 6-1-16,-13 3 0 15,-14 1 0-15,-4-1-1 16,-1-2-3-16,8-4 0 16,3-20-9-16,29-4-13 15,1-12-16-15,27-8 2 16,11-13-2-16,20-7 1 15</inkml:trace>
  <inkml:trace contextRef="#ctx0" brushRef="#br0" timeOffset="7422.4246">13371 1383 112 0,'0'0'42'0,"-22"35"0"16,-11 1 0-16,-1 17-37 16,-5-3-4-16,6 3 1 15,10-1-2-15,6-2-2 16,14-3-1-16,3-16-6 15,29-4-15-15,-2-22-18 16,18-10 1-16,1-15-2 16,10-8 2-16</inkml:trace>
  <inkml:trace contextRef="#ctx0" brushRef="#br0" timeOffset="7573.4332">13521 1293 85 0,'0'0'40'15,"-33"-64"-2"-15,33 64 1 16,-26-52-13-16,26 52-36 15,0 0-21-15,-19-73-11 16,19 73 2-16,0 0-1 16</inkml:trace>
  <inkml:trace contextRef="#ctx0" brushRef="#br0" timeOffset="8196.4687">13840 1492 82 0,'-29'36'43'15,"-11"-5"-1"-15,5 5 0 16,-14-4-11-16,13-1-27 15,6 0-2-15,10-1-1 16,10-1 0-16,13-3-2 16,15-10 1-16,15-8-1 15,14-9-1-15,5-11 0 16,6-9 0-16,0-9 1 15,-4-4-1-15,-7-12 1 16,-8-3 0-16,-12-4 0 16,-27 53 2-16,14-53-1 15,-14 53 3-15,0-51-1 16,-10 11 0-16,0 4-1 15,-3 10 1-15,1 12-1 16,1 10 1-16,11 4-1 0,0 27-1 16,16-2 1-16,4 1-1 15,3 0 1-15,3 0 0 16,-2-1 0-16,-1-2 1 15,-3 2-2-15,-5 0 0 16,-8 0 0-16,-4 3 0 16,-7 4 0-16,-7 1 0 15,-4 1 0-15,-4-3 0 16,2-2 0-16,1-8 0 15,8-6 0-15,8-15 0 16,10-6 0-16,12-14 0 16,11-8 0-16,6-6 0 0,5-3 0 15,4-5 0-15,-2 4 0 16,-8 6 0-16,-4 9 0 15,-12 10 0-15,-8 10 0 16,-14 3 0-16,0 29 0 16,-13 0 0-16,-3 7 0 15,8 5-3-15,-2-5-7 16,23 5-9-16,-8-19-8 15,33 3-10-15,-1-11-6 16,20-3 0-16,1-15 1 16</inkml:trace>
  <inkml:trace contextRef="#ctx0" brushRef="#br0" timeOffset="8563.4898">14938 1569 117 0,'-17'-19'42'16,"-1"10"3"-16,-15 5-3 15,12 5-38-15,-16 13-1 16,2 12-1-16,-6 9-2 15,7 6 0-15,4 0 0 16,12 1 0-16,7-8 0 16,12-5 0-16,11-8 0 15,11-18 0-15,12-11 0 16,4-15 0-16,4-5 0 15,1-11 0-15,-1-2 0 16,1-5 0-16,-8 4 0 16,-7 10 0-16,-10 13 0 15,-7 15 0-15,-12 4 0 16,-7 26 0-16,-8 12 0 0,-5 11 0 15,1 2 0-15,0 2 0 16,13-6-7-16,3-15-4 16,25-7-7-16,-7-30-8 15,37-8-8-15,-1-18-7 16,16-14-1-16,4-14 3 15</inkml:trace>
  <inkml:trace contextRef="#ctx0" brushRef="#br0" timeOffset="8729.4993">15543 1274 105 0,'0'0'44'15,"14"-29"2"-15,-26 28 0 16,-16 23-32-16,-8 28-14 16,-14 27 0-16,-2 31 0 15,-2 5-7-15,7-10-12 0,41-28-7 16,-12-25-12-16,23-8-7 15,-2-16-1-15,4-13 1 16</inkml:trace>
  <inkml:trace contextRef="#ctx0" brushRef="#br0" timeOffset="9605.5494">16530 1271 59 0,'0'0'37'0,"0"0"0"16,0 0 2-16,0 0-15 15,34-29-19-15,-22 47 1 16,-12 12-1-16,0 19 1 16,-13 12-2-16,-11 13-1 15,-7 4-2-15,0 6 1 16,3-14-1-16,7-14-1 15,10-12 1-15,6-15 0 16,7-17-1-16,12-15 2 16,8-19-1-16,6-13 1 15,6-15 0-15,-1-13 0 16,-33 63 0-16,37-80 0 0,-22 31 1 15,3-6-4-15,-3 4 3 16,3 0-3-16,-5 3 2 16,0 2-2-16,-13 46 2 15,28-74-1-15,-28 74 1 16,27-56 1-16,-27 56-1 15,18-26 0-15,15 37-2 16,13 37 4-16,-11 36-6 16,3 12 1-16,-7 15 0 15,1 6-1-15,-17-6-2 16,-18-26 0-16,-2-12-5 15,-11-26-9-15,14-4-22 16,-18-27 2-16,20-16-1 16,-23-12 0-16</inkml:trace>
  <inkml:trace contextRef="#ctx0" brushRef="#br0" timeOffset="9801.5605">16629 1528 95 0,'-41'-16'41'0,"19"9"1"15,0 5-1-15,22 17-20 16,13-14-19-16,18-5-1 15,18 0-2-15,13-6-1 16,17 0-3-16,4-6-2 16,21 1-5-16,-15-10-18 15,20 7-9-15,-20-1-1 16,1 4 0-16,-16 1 2 15</inkml:trace>
  <inkml:trace contextRef="#ctx0" brushRef="#br0" timeOffset="10153.5808">17616 1358 106 0,'-11'13'40'0,"-18"1"1"16,11 12-7-16,-23 2-26 15,9 0-3-15,-7 2-1 16,6 7-1-16,-4 4-1 16,3 2-1-16,5-2 0 15,6-1-1-15,9-7 0 16,6-5 0-16,13-13 0 15,12-11 0-15,14-15 0 16,12-15 1-16,9-8 0 16,3-10 0-16,2-4 0 15,-2-3 0-15,-6 1 0 16,-5 5 0-16,-12 8-1 0,-9 11 1 15,-8 5-1-15,-15 21 0 16,13-3 0-16,-12 20-1 16,-2 11 0-16,-2 5-1 15,3 6-2-15,2 3-1 16,11 5-6-16,-3-17-7 15,25 6-11-15,-10-19-13 16,24-2 1-16,-3-15-1 16,17-2 2-16</inkml:trace>
  <inkml:trace contextRef="#ctx0" brushRef="#br0" timeOffset="10500.6006">18320 1379 112 0,'-36'-3'40'0,"5"14"2"0,-16 7-12 16,13 5-24-16,-10 5-2 15,5 5 0-15,8-2-1 16,9-2-1-16,13 0-1 16,9-10 1-16,14-5-2 15,15-12 1-15,10-9 0 16,10-9-1-16,2-5 1 15,0-2-1-15,-2-7 1 16,-7 5-1-16,-7 0 1 16,-12 0-1-16,-10 14 0 15,-13 11 0-15,0 0 0 16,-13 20 0-16,-1 0-1 0,-1 7 0 15,4-1-2-15,1-1-1 16,13-2-4-16,-3-23-7 16,34 4-10-16,-11-26-8 15,26-4-8-15,1-18-1 16,-50 44 1-16</inkml:trace>
  <inkml:trace contextRef="#ctx0" brushRef="#br0" timeOffset="10717.613">18928 926 108 0,'23'-78'45'16,"-23"78"0"-16,0 0-1 16,0-55-39-16,0 55-2 15,-45 43 2-15,-1 48-5 0,-10 29 0 16,9 10 0-16,6-9 0 15,20-9-3-15,12-9-10 16,8-29-6-16,26-24-14 16,-4-23-11-16,17-13 1 15,3-16-2-15</inkml:trace>
  <inkml:trace contextRef="#ctx0" brushRef="#br0" timeOffset="11221.6419">19189 1376 119 0,'-17'-8'43'0,"0"18"1"16,-3 7-6-16,11 8-37 0,-9 3 1 16,-3 3 0-16,5 2 0 15,2-2-2-15,3 1 1 16,9-6-1-16,7-9 0 15,8-13 0-15,9-13-1 16,15-12 2-16,6-10-1 16,6-7 0-16,2-10 1 15,-51 48 1-15,57-53-2 16,-57 53 0-16,47-52 0 15,-47 52 0-15,34-28 0 16,-14 19 0-16,-8 26 0 16,-26 21-2-16,-4 33 1 15,-23 20-1-15,-6 25 1 16,-15 9-1-16,8-5 0 0,-2-10 1 15,8-9-1-15,5-16 1 16,13-16 0-16,8-23 1 16,8-16-1-16,11-18 1 15,3-12 0-15,7-20 1 16,2-10 0-16,1-10 0 15,5-18 0-15,5-4 0 16,3-12-1-16,7-8-1 16,6-5-1-16,9 4-6 15,-6-4-6-15,18 18-10 16,-24-2-8-16,11 22-9 15,-8 9-2-15,2 18 1 16</inkml:trace>
  <inkml:trace contextRef="#ctx0" brushRef="#br0" timeOffset="11769.6732">19987 1302 79 0,'0'0'41'16,"9"-31"-1"-16,-27 27 1 15,-2 14-19-15,-17 2-19 16,-4 15-1-16,-13-1 0 16,2 7 0-16,2-1-1 15,20 1 0-15,11-2-1 16,15-4 0-16,17-6-1 15,15-5 1-15,15-5-1 16,7-3 1-16,6-2 1 16,-2-2-1-16,-7-1 0 15,-4 1 1-15,-10 0 0 0,-14 2-1 16,-14 4 1-16,-14 9-1 15,-11 4 0-15,-8 7 0 16,-6 0 1-16,-2 0-3 16,1 1 1-16,6-5-4 15,16-1-6-15,2-25-11 16,30-1-18-16,7-18 0 15,27-5-2-15,7-11 1 16</inkml:trace>
  <inkml:trace contextRef="#ctx0" brushRef="#br0" timeOffset="11964.6844">20524 1318 89 0,'0'-10'43'0,"-19"15"0"16,-14 20 0-16,-7 15-15 15,-4 15-27-15,-5 20-2 16,18-7 1-16,12-11-2 15,9-9-2-15,16-9-4 16,0-20-12-16,30-4-19 16,-5-16-5-16,13-8 3 15,-5-17-2-15</inkml:trace>
  <inkml:trace contextRef="#ctx0" brushRef="#br0" timeOffset="12120.6933">20686 1172 88 0,'0'0'35'15,"13"-90"-7"-15,-13 90-11 16,20-60-54-16,-20 60 1 16,0 0-1-16,46-50 3 15</inkml:trace>
  <inkml:trace contextRef="#ctx0" brushRef="#br0" timeOffset="12407.7097">20956 1040 100 0,'0'0'40'15,"0"0"1"-15,0 0-6 16,28 54-23-16,-43-27-5 15,-14 4-2-15,-3 9 0 16,-2 3-3-16,-1-4 0 0,10-1-2 16,16 1 1-1,11-5-1-15,20-2 0 0,9-6-1 16,4-5 1-16,3 1 0 15,-4 0-1-15,-6 0 1 16,-11-1-1-16,-15 3 1 16,-16 6-1-16,-19 5 0 15,-17 2-1-15,-11 4-2 16,-18-6-6-16,8 5-15 15,-23-14-12-15,16 2-4 16,-2-15 0-16,18-3-2 16</inkml:trace>
  <inkml:trace contextRef="#ctx0" brushRef="#br1" timeOffset="17423.9966">2257 2337 28 0,'12'-10'24'0,"8"7"1"16,-6-4 0-16,6 6-23 0,0 1-2 15,2 1 3-15,6 6 1 16,1 1 1-16,10 6 0 15,3-5 0-15,14 3 1 16,6-6-2-16,17 0 0 16,8-8-1-16,16-1-1 15,16-8 0-15,11-1-1 16,10-3-1-16,12 1-1 15,10 1 2-15,6 1-1 16,8 4 0-16,4 1 1 16,7 1-1-16,8 4 1 15,6-1 1-15,14 1-1 16,5-3 1-16,12-1 0 15,13-3-1-15,7-2 1 0,13-3-1 16,7-3 0-16,10 0 0 16,2 0 1-16,0 0-2 15,5 4 1-15,-7 0 0 16,0 4 0-16,-2 1 1 15,1 5-1-15,43-3-1 16,-37 3 1-16,6-4-1 16,12 0 1-16,7-4 0 15,13 1 0-15,-1-2 0 16,10-2-1-16,-44 1 1 15,43 3-1-15,0-1 0 16,-5 5 1-16,-1-1-1 16,-6 3 0-16,-3 3 1 15,-7-1-1-15,-3 1 1 0,2 1 0 16,-10-2-1-16,0 1 2 15,-9-1-1-15,0 1 2 16,-6 0-2-16,-2 1 1 16,-7 0 0-16,-5 2-1 15,-4-1 0-15,-6 1 0 16,-6-2-1-16,-1 2 1 15,-5-5-1-15,-1 2 1 16,-8-2 0-16,-3 0 0 16,-7 0 0-16,-4 1 1 15,-11-1-1-15,-12 3 0 16,-13 3 1-16,-11-1-1 15,-14-1 0-15,-13 1-1 0,-16-2 1 16,-15-1 0 0,-13-1-1-16,-13-4 1 0,-15 0 0 15,-14-2-1-15,-13 1 1 16,-11 0 0-16,-13 3-1 15,-9-1-1-15,-6 4-3 16,-14 1-10-16,0 0-25 16,0 0 2-16,0 0-3 15,0 0 1-15</inkml:trace>
  <inkml:trace contextRef="#ctx0" brushRef="#br2" timeOffset="23671.354">2515 2557 70 0,'-6'-34'38'15,"-2"6"-1"-15,-12 2 0 0,5 16-23 16,-22 7-10-16,0 21-1 16,-12 17-1-16,-3 18 1 15,-7 23-1-15,-1 20 1 16,2 13-1-16,6 16 1 15,9 4-2-15,15 3 0 16,20-9-2-16,16-12-4 16,36-7-29-16,6-31-4 15,26-11 0-15,9-29-1 16</inkml:trace>
  <inkml:trace contextRef="#ctx0" brushRef="#br2" timeOffset="24265.3879">2956 3141 86 0,'-41'-1'40'15,"4"15"-1"-15,-9 2 1 16,9 23-25-16,-1 0-11 15,4 9 0-15,9 0-2 16,12 3-1-16,11-4 0 16,13-3-1-16,17-13-1 15,12-14 1-15,15-14-1 16,3-14-1-16,1-7 1 15,-1-12 1-15,-6-6-1 16,-9-4 0-16,-11-4-1 16,-10-2 1-16,-10 3 1 0,-9 1-1 15,-3 3 1-15,-5 7 0 16,0 7 1-16,-2 4 0 15,2 6-1-15,5 15 1 16,4-10 1-16,-4 10-1 16,23 7-1-16,-2 1 1 15,3 3-1-15,4 4 1 16,-1 8-1-16,0 6 0 15,-6 8 0-15,-3 7 1 16,-8 4-1-16,-5 3 0 16,-5-5 0-16,-5-2 0 15,-1-7 0-15,0-12 0 16,3-13 1-16,3-12 0 15,14-27 0-15,4-12 0 0,4-8 0 16,4-6 1-16,3-5 0 16,-1 1 0-16,-3 2-1 15,-1 7 0-15,-3 7-3 16,0 4-4-16,15 16-12 15,-9-15-20-15,18 8-5 16,8-8 3-16,28 4-4 16</inkml:trace>
  <inkml:trace contextRef="#ctx0" brushRef="#br2" timeOffset="24866.4223">4874 2558 76 0,'15'-15'37'0,"-3"16"1"16,-12-1-1-16,1 25-20 0,-15-3-14 16,1 13 2-16,-2 6-3 15,0 19 2-15,-2 9-2 16,2 12 2-16,-3 8-2 15,8 8 1-15,-3-3-1 16,9-4-1-16,3-7-1 16,3-12 0-16,6-15-1 15,1-13 2-15,4-19-1 16,3-14 0-16,3-14 0 15,0-15 0-15,2-9 1 16,-1-13-1-16,3-4 1 16,-3-2 0-16,-1-3 0 15,1 3-1-15,-5 9 0 16,-1 8 0-16,-5 13 1 0,-9 17-1 15,14 2-1-15,-10 18 0 16,-2 10-1-16,2 6-1 16,5 7-2-16,5-2-1 15,17 3-7-15,-7-17-23 16,27-2-3-16,0-20 2 15,18-4-1-15</inkml:trace>
  <inkml:trace contextRef="#ctx0" brushRef="#br2" timeOffset="25602.4644">5689 3118 103 0,'-19'-5'38'16,"-19"1"2"-16,4 19-1 16,-17 1-31-16,7 16-2 0,0 5-3 15,7 6 0-15,6 3-1 16,11 0 0-16,14-4-1 15,12-5 0-15,14-13-1 16,15-12 0-16,10-9 1 16,7-12-1-16,1-15 0 15,2-9 0-15,-2-6 0 16,-7-8 0-16,-9-3-1 15,-11-1 1-15,-9 3 0 16,-10 2-1-16,-7 10 1 16,-6 6 0-16,-4 8 0 15,-4 8 0-15,-4 10 0 16,1 8 1-16,5 4-1 15,2 5 0-15,9 1 0 16,7 2 1-16,8-5-1 0,11-1 0 16,7-3 0-16,6-4 0 15,0-4 0-15,3-4 0 16,-5 1 1-16,-4-4-1 15,-4 3 0-15,-9 0 1 16,-6 1-1-16,-13 4 1 16,12 4-1-16,-15 11 1 15,-5 5-1-15,-2 10 0 16,-4 5 0-16,0 5 0 15,4 1 0-15,0 3 1 16,6-6-2-16,8-8 1 16,8-9 1-16,11-14-1 0,8-15 0 15,10-11 0-15,4-9 0 16,2-5 1-16,0-6-1 15,-4 1 2-15,-6 3-2 16,-7 8 0-16,-10 8 0 16,-8 12 0-16,-12 7 0 15,5 20 0-15,-8 8 0 16,1 4-2-16,6 5 2 15,1 1 0-15,5-2-1 16,6-4 1-16,5-12 1 16,5-11-1-16,5-15 2 15,-2-14-2-15,2-8 0 16,-1-10 0-16,-5-6-4 15,-7-12-6-15,3 11-6 16,-22-13-23-16,8 13-3 16,-15-10 0-16,11 10-3 0</inkml:trace>
  <inkml:trace contextRef="#ctx0" brushRef="#br2" timeOffset="26060.4906">7818 2585 97 0,'7'-25'37'16,"4"19"1"-16,-11 6-4 15,3 19-32-15,-10 14 1 16,-1 18 0-16,-8 10-2 16,1 10 2-16,-3 14-3 0,-2 1 1 15,-1 1-1-15,4-8 0 16,3-3-4-16,2-23-8 15,17 0-24-15,-3-24 0 16,15-8 0-16,-3-24-2 16</inkml:trace>
  <inkml:trace contextRef="#ctx0" brushRef="#br2" timeOffset="26557.5189">7612 2976 110 0,'-24'11'38'16,"0"-4"1"-16,18 11-2 15,7-5-34-15,16 1-2 16,12-3 0-16,15 2 1 0,10-6-1 16,9 0 0-16,7-4 0 15,8-1-1-15,-3 0 0 16,-4-4 0-16,-6 0 0 15,-13 1 0-15,-13 0 0 16,-7 0 0-16,-10-1 1 16,-11 1-1-16,-11 1 1 15,0 0-1-15,0 0 0 16,-10 11 1-16,0 3-1 15,-2 5 0-15,1 10 0 16,2 6 0-16,4 6 0 16,4 1 0-16,6-2 0 15,8-4 0-15,6-10 0 16,6-9 0-16,7-14 1 0,3-14-1 15,4-14 0-15,2-8 1 16,-4-10-1-16,-2-4 1 16,-7-4-1-16,-7 0 0 15,-10 9 0-15,-10 3 0 16,-13 15-1-16,-11 9 1 15,-9 15-2-15,-8 9 0 16,-1 13-2-16,-2-2-8 16,18 17-18-16,-3-16-9 15,17 1-2-15,11-22 0 16</inkml:trace>
  <inkml:trace contextRef="#ctx0" brushRef="#br2" timeOffset="27315.5624">9850 2934 83 0,'-9'-18'37'0,"-1"18"0"16,-14-1 0-16,5 17-29 15,-13-4-3-15,2 9 0 16,-5-1 0-16,4 10-1 15,-2-1-1-15,9 3 0 16,1 0-1-16,10-1-1 16,9-4 0-16,9-4 0 0,10-9-1 15,8-6 0-15,6-8 0 16,5-7 0-16,5-12 0 15,6-8 0-15,-1-7 1 16,3-8-1-16,-5-4 0 16,-4-5 1-16,-7 3-1 15,-2 1 0-15,-9 6 0 16,-8 14 0-16,-12 9 0 15,0 18 1-15,-22 28-1 16,-1 16-1-16,-5 24 2 16,-3 19-1-16,-4 17 0 15,2 13 1-15,5 3-1 16,3 1 0-16,5-7 1 15,2-8 0-15,7-13-1 16,-1-14 1-16,3-17-1 0,-4-17 0 16,-3-14 0-16,-4-18 0 15,-3-13-1-15,0-21-2 16,0-11-1-16,1-21-4 15,14 2-13-15,-13-27-20 16,22-1 2-16,-1-12-2 16,20 6 2-16</inkml:trace>
  <inkml:trace contextRef="#ctx0" brushRef="#br2" timeOffset="27705.5847">10306 3057 78 0,'17'20'39'0,"-17"-20"-1"15,8 24 1-15,-8-24-20 16,5-11-15-16,9 2-1 16,13-5 0-16,7-6 0 15,10-7-1-15,3-5 0 16,6 0-1-16,-3-3 0 15,-5 3 0-15,-10-1 0 16,-11 5-1-16,-15 0 1 16,-14 8 0-16,-19 10 0 15,-11 9 1-15,-14 6-1 16,-9 17 1-16,-3 10-1 15,-1 8 1-15,5 6-1 16,11 6 0-16,14 0-1 0,15-4 1 16,24-6-2-16,18-13 0 15,25-12-1-15,17-16-2 16,24-8-2-16,4-17-3 15,20 1-9-15,-17-28-18 16,11 3-4-16,-18-16-1 16,-5 4 2-16</inkml:trace>
  <inkml:trace contextRef="#ctx0" brushRef="#br2" timeOffset="27884.5949">11256 2337 102 0,'-29'12'40'0,"5"35"0"15,-13 11 0-15,9 21-34 16,-8 8-3-16,1 9 0 0,6 3-3 15,6-8 0 1,8-1-5-16,1-24-9 0,24 2-24 16,-7-27-3-16,12-7 1 15,-15-34-1-15</inkml:trace>
  <inkml:trace contextRef="#ctx0" brushRef="#br2" timeOffset="28044.6041">10929 2871 120 0,'-9'-4'42'0,"0"-9"0"15,9 13 0-15,18 5-40 16,16-13-3-16,14 3-6 16,3-12-11-16,28 13-21 0,-8-15-2 15,19 7-2-15,2-11-2 16</inkml:trace>
  <inkml:trace contextRef="#ctx0" brushRef="#br2" timeOffset="28591.6354">11898 2778 71 0,'9'-21'39'15,"5"17"-2"-15,-14 4 3 16,4 20-18-16,-17 3-17 16,2 14 1-16,-7 2-1 15,-1 11-2-15,1 0-1 16,1 2 0-16,7-5-1 15,12-10 0-15,9-10 0 16,8-10 0-16,15-16 0 16,11-13-1-16,12-13 1 15,5-9-1-15,3-13 1 16,0-3-1-16,-7-3 0 0,-6 3 0 15,-9 4 0-15,-12 9 0 16,-14 9-1-16,-14 13 1 16,-3 15 1-16,-23 15-1 15,0 14 0-15,1 7 1 16,1 6-1-16,7 3-1 15,9 3 0-15,12-6-2 16,15-1-2-16,8-24-7 16,31 9-16-16,-9-27-12 15,14-1 1-15,-8-18-1 16,5 0 1-16</inkml:trace>
  <inkml:trace contextRef="#ctx0" brushRef="#br2" timeOffset="28954.6561">12797 2770 105 0,'-12'11'38'0,"-11"0"3"15,8 20-2-15,-8-1-35 16,3 10 1-16,-1 2-2 16,5 4 0-16,-3 0-1 15,8-4 0-15,4-4-2 16,4-11 1-16,5-9 0 15,8-10-1-15,6-13 0 16,7-10 1-16,6-12-1 16,2-2 1-16,2-13-1 15,2-1 0-15,-4-2 1 16,-2 5-1-16,-6 8 0 15,-4 5 0-15,-8 9 0 16,-11 18 0-16,12 3 0 0,-11 13-1 16,-2 10 0-16,3 4 0 15,6 4-3-15,2 0-1 16,13 1-2-16,-5-15-6 15,21 9-15-15,-8-26-12 16,18-1 0-16,-8-20 0 16,9 1 3-16</inkml:trace>
  <inkml:trace contextRef="#ctx0" brushRef="#br2" timeOffset="29152.6675">13472 2665 96 0,'0'0'41'15,"-19"17"-1"-15,7 18 0 0,-18-2-32 16,10 13-2-16,-2 2-3 15,8 4 0-15,4-6-1 16,7-7-2-16,9-8-3 16,8-21-3-16,21 1-12 15,-13-31-20-15,21-6-4 16,-9-19 0-16,10-7 2 15</inkml:trace>
  <inkml:trace contextRef="#ctx0" brushRef="#br2" timeOffset="29485.6865">13560 2229 111 0,'-29'-1'39'16,"14"17"1"-16,-2-8-3 0,-1 4-39 16,31-1-3-16,8-4-1 15,17 5-5-15,-4-14-1 16,19 6 1-16,-9-14 1 15,8 3 3-15,-10-6 4 16,-3 1 3-16,-9 0 4 16,-14-4 6-16,3 12-1 15,-19 4 2-15,0 0-1 16,-9 17-3-16,1 18-2 15,-7 11 0-15,0 16-1 16,-3 12-1-16,1 15 0 16,-2 3-1-16,5 5 0 15,5-1-2-15,4-10 0 16,10-10-3-16,-3-18-6 0,22-3-28 15,-13-30-3-15,9-9 0 16,-4-27-1-16</inkml:trace>
  <inkml:trace contextRef="#ctx0" brushRef="#br2" timeOffset="29922.7115">13815 2610 78 0,'-11'12'42'0,"-2"-1"-3"16,17 5 2-16,-4-16-15 15,20-3-26-15,13 0 0 16,14-2 1-16,0 0 0 16,-3-1-1-16,1 0 1 15,-9 0 0-15,-6 3 0 0,-8 3 0 16,-8 3 0-16,-14-3 1 15,0 19-1-15,-10-4 1 16,-7 1 0-16,-4 5 0 16,1 3-1-16,-1 0 1 15,4-1-1-15,8 5 0 16,9-7 0-16,6-1-1 15,13-6 0-15,5 1 0 16,10-8 0-16,1 3 0 16,-3 1 0-16,1-3 1 15,-10 6 0-15,-9 5 0 16,-11 9 0-16,-11 3-1 15,-12 10 1-15,-9-3-1 16,-3 0-2-16,-6-3-2 0,5 2-7 16,-7-25-10-16,19 3-19 15,0-23-3-15,21 8 0 16,-2-37-1-16</inkml:trace>
  <inkml:trace contextRef="#ctx0" brushRef="#br2" timeOffset="30454.7419">15813 2605 58 0,'15'-36'37'0,"-1"3"1"0,-14-11 0 16,4 9-12-16,-17-12-21 15,0 4-2-15,-8 3 0 16,-2 8 0-16,-6 9-1 15,-6 10 1-15,-4 12 0 16,-4 23-1-16,-6 19 1 16,1 16 0-16,-4 14-1 15,1 13 2-15,7 6-2 16,8 8 0-16,9 2-2 15,11-14-1-15,11-2-2 16,5-15-2-16,19 6-12 16,-10-28-22-16,14 0-2 15,-8-23 1-15,4-3 0 16</inkml:trace>
  <inkml:trace contextRef="#ctx0" brushRef="#br2" timeOffset="31687.8124">15066 2964 114 0,'-2'-28'42'0,"27"11"0"16,9-10-1-16,9 2-39 16,21-5-2-16,14 1 1 15,3 4-2-15,0 1 2 16,-8 12-2-16,-9 6 1 15,-11 7 0-15,-12 14 0 16,-13 11 1-16,-12 6-1 16,-12 6 1-16,-6 7-1 15,-10 3 0-15,-3 2 0 0,-2-3 0 16,-2-5 0-16,6-11 0 15,-2-2 0-15,5-11 0 16,10-18 0-16,0 0 0 16,13-10 1-16,3-18-1 15,7-7 1-15,2-8-1 16,1-9 1-16,3-6-1 15,-1-1-1-15,-2 5 0 16,-2 7 0-16,-3 4 1 16,-3 9-2-16,1 9 2 15,3 10-2-15,3 8 2 16,4 5 0-16,5 4 0 15,4 3 0-15,10 3 0 16,-1 0 2-16,8 0-2 0,-6 0 1 16,1 0-1-16,-7-1 1 15,-8-2-1-15,-7 1 2 16,-10-1-3-16,-18-5 1 15,-4 15 2-15,-16-2-2 16,-13 4 2-16,-5 10-1 16,-12 2 1-16,-1 6-2 15,-1 4 2-15,5 1 0 16,10-1-2-16,11 0 0 15,15-5 0-15,15-9 0 16,18-9 0-16,16-8 0 16,12-9-2-16,11-13 2 15,2-6-1-15,3-12 0 0,-1-6 1 16,-9-5-1-16,-12-4 0 15,-12 4-1-15,-10 0 1 16,-15 5 0-16,-7 4 0 16,-9 9 0-16,-10 8 0 15,2 6-1-15,1 7 3 16,2 6 1-16,14-2-2 15,-9 14 3-15,19-2-3 16,12-2 2-16,7 0-1 16,8 1 1-16,5-1-1 15,1 0 0-15,-3 0 1 16,-3 0-2-16,-8 2 0 15,-8 3 0-15,-11-2 0 16,-8 7 0-16,-9 1 0 0,-7 2 0 16,-11 3 0-16,1 4 0 15,-3 1 0-15,4-3 0 16,2-5 0-16,9-2 0 15,12-10 0-15,14-8 0 16,10-11 0-16,11-10 0 16,5-9 0-16,7-9 0 15,-1-6 0-15,0-5 0 16,-8 1 0-16,-3 5 0 15,-10 4 0-15,-9 8 0 16,-10 13 0-16,-6 16 0 16,0 0 0-16,-25 17 0 15,11 4 0-15,-2 8 0 16,8 1 0-16,6-4 0 0,11-4 0 15,11-8 0-15,12-14 0 16,11-12 0-16,3-3 0 16,4-9 0-16,-1-2 0 15,-4-3 0-15,-7 2 0 16,-8 6 0-16,-9 6 0 15,-7 11 0-15,-14 4 0 16,-1 26 0-16,-8 5 0 16,-4 8 0-16,2 3 0 15,2 4 0-15,7 11-7 16,-5-12-5-16,14 7-4 15,-5-26-6-15,21 12-9 16,-23-38-1-16,40 26-5 16,-10-29-4-16,16-4 4 15</inkml:trace>
  <inkml:trace contextRef="#ctx0" brushRef="#br2" timeOffset="32295.8472">18643 2772 83 0,'9'-26'38'16,"4"13"-5"-16,-14-22-1 15,6 20-22-15,-15-8-2 16,1 12-3-16,-14 0 0 15,-4 15 1-15,-8 7-2 16,-3 16 1-16,-9 6-1 16,4 8-1-16,0 4 0 15,6 2 0-15,9-2-1 0,13-5-2 16,14-11 0-16,14-9 0 15,17-15 0-15,14-9 1 16,8-13 0-16,7-8 0 16,0-8 0-16,2-3 1 15,-6-4-2-15,-9 4 1 16,-8 4 0-16,-12 9 0 15,-6 10-1-15,-11 13 0 16,-9 15 0-16,-9 10 0 16,-2 12 2-16,2 4-5 15,0 6 1-15,8-2-5 16,11 6-7-16,-5-25-10 15,29 8-8-15,-7-30-9 16,19-1-3-16,-3-15 1 0</inkml:trace>
  <inkml:trace contextRef="#ctx0" brushRef="#br2" timeOffset="32842.8785">20356 2424 96 0,'0'-40'39'15,"-15"-10"1"-15,12 20-4 16,-18-7-30-16,-5 13-2 16,-5 12-1-16,-7 16 0 15,-8 17-1-15,-5 21 0 0,-5 15-1 16,-3 17 2-16,0 11-2 15,4 9 1-15,3 6-1 16,14 0 0-16,11-4-1 16,14-9-1-16,15-8-2 15,8-16-3-15,18-5-3 16,-7-29-13-16,21 6-15 15,-15-27-3-15,6 0 0 16,-17-24 1-16</inkml:trace>
  <inkml:trace contextRef="#ctx0" brushRef="#br2" timeOffset="33677.9263">19711 2856 86 0,'-37'-25'41'0,"17"19"-1"16,5-5 1-16,23 26-18 15,16-15-21-15,9 0 0 16,19-5-2-16,13-1 1 15,14 3-1-15,7-6 1 16,4 4-1-16,2-2 0 16,-6 5 1-16,-9-3-1 15,-12 5 0-15,-13 6 0 16,-15-3 0-16,-16 4 1 15,-21-7-1-15,-5 22 0 16,-18-8 1-16,-9 3 0 16,-8 3 0-16,-4 3 0 15,-5 7 1-15,5-1-1 16,5 2 0-16,8 0 0 15,13 0 0-15,9-1-1 0,17-7 0 16,15-7 0-16,15-10 0 16,9-10 1-16,7-9-2 15,6-8 2-15,-4-7-1 16,0-7 0-16,-7-8 0 15,-12 0-1-15,-13 0 1 16,-10 1 0-16,-10 3-1 16,-7 4 2-16,-7 4-2 15,-4 8 1-15,-6 8 0 16,1 7 0-16,2 6 0 15,3 4 1-15,14-2-1 16,-7 14 1-16,18-8-1 0,8-2 1 16,14-1-1-16,6-3 0 15,7-3 1-15,4 1-1 16,-2-2 0-16,-4 3 0 15,-6 1 1-15,-6 5 1 16,-11 5-2-16,-9 10 0 16,-11 6 0-16,-7 4 0 15,-6 6 0-15,-5 6 0 16,-1 1 0-16,-4 1 0 15,1-2 0-15,2-10 0 16,8-3 0-16,-1-9 0 16,10-9 0-16,2-11 0 15,15-7 0-15,0-14 0 16,7-6 0-16,2-7 0 15,1-10 0-15,4 1 0 0,-5-6 0 16,-1 3 0-16,-3 7 0 16,-4 7 0-16,-4 6 0 15,-1 5 0-15,1 9 0 16,-12 12 0-16,21-9 0 15,-6 7 0-15,7 2-5 16,0-3-4-16,12 8-4 16,-9-17-5-16,20 21-8 15,-16-21-6-15,24 16-3 16,-17-14-6-16,10 13 4 15,-7-9 2-15</inkml:trace>
  <inkml:trace contextRef="#ctx0" brushRef="#br2" timeOffset="34188.9555">21551 2716 116 0,'0'0'40'0,"-12"33"4"16,-5-17-3-16,9 8-36 15,-13 5-2-15,0 7-1 16,-6 2-1-16,4 1 0 16,0-1 1-16,0-4-2 15,8-9 0-15,1-4 0 16,9-10 0-16,5-11 0 15,16-12 0-15,3-9 0 16,4-11 0-16,7-10 0 16,3-3 0-16,0-4 0 15,-2-3 0-15,-3 3 0 16,-6 9 0-16,-3 4 0 15,-5 10 0-15,-5 10 0 16,-9 16 0-16,0 0 0 0,0 0 0 16,6 16 0-16,-3-1 0 15,3 2 0-15,3-1 0 16,8-1 0-16,3-6 0 15,7-2 0-15,2-6 0 16,6-4 0-16,3-5 0 16,3-1 0-16,-3-4 0 15,-5 0 0-15,-4 3 0 16,-2 4 0-16,-11 7 0 15,-16-1 0-15,9 28 0 16,-18 2 0-16,-5 5 0 16,-1 6 0-16,-1 3 0 15,3-1 0-15,6-2 0 16,7-9-7-16,19 1-5 15,-1-29-5-15,26 11-6 0,-13-30-7 16,25 9-4-16,-9-26-4 16,6 1-1-16,-8-10 4 15</inkml:trace>
  <inkml:trace contextRef="#ctx0" brushRef="#br2" timeOffset="34541.9756">22389 2696 95 0,'0'0'40'0,"-10"7"2"16,-10 6-1-16,12 24-11 15,-15-7-26-15,4 4-1 16,1 2-3-16,9-3 0 16,2-4 0-16,8-8 0 15,9-3 0-15,9-13 0 16,10-8 0-16,7-8 0 0,5-10 0 15,3-7 0-15,-1-4 0 16,4-3 0-16,-7 0 0 16,-4 5 0-16,-8 2 0 15,-10 11 0-15,-18 17 0 16,0 0 0-16,0 20 0 15,-14 7 0-15,-2 7 0 16,0 4 0-16,2 5 0 16,3-1 0-16,8-3 0 15,13-11-3-15,16-3-7 16,0-22-3-16,16 4-5 15,-7-35-7-15,24 11-7 16,-11-33-5-16,12-3-2 16,-9-23 1-16,2-12 5 0</inkml:trace>
  <inkml:trace contextRef="#ctx0" brushRef="#br2" timeOffset="34706.9852">23286 2111 121 0,'-6'17'41'16,"-25"15"2"-16,1 37-3 15,-12 3-36-15,-1 7-1 16,-4 8-2-16,6 7 1 15,6 1-7-15,8-15-5 16,23 9-12-16,-10-36-10 16,28-2-10-16,-2-23 0 15,24-6-1-15</inkml:trace>
  <inkml:trace contextRef="#ctx0" brushRef="#br2" timeOffset="35068.0058">23476 2663 118 0,'-22'-2'42'0,"-21"0"2"15,4 18 0-15,-16 4-40 16,9 9-1-16,7 2-3 16,6 6 0-16,11 1 0 15,14-4 0-15,14-2 0 16,10-7 0-16,12-8 0 15,9-10 0-15,5-9 0 16,4-10 0-16,-1-8 0 16,1-8 0-16,-3-2 0 15,-6-1 0-15,-7 3 0 0,-8 4 0 16,-8 10 0-16,-14 14 0 15,-2 12 0-15,-8 9 0 16,-3 14 0-16,-3 4 0 16,2 6 0-16,-1-2-11 15,16 5-4-15,-8-23-8 16,28 8-8-16,-21-33-7 15,41 20-3-15,-7-27-1 16,11-4 2-16</inkml:trace>
  <inkml:trace contextRef="#ctx0" brushRef="#br2" timeOffset="35548.0332">23797 1700 90 0,'20'7'42'15,"-2"9"1"-15,16 23-2 16,-2 3-21-16,11 22-17 16,4 8 1-16,8 19-2 15,-2 6 0-15,-2 7-1 16,-8 4 1-16,-12 6 0 15,-10-2-1-15,-17 0 1 16,-21-1-2-16,-13-1 0 16,-23-7 0-16,-15-9 0 15,-4-8 0-15,-6-16 0 16,13-4-11-16,-4-32-12 15,34 5-10-15,3-31-9 16,32-8-1-16,25-11-2 16,17-5 3-16</inkml:trace>
  <inkml:trace contextRef="#ctx0" brushRef="#br2" timeOffset="35700.042">24268 3270 111 0,'-10'-2'43'15,"10"2"-1"-15,-22-13-4 16,22 13-30-16,-2-12-30 15,-11-14-19-15,12 14-2 16,-11-11 1-16,7 10-2 16</inkml:trace>
  <inkml:trace contextRef="#ctx0" brushRef="#br3" timeOffset="145875.3436">2497 4569 72 0,'0'0'36'0,"9"-19"1"16,-9 19 0-16,0 12-33 16,10 12 0-16,-2 8-2 15,2 18 1-15,0 8-1 16,1 17 1-16,-6 10-1 15,-3 13-1-15,-7 7 1 16,-6 6-1-16,-7-3 0 16,0-5-2-16,3-9-1 15,0-22-9-15,19-12-26 16,5-32 0-16,17-23-1 15,8-28 0-15</inkml:trace>
  <inkml:trace contextRef="#ctx0" brushRef="#br3" timeOffset="146130.3579">2635 4585 109 0,'0'0'41'15,"22"-12"0"-15,21 8-7 16,16-17-33-16,22-6-1 16,14 1 1-16,8-3 0 15,6 0-2-15,-5 7-1 16,-10 10-3-16,-16-2-9 15,-9 20-26-15,-28 2 1 16,-12 15-1-16,-26 0 0 16</inkml:trace>
  <inkml:trace contextRef="#ctx0" brushRef="#br3" timeOffset="146311.3683">2889 4970 91 0,'-63'40'40'0,"11"-14"1"15,24-3 0-15,18-10-30 16,30-13-9-16,30-13-1 15,28-9-1-15,23-1-3 16,9-17-18-16,21 12-18 16,-6-11-1-16,13 9-1 15,-12-3 0-15</inkml:trace>
  <inkml:trace contextRef="#ctx0" brushRef="#br3" timeOffset="146725.3922">4823 4884 98 0,'-34'0'40'16,"17"0"1"-16,17-17-2 15,15-1-38-15,41-6-1 16,19-3 0-16,14-3 1 15,12 6 0-15,5 2-2 16,-3 5 0-16,-6 8-1 16,-14 4-3-16,-12 22-7 15,-28-5-27-15,-8 13 0 16,-27-5 0-16,-12 10 0 15</inkml:trace>
  <inkml:trace contextRef="#ctx0" brushRef="#br3" timeOffset="146892.4018">4982 5194 101 0,'-50'36'40'15,"12"-17"1"-15,25-2-1 16,13-17-37-16,43-8-1 16,17-12-2-16,24-8-1 15,23 1-6-15,2-14-29 16,22 7-5-16,-2-9 1 15,9 8-2-15</inkml:trace>
  <inkml:trace contextRef="#ctx0" brushRef="#br3" timeOffset="147707.4484">7144 4714 70 0,'18'-16'38'16,"-10"-4"-1"-16,4 13 1 15,-15-4-25-15,3 11-9 16,-13 23-1-16,-1 5 0 15,-9 10-1-15,-2 9 1 16,-3 5-2-16,-1 3 0 16,2 2 1-16,3-4-1 15,9-11 1-15,6-7-1 16,9-13 1-16,9-8-2 15,6-15 0-15,9-11 2 16,5-11-3-16,4-12 3 0,1-8-2 16,2-12 1-16,-2-5-1 15,-2-4 1-15,-6-1 0 16,-1 6-1-16,-9 10 0 15,-5 9 1-15,-1 13 0 16,-4 13-1-16,-6 14 0 16,4 20 1-16,-5 5-1 15,3 7 0-15,3 4 1 16,8 0-1-16,6-3 1 15,10-10 0-15,11-13 0 16,12-14 0-16,12-12 1 16,10-13-1-16,6-12 1 15,-2-7-1-15,-3-2 0 16,-8-1 0-16,-10 8-1 0,-10 9 1 15,-13 8-1-15,-12 12 0 16,-22 14 1-16,9 33-1 16,-17 7 0-16,-4 15 0 15,-2 9-1-15,0 10 1 16,4 5-2-16,3-1-1 15,10-4-2-15,7-19-10 16,21 6-19-16,-5-24-7 16,18-4 0-16,-4-18-1 15</inkml:trace>
  <inkml:trace contextRef="#ctx0" brushRef="#br3" timeOffset="147888.4588">8777 5001 109 0,'1'-22'40'16,"-1"22"0"-16,1-29-5 16,-14-1-48-16,32 14-25 15,-4-10-3-15,12 7 1 16,-3-3-2-16</inkml:trace>
  <inkml:trace contextRef="#ctx0" brushRef="#br3" timeOffset="148395.4878">9833 4541 67 0,'-17'-24'40'0,"3"8"-1"16,-15-10 1-16,7 16-18 16,-18-7-18-16,-4 11 1 15,-13 7 0-15,-6 15 0 16,-10 10-1-16,-2 14-1 15,-5 10 0-15,7 10-1 16,9 1-1-16,12 1 0 16,21-3 0-16,22-7-1 0,27-17 0 15,23-10 1-15,24-16-1 16,17-16 0-16,9-12 0 15,7-11 0-15,2-13 1 16,-2-8-1-16,-11-3 0 16,-10-5 0-16,-14 4 0 15,-12 4 1-15,-12 9-1 16,-11 8 1-16,-13 12-1 15,-15 22 0-15,-6 16 1 16,-13 22-1-16,-9 14 1 16,-1 14-1-16,1 6-1 15,5 4 1-15,12 3-4 16,14-17-2-16,26 0-14 15,0-35-15-15,24-2-7 16,-1-24 1-16,18-2-2 0</inkml:trace>
  <inkml:trace contextRef="#ctx0" brushRef="#br3" timeOffset="148528.4953">10509 5009 115 0,'-10'20'43'16,"-5"-21"-1"-16,5-3-9 15,4-12-69-15,-5-12-6 16,11 8-1-16,-6-10-2 15</inkml:trace>
  <inkml:trace contextRef="#ctx0" brushRef="#br3" timeOffset="155293.8823">2628 6271 42 0,'-5'-13'32'0,"-6"2"1"16,-12 4-2-16,-20 0-20 15,-1 18 10-15,-23-5-15 16,-3 16 1-16,-17-4-1 16,0 9-1-16,-4-3 0 15,10 3 0-15,1-11-1 16,18 0 0-16,9-9-1 15,15-4-1-15,9-4 0 16,12-1-1-16,7-3 0 0,10 5 0 16,0 0-1-16,0 0-1 15,0 0 1-15,-2 28-1 16,3 9 1-16,0 17 1 15,0 24-2-15,-3 20 3 16,-7 25-3-16,-3 14 2 16,-5 14 0-16,-4 7 0 15,-4-3-1-15,0-11 0 16,-1-15 0-16,5-13 0 15,6-22 0-15,4-16-1 16,9-20 1-16,4-17-1 16,6-13 2-16,10-13-2 15,6-10 2-15,10-9 0 16,9-7 1-16,8 1 0 15,8-2 0-15,5 4 0 0,8 3-2 16,1 1-4-16,10 11-13 16,-4-14-21-16,10 6-2 15,-5-14-1-15,6 3 0 16</inkml:trace>
  <inkml:trace contextRef="#ctx0" brushRef="#br3" timeOffset="156025.9239">3970 6477 58 0,'-18'-16'35'16,"18"16"1"-16,-16-6-1 15,16 6-21-15,-14-1-4 16,14 1-3-16,12-10-1 15,10-1-2-15,11-5-1 16,12-2-2-16,12-2 1 16,14 3-1-16,5 3 0 15,5 11-1-15,4 11 0 16,-10 12 0-16,-8 20 1 15,-8 13 0-15,-14 17 0 16,-13 12 1-16,-14 11-1 16,-9 9 2-16,-13 6-2 15,-4 5 2-15,-7-1-2 16,0 0 0-16,2-5-1 15,5-3 1-15,7-12-1 0,6-9 0 16,8-14-1-16,7-12 1 16,2-10 0-16,-1-11 0 15,-7-8 0-15,-14-3 0 16,-14-3 0-16,-18 4 1 15,-22 2-1-15,-13-1 0 16,-19-1 0-16,-10-2-1 16,-3 1 0-16,0-8-3 15,15 0 0-15,5-18-12 16,24 8-23-16,8-11 1 15,22 4-1-15,10-16-2 16</inkml:trace>
  <inkml:trace contextRef="#ctx0" brushRef="#br3" timeOffset="156793.9681">3024 7031 92 0,'0'0'36'0,"-8"24"-1"15,-3-2 2-15,-3 12-34 16,-3 7 0-16,2 13 0 16,-3 6 0-16,2 9 1 15,-4 3-1-15,3 1 0 0,-1-3-1 16,4-7 0-16,2-13-1 15,3-9 1-15,5-13-1 16,4-17 1-16,0-11-1 16,9-34 0-16,0-8 1 15,6-12-2-15,0-14 2 16,4-8-1-16,1-7 0 15,2 1-1-15,-3 6 1 16,1 13-1-16,0 12 0 16,-4 20 1-16,4 19-1 15,5 19 0-15,2 24 0 16,5 14-1-16,4 15 1 15,8 6 0-15,7 4 0 16,4-2-1-16,5-6 1 0,5-11 0 16,1-17 0-16,1-16 2 15,-1-19-1-15,-2-18 0 16,-4-15 1-16,-6-18-1 15,-10-14 1-15,-5-8 0 16,-9-6-1-16,-13-9-1 16,-4-3-2-16,-10-3-3 15,1 18-10-15,-12-5-20 16,13 20-6-16,-7 6-1 15,9 18-1-15</inkml:trace>
  <inkml:trace contextRef="#ctx0" brushRef="#br3" timeOffset="157418.0038">5423 7048 87 0,'35'0'39'0,"-2"-13"0"16,16-2-1-16,2 0-25 16,14-8-14-16,8 3-3 15,-1-9-11-15,4 16-23 16,-15 2 1-16,-9 12-2 15,-20 4 1-15</inkml:trace>
  <inkml:trace contextRef="#ctx0" brushRef="#br3" timeOffset="157576.0129">5554 7373 111 0,'-41'27'39'0,"28"-5"2"16,13-22-3-16,35-13-38 15,38-14-8-15,16-14-29 16,32-5-3-16,3-12 1 15,15 0-2-15</inkml:trace>
  <inkml:trace contextRef="#ctx0" brushRef="#br3" timeOffset="158342.0564">7628 6251 68 0,'-29'-7'37'0,"-9"5"0"15,-18-5 0-15,-5 5-24 16,-16-4-8-16,3 8-1 15,-5-5-1-15,9 4 1 16,2-4-2-16,12 4 1 0,8-4-1 16,12 2 0-1,11-1 0-15,11 0-1 0,2 3 0 16,2 10 0-16,1 17 0 15,-7 17-1-15,-2 21 1 16,-4 18 1-16,-6 27-2 16,-4 17 2-16,-8 20-2 15,2 8 2-15,2 0-2 16,4-6 1-16,6-10-1 15,9-15 0-15,8-19 0 16,10-18 0-16,7-22 0 16,7-14 0-16,5-16 0 15,4-12 0-15,5-11 1 16,7-7 0-16,8-11 0 15,15-5 0-15,13-10 0 16,17-3 0-16,14-5-1 16,11 0-1-16,11 8-5 0,-13-8-25 15,11 24-9-15,-24-1-1 16,-9 17-1-16</inkml:trace>
  <inkml:trace contextRef="#ctx0" brushRef="#br3" timeOffset="162364.2867">7837 6653 91 0,'14'-10'36'15,"-7"0"1"-15,-7 10 0 16,0 0-34-16,4-12 0 16,-4 12 0-16,8 12 1 0,-3 13-1 15,0 18 0-15,-2 13 0 16,-2 17-1-16,-6 11-1 15,-4 13-1-15,0 1 1 16,-2-7-2-16,4-9-2 16,1-23-6-16,20-12-27 15,-1-27-3-15,22-18 1 16,4-25-1-16</inkml:trace>
  <inkml:trace contextRef="#ctx0" brushRef="#br3" timeOffset="162705.3062">8498 6588 101 0,'-38'30'39'15,"-15"-4"-1"-15,-2 15-1 16,-7-4-33-16,4 2 0 15,3-3-1-15,6 4 1 16,8-3-2-16,12 0-1 16,9-5 0-16,12-1-1 15,14-5 1-15,10-6-1 16,9 0 0-16,8-6 0 15,4-3 0-15,4-3 0 16,2-2 0-16,4-2 0 16,-2 1-2-16,-1-2-1 0,3 5-3 15,-6-14-17-15,11 14-15 16,-7-9 0-16,5 3-1 15,-4-6-1-15</inkml:trace>
  <inkml:trace contextRef="#ctx0" brushRef="#br3" timeOffset="163208.335">9035 6832 103 0,'-31'-18'39'16,"1"12"1"-16,-13 0-2 15,1 13-32-15,-1 11-2 16,1 13 0-16,1 7-1 0,4 8-1 16,7 5 0-16,12-1-1 15,15-5 0-15,11-4 0 16,19-16 0-16,11-14 0 15,14-17-1-15,9-13 1 16,6-11-1-16,-6-8 1 16,-4-4 0-16,-11-3-1 15,-12 2 1-15,-11 5-2 16,-10 8 1-16,-11 8 0 15,-2 22 0-15,-15-5-1 16,1 25 1-16,-1 16-1 16,2 18 0-16,-1 19 0 15,1 13 0-15,3 13 1 16,0 10 0-16,0 1-1 0,1 0 1 15,-6-4 0-15,-2-9 1 16,-9-7 0-16,-6-12-2 16,-7-17 1-16,-6-12 0 15,-3-18-1-15,-3-21 1 16,2-15-2-16,3-19-1 15,6-24 0-15,12-12-4 16,1-23-13-16,24 8-17 16,1-7-3-16,18 15 0 15,2-1 0-15</inkml:trace>
  <inkml:trace contextRef="#ctx0" brushRef="#br3" timeOffset="163432.3478">9970 7291 130 0,'-30'5'44'0,"1"3"0"16,-6-18-7-16,7-4-37 15,13 5-6-15,6-21-11 16,29 17-20-16,-13-15-4 16,18 10-2-16,-2-9-1 15</inkml:trace>
  <inkml:trace contextRef="#ctx0" brushRef="#br3" timeOffset="171380.8025">10610 6786 85 0,'0'0'32'16,"0"0"1"-16,18-7-6 15,-18 7-21-15,0 0-1 16,0 0 0-16,0 0-1 16,0 0 1-16,-8 10-2 15,3 7 0-15,2 8 0 16,-5 9-1-16,0 11-1 15,-4 7 1-15,2 4-1 16,-8 4 1-16,5 0-3 16,0-5 2-16,2-6-2 15,4-13 2-15,4-12-1 16,3-24 1-16,16-4 1 15,4-21-1-15,4-14 3 0,6-16-2 16,3-7 1-16,4-12-1 16,-3-1 0-16,0 3-1 15,-4 3 0-15,-3 10-1 16,-6 10 0-16,-4 14 1 15,-5 12-1-15,-12 23 1 16,10 2-1-16,-10 19 1 16,-1 7 0-16,1 6 0 15,4-1 0-15,7 1 0 16,7-5 0-16,9-13-1 15,12-10 1-15,11-12 0 16,9-13 0-16,7-10 0 16,6-3 0-16,2-6 0 15,-5 0-1-15,-5 5 0 0,-9 7 0 16,-8 10 1-16,-11 13-1 15,-11 13 2-15,-11 17-2 16,-11 12 0-16,-5 9 0 16,-5 6 0-16,0 6 0 15,0 0 0-15,1-4 0 16,10-9 0-16,0-9-2 15,14-6-12-15,-10-20-22 16,19-1-5-16,-5-13-1 16,12-1-1-16</inkml:trace>
  <inkml:trace contextRef="#ctx0" brushRef="#br3" timeOffset="173211.9072">12383 7337 93 0,'-23'6'41'16,"23"-6"0"-16,-20 7-1 16,20-7-32-16,-13 14-12 15,13-14-30-15,0 0-6 16,14-2 1-16,3 2-2 15</inkml:trace>
  <inkml:trace contextRef="#ctx0" brushRef="#br3" timeOffset="173784.94">13276 6708 76 0,'9'-15'38'15,"-9"15"-2"-15,0-12 2 16,-15 19-25-16,-25 5-7 16,-7 13 0-16,-15 7-1 15,-6 10-2-15,-3 5 0 16,6 5 1-16,9-6-2 15,17 0 0-15,17-6-1 16,26-9 0-16,24-9-1 16,20-6 0-16,18-6 0 15,9-2 0-15,6-1 0 16,0 1 0-16,-5 4 0 15,-12 7 1-15,-20 6-1 0,-13 3-1 16,-21 7 0-16,-18 2 0 16,-16 2 0-16,-11-1 0 15,-8-1-1-15,-4-10-3 16,5-1-3-16,-4-20-27 15,22-3-5-15,2-17 1 16,22-7 1-16</inkml:trace>
  <inkml:trace contextRef="#ctx0" brushRef="#br3" timeOffset="174109.9583">13613 6548 95 0,'0'0'40'16,"11"11"2"-16,1-13-3 15,14-3-22-15,2 1-17 16,9-10-3-16,11 8-5 15,-7-12-28-15,17 7-4 0,-9-5 1 16,6 6-2-16</inkml:trace>
  <inkml:trace contextRef="#ctx0" brushRef="#br3" timeOffset="174557.9839">14184 6205 105 0,'0'0'39'0,"6"-16"1"16,9 12-1-16,-1-2-37 15,7 0-1-15,2 0 1 16,4 4-1-16,-3 3 0 15,-1 5 0-15,-4 4 0 16,-5 7-1-16,-6 4 1 16,-11 7 0-16,-8 4-1 15,-9 5 2-15,-8 3-1 16,-4 4 0-16,2-2 0 15,1-2 2-15,6-5-2 16,12-5 1-16,16-9-1 16,16-8 0-16,19-9-2 0,11-10-2 15,13-2-3-15,-6-13-14 16,13 9-18-16,-15-5-5 15,0 6 3-15,-20-1-3 16</inkml:trace>
  <inkml:trace contextRef="#ctx0" brushRef="#br3" timeOffset="176050.0693">14574 6134 89 0,'-14'5'38'16,"14"-5"-1"-16,0 0 0 16,18-17-32-16,-6 2-1 15,13 1-2-15,10-4 0 16,8-2-1-16,10-1 0 15,9 0 0-15,4 1-1 16,3 0 0-16,-3 4 1 16,-6 5-1-16,-10 4 0 15,-8 4 1-15,-11 7 0 16,-12 4 0-16,-11 9 0 15,-9 12 0-15,-7 10 0 16,-2 14 1-16,-5 14-1 16,1 14-1-16,3 13 0 0,0 13 2 15,7 11-2-15,3 7 2 16,4 1-2-16,3 3 0 15,2-2-2-15,1-6 3 16,-2-8-2-16,0-6-1 16,-5-14 2-16,1-11-1 15,-4-11 1-15,-3-15 1 16,-5-9 0-16,-6-11 0 15,-10-9 0-15,-8-10 0 16,-10-8 0-16,-13-5-1 16,-4-7 1-16,-4-1-1 15,1-7-1-15,4-3-1 0,13-1-1 16,9-9-5-1,25 9-26-15,4-11-7 0,17 3 1 16,4-4-2-16</inkml:trace>
  <inkml:trace contextRef="#ctx0" brushRef="#br3" timeOffset="185887.6322">5067 6045 75 0,'-13'-29'36'0,"-7"1"0"16,-1 4 1-16,-8 4-37 16,-1-8 0-16,6 1-4 15,-4-2 2-15,5-1-1 16,-1 1 2-16,-2 1-1 15,1 0 0-15,-7 1 3 16,-1 7-2-16,-7 4 3 16,-5 4-1-16,-9 5 0 0,-8 4 0 15,-7 3 0 1,-11 5 0-16,-7 1 0 0,-7 1 0 15,-4 0 1-15,-8 0 0 16,-1-5 1-16,0 2-1 16,-7-7 2-16,1 3-2 15,-5 0 0-15,1 2 1 16,-7 1-1-16,0 6 0 15,-11 5-1-15,-2 9-1 16,-6 5 3-16,-2 4-2 16,-3 7 1-16,-5 4-2 15,0 4 1-15,2 4 0 16,2 2 1-16,2 2-2 15,5 1 0-15,1 4 0 16,9 3-1-16,5 5 3 16,8 5-2-16,12 3 1 0,3 3-1 15,12 5 0-15,10 8 0 16,6 1 1-16,7 5-2 15,9 4 0-15,7 0 0 16,5 7 0-16,8-1 0 16,6 2 1-16,9-2-1 15,6 2 1-15,10 0-1 16,9-1 1-16,3 1-1 15,14 2 1-15,5 1 0 16,8 3-1-16,6-3 2 16,9 2-1-16,5 0 1 15,7-2 0-15,11 4-1 16,-1-8 0-16,8 0 0 0,6-3 0 15,11-5 0-15,7-4-1 16,7-2 1-16,4-3-1 16,6-10 2-16,3-3 0 15,5-4-1-15,1-4 1 16,-1-5-1-16,0-1 0 15,-2-5 0-15,4-6 0 16,0-1-1-16,-1-8 1 16,1-3-2-16,0-7 2 15,-1-6-1-15,3-7 1 16,2-3-1-16,-4-10 1 15,-2-3 0-15,0-7 1 16,-3-5-1-16,-1-5 0 16,-1-4 2-16,-4-3-3 0,-5-9 2 15,3-3 0-15,-2-4 0 16,-1-7 0-16,4-7 0 15,1-7 0-15,0-5-1 16,-3-7 1-16,-1-2-1 16,-5-5-1-16,-7-2 1 15,-7-2-1-15,-13-1 0 16,-12 1 0-16,-10-4 1 15,-11 0-1-15,-9-1 1 16,-7 0 0-16,-5-6 1 16,-6 2-1-16,-1-3 0 15,-4-1 1-15,1-2-1 16,3-4 0-16,-1-2 0 15,4-3 0-15,-2 2-1 16,1 0 2-16,-1 1 0 0,-3-3 0 16,-4 5 0-16,-2-1 0 15,-3 0 0-15,-4 0 0 16,-6-1 0-16,-1-2-1 15,-5-3 1-15,-2 0 0 16,-6-1 0-16,-6 5 0 16,-5 3 0-16,-9 6-1 15,-8 5 0-15,-11 7-1 16,-5 11-2-16,-11 4-3 15,6 21-10-15,-12-2-25 16,11 11 2-16,-1 3-2 16,10 17 1-16</inkml:trace>
  <inkml:trace contextRef="#ctx0" brushRef="#br3" timeOffset="186600.673">2736 11269 69 0,'0'0'38'0,"-8"-12"-2"16,-11 21 1-16,-19 5-33 16,-7 8 0-16,-14 3 0 15,-3 15 1-15,-7 1-1 16,-1 6 0-16,2 1-1 15,11-1-1-15,7-8 0 16,17-3-2-16,13-10 0 16,14-7-1-16,13-6 1 15,14-8-1-15,15-1 0 16,8-4 1-16,13-3 0 15,4 0 0-15,1 1 1 16,-3 2 0-16,-10 4-1 16,-10 11 2-16,-21 14-2 15,-18 10-1-15,-21 11 1 0,-13 5 0 16,-8 4-1-16,-2-2-4 15,8-3-1-15,2-24-14 16,31-7-16-16,3-23-1 16,45-20-2-16,4-22 2 15</inkml:trace>
  <inkml:trace contextRef="#ctx0" brushRef="#br3" timeOffset="186867.6883">3133 11521 63 0,'0'0'38'0,"-25"38"0"16,-11 0 0-16,1 24-18 15,-15 0-13-15,12 6-3 16,7-1 1-16,13-2-2 0,14-9 0 16,16-10-1-16,19-16 0 15,18-19-3-15,12-15 2 16,9-17 0-16,2-11-1 15,-1-12 2-15,-10-2-3 16,-11-6 0-16,-16 6-2 16,-24-1-2-16,-10 18-9 15,-29-10-14-15,1 24-11 16,-18-1-2-16,10 14 1 15</inkml:trace>
  <inkml:trace contextRef="#ctx0" brushRef="#br3" timeOffset="187268.7112">5025 11015 85 0,'7'-35'40'16,"7"21"2"-16,-14 14-2 15,5 32-37-15,-7 17 0 16,-1 26-3-16,-9 22 1 16,-5 18 1-16,-3 14-3 15,-4 9-3-15,4 5-2 16,-7-18-31-16,22-9-1 15,3-28-1-15,26-22-1 16</inkml:trace>
  <inkml:trace contextRef="#ctx0" brushRef="#br3" timeOffset="187919.7484">6385 11030 72 0,'-28'4'40'0,"1"21"-2"15,-11 4 0-15,10 20-27 16,-17 12-6-16,3 19-2 16,-3 7 1-16,4 8 0 15,1 2-1-15,8-4-1 0,6-11 0 16,9-7-1-16,8-16-1 15,9-15 0-15,8-20 0 16,7-17-1-16,4-21 1 16,9-18 0-16,-1-17 0 15,3-16 1-15,-2-15-1 16,0-12 1-16,-4-9 0 15,0-2-1-15,-2 10 1 16,-4 15 0-16,-4 13 0 16,-1 25 0-16,0 23 0 15,-1 27 0-15,2 27 0 16,0 25 0-16,3 20-1 15,6 13 1-15,7 8-1 16,10 1 1-16,5-7-1 0,12-12 0 16,7-16 0-16,11-23 0 15,1-24 1-15,2-28-2 16,-2-23 2-16,-8-22 1 15,-6-19-1-15,-10-17 0 16,-16-14 0-16,-9-11 0 16,-15-4 0-16,-7-1 0 15,-5 9-3-15,-5 10 1 16,1 18-4-16,-6 10-5 15,20 33-15-15,-14 7-14 16,19 26-2-16,-3 6-1 16,18 13 1-16</inkml:trace>
  <inkml:trace contextRef="#ctx0" brushRef="#br3" timeOffset="188283.7692">8068 11226 71 0,'0'0'39'15,"0"0"-1"-15,10-12 2 0,17 10-32 16,-4-7-2-16,15 3-1 15,9-5 0-15,14 4 0 16,6-1-2-16,10 1 0 16,3 1-2-16,1-1-2 15,-4 7-3-15,-9-6-9 16,0 14-25-16,-30-4-2 15,-8 8 0-15,-20-1-2 16</inkml:trace>
  <inkml:trace contextRef="#ctx0" brushRef="#br3" timeOffset="188470.7799">8250 11610 103 0,'-31'25'44'16,"35"-5"0"-16,23-25-2 15,33-11-39-15,23-18-1 16,22-7-1-16,14-3-1 15,3-5-4-15,5 15-10 16,-16-13-25-16,1 21-3 16,-23 1 0-16,-11 15-3 15</inkml:trace>
  <inkml:trace contextRef="#ctx0" brushRef="#br3" timeOffset="188996.81">10493 10532 81 0,'10'-48'39'15,"2"20"-1"-15,-12 6-1 16,9 32-29-16,-10 15-1 15,2 34 0-15,-10 18-2 16,0 23 0-16,-9 16-2 16,-4 24-1-16,-6 4-1 15,-2 1 1-15,0-4-2 16,1-17-5-16,11-8-3 0,-2-33-26 15,24-14-6-15,1-35-2 16,20-17 0-16</inkml:trace>
  <inkml:trace contextRef="#ctx0" brushRef="#br3" timeOffset="189441.8353">11577 10497 103 0,'0'0'39'15,"9"40"1"-15,-14 8-14 16,4 22-23-16,-5 11-1 0,2 18-1 15,-1 13 0-15,-3 7-1 16,3-4 0-16,1-8-2 16,7-9-4-16,-3-29-21 15,19-3-11-15,-3-26-1 16,19-18 0-16,2-30-1 15</inkml:trace>
  <inkml:trace contextRef="#ctx0" brushRef="#br3" timeOffset="189705.8503">12020 10828 96 0,'-61'25'40'0,"1"18"-1"15,-5 2 0-15,19 5-34 16,-4-7-2-16,19-2-2 0,14-10 1 15,27-5-1-15,15-11 1 16,20-4-1-16,12-4 0 16,11 1 0-16,9-1-1 15,3 0-1-15,2 3-3 16,-7-9-6-16,10 14-25 15,-23-11-6-15,7 1 0 16,-16-8-1-16</inkml:trace>
  <inkml:trace contextRef="#ctx0" brushRef="#br3" timeOffset="190156.8763">12787 10991 98 0,'-34'5'43'15,"-14"1"0"-15,1 16-1 16,-11 6-38-16,4 6-2 15,7 7 0-15,7 4 0 16,8-1-1-16,12-4-1 16,13-7 0-16,19-7 1 15,12-11-1-15,13-13 0 16,11-15 0-16,9-10 0 15,4-11 0-15,2-7-1 16,-1-7 1-16,-5-4 1 16,-8 6-1-16,-7 3 1 15,-11 11-2-15,-8 9 2 16,-13 18-2-16,-8 16 0 15,-8 22 0-15,-11 22-1 0,-5 24 2 16,-4 19 0-16,-6 19-1 16,-1 13 0-16,-2 4 1 15,-1 7 0-15,-2-7 0 16,1-10 1-16,1-15-1 15,-5-16-1-15,1-20 1 16,-3-18 1-16,1-20-1 16,-1-22-1-16,3-19-3 15,-5-31-6-15,19-8-15 16,-13-39-16-16,18-14 1 15,-1-23-3-15,17-9 0 16</inkml:trace>
  <inkml:trace contextRef="#ctx0" brushRef="#br3" timeOffset="190882.9179">13647 10941 96 0,'16'28'39'0,"-21"-2"1"16,5 13-1-16,-19 3-36 15,1 5-2-15,1-1-1 16,0 2 1-16,2-5 0 15,-2-7-1-15,7-5 0 16,4-10 1-16,6-21-1 16,0 0 1-16,23-10-1 15,-3-16 0-15,3-9 0 16,5-8 1-16,0-8 0 15,-2-2 1-15,2 1-1 16,-3 7 1-16,-5 7-1 0,-3 6 1 16,-3 10 0-16,-4 12 0 15,-1 10-1-15,-9 0-1 16,16 22 0-16,-7-6-1 15,4 3 1-15,6 1-1 16,6-3 1-16,10-3-1 16,5-4 1-16,6-6 0 15,5-8 1-15,7-4 2 16,0-9-2-16,1-1 1 15,-5-5 0-15,-7 0 0 16,-6 2-1-16,-11 2 1 16,-6 7-1-16,-11 8 0 15,-13 4-1-15,9 27 0 0,-15 2 0 16,-6 9-1-16,1 7 0 15,-4 4 0-15,0 8-2 16,1-5-3-16,8 3-7 16,-10-18-11-16,24 9-11 15,-13-22-6-15,17-1-3 16,-8-11 1-16</inkml:trace>
  <inkml:trace contextRef="#ctx0" brushRef="#br3" timeOffset="191309.9423">11874 11925 87 0,'87'-12'41'15,"18"-7"1"-15,24 7-3 16,13-3-37-16,14 5-1 15,14 0 0-15,11 7 0 0,13-2 0 16,12 2-1-16,1-7 0 16,14-3 2-16,6-4-3 15,-1-3 1-15,0-1-1 16,-10-3-1-16,-14 9-7 15,-39-8-23-15,-18 18-8 16,-44 3 1-16,-37 11-2 16</inkml:trace>
  <inkml:trace contextRef="#ctx0" brushRef="#br3" timeOffset="191776.9689">14088 12234 66 0,'0'0'40'16,"-28"-11"-2"-16,1 22 2 16,-23 3-29-16,0 10-6 15,-11 6 0-15,-1 8 0 16,0 2-1-16,11 4-1 15,7-2-1-15,15-6 0 0,17-2-1 16,20-10 0-16,21-3-1 16,14-5 0-16,13-3 0 15,4-3-1-15,0 2 1 16,-4 1 1-16,-10 6-1 15,-12 9 0-15,-20 2 0 16,-14 9 1-16,-18 3-1 16,-11 3 0-16,-9 1 0 15,-4-3-1-15,2-5-3 16,-1-18-5-16,22 6-17 15,-5-34-13-15,24-7-1 16,7-22-2-16,20-8 2 16</inkml:trace>
  <inkml:trace contextRef="#ctx0" brushRef="#br3" timeOffset="192210.9939">14547 12010 95 0,'0'0'41'0,"10"-2"1"15,2-12-2-15,15 2-38 16,-5-1-2-16,5 3 0 16,-3 6 0-16,0 3 0 0,-6 4 0 15,0 6 0-15,-7 3 0 16,-6 5 0-16,-5 3 1 15,-6 6 0-15,-8 5 0 16,-5 6 0-16,-10 1 0 16,-3 3 1-16,0-2-1 15,3-1 0-15,10-4 0 16,7-2 0-16,15-10 0 15,16-10 0-15,18-5-2 16,9-11-1-16,17-1-6 16,-8-18-15-16,21 7-17 15,-13-12-1-15,6 7-2 16,-15-6 0-16</inkml:trace>
  <inkml:trace contextRef="#ctx0" brushRef="#br3" timeOffset="390119.3136">16559 3969 86 0,'5'-37'38'15,"-1"16"0"-15,-9 4 0 16,5 17-38-16,0 0 1 15,0 0 0-15,0 0-1 16,-6 26 1-16,8 7 0 16,0 13-1-16,1 15 0 15,3 16 0-15,-1 20 0 16,1 21 0-16,-6 19 1 0,1 21-1 15,-1 21 0-15,-2 18-1 16,-3 19 3-16,0 14-1 16,-2 18 1-16,-3 12 1 15,2 15-2-15,0 6 1 16,-4 14-3-16,2 10 5 15,-2 19-5-15,1 15 1 16,2 19 1-16,-1 57-2 16,7-21 1-16,5 19 2 15,4 10-3-15,6 5 2 16,4 6-1-16,6 2 0 15,3 2-2-15,9-38 2 16,-5 44-2-16,0 39 0 16,-5-18 0-16,-3 13-2 0,-9 16 2 15,-12 61-2-15,-11-46 2 16,-11-16-1-16,-7-37 2 15,13-266-3-15,1 0-2 16,-21 145-31-16,20-95-3 16,12-103-2-16,18-154 1 15</inkml:trace>
  <inkml:trace contextRef="#ctx0" brushRef="#br3" timeOffset="392054.4243">18130 4614 41 0,'-2'-34'34'16,"-2"8"2"-16,-11-5 0 15,0 10-18-15,-20-8-9 16,7 13-2-16,-11-1-1 16,2 14 0-16,-11 4 0 15,0 16-2-15,-3 3-1 16,1 14 0-16,1 10-1 0,8 10 0 15,2 7-1-15,12 5 1 16,9 2-2-16,14-1 0 16,12-6 2-16,14-8-2 15,13-13 1-15,11-16-1 16,11-17 0-16,9-17 0 15,9-19 1-15,1-14 0 16,0-15-2-16,-3-6 2 16,-8-9-1-16,-8 2 1 15,-8 2 0-15,-11 5-1 16,-11 11 1-16,-10 11 0 15,-5 9 0-15,-6 15-1 16,-6 18 1-16,-4 14-1 16,0 18 1-16,-2 19-1 0,-3 12 0 15,-1 13 0-15,2 10-1 16,0 1-2-16,8 7-6 15,-9-20-29-15,17-1-2 16,-2-27-1-16,11-11-1 16</inkml:trace>
  <inkml:trace contextRef="#ctx0" brushRef="#br3" timeOffset="392559.4531">19155 4718 89 0,'-13'3'40'15,"14"7"-1"-15,-1-10 1 16,23-16-37-16,4 4-1 15,18-6 0-15,11-5 0 16,11-3-3-16,7 3-2 16,-2-5-4-16,5 19-32 15,-27 1 0-15,-9 17 0 16,-26 0-2-16</inkml:trace>
  <inkml:trace contextRef="#ctx0" brushRef="#br3" timeOffset="392740.4635">19127 5085 101 0,'-25'20'42'0,"24"-3"0"16,1-17-5-16,36-14-34 15,20-5-5-15,24-13-3 16,33 0-32-16,-3-17-3 15,17 6-1-15,-4-4-1 16</inkml:trace>
  <inkml:trace contextRef="#ctx0" brushRef="#br3" timeOffset="393257.4931">21031 3885 63 0,'11'-12'38'0,"3"23"-1"16,-10 4 1-16,4 25-17 15,-16 5-17-15,2 17 0 16,-8 9 0-16,3 12-2 15,-4 4-1-15,1 1 0 16,2-4-1-16,1-10-2 0,11-6-5 16,-4-26-30-16,22-7-1 15,-4-25 0-15,17-9-2 16</inkml:trace>
  <inkml:trace contextRef="#ctx0" brushRef="#br3" timeOffset="393467.5051">21077 3875 102 0,'-14'10'41'0,"5"-5"-1"15,24 4-1-15,2-12-38 16,28-7-1-16,21-1-1 0,12-8-2 15,12 3-4-15,-11-12-28 16,11 14-4-16,-20-5 1 16,-9 12-2-16</inkml:trace>
  <inkml:trace contextRef="#ctx0" brushRef="#br3" timeOffset="393669.5166">21087 4271 86 0,'-44'38'40'15,"11"-17"-1"-15,29-4 1 16,17-27-27-16,28 1-10 0,23-7-3 16,24-6 0-16,14-1-3 15,5-14-8-15,13 16-26 16,-11-7-1-16,-2 12-1 15,-19-2-2-15</inkml:trace>
  <inkml:trace contextRef="#ctx0" brushRef="#br3" timeOffset="393976.5342">20802 4976 93 0,'15'-6'41'0,"21"1"2"15,14-16-3-15,32-9-36 16,10-7 0-16,23-7-3 16,11-3 0-16,11-4-4 15,5 14-9-15,-15-8-26 16,-7 18-3-16,-28 1 0 15,-14 20-1-15</inkml:trace>
  <inkml:trace contextRef="#ctx0" brushRef="#br3" timeOffset="394616.5708">21295 5328 85 0,'0'0'39'0,"-20"6"0"16,6 12 2-16,-21-1-34 15,4 18-1-15,-5-1-2 16,4 7 0-16,-2-2-1 0,7-1-1 16,9-6-1-16,7-6 0 15,13-16-1-15,9-9 1 16,10-12-1-16,7-11 0 15,7-13 1-15,-1-5-1 16,1-10 1-16,-1-5-1 16,-5-1 1-16,-8 4-1 15,-4 6 0-15,-5 9 0 16,-6 13 1-16,-4 14-1 15,-2 10 1-15,-5 30-1 16,0 2 1-16,4 6-1 16,2 1 1-16,7 2 0 15,9-9 0-15,9-7 0 16,11-14 0-16,10-14 0 0,11-12 1 15,8-9-1-15,2-9 1 16,-1-4-1-16,-2 0 0 16,-9 2 0-16,-8 7-1 15,-8 7 2-15,-12 12-2 16,-12 16 0-16,-10 13 0 15,-9 11 0-15,-10 13 0 16,-2 7 0-16,-4 9 0 16,-1 8 0-16,3 0-3 15,0-2 1-15,13 1-3 16,-3-18-16-16,25 10-18 15,-6-19-1-15,19 0-1 16,-3-22 0-16</inkml:trace>
  <inkml:trace contextRef="#ctx0" brushRef="#br3" timeOffset="394777.58">22333 5805 136 0,'0'0'45'16,"4"-22"-2"-16,-8 9-12 15,-11-11-31-15,6 2 0 16,6 5 0-16,-14-10-38 15,11 15-4-15,-13-4-4 16,7 12 0-16</inkml:trace>
  <inkml:trace contextRef="#ctx0" brushRef="#br3" timeOffset="397584.7406">17307 7204 66 0,'12'-21'35'0,"1"4"1"16,-17-4-3-16,4 21-22 15,-10-23-3-15,-2 24-1 16,-10 4-2-16,-2 11 0 0,-5 10-1 15,0 11-1-15,-1 9 0 16,2 8-2-16,4 3 1 16,10 4-1-16,5-4 0 15,13-3-1-15,11-14 0 16,14-10 0-16,14-17 0 15,13-17 0-15,9-15 0 16,-2-17 0-16,3-7 1 16,-7-11-1-16,-9-2 0 15,-12-1 2-15,-13 4-2 16,-15 7 2-16,-14 7-2 15,-10 10 1-15,-5 9 0 16,-2 9 1-16,-1 5-2 16,4 6 1-16,18 0-1 0,0 0 1 15,1 14 0-15,22-8 0 16,9-4 0-16,11-1 0 15,4 3 1-15,0 4-1 16,-4 3 0-16,-5 8-2 16,-10 7 2-16,-11 8-2 15,-11 6 2-15,-10 6-2 16,-10 3 1-16,-7 1-1 15,-2-5 1-15,-2-8 0 16,7-10 0-16,9-11 0 16,9-16 0-16,9-21-1 15,14-11 2-15,15-14-1 16,9-13 1-16,4-2 0 0,3 1 1 15,-2 3 0-15,-8 12-1 16,-4 16 1-16,-14 16-1 16,-8 21-1-16,-15 19-1 15,-9 16-2-15,-3 14-3 16,-11-7-18-16,18 19-15 15,-6-11-3-15,21 4 1 16,6-17-1-16</inkml:trace>
  <inkml:trace contextRef="#ctx0" brushRef="#br3" timeOffset="398192.7754">18884 6907 101 0,'10'6'38'16,"2"21"0"-16,-13 7-1 0,-1 25-35 15,-10 8 0-15,-2 18-1 16,-9 13 0-16,-3 4-1 16,-1-3 0-16,2-9-3 15,10-6-3-15,1-31-21 16,21-9-11-16,5-27 1 15,20-21-2-15</inkml:trace>
  <inkml:trace contextRef="#ctx0" brushRef="#br3" timeOffset="398387.7865">19010 7030 112 0,'-31'-20'40'16,"12"15"0"-1,6-4 0-15,26-1-35 0,7-5-3 16,24-5-1-16,18-3-1 15,7-7-3-15,14 12-6 16,-14-5-29-16,6 13-2 16,-22 6 1-16,-7 18-2 15</inkml:trace>
  <inkml:trace contextRef="#ctx0" brushRef="#br3" timeOffset="398568.7969">18934 7445 111 0,'-35'18'40'0,"26"-2"0"15,9-16-1 1,42-16-39-16,11-3-1 0,14-11-4 16,19 8-9-16,-6-14-24 15,2 14-1-15,-16-1-1 16,-7 15 0-16</inkml:trace>
  <inkml:trace contextRef="#ctx0" brushRef="#br3" timeOffset="398733.8063">19066 7665 109 0,'-73'55'39'15,"5"-14"2"-15,25-2-2 16,13-15-35-16,30-24-2 16,35-3-1-16,26-18-3 15,23-4-4-15,4-16-32 0,28 2-1 16,-2-11-1-16,4 9 0 15</inkml:trace>
  <inkml:trace contextRef="#ctx0" brushRef="#br3" timeOffset="399431.8459">19961 7358 118 0,'-47'7'41'16,"2"15"1"-16,-12-3-9 15,2 19-29-15,3 1-1 16,7 7 1-16,8 1-2 15,12-1 0-15,14-2-1 16,20-9 0-16,18-11-1 0,17-16 0 16,15-13 0-16,11-13-1 15,3-10 1-15,-5-9-1 16,-4-4 1-16,-9-4 0 15,-12 1 0-15,-13-1 0 16,-11 8 0-16,-12 6 0 16,-10 10 1-16,-3 7-1 15,-7 12 1-15,-5 14 0 16,-1 6-1-16,4 9 0 15,2 4 1-15,8 3-1 16,8-1 0-16,7-4 0 16,13-8 0-16,11-6 0 15,13-10 0-15,5-5 0 16,7-7-1-16,-1-4 1 15,-5 0 0-15,-4 2 0 0,-8 0 0 16,-8 8 0-16,-13 5 0 16,-13 12 0-16,-13 10 0 15,-6 5 1-15,-7 3-1 16,1 2 0-16,-6 1 0 15,6-6 0-15,3-7 0 16,9-7 0-16,6-17 2 16,14-8-2-16,4-14 0 15,4-7 0-15,6-12 0 16,2-4 0-16,3-4 0 15,-3 2 0-15,-5 6 0 16,0 5 0-16,-3 12 0 16,-4 7 0-16,0 9 0 15,-1 7 0-15,3 3 0 0,3 1 0 16,6-1 0-16,6-5 0 15,6-4 0-15,2-8 0 16,3 0-3-16,-3-8-4 16,5 6-8-16,-24-20-17 15,10 11-9-15,-19-8 1 16,3 7-1-16,-13-7 2 15</inkml:trace>
  <inkml:trace contextRef="#ctx0" brushRef="#br3" timeOffset="399739.8638">21436 6617 121 0,'-14'2'41'16,"13"22"1"-16,-12 9-2 15,9 20-37-15,-8 17-1 16,3 22 0-16,-6 10-1 15,-2 10 0-15,-6 3-1 16,1-2-1-16,3-6-2 16,-1-18-3-16,14-4-19 15,-7-32-15-15,12-11-2 0,-3-24 1 16,4-18-2-1</inkml:trace>
  <inkml:trace contextRef="#ctx0" brushRef="#br3" timeOffset="399919.8741">21161 7365 122 0,'0'0'42'16,"-15"4"1"-16,27 0-1 16,5-13-41-16,17-7-2 15,19-7-1-15,4-9-2 16,12 4-16-16,-6-22-18 15,9 2-3-15,-10-18 2 16,3 3-2-16</inkml:trace>
  <inkml:trace contextRef="#ctx0" brushRef="#br3" timeOffset="400212.8909">21858 6694 131 0,'-19'0'43'15,"-5"42"-1"-15,-21 14-3 16,-1 25-39-16,-6 9 0 16,7 13 0-16,0 5 0 15,4-1 0-15,16-9 0 16,9-16 0-16,13-20 0 15,13-17 0-15,14-23 0 16,6-16 0-16,9-20 0 16,4-14 0-16,0-7 0 15,5-9 0-15,-5 2 0 16,-4 5 0-16,-4 11 0 15,-6 10 0-15,-8 13 0 0,-9 13 0 16,-2 16 0-16,-15 8 0 16,3 17-16-16,-19-8-7 15,13 20-20-15,-21-4-2 16,1 10 0-16,-14-2 2 15</inkml:trace>
  <inkml:trace contextRef="#ctx0" brushRef="#br3" timeOffset="401024.9373">18516 8757 101 0,'-22'-40'38'0,"3"4"2"15,-18-6-5-15,8 14-29 16,-9 4-1-16,-3 14-1 16,-3 12-1-16,1 16 1 15,-3 19 0-15,3 13-1 16,3 9 0-16,8 7 0 15,10 0 0-15,13-1 0 16,15-9-3-16,16-9 0 16,12-19 0-16,12-15 0 15,7-13 0-15,9-16 0 0,1-10 0 16,1-13 0-1,-5-10 0-15,-7-7 0 0,-8-2 0 16,-6-2 0-16,-6 4-3 16,-13 7 3-16,-8 15-2 15,-7 13 2-15,-4 21 0 16,-10 24 1-16,1 21 0 15,-4 26-1-15,1 30 3 16,2 16-3-16,-3 19 0 16,3 12 0-16,-3 3 0 15,-3 1 0-15,-6-4 0 16,-5-11 0-16,-8-17 0 15,-7-18 0-15,-9-24 0 16,-8-21 0-16,-5-26 0 0,-3-27 0 16,3-23 0-16,0-29 0 15,9-20 0-15,2-29-6 16,25-1-11-16,-1-24-12 15,31 20-10-15,1-8-4 16,29 14 1-16,7 6-1 16</inkml:trace>
  <inkml:trace contextRef="#ctx0" brushRef="#br3" timeOffset="401289.9525">19208 8963 122 0,'5'-15'42'0,"3"-13"1"16,21 2-2-16,-6-3-41 15,32-2-1-15,12 2-3 16,5 4 0-16,4 16-8 16,-16-8-27-16,8 18-3 15,-17 0 1-15,-11 14 0 16</inkml:trace>
  <inkml:trace contextRef="#ctx0" brushRef="#br3" timeOffset="401452.9618">19302 9176 102 0,'-43'26'42'0,"25"-3"0"15,18-23-1-15,18 4-19 16,25-26-22-16,27-13-4 16,21 7-23-16,-5-17-13 15,2 9-2-15,0-5 0 16,0 9-2-16</inkml:trace>
  <inkml:trace contextRef="#ctx0" brushRef="#br3" timeOffset="402292.0098">21201 8202 66 0,'4'-20'40'0,"5"8"-3"16,-9 12 3-16,0 0-15 15,-26 25-21-15,6 19-1 16,-5 14 0-16,-6 15 1 15,-1 5 0-15,5 12 1 16,2-1-1-16,16-5-1 0,12-14 0 16,18-16-1-1,15-19 0-15,13-17-1 0,11-15-1 16,8-17 0-16,1-10-2 15,-1-12 3-15,-6-6-3 16,-8-4 2-16,-11-1-1 16,-8 2 1-16,-12 5-1 15,-11 9 0-15,-6 9 1 16,-6 22 0-16,0 0 0 15,-18 20 1-15,7 14 0 16,1 12 1-16,4 7 0 16,10 2-2-16,6 0 2 15,13-7-1-15,11-12 2 16,12-13 0-16,6-16-3 15,11-16 0-15,-1-19 0 0,2-13 0 16,-7-15 0-16,-6-10 0 16,-12-8 0-16,-11-6 0 15,-9-3-3-15,-9 0 0 16,-9 9 0-16,-7 8-1 15,1 21-4-15,-16 1-13 16,21 44-16-16,-20-4-4 16,16 30 0-16,-2 10-1 15</inkml:trace>
  <inkml:trace contextRef="#ctx0" brushRef="#br3" timeOffset="402626.0286">21104 9361 121 0,'0'0'42'15,"48"-2"1"-15,19-28-2 16,23-1-38-16,43-12-2 15,25-3 0-15,13-5 0 16,4 4-2-16,1 8-3 16,-19-6-16-16,-4 25-20 0,-35-2-3 15,-21 15 1-15,-35 3-2 16</inkml:trace>
  <inkml:trace contextRef="#ctx0" brushRef="#br3" timeOffset="403450.0761">21560 9615 96 0,'-1'-17'38'0,"1"17"0"15,0 0 0-15,0 0-31 16,-20 27-3-16,4 9 0 15,-7 7-1-15,0 11 1 16,-6 1-2-16,0 9 1 16,4-9-1-16,6-2 0 15,5-15-1-15,6-9 0 16,9-17 0-16,10-15 0 15,8-15-1-15,5-12 1 16,4-13-1-16,1-9 1 16,0-7-1-16,-2-3 1 15,-3 2 0-15,-7 4-1 16,-4 10 1-16,-4 10-1 15,-5 9 1-15,-4 15-1 0,0 12 1 16,-3 11 0-16,-1 13-1 16,3 7 2-16,4-1-2 15,6 0 0-15,9-1 0 16,10-6 0-16,9-10 0 15,9-13 0-15,10-12 0 16,4-7 0-16,1-6 0 16,-4-3 0-16,-5-2 0 15,-8 2 0-15,-10 3 0 16,-8 9 0-16,-11 9 0 15,-15 7 0-15,13 25 0 16,-13 10 0-16,-6 14 0 16,-2 10 0-16,2 10 0 15,-3 4 0-15,5 1 0 0,-1-4 0 16,15-3 0-16,-6-30-28 15,25 7-3-15,-7-30-14 16,19-5 2-16,2-18-2 16,16-6 2-16</inkml:trace>
  <inkml:trace contextRef="#ctx0" brushRef="#br3" timeOffset="403601.0847">22578 10080 133 0,'-21'12'45'15,"-8"-13"-2"-15,13 4-9 16,21-14-34-16,-18-10 0 15,13 21-16-15,-2-38-22 16,8 22-5-16,-9-5 0 16,3 21-2-16</inkml:trace>
  <inkml:trace contextRef="#ctx0" brushRef="#br1" timeOffset="548251.3582">14349 10134 76 0,'-50'-26'36'15,"-3"1"-2"-15,-6-9-2 16,-5 6-31-16,1-3 0 15,-3 1-1-15,-3 0 1 16,-4 4 0-16,-11 3 0 16,-1 6 1-16,-10 3 0 15,-3 5 0-15,-9 3-1 16,-4 7 1-16,-8 4 0 15,1 5 0-15,0 2 0 16,3 7-1-16,0 5 1 16,2 2 0-16,2 4-1 15,6 7 0-15,4 0 0 16,1 10 1-16,-1 2-2 15,8 5 0-15,-1 5 0 0,0 5 0 16,6 6-1-16,3 4 2 16,8 2-2-16,7 3 1 15,11 2 1-15,6 2-1 16,12 2 0-16,9-1-1 15,10 5 0-15,4 3 0 16,7 7 1-16,3 4 0 16,1 4 0-16,1 7-2 15,1 2 2-15,4 7 0 16,2 2 1-16,7-1-1 15,8 2 1-15,10-3-2 16,10-1 1-16,15 2 0 16,12-8 1-16,15 1-1 15,8-9 1-15,14-2-2 16,9-7 1-16,6-1-1 0,6-8 1 15,5-7 0-15,7-7 0 16,5-10-1-16,7-10 1 16,2-14 0-16,5-12-1 15,5-14 2-15,10-13-1 16,4-15 1-16,2-12-2 15,3-11 2-15,4-11-1 16,-4-7 1-16,1-10-1 16,-4-6 1-16,-11-8-1 15,-4-7 0-15,-12-5 1 16,-12-6-1-16,-18-3 0 15,-13-6 0-15,-16-6 0 0,-13-7-1 16,-13-4 2-16,-16-4-2 16,-9-3 1-16,-8-4 1 15,-7-8-2-15,-8-2 2 16,-7 0-1-16,-9 4 0 15,-11 2 1-15,-5 1 2 16,-16-2-1-16,-8 1 0 16,-14 2 0-16,-11 4-1 15,-17 2 2-15,-5 3 0 16,-14 3-1-16,-10 11-2 15,-13 14 2-15,-10 14-3 16,-5 18 0-16,-12 10-5 16,4 30-16-16,-19 4-18 15,4 18 0-15,-2 5-2 16,11 8 0-16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0:38:28.43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3570 1825 68 0,'-8'-32'39'16,"-14"6"-1"-16,-6 8 2 15,-14 8-21-15,-1 11-15 16,-13 8-1-16,-2 16-1 15,-4 9 2-15,4 9-2 16,3 3 1-16,11 5-2 16,9-3 2-16,15 2-3 15,16-8 2-15,15-7-2 16,15-11 0-16,12-9-1 0,9-13 1 15,9-7 0-15,2-13 0 16,3-9 0-16,-3-8 1 16,-3-6 0-16,-8-4-1 15,-5-4 2-15,-10 4-2 16,-6 5 1-16,-8 5-1 15,-4 6 2-15,-6 14-2 16,-8 15 0-16,6 35 2 16,-9 24-2-16,-1 26 0 15,0 34-1-15,-3 25 2 16,-4 23-1-16,0 12 1 15,-4 11 1-15,-5-3 0 16,-4-7-1-16,-9-16 2 16,-4-22 0-16,-6-27 0 0,-2-25-1 15,-8-27 0-15,-4-33-2 16,3-26-4-16,-2-30 1 15,3-22-3-15,-2-30-3 16,20-4-20-16,-6-34-11 16,22 6-2-16,5-10-1 15,19 10 2-15</inkml:trace>
  <inkml:trace contextRef="#ctx0" brushRef="#br0" timeOffset="706.0403">4918 1898 88 0,'0'0'41'0,"0"0"1"15,34 4-1-15,-2-16-23 16,17-9-14-16,11-1-2 15,13-2 0-15,9 0-2 16,4 0-2-16,3 12-23 16,-18-2-13-16,-7 18-2 15,-23 2-1-15,-8 12-1 16</inkml:trace>
  <inkml:trace contextRef="#ctx0" brushRef="#br0" timeOffset="886.0506">4923 2204 117 0,'-11'25'42'16,"11"-25"1"-16,38 9-3 16,13-21-39-16,26-11-2 15,27-6-5-15,3-13-29 16,24 6-6-16,-12-6 2 15,5 8-4-15</inkml:trace>
  <inkml:trace contextRef="#ctx0" brushRef="#br0" timeOffset="4592.2626">7001 1251 75 0,'0'0'36'15,"0"0"-1"-15,46-29 2 0,-46 29-28 16,0 0-1-16,0 0-1 15,0 0-1-15,20 13-2 16,-6 17 0-16,0 17-1 16,-9 11-1-16,0 19-1 15,-15 13 0-15,-1 13 0 16,-7 2-1-16,-1-6-2 15,3-11-2-15,2-25-9 16,17-4-23-16,2-33-3 16,21-13 0-16,-1-23 0 15</inkml:trace>
  <inkml:trace contextRef="#ctx0" brushRef="#br0" timeOffset="4824.2759">7174 1381 120 0,'0'0'42'16,"0"0"0"-16,-18-53-2 15,18 53-39-15,0 0-2 16,51-48 0-16,-51 48-1 15,66-24-4-15,-66 24-22 16,91-19-13-16,-44 16 1 16,5-1 0-16,2 2-1 15</inkml:trace>
  <inkml:trace contextRef="#ctx0" brushRef="#br0" timeOffset="5023.2872">7218 1625 116 0,'-28'12'41'15,"13"-12"0"-15,31-2-1 16,18-12-39-16,26-12-2 16,26-3-2-16,9-11-6 15,19 4-29-15,-9 2-3 16,3 14 1-16,-17 4-1 15</inkml:trace>
  <inkml:trace contextRef="#ctx0" brushRef="#br0" timeOffset="5441.3112">6803 2434 109 0,'0'0'41'15,"22"-9"0"-15,22-2-1 16,16-16-37-16,21-3-1 16,12-3 0-16,15-4 0 15,5 0-1-15,3 5-1 16,-4 2-2-16,-10 2-2 15,-4 19-15-15,-25-9-21 16,-5 18-1-16,-20 0 0 16,-10 14-1-16</inkml:trace>
  <inkml:trace contextRef="#ctx0" brushRef="#br0" timeOffset="6125.3503">7338 2738 101 0,'0'0'39'15,"-15"6"1"-15,12 11 0 16,-2 3-36-16,-3 8-1 15,-4 9 0-15,-2 7 0 16,-2 5 0-16,1 6-1 16,-1-6 0-16,3-2 0 15,3-11-1-15,3-7 0 16,4-12-1-16,3-17 1 15,14-8 0-15,3-18-1 16,5-11 0-16,3-10 1 16,4-8-1-16,-2-1-1 15,-1-4 1-15,-2 7-1 16,-4 7 1-16,-6 10-1 15,-3 9 1-15,-8 15-1 0,-3 12 1 16,0 0 2-16,4 19-2 16,-2 3 1-16,4 1-1 15,5 2 2-15,7-6-2 16,10-5 2-16,7-9-2 15,11-9 1-15,8-12 0 16,4-8-2-16,3-6 2 16,-4-5-1-16,-4 2 0 15,-7 4 0-15,-11 7 0 16,-8 6 0-16,-8 12 0 15,-14 15 1-15,-5 14-1 16,-6 17 2-16,-6 8-2 16,-1 7 0-16,2 6 0 15,-1 1 0-15,6-1-3 0,-1-17-11 16,21 2-25-16,-7-27-3 15,14 3 0-15,-2-21-2 16</inkml:trace>
  <inkml:trace contextRef="#ctx0" brushRef="#br0" timeOffset="6292.3599">8327 3067 132 0,'0'0'45'0,"0"0"-2"15,-22-5-8-15,22 5-35 16,-15-17 0-16,6-2-15 15,9 19-25-15,-7-22-3 16,7 22-1-16,-14-19 0 0</inkml:trace>
  <inkml:trace contextRef="#ctx0" brushRef="#br0" timeOffset="39021.2315">15864 2288 49 0,'10'-37'36'16,"2"14"0"-16,-5 6 1 16,5 25-14-16,-10 18-19 15,3 35 0-15,-5 33 0 16,-4 37 2-16,-8 35-1 15,-5 44 0-15,-12 33-1 16,-9 30 1-16,-10 10-2 16,-4 1-1-16,-1-12 0 15,3-21-4-15,13-33-2 16,15-57-17-16,29-40-17 15,14-61-1-15,30-52-2 16,11-56 0-16</inkml:trace>
  <inkml:trace contextRef="#ctx0" brushRef="#br0" timeOffset="39680.2692">15850 2314 83 0,'0'0'40'16,"-9"-17"-2"-16,37 8 1 15,15-5-37-15,20 6-2 0,25-1 1 16,22 6 1-16,25 1-1 15,21 3 1-15,21-1-1 16,26 1-1-16,19-4 1 16,17-3 0-16,11-5 0 15,9-8 0-15,-2-5 0 16,-5 0 1-16,-12-4 0 15,-24 2 0-15,-24 3-1 16,-31 9 1-16,-34 0 0 16,-28 14 0-16,-32 8-1 15,-25 9 0-15,-24 12 0 16,-12 18-1-16,-14 20 1 15,-4 20 1-15,-6 34-1 16,0 24 0-16,-2 27 1 0,0 27 0 16,-2 23-1-1,2 16 0-15,-3 12-1 0,0 6-1 16,1-3 2-16,1-5-2 15,5-13 2-15,9-18-2 16,4-23 2-16,8-28 0 16,10-32 0-16,0-34 0 15,3-31-1-15,-7-32 0 16,-11-37 0-16,-29-7 0 15,-31-29-1-15,-30-10 0 16,-39-3 1-16,-39 5 0 16,-31 15 0-16,-25 20 0 15,-27 24 1-15,-13 25 0 16,-5 25 0-16,1 20 1 0,14 11-1 15,20-5-1-15,29-9-3 16,20-30-7-16,50-8-17 16,19-44-13-16,49-25-2 15,30-35-3-15,38-27 1 16</inkml:trace>
  <inkml:trace contextRef="#ctx0" brushRef="#br0" timeOffset="40145.2958">16771 2957 104 0,'-6'24'40'0,"-3"19"2"15,17 30-3-15,6 21-38 16,-6 22-1-16,5 25 2 15,-4 18-1-15,-2 13-1 16,-6-1-2-16,3-8-4 16,-9-28-24-16,19-16-11 15,-1-37 0-15,15-33-1 16</inkml:trace>
  <inkml:trace contextRef="#ctx0" brushRef="#br0" timeOffset="40390.3101">17503 3086 102 0,'20'-1'42'16,"-20"25"-1"-16,-4 45-1 15,-19 21-37-15,1 21-3 16,-1 21 1-16,1 16-1 15,1 9 0-15,3-4-2 16,11-11 0-16,7-24-5 16,26-11-17-16,0-46-15 15,20-26-1-15,7-42-1 16,16-25 1-16</inkml:trace>
  <inkml:trace contextRef="#ctx0" brushRef="#br0" timeOffset="40656.3252">17993 3372 106 0,'-61'56'42'0,"-19"7"2"16,7 22-3-16,-7 3-36 15,13-17-3-15,10-10 1 16,20-10-2-16,21-13 1 15,18-9-1-15,25-13-1 16,19-10 0-16,18-6 0 16,10-4 0-16,9 1-1 15,4-1-1-15,0 3-1 16,-8-2-4-16,0 12-5 15,-21-14-19-15,4 17-12 0,-17-13 2 16,3 4-2-16</inkml:trace>
  <inkml:trace contextRef="#ctx0" brushRef="#br0" timeOffset="41099.3507">18660 3606 103 0,'-31'-4'42'0,"-4"21"0"16,-14-4 0-16,-1 23-37 15,-8-1-2-15,1 9 0 16,4 4 0-16,8 3-1 16,12-1 0-16,14-5-1 15,16-8 0-15,16-10-1 0,19-18 0 16,14-15 1-16,9-13-1 15,5-15 0-15,4-8 0 16,-6-7 0-16,-2-2 0 16,-12 3-1-16,-11 10 1 15,-10 10-1-15,-8 17 0 16,-15 11 0-16,7 41 1 15,-15 20-1-15,-1 28 1 16,-9 24 0-16,0 20 0 16,-2 9 0-16,1 6 1 15,-4-1-1-15,-2-11 2 16,-1-15-1-16,-6-25 1 15,-1-24-1-15,-5-24 0 16,-3-22-2-16,-4-19-2 0,-4-23-4 16,9-8-14-16,-17-41-10 15,19-6-13-15,-9-26 0 16,13 0-1-16,5-10 2 15</inkml:trace>
  <inkml:trace contextRef="#ctx0" brushRef="#br0" timeOffset="46966.6863">16487 6011 58 0,'-19'-1'32'0,"-3"-1"-2"16,-10-3-4-16,3 10-15 16,-12-4-6-16,2 8-2 0,-7-4 3 15,1 5-2-15,-1-7 0 16,7-3-2-16,6-11 0 15,6-6 0-15,11-13-3 16,8-10 4-16,7-16-4 16,2-8 1-16,3-10 0 15,-1-1 0-15,-7-2 2 16,0 7 0-16,-10 2 2 15,-1 12-4-15,-9 9 4 16,2 11-2-16,-1 9 1 16,5 11-2-16,3 4-2 15,4-2-1-15,12 1-2 16,1-15-5-16,18 9-27 15,-6-14 1-15,4 2-3 0,-10-6 2 16</inkml:trace>
  <inkml:trace contextRef="#ctx0" brushRef="#br0" timeOffset="47320.7065">15826 4664 70 0,'0'-20'35'16,"4"8"-2"-16,-8-12-6 15,4 24-17-15,-8-23-1 16,8 23-2-16,-12 14-2 16,4 24 0-16,-1 23-1 15,2 25-2-15,-4 25 1 16,2 23-3-16,-2 24 2 15,-2 9-3-15,2 1 0 16,-1-20-8-16,12-8-27 16,-3-32 0-16,13-28-2 15,5-37 0-15</inkml:trace>
  <inkml:trace contextRef="#ctx0" brushRef="#br0" timeOffset="49507.8316">17304 6352 80 0,'0'0'37'16,"-1"11"-2"-16,8 29-3 15,0 15-28-15,8 29 2 16,-5 25-3-16,4 34 1 16,-9 34-1-16,-3 26 1 15,-14 18-2-15,-1 16 2 16,-8 0-2-16,-4-10-2 15,3-20 1-15,4-27-3 16,13-37-1-16,4-51-19 16,25-35-15-16,6-48-1 0,14-42-2 15,2-41 2-15</inkml:trace>
  <inkml:trace contextRef="#ctx0" brushRef="#br0" timeOffset="49771.8467">17804 6416 97 0,'-18'6'39'15,"10"22"0"-15,-6 13-1 16,14 22-34-16,-1 30-2 15,4 27 0-15,5 25 0 0,4 31 0 16,-3 24-1-16,0 11-1 16,-2 13-3-16,-2-10-3 15,3-3 0-15,-11-31-11 16,10-8-20-16,-11-33-2 15,1-24 0-15,-8-29 2 16</inkml:trace>
  <inkml:trace contextRef="#ctx0" brushRef="#br0" timeOffset="50108.866">16832 8135 107 0,'-5'75'40'0,"4"-8"2"16,14 9-3-16,11-6-37 16,16 2-1-16,10 3 2 15,10 9-1-15,0 12 0 16,2 9 0-16,-3 1-1 15,0-6 0-15,-6-14 0 16,3-25 0-16,4-40 0 16,6-46 0-16,12-53-2 15,18-49 1-15,17-39-1 16,9-26 0-16,15-13-3 15,-3-10-1-15,5 21-5 0,-17 14-27 16,5 37-4 0,-23 24 2-16,-10 38-3 0</inkml:trace>
  <inkml:trace contextRef="#ctx0" brushRef="#br0" timeOffset="50462.8863">19515 6624 106 0,'-7'54'40'16,"5"27"2"-16,-8 15-3 15,4 22-35-15,-6 14-3 16,3 8-1-16,1-4 0 16,2-11-4-16,8-13-3 15,-2-33-21-15,24-15-11 16,5-32 0-16,18-29-2 15,12-36 2-15</inkml:trace>
  <inkml:trace contextRef="#ctx0" brushRef="#br0" timeOffset="50770.9039">20238 6700 90 0,'-36'40'40'16,"-16"21"2"-16,4 35-1 15,-14 4-13-15,7 24-26 16,9 3 0-16,20-2-1 15,18-11 1-15,19-13-1 16,23-22 0-16,23-27 0 16,20-28-1-16,13-31 0 15,9-27 1-15,-8-19-1 16,-5-26 1-16,-13-11 1 15,-16-9-2-15,-22-9 0 0,-24-2-3 16,-23-4 0-16,-16 7-3 16,-19-5-6-16,5 31-16 15,-27 5-14-15,10 34 2 16,-2 12-1-16,13 30 2 15</inkml:trace>
  <inkml:trace contextRef="#ctx0" brushRef="#br0" timeOffset="51494.9453">21205 6538 103 0,'4'-13'38'0,"-4"13"1"16,10 26-3-16,-4 19-32 15,-12 21-2-15,-1 18 2 16,-10 20-2-16,-4 13 1 16,-7 9-1-16,-2 5 0 0,-1-11 0 15,4-9-1-15,4-20 1 16,8-19-2-16,9-30 1 15,10-29 0-15,6-30 0 16,10-29-1-16,7-22 2 16,3-22-1-16,0-16 1 15,2-12-1-15,2-4 0 16,-2 3 1-16,-3 17-1 15,-6 16 1-15,-2 26-2 16,-2 25 0-16,-3 34 0 16,-1 31 0-16,-1 29 0 15,4 24 0-15,3 15 0 16,8 10 0-16,8 1 0 15,9-5 0-15,9-17 0 0,10-16 0 16,7-24 0-16,0-22 0 16,-1-22 0-16,-4-25 0 15,-11-19 0-15,-8-17 0 16,-11-15 0-16,-15-14 0 15,-13-11 0-15,-7-7 0 16,-6-2 0-16,-3 0 0 16,-1 9 0-16,-4 7 0 15,8 20-9-15,-9 1-11 16,20 34-6-16,-12 5-18 15,18 17 1-15,3 6-2 16,11 12 3-16</inkml:trace>
  <inkml:trace contextRef="#ctx0" brushRef="#br0" timeOffset="55217.1582">9987 1657 98 0,'-9'-17'37'0,"-1"9"3"16,-16-3-3-16,10 9-35 0,-19 4 0 15,2 5 0-15,-7 12 0 16,3 13 0-16,-4 9 1 15,6 11-2-15,2 4 2 16,15 1-2-16,7-5 1 16,15-2-1-16,13-17 1 15,17-15-1-15,17-18-1 16,14-20 1-16,9-16 0 15,6-16 1-15,-1-4-2 16,-1-6 2-16,-9-1-1 16,-8 7 0-16,-15 10 0 15,-12 10 0-15,-14 16 0 16,-10 18 0-16,-9 19-1 15,-7 19-1-15,-4 15 2 16,-2 6-3-16,3 8 0 0,0 4-2 16,14 3-2-16,-1-17-16 15,24 0-17-15,2-23-3 16,20-9 1-16,0-23-2 15</inkml:trace>
  <inkml:trace contextRef="#ctx0" brushRef="#br0" timeOffset="55413.1693">10825 1678 102 0,'0'0'42'16,"-12"3"-1"-16,24-3 0 0,3-4-29 15,17-7-11 1,18-3-2-16,8-4-1 0,8 4-3 15,-7-14-15-15,6 16-19 16,-17 4-2-16,-7 11 0 16,-22 4 0-16</inkml:trace>
  <inkml:trace contextRef="#ctx0" brushRef="#br0" timeOffset="55541.1767">11005 1895 105 0,'-47'47'41'0,"7"-15"1"16,26-5-2-16,14-27-32 15,30-4-7-15,29-12-17 16,13-23-23-16,27 1-2 15,7-13 0-15,14 6-3 16</inkml:trace>
  <inkml:trace contextRef="#ctx0" brushRef="#br0" timeOffset="55986.2022">12147 1230 75 0,'0'0'41'0,"14"-51"-1"16,-14 51 0-16,18-24-12 15,-12 41-25-15,-5 26-2 16,0 27 0-16,-23 1 0 15,14 10-1-15,-1 6-1 16,4 0-1-16,5-16-2 16,0-16-4-16,22-10-28 15,-7-23-3-15,18-9 1 0,-4-26-3 16</inkml:trace>
  <inkml:trace contextRef="#ctx0" brushRef="#br0" timeOffset="56186.2136">12387 1308 115 0,'-24'-48'43'0,"24"48"-1"16,0 0-2-16,-5-63-39 15,5 63-1-15,0 0-1 16,51-76-1-16,-51 76-5 15,67-32-16-15,-67 32-19 16,77-17 1-16,-77 17-1 0,85-11 1 16</inkml:trace>
  <inkml:trace contextRef="#ctx0" brushRef="#br0" timeOffset="56359.2232">12318 1437 113 0,'-51'30'41'15,"45"-16"0"-15,17-16-1 16,21-11-37-16,40-12-4 15,-72 25-1-15,99-30-2 16,-42 13-18-16,9-1-17 16,-2 0-2-16,2 2 0 15,38-3-2-15</inkml:trace>
  <inkml:trace contextRef="#ctx0" brushRef="#br0" timeOffset="56638.2395">12086 1996 92 0,'0'0'42'0,"34"4"-1"15,12-18 0-15,32 3-29 16,16-16-9-16,19-7 1 16,14-5-3-16,4-2-1 0,-3 1-3 15,-13 1-2-15,-2 10-27 16,-34 5-9-16,-14 19 1 15,-35 7-3-15</inkml:trace>
  <inkml:trace contextRef="#ctx0" brushRef="#br0" timeOffset="57275.2758">12426 2322 98 0,'0'0'40'16,"-14"-4"0"-16,9 15-1 15,-19 3-36-15,10 10 0 16,-3 12-1-16,2 9 1 16,-5 8-2-16,1 3 2 15,1 1-2-15,6-4 2 16,5-5-2-16,6-13 1 15,6-14-1-15,6-14 1 16,10-17-1-16,5-14-2 16,4-16 2-16,1-9-2 15,-1-13 2-15,0-3-2 0,-5-2 1 16,-3 1-1-16,-6 10 2 15,-6 7-1-15,-3 18 0 16,-4 8 1-16,-3 23-1 16,0 0 0-16,-1 17 0 15,1 9 1-15,4 2-1 16,8 5 0-16,7-7 1 15,9-2 0-15,8-10 0 16,9-8-1-16,6-13 1 16,5-7 0-16,-1-8 0 15,-2-5 0-15,-6 0 0 16,-4-3 0-16,-9 8-1 15,-8 3 2-15,-7 7-2 16,-5 11 0-16,-7 13 0 0,-4 15 0 16,-6 11 0-16,-3 12 0 15,1 9-2-15,-5 4-3 16,14 16-14-16,-20-22-6 15,21 19-18-15,-13-18 1 16,9 1-5-16,-5-10 3 16</inkml:trace>
  <inkml:trace contextRef="#ctx0" brushRef="#br0" timeOffset="62460.5725">22416 622 78 0,'0'0'37'0,"0"0"-3"0,0 0-10 16,0 0-20-16,0 0-2 15,0 0 0-15,0 0 0 16,0 0 0-16,0 0 3 16,-58 51-2-16,-8 19 1 15,-30 47-1-15,-12 25 1 16,-11 20-3-16,-12 7 2 15,-8-1-2-15,-2 9-2 16,-7-4 1-16,13-5-1 16,-4-2 1-16,-1 4 0 15,-5-3 1-15,8-4-1 16,13-14 0-16,15-4 2 15,16-19-2-15,14-18 1 16,21-20-1-16,13-15 0 16,18-16 1-16,13-15-1 0,12-11 0 15,10-10 0-15,5-5 1 16,3-3-2-16,4-5 2 15,3-2 0-15,2 0-1 16,5-5 0-16,5 5 0 16,6-2 0-16,5 0 0 15,6 3 1-15,14 1-1 16,11 0 0-16,14 1 1 15,19-1-1-15,17-3 1 16,17 0-1-16,22-4 1 16,19-1-1-16,18-1 1 15,21-2-1-15,14-4 1 16,11 0 0-16,7-1-1 15,5-1 1-15,-4 2 0 0,-2 0-1 16,-11 2 1-16,-15 4 0 16,-20 1-1-16,-14 2 0 15,-21 2 0-15,-19-1 0 16,-22-1 0-16,-18-1 0 15,-21-4 0-15,-14-2 0 16,-24-6-1-16,-12-5 2 16,-19-9-1-16,-17-6 0 15,-20-12 0-15,-12-8 0 16,-18-11 1-16,-16-12-1 15,-10-7 1-15,-19-15-1 16,-2-11 0-16,-12-11 0 16,-11-10 0-16,-8-5 0 15,-7-3 1-15,-9-5 0 0,-6-5-1 16,-8 2 1-16,-9 0 0 15,-2-1 1-15,79 75-3 16,-3-6 1-16,-8 1 0 16,-2-8-2-16,5 10 2 15,-3-4-5-15,4 4-5 16,-7-5-20-16,19-14-10 15,-8 19-2-15,8 9-1 16,-3 4 1-16</inkml:trace>
  <inkml:trace contextRef="#ctx0" brushRef="#br0" timeOffset="62966.6013">21402 2247 87 0,'-52'7'37'0,"1"-5"0"16,19 11 0-16,6-5-34 15,23 6 0-15,21 0 0 16,35 1-1-16,30-3 1 15,37-1 0-15,38-4 0 16,39 0 0-16,33-6-1 16,28-2 0-16,16-4-1 15,5 1 0-15,-4 0 0 16,-17 1-2-16,-17 3 0 15,-31-6-2-15,-29 5-3 16,-41-14-16-16,-22 16-16 16,-42-8-2-16,-27 13 0 0,-49-6 0 15</inkml:trace>
  <inkml:trace contextRef="#ctx0" brushRef="#br0" timeOffset="63316.6212">22794 2408 96 0,'2'-34'39'0,"-8"1"0"16,8 16-1-16,-3 3-36 15,1 14 1-15,-5 21-1 16,2 29 2-16,-7 30-1 15,-5 21 1-15,-7 20-1 16,-3 22 0-16,-4 13-1 16,-2 9 0-16,6-17-2 15,2-18-3-15,18-23-4 16,0-33-18-16,33-14-15 15,1-35-1-15,12-17-2 16,-4-31 1-16</inkml:trace>
  <inkml:trace contextRef="#ctx0" brushRef="#br0" timeOffset="64188.6713">22220 1395 73 0,'11'-11'38'15,"-11"11"-1"-15,0 0 1 16,18 16-27-16,-19-1-3 15,6 11-1-15,-11 4-3 16,4 14 0-16,-4 9 0 16,1 10-2-16,-2 5 0 15,-2 2-2-15,2 0 0 16,-1-2-2-16,7-1-3 15,-5-22-17-15,14 1-16 0,-6-18-1 16,15-6-1-16,-5-22 0 16</inkml:trace>
  <inkml:trace contextRef="#ctx0" brushRef="#br0" timeOffset="64399.6834">22314 1467 105 0,'0'0'40'15,"-3"-21"1"-15,16 18-2 16,1-9-37-16,21-1-1 16,15-2-1-16,8-8-1 15,11 8-4-15,-69 15-16 16,76-25-16-16,-5 8-2 0,-4 4 0 15,-13 12-2-15</inkml:trace>
  <inkml:trace contextRef="#ctx0" brushRef="#br0" timeOffset="64573.6932">22414 1672 107 0,'-34'20'39'16,"21"-2"2"-16,13-18-2 15,22 1-38-15,29-11-2 16,17-7-2-16,17-2-14 15,-11-4-19-15,14 6-3 0,-10 1-1 16,-5 14 0 0</inkml:trace>
  <inkml:trace contextRef="#ctx0" brushRef="#br0" timeOffset="65300.7349">21801 2831 118 0,'-21'8'40'16,"11"13"-1"-16,-10-14-9 15,0 19-28-15,-1 12-1 16,-1 3 1-16,-2 9 0 16,0 1-1-16,1-5 0 15,5 0 0-15,7-8-1 16,2-10 1-16,6-9-1 15,3-19 0-15,13-2 0 16,1-18 0-16,0-9 0 16,4-10 0-16,2-6 1 0,1-7-1 15,-4-4 1-15,0 3 0 16,-3 6-1-16,-3 7 1 15,-3 9-1-15,-2 13 0 16,-4 4 1-16,-2 14-1 16,6 14 0-16,-4 5 0 15,3 5 0-15,0 0 0 16,8 3 0-16,3-5 0 15,6 1 0-15,7-9 1 16,6-6-1-16,6-7 1 16,3-6 0-16,2-5 0 15,-3-9 0-15,0 0 0 16,-5-7 0-16,-7 6 0 15,-5-1 0-15,-5 6 0 0,-8 2-1 16,-13 13 2-16,13 6-2 16,-15 11 0-16,-2 11 0 15,-3 4 0-15,1 12-2 16,-3 1 0-16,5 10-1 15,-2-4-2-15,16 7-9 16,-7-23-14-16,23 8-13 16,-1-20 0-16,20-2-2 15,4-16 1-15</inkml:trace>
  <inkml:trace contextRef="#ctx0" brushRef="#br0" timeOffset="65931.771">23625 2984 78 0,'-1'-23'40'0,"4"6"-2"16,-12-15 3-16,12 11-12 16,-19-10-24-16,-1 8-1 0,-8 1 1 15,-4 15-2-15,-11 7 1 16,-1 14-1-16,-10 12-1 15,0 9 1-15,2 9-3 16,4 0 0-16,9 4 0 16,9-4 0-16,16-6 0 15,11-4 0-15,20-12 0 16,13-7 0-16,13-8 0 15,5-10 0-15,6-8 0 16,0-9 0-16,0-7 0 16,-2-5 0-16,-6-4 0 15,-7 0 0-15,-9 3 0 16,-4 2 0-16,-6 7 0 15,-5 4 0-15,-5 8 0 0,-13 12 0 16,12 8 0-16,-11 16 0 16,-3 10 0-16,-3 12 0 15,0 8 0-15,-2 5 0 16,3 6 0-16,3-4 0 15,2-3 0-15,0-17-12 16,21 2-10-16,-11-33-11 16,25-3-10-16,-7-17-1 15,10-5 1-15,-3-16 0 16</inkml:trace>
  <inkml:trace contextRef="#ctx0" brushRef="#br0" timeOffset="69461.973">24090 2404 18 0,'-34'-2'30'0,"-3"0"2"15,-1-8-1-15,9 12-16 16,-15-21 0-16,14 17-4 16,-8-17-2-16,4 17 3 15,-3-8-9-15,0 9-1 16,-4 4-1-16,-5 13 1 0,-10 10 0 15,-5 12 0-15,-10 9 1 16,-2 12 0-16,-8 10 0 16,-6 8 1-16,-1 5-2 15,4 3 2-15,2 3-2 16,11 4 1-16,10 0-3 15,19 8 1-15,22-7-1 16,22 4 0-16,26-1 1 16,19-5-2-16,24-7 1 15,16-13-2-15,16-11 1 16,6-20 0-16,9-22 0 15,-1-23 1-15,2-22 0 16,-1-27-1-16,-2-23 2 16,-6-22 1-16,-13-16 0 0,-12-8 1 15,-23-17-1-15,-14-4 0 16,-26-7 1-16,-18 9-1 15,-22 11 0-15,-18 21-2 16,-13 18-1-16,-11 19-2 16,-2 37-10-16,-10 13-25 15,5 39 0-15,-3 7-1 16,4 19-2-16</inkml:trace>
  <inkml:trace contextRef="#ctx0" brushRef="#br0" timeOffset="70450.0295">22048 1398 42 0,'11'-6'32'0,"-6"19"2"16,-13 17-1-16,-4 26-22 16,-24 19 0-16,-1 21-4 15,-21 18-3-15,-4 24-1 16,-18 17 1-16,-2 14-2 15,-7 4 2-15,3 4-2 16,2-7 0-16,10-4-1 16,9-16 1-16,12-22-1 15,18-27-1-15,12-25-1 16,13-30 1-16,12-33 1 15,14-39 1-15,14-34-1 16,8-36 0-16,15-23 0 16,6-35 0-16,7-19 0 0,2-17 0 15,6-6 0-15,-1 4-1 16,4 9 1-16,-2 19-2 15,-6 20 2-15,0 34-3 16,-10 16-8-16,-2 34-28 16,-15 28 2-16,-4 25-2 15,-23 15-1-15</inkml:trace>
  <inkml:trace contextRef="#ctx0" brushRef="#br0" timeOffset="73175.1853">10093 3983 81 0,'17'-40'38'0,"-11"-8"-1"16,0 14 0-16,-20-4-31 15,0 11-1-15,-11 6-1 16,-7 17 0-16,-8 12 0 16,-7 21-1-16,-5 15 0 15,1 13-1-15,3 10 0 16,9 3 1-16,13 0-2 0,11-7 0 15,17-11 0-15,18-14-1 16,20-22 0-16,17-21 1 16,15-16-1-16,8-15 0 15,0-11 1-15,1-10-1 16,-7 4 1-16,-10 6 0 15,-15 5 0-15,-15 12 0 16,-14 15 0-16,-20 15-1 16,8 35 0-16,-21 7 1 15,-3 10-2-15,-1 7 1 16,3 3-1-16,8 2-2 15,8-4-1-15,10-19-4 16,26 0-20-16,2-32-12 16,24-1 0-16,-2-23-2 15,13-2 3-15</inkml:trace>
  <inkml:trace contextRef="#ctx0" brushRef="#br0" timeOffset="73355.1956">10994 3988 109 0,'0'0'40'0,"0"0"1"15,0 0-3-15,11 0-37 16,5-7-2-16,12-3-2 16,4-3-2-16,11 16-12 15,-8-14-21-15,6 16-1 16,-12-5 0-16,-3 16-1 0</inkml:trace>
  <inkml:trace contextRef="#ctx0" brushRef="#br0" timeOffset="73498.2037">10965 4290 104 0,'-31'33'40'15,"1"-17"1"-15,24 0-2 16,6-16-35-16,31-20-7 16,26 4-32-16,-1-16-3 15,22 7-1-15,6-11-2 16</inkml:trace>
  <inkml:trace contextRef="#ctx0" brushRef="#br0" timeOffset="74016.2334">11884 3624 82 0,'2'-24'40'0,"-2"24"-3"15,4-23 3-15,-4 23-27 16,2 15-9-16,-4 15 0 16,-2 14-2-16,-3 19-1 15,-6 12-1-15,1 7 0 16,1 6-3-16,4-6-2 0,12 2-14 15,2-30-20-15,18-11 2 16,8-29-3-16,22-19 2 16</inkml:trace>
  <inkml:trace contextRef="#ctx0" brushRef="#br0" timeOffset="74331.2515">12581 3548 77 0,'0'0'40'0,"-40"24"-1"16,11 25 2-16,-17 7-13 15,6 20-25-15,3 5 0 16,9 3 0-16,11-3-1 16,11-8 0-16,16-14-1 15,15-17 0-15,17-20-1 0,9-18 1 16,7-22 0-16,1-15-1 15,1-14 1-15,-7-12-1 16,-9-6 0-16,-13-6-1 16,-15-1-1-16,-13-3-2 15,-8 10 0-15,-12 5 0 16,-3 15-1-16,-4 4-2 15,5 23-7-15,-5-9-15 16,24 27-10-16,0 0 3 16,28 7-2-16</inkml:trace>
  <inkml:trace contextRef="#ctx0" brushRef="#br0" timeOffset="74797.2781">13238 3533 74 0,'38'-1'39'16,"-4"10"-1"-16,-24-6 2 15,-1 22-21-15,-18-7-13 16,-7 10 0-16,-11 6-2 15,-2 11 0-15,-1 3-2 16,-2 5 1-16,6-2-2 16,7-3 2-16,6-10-2 15,9-5 0-15,10-20 0 16,8-13 0-16,7-18 0 15,9-13 0-15,3-13 0 16,-2-6 0-16,0-6 0 16,-3-2-1-16,-4 3 0 15,-5 8 0-15,-3 11 0 16,-8 15 0-16,-8 21 0 0,0 0 0 15,0 37 0-15,-5 6 0 16,3 10 0-16,2 8 1 16,5 3-1-16,5 1 0 15,8-9 0-15,8-11 1 16,5-15 0-16,10-15-1 15,0-16 1-15,3-18 0 16,-2-19 1-16,0-14-2 16,-5-9 0-16,-9-9-3 15,-7 0-1-15,-12-5-1 16,2 12-5-16,-21-5-9 15,13 35-8-15,-24 1-15 16,7 24 1-16,-10 9-1 0,3 28 3 16</inkml:trace>
  <inkml:trace contextRef="#ctx0" brushRef="#br0" timeOffset="75123.2965">12096 4591 99 0,'-16'8'41'0,"17"-20"0"0,31 1-1 15,25-9-38-15,23-11-1 16,29-7 1-16,22-1 0 16,19-3 0-16,14 5 0 15,1 2-1-15,-1 6 0 16,-8 4-2-16,-17 2-3 15,-10 18-9-15,-40-13-24 16,-15 21-4-16,-36-4 0 16,-18 16-1-16</inkml:trace>
  <inkml:trace contextRef="#ctx0" brushRef="#br0" timeOffset="75398.3124">12498 4862 73 0,'2'-21'41'15,"-2"21"0"-15,12-17-1 16,-3 32-19-16,-10 8-19 15,2 16 1-15,-5 13 1 16,0 16-2-16,-2 9 0 16,-4 8-1-16,3 3-1 15,1-7-4-15,7 1-7 16,-7-28-26-16,21-3-3 15,-2-27 0-15,16-16-2 16</inkml:trace>
  <inkml:trace contextRef="#ctx0" brushRef="#br0" timeOffset="75886.3404">13287 4757 87 0,'3'-19'39'0,"-13"5"-1"15,10 14 1-15,-21 28-34 16,14 6-1-16,-5 12 0 0,6 11-2 16,1 11 1-16,0 12-2 15,4 2 1-15,2-3-3 16,6-3-1-16,2-13-6 15,18-2-29-15,-9-22-2 16,11-10 0-16,-1-26-1 16</inkml:trace>
  <inkml:trace contextRef="#ctx0" brushRef="#br0" timeOffset="76225.3598">13777 4671 96 0,'-27'28'41'15,"-22"11"1"-15,2 25-2 0,-15-8-32 16,10 8-5-16,6 0 1 16,10-5-1-16,12-9 0 15,12-10-1-15,13-10 0 16,17-13-2-16,11-10 1 15,9-6-1-15,6-5 0 16,3-4 0-16,1-2 0 16,-3 0 0-16,-2 3 0 15,-6 2 0-15,-6 7 0 16,-6 1-1-16,-6 9 0 15,-5 0-2-15,1 11-3 16,-11-12-19-16,12 16-17 16,-7-9 1-16,10 6-3 15,-2-11 2-15</inkml:trace>
  <inkml:trace contextRef="#ctx0" brushRef="#br0" timeOffset="76792.3921">14315 5073 55 0,'0'0'39'0,"5"10"-1"16,-5-10 1-16,0 0-14 0,-5-16-13 16,5 16-4-16,-11-24-4 15,0 13 1-15,-7-3-2 16,-3 6 0-16,-5 5 0 15,0 6-2-15,-2 10 1 16,-1 11-1-16,1 10 1 16,5 3-1-16,4 3 1 15,10 3-1-15,7-5 0 16,8-6 0-16,11-11-1 15,7-12 1-15,10-14-1 16,3-11 0-16,6-7 1 16,-5-8-1-16,-1 0 0 15,-3-1 0-15,-8 5 0 16,-4 5-1-16,-4 12 0 15,-8 12 1-15,-4 19-1 0,-2 15 1 16,-4 18 0-16,-6 14 0 16,0 15-1-16,-4 9 2 15,-6 5 0-15,-3 0 0 16,-6-4 0-16,-2-9 0 15,-7-13 0-15,2-15-1 16,-4-18-2-16,-5-24-7 16,17-5-10-16,-18-34-7 15,21-6-15-15,-11-24 0 16,10-10-3-16,-5-24 2 15</inkml:trace>
  <inkml:trace contextRef="#ctx0" brushRef="#br0" timeOffset="77517.4337">10467 6368 80 0,'-19'-23'38'0,"1"6"-1"15,-12 5 1-15,0 14-22 0,-14 7-12 16,-1 13 1-16,-11 14-1 15,0 17 2-15,-3 7-2 16,5 9 1-16,7-1-2 16,16-2 1-16,14-8-2 15,21-12 1-15,21-22-2 16,20-16-1-16,19-20 1 15,11-16 0-15,10-15-1 16,0-11-1-16,0-8 2 16,-5-1-2-16,-14 4 1 15,-9 11-1-15,-18 11 2 16,-11 12-2-16,-14 18 1 15,-11 18 0-15,-10 19 0 16,-8 15 3-16,0 13-3 0,-2 7 2 16,5 6-4-16,6 2 1 15,13-4-4-15,7-21-7 16,24 5-16-16,-4-28-12 15,20-10-1-15,0-20 0 16,7-10-1-16</inkml:trace>
  <inkml:trace contextRef="#ctx0" brushRef="#br0" timeOffset="77711.4445">11090 6623 117 0,'-19'9'40'0,"19"-9"1"16,11-1-3-16,17-9-38 15,8-5 0-15,7-3-3 0,9 2-1 16,-2-4-5-16,10 14-22 16,-16-6-9-16,-5 16 1 15,-19 3 1-15</inkml:trace>
  <inkml:trace contextRef="#ctx0" brushRef="#br0" timeOffset="77848.4524">11091 6917 121 0,'-26'15'40'16,"20"-2"0"-16,6-13-3 15,35-28-39-15,24 6-25 16,2-20-10-16,18 4-4 16,1-9 2-16,10 6-3 0</inkml:trace>
  <inkml:trace contextRef="#ctx0" brushRef="#br0" timeOffset="78362.4819">12261 6181 99 0,'0'0'37'16,"-4"15"1"-16,-8 19-3 15,-12 13-33-15,-3 17-1 16,-3 11 0-16,1 10 1 16,4 5-5-16,4-9-6 15,17 2-27-15,9-22 1 16,20-12-1-16,11-26 0 15</inkml:trace>
  <inkml:trace contextRef="#ctx0" brushRef="#br0" timeOffset="78674.4999">12886 6172 74 0,'-37'15'40'16,"-3"27"-1"-16,-12 15 1 15,12 27-9-15,-8 0-25 16,13 10 1-16,10-7-4 15,17-8 2-15,14-15-3 16,21-13 1-16,20-28-2 16,14-20 0-16,12-19 0 15,6-22 1-15,0-15-2 16,-5-10-2-16,-10-11 2 15,-17-6-2-15,-18 2 2 16,-15 0-4-16,-20 3 2 16,-15 8-3-16,-8 13 2 15,-12 11-3-15,2 31-15 16,-14 2-18-16,11 24-1 15,1 4 1-15,15 17-2 0</inkml:trace>
  <inkml:trace contextRef="#ctx0" brushRef="#br0" timeOffset="79568.551">13618 6530 68 0,'1'-15'38'0,"-1"15"-1"15,6-18 0-15,-3 28-17 16,-3-10-14-16,-14 23 0 15,3-2-2-15,2 9 1 16,-6 3-2-16,-3 7 1 16,2 0-2-16,2-2 1 15,1-4-1-15,6-5-1 16,4-8 0-16,7-8-1 15,-4-13 0-15,25-8 1 16,-3-15-1-16,3-8 0 16,3-11 0-16,2-5-1 15,0-4 2-15,-2-1-2 0,-6 4 2 16,-3 6-2-16,-7 8 3 15,-5 9-3-15,-7 14 3 16,0 11-1-16,-12 6 0 16,4 11 0-16,-2 1-1 15,7 7 0-15,3-2 1 16,9-2 0-16,7-9 0 15,11-7-1-15,8-12 1 16,9-8 0-16,7-8-1 16,-3-7 2-16,3-6-2 15,-4 3 0-15,-7-1 1 16,-4 8-1-16,-13 4 1 15,-5 7-1-15,-18 15 0 16,12 3 0-16,-13 17 1 16,-3 8-1-16,-2 11 0 0,-1 6 2 15,3 5-5-15,1 3 2 16,5 3-3-16,3-11-3 15,17 11-14-15,-13-26-5 16,19 7-15-16,-8-17 0 16,10 3-1-16,-8-15 2 15</inkml:trace>
  <inkml:trace contextRef="#ctx0" brushRef="#br0" timeOffset="79814.5651">13744 7023 102 0,'-33'18'41'16,"21"-2"0"-16,12-16-2 15,30-1-28-15,18-16-8 16,22-9-2-16,19-6 0 15,16-8-2-15,8 1-1 16,1-8-4-16,7 19-15 16,-16-10-17-16,-9 15-3 15,-17 1 1-15,-20 17-1 16</inkml:trace>
  <inkml:trace contextRef="#ctx0" brushRef="#br0" timeOffset="80304.5931">14255 7140 72 0,'-25'-9'39'0,"-1"25"-1"15,-14 4 2-15,1 19-13 0,-14-6-21 16,5 9-3-16,0-2 0 16,10 2-2-16,9-6 1 15,10-8-2-15,19-8 1 16,16-8 0-16,19-12 0 15,14-4 0-15,6-5-1 16,7 1 0-16,-2 1 0 16,-4 7 0-16,-12 11 0 15,-18 10 0-15,-16 10 0 16,-19 12 0-16,-15 4 0 15,-12 4 0-15,-9-1 0 16,-1-7-1-16,0-7-1 16,9-14-1-16,18-8-5 15,2-34-13-15,33 0-19 0,2-21 0 16,21-1-1-16,7-16 0 15</inkml:trace>
  <inkml:trace contextRef="#ctx0" brushRef="#br0" timeOffset="80769.6197">14650 6951 110 0,'-16'7'40'16,"7"7"1"-16,-2-11-2 15,11-3-34-15,12 4-3 16,2-2 1-16,3-2 0 16,8 0-1-16,2 0 0 15,1 0-1-15,1 0 0 16,-2 1 0-16,-4 0 0 15,-6 5-1-15,-4 5 0 16,-11 2 1-16,-7 7-1 16,-8 4 0-16,-7 6 1 15,-7 7-3-15,-3 4 3 16,-1-5-3-16,4 1 2 15,6-7-1-15,9-5 0 0,10-9-1 16,16-12 0-16,10-15 0 16,17 2-11-16,-6-21-10 15,22 10-16-15,-12-9-1 16,6 9-1-16,-8-1-1 15</inkml:trace>
  <inkml:trace contextRef="#ctx0" brushRef="#br0" timeOffset="80967.631">15210 7945 112 0,'-26'-9'37'15,"2"-11"-9"-15,1-3-26 16,-8-3-44-16,13-2 0 16,-2-3-2-16</inkml:trace>
  <inkml:trace contextRef="#ctx0" brushRef="#br0" timeOffset="107613.1551">14839 6408 41 0,'-7'-23'30'16,"7"10"0"-16,-6-5 1 15,0-2-23-15,2 5-3 16,-10-4 0-16,5 7 1 16,-10-4 1-16,6 8 0 15,-10-8-1-15,6 7-2 16,-9-4 0-16,4 0-2 15,-6-1 1-15,3 0-2 16,-6-1 1-16,-2 4 0 16,-5-1 0-16,-1 3 0 15,-4 2 1-15,-1 2-1 16,-1-1 0-16,-1 1 1 0,0 1-2 15,2 1 1-15,-5 0-1 16,3 4 0-16,1 2 0 16,-2 9-1-16,-1 8 1 15,0 7-1-15,-4 14 0 16,-1 8 1-16,-3 12-1 15,2 8 2-15,-2 8-2 16,2 6 2-16,3 3-2 16,2-1 1-16,4 2-1 15,3 1 2-15,4-4-3 16,5-2-1-16,4-1 1 15,8-4-1-15,2-1 1 16,9-1-1-16,4 3 1 16,11 0-1-16,7 0 0 15,6-1 2-15,8-2 0 0,8 3 0 16,3-3-1-16,6-3 0 15,6-8 1-15,7-3-1 16,6-9 1-16,3-4-1 16,8-8 1-16,4-8 0 15,8-5 0-15,5-8 0 16,10-6 0-16,3-5 1 15,5-8-1-15,4-8 0 16,4-7 1-16,1-9-1 16,-1-8 1-16,-3-11 0 15,-4-9-1-15,-12-9 1 16,-6-9-1-16,-11-9 1 15,-12-7-1-15,-6-8 1 16,-11-1-1-16,-10-6 1 0,-7-1 0 16,-10 0 1-16,-6-3-1 15,-5 5 0-15,-7 1 0 16,-11 0 1-16,-6-3-1 15,-5 8-1-15,-10 2 0 16,-6 2-1-16,-15 12 2 16,-8 8-3-16,-17 14 3 15,-16 17-2-15,-18 24 1 16,-16 13 0-16,-19 17-1 15,-9 6-2-15,11 10-14 16,4-21-21-16,29-11 0 16,26-22-3-16,39-22 1 15</inkml:trace>
  <inkml:trace contextRef="#ctx0" brushRef="#br0" timeOffset="110458.3178">3129 4720 90 0,'-14'-1'40'15,"14"1"1"-15,-14 3-2 16,25-9-35-16,3 3-1 15,13-4-1-15,12-3 0 16,12-5-2-16,8-2 0 0,5-3-2 16,6 5-2-16,-9-8-10 15,0 18-24-15,-22-1 0 16,-12 18-1-16,-19 1-1 15</inkml:trace>
  <inkml:trace contextRef="#ctx0" brushRef="#br0" timeOffset="110637.328">3115 5057 102 0,'-18'16'41'16,"18"-16"0"-16,18-5-1 16,16-17-37-16,27-6 0 15,20-8-3-15,10-7-2 16,11 8-5-16,-6-13-18 0,11 19-15 15,-17 0-1-15,-4 14-3 16,-18 5 1-16</inkml:trace>
  <inkml:trace contextRef="#ctx0" brushRef="#br0" timeOffset="115883.6281">1425 4082 71 0,'-21'9'32'16,"8"3"-7"-16,-11-18 1 16,6 15-6-16,-13-16-8 15,8 12-5-15,-14-11-1 0,0 11-2 16,-11-3 0-1,2 6-1-15,-10 3 0 0,1 4 0 16,-7-2 0-16,4 2 1 16,3 0-1-16,7-2 0 15,9-4-1-15,8 1 1 16,6-8-1-16,9 0-1 15,16-2 0-15,-14 0-1 16,14 0 1-16,0 0-1 16,0 0 0-16,9 15 0 15,1 3 0-15,-1 9-1 16,-3 17 1-16,-2 14 0 15,-3 21-1-15,-3 19 1 16,-7 20 1-16,-4 17-2 16,-4 8 1-16,-5 1 0 0,3-6 1 15,4-11-1-15,4-16 0 16,9-22 0-16,6-20 0 15,11-22-1-15,9-23 1 16,11-16 0-16,6-16-1 16,11-9 1-16,7-12 0 15,7-4 0-15,6-5 0 16,-3 0-1-16,4 2-1 15,-2-1-3-15,10 20-15 16,-17-10-18-16,6 20-2 16,-10-4-1-16,8 11-2 15</inkml:trace>
  <inkml:trace contextRef="#ctx0" brushRef="#br0" timeOffset="116686.6741">2455 4087 99 0,'0'0'37'0,"-23"-8"2"0,23 8-4 15,0 0-30-15,0 0-2 16,17-14-1-16,1 0 1 15,9-2-2-15,3 0 1 16,6 3-1-16,7 3 1 16,1 6-1-16,-2 13 0 15,-1 11 0-15,-6 15-1 16,-7 10 1-16,-5 11-1 15,-9 8 1-15,-6 5-2 16,-6 5 1-16,-2 0 0 16,2 1 0-16,1 5-1 15,1-3 1-15,7 1-1 16,-3 1 2-16,5 1-2 0,-3 0 2 15,-4 2 0-15,-7 0 0 16,-7-1 0-16,-10-4 1 16,-10-2 0-16,-6-7-1 15,-13-7 0-15,-4-12 0 16,-2-9 0-16,-3-15-1 15,0-10-1-15,4-13-1 16,3-14-1-16,11-8-5 16,1-21-11-16,24 9-19 15,-5-13-2-15,22 7-1 16,-2-6 0-16</inkml:trace>
  <inkml:trace contextRef="#ctx0" brushRef="#br0" timeOffset="118150.7578">2121 3679 70 0,'-3'-12'34'16,"-5"-4"1"-16,8 16-6 16,-21-27-10-16,21 27-12 0,-27-17-1 15,12 17-1-15,-9-1 0 16,1 11 0-16,-5 2-2 15,2 7 1-15,-7 3-1 16,4 9 1-16,0 6-2 16,5 6 1-16,4 0-2 15,9 4 0-15,10-4 0 16,10-4 0-16,15-11 0 15,10-12-1-15,8-14 0 16,7-12 1-16,2-17 0 16,5-8-1-16,-4-8 0 15,-8-5 0-15,-8-1 1 16,-8 0-2-16,-10 4 1 15,-5 5 0-15,-7 9 0 0,-7 8 0 16,-2 10-1-16,3 13 1 16,-11 26 0-16,7 12 1 15,1 22-1-15,2 19 0 16,3 17 0-16,-1 13 1 15,3 9-2-15,-2 2 2 16,-2-2-1-16,-5-7 1 16,-5-8 0-16,-10-15 0 15,-6-15 0-15,-9-13 0 16,-8-16 0-16,-7-18-1 15,-3-18-2-15,-2-23-3 16,15-8-11-16,-11-36-22 16,23-3-4-16,3-17 0 15,23 5-1-15</inkml:trace>
  <inkml:trace contextRef="#ctx0" brushRef="#br0" timeOffset="120040.8659">5594 3850 51 0,'9'-16'34'0,"-9"16"-1"15,-15-17 1-15,1 16-15 16,-19-8-14-16,2 9 1 15,-13-5 0-15,-4 12 1 16,-18-1-1-16,-4 7 0 16,-11 0-1-16,4 1-1 15,0-2 0-15,9 1-1 16,6-6-1-16,13 0 0 15,11-3-1-15,13-4 0 16,9-2 0-16,16 2-1 16,-12-2 0-16,12 2 0 0,0 0 0 15,0 0 0 1,12 16 0-16,-6 0 0 0,3 13-1 15,-4 15 1-15,0 20 0 16,-4 14-1-16,-5 21 0 16,-7 19 0-16,-7 12 0 15,-9 8 1-15,-2 2 0 16,-5-6-1-16,4-12 2 15,0-12-1-15,6-17 1 16,8-15-1-16,4-14 1 16,9-15-1-16,8-9 0 15,10-12 1-15,16-8-1 16,14-10 1-16,17-12 0 15,15-7-1-15,12-11 1 0,15-3-3 16,11 2-2-16,-5-14-18 16,8 21-18-16,-20-6 1 15,-1 17-3-15,-17-5 0 16</inkml:trace>
  <inkml:trace contextRef="#ctx0" brushRef="#br0" timeOffset="120719.9047">5887 4475 91 0,'0'-16'38'0,"-7"-8"0"16,17 17-5-16,-14-3-28 15,4 10 0-15,0 0-2 16,-9 34 1-16,-1 1-2 16,-7 19 0-16,-8 11 0 15,-6 6-1-15,-1 5 0 16,-3-1 0-16,6-6-1 15,5-10 2-15,5-15-2 16,10-14 2-16,9-30-2 16,9 2 1-16,10-25 0 0,6-14 0 15,3-13 0-15,-2-9 0 16,1-12 0-16,-1-3-1 15,-7-5 1-15,1 5 1 16,-7 6-1-16,-5 13 0 16,-4 12 0-16,2 14 0 15,-2 19-1-15,-4 10 0 16,19 42 0-16,-5 8-1 15,5 15 0-15,6 9 0 16,9 8 0-16,4 1 0 16,13-3 1-16,1-8 0 15,7-11 0-15,-2-15 0 16,0-17 1-16,-4-15 1 15,-5-19-1-15,-9-15 1 0,-8-16-1 16,-11-14 1-16,-7-15-1 16,-7-8 0-16,-5-10 0 15,-7-8-1-15,0 2-1 16,-3 6 0-16,2 10-2 15,-1 7-2-15,11 27-11 16,-11 3-21-16,8 36-5 16,14-3 1-16,2 25-3 15</inkml:trace>
  <inkml:trace contextRef="#ctx0" brushRef="#br0" timeOffset="121411.9443">7057 3928 81 0,'-20'-7'39'0,"-3"-6"0"15,10 6 0-15,-5-13-22 16,18 20-12-16,-17-19-1 15,17 19-1-15,6-14 0 16,13 9-1-16,10 1 0 16,17 0-1-16,12-3 0 15,16-1 1-15,7 0-1 16,9 1 0-16,0 4 0 15,-6-1-1-15,-8 9 1 16,-13 7-1-16,-18 10 1 16,-11 11-1-16,-20 17 0 15,-14 13 1-15,-14 19-2 16,-10 14 0-16,-10 8 1 0,-3 8-1 15,2 5 0-15,3-5 0 16,5-5 1-16,10-7-1 16,9-12 2-16,4-11-1 15,8-7 1-15,-1-6-1 16,-5-2 2-16,-7-6-2 15,-13-5 2-15,-9-2-1 16,-7-9-1-16,-6-9 1 16,-6-11-1-16,-1-12 0 15,2-15-1-15,3-14-2 16,13-7-1-16,0-17-6 15,25 8-13-15,-8-13-17 16,21 12-1-16,-4-2 0 16,13 11-1-16</inkml:trace>
  <inkml:trace contextRef="#ctx0" brushRef="#br0" timeOffset="121860.97">4568 5748 93 0,'0'0'40'16,"31"-8"0"-16,14 11-1 15,9-7-38-15,27-3-1 16,25-3 0-16,32-4 1 16,26-6-1-16,23-5 1 15,26-6 0-15,18-4 0 16,18-6 1-16,17-2-1 15,5-1 1-15,-6 3 0 16,-9 3 0-16,-13 6-1 16,-25 5 1-16,-26 7-2 0,-29 8-1 15,-31 7-2-15,-30 17-6 16,-42-10-24-16,-16 16-7 15,-35-1 0-15,-14 11-1 16</inkml:trace>
  <inkml:trace contextRef="#ctx0" brushRef="#br0" timeOffset="122496.0063">5996 6112 90 0,'3'-27'37'16,"5"8"0"-16,-6-8 0 15,8 14-32-15,-10 13 0 16,0 0-1-16,15 34-1 15,-8 12-1-15,-6 20 0 16,1 18-1-16,-5 15 0 16,-1 11 1-16,-3 0-2 0,2-4 0 15,2-8-2-15,4-17-3 16,18-11-27-16,-4-28-4 15,17-17-2-15,4-27-2 16</inkml:trace>
  <inkml:trace contextRef="#ctx0" brushRef="#br0" timeOffset="122823.025">6578 6120 102 0,'-30'30'38'15,"-19"2"2"-15,1 20-2 16,-16-6-33-16,5 5 0 0,0-4-1 16,8 1 0-16,7-5-1 15,14-7 1-15,17-7-2 16,13-9 0-16,23-11-1 15,16-5 0-15,13-8-1 16,10-8 0-16,10 0 0 16,0 0 0-16,0 3-1 15,-6 6 0-15,-6 9 0 16,-13 4-1-16,-8 13-1 15,-10 3-3-15,0 14-15 16,-17-11-17-16,9 6-3 16,-7-12 1-16,8 0-2 15</inkml:trace>
  <inkml:trace contextRef="#ctx0" brushRef="#br0" timeOffset="123447.0607">7266 6428 65 0,'0'0'39'16,"-10"-20"-1"-16,10 20 1 0,-24-30-13 15,17 20-19-15,-15-2-1 16,0 12-1-16,-7 5-2 15,-4 10 1-15,-3 11-2 16,0 12 2-16,-4 6-2 16,4 3 2-16,4 1-3 15,8-4 2-15,15-8-2 16,14-8 1-16,14-18-1 15,14-11-1-15,16-13 0 16,7-10 0-16,6-8 0 16,3-5-1-16,-4 2 1 15,-9 2-1-15,-9 7 1 16,-9 5-1-16,-11 9 1 0,-9 17-1 15,-10 11 1-15,-5 13 1 16,-5 15-1-16,2 12 2 16,-4 17-3-16,2 11 3 15,-6 8-3-15,6 3 1 16,-3 0 0-16,-1-2 0 15,-3-8 0-15,-7-10 0 16,-3-13 1-16,-9-11-1 16,-3-14 0-16,-7-14 1 15,-2-14-1-15,-3-15-2 16,0-11-1-16,3-24-4 15,13-7-9-15,-6-32-16 16,20-6-9-16,3-13 0 16,22 3-2-16,0-3 3 0</inkml:trace>
  <inkml:trace contextRef="#ctx0" brushRef="#br0" timeOffset="124018.0934">7751 5822 96 0,'-26'0'43'0,"1"-9"-1"16,25 9-1-16,-14-8-26 0,30 3-15 16,14-3 2-16,13 4-3 15,9-3 2-15,4 6-2 16,3-5 2-16,1 4-2 16,-6 4 2-16,-7 0 1 15,-8 5-1-15,-9 1 2 16,-7 11-2-16,-10 5 1 15,-5 14 0-15,-3 9 0 16,-3 12 1-16,-1 15-3 16,1 11 0-16,-5 11 0 15,2 8 0-15,2 0 0 16,-1 0 0-16,3-6 0 15,-1-8 0-15,-1-8 0 16,1-15 0-16,1-12 0 0,-3-10 0 16,-4-12 0-16,-5-13 0 15,-12-5 0-15,-11-5 0 16,-14-6 0-16,-17-2 0 15,-15-3 0-15,-8-3 0 16,-4-1 0-16,3 3 0 16,4-2 0-16,14 1 0 15,14-9 0-15,27 7-14 16,8-18-9-16,31 12-18 15,3-10-2-15,19 8 0 16,0-8 0-16</inkml:trace>
  <inkml:trace contextRef="#ctx0" brushRef="#br0" timeOffset="124694.1321">6037 6084 95 0,'40'-13'39'0,"-22"-4"2"16,-5 10-4-16,-27-7-29 16,0 5-2-16,-14-2-2 15,-9 0-1-15,-10 3-1 16,-10 5 0-16,-9 1 0 15,-6 7 0-15,-4 3 0 16,0 5 0-16,1 0 0 16,11 3 0-16,9 0-1 15,10 0 0-15,13 2 0 16,13 4-1-16,14 8 0 0,13 6 0 15,6 12 0-15,5 14 0 16,-1 9 0-16,-2 14 1 16,-5 15-1-16,-8 6 2 15,-9 6-2-15,-9-4 0 16,-2 0 0-16,-4-7 0 15,1-9 0-15,5-14 0 16,6-14 0-16,11-19 0 16,13-19 0-16,19-18 0 15,15-18 0-15,16-14 0 16,13-11 0-16,8-5 0 15,3-1 0-15,1 6 0 16,-5 6 0-16,-9 3-8 16,-1 23-8-16,-27-11-9 15,5 22-17-15,-12-3-1 0,7 3-1 16,-6-2 0-16</inkml:trace>
  <inkml:trace contextRef="#ctx0" brushRef="#br1" timeOffset="141676.1034">988 8501 81 0,'-4'-29'38'16,"-8"0"-1"-16,2 14 1 15,-13-1-33-15,7 12-1 16,0 5-2-16,5 13 0 16,1 12-1-16,5 14 0 15,4 14 0-15,5 15 0 16,-1 8 1-16,5 15-1 15,1 2 1-15,-3 6 0 16,-1-5 0-16,-1-8 0 16,0-12 0-16,-2-15-2 15,-1-12 0-15,3-15 1 16,-1-17-1-16,-3-16 0 15,12-28 0-15,-2-4 0 16,1-11 0-16,4-4 1 0,2-5-1 16,4-2 0-16,6 7 0 15,3 7 1-15,2 12-1 16,5 10 1-16,0 11-1 15,-2 11 1-15,0 10-1 16,-5 6 1-16,-3 9 0 16,-10 5 0-16,-11 6-1 15,-10 6 1-15,-15 0-1 16,-13 2 1-16,-10-3-1 15,-8-7-1-15,-2-7-3 16,-2-15-3-16,22-2-27 16,-4-28-5-16,26 0 0 15,10-18-1-15</inkml:trace>
  <inkml:trace contextRef="#ctx0" brushRef="#br1" timeOffset="142089.127">1640 9088 96 0,'0'0'38'0,"8"10"0"16,-8-10-1-16,-7 12-32 15,-4 3-1-15,-2 8-1 16,-1 5 0-16,2 7-1 15,-2 2 0-15,4 1 1 16,4-1-2-16,6-5 1 16,9-8-1-16,7-7 0 0,7-15-1 15,9-11 1-15,8-12-1 16,4-10 1-16,2-8-1 15,-1-5 1-15,-3-2-1 16,-7 1 0-16,-4 7 1 16,-9 6-1-16,-7 11 0 15,-15 21 0-15,0 0 1 16,0 0-1-16,6 26 0 15,-10 3 0-15,3 2 0 16,1 2-2-16,9-7 0 16,3-12-3-16,17-5-8 15,-4-27-23-15,20-5-4 16,2-23 1-16,14-6-1 0</inkml:trace>
  <inkml:trace contextRef="#ctx0" brushRef="#br1" timeOffset="142262.1369">2510 8432 100 0,'-10'12'38'15,"-15"25"0"-15,3 31 0 16,-11 19-33-16,5 13-3 16,6 6-1-16,6 3-2 15,6-2-3-15,6-18-5 16,15-3-26-16,-4-26-3 15,9-10 1-15,-3-27-2 16</inkml:trace>
  <inkml:trace contextRef="#ctx0" brushRef="#br1" timeOffset="142413.1455">2340 9000 119 0,'-19'-39'41'16,"11"20"0"-16,7-7-2 16,12 12-35-16,17 0-7 15,10-6-22-15,23 12-14 16,1-6-4-16,16 3 2 15,6-5-4-15</inkml:trace>
  <inkml:trace contextRef="#ctx0" brushRef="#br1" timeOffset="144830.2838">2804 9865 114 0,'-16'9'41'0,"-5"-11"0"16,21 2-2-16,0 0-38 15,22-20 0-15,6 10-1 16,11-3 1-16,4 3 0 15,7 4 0-15,2 5-1 16,4 8 1-16,-6 8 0 0,-4 7 0 16,-4 8 0-16,-7 7 0 15,-6 9-1-15,-5 5 1 16,-7 8-1-16,-7 5 0 15,-4 8-1-15,-5 5 2 16,1 6-3-16,-5 3 3 16,1 2-2-16,4 0 1 15,1-5-2-15,5-4 2 16,3-8-1-16,4-9 1 15,1-8-1-15,2-11-1 16,-3-9 1-16,-1-7-1 16,-6-8 2-16,-7-4-2 15,-8-4 3-15,-10-5-2 16,-15-3 2-16,-8-5-1 0,-11-2 0 15,-9-2 0-15,-6 1 0 16,-3 1 0-16,0 2-1 16,0 1-1-16,14 4-3 15,0-7-14-15,25 17-13 16,-6-10-8-16,16 5-2 15,-1-10 0-15</inkml:trace>
  <inkml:trace contextRef="#ctx0" brushRef="#br1" timeOffset="145401.3163">1867 9908 64 0,'0'0'37'0,"-17"4"-1"16,-22 0 0-16,0 19-8 15,-21-8-20-15,1 9-2 16,-8-7 0-16,6 8-1 0,3-5-1 16,10 1 0-16,9 0-2 15,11 5 0-15,9 7-1 16,7 11 0-16,8 10-2 15,0 16 1-15,1 18-1 16,-8 16 1-16,-6 14-2 16,-7 8 0-16,-13 5 1 15,-2-1 0-15,-2-6 1 16,6-9-1-16,8-14 1 15,16-17 0-15,15-22 1 16,23-18 0-16,23-22-1 16,16-21 0-16,15-16 0 15,12-14-1-15,3-8-1 16,2-8-2-16,-3 6-3 0,-14-9-17 15,8 22-15-15,-18-1-2 16,-4 13-1-16,-10-3 1 16</inkml:trace>
  <inkml:trace contextRef="#ctx0" brushRef="#br1" timeOffset="145816.3402">4136 10328 95 0,'-15'-3'40'15,"15"3"4"-15,0 0-5 16,25-7-24-16,5 2-16 0,7-8 0 15,15 4-4-15,1-6-1 16,18 11-9-16,-18-10-24 16,11 14 2-16,-17-3-1 15,-6 14-1-15</inkml:trace>
  <inkml:trace contextRef="#ctx0" brushRef="#br1" timeOffset="145959.3483">4410 10514 94 0,'-69'44'39'0,"14"0"0"15,8-15 1-15,30-1-29 16,17-28-5-16,29-5-5 15,35-22-3-15,25-20-26 16,36 2-9-16,5-13-5 16,11 8 2-16,-2-4-1 15</inkml:trace>
  <inkml:trace contextRef="#ctx0" brushRef="#br1" timeOffset="146986.4071">6321 9924 85 0,'0'-18'36'16,"0"18"1"-16,0 11 1 16,6 23-32-16,-11 10-2 15,6 21 0-15,-3 12-1 16,2 19 0-16,-2 4-2 15,2 8 1-15,1-8-3 16,4-11-1-16,6-10-5 16,-3-28-25-16,20-8-7 15,0-31 1-15,11-15-1 0</inkml:trace>
  <inkml:trace contextRef="#ctx0" brushRef="#br1" timeOffset="147276.4234">6824 9992 106 0,'-37'18'39'0,"-7"25"2"16,-14 3-2-16,3 13-34 15,-3-1-3-15,9 1 1 16,5-6-1-16,10-5 0 15,13-12-2-15,17-6 2 16,14-14-2-16,18-10 0 0,13-6 1 16,10-6-1-16,10-3 0 15,4-1-1-15,2 5-1 16,-4-3-3-16,2 16-6 15,-21-9-22-15,11 16-9 16,-19-6 2-16,1 8-3 16</inkml:trace>
  <inkml:trace contextRef="#ctx0" brushRef="#br1" timeOffset="147753.4509">7346 10323 95 0,'-9'-10'39'0,"-15"-8"4"15,3 14-2-15,-13 4-35 0,1 2-1 16,-6 6-2-16,7 12 2 16,-3 7-3-16,6 13 1 15,4 6-2-15,5 1 1 16,12 0-2-16,13-3 1 15,11-7-1-15,10-11 0 16,10-8 0-16,7-16 1 16,6-12-1-16,-3-10 0 15,-2-5 0-15,-6-5 0 16,-6-4 1-16,-7 3-1 15,-9 1 0-15,-6 6 0 16,-3 7 0-16,-7 17 0 0,0 0-1 16,0 0 1-1,-1 41 0-15,-3 6 0 0,-1 17 0 16,0 13 0-16,-3 10-1 15,-4 7 0-15,-4 4 1 16,-5-3-2-16,-3-9 2 16,-5-10-2-16,-5-12 2 15,-3-18 0-15,-2-18 0 16,-3-19-1-16,4-18-1 15,2-20-3-15,10-6-12 16,-4-32-15-16,22-1-8 16,-1-23 0-16,17 1-4 15</inkml:trace>
  <inkml:trace contextRef="#ctx0" brushRef="#br1" timeOffset="151250.6509">2461 9563 85 0,'-12'-10'36'0,"-13"-1"1"16,-1 21-2-16,-20-2-25 16,7 16-3-16,-8 5 0 15,2 12-2-15,-2 3 0 16,10 6-2-16,4-5 0 15,13-3-1-15,8-8 0 16,17-9 0-16,12-15-2 16,16-14 0-16,8-16 0 15,8-10 0-15,2-8 1 0,2-7-1 16,-5-2 0-16,-6 2 1 15,-7 6-1-15,-7 10 1 16,-11 6-1-16,-3 15 0 16,-14 8 0-16,17 31 0 15,-12 15 0-15,1 20 0 16,-1 16 0-16,-4 12 1 15,0 11-1-15,-7 0 0 16,-3-1 0-16,-6-10 2 16,-7-14-2-16,-4-15 1 15,-6-21-3-15,0-17 0 16,-2-15-4-16,-5-27-15 15,10-4-18-15,-3-22-5 16,9-7 4-16,0-20-4 16</inkml:trace>
  <inkml:trace contextRef="#ctx0" brushRef="#br1" timeOffset="153317.7692">8016 10307 55 0,'7'-15'39'15,"7"6"-1"-15,-10-4 2 16,8 19-15-16,-12-6-20 16,0 0 1-16,-2 20-3 15,-2 5 2-15,-6 7-2 16,-2 9 0-16,-2 4-1 15,-1 0 0-15,1-3-1 16,5-5 2-16,1-8-2 16,7-13 0-16,1-16 0 15,16-11 0-15,2-15-1 16,7-11 1-16,5-8 0 15,0-3-1-15,0-4 2 0,1 1-2 16,-3 9 2-16,-6 8-2 16,-4 7 2-16,-8 14-2 15,-10 13 1-15,0 0-1 16,1 25-1-16,-7-1 2 15,1 4-1-15,3 1 0 16,5-4 0-16,10-3 1 16,9-9-1-16,10-10 1 15,12-8 1-15,6-8-2 16,4-6 2-16,2-4-1 15,-1 1 1-15,-7-3-1 16,-6 5 1-16,-9 6-2 16,-6 5 0-16,-10 10 0 15,-6 10 0-15,-6 8 0 0,-5 12 0 16,-3 7 0-16,-2 7-2 15,-2 5 1-15,3 3-2 16,-2-10-2-16,12 3-7 16,-6-24-11-16,24 2-19 15,-3-22 0-15,16-5-2 16,4-18 2-16</inkml:trace>
  <inkml:trace contextRef="#ctx0" brushRef="#br1" timeOffset="153746.7938">9603 10128 85 0,'13'-6'41'16,"-15"-4"-1"-16,2 10 1 16,-24 0-18-16,2 11-19 15,-9 4-1-15,2 9 0 16,-4 1-1-16,4 1 0 15,4 3-1-15,9-2 1 16,12-5-1-16,12-6-1 16,16-6 1-16,8-3-1 15,6-3 0-15,5 0 1 0,-1 2-2 16,-4 2 1-1,-9 7-1-15,-8 6 1 0,-14 5-1 16,-15 8 1-16,-9 0-1 16,-8 2 1-16,-5 0-1 15,0-5 0-15,3-9-3 16,4-15-4-16,23-7-10 15,-7-14-15-15,27-7-10 16,2-20 2-16,14-3-1 16</inkml:trace>
  <inkml:trace contextRef="#ctx0" brushRef="#br1" timeOffset="153988.8076">9976 9919 101 0,'-14'13'43'16,"0"-11"0"-16,14-2-2 15,5-16-26-15,14 5-16 16,10 5-7-16,-2-17-15 15,17 10-17-15,-8-4-3 16,11 2 1-16,-5-6-1 16</inkml:trace>
  <inkml:trace contextRef="#ctx0" brushRef="#br1" timeOffset="154372.8293">10471 9524 80 0,'-12'-6'42'16,"12"6"-1"-16,15-11 0 15,14 2-21-15,5-2-17 16,6 3 0-16,1-1-1 16,-1 7 0-16,-9 6 0 15,-7 10-1-15,-17 7 1 16,-13 6 1-16,-15 6-1 0,-8 5 0 15,-8 3 0-15,0-1 1 16,4 0-1-16,7-8 0 16,15-7-2-16,16-7 0 15,20-10 0-15,15-11-2 16,18 1-8-16,-3-21-7 15,23 11-17-15,-14-13-9 16,7 3-2-16,-10-5 0 16</inkml:trace>
  <inkml:trace contextRef="#ctx0" brushRef="#br1" timeOffset="155788.9106">6363 9317 54 0,'-14'0'38'16,"-13"-10"-2"-16,-3 2 0 16,-17-16-10-16,3 13-23 15,-9-2 0-15,1 6-1 16,-4 1 1-16,-1 9 0 15,0 7-1-15,7 6 0 16,3 6 0-16,5 9 0 16,5 7-1-16,8 14 0 15,1 17 0-15,6 16 0 16,0 22 0-16,-1 19 0 15,0 14 0-15,2 12 1 16,1 1-1-16,6-4 1 16,9-11-2-16,8-15 2 0,10-21-3 15,9-21 2-15,11-21-1 16,7-17-1-16,4-16 1 15,1-9-1-15,-2-8 0 16,-5-10-1-16,-1-2-1 16,-3-5-1-16,2 7-14 15,-10-12-20-15,8 10 0 16,-6-6-2-16,9 7 2 15</inkml:trace>
  <inkml:trace contextRef="#ctx0" brushRef="#br1" timeOffset="156599.957">10972 9094 75 0,'-9'-28'37'0,"9"5"-1"16,3-7-2-16,16 9-27 15,-1-1 0-15,15 6-2 16,-3-3 0-16,8 6-1 15,-3 3 0-15,0 7-1 16,-5 9-1-16,-2 11 0 16,-10 14 0-16,-2 18-1 15,-9 17 0-15,-6 14 0 16,-3 13 1-16,1 8-1 15,-1 7 1-15,2 1-1 16,3-2 0-16,9-5 1 16,6-7-2-16,7-6 2 15,0-5-4-15,-1-4 3 16,-2-4-2-16,-10-5 1 0,-10 1-1 15,-11-4 1-15,-12-6 0 16,-14-8 0-16,-6-10 1 16,-10-9-1-16,-6-8-1 15,-1-10-1-15,0-10-1 16,-2-17-4-16,15 9-14 15,-14-17-18-15,16 5-1 16,0-5-1-16,13 5 1 16</inkml:trace>
  <inkml:trace contextRef="#ctx0" brushRef="#br1" timeOffset="157230.9931">5860 11280 81 0,'-15'-5'37'0,"10"-6"0"16,19 1 0-16,13-4-37 16,24-5 0-16,20-1 0 15,15-2 0-15,23 0 0 16,16 2 0-16,20 0 1 15,17 4 0-15,12 0 1 16,18 5 1-16,13-1-1 16,18 4 3-16,11-1-3 15,17 3 2-15,6-4-1 16,16 0 1-16,9-5-3 0,9 0 1 15,8-8-1-15,7-3 0 16,-3-4 1-16,5-2-2 16,-3-5 1-16,-7 2-1 15,-16 1 0-15,-19 2-2 16,-23 8-1-16,-34 0-4 15,-24 21-19-15,-46-4-14 16,-37 16 0-16,-42 0-1 16,-35 13 1-16</inkml:trace>
  <inkml:trace contextRef="#ctx0" brushRef="#br1" timeOffset="158480.0643">7954 11437 37 0,'4'-29'36'16,"2"9"3"-16,-6 3-1 0,0 17-15 15,0-12-8-15,0 12-4 16,-5 21-4-16,2 9-2 15,-4 8-2-15,0 13 1 16,-3 14-3-16,2 9 0 16,0 9-1-16,-1 8-1 15,2 7 0-15,-3-4-3 16,8-4-2-16,0-19-13 15,22-6-19-15,-5-22-2 16,18-20-1-16,3-29 1 16</inkml:trace>
  <inkml:trace contextRef="#ctx0" brushRef="#br1" timeOffset="158798.0827">8548 11466 72 0,'-28'16'41'0,"-19"7"-1"15,0 14 1-15,-16-9-20 16,3 15-17-16,-4-1-1 16,11 3 1-16,8-9-2 15,10-3 0-15,14-5-1 16,18-6 0-16,17-6 0 15,16-7-2-15,21-4 2 16,10-5 0-16,10-2-1 16,2 2 1-16,-1 2-1 15,-5 3-1-15,-10 7 0 0,-9 3-2 16,-7 10-3-16,-14-9-9 15,8 17-17-15,-16-11-10 16,5 4 1-16,-5-10-1 16</inkml:trace>
  <inkml:trace contextRef="#ctx0" brushRef="#br1" timeOffset="159342.1138">9201 11714 60 0,'0'0'39'0,"5"-15"-1"15,5 14-2-15,-20-12-22 16,10 13-4-16,-24-2-1 15,8 8-1-15,-15 4-3 16,-3 9 0-16,-5 6-2 16,-2 7-1-16,1 2 0 15,3 4-1-15,5-3 0 16,9-2-2-16,13-6 2 15,10-10-3-15,11-6 3 16,15-12-1-16,9-9 0 16,6-6 0-16,2-6 1 15,2-1 1-15,-2-4-2 16,-2 3 3-16,-9 3-4 0,-6 2 3 15,-9 10-2-15,-4 9 2 16,-7 13-2-16,-3 8-2 16,-5 16 1-16,-2 19-1 15,-3 15 2-15,-2 13-1 16,-2 14 1-16,-3 3-3 15,-5 2 3-15,-2 1 0 16,-1-10 0-16,-4-11 0 16,-3-14 0-16,-4-17 0 15,-2-15 0-15,0-21-1 16,2-15-2-16,0-24-4 15,13-4-13-15,-13-35-9 16,22-7-13-16,-4-22-1 16,12-5 0-16,5-9 0 15</inkml:trace>
  <inkml:trace contextRef="#ctx0" brushRef="#br1" timeOffset="161365.2293">9481 11294 66 0,'-29'-7'39'0,"11"2"0"16,2-8 0-16,17-4-28 0,-2 0-6 15,16 1-1 1,8-5 0-16,11 0-2 0,13 0 0 16,10 1 0-16,9-3-1 15,7 4 2-15,0 3-2 16,-3 6 1-16,-5 3-2 15,-7 7 0-15,-14 6 1 16,-9 8 0-16,-13 10-1 16,-9 13-1-16,-13 11 0 15,-5 17 0-15,-6 14 2 16,-4 14 1-16,0 8-1 15,-1 10-1-15,2 4 0 16,5 0 0-16,3-2 1 16,4-11-1-16,5-10 1 15,4-12-2-15,-1-16 1 16,1-12 1-16,-5-15-1 0,-6-16 2 15,-12-14-1-15,-12-10 0 16,-14-8-1-16,-15-9 1 16,-11-5-1-16,-10 0 0 15,-5-2 0-15,-4 6-2 16,8 7-1-16,6-3-4 15,27 16-17-15,3-19-17 16,26 12 0-16,9-11-2 16,24 1 1-16</inkml:trace>
  <inkml:trace contextRef="#ctx0" brushRef="#br1" timeOffset="162070.2698">7658 11383 64 0,'0'-15'36'15,"-14"3"-2"-15,14 12-1 16,-31-27-28-16,10 12 0 16,-3-6 1-16,3 5-1 15,-7-4 0-15,5 7 0 16,-4 1-1-16,4 7 0 15,-7 6-1-15,1 7 0 16,-7 12-2-16,-2 16 1 16,-5 13-1-16,-6 16 0 15,-8 17-1-15,-1 13 1 0,4 10 0 16,4 6 0-16,10-3 0 15,15-6 0-15,17-16-1 16,20-15 1-16,18-22-1 16,14-18 0-16,13-20 1 15,8-11-1-15,1-11 0 16,-4-2 1-16,-5 0-1 15,-5 8 0-15,-7 9 1 16,-4 10-1-16,-11 12 1 16,-3 10-1-16,-8 10 0 15,-1 8 1-15,-1 2-2 16,-1-5-1-16,5 0-1 15,-1-13-5-15,17-1-12 16,-13-29-20-16,20-9-1 0,1-29-3 16,11-14 3-16</inkml:trace>
  <inkml:trace contextRef="#ctx0" brushRef="#br1" timeOffset="162824.313">8717 6408 69 0,'-22'8'41'0,"-5"-6"-3"15,8 5 2-15,-1-12-13 16,20 5-21-16,0 0-2 15,25-11 0-15,15 0-2 16,10-5-1-16,17-4 0 16,11-5-3-16,10 0 0 15,3-3-3-15,5 11-9 16,-15-11-23-16,-1 11-3 15,-19-1 0-15,-10 6-1 16</inkml:trace>
  <inkml:trace contextRef="#ctx0" brushRef="#br1" timeOffset="163183.3333">9135 6032 85 0,'0'0'37'16,"-16"-16"0"-16,3 21 1 16,-15 6-28-16,-2 13-5 15,-14 6-2-15,-7 13 0 16,-13 5 0-16,-6 11 0 15,-7 1 0-15,9-3-1 16,10-5 0-16,16-4 1 0,24-9-2 16,26-10 1-16,24-14 0 15,25-9-2-15,19-6 1 16,14-4 0-16,9-3-1 15,-1-2 0-15,-7 1-2 16,-11 0-7-16,-5 18-19 16,-23-5-12-16,-4 9 0 15,-18-3-1-15,0 10-1 16</inkml:trace>
  <inkml:trace contextRef="#ctx0" brushRef="#br1" timeOffset="163333.3421">9611 6933 128 0,'-13'15'42'0,"-9"-23"-3"0,12-5-4 16,14-4-59-16,-4-25-14 16,13 6-4-16,-8-6 1 15,6 8-3-15</inkml:trace>
  <inkml:trace contextRef="#ctx0" brushRef="#br1" timeOffset="164113.3864">11790 9897 79 0,'0'0'37'16,"0"0"0"-16,0 0 1 16,17 2-32-16,20-5 0 15,12-9 0-15,26-2-1 0,16-8-1 16,21-5-2-16,20-6 0 15,15-3-3-15,8 2-2 16,-4-4-6-16,-4 16-29 16,-32 1-1-16,-19 14 0 15,-31 3-1-15</inkml:trace>
  <inkml:trace contextRef="#ctx0" brushRef="#br1" timeOffset="164503.4089">12470 9541 79 0,'38'-36'37'0,"-2"9"-1"16,-20 1 1-16,-16 26-33 15,-12-10 0-15,-17 26 0 16,-26 13 0-16,-16 17 1 15,-19 12-1-15,-5 10 0 16,-5 1 0-16,15 4 1 16,11-9-1-16,23-2 0 15,31-14-2-15,37-14 0 16,37-14-1-16,28-9 0 15,26-9-1-15,14-7-2 0,15 2-3 16,-5-16-13-16,9 19-21 16,-21-5-3-16,-10 14 0 15,-20-1-1-15</inkml:trace>
  <inkml:trace contextRef="#ctx0" brushRef="#br1" timeOffset="168249.6233">7366 12627 72 0,'0'0'39'0,"-10"-23"-1"16,23 13-5-16,6-19-27 16,27 0 0-16,25-15-1 15,30-6 0-15,29-15-1 16,32-7 1-16,30-7-2 15,23-12-1-15,17-6 0 16,4-6 0-16,-2-1 0 16,-3 2-1-16,-18 7 0 15,-21 9 0-15,-25 8-1 16,-27 16-1-16,-28 13-2 15,-32 6-1-15,-25 20-1 16,-31 3-3-16,-14 26-13 16,-30-8-20-16,-3 15 2 15,-17-6-2-15,2 11 2 0</inkml:trace>
  <inkml:trace contextRef="#ctx0" brushRef="#br1" timeOffset="168881.6593">6009 10966 72 0,'-16'9'39'15,"16"-9"-1"-15,0 0 2 16,41-29-25-16,25 2-7 16,21-25-2-16,30-10-2 15,25-18 2-15,20-11-5 16,9-9 2-16,1-1-2 15,-8 0 1-15,-14 11-3 16,-22 18 0-16,-25 12-4 16,-22 30-18-16,-38 3-15 0,-25 26-1 15,-29 4-2-15,-17 17-1 16</inkml:trace>
  <inkml:trace contextRef="#ctx0" brushRef="#br1" timeOffset="169805.7123">2665 13321 23 0,'0'0'30'15,"11"-1"-9"-15,-13-14-2 16,16 13 2-16,-17-18 0 16,3 20-1-16,3-28-4 15,-3 28-4-15,-12-24-4 16,-1 17-2-16,-10 2-2 15,-3 8-2-15,-12 6 0 16,0 11 0-16,-5 11-1 16,-1 9 1-16,1 9-1 0,7 7 1 15,4 2-1-15,11 2 0 16,14-8 0-16,11-6 0 15,17-16 0-15,15-13-1 16,16-18 1-16,6-19-1 16,7-10 1-16,5-17-1 15,-3-6 1-15,-2-7-1 16,-12 2 1-16,-11 2 0 15,-11 6 0-15,-9 11 0 16,-6 9 0-16,-8 14-1 16,-8 16 0-16,-3 24 0 15,-2 21 0-15,-1 23-1 16,2 23 0-16,-1 21 1 15,3 15-1-15,2 13 0 0,-1 0 1 16,1 3-1-16,-5-8 0 16,-3-13 1-16,-7-17 0 15,-8-15-1-15,-13-19 1 16,-6-22 1-16,-8-23-3 15,-4-25-1-15,1-23-4 16,-7-36-12-16,25-2-9 16,-11-32-12-16,24-1-1 15,4-18 0-15</inkml:trace>
  <inkml:trace contextRef="#ctx0" brushRef="#br1" timeOffset="170436.7484">3167 12761 94 0,'-12'-18'40'16,"3"-3"1"-16,19 17-5 15,5-3-33-15,13 8-1 16,3 6 0-16,8 8 1 15,1 5-1-15,3 7-1 0,0 6 0 16,-1 0 0-16,-6 2-1 16,-3 3 1-16,1-4-1 15,-6 1 0-15,-4-4 0 16,1-3 1-16,-4-4-2 15,-2-3 2-15,-4-7-1 16,-2-3 0-16,-3-3 0 16,-10-8 0-16,14 19 0 15,-12-4 0-15,-4 8 0 16,-3 9 0-16,-5 7-1 15,-3 10 1-15,-2 5 0 16,0 6 0-16,1 0-1 16,-1 2 2-16,5-1 0 15,1-3-1-15,4-4 1 16,2-2-1-16,-1-2 1 0,-3-1-1 15,-8 0 0-15,-5-4 0 16,-10-4 0-16,-6-5-1 16,-7-6 1-16,-4-6-1 15,-3-11 1-15,0-8 0 16,7-8 0-16,3-11-3 15,11-1-1-15,3-11-7 16,25 12-10-16,-11-17-6 16,26 19-12-16,-10-11-4 15,10 12 2-15</inkml:trace>
  <inkml:trace contextRef="#ctx0" brushRef="#br1" timeOffset="171051.7836">2379 12900 58 0,'37'-25'36'16,"-14"-3"-1"-16,-7 9 0 16,-21 0-27-16,-7 9-3 15,-19-2-1-15,-7 12 1 16,-18 3 0-16,-4 7-1 15,-7 6-1-15,4 3 1 16,-4 1-1-16,10 7 0 16,6-4-1-16,11 1 0 15,9-2 0-15,13 0-2 16,7 0 1-16,10 4-1 15,5 3 0-15,3 3 0 16,-1 12 0-16,-2 9 0 16,-6 13 0-16,-10 16 0 15,-10 16-1-15,-9 11 2 0,-5 3-2 16,-2 3 2-16,2-9-1 15,1-11-1-15,7-14 1 16,13-18 0-16,16-20 0 16,19-16 0-16,14-12 0 15,11-8-1-15,11-4 1 16,6-3-1-16,10 1 0 15,1-7-2-15,5 6-4 16,-11-10-12-16,18 17-10 16,-14-14-10-16,7 7-3 15,-5-10 1-15</inkml:trace>
  <inkml:trace contextRef="#ctx0" brushRef="#br1" timeOffset="171774.8246">4900 13252 81 0,'-13'5'40'0,"13"-5"-1"16,0 0 2-16,19 1-37 15,12-13-2-15,12-3-1 0,10-2-1 16,7-3-2-16,6 3-2 16,-4-6-9-16,4 17-25 15,-17 2 0-15,-5 15-3 16,-24 4 2-16</inkml:trace>
  <inkml:trace contextRef="#ctx0" brushRef="#br1" timeOffset="171916.8329">5089 13531 86 0,'-53'25'39'16,"20"1"0"-16,11-22 1 15,22-4-36-15,26-16-3 16,22-8-3-16,27 4-7 16,3-12-28-16,26 8-3 15,2-4-1-15,6 12 1 16</inkml:trace>
  <inkml:trace contextRef="#ctx0" brushRef="#br1" timeOffset="172749.8804">7317 12785 69 0,'-16'-10'41'16,"-11"-10"-1"-16,4 5 1 16,-10-8-34-16,0 8-2 15,-10 0-1-15,-2 6 0 16,-6 2-1-16,-2 6 0 15,0 2-1-15,5 5-1 16,4-2 0-16,11 2 0 16,7 0 0-16,11-2-1 15,15-4 1-15,-5 12-1 16,11-2 0-16,2 9 0 15,2 9 0-15,-5 17 0 16,-5 14 0-16,-5 16 1 16,-9 19-1-16,-8 12 0 0,-7 13 0 15,-4 3 1-15,-1 0-1 16,1-9 0-16,10-10 0 15,4-15 0-15,9-14 0 16,9-16 0-16,7-18 0 16,3-12 0-16,5-9-1 15,0-6 2-15,-4-6-2 16,-10-7 2-16,17 4 0 15,-17-4-1-15,0 0 2 16,16-10-2-16,-4 3 2 16,14-3-2-16,13 0 1 15,16-4-1-15,11 5-1 16,12-4-4-16,14 16-8 15,-8-12-11-15,22 24-5 0,-27-11-8 16,3 14-8-16,-11-4 0 16</inkml:trace>
  <inkml:trace contextRef="#ctx0" brushRef="#br1" timeOffset="173591.9288">8260 13338 62 0,'11'-11'39'0,"-14"-3"-1"16,3 14 1-16,-16-8-34 16,16 8-1-16,-24 21 0 0,10 4 0 15,-5 10-1-15,1 9-1 16,-3 5 0-16,5 6 1 15,1-1-2-15,4-1 1 16,3-11 0-16,11-7-1 16,0-14 1-16,9-13-1 15,3-16 0-15,5-14 0 16,4-18 0-16,5-9-1 15,0-10 1-15,1-10-1 16,0-4 1-16,0-1-1 16,-3 6 1-16,-4 10 0 15,-4 10-1-15,-2 17 1 16,-7 16 0-16,-10 15 0 0,16 28 0 15,-11 8-1-15,0 10 1 16,0 4-1-16,8 2 1 16,6-1-1-16,5-11 1 15,8-13-1-15,11-15 0 16,7-15 1-16,8-16 0 15,2-11-1-15,4-12 1 16,-4-2 0-16,-3-1-1 16,-8 6 1-16,-14 9 0 15,-8 14 0-15,-13 21-1 16,-10 15 1-16,-13 20-1 15,-4 14 0-15,-6 10 0 16,4 9-1-16,2 5 0 16,11-6-3-16,12-3-1 0,11-18-7 15,29 2-8-15,-7-35-6 16,33 7-4-16,-10-30-10 15,17-5-2-15,-5-18 1 16</inkml:trace>
  <inkml:trace contextRef="#ctx0" brushRef="#br1" timeOffset="173950.9493">9974 13269 86 0,'-10'-16'42'16,"-14"-1"1"-16,0 18-2 15,-16 1-37-15,2 12 0 16,-5 8-1-16,4 7-2 0,4 1 1 16,4 3-2-16,11-4 1 15,12-1-1-15,15-7 0 16,11-6 0-16,11-5 1 15,8-1-1-15,6 0 0 16,-1 3 0-16,-4 2 0 16,-4 6 1-16,-16 9-1 15,-8 8 0-15,-16 5 0 16,-12 2 0-16,-6-3 0 15,-1-5-1-15,1-3-3 16,1-17-1-16,21-3-12 16,-5-36-7-16,36 6-7 15,-7-27-11-15,22-6-1 16,-1-17 1-16</inkml:trace>
  <inkml:trace contextRef="#ctx0" brushRef="#br1" timeOffset="174146.9606">10216 13033 103 0,'-13'11'42'16,"-7"-9"2"-16,20-2-2 16,0 0-41-16,0 0-1 15,25-21-1-15,4 5-3 16,13 9-10-16,-7-20-12 15,20 13-16-15,-6-6 0 16,1 6-2-16,-6-1 1 0</inkml:trace>
  <inkml:trace contextRef="#ctx0" brushRef="#br1" timeOffset="174522.9821">10840 12695 89 0,'-18'6'41'0,"0"-12"3"16,18 6-3-16,0-16-38 15,19 2-1-15,7-1 1 16,8 2-1-16,3 5 0 0,-1 3-1 15,-3 7 0 1,-4 7 0-16,-12 12 0 0,-12 9 0 16,-12 7 0-16,-11 6 0 15,-8 4 0-15,-1 1 0 16,-1-4-1-16,5-4 1 15,5-6-1-15,11-12 0 16,14-10 0-16,13-9-1 16,14-7-2-16,7-11-2 15,18 9-9-15,-9-24-10 16,28 17-9-16,-14-16-9 15,7 8-2-15,-9-4 1 16</inkml:trace>
  <inkml:trace contextRef="#ctx0" brushRef="#br1" timeOffset="175049.0122">11452 12510 93 0,'11'-5'40'0,"4"-11"3"16,18 2-2-16,3-5-38 0,9 2-1 16,1 4 0-16,-4 9 0 15,-4 6 0-15,-5 11 0 16,-10 12-1-16,-8 13 0 15,-8 17 0-15,-7 15 0 16,-8 16-1-16,1 14 1 16,1 11-1-16,-3 9-1 15,4 3 1-15,0 8 0 16,5-7 0-16,3-4 0 15,4-10-1-15,-2-6 1 16,2-13-2-16,-1-6 1 16,-5-9-1-16,-2-10 1 15,-8-11 0-15,-11-6-1 16,-5-14 2-16,-9-10-1 0,-5-14 1 15,-8-12-1-15,-2-9 0 16,-2-16-4-16,9 4-8 16,-11-24-9-16,24 17-8 15,-12-14-11-15,12 6-2 16,-1-3 1-16</inkml:trace>
  <inkml:trace contextRef="#ctx0" brushRef="#br1" timeOffset="175830.0569">13221 12126 80 0,'-15'-3'41'16,"-18"13"-2"-16,-4 35 2 15,-26 25-37-15,-5 32 0 16,-11 33-1-16,-5 31 0 15,3 14-1-15,9 10 0 16,20-6-1-16,24-12-3 0,36-19-4 16,24-42-17-16,45-19-17 15,16-40-1-15,25-19-2 16,7-28 1-16</inkml:trace>
  <inkml:trace contextRef="#ctx0" brushRef="#br1" timeOffset="176453.0925">13472 12888 78 0,'12'-20'41'16,"-14"3"-1"-16,2 17 0 15,-14 22-35-15,-1 9-1 16,-4 10 0-16,-3 11 0 16,-3 5-3-16,5 7 1 15,1-4-1-15,9-6 0 16,6-10 0-16,13-10-1 15,9-19 1-15,18-15-1 16,7-17 1-16,10-14-1 16,5-9 1-16,1-6-1 0,-2-6 1 15,-8 6 0-15,-7 3-1 16,-9 11 0-16,-10 8 1 15,-13 12-1-15,-10 12 0 16,1 12 0-16,-7 11 1 16,1 6-1-16,0 7 0 15,2 1 1-15,3 3-1 16,4-4 1-16,7-4 0 15,5-8 0-15,4-10-1 16,8-10 2-16,-1-12-1 16,4-9-1-16,1-13 1 15,-3-9 0-15,-2-10-1 16,-2-4 0-16,-6-3-2 0,-3-5-1 15,1 6-1-15,-7-3-3 16,8 14-3-16,-9-9-10 16,20 22-5-16,-11-19-2 15,25 15-12-15,-4-5-1 16,13 4 2-16</inkml:trace>
  <inkml:trace contextRef="#ctx0" brushRef="#br1" timeOffset="176844.1149">14663 12317 92 0,'0'0'40'0,"-7"22"2"15,-17-2-2-15,1 8-34 16,-5 14-3-16,-1 10 0 16,-5 6-1-16,5 8 1 0,-1 8-1 15,7 3-1-15,2-1 0 16,9-3-1-16,2-5 1 15,8-8 0-15,2-12-1 16,5-10 0-16,7-15 1 16,3-13-1-16,6-15 0 15,3-12 0-15,3-10 0 16,1-6 1-16,1-4-1 15,-2-2 0-15,-2 4 0 16,-6 4 0-16,-4 9 1 16,-3 10-1-16,-12 12 0 15,10 13 0-15,-6 9-1 16,-3 7 0-16,4 4-2 15,2 3-1-15,9 2-2 16,-2-9-4-16,15 7-9 0,-14-27-3 16,27 13-5-16,-17-29-4 15,18 3-8-15,-8-15 0 16,4-3 3-16</inkml:trace>
  <inkml:trace contextRef="#ctx0" brushRef="#br1" timeOffset="177047.1263">15184 12813 95 0,'-3'-11'41'0,"3"11"0"15,-15 21-2-15,2 16-34 16,-7 9-2-16,0 11-1 16,4 5-1-16,0 2 0 15,7-1-1-15,4-8-2 16,10-7-1-16,3-16-3 0,12-8-8 15,-5-32-10-15,22 3-5 16,-12-29-11-16,10-3 0 16,-7-25 2-16</inkml:trace>
  <inkml:trace contextRef="#ctx0" brushRef="#br1" timeOffset="177168.1334">15288 12599 85 0,'-19'-38'38'16,"8"22"-2"-16,11 16-3 15,-15-10-54-15,30 21-17 16,5 0 0-16,22 7-2 15,6-3 1-15</inkml:trace>
  <inkml:trace contextRef="#ctx0" brushRef="#br1" timeOffset="177401.1467">15858 12720 95 0,'-26'12'42'16,"-20"-6"1"-16,1 12-3 16,-9-3-36-16,1 9 0 15,4 3-1-15,4 6 0 16,10 4-1-16,14 1-1 15,12 0-1-15,15-4-1 16,17-3-1-16,13-14-3 16,20 4-9-16,-3-28-7 15,24 10-7-15,-17-28-8 16,17 2-6-16,-10-17-1 15,0 0 2-15</inkml:trace>
  <inkml:trace contextRef="#ctx0" brushRef="#br1" timeOffset="177761.1673">16200 12268 106 0,'-16'-5'42'16,"8"31"2"-16,-14 3-10 15,1 24-29-15,-5 10-2 16,-1 13 0-16,-6 8-1 15,1 1 0-15,5-4-1 16,5-6-1-16,9-11 1 16,9-13-2-16,13-19 1 15,11-13 0-15,12-21 0 16,6-14-1-16,6-9 1 0,0-7 0 15,0-2 0-15,-7 0 0 16,-3 7 0-16,-10 12 0 16,-10 13 0-16,-6 14 0 15,-8 12-1-15,-4 9-1 16,-1 10-5-16,-5-4-4 15,10 15-6-15,-11-22-4 16,24 16-6-16,-10-32-4 16,34 5-11-16,7-15 0 15,18-10 4-15</inkml:trace>
  <inkml:trace contextRef="#ctx0" brushRef="#br1" timeOffset="178134.1886">17334 12781 77 0,'-10'-2'40'0,"-2"-13"-1"15,12 15-2-15,-10-19-31 16,10 8-1-16,-4 0 0 0,4 11-1 15,-7 12-1-15,-2 11-1 16,-5 13 0-16,-1 9-1 16,-2 7-1-16,0 1-1 15,7 1-3-15,2-10-3 16,25 2-13-16,-10-33-9 15,30 0-10-15,1-26-2 16,19-7 1-16,-3-17 0 16</inkml:trace>
  <inkml:trace contextRef="#ctx0" brushRef="#br1" timeOffset="178585.2144">17475 12430 93 0,'-17'7'40'0,"0"-2"-2"16,12 8 0-16,5-13-41 15,15 15-1-15,18-1-5 16,-5-12-9-16,25 16-17 16,-9-9-3-16,10 9 1 15,-6-7 3-15,5 12 16 16,-18-9 7-16,-1 2 11 15,-5 3 10-15,-26-7 21 16,1 5 4-16,-15-5 3 16,-1 11-4-16,-22-15-11 15,15 17-8-15,-16-9-4 16,8 7-3-16,-3-3-3 15,11 2-1-15,5 0-1 16,9-4 0-16,14-2-1 0,5 2-1 16,13-2 0-16,3 1 0 15,7 2-1-15,-3 1 1 16,-1 2-1-16,-8 4 0 15,-8 1 0-15,-11-1 1 16,-9 2-2-16,-10-2 1 16,-9-4-3-16,-4-7-1 15,3 4-9-15,-17-22-7 16,24 12-6-16,-14-26-9 15,21 3-5-15,0-13-3 16,13-6 2-16</inkml:trace>
  <inkml:trace contextRef="#ctx0" brushRef="#br1" timeOffset="179336.2574">19269 12633 78 0,'0'0'39'0,"-27"1"-1"15,10 10 1-15,-15 1-32 16,3 11-2-16,-11 6-1 16,0 12 0-16,-6 3-1 15,8 6 0-15,4-2-1 16,12 2 0-16,13-11-1 15,14-7 0-15,15-16-1 16,16-11 1-16,13-15-1 16,4-12 0-16,4-11 1 15,0-3-1-15,-9-7 1 16,-6-1 0-16,-8 5-1 15,-15 2 1-15,-7 12 0 16,-11 7-1-16,-1 18 0 16,-18 5 1-16,1 15-1 15,0 11 0-15,2 8 0 0,6 6 0 16,5 3-2-16,12-3-1 15,12-3-2-15,10-19-6 16,27 4-9-16,-5-32-5 16,22 8-3-16,-11-26-9 15,9-3-2-15,-11-11 2 16</inkml:trace>
  <inkml:trace contextRef="#ctx0" brushRef="#br1" timeOffset="179646.2751">19840 12839 10 0,'24'-29'20'16,"-27"-16"4"-16,8 21 12 16,-16-4 2-16,1 17 0 15,-9-2 2-15,8 19-34 16,-11 4-2-16,5 13-1 15,0 5 0-15,-2 9 0 16,1 1-1-16,6 4 0 0,2-7-1 16,6-1 1-16,6-13-1 15,-2-21 1-15,26 8-1 16,-3-23-1-16,8-12 1 15,3-5 0-15,2-4 0 16,-1-1-1-16,-2 4 1 16,-5 8-1-16,-4 12 1 15,-7 13-1-15,-5 12 0 16,-7 14 0-16,-2 12-1 15,-7 7-3-15,4 10-4 16,-10-9-6-16,10 19-6 16,-20-24-4-16,15 18-4 15,-26-25-5-15,1 8-10 16,-19-9 2-16</inkml:trace>
  <inkml:trace contextRef="#ctx0" brushRef="#br1" timeOffset="180232.3087">15178 14390 50 0,'28'-28'35'16,"1"1"-1"-16,-10-9 0 15,-2 10-30-15,-11-6 2 16,-3 10 1-16,-19 1 1 16,-3 10-1-16,-14-2 1 15,-5 17-2-15,-13 5-1 16,2 13-2-16,-8 8 0 15,2 15-1-15,3 5 0 16,8 6-1-16,8 1 0 16,8-2 0-16,15-5-1 15,17-11 1-15,13-12 0 16,15-16 0-16,16-16 0 0,11-14-1 15,7-13 1-15,6-8 0 16,-3-11 0-16,-3 2-1 16,-9 0 1-16,-8 8-1 15,-16 6 1-15,-10 13-1 16,-12 15 0-16,-11 7 1 15,-11 35-1-15,0 3 0 16,-3 9-1-16,0 5 0 16,9 4-3-16,8-7-1 15,18 2-4-15,4-27-9 16,33 5-5-16,-8-34-2 15,32 9-4-15,-14-28-8 16,15 1-1-16,-10-17 1 16</inkml:trace>
  <inkml:trace contextRef="#ctx0" brushRef="#br1" timeOffset="180442.3204">16026 14248 80 0,'-19'-30'41'16,"2"14"-1"-16,-12 1 1 16,-1 19-36-16,-3 11-1 15,0 16 0-15,-5 10-2 16,4 9 0-16,1 4 0 15,10 1-1-15,11-4-1 16,14-7 0-16,17-11-2 16,12-15-3-16,21-4-9 15,-3-27-6-15,26 12-6 16,-13-28-8-16,12 9-8 15,-8-14 1-15</inkml:trace>
  <inkml:trace contextRef="#ctx0" brushRef="#br1" timeOffset="180667.3333">16441 14174 95 0,'-21'4'40'16,"-13"-2"2"-16,4 25-7 16,-4-6-32-16,-3 9-1 15,3 5 0-15,5 7 0 16,5-1 0-16,10 0 0 15,9-4-1-15,10-6-1 16,12-8-3-16,6-15-4 16,19 6-9-16,-7-28-6 15,23 17-7-15,-13-22-12 16,24 3-3-16,2-12 2 0</inkml:trace>
  <inkml:trace contextRef="#ctx0" brushRef="#br1" timeOffset="181190.3633">16629 14305 70 0,'0'0'40'0,"0"0"0"15,17-8 0-15,13-3-35 16,5-9-2-16,15-5-1 16,2 0 0-16,2-4 0 15,-3 3 0-15,-3 0-1 16,-10 3 1-16,-8 5-1 15,-14-1 0-15,-16 9 2 16,-11-2-2-16,-11 8 2 16,-12 1-2-16,-4 9 1 15,-10 8-1-15,-3 10 1 16,-2 11-1-16,3 5 0 0,9 12 0 15,8 4-1-15,12 3 1 16,17-3-1-16,18-5-1 16,18-13 0-16,20-10-2 15,13-16-2-15,22-12-2 16,0-25-6-16,22 2-6 15,-17-33-6-15,14 9-3 16,-23-21-8-16,2 1-2 16,-20-14 2-16</inkml:trace>
  <inkml:trace contextRef="#ctx0" brushRef="#br1" timeOffset="181359.3731">17620 13671 79 0,'-25'-49'38'16,"4"33"1"-16,-14 17-1 16,5 41-31-16,-6 21-2 15,5 22-1-15,-3 13-2 0,5 13 0 16,6 0-1-16,8-5-2 15,9-6-2-15,6-21-5 16,22-6-11-16,-14-31-7 16,27-3-9-16,-7-27-6 15,10-12 1-15,-9-21 0 16</inkml:trace>
  <inkml:trace contextRef="#ctx0" brushRef="#br1" timeOffset="181937.4062">17585 14264 87 0,'-10'4'41'0,"16"9"1"15,-6-13-2-15,30 2-37 16,-1-2-2-16,8-6 0 0,8-2-1 16,1-3 1-16,0-6-1 15,-5 0 1-15,-6-1-1 16,-8-2 1-16,-11-2 0 15,-8 3-1-15,-13 0 1 16,-6 3 0-16,-10 4 0 16,-3 7 0-16,-6 6 0 15,-4 10 0-15,-5 11 0 16,0 10-1-16,7 7 1 15,2 4 0-15,8 2-1 16,11-1 1-16,11-6-1 16,14-10 0-16,15-11 0 15,14-12 1-15,9-10-1 16,10-10 0-16,-1-3 0 15,3-4 0-15,-5-1 0 0,-8 2 0 16,-8 8 0-16,-10 6 0 16,-11 9 0-16,-11 10 0 15,-8 12 0-15,-6 8 0 16,-4 6 0-16,-1 3 0 15,-1 2 0-15,3-3 0 16,0-5 0-16,3-9 0 16,6-13 0-16,-3-13-1 15,16-13 1-15,-4-11 0 16,1-14 0-16,5-7 0 15,0-8 1-15,0-5-2 16,3 3 0-16,-6 4-1 0,3 9-3 16,-4 2-3-1,8 22-6-15,-10-6-6 0,26 25-2 16,-10-11-3-16,30 19-4 15,-7-14-5-15,24 9-4 16</inkml:trace>
  <inkml:trace contextRef="#ctx0" brushRef="#br1" timeOffset="182659.4475">18967 14223 70 0,'13'-2'40'15,"-17"-9"-1"-15,4 11 1 16,-27-12-33-16,1 9-2 16,-8 1-1-16,-7 5-1 15,-2 9 0-15,-5 9-1 16,-2 9 0-16,3 8 1 15,6 4-2-15,6 2 1 16,10 0-1-16,7-2 1 16,16-10-1-16,13-14-1 15,18-13 1-15,17-19-1 0,13-12 0 16,11-15 0-16,6-4 0 15,3-8 0-15,-3 0 0 16,-9 1 0-16,-10 10 0 16,-16 9 0-16,-17 15 0 15,-24 18 1-15,0 0-1 16,-20 31 0-16,-4 5 0 15,-3 9 0-15,1 1 0 16,9 2-1-16,10-5-1 16,15-13-2-16,18-8-4 15,8-26-6-15,26 3-5 16,-8-35-5-16,28 8 0 15,-19-31-4-15,17 12-6 16,-20-19-4-16,1 1 11 0,-12 3 36 16,-20-13 7-16,2 22 3 15,-27-12 4-15,7 30 5 16,-27-6 6-16,7 33 8 15,-16 10-8-15,-1 26-30 16,-5 18-2-16,0 20 0 16,-3 14-2-16,-1 10-1 15,5 3 0-15,0-1-3 16,10-4-2-16,-2-19-9 15,19 3-8-15,-11-34-5 16,24-6-11-16,-8-32-2 16,21 2 3-16</inkml:trace>
  <inkml:trace contextRef="#ctx0" brushRef="#br1" timeOffset="182839.4578">19411 14187 100 0,'-18'-34'42'16,"12"20"0"-16,-8-6-6 15,14 20-31-15,11-6-3 16,7 5-2-16,13 2-2 15,4-2-3-15,11 7-4 16,-3-13-8-16,14 19-5 16,-24-19-6-16,14 17-8 15,-19-11-5-15,-4 6 0 16</inkml:trace>
  <inkml:trace contextRef="#ctx0" brushRef="#br1" timeOffset="183077.4713">19921 14121 87 0,'-1'17'43'0,"-1"14"-1"16,-17-4 0-16,0 10-36 15,-5 4-3-15,-2 5-1 16,4 2-2-16,2-3-2 15,9 1-3-15,3-13-4 16,22 2-10-16,-14-35-6 16,38 21-5-16,-10-37-10 15,16-6-2-15,-3-18 2 16</inkml:trace>
  <inkml:trace contextRef="#ctx0" brushRef="#br1" timeOffset="183207.4788">20114 13897 91 0,'-14'-38'41'0,"-11"2"0"16,4 20-4-16,1 13-46 15,-9-8-13-15,15 18-14 16,-5-7-5-16,12 11-1 16,7-11 1-16</inkml:trace>
  <inkml:trace contextRef="#ctx0" brushRef="#br1" timeOffset="183973.5226">20483 14174 73 0,'-27'11'41'0,"6"0"-2"15,-9-12 1-15,-1 4-37 16,1-2 1-16,3 7 0 15,-7 4-1-15,1 8 1 16,-4 8-1-16,0 7 0 16,3 8 0-16,6 2-1 15,9-1 0-15,9-3-1 16,15-6 0-16,11-10-1 15,15-12 0-15,15-13 0 16,8-15 0-16,6-9-1 0,-1-10 1 16,2-6-1-16,-9-5 0 15,-6-1 1-15,-12-1-1 16,-11 3 0-16,-12 7 1 15,-8 6 0-15,-8 7-1 16,-4 8 1-16,-3 7 0 16,1 7 1-16,11 2-1 15,-13 12 0-15,13-12 0 16,14 18 1-16,4-10-1 15,9-4 0-15,5-4 1 16,7-3-1-16,-2-2 1 16,-3 0 0-16,-2 0-1 15,-6 2 1-15,-7 3 0 16,-6 1 0-16,-13-1-1 15,0 23 1-15,-10-1-1 0,-2 3 1 16,-3 8-1-16,0 1 0 16,1 1 0-16,4-2 0 15,6-4 0-15,6-6 0 16,5-12 0-16,8-10 1 15,7-12-1-15,6-8 0 16,2-9 0-16,5-5 0 16,1-5 0-16,0-3 0 15,-2 5 0-15,-1 5-1 16,-8 7 1-16,-5 10 0 15,-10 13-1-15,-7 11 0 16,-6 16-1-16,-9 11-1 16,-3 11-1-16,-6 2-4 15,11 9-5-15,-9-17-4 0,22 12-4 16,-11-28-1-16,29 7-3 15,-21-33-3-15,39 3-6 16,-11-17-2-16</inkml:trace>
  <inkml:trace contextRef="#ctx0" brushRef="#br1" timeOffset="184512.5533">21544 13234 99 0,'1'12'42'0,"-5"3"-1"16,9 24-9-16,-6 3-29 16,1 13-3-16,-1 13-1 15,-4 11-2-15,-1 14-6 16,-16-10-13-16,13 19-19 15,-12-9 1-15,10 5-2 16,-2-13 1-16</inkml:trace>
  <inkml:trace contextRef="#ctx0" brushRef="#br1" timeOffset="184679.563">21621 14555 72 0,'-18'6'41'0,"3"2"0"15,-5-14-2-15,10-12-26 16,5 2-20-16,2-21-16 15,26 2-16-15,0-12-1 16,15-3-2-16,5-12 1 16</inkml:trace>
  <inkml:trace contextRef="#ctx0" brushRef="#br1" timeOffset="185009.5819">22070 12478 91 0,'0'0'40'16,"20"20"1"-16,4 17-1 15,21 22-38-15,1 21 0 16,11 22 1-16,4 14-1 15,3 16 0-15,-10 6 0 16,-8 11 0-16,-12 0-2 16,-12 0 1-16,-17-7-2 15,-15-4 1-15,-16-12-1 0,-12-5-1 16,-6-14-1-16,-8-19-3 15,12-4-11-15,-12-39-8 16,27 4-8-16,-2-34-8 16,14-12-3-16,8-22 1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02/03/2015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4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9207272"/>
              </p:ext>
            </p:extLst>
          </p:nvPr>
        </p:nvGraphicFramePr>
        <p:xfrm>
          <a:off x="214283" y="762000"/>
          <a:ext cx="8750332" cy="42672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6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HRT, HW marking and revision for the 2.5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6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embed new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5877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6652294"/>
              </p:ext>
            </p:extLst>
          </p:nvPr>
        </p:nvGraphicFramePr>
        <p:xfrm>
          <a:off x="533400" y="533400"/>
          <a:ext cx="8094663" cy="48974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 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Ionising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Radiation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Half Life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Writing Nuclear Reactions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Handling mass-energy calculations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Assessment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All the skills on Nuclear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Quantities and Units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8160" y="293040"/>
              <a:ext cx="9168120" cy="6363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5200" y="280080"/>
                <a:ext cx="9187560" cy="6385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5661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94720" y="289440"/>
              <a:ext cx="4756680" cy="5325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81760" y="275760"/>
                <a:ext cx="4777560" cy="5350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4168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75200" y="274680"/>
              <a:ext cx="8541720" cy="4219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5120" y="258480"/>
                <a:ext cx="8560800" cy="452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79880" y="770400"/>
              <a:ext cx="3981960" cy="24620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67280" y="756000"/>
                <a:ext cx="3999240" cy="2492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8705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12280" y="279360"/>
              <a:ext cx="8313480" cy="5429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8240" y="264600"/>
                <a:ext cx="8339760" cy="5455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0192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0400" y="285480"/>
              <a:ext cx="8686440" cy="5980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360" y="268920"/>
                <a:ext cx="8710200" cy="6003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572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4920" y="223920"/>
              <a:ext cx="8836560" cy="5075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9080" y="210960"/>
                <a:ext cx="8867520" cy="5102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5509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2624</TotalTime>
  <Words>171</Words>
  <Application>Microsoft Office PowerPoint</Application>
  <PresentationFormat>On-screen Show (4:3)</PresentationFormat>
  <Paragraphs>39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74</cp:revision>
  <dcterms:created xsi:type="dcterms:W3CDTF">2006-08-16T00:00:00Z</dcterms:created>
  <dcterms:modified xsi:type="dcterms:W3CDTF">2015-03-01T23:10:20Z</dcterms:modified>
</cp:coreProperties>
</file>