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292" r:id="rId5"/>
    <p:sldId id="29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30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5T01:39:32.560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1943 1401 63 0,'-15'9'35'16,"-1"7"-1"-16,1 3 0 15,5 10-24-15,-2 3-5 16,12 11-1-16,5 14-1 15,6 13-1-15,-1 9 0 0,4 14-1 16,-5 11 0-16,0 4-2 16,-5 6 1-16,-6-1-1 15,-5-12 0-15,-2-13 1 16,-1-13 1-16,-1-15-1 15,0-20 1-15,3-24 0 16,2-30 0-16,2-23 0 16,3-20 0-16,1-18 0 15,0-17 0-15,-2-16 2 16,-2-13-2-16,1-6 2 15,-2-4-2-15,6 65 2 16,1-6-2-16,3 1 1 0,6-3-2 16,3 6-2-16,5-2 3 15,8 7-2-15,2-2 1 16,9 10-1-16,2 3 0 15,-40 52 1-15,89-84 0 16,-38 57 2-16,-1 9-2 16,27 15 2-16,11 37-2 15,-18 42 2-15,-34 25-1 16,-54 4 0-16,-28 16 1 15,-27 1-2-15,-27-19 2 16,1-25-4-16,10-14-12 16,6-26-24-16,30-16 0 15,21-28-1-15,30-14-3 16</inkml:trace>
  <inkml:trace contextRef="#ctx0" brushRef="#br0" timeOffset="488.0279">3040 2113 83 0,'-30'-22'40'0,"3"8"0"0,-11 0 0 16,-4 19-35-16,-5 13-2 15,1 12 0-15,-8 14 0 16,4 16-1-16,2 9 0 16,5 12-2-16,12-1 0 15,16 0 1-15,22-13 0 16,18-13-1-16,29-20-1 15,15-23 1-15,16-28-1 16,10-21 1-16,7-18 1 16,-1-11-2-16,-9-13 2 15,-12-3 1-15,-21 1 0 16,-18 6 0-16,-25 8-1 15,-20 8 1-15,-15 10-2 16,-15 7 1-16,-10 14-2 0,0 4 0 16,2 9-3-16,3 1-2 15,22 14-26-15,5-4-7 16,23 8-2-16,7-6 1 15</inkml:trace>
  <inkml:trace contextRef="#ctx0" brushRef="#br0" timeOffset="999.0571">3809 1771 95 0,'0'0'40'16,"-18"19"-1"-16,4 5-1 15,-5 0-32-15,2 14-3 16,-4 6 0-16,5 16 0 15,-2 7 0-15,0 8-2 0,4 1 1 16,6 1-1-16,5-9 0 16,9-4-1-16,11-15 0 15,10-19-1-15,11-21 1 16,9-18 0-16,11-14 0 15,8-17 0-15,2-11 0 16,-4-11 1-16,-5-3-1 16,-4-2 1-16,-10 10 0 15,-9 6 0-15,-12 11-1 16,-10 10 1-16,-8 17-2 15,-6 13 1-15,-7 25-1 16,-1 11 0-16,-2 14 0 16,4 11-1-16,3 8 2 15,8 7-1-15,9-3 0 0,11-4 1 16,13-18 0-16,6-12 1 15,9-18 0-15,4-21 1 16,-1-24-1-16,1-17 1 16,-9-20 0-16,-3-10 0 15,-12-8-1-15,-4-9-1 16,-10 2-3-16,-11-3 1 15,-2 11-5-15,-11 0-9 16,10 24-24-16,-14 6-2 16,9 21 1-16,-9 13 0 15</inkml:trace>
  <inkml:trace contextRef="#ctx0" brushRef="#br0" timeOffset="1405.0803">5129 2133 100 0,'11'-3'40'16,"13"7"1"-16,2-13-1 15,20 0-37-15,9-3-1 16,11-5 0-16,8-2 0 15,-2-8 0-15,-3 3 0 16,-8-3-1-16,-11 0 1 16,-17-3 0-16,-18 3-2 15,-17 1 2-15,-26 3-2 0,-13 3 1 16,-15 12-1-16,-11 8 1 15,-10 11 0-15,-4 15-1 16,3 8 1-16,3 16-1 16,15 3 1-16,16 7-2 15,20-5 2-15,27-4-2 16,24-8 0-16,23-10-1 15,25-10-1-15,19-17-2 16,16-6 0-16,7-22-7 16,16 6-26-16,-20-20-2 15,2 2 1-15,-19-10 1 16</inkml:trace>
  <inkml:trace contextRef="#ctx0" brushRef="#br0" timeOffset="1698.0971">6169 2106 103 0,'-40'71'38'16,"10"17"-1"-16,-4-4-1 15,10 6-32-15,3-11 0 16,8-6 0-16,3-18 0 16,7-13 0-16,7-25-1 15,-4-17 0-15,17-32 1 16,-4-12-1-16,0-13 0 15,4-12-1-15,1-11 1 16,4-7-3-16,0 3 0 16,6 3 0-16,3 12 0 15,2 9 0-15,4 8 0 16,7 10 0-16,12 15 0 15,2 4 0-15,22 21-22 0,-13-4-16 16,26 20-7-16,-4-1 2 16,20 11-4-16</inkml:trace>
  <inkml:trace contextRef="#ctx0" brushRef="#br0" timeOffset="2230.1275">2453 3099 70 0,'7'-11'38'15,"28"5"-1"-15,15-5 2 0,27 6-23 16,22-12-12-16,28 3 1 16,25-12-2-16,25-3 0 15,29-7-1-15,25-3-2 16,23-5 1-16,17-1-1 15,9 0 1-15,11 4-1 16,-2 5 1-16,-3 6-1 16,-10 7 2-16,-8 4-1 15,-25 4 1-15,-25 5-1 16,-25 3-3-16,-38-1-2 15,-24 9-27-15,-41-16-8 16,-35 7 0-16,-39-10-2 16</inkml:trace>
  <inkml:trace contextRef="#ctx0" brushRef="#br0" timeOffset="3696.2114">2641 4023 55 0,'0'0'35'15,"0"0"-2"-15,1 35 1 16,-6-7-15-16,7 23-14 15,-11 8-3-15,6 14 0 16,-6 8-1-16,3 5 1 16,-2-1 0-16,2 1 0 15,-1-12-1-15,6-7 1 16,-4-13 0-16,5-13 0 15,0-15 0-15,3-13-1 16,-3-13 0-16,3-30 0 16,0-10 0-16,2-14-1 15,0-13 1-15,-2-15 0 16,2-15 0-16,1-4 0 0,-1-8 1 15,0 8-1-15,3 6 1 16,-2 11-1-16,3 14 1 16,1 14-2-16,1 17 1 15,5 16 0-15,2 16-1 16,0 11 1-16,1 11 0 15,-1 4 0-15,1 9-1 16,-2 5 2-16,-6 9-2 16,-3 3 2-16,-13 5-2 15,-8 1 1-15,-6 0-1 16,-9 0-1-16,-5-2-1 15,0-12-3-15,6 5-10 16,-3-24-23-16,19 0 0 16,11-18-2-16,0 0 1 0</inkml:trace>
  <inkml:trace contextRef="#ctx0" brushRef="#br0" timeOffset="4604.2633">3383 4411 87 0,'-2'-12'38'0,"-8"11"-1"16,-14-5 2-16,2 9-34 15,-11 1-1-15,0 10-1 0,-5 3 0 16,1 13-1-16,0 4 0 16,7 4 0-16,3 0-1 15,12 1 1-15,13-7-2 16,12-5 1-16,15-11 0 15,14-14-1-15,10-11 1 16,6-12-1-16,4-10 1 16,0-10-1-16,-2-4 1 15,-10-6 0-15,-12-1 0 16,-10 3 0-16,-15 4 0 15,-9 3 0-15,-11 10-1 16,-9 9 1-16,-5 8 0 16,-4 10-1-16,1 9 0 15,3 4 0-15,5 7 0 0,13 3 0 16,12-3 0-16,10 1-1 15,14-4 1-15,11-4 0 16,9-8 0-16,5-2 0 16,2-7 0-16,-4 1 0 15,-8-1 0-15,-9 1 0 16,-8 2 0-16,-8 1 1 15,-20 5 0-15,12 5-1 16,-16 8 0-16,-7 4 0 16,-1 9 0-16,-2 1-1 15,0 10 0-15,2 0 0 16,5 5 0-16,6-3 0 15,8-5 0-15,10-7 1 0,8-11 0 16,12-12 0-16,4-14 1 16,7-10-1-16,2-10 1 15,2-12-1-15,-3-3 1 16,-7-3 0-16,-3 0 0 15,-10 7 1-15,-6 5-2 16,-8 9 1-16,-6 8 0 16,-9 19-1-16,0 0 0 15,4 23-1-15,-8 8 0 16,2 10 0-16,-2 4 0 15,7 5 0-15,-1 0 1 16,8-6-1-16,7-10 1 16,5-11 0-16,4-15 0 15,4-13 1-15,2-16 0 16,1-10 0-16,0-15 0 0,-4-6 1 15,-9-8-1-15,0-4 0 16,-6 4-1-16,-6 5-1 16,-2 7-2-16,-5 5-2 15,3 25-9-15,-13-8-16 16,9 26-10-16,0 0 1 15,13 26-2-15,-6-10 1 16</inkml:trace>
  <inkml:trace contextRef="#ctx0" brushRef="#br0" timeOffset="5221.2986">4977 4269 110 0,'0'0'39'15,"12"-2"2"-15,-7-12-8 16,8 3-29-16,7-5-2 15,8-2 1-15,1-6-1 16,3-2 0-16,-3-3 0 16,1-1-1-16,-5 2 1 15,-7 2-1-15,-6 2 0 16,-10 6 0-16,-10 3-1 15,-7 9 1-15,-7 8-1 16,-8 11 1-16,-6 10-2 16,-3 9 2-16,-2 6-1 15,4 7 0-15,10 4 0 16,6-3 0-16,18-4 0 0,12-9-1 15,23-9 2-15,15-11-2 16,18-11 1-16,10-14 1 16,6-7 0-16,5-9-1 15,-3-4 1-15,-6-2 1 16,-12 2-1-16,-13 3 0 15,-16 10 0-15,-14 8-1 16,-22 11 0-16,-5 23 0 16,-13 12-1-16,-9 11-1 15,-2 11 1-15,0 5-1 16,4 6 1-16,4-4 0 15,8-6 0-15,7-13 0 16,10-18 1-16,10-19 1 16,6-21 0-16,7-17 1 0,3-16 0 15,0-13 0 1,2-11 0-16,-2-6 0 0,-2 0-2 15,-5 6 0-15,-4 9 0 16,-1 8 0-16,-3 14 0 16,3 4-5-16,12 20-9 15,-2-11-11-15,29 26-9 16,-4-13-8-16,31 13 1 15,-1-10-2-15</inkml:trace>
  <inkml:trace contextRef="#ctx0" brushRef="#br0" timeOffset="5527.3161">6859 4170 100 0,'24'-15'40'0,"6"11"1"15,-6-6-2-15,12 3-28 16,-3 0-10-16,4 1-1 16,2 4-2-16,-2-3-3 15,6 14-22-15,-13-14-13 16,1 10 2-16,-13-10-3 0,-2 8 2 15</inkml:trace>
  <inkml:trace contextRef="#ctx0" brushRef="#br0" timeOffset="5696.3258">6886 4438 110 0,'6'21'40'16,"23"-6"0"-16,11-22-1 15,20-10-42-15,21 2-21 16,-5-23-14-16,14 2-1 15,-8-8-1-15,10 7-2 16</inkml:trace>
  <inkml:trace contextRef="#ctx0" brushRef="#br0" timeOffset="6588.3768">8338 3666 79 0,'8'-20'39'0,"4"13"-2"15,-14-4 2-15,2 11-24 16,0 0-11-16,-11 22-2 16,-2 2 0-16,-1 16 1 15,-2 16-1-15,-1 15 1 16,-1 12-1-16,5 9 0 15,2 1-1-15,6-6-1 16,10-7 1-16,8-16-1 16,7-20 0-16,12-18-1 15,7-23 1-15,9-16 1 16,3-15 0-16,1-13 1 15,1-13-1-15,-3-6 0 16,-7-3 0-16,-5-1 0 0,-7 7 0 16,-5 5-1-16,-9 10 0 15,-4 11 0-15,-6 16 0 16,-7 15 0-16,1 16-1 15,-2 16 1-15,-5 12 0 16,2 7 0-16,1 3 0 16,6 4 1-16,3-5-1 15,7-8-1-15,7-12 2 16,4-12-1-16,4-15 1 15,4-14 0-15,0-15 1 16,-1-12-2-16,-2-14 2 16,-6-6 0-16,-5-7-2 15,-4-4-1-15,0 2 0 16,-8 4-1-16,1 9-2 0,-5 7-2 15,6 21-3-15,-10-2-14 16,18 29-17-16,-16-4 1 16,22 33-1-16,-8-7 1 15</inkml:trace>
  <inkml:trace contextRef="#ctx0" brushRef="#br0" timeOffset="7226.4133">9517 4042 90 0,'0'0'38'15,"-9"-14"0"-15,-5 17 2 16,-18-3-30-16,6 14-5 16,-11 4 0-16,0 8-1 0,1 5-1 15,4 6-1-15,5 0-1 16,11 3 1-16,11-4-2 15,13-5 0-15,15-9 0 16,14-8-1-16,9-12 0 16,8-10 0-16,2-7 0 15,-2-11 0-15,-3-10 1 16,-9-4 0-16,-10-7-1 15,-12 1 1-15,-10 1 0 16,-11 3 0-16,-8 6 0 16,-6 7 1-16,-4 5 0 15,1 8 0-15,0 5 0 16,7 7 0-16,11 4 0 15,0 0 0-15,13-4 0 16,10 4 0-16,9 4-1 0,5 2 1 16,3 3-1-16,4 7 1 15,-6 5 0-15,-5 11-1 16,-7 6 1-16,-8 7-1 15,-11 2 0-15,-7 6 1 16,-5-3-1-16,-8-4-1 16,0-6 1-16,2-10 0 15,0-10 0-15,11-20 0 16,0 0 1-16,11-28-1 15,7-11 2-15,11-10-1 16,3-9 0-16,3-6 1 16,2-1-1-16,-3 4 1 15,-5 9-2-15,-5 7 0 16,-4 14-2-16,-6 9 0 0,-3 12-2 15,2 7-1-15,8 15-7 16,-7-11-13-16,28 22-5 16,-9-15-11-16,22 11 1 15,-2-11 0-15,14 5 1 16</inkml:trace>
  <inkml:trace contextRef="#ctx0" brushRef="#br0" timeOffset="10152.5806">10640 3464 82 0,'11'-25'39'0,"4"7"-2"15,-12-5 0-15,2 4-28 16,-5 4-7-16,4 3-1 16,-3 2 1-16,-1 10 1 15,3 15 0-15,-1 12-1 16,-2 16 0-16,-2 17 0 0,1 17-1 15,-3 14 0-15,-7 14-1 16,1 7 0-16,-4 0 0 16,-2-2-2-16,1-8 0 15,0-19-3-15,12-5-11 16,-4-36-21-16,19-16-2 15,3-36-2-15,19-14 3 16</inkml:trace>
  <inkml:trace contextRef="#ctx0" brushRef="#br0" timeOffset="10465.5986">11112 3557 96 0,'-22'33'40'0,"-12"4"-1"0,-4 18 0 16,-14-2-35-16,5 7-1 15,-2-2 0-15,9-4 0 16,5-7-1-16,8-5 1 16,11-10-1-16,11-4 0 15,10-9-1-15,11-7 1 16,10-5-1-16,7-6 0 15,7 0 0-15,6 1-1 16,2-1 1-16,0 5-1 16,0 2 0-16,-5 5 0 15,-3 7-2-15,-2-1-1 16,-3 7-3-16,-9-13-9 0,15 17-22 15,-14-18-5-15,13-1 1 16,-6-11-2-16</inkml:trace>
  <inkml:trace contextRef="#ctx0" brushRef="#br0" timeOffset="11221.6418">12242 3943 92 0,'-23'0'38'0,"-13"-7"0"15,1 16 1-15,-8 1-35 16,5 13 0-16,3 4-1 16,6 10 1-16,1 0-2 15,10 5 0-15,6-1 0 16,14-3 0-16,12-14 0 15,16-11 0-15,13-17-1 16,14-17 0-16,8-17 0 16,7-15 0-16,7-15 0 15,-3-11 0-15,-4-7 0 16,-8 0 0-16,-12 2-1 0,-14 5 1 15,-10 12 0-15,-13 12 0 16,-13 18 0-16,-11 20-1 16,-10 22 0-16,-6 21-1 15,-4 20 1-15,-4 19 0 16,1 12-1-16,3 12-2 15,10 4 0-15,6-5-1 16,17-3-3-16,3-20-6 16,30 3-17-16,-3-26-11 15,18-6 1-15,-2-23-1 16,8-7 4-16</inkml:trace>
  <inkml:trace contextRef="#ctx0" brushRef="#br0" timeOffset="11888.6799">12974 3847 109 0,'-25'-22'39'15,"3"20"1"-15,-12-2-8 16,1 22-28-16,1 9-1 16,3 10 0-16,1 7 0 15,7 6-1-15,9-2-1 16,9 2 0-16,10-8 1 15,13-4-2-15,8-10 0 16,10-12 0-16,7-10-1 16,3-11 1-16,-1-11-1 15,1-9 0-15,-4-10 1 16,-6-6-1-16,-5-1 1 0,-8-1 0 15,-4 2 0-15,-6 2 1 16,-4 6-1-16,-3 6 1 16,-4 7-1-16,0 7 1 15,-4 13 0-15,11-13 0 16,-11 13 0-16,23-3 0 15,-3 3 0-15,4-1-1 16,6 0 1-16,4 1 0 16,4 1-1-16,0 3 1 15,-2 3-1-15,-3 2 1 16,-8 7 0-16,-6 8-1 15,-9 7 1-15,-12 4-1 16,-9 5 1-16,-6 2-1 16,-7-1 0-16,-1-4 0 15,2-5 0-15,3-7 0 0,9-14 0 16,11-11 0-16,16-22 0 15,13-11 0-15,13-11 0 16,9-8 1-16,5-7-1 16,6-3 0-16,-1 3 1 15,-9 8-1-15,-7 10 0 16,-10 13 0-16,-12 14 1 15,-13 16-1-15,-10 13 0 16,-8 12 0-16,-6 10 0 16,-1 8 0-16,3 5-2 15,4 0 0-15,10-1-3 16,9-11-2-16,20 3-8 15,-1-26-5-15,27 10-10 16,-11-26-12-16,17-3 1 0,-5-20-1 16,5-2 3-16</inkml:trace>
  <inkml:trace contextRef="#ctx0" brushRef="#br0" timeOffset="12222.6991">14260 3841 111 0,'-18'29'41'16,"1"-14"1"-16,22 11-1 15,10-13-38-15,12-4 0 16,10-4-1-16,11-5 0 16,4-12 0-16,1-5-1 15,2-7-1-15,-8-5 1 16,-7-2-1-16,-10-4 1 0,-13 0-1 15,-11 1 0-15,-14 9 0 16,-14 8 1-16,-13 14 0 16,-10 17-1-16,-7 15 1 15,-4 16 1-15,2 11-2 16,5 11 0-16,13 4 0 15,13-3 0-15,23-5-5 16,16-17-4-16,34-2-6 16,6-35-5-16,40 2-15 15,6-28-9-15,26-8 0 16,15-19 1-16</inkml:trace>
  <inkml:trace contextRef="#ctx0" brushRef="#br0" timeOffset="12824.7335">15851 2926 88 0,'-19'-14'37'0,"-6"19"-1"16,-19 7 3-16,1 19-34 15,-15 16-1-15,1 28 1 16,-9 15 0-16,3 20-1 16,-1 5 1-16,11 11-1 15,10 0-1-15,16-3-2 16,19-16-1-16,19-16-2 15,26-17-4-15,12-31-10 16,39-3-18-16,3-31-6 16,18-6 0-16,-4-25-1 15</inkml:trace>
  <inkml:trace contextRef="#ctx0" brushRef="#br0" timeOffset="13141.7516">16149 3322 99 0,'13'18'39'0,"-4"-3"0"15,13 11 0-15,4 1-37 16,0 6 1-16,-2 4 1 15,2 4-2-15,-4 6 1 16,-5 3-1-16,-5 2-1 16,-9 5 0-16,-6-2 0 15,-10 2 0-15,-8-6-1 16,-5-1-1-16,-6-7-1 0,-6-15-3 15,8 2-10-15,-14-31-17 16,16 0-8-16,-3-23 0 16,15-5-1-16</inkml:trace>
  <inkml:trace contextRef="#ctx0" brushRef="#br0" timeOffset="13319.7618">15872 3378 112 0,'0'0'42'16,"19"0"0"-16,15 4-1 15,8 0-37-15,21-14-4 16,13-3-2-16,13-8-1 16,12 2-5-16,-7-12-10 0,16 19-18 15,-23-13-6-15,-1 17 1 16,-22-6-1-16</inkml:trace>
  <inkml:trace contextRef="#ctx0" brushRef="#br0" timeOffset="13628.7795">16727 3039 96 0,'15'-2'40'0,"-3"-2"1"16,13 18-1-16,-5 2-32 15,11 8-3-15,-2 7-1 0,5 12-1 16,-2 10-1-16,1 8 1 16,-9 6-1-16,-6 4-1 15,-7 2 0-15,-10 1 0 16,-10-3 0-16,-10-4-1 15,-5-5-1-15,-11-10-2 16,5 0-7-16,-14-22-6 16,21 8-13-16,-14-25-13 15,11 1 0-15,-6-15-2 16,5-1 2-16</inkml:trace>
  <inkml:trace contextRef="#ctx0" brushRef="#br0" timeOffset="14356.8211">8046 4754 78 0,'22'4'39'0,"17"3"-1"16,15-8 0-16,17-3-35 15,21 5-3-15,20 0 0 16,20 1 0-16,24-4 0 15,19 0 0-15,18-4 0 0,22 1 1 16,18-6 0-16,22-5 1 16,16 2-1-16,18 0 1 15,11 2-1-15,12-1 1 16,9 4-1-16,9 0 1 15,10 5-1-15,6 1 0 16,8-2 0-16,9-2 1 16,3-1-1-16,5-2 0 15,2-2 0-15,-2-4 0 16,-3-2-1-16,-9 1 1 15,-8 1-1-15,-18 2 0 16,-15 2-1-16,-19 4 1 16,-22 2-1-16,-26 7 0 15,-28 3-1-15,-30 5-2 0,-31-7-9 16,-14 18-24-16,-44-13-1 15,-21 5-3-15,-33-9 1 16</inkml:trace>
  <inkml:trace contextRef="#ctx0" brushRef="#br0" timeOffset="14960.8557">9514 5341 61 0,'5'-15'38'16,"-5"-1"-1"-16,0 16 1 16,0 0-23-16,5 21-7 15,-13 18-3-15,0 23 0 16,-8 13-3-16,-4 14 2 15,-4 12-2-15,-1 7 1 16,1 1-3-16,-2-8-2 0,11-10-5 16,-5-21-28-16,18-10-2 15,2-22-2-15,13-12-1 16</inkml:trace>
  <inkml:trace contextRef="#ctx0" brushRef="#br0" timeOffset="15182.8684">9219 5789 107 0,'-22'-5'41'0,"6"1"0"16,16 4-1-16,18 10-35 15,13-4-3-15,12-5 0 16,11 0 0-16,10-1-1 15,8-2-1-15,6-8-1 0,-2-1-5 16,4 1-2-16,-10-12-12 16,15 12-10-16,-23-11-12 15,7 3 2-15,-15-5-3 16</inkml:trace>
  <inkml:trace contextRef="#ctx0" brushRef="#br0" timeOffset="15348.8779">10100 5736 103 0,'-40'49'41'16,"-7"-1"2"-16,5 9-2 15,-8-3-35-15,17-4-3 16,7-4-1-16,12-5-6 16,18 0-8-16,-4-25-10 15,25 2-17-15,2-23-1 0,16-5-3 16,-5-19 2-16</inkml:trace>
  <inkml:trace contextRef="#ctx0" brushRef="#br0" timeOffset="16009.9157">10312 5476 102 0,'-12'19'41'0,"-4"-10"1"15,13 9-2-15,1-7-37 16,17-1-1-16,4 1 1 15,5 2-1-15,2 5 0 16,0 7 0-16,-4 6-1 0,-1 4 3 16,-9 5-4-16,-9 4 2 15,-7 4 0-15,-6 1 0 16,-8-6 0-16,3-7 1 15,-4-7-3-15,8-8 0 16,11-21 0-16,0 0 0 16,0 0 0-16,24-32 0 15,6-5-3-15,4-8 2 16,5-5-1-16,2 0 1 15,-2-1-1-15,-2 6 1 16,-7 7 1-16,-5 9-2 16,-10 14 3-16,-15 15-1 15,0 0 0-15,4 29 1 16,-12 3-1-16,-2 4 3 0,0 4-3 15,2 3 1-15,7-4 1 16,4-3 0-16,6-7 0 16,7-10-2-16,7-10 0 15,6-6 0-15,6-11 0 16,2-10 0-16,5-7 0 15,-4-7 0-15,0-5 0 16,0-1-2-16,-8 1 2 16,-1 3-2-16,-9 7 3 15,-4 5-3-15,-6 10 2 16,-10 12 1-16,0 0-1 15,3 28 0-15,-5 1 0 16,-7 8 2-16,3 4 0 0,-2 4-2 16,3 5 0-16,-1-6-4 15,13 3-2-15,-2-21-6 16,17 8-5-16,-8-27-5 15,23 5-13-15,-6-18-6 16,13-7-1-16,-3-11 3 16</inkml:trace>
  <inkml:trace contextRef="#ctx0" brushRef="#br0" timeOffset="16380.9369">11406 5835 116 0,'-13'11'39'0,"13"4"1"16,0-15-9-16,23 2-28 15,5-7 0-15,12-2 0 0,4-13-1 16,9-1-2-16,-4-8 2 16,6-5-1-16,-10-1 1 15,-8-2-3-15,-11 1 3 16,-8 0-4-16,-15 11 3 15,-14 5-1-15,-9 13 1 16,-14 12-1-16,-8 13 1 16,-6 17-1-16,-6 11 1 15,1 8 1-15,7 9 1 16,10-2 0-16,13-1-1 15,14-9-2-15,22-7 0 16,17-18-4-16,31-7-5 16,12-24-7-16,39 2-6 15,1-27-9-15,34 3-14 0,10-13 3 16,23-6-2-16,5-2 3 15</inkml:trace>
  <inkml:trace contextRef="#ctx0" brushRef="#br0" timeOffset="16814.9617">13060 5158 98 0,'0'0'40'15,"0"0"1"-15,0 0-4 16,-3 36-34-16,-4 8-2 16,1 16 1-16,-5 11-1 15,-2 14 1-15,-2 11 0 0,2 4-1 16,-1 2 0-1,4-5-1-15,5-6-3 0,-2-18-8 16,23 0-16-16,-11-25-11 16,15-10-2-16,-7-22-1 15,10-10 1-15</inkml:trace>
  <inkml:trace contextRef="#ctx0" brushRef="#br0" timeOffset="17031.9741">12799 5769 117 0,'-13'4'42'16,"13"-4"0"-16,0 0-1 0,37-7-38 16,10-7-5-16,16-2 1 15,13-6-3-15,13 1 0 16,2-3-4-16,15 13-8 15,-15-10-15-15,10 17-10 16,-14-3 1-16,-3 14 0 16,-14-6 1-16</inkml:trace>
  <inkml:trace contextRef="#ctx0" brushRef="#br0" timeOffset="17432.9971">13825 5656 101 0,'-39'-2'40'16,"1"15"1"-16,-13-4-3 15,3 15-31-15,-3 4-2 0,6 11 1 16,2 1-1-16,10 4-1 16,11-5 0-16,11-4-2 15,18-12 0-15,16-9-2 16,17-14 0-16,13-12 0 15,11-10 0-15,3-10 0 16,0-6 0-16,-3-6 0 16,-10 2-2-16,-9 1 1 15,-13 8 2-15,-16 7-3 16,-10 10 2-16,-6 16-2 15,-17 11 2-15,0 12 2 16,-3 8-2-16,1 7 1 16,5 2-1-16,3 2-1 15,11-4-1-15,8-13-2 0,20-4-2 16,2-25-10-16,25 4-4 15,-9-34-9-15,20 0-14 16,-8-19 2-16,12-2-1 16,-11-15 4-16</inkml:trace>
  <inkml:trace contextRef="#ctx0" brushRef="#br0" timeOffset="17625.008">14567 4998 99 0,'-20'4'42'15,"5"40"0"-15,-13 14-1 16,5 28-34-16,-5 7-3 15,3 14 0-15,-4 5 1 16,5-2-4-16,7 1-1 0,3-13-3 16,13-3-9-16,-6-32-5 15,27-1-12-15,-9-32-11 16,20-12-2-16,0-24 0 15,10-9 2-15</inkml:trace>
  <inkml:trace contextRef="#ctx0" brushRef="#br0" timeOffset="17887.023">14743 5580 103 0,'-32'23'42'16,"-16"1"1"-16,4 11 1 15,-11-3-35-15,14-1-4 16,2-1-2-16,12-3 0 15,8-4-2-15,17-9 1 0,13-5-2 16,15-7 0-16,11-3 0 16,7-6 0-16,10 0 0 15,1-5-3-15,5 0-3 16,-9-11-6-16,9 16-6 15,-24-18-8-15,13 14-16 16,-20-7-2-16,0 4 2 16,-8-2-1-16</inkml:trace>
  <inkml:trace contextRef="#ctx0" brushRef="#br0" timeOffset="18504.0583">14918 5796 109 0,'-10'22'43'16,"0"-17"-1"-16,10-5-2 15,29 5-37-15,-1-13-1 16,8-9 0-16,11-3-2 16,4-6 1-16,6-7-2 15,-4-1 1-15,-3-2-1 16,-10-1 1-16,-8 2-2 15,-15 4 3-15,-13 7-1 16,-16 7 0-16,-13 9 0 16,-11 10 1-16,-6 11-1 15,-3 11 0-15,0 10 1 16,6 8 0-16,8 3 2 15,15 0-3-15,12-5 2 0,18-5-1 16,15-11 0-16,15-10-1 16,6-12 3-16,7-12-2 15,1-4-3-15,-1-11 2 16,-3-2 0-16,-10-2 1 15,-7 2-1-15,-13 5 0 16,-3 6-1-16,-21 16 1 16,0 0 1-16,1 11-1 15,-16 11 3-15,3 6-3 16,-6 1 0-16,8 2 0 15,-1-4 0-15,9-6 0 16,2-21 0-16,28 9 0 16,0-19 0-16,6-12 0 15,3-6 0-15,2-3 0 0,-1 1 0 16,-4 1 0-16,-8 7 0 15,-8 12 0-15,-18 10 0 16,8 20 0-16,-15 3 0 16,1 8-4-16,-8-2-6 15,13 11-3-15,-11-16-4 16,30 12-3-16,-18-36-7 15,42 17-13-15,-4-20-4 16,14-6 4-16,9-3 6 16</inkml:trace>
  <inkml:trace contextRef="#ctx0" brushRef="#br0" timeOffset="19086.0916">17009 4944 85 0,'-9'-21'37'0,"-4"14"-1"16,-16 6 1-16,-8 20-34 16,-10 15 2-16,-1 22-2 0,-7 15 1 15,2 17-1-15,1 8 0 16,9 10-1-16,9-1 1 15,18-6-2-15,21-6-3 16,14-24-9-16,32-4-19 16,-1-23-8-16,22-13-1 15,3-22 0-15</inkml:trace>
  <inkml:trace contextRef="#ctx0" brushRef="#br0" timeOffset="19398.1095">17347 5413 99 0,'-37'16'40'16,"-11"-3"1"-16,12 12-1 16,-2-3-37-16,11 3 0 15,11-5-1-15,15-2 0 16,13-1-1-16,13-1 0 15,11-1-1-15,8 1 1 16,4 6-1-16,-3 2 2 16,-2 5-2-16,-10 3 1 15,-12 3 0-15,-12-1 0 16,-11 1 1-16,-11-4-2 15,-4-9 0-15,-4-9-5 16,6-6 1-16,-4-21-10 16,19 14-10-16,9-43-15 15,14 3-2-15,2-16-2 0,17-7 1 16</inkml:trace>
  <inkml:trace contextRef="#ctx0" brushRef="#br0" timeOffset="19721.1279">17767 4786 98 0,'-4'12'40'16,"9"7"1"-16,1-5-2 15,10 10-37-15,10 5-1 16,9 4 0-16,5 5 1 15,7 5-1-15,2 5 1 16,1 8-2-16,-3 2 2 16,-8 8-1-16,-14 6 1 0,-14 4-2 15,-19 7 0-15,-17 2 2 16,-13 0 0-16,-16-4-1 15,-5-5 1-15,-7-8-1 16,8-9-2-16,4-21-7 16,28-6-6-16,-1-33-9 15,27 1-19-15,26-31 1 16,21-2-4-16,15-18 3 15</inkml:trace>
  <inkml:trace contextRef="#ctx0" brushRef="#br1" timeOffset="25691.4694">17907 2838 76 0,'-5'-20'36'0,"-3"10"0"15,-18-4-2-15,4 15-26 16,-14 0-2-16,3 18 0 15,-11 4-2-15,-3 16-1 16,-10 11 0-16,2 20-1 16,-5 14 0-16,2 15-1 15,3 13 1-15,4 8-2 16,11 6 1-16,6-3-2 15,24-2-2-15,9-23-3 16,30 0-28-16,1-30-5 0,19-11 2 16,0-27-3-16</inkml:trace>
  <inkml:trace contextRef="#ctx0" brushRef="#br1" timeOffset="26306.5046">17830 3632 72 0,'-26'-7'40'16,"6"12"-1"-16,-11-4 0 15,11 14-12-15,-12 3-25 16,3 10 0-16,2 7 0 0,1 9 0 15,-1 3-2-15,9 4 1 16,7-2-1-16,11-1 0 16,10-13 0-16,9-9 0 15,15-15-1-15,8-13 0 16,6-12 0-16,2-10 0 15,-2-8 0-15,-4-6-1 16,-10-2 2-16,-7 2-1 16,-11 3 1-16,-8 5 0 15,-10 3 1-15,-5 4 0 16,-3 6 0-16,-2 4 0 15,1 4 1-15,11 9-2 16,-14-12 1-16,14 12 0 16,0 0-1-16,23-7 1 0,-5 10-1 15,5 2 0-15,3 5 1 16,1 6-1-16,-4 7 1 15,-4 8 0-15,-7 2-1 16,-6 10 1-16,-7 1-1 16,-9 1 1-16,-1-5-1 15,-4-4 1-15,1-7 0 16,0-10 0-16,5-7 0 15,9-12 1-15,-1-14-1 16,13-9 0-16,5-8 0 16,6-6 0-16,1-4 0 15,8-7 0-15,1 1-1 16,2-3-1-16,1 7-2 0,-7-4-5 15,13 19-24-15,-15-13-9 16,9 16-1-16,-9-4-1 16</inkml:trace>
  <inkml:trace contextRef="#ctx0" brushRef="#br1" timeOffset="26870.5369">18869 3193 71 0,'0'0'38'15,"0"0"0"-15,9 37 0 16,-26-12-21-16,6 25-12 16,-7 6-1-16,1 12-1 15,-4 3 0-15,2 5-1 16,3 0 0-16,1-1-2 15,7-2-1-15,2-9-2 16,13-3-5-16,-7-23-28 16,18-1-3-16,-5-29 1 0,15-4-1 15</inkml:trace>
  <inkml:trace contextRef="#ctx0" brushRef="#br1" timeOffset="27080.5489">18874 3259 102 0,'-5'-19'39'16,"17"15"2"-16,-2-11-3 16,18 4-35-16,4-1-2 15,11-1 0-15,2-1-1 16,5 4 0-16,3 5-5 15,-11-3-28-15,0 17-6 16,-14 2 0-16,-5 11-2 0</inkml:trace>
  <inkml:trace contextRef="#ctx0" brushRef="#br1" timeOffset="27298.5613">18900 3649 101 0,'-19'24'39'16,"0"-16"3"-16,19-8-3 15,15 2-35-15,19-13-2 16,10-10-1-16,14-1 1 16,5-5-3-16,3 2-1 15,-1 5-3-15,-16-3-5 16,-4 22-29-16,-26 0-1 0,-14 20 0 15,-23 1-1-15</inkml:trace>
  <inkml:trace contextRef="#ctx0" brushRef="#br1" timeOffset="27478.5716">18786 3990 95 0,'-4'19'40'0,"4"-19"0"16,23 9-1-16,6-23-33 15,15-5-3-15,12-5-1 16,5-5-2-16,9-2-2 15,-7-12-5-15,16 9-30 16,-19-13-2-16,2 12 0 16,-17-5-2-16</inkml:trace>
  <inkml:trace contextRef="#ctx0" brushRef="#br1" timeOffset="27852.593">19510 3555 101 0,'-12'23'39'15,"-1"-14"3"-15,9 16-5 16,-7-5-32-16,3 9 0 15,-2 4-1-15,-2 3-1 16,2 1 0-16,0 4-1 16,1-4-1-16,1-2 0 15,2-6 0-15,3-7 0 16,3-22-1-16,12 7 0 15,7-23 1-15,6-12-1 16,7-8 0-16,5-10 0 0,3-3 1 16,3-3-1-16,-3 2 1 15,-3 8-1-15,-10 7 0 16,-2 13 1-16,-10 11-1 15,-5 11 0-15,-5 13 0 16,-6 10 0-16,-2 11 0 16,-3 5-1-16,2 8-1 15,-1-3-1-15,5 3-4 16,-3-14-8-16,19 5-25 15,-12-19-1-15,15-4-1 16,-6-18 0-16</inkml:trace>
  <inkml:trace contextRef="#ctx0" brushRef="#br1" timeOffset="28988.658">19877 3733 85 0,'-9'11'40'0,"11"10"-1"16,-2-21 2-16,24 15-24 15,4-18-14-15,3-4 0 16,4-8-1-16,1-5 0 16,2-1-1-16,-2-5 0 15,-9-2-1-15,-6 6 0 16,-11-3 1-16,-9 6-1 15,-7 3 0-15,-6 9 0 16,-8 4 0-16,-4 6 0 16,-4 8 0-16,-2 7 1 0,2 7-1 15,6 3 1-15,4 2-1 16,11 1 1-16,11-3 0 15,6-3 0-15,14-10-1 16,7-8 1-16,7-6-1 16,7-9 1-16,2-4 0 15,-3-3 0-15,-4-4-1 16,-5 1 0-16,-7 4 1 15,-5 2-1-15,-9 5 1 16,-14 7-1-16,10 0 0 16,-10 0 0-16,-9 22 0 15,2-3 0-15,-1 4 0 16,-5 2 0-16,3 1-1 15,-2 1 1-15,-1-5 0 0,8-6-1 16,5-16 1-16,0 0 0 16,0 0 0-16,17-19 0 15,-1-10 0-15,4-3 0 16,3-6 0-16,1 0 0 15,0-2 1-15,-4 7-1 16,-2 5 0-16,-3 9 0 16,-2 7 0-16,0 6 0 15,-1 7 0-15,3 4 0 16,4 2 0-16,3 2-2 15,5 3 1-15,2-5-1 16,2 1 0-16,0-5-1 16,-1-1 1-16,-6-2 0 0,-3-1 0 15,-8-2 1-15,-13 3 1 16,9-12 0-16,-9 12 1 15,-14-12 1-15,1 5-1 16,-4 4 1-16,-1 2 0 16,-3 6 1-16,-1 4-1 15,1 11 0-15,-2 4 0 16,4 8 0-16,2 3-1 15,5-1 0-15,6 3-1 16,8-8 0-16,3-3 0 16,12-14 1-16,3-12-1 15,11-12 0-15,0-12 0 16,1-6 0-16,-2-9 0 15,-1 0 0-15,-3-1 0 16,-7 7 0-16,-5 9 0 0,-7 9-1 16,-7 15 1-16,-3 14-1 15,-8 17 0-15,-4 18 0 16,-5 19 0-16,-2 14 0 15,-6 11 0-15,-2 11 0 16,1 1 0-16,-3 1 0 16,6-9 1-16,1-14-1 15,3-16 1-15,5-18 0 16,7-22 0-16,10-27 1 15,0 0 0-15,-7-26-1 16,11-12 1-16,4-10 0 16,2-12-1-16,0-9 1 15,5-4 0-15,3 0 0 16,5 4-1-16,3 2 1 0,8 6-1 15,0 5-3-15,6 14-4 16,-5-2-5-16,12 29-11 16,-17-15-18-16,13 18 1 15,-16-13-3-15,8 13 2 16</inkml:trace>
  <inkml:trace contextRef="#ctx0" brushRef="#br1" timeOffset="29490.6867">21157 3597 74 0,'-13'8'39'0,"-3"-2"1"16,9 14 1-16,-17-9-10 0,12 13-25 16,-1 1-2-16,5 2 1 15,2-2-2-15,6 0-1 16,4-8 0-16,9-5 0 15,4-8-2-15,7-9 1 16,5-6-1-16,5-9 1 16,1-8-1-16,3-4 0 15,2-5 0-15,-4 3 0 16,-3-1-1-16,-6 7 1 15,-5 6-1-15,-8 11 1 16,-14 11-1-16,3 21 1 16,-17 16-1-16,-8 18 0 15,-8 20 1-15,-5 15-1 16,-9 16 1-16,-1 6-2 0,-2 3 1 15,3-1 0-15,4-12 0 16,2-11 0-16,7-17 0 16,8-20 0-16,9-20 0 15,7-19 1-15,7-15-1 16,-2-19 1-16,7-10 1 15,1-13-1-15,3-12 1 16,5-8 1-16,4-7-1 16,3-4 0-16,6 4-1 15,-2-4-3-15,12 10-6 16,-12-10-11-16,12 21-19 15,-14-3-2-15,7 11-2 16,-7-5 0-16</inkml:trace>
  <inkml:trace contextRef="#ctx0" brushRef="#br1" timeOffset="30123.7229">22093 3577 85 0,'9'-22'37'0,"-9"22"1"16,-13-22-1-16,13 22-27 16,-33-4-4-16,8 12 1 15,-13 3-1-15,1 11-1 16,-2 9 0-16,2 11-2 15,0 3 0-15,8 1 0 16,10 0-2-16,11-1-1 16,17-14 0-16,16-10-1 15,17-14-3-15,13-24-3 16,26-1-17-16,-3-28-15 15,13-1-2-15,-4-21 0 16,6 4 0-16</inkml:trace>
  <inkml:trace contextRef="#ctx0" brushRef="#br1" timeOffset="30498.7444">22673 2997 117 0,'-14'21'41'0,"-10"-2"1"15,5 24-1-15,-7 0-39 16,0 12 1-16,1 8-1 15,-1 10 0-15,1 4-1 16,-1 3 1-16,3 2 0 16,2-8-2-16,7-7 0 15,4-13 0-15,5-10 0 16,10-17 0-16,9-13 0 15,7-17 0-15,8-14 0 16,7-10 0-16,4-6 0 0,2-3 0 16,-3-2 0-16,-3 3 0 15,-6 8 0-15,-7 8 0 16,-6 13 0-16,-17 6 0 15,8 20 0-15,-9 4 0 16,-2 7 0-16,1 4 0 16,7 3-5-16,2-4-2 15,15 3-8-15,-10-24-14 16,27 10-12-16,-6-23 1 15,15 1-1-15,-8-18 2 16</inkml:trace>
  <inkml:trace contextRef="#ctx0" brushRef="#br1" timeOffset="30866.7654">23082 3608 93 0,'-20'-24'40'15,"8"16"1"-15,-18-4-2 16,12 20-18-16,-12-2-16 16,1 10 0-16,-5 6-2 15,6 6-1-15,0 3 0 16,6 4-1-16,5-1 0 15,11 0 1-15,7-5-2 16,9-8 0-16,12-8 0 16,11-11 0-16,6-7 0 15,3-10 0-15,2-7 0 16,-3-4 0-16,-2-5 0 15,-8 4 0-15,-6 0 0 16,-11 3 0-16,-8 7 0 0,-7 5 0 16,1 12 0-16,-17-2 0 15,4 10 0-15,-2 6 0 16,3 3 0-16,2 5 0 15,5 1-3-15,4-2 1 16,9 1-3-16,4-12-2 16,17 7-9-16,-12-24-17 15,21 6-7-15,-7-15 1 16,10 1-2-16</inkml:trace>
  <inkml:trace contextRef="#ctx0" brushRef="#br1" timeOffset="31225.786">23415 3620 81 0,'0'0'38'16,"-18"4"0"-16,11 16 0 0,-14-9-13 15,14 17-20-15,-6 0-2 16,0 4 1-16,0 2-1 16,3-2 0-16,0-6-1 15,6-4 1-15,1-6-1 16,3-16 0-16,17-4 0 15,0-13-1-15,4-10 0 16,4-8-1-16,2-2 1 16,3-5-1-16,1-3 1 15,-5 7-1-15,-4 6-1 16,-6 10 1-16,-6 5 0 15,3 11 1-15,-13 6-1 16,8 13 0-16,-8 9 0 16,0 4 0-16,0 4-1 15,-2 4 0-15,7 3-3 0,-2-3-1 16,10 5-7-16,-8-22-12 15,19 11-16-15,-3-17 0 16,16 2 0-16,-1-19 0 16</inkml:trace>
  <inkml:trace contextRef="#ctx0" brushRef="#br1" timeOffset="31700.8131">23997 3645 86 0,'-11'-11'39'15,"-11"-6"1"-15,2 17 1 16,-14-6-16-16,7 19-18 15,-11 5-2-15,5 13 0 0,-1 3-2 16,6 4 1-16,5 0-4 16,11 2 0-16,5-7 0 15,7-3 0-15,9-11 0 16,9-13 0-16,9-7 0 15,2-10 0-15,5-11 0 16,-2-5 0-16,-1-7 0 16,2-3 0-16,-5 0 0 15,-8 5 0-15,-1 4 0 16,-7 8 0-16,-12 20 0 15,10-5 0-15,-15 22 0 16,-4 16 0-16,-5 17 0 16,-1 11 0-16,-8 15 0 15,-6 11 0-15,-5 4 0 0,-3 2 0 16,1-1 0-16,0-6 0 15,1-14 0-15,2-13 0 16,7-15 0-16,6-16 0 16,4-18 0-16,6-15-2 15,3-13 1-15,4-17-1 16,8-8-2-16,-3-16-2 15,12 0-6-15,-11-24-10 16,23 21-14-16,-10-14-5 16,14 12 1-16,-3-2-1 15</inkml:trace>
  <inkml:trace contextRef="#ctx0" brushRef="#br1" timeOffset="32399.8531">24061 3751 83 0,'0'0'41'15,"0"0"-2"-15,0 0 2 16,30 12-13-16,-3-19-25 16,6-1-1-16,6-5 0 15,3-4 0-15,0-3 0 16,-1-3-1-16,-9 0 1 15,-4-1-1-15,-8 0 0 16,-10 3-1-16,-8 1 0 16,-12 10 0-16,-3 2 1 15,-8 11-1-15,-5 6 1 16,-4 13-1-16,-2 7 1 0,2 8 0 15,2 6 0-15,7-1 1 16,9 1-2-16,7-5 0 16,16-7-4-16,8-11 0 15,17-5-2-15,4-21-6 16,20 7-11-16,-13-23-17 15,15 4-1-15,-14-17 1 16,8 9 0-16,-19-13 17 16,1 7 22-16,-15 14 9 15,-24-12 12-15,1 30 17 16,-8-18 3-16,-7 27 0 15,-15-2 2-15,6 20-15 16,-18-2-20-16,15 7-2 16,2 2-2-16,6 5 2 15,8-5-5-15,7-2 0 0,9-6 0 16,8-11 0-16,9-11 0 15,8-12 0-15,4-11 0 16,6-15 0-16,0-7 0 16,2-12 0-16,-3-8 0 15,1-5 0-15,-2-2 0 16,-7 4 0-16,-6 10 0 15,-10 13 0-15,-6 15 0 16,-9 26 0-16,0 0 0 16,-24 41 0-16,4 6 0 15,-2 13 0-15,3 5 0 16,0-2-6-16,18 4-5 15,-4-23-4-15,27 9-14 16,-7-27-14-16,20-3 0 0,-2-19-1 16,9-5 3-16</inkml:trace>
  <inkml:trace contextRef="#ctx0" brushRef="#br1" timeOffset="32744.8729">25017 2771 108 0,'0'0'43'16,"18"2"1"-16,15 26-1 0,-14 4-37 15,20 22-2-15,-4 18 0 16,4 18-1-16,-12 13-3 16,-3 7 0-16,-14 10 0 15,-15 5 0-15,-15-3 0 16,-12-10 0-16,-6-11 0 15,-6-17 0-15,-7-11 0 16,-3-22 0-16,6-11-12 16,-6-29-5-16,25 2-11 15,-14-26-15-15,17-2 0 16,-5-20 0-16,11-2 1 15</inkml:trace>
  <inkml:trace contextRef="#ctx0" brushRef="#br1" timeOffset="34484.9724">7074 7717 94 0,'-10'-13'40'0,"-1"-4"0"16,11 17-1-16,9-19-35 15,12 11-1-15,15-1-2 16,13 0 1-16,12-1-2 15,15-3-2-15,15 1-3 16,-1-10-7-16,10 11-27 16,-15-4 1-16,-8 10 0 15,-22 1-2-15</inkml:trace>
  <inkml:trace contextRef="#ctx0" brushRef="#br1" timeOffset="34664.9827">7200 7975 114 0,'-52'23'38'0,"24"-3"3"15,28-20-13-15,17-5-25 16,38-11-2-16,31-14-2 16,27-1-3-16,8-19-12 15,21 10-21-15,3-11-2 16,7 9 1-16,-11-5-3 15</inkml:trace>
  <inkml:trace contextRef="#ctx0" brushRef="#br1" timeOffset="34935.9982">8908 7222 99 0,'-6'-28'40'15,"3"13"1"-15,-4-3-2 16,7 18-34-16,0 0-1 15,-12 23-1-15,6 9 1 16,2 18-1-16,-6 9-1 16,3 15-1-16,-3 9 0 15,1 4-2-15,-1 2 0 16,3-9 0-16,6-3-5 15,-1-24-11-15,18-1-22 16,-3-27-2-16,15-11 0 16,-2-22-2-16</inkml:trace>
  <inkml:trace contextRef="#ctx0" brushRef="#br1" timeOffset="35153.0106">8999 7163 112 0,'6'-18'42'15,"7"-3"-1"-15,24 3 0 16,3 3-38-16,22-12-1 16,12-2-1-16,8-2-2 15,4 7-2-15,-7 0-3 16,1 21-19-16,-21-6-15 15,-12 18 0-15,-26 2 0 0,-9 13-1 16</inkml:trace>
  <inkml:trace contextRef="#ctx0" brushRef="#br1" timeOffset="35350.0219">9064 7423 102 0,'-23'29'39'0,"14"-18"2"15,26 0-3-15,23-14-33 16,17-3-2-16,12-5 0 15,10-4-3-15,3 0 0 16,-7-1-4-16,-2 12-5 16,-28-3-27-16,-7 16-4 15,-28-1 1-15,-14 13-2 0</inkml:trace>
  <inkml:trace contextRef="#ctx0" brushRef="#br1" timeOffset="35534.0324">8896 7956 112 0,'-4'20'42'15,"15"-19"-1"-15,33-3 0 16,21-15-38-16,22-6-1 16,18-7-1-16,7-4-4 15,9 12-11-15,-13-9-24 16,1 11-3-16,-22-1-1 15,-15 12-1-15</inkml:trace>
  <inkml:trace contextRef="#ctx0" brushRef="#br1" timeOffset="35934.0553">8651 8448 101 0,'-29'9'42'0,"29"-9"1"15,14 0-2-15,41-14-39 16,18-8 0-16,34-6 0 15,20-5 1-15,14 0-2 16,11 2 0-16,7-2 0 16,-4 5-1-16,-8 2-1 15,-15 9-2-15,-26-3-3 16,-8 18-18-16,-41-12-17 15,-14 8-1-15,-43 6-1 16,0 0 0-16</inkml:trace>
  <inkml:trace contextRef="#ctx0" brushRef="#br1" timeOffset="36385.0811">9680 8440 88 0,'0'0'39'0,"0"0"1"15,-13-4 0-15,2 17-36 16,-19 11 0-16,-4 12 1 15,-8 10-1-15,-5 19 0 16,-6 7 1-16,4 17-1 16,2 6 1-16,11 10-2 15,13-2 1-15,15 0-2 16,12-11 2-16,17-11-4 15,15-15 0-15,15-20 0 16,6-17-3-16,4-23-1 16,4-16-4-16,-12-27-10 15,13 9-11-15,-27-27-12 0,-2 6-2 16,-26-13 0-16,-8 3 1 15</inkml:trace>
  <inkml:trace contextRef="#ctx0" brushRef="#br1" timeOffset="36573.0918">9188 9037 106 0,'-49'34'44'0,"12"-15"1"16,27 5-2-16,20-13-29 16,33-17-11-16,31-9-3 15,23-10 0-15,16-3 0 16,9-8-4-16,10 6-5 15,-14-16-14-15,6 21-14 16,-28-7-7-16,-10 11 0 16,-23-2-1-16</inkml:trace>
  <inkml:trace contextRef="#ctx0" brushRef="#br1" timeOffset="36719.1002">10245 8888 117 0,'-19'13'44'16,"-10"-17"-2"-16,8 0-3 15,0 2-48-15,-12-21-20 16,12 12-14-16,-10-9 0 15,3 5-1-15,-10-5 0 16</inkml:trace>
  <inkml:trace contextRef="#ctx0" brushRef="#br1" timeOffset="37654.1536">4550 7497 85 0,'-2'-21'37'15,"5"6"1"-15,-4-5 1 16,1 20-31-16,-4-24-2 15,4 24-1-15,-1-11-2 16,1 11 0-16,-3 25-1 16,-1 11 1-16,-1 13-2 15,0 18 1-15,-2 9-1 16,-1 15 0-16,-5 6-1 15,3 2 0-15,-1-3 1 16,2-8-1-16,1-16-1 16,2-9 1-16,3-15 0 15,1-17 0-15,5-17 0 16,-3-14 1-16,11-24-1 0,-5-10 0 15,3-14 1-15,1-14 0 16,-1-11 0-16,1-15 0 16,2-10 0-16,2-4 0 15,4-4 0-15,7-2-1 16,8 8 1-16,8 7-1 15,7 11 1-15,9 14-1 16,6 18 0-16,6 18 0 16,0 13 0-16,-2 18 0 15,-8 15 0-15,-10 13-1 16,-12 13 1-16,-18 8 0 15,-20 14 0-15,-23 8 0 0,-21 1 0 16,-20 4 0-16,-14-1 0 16,-8-10 1-16,-1-8-3 15,6-14-1-15,17-9-11 16,8-35-8-16,42-2-10 15,16-26-9-15,35-8-1 16,18-14-1-16</inkml:trace>
  <inkml:trace contextRef="#ctx0" brushRef="#br1" timeOffset="43902.511">14357 10361 98 0,'0'0'38'16,"1"20"0"-16,-6 6-10 15,9 19-27-15,-1 16 1 16,8 18-1-16,0 14 0 16,1 17 0-16,-2 8 1 15,-1 12-2-15,-5-2 1 16,0-2 1-16,-5-5-1 15,-1-8-1-15,-7-9 2 16,3-11-1-16,-2-19 1 16,0-16-2-16,1-15 2 15,1-17-4-15,6-26 3 16,-14-11-1-16,12-27-1 0,2-20 1 15,4-20-1-15,0-22 1 16,0-15 0-16,0-17-1 16,6-14 2-16,1-1 1 15,0-4-1-15,3 5 1 16,3 15 0-16,3 17-1 15,9 16 1-15,8 19 0 16,9 20 0-16,10 17-2 16,11 14 1-16,9 12 0 15,6 9-1-15,3 12 0 16,0 8-1-16,-5 12 1 15,-14 12-1-15,-18 14 1 16,-23 18-1-16,-30 8 2 0,-28 12-2 16,-23 4 3-16,-23-1-3 15,-16-5 0-15,-8-8-1 16,-3-18-3-16,15-10-7 15,-1-32-28-15,39-17 0 16,17-25-1-16,32-16-1 16</inkml:trace>
  <inkml:trace contextRef="#ctx0" brushRef="#br1" timeOffset="44811.563">16838 7352 89 0,'12'5'37'0,"-12"-5"1"16,10 25-2-16,-7-1-33 15,-2 16 0-15,-1 15-1 16,1 20 1-16,-5 20-1 15,0 17 0-15,-7 14-1 16,-1 13 0-16,-5 2-1 16,0-9 0-16,2-6-1 15,0-24-6-15,15-9-27 16,-5-33-3-16,11-21 0 15,2-24-3-15</inkml:trace>
  <inkml:trace contextRef="#ctx0" brushRef="#br1" timeOffset="45029.5755">16987 7384 104 0,'13'-19'41'0,"15"10"-1"15,4-11 0-15,28 0-38 16,6-10-2-16,16-4 0 16,14-3-5-16,-2-4-28 15,7 11-5-15,-15 2 0 16,-10 19-2-16</inkml:trace>
  <inkml:trace contextRef="#ctx0" brushRef="#br1" timeOffset="45239.5875">16958 7966 98 0,'-17'30'39'0,"17"-30"1"15,33 11-1-15,5-16-36 16,29-11-2-16,21-5-1 15,13-2-2-15,7 3-4 16,-14-4-28-16,4 15-4 16,-26-1 0-16,-15 15-2 15</inkml:trace>
  <inkml:trace contextRef="#ctx0" brushRef="#br1" timeOffset="45435.5987">16804 8671 112 0,'5'40'42'15,"29"-31"0"-15,38-10-2 16,20-21-38-16,36-18-3 16,29-6-8-16,3-22-10 15,24 16-15-15,-16-8-7 16,-2 11 0-16,-20 5-3 15</inkml:trace>
  <inkml:trace contextRef="#ctx0" brushRef="#br1" timeOffset="46270.6465">18867 9787 87 0,'-20'9'35'16,"-7"9"2"-16,-6 24 1 15,-23 9-32-15,-4 33-1 16,-15 23-2-16,-4 28 3 16,-14 17-4-16,11 9 0 15,9-2-1-15,23-9-1 16,19-17-1-16,30-21 1 15,27-28-1-15,29-28-2 16,25-29 1-16,15-22-4 16,17-8-31-16,-22-22-2 15,-4-3 0-15,-24-12-2 0</inkml:trace>
  <inkml:trace contextRef="#ctx0" brushRef="#br1" timeOffset="46456.6571">18145 10760 111 0,'-27'7'43'0,"27"-7"0"16,17-1-1-16,21-20-37 16,36-7-3-16,34-9-2 15,21-10-3-15,22 6-8 16,-9-15-27-16,9 12-3 15,-15 3 0-15,-8 12-3 16</inkml:trace>
  <inkml:trace contextRef="#ctx0" brushRef="#br1" timeOffset="47425.7126">17122 6545 75 0,'-5'-24'36'0,"3"7"-1"15,-3-1-1-15,5 7-33 16,-2-1-1-16,2 1 0 0,5 0 0 16,1 1-1-16,1 0 1 15,0-2 0-15,-1 2 0 16,3-2 1-16,-9 12 1 15,8-11 0-15,-8 11 1 16,0 0 1-16,-18 10-1 16,3 10 0-16,-9 6 1 15,-6 15 0-15,-13 11-2 16,-9 14 0-16,-14 19-1 15,-15 11 1-15,-14 21-2 16,-13 14 1-16,-15 22-2 16,-19 15 0-16,-14 23 1 15,-10 19-1-15,-15 19 2 16,-7 18-2-16,-7 12 2 0,-5 12 0 15,-4 6 1-15,3 3-2 16,0-3 0-16,4-4 1 16,4-9-4-16,0-10 3 15,3-11-2-15,3-6 1 16,6-19-1-16,8-14 3 15,12-21-5-15,9-36-12 16,29-14-22-16,14-32-1 16,26-26-1-16,14-32 0 15</inkml:trace>
  <inkml:trace contextRef="#ctx0" brushRef="#br1" timeOffset="47869.7379">12792 12183 67 0,'-13'33'37'0,"-2"-8"-2"16,4-2 2-16,0-8-35 15,16-3-1-15,9-4 0 16,15-2 1-16,9-6 0 15,14 0 0-15,19-3 0 16,12-2-1-16,16-2 1 16,19-1-1-16,15 0 0 15,14 0 0-15,18-2-1 16,15-1 0-16,17 0 0 0,16-1 0 15,19-3 0-15,10 4-1 16,18-2 1-16,12 1 0 16,12 3 0-16,9 5 1 15,11 0-1-15,7 5 2 16,4 4-1-16,6 0 0 15,-2-2 0-15,8-1 0 16,1-4 0-16,-4-3 0 16,-5-3-1-16,-10-4-1 15,-9 0-1-15,-16-7-4 16,-13 14-17-16,-33-12-15 15,-28 11 1-15,-30-5-2 16,-33 9 2-16</inkml:trace>
  <inkml:trace contextRef="#ctx0" brushRef="#br1" timeOffset="48357.7659">20841 11970 83 0,'-14'-15'39'16,"4"4"-1"-16,-6-8 0 15,0 3-36-15,2-5-2 16,4 0 3-16,0-3-3 16,0-2 1-16,0-5-1 15,0-3 2-15,-2-9-2 16,-1-4 2-16,-1-6-2 15,-1-8-2-15,-4-7 3 0,-2-6-1 16,-4-5 2-16,-4-8-3 16,-7-7 2-16,-7-5 1 15,-8-9-1-15,-7-6 1 16,-8-10 0-16,-9-8 0 15,-8-13-1-15,-8-7 2 16,-7-9-2-16,-8-8-1 16,-5-6 2-16,-2-5-1 15,-8-4-1-15,1-3 0 16,-7-4 1-16,-1 3-1 15,0-4 0-15,2 3 2 16,-2 2-2-16,0 4 1 16,-3 6 0-16,3 6-1 15,1 9 0-15,3 10 1 0,6 16-2 16,2 9-1-16,10 24-6 15,-3 2-13-15,24 26-18 16,-3 10 1-16,17 18-4 16,2 14 2-16</inkml:trace>
  <inkml:trace contextRef="#ctx0" brushRef="#br1" timeOffset="48875.7955">15417 9666 71 0,'-68'8'34'15,"17"0"0"-15,22-2 0 16,15-10-29-16,25 9-2 0,21-5 0 15,23 2-1-15,18-3 2 16,33 2 0-16,20-7 0 16,28 2 1-16,25-8-1 15,30 1 1-15,25-7-1 16,27 3-1-16,18-4 0 15,9 5-2-15,9 4 1 16,1 6-2-16,-10 5 1 16,-15 11-1-16,-20 7-2 15,-27-3 0-15,-19 14-11 16,-40-17-20-16,-19 1-7 15,-40-11 3-15,-35 1-4 16</inkml:trace>
  <inkml:trace contextRef="#ctx0" brushRef="#br1" timeOffset="49333.8217">16962 9846 91 0,'16'-17'36'0,"-5"1"0"16,7 8-4-16,-14-4-26 16,-4 12-1-16,10 25 0 15,-3 30-1-15,-9 35-1 16,-4 41 2-16,-8 36-4 15,-3 37 1-15,-10 28-1 16,-3 17 2-16,-1 2-4 16,-3-2 0-16,5-16-2 15,-1-28-6-15,21-12-28 16,-10-35-5-16,15-25 0 15,-3-35-4-15</inkml:trace>
  <inkml:trace contextRef="#ctx0" brushRef="#br2" timeOffset="217090.4168">8162 12813 64 0,'-14'-3'39'16,"-3"10"-1"-16,-14-4 0 15,-1 12-35-15,-11 2 0 0,3 9 0 16,-6 1-1-16,6 4 0 16,3-2 0-16,8 0-1 15,14-3 0-15,14-4 0 16,14-6 0-16,16-3-1 15,14-4 0-15,5 0 0 16,4 2 0-16,0 0-1 16,-4 5 2-16,-10 6-1 15,-14 8 0-15,-12 4 0 16,-15 3 0-16,-8 1 0 15,-8-1-1-15,-6-6-3 16,5-4-1-16,-3-20-10 16,23-7-24-16,0 0 1 15,20-24-2-15,10-8 1 16</inkml:trace>
  <inkml:trace contextRef="#ctx0" brushRef="#br2" timeOffset="217375.4331">8675 13021 68 0,'14'-9'40'0,"-14"9"-1"15,-19 16 0-15,2-1-35 16,0 11 0-16,2 4-1 16,1 7 0-16,3 3-1 15,11 3-1-15,5-5 0 16,11-4 0-16,8-10 0 15,9-9 0-15,2-15 0 16,3-13-1-16,-1-16 1 16,-2-12 0-16,-8-11-2 0,-10-9 1 15,-6-4-2-15,-10-6 0 16,-5 8-3-16,-11-5-5 15,5 23-29-15,-12 2 0 16,6 25-2-16,-7 12 2 16</inkml:trace>
  <inkml:trace contextRef="#ctx0" brushRef="#br2" timeOffset="218512.4982">10064 12960 52 0,'11'4'35'0,"-11"-4"0"0,20 9-11 15,-20-9-17-15,16 6 1 16,-16-6 1-16,11 35-3 16,-13-5 0-16,3 20-2 15,-7 4 0-15,0 10-2 16,-4 5 0-16,-1 2-1 15,-2-3-1-15,1-8 0 16,2-7 0-16,4-11 0 16,-3-11 0-16,7-11 0 15,2-20 1-15,0 0-1 16,1-20 0-16,5-12 1 15,0-9-1-15,1-14 1 16,1-10-1-16,2-10 1 16,4-12 0-16,2-4 0 0,4 0-1 15,6 5 1-15,1 8 0 16,2 9 0-16,6 11-1 15,2 17 1-15,1 16-1 16,2 15 0-16,-3 12 0 16,-5 11 1-16,-5 11-1 15,-6 8 0-15,-11 9 1 16,-12 5-1-16,-17 5 0 15,-11 2 1-15,-13-1-2 16,-10-3 1-16,-5-5-1 16,-1-11-2-16,10 3-11 15,1-23-25-15,20-5 0 16,8-14-2-16,20 6 2 15</inkml:trace>
  <inkml:trace contextRef="#ctx0" brushRef="#br2" timeOffset="218735.5109">10886 13024 81 0,'0'0'42'16,"0"0"-3"-16,0 0 2 15,14-5-40-15,6-8-1 16,7 2-1-16,2-2-2 16,9 15-8-16,-7-10-27 15,3 14-1-15,-10-4-1 16,0 9 1-16</inkml:trace>
  <inkml:trace contextRef="#ctx0" brushRef="#br2" timeOffset="218901.5204">10888 13209 83 0,'-25'25'40'0,"6"-14"-1"16,14 5 1-16,5-16-40 16,29-4-2-16,14-1-12 15,4-16-23-15,24 5 0 16,5-16-3-16,15 2 1 15</inkml:trace>
  <inkml:trace contextRef="#ctx0" brushRef="#br2" timeOffset="219133.5337">11914 12708 80 0,'-19'3'42'0,"5"14"-2"15,-5 3 2-15,12 13-36 16,-8 9-3-16,2 12 0 15,3 6-1-15,0 7-1 16,5 0-1-16,0 2-2 16,4-5-2-16,-3-21-11 15,15 1-25-15,-4-28 0 16,15-10-3-16,1-20 2 0</inkml:trace>
  <inkml:trace contextRef="#ctx0" brushRef="#br2" timeOffset="219328.5448">12001 12665 88 0,'-10'15'40'0,"10"-15"2"15,10 12-3-15,9-14-38 16,20-6-4-16,14 3-1 15,1-9-4-15,18 8-30 16,-16-6-1-16,1 11-2 16,-18-1 1-16</inkml:trace>
  <inkml:trace contextRef="#ctx0" brushRef="#br2" timeOffset="219524.556">11973 12924 78 0,'0'17'40'15,"14"-19"-1"-15,24 1 1 16,17-10-38-16,9-7-1 16,8 1-2-16,-1-7-5 15,3 12-31-15,-20-3-1 16,-10 14-1-16,-27 1 0 15</inkml:trace>
  <inkml:trace contextRef="#ctx0" brushRef="#br2" timeOffset="219715.567">11761 13389 74 0,'9'23'42'0,"19"-26"1"16,35-8-1-16,15-20-28 15,15-8-12-15,16-1-2 16,3-10-7-16,16 16-29 15,-17-6-3-15,7 18-2 16,-17 3-1-16</inkml:trace>
  <inkml:trace contextRef="#ctx0" brushRef="#br2" timeOffset="220683.6223">11157 13840 54 0,'-30'6'40'0,"30"-6"0"16,25-19 1-16,34-20-21 0,30 5-17 16,34-11-1-16,37-6 0 15,25-7 0-15,15-1-1 16,8 1-1-16,0 2 0 15,-10 10-1-15,-19 3-2 16,-21 27-8-16,-37-7-28 16,-25 20 0-16,-31-4-1 15,-19 16 0-15</inkml:trace>
  <inkml:trace contextRef="#ctx0" brushRef="#br2" timeOffset="221117.6472">12436 13629 49 0,'37'-28'39'0,"-4"-3"0"16,-4 13 0-16,-13-2-24 0,-2 19-9 15,-14 1-1-15,-15 32 0 16,-9 5-1-16,-5 19 0 15,-9 7-2-15,1 12 1 16,-1 1-2-16,6-1 0 16,7-7 0-16,20-9-1 15,8-12-2-15,16-17-1 16,14-10-3-16,2-27-11 15,12 4-23-15,-7-16 0 16,2 2-2-16,-17-16 1 16</inkml:trace>
  <inkml:trace contextRef="#ctx0" brushRef="#br2" timeOffset="223263.7699">12433 13819 52 0,'-11'4'42'15,"-2"-9"-2"-15,13 5 2 0,-16-10-23 16,16 10-14-16,0 0-2 16,0 0-1-16,20-15 0 15,8 3-3-15,14 2-2 16,5-11-6-16,28 13-28 15,-4-9-2-15,11 8-1 16,-2-5 0-16</inkml:trace>
  <inkml:trace contextRef="#ctx0" brushRef="#br2" timeOffset="224217.8245">14494 13540 49 0,'-17'-7'34'0,"1"-1"0"16,-12-8-2-16,5 2-29 16,-6-11 0-16,0 1 0 15,-7-11 1-15,6-2-1 16,-6-10 0-16,6-5 1 15,-1-8-2-15,1-6 1 16,-5-7 0-16,6-4-1 0,8 2-1 16,9 3 0-1,6 3 1-15,9 5-2 0,7 8 2 16,9 8-1-16,15 10-1 15,9 7 1-15,3 7-1 16,1 6 2-16,2 6-2 16,-4 6 0-16,-5 10 0 15,-10 8 0-15,-15 10 0 16,-16 9 0-16,-24 13 0 15,-15 10 0-15,-16 15 2 16,-14 11-1-16,-8 7 2 16,2 8-1-16,3-1 1 15,15-4-1-15,16-8 0 16,25-14-1-16,26-20-1 15,31-24-3-15,38-18-6 16,13-34-27-16,39-6-2 0,3-22-2 16,16-6 0-16</inkml:trace>
  <inkml:trace contextRef="#ctx0" brushRef="#br2" timeOffset="225859.9184">16162 12687 58 0,'7'16'39'0,"-7"-16"0"15,-5 12-1-15,5-12-16 16,0 0-22-16,16-6-2 15,3 0-2-15,10 13-13 0,-1-13-20 16,5 7-1-16,0-3-1 16,-2 6 0-16</inkml:trace>
  <inkml:trace contextRef="#ctx0" brushRef="#br2" timeOffset="227748.0264">18216 12581 53 0,'0'0'25'16,"0"0"-1"-16,0 0-2 15,0 0-14-15,9-19-1 16,4 17 2-16,-11-8-2 15,-2 10 1-15,10-7-1 16,-10 7-1-16,0 0-1 16,0 0-1-16,0 0 0 15,-7 15-2-15,7-15 0 16,0 0-1-16,-13 10 1 15,13-10-2-15,0 0 1 0,0 0 0 16,0 0-1-16,0 0 0 16,0 0 0-16,0 0 0 15,0 0 0-15,0 0 0 16,0 0 0-16,0 0 1 15,-4-11-1-15,4 11 1 16,4-14-1-16,-4 14 1 16,4-18 0-16,-4 18 0 15,11-19 0-15,-11 19 1 16,10-8 0-16,-10 8 0 15,3 19 0-15,-8 4-1 16,-13 9 1-16,-3 10 0 16,-10 12 1-16,-2 10-2 0,-7 3 0 15,4 3 0-15,5-3 0 16,9-5 0-16,13-6-2 15,15-10-2-15,17-9-3 16,6-24-14-16,22 6-19 16,-9-18-1-16,12 1-1 15,-11-14 0-15</inkml:trace>
  <inkml:trace contextRef="#ctx0" brushRef="#br2" timeOffset="227931.0369">17996 12841 97 0,'-31'-1'42'0,"5"-6"1"0,26 7-2 16,0 0-39-16,45-13-1 16,13 3-3-16,13-7-3 15,21 12-17-15,-5-13-18 16,16 11 0-16,-12-4-2 15,7 11 0-15</inkml:trace>
  <inkml:trace contextRef="#ctx0" brushRef="#br2" timeOffset="228699.0808">19537 13299 73 0,'15'18'29'16,"-15"-18"-2"-16,13 9-3 16,-13-9-13-16,-8-13-2 15,-7-4-3-15,1-3-1 16,-6-6-3-16,-6-4 1 15,-3-12-2-15,-5-4 0 16,-8-6 0-16,0-8 0 16,-5-3-1-16,1-6 0 15,2-6 1-15,1 0 0 0,6 1-1 16,6 5 1-1,10 3 0-15,7 6-1 0,15 5 1 16,8 6 0-16,16 10 1 16,6 8-1-16,1 10 0 15,6 13 0-15,-5 10 1 16,-4 13 0-16,-7 13-2 15,-11 12 1-15,-16 13-2 16,-16 10 1-16,-11 7-1 16,-14 7 1-16,-7 4 0 15,-7 3 1-15,1-5 0 16,8-2 0-16,11-9 0 15,20-10 0-15,20-13 0 16,19-14-2-16,31-14 0 16,20-17-4-16,34-1-18 0,2-26-14 15,21 1-1-15,-8-16-3 16,7 6 2-16</inkml:trace>
  <inkml:trace contextRef="#ctx0" brushRef="#br2" timeOffset="229687.1373">20370 12409 67 0,'0'0'37'0,"0"0"-5"16,1-17-7-16,-1 17-14 15,-13 5-4-15,0 8-1 16,-14 3-2-16,-3 14-1 15,-9 5 1-15,-4 13-2 16,-7 9 1-16,5 10 0 16,-2 2 0-16,9 5-1 15,8-3 0-15,16-5-2 16,11-6 0-16,15-11 0 15,12-9-3-15,9-16-1 16,16 1-18-16,-6-25-16 16,8-3 0-16,-14-17-2 15,0-1 2-15</inkml:trace>
  <inkml:trace contextRef="#ctx0" brushRef="#br2" timeOffset="229853.1468">19945 12777 90 0,'-11'3'40'15,"11"-3"-2"-15,25 4 0 16,19-12-39-16,29 2-10 16,7-17-25-16,29 6-2 15,0-10-1-15,5 9 0 16</inkml:trace>
  <inkml:trace contextRef="#ctx0" brushRef="#br2" timeOffset="230051.1581">20948 12779 85 0,'-21'14'37'16,"3"-11"1"-16,18-3 0 16,0 0-36-16,22-6-2 15,14-4-2-15,6-1-1 16,10 8-6-16,-12-7-27 15,7 11-1-15,-15-2-1 16,-8 10 1-16</inkml:trace>
  <inkml:trace contextRef="#ctx0" brushRef="#br2" timeOffset="230219.1677">20772 13079 96 0,'-17'31'41'0,"4"-18"0"15,27-2-2-15,9-15-38 16,26-12-4-16,30 3-19 15,-6-23-17-15,15 5 0 16,-13-7-3-16,20 7 1 16</inkml:trace>
  <inkml:trace contextRef="#ctx0" brushRef="#br2" timeOffset="230678.194">21964 12329 74 0,'-1'21'38'15,"5"13"0"-15,-11 1 0 16,10 9-30-16,-13 7-5 16,-2 8-2-16,-2 0 1 15,1 1-2-15,1-3 0 16,-1-7-4-16,14-1-9 15,-3-21-23-15,16-7-2 16,-3-19 0-16,14-8 0 16</inkml:trace>
  <inkml:trace contextRef="#ctx0" brushRef="#br2" timeOffset="230869.2049">21983 12379 94 0,'1'-22'39'0,"17"19"1"15,9-11-1-15,17 8-36 16,5-5-5-16,6-6-3 16,16 15-26-16,-10-8-8 15,-4 13 1-15,-15-1-3 16</inkml:trace>
  <inkml:trace contextRef="#ctx0" brushRef="#br2" timeOffset="231070.2164">21971 12658 92 0,'0'0'40'0,"12"2"0"16,21-4-1-16,10-12-38 15,10 0-2-15,10 4-3 16,-4-6-4-16,7 17-24 15,-23-3-6-15,-7 12 0 16,-23 1-1-16</inkml:trace>
  <inkml:trace contextRef="#ctx0" brushRef="#br2" timeOffset="231257.2271">21961 12886 79 0,'-29'17'40'16,"1"-13"-1"-16,28-4 1 15,0 0-30-15,31 5-5 16,13-13-1-16,17-2-1 15,8 0-2-15,9-3-2 16,2 3-1-16,-2-5-5 16,8 15-23-16,-23-9-9 15,-3 8-1-15,-16-5-2 16</inkml:trace>
  <inkml:trace contextRef="#ctx0" brushRef="#br2" timeOffset="231537.2431">21741 13328 86 0,'51'-8'41'0,"10"-15"0"16,28 1 0-16,13-9-38 15,17-3-1-15,7 0-2 16,-2-1-3-16,-3 16-12 15,-29-10-23-15,-2 17 0 0,-29-3-3 16,-12 11 1-16</inkml:trace>
  <inkml:trace contextRef="#ctx0" brushRef="#br2" timeOffset="232196.2808">22201 13408 73 0,'-14'16'39'16,"9"5"-1"-16,-7 0 1 16,12 12-32-16,-11 6-3 15,2 12-1-15,-1 2 0 16,1 7-1-16,3-3-1 15,2 3 1-15,-1-4-2 16,3-3-1-16,-2-12 1 16,4-4-1-16,-3-10 1 15,3-5-1-15,-4-10 1 16,4-12 0-16,0 0 1 15,-10-8 1-15,5-9-1 16,2-7 1-16,2-11 0 16,2-8 0-16,2-13-1 0,5-12 1 15,8-6 0-15,5-6-2 16,5 1 1-16,6 4 0 15,2 5 0-15,3 9 0 16,3 13 0-16,1 17 0 16,-4 11-1-16,1 16 1 15,-4 8-2-15,-4 8 0 16,-1 9 0-16,-5 4-1 15,-5 10 1-15,-8 3-1 16,-7 7 2-16,-11-1-2 16,-6 1 2-16,-10 1 0 15,-12-5 1-15,-5-4-1 16,-7-7 1-16,-1-8-1 0,-3-10 1 15,6-9-2-15,4-8-1 16,7-12-2-16,17 1-6 16,-3-21-19-16,29 12-12 15,-3-10 1-15,22 10-2 16</inkml:trace>
  <inkml:trace contextRef="#ctx0" brushRef="#br2" timeOffset="232399.2924">22738 14048 96 0,'0'0'44'0,"0"0"-4"16,-16-10-11-16,5-31-55 15,3 13-16-15,-13-10-1 16,1 0-2-16,-11-3 0 16</inkml:trace>
  <inkml:trace contextRef="#ctx0" brushRef="#br2" timeOffset="253703.511">15471 12652 66 0,'0'0'37'16,"11"-10"0"-16,-11 10-6 15,0 0-24-15,0 0-2 16,0 0 0-16,4 15 0 16,-8 1-2-16,-1 8 1 15,1 12-2-15,-6 11 1 16,2 11-1-16,-3 8-1 15,1 3 0-15,1 1 1 16,1-3-3-16,1-8-1 16,3-6-3-16,-1-25-7 15,14-4-27-15,-9-24 0 16,17-1-1-16,-5-22 0 0</inkml:trace>
  <inkml:trace contextRef="#ctx0" brushRef="#br2" timeOffset="253906.5226">15473 12682 71 0,'-14'-15'40'16,"14"15"-1"-16,14-2 1 15,4-4-29-15,4 0-9 16,8-2-2-16,5-2 0 15,5-1-2-15,3 6-6 16,-13-5-30-16,8 10-1 16,-13-3 0-16,-2 12 0 0</inkml:trace>
  <inkml:trace contextRef="#ctx0" brushRef="#br2" timeOffset="254094.5333">15469 12933 75 0,'-12'20'39'15,"12"-20"-2"-15,2 16 1 16,9-22-36-16,14-5-4 16,12 1-3-16,-2-12-8 15,11 10-24-15,-8-2 0 16,0 12-1-16,-15 1 0 15</inkml:trace>
  <inkml:trace contextRef="#ctx0" brushRef="#br2" timeOffset="254252.5424">15484 13191 78 0,'-32'17'40'15,"14"3"0"-15,4-18-1 16,14-2-33-16,28-13-3 16,8-7-3-16,14-3-2 15,7-18-27-15,19 10-10 16,1-10 0-16,5 8-2 15</inkml:trace>
  <inkml:trace contextRef="#ctx0" brushRef="#br2" timeOffset="254612.563">16091 12997 86 0,'-17'1'41'0,"17"-1"0"0,0 0 0 16,22-3-36-16,7-11-3 15,11-3-2-15,14-1-3 16,-7-8-34-16,20 7-4 16,-8-5 0-16,3 7-1 15</inkml:trace>
  <inkml:trace contextRef="#ctx0" brushRef="#br2" timeOffset="255533.6156">17011 12638 66 0,'6'-10'37'0,"-7"-4"0"0,1 14 1 16,0 0-36-16,1 14 0 15,-1 8 0-15,0 13 1 16,-6 13 0-16,2 12 0 15,-6 5-1-15,1 5 0 16,-3-1 0-16,1-2 0 16,-1-9-1-16,0-10 0 15,5-16-1-15,0-7 1 16,7-25-1-16,0 0 0 15,-5-12 0-15,6-17-1 16,1-11 2-16,0-10-2 16,3-13 2-16,-1-10-1 15,4-6 0-15,2-4 0 16,4 1 1-16,1 6 0 0,4 9 0 15,0 10-1-15,0 13 2 16,5 14-1-16,2 14 0 16,-2 14 1-16,0 10-2 15,1 9 2-15,-3 5-2 16,0 6 0-16,-7 4 0 15,-7 4 0-15,-9 3-1 16,-10 3 0-16,-11 0 2 16,-8-1-2-16,-9-3 1 15,-3-1 0-15,1-7-2 16,3-12-5-16,20-1-32 15,-1-13 0-15,19-4-1 16,0 0-1-16</inkml:trace>
  <inkml:trace contextRef="#ctx0" brushRef="#br2" timeOffset="255686.6244">17508 13110 97 0,'-15'37'43'16,"-7"-17"-2"-16,11-10-6 15,8 2-71-15,2-26-6 16,15-5 0-16,1-10-2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25/02/2015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25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619624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Y10 Physics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Power, Energy and Time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Ach.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see if we have covered the content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it is important to check that we have “ticked the boxes”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and mark some HW. Spare practice questions are available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854977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Writing Nuclear Reactions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Handling mass-energy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Physics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7440" y="402120"/>
              <a:ext cx="8426880" cy="4699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3400" y="387720"/>
                <a:ext cx="8457480" cy="472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661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96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2512</TotalTime>
  <Words>199</Words>
  <Application>Microsoft Office PowerPoint</Application>
  <PresentationFormat>On-screen Show (4:3)</PresentationFormat>
  <Paragraphs>40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69</cp:revision>
  <dcterms:created xsi:type="dcterms:W3CDTF">2006-08-16T00:00:00Z</dcterms:created>
  <dcterms:modified xsi:type="dcterms:W3CDTF">2015-02-25T01:49:07Z</dcterms:modified>
</cp:coreProperties>
</file>