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286" r:id="rId5"/>
    <p:sldId id="287" r:id="rId6"/>
    <p:sldId id="288" r:id="rId7"/>
    <p:sldId id="289" r:id="rId8"/>
    <p:sldId id="290" r:id="rId9"/>
    <p:sldId id="291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4T00:13:39.0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10936 4955 66 0,'0'0'34'15,"5"-10"0"-15,-6-4-8 16,1 14-22-16,0 0 2 15,12-7-1-15,-12 7 1 16,15 20 1-16,-10 1 0 16,1 19-1-16,-3 6 0 15,2 7-2-15,0-8 2 16,13-19-2-16,24-40 0 15,35-56-1-15,53-68-1 16,57-69-1-16,101-56-9 16,5-58-12-16,46-7-19 15,-20-10-1-15,-23 33-2 16,-55 38-1-16</inkml:trace>
  <inkml:trace contextRef="#ctx0" brushRef="#br0" timeOffset="982.0562">11635 6897 68 0,'0'0'34'0,"3"-10"0"15,-3 10 1-15,0 0-27 16,0 0-3-16,-6 28 0 15,2-3 2-15,4 14 1 0,-7-7 0 16,8 4 0-16,9-25 0 16,27-23-1-16,34-52-1 15,48-53-2-15,59-64-3 16,56-62-7-16,63-26-16 15,9-44-19-15,7-5-3 16,-30 5-1-16,-40 30 0 16</inkml:trace>
  <inkml:trace contextRef="#ctx0" brushRef="#br0" timeOffset="1811.1036">11830 8739 76 0,'0'0'38'0,"-11"3"0"16,11-3 0-16,-5 27-34 0,3-6 0 15,7 11-1-15,0-1 2 16,8 3 0-16,6-12 2 15,20-13-2-15,24-35 0 16,30-44-1-16,37-47-2 16,45-43-2-16,45-35-6 15,13-38-22-15,21-3-12 16,-23-10 1-16,-27 19-2 15,-46 18 1-15</inkml:trace>
  <inkml:trace contextRef="#ctx0" brushRef="#br0" timeOffset="3520.2014">8458 9533 74 0,'-110'-6'37'16,"-3"-4"-2"-16,-1-2 1 15,-5-5-33-15,2-4-2 16,5-2 0-16,-2-3-2 16,3 0 1-16,-2 1 0 15,-1 1 1-15,0 3-1 16,4 1 0-16,-2 7 0 0,-1 5 0 15,3 6 0-15,-1 6 0 16,-3 7 0-16,1 3 1 16,3 9-1-16,1 4 1 15,2 9 0-15,-1-1 1 16,5 10 0-16,-2 1 0 15,8 7 0-15,6 4-1 16,5 6 0-16,6 1 0 16,9 4 1-16,5 2-2 15,13-1 1-15,9 1-2 16,9-2 2-16,11-3-3 15,11-4 3-15,12-1-2 16,13-4 1-16,10-3 0 16,15-2 0-16,16-3 0 0,14-4 1 15,17-2 0 1,9-1 0-16,15-4-1 0,11-5 1 15,17-3-1-15,4-6 1 16,10-6-1-16,7-3 1 16,11-2-1-16,6-6 0 15,7-1 0-15,5 0 1 16,6-2-1-16,8-2 0 15,5-2 0-15,5 0 1 16,2-4-1-16,3-3 0 16,3-6 0-16,-4-3 0 15,-5-6 0-15,-5-2 1 16,-3-8-1-16,-8-2 0 15,-12-6 1-15,-5-2-1 16,-15-1 1-16,-10-5-3 0,-15-4 4 16,-11 0-2-16,-18-3 2 15,-18-2-1-15,-17-5 0 16,-15 0 0-16,-19-6 1 15,-15-2 1-15,-19-4-2 16,-21-3 0-16,-15-1 0 16,-15 0-2-16,-17 0 2 15,-16 0-1-15,-19 6 1 16,-19 6-1-16,-14 9 0 15,-13 12 0-15,-14 14 1 16,-15 14 0-16,-9 14-2 16,-6 11-3-16,2 20-13 15,-4-14-22-15,20 4 0 16,9-14-2-16,27-7-1 0</inkml:trace>
  <inkml:trace contextRef="#ctx0" brushRef="#br0" timeOffset="4688.2682">11135 9901 61 0,'-8'-10'38'15,"8"10"-2"-15,0 0 2 16,-10 19-16-16,1-3-18 16,3 13 0-16,-6 7-1 15,2 9-1-15,-4 2 0 16,1 2 0-16,3-3 0 15,0-5-1-15,2-10 0 16,4-8-2-16,4-23 2 0,0 0-1 16,17-19 0-16,-5-15 1 15,4-11-1-15,1-7 0 16,2-11 1-16,-3-4 1 15,1 1-1-15,-5 6-1 16,-3 7 1-16,1 12 0 16,-6 9 0-16,-1 10 0 15,-1 11 0-15,-2 11 0 16,1 14 0-16,2 7-1 15,0 1 1-15,4 6-1 16,1 0 1-16,6 1-1 16,3-3 1-16,10-10 0 15,5-7-1-15,8-10 1 16,2-12 0-16,7-10 0 0,-3-10 0 15,3-3 0-15,-7-6-1 16,-4 8 0-16,-10-2 0 16,-6 12 1-16,-9 10 0 15,-13 14-1-15,4 22 1 16,-13 10-1-16,-4 17 2 15,-2 7-1-15,1 9 0 16,3 2-1-16,6 1-2 16,3-10-2-16,16 2-9 15,-4-27-20-15,27-1-8 16,-6-19 0-16,12-3-1 15</inkml:trace>
  <inkml:trace contextRef="#ctx0" brushRef="#br0" timeOffset="5407.3093">11978 10084 104 0,'-17'1'39'0,"17"-1"3"15,-12 4-3-15,12-4-37 16,12-7-1-16,12-2-1 0,8-2 0 16,7-1-2-16,9 5-3 15,-4-14-23-15,13 19-11 16,-10-4-1-16,4 9 0 15,-7-1-1-15</inkml:trace>
  <inkml:trace contextRef="#ctx0" brushRef="#br0" timeOffset="5824.3332">12515 9963 91 0,'-16'13'38'0,"11"2"0"16,5-15 1-16,8 23-36 15,9-20-1-15,12-5-1 16,5-8 1-16,13-4 0 15,-1-6 0-15,5-2-1 16,-1-6 1-16,-4-1-1 16,-9 1 1-16,-9 2-1 15,-14 4 0-15,-12 4 1 16,-15 3-1-16,-10 8 1 15,-12 10 0-15,-7 8 0 16,-6 13 0-16,-1 11 0 16,4 9 0-16,11 9 0 0,7 0-1 15,14 1 0-15,18-7 0 16,21-11-3-16,24-7-7 15,9-31-16-15,29 1-14 16,3-20-4-16,15-7 0 16,1-15-1-16</inkml:trace>
  <inkml:trace contextRef="#ctx0" brushRef="#br0" timeOffset="7422.4246">15571 10692 74 0,'0'0'36'0,"0"0"-1"15,13-16 0-15,10 10-34 16,13 0 0-16,16 3 0 16,13-2 0-16,14 1 1 15,10 1-1-15,14 3 1 16,10-2 0-16,14 4 0 0,5 1 0 15,10 4 0-15,5 1 0 16,15 2 0-16,8-4 0 16,9 3 0-16,9-4 0 15,11-4-1-15,6-7 1 16,12-2 0-16,5-5-1 15,4-1 1-15,-4-2-1 16,1 2-1-16,-7 3 1 16,-10 3 0-16,-15 5-1 15,-18 1 0-15,-19 7 0 16,-14-1 0-16,-21 4 0 15,-16 3 0-15,-23 2-1 16,-18-3-1-16,-13 1 0 16,-17-1-1-16,-8 1-2 15,-24-11-22-15,0 0-11 0,-19 7 0 16,2-6-1-16,-10-8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21:14.16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2640 1024 63 0,'0'0'36'16,"0"0"-1"-16,7-73 2 15,-7 73-32-15,0 0-1 16,0 0 0-16,5-60-1 15,-5 60 1-15,0 0-2 16,0 0 1-16,-24 66 0 16,15 10-1-16,2 21 1 0,0 16-2 15,-9-2 3-15,3 6-4 16,1-1 2-16,10-22-1 15,12-22-1-15,11-20 0 16,8-19-1-16,10-20 1 16,7-18 0-16,6-21 0 15,6-18 1-15,3-15-1 16,-4-10 1-16,-57 69-1 15,55-76 2-15,-55 76 0 16,47-75-2-16,-47 75 1 16,39-57-1-16,-15 22 1 15,-5 26 0-15,-13 19-1 16,-1 23 0-16,-6 19 0 15,4 16 0-15,-1 6 1 0,15 2 0 16,5-24 0-16,15-12 0 16,10-24 1-16,12-16 1 15,4-20-1-15,0-20 2 16,-1-16-2-16,-62 56 0 15,54-77 0-15,-54 77-3 16,48-94 0-16,-34 40-4 16,-3-2 2-16,-1 1-2 15,-1 3 0-15,-8 2-9 16,5-1-27-16,-6 51 2 15,-3-90-1-15,3 90 0 16</inkml:trace>
  <inkml:trace contextRef="#ctx0" brushRef="#br0" timeOffset="398.0228">4093 1473 104 0,'-16'18'41'16,"2"4"-1"-16,-4 0 0 15,-7 0-39-15,15 4 0 16,0 7 1-16,2 5-1 16,-1 5-1-16,2 4 2 15,3-2-2-15,-1-4 1 16,3-4-1-16,2-6 1 15,5-8-1-15,-4-12 2 16,-1-11 0-16,15-17-2 16,-3-13 3-16,5-10-2 0,2-10 2 15,3-7-2-15,3-8 2 16,0 3-2-16,0 5 1 15,-3 9-1-15,-3 9-1 16,1 8 2-16,0 6-4 16,5 10 1-16,-1 6-3 15,10 1-1-15,3 1-1 16,14 1-6-16,-51 6-27 15,55-10-3-15,-55 10 0 16,71-5 3-16</inkml:trace>
  <inkml:trace contextRef="#ctx0" brushRef="#br0" timeOffset="571.0324">4786 1366 112 0,'21'25'41'0,"-31"2"1"16,-9 13 1-16,-11 6-40 16,4 2 1-16,4 3-2 15,4 1-2-15,4-1 1 16,7-5-4-16,9-6 0 15,5-13-4-15,25-12-29 16,-9-18-7-16,15-9 2 16,-2-20-1-16</inkml:trace>
  <inkml:trace contextRef="#ctx0" brushRef="#br0" timeOffset="714.0408">4906 1154 110 0,'-17'-57'40'16,"3"-1"-1"-16,5 3-23 0,1-1-56 15,8 56 0-15,-1-103-2 16,1 103 2-16</inkml:trace>
  <inkml:trace contextRef="#ctx0" brushRef="#br0" timeOffset="931.0532">5291 707 113 0,'0'0'43'15,"51"61"1"-15,-51-61 0 16,35 120-43-16,-30 0 3 15,-18 14-3-15,-3 5 2 0,-14-22-3 16,21 5-1 0,5-10-2-16,4-15-2 0,2-27 0 15,-4-16-5-15,15-12-29 16,-18-16-3-16,10-12 1 15,-5-14-1-15</inkml:trace>
  <inkml:trace contextRef="#ctx0" brushRef="#br0" timeOffset="1224.07">5246 1430 92 0,'0'0'42'0,"0"0"1"16,0 0-1-16,23 3-16 15,11-4-23-15,10-6 0 16,13-1 1-16,5-1-4 0,4-3 0 15,0 3 0-15,-4 2 0 16,-8 7 0-16,-5 6 0 16,-13 7 0-16,-10 8 0 15,-8 9 0-15,-9 4 0 16,-8 6 0-16,-6 2 0 15,0 3 0-15,-5 0 0 16,0-4 0-16,0-4-6 16,10-6-7-16,-11-20-26 15,24-5-3-15,-13-6 0 16,32-29 0-16</inkml:trace>
  <inkml:trace contextRef="#ctx0" brushRef="#br0" timeOffset="1720.0984">5994 1105 107 0,'0'0'41'0,"3"-78"-1"16,-3 78 0-16,4-63-39 15,-4 63 0-15,0 0-2 16,0 0-1-16,0 0-1 15,54-30-1-15,-54 30 0 16,0 0 1-16,53 38 0 16,-53-38 2-16,0 0 1 15,69 62 4-15,-58-42 0 16,28 43 2-16,-12 8-1 15,-5 8 2-15,-26-6-2 0,3 4 0 16,-10-5-2-16,-1-9 1 16,-2-20-3-16,5-4 1 15,4-11-2-15,8-11 0 16,11-16 0-16,8-14 0 15,10-11 0-15,6-12 0 16,6-7 0-16,-44 43 0 16,51-58 0-16,-51 58 0 15,63-59 0-15,-63 59 0 16,55-54 0-16,-55 54 0 15,54-30 0-15,-15 14 0 16,-5 16 0-16,-9 16 0 16,-4 17 0-16,-6 11 0 0,-9 14 0 15,3-2-7 1,24-9-13-16,-8-16-19 0,31-5-3 15,0-11-1-15,20-8 1 16</inkml:trace>
  <inkml:trace contextRef="#ctx0" brushRef="#br0" timeOffset="2247.1283">7393 1378 125 0,'-48'-8'43'16,"1"18"1"-16,-16 12-1 15,-1 7-43-15,8 10 0 16,8 5 0-16,5 3 0 15,10 2 0-15,19-4 0 16,18-7 0-16,16-13 0 0,13-10 0 16,14-9 0-16,10-13 0 15,4-9 0-15,5-13 0 16,0-9 0-16,-4-7 0 15,-8-1 0-15,-4 0 0 16,-12 2 0-16,-11 9 0 16,-9 8 0-16,-8 14 0 15,-10 13 0-15,-16 36 0 16,-6 12 0-16,-9 23 0 15,-8 16 0-15,-8 15 0 16,-2 11 0-16,0 3 0 16,5-6 0-16,1-1 0 15,5-11 0-15,4-10 0 16,5-20 0-16,9-12 0 0,-4-19 0 15,3-10 0-15,-1-21 0 16,5-17 0-16,2-19 0 16,7-15 0-16,6-16 0 15,11-16 0-15,12-5 0 16,10-2 0-16,6 2 0 15,11-6 0-15,7 10 0 16,1-2-9-16,17 17-10 16,-12-5-9-16,27 11-16 15,-1-1-1-15,20 2-2 16,7 3 3-16</inkml:trace>
  <inkml:trace contextRef="#ctx0" brushRef="#br0" timeOffset="3101.1774">8880 1155 98 0,'0'0'39'0,"0"0"1"16,25-65-3-16,-25 65-33 16,0 0-1-16,0 0-1 15,0 0 0-15,-6 44-1 16,-8 24 0-16,-4 15 0 0,-7-7 1 15,2 6-2-15,4 4 1 16,3-18 0-16,8-26 0 16,3-18 0-16,5-24 1 15,0 0 0-15,19-29-1 16,-4-15 1-16,-15 44 0 15,23-62 0-15,-23 62-2 16,35-83 1-16,-17 32-1 16,2-2 1-16,3 1-2 15,-1-1 2-15,0-2-2 16,-22 55 0-16,36-94 1 15,-36 94 0-15,35-54 1 0,-35 54 0 16,63-7 0 0,-35 40-2-16,4 42 2 0,-6 33-2 15,0-4 3-15,7-2-3 16,9-11 1-16,2-26 0 15,8-29 1-15,4-26 0 16,2-19 1-16,-5-22 1 16,-53 31-3-16,50-56 0 15,-50 56 0-15,46-81 0 16,-27 32 0-16,-3-5 0 15,-1 2 0-15,-2 1 0 16,-6 3-7-16,-2-11-1 16,-5 59-8-16,7-92-11 15,-7 92-16-15,0-68 0 16,0 68 1-16,0 0 0 15</inkml:trace>
  <inkml:trace contextRef="#ctx0" brushRef="#br0" timeOffset="3501.2002">10049 1159 109 0,'0'0'41'16,"54"37"3"-16,-26-10-5 16,-14 10-34-16,-16 6 0 15,-31-8-2-15,0 15 1 16,-6 2-3-16,8 4 1 15,7-8-2-15,22-2 2 16,15-10-2-16,16-13 0 16,18-10 0-16,12-14 0 0,10-13 0 15,9-11 0-15,1-9 0 16,-2-11 0-16,-77 45 0 15,74-49 0-15,-74 49 0 16,59-49 0-16,-59 49 0 16,43-40 0-16,-19 14 0 15,-2 23 0-15,-22 3 0 16,-5 33 0-16,-12 3 0 15,11 13 0-15,-2 6 0 16,11-1-3-16,23-13-4 16,6-16-9-16,35-2-8 15,-4-21-9-15,25 0-10 16,-4-13 1-16,11-8 0 15,-9-8 3-15</inkml:trace>
  <inkml:trace contextRef="#ctx0" brushRef="#br0" timeOffset="3703.2118">11391 1409 109 0,'-20'-26'43'16,"-11"4"1"-16,-10 18-1 15,-6 9-32-15,2 14-8 16,-1 13-1-16,8 1-2 16,6 10 0-16,10 3 0 15,12 0 0-15,17-1 0 16,16-5 0-16,15-10 0 15,17-14-6-15,12-17-8 16,26-6-12-16,-13-20-17 16,23-9 1-16,-7-19-2 15,-43 22 1-15</inkml:trace>
  <inkml:trace contextRef="#ctx0" brushRef="#br0" timeOffset="3917.224">12100 955 123 0,'0'0'44'16,"3"-59"2"-16,-3 59-4 15,0 0-42-15,-41 29 0 16,1 53 0-16,-18 40 0 16,4 19 0-16,3-17 0 15,22 3-6-15,11-17-7 16,3-50-14-16,21-6-16 15,-4-25 0-15,19-11-1 16,0-21 1-16</inkml:trace>
  <inkml:trace contextRef="#ctx0" brushRef="#br0" timeOffset="4281.2449">12188 1473 99 0,'-2'13'41'0,"16"6"0"16,0-6 0-16,23 2-35 15,-2-11-1-15,11-2-1 16,2-8-1-16,7-7 0 16,3-7-1-16,0-1 0 15,-6-10 0-15,-52 31-1 16,0 0 0-16,66-54 0 16,-66 54 0-16,0 0 1 0,29-60-2 15,-29 60 0-15,-6-21 0 16,-32 16 0-16,-16 14 0 15,-11 14 0-15,-6 13 0 16,-2 11 0-16,0 15 0 16,21 11 0-16,43-17 0 15,18-8 0-15,29-9-5 16,18-23-9-16,38 2-11 15,-5-20-8-15,30-2-10 16,2-13-2-16,11-1 2 16,-7-11 1-16</inkml:trace>
  <inkml:trace contextRef="#ctx0" brushRef="#br0" timeOffset="5027.2873">13479 1429 111 0,'-20'-14'43'15,"-15"-6"1"-15,9 11-2 16,-14 3-37-16,6 9 0 15,-14 8-2-15,0 12-1 16,-10 11-2-16,0 8 0 16,2 8 0-16,3 6 0 15,8 0 0-15,13-4 0 16,16-7 0-16,22-11 0 15,19-11 0-15,17-13 0 16,18-17 0-16,8-15 0 16,8-9 0-16,-1-16 0 15,-2-7 0-15,-7-7 0 0,-15 5 0 16,-13 1 0-16,-17 14 0 15,-13 10 0-15,-11 17 0 16,-10 15 0-16,-8 19 0 16,-3 14 0-16,1 9 0 15,7 9 0-15,8 3 0 16,10-1 0-16,15-7 0 15,19-7 0-15,15-11 0 16,11-11 0-16,9-11 0 16,8-12 0-16,2-12 0 15,-7-7 0-15,-4 0 0 16,-16-4 0-16,-11 5 0 15,-15 0 0-15,-14 11 0 16,-14 12 0-16,0 0 0 0,-24 33 0 16,0-6 0-16,1 9 0 15,0 2 0-15,4 4 0 16,7-5 0-16,5-6 0 15,9-9 0-15,-2-22 0 16,27 2 0-16,-6-19 0 16,4-17 0-16,2-6 0 15,-1-11 0-15,3-5 0 16,1-3 0-16,-1-1 0 15,0 7 0-15,7 1 0 16,0 13 0-16,6 3 0 16,10 8 0-16,-52 28-6 15,66-30-9-15,-66 30-5 0,96-30-4 16,-45 11-8-16,19-2-5 15,6 4-6-15</inkml:trace>
  <inkml:trace contextRef="#ctx0" brushRef="#br0" timeOffset="6054.3463">15746 1042 90 0,'0'0'41'0,"0"0"0"16,0 0-2-16,0 0-32 16,0 0-3-16,0 0 0 15,0 0-1-15,-4 53-1 16,-3 26-1-16,-16 13 0 15,0-7 1-15,-6 10-2 16,11 5 0-16,-6-14 0 16,16-22 0-16,-1-15 0 15,8-17 0-15,1-16 1 16,0-16 0-16,14-16 0 0,-5-17 1 15,3-15-1-15,-2-12 2 16,-10 60-2-16,16-83 1 16,-11 33-1-16,2-7-1 15,4 2 1-15,7-3-2 16,-5-1 2-16,7 2-1 15,5 2 0-15,8-20-1 16,0 18 1-16,4 0 0 16,-37 57 0-16,86-87-2 15,-86 87 1-15,84-59-1 16,-84 59 0-16,73-11 2 15,-73 11-1-15,49 36 0 16,-57 20-1-16,8 31 3 0,-36 13-1 16,-23 8 1-16,-29-19-1 15,1-16 0-15,3-17 0 16,28-19 0-16,28-28 1 15,17-7 0-15,11-2 0 16,29-22 0-16,3 10 0 16,8 2 1-16,2 5-1 15,2 7 0-15,-4 11 0 16,-1 10 0-16,-10 5-1 15,-6 8 1-15,-1 3-2 16,-1 3 0-16,4-5-1 16,5-4-2-16,14-9-4 15,-1-15-10-15,28-6-9 16,-13-17-8-16,18 0-6 0,-4-17-2 15,3-2 3-15</inkml:trace>
  <inkml:trace contextRef="#ctx0" brushRef="#br0" timeOffset="6425.3675">16649 1335 88 0,'-39'4'42'0,"10"12"0"16,1 0-1-16,25 8-17 15,25-14-23-15,20-5 0 16,14-6 1-16,11-1 0 15,9-5-1-15,-1-7 0 16,-75 14 0-16,78-18 1 16,-78 18 0-16,66-29-1 15,-66 29 1-15,52-34 0 16,-52 34-2-16,0 0 0 0,28-52 0 15,-28 52 0-15,0 0 0 16,0 0 0-16,-90-27 0 16,21 43 0-16,-14 14 0 15,-2 16 0-15,-1 15 0 16,16 13 0-16,16 1 0 15,37-6 0-15,42-24-6 16,28-14 0-16,39-15-7 16,15-23-10-16,41-3-8 15,-1-20-12-15,18-5 0 16,-14-13 0-16,-5-3 3 15</inkml:trace>
  <inkml:trace contextRef="#ctx0" brushRef="#br0" timeOffset="6805.3892">17850 1295 122 0,'0'0'44'0,"-63"-22"1"15,-12 26-6-15,-11 17-37 16,-9 13-2-16,7 19 1 16,6-1-1-16,26 5 2 15,29-5-2-15,14-1 0 16,10-9 0-16,17-7 0 15,14-13 0-15,16-14 0 16,14-13 0-16,9-10 0 16,5-18 0-16,0-6 0 15,-2-9 0-15,-5-9 0 16,-65 57 0-16,57-57 0 0,-57 57 0 15,41-51 0-15,-22 16 0 16,-9 13 0-16,-10 22 0 16,-16 5 0-16,-3 19 0 15,-6 14 0-15,2 8 0 16,8 4-4-16,9-9-2 15,11-8-2-15,24-7-9 16,0-22-6-16,37-3-7 16,-7-19-9-16,24-2-3 15,-1-14-1-15,10-5 5 16</inkml:trace>
  <inkml:trace contextRef="#ctx0" brushRef="#br0" timeOffset="7022.4016">18439 1354 117 0,'30'-59'43'0,"-30"59"3"0,-14-21-3 16,-24 25-40-16,-10 16 0 15,-13 16-3-15,5 17 0 16,1 0 0-16,21 8 0 16,32-12 0-16,17-11-2 15,25-13-2-15,16-17-2 16,30-13-8-16,3-28-8 15,33-7-7-15,-65 11-14 16,11-7 2-16,3-6-5 16,5-9 6-16</inkml:trace>
  <inkml:trace contextRef="#ctx0" brushRef="#br0" timeOffset="7208.4123">19367 761 112 0,'0'0'45'0,"0"0"1"15,0 0-1-15,-10-22-44 16,-36 86 2-16,-24 53-3 15,-4 37 0-15,5 6-3 16,14-30 0-16,21-17-8 16,10-31-8-16,33-35-11 15,-16-19-14-15,13-16 1 16,-6-12-1-16,1-21 3 15</inkml:trace>
  <inkml:trace contextRef="#ctx0" brushRef="#br0" timeOffset="7556.4322">18920 1219 111 0,'0'0'45'16,"9"-60"1"-16,-9 60-1 15,0 0-41-15,75-62 0 16,-75 62-4-16,73-7 0 15,-73 7 0-15,87 7 0 16,-87-7 0-16,96 10 0 16,-47-8 0-16,0 3 0 15,-1 1 0-15,-48 9 0 16,69 14 0-16,-26 13 0 15,-38 9 0-15,-20 5 0 16,-19 9 0-16,-1 7 0 0,-3-2 0 16,10-14-4-16,13-14-3 15,9-19-7-15,29-10-7 16,-7-30-7-16,38-6-12 15,-5-20-3-15,-49 43 0 16,65-65 3-16</inkml:trace>
  <inkml:trace contextRef="#ctx0" brushRef="#br0" timeOffset="7680.4392">19786 1072 112 0,'0'0'44'16,"36"-94"1"-16,-36 94-3 16,13-83-44-16,-13 83-7 15,16-59-18-15,-16 59-15 16,0 0-2-16,0 0 0 15,57-25 0-15</inkml:trace>
  <inkml:trace contextRef="#ctx0" brushRef="#br0" timeOffset="8342.4769">20156 962 120 0,'50'50'45'0,"-50"-50"0"16,0 0 0-16,-15 56-45 16,-28-5 0-16,-15 7 0 15,-21 3 0-15,4-2 0 16,17-1 0-16,25 4 0 15,28-9 0-15,33-14 0 16,14-17 0-16,8-11 0 16,9-17 0-16,7-14 0 15,0-17 0-15,-66 37-2 0,63-49 4 16,-63 49-4-16,65-60 4 15,-65 60-4-15,48-69 2 16,-48 69-2-16,44-63 2 16,-44 63 1-16,31-55 0 15,-31 55 1-15,0 0-2 16,49-73 0-16,-49 73 0 15,0 0 0-15,51-26 0 16,-51 26 0-16,0 0 0 16,84 21 0-16,-55 14 0 15,4 12 0-15,-10-1 0 16,-5-6 0-16,-17-1 0 15,-8 0 0-15,-20 0 0 16,-5 0 0-16,1-5 0 0,-2-3 0 16,7-5 0-16,7-7 0 15,19-19 0-15,0 0 0 16,27-11 0-16,10-17 0 15,-37 28 0-15,58-42 0 16,-58 42 0-16,67-55 0 16,-67 55 0-16,76-54 0 15,-76 54 0-15,66-51 0 16,-66 51 0-16,36-19 0 15,-6 10 0-15,-2 18 0 16,-24 14 0-16,0 17 0 16,-18 12 0-16,-5 7 0 15,6-3-13-15,12-29-1 0,25-11-5 16,-2-20-2-16,35-5-5 15,-11-22-4-15,33-1-3 16,-79 32-5-16,80-46 6 16,-80 46 3-16</inkml:trace>
  <inkml:trace contextRef="#ctx0" brushRef="#br0" timeOffset="8664.4954">21502 1177 121 0,'21'-68'46'16,"-21"68"2"-16,0 0-8 15,0 0-40-15,0 0 0 16,0 0 0-16,-9-41 0 15,-11 68 0-15,-7 20 0 16,16 5 0-16,7-3 0 0,20-7 0 16,11-11 0-16,12-2 0 15,-3-16 0-15,-6 0 0 16,-6 2 0-16,-19 2 0 15,-7 4 0-15,-14 6 0 16,-18 4 0-16,-6 2 0 16,-11 4 0-16,-4 3 0 15,2 0 0-15,3-7 0 16,16-2-7-16,6-17-6 15,31-1-4-15,-3-13-5 16,48-16-6-16,-11-7-7 16,30 0-7-16,6-4 1 15,8-1 7-15</inkml:trace>
  <inkml:trace contextRef="#ctx0" brushRef="#br0" timeOffset="8859.5067">21863 1557 133 0,'-17'11'45'15,"17"-11"0"-15,0 0-13 16,21-9-32-16,9 2-8 15,-9-6-7-15,17 11-6 16,-16-8-9-16,20 9-10 16,-12 2-6-16</inkml:trace>
  <inkml:trace contextRef="#ctx0" brushRef="#br1" timeOffset="13308.7612">3520 2341 52 0,'29'2'30'15,"3"-2"1"-15,2 1-3 16,8 3-26-16,-4-2-1 16,7 4 0-16,4 4-1 15,-1 1 1-15,8 2-1 16,1 2 0-16,8 4 0 15,3-2 1-15,11 1 0 16,7-3 1-16,9-6-1 16,17-1 1-16,11-6 0 15,10-2 0-15,9-5-1 16,18 1 1-16,9-5 0 15,7 2-1-15,7-2 0 0,7 4 0 16,6-3-1-16,6 2 1 16,9-5-1-16,5-1 0 15,11-1 1-15,5-1-1 16,9-3 0-16,-2 0-1 15,5 0 1-15,2-1-1 16,-8 2 1-16,2 1-1 16,-3 2 1-16,-5 5 0 15,-4 3-1-15,6 0 1 16,0 2 0-16,0 0 0 15,11 1 0-15,0 0 0 16,8-2 1-16,8-3-1 16,6-1 0-16,6-2 0 15,6-2 0-15,3 2 0 0,1 0 0 16,2 1 0-16,-1 1 0 15,-6 3 0-15,0 0 0 16,-4 2 0-16,-5-1 0 16,-4 1 0-16,0-2 0 15,3-5 0-15,-7 2 0 16,4-3 1-16,-3 1-2 15,-2 2 3-15,-2-1-2 16,-5 3 2-16,-9-1-2 16,-5 7 3-16,-7-1-3 15,-10 2 2-15,-7-2-1 16,-1 0 0-16,-8-3 1 15,2-3-1-15,-5-2 1 16,0 0 0-16,-5-6 1 16,2 2-2-16,-7-2 2 0,-2 1-2 15,-10 1 1-15,-5 2-1 16,-12 2 0-16,-5 0 0 15,-6 2-1-15,-7 2 1 16,-7-1-1-16,-6 0 0 16,-8 2 1-16,0-1-1 15,-5 2 0-15,-9-2 1 16,-7 3-1-16,-6 0 0 15,-9 0 0-15,-7 4 1 16,-10-2-1-16,-9 1 0 16,-10 1 1-16,-12 0-1 15,-6 1 1-15,-8-1-1 16,-10 0 1-16,-4-1 0 15,-13-1 0-15,13 0 1 0,-13 0-1 16,0 0 0-16,0 0-1 16,0 0 1-16,0 0-1 15,10-1-1-15,-10 1-4 16,0 0-28-16,0 0-5 15,8-14 2-15,-8 14-4 16</inkml:trace>
  <inkml:trace contextRef="#ctx0" brushRef="#br2" timeOffset="19316.1048">998 3295 47 0,'9'-28'29'0,"2"7"2"0,-2 7 0 15,-7-3-18-15,-2 17-9 16,0 0 0-16,-2 12 0 16,-7 7 0-16,0 17 1 15,-10 3-3-15,3 14-2 16,-1 8 0-16,-2 10 0 15,2 4 1-15,2 4-2 16,1-3 2-16,3-1-2 16,5-10 1-16,2-10 2 15,4-13-2-15,4-20 2 16,-4-22 0-16,25-15 0 15,-7-26 0-15,2-14-1 0,0-18 2 16,2-9 0-16,-3-11-1 16,2-6 0-16,-6 0-1 15,-3 3 1-15,-3 7-1 16,0 9 0-16,-2 14-1 15,-1 10 0-15,3 16 0 16,1 12 0-16,5 14 0 16,4 13 0-16,5 12 0 15,5 13 1-15,3 8-1 16,6 18 2-16,-1 11-2 15,7 11 1-15,-2 10-1 16,0 5-1-16,-1-1 1 16,-1-4 0-16,-3-7 0 15,1-14-1-15,-5-17 2 16,0-14 1-16,-4-24 0 0,-1-17 1 15,-4-21-1-15,2-15 2 16,-4-20-2-16,1-9 1 16,-3-12-2-16,-3-6-2 15,-1 3-3-15,-4-4-3 16,7 25-28-16,-9-2-3 15,1 25-1-15,-4 7 0 16</inkml:trace>
  <inkml:trace contextRef="#ctx0" brushRef="#br2" timeOffset="19893.1378">2416 3462 88 0,'-11'1'37'0,"-7"1"-1"15,4 14 2-15,-5 3-33 16,2 13-3-16,-1 5 1 0,2 9 0 16,1 1 0-16,8 5-1 15,5-1 0-15,12-5-1 16,9-11 1-16,13-10 0 15,11-15-1-15,10-10 0 16,7-13 0-16,3-12 0 16,0-8 1-16,-2-4-1 15,-7-4-1-15,-8 0 1 16,-7 1-1-16,-14 2 1 15,-5 7-1-15,-6 5 1 16,-7 7-2-16,-3 6 2 16,-4 13-1-16,0 0-1 15,-4 23 1-15,4 1 0 0,-4 7 0 16,8 4-2-16,0 1 1 15,7-4-4-15,8-5-2 16,0-23-29-16,21-10-5 16,3-24 2-16,14-11-2 15</inkml:trace>
  <inkml:trace contextRef="#ctx0" brushRef="#br2" timeOffset="20632.1801">3800 3449 41 0,'-7'-11'31'15,"7"11"0"-15,0 0-9 16,-16-12 6-16,16 12-20 15,-22-13-1-15,5 13 3 16,-12-4-1-16,1 11 0 16,-15 0-1-16,2 13-1 15,-12 6 0-15,6 14-2 16,-3 3 0-16,11 6-3 15,6 1 0-15,14-3-2 16,19-6 1-16,13-13-1 16,25-15-2-16,14-25-3 15,28-7-31-15,-2-26-4 16,17-9 0-16,-4-18-2 15</inkml:trace>
  <inkml:trace contextRef="#ctx0" brushRef="#br2" timeOffset="23070.3193">4359 2979 64 0,'0'0'37'0,"-1"-19"1"15,1 19-1-15,0 0-16 16,-13 5-17-16,5 11 0 15,3 16-1-15,-4 13 0 16,0 19-1-16,-4 12-1 16,1 15 0-16,-3 8 1 15,1 5-2-15,0 0-1 16,2-6-1-16,2-6-5 15,-2-23-27-15,16-9-3 16,0-27-1-16,13-8-1 16</inkml:trace>
  <inkml:trace contextRef="#ctx0" brushRef="#br2" timeOffset="23478.3429">4484 3583 95 0,'0'0'39'0,"0"23"0"15,0-23-1-15,25 14-33 16,3-14-4-16,13-6 0 16,7-2-1-16,11-4 2 15,2-4-1-15,0 0 1 16,-2-4-2-16,-7 2 2 15,-11 1-1-15,-12-1 1 16,-16 0 0-16,-13 4-1 16,-17 1 0-16,-6 4 0 15,-14 3 1-15,-5 6-2 16,-7 6 1-16,1 10 0 0,-3 6 0 15,7 9 0-15,5 3 0 16,11 4-1-16,10 5 1 16,13-3-2-16,15-3 1 15,12-11-3-15,21-3-1 16,9-13-2-16,16-2-3 15,3-20-5-15,19 12-9 16,-5-19-16-16,7 4 0 16,-9-12 1-16,-1 7 1 15</inkml:trace>
  <inkml:trace contextRef="#ctx0" brushRef="#br2" timeOffset="24109.3789">5545 3539 90 0,'1'-12'37'0,"-21"-9"2"0,2 15 0 16,-20-7-27-16,5 12-5 15,-5 2-2-15,0 12-1 16,-4 8 0-16,0 11-2 15,0 7 0-15,6 7-1 16,3 1 0-16,9 1 0 16,9-4-1-16,10-8 0 15,13-9 1-15,12-15-1 16,12-14 1-16,11-16-1 15,8-14 1-15,7-8-1 16,0-8 1-16,-1-3 0 16,-5-3 0-16,-7 8 0 15,-8 8 0-15,-14 9 0 16,-8 9-1-16,-15 20 0 0,0 0 0 15,-15 25 0-15,-2 3-1 16,3 5 0-16,4 3 1 16,5-1-2-16,11 0 0 15,10-10-2-15,16-7 0 16,8-18-4-16,19 1-2 15,-5-22-12-15,19 11-9 16,-12-18-9-16,5 6 3 16,-19-7 0-16,-3 11 32 15,-14 7 6-15,-19 7 3 16,-1 20 13-16,-24-6 10 15,3 26 10-15,-15-3 1 16,9 18-1-16,-6-7-30 16,6 2-2-16,2-7-1 15,7-4 0-15,6-11 0 0,3-11-1 16,-1-13 0-16,20-15-1 15,-6-15 1-15,6-5-1 16,0-10 1-16,5-5-1 16,0-7 1-16,5 3-3 15,-4 1 0-15,4 5 0 16,-2 8 0-16,0 3-2 15,6 16-8-15,-8-10-7 16,16 29-9-16,-15-13-17 16,22 15 1-16,2-5-3 15,19 10 2-15</inkml:trace>
  <inkml:trace contextRef="#ctx0" brushRef="#br2" timeOffset="24793.4181">7620 3455 96 0,'0'0'37'15,"0"0"1"-15,18-4-5 16,-18 4-25-16,0 0-2 15,-9 14-2-15,5 12 0 16,-1 2-1-16,-1 13-1 0,-3 5-1 16,2 8 0-1,0 1 0-15,2 1-1 0,5-5 0 16,2-9 1-16,6-11-1 15,5-15 0-15,3-13 1 16,5-16-1-16,-2-12 1 16,-1-10 0-16,0-12 0 15,-4-5 0-15,-7-8 0 16,-3-1 0-16,-6-3 0 15,1 3 1-15,-2 5-2 16,1 4 1-16,2 6 0 16,9 7-1-16,9 7 1 15,12 4-2-15,13 10 0 16,9 0-3-16,14 10-4 0,-1-14-14 15,21 22-12-15,-11-12-7 16,2 14 0-16,-12-4-1 16</inkml:trace>
  <inkml:trace contextRef="#ctx0" brushRef="#br2" timeOffset="25177.4401">8336 3469 105 0,'-9'22'40'16,"9"-22"-1"-16,12 20 0 15,4-20-36-15,25-5-1 16,7-8 0-16,9-2-2 16,1-7 2-16,1-3-2 15,-4-4 1-15,-8 0 1 0,-10-1-1 16,-12 3 0-16,-16 1 1 15,-10 5-1-15,-13 5 0 16,-13 9 0-16,-11 12-1 16,-11 14 1-16,-6 12-1 15,-8 12 1-15,-1 11-1 16,5 5 1-16,6 6 0 15,12-2-1-15,15-5 0 16,20-11 0-16,25-15-1 16,25-13-2-16,25-13-1 15,14-17-3-15,19-3-3 16,4-27-11-16,25 11-9 15,-14-21-10-15,0 7 0 16,-22-9 2-16,-11 7 1 0</inkml:trace>
  <inkml:trace contextRef="#ctx0" brushRef="#br2" timeOffset="25522.4598">9296 3292 109 0,'-45'12'40'15,"-16"-4"1"-15,8 21-3 16,0-3-32-16,4 10-2 16,2 4 0-16,5 6-2 15,8 1 1-15,15-1-2 16,6-4 0-16,13-4 0 15,9-8 0-15,12-11-1 16,15-12 1-16,7-11-1 16,7-13 0-16,3-7 1 15,0-11-1-15,3-6 0 16,-9-4 0-16,-4-1 2 0,-10 4-2 15,-4 9 0-15,-11 5 0 16,-9 13 0-16,-9 15-2 16,0 13 2-16,-9 13 0 15,0 8-1-15,3 5-1 16,1 1-1-16,7 4-1 15,6-8-2-15,18-1-7 16,-2-24-7-16,30 7-7 16,-8-30-6-16,22 0-8 15,0-13 0-15,9-4 2 16</inkml:trace>
  <inkml:trace contextRef="#ctx0" brushRef="#br2" timeOffset="25758.4733">9997 3360 109 0,'-21'3'42'0,"-20"-5"1"0,4 21-1 16,-17-2-33-16,11 12-6 15,2 6-1-15,7 0-1 16,9 6 0-16,11-1-1 16,13 0 1-16,12-8-2 15,16-8 0-15,14-12-1 16,18-10-2-16,11-16-2 15,17-5-6-15,-1-28-8 16,24 7-9-16,-16-31-12 16,9 1 0-16,-13-20 0 15,-2-1 2-15</inkml:trace>
  <inkml:trace contextRef="#ctx0" brushRef="#br2" timeOffset="25928.483">10733 2743 106 0,'-26'-5'41'16,"-1"33"4"-16,-12 9-5 15,20 22-35-15,-9 3-3 16,4 17 1-16,3 8-2 15,4 2 0-15,4 1-2 16,7-6-2-16,4-3-1 16,-6-18-9-16,17 8-12 15,-17-35-12-15,15-5-4 16,-7-31-1-16,0 0 1 15</inkml:trace>
  <inkml:trace contextRef="#ctx0" brushRef="#br2" timeOffset="26242.501">10499 3194 114 0,'0'12'42'16,"0"-12"1"-16,11 14-2 16,5-14-38-16,20-4-2 15,8 0 1-15,7-5-1 16,6-1 0-16,1 0-1 15,0-1 1-15,-6 3-1 16,-12 8 0-16,-7 6 0 16,-11 7 0-16,-10 11 1 15,-9 8-1-15,-10 11 0 16,-9 4 0-16,-4 8 0 15,0 1 0-15,1-2-2 16,0-1-1-16,5-14-5 0,16 0-7 16,-2-39-8-16,26 20-8 15,-9-37-10-15,24-4 0 16,-5-24 0-16,8-6 2 15</inkml:trace>
  <inkml:trace contextRef="#ctx0" brushRef="#br2" timeOffset="26356.5075">11098 3005 110 0,'-38'-52'41'16,"1"21"-1"-16,-8 10-6 15,10-2-41-15,12 31-23 16,-4-10-10-16,25 14-2 16,2-12 0-16</inkml:trace>
  <inkml:trace contextRef="#ctx0" brushRef="#br2" timeOffset="27177.5545">11419 3312 93 0,'22'-30'37'0,"6"8"0"16,-11-8 0-16,10 12-30 0,-17-1-4 16,-4 8 0-16,-6 11-1 15,-16 2 1-15,-6 8 0 16,-6 13 0-16,-8 6 0 15,-1 7 0-15,-3 7-1 16,3 6 0-16,5-2 0 16,10 1-1-16,10-5 0 15,14-7 0-15,13-7-1 16,13-10 0-16,11-11 0 15,9-12 0-15,7-10-1 16,0-11 0-16,-1-9-1 16,-7-8 1-16,-8-8-1 15,-8-1 1-15,-11 0-1 16,-9 0 2-16,-8 6 0 15,-4 6 1-15,-3 10 0 0,-2 6 0 16,-1 9 1-16,7 14-1 16,0 0 1-16,17-5-1 15,-1 12 0-15,12 2 0 16,1 4 0-16,4 1 0 15,3 3 0-15,-2 5 0 16,-6 6 0-16,-9 5 0 16,-10 8-1-16,-9 3 0 15,-9 2 0-15,-5 7 0 16,-9-4 1-16,-1-3-2 15,1-5 2-15,1-9-1 16,5-9 0-16,13-11 1 16,4-12 0-16,29-25 1 15,4-6-2-15,9-8 0 0,6-11 0 16,5-4 0-16,1-3 0 15,-2 6 0-15,-10 9 0 16,-8 12 0-16,-10 11 0 16,-10 18 0-16,-9 13 0 15,-9 14 0-15,-3 12 0 16,-6 4 0-16,6 9-2 15,2-5-2-15,14 4-4 16,2-18-5-16,25 9-6 16,-8-32-5-16,31 10-5 15,-14-31-1-15,24 2-10 16,-12-17 1-16,3-7 4 15</inkml:trace>
  <inkml:trace contextRef="#ctx0" brushRef="#br2" timeOffset="27521.5741">12749 3146 93 0,'-9'-20'40'16,"-16"6"2"-16,5 21-1 15,-14-4-20-15,11 18-18 16,-1 6 0-16,10 4-1 16,4 1 0-16,12 3-1 15,7-5 0-15,11 0-1 16,7-5 1-16,0-3-1 15,3-2 1-15,-1-1-1 16,-6 1 1-16,-3 1-1 16,-9 5 3-16,-9 4-3 15,-8 4 0-15,-13 3 0 16,-4 1 0-16,-9 1 0 15,-7-1 0-15,-2-5 0 0,1 3-9 16,-9-16-3-16,13 9-5 16,-14-25-7-16,17 19-7 15,-20-30-5-15,7 6-10 16</inkml:trace>
  <inkml:trace contextRef="#ctx0" brushRef="#br1" timeOffset="31001.7732">14240 2740 85 0,'0'-15'36'16,"-9"-7"1"-16,3 6-1 15,-8 0-33-15,-7 5 0 16,-9 4 0-16,-6 13 0 15,-13 10 0-15,-5 14 0 16,-13 14-1-16,-4 10 1 16,-2 9-1-16,5 7 1 15,9 5-1-15,9 3-1 16,15-2 0-16,19-4-1 15,22-8 0-15,19-6-1 0,20-12-2 16,15-12 0-16,19-12-3 16,7-27-4-16,25-2-20 15,-8-30-9-15,16-3 2 16,-15-20-1-16</inkml:trace>
  <inkml:trace contextRef="#ctx0" brushRef="#br1" timeOffset="31796.8187">14678 2783 99 0,'-50'15'39'16,"6"13"0"-16,-8 2 0 16,11 19-35-16,-7 4-1 15,8 13-1-15,8 4-1 0,9 5 1 16,13-4-2-16,15-1 1 15,15-11 0-15,13-8-1 16,18-18 0-16,6-20 0 16,13-18 0-16,-1-18 0 15,1-20-1-15,-4-11 1 16,-8-12 0-16,-11-9-1 15,-11-5 1-15,-13-1-1 16,-12 3 1-16,-10 8-1 16,-13 10 1-16,-10 13-1 15,-8 12 2-15,-4 14 0 16,-3 17 0-16,4 10-1 15,1 10 2-15,12 7-1 16,8 2 0-16,20 0 1 16,13-6-1-16,14-1-1 0,12-7 1 15,15 0-1-15,1-5 1 16,7-3-1-16,-5 6 1 15,-6-1-1-15,-9 7 0 16,-11 4 1-16,-12 11-1 16,-13 5 0-16,-18 10 1 15,-10 7-1-15,-7 3 0 16,-3 5 1-16,-4-4-1 15,4-6 0-15,1-6-1 16,6-11 1-16,12-13 0 16,5-20 0-16,24-22 1 15,3-13-1-15,5-12 1 16,4-12 0-16,2-8 0 0,2-2 0 15,-4-1 0-15,-9 11 0 16,-5 12-1-16,-8 12 1 16,-6 12 0-16,-8 23-1 15,5 11 0-15,-6 17 0 16,1 16 0-16,4 10 0 15,7 11-1-15,6 1 1 16,10 3 0-16,5-7-1 16,7-8 1-16,5-11 1 15,0-16 0-15,1-17 0 16,-2-24 0-16,-6-17 0 15,0-19 0-15,-5-12 1 16,-5-14-2-16,-3-10 0 16,-4-4-3-16,-4-2-2 0,-4 13 0 15,-7 5-3-15,6 25-8 16,-20-3-25-16,14 30 0 15,-9 0 0-15,18 24 1 16</inkml:trace>
  <inkml:trace contextRef="#ctx0" brushRef="#br1" timeOffset="32170.8401">16638 2758 103 0,'-37'-1'40'15,"2"12"0"-15,-21-8 0 0,5 15-35 16,-2 1-1-16,2 9 0 16,6 2 0-16,8 3-2 15,10 2 0-15,15 0-1 16,20-5-2-16,14-4 1 15,14-4 0-15,9-3-1 16,6-4 1-16,0 1 0 16,-3-3 0-16,-6 3 0 15,-14 4 1-15,-15 3-1 16,-17 9 1-16,-16 6-1 15,-9 3 0-15,-8 0 1 16,-5 4-1-16,0-6-2 16,7 0-1-16,7-15-5 15,28-1-30-15,0-23-3 0,28-10 2 16,6-20-3-16</inkml:trace>
  <inkml:trace contextRef="#ctx0" brushRef="#br1" timeOffset="32390.8526">16980 2822 112 0,'-6'-19'41'16,"6"19"1"-16,-27 20-1 16,20-4-38-16,-15 19-1 15,3 12-1-15,-5 5 1 16,3 12-1-16,2 4-1 15,4-3 0-15,5 0 0 16,5-9-1-16,6-4-4 16,3-20-3-16,20-2-31 0,-8-27-2 15,15-9 0-15,-3-24-1 16</inkml:trace>
  <inkml:trace contextRef="#ctx0" brushRef="#br1" timeOffset="32592.8642">17031 2814 116 0,'-14'-13'41'0,"14"13"1"16,0 0-2-16,26-10-40 16,1 2-1-16,7-1 0 15,6 0-3-15,4-2-2 0,9 4-1 16,-6-7-3-16,12 15-20 15,-17-14-12-15,3 15 3 16,-18-7-3-16,-1 12 5 16</inkml:trace>
  <inkml:trace contextRef="#ctx0" brushRef="#br1" timeOffset="32788.8754">17112 3009 115 0,'-36'40'39'0,"0"-18"4"15,28 2-3-15,8-24-36 16,22 13-1-16,11-19-2 15,14-6 0-15,11-5-1 16,6-4 0-16,4 2-3 16,-7-2-1-16,0 9-7 0,-26-5-27 15,2 15-4-15,-26-2 2 16,-7 21-2-16</inkml:trace>
  <inkml:trace contextRef="#ctx0" brushRef="#br1" timeOffset="32971.8859">17031 3404 123 0,'-31'38'42'15,"4"-25"0"-15,21 3-2 16,6-16-37-16,25-13-2 16,9-3-1-16,4-3-1 15,15-5-2-15,5-1-3 16,17 7-7-16,-12-15-27 15,21 13-2-15,-8-13 0 0,9 9 0 16</inkml:trace>
  <inkml:trace contextRef="#ctx0" brushRef="#br1" timeOffset="33569.92">17999 2911 102 0,'-25'-24'40'16,"9"27"1"-16,-9-4 0 15,11 13-35-15,-6 8-1 16,3 12 0-16,-2 11-1 15,3 10-3-15,2 9 1 16,0 7-1-16,4 4 0 16,1 0-1-16,-1-4 1 15,5-10-1-15,-3-6 1 0,8-19-1 16,0-14 0-16,0-20-1 15,9-12 1-15,2-19 0 16,6-17-1-16,1-13 0 16,7-14 0-16,-1-14 1 15,6-6-1-15,6-4-1 16,-1 5 1-16,2 5-1 15,-3 12 0-15,4 12 1 16,0 15 0-16,-1 17-1 16,-1 19 1-16,-4 14 2 15,-2 9-1-15,0 12 2 16,-4 6-1-16,-3 8 1 15,-6 3-1-15,-6 2 0 16,-8-2 0-16,-6-1 1 16,-11-4-1-16,-5-1-2 0,-5-5 1 15,-8-4-1-15,-2-2 1 16,-2-2 1-16,-1-1 0 15,2 0 0-15,4-1 0 16,7 3 0-16,6 1 0 16,13 6 0-16,8 2 0 15,11 5 0-15,10 0 1 16,9 1-2-16,5-1 0 15,4 0 0-15,-1-6 0 16,-2-5-2-16,-1 1-6 16,-15-17-5-16,7 8-9 15,-30-15-22-15,23-8 1 16,-19-11-1-16,3 0 1 15</inkml:trace>
  <inkml:trace contextRef="#ctx0" brushRef="#br1" timeOffset="34222.9574">18872 2831 83 0,'5'-14'39'15,"-5"14"-1"-15,8-15 0 16,-8 15-30-16,1 14-3 15,-1 3-1-15,-5 7 1 0,0 10-2 16,-4 4 0-16,-1 10-1 16,1 4 0-16,4 7 0 15,1-2-1-15,4-1 1 16,4-5-1-16,8-5 0 15,8-10 0-15,8-10-1 16,7-12 1-16,5-14-1 16,4-16 1-16,6-15 1 15,-5-10-1-15,-3-12 0 16,-4-7 0-16,-9-5 0 15,-13-8-1-15,-3 0 1 16,-9 7-2-16,-7 7-1 16,-1 8 1-16,-3 9-2 15,0 16-1-15,3 8 0 0,4 18-4 16,11 1-12-16,11 25-20 15,2-13 3-15,16 16-3 16,2-13 2-16</inkml:trace>
  <inkml:trace contextRef="#ctx0" brushRef="#br1" timeOffset="34440.9698">19744 2753 105 0,'-13'-21'39'16,"13"21"2"-16,-33-7 0 15,22 13-36-15,-12 14-2 16,1 17 0-16,-3 8 0 15,3 12 0-15,1 6-1 16,6 9-1-16,6 0-1 16,2-2-1-16,7-7-1 0,4-12-3 15,14-5-8-15,-9-24-26 16,20-7-3-16,-4-30 0 15,12-6 0-15</inkml:trace>
  <inkml:trace contextRef="#ctx0" brushRef="#br1" timeOffset="34628.9807">19808 2731 114 0,'-13'-21'41'0,"13"21"0"16,-3-15 0-16,3 15-40 15,33-9 0-15,1 6-2 16,10 1 0-16,5-1-1 15,9 5-3-15,-6-8-5 0,10 14-29 16,-21-9-3-16,-3 13 1 16,-20-10 0-16</inkml:trace>
  <inkml:trace contextRef="#ctx0" brushRef="#br1" timeOffset="34809.9909">19842 2950 113 0,'-29'33'40'0,"7"-14"2"16,22 1-1-16,10-8-39 15,17-5-1-15,10-5-1 16,5-4-2-16,8 3-3 16,-6-11-9-16,7 14-25 0,-19-7-2 15,-2 12 0-15,-30-9-1 16</inkml:trace>
  <inkml:trace contextRef="#ctx0" brushRef="#br1" timeOffset="34959.9995">19744 3406 89 0,'-44'51'42'16,"5"-19"2"-16,32 1-2 15,7-33-13-15,30 11-28 16,21-12-3-16,11-14-6 16,18 10-28-16,-11-15-5 15,14 9-1-15,-16-9-1 16</inkml:trace>
  <inkml:trace contextRef="#ctx0" brushRef="#br2" timeOffset="38448.1989">21691 2550 80 0,'18'-53'35'16,"-10"-6"1"-16,-3 6 2 15,-18-3-32-15,4 16-3 16,-11 8 1-16,-4 16-1 16,-11 11 0-16,1 19 0 0,-8 18 0 15,-1 21-1 1,-3 15-1-16,-1 21 2 0,0 10-2 15,1 14 1-15,4 5-3 16,11-3 2-16,7-3-5 16,6-19-2-16,26-4-29 15,-5-28-5-15,16-10 1 16,-3-27-1-16</inkml:trace>
  <inkml:trace contextRef="#ctx0" brushRef="#br2" timeOffset="39621.2662">21032 3011 104 0,'-25'-13'40'0,"25"13"1"16,-4-15-2-16,36 14-36 15,6-12-3-15,16 0 0 16,13-6 0-16,10 1-1 15,10-3-1-15,1 0-2 16,9 10-1-16,-15-2-3 16,2 14-1-16,-19-7-1 15,0 15 1-15,-24-6 2 16,-2 9 1-16,-17-1 4 15,-13-4 3-15,-9-7 6 16,0 0 1-16,-18 19 2 16,-4-17 0-16,6 13 0 15,-16-5-2-15,9 14-1 16,-8 4-2-16,3 11-1 0,0 4-2 15,5 5 1-15,5-1-2 16,7 3 0-16,12-9 0 16,13-5-1-16,10-15 0 15,15-12 0-15,9-16 0 16,6-13 0-16,1-13 0 15,0-7-1-15,-7-9 1 16,-4-4 0-16,-10 2 0 16,-11-3-1-16,-10 5 1 15,-10 6 0-15,-7 6 1 16,-4 8-1-16,-3 8 0 15,-2 8 1-15,13 13-1 16,-15-5 1-16,15 17-1 16,7-1 0-16,10 2 1 0,7 1-1 15,6-1 2-15,11-5-2 16,0 1 1-16,3-8 0 15,-2-1-1-15,-3 0 1 16,-5-2 0-16,-10-2 0 16,-5 1-1-16,-6 3 0 15,-13 0 1-15,-5 11-1 16,-8 4 1-16,-5 7-1 15,-1 6 0-15,2 4 2 16,-1 3-2-16,4 4 0 16,10-3 0-16,8-3 0 15,14-10 0-15,12-9 0 16,13-9 0-16,10-12 0 15,8-9 0-15,7-12 0 16,0-7 0-16,2-6 0 0,-9-1 0 16,-8 1 0-16,-10 2 0 15,-12 7 0-15,-11 6 0 16,-10 11 0-16,-10 15 0 15,-10 1 0-15,-7 13 0 16,0 8 0-16,-1 8 0 16,4 0 0-16,5 6 0 15,9-5 0-15,14-7 0 16,9-3 0-16,13-11 0 15,12-5 0-15,6-5 0 16,2-6 0-16,6-4 0 16,-8-4 0-16,-4 3 0 15,-6-1 0-15,-10 6 0 16,-10 2 0-16,-9 9 0 0,-15-5 0 15,4 27 0-15,-14-1 0 16,-5 4 0-16,-1 6 0 16,-1 0 0-16,2-1 0 15,2-5 0-15,6-4 0 16,7-13 0-16,0-13 0 15,25-9 0-15,-1-14 0 16,2-6 0-16,3-6 0 16,-1-5 0-16,1-2 0 15,-4 1 0-15,-4 3 0 16,-3 7 0-16,-4 4 0 15,2 2 0-15,5 5 0 16,10 6 0-16,5-5-3 0,21 13-10 16,-5-15-7-16,29 24-14 15,-11-10-12-15,15 8 1 16,-4-3-1-16</inkml:trace>
  <inkml:trace contextRef="#ctx0" brushRef="#br2" timeOffset="40486.3157">957 4584 88 0,'11'-12'38'0,"-7"1"1"16,-4 11 0-16,0 0-34 16,0 0-1-16,0 0-2 15,-2 27-1-15,4 7 1 16,0 13-1-16,-6 17 0 15,1 13 0-15,-6 14 0 16,-2 10-1-16,-1 7 0 16,-2-8-2-16,4-4-3 15,0-23-9-15,21-3-23 0,-7-24-1 16,15-13 0-16,-4-26-2 15</inkml:trace>
  <inkml:trace contextRef="#ctx0" brushRef="#br2" timeOffset="40686.327">815 5129 94 0,'-48'-16'40'0,"13"11"1"16,0-4-1-16,20 8-32 15,14-9-4-15,22-6-1 16,20-10-4-16,25-10-2 15,19 0-2-15,11-23-10 16,30 6-23-16,-3-13-2 0,7 9 1 16,-6-7-1-16</inkml:trace>
  <inkml:trace contextRef="#ctx0" brushRef="#br2" timeOffset="41080.3496">1939 4350 110 0,'-52'31'39'16,"2"21"1"-16,-9-3-9 15,6 19-26-15,-1 8-2 16,6 4 0-16,5 4 0 16,6 2-1-16,7-7 1 15,10-5-2-15,5-10 1 16,10-11-1-16,6-12 0 0,7-15 0 15,10-13 0-15,7-16-1 16,9-15 0-16,2-9 1 16,10-13-1-16,-2-3 1 15,5-6-1-15,-2 3 1 16,-7 7-2-16,-4 7 2 15,-10 14-1-15,-5 12 1 16,-7 20-1-16,-7 12 0 16,-4 11 0-16,-3 5-1 15,4 6 0-15,3 0-1 16,7-3-1-16,5-13-3 15,12-6 0-15,1-26-9 16,27 3-9-16,-13-31-8 16,18 1-8-16,-6-17 0 15,3-2 1-15</inkml:trace>
  <inkml:trace contextRef="#ctx0" brushRef="#br2" timeOffset="41260.3599">2503 4826 100 0,'0'0'40'0,"-5"-12"0"16,-2 32-1-16,-11 1-31 15,2 17-3-15,-2 3-1 16,1 8-2-16,1 0 0 15,2 0-1-15,7-3 0 16,2-9-3-16,9-3-2 16,-4-21-9-16,23 6-12 15,-12-29-10-15,18-1-6 16,-2-19 0-16,12-7-1 0</inkml:trace>
  <inkml:trace contextRef="#ctx0" brushRef="#br2" timeOffset="42543.4332">2711 4565 109 0,'-11'-7'42'0,"11"7"0"16,-19 7 0-16,31-11-38 16,-12 4-1-16,22 14 0 15,-2-5 0-15,2 8 0 16,2 5 1-16,0 3-4 15,-2 11 0-15,-4 7 0 16,-10 7 0-16,-5 8 0 16,-7 4 0-16,-6 1 0 15,-4 0 0-15,-2-5 0 0,2-10 0 16,4-7 0-16,2-14 0 15,7-13 0-15,1-14 0 16,30-15 0-16,-4-13 0 16,8-11 0-16,3-8 0 15,2-7 0-15,2-4 0 16,-3 5 0-16,-5 7 0 15,-9 11 0-15,-4 10 0 16,-6 17 0-16,-14 8 0 16,15 26 0-16,-8 6 0 15,-2 7-2-15,8 7 1 16,3 0-1-16,8 5 0 15,6-7-2-15,10-3-1 16,1-12-3-16,16 0-3 0,-12-25-5 16,17 6-4-16,-17-29-5 15,13 4-7-15,-17-22-3 16,-1 4-1-16,-16-8 36 15,-2-8 6-15,-4 11 7 16,-22-11 4-16,5 26 6 16,-26-9 9-16,5 25 6 15,-19-1 0-15,9 18-31 16,-15 13-3-16,4 10-1 15,0 7 1-15,11 5-2 16,6 1 0-16,14-2-1 16,13-7 1-16,13-6-1 15,13-15 1-15,11-10-2 16,8-15-1-16,5-11 1 0,0-13-1 15,-2-8 1-15,-6-8-1 16,-3-1 1-16,-11-1-2 16,-10 5 2-16,-7 9 0 15,-9 13-1-15,-5 24 1 16,-14 1-1-16,-4 27 0 15,-5 18 0-15,-2 16 2 16,-3 18-1-16,-1 13 1 16,0 11-1-16,4-1 2 15,2 2-2-15,5-10 2 16,6-6-1-16,2-15-1 15,6-16 2-15,2-20-2 16,4-20 1-16,-2-18 0 16,7-23 1-16,-2-13-2 0,4-19 0 15,1-13 0-15,0-15 0 16,3-4 0-16,5-5 0 15,3 5-3-15,3 0 1 16,8 13-3-16,-3 5-1 16,12 20-6-16,-2 0-1 15,19 20-3-15,-11-9-3 16,25 21-7-16,-15-20-6 15,20 15-1-15,-10-9-5 16,3 3 6-16,-6 1 16 16,-24-2 27-16,8 17 4 15,-29-14 7-15,8 20 8 16,-32-9 5-16,5 15 6 0,-30 5 0 15,6 15-13 1,-6-2-25-16,-12 9 1 0,-1 6-2 16,4 3 1-16,1 5-1 15,9-3-1-15,8-2 0 16,13-8 0-16,15-4-1 15,10-12 0-15,15-5 0 16,6-8 0-16,4-4 0 16,1-5 1-16,-2 1-1 15,-6 0 0-15,-9 5 1 16,-12 5 0-16,-14-1-1 15,-2 27 1-15,-14-5 0 16,-8 8 0-16,-5 3 0 16,-2 3-2-16,2 2 0 15,-1-5-5-15,15 3-3 0,-1-17-5 16,23 5-2-16,-7-24-8 15,29 6-9-15,-5-25-3 16,19 3-7-16,4-9 3 16</inkml:trace>
  <inkml:trace contextRef="#ctx0" brushRef="#br2" timeOffset="42944.4563">4724 5204 126 0,'-27'9'47'0,"12"3"-3"0,-5-19-6 16,9-9-43-16,14 5-8 15,-3-12-5-15,15 12-3 16,-11-24-4-16,28 24-8 15,-10-24-3-15,22 9-9 16</inkml:trace>
  <inkml:trace contextRef="#ctx0" brushRef="#br2" timeOffset="43753.5025">5803 4450 64 0,'11'-18'38'15,"-11"18"-1"-15,0 0 1 16,17 8-23-16,-18 9-9 16,6 18-1-16,-7 13-1 15,1 19 1-15,-7 10-2 16,-1 16 0-16,-3 7 0 15,-2 3-2-15,-2-1 1 16,5-12-2-16,2-12-1 0,4-18-4 16,15-3-14-16,-6-38-14 15,20-7-7-15,-1-27 0 16,12-10-1-16</inkml:trace>
  <inkml:trace contextRef="#ctx0" brushRef="#br2" timeOffset="43995.5164">5518 4553 110 0,'-37'7'42'16,"0"-5"1"-16,23 12-2 15,14-14-38-15,21 0-2 16,23-10 0-16,13-2 0 15,16-3-1-15,8-1-1 0,14 1-1 16,5 0-3-16,3 12-3 16,-8-4-8-16,4 28-11 15,-26-12-9-15,-2 19-6 16,-17-4 0-16,-6 10 2 15</inkml:trace>
  <inkml:trace contextRef="#ctx0" brushRef="#br2" timeOffset="44512.546">6472 4831 95 0,'-22'5'40'16,"22"-5"1"-16,-27 10-1 16,17 3-36-16,-8 6 1 15,2 10-1-15,-1 8 0 0,-1 5-2 16,4 5 1-16,4 2-2 15,9-4 0-15,8-6 0 16,11-10 0-16,8-14-1 16,12-13 0-16,9-12-1 15,9-14 0-15,1-12 1 16,3-9-1-16,-4-6 1 15,-4-3-1-15,-8 1 1 16,-7 3-1-16,-9 9 1 16,-9 9 0-16,-5 8 0 15,-14 24-1-15,0 0 1 16,0 12 0-16,-6 16 0 15,-2 11-1-15,-1 6 1 0,2 4 1 16,1 1-1-16,5-3 1 16,8-4-1-16,2-10 2 15,12-8-1-15,6-16 1 16,7-13-1-16,3-15-1 15,5-11 1-15,2-13-1 16,2-8 2-16,-5-7-3 16,-4-5 2-16,-6 6-2 15,-8 2 0-15,-5 11-1 16,-6 5-2-16,-3 20-3 15,-8 0-6-15,12 25-5 16,-13-6-5-16,20 19-8 16,-11-11-3-16,19 15-6 15,0-6 1-15</inkml:trace>
  <inkml:trace contextRef="#ctx0" brushRef="#br2" timeOffset="44829.564">7734 4813 75 0,'0'0'41'0,"-11"20"0"16,-12-6 1-16,9 20-16 15,-11-5-21-15,2 8 0 16,4 1 0-16,3 4-3 16,8-3 1-16,14-3-1 15,8-9 0-15,16-5-1 16,11-12 1-16,4-7-2 15,6-12 0-15,0-10 3 16,-1-10-3-16,-10-6 0 0,-5-8 0 16,-13-7 0-16,-9-4-2 15,-17-2-1-15,-7 4-1 16,-16-3-6-16,-3 22-2 15,-16-4-4-15,5 33-5 16,-23-7-6-16,13 41-5 16,-16 0-4-16,10 22-4 15,-3 7 5-15</inkml:trace>
  <inkml:trace contextRef="#ctx0" brushRef="#br2" timeOffset="45144.5821">6406 5713 108 0,'4'11'43'16,"16"-17"0"-16,31 5-7 15,28-19-32-15,19-5-1 16,18-6-1-16,16 0 0 16,6-1-1-16,3 2 0 15,-9 6-1-15,-9 3-1 16,-16 7-2-16,-22-1-5 15,-13 16-6-15,-35-14-6 16,-1 20-7-16,-31-19-9 16,-5 12-7-16,1-23-1 15,-3 3 3-15</inkml:trace>
  <inkml:trace contextRef="#ctx0" brushRef="#br2" timeOffset="45774.6181">9580 4887 74 0,'1'-21'38'0,"0"6"-1"15,-15-3-2-15,14 18-26 16,-37-12-3-16,7 20-1 16,-12 4-1-16,-3 11 1 15,-11 8-1-15,7 11 0 16,-2 0 1-16,8 6-1 15,12-3 0-15,14 0-2 0,22-10 1 16,22-8-2-16,21-12 1 16,17-9-1-16,15-12-1 15,10-9 0-15,2-6-1 16,-3-9 3-16,-11-1-4 15,-18-4 2-15,-17 1-1 16,-25-2 1-16,-18 4-2 16,-19 1 2-16,-14 3-1 15,-8 3-1-15,-5-2 1 16,5 4 0-16,6 4-1 15,12 3-1-15,23 16-4 16,-7-26-9-16,39 29-6 0,-2-18-8 16,33 21-2-16,-1-14-10 15,23 8 2-15,2-9 2 16</inkml:trace>
  <inkml:trace contextRef="#ctx0" brushRef="#br2" timeOffset="46037.633">10984 4096 96 0,'-35'-38'38'0,"6"25"3"15,-23 7-8-15,8 36-25 16,-13 20 0-16,4 31-3 15,-3 18-1-15,5 14-2 0,7 8 0 16,11 2-2-16,11-5 0 16,9-13-4-16,13-8 0 15,2-30-9-15,22 0-9 16,-18-37-11-16,15-7-6 15,-21-23-2-15,13-8 0 16</inkml:trace>
  <inkml:trace contextRef="#ctx0" brushRef="#br2" timeOffset="46213.6432">10451 4884 115 0,'-14'-27'42'16,"19"5"1"-16,15-2 0 16,22 4-39-16,-64-5-9 15,97-8-5-15,20 9-5 0,-12-15-5 16,23 24-6-16,-19-16-10 15,9 20-7-15,-9-2-1 16,1 7 3-16</inkml:trace>
  <inkml:trace contextRef="#ctx0" brushRef="#br2" timeOffset="46571.6635">12369 4271 73 0,'19'-31'40'0,"-5"-2"0"16,6 15 0-16,-9-4-21 16,2 28-14-16,-9 15-2 15,-1 18-1-15,-8 18 0 16,-6 15-1-16,-2 13 0 15,-5 9-2-15,-3 5 1 16,3-1-1-16,3-4 0 16,2-15-4-16,15 0-11 15,-10-36-12-15,21-6-11 16,-4-24 0-16,11-12-2 0,-6-23 1 15</inkml:trace>
  <inkml:trace contextRef="#ctx0" brushRef="#br2" timeOffset="46767.6749">12267 4715 106 0,'-30'-11'43'0,"14"16"0"16,2-10-1-16,14 5-36 16,34-11-4-16,6 0-1 15,23-7-2-15,8-6-1 16,20 1-3-16,4-14-7 15,18 12-5-15,-17-20-9 16,11 15-10-16,-20-15-6 0,-5 7 1 16,-20-10 2-16</inkml:trace>
  <inkml:trace contextRef="#ctx0" brushRef="#br2" timeOffset="47198.6994">13209 3998 112 0,'-21'22'42'0,"-11"8"1"15,6 26-2-15,-17 8-38 16,10 12-1-16,0 8 0 15,1 13 0-15,-2 1-1 16,1 0 0-16,4-6-1 16,6-3 1-16,4-14-1 15,9-10 0-15,11-16-1 16,8-18 2-16,14-19-1 15,8-17 0-15,10-16 0 0,5-14 0 16,2-11 1-16,-1-7 0 16,-4-3 0-16,-5 5-2 15,-9 6 2-15,-5 11-1 16,-9 11 2-16,-5 15-2 15,-10 8 0-15,12 26 0 16,-12 5 0-16,1 9 0 16,2 7 0-16,2 2 0 15,3 1 0-15,2-4 0 16,2-4-2-16,1-11-1 15,5-2-4-15,-4-19-4 16,12 3-2-16,-16-27-3 16,20 13-6-16,-21-27-6 15,23 15-5-15,-21-21 0 0,17 10 0 16,-8-3-1-16</inkml:trace>
  <inkml:trace contextRef="#ctx0" brushRef="#br2" timeOffset="47592.7219">13640 4780 105 0,'-12'4'42'16,"11"15"1"-16,1-19-2 15,11 10-37-15,0-1-2 16,11-2 0-16,9-4-1 15,11-7 0-15,7-5-1 16,6-6 1-16,2-9-1 16,0-4 0-16,-7-3 0 0,-6-4 0 15,-13-2 0-15,-12 3 0 16,-14 0 1-16,-14 8-1 15,-9 6 0-15,-10 10 1 16,-12 10-1-16,-1 10 1 16,-6 13-1-16,3 12 2 15,3 9-2-15,8 7 1 16,8 0 0-16,11 2 0 15,13-5-1-15,12-7-1 16,15-8-3-16,11-16-2 16,16-3-6-16,-3-25-3 15,18 8-5-15,-16-32-8 0,24 15-4 16,-20-25-3-1,9 6-5-15,-11-2 5 0</inkml:trace>
  <inkml:trace contextRef="#ctx0" brushRef="#br2" timeOffset="48096.7509">14452 4608 86 0,'-14'1'40'16,"-1"18"2"-16,-17-4-1 15,7 26-18-15,-5-10-19 16,0 7-1-16,1-1 0 16,6 5-1-16,5-5-1 15,7-7 0-15,6-9 0 16,9-8-1-16,6-11 0 15,9-10 1-15,4-10-1 16,4-11 0-16,0-8 0 16,5-4 1-16,-3-5-1 15,0-2 0-15,-3 2 0 0,-6 5-1 16,0 8 1-16,-10 10 0 15,-10 23 0-15,13-8 0 16,-13 22 0-16,-5 11 0 16,0 8 0-16,1 5 0 15,4-1 1-15,0-2-1 16,9-9 1-16,4-9 0 15,7-13 0-15,8-15 0 16,5-8 1-16,5-11-2 16,2-6 0-16,0-3 0 15,-5 1 0-15,-4 5 0 16,-5 13 0-16,-9 11 0 15,-17 9 0-15,13 26 0 0,-18 6 0 16,-1 11 0-16,-3 4 0 16,2 5 0-16,2 1-3 15,-3-13-6-15,15 1-3 16,-9-21-1-16,19 4-3 15,-17-24-4-15,40-5-7 16,-22-25-5-16,34 8-1 16,4-21 2-16,16-9-3 15</inkml:trace>
  <inkml:trace contextRef="#ctx0" brushRef="#br2" timeOffset="49456.8288">16426 4496 91 0,'-35'-13'38'16,"6"10"1"-16,-17-7-8 15,16 17-24-15,-10 4 0 16,4 11-1-16,-4 8-1 16,0 10-1-16,3 4-1 15,6 5 0-15,3-6-1 16,12 1 0-16,11-10-1 15,12-8 0-15,17-12 0 0,13-14 0 16,14-14 0-16,5-11 0 16,7-10-1-16,-2-7 1 15,0-7-1-15,-7 0 0 16,-9 1 0-16,-11 3 0 15,-10 8 0-15,-10 7 0 16,-9 12 0-16,-5 18-1 16,-19-6 1-16,3 19 0 15,-1 10 0-15,0 7 0 16,3 6-1-16,7 4 1 15,10 3 0-15,10-4 0 16,14-6 0-16,15-6 0 16,11-9 0-16,8-7 0 15,2-9 1-15,2-7-1 0,-6-5 0 16,-4-6 0-16,-15 2 1 15,-7-1-1-15,-18 2 0 16,-11 3 0-16,-4 10 0 16,-14-5 0-16,-2 10-1 15,-7 9 1-15,0 0 0 16,-4 8 0-16,5-1-1 15,3 6 1-15,5-4 0 16,4-2 0-16,12-7 1 16,-2-14-1-16,27 0 1 15,-2-15-1-15,4-7 1 16,3-8 0-16,3-6-1 15,-3-4 0-15,0 0 1 0,-7 2-2 16,-2 7 1-16,-3 6 0 16,-2 3 0-16,1 8 0 15,1 8-1-15,4 6 1 16,5 2 0-16,6 2 0 15,4-2 0-15,10-2 0 16,2-4 0-16,1-4 0 16,1-8 0-16,-5-3 1 15,-6-7-1-15,-4-1 1 16,-12-1-1-16,-12 4 1 15,-12 5 0-15,-14 8 0 16,-14 11 0-16,-11 13 0 16,-9 13 1-16,-6 15-2 15,-1 11 0-15,5 5 0 0,8 7 0 16,15-2 0-16,17-3 0 15,24-10 0-15,25-11-2 16,17-9-3-16,21-9-5 16,1-15-3-16,19 3-1 15,-6-22-4-15,14 16-3 16,-24-24-5-16,8 22-1 15,-32-17 0-15,2 18 1 16,-25-4 24-16,-17 6 17 16,-19-3 3-1,-12 6 3-15,-2 3 4 16,-17-14 5-16,7 10 2 15,-9-17 0-15,11 6-22 16,4-12-16-16,18 18-5 16,-27-18-3-16,27 18-4 0,-35-3-7 15,22 21-8-15,-24-15-3 16,4 18-1-16,-18-6-4 15</inkml:trace>
  <inkml:trace contextRef="#ctx0" brushRef="#br2" timeOffset="51289.9335">18495 4254 59 0,'0'0'33'16,"13"-14"0"-16,-13 14-4 15,0 0-19-15,15-7 1 16,-15 7-3-16,0 0-2 15,0 0 0-15,0 0-2 16,-20 18 1-16,3 3-3 16,-3 5 1-16,-8 6-3 15,1 0 2-15,2 4-2 16,2-4 1-16,8-4 0 15,10-14 0-15,5-14 0 16,28-7 0-16,9-17 1 16,9-11 0-16,5-4 0 15,0-4-1-15,0-1 1 16,-11 3 0-16,-9 10 0 0,-16 8-1 15,-15 23-1-15,-24-4 1 16,-12 19-1-16,-7 7 0 16,-5 7 0-16,2-1-1 15,7-1 0-15,12 1 0 16,15-12-3-16,24-2-1 15,11-22-13-15,33 11-21 16,-10-13 1-16,17 9-4 16,-11-7 2-16</inkml:trace>
  <inkml:trace contextRef="#ctx0" brushRef="#br2" timeOffset="51713.9579">18545 4929 67 0,'4'-13'38'0,"3"2"0"15,-14-7-1-15,7 18-29 16,-19-22-1-16,7 20 0 15,-9 0-1-15,3 7-2 16,-4 5-1-16,3 4-1 16,5 3-1-16,5 2 0 15,4 0-1-15,11-1 1 16,4-5-1-16,11-4 0 15,4-8 0-15,4-5 1 0,2-10-1 16,1-2 1-16,-3-9 1 16,-7 1-1-16,-3-3 0 15,-12-1 1-15,-8 4-1 16,-9 5 0-16,-9 6 0 15,-6 9 0-15,-2 3 0 16,0 3-2-16,5 7 0 16,10-2-4-16,19 10-13 15,-7-17-13-15,35-3-10 16,-7-10-2-16,9 3-1 15</inkml:trace>
  <inkml:trace contextRef="#ctx0" brushRef="#br3" timeOffset="55314.1638">1090 6659 89 0,'10'-11'37'16,"3"6"1"-16,-13 5 1 15,11-10-35-15,-11 10 1 16,0 0-1-16,-2 29 0 15,2 4-1-15,-2 11-1 16,0 15 0-16,-3 11-1 16,1 6-1-16,-3 10-1 15,6-8-5-15,13-1-29 16,-9-19-5-16,10-8 3 15,-2-25-4-15</inkml:trace>
  <inkml:trace contextRef="#ctx0" brushRef="#br3" timeOffset="55773.19">1386 6077 77 0,'-46'-17'36'16,"-14"2"0"-16,-3 16 1 16,-14 5-29-16,7 19-2 15,-6 13-1-15,3 16 0 0,-4 17-1 16,10 21-1-16,8 12-1 15,14 17 1-15,11 13-2 16,12 5 2-16,21 4-3 16,21-1 0-16,20-9-1 15,23-12 2-15,21-16-1 16,15-26-1-16,15-29 1 15,12-31-1-15,4-34 1 16,6-30 1-16,-3-31 0 16,-16-22 0-16,-17-18 0 15,-21-15 0-15,-25-3 1 16,-28-4-2-16,-35 5 0 15,-32 6-1-15,-28 8 1 16,-21 17-2-16,-15 22 0 0,-14 21-2 16,2 30-1-16,2 15-8 15,23 36-25-15,9 14 0 16,28 17 0-16,20 6-3 15</inkml:trace>
  <inkml:trace contextRef="#ctx0" brushRef="#br3" timeOffset="57267.2755">3040 6486 40 0,'0'-16'32'16,"0"16"1"-16,-10-14-4 15,-7-2-13-15,17 16 8 16,-32-18-13-16,14 14-2 15,-9-5-2-15,5 9-1 16,-8 3-2-16,2 9 0 16,-6 9 0-16,2 12-2 0,-2 12 2 15,-1 12-1-15,-2 11 0 16,3 8 1-16,5 2-2 15,7 3 1-15,11-4-1 16,8-6 0-16,15-9-2 16,11-14-1-16,16-11-3 15,8-21-6-15,22-1-18 16,1-24-12-16,13-5 0 15,2-18-1-15,12-5 0 16</inkml:trace>
  <inkml:trace contextRef="#ctx0" brushRef="#br3" timeOffset="57816.3069">3659 6301 89 0,'0'0'37'0,"0"0"2"16,-6 26 0-16,-6 12-32 15,-12 10-2-15,2 14 2 16,-7 13-3-16,-3 10 1 0,-5 4-2 15,3 3 1-15,1-3-2 16,4-8 1-16,3-9-2 16,9-13 0-16,9-17-1 15,9-17 1-15,13-17-1 16,8-16 1-16,8-14-1 15,5-12 1-15,5-9-1 16,1-3 0-16,1-4 1 16,-7 4-1-16,-2 9 1 15,-9 10-1-15,-4 10 0 16,-6 15 0-16,-14 2 0 15,13 30 0-15,-12 3 0 16,1 4-1-16,-1 6 0 0,7 0-2 16,4-2-2-16,2-8-2 15,17-1-13-15,-5-25-11 16,21-1-9-16,-2-19 1 15,14-6-1-15,-3-12 2 16</inkml:trace>
  <inkml:trace contextRef="#ctx0" brushRef="#br3" timeOffset="59056.3778">4224 6795 113 0,'-26'15'40'16,"-15"2"0"-16,4 16-1 15,-5 1-34-15,2 8-1 16,0 3-1-16,9 4 0 0,5-4-1 15,13-4-1-15,13-5 0 16,13-11 0-16,12-9-1 16,6-10 0-16,11-11 0 15,4-11 0-15,1-6 0 16,-2-6 0-16,-8-6 0 15,-3-2 0-15,-14 3 0 16,-3 2 0-16,-9 1 1 16,-7 8-1-16,-6 7 0 15,-6 8 0-15,-3 9 0 16,-2 9 2-16,-2 5-2 15,4 5 0-15,7 4 0 16,4-1 0-16,7-4 0 16,12-4 0-16,10-9 0 0,8-7-2 15,5-9 2-15,6-4 0 16,4-5 0-16,0-3 0 15,-4 3 0-15,-5 3 0 16,-8 3 0-16,-7 7 0 16,-7 10 0-16,-8 4 0 15,-9 8-1-15,-6 8 2 16,-3-2-2-16,-2 4 1 15,1 2 0-15,-2-5 0 16,3-3 0-16,2-7 0 16,6-14 0-16,0 0 0 15,12-10 0-15,2-11 0 16,4-8 0-16,4-6 0 15,-1-5 0-15,4-4 0 16,-3 0 1-16,1 4-1 0,-5 8 0 16,3 3 0-16,-5 8 0 15,2 8 0-15,1 8 0 16,1 5-1-16,6 4 1 15,3 3 0-15,5 1 0 16,7-3 0-16,3-1 0 16,0-1-1-16,1-3 1 15,-4-4 0-15,-4 2-1 16,-7-3 1-16,-8 0 0 15,-11 0 0-15,-11 5 0 16,0 0 0-16,-25-8 1 16,1 14-1-16,-9 2 1 0,-4 3 2 15,-2 11-3-15,0 4 0 16,4 0 0-16,6 3 0 15,5 0 0-15,14-4 0 16,9-5 0-16,10-6 0 16,12-12 0-16,11-9 0 15,7-6 0-15,0-7 0 16,7-10 0-16,-4-3 0 15,-3-1 0-15,-6 1 0 16,-8 5 0-16,-8 7 0 16,-8 7 0-16,-9 14 0 15,-3 12 0-15,-9 16 0 16,-6 18 0-16,-4 14 0 15,-3 18 0-15,-6 13 0 16,-1 7 0-16,2 3-2 0,1-3 1 16,4-7 0-1,3-12 1-15,3-13-1 0,6-20 2 16,7-14-1-16,0-22 1 15,6-10-1-15,1-33 1 16,5-6-1-16,2-13 2 16,5-16-2-16,5-8 0 15,-1-6 0-15,5 1 0 16,-1 6 0-16,2 7 0 15,-1 10 0-15,2 12 0 16,0 12 0-16,-3 13 0 16,4 9 0-16,0 9 0 15,2 4 0-15,5 4 0 16,1-1-2-16,2 0 1 0,1-3-1 15,-1-2 0-15,-4-5-2 16,1 1-3-16,-7-8-4 16,5 8-8-16,-24-19-7 15,11 20-3-15,-18-14-2 16,11 17-1-16,-14-13-2 15,4 14-2-15</inkml:trace>
  <inkml:trace contextRef="#ctx0" brushRef="#br3" timeOffset="59488.4025">5633 6945 80 0,'0'0'41'0,"0"0"-1"15,0 0 1-15,20-11-12 16,5 0-25-16,3-7-1 16,9-3-1-16,1-4 0 15,-1-2 0-15,-2-1-1 16,-6 3 1-16,-6 0 0 15,-9 5-1-15,-12 4 1 16,-12 7-1-16,-10 7 1 16,-9 6-2-16,-5 10 0 15,-6 7 0-15,-1 8 0 16,1 8 0-16,8 4 0 15,7 5 0-15,11 2 0 16,12-1 0-16,10-3 0 0,10-7 0 16,14-6 0-16,6-11 0 15,17-1-8-15,3-20-6 16,25 5-9-16,-5-26-6 15,34 12-5-15,-9-22 0 16,27 6-2-16,-3-7-4 16,7-6 5-16</inkml:trace>
  <inkml:trace contextRef="#ctx0" brushRef="#br3" timeOffset="59950.429">6568 6845 81 0,'21'12'42'16,"-9"-17"-2"-16,14 7 2 15,-4-12-17-15,20 3-21 16,7-5-3-16,13-3-2 15,8 4-4-15,-2-11-14 16,20 14-14-16,-11-7-8 16,6 8 1-16,-8-3-2 15</inkml:trace>
  <inkml:trace contextRef="#ctx0" brushRef="#br3" timeOffset="60176.4419">7771 6741 108 0,'-24'21'40'16,"4"11"1"-16,-4-5-4 16,6 11-33-16,2 1-1 15,8 1-2-15,10-3-1 16,6-4-2-16,10-8-3 15,2-21-10-15,23 2-18 16,-11-19-7-16,12-8 0 16,-4-14 0-16</inkml:trace>
  <inkml:trace contextRef="#ctx0" brushRef="#br3" timeOffset="60318.45">7806 6433 110 0,'-50'-35'41'0,"7"13"-1"15,5 4-4-15,10 10-36 16,28 8-10-16,0 0-20 15,28 4-10-15,10 0 0 16,17 10 0-16</inkml:trace>
  <inkml:trace contextRef="#ctx0" brushRef="#br3" timeOffset="60732.4737">8267 6775 116 0,'-10'24'41'0,"-5"-9"2"16,12 3-2-16,3-18-38 15,12 18 0-15,8-14-1 16,9 0 0-16,8-4-1 16,3 0 0-16,7-6-1 15,0-3 2-15,-2-6-2 16,-5-3 0-16,-7 0 0 15,-7-6 0-15,-12 1 0 16,-13-4 0-16,-9 4 0 16,-11 4 0-16,-10 5 0 15,-9 8 0-15,-7 9 0 16,-5 14 0-16,1 8 0 0,2 10 0 15,9 7 0-15,6 8 0 16,14-3 0-16,17 0 0 16,17-6 0-16,20-9 0 15,21-8 0-15,7-11-8 16,20 0-6-16,-1-21-5 15,18 12-8-15,-16-23-7 16,14 12-1-16,-22-7-7 16,0 2 3-16,-15 1 4 15</inkml:trace>
  <inkml:trace contextRef="#ctx0" brushRef="#br3" timeOffset="60874.4818">9179 7012 112 0,'-27'11'43'0,"8"4"0"0,-10-12-1 16,11-4-27-16,5-4-15 15,2-12-9-15,11 17-8 16,3-30-7-16,16 21-7 15,-19-15-7-15,13 6-5 16,1-4-1-16,4 3 3 16</inkml:trace>
  <inkml:trace contextRef="#ctx0" brushRef="#br3" timeOffset="61746.5316">10001 6384 69 0,'4'-13'36'15,"-4"13"0"-15,8-11 1 16,-8 11-22-16,-4 16-11 15,-2 6 1-15,-8 6-1 16,-1 13 2-16,-9 5-1 0,-1 12-1 16,-4-1 0-16,1 6 0 15,0-6-1-15,4-5 0 16,4-10-2-16,6-9 0 15,6-12 0-15,8-21 0 16,0 0 0-16,23-37 0 16,-1-6 0-16,7-13 0 15,-1-11 1-15,6-10-2 16,-2-10 1-16,2 1-2 15,-4 3 2-15,-3 9-1 16,-4 9 1-16,-5 13-2 16,-3 14 2-16,-1 16-1 15,-2 18 1-15,1 16-1 16,-3 17 0-16,3 10 1 0,1 13-1 15,0 13-1-15,2 10 1 16,0 8 2-16,-2 7-2 16,-2 3 1-16,0 0-2 15,-1-1 1-15,1-7-3 16,1-13 0-16,5-4-7 15,-10-31-10-15,12-2-8 16,-20-35-6-16,25 1-2 16,-19-28-5-16,-1-6 3 15</inkml:trace>
  <inkml:trace contextRef="#ctx0" brushRef="#br3" timeOffset="61926.542">10122 6691 116 0,'-37'-19'40'15,"15"14"0"-15,6-1 0 0,16 6-36 16,10-7-2-16,24-3-2 15,20-3-2-15,13-9-3 16,21-3-2-16,6-11-10 16,21 4-14-16,-10-10-10 15,8 0 2-15,-14-7-2 16</inkml:trace>
  <inkml:trace contextRef="#ctx0" brushRef="#br3" timeOffset="62127.5535">11166 5989 107 0,'-10'4'39'16,"-16"12"2"-16,6 24-2 15,-9 12-34-15,1 17-1 16,0 15-1-16,1 10 1 0,-1 5-3 16,2 4 1-16,10-4-3 15,1-8 1-15,9-7-6 16,0-20-9-16,18-2-16 15,-10-24-10-15,13-10 1 16,-4-20-2-16,6-12 2 16</inkml:trace>
  <inkml:trace contextRef="#ctx0" brushRef="#br3" timeOffset="63353.6235">10791 6603 126 0,'0'0'39'0,"-12"-24"3"16,30 20-7-16,10-11-33 0,19-1-3 15,15-3 1-15,7 2-2 16,14 5 1-16,1-3-1 16,8 8-3-16,-7-4-1 15,-1 11-2-15,-16-4-1 16,-5 6 1-16,-17-2 1 15,-9 4 2-15,-16 1 3 16,-21-5 3-16,1 15 3 16,-22-8 2-16,-2 13 1 15,-15-5 2-15,0 12 2 16,-11 0-4-16,3 10 1 15,-2 0-4-15,8 8 2 16,3-3-2-16,12 1-4 0,16-6 0 16,16-4 0-16,16-8 0 15,16-9 0-15,15-16 0 16,8-8 0-16,7-13 0 15,0-8 0-15,0-7 0 16,-9-4 0-16,-10-8 0 16,-12-2 0-16,-14 4 0 15,-9-1 0-15,-14 4 0 16,-9 6-2-16,-8 8 1 15,-6 6-2-15,-1 13 2 16,-1 5 1-16,5 9-1 16,5 6 1-16,8 4 0 15,11 2 0-15,10 0 0 16,7-3 1-16,3-2-1 0,10-1 0 15,0-5 0-15,3-1 1 16,0-2-1-16,-5 2 0 16,-2-1 0-16,-5-1 0 15,-7 1 0-15,-4 2 1 16,-15-5-1-16,13 19 2 15,-13-6-2-15,-7 0 3 16,-2 8-3-16,-3-1 0 16,1 4 0-16,-3 1 0 15,2-2 0-15,2-1 0 16,3-2 0-16,5-6 0 15,2-14 0-15,10 8 0 16,4-15 0-16,1-9 0 16,5-5 0-16,0-4 0 15,2-7 0-15,-2 1 0 0,-5-1 0 16,3 3 0-16,-8 5 0 15,-1 3-3-15,-3 6 3 16,-6 15-1-16,0 0 1 16,0 0 1-16,9 18-1 15,-7-2 3-15,1 1-3 16,5 0 0-16,3-1 0 15,7-4 0-15,3-5 0 16,10-8 0-16,4-8 0 16,3-4 0-16,4-6 0 15,0-1 0-15,-2-5 0 16,-4 4 0-16,-7 1 0 15,-6 4 0-15,-8 4 0 0,-4 9 0 16,-11 3 0-16,-5 21 0 16,-4 3 0-16,-2 5 0 15,0 6 0-15,1 7 0 16,4 1 0-16,4-1 0 15,9-4 0-15,5-10 0 16,13-4-10-16,0-19-2 16,16 0-4-16,-10-26-7 15,24 4-4-15,-19-28-2 16,22 7 0-16,-19-16-3 15,8 5 6-15,-10-2 8 16,-13 5 28-16,9 18 6 16,-31-3 7-16,11 30 3 15,-28 2 4-15,6 28 2 0,-21 2 1 16,12 23-6-16,-11-1-22 15,4 9 0-15,3 1-2 16,9-7-1-16,6-7-3 16,9-14 0-16,16-5-11 15,-18-30-10-15,43-2-9 16,-22-27-4-16,19-3 0 15,-10-19-7-15,6-8 4 16</inkml:trace>
  <inkml:trace contextRef="#ctx0" brushRef="#br3" timeOffset="63474.6305">13115 6143 95 0,'-20'-14'39'16,"9"17"0"-16,-3 11-8 0,4 5-48 16,20-2-24-16,2-2 2 15,17 6-2-15</inkml:trace>
  <inkml:trace contextRef="#ctx0" brushRef="#br3" timeOffset="63728.6451">13639 6373 90 0,'-34'17'42'16,"-14"-4"2"-16,2 15-2 16,-14-6-13-16,17 14-23 15,-2 2-4-15,15 6-2 16,11 1 0-16,12-2 0 15,14-3 0-15,14-12 0 0,17-3 0 16,2-23-11-16,21 1-8 16,-13-33-8-16,22 9-5 15,-13-31-6-15,13-1-5 16,-7-15-2-16,0-13 7 15</inkml:trace>
  <inkml:trace contextRef="#ctx0" brushRef="#br3" timeOffset="64772.7048">14511 6141 72 0,'12'-6'36'16,"-12"6"0"-16,0 0 1 15,-22 23-24-15,5 10-9 16,-7 4 0-16,0 14 0 15,-5 7 0-15,0 7 0 16,-4-2-1-16,9 1 2 16,0-7-3-16,9-8 1 15,1-12-2-15,8-10 1 16,6-27-2-16,12-2-1 15,5-24 1-15,7-13-1 16,5-14 1-16,5-10-1 0,-2-9 1 16,1-7-1-16,-3-1 2 15,-4 4-1-15,-4 9 0 16,-8 9 1-16,-3 14-1 15,-5 15 1-15,-6 29-1 16,0 0 1-16,3 34-1 16,-4 13 1-16,3 11 0 15,3 10 0-15,4 9-1 16,5-1 3-16,6 0-3 15,8-5 3-15,2-11-2 16,8-11 1-16,2-13-1 16,3-12 2-16,-1-19-1 15,-4-15-2-15,-2-16 1 16,-2-14-2-16,-8-16 2 15,-6-6-1-15,-7-10 0 0,-5-4-2 16,-5 1 0-16,-7 4 0 16,-4 10 0-16,-5 11-3 15,1 18 1-15,-2 9-3 16,14 23-6-16,-22 2-12 15,32 27-7-15,-9-6-1 16,18 15-6-16,2-3 1 16</inkml:trace>
  <inkml:trace contextRef="#ctx0" brushRef="#br3" timeOffset="65201.7292">15387 6395 85 0,'0'0'37'0,"-15"11"2"0,-4-8 0 16,3 13-29-16,-10-6-3 15,3 10-1-15,-3 2 0 16,4 7 0-16,-3 1-2 16,10 3 0-16,6 1-2 15,9-1 1-15,12-5-1 16,11-8 0-16,10-8-1 15,9-7 1-15,7-9-2 16,2-7 0-16,4-11 0 16,-6-4-2-16,-4-6 2 15,-5-3-2-15,-10 0 2 16,-4-1-2-16,-6 3 2 15,-6 1-1-15,-7 6 1 16,-4 5-1-16,-3 10 2 0,0 11-1 16,-15 6 0-16,2 11 0 15,0 7-1-15,-2 8 0 16,2 5-1-16,1 0 1 15,11 1-4-15,1-10-2 16,20 4-8-16,-8-24-8 16,32 9-8-16,-11-26-1 15,24 5-2-15,-5-15-8 16,5-3 6-16</inkml:trace>
  <inkml:trace contextRef="#ctx0" brushRef="#br3" timeOffset="65771.7619">16156 6426 98 0,'0'0'38'0,"-24"3"2"15,14 11-2-15,-5-1-33 16,3 12 0-16,-5-2-1 16,5 7 1-16,-1-1-3 15,4 1 2-15,0-2-2 16,5-2 0-16,4-8-1 15,4-6 2-15,-4-12-3 16,23-4 0-16,-7-7 0 16,3-7-1-16,2-6 1 15,1-3-2-15,0-2 2 16,-3-1-1-16,-3 4 1 15,-2 4-2-15,-4 4 3 16,-3 4-2-16,-7 14 2 0,0 0-1 16,0 0 0-16,7 13 0 15,-9 2 0-15,1 4 0 16,0 1 0-16,1 1 2 15,2-6-2-15,4-3 2 16,5-2-2-16,3-10 1 16,4-5-1-16,1-5 2 15,4-5-1-15,1-3-2 16,-1 1 1-16,-2 1-1 15,-6 1 2-15,-1 5-1 16,-3 3 0-16,-11 7 1 16,0 0-1-16,9 15 0 15,-11 2 0-15,0 5 2 16,0 3-2-16,-1 2 3 15,4 2-3-15,4-2 0 0,5-4-4 16,5-10 0-16,12-1-5 16,0-21-6-16,20 7-8 15,-12-28-6-15,21 7-3 16,-17-22-2-16,14 5 0 15,-11-14-4-15,-3-9 6 16</inkml:trace>
  <inkml:trace contextRef="#ctx0" brushRef="#br3" timeOffset="66230.7882">16926 5920 100 0,'-10'-4'40'16,"2"20"0"-16,-12 3 0 16,18 14-34-16,-14 8-1 15,4 11-1-15,-2 5-1 0,6 5 0 16,-1 0-1-16,4-1 0 15,2-3-1-15,1-3-1 16,2-7 1-16,2-10 1 16,1-7-2-16,2-9 1 15,2-10-1-15,-7-12 0 16,18-1-1-16,-5-12 2 15,3-3-2-15,2-3-1 16,-2-4 2-16,6 0-1 16,1 1 1-16,0 0-1 15,3 6 1-15,-3 4 0 16,0 6 0-16,-1 6 0 15,-1 7 0-15,-5 5 0 16,-3 7 0-16,-4 9-1 0,-4 3 0 16,-8 5 2-16,-4 0-3 15,-8 2 3-15,-7-1-2 16,-7-3 1-16,-10-6-1 15,-4-4 3-15,-8-7-3 16,-2-8-1-16,2-6-1 16,1-16-7-16,22 6-11 15,-3-23-8-15,34 6-4 16,3-14-6-16,32 2-2 15,9-5-1-15</inkml:trace>
  <inkml:trace contextRef="#ctx0" brushRef="#br3" timeOffset="66902.8266">17313 6466 102 0,'-13'15'40'15,"13"-15"0"-15,10 19-1 16,7-14-35-16,20-3-2 16,7-4 0-16,4-3 0 15,3-5-2-15,-5-3 1 16,-3-2 0-16,-10-3-1 15,-4-3 1-15,-11 0-1 16,-8-2 1-16,-9 2-1 0,-5 3 1 16,-6 4-1-16,-7 7 0 15,-6 6 1-15,-7 10-1 16,-4 6 1-16,-2 11 0 16,3 6 0-16,1 1 1 15,7 7-2-15,10-5 2 16,13 0 1-16,13-9-2 15,12-6 1-15,14-8-1 16,10-10 0-16,6-6-1 16,1-7 1-16,0-3-1 15,-7-1-2-15,-4 1 2 16,-9 3-1-16,-10 5 1 15,-10 8-1-15,-7 10 1 16,-11 5 2-16,-4 6-2 16,-2 6 1-16,-6 3-1 0,-1 3 3 15,0-3-3-15,4-4 0 16,-1-6 0-16,9-6 0 15,5-16 0-15,0 0 0 16,0 0 0-16,25-30 0 16,-6 1 0-16,5-7 0 15,4-3 0-15,5-2 0 16,-4 1 0-16,4 4 0 15,-3 7 0-15,-7 0-8 16,8 12-6-16,-12-8-7 16,21 22-8-16,-18-17-4 15,28 17 0-15,-6-16-4 16,28 2-3-16,13-5 4 15</inkml:trace>
  <inkml:trace contextRef="#ctx0" brushRef="#br3" timeOffset="67420.8562">19186 5487 55 0,'-15'22'38'16,"-17"-3"-1"-16,-9 23 3 15,-21 0-18-15,-3 25-14 16,-15 8 1-16,5 20 0 16,-3 3-1-16,14 7-2 0,17-1-1 15,18 0-1-15,23-10-3 16,25-10 0-16,25-10-4 15,18-22-5-15,27 4-11 16,-10-29-9-16,20 5-8 16,-12-22-3-16,1-5-3 15,-18-12 2-15</inkml:trace>
  <inkml:trace contextRef="#ctx0" brushRef="#br3" timeOffset="67687.8715">19471 6303 101 0,'0'0'40'16,"-10"1"1"-16,4 14-2 15,-16 3-33-15,7 8-2 16,-3 9-2-16,1 4 2 15,1 4-3-15,2 0 2 16,7-2-3-16,6-8 0 16,11-5-5-16,1-21-11 15,24-1-14-15,-10-24-12 16,15-3 2-16,-6-13-3 15,7-6 3-15</inkml:trace>
  <inkml:trace contextRef="#ctx0" brushRef="#br3" timeOffset="68176.8995">19453 5985 116 0,'-25'-14'41'16,"15"15"-1"-16,10-1-2 16,7 12-40-16,15-1-4 15,7 0-2-15,15 15-3 16,-6-5-2-16,15 20 1 15,-14-4 4-15,0 9 3 16,-8 4 3-16,-11-5 6 16,-6 5 1-16,-19-17 5 15,7 9 2-15,-16-21 1 16,7 6-3-16,-8-11-3 15,8-2-2-15,7-14-1 0,-10 13-1 16,10-13-1-16,0 0-1 16,21 5 0-16,-6-7 0 15,5-1 0-15,4-3 0 16,1-3 0-16,1-3-1 15,3-3 1-15,3-3 0 16,-1-7 0-16,1 2 0 16,1-2 1-16,-4 2-2 15,-2 4 0-15,-2 3 0 16,-6 11 0-16,-6 6 0 15,-7 11 0-15,-6 7 0 16,-7 9 0-16,-6 6 0 16,3 2 0-16,-2 0 0 15,6-1 0-15,3-12-11 16,17 5-3-16,-14-28-8 0,46 13-7 15,-17-31-5-15,31 8-2 16,-7-16-4-16,17-1 1 16</inkml:trace>
  <inkml:trace contextRef="#ctx0" brushRef="#br3" timeOffset="68641.9261">21274 5800 72 0,'6'-16'35'0,"-6"16"2"15,7-15 0-15,-4 29-18 16,-9 3-12-16,2 20-3 0,-11 13 3 15,3 21-3-15,-10 11 2 16,-1 14-3-16,-4 3 2 16,3 1-2-16,1-3-2 15,8-13 0-15,10-10-5 16,4-26-6-16,22-1-20 15,-3-30-8-15,13-7-2 16,-5-18-1-16,6-7 1 16</inkml:trace>
  <inkml:trace contextRef="#ctx0" brushRef="#br3" timeOffset="69122.9534">20992 6317 120 0,'-18'5'41'16,"20"6"1"-16,13-10-2 0,19 3-38 15,21-4 0-15,13-1-1 16,8-2 1-16,5 2-1 16,-1-2 0-16,-5 1 0 15,-10 2 1-15,-14 2-2 16,-14 1 0-16,-9 3 0 15,-15 0 0-15,-13-6 0 16,-3 19 0-16,-9-6 0 16,-5 3 0-16,-1 5 0 15,-3 2 0-15,3 2 0 16,4 4 0-16,6 1 0 15,10 0 0-15,7-2 0 0,11-4 0 16,12-7 0-16,6-4 0 16,9-11 0-16,-2-4 0 15,0-11 0-15,-5-9 0 16,-6-4 0-16,-8-7 0 15,-11-5 0-15,-13-1 0 16,-6-2 0-16,-6 2 0 16,-6 2 0-16,0 9 0 15,-4 5-5-15,2 11 0 16,-1 0-5-16,19 12-12 15,0 0-6-15,14 11-2 16,0-18-3-16,23 8-2 16,2-14-4-16,17-6 1 15</inkml:trace>
  <inkml:trace contextRef="#ctx0" brushRef="#br3" timeOffset="69339.9659">22518 5625 112 0,'-15'-1'38'16,"-15"17"2"-16,1 31-10 15,-8 8-23-15,1 18-2 16,-4 9 0-16,6 14-2 16,1 4 0-16,8-2-1 15,2-2-2-15,3-10-3 16,13 2-16-16,-14-31-11 15,20-4-11-15,-7-21 2 16,9-8-3-16,-1-24 4 16</inkml:trace>
  <inkml:trace contextRef="#ctx0" brushRef="#br3" timeOffset="69850.9951">22020 6325 118 0,'28'-6'40'0,"10"-3"-1"16,20 7-4-16,9-9-35 15,13 0 0-15,9 0-1 16,1 1 0-16,-5 3-1 16,-10 3 0-16,-12 4 1 15,-13 2 0-15,-17 1 0 16,-14 3 2-16,-19-6 0 15,2 13 0-15,-17-10 2 0,-5 4 0 16,-11 1-1-16,-1 3 2 16,-8 1-1-16,2 6 0 15,-4 3 0-15,5 8-1 16,3 2 1-16,10 1 0 15,10-1-3-15,14-4 0 16,14-7 0-16,14-7 0 16,14-15 0-16,8-8 0 15,5-8 0-15,2-9 0 16,-4-4 0-16,-2-5 0 15,-11-1 0-15,-9 3 0 16,-11 5 0-16,-10 6 0 16,-9 10 0-16,-1 13 0 15,-19 0 0-15,2 14 0 16,0 9 0-16,1 5 0 0,4 3 0 15,5 1-3-15,12 0-2 16,-1-15-7-16,29 5-13 16,-11-27-6-16,25 5-4 15,-4-19-5-15,16-2-1 16,-1-15 2-16</inkml:trace>
  <inkml:trace contextRef="#ctx0" brushRef="#br3" timeOffset="70077.0082">23630 5694 101 0,'-5'-16'41'0,"5"16"0"16,-17 21 2-16,8 26-28 16,-7-3-11-16,-2 16 0 15,-4 10 0-15,-1 11-2 16,0 7-2-16,-2-2 0 15,6 2 0-15,-4-11-2 16,12 0-13-16,-7-26-14 16,26-3-7-16,-7-21-7 15,21-14 1-15,0-20-1 16</inkml:trace>
  <inkml:trace contextRef="#ctx0" brushRef="#br3" timeOffset="70385.0258">23858 5460 86 0,'14'19'41'16,"14"13"0"-16,-5 0 1 15,14 26-20-15,-6-7-16 16,5 11-1-16,-6 4 0 16,-2 5-2-16,-7 4 1 15,-5 3-4-15,-3-3 0 16,-11-5 0-16,-7-4 0 15,-13-8 0-15,-5-1-9 16,-20-24-10-16,10 10-10 16,-26-26-7-16,9 1-6 0,-15-12-2 15,7-5 2-15</inkml:trace>
  <inkml:trace contextRef="#ctx0" brushRef="#br4" timeOffset="76222.3597">862 8620 77 0,'-14'-12'37'0,"-4"-5"-2"15,9 4 2-15,1-4-32 16,9 3-2-16,3-1 1 16,7 4-1-16,5-3 0 15,10 5-1-15,7-1-1 16,4 3 0-16,3 4 0 15,2 4 0-15,-2 6-1 16,-5 8 1-16,-10 6-1 16,-7 10 0-16,-18 7 0 15,-14 8 1-15,-16 6 0 16,-12 8 0-16,-9 2 1 0,-8 3-2 15,-4-4 3-15,3-3-2 16,7-9 1-16,15-6-2 16,17-10 1-16,14-12-1 15,18-16 1-15,23-10 0 16,25-15-2-16,15-11-2 15,19-6-1-15,-3-15-8 16,15 4-25-16,-9-10 0 16,2 10-1-16,-17-6-2 15</inkml:trace>
  <inkml:trace contextRef="#ctx0" brushRef="#br4" timeOffset="76621.3824">1339 8210 92 0,'-62'-35'37'15,"1"16"0"-15,-13 1-2 16,-1 17-33-16,-8 10 1 16,-6 16 0-16,-2 18-1 15,-3 19 0-15,-2 20 0 16,10 9-1-16,9 18 1 15,23 9 0-15,22 13-1 16,22 7-1-16,27 1 2 16,28-8-2-16,31-14 1 15,30-17-1-15,26-31 0 16,12-29 0-16,8-35 1 0,5-38 1 15,-5-29-1-15,-10-25 1 16,-22-17 0-16,-26-13 0 16,-36-6-1-16,-31-3 1 15,-33 2-3-15,-30 5 0 16,-28 12-1-16,-25 7-1 15,-19 20 0-15,-11 11-3 16,4 24-4-16,-2 16-27 16,25 25-2-16,11 9 0 15,28 17-1-15</inkml:trace>
  <inkml:trace contextRef="#ctx0" brushRef="#br4" timeOffset="77461.4304">2751 8371 85 0,'-2'-22'35'15,"-9"7"0"-15,1 16 0 16,-8 9-31-16,3 15 0 16,-3 9-2-16,0 15 0 15,-6 5 0-15,1 14 0 16,-5 6 1-16,3 7-1 15,-2-1 0-15,4 1 0 16,1-11 0-16,2-8-2 16,6-11 1-16,4-9-1 15,6-23 1-15,4-19 0 16,5-15 0-16,9-26-1 0,1-16 0 15,5-14 0-15,2-11 1 16,0-14-1-16,-2-4 0 16,-3 4-1-16,-2 10 1 15,-5 14 0-15,-4 14 1 16,-1 14-1-16,-3 17 0 15,0 17 1-15,-2 10-1 16,15 15 0-16,0 1 1 16,5 3 0-16,7 3 0 15,9 1 0-15,6-8 0 16,11-4 0-16,4-9 0 15,8-9 0-15,4-9 0 16,3-7 0-16,-1-8 0 16,-5-3 0-16,-9 1 0 15,-8 2 0-15,-10 5 0 0,-11 7 0 16,-13 11-1-16,-15 8 1 15,-6 26-1-15,-13 13 1 16,-8 18-1-16,-4 12 0 16,-5 12-1-16,1 8 2 15,3 4-2-15,10-2 0 16,13-6-3-16,13-17-3 15,26-1-11-15,4-27-20 16,24-10-1-16,2-20-1 16,16-8-1-16</inkml:trace>
  <inkml:trace contextRef="#ctx0" brushRef="#br4" timeOffset="77829.4516">3917 8652 95 0,'-29'-5'38'0,"-12"4"1"16,3 14-3-16,-12 3-31 15,6 12 0-15,-3 1 0 16,4 16 0-16,3-2 0 16,8 5-2-16,7-2 0 15,9-5-1-15,11-4 1 16,11-9-3-16,14-12 1 15,11-15-1-15,8-13 1 16,12-13 0-16,4-8-1 16,2-9 0-16,-2-4 0 15,-1-3 0-15,-12 3-1 0,-5 3 1 16,-10 9 0-16,-8 7-1 15,-11 12 1-15,-8 15 0 16,0 0-1-16,-21 30 1 16,5 7 0-16,-3 5-3 15,5 10-1-15,2-5-6 16,17 10-27-16,2-17-2 15,21-5 1-15,8-17-3 16</inkml:trace>
  <inkml:trace contextRef="#ctx0" brushRef="#br4" timeOffset="78191.4721">4653 8509 97 0,'-28'-1'39'0,"-16"2"2"16,5 19-2-16,-15-5-35 15,12 11 0-15,2 0-2 16,10 1 0-16,10-3 0 16,11-3-1-16,14-5 0 15,14-4-1-15,14-5 0 16,5-1 0-16,5-2-1 15,3 0 1-15,-5 1 1 16,-6 3-1-16,-10 7 1 16,-7 5 0-16,-15 4 1 15,-12 6-1-15,-10 4 1 16,-6 1-1-16,-3 0 1 0,-3-4-2 15,3-3 1-15,1-9-4 16,13-5-2-16,14-14-8 16,8-11-25-16,12-13-3 15,21-4 0-15,5-11-1 16</inkml:trace>
  <inkml:trace contextRef="#ctx0" brushRef="#br4" timeOffset="78528.4914">5193 8413 101 0,'-11'-16'40'0,"-3"14"1"16,-12 0-2-16,2 9-36 0,-5 5 0 16,3 10-1-16,2 3-1 15,2 7 1-15,8-2-2 16,6 3 0-16,11-4 1 15,6-4-1-15,13-2 0 16,4-5-1-16,5-5 1 16,-1 2 0-16,2-1 1 15,-7 0-1-15,-3 2 0 16,-13 4 1-16,-7 4 1 15,-8 3-1-15,-12 4 1 16,0-2-1-16,-6-2 1 16,2-3-3-16,2-3 0 15,1-8-5-15,15 5-13 16,4-18-21-16,0 0-2 15,1-27 2-15,16 9-3 16</inkml:trace>
  <inkml:trace contextRef="#ctx0" brushRef="#br4" timeOffset="79392.541">6371 8212 65 0,'-5'-15'36'15,"5"15"0"-15,-15-19 1 16,15 19-29-16,-22 4-2 0,11 12 0 16,-6 7-2-16,4 17-1 15,-11 12-1-15,5 14 1 16,-3 9-2-16,-2 8 1 15,-1 2 1-15,2-1-2 16,3-9 1-16,5-11-2 16,3-16 2-16,7-13-1 15,1-20 2-15,4-15-2 16,19-28-1-16,-1-14 1 15,5-17 0-15,5-12 1 16,2-14-1-16,2-7 0 16,-1-5-1-16,-1 1 1 15,-4 6 0-15,-3 13 0 16,-7 16 0-16,-3 16-1 15,-4 17 1-15,-9 28-1 0,15 14 1 16,-8 25-1-16,-1 15 0 16,3 17 0-16,5 9-1 15,4 9 1-15,9-1 2 16,3-6-2-16,4-9 1 15,3-5 0-15,2-17 1 16,2-16-1-16,-3-20 0 16,0-19 0-16,-5-21-1 15,-4-18 1-15,-5-16-1 16,-2-14 1-16,-8-10-2 15,-1-8 1-15,-5-3 1 16,-6 3-1-16,-3 12-1 16,-5 12 0-16,1 18-3 15,-4 10-2-15,7 29-5 0,-7-2-15 16,13 34-14-16,1 1-1 15,16 14 0-15,2-1 1 16</inkml:trace>
  <inkml:trace contextRef="#ctx0" brushRef="#br4" timeOffset="79783.5633">7331 8406 95 0,'0'0'39'15,"-19"-4"1"-15,6 11 0 16,-12 2-36-16,5 6 0 15,-1 9-1-15,0 11 0 16,-1 6-1-16,7 7 1 0,1 2 0 16,6 2-2-16,9-2 2 15,9-6-2-15,9-12 1 16,11-8-2-16,11-15 1 15,3-12 0-15,5-14-2 16,5-12 2-16,-1-12-2 16,-1-7 2-16,-6-5-1 15,-3-6 0-15,-7 4 0 16,-6 5 1-16,-6 7-2 15,-9 14 1-15,-11 11 0 16,-4 18-1-16,-9 15 0 16,-8 14 0-16,2 14-2 15,-3 3-1-15,9 8-4 0,-5-9-5 16,28 7-25-16,-6-21-3 15,23-1 2-15,1-22-2 16</inkml:trace>
  <inkml:trace contextRef="#ctx0" brushRef="#br4" timeOffset="80327.5944">8178 8408 100 0,'-8'11'39'15,"-14"5"1"-15,1 17-1 16,-1 0-35-16,-1 11-1 15,1 1-1-15,2 0 1 16,5-1-2-16,6-9-1 0,7-6 1 16,7-9 0-16,6-12-1 15,7-10 1-15,2-13-1 16,5-7 1-16,3-10-1 15,0-7 1-15,1-3 0 16,-3-5-1-16,-4 4 0 16,-4 7 0-16,-5 6 1 15,-4 6-1-15,-4 13 0 16,-5 11 0-16,0 0 0 15,4 26 0-15,-1-7 0 16,4 3 0-16,4-1 0 16,5 2 0-16,6-9 0 15,4-6 1-15,3-7-1 16,3-5 1-16,0-9 0 15,0-4 0-15,-1-7 1 0,-3 0-2 16,0-1 1-16,-5 1-1 16,-3 4 0-16,-4 6 1 15,-2 10-1-15,-14 4 0 16,15 18 0-16,-13 6 1 15,-5 9-1-15,2 5 0 16,-4 3 0-16,3 3-1 16,2-1-2-16,-3-8-3 15,13 1-8-15,-9-23-12 16,15 5-16-16,-4-17 1 15,14 1-1-15,0-14 1 16</inkml:trace>
  <inkml:trace contextRef="#ctx0" brushRef="#br4" timeOffset="81031.6347">9143 7922 95 0,'-4'-9'39'16,"-5"3"0"-16,1 18-2 15,-5 4-31-15,4 17-2 16,-1 8-1-16,2 12-1 15,-3 11 0-15,4 9-1 16,-3 5 0-16,2 4 0 16,2-3-1-16,1-8 1 15,2-8-1-15,2-9 1 0,1-12-1 16,4-13 0-16,3-14 0 15,5-12 1-15,-1-11-1 16,2-8 0-16,1-9 1 16,2-6-1-16,-1-8 1 15,3-2-1-15,1-1 0 16,0 3 0-16,-1 7 0 15,4 6 0-15,0 8 0 16,2 14 0-16,1 10-1 16,-1 10 1-16,0 11 0 15,-5 8 0-15,2 6 0 16,-8 3 0-16,-6 6-1 15,-9-4 1-15,-10 0 1 16,-10-1-1-16,-12-6 0 0,-7-6-2 16,-6-12 0-16,-4-9-2 15,4-7-3-15,-1-22-12 16,21 1-21-16,1-19 1 15,26-1-2-15,5-13 2 16</inkml:trace>
  <inkml:trace contextRef="#ctx0" brushRef="#br4" timeOffset="81680.6719">9554 8570 93 0,'-10'15'39'0,"10"2"2"15,0-17-2-15,19 3-34 0,6-11-1 16,13-3-1-16,10-6 0 16,8-4-2-16,6-5 1 15,-1-4-2-15,-1-1 1 16,-5 2-1-16,-12 1 1 15,-13 0-1-15,-13 4 1 16,-15 3-1-16,-15 5 0 16,-12 4 1-16,-7 9-1 15,-6 7 0-15,-8 6 0 16,2 11 1-16,1 5-1 15,8 9 1-15,9 4-1 16,9 0 1-16,12 1-1 16,17-7 0-16,12-4 1 15,14-8-1-15,13-6 0 0,6-8 0 16,3-5 0-16,-1-3 1 15,-2 1-1-15,-8-3 0 16,-9 3 0-16,-11 3 0 16,-8 6 0-16,-9 3 0 15,-10 3 0-15,-4 2 0 16,-6 2 0-16,-2 2 0 15,0 1 0-15,-2-3 0 16,1-4 0-16,4-5 0 16,7-10 1-16,0 0-1 15,1-10 1-15,9-11 1 16,6-9 0-16,5-9-1 15,0-11 1-15,5-4 0 16,1-7-1-16,0 1 0 0,0 6 0 16,-1 3-1-16,1 9-1 15,0 7-2-15,3 17-2 16,-2 1-8-16,17 23-5 15,-14-10-18-15,21 16-7 16,-1-5 1-16,21 9-2 16</inkml:trace>
  <inkml:trace contextRef="#ctx0" brushRef="#br4" timeOffset="82082.6948">11279 8419 94 0,'-9'5'41'16,"9"-5"1"-16,24 4-1 15,16-4-37-15,16-7-1 16,17 2-1-16,12-3-2 15,6 1-1-15,11 1-3 16,1-8-10-16,11 11-26 16,-17-4 0-16,1 7-1 15,-15-8-1-15</inkml:trace>
  <inkml:trace contextRef="#ctx0" brushRef="#br4" timeOffset="82300.7073">12661 8263 87 0,'-12'7'39'0,"-8"0"2"0,3 14 0 16,-7 3-35-16,7 12-2 16,-3 6-1-16,5 7 0 15,1 4-1-15,7 3-1 16,2-3-3-16,7-11-2 15,8 1-6-15,-3-26-28 16,17-5-3-16,-3-20 0 16,13-9-1-16</inkml:trace>
  <inkml:trace contextRef="#ctx0" brushRef="#br4" timeOffset="82727.7317">12710 7965 100 0,'-22'-26'41'0,"-1"10"-1"16,12 16 0-16,11 0-37 15,0 0-2-15,13 20 0 16,15-4-1-16,2 5 1 16,7 11-1-16,-4 4 0 15,0 6 0-15,-10 8 0 16,-9 5 0-16,-9 5 1 15,-14 6-1-15,-7-1 1 16,-5-9 0-16,-1-6 1 16,2-6 0-16,4-13-1 15,12-12 1-15,4-19-1 16,30-22 0-16,7-11 0 15,9-11 0-15,10-8 0 16,3-5 0-16,0-1-1 16,-1 4 0-16,-9 12 1 0,-12 11-1 15,-11 18 0-15,-12 15 1 16,-11 15-1-16,-6 13 0 15,0 10-1-15,-2 9 0 16,13 4-3-16,3-3-3 16,21 5-8-16,1-24-14 15,27 0-14-15,11-18 0 16,17-8 0-16,5-18 1 15</inkml:trace>
  <inkml:trace contextRef="#ctx0" brushRef="#br4" timeOffset="83149.7559">15043 7658 88 0,'11'-38'38'0,"-8"5"1"0,2 16-2 15,-5 17-33-15,-5 13 1 16,-6 17-2-16,1 19 1 15,-6 9-2-15,-1 18 0 16,-1 10 0-16,-2 9-1 16,2 6 1-16,0-2-2 15,1-3 1-15,4-9-3 16,8-5-3-16,2-21-6 15,20-4-27-15,-7-23-2 16,15-11 0-16,-4-23-1 16</inkml:trace>
  <inkml:trace contextRef="#ctx0" brushRef="#br4" timeOffset="83650.7845">14707 8082 105 0,'-33'-1'41'16,"18"14"3"-16,5-11-3 15,26-3-38-15,17 3 0 16,14 3-2-16,18-3 1 16,11-2-1-16,12 5 1 15,5-5-3-15,0 7 2 16,-8-3-2-16,-10 7 1 15,-11-3 0-15,-14 2 0 16,-17 0-1-16,-15 1 2 16,-14 2-1-16,-12 3 1 15,-9 6-1-15,-5 1 1 0,-8 6-1 16,2 5 1-16,2 4-1 15,3 2 0-15,6 0 1 16,13-2-1-16,11-7 1 16,12-6-1-16,17-8 1 15,8-10 0-15,12-12-1 16,2-10 1-16,0-10 0 15,-3-11-1-15,-5-5 1 16,-9-1-1-16,-13-7 0 16,-12 6-1-16,-15-4 0 15,-10 4-1-15,-6 3 0 16,-7 9-1-16,-3 7 0 15,2 15-1-15,0 3-3 16,23 6-7-16,-15 8-12 16,30 8-15-16,3-8 2 0,24 4-1 15,5-10 1-15</inkml:trace>
  <inkml:trace contextRef="#ctx0" brushRef="#br4" timeOffset="83901.7989">16636 7478 88 0,'5'-51'42'0,"-16"10"0"16,-1 24-1-16,-16 6-17 16,3 35-21-16,-3 19-1 15,-2 22 1-15,0 14-2 0,-1 19 2 16,0 11-2-1,-1 6-1-15,3 3 0 0,4-1-1 16,0-10-1-16,6-12-3 16,8-2-7-16,-12-31-18 15,22-2-11-15,-6-26-1 16,15-13 0-16,-8-21 0 15</inkml:trace>
  <inkml:trace contextRef="#ctx0" brushRef="#br4" timeOffset="84432.8293">16076 8103 104 0,'-14'-8'42'16,"14"8"0"-16,0 0-1 16,31 9-34-16,20-2-6 0,15 5 1 15,19-3-2-15,6 3 2 16,13-4-3-16,-2-1 2 15,-1 1-1-15,-15-4 1 16,-9-1-1-16,-21-1 1 16,-13-3-1-16,-17-2 1 15,-26 3 0-15,0 0 0 16,-21-11-1-16,-13 9 1 15,-13 5 0-15,-10 5-1 16,-9 11 1-16,0 7-1 16,1 10 1-16,8 5-1 15,10 7 1-15,16 1 0 16,18 1 0-16,19-9 1 15,17-6-2-15,19-12 0 0,11-13 0 16,6-13 0-16,5-14 0 16,-1-10 0-16,-2-10 0 15,-7-4 0-15,-11-3 0 16,-12 2 0-16,-9 7 0 15,-13 8 0-15,-6 10 0 16,-3 17 0-16,-23 3 0 16,4 20 0-16,-1 8 0 15,3 7 0-15,1 6 0 16,10 2 0-16,6-3 0 15,12-7-3-15,7-14-3 16,19-6-6-16,-3-30-6 16,24 5-13-16,-5-29-11 15,16-8 0-15,-3-20 1 0,10-9 2 16</inkml:trace>
  <inkml:trace contextRef="#ctx0" brushRef="#br4" timeOffset="84612.8396">17720 7685 114 0,'8'-40'41'15,"-8"40"1"-15,-14 17 0 16,-1 30-36-16,-12 23-2 15,1 15-2-15,0 9 2 16,1 9-4-16,7 0 0 16,3-8-2-16,12-2-3 15,-2-19-8-15,19 1-14 16,-8-29-16-16,19-6 1 15,1-23-2-15,12-8 2 16</inkml:trace>
  <inkml:trace contextRef="#ctx0" brushRef="#br4" timeOffset="84740.8467">17901 8523 126 0,'0'0'44'15,"-9"-13"-3"-15,9 13-2 16,-15-6-48-16,-7-10-16 16,11 19-17-16,-14-6-3 15,0 9 1-15,-9 0-1 16</inkml:trace>
  <inkml:trace contextRef="#ctx0" brushRef="#br5" timeOffset="91902.2564">2149 9874 100 0,'5'-20'39'0,"-5"20"-1"16,6-21-1-16,1 5-36 15,-7 16 0-15,0 0 0 16,7 33-1-16,1 8 2 16,-2 14-1-16,-3 14-1 0,2 11 0 15,-2 11 1-15,-1 4-1 16,-2-1 0-16,-3-6-2 15,3-17-1-15,3-8-7 16,-5-27-24-16,14-9-4 16,-12-27 1-16,27-13-2 15</inkml:trace>
  <inkml:trace contextRef="#ctx0" brushRef="#br5" timeOffset="92390.2844">2001 10096 106 0,'-37'-14'37'0,"14"11"1"15,8-12-1-15,27-6-33 16,6-7-1-16,20-9-1 16,17-10-1-16,14 0 0 15,11-4 0-15,7 1 0 16,1 10 0-16,-8 8 0 15,-5 14 0-15,-11 15 0 16,-13 14 0-16,-11 17 0 16,-15 16 0-16,-10 12 0 15,-11 14 0-15,-6 8 0 16,-6 5-2-16,-2 2 1 15,-6-2-1-15,3-6 2 16,0-12-2-16,4-14 1 16,3-11-1-16,5-14 1 0,6-11 0 15,-5-15 1-15,23-12-1 16,-4-6 0-16,2-11 3 15,2-5-2-15,-1-2 1 16,3 0-1-16,-6 4 1 16,-1 6-2-16,-5 9 2 15,-1 11-1-15,-12 6-1 16,19 25-1-16,-12 4-2 15,1 4 0-15,1 8-2 16,3-1-1-16,9 9-6 16,-10-20-19-16,21 4-10 15,-4-20 2-15,13-6-2 16,-2-20 3-16</inkml:trace>
  <inkml:trace contextRef="#ctx0" brushRef="#br5" timeOffset="92578.2951">3356 10123 118 0,'-11'10'40'15,"-11"6"1"-15,7 23-5 16,-9 4-35-16,5 6 1 16,5 4-3-16,7 2 1 15,10-4-2-15,5-9-2 16,16-7-4-16,-4-25-28 15,19-4-4-15,-3-20 0 16,7-8-1-16</inkml:trace>
  <inkml:trace contextRef="#ctx0" brushRef="#br5" timeOffset="92721.3033">3379 9866 109 0,'-42'-35'38'0,"1"5"1"16,10 17-3-16,10 3-36 15,21 10-5-15,21 6-30 16,10-6-3-16,29 9 0 15,4-7 0-15</inkml:trace>
  <inkml:trace contextRef="#ctx0" brushRef="#br5" timeOffset="93028.3209">3946 10004 102 0,'-20'21'39'16,"-7"9"1"-16,-11-6 0 16,4-1-33-16,-5 1-2 0,4 2-2 15,5 1 0-15,7-1 0 16,10-3-2-16,13-1 1 15,10-6-1-15,17-1 0 16,5-4 0-16,14 0-1 16,3-1 1-16,-2-1-1 15,-3 0 0-15,-7 3 1 16,-13 8-2-16,-17 3 1 15,-10 6 0-15,-18 1 0 16,-7 1-1-16,-7-1 0 16,2 0-3-16,-1-9-2 15,14 3-12-15,-4-19-21 16,24-5-4-16,-3-13 1 0,19-5-2 15</inkml:trace>
  <inkml:trace contextRef="#ctx0" brushRef="#br5" timeOffset="93419.3431">5086 10226 98 0,'13'-24'39'16,"-5"-5"-1"-16,7 16-6 15,-7-3-26-15,-8 16-2 16,12 3-1-16,-9 17-1 15,-8 11-1-15,0 14 1 16,-4 6-2-16,-1 6 0 16,1 5-2-16,0-4-1 15,10 0-5-15,-7-22-28 16,20-1-2-16,-1-27 0 15,13-8-1-15</inkml:trace>
  <inkml:trace contextRef="#ctx0" brushRef="#br5" timeOffset="93847.3677">5333 9857 97 0,'-16'-9'41'15,"19"19"1"-15,-3-10-2 16,9 20-25-16,3-10-12 15,5 6 0-15,1 9-1 16,2 10 0-16,-2 9-1 16,1 12 1-16,-7 7-3 15,-4 5 2-15,-6 3-1 16,-6 1 0-16,-1-9 0 0,-4-4 0 15,2-14-1-15,5-14 1 16,8-13 0-16,9-20 0 16,11-15 1-16,12-14-3 15,4-14 3-15,5-8-1 16,3-5 1-16,-1-2-1 15,-3 5 2-15,-11 10-2 16,-6 9 0-16,-5 16 2 16,-11 17-2-16,-6 16-1 15,0 16 0-15,-4 5 0 16,4 15-4-16,1 2 0 15,10 6-3-15,1-14-9 16,28 6-23-16,-4-22-1 0,22-7-2 16,5-22 2-16</inkml:trace>
  <inkml:trace contextRef="#ctx0" brushRef="#br5" timeOffset="94089.3816">6973 9483 87 0,'-44'-33'41'15,"-8"30"-1"-15,-14 12 2 16,6 28-24-16,-6 12-13 16,9 15-1-16,5 15-1 15,10 11-1-15,10 7 0 16,12 2-1-16,14 0-3 0,11-3 1 15,12-1-4-15,2-16-3 16,18 2-24-16,-10-29-9 16,3-6-1-16,-9-24 0 15</inkml:trace>
  <inkml:trace contextRef="#ctx0" brushRef="#br5" timeOffset="94504.4053">6408 10263 104 0,'-17'-30'42'0,"14"9"0"15,8-3-4-15,16 9-32 16,15-3-3-16,15 0-1 16,14-2-1-16,6 2 0 15,12-5-1-15,1 5-1 0,-2 0 1 16,-12 6-1-16,-11 3 1 15,-14 4 0-15,-16 6 0 16,-17 5 1-16,-15 7 0 16,-12 4 1-16,-14 9 0 15,-3 7 0-15,-3 2 0 16,2 8 1-16,0 3-3 15,12 0 2-15,9-1-2 16,16-6 3-16,16-9-5 16,13-11 4-16,13-13-2 15,6-12-2-15,1-13 4 16,4-7-2-16,-9-9 0 15,-8-2 0-15,-15-1 0 16,-17 4-4-16,-14 5 0 0,-18 0-5 16,2 19-12-16,-25-17-14 15,16 16-7-15,-9-8-1 16,15 4-1-16</inkml:trace>
  <inkml:trace contextRef="#ctx0" brushRef="#br5" timeOffset="95273.4491">8197 9646 91 0,'-2'-23'38'0,"7"8"-1"16,-6-5 2-16,11 14-35 15,-10 6 0-15,0 0-1 16,-4 31 1-16,-1 10 0 16,-4 16-1-16,1 12 1 15,-4 12-2-15,0 10 1 16,1-4-2-16,0 0 1 0,3-9-3 15,5-12 3 1,3-13-3-16,3-13 1 0,5-13 0 16,4-13 0-16,3-12 0 15,2-10 0-15,4-8 2 16,-1-5-1-16,0-7 0 15,1 1 0-15,-2-2 0 16,1 2-1-16,-4 8 2 16,0 4-2-16,1 10 0 15,-2 11 0-15,-1 7 0 16,3 5-1-16,1 7-2 15,2 2 1-15,7 1-3 16,-1-5-2-16,13 4-10 16,-11-21-14-16,19 2-11 15,-6-15 0-15,4-1 4 0,-8-16-1 16</inkml:trace>
  <inkml:trace contextRef="#ctx0" brushRef="#br5" timeOffset="95635.47">8746 10179 92 0,'-10'11'37'15,"10"-11"1"-15,-7 20 2 16,7-20-30-16,24 15-7 16,1-16 1-16,11-1-1 15,5-9 0-15,7 0 0 16,3-9-1-16,-2-2-1 15,-6-1 1-15,-3-5-2 16,-13 1 1-16,-10-1 0 0,-17 4 0 16,-13 1-1-16,-7 7 1 15,-13 7-1-15,-4 9 0 16,-6 11 1-16,-3 11 0 15,2 9-1-15,6 9 1 16,4 8-1-16,11 2-1 16,13 1 1-16,11-4-2 15,16-7 1-15,18-7-3 16,13-12 0-16,22-7-4 15,4-28-13-15,22 0-17 16,-9-21-1-16,13-4 1 16,-10-22-2-16</inkml:trace>
  <inkml:trace contextRef="#ctx0" brushRef="#br5" timeOffset="95830.4812">9774 9414 102 0,'-24'8'39'15,"-8"18"2"-15,3 28 0 16,-15 13-36-16,17 14-1 15,3 4-1-15,10 6 0 16,8-3-3-16,7-8 0 16,11-5-4-16,5-18-6 15,24-3-28-15,-12-22-4 16,17-9 2-16,-7-20-3 15</inkml:trace>
  <inkml:trace contextRef="#ctx0" brushRef="#br5" timeOffset="96371.5119">10060 9953 103 0,'-11'23'40'0,"-10"1"1"16,6 15-1-16,-13 2-36 15,13 9-1-15,-2 0-1 16,6 2 2-16,1-6-3 15,5-2 1-15,3-10-2 16,2-4 1-16,1-11-2 16,-1-19 3-16,16-1-1 15,-2-17-3-15,2-12 4 16,2-6-2-16,4-12 1 15,0-5-1-15,4-6 1 0,0-2-1 16,2 1 0-16,-3 10 1 16,0 6-1-16,-1 8-1 15,-1 9 1-15,1 12 0 16,-5 12 0-16,-1 6 0 15,-4 12-1-15,0 3 1 16,-3 7-1-16,-7 4 1 16,-4 1-1-16,-7 3 1 15,-2 1-1-15,-8 2 0 16,-3-2 1-16,-7 1-1 15,-2-3 1-15,-4-1 0 16,-3 0-1-16,1 0 1 16,-3 3-1-16,1 2 1 15,-1 6-1-15,2 8 1 0,-3 9-1 16,2 6 1-16,-1 9 0 15,3-1 0-15,3 3-1 16,2-6-3-16,11-6-1 16,2-26-13-16,27-6-21 15,4-26-1-15,20-18-1 16,10-21-1-16</inkml:trace>
  <inkml:trace contextRef="#ctx0" brushRef="#br5" timeOffset="96759.5343">10842 9832 107 0,'-19'8'41'16,"-13"-2"2"-16,5 10-2 15,-9-5-37-15,7 8-2 16,2 4-1-16,3 2 1 16,10 2-1-16,8-3 0 15,10-2 0-15,11-3-1 16,3-5 1-16,4-2 0 15,4-2-1-15,1-1 1 16,-5 3 0-16,-2-1-1 16,-8 6 1-16,-4 3-1 15,-9 5 1-15,-7 2-1 16,-8 3-1-16,-2-1 2 0,-4-1-3 15,-1-4 1-15,2-2-4 16,-1-13-5-16,20 8-14 16,-12-25-19-16,14 8 2 15,5-30-3-15,8 5 2 16</inkml:trace>
  <inkml:trace contextRef="#ctx0" brushRef="#br5" timeOffset="97430.5727">11841 9836 78 0,'0'0'39'16,"0"0"-1"-16,0 0-8 15,0 0-11-15,-1 15-10 16,-3 7-3-16,-3 1-1 15,2 8-1-15,-6 6-1 16,4 4-1-16,1 1 0 16,4-1 0-16,3-3-2 15,4-6 1-15,5-5-1 16,4-8 0-16,6-7 0 15,1-11 1-15,1-13-1 16,3-5 1-16,2-13 0 16,1-7 0-16,-2-3 0 15,-3-4-1-15,-1 0 1 16,-2 6 0-16,-5 7-1 0,-6 6 0 15,1 14 1-15,-10 11-1 16,10 12 0-16,-2 13 0 16,-3 10 0-16,4 5 0 15,6 7-1-15,6 0-2 16,7 2-2-16,5-15-9 15,21 6-13-15,-8-25-15 16,17-6 2-16,-7-18-2 16,12-6 2-16</inkml:trace>
  <inkml:trace contextRef="#ctx0" brushRef="#br5" timeOffset="97730.5899">12753 9834 100 0,'-31'4'39'0,"-10"-3"2"16,8 14-2-16,3-3-36 15,5 9 0-15,7-1 0 16,10 4-1-16,9 0 0 16,12 0-1-16,8-1 0 15,10 0-1-15,3-1 1 16,3 0-1-16,-2 0 1 15,-6-1-1-15,-7 1 1 16,-10 1-1-16,-12 2 0 16,-12 2 1-16,-7-2-2 15,-10 2 1-15,-3-2-2 16,-2-8-2-16,11 6-13 0,-8-18-23 16,18-6-1-16,5-18 0 15,17-5-1-15</inkml:trace>
  <inkml:trace contextRef="#ctx0" brushRef="#br5" timeOffset="98248.6195">14656 9359 75 0,'-1'-58'35'16,"-3"3"1"-16,-5 2 1 16,3 8-33-16,-12 9 0 15,-2 20 0-15,-11 10 1 0,1 27 1 16,-12 18-1-16,4 21 0 15,-8 15-1-15,5 19 1 16,-1 10-2-16,6 18 0 16,7 4-1-16,9 2-2 15,9-5-1-15,5-9-1 16,15 0-6-16,-2-25-15 15,13-2-19-15,-7-27 2 16,3-10-3-16,-8-26 4 16</inkml:trace>
  <inkml:trace contextRef="#ctx0" brushRef="#br5" timeOffset="98602.6397">14034 10017 112 0,'11'0'42'0,"0"-7"0"15,12 5-1-15,5-11-39 16,11-4-1-16,5-1 0 16,12-3 0-16,2 1 0 15,2 1-2-15,2 1 0 16,1 6 0-16,-5 4-1 15,-1 4 0-15,-6 5-1 16,-11 6 0-16,-4 9 0 16,-12 8 1-16,-5 7 0 15,-9 4 1-15,-7 12 1 0,-11 3 0 16,-4 2 0-16,-2 4 1 15,-3-7-1-15,3-5 0 16,2-7-2-16,8-14-2 16,15-5-16-16,-11-18-22 15,29-27 5-15,-8-11-4 16,10-5 3-16</inkml:trace>
  <inkml:trace contextRef="#ctx0" brushRef="#br5" timeOffset="99053.6655">14810 9540 100 0,'-17'-2'39'0,"21"13"2"16,-4-11-2-16,26 6-35 0,-3-3-1 15,8 7 0-15,5-3 1 16,5 4-1-16,-2 4 0 15,1 7 0-15,-2 5-1 16,-6 7 0-16,-10 9-2 16,-6 6 2-16,-11 7-1 15,-5 4-1-15,-11 0 0 16,-1-2 1-16,-7-3-1 15,1-12 1-15,3-6-1 16,2-12 0-16,9-13 1 16,4-12-1-16,21-16 0 15,4-10 0-15,7-10 1 16,6-7-1-16,4-2 0 15,1-2 2-15,0 3-2 0,-6 10 0 16,-6 9 0-16,-10 13 0 16,-3 10 0-16,-7 13 0 15,-2 11-3-15,-1 7 1 16,3 5-2-16,-1-2-1 15,11 9-2-15,-3-12-2 16,19 10-10-16,-10-26-15 16,19 3-6-16,-4-16 1 15,7-4 1-15</inkml:trace>
  <inkml:trace contextRef="#ctx0" brushRef="#br5" timeOffset="99413.6861">15870 9900 107 0,'-13'-38'38'0,"0"14"1"15,-19-5-6-15,9 19-25 0,-13 8-2 16,3 16 0-16,0 9-2 15,4 16 0-15,-1 6-1 16,10 6 0-16,6-3-1 16,13-3 0-16,13-9-2 15,11-13 0-15,15-18 0 16,12-19 0-16,8-18 0 15,9-16 0-15,2-14 0 16,3-11 0-16,-6-8 0 16,-4-8 0-16,-6 0 0 15,-13 4 0-15,-8 11 0 16,-12 13 0-16,-15 20 0 15,-14 24 0-15,-9 23 0 0,-9 25 0 16,-12 24 0-16,-2 20 0 16,-7 16 0-16,2 6-2 15,13 6-8-15,0-18-4 16,23 6-9-16,-7-27-15 15,30-2-3-15,8-25-3 16,20-11 3-16</inkml:trace>
  <inkml:trace contextRef="#ctx0" brushRef="#br5" timeOffset="102286.8505">17043 9326 81 0,'0'0'36'0,"-14"16"-1"16,-2 8-1-16,1 2-28 16,-1 6-7-16,2-6-2 0,11 6-3 15,-2-14-18 1,19-3-10-16,5-8 0 0,14-10 0 15,5-7-1-15</inkml:trace>
  <inkml:trace contextRef="#ctx0" brushRef="#br5" timeOffset="102443.8594">17336 9221 101 0,'-23'6'37'0,"-7"4"1"16,5 13-1-16,3 0-36 15,5 0-2-15,16 7-6 16,0-11-28-16,22 7-2 15,8-10 0-15,13 1-1 0</inkml:trace>
  <inkml:trace contextRef="#ctx0" brushRef="#br5" timeOffset="102953.8886">17738 9151 85 0,'-18'-9'39'0,"2"17"-1"16,-5 5 2-16,6 20-21 15,-6 9-14-15,7 17-2 16,-2 11 1-16,4 12 0 16,-4 12-2-16,2 7 2 15,0 0-2-15,1-4 0 16,3-8-1-16,3-11 1 0,2-13-2 15,5-13 0-15,2-15 0 16,6-20 0-16,6-18-1 16,-1-13 1-16,6-14 0 15,-2-9 0-15,2-9 0 16,3-4 0-16,-1-2 1 15,2 0-2-15,-1 6 1 16,1 6 0-16,1 13-1 16,3 9 1-16,-1 15-1 15,0 11 2-15,-1 8-1 16,-1 13 0-16,-6 6 0 15,-1 5 0-15,-10 3 0 16,-7 2 1-16,-11-5-1 16,-10-3 0-16,-10-2 0 0,-8-9 0 15,-8-6 0-15,-1-10-2 16,2-8-1-16,2-13-2 15,15 2-8-15,2-28-15 16,32 11-7-16,-1-16-4 16,25 5 0-16,6-9-2 15</inkml:trace>
  <inkml:trace contextRef="#ctx0" brushRef="#br5" timeOffset="103187.9019">18232 9713 115 0,'0'0'40'15,"6"10"3"-15,-4 4-4 0,-12 0-34 16,5 10-2-16,-4 7-1 16,-1 7 0-16,-2 10-2 15,-2 2 1-15,2 6-2 16,-2-4 0-16,7-5-4 15,-1-23-11-15,21 4-14 16,-13-28-12-16,27-6 2 16,-4-26-3-16,11-7 2 15</inkml:trace>
  <inkml:trace contextRef="#ctx0" brushRef="#br5" timeOffset="103337.9104">18343 9308 117 0,'-24'-32'39'16,"10"15"2"-16,1-1-4 0,12 8-39 15,15 6-4-15,2-12-11 16,25 12-21-16,-3-10-3 16,14 10 2-16,1-7-1 15</inkml:trace>
  <inkml:trace contextRef="#ctx0" brushRef="#br5" timeOffset="103540.9221">18872 9157 91 0,'9'34'39'15,"-25"-6"1"-15,4 19 0 16,-17 1-25-16,4 21-9 15,-1 7-1-15,3 8 0 16,-2 5-3-16,7 2 1 16,2-2-2-16,4-7-1 0,6-7-3 15,3-16-2-15,15 1-19 16,-12-29-14-16,14-9-3 15,-14-22-1-15,27-6 1 16</inkml:trace>
  <inkml:trace contextRef="#ctx0" brushRef="#br5" timeOffset="103960.946">18631 9698 106 0,'0'0'40'0,"7"-12"2"15,21 9-2-15,8-7-28 16,17-5-12-16,12 0 1 0,7 0-1 15,-1 3 0-15,-3 3 0 16,-11 4 1-16,-10 8-1 16,-19 5 1-16,-17 7 0 15,-16 3 0-15,-10 4 0 16,-11 2 0-16,-5 4 0 15,0-2 0-15,0 2 0 16,10-4-1-16,8-4 1 16,13-2 0-16,13-4-1 15,10-5 1-15,7-2-1 16,5 1 2-16,1-2-2 15,-5 2 0-15,-6 8 0 16,-11 4 0-16,-9 4 0 16,-13 7 0-16,-8 0 0 0,-6 1 0 15,0-5 0-15,1 0 0 16,5-17-5-16,21 1-16 15,0-32-8-15,27 5-4 16,2-25-7-16,20-6-2 16,2-18-1-16,16-7 2 15</inkml:trace>
  <inkml:trace contextRef="#ctx0" brushRef="#br5" timeOffset="104126.9557">19773 9071 91 0,'-31'2'41'16,"6"16"1"-16,-8 2-3 15,13 7-16-15,5 4-25 0,5 0-2 16,16 8-8-16,-5-15-23 16,22 2-5-16,-1-13 0 15,13-2 0-15</inkml:trace>
  <inkml:trace contextRef="#ctx0" brushRef="#br5" timeOffset="104254.9628">19892 9180 95 0,'-9'-15'40'0,"-2"18"2"15,-14 2-2-15,4 24-18 16,0-4-22-16,-1 0-9 15,18 15-27-15,-6-6-5 16,12 4 1-16,3-8-3 16</inkml:trace>
  <inkml:trace contextRef="#ctx0" brushRef="#br5" timeOffset="104706.9889">20667 9055 98 0,'6'-18'38'16,"-4"7"2"-16,-2 11-2 15,-4 34-35-15,3 11 0 16,-5 20-1-16,-4 22 1 15,-7 14 0-15,-6 14 0 16,-1 4-1-16,2 2 0 16,6-8-1-16,3-15-2 15,11-12-4-15,-1-32-18 16,22-1-14-16,-4-32-3 0,13-7 1 15,-5-26-2-15</inkml:trace>
  <inkml:trace contextRef="#ctx0" brushRef="#br5" timeOffset="104892.9994">20402 9641 120 0,'-5'14'41'0,"5"-14"1"15,33 15-2-15,14-19-39 16,15-10-1-16,23-5-2 15,6-13-3-15,17 6-10 16,-11-26-18-16,12 7-7 16,-12-13-2-16,-2 2 0 0</inkml:trace>
  <inkml:trace contextRef="#ctx0" brushRef="#br5" timeOffset="105283.0218">21409 8817 92 0,'-38'46'41'16,"-11"11"2"-16,4 22-1 15,-7 4-21-15,9 20-17 16,4 4 0-16,6 12 0 16,-1 2 0-16,6 0-4 15,6-3 0-15,9-13 0 16,5-14 0-16,7-14 0 15,8-21 0-15,8-16 0 0,9-21 0 16,8-18 0-16,5-17 0 16,0-11 0-16,2-9 0 15,0-9 0-15,0-2 0 16,-8-1 0-16,-3 8 0 15,-7 8 0-15,-5 14 0 16,-6 14 0-16,-2 13 0 16,-2 14 0-16,0 13 0 15,3 3 0-15,10 7 0 16,-3-9-11-16,22 10-13 15,-10-26-7-15,26 4-1 16,-10-27-2-16,22 0-7 16,-5-20 1-16,5-3 3 15</inkml:trace>
  <inkml:trace contextRef="#ctx0" brushRef="#br5" timeOffset="105667.0437">22000 9750 123 0,'-36'-15'40'0,"4"18"2"15,-24 0-8-15,10 19-28 16,-4 8-1-16,4 11 0 15,3 4-5-15,7 6 0 16,10-2 0-16,13-3 0 16,11-10 0-16,16-5 0 15,7-11 0-15,15-11 0 16,8-13 0-16,4-9 0 15,3-14 0-15,-1-5 0 16,-1-7 0-16,-6-4 0 16,-4-2 0-16,-10 4 0 0,-5 5 0 15,-9 6 0-15,-10 14 0 16,-5 16 0-16,0 0 0 15,-16 22 0-15,2 8 0 16,-2 5 0-16,2 5 0 16,4-2 0-16,7-3 0 15,8-10-4-15,19-2-9 16,0-34-11-16,26 8-5 15,-4-34-3-15,30 6-2 16,-10-27-5-16,19-3-1 16,-8-13 2-16</inkml:trace>
  <inkml:trace contextRef="#ctx0" brushRef="#br5" timeOffset="105854.0545">22744 9207 112 0,'-29'24'41'16,"-16"20"2"-16,1 30-2 15,-6 6-36-15,5 14-1 16,4 5-2-16,8-1 0 15,6-2-2-15,8-8-1 16,10-7-5-16,-5-29-15 16,21 6-11-16,-7-28-12 15,5-13 4-15,-5-17-3 16,9-14 3-16</inkml:trace>
  <inkml:trace contextRef="#ctx0" brushRef="#br5" timeOffset="106005.0631">22338 9838 109 0,'-15'-40'42'15,"11"16"2"-15,0-2-2 16,22 16-24-16,11-1-18 15,6 2 0-15,16 6 0 16,0-11-17-16,21 17-12 16,-13-19-6-16,18 10-10 15,-2-8 1-15,12 4-1 16</inkml:trace>
  <inkml:trace contextRef="#ctx0" brushRef="#br5" timeOffset="107402.143">1401 11586 87 0,'-4'-12'38'0,"-13"-6"-1"16,4 14-6-16,-20-6-24 16,2 6-2-16,-10 4-1 15,1 10 0-15,-8 8-1 16,3 10 0-16,-2 9-2 15,1 10 2-15,4 7-2 16,5 4-1-16,6-2 1 16,11 0-1-16,10-9 0 15,14-8-1-15,13-15 1 16,13-18-1-16,17-17 2 15,6-21-1-15,12-13 1 16,4-11 0-16,0-11-1 16,-6-3 2-16,-5-1-2 0,-11 6 1 15,-10 8-1-15,-12 13 1 16,-12 12 0-16,-6 16-1 15,-7 16 0-15,-11 11 0 16,1 16 0-16,-3 12 0 16,0 6 0-16,5 6 1 15,4 1-1-15,6 2 2 16,7-9-2-16,12-10-1 15,10-16 1-15,12-8 2 16,13-18-1-16,3-10-2 16,5-8 2-16,1-11-2 15,-4-4 2-15,-3-2 0 16,-9 6 0-16,-12 4-2 15,-10 9 2-15,-6 10-1 16,-9 14 0-16,-9 16 1 0,-4 12-1 16,-6 15 1-16,-3 8-1 15,-2 4-1-15,2 5 1 16,1-3 0-16,-2-7 0 15,3-11-2-15,3-12 3 16,3-17-3-16,2-11 3 16,12-24 0-16,-1-13 0 15,4-8 0-15,0-9 0 16,2-4 0-16,-2-4-1 15,0 5 1-15,-5 8 0 16,-2 11-1-16,-2 11 0 16,-1 13 0-16,-5 14 0 15,15 2-1-15,2 8 0 16,2 3 0-16,11 3-4 0,4-7-2 15,15 5-5-15,-10-19-7 16,19 14-11-16,-17-24-6 16,15 10-5-16,-10-17-2 15,3 6 3-15</inkml:trace>
  <inkml:trace contextRef="#ctx0" brushRef="#br5" timeOffset="107800.1658">2515 11616 93 0,'0'0'40'0,"4"24"2"0,-4-24-3 15,29 11-32-15,-2-12-4 16,4-2-1-16,6-6 0 15,7-5-1-15,3-5 0 16,0-4-1-16,3-3 0 16,-7-1 0-16,-6-3 1 15,-5 3-1-15,-12-2 0 16,-10 3 0-16,-11 2 0 15,-16 6 0-15,-11 6 0 16,-11 9 0-16,-11 10 1 16,-4 16-1-16,-2 12 1 15,0 14 0-15,6 7 0 16,11 7 1-16,15 0-1 15,17-1 1-15,18-12-3 16,18-18-2-16,24-10-8 0,8-30-10 16,31 2-11-16,0-28-13 15,30-10 1-15,6-22-1 16</inkml:trace>
  <inkml:trace contextRef="#ctx0" brushRef="#br5" timeOffset="108598.2114">4389 11362 92 0,'0'0'39'0,"0"0"1"16,-8 22-4-16,-11 3-32 0,5 9-1 16,-2 6-1-16,0 10 0 15,-4 4 0-15,2-1 1 16,3-4-2-16,1-2 1 15,3-9 0-15,7-11 0 16,0-12-1-16,4-15-1 16,12-10 0-16,-1-12-1 15,3-9 1-15,2-7-1 16,1-7 2-16,-1-4-2 15,-2 2 1-15,-3 3-1 16,-1 7 2-16,-8 7-1 16,1 11 1-16,-3 5-1 15,0 14 1-15,0 0-1 16,2 10 0-16,2 5 1 0,5 0-1 15,8 3 1-15,2-6-1 16,12-1 1-16,6-10 0 16,9-7-1-16,6-5 1 15,4-6 0-15,-1-3-1 16,-1-1 1-16,-6 0-1 15,-8 4 1-15,-10 8-1 16,-11 6 0-16,-9 16 0 16,-11 12 0-16,-11 12 0 15,-4 14 2-15,-3 6-2 16,-4 8 2-16,1 2-3 15,6-6 0-15,9-7-1 16,7-14-2-16,16-13-1 16,11-26-8-16,25-3-9 0,-7-32-10 15,25 2-1-15,-13-19-6 16,11-2-1-16,-13-11 2 15</inkml:trace>
  <inkml:trace contextRef="#ctx0" brushRef="#br5" timeOffset="108761.2208">5297 11395 110 0,'-18'-9'40'0,"4"21"1"16,-11 3-12-16,1 20-23 15,4 7-3-15,6 5 0 16,4 6-2-16,4 1 1 16,8-3-2-16,8-8-2 15,7-5-2-15,3-23-8 16,16 1-18-16,-14-24-12 15,11-6 1-15,-1-19-2 0</inkml:trace>
  <inkml:trace contextRef="#ctx0" brushRef="#br5" timeOffset="108905.229">5349 11180 79 0,'-24'-15'40'0,"0"1"-2"16,11 10-3-16,13 4-29 15,0 0-43-15,26-3-2 16,8 1-1-16,15 6 0 15</inkml:trace>
  <inkml:trace contextRef="#ctx0" brushRef="#br5" timeOffset="109250.2487">5902 11260 98 0,'-13'7'40'0,"-4"7"0"16,-23-9-7-16,5 12-27 16,-4-2-2-16,2 8 0 15,-2-1-1-15,6 6 0 16,9-3-1-16,11 2-1 15,13-8 1-15,14-3-1 16,14-6-1-16,10-6 1 16,8 0-1-16,5-4 0 15,-2 2 0-15,-4 1 1 16,-5 7-1-16,-15 6 0 15,-11 8 1-15,-14 4-1 16,-8 4 0-16,-9 3 2 0,-6-3-2 16,-2-2 1-16,3-5-2 15,3-10 0-15,19-15-5 16,0 0-5-16,14-9-14 15,1-26-9-15,28 2-7 16,-2-14-3-16,19-3 3 16</inkml:trace>
  <inkml:trace contextRef="#ctx0" brushRef="#br5" timeOffset="109775.2788">6395 11243 76 0,'4'-17'42'16,"-4"17"-1"-16,-29 2 1 15,9 13-20-15,-9-1-19 16,0 8 1-16,-2 3-1 0,1 9 0 15,3-1-2-15,7 1 1 16,8-3-1-16,11-7 0 16,12-8-1-16,11-7 0 15,9-5 0-15,8-8 0 16,2-1 0-16,1-1 0 15,-3 1-1-15,-3 6 2 16,-10 10-2-16,-11 5 1 16,-8 9 0-16,-10 4 0 15,-6 7 0-15,-5-3 2 16,-1 0-2-16,-2-2 1 15,5-6-3-15,3-9 0 16,9-16-2-16,0 0-3 16,23-4-4-16,-9-28-10 0,23 9-9 15,-11-22-9-15,15 7 10 16,-7-23-1-16,8 11 27 15,-4 3 3-15,-13-1 8 16,8 20 10-16,-22-5 9 16,10 27 10-16,-21 6-6 15,8 19 0-15,-17 9-23 16,0 15-2-16,-5 7-3 15,0 6 0-15,2 3-1 16,2 0 0-16,5-7-2 16,3-6 0-16,6-9-4 15,0-20-6-15,20-3-14 16,-11-28-8-16,20-3-10 0,-8-23-2 15,11-3 2 1</inkml:trace>
  <inkml:trace contextRef="#ctx0" brushRef="#br5" timeOffset="110700.3317">6998 11047 104 0,'-9'-13'44'0,"7"24"1"16,2-11-3-16,7 21-36 15,0-9-4-15,5 2-1 16,2 5 1-16,-2 7-1 15,-4 5 0-15,-2 7 0 16,-6 6-1-16,-4 7 1 16,-6 2 0-16,-2 1-1 15,-6-2 0-15,1-2 1 16,2-10-1-16,3-7 0 0,8-13 0 15,4-20 0-15,12 0 0 16,7-21 0-16,10-10-1 16,3-9 1-16,5-6 0 15,2-3-1-15,-2 4 1 16,0 3-1-16,-12 9 1 15,1 11 0-15,-10 12 0 16,-3 10-1-16,-5 10 1 16,-1 8-1-16,0 7-1 15,1 5 1-15,6 2-2 16,1-2-1-16,12 0-3 15,2-12-3-15,22 2-5 16,-9-24-10-16,25 7-6 0,-15-28-1 16,14 6-5-16,-11-16-1 15,-3-1 1-15,-17 7 42 16,-12-15 8-16,-3 20 10 15,-33-15 6-15,11 23 4 16,-34-9 5-16,3 21 4 16,-14 0 0-16,7 8-37 15,-12 13-2-15,4 10-1 16,-3 5 0-16,8 9 0 15,10 2-1-15,12-1 0 16,10-4 0-16,11-6-1 16,14-10 0-16,9-12 0 15,7-10 0-15,8-11-1 16,3-10 1-16,2-6-1 0,0-7 0 15,-4-2 1-15,-4-1-1 16,-6 5 0-16,-5 6 0 16,-6 8 1-16,-8 11-1 15,-10 7 0-15,0 24 1 16,-12 10 0-16,-9 17 0 15,-5 12 0-15,-10 14 0 16,-5 12-1-16,1 3 1 16,-4 5 0-16,4-3-1 15,2-7 1-15,9-13 0 16,5-11 0-16,9-22 0 15,5-18 0-15,10-23 1 16,0 0 0-16,-8-35 1 16,11-5-1-16,2-12 1 15,2-7-1-15,1-5 1 0,6 0-1 16,4 3-1-16,5 3-1 15,8 6-1-15,3 4-6 16,13 17-3-16,-5-7-6 16,18 25-10-16,-20-15-5 15,23 24-2-15,-14-15-4 16,10 14-3-16,-9-1 5 15</inkml:trace>
  <inkml:trace contextRef="#ctx0" brushRef="#br5" timeOffset="110827.3389">8124 11521 114 0,'-19'5'45'0,"5"5"0"16,-14-13-3-16,13-2-40 15,-1-1-9-15,-4-11-5 16,20 17-16-16,-20-22-7 0,20 22-4 16,-16-15-7-16,4 8 1 15</inkml:trace>
  <inkml:trace contextRef="#ctx0" brushRef="#br6" timeOffset="116631.6709">1310 12534 52 0,'-14'4'37'16,"14"8"-1"-16,0-12 0 16,9 17-17-16,4-14-17 15,11 2 0-15,4-5 0 16,7 2 1-16,3-4-1 15,5-1 0-15,0-1 0 16,-2-3 0-16,-3 1 0 0,-5-3-1 16,-7-1 0-16,-3-2 0 15,-9-2 0-15,-6-2 0 16,-7-2 0-16,-7-1-1 15,-8 2 1-15,-5 3 0 16,-9 4 0-16,-7 8 1 16,-7 6-1-16,-3 10 1 15,-1 8 0-15,1 6 0 16,3 3 0-16,7-1-1 15,9 1 0-15,14-2-1 16,13-5 0-16,15-6-1 16,19-1-1-16,9-12-4 15,26 5-3-15,-6-14-27 16,24 9-3-16,-9-12 1 0,7 8-3 15</inkml:trace>
  <inkml:trace contextRef="#ctx0" brushRef="#br6" timeOffset="117134.6997">2208 12429 73 0,'-25'-22'40'15,"3"11"-1"-15,-11-4 0 16,0 13-33-16,-6 0 0 15,2 12-1-15,-4 5-1 16,2 13 0-16,4 3-2 0,1 6-1 16,6 2 1-16,8 1-1 15,11 0-1-15,12-6 1 16,11-8 0-16,9-11-2 15,15-12 2-15,6-11-1 16,10-12 0-16,1-10 0 16,0-7 0-16,-3-6 0 15,-5-2 0-15,-10-1 0 16,-8 3-1-16,-10 7 1 15,-5 7-1-15,-8 9 0 16,-4 7 1-16,-2 13-1 16,-13 17 0-16,4 14 1 15,0 18 0-15,-3 16 0 16,0 16-1-16,-4 15 2 15,-1 9-1-15,-5 2 0 0,-4 0 0 16,-4-6 1-16,-2-13 0 16,-4-10 0-16,-3-17 0 15,-2-19 0-15,-5-16-2 16,-1-20 0-16,7-14-4 15,-7-27-12-15,22 3-17 16,-6-26-6-16,16-3-3 16,3-16 1-16</inkml:trace>
  <inkml:trace contextRef="#ctx0" brushRef="#br6" timeOffset="118253.7637">3585 12263 61 0,'12'-26'36'0,"-7"0"-1"16,3 7 1-16,-8-2-29 16,0 11-2-16,-4 0 0 15,4 10-1-15,-14-6 1 16,14 6-2-16,-21 13 0 15,9 3 0-15,-1 3-2 16,0 9 0-16,0 10 0 16,0 8 0-16,1 13-1 15,2 11 1-15,3 12 0 16,2 7 0-16,5 8 0 15,5 3 1-15,6-2-1 0,13-5 0 16,9-13-1-16,15-9 2 16,12-20-2-16,19-16 1 15,12-22 0-15,11-20 0 16,8-23-1-16,3-19 2 15,3-19-1-15,-1-15 0 16,-10-11 0-16,-12-9 0 16,-16-3 0-16,-16 2-1 15,-21 4 1-15,-20 9-1 16,-23 10 1-16,-15 14-1 15,-20 14 0-15,-9 12-2 16,-2 15 0-16,-5 8-3 16,14 21-9-16,-3-11-16 15,29 17-10-15,14-9-1 0,0 0-2 16</inkml:trace>
  <inkml:trace contextRef="#ctx0" brushRef="#br6" timeOffset="120326.8823">2467 12200 60 0,'0'0'35'16,"0"-16"-1"-16,12 8-1 16,-12 8-29-16,25-16-2 15,-4 4 2-15,7 1-2 16,-3-2 1-16,2 6-2 15,-2-1 1-15,0 7 0 16,-8 2 0-16,-4 7-1 16,-9 5 1-16,-4 7-1 15,-9 3 1-15,-2 5 0 16,-10 6 0-16,0 2 0 15,-6 1-1-15,3-2 2 16,0-1-1-16,4-4-1 16,3-6 1-16,7-4-1 15,9-8-1-15,1-12 0 0,21 7-1 16,2-16-2-16,13 1-6 15,-6-15-28-15,17 3 0 16,-8-6-2-16,5 3 1 16</inkml:trace>
  <inkml:trace contextRef="#ctx0" brushRef="#br6" timeOffset="120920.9161">2819 12122 81 0,'-15'1'39'0,"15"-1"-1"15,-15 0-1-15,15 0-35 16,0 0-2-16,0 0 1 16,0 0-1-16,0 0 0 15,20 3-1-15,-7-1 1 16,0 0 0-16,1 1 1 15,-1 1-1-15,0 0 0 16,-13-4 1-16,14 11-1 16,-14-11 0-16,7 10 0 15,-7-10 1-15,0 0-1 16,2 12 0-16,-2-12 0 15,0 0 0-15,0 0 0 0,-1 12 0 16,1-12 1-16,-5 15-1 16,5-15 0-16,-6 19 0 15,6-19 0-15,-3 18 0 16,3-7 0-16,0-11 0 15,10 10 1-15,-10-10-1 16,18 6 0-16,-8-4 1 16,1 2-1-16,-11-4 1 15,16 12-1-15,-13 2 1 16,-3 3 0-16,-4 3-1 15,-6 2 1-15,-1 2-1 16,-2 0 1-16,1-3-2 16,2-6-1-16,7-2-2 15,3-13-5-15,15-5-28 0,-1-13-1 16,11-1 0-16,1-14-1 15</inkml:trace>
  <inkml:trace contextRef="#ctx0" brushRef="#br6" timeOffset="121274.9364">3089 12108 63 0,'0'0'36'15,"-11"0"0"-15,11 0 1 16,0 0-29-16,0 0-3 15,0 0-1-15,-9 15 0 16,9-15-1-16,-2 18-1 0,3-7-1 16,3 0 0-16,2 1 0 15,2 1 0-15,3-2 0 16,2 1-1-16,2-2 1 15,2 4-1-15,0-1 1 16,0 4-1-16,-7 1 1 16,0 3-1-16,-7 0 1 15,-7 2 0-15,-1 1-1 16,-4-4 0-16,-2-3-2 15,-3-9-3-15,10 4-15 16,-3-24-18-16,11-1 0 16,0-19-1-16,10-1 1 15</inkml:trace>
  <inkml:trace contextRef="#ctx0" brushRef="#br6" timeOffset="121424.9451">3147 12092 88 0,'-22'2'39'0,"9"13"0"15,-1-7 0-15,14-8-34 16,10 13-4-16,9-13-2 15,15 3-7-15,-2-11-29 16,17 7-1-16,-3-7-1 16,5 9-2-16</inkml:trace>
  <inkml:trace contextRef="#ctx0" brushRef="#br6" timeOffset="122006.9784">2713 13065 65 0,'-20'2'37'0,"3"13"0"15,-12-2-1-15,7 11-28 16,-4-5-2-16,8 4-2 16,-1-6-1-16,12 2 0 15,5-9-1-15,2-10-1 16,28-1 1-16,1-10-2 15,3-4 1-15,11-1 0 16,-7 0 0-16,0-1 0 16,-6 5 0-16,-5 9 0 15,-12 6 0-15,-10 12 0 0,-7 7-1 16,-8 9 1-16,-6 4-1 15,-1 5 0-15,0 3-2 16,0-3 0-16,5 2-3 16,4-14-4-16,14-1-29 15,-4-27-1-15,21 12-1 16,-2-28 1-16</inkml:trace>
  <inkml:trace contextRef="#ctx0" brushRef="#br6" timeOffset="122355.9983">2999 13089 71 0,'-13'3'39'0,"13"-3"0"15,0 0-1-15,0 0-24 16,13-18-12-16,3 10-1 15,3 1 1-15,3 4-1 16,-3 3 1-16,-1 6 0 16,-4 4 0-16,-6 9 0 15,-10 6-1-15,-7 6 0 16,-7 5 0-16,-5 5-1 15,-6 1 0-15,-1-1 0 16,0 0 0-16,2-6 0 16,8-5 0-16,6-4 0 15,11-11 1-15,11-8-1 16,15-12-2-16,9-9-1 0,19 3-11 15,-9-19-25-15,17 6-1 16,-7-10-2-16,6 4 2 16</inkml:trace>
  <inkml:trace contextRef="#ctx0" brushRef="#br6" timeOffset="123340.0546">5676 12722 58 0,'-15'-4'37'16,"-7"-1"-1"-16,0 8 0 15,-11-4-27-15,4 9-3 16,-8 0-1-16,5 11 0 16,-4 0-2-16,6 6 0 15,4-1-1-15,7 5 0 16,6-1-1-16,13 0 1 15,9-8-1-15,12-5 1 16,10-9-2-16,10-13 1 16,5-12 0-16,10-15 0 0,5-17 0 15,1-10 0-15,-2-8 0 16,-2-9 0-16,-7-7-1 15,-6 0 1-15,-8 4 0 16,-10 11 0-16,-9 11 0 16,-7 13-1-16,-10 13 0 15,-6 18 0-15,-6 24 1 16,-5 20-1-16,-4 20-1 15,-2 16 1-15,0 12 0 16,0 7-1-16,5 4-1 16,6-5-2-16,12-3-3 15,-1-27-14-15,23 2-19 16,1-24 0-16,16-5-1 15,2-22 1-15</inkml:trace>
  <inkml:trace contextRef="#ctx0" brushRef="#br6" timeOffset="123716.0761">6091 12747 78 0,'-13'9'41'0,"16"1"-2"16,-3-10 1-16,36-17-36 15,0 2-2-15,9-3 0 16,5-4 1-16,2-4-2 16,-1-4 0-16,-1 3 1 0,-12 0 0 15,-8 5 0-15,-13 2-2 16,-10 5 2-16,-12 2 0 15,-9 8 0-15,-8 8-1 16,-9 9 0-16,-3 4-1 16,-4 9 0-16,2 4 1 15,4 4-1-15,4 4-1 16,9 0 1-16,11 0 0 15,13-9-1-15,13-2-1 16,11-10-2-16,20-3-4 16,0-23-15-16,22 6-18 15,-1-16 0-15,12-1-1 16,-5-10 1-16</inkml:trace>
  <inkml:trace contextRef="#ctx0" brushRef="#br6" timeOffset="124076.0967">7221 12505 49 0,'5'-18'39'0,"-5"18"0"16,-12-13 0-16,12 13-13 15,-33-6-18-15,9 12-2 16,-9-2-2-16,-5 14 1 0,-5 2-2 15,-1 9-1-15,0 5 1 16,4 5-2-16,4 0 0 16,11 4-1-16,15-5 0 15,13-6-2-15,19-7 0 16,12-12-3-16,19-3-5 15,-3-25-17-15,23 7-14 16,-5-15 0-16,7-1-2 16,-9-9 3-16</inkml:trace>
  <inkml:trace contextRef="#ctx0" brushRef="#br6" timeOffset="124451.1182">7540 12481 78 0,'-16'-3'40'15,"-10"-5"0"-15,3 14 0 16,-12-3-33-16,6 11-2 15,-1 3 0-15,5 10-3 16,-4 2 2-16,4 5-3 16,7 3 1-16,8 1-1 15,7-2 0-15,8-6-1 16,7-8 1-16,9-8-1 15,10-11 1-15,8-7-1 16,4-10 0-16,-2-8 0 16,-1-6 1-16,0-2-1 15,-6-3 0-15,-4 2 1 16,-9 3-1-16,-7 4 1 0,-9 8-1 15,-5 16 1-15,0 0-1 16,-9-1-1-16,0 14 0 16,-1 6-2-16,5 5 0 15,0-3-3-15,9 8-1 16,-2-19-12-16,22 18-13 15,-5-20-8-15,13 2-2 16,1-12 2-16</inkml:trace>
  <inkml:trace contextRef="#ctx0" brushRef="#br6" timeOffset="124954.147">8110 12422 79 0,'-10'16'42'16,"-10"1"-2"-16,6 13 2 15,-13-3-37-15,13 6-2 16,3-4 0-16,8 1-1 16,6-7 0-16,7-7-1 15,6-7 0-15,10-13-2 16,5-8 2-16,6-7 1 15,0-9-2-15,-1-2 2 16,-1-4-1-16,-2 2 0 16,-6 3-1-16,-5 5 1 15,-5 9-2-15,-7 8 1 16,-10 7-1-16,7 22 0 15,-14 9 0-15,-4 15-1 0,-2 14 0 16,-7 14 1-16,-4 13 0 16,-1 5 0-16,-1 0 0 15,1 0 0-15,1-6 2 16,3-12 0-16,3-17 0 15,7-13 0-15,-2-17 0 16,7-17 0-16,6-10 0 16,0-34 0-16,5-6 0 15,5-9 0-15,2-16-1 16,5-9 0-16,5-4 0 15,3-1-2-15,2 10-1 16,-1 0-3-16,12 19-13 16,-18-8-12-16,19 21-11 15,-5 1 1-15,9 12-1 16</inkml:trace>
  <inkml:trace contextRef="#ctx0" brushRef="#br6" timeOffset="125293.1663">8909 12335 83 0,'-20'12'43'16,"-14"-2"-2"-16,3 11 2 16,-8 4-38-16,10-2-1 15,2-1-2-15,10 7 0 16,5-8-1-16,12 3 0 15,11-9 0-15,10-2-1 0,5-6 0 16,7 0 1 0,0-6-1-16,0 0 1 0,-2 3-1 15,-11 2 0-15,-6 6 1 16,-10 4-1-16,-9 9 1 15,-12 2-1-15,-4 4 0 16,-3-3-1-16,-1 3-1 16,0-9-3-16,11 10-10 15,-6-29-12-15,20-3-17 16,0 0 2-16,15-8-3 15,3-15 3-15</inkml:trace>
  <inkml:trace contextRef="#ctx0" brushRef="#br6" timeOffset="125773.1938">10111 11814 75 0,'-1'20'38'0,"-7"7"0"15,0 19-2-15,-14 7-30 16,10 17-3-16,-6 6 1 16,4 8-2-16,-1 0-1 15,3-1 0-15,4-3-3 16,1-16-4-16,19-1-33 15,-6-24 1-15,8-9-2 16,-3-18 0-16</inkml:trace>
  <inkml:trace contextRef="#ctx0" brushRef="#br6" timeOffset="126201.2183">9840 12328 82 0,'-12'0'39'0,"12"0"1"16,13 8 0-16,18 2-35 15,8-12-4-15,11 1 1 16,9-1 0-16,2 1 0 16,2-1 0-16,-5 3 0 15,-5 1-1-15,-7 3 0 16,-13 2 0-16,-5 3 0 0,-13 0 0 15,-5 3-1-15,-6 3 1 16,-7 5 1-16,-3 2-1 16,1 7 1-16,-1 2-1 15,1 6-1-15,4 1 1 16,6 1 0-16,5-2 0 15,12-8-1-15,7-10 0 16,9-10 0-16,6-13 1 16,4-9 0-16,-3-11 0 15,-4-11 0-15,-9-3 0 16,-9-4-2-16,-12 2 0 15,-18-3-2-15,-10 7-2 16,-15-5-7-16,5 23-12 16,-15-13-19-16,6 14 1 0,-4-5-1 15,15 7 2-15</inkml:trace>
  <inkml:trace contextRef="#ctx0" brushRef="#br6" timeOffset="126757.2501">12316 11809 72 0,'0'0'40'0,"7"33"-2"16,-7-10 1-16,9 12-35 15,-11 7-2-15,-2 13 0 16,-2 11 0-16,-2 6 0 15,-4 3-1-15,0 1 1 16,-2-5-3-16,1-4-1 16,8-2-5-16,-10-20-31 15,16-7-1-15,-2-15-1 16,5-12 1-16</inkml:trace>
  <inkml:trace contextRef="#ctx0" brushRef="#br6" timeOffset="127276.2798">12012 11914 87 0,'-9'-14'40'15,"22"12"0"-15,7-9 1 16,15-1-40-16,9-9 1 15,10-3 0-15,7-4-1 16,6-3 0-16,-3 0 0 16,1 2 0-16,-11 4-1 15,-5 3 1-15,-12 8-2 16,-6 6 0-16,-9 9 2 0,-9 10 0 15,-7 8 0-15,-4 12 1 16,-3 8-1-16,0 9 0 16,-5 8 0-16,0 9 0 15,-3 3 0-15,1 5-1 16,-1-3 1-16,3-4-2 15,1-5 2-15,4-8-1 16,1-8 0-16,6-9 1 16,2-11 0-16,6-10-1 15,4-14 1-15,3-5-1 16,5-8 0-16,0-5 1 15,2-5-1-15,-1-1 0 16,-3 1 0-16,-2 5 0 16,-7 2 0-16,-2 6-1 0,-13 9 0 15,19 6 0-15,-11 9-1 16,-1 1-1-16,8 7-3 15,-3-8-6-15,22 17-19 16,-7-16-10-16,13 1 1 16,-3-14-2-16</inkml:trace>
  <inkml:trace contextRef="#ctx0" brushRef="#br6" timeOffset="127930.3172">13408 12156 81 0,'-18'-20'40'16,"-1"12"0"-16,-6-3 0 0,5 11-37 15,-7 6 0 1,3 14 0-16,0 6 0 0,2 8 0 16,4 3-1-16,4 3 0 15,9 1-1-15,8-1 1 16,9-7-1-16,10-6 1 15,5-9-1-15,7-10-1 16,5-9 0-16,8-9-1 16,-2-11 0-16,-3-6 0 15,-3-8 0-15,-5-6-1 16,-10-2 0-16,-5-1 1 15,-14 3 0-15,-6 3 1 16,-8 7 0-16,-6 6 0 16,-4 6 0-16,1 9 0 15,4 5 0-15,1 6 1 16,13-1-1-16,-2 16 0 0,12-4 0 15,10-2 0-15,8 4 0 16,5 0 0-16,4 1 0 16,2 1 0-16,-2 3 0 15,-4 4 1-15,-5 2-1 16,-8 8 0-16,-7 3 1 15,-12 5 0-15,-4 1-1 16,-2 3 1-16,-5-1-1 16,-2-5 0-16,1-5 0 15,2-9 0-15,1-5 1 16,5-10-2-16,3-10 2 15,9-14 0-15,3-9-1 16,3-8 1-16,2-7 1 0,0-4-1 16,1-6 0-16,2-2 0 15,0 3 0-15,-3 2-1 16,-1 4 1-16,3 5-1 15,-2 4 0-15,1 5-1 16,3 8-3-16,-3-1-5 16,13 21-10-16,-18-12-16 15,13 15-6-15,-12-4-2 16,9 12 1-16</inkml:trace>
  <inkml:trace contextRef="#ctx0" brushRef="#br6" timeOffset="128125.3283">14344 12094 60 0,'0'0'40'16,"11"24"1"-16,-14-1-1 16,2 19-16-16,-8 2-21 15,1 8 0-15,-8 5-1 16,-1 0-4-16,6 5-7 15,-11-16-29-15,19-5-2 16,1-21 1-16,13-7-3 16</inkml:trace>
  <inkml:trace contextRef="#ctx0" brushRef="#br6" timeOffset="128883.3717">14692 12052 76 0,'-8'-14'40'16,"8"14"0"-16,0 0 0 15,0 0-36-15,-8 19-1 16,1 10 0-16,-6 7-1 0,1 4 0 15,-2 3 0-15,6 1-1 16,5-6 1-16,11-5-1 16,8-12 0-16,15-11 0 15,11-12-1-15,16-9 0 16,8-10 0-16,8-8 0 15,3-3-1-15,-2-4 1 16,-3 0 0-16,-6 2-1 16,-11 4 0-16,-11 3 1 15,-9 9 0-15,-13 4 0 16,-11 10 0-16,-11 4 0 15,-9 25 1-15,-4 1-1 16,-6 9 1-16,0 4-1 0,2 5 0 16,-1 2-2-16,7 2-5 15,-4-18-12-15,21 7-22 16,-1-16 0-16,13-3 1 15,1-13-1-15</inkml:trace>
  <inkml:trace contextRef="#ctx0" brushRef="#br6" timeOffset="129420.4024">15689 12083 64 0,'-10'-13'37'15,"-3"14"0"-15,-8 5 1 16,4 16-32-16,-9 1-1 0,3 14 0 16,-5 0-1-16,5 8 0 15,0-4 0-15,6 1-1 16,2-9-1-16,9-4-2 15,2-11 0-15,4-18 0 16,19 7-1-16,-4-18 0 16,7-8 0-16,0-8 0 15,4-8 1-15,0-4-1 16,-3-4 1-16,-2-1 0 15,-1 2 0-15,-5 3 0 16,-4 5 0-16,-1 11 0 16,-5 6 1-16,-5 17-1 15,0 0 1-15,10 5 0 16,-8 8-1-16,6 3 1 0,1-2 0 15,8 0 0-15,5-9-1 16,5-5 1-16,8-8-1 16,5-5 1-16,0-2 0 15,-1-2-1-15,-1-1 1 16,-5 0 0-16,-6 6 0 15,-5 9 0-15,-8 9 0 16,-6 11-1-16,-9 14 1 16,-4 13-1-16,-5 8 1 15,-5 8-1-15,2 3-3 16,-3-10-8-16,17 9-20 15,-6-22-9-15,13-9-2 16,1-21-1-16</inkml:trace>
  <inkml:trace contextRef="#ctx0" brushRef="#br6" timeOffset="131745.5354">17245 11655 54 0,'31'-12'40'16,"6"-6"-2"-16,11 3 1 15,0-8-16-15,9 7-20 16,-1 1-2-16,-3 9 0 15,-7 7 0-15,-10 11-1 16,-21 14 1-16,-14 13 1 16,-16 12-2-16,-20 10 0 15,-15 14 1-15,-14 10 0 16,-9 4 1-16,-3 0-1 15,4-5 1-15,9-6-2 16,15-14 1-16,16-11 1 0,26-18-1 16,27-21 0-16,31-18-1 15,20-17-3-15,24-1-12 16,5-21-24-16,14 2 1 15,-12-5-3-15,-2 8 2 16</inkml:trace>
  <inkml:trace contextRef="#ctx0" brushRef="#br6" timeOffset="132872.5999">18004 11684 71 0,'-26'4'41'0,"4"-7"-2"16,22 3 1-16,2-20-25 15,26 6-14-15,19-1 0 16,17 0-1-16,16-4 0 15,1 4 0-15,1 3 1 16,-8 8-1-16,-12 7 0 16,-17 6 0-16,-20 10 1 15,-22 5 1-15,-22 5 0 16,-16 10 1-16,-13-2-1 15,-4 2-1-15,0-4 1 16,5-3-1-16,9-4 1 0,19-5-4 16,14-7 3-16,19-7-4 15,23-3 4-15,14-1-1 16,8-2 0-16,7 4 0 15,-4 2 0-15,-6 7 0 16,-14 7 1-16,-13 8-1 16,-23 8 1-16,-15 6-1 15,-19 3 1-15,-13 0 0 16,-5 0-1-16,-2-10 0 15,8-7-2-15,6-15-1 16,24-4-8-16,4-32-20 16,34-2-9-16,8-17-1 15,26-5-1-15</inkml:trace>
  <inkml:trace contextRef="#ctx0" brushRef="#br6" timeOffset="133119.614">19182 11527 77 0,'2'-17'43'0,"-10"0"-2"15,8 17 1-15,-10 13-19 16,8 14-20-16,-2 5 0 16,6 16 1-16,-4 9-1 15,-3 12-1-15,-3 9 1 16,-5 8-2-16,-3-2 1 15,0-6-2-15,-3-3-1 16,0-15-4-16,6-3-1 16,-3-25-10-16,18-3-24 15,-2-29-3-15,12 6 0 0,3-26-2 16</inkml:trace>
  <inkml:trace contextRef="#ctx0" brushRef="#br6" timeOffset="133856.6561">19738 12295 111 0,'-12'4'44'16,"5"9"1"-16,-8-9-5 15,15-4-42-15,-10 2-4 16,4-21-16-16,21 13-18 15,-7-12-4-15,7 2 0 16,-4-7 0-16</inkml:trace>
  <inkml:trace contextRef="#ctx0" brushRef="#br0" timeOffset="147616.4432">19822 11536 81 0,'0'0'39'16,"-5"-15"-1"-16,5 15 1 15,0 0-34-15,13 0-2 16,1 5-2-16,10 3 0 15,3 2-2-15,5-4-3 16,12 9-11-16,-2-15-22 16,11 2 0-16,-1-11-2 15,9 0 1-15</inkml:trace>
  <inkml:trace contextRef="#ctx0" brushRef="#br0" timeOffset="148270.4804">20494 11345 68 0,'13'-20'37'16,"-13"20"-1"-16,7-17 1 15,-7 17-31-15,0 0-3 16,0 0 0-16,0 0 0 15,-9 12-1-15,2 3 0 16,1 9 0-16,-3 4-1 0,1 8 1 16,-2 3-1-16,3 5 0 15,0-2 0-15,4-2 0 16,4-4-1-16,4-6 0 15,5-12 0-15,9-6 0 16,4-13 0-16,5-12 0 16,3-7 0-16,5-9 0 15,-1-4 1-15,-3-5-1 16,-4 0 0-16,-3 1 0 15,-6 6 1-15,-6 4-1 16,-4 8 0-16,-6 5 0 16,-3 14 0-16,0 0 0 15,-7 13-1-15,3 6 1 16,0 8 0-16,1 2 0 0,2 4 0 15,2 2 1-15,3-4-2 16,2-5 2-16,5-3-1 16,2-9 0-16,3-8 1 15,1-6 0-15,3-9 0 16,0-9 0-16,-1-7 1 15,1-5-1-15,-5-6 0 16,-1-1-1-16,-5-1 0 16,-4 0-2-16,-1 6-3 15,-8-5-7-15,9 19-20 16,-10-8-6-16,9 15 0 15,-4-3-1-15</inkml:trace>
  <inkml:trace contextRef="#ctx0" brushRef="#br0" timeOffset="148706.5055">21254 11174 53 0,'2'-21'39'0,"-2"21"-2"16,-7-14 0-16,7 14-10 15,0 0-22-15,-13 10-1 16,3 6 0-16,5 10-1 16,-7 7-1-16,3 12 0 15,-4 4-1-15,3 6 1 16,-4 0-1-16,3-2 0 0,2-6 0 15,4-8 0 1,4-9-1-16,2-8 1 0,-1-22-1 16,20 9 1-16,-3-20-1 15,3-9 0-15,2-4 1 16,4-5-1-16,-6 0 1 15,2 4-1-15,-4 1 1 16,-4 8-1-16,-4 9 1 16,-10 7-1-16,7 17 1 15,-8 4-1-15,-1 6 0 16,-2 1-1-16,4 6-2 15,0-8-1-15,5 3-5 16,-5-29-13-16,19 24-17 16,-9-23 0-16,16-3 0 15,-5-11 0-15</inkml:trace>
  <inkml:trace contextRef="#ctx0" brushRef="#br0" timeOffset="148894.5163">21587 11450 91 0,'0'0'38'15,"0"0"1"-15,-6 23 0 16,-10-7-32-16,10 8-5 15,1 6-1-15,4 1 0 16,2 1 0-16,3 0 0 16,3-5-3-16,0-8-4 15,12 5-20-15,-19-24-12 16,25 3 0-16,-14-19-2 15,9-2 2-15</inkml:trace>
  <inkml:trace contextRef="#ctx0" brushRef="#br0" timeOffset="149029.5239">21695 11204 69 0,'-12'-16'38'0,"-3"4"0"16,15 12-3-16,-15 11-23 16,15-11-47-16,1 18-2 15,13-9-1-15,13 9 0 16</inkml:trace>
  <inkml:trace contextRef="#ctx0" brushRef="#br0" timeOffset="149254.5369">22099 11407 90 0,'-20'11'38'16,"-15"-2"1"-16,7 11-3 16,-11-4-31-16,5 8 0 15,1-1 0-15,8 5-1 16,9-1-1-16,13-1-1 15,12-2-2-15,12-10-1 16,18 0-6-16,-4-18-23 16,24 1-8-16,-4-12-2 15,8-2-1-15</inkml:trace>
  <inkml:trace contextRef="#ctx0" brushRef="#br0" timeOffset="149615.5575">22508 11117 96 0,'-24'17'41'16,"6"14"0"-16,-9-1-2 16,11 12-33-16,-7 3-3 15,8 7 1-15,0-3-1 16,7 0-1-16,5-5 0 15,8-8-1-15,5-7-1 16,7-9 0-16,6-8 0 16,7-11 0-16,1-9 0 15,6-6 0-15,-2-4-1 16,-2-3 1-16,0 0 0 15,-5 4 0-15,-5 2 0 16,-7 6 0-16,0 8 1 0,-5 6-1 16,-4 9-1-16,0 4 0 15,2 3-2-15,-2-2-3 16,11 12-15-16,-18-31-13 15,24 25-8-15,-11-22 0 16,12-2-1-16</inkml:trace>
  <inkml:trace contextRef="#ctx0" brushRef="#br0" timeOffset="150816.6262">20492 12091 70 0,'0'0'34'16,"0"0"-1"-16,0 0-4 16,0 0-25-16,-13 12-1 15,6 7 0-15,-3 2 0 0,0 10 0 16,-3 1 0-16,1 6-1 15,0-2 0-15,3 1 0 16,2-5-1-16,5-3 0 16,0-12-1-16,4-4 1 15,-2-13-1-15,14-7 1 16,-4-12-1-16,-1-6 1 15,3-9-1-15,2-8 1 16,0-5 0-16,0-5-1 16,1 0 0-16,1 0 1 15,3 7-1-15,-1 4 0 16,2 9 0-16,2 6 0 15,2 10 0-15,0 9 0 16,1 8-1-16,-3 7 1 0,-2 11 0 16,-2 5 0-16,-4 6 0 15,-4 5 0-15,-6 5 0 16,-8 4 0-16,-5-2-1 15,-5 3 1-15,-5-3 0 16,-5-7 0-16,-5-2-1 16,0-7 1-16,-3-5-1 15,0-5 1-15,3-7 0 16,1-4 0-16,1-4 1 15,6-1 0-15,3-1 0 16,5 3 0-16,3 5 1 16,3 9-1-16,1 9 0 15,1 7-1-15,-2 10 0 0,-2 6-1 16,0 7 1-1,-2 2-2-15,-1-1 0 0,-4-9-3 16,15 5-15-16,-4-24-16 16,11-5-1-16,-6-23 0 15,35-3 0-15</inkml:trace>
  <inkml:trace contextRef="#ctx0" brushRef="#br0" timeOffset="151605.6713">21028 12123 57 0,'13'-20'36'16,"-13"20"0"-16,2-20 0 15,-2 20-18-15,0 0-13 16,-17-5-1-16,-2 11 0 16,0 11 0-16,-8 3-1 15,-1 14-1-15,-2 6 1 16,0 5 0-16,0-2-1 15,4 0 0-15,11-1-2 16,6-7 1-16,9-7-1 16,14-12 1-16,9-12-1 15,12-10 0-15,7-10 0 16,7-7 0-16,5-9 0 15,-3-3 0-15,-4-6 1 0,-5 2-2 16,-10 1 2-16,-10 5-1 16,-7 6 0-16,-12 7 0 15,-3 20 0-15,-15-10 0 16,0 22 0-16,-3 6 0 15,1 9 0-15,3 0 0 16,3 6 0-16,8-2 0 16,5-2 0-16,11-6 0 15,9-7 0-15,6-6 0 16,5-6 0-16,2-7 0 15,1-2 1-15,1-4-1 16,-7-1 0-16,-2-1 1 16,-7 0-1-16,-5 2 0 15,-16 9 0-15,15-13 0 0,-15 13 0 16,0 0 0-16,-15 18-1 15,5-6 1-15,0 4 0 16,-2 3 0-16,5-2 0 16,1 0 0-16,3-4 0 15,3-13 1-15,0 0-1 16,16-1 1-16,0-15-1 15,0-6 1-15,3-6-1 16,-1-2 1-16,-2-3 0 16,-2 1-1-16,-1 3 1 15,-7 6-1-15,-1 5 0 16,-3 4 0-16,-2 14-1 15,9-12-1-15,-9 12 0 16,20-3-3-16,1 3-3 0,-6-13-15 16,23 7-12-16,-6-14-3 15,12 2-1-15,-3-12 1 16</inkml:trace>
  <inkml:trace contextRef="#ctx0" brushRef="#br0" timeOffset="151800.6825">21985 11835 80 0,'-14'4'37'0,"6"23"-2"15,-14-2-4-15,12 19-23 16,-9-2-2-16,8 16-1 16,-1-2-1-16,7 4-1 15,4-1-2-15,2-3 0 16,5-4-5-16,-5-16-12 15,11 3-23-15,-10-15 3 0,7-4-3 16,-9-20 1-16</inkml:trace>
  <inkml:trace contextRef="#ctx0" brushRef="#br0" timeOffset="152132.7015">21853 12214 73 0,'0'0'40'0,"0"0"-1"16,0 0 1-16,20-4-18 15,1-1-19-15,8-5-1 16,3-1 0-16,6 0 0 16,0-3-1-16,-2 2 0 0,0 1 1 15,-6 4-1-15,-4 1 0 16,-6 6-1-16,-3 7 1 15,-8 4 0-15,-3 9 0 16,-6 3-1-16,-4 8 1 16,-2 5-2-16,-4 2 2 15,1 2-1-15,0-4 0 16,3-1-2-16,2-11 0 15,10-2-7-15,-6-22-16 16,18-9-14-16,-7-16 0 16,15-2-1-16,-8-18-1 15</inkml:trace>
  <inkml:trace contextRef="#ctx0" brushRef="#br0" timeOffset="152267.7092">22283 11928 98 0,'-15'-10'40'0,"-4"3"0"15,19 7-2-15,-20 8-36 16,20-8-10-16,14 16-23 15,5-12-8-15,12 7-1 16,4-4 0-16</inkml:trace>
  <inkml:trace contextRef="#ctx0" brushRef="#br0" timeOffset="152500.7225">22791 12075 69 0,'-14'11'39'0,"-10"-2"1"0,3 10 0 16,-15-7-20-16,9 14-13 15,-2-1-1-15,8 4-1 16,5 0-2-16,9 1 0 16,10-7-2-16,11-3-1 15,14-10-2-15,6-15-5 16,24 4-18-16,-10-25-13 15,11-2-2-15,-7-16-1 16,8-1 0-16</inkml:trace>
  <inkml:trace contextRef="#ctx0" brushRef="#br0" timeOffset="152695.7337">23125 11759 117 0,'-23'18'41'16,"7"19"0"-16,-12-5-8 15,10 17-32-15,1 0 1 16,3 8-4-16,5-1 3 15,3 0-4-15,4-2 0 16,1-9-1-16,10 8-16 16,-8-28-14-16,13 4-7 15,-1-22 1-15,9-4-2 16</inkml:trace>
  <inkml:trace contextRef="#ctx0" brushRef="#br0" timeOffset="153048.7539">23182 12165 83 0,'0'0'39'0,"16"-2"-2"15,-7-14-4-15,20 6-27 16,-1-12-1-16,8 2-1 15,-3-5-1-15,1 1-1 16,-6 1-1-16,-4 2 1 16,-10 3-1-16,-7 4 0 15,-7 14 1-15,-21-6 0 16,0 16 0-16,-5 9 0 15,-8 8 1-15,-1 11-1 16,4 3 0-16,7 3 0 16,8-2-1-16,11-1 0 0,12-8-2 15,11-9-3-15,19-4-4 16,-1-28-18-16,22 8-11 15,-9-19-5-15,12 3 0 16,-7-11 1-16</inkml:trace>
  <inkml:trace contextRef="#ctx0" brushRef="#br0" timeOffset="153332.7701">23940 11982 108 0,'0'0'42'16,"0"0"0"-16,3 30-7 15,-15-11-32-15,-4 7-1 16,2 3-1-16,-2 8 0 15,4 0-2-15,2-1 0 16,8-2-2-16,0-11-4 16,21 7-17-16,-19-30-17 15,25 6 1-15,-7-23-2 16,11-3 1-16</inkml:trace>
  <inkml:trace contextRef="#ctx0" brushRef="#br0" timeOffset="153453.777">23972 11814 108 0,'-23'-10'34'15,"6"0"-10"-15,17 10-33 16,0 0-27-16,6 19-3 16,14-15-2-16</inkml:trace>
  <inkml:trace contextRef="#ctx0" brushRef="#br0" timeOffset="153739.7934">24285 11877 94 0,'-11'7'39'16,"2"8"1"-16,-16-5-6 15,8 8-29-15,-4 3-2 16,3 3 0-16,2 0-1 16,4 2 0-16,7-6-1 0,10-1 1 15,9-5-2-15,6-4 0 16,4-4 1-16,2 0-1 15,-1-4 0-15,-5 1 1 16,-8 3 0-16,-12-6 0 16,-4 22-1-16,-14-6 0 15,-8 8-3-15,-17-8-8 16,9 18-19-16,-26-9-10 15,3 4 0-15,-14-5-3 16</inkml:trace>
  <inkml:trace contextRef="#ctx0" brushRef="#br0" timeOffset="154595.8424">19901 12929 78 0,'0'0'36'0,"0"0"-5"15,5 22-1-15,-15-10-24 16,9 14-1-16,-4-1-2 16,2 10 0-16,-3 2-1 15,2 1 0-15,-2-2 0 0,5-3 0 16,-1-7 0-16,0-3-1 15,4-13 1-15,-2-10 0 16,11-1 0-16,2-13 0 16,-2-10 0-16,6-6 0 15,-2-7 0-15,2-5-1 16,-2 0 1-16,0 1-1 15,-4 6 0-15,-3 7-1 16,-4 5 0-16,0 9-2 16,-4 14 0-16,0 0-1 15,17 5-3-15,-17-5-9 16,38 17-20-16,-16-10-4 15,16 7 0-15,-3-10 0 16</inkml:trace>
  <inkml:trace contextRef="#ctx0" brushRef="#br0" timeOffset="154978.8641">20360 13041 83 0,'-16'9'39'16,"16"-9"-1"-16,20-9 1 15,2-1-36-15,12-5 0 16,4 0-2-16,7-6 1 16,1 4-1-16,-5-2 0 15,-2 3 0-15,-12 2 0 16,-3 3-1-16,-14 0 1 15,-10 11-1-15,-4-11 0 0,-11 8 1 16,-3 5-1-16,-6 3 1 16,-4 6 0-16,-2 5 0 15,-3 6 1-15,5 3-1 16,5 3 0-16,6 2 1 15,10-3-1-15,9-2-1 16,13-6 1-16,12-8-2 16,17-7-1-16,5-11-3 15,14 4-13-15,-7-29-15 16,15 4-5-16,-12-11-2 15,7 1 0-15</inkml:trace>
  <inkml:trace contextRef="#ctx0" brushRef="#br0" timeOffset="155166.875">21106 12597 71 0,'-9'3'40'0,"-9"4"-1"16,7 19 1-16,-8-1-20 16,10 15-16-16,-6 5-1 15,5 8-1-15,6 3-1 16,-1 0-2-16,5 2-1 15,-1-11-4-15,18 6-24 16,-13-19-10-16,11-2 1 16,-5-18-2-16</inkml:trace>
  <inkml:trace contextRef="#ctx0" brushRef="#br0" timeOffset="155526.8956">21260 12950 98 0,'0'0'38'0,"11"11"2"16,0-23-14-16,12 6-22 16,4-3-2-16,6-4 1 15,3-3-1-15,4-1 0 16,-6-2 0-16,1-2-1 15,-7 2 1-15,-4 1-2 16,-9-1 1-16,-5 4 0 16,-9 3-1-16,-1 12 1 15,-16-10-1-15,-1 13 0 0,-5 5 0 16,0 6 0-1,-1 7 0-15,1 2 0 0,5 1 1 16,5 6-2-16,8-2 0 16,7-4-2-16,11 5-6 15,-3-21-17-15,27 7-14 16,-5-14 1-16,13 4-1 15,-4-17 1-15</inkml:trace>
  <inkml:trace contextRef="#ctx0" brushRef="#br0" timeOffset="155879.9158">21904 12809 69 0,'-13'-14'39'16,"13"14"-1"-16,-29-9 0 16,19 22-17-16,-10-4-16 0,2 9 0 15,-1 3-1-15,1 10-1 16,0-2 0-16,8 3 0 15,3-3-1-15,6-2-1 16,4-5 0-16,8-8 0 16,5-6-1-16,8-8 1 15,3-7-1-15,-2-4-1 16,2-2 2-16,-3-2-1 15,-4 1 0-15,-2 3 0 16,-7 3 0-16,-11 8 0 16,14 6 0-16,-14 6-1 15,-1 4 1-15,-2 3-1 16,2 2 0-16,1-1-2 15,5 2-3-15,-5-22-13 0,23 20-10 16,-23-20-7-16,35-11-4 16,-9-10-2-16,15 0 3 15</inkml:trace>
  <inkml:trace contextRef="#ctx0" brushRef="#br0" timeOffset="156173.9326">22270 12821 91 0,'-29'5'39'16,"7"10"2"-16,-7-6-2 15,23 8-32-15,-10-4-4 16,13 1-2-16,6-2 1 16,11-2-1-16,6-2 0 15,5 1 0-15,2-3-1 0,-2 1 1 16,-2 0-1-16,-5 4 1 15,-7 3 0-15,-8 3-1 16,-8 4 1-16,-5-1 0 16,-5 3-1-16,-2-1 0 15,2-2-2-15,-2-5-2 16,8 2-8-16,-6-21-14 15,15 4-10-15,0 0-5 16,22-20 0-16,-8-7 0 16</inkml:trace>
  <inkml:trace contextRef="#ctx0" brushRef="#br0" timeOffset="156510.9517">22416 12908 88 0,'0'0'38'15,"1"19"0"-15,-1-19 0 16,27 1-34-16,-6-2-3 15,3-3 1-15,7-5-1 16,3 1 1-16,1-7 0 16,-2 0 0-16,-2-5 0 15,-2 2 0-15,-8 1 1 16,-6 1-1-16,-8-2 0 15,-7 6 0-15,0 12 0 16,-22-12-1-16,1 15 0 16,-2 7 0-16,-3 5 0 15,1 4 0-15,4 4-1 16,3 7 0-16,7-1-1 15,8-1-1-15,11 2-4 0,-1-17-8 16,26 11-14-16,-15-23-7 16,20 6-6-16,-5-15-1 15,10 1 1-15</inkml:trace>
  <inkml:trace contextRef="#ctx0" brushRef="#br0" timeOffset="156894.9739">23054 12790 98 0,'-16'8'41'0,"2"9"0"16,-16-8-4-16,6 17-31 16,-9-1-1-16,7 3-1 0,-1-1 0 15,8-3-2-15,7-5-1 16,12-8 1-16,12-11-1 15,13-11-1-15,10-11 0 16,9-9 1-16,4-7-1 16,4-11 0-16,4-3 0 15,-3-7 0-15,-1 1 0 16,-9 5 1-16,-8 6 0 15,-7 8 1-15,-12 14-1 16,-16 25 1-16,0 0-1 16,-14 32 0-16,-11 12 0 15,-3 8-2-15,-1 6 0 16,-1-1-4-16,7 8-3 15,1-22-7-15,19 10-12 0,-12-30-5 16,29 9-2-16,-14-32-3 16,28 7-6-16,-7-19 1 15</inkml:trace>
  <inkml:trace contextRef="#ctx0" brushRef="#br0" timeOffset="157653.0172">23834 12406 97 0,'0'0'38'15,"25"-14"1"-15,-12 2-9 16,7 8-26-16,-2-3-1 16,2 4-1-16,-1 0 1 15,-6 4-1-15,-1 4-1 16,-12-5 1-16,8 23 0 15,-14-5 0-15,-5 6 0 16,-1 8 0-16,-3 1-1 16,-2 4-1-16,-2 2 0 15,1-2-1-15,5 3-1 16,-1-5-6-16,14 10-15 15,-13-20-17-15,13 4 0 16,-1-10-1-16,9-2 0 16</inkml:trace>
  <inkml:trace contextRef="#ctx0" brushRef="#br0" timeOffset="157819.0265">23962 12908 110 0,'-12'10'43'0,"7"5"0"15,-8-17-2-15,-1 1-39 16,14 1-4-16,6-22-4 15,13 13-9-15,-17-20-18 16,14 11-10-16,-10-8 0 16,7 9-2-16</inkml:trace>
  <inkml:trace contextRef="#ctx0" brushRef="#br0" timeOffset="161874.2587">2486 14215 12 0,'0'0'30'16,"0"0"1"-16,10 10-14 15,-10-10 11-15,0 0-19 16,0 0-2-16,4 11 0 16,-4-11-2-16,-4 24 0 15,-1-9 0-15,7 9 0 16,-6 0-2-16,3 4 1 0,-3 3 0 15,2 1-2-15,1 1 0 16,1 1 0-16,-2 0-1 16,4 0 0-16,-2 1 0 15,-1 2 1-15,0-4-2 16,1 3 1-16,-3-1-1 15,3 0-1-15,-1-1 1 16,2-1 0-16,-1-3-1 16,3 2 0-16,-1 0 1 15,4 0 0-15,0-2 0 16,2 3 0-16,-1 1 1 15,2-3-1-15,-1 0 1 16,2-2-1-16,0 0 1 16,1-2-1-16,0 0 1 0,-1-3-1 15,2-3 0-15,-3 2 1 16,-1-1-1-16,0-4 1 15,1 1-1-15,0-1 0 16,1-1 0-16,-1 0 1 16,1-2-1-16,2 0 0 15,0-2 0-15,2 0 1 16,-2-1-1-16,-1-2 1 15,1 0-1-15,0 1 0 16,1-1 1-16,-3-1-1 16,3 1 0-16,-2-1-1 15,2-1 0-15,1 0 0 16,1 0 1-16,2-1-2 0,1 2 2 15,3-2-2 1,-1 0 2-16,4 0 1 0,-1 0-1 16,2-1 0-16,-3-1 0 15,-2 3 1-15,2-2-1 16,-2 1 0-16,1 0 0 15,1-1 1-15,-1-3-1 16,2-2 1-16,4-2-1 16,2-1 1-16,1-4-1 15,3-1 0-15,3-1 1 16,-2-1-1-16,-1-1 0 15,-2 3 0-15,-2-1 0 16,-3 1 0-16,-3 2 0 16,-2-2 0-16,-2-1 0 15,0 1 2-15,0-3-2 0,2-5 1 16,1-6 0-16,1-3 0 15,2-4 0-15,2-1 1 16,1-2-2-16,0 1-1 16,-4 1 2-16,0 5-2 15,-5 5 2-15,-2 0-1 16,-3 1 0-16,-2 0 0 15,-1 1 0-15,3-4 0 16,-2-2 0-16,2-1 0 16,0-4 0-16,0 3 0 15,1-3 0-15,-4 3 0 16,2 0 0-16,-3-1 0 15,-2 5 0-15,2 0 0 16,-3-3 0-16,-3 1 0 0,3-2-1 16,-3-4 3-16,0-1-1 15,-1-2 0-15,2 0 0 16,-1-1 1-16,1 2-1 15,-3 6 1-15,0 0-1 16,-1 4-1-16,-1 1 0 16,0 2 0-16,-2-2 0 15,1-2 0-15,0-2 0 16,1-5 0-16,-1-1 0 15,1-2 0-15,2 1 0 16,0-2 0-16,-1 5 0 16,3 0 0-16,-4 6 0 15,1 2 0-15,-1 5 0 16,1 2 0-16,-2 0 0 0,-2-1 0 15,1 0 0-15,1-1 0 16,-1-6 0-16,0-2 2 16,2-2-1-16,-3-4 0 15,1 3 0-15,1 3 0 16,-4 2 1-16,0 5-1 15,5 16-1-15,-13-8-2 16,3 20-4-16,-9-4-13 16,17 21-8-16,-20-17-7 15,21 12-7-15,-4-8-2 16,10 1 1-16</inkml:trace>
  <inkml:trace contextRef="#ctx0" brushRef="#br0" timeOffset="162858.3149">670 14036 60 0,'4'-11'36'16,"4"0"0"-16,20 7-6 15,-13-10-25-15,11 3 0 16,0-2 0-16,3 6-2 15,-1-1 0-15,2 4-1 16,-5 5-1-16,-3 6 0 16,-5 6 0-16,-12 5-1 15,-5 7 0-15,-5 4-1 16,-11 4 1-16,-6 6-1 0,-6 4 1 15,-3 0 0-15,-2 1 1 16,4-2-1-16,3-6 1 16,8-4 1-16,7-8-2 15,10-2 1-15,12-11-1 16,11-8-1-16,16-7-1 15,8-14-6-15,23 3-24 16,-7-14-4-16,11 3-2 16,-7-14 1-16</inkml:trace>
  <inkml:trace contextRef="#ctx0" brushRef="#br0" timeOffset="163401.346">1207 13923 76 0,'-10'2'37'0,"10"-2"1"15,0 0-2-15,12-5-33 16,-12 5-1-16,20-8-1 16,-6 3 1-16,2 3-1 15,2-1-1-15,6 2 0 16,-1 0 0-16,-2 1-1 15,1 2 1-15,-6 3 0 16,-3 3-1-16,-7 5 1 0,-3 3 0 16,-12 6 1-16,-3 2 0 15,-5 5 1-15,0 0 0 16,0-4-2-16,1-1 1 15,10-3-1-15,6-7 0 16,12-6-1-16,10-3 1 16,10-8-2-16,4 2 1 15,3 0 1-15,2 2-1 16,-5 4 1-16,-8 6 0 15,-10 8 1-15,-14 8-1 16,-14 7 0-16,-13 5 0 16,-4 2 1-16,-6 1-2 15,-1-5 0-15,5-7-2 16,4-16-6-16,21-3-16 0,3-27-12 15,22-5-2-15,6-20 1 16,17-3 0-16</inkml:trace>
  <inkml:trace contextRef="#ctx0" brushRef="#br0" timeOffset="163738.3653">1815 13931 71 0,'0'0'38'15,"-20"-1"-1"-15,20 1 1 16,-18 7-35-16,18-7 0 15,-13 8-1-15,7 2 0 16,0 1 0-16,2 3 0 0,-1-2-1 16,6 3 1-16,0-2-1 15,10-2 1-15,4-2 0 16,7 0-1-16,3-3 0 15,5-1 0-15,1 1-1 16,-4 4 1-16,1 4 0 16,-8 5-2-16,-7 6 1 15,-10 4-1-15,-6 4 1 16,-7 2-1-16,-4 3 0 15,-1-8-2-15,-3 1-1 16,-1-15-4-16,16 5-16 16,-9-27-13-16,12 6-2 15,11-35-1-15,6 2 1 16</inkml:trace>
  <inkml:trace contextRef="#ctx0" brushRef="#br0" timeOffset="163895.3743">1897 13943 93 0,'-18'5'41'0,"12"10"3"15,6-15-5-15,0 0-37 16,30 4-5-16,-1-19-12 16,24 7-24-16,-5-7-1 15,14 9-2-15,1-7 0 16</inkml:trace>
  <inkml:trace contextRef="#ctx0" brushRef="#br0" timeOffset="164593.4142">1320 15285 54 0,'-24'-13'38'0,"5"14"-2"16,-8-4-5-16,6 13-23 16,-12 1-2-16,-1 12-2 15,-4 0-1-15,4 10 0 16,0-2-2-16,6 2 2 0,9-3-1 15,9-5 1-15,9-5-2 16,16-8 1-16,13-9 0 16,10-7-1-16,10-7 1 15,3-5-2-15,1-3 0 16,-2-1-1-16,-5 2 1 15,-8 1 0-15,-7 3-1 16,-11 9 1-16,-8 8-1 16,-11-3 1-16,-8 27 1 15,-6 0 0-15,-4 5 1 16,-4 10-3-16,-3 1 2 15,1 4-3-15,3 2 0 16,3-7-4-16,12 6-10 16,-7-27-15-16,27 3-9 0,0-20-1 15,18-7 0-15</inkml:trace>
  <inkml:trace contextRef="#ctx0" brushRef="#br0" timeOffset="164971.4358">1682 15400 37 0,'0'0'38'16,"0"0"0"-16,22-12 0 0,-7-13-21 15,9 14-12-15,10-4-2 16,0 6 1-16,-1 1-1 16,2 6-1-16,-9 6 0 15,-3 7 0-15,-11 7-1 16,-9 7 0-16,-7 7 0 15,-11 9 0-15,-10 4-1 16,-6 5 0-16,-7 1 0 16,0 2 0-16,-2-4 1 15,10-3-1-15,7-9 2 16,14-10-3-16,17-13 1 15,15-15-2-15,25-8-4 16,-1-23-18-16,27 7-16 16,-7-13-1-16,13 8-2 15</inkml:trace>
  <inkml:trace contextRef="#ctx0" brushRef="#br0" timeOffset="167258.5666">4669 14922 0 0,'-13'-6'25'0,"13"6"-8"0,0 0-3 16,-11-10 1-16,11 10-1 15,0 0-2-15,0 0-3 16,0 0-1-16,0 0-2 15,0 0 0-15,15-3-3 16,-15 3 0-16,13 3-1 16,-13-3 0-16,23 2 0 15,-3-2 0-15,6-1 1 16,7-4-1-16,6-2 0 15,9-4 1-15,5-3-1 16,7-3 0-16,8-1 2 16,4 1-2-16,6-3 0 15,2 4 0-15,2 1 0 16,-2 3-1-16,1 3 3 15,-1 3-3-15,-5 1-1 0,-1 1 0 16,1 3 1-16,-4-1-1 16,5 2 1-16,-1-1 0 15,1 1-1-15,3-2 1 16,2 0 0-16,4-1 0 15,4-2-1-15,1 2 1 16,3-2-1-16,5-1 0 16,0 2 1-16,5 0-1 15,-5-1 0-15,-1 3 0 16,-1-2 1-16,-5 3-1 15,-5 1 0-15,-6 0 0 16,-7 1 1-16,-9 1-1 16,-8-1 0-16,-8 0 0 15,-10 2 0-15,-8-1 0 0,-9-1 0 16,-7 0 1-16,-14-1-1 15,10 2 0-15,-10-2 1 16,0 0-1-16,-18-6 0 16,5 1 0-16,-3-2-1 15,-6-2 1-15,-3-4-1 16,-2 1 1-16,-3-4 0 15,-6-2 0-15,-1-1 1 16,-3 1-1-16,-3 1 1 16,-2 0-1-16,0 2 1 15,-1 0 0-15,2 1-1 16,3 0 1-16,4 1-1 15,7 1 1-15,7-1-1 16,3 4 0-16,7-4 0 0,13 13 0 16,5-16 0-16,8 7 0 15,6 3 0-15,8 0 1 16,4 5-1-16,10 0 0 15,3 2 1-15,3 4-1 16,3 3 1-16,2 3-1 16,2 4 0-16,-3 5 0 15,-3 2 0-15,-3 1 0 16,-8 3 0-16,-6 3 1 15,-11 0-1-15,-10 4 0 16,-13 3 0-16,-15 5 0 16,-10 0 0-16,-15 5 0 15,-9 1 0-15,-9 0 0 16,-7 0 0-16,-5-4 0 15,2-7 0-15,5-8 0 0,5-6 1 16,10-9-3-16,11-14-1 16,21-1-11-16,5-23-19 15,32 1-4-15,7-14-3 16,19-1 0-16</inkml:trace>
  <inkml:trace contextRef="#ctx0" brushRef="#br0" timeOffset="168851.6577">11196 14112 53 0,'0'0'36'16,"8"-14"-1"-16,-8 3-12 16,0 11-17-16,0 0 0 15,0 0 0-15,4 15 1 16,-4 13-2-16,-4 7 0 15,1 21-1-15,-5 9-1 16,0 17 0-16,-4 9-2 16,-1 10 0-16,-3-1-1 15,3-3 0-15,1-7-1 0,3-14-3 16,10-10-3-16,-2-27-25 15,18-7-7-15,0-22-1 16,6-12 0-16</inkml:trace>
  <inkml:trace contextRef="#ctx0" brushRef="#br0" timeOffset="169437.6913">10685 14240 77 0,'-19'-2'43'0,"19"2"-2"16,0 0 1-16,37-23-41 0,10 3 1 15,18-9-1-15,16-6 1 16,14-8 0-16,12-5 0 15,3-4-1-15,2 0 0 16,-2 3 0-16,-14 7 0 16,-12 8 0-16,-15 12 0 15,-17 14-1-15,-17 17 1 16,-15 13-1-16,-8 16 0 15,-13 14 0-15,-7 15 0 16,-6 9-1-16,-5 13 1 16,0 6 0-16,-8 5-1 15,2 4 1-15,-4-5 1 16,1-4-1-16,8-10 0 15,4-10 0-15,5-15 1 0,10-13-1 16,7-17 0-16,13-18 1 16,8-17-1-16,12-16 1 15,7-15 1-15,4-7 0 16,2-5-1-16,-1-1 1 15,-5 3-1-15,-8 8 0 16,-10 6 0-16,-6 16 0 16,-10 16-1-16,-10 11 0 15,-4 16 0-15,-7 11-1 16,-2 7 0-16,2 11 0 15,4 5-1-15,1 1-1 16,13-1-2-16,5-16-8 16,27 5-10-16,-7-34-9 15,25 4-10-15,0-26-1 0,19-7-1 16</inkml:trace>
  <inkml:trace contextRef="#ctx0" brushRef="#br0" timeOffset="171245.7947">9231 13876 66 0,'0'0'38'0,"0"0"1"16,16-20-1-16,3 10-34 15,3-7-1-15,8 2 0 16,-2 0-1-16,2 4 0 15,-7 5 0-15,-1 10-1 16,-13 9 0-16,-8 11 0 16,-12 13 0-16,-11 8-1 15,-11 9 1-15,-1 6-1 16,-2 1 0-16,0 0 1 15,8-8-1-15,12-2 0 16,11-15 1-16,18-10 0 16,15-12-1-16,15-14-2 0,13-7-5 15,0-17-28-15,16 1-4 16,-5-12-1-16,0 3-1 15</inkml:trace>
  <inkml:trace contextRef="#ctx0" brushRef="#br0" timeOffset="171756.8239">9649 13882 74 0,'-23'0'40'0,"14"0"0"16,9 0 0-16,11-26-37 15,11 10-2-15,12-1 0 16,8-3 0-16,4 1 0 15,1 2 0-15,-1 5-1 16,-9 5 1-16,-6 7-1 16,-15 7 0-16,-11 9 1 15,-14 5 0-15,-11 5 0 16,-4 4 0-16,-4 1 0 15,1-2-1-15,3 2 1 16,8-8 0-16,11-2-1 16,10-9 0-16,14-8 1 0,14-4-1 15,6-2 0-15,4-2 0 16,1 0 0-16,-3 4 1 15,-8 4-1-15,-10 9 1 16,-10 7-1-16,-15 7 0 16,-12 7-1-16,-11 4 2 15,0 0-2-15,-7-1 1 16,3-6-2-16,8-6-2 15,3-14-1-15,18-11-8 16,0 0-27-16,42-26-1 16,-4-13 0-16,19-4 2 15</inkml:trace>
  <inkml:trace contextRef="#ctx0" brushRef="#br0" timeOffset="171913.8329">10443 13620 80 0,'-10'-22'42'0,"1"21"-1"15,-14 12 0-15,2 20-36 16,-4 12-1-16,3 8-3 15,1 13-2-15,3 1-5 16,14 16-22-16,-7-12-13 16,11 5 0-16,0-10-2 15</inkml:trace>
  <inkml:trace contextRef="#ctx0" brushRef="#br0" timeOffset="172619.8733">10042 15242 44 0,'-11'-14'37'0,"11"14"2"15,-25-11-2-15,13 11-30 16,-15-5 1-16,1 12-1 15,-10-3-2-15,3 12 0 16,-7 0-1-16,3 9-1 16,0 5 0-16,5 4-1 15,3 3-1-15,10 1 0 16,9-3 0-16,10-2-1 0,12-7 1 15,13-7 0-15,10-12-1 16,12-8 1-16,9-13 0 16,2-7 0-16,2-8 0 15,0-2 0-15,-7-5 0 16,-6 3 0-16,-10 4 0 15,-12 5-1-15,-10 9 0 16,-15 15 1-16,0 0-1 16,-14 14 0-16,-10 17 0 15,-3 10-1-15,-9 12 1 16,-2 10-1-16,1 6-1 15,4-1-1-15,5-1-2 16,5-14-7-16,25 7-18 16,-2-28-11-16,22-8-1 0,6-22 0 15</inkml:trace>
  <inkml:trace contextRef="#ctx0" brushRef="#br0" timeOffset="172972.8933">10532 15293 70 0,'0'0'42'16,"-27"-15"-2"-16,11 23 1 16,-5 4-38-16,-2 10 1 15,-1 5-1-15,3 16-1 16,-1 3 1-16,6 5-1 15,3 2 0-15,8 0-1 0,8-7 0 16,10-7 0-16,12-11 0 16,6-13-1-16,10-13 0 15,1-11 1-15,4-12-1 16,-2-10 2-16,-6-8-2 15,-8-5 1-15,-8-3-2 16,-9-5 2-16,-11 0-3 16,-8 1 1-16,-5 6-4 15,-11 1-2-15,11 25-15 16,-25-5-19-16,14 20-1 15,-8 6-2-15,5 15 2 16</inkml:trace>
  <inkml:trace contextRef="#ctx0" brushRef="#br0" timeOffset="181893.4037">13354 14141 31 0,'0'0'37'15,"11"-13"3"-15,-11 13-1 16,0 0-13-16,0 0-16 15,3 12-4-15,-4 9 0 16,-6 4-2-16,4 14-1 16,-1 10-1-16,2 11-1 15,-1 7 0-15,5 4-1 16,2 3-1-16,0-4-2 0,5-1-2 15,-7-18-9-15,12 1-26 16,-7-17-1-16,4-5 0 16,-6-18 0-16</inkml:trace>
  <inkml:trace contextRef="#ctx0" brushRef="#br0" timeOffset="182089.4149">13246 14524 76 0,'-18'-5'42'0,"-3"0"-1"15,21 5 1-15,-7 11-37 16,19-11-1-16,10-7-2 16,16-8-1-16,11-2-2 15,13-12-4-15,20 9-27 0,-4-15-8 16,13 8 0-16,-7-3-3 15</inkml:trace>
  <inkml:trace contextRef="#ctx0" brushRef="#br0" timeOffset="183640.5036">14488 16229 15 0,'-13'-3'31'0,"13"3"0"16,-17-8-8-16,9-1-14 15,8 9-2-15,0 0-2 16,0 0 0-16,0 0-1 16,0 0-2-16,12-7 0 15,2 7-1-15,5-1 1 16,4-2-1-16,6 1 1 15,8 1 0-15,2-4-1 16,12 4 1-16,6-5 0 0,15 2 0 16,9-3-1-16,9 2 1 15,11-1-1-15,9-1 0 16,10 2 0-16,9-1 0 15,8 0-1-15,4-1 0 16,4 0 0-16,8-1 0 16,12-4 1-16,7-1 0 15,5-6 1-15,12 1-1 16,7-6 0-16,8-2 1 15,7-4-1-15,8 3 1 16,2-1-1-16,2 3 1 16,6 0-1-16,-2 6-1 15,-6 2 1-15,1 2-1 16,-5 5 0-16,-6 2 0 0,-13 3 1 15,-8 0-1-15,-11 3 0 16,-11 0 1-16,-10-1 0 16,-16 2 0-16,-14-3-1 15,-12 2 1-15,-13-4 0 16,-14 2-1-16,-16-4 1 15,-14 3-1-15,-17 0 0 16,-10 1-1-16,-12 1-3 16,-17-9-12-16,-3 12-21 15,-11-11-1-15,-1 6 0 16,-10-12-1-16</inkml:trace>
  <inkml:trace contextRef="#ctx0" brushRef="#br1" timeOffset="422392.1594">15805 13445 39 0,'0'0'37'0,"-1"-12"1"16,1 12-1-16,-19 8-22 15,-2 0-7-15,3 13-2 16,-6 4-1-16,-3 12 0 16,-3 6-2-16,4 5 1 15,2 0-2-15,9 1 1 16,11-5 0-16,17-4-1 15,18-14 0-15,23-15-1 16,20-13 0-16,15-13 0 0,13-10-2 16,7-13-2-16,6-2-3 15,-18-10-33-15,1 9-1 16,-27-7-1-16,-13 12 0 15</inkml:trace>
  <inkml:trace contextRef="#ctx0" brushRef="#br1" timeOffset="422579.1701">16144 13585 86 0,'-32'77'43'0,"1"-2"1"15,11 12-1-15,-3 3-41 16,15-9-1-16,10-4-3 0,1-10-4 15,10 3-33-15,-9-13-2 16,11 1 0-16,-6-16-3 16</inkml:trace>
  <inkml:trace contextRef="#ctx0" brushRef="#br1" timeOffset="423458.2204">15916 15585 31 0,'0'0'38'0,"5"-20"0"15,5 16 0-15,-5-10-24 16,11 10-7-16,1-1-3 15,5 5 2-15,-1 3-4 16,1 4-2-16,-3 3 2 16,-4 9-3-16,-7 3 2 15,-4 4-2-15,-10 8 1 16,-7 2-1-16,-9 6 1 15,-9 6 1-15,-8 0 0 16,1-1 0-16,-1-2 0 0,5-8 0 16,6-5 1-16,10-9-1 15,14-7 1-15,18-6-1 16,19-14 0-16,14-4-1 15,15-2-1-15,6-4-3 16,15 10-8-16,-1-12-28 16,9 15 1-16,-10-5-2 15,4 13 1-15</inkml:trace>
  <inkml:trace contextRef="#ctx0" brushRef="#br1" timeOffset="427349.443">18948 13904 59 0,'-7'11'36'16,"-6"-3"-2"-16,5 6 0 16,1 4-33-16,-5 11-2 15,-3 10 2-15,-4 19 0 0,-13 18 0 16,-5 21 0-16,-13 16 0 15,-10 19-1-15,-16 9 3 16,-10 15-1-16,-14 4 0 16,-6 2 0-16,-8-9 1 15,4-5-3-15,-2-19 2 16,11-15 0-16,6-25-1 15,8-26-2-15,10-29-1 16,0-27-2-16,5-25 1 16,-1-25 0-16,-1-16-1 15,-7-21 2-15,-1-13 0 16,-1-11 2-16,4-3-1 15,8 1 2-15,14 3-1 16,19-4 1-16,21-2 1 0,25 1-1 16,25 0 2-16,25 4-1 15,23 0-1-15,20 3 0 16,9-1 1-16,10 10 0 15,0 15-1-15,-8 14 0 16,-7 19-1-16,-11 17 1 16,-17 11 0-16,-9 17 1 15,-11 13-1-15,-8 9-1 16,-6 7 0-16,-2 7 0 15,-2 5 1-15,-2 9-1 16,2 10 0-16,1 7 0 16,-6 8 0-16,0 11 1 15,-6 6-2-15,2 7 1 16,-2 4 0-16,-1 0-1 0,2-1 1 15,3-5-1-15,7-6 1 16,6-7 0-16,8-9 1 16,5-10 0-16,7-12 0 15,9-16-1-15,10-17 1 16,8-20 0-16,10-26 0 15,12-27-3-15,9-13-10 16,-10-26-26-16,-3-3 0 16,-24-16-2-16,-20 6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30:51.97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2040 1824 35 0,'15'11'32'0,"-1"5"2"15,1 7-3-15,-5-2-9 16,20 6-9-16,-8-11-2 16,16 1-7-16,-1-15 0 15,11-7-1-15,-2-10-1 16,8-7 1-16,-6-11-2 15,-3-4 2-15,-6-7-2 16,-7-2 2-16,-16-5-2 16,-12 1 2-16,-20 5 0 15,-13 7 0-15,-20 18 0 16,-11 15 1-16,-17 17-1 15,-5 24 0-15,-9 18 0 16,5 17-1-16,12 5 0 16,10 7-1-16,22-10-1 0,21-8-1 15,32-11 1-15,21-18-4 16,34-19-2-16,19-24-6 15,33 0-11-15,0-29-2 16,29 3 4-16,-12-25 5 16,16 3 1-16,-12-12 3 15,4 1 2-15,-19 2 7 16,-18-1 11-16,-12 14 7 15,-29 2-2-15,-12 25-2 16,-33 6 0-16,-20 18-1 16,-21 16 0-16,-16 19 1 15,-27 13-2-15,0 15-4 16,-14 7-2-16,3 4-2 15,5-3 0-15,8 1-1 0,11-8 0 16,12-10-3-16,15-20 2 16,9-19-3-16,15-15-3 15,0-17-3-15,14-11 1 16,-7-21 3-16,3-6 2 15,-4-8 6-15,-4 4 0 16,3 10 4-16,-7-1 3 16,8 21 5-16,-15 1-3 15,9 28-1-15,11-2-3 16,5 23-2-16,4 4-2 15,10 8-2-15,13-1 0 16,10 0-7-16,28 2-30 16,-1-9-2-16,19-1 0 15,-1-12-2-15</inkml:trace>
  <inkml:trace contextRef="#ctx0" brushRef="#br0" timeOffset="390.0222">4224 1649 104 0,'-42'-1'40'16,"-14"2"0"-16,3 19-3 16,-9 3-34-16,1 14-1 15,2 4 2-15,4 11-2 16,5-2 0-16,15 3-1 15,9-3 1-15,17-1-2 16,13-18 1-16,18-8 0 16,16-13-1-16,14-10 0 0,8-11 0 15,5-11 0-15,2-10 0 16,-2-12 1-16,-6-1-1 15,-7 1 1-15,-13 0 0 16,-12 7 0-16,-10 8-1 16,-11 14 0-16,-6 15 0 15,-15 17-1-15,-3 11 1 16,-2 9-1-16,1 8-1 15,3-1-2-15,13 6-1 16,4-16-8-16,22 1-25 16,6-18-4-16,24-10 2 15,4-15-1-15</inkml:trace>
  <inkml:trace contextRef="#ctx0" brushRef="#br0" timeOffset="885.0506">4809 1676 117 0,'-27'19'40'15,"-12"5"0"-15,7 16-8 16,-1-4-30-16,7 6-1 16,0 2 1-16,8 0-2 15,9-6 1-15,5-6-2 16,8-4 1-16,8-12 0 15,5-9 0-15,2-12 0 16,3-8 0-16,5-10 0 16,-5-9 0-16,1-7 2 0,-3-7-2 15,-4 1 1-15,-4 4 0 16,-2 6 0-16,-4 7 0 15,-3 4 0-15,0 10-1 16,-3 14 1-16,0 0-1 16,17 16 0-16,-7-2 0 15,7-1 0-15,5-4 0 16,5-1 1-16,6-8 0 15,2-7 0-15,5-6 0 16,3-9 0-16,0-4 1 16,-4-3-1-16,-2 1 1 15,-7 4-1-15,-5 7 1 16,-8 4-2-16,-4 10 0 15,-13 3 0-15,0 24 0 16,-4 5 0-16,2 6-2 0,-1 8-2 16,6 3-1-16,1-2-6 15,20 0-27-15,-2-14-3 16,18-2 0-16,4-18 0 15</inkml:trace>
  <inkml:trace contextRef="#ctx0" brushRef="#br0" timeOffset="1442.0825">5806 1584 100 0,'-11'19'39'16,"-10"10"1"-16,6 18-2 15,-8 12-26-15,7 1-8 16,-3 2 0-16,8 6-1 0,-2-2-1 15,4-6-2-15,5-12 1 16,2-12-1-16,4-16 1 16,-2-20-1-16,14-6 1 15,-5-23 0-15,5-13-1 16,1-14 3-16,3-7-3 15,0-10 3-15,2 5-3 16,0 0 1-16,-2 8-1 16,4 8 2-16,-2 12-2 15,7 13 0-15,-1 12 0 16,2 13 0-16,3 9 0 15,2 8 0-15,0 3 0 16,0 6 0-16,2 2 0 0,-11 4 0 16,-4 0 0-16,-9 1 0 15,-9 1 0-15,-9-1 0 16,-6-2 0-16,-9-1 0 15,-2-3 0-15,-5-3 0 16,-3-2-2-16,5-3 2 16,-3 1 0-16,0 0-1 15,-2 4 1-15,-2 10 0 16,-8 6 0-16,-4 11-2 15,-5 8 2-15,-2 11-1 16,5 4 1-16,5 4-2 16,13-6 1-16,12-9-2 15,26-9-4-15,9-30-13 16,31-4-18-16,2-36-3 0,20-6 1 15,1-33-2-15</inkml:trace>
  <inkml:trace contextRef="#ctx0" brushRef="#br0" timeOffset="1660.0947">6549 1262 130 0,'26'-68'44'15,"-26"68"1"-15,29-97-9 16,-6 63-36-16,-17 48 0 15,-4 56 0-15,-17 62 0 16,-20-2 0-16,-4 18 0 16,6-3 0-16,10-15-6 0,6-40-29 15,25-10-5-15,-5-29-4 16,22-18 2-16</inkml:trace>
  <inkml:trace contextRef="#ctx0" brushRef="#br0" timeOffset="2020.1155">6853 1701 92 0,'-4'23'40'16,"-3"-2"0"-16,17 4 0 15,-2-6-17-15,16 1-18 16,5-12 0-16,13-3-2 15,4-12 0-15,6-8-1 16,4-8 0-16,-1-8-2 0,-2-5 0 16,-5-7 0-16,-13 2 0 15,-10-3 0-15,-16 10 0 16,-16 6 0-16,-20 14 0 15,-15 15 0-15,-11 14 0 16,-10 15 0-16,1 12 0 16,2 12 0-16,7 5 0 15,11 2 0-15,18-5 0 16,19-6 0-16,17-11 0 15,20-8 0-15,26-4-13 16,-2-24-27-16,32-1-3 16,4-12 0-16,18-5-3 15</inkml:trace>
  <inkml:trace contextRef="#ctx0" brushRef="#br0" timeOffset="5096.2915">3502 3744 77 0,'-21'-23'37'0,"-11"12"-1"15,-17-4 1-15,-8 18-29 16,-16 3-1-16,-7 19-1 16,-10 16-1-16,-4 27 0 0,-13 23-2 15,11 24 1-15,-4 20-1 16,20 18-1-16,14 10 0 15,26-3-1-15,32-11 1 16,34-26-3-16,50-35 0 16,42-41-1-16,52-33-8 15,25-53-29-15,41-30-3 16,6-35 1-16,13-15-3 15</inkml:trace>
  <inkml:trace contextRef="#ctx0" brushRef="#br0" timeOffset="5938.3396">1368 3532 96 0,'-3'24'34'0,"-5"5"-1"15,-1 18-7-15,-5-2-26 16,4 7-1-16,2 4-2 16,-5-8-27-16,14 0-3 15,4-8 0-15,11-13-2 16</inkml:trace>
  <inkml:trace contextRef="#ctx0" brushRef="#br0" timeOffset="6193.3542">1925 3371 100 0,'0'0'39'16,"-29"7"1"-16,10 19-1 15,-13 2-35-15,12 5-1 16,2 2 0-16,11 1-1 15,7-6 0-15,18-5-1 16,17-11 1-16,15-11-3 16,12-9-1-16,8-7 0 15,9-5-6-15,-12-17-29 16,15 2-3-16,-19-17 1 0,-2 6-2 15</inkml:trace>
  <inkml:trace contextRef="#ctx0" brushRef="#br0" timeOffset="6335.3623">2304 3344 114 0,'-51'77'41'16,"15"17"1"-16,-8-7-2 16,15 1-42-16,18 3-34 15,-4-17-5-15,14-5 1 16,4-17-3-16</inkml:trace>
  <inkml:trace contextRef="#ctx0" brushRef="#br0" timeOffset="10172.5818">2138 5100 42 0,'29'-25'34'0,"-13"0"2"15,-1 8-1-15,-24 2-8 16,9 15-15-16,-29 19-1 16,1 10-5-16,-17 12 1 15,-2 18-3-15,-8 9 0 16,8 15-1-16,0 2 0 15,14 3-2-15,14-4 0 16,15-3 1-16,17-15-2 0,19-15 2 16,12-20-2-16,10-14 0 15,1-14 0-15,-6-12 1 16,-7-10-2-16,-13-13 1 15,-17-2-1-15,-17-5-1 16,-16 2 1-16,-19-2 0 16,-8 5-2-16,-12-2-1 15,9 18-9-15,-6-10-25 16,20 10 0-16,11-6-1 15,27 2-2-15</inkml:trace>
  <inkml:trace contextRef="#ctx0" brushRef="#br0" timeOffset="11291.6458">3927 4420 80 0,'-15'-2'37'16,"15"2"-2"-16,0 0-5 15,0 0-25-15,17-16-2 16,7 10-1-16,10-5-1 15,8 2 2-15,7-2-2 16,10-1 1-16,6 3-1 16,6 2 1-16,8 0 0 15,5 7 0-15,7 0-1 16,6 2-1-16,6 1 1 15,11-2 0-15,6-2 0 16,12-5 0-16,7-1-1 16,7-7 1-16,4 0 0 15,0-1 1-15,4 1-1 0,0 0 1 16,-3 1-1-16,-5 4 0 15,-9 1 0-15,-9 2 0 16,-3 1 0-16,-5 1-1 16,-16-1 1-16,-6 0-1 15,-11 0 0-15,-7-5 1 16,-13 2-1-16,-11-2 0 15,-17-2 0-15,-12 0 0 16,-18-3 0-16,-13 1-1 16,-15-5 1-16,-18 3 0 15,-15-1 0-15,-11 1 0 16,-5-3 0-16,-6 2 1 15,1 1 0-15,2 2 1 0,6-1-1 16,14 1-1-16,8-1 1 16,18 0-1-16,13 0 1 15,14-1-1-15,16 3-1 16,16 3 1-16,15 2 0 15,17 5 0-15,11 5 0 16,11 7 0-16,4 6 0 16,0 8 0-16,-5 6 0 15,-7 6 0-15,-12 1 0 16,-13 6 0-16,-18 2 0 15,-14 3 0-15,-20 5 0 16,-18-1-1-16,-17 3 1 16,-18 1 0-16,-12-1-1 15,-10-2 1-15,-9-6-2 0,-4-4-1 16,4-10-1-16,5-18-10 15,21 6-25-15,-2-21 0 16,23-2-2-16,7-14 0 16</inkml:trace>
  <inkml:trace contextRef="#ctx0" brushRef="#br0" timeOffset="13261.7585">10833 5164 55 0,'-18'-9'36'15,"5"3"-1"-15,1 5-2 16,-10-9-21-16,12 12-5 15,-10-12-2-15,5 6-1 16,-2-8-3-16,2 1 3 16,-3-5-4-16,2-5 2 15,-1-6-2-15,-3-3 3 16,-1-5-3-16,-3-5 2 15,-1-5 0-15,-2-1-2 0,-5-3 1 16,1-6 0-16,-3-1 0 16,2-2-1-16,-4-2 1 15,3-3 0-15,-5-1-1 16,3-1 1-16,-5-3 0 15,3-4 0-15,-2 1 0 16,-2-4 0-16,4 0 0 16,0 0-1-16,2 0 1 15,3 1-1-15,2 3 0 16,8 3 0-16,10 1 0 15,8 6 0-15,7-1 0 16,11 5 0-16,10 4 0 16,10 7 0-16,4 5 0 15,6 9-1-15,1 8 1 0,-2 9-1 16,1 12 1-16,-3 10-1 15,-8 13 1-15,-4 6-1 16,-6 13 1-16,-4 6-1 16,-4 5 2-16,-2 8-1 15,-7 1 1-15,-3 0-1 16,-8-2 1-16,-6 1-1 15,-5-6 1-15,-6-3 1 16,-6-5-2-16,-4-6 1 16,-3-6-1-16,2-4 0 15,5-11 0-15,5-5-1 16,8-7 1-16,15-5-1 15,5-12 1-15,16-4-1 16,11 0 0-16,12-5 1 16,7 4 1-16,7 1-1 0,8 3 0 15,-1 8 1-15,-6 9-1 16,0 8 1-16,-14 10 0 15,-11 12 0-15,-16 11 0 16,-15 8 1-16,-23 6 0 16,-15 6 0-16,-16 0 0 15,-13 2-1-15,-10-12 1 16,3-8-1-16,0-14-1 15,7-18-3-15,15-11-3 16,8-29-20-16,35-2-14 16,14-18 0-16,29-3-2 15,12-13 0-15</inkml:trace>
  <inkml:trace contextRef="#ctx0" brushRef="#br1" timeOffset="24806.4188">12653 3510 87 0,'0'-19'38'0,"0"19"1"16,0 0-2-16,-6 21-33 15,-7 12-1-15,3 16-3 16,-4 14 1-16,1 13-2 16,-1 10 0-16,2 6-3 15,5 8-5-15,-12-15-28 16,24-7-1-16,-5-20 0 15,11-15 1-15</inkml:trace>
  <inkml:trace contextRef="#ctx0" brushRef="#br1" timeOffset="24964.4279">12483 3902 102 0,'-46'-22'40'0,"16"17"0"0,7-6-1 16,23 11-36-16,34-6-3 15,26-9-7-15,37 9-31 16,15-11-1-16,21 9-1 15,9-7-2-15</inkml:trace>
  <inkml:trace contextRef="#ctx0" brushRef="#br1" timeOffset="25505.4588">13490 5044 90 0,'36'8'39'15,"33"6"2"-15,21-12-1 16,40 4-39-16,31-3 0 15,37 1 0-15,35-7 1 16,30-3 2-16,26-5-2 16,21 0 0-16,21-9-3 15,6-1 3-15,-1-4-1 16,-7 1 0-16,-20-3 0 15,-25 5-3-15,-36 4 3 16,-33 3-1-16,-43 6-1 16,-37 2-2-16,-34 9-2 15,-42-8-17-15,-21 19-19 16,-38-13 0-16,-4 26-2 15,-32-14 0-15</inkml:trace>
  <inkml:trace contextRef="#ctx0" brushRef="#br2" timeOffset="296798.9759">9307 2934 62 0,'0'0'34'16,"13"-14"0"-16,-13 14-3 16,6-27-22-16,6 17-3 15,-12-7 0-15,7 5 0 16,-10-3-1-16,3 15 1 15,-8-17-2-15,8 17 0 16,-28 9-1-16,7 8 0 16,-6 4 0-16,-3 10-1 0,-6 10 0 15,2 8 0-15,-1 9-1 16,6 11 1-16,5 2-1 15,10 3-1-15,14-5 1 16,17-6 0-16,21-15-1 16,18-16 1-16,17-26 0 15,19-27-1-15,6-25 1 16,5-16 0-16,-5-15 0 15,-15-10-1-15,-20-3 1 16,-29 0-1-16,-24 10 0 16,-34 13-2-16,-22 10 1 15,-23 11-2-15,-16 16 0 16,-10 12-2-16,4 26-4 15,-2 6-29-15,19 26-2 0,9 3 2 16,23 14-4-16</inkml:trace>
  <inkml:trace contextRef="#ctx0" brushRef="#br2" timeOffset="356043.3645">8798 5258 92 0,'0'0'40'16,"0"0"1"-16,18 8-2 15,-1-13-36-15,16-3-1 16,10-3 0-16,13 1 0 15,7-1-2-15,6-4-2 16,5 7-6-16,-12-5-30 16,6 9-2-16,-14-4 1 15,-7 7-3-15</inkml:trace>
  <inkml:trace contextRef="#ctx0" brushRef="#br2" timeOffset="356344.3816">9777 4802 88 0,'0'0'39'15,"0"0"2"-15,3 20-1 16,-4 15-34-16,-7 10 0 16,0 17-3-16,-3 16 2 15,1 12-3-15,-2 8 1 16,4-3-2-16,5-1 0 15,4-10-4-15,5-7-5 16,-3-24-29-16,19-11-4 0,-6-22-1 16,14-9 0-1</inkml:trace>
  <inkml:trace contextRef="#ctx0" brushRef="#br2" timeOffset="366113.9405">14606 2546 81 0,'14'-11'36'0,"-8"-9"-3"15,5 18-6-15,-10-12-22 16,-1 14-1-16,0 0 0 0,5 17-2 15,-11 10 0-15,-1 10 1 16,-7 6 0-16,2 13-1 16,-3 6-2-16,-5 3 0 15,4 1-4-15,-7-11-8 16,14 2-24-16,-6-12 0 15,11-1-2-15,-1-17 1 16</inkml:trace>
  <inkml:trace contextRef="#ctx0" brushRef="#br2" timeOffset="366451.9598">15068 2488 78 0,'0'0'38'0,"0"0"-2"16,0 0 1-16,-24 22-34 15,16-1 0-15,-5 3-1 16,3 12 3-16,-4 0-2 15,2 7 1-15,2-4 0 16,5 3 0-16,5-8-1 16,14-3 0-16,10-14 0 15,19-9-1-15,16-12-2 16,11-9-2-16,11-7-1 0,5-14-4 15,4 12-13-15,-12-22-20 16,-5 14 1-16,-21-10-3 16,-11 13 3-16</inkml:trace>
  <inkml:trace contextRef="#ctx0" brushRef="#br2" timeOffset="366646.971">15500 2478 104 0,'-23'51'42'16,"-6"-6"1"-16,11 21-2 15,-4-5-38-15,3 3 0 16,1 0-1-16,1-2 0 16,2-1-3-16,-2-6-1 0,6 3-7 15,-6-22-23-15,16 8-9 16,-3-17 0-16,13 1-2 15</inkml:trace>
  <inkml:trace contextRef="#ctx0" brushRef="#br2" timeOffset="370803.2086">15047 4482 61 0,'0'0'37'16,"-10"-9"-1"-16,10 9 0 16,0 0-27-16,-10-9-3 15,10 9-1-15,11 0-1 16,6 1 0-16,10-4-1 15,13 0 0-15,8-3-1 16,14 3 1-16,2-3-1 16,5 2-1-16,0 0 0 15,-7 4 0-15,-13 6 0 16,-9 9-1-16,-16 13 1 0,-16 11-1 15,-16 15 0-15,-14 13 1 16,-13 8 0-16,-9 7-1 16,-8 2 2-16,-1-3-2 15,3-10 0-15,7-13-4 16,20-1-22-16,5-30-13 15,25-11 0-15,8-21-1 16,18-8-2-16</inkml:trace>
  <inkml:trace contextRef="#ctx0" brushRef="#br2" timeOffset="385713.0615">16557 2961 86 0,'-3'-11'37'15,"3"11"0"-15,0 0 0 16,-15 38-34-16,4 17-2 16,-3 28 0-16,-2 29 1 0,-4 33-1 15,-5 34 1-15,-7 30 0 16,-4 12 0-16,0 8-1 15,-2-21 4-15,5-19-4 16,0-31 1-16,10-33-1 16,4-42 0-16,14-49 1 15,5-47-1-15,9-42 0 16,6-40-1-16,6-33 1 15,2-30-1-15,0-27 2 16,0-17-1-16,-2-6-2 16,-2 4 2-16,-2 15-1 15,-1 22 0-15,-3 33 0 16,-4 27-1-16,2 33 1 15,2 32 0-15,7 30 1 0,5 36-2 16,6 24 2-16,10 23 0 16,9 24-1-16,11 19 1 15,8 21-1-15,7 20 1 16,3 11-2-16,6 5 1 15,3-2-1-15,2-10 1 16,4-17-1-16,2-21 0 16,3-25 0-16,-4-35 1 15,-5-37 1-15,1-40 0 16,-5-37 0-16,-6-36 1 15,-8-34 0-15,-10-35 0 16,-16-32-1-16,-12-26 0 16,-10-15 1-16,-14-4-3 15,-9 5 0-15,-4 18 0 16,-9 30-2-16,2 30-2 0,-7 26-9 15,17 55-26-15,0 20-5 16,13 42 2-16,6 14-3 16</inkml:trace>
  <inkml:trace contextRef="#ctx0" brushRef="#br2" timeOffset="385938.0744">19127 4549 103 0,'10'62'37'16,"5"-49"-31"-16,9-42-4 0,-7-25-48 15,16-64-1-15</inkml:trace>
  <inkml:trace contextRef="#ctx0" brushRef="#br2" timeOffset="457134.1466">2548 8284 59 0,'6'-12'35'16,"-6"12"-1"-16,0 0 0 16,-1 21-28-16,-18 12 0 15,8 26 1-15,-14 13 0 16,3 31 0-16,-5 18-3 15,2 26 1-15,-3 17-1 16,8 15-2-16,-5 4 1 16,4 4-2-16,-2-6 0 0,5-9-2 15,-2-14 0-15,0-15 1 16,-1-23-1-16,5-22 2 15,2-28-2-15,7-27 1 16,7-43 0-16,7-20-1 16,7-44 3-16,9-39-2 15,9-34 2-15,7-31-1 16,4-26 1-16,7-15-2 15,0-5 1-15,-3-1 1 16,-1 9-3-16,-4 17 1 16,-1 28 0-16,-8 25 0 15,-3 30-1-15,-7 24 1 16,2 27 0-16,-1 24-1 15,7 28 1-15,5 28 0 16,10 27-1-16,8 21 1 0,11 30 0 16,14 24 0-16,5 24 0 15,8 20 1-15,5 13-1 16,-1 6 1-16,0-4 1 15,0-7 0-15,-4-21-1 16,2-20 0-16,-10-31 1 16,2-27 0-16,-6-43 0 15,0-35 0-15,-7-41-1 16,-5-38 0-16,-9-37-1 15,-7-40 0-15,-6-28-1 16,-4-23 0-16,-9-17 0 16,-4-3 0-16,-6 9 0 15,-3 13 1-15,-5 25-1 16,-6 27-1-16,-1 37-4 0,-16 20-31 15,10 40-2-15,-10 20-1 16,8 34-1-16</inkml:trace>
  <inkml:trace contextRef="#ctx0" brushRef="#br2" timeOffset="457751.1819">761 10603 92 0,'6'-22'39'0,"18"6"0"15,8-13-2-15,17 5-35 16,11-2 0-16,6 1-1 16,7 6 0-16,0 7 0 15,-6 6-1-15,-5 15 1 16,-12 12 0-16,-16 15 0 15,-11 17 0-15,-16 16 1 16,-11 12-2-16,-12 15 2 16,-12 5-1-16,-5 4-1 15,0-2-1-15,-1-11-4 0,11 3-14 16,1-33-21-16,21-14 0 15,4-30-2-15,18-21 0 16</inkml:trace>
  <inkml:trace contextRef="#ctx0" brushRef="#br2" timeOffset="458250.2104">890 7653 95 0,'0'0'37'0,"0"0"1"15,-9 28-2-15,-1 11-35 16,-2 16 0-16,1 9-1 15,0 10-2-15,3 8-3 16,-7-10-26-16,16-1-7 16,4-24 1-16,16-15-1 15</inkml:trace>
  <inkml:trace contextRef="#ctx0" brushRef="#br2" timeOffset="458473.2232">1435 7455 103 0,'-20'52'41'16,"-9"7"-2"-16,8 12 1 16,-1-5-37-16,13 0-1 15,16-12-1-15,14-11 0 16,19-18-2-16,15-22-2 15,19-14-6-15,3-27-27 16,19-7-2-16,-8-21-1 16,2 2 0-16</inkml:trace>
  <inkml:trace contextRef="#ctx0" brushRef="#br2" timeOffset="458601.2305">1773 7641 80 0,'-54'100'37'15,"16"4"-1"-15,17-4-35 16,17-11-12-16,25-20-28 15,16-20-1-15</inkml:trace>
  <inkml:trace contextRef="#ctx0" brushRef="#br2" timeOffset="460801.3563">5211 7335 56 0,'6'-10'34'0,"-6"10"-1"15,0 0 0-15,0 0-25 16,-6 29-1-16,-3-7-1 16,7 13-2-16,-9 7 0 15,4 9-1-15,-3 5 0 16,0 6 0-16,-6-2-1 15,7 1 1-15,-4-9-2 16,5-4 1-16,-2-14-1 16,2-8 1-16,0-14-2 15,8-12 1-15,-14-9-1 16,2-9 1-16,1-11-1 15,-6-6 1-15,-2-6 0 16,-1-7-1-16,-4 0 2 16,-1 2 0-16,1 3 0 15,1 8 1-15,1 6 0 0,5 8 0 16,3 7-1-16,14 14 0 15,0 0 0-15,0 0-1 16,12 14-1-16,14-8 0 16,10-1 0-16,12-2 0 15,11-5 0-15,10-6 0 16,10-3 0-16,6-5 0 15,1-2-1-15,-1 0 1 16,-7 4-2-16,-12 1 1 16,-9 10-1-16,-17 4 0 15,-16 11-1-15,-23 4 1 16,-15 7 0-16,-16 6 1 0,-16 3 0 15,-11 3 1-15,-10-2 1 16,-9 2 0-16,-5-3 1 16,-4 0 0-16,-3-3 0 15,3-4 0-15,4-4 0 16,10 0 1-16,10-4-2 15,11-3 1-15,14-6-2 16,19-3 1-16,17-5-1 16,23-14 0-16,16-7 0 15,16-8 0-15,12-9 0 16,11-6 1-16,8-6-1 15,5-5 0-15,-2 1 0 16,-4 4 0-16,-14 8 0 16,-12 6-1-16,-12 11 0 15,-16 5-2-15,-15 11-2 16,-16 9-1-16,-14 12-7 0,-18-4-24 15,8 14-1-15,-10-4 0 16,6 6-2-16</inkml:trace>
  <inkml:trace contextRef="#ctx0" brushRef="#br2" timeOffset="460952.365">5706 7417 97 0,'-31'10'4'15,"1"-2"-3"-15,-5-2-1 16,1-5-42-16</inkml:trace>
  <inkml:trace contextRef="#ctx0" brushRef="#br2" timeOffset="461613.4028">3554 7412 110 0,'27'-75'39'0,"7"-6"-3"0,4-8-34 16,21-3-42-16,6-8 1 15,15 10-3-15</inkml:trace>
  <inkml:trace contextRef="#ctx0" brushRef="#br2" timeOffset="461891.4187">4761 7364 106 0,'10'-31'42'0,"19"-13"0"15,24-9-4-15,26-16-40 16,16-18-6-16,33 1-31 15,2-10-1-15,12 7 0 16,-12 1-3-16</inkml:trace>
  <inkml:trace contextRef="#ctx0" brushRef="#br2" timeOffset="462153.4337">5769 8097 94 0,'46'-13'42'0,"8"-6"-1"15,3-10-2-15,2-2-40 16,21 3-10-16,6-8-27 16,3 3-1-16,-2-2-1 15,-3 8-1-15</inkml:trace>
  <inkml:trace contextRef="#ctx0" brushRef="#br2" timeOffset="462394.4474">5555 9041 101 0,'26'18'41'0,"12"-13"0"15,21-6-2-15,16-12-41 16,16-8-1-16,18 4-6 16,-2-10-29-16,9 5-2 15,-10-1 0-15,-14 8-1 0</inkml:trace>
  <inkml:trace contextRef="#ctx0" brushRef="#br2" timeOffset="462625.4607">5133 10082 108 0,'22'33'41'16,"12"-11"-1"-16,20 6-4 15,7-4-40-15,11 0-1 16,16 8-3-16,-2-11-27 0,10 11-6 16,-6-10 3-16,-1 2-3 15</inkml:trace>
  <inkml:trace contextRef="#ctx0" brushRef="#br2" timeOffset="462822.4719">4566 11007 102 0,'-25'72'39'0,"10"-1"0"0,13 6-9 16,15 8-69-16,-8-6-4 15,10 5 2-15,-8-9 2 16</inkml:trace>
  <inkml:trace contextRef="#ctx0" brushRef="#br2" timeOffset="463042.4845">3988 11096 102 0,'-45'68'41'0,"-5"-1"-2"16,8 5-4-1,4 4-48-15,2-15-30 0,14 0 3 16,-1-12-2-16,5-8 1 15</inkml:trace>
  <inkml:trace contextRef="#ctx0" brushRef="#br2" timeOffset="463250.4964">3389 10879 96 0,'-38'54'38'0,"-6"-3"0"0,1 4-5 16,7 2-47-16,-14-18-27 16,12-3 2-16,-7-16-3 15,3-5 3-15</inkml:trace>
  <inkml:trace contextRef="#ctx0" brushRef="#br2" timeOffset="463476.5093">1991 10226 105 0,'-86'42'38'0,"-3"-7"-3"15,6-3-4-15,11-1-64 16,1-22-8-16,19-5-1 16,5-12-2-16</inkml:trace>
  <inkml:trace contextRef="#ctx0" brushRef="#br2" timeOffset="463701.5222">1639 9344 92 0,'-29'-8'38'15,"-16"-4"-1"-15,-4 7 1 16,-12-7-38-16,-3-1-5 15,8 12-6-15,-2-13-26 16,14 3 1-16,8-12-2 16,17 0 1-16</inkml:trace>
  <inkml:trace contextRef="#ctx0" brushRef="#br2" timeOffset="463910.5342">2283 8470 99 0,'-13'6'38'0,"-4"-8"-4"15,-3-9-17-15,7-2-56 16,3-12 0-16,12-2-2 15,3-8 2-15</inkml:trace>
  <inkml:trace contextRef="#ctx0" brushRef="#br2" timeOffset="464130.5466">2738 7570 95 0,'-21'-21'35'16,"2"-7"-3"-16,-8-14-20 15,11 5-50-15,-2-11 0 16,14 4-1-16,0 1 4 15</inkml:trace>
  <inkml:trace contextRef="#ctx0" brushRef="#br2" timeOffset="464628.5752">2515 7954 107 0,'-43'-42'40'0,"-4"1"0"16,-7-1-7-16,-10-16-58 15,3 23-15-15,-1 0 0 16,15 8-2-16,8 3 1 0</inkml:trace>
  <inkml:trace contextRef="#ctx0" brushRef="#br2" timeOffset="470672.9209">7152 8772 22 0,'0'0'23'0,"0"0"2"16,-10-13-10-16,10 13-9 15,-13 3-2-15,13-3-2 16,-20 3 1-16,20-3 2 15,-25 6 0-15,25-6 1 16,-19 4-1-16,19-4 3 16,0 0-1-16,0 0 1 15,0 0-4-15,0 0 0 16,19-1-1-16,1 1-1 15,2-1 0-15,8 1-2 16,9 0 1-16,7-1 0 16,11-1-1-16,10-1 1 15,17-2 0-15,16-3-1 16,15-2 2-16,16-1-1 0,18-2 1 15,17-1 0-15,18-3 0 16,22-1-1-16,18-4 1 16,18-3-1-16,25-1 0 15,22-4-1-15,22-4 1 16,24-2-1-16,23-1 1 15,17-4-1-15,17 1 1 16,19 1 0-16,48 2 1 16,-15 2-1-16,13 3 1 15,44 4-1-15,-23 3 1 16,10 6-1-16,34 3 1 15,-25 5 0-15,-32 0-1 16,65 7 0-16,-53-1-1 16,-46 4 0-16,10-2 0 0,-26 1 0 15,-55 1 0-15,-4 0 0 16,-39-1-1-16,-74-3 1 15,-2-1 0-15,-37-5 1 16,-44-4-1-16,-39-1 2 16,-44-6-1-16,-41-2 1 15,-43-8 0-15,-33 1 0 16,-41-6 0-16,-30 3 0 15,-32-5 0-15,-16 3-1 16,-14-1 0-16,0 6 0 16,8 3 0-16,18 7 0 15,30 10 0-15,41 6-1 16,51 6 0-16,48 8 0 0,52 4 0 15,47 3 0-15,47 5 0 16,34 3 0-16,20 2 1 16,4 2 0-16,-11 3 1 15,-27 12 1-15,-47 9 0 16,-58 15-1-16,-79 13 1 15,-74 16-1-15,-75 10 0 16,-54 9-1-16,-45 6-2 16,-33-16-13-16,9 1-23 15,14-26-3-15,49-20-1 16,50-34-2-16</inkml:trace>
  <inkml:trace contextRef="#ctx0" brushRef="#br2" timeOffset="471770.9837">14420 6195 83 0,'39'-13'38'0,"7"1"-1"15,12 11 0-15,4 16-34 16,9 3-4-16,12 12 0 16,14 13 1-16,4 15 0 0,4 10 2 15,-3 12-1-15,-5 14 1 16,-14 13-1-16,-20 16 0 15,-26 9 1-15,-24 15 0 16,-34 2 0-16,-23 3 1 16,-24-15 0-16,-7-15 0 15,-6-32 1-15,15-34 0 16,18-54 0-16,36-43 0 15,45-53-1-15,42-47 0 16,50-43-1-16,42-38-4 16,38-24 0-16,23-21-4 15,27 15-31-15,-23-1-5 16,-9 32 1-16,-33 27-5 15</inkml:trace>
  <inkml:trace contextRef="#ctx0" brushRef="#br0" timeOffset="543545.0889">3520 13008 57 0,'1'-22'36'15,"4"5"-2"-15,-5 2 0 16,0 15-32-16,3-18 0 15,-3 18-1-15,0 0 1 0,-9 28 1 16,3 5-1 0,-1 16-1-16,-1 12 0 0,-2 19-1 15,1 21 1-15,0 15 0 16,-1 9-1-16,3 8 1 15,-2 1-2-15,2-2 1 16,0-10 1-16,3-14-1 16,-1-18-1-16,5-19 1 15,1-21 0-15,2-20 0 16,-3-30 1-16,19-8 0 15,-8-31 0-15,6-19-1 16,-4-20 1-16,5-19 1 16,-5-18 0-16,-1-12-1 15,-6-3 0-15,-1-1 1 16,-3 9 0-16,-1 13 0 15,-3 14-1-15,1 22-1 0,0 17 1 16,1 19-1-16,8 21 1 16,6 16-1-16,8 18-1 15,10 16 0-15,10 12 1 16,15 15-1-16,10 13 1 15,11 15 0-15,7 9-1 16,2 4 1-16,4 0-1 16,0-2 0-16,0-8 0 15,-8-10 0-15,-6-15 1 16,-3-17-1-16,-8-22 2 15,-4-16-1-15,-10-24 2 16,-8-20 1-16,-15-24 0 16,-8-22-1-16,-14-23 0 0,-13-21 0 15,-12-16 0-15,-9-14 0 16,-7-5-1-16,3 2-2 15,-3 11 3-15,4 16-3 16,1 19 1-16,0 20-4 16,16 34-32-16,-9 14-2 15,9 27-1-15,-12 13-2 16</inkml:trace>
  <inkml:trace contextRef="#ctx0" brushRef="#br0" timeOffset="544376.1365">2472 14539 65 0,'0'0'38'15,"14"-5"0"-15,-9-10-3 16,10 5-33-16,4-4-1 16,5-1 1-16,3-1 0 15,4 1-1-15,-1 1 1 16,-2 4-1-16,0 4 1 15,-4 6 0-15,-4 11-1 0,-6 10 1 16,-5 14 0-16,-5 9-1 16,-6 11-1-16,-4 11 0 15,-4 5-1-15,-2 3 0 16,-1-2-1-16,0-6 0 15,5-6-3-15,2-23-14 16,7-2-19-16,3-25-1 16,10-11-2-16,0-24 0 15</inkml:trace>
  <inkml:trace contextRef="#ctx0" brushRef="#br0" timeOffset="544847.1635">2461 12883 72 0,'-8'20'36'0,"-1"15"-1"16,-8 1 0-16,-2 10-35 15,5 7-3-15,-1-5-6 16,12 7-26-16,-1-11 1 16,11-5-3-16,3-17 2 15</inkml:trace>
  <inkml:trace contextRef="#ctx0" brushRef="#br0" timeOffset="545083.1769">2842 12749 68 0,'-19'19'39'16,"0"14"-2"-16,-5 2 1 16,10 12-32-16,-3-2-2 15,7 3-1-15,9-8 0 16,13-9-1-16,11-11-1 15,12-13-3-15,14-11-2 16,5-26-13-16,13 2-20 16,-1-17-1-16,0 1-1 0,-12-8 1 15</inkml:trace>
  <inkml:trace contextRef="#ctx0" brushRef="#br0" timeOffset="545231.1854">3054 12832 81 0,'-40'73'39'0,"12"11"-1"15,0-7-3-15,11-7-52 16,18 0-20-16,6-18-1 16,17-11-2-16,3-19 0 15</inkml:trace>
  <inkml:trace contextRef="#ctx0" brushRef="#br0" timeOffset="547065.2901">4980 12150 16 0,'9'-15'29'0,"-4"1"1"15,-3 0 1-15,-2 14-18 16,5-22-3-16,-5 22-1 16,3-15-2-16,-3 15-1 15,0 0-1-15,0 0-1 16,0 0-1-16,13-1 1 0,-13 1 0 15,0 24-2-15,-3-3 0 16,1 9 1-16,-4 6-2 16,-1 5 1-16,-3 4-1 15,3 0 0-15,-3-1 0 16,0-3-1-16,3-6 0 15,2-9 0-15,1-7 0 16,2-6 0-16,2-13 0 16,0 0 0-16,-3-12 0 15,-4-5 1-15,1-6-1 16,-8-5 1-16,-5-4-1 15,-3-3 1-15,-6-2 0 16,-3 6-1-16,-3 2 2 0,2 6 0 16,1 5 1-16,4 5-1 15,5 5 0-15,8 5 0 16,14 3-1-16,0 0 0 15,22-10 0-15,13-2-1 16,14-3 0-16,13-6 0 16,9-3 0-16,10-2 1 15,3 0-1-15,-1 0 0 16,-8 11-1-16,-9 3 1 15,-14 9-2-15,-15 7 0 16,-15 9-1-16,-18 4 1 16,-12 8-1-16,-17 3 1 15,-10 4 0-15,-10 3 2 16,-4-1-1-16,-6 2 2 0,-1-5 0 15,1 0 0-15,-2-5 1 16,7-2-1-16,2-6 0 16,7-3 1-16,6-4-1 15,6-4 0-15,7-6 0 16,8-6 0-16,10-6 0 15,10-7-1-15,9-7 1 16,8-10-2-16,9-6 1 16,8-7-1-16,7 1-2 15,-3-4-5-15,12 11-28 16,-18-1-1-16,1 12-2 15,-11 1 1-15</inkml:trace>
  <inkml:trace contextRef="#ctx0" brushRef="#br0" timeOffset="547216.2988">5357 12023 98 0,'-14'20'42'0,"-5"1"-5"15,-6-7-34-15,-9-9-43 16,8-2-1-16,-1-12-2 15</inkml:trace>
  <inkml:trace contextRef="#ctx0" brushRef="#br0" timeOffset="548806.3898">5067 11960 31 0,'5'-12'31'0,"-5"12"4"16,6-11-3-16,-13 1-18 15,7 10-3-15,0 0-3 16,0 0-2-16,0 0 0 16,5 12-2-16,-12-1-2 15,2 5-1-15,-2 4-1 16,-3-2-5-16,4 13-19 15,-10-8-9-15,3 5-3 16,-5-6 1-16,5 0 0 16</inkml:trace>
  <inkml:trace contextRef="#ctx0" brushRef="#br0" timeOffset="553578.6629">6403 13575 51 0,'0'0'37'0,"12"-4"-1"16,4-1-1-16,13 2-29 15,5-4 0-15,19 3-3 16,18-7 0-16,19 4 0 16,18-2-1-16,18 1-1 15,12 0-1-15,14 0 1 16,3 5-1-16,4 0 1 15,-2 3 1-15,3 1-1 16,-3-4 0-16,6 0 1 16,-2-6 0-16,2 0-1 15,3-5 1-15,-3-2-2 16,-10-1 1-16,-15 0 0 15,-22 3-1-15,-26 3-1 0,-30 6 1 16,-32 2 0-16,-28 3-1 16,-44 12 1-16,-21-1-1 15,-21 3 1-15,-12-1 0 16,-9 0 0-16,1-4 0 15,2-6 0-15,10-4 0 16,13-6 1-16,16-4 0 16,16-4-1-16,20-5 1 15,16-1 0-15,19-3-1 16,16 1 1-16,20 1 0 15,10 4-1-15,13 2 0 16,9 4 1-16,4 5 0 16,-3 7 0-16,-3 7-1 0,-9 2-1 15,-9 4 1-15,-11 3-1 16,-11 3 2-16,-8 0-2 15,-11 0 1-15,-5-4-1 16,-3 0 1-16,-4-3 0 16,0 1-1-16,-1-13 1 15,0 13-1-15,0-13-1 16,0 0 1-16,0 0-1 15,0 0 1-15,9-13-1 16,-9 13 1-16,2-22 0 16,-4 11 1-16,1-1-1 15,1 12 2-15,-3-20-2 16,3 20 1-16,-7-9-1 15,7 9 0-15,0 0 0 0,-12 0 0 16,12 0-1-16,0 0 2 16,-14 7-1-16,14-7 1 15,0 0 0-15,-9 16 0 16,9-16 1-16,0 0-1 15,6 11-1-15,-6-11-2 16,0 0-2-16,16 10-3 16,-16-10 0-16,0 0 0 15,0 0 0-15,0 0 1 16,0 0 3-16,0 0 2 15,-7 12 3-15,7-12 4 16,0 0 0-16,0 0 1 16,0 0-1-16,0 0 1 15,0 0-2-15,15-17-1 0,-2 13 0 16,-1-4 1-16,4 1-2 15,-2-2 1-15,1 4-1 16,-15 5 0-16,19-8 0 16,-19 8 0-16,11-4 0 15,-11 4-1-15,0 0 0 16,0 0 0-16,-6 13 0 15,6-13-1-15,-6 15 1 16,6-15-1-16,-3 15 0 16,3-15 1-16,-7 19-1 15,-4-7 0-15,-9 7 1 16,-13 5-1-16,-14 8 0 15,-14 10 1-15,-14 10 0 16,-12 4-1-16,-4 4 2 16,-3 1-2-16,10-6 1 0,13-5 0 15,14-10 0-15,19-10-1 16,16-13 0-16,22-17 0 15,18-11 0-15,19-16 0 16,10-12 0-16,9-10 1 16,9-9-1-16,5-8 1 15,4-2 0-15,-1-2 0 16,0 6-1-16,-4 4 1 15,-5 7 0-15,-8 9 0 16,-9 8 0-16,-10 11-2 16,-10 7 2-16,-14 9-1 15,-13 9 1-15,-13 7-1 0,-9 3-1 16,-8 3 1-1,-5 0 0-15,0-2 0 0,0-2-1 16,3-6 2-16,2-9-1 16,3-4 0-16,1-8 1 15,-1-4 0-15,-4-2 0 16,-12-3-1-16,-8-1 1 15,-15 1-1-15,-14 8 0 16,-14 1 1-16,-6 7-1 16,1 3-1-16,0 0-3 15,29 8-32-15,6-15-5 16,32-4 0-16,20-15-2 15</inkml:trace>
  <inkml:trace contextRef="#ctx0" brushRef="#br0" timeOffset="633488.2334">17895 12248 75 0,'0'0'38'16,"0"0"0"-16,0 0-1 15,9 26-33-15,-9 12-3 16,2 18 1-16,-4 14 0 16,-1 17-1-16,-4 9 0 15,-2 10-2-15,-1-1-3 16,-4-17-12-16,10-3-23 15,-2-26 0-15,7-15 1 16,2-26 0-16</inkml:trace>
  <inkml:trace contextRef="#ctx0" brushRef="#br0" timeOffset="633665.2436">17669 12719 80 0,'-31'-19'40'16,"0"-1"0"-16,21 15 0 15,10 5-36-15,15-9-1 16,26 1-1-16,17-7-3 15,23-3-2-15,10-16-27 16,28 8-10-16,3-8 1 16,12 9-2-16</inkml:trace>
  <inkml:trace contextRef="#ctx0" brushRef="#br0" timeOffset="634466.2892">19843 11619 69 0,'-8'-18'37'16,"-1"2"-2"-16,2 5 2 15,0 0-35-15,7 11-1 16,0 0 0-16,9 5 1 0,7 13 1 15,13 12 1-15,11 7-2 16,13 12 0-16,12 8 0 16,13 13-1-16,6 5 1 15,6 9-1-15,0 7 1 16,0 8-3-16,-10-1 2 15,-8 10 0-15,-14 2-1 16,-12 6 1-16,-16 2-1 16,-14-1 0-16,-13-1 0 15,-17-1-1-15,-14-6 0 16,-13-4 1-16,-13-13-1 15,-9-12 1-15,-6-17-1 16,-5-14 1-16,5-23 0 16,0-21-1-16,11-24 1 0,7-28 0 15,16-24 0-15,18-26 0 16,12-23 0-16,20-20 0 15,13-14 2-15,18-11-1 16,18-8 2-16,14 5 0 16,11-1-1-16,14 13 0 15,9 10 0-15,12 9 1 16,0 11-2-16,3 13 0 15,-8 14-2-15,-10 11-2 16,-11 18-1-16,-27 3-10 16,-18 24-25-16,-39 9-1 15,-21 21-1-15,-29 7 0 16</inkml:trace>
  <inkml:trace contextRef="#ctx0" brushRef="#br0" timeOffset="638275.5072">12099 12139 56 0,'0'0'35'0,"0"0"0"15,-9-11-2-15,9 11-31 16,-7 27 0-16,6 9 1 15,-4 14 1-15,-2 21-1 16,-7 18 0-16,-3 25 1 16,-6 16-2-16,-2 17 1 15,-9 0 0-15,-1-1-1 16,1-16 1-16,7-16-1 15,2-23-1-15,8-21-1 16,10-32 1-16,7-38-1 16,5-21 1-16,11-32-1 15,1-33 0-15,5-22 1 16,-1-21 0-16,-2-22 0 0,-6-16-1 15,1-9 1-15,-4 5-1 16,-3 9 0-16,-4 24 0 16,2 22 0-16,-4 23 0 15,9 33 0-15,6 35 1 16,9 36-1-16,7 35 0 15,9 30 1-15,7 28-1 16,9 23 1-16,8 24-1 16,9 20 1-16,4 6-2 15,3-3 1-15,9-12 0 16,1-17 0-16,2-29 0 15,1-27 0-15,-5-40 2 16,0-38-1-16,-10-45 0 16,-4-39 1-16,-14-39 0 15,-9-31-1-15,-14-32 1 0,-11-26-2 16,-17-18 0-16,-14-8-1 15,-12 14-1-15,-11 20-4 16,10 39-31-16,-15 21-3 16,15 48-1-16,3 34 0 15</inkml:trace>
  <inkml:trace contextRef="#ctx0" brushRef="#br0" timeOffset="641544.694">10504 11469 67 0,'0'0'38'0,"0"0"-1"16,6 27-1-16,-10 3-33 15,-3 9-1-15,2 14 1 16,-3 6-2-16,-1 5-2 15,6 6-2-15,-4-17-19 16,12-4-13-16,5-17-2 16,10-14-1-16,6-22-1 15</inkml:trace>
  <inkml:trace contextRef="#ctx0" brushRef="#br0" timeOffset="641801.7089">10934 11417 76 0,'-15'31'39'0,"0"-4"-1"16,4 10 1-16,0-1-36 16,4 2 0-16,4-3 0 15,8-2 1-15,4-6-2 16,11-7 1-16,9-14-2 15,10-14-1-15,12-17 0 16,11-16-3-16,12-9-2 0,-5-23-18 16,10 2-17-16,-10-7 0 15,-5 4 0-15,-16 1-1 16</inkml:trace>
  <inkml:trace contextRef="#ctx0" brushRef="#br0" timeOffset="641947.7172">11161 11361 94 0,'-24'93'42'15,"4"-2"-1"-15,18 3-4 16,10-2-51-16,4-22-26 16,15-4 1-16,-3-12-4 15,8-4 3-15</inkml:trace>
  <inkml:trace contextRef="#ctx0" brushRef="#br0" timeOffset="642665.7584">10429 13657 13 0,'0'0'33'16,"0"0"1"-16,11-6 1 15,-11 6-19-15,0 0-3 16,11 15-1-16,-11-15-3 16,0 0-1-16,17 7-3 15,4-4-1-15,6-8 0 16,13-1-1-16,8-9 0 15,8-2-1-15,9-7 0 16,6 1-1-16,-4-2 0 16,-1 5 0-16,-8 5 0 15,-8 11 0-15,-13 14 0 0,-11 14-1 16,-16 19 1-16,-11 16 0 15,-11 17-1-15,-12 14 0 16,-7 11 0-16,-8 3-1 16,0 1-4-16,-6-14-35 15,18-10 0-15,6-28-2 16,18-23 2-16</inkml:trace>
  <inkml:trace contextRef="#ctx0" brushRef="#br0" timeOffset="645129.8992">19223 11129 46 0,'-15'-6'33'16,"0"2"2"-16,-6-2-1 15,4 6-25-15,-4-5-3 16,7 10-1-16,-8-2 1 15,8 11-2-15,-2 5-1 16,3 6 0-16,3 7-1 16,4 7 0-16,3 4-1 15,7 4 1-15,7-3 0 16,6 0-1-16,11-9 0 15,6-9 0-15,7-13-1 16,4-13 1-16,6-16-1 16,0-13 1-16,-1-14-1 0,-6-9 1 15,-11-3-1-15,-15-2 1 16,-17 3 0-16,-17 7-1 15,-17 10 0-15,-17 11 0 16,-12 13-1-16,-5 12-1 16,5 18-7-16,-1 6-27 15,18 14-2-15,11 2-1 16,23 9 1-16</inkml:trace>
  <inkml:trace contextRef="#ctx0" brushRef="#br0" timeOffset="645932.9452">19331 13493 46 0,'0'0'32'15,"-11"-12"2"-15,-2 1-9 16,13 11-16-16,-27 0-1 16,16 7 1-16,-13-4-2 15,5 12-1-15,-4-1-1 16,2 10-1-16,-1 7-2 15,3 10 1-15,1 5-1 16,4 8 0-16,7 2-2 16,3 3 1-16,8-2-1 15,10-5 0-15,9-15 0 16,7-14 1-16,12-17 0 0,9-18-1 15,7-18 2-15,3-16-2 16,-3-14 2-16,-8-6 0 16,-12-3-1-16,-15 1-1 15,-18 9-2-15,-24 5-4 16,-9 31-26-16,-31 5-5 15,-2 26-1-15,-13 11-2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2:42:44.63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5636 1724 52 0,'-13'-21'31'16,"-5"5"0"-16,-3 6 1 16,-4 2-30-16,1 3 1 15,-8 5-1-15,2 1 1 16,-6 1-1-16,0 3-1 15,-3 0 0-15,-3 2-1 16,-5 5 2-16,-1 6-1 16,-4 3-1-16,-1 6-1 15,-7 5 2-15,-3 5-1 16,-3 7 1-16,2 2-1 15,1 1 1-15,2 3-1 16,0-3 0-16,10-2 0 16,7-4 1-16,9-4-2 15,7-1 1-15,8-2 0 0,9-2-1 16,6-1 2-16,7 5-2 15,1 0 1-15,6 5 0 16,1 3 0-16,-1 6 0 16,-1 0 0-16,0 1-1 15,-1 1 2-15,-1 2-1 16,0 2 0-16,-3-2 0 15,1 2 1-15,-2 1-1 16,-2 3 1-16,0 3-1 16,-1 5 1-16,-5-1-1 15,-3 1 0-15,-4 6 1 16,-3 0-1-16,-5 2 0 15,-2 1 0-15,-7-2 2 16,1-2-2-16,-3-3 1 16,1-2-1-16,0-7 0 0,2-1 2 15,1-7-2-15,8-5 1 16,2-4-1-16,4 0 0 15,4-4-1-15,4-1 0 16,3-1 1-16,5 1-1 16,1-1 0-16,1 4-1 15,-3 0 2-15,3 1-2 16,2-2 2-16,0 0 0 15,2-1-1-15,6-2 1 16,1-2-1-16,8-5 1 16,5 0-1-16,9-7 1 15,2 2 0-15,9-4-1 0,6-4 1 16,0 4 0-16,2-2-1 15,1 0 1-15,-5 5 0 16,-3 1 0-16,-4 4 1 16,-8 5-1-16,-8-1 2 15,-1 7-2-15,-7 0 3 16,0 5-3-16,-3 0 4 15,3 3-3-15,-2-3-1 16,3 4 1-16,2-1 0 16,0-3-1-16,3-1 0 15,1-3 0-15,1-4-1 16,-2 1 1-16,0-6 0 15,2 3 0-15,-1-3 2 16,2 0-2-16,2-3 2 16,2 0-1-16,2 0 0 0,6-2 0 15,2-3 0-15,4-2 0 16,2-2-1-16,5-6-1 15,1 1 1-15,3-5 0 16,3 0 0-16,3-2 1 16,1-1-1-16,4-2 0 15,3 0 0-15,3 1 0 16,-1-4 0-16,1-1 0 15,3-2 1-15,0-2-1 16,-1-5 0-16,0-6 1 16,2 0-1-16,1-9 0 15,4-7-1-15,4-2 3 16,-3-13-4-16,4-2 2 15,3-8-2-15,-3-6 2 0,-2-10-1 16,-1-5 0-16,-5-5 2 16,-2-3-2-16,-6-1 1 15,-10 2 2-15,-6 3-2 16,-9 7 1-16,-9 5-2 15,-10 9 2-15,-10 7-1 16,-6 5 1-16,-7 1-1 16,0 4-1-16,-3-3 2 15,1-3-1-15,2-2 0 16,1 1 0-16,6-5 1 15,5 2-1-15,3 1 1 16,3 1 0-16,1 2 0 16,4 2 0-16,-1-3 0 15,3-2 0-15,-3-4-1 0,3-8 1 16,-3-7 0-16,3-7-1 15,-7-9-1-15,-2-5 2 16,-4-6-1-16,-4-4 1 16,-6-3-1-16,-12 4 1 15,-9 2-1-15,-12 7 0 16,-10 2 2-16,-11 8-2 15,-11 8 1-15,-11 8 0 16,-8 5 0-16,-5 3 0 16,-4 1 1-16,-2 1-1 15,-1 1 0-15,0 1-1 16,1-3 1-16,3 0-1 15,3 2 1-15,6 0 0 0,-1 5-1 16,2-1 0-16,2 2 1 16,1 6 0-16,1 3 0 15,2 0 0-15,-3 1-1 16,3 3 1-16,-3 2 0 15,4 3 0-15,-4 0 0 16,-2 0 0-16,-3-1-1 16,-3-1 2-16,-1 0-2 15,4 0 1-15,-1 0-1 16,4 3 0-16,3 5-2 15,3 1-3-15,17 12-30 16,-9 10-4-16,7 14 2 16,-3 6-5-16</inkml:trace>
  <inkml:trace contextRef="#ctx0" brushRef="#br0" timeOffset="1225.0701">6139 2932 71 0,'1'-11'34'16,"-1"11"-2"-16,-1-15 2 15,1 15-33-15,0 0 1 16,0 0 0-16,0 0 0 15,-8 24 1-15,3-10 0 16,4 10 0-16,-2 4-1 16,1 8 1-16,-3 6-1 0,3 14 1 15,-7 2-2-15,3 13 0 16,-4 6 0-16,3 4-1 15,-1 1 0-15,6 1 0 16,1 1 0-16,7-6 0 16,6-3 1-16,8-3-1 15,11-8 1-15,10-5 0 16,7-4-1-16,10-4 0 15,5-8 0-15,10-2 0 16,2-6 0-16,5-4-1 16,1-3 1-16,1-5-1 15,4-5 0-15,-1-6 0 16,-1-6 0-16,-3-10 2 15,2-11 0-15,-6-10 1 0,-4-19 0 16,-6-14 0-16,-6-16 1 16,-5-10-1-16,-9-15 0 15,-6-7 1-15,-16-14-2 16,-7-1 1-16,-8-3-1 15,-9 2 1-15,-11 7-1 16,-6 9 0-16,-6 14 0 16,-1 15-1-16,-2 20 0 15,-3 14-2-15,7 31-21 16,-9-2-14-16,15 21-2 15,-3-6 0-15,13 12-2 16</inkml:trace>
  <inkml:trace contextRef="#ctx0" brushRef="#br0" timeOffset="3461.198">4975 2893 79 0,'2'-15'37'16,"8"5"-2"-16,-2-10 2 15,10 1-35-15,-3 3 0 16,3 3-1-16,-3-1 1 0,0 7-1 15,-5 0 1-15,1 7 0 16,-11 0-1-16,9 11 1 16,-10 0-1-16,0 10 2 15,-8 2-2-15,3 6 1 16,-5 1 0-16,-2 2-1 15,1-1 0-15,0 1 0 16,0-2 0-16,1-4 0 16,4-2 0-16,0-3 0 15,4-5-1-15,3 0 0 16,4-3 0-16,3-3 0 15,8-5 0-15,6-5 0 16,8-5-2-16,6-4-1 0,10 2-7 16,-6-15-27-16,15 5-1 15,-8-11 1-15,4 7-1 16</inkml:trace>
  <inkml:trace contextRef="#ctx0" brushRef="#br0" timeOffset="3962.2265">5302 2778 71 0,'0'0'37'0,"0"-16"-1"16,7 4 1-16,8 1-23 16,0-2-12-16,3 0-3 15,5 1 2-15,-1 1 0 16,-2 2 0-16,0 6-1 15,-6 1 1-15,-4 8 0 16,-10-6 0-16,-4 24 1 16,-7-6 0-16,0 1 0 15,-6 1-1-15,2 1 1 16,1-5-1-16,4 0 1 15,4-4-2-15,6-12 0 16,11 10 0-16,2-9 0 16,7 0 0-16,2-1 0 0,1 1 0 15,-1 2 0-15,-4 1 1 16,-7 11 0-16,-8 4-1 15,-6 4 1-15,-8 6 0 16,-7 1-1-16,0 1 1 16,-2-4-2-16,5 0 0 15,3-12-3-15,16 0-9 16,-4-15-24-16,34-9 0 15,-5-14 0-15,17-4-1 16</inkml:trace>
  <inkml:trace contextRef="#ctx0" brushRef="#br0" timeOffset="4272.2442">5839 2687 90 0,'-13'-19'36'0,"13"19"2"16,-20-3-2-16,20 3-31 15,-19 5-2-15,9 3-1 16,10-8 0-16,-18 17 0 15,18-17-1-15,-6 23 1 16,10-11-1-16,5-3 0 16,5 1 0-16,6 2 0 15,5-2 0-15,3 0 0 16,0 4 0-16,-1 2-1 15,-5 5 1-15,-5 6-2 16,-8-1 2-16,-6 8-1 16,-14-2 0-16,-4 1-1 15,-6-2 0-15,0-9-3 0,3 0-5 16,-7-19-26-16,25-3-3 15,-18-27 0-15,23 2-1 16</inkml:trace>
  <inkml:trace contextRef="#ctx0" brushRef="#br0" timeOffset="4407.2521">5862 2685 111 0,'0'0'41'0,"-17"-22"-1"16,17 22 0-16,0 0-35 16,0 0-3-16,27-2-5 15,-8-16-33-15,21 15-4 16,-2-10-1-16,12 9-1 15</inkml:trace>
  <inkml:trace contextRef="#ctx0" brushRef="#br0" timeOffset="5128.2932">5391 4526 68 0,'-14'-1'36'0,"-9"0"0"0,3 12-1 15,-8-1-29-15,7 8-1 16,-4 3-1-16,6 4 0 16,1-1 0-16,6 3-1 15,5-5-1-15,7-4 0 16,10-6 0-16,7-8-1 15,10-8 1-15,6-5-1 16,7-9 1-16,5-3-1 16,0-3 0-16,-1 1 0 15,-8 2 1-15,-7 6-1 16,-11 10 0-16,-18 5-1 15,4 24 1-15,-23 8-1 16,-6 11 0-16,-5 8 0 0,-4 2-1 16,1 2 0-16,6-1-1 15,4-11-3-15,15-2-5 16,7-24-28-16,21-7-1 15,6-18 0-15,16-6-1 16</inkml:trace>
  <inkml:trace contextRef="#ctx0" brushRef="#br0" timeOffset="5498.3145">5784 4561 86 0,'-12'1'38'0,"12"-1"0"15,10-11 0-15,3 3-35 16,9-2-1-16,6 2 1 16,1-1-1-16,0 5 1 15,-4 1-2-15,1 5 1 16,-8 4-1-16,-7 8 1 15,-10 4-1-15,-8 5-1 16,-9 10 1-16,-6 2 0 16,-6 7 0-16,0 0 0 15,0 1 0-15,3-1 0 16,6-8 0-16,9-5 0 15,19-11 0-15,11-8-1 16,15-14 1-16,11-6-2 16,13-5-2-16,-2-19-16 0,15 14-22 15,-11-11 1-15,0 9-3 16,-12-3 1-16</inkml:trace>
  <inkml:trace contextRef="#ctx0" brushRef="#br0" timeOffset="7868.45">428 4174 47 0,'0'0'30'0,"0"0"2"16,0 0-4-16,-10-4-10 16,10 4-5-16,0 0-3 15,0 0-5-15,0 0-1 16,0 0-2-16,0 0-1 15,0 0-1-15,9 11 1 16,-9-11-1-16,16 5 0 16,-4-3 1-16,3 1 0 15,0-2-1-15,2-1 1 16,3 0 1-16,3-1-1 15,-2-1 0-15,2 1 1 16,4 0-1-16,2-1-1 0,2-1 1 16,0-2-1-16,3 1 0 15,2-3 0-15,2 0 0 16,2-2 0-16,1 0 0 15,0 0 0-15,2 0 0 16,1 0 1-16,0 4-1 16,-3 0 1-16,0 3-1 15,-3-1 1-15,-1 3-1 16,-3 0 0-16,-3 2 0 15,-2-4 1-15,-3 0-1 16,1-1 0-16,1-2 0 16,-1-1 0-16,-2 2 0 0,0-1-1 15,-1 0 1 1,0 1 0-16,-2 0-1 0,1 2 1 15,-3-3 0-15,4 1 0 16,3-2 0-16,0-1 1 16,3-3-1-16,3-2 0 15,5 4 0-15,-3-3 1 16,4 0-1-16,-1 4 0 15,-2-1 1-15,2 4-1 16,-4-2 0-16,-4 5 0 16,1-3 1-16,-3 5-1 15,0-3-1-15,-3 0 1 16,2 3 0-16,-4-3-1 15,2-1 1-15,-1 0 0 16,0 1-1-16,-1-4 1 16,-3 1 0-16,2 1 0 0,-1-1 0 15,0 0 0-15,1 2 0 16,1 1 0-16,1-2 0 15,0 1 0-15,3-1 1 16,2 0-1-16,3-3 0 16,0 1 0-16,-1-1 0 15,1 0 0-15,-2-1 0 16,-1 0 1-16,-2-1-1 15,-3 0 0-15,-3 0 0 16,-2 4 0-16,-2 0 0 16,-3 3 0-16,-1 1-1 15,0 1 1-15,-3 1 0 16,2 1-1-16,0 0 0 0,2 1 0 15,0-3 0-15,1-1-1 16,1-3 1-16,3 2-1 16,-4-4 1-16,0 1 1 15,-3-2-1-15,-12 7 2 16,17-15-1-16,-17 15 0 15,6-16 1-15,-7 5-1 16,-5-3 1-16,-3 0-1 16,-5-1 0-16,-5-2 0 15,-4 0 1-15,-1 0-1 16,-6 2 1-16,-2 3 1 15,-3 4 0-15,0 1 0 16,-2 8 0-16,3 1 0 16,0 6 0-16,3-1 0 0,9 2-1 15,5 1 0-15,5 0 0 16,12-10 0-16,15 13-1 15,8-10 1-15,11 1-1 16,9-2 1-16,4 1-1 16,5 0-1-16,1 1 1 15,-5 4 0-15,-6 4 0 16,-9 4 0-16,-5 11 0 15,-15 6 0-15,-12 10 1 16,-15 4 0-16,-11 7 1 16,-11 7-1-16,-12 0 0 15,-3 2 0-15,-4-3 0 16,0-8-2-16,4-9-2 15,18 2-26-15,-3-23-11 16,21-4 0-16,15-18-2 0</inkml:trace>
  <inkml:trace contextRef="#ctx0" brushRef="#br0" timeOffset="9904.5664">955 3022 50 0,'0'-11'32'16,"0"11"2"-16,-1-14 0 16,1 14-22-16,0 0-2 15,0 0-4-15,-11 12-1 16,8 5-1-16,-6 1-2 15,1 10 0-15,0 2 0 16,0 2-1-16,-3 2 1 16,5-2-1-16,1-5 1 15,1-4-1-15,5-8 1 0,-1-15-1 16,12 6 1-16,-2-15 0 15,4-10 0-15,4-4 0 16,-1-12 0-16,4-1 1 16,-4-9 0-16,6 5-1 15,-5-4 0-15,0 5-1 16,-1 7 1-16,-5 5-1 15,-2 7 0-15,1 15 0 16,-11 5-1-16,12 18 1 16,-8 6-1-16,1 6 1 15,0 7-2-15,0 1 1 16,9 7-3-16,-2-14-2 15,16 12-13-15,-7-24-21 16,11 2 1-16,-3-17 0 0,9-1-2 16</inkml:trace>
  <inkml:trace contextRef="#ctx0" brushRef="#br0" timeOffset="10272.5875">1405 3033 92 0,'-14'9'36'15,"14"-9"0"-15,0 0 0 16,29-6-35-16,-6-3 0 16,7 0 0-16,3-4 1 15,7-1 0-15,-3-8-1 16,0 4 1-16,-5-3-1 0,-6 3 1 15,-10 0 0-15,-6 2-1 16,-11 4 0-16,1 12 1 16,-29-12 0-16,5 15-1 15,-7 4 1-15,-2 11 0 16,-2 2 0-16,2 8 0 15,3 1-1-15,5 4 0 16,6-1 0-16,9-2-1 16,9 0 0-16,9-11-2 15,11-2-3-15,3-19-10 16,18 7-23-16,-1-17-2 15,13 3 1-15,-3-14-1 16</inkml:trace>
  <inkml:trace contextRef="#ctx0" brushRef="#br0" timeOffset="10641.6087">1954 2845 87 0,'-23'3'39'16,"2"15"-2"-16,-3-6 2 15,6 7-27-15,-2 1-8 16,9 8-1-16,2 0-1 15,9 1 0-15,3-4-1 16,10-3 0-16,5-5 0 16,6-6 0-16,2-9 0 15,5-7 0-15,2-11 0 16,1-5 0-16,0-9 0 15,-2-4 0-15,-5-3 0 0,0 1-1 16,-6 3 1-16,-3 4-1 16,-7 6 0-16,-2 9 0 15,-9 14 1-15,0 0-1 16,-6 14 0-16,-4 9 0 15,3 6 1-15,-1 0-2 16,5 5-2-16,3-8-1 16,14 5-5-16,-6-20-29 15,24-3-3-15,0-27 2 16,16-2-3-16</inkml:trace>
  <inkml:trace contextRef="#ctx0" brushRef="#br0" timeOffset="10842.6202">2661 2275 94 0,'-10'-4'39'0,"-12"10"2"16,5 27-2-16,-12 16-32 16,3 12-5-16,2 9-1 15,6 8 2-15,0 7-3 16,8 0 1-16,6 2-6 15,-3-20-28-15,17 2-7 16,-3-19 3-16,9-6-4 16</inkml:trace>
  <inkml:trace contextRef="#ctx0" brushRef="#br0" timeOffset="11893.6803">2476 2777 95 0,'0'0'39'0,"0"0"2"16,15-11-2-16,16 0-36 16,-4 0 0-16,7 2 0 15,2-2 0-15,0 0-2 16,-4 4 1-16,-2 3-1 15,-4 4 1-15,-7 9 0 16,-6 4-1-16,-5 7 1 16,-7 5-1-16,-4 7 1 15,-4 1-1-15,1 3 0 16,-4-4 0-16,1-2-1 0,-1-5 0 15,2-7-1-15,6-5 0 16,2-13 1-16,0 0 0 16,13-28 0-16,-1 3 0 15,2-6-1-15,1-5 1 16,4-2-1-16,-3-1 1 15,1 2-1-15,-3 6 0 16,0 4 0-16,-1 4 0 16,2 5 0-16,0 1 0 15,5 4 1-15,3-1 0 16,1 1 0-16,6 0-1 15,1 2 1-15,2-2 0 16,0 5 0-16,-8 1 0 0,-1 4 0 16,-6 4 1-16,-18-1-1 15,10 19 0-15,-17-1 0 16,-7 4 1-16,-3 2 0 15,-4 8 0-15,-2-1 1 16,1 4-2-16,3-3 1 16,7 0-1-16,4 0 2 15,10-9-2-15,6-1 0 16,10-12 0-16,6-7-1 15,1-7 1-15,4-7 0 16,5-8-1-16,-2-9-1 16,-4-1 1-16,-1-6-1 15,-10 1 1-15,-2 0-1 16,-9 6 1-16,-2 1 0 15,-4 7 1-15,-4 5 1 0,0 5-1 16,4 10 1-16,0 0-1 16,0 0 1-16,0 0 0 15,18-1-1-15,1 0 1 16,9 1 0-16,0-3 0 15,6 3 0-15,-1-2 0 16,0 4 0-16,-6 3-1 16,-6 5 1-16,-7 9 0 15,-9 2 1-15,-6 7-1 16,-7 0 1-16,-9 6-2 15,2-3 2-15,-4-2-1 16,4-7 1-16,2-5-2 16,13-17 0-16,0 0 0 15,14-6-1-15,11-17 1 16,8-8-2-16,5-2 2 0,5-3-1 15,-2-1 2-15,-1 5-2 16,-5 6 2-16,-5 11 0 16,-11 10 0-16,-2 9 0 15,-8 9 0-15,-5 6 2 16,-5 10-3-16,0 0 0 15,-2 7 0-15,-1-4 0 16,5 3-5-16,-1-11-4 16,14 11-6-16,-14-35-16 15,38 30-12-15,-10-30 0 16,14 2-1-16,-4-11 3 15</inkml:trace>
  <inkml:trace contextRef="#ctx0" brushRef="#br0" timeOffset="12030.6881">4149 2795 95 0,'-15'-12'42'16,"15"12"0"-16,-25-4-2 15,25 4-21-15,-19 6-22 16,2-19-16-16,17 13-21 16,-17 2-1-16,17-2-2 15,-17 12 1-15</inkml:trace>
  <inkml:trace contextRef="#ctx0" brushRef="#br1" timeOffset="21140.2091">16492 920 7 0,'0'0'29'0,"0"0"1"15,-48-59 2-15,48 59-13 16,0 0-7-16,0 0-1 15,-53-30-2-15,53 30-2 16,0 0-2-16,-69-12-2 16,69 12-1-16,-71 0-1 15,71 0-1-15,-85 11-1 16,85-11 2-16,-97 22-2 15,44-8 3-15,-6 4-2 16,2 3 3-16,-4 2-3 16,-4 4 2-16,-5 2-1 0,-50 21 0 15,-11 30 0-15,5 3 0 16,13 7-1-16,-3-20 1 15,18 5-2-15,8 0 2 16,14 1-1-16,15-11-1 16,3 1 0-16,3-5 0 15,8-1 2-15,4 1-2 16,6-4 2-16,6-1-2 15,4 1 2-15,0 0 0 16,3 3-1-16,4 4 1 16,2 7 0-16,3-2-1 15,2 3 1-15,7 0 1 0,5 0-2 16,5 1 1-16,8 0-1 15,7-5 1-15,6-3-1 16,7-2 2-16,5 1-3 16,2-1 2-16,2 0-2 15,5-3 2-15,4 0-1 16,2-2 0-16,4-6 1 15,10-4-2-15,7-4 2 16,12-6-1-16,11-6 1 16,6 0-1-16,7-6 1 15,6-2-1-15,3 2 0 16,6 0 1-16,-5 1-1 15,-3 4 0-15,-2 0 0 16,-3 4 0-16,0 0-1 16,0 1 1-16,-2 0 0 0,-3-3 0 15,1-2 0 1,0 1-1-16,-2-7 1 0,2 1 1 15,-2-4-1-15,1-1 1 16,-7-2-1-16,1-1 0 16,-6-2 1-16,1 0 0 15,-6-2-1-15,-4 0 1 16,-3-2-1-16,-2-3 0 15,-1-5 0-15,-4-1 1 16,1-9-1-16,0-4 0 16,-1-9 1-16,0-7 0 15,-2-11 0-15,1-5 0 16,0-10 0-16,-2-4-1 15,-1-7 1-15,0-5 0 0,-5-5-1 16,-4-5 0-16,-2 0 1 16,-4-9 0-16,-8 1-1 15,-4-4 1-15,-7-1 0 16,-4-5 0-16,-5-2-1 15,-8 3-1-15,-10-2 1 16,-5-1-1-16,-6 1 0 16,-11 1-1-16,-8 3 2 15,-7 5-1-15,-11 0 1 16,-7 3 1-16,-3 5 0 15,-10 2 1-15,-6 4-2 16,-2 0 3-16,-7 2-2 16,-3 0 2-16,-1 7-2 15,-4-3 1-15,-5 2-1 16,-1 0 2-16,87 66-1 0,-93-63-1 15,39 30 2-15,-2-1-2 16,-2-1 1-16,-3-1-1 16,-5 3 0-16,-3-2-1 15,-3 8 0-15,-9-2-2 16,-6 8 0-16,-10-16-2 15,-3 23-5-15,-11-2-26 16,3 4-4-16,-4-5 0 16,11 1-4-16</inkml:trace>
  <inkml:trace contextRef="#ctx0" brushRef="#br1" timeOffset="22313.2762">17284 2331 25 0,'12'-24'31'0,"-2"-2"3"16,2 12-2-16,-17-11-8 15,5 25-14-15,3-21 0 16,-3 21 0-16,0 0-3 15,0 0-1-15,-19 0-2 16,14 13-1-16,-2 4-1 16,3 13-1-16,1 14 0 15,1 11 0-15,2 11 0 16,0 9 2-16,0 8-2 15,-1 2 1-15,2-2-1 0,-1-8 1 16,0-10-1-16,0-12 1 16,1-13-2-16,3-9-1 15,-2-16 1-15,-2-15 0 16,0 0 0-16,8-22 1 15,-4-8-1-15,-4-11 2 16,0-13-2-16,0-11-1 16,-1-18 1-16,3-8-1 15,1-6 1-15,7-2-1 16,-1 3 1-16,11 0-1 15,4 9 3-15,8 8-1 16,5 22 0-16,4 8 1 16,3 12-1-16,-2 12 0 15,-3 11 0-15,-3 8-1 16,-6 10-1-16,-8 10 1 0,-8 8 0 15,-11 11 0-15,-7 6-1 16,-9 5 0-16,-8 5 1 16,-5 1-1-16,-7 3 1 15,-3-2-2-15,3-2 2 16,1-8-1-16,7-6 0 15,9-5 0-15,9-8 0 16,11-9 0-16,16-5 0 16,8-8 0-16,12 0 0 15,4-1 1-15,3 1 0 16,-1 3 0-16,-4 5 1 15,-9 8-1-15,-12 10 1 16,-13 11 2-16,-17 6-2 16,-15 9 3-16,-13 4-2 0,-11-2 0 15,-4 2 0-15,1-9-1 16,2-8-2-16,8-11-4 15,19 0-13-15,1-27-20 16,21-1-1-16,23-21-1 16,11 3 0-16</inkml:trace>
  <inkml:trace contextRef="#ctx0" brushRef="#br1" timeOffset="26624.5228">16141 1409 62 0,'6'-16'35'0,"3"6"1"15,-7-2 1-15,-2 12-27 0,0 0-3 16,0 0 0-16,3 12-1 15,-8 10-1-15,-9 5-1 16,2 8-2-16,-5 4-2 16,-1 4 0-16,0 2-2 15,0-3-3-15,12 3-6 16,-7-17-25-16,20-2-1 15,1-11-2-15,15-4 2 16</inkml:trace>
  <inkml:trace contextRef="#ctx0" brushRef="#br1" timeOffset="26879.5374">16469 1380 83 0,'-16'4'37'0,"3"14"0"16,-14 5 1-16,12 5-34 15,-9 1 0-15,9 2 0 16,1-2-1-16,13-4 0 16,6-4-1-16,13-6-1 15,13-11-1-15,10-5-2 16,12-9-2-16,4-12-4 15,16-1-7-15,-15-12-23 16,8 2 1-16,-14-7-2 16,0 3 3-16</inkml:trace>
  <inkml:trace contextRef="#ctx0" brushRef="#br1" timeOffset="27052.5473">16801 1317 88 0,'-43'30'38'0,"-1"8"0"15,7 9 2-15,4 3-33 16,13 3-4-16,1-4-3 15,11-2-2-15,7-4-4 16,0-18-11-16,20-2-21 16,-2-15-1-16,18-3 1 15,-3-14-1-15</inkml:trace>
  <inkml:trace contextRef="#ctx0" brushRef="#br1" timeOffset="27223.5571">17021 1356 98 0,'-24'19'39'0,"10"14"0"15,-13 9-2-15,2 0-35 16,4 10-1-16,-1-1-4 16,13 6-13-16,-3-8-22 15,13 0 0-15,-1-10-2 16,14 0 1-16</inkml:trace>
  <inkml:trace contextRef="#ctx0" brushRef="#br1" timeOffset="27877.5945">16254 3026 93 0,'0'0'38'16,"0"0"-1"-16,-13 14 1 15,-9 0-35-15,5 5-1 16,-6 5 0-16,3 5 0 15,-2 3 0-15,4 2-1 16,4-2 0-16,6-3 0 0,11-5-1 16,7-4 1-16,9-5-1 15,9-6 0-15,1-2 1 16,6 1-2-16,0-1 1 15,-6 3 1-15,-4 5-1 16,-6 4 0-16,-11 6 0 16,-8 3-1-16,-6 2 1 15,-7-3-1-15,3 1-3 16,-9-20-13-16,10 5-21 15,-3-19 0-15,12 6 1 16,0-33-3-16</inkml:trace>
  <inkml:trace contextRef="#ctx0" brushRef="#br1" timeOffset="28051.6045">16227 3110 104 0,'-21'-5'39'0,"21"5"0"15,-15 5-2-15,15-5-36 16,24-8-3-16,3-6-4 15,17 6-6-15,-6-15-24 16,21 5-2-16,-3-9 1 16,8 7-2-16</inkml:trace>
  <inkml:trace contextRef="#ctx0" brushRef="#br1" timeOffset="28366.6225">16776 2920 89 0,'-17'24'37'0,"-9"-3"1"16,7 12 1-16,-14 1-33 15,14 14 0-15,-2 3-1 16,7 6-1-16,1 1-1 16,4 1 0-16,9-7-1 15,6-5 0-15,2-9 0 16,7-10-1-16,4-11 0 15,4-10-1-15,-2-8 1 16,1-7-1-16,-5-6 0 16,-5-6 0-16,-7 0-1 15,-8-1 1-15,-6 0-1 16,-5 5 0-16,-2 6-3 0,-5-2-2 15,11 21-19-15,-14-12-16 16,14 12 2-16,-2-8-3 16,12-1 1-16</inkml:trace>
  <inkml:trace contextRef="#ctx0" brushRef="#br1" timeOffset="31821.8201">17380 5171 49 0,'-16'0'28'0,"16"0"0"16,-14-4-7-16,14 4-40 15,0 0-8-15,-12 3 0 16,12-3 10-16,0 0 8 0,-20 0 6 16,9 0 5-16,0 5 7 15,-11-5 12-15,6 6 8 16,-9-2-1-16,3 9-8 15,-12-8-8-15,7 11-4 16,-11-4-3-16,8 7-2 16,-6-4 0-16,7 5-1 15,1-2-1-15,5 2 2 16,2 1-3-16,2 1 1 15,5 1-1-15,3 3 0 16,-3 4-1-16,1 2 1 16,-2 5 0-16,-1 6 1 15,0 0-1-15,-2 3 4 16,-1-2-2-16,0 2 0 15,2-4 1-15,2 1-1 0,3-4 1 16,3-2-1-16,3-5 0 16,6 2-3-16,1-3 2 15,6 1-1-15,2-1 0 16,3-2 1-16,2 1-1 15,3-1 1-15,3 0-1 16,1-3 1-16,2 0-1 16,2-1 1-16,1 2-1 15,4-2 1-15,0 0-1 16,0 1 1-16,2 2-1 15,0-1 0-15,-1 3 1 16,2 4 0-16,-2-2 0 16,-2 1 0-16,-1 4 0 15,-3 1 1-15,-2 3-2 0,-2 1 2 16,-2 0-1-16,-5 2 0 15,-5 4 0-15,0 4 0 16,-4-2 0-16,-1 3 0 16,-2-1-1-16,0-1 1 15,0 0-2-15,8-5 0 16,2-3 1-16,9-5-1 15,8-5 1-15,7-1-2 16,8-5 2-16,10-4-1 16,7-1 1-16,2-1-1 15,7-1 1-15,2-2 0 16,3-4 0-16,1-4 0 15,8-3-1-15,-3-8 2 16,5-5-1-16,4-9 1 0,5-9-1 16,5-6 0-16,7-7 1 15,3-4 0-15,-1-4 0 16,4 0 0-16,-7 1-1 15,-4 1 1-15,-8 3 0 16,-11 3 0-16,-10 1 0 16,-13 2-1-16,-7-1 0 15,-9-3 1-15,-8-2 0 16,-3-7-1-16,-5-3 1 15,-4-4-2-15,-4-9 2 16,-1 0-2-16,-3-6 1 16,-5-2-1-16,-1 1 2 15,-7 0-2-15,-3 0 2 16,-7 6-1-16,-9-1 1 15,-4 4-1-15,-7 4-2 0,-7 1 3 16,-8-3-2-16,-4 3 0 16,-3-1-1-16,-10 2 1 15,0 0 0-15,-6 4 0 16,-7 0 2-16,-4 4-3 15,-9 5 3-15,-5 4 0 16,-4 4 0-16,-4 4-1 16,-2 2 2-16,-5 4-2 15,-3 2 2-15,-2 5-2 16,-1 4 1-16,-5 6 0 15,-2 4 0-15,-2 6-1 16,1 2-1-16,4-7-3 0,24 13-15 16,1-24-20-16,28 0-1 15,12-14 0-15,28-3-1 16</inkml:trace>
  <inkml:trace contextRef="#ctx0" brushRef="#br1" timeOffset="32362.851">18343 6019 91 0,'0'22'38'16,"5"16"1"-16,-6 3 0 15,3 6-34-15,-3 10-3 16,4 5-1-16,-1 4 0 15,4-3 0-15,2-2-4 16,2-11-2-16,13 0-23 16,-6-17-8-16,11-8-2 15,-1-16 1-15,6-10-1 16</inkml:trace>
  <inkml:trace contextRef="#ctx0" brushRef="#br1" timeOffset="32715.8712">18784 5994 102 0,'-23'14'39'16,"-10"4"2"-16,-1 13-2 15,-5-1-36-15,0 5-1 16,0 0 0-16,4 0 1 15,5-5-1-15,6-3-1 16,2-5 1-16,11-5-1 16,8-5 0-16,3-12 0 15,21 15 1-15,-2-13-2 0,7-1 1 16,10 0 0-16,2 2 0 15,3-1-1-15,4 4 0 16,-2 1 0-16,-4 5-1 16,0 4 0-16,-4 7-1 15,-2-2-1-15,-3 8-3 16,-8-13-6-16,16 10-27 15,-15-10-2-15,11 0 0 16,-10-12 0-16</inkml:trace>
  <inkml:trace contextRef="#ctx0" brushRef="#br1" timeOffset="33116.8942">19182 6358 96 0,'-18'-3'38'0,"18"3"2"15,-11-1-2-15,11 1-34 16,0 0 0-16,-3 17-1 16,3-3 0-16,5 9 0 15,-5 0-1-15,1 6 2 16,-2 2-2-16,1-1 1 15,-3-2-2-15,0-3 2 16,0-6-2-16,2-8 1 16,1-11-1-16,0 0-2 15,5-16 1-15,4-5-1 16,-2-5 2-16,1-5-1 15,2-5 1-15,2-1-1 0,-1 1 1 16,3 2 0-16,6 4 0 16,-2 2 0-16,4 6-1 15,2 2-2-15,2 7-2 16,-6-4-8-16,16 20-16 15,-18-10-15-15,7 10 1 16,-11-5-2-16,4 7 1 16</inkml:trace>
  <inkml:trace contextRef="#ctx0" brushRef="#br1" timeOffset="35773.0461">17648 5642 37 0,'-3'-12'31'16,"3"12"1"-16,-20-7 2 15,5 17-22-15,-15-6-1 16,9 17 2-16,-16-4-3 16,10 10 0-16,-8-6-3 15,10 6-1-15,1-5-3 16,11 1 1-16,6-5-3 15,11-5 1-15,10-6-1 16,10-5 0-16,4-6-1 16,7-4 2-16,5-3-1 15,-2-4 1-15,-1-6-1 16,-5 5-2-16,-5-2 2 15,-6 6-3-15,-6 0 2 0,-15 12-2 16,0 0 3-16,5 24-2 16,-15 1 2-16,0 1 1 15,-2 10-1-15,1-2 0 16,1 6-2-16,3-11-3 15,13 7-13-15,-2-20-22 16,17-4-1-16,1-13 0 16,10-3 0-16</inkml:trace>
  <inkml:trace contextRef="#ctx0" brushRef="#br1" timeOffset="36126.0663">17938 5707 89 0,'-11'-2'36'16,"11"2"2"-16,1-13 0 15,13 3-38-15,1-3 2 16,7 2-2-16,-2 2 2 15,3 5 1-15,-8 1 0 16,0 6 0-16,-15-3-1 16,5 24 0-16,-17-2 0 15,-5 5 2-15,-6 5-1 16,-3 2 0-16,0 2 0 15,4 0 0-15,3-4-1 0,13-7 0 16,13-7 0-16,14-10-3 16,19-5-2-16,4-16-10 15,19 9-24-15,-12-12-4 16,4 4-1-16,-12-4-1 15</inkml:trace>
  <inkml:trace contextRef="#ctx0" brushRef="#br1" timeOffset="37013.117">17701 6769 88 0,'0'0'36'0,"0"0"0"0,0 0 2 16,26-10-35-16,-11-2-1 16,6 1-1-16,2-1 0 15,5 0 1-15,-2 2-1 16,3 0 0-16,-4 2 0 15,-1 3 0-15,-6 4 1 16,-6 5-1-16,-12-4 1 16,-1 25 0-16,-12-6 0 15,-5 7 1-15,-8-2 0 16,2 1-2-16,1 1 1 15,3-4-1-15,6-6 0 16,9-5 0-16,5-11-1 16,22 8 0-16,4-7 0 15,4-2-1-15,2 1 2 0,1 1-1 16,-6 5 0-16,-8 7 1 15,-10 3-1-15,-11 8 1 16,-13 3-1-16,-8 5 1 16,-6-2-1-16,0-1-1 15,2-3-1-15,3-8-1 16,14-3-4-16,-2-21-23 15,25 0-10-15,6-15 1 16,16 1-2-16,3-14 1 16</inkml:trace>
  <inkml:trace contextRef="#ctx0" brushRef="#br1" timeOffset="37358.1368">18334 6776 96 0,'-25'22'38'0,"-1"-7"3"16,1 9-3-16,-8 3-29 15,5 6-6-15,-2 3 1 16,3 6 0-16,4 1-1 16,7 1-1-16,8-3 0 15,11-1-1-15,11-8 0 16,8-7 0-16,6-9 0 15,6-8-1-15,2-8 1 16,-3-6-1-16,-4-9 1 16,-8-5-1-16,-11-2 1 15,-8-2-2-15,-13 0 1 16,-10 3 0-16,-9 6-2 0,-6 3 0 15,1 8-2-15,-4-2-4 16,18 17-20-16,-5-11-13 16,26 0 1-16,-11 3-2 15,31-9 2-15</inkml:trace>
  <inkml:trace contextRef="#ctx0" brushRef="#br1" timeOffset="40717.3289">19892 3705 19 0,'0'0'30'0,"0"0"-1"15,11-6 2-15,4 7-13 16,-5-19-3-16,20 10-2 15,-2-21-3-15,24-1 1 16,9-17-5-16,25-10 0 16,11-15-2-16,20-10 0 15,13-12-3-15,12-8 0 16,8-8 1-16,2-3-2 15,-5-8 2-15,-2 1-1 16,2 0 2-16,0-3-2 16,-2 3 2-16,-2 7-1 15,-6 7-1-15,-6 7 1 16,-11 16-1-16,-10 9 0 0,-18 12-1 15,-18 12 1 1,-20 12-2-16,-12 8 2 0,-14 7 0 16,-12 6 0-16,-8 2 0 15,-4 4 0-15,-4 11 0 16,-12-12-1-16,2 7 1 15,-5 0-1-15,-3 3 0 16,-5 3 0-16,-1 4 0 16,-4-1-1-16,-2 4 1 15,-3 5 0-15,-6 2-1 16,-1 5 0-16,0-2 1 15,-2 2 0-15,3-2-1 16,1 1 1-16,7-7 0 16,7-2 0-16,9-7 0 0,15-3 0 15,7-14 1-15,20-2-1 16,16-1 1-16,11-3 0 15,10-2 0-15,7 5 0 16,0 0 0-16,-3 4 0 16,-9 7 0-16,-15 7 0 15,-15 6 0-15,-17 12 0 16,-17 7 1-16,-22 10-1 15,-16 7 1-15,-10 2-2 16,-10 5 0-16,-6-2-3 16,7 4-6-16,-6-21-22 15,31 6-10-15,10-20-1 16,28-4-1-16</inkml:trace>
  <inkml:trace contextRef="#ctx0" brushRef="#br1" timeOffset="46050.6337">1896 3539 55 0,'14'-6'34'16,"-14"6"0"-16,0 0 0 15,0 30-25-15,-13-17 3 16,7 16-3-16,-9-3-3 16,7 5-2-16,-7-2 0 15,8 2-1-15,0-10 0 16,3-1 0-16,0-9 0 0,4-11 0 15,0 0 0-15,20-18-1 16,-3-9-1-16,3-5 2 16,4-11-1-16,5-4 0 15,1-5-1-15,4 5 1 16,-2 2-1-16,-4 11 1 15,-4 10-1-15,-3 17 0 16,-3 17 0-16,-9 14-1 16,-2 12 1-16,-4 4-1 15,0 9-1-15,-2-2-3 16,10 9-17-16,-8-21-17 15,13-2-4-15,-3-19 2 16,9-5-4-16</inkml:trace>
  <inkml:trace contextRef="#ctx0" brushRef="#br1" timeOffset="47452.7141">24018 1275 86 0,'0'0'37'0,"0"0"1"16,0 0-1-16,14-26-31 16,-14 26-3-16,0 0 0 15,-2 17 1-15,-6 11-2 16,-2 8 0-16,-7 7-1 0,-2 7 0 15,2-2 0-15,0 4 0 16,-1-4 0-16,4-7 0 16,5-9 0-16,3-6 0 15,5-14 0-15,1-12 1 16,18-8-1-16,0-14 0 15,6-12 1-15,8-10 0 16,2-9 0-16,-34 53-1 16,39-65 2-16,-39 65-2 15,47-64 1-15,-47 64-1 16,43-60 1-16,-43 60-1 15,44-49 0-15,2 19-1 16,-7 20 0-16,-6 19 0 0,-2 20 0 16,-4 18 0-16,-10 16-3 15,1 10 0-15,-4 9-8 16,-12-12-27-16,15-2-4 15,-12-12 0-15,8-3-1 16</inkml:trace>
  <inkml:trace contextRef="#ctx0" brushRef="#br1" timeOffset="48428.7698">20932 4736 76 0,'-24'-5'37'0,"13"4"-1"16,11 1-1-16,4-14-33 15,19 7-1-15,20 3 1 16,17-2 0-16,18-1 0 15,17-4 1-15,18 1 0 16,19-1-1-16,11-1 0 16,8 0 0-16,1-1 1 15,-2-3-1-15,-6 1 0 16,-7-2-1-16,-12-1 0 15,-18 0 0-15,-17-2 0 16,-20 1-1-16,-19 0 0 16,-21 0 0-16,-24-1 0 15,-25 3 0-15,-19 0 1 16,-20 0 0-16,-15 3 1 0,-9 3 0 15,-4 2-1-15,3 5 1 16,10 2-1-16,15 2 0 16,21 6 0-16,26 2-1 15,30 3 1-15,31 0-1 16,29 0 1-16,22 2-1 15,22 2 2-15,9 3-1 16,0 4 0-16,-14 5 0 16,-18 6 0-16,-31 6 0 15,-35 10 0-15,-40 7-1 16,-35 2 0-16,-36 5-1 15,-25-2 0-15,-9-1 0 16,-6-7-4-16,20 5-19 0,4-30-15 16,35-7-1-1,24-20 0-15,46-12-2 0</inkml:trace>
  <inkml:trace contextRef="#ctx0" brushRef="#br1" timeOffset="49063.8063">24123 4399 81 0,'-18'14'38'16,"3"10"-2"-16,-8-3 2 16,10 9-32-16,-10-5-3 15,7 5 1-15,-2-7-2 0,8 1 0 16,2-7 0-16,5-6 0 15,3-11 0-15,0 0-1 16,20-11 1-16,-4-9 1 16,3-7-1-16,3-5 1 15,0-7-1-15,2 1 0 16,4-5 0-16,-3 8 0 15,1 1-1-15,-2 10 0 16,1 4 0-16,-3 12-1 16,2 10 1-16,0 7-1 15,-2 12 0-15,-1 7 1 16,-2 9-1-16,-1 5 1 15,-4 5-3-15,-3-1 0 16,-5 8-4-16,-12-13-24 0,12 9-9 16,-10-14-2-16,10 0-1 15,-5-14 0-15</inkml:trace>
  <inkml:trace contextRef="#ctx0" brushRef="#br1" timeOffset="50249.8741">20931 6438 91 0,'-14'-8'36'0,"14"8"1"16,-12-7-3-16,12 7-31 16,14 17-2-16,5 3 0 15,5 2-1-15,11 6 2 16,8 3-1-16,8 7 1 15,10 0 0-15,8 6 2 16,4-2-2-16,8 8 2 16,2-2-1-16,11 4 0 15,3 1-1-15,10 0 0 16,4-2-1-16,6 1 0 15,6 0 0-15,6-3-1 16,1-6-1-16,0-3 1 16,-5-3 0-16,-4 0-1 15,-9-7 0-15,-7 1 0 0,-14-5 1 16,-13-4 0-16,-14-2 0 15,-12-1 0-15,-14-4 1 16,-6-4-1-16,-16-3 1 16,-16-8-1-16,0 0 1 15,0 0-1-15,-15-7 1 16,-8-6-1-16,-5-6 1 15,-6-6-1-15,-7-6 1 16,-3-5 0-16,-5-4-1 16,-2 0 2-16,-5 0-2 15,4 0 1-15,-3 3 0 16,3 4 0-16,4 8 0 15,5 4-1-15,11 5 0 16,7 3-1-16,12 7 1 0,13 6 0 16,0 0-1-16,30 4 0 15,4 4 1-15,9 5 0 16,8 2-1-16,3 6 1 15,1 2 0-15,-3 7-1 16,-8 3 1-16,-10 5-1 16,-12 7 1-16,-16 2-1 15,-12 5 1-15,-17 5-1 16,-12-1 1-16,-15 0 0 15,-11-4 0-15,-4-3 1 16,-6-4-1-16,6-7-1 16,7-5-3-16,5-22-19 15,25 4-16-15,13-18-1 16,28-9-1-16,17-16-1 15</inkml:trace>
  <inkml:trace contextRef="#ctx0" brushRef="#br1" timeOffset="51027.9186">23993 7497 85 0,'0'0'36'0,"7"-13"2"15,-7 13 0-15,0 0-32 16,0 0-2-16,0 0 0 15,-14 16 0-15,2 1-1 16,0 10 0-16,-4 3-1 16,-1 6 1-16,-3 2-1 15,2 1 0-15,-1-3 0 16,5-5 0-16,1-5-1 15,8-7 0-15,6-9 0 16,-1-10-1-16,20-7 1 16,-1-7 0-16,7-12 0 15,7-4 1-15,2-8 0 0,7-4-1 16,-3-3 1-16,1 1 0 15,-1 5 0-15,-3 4 0 16,-7 8 0-16,-5 9-2 16,-2 9 0-16,-2 12 0 15,-5 11 0-15,-2 11 0 16,-3 10 0-16,-1 6 0 15,3 8 0-15,-4 2 0 16,2 0 0-16,-3-1 0 16,6-3 0-16,-1-12-8 15,14 7-12-15,-11-23-21 16,21-1 0-16,-3-14-1 15,15 0 0-15</inkml:trace>
  <inkml:trace contextRef="#ctx0" brushRef="#br1" timeOffset="51155.9258">24822 7851 119 0,'-13'-10'40'15,"13"10"1"-15,-25-12-3 16,6-6-43-16,19 18-32 16,-10-19-3-16,10 19-1 15,-7-21-2-15</inkml:trace>
  <inkml:trace contextRef="#ctx0" brushRef="#br1" timeOffset="121031.9226">18287 2688 17 0,'4'-12'30'0,"-4"12"-1"15,6-15 4-15,-7-1-23 16,1 16 6-16,-19-16-8 15,5 15 1-15,-14-7 0 16,6 13 2-16,-14-8-2 16,9 12-1-16,-14-3-2 15,10 10-1-15,-3-3-2 0,6 4 2 16,4 4-1-16,4-1-1 15,6 3 0-15,6 6 0 16,6-3-1-16,5 0 0 16,7-1-1-16,8-6-1 15,8-9 0-15,9-9 1 16,4-9-1-16,6-13 1 15,1-7-2-15,-2-3 1 16,-4-5-1-16,-8 3 1 16,-4 4 0-16,-13 6-2 15,-6 7 1-15,-9 16 0 16,0 0 1-16,0 0 2 15,-4 18 0-15,-1 4 0 16,5 8-3-16,-1-2-4 16,11 12-32-16,-5-13-2 0,8-1-2 15,-3-11-3-15</inkml:trace>
  <inkml:trace contextRef="#ctx0" brushRef="#br2" timeOffset="231175.2225">1808 10582 61 0,'13'-8'34'15,"-13"8"-1"-15,0 0-2 16,0 0-22-16,0 0-1 15,0 0-2-15,10 25-1 16,-11-6-1-16,2 10 0 16,-3 4 0-16,3 12-1 15,-5 5 0-15,2 9-1 16,-5 1-1-16,3 1-1 15,-3-6 1-15,1-4-2 0,2-9 2 16,2-8-3-16,3-13 3 16,-1-21-2-16,15-1 3 15,0-21 1-15,5-16-1 16,3-10 2-16,0-12-2 15,5-6 2-15,-2-9-2 16,0-5 1-16,2 2-2 16,-1 4-1-16,1 4 2 15,0 6-3-15,4 9 3 16,-3 9-2-16,4 9 2 15,0 14-2-15,-1 8 2 16,2 12-1-16,-1 13-2 16,1 12 3-16,-3 14-3 15,2 13 1-15,-9 12-1 16,4 7 2-16,-3 3-2 0,-4 2 2 15,-2-4-1-15,-2-6 0 16,0-10-1-16,-3-18-4 16,9-2-12-16,-23-33-20 15,29 10-3-15,-20-25-1 16,6-1-1-16</inkml:trace>
  <inkml:trace contextRef="#ctx0" brushRef="#br2" timeOffset="231842.2606">1374 9982 71 0,'-2'-16'37'16,"2"16"-2"-16,-2-11 2 16,4 22-29-16,-12 6 0 15,10 15-2-15,-13 7 0 16,7 12-4-16,-3 2-1 15,1 5-2-15,7 6-8 16,-4-11-26-16,13-2-4 16,-2-15 2-16,8 1-4 15</inkml:trace>
  <inkml:trace contextRef="#ctx0" brushRef="#br2" timeOffset="232377.2912">1294 11190 43 0,'1'-10'32'0,"-1"10"2"16,0 0-1-16,-14-15-16 16,14 15-10-16,-18 8 1 15,13 3-2-15,-10 4-1 16,5 8 0-16,-2 3-2 15,2 7 0-15,2 1-1 16,7 4 1-16,6-5-2 16,4-2 1-16,10-9-1 15,5-8-1-15,11-13 0 16,3-9 0-16,4-11 0 15,-2-11 0-15,-3-4 0 16,-8-5 0-16,-9 1-1 16,-16 2 1-16,-15 5-1 0,-16 4 1 15,-11 10-2-15,-13 2 0 16,1 7-4-16,-7-3-22 15,17 13-8-15,4-4 1 16,23 6-3-16</inkml:trace>
  <inkml:trace contextRef="#ctx0" brushRef="#br2" timeOffset="232939.3233">3405 10429 74 0,'-2'-13'38'0,"2"13"-3"16,-1 18 2-16,1 6-32 15,-5 5 0-15,5 15-1 16,-4 5-1-16,4 8 0 15,0 4-3-15,0-1-1 0,5 1-6 16,-6-17-29-16,12-7 0 16,-7-17 0-16,7-8-2 15</inkml:trace>
  <inkml:trace contextRef="#ctx0" brushRef="#br2" timeOffset="233096.3323">3306 10807 104 0,'-13'-1'39'16,"13"1"2"-16,0 0-3 15,28-3-35-15,12-11-4 16,12-20-15-16,21 8-21 16,4-14-3-16,12 4-1 15,-2-8-1-15</inkml:trace>
  <inkml:trace contextRef="#ctx0" brushRef="#br2" timeOffset="234247.3982">5519 9951 39 0,'0'-18'32'16,"0"18"2"-16,-4-25-4 16,4 25-12-16,0 0-1 15,0 0-5-15,-9-9-2 16,9 9-3-16,0 0-1 15,-9 22-2-15,3-3-1 16,-3 10 0-16,1 9-1 0,-2 15-1 16,-3 10 0-16,4 10 1 15,0 8-2-15,2 6 1 16,4 3 0-16,8 0 0 15,9-2-1-15,10-5 1 16,5-7 0-16,8-7-1 16,14-9 0-16,6-9-1 15,4-7 1-15,8-12-2 16,6-9 1-16,5-9-1 15,4-8 2-15,6-13-1 16,-6-13 1-16,3-10 1 16,-3-12 0-16,-5-15 1 15,-7-14-1-15,-7-10 1 16,-10-12-1-16,-10-3 0 0,-7-11 1 15,-10-3-2-15,-13-3 2 16,-6 5-2-16,-8 8 2 16,-5 15-2-16,-8 11 1 15,-3 14 0-15,-2 20-2 16,-2 8-5-16,19 32-30 15,-15-12-4-15,15 12 0 16,0 0-2-16</inkml:trace>
  <inkml:trace contextRef="#ctx0" brushRef="#br2" timeOffset="235065.445">3815 9706 90 0,'17'-16'38'0,"5"10"-1"16,-1-7 1-16,11 5-34 16,2-2-1-16,5 3 0 15,-2 1-1-15,-3 7 0 16,-8 5 0-16,-6 9-1 15,-15 8 1-15,-15 10-1 16,-9 7 1-16,-11 7 0 0,-11 5 0 16,-3 3 0-16,-1 0-1 15,4-3 1-15,6-9-1 16,13-3 0-16,11-13-1 15,20-9 0-15,17-13-1 16,18-12-2-16,15-4-4 16,1-18-29-16,20 3-3 15,-4-15-1-15,7 4 0 16</inkml:trace>
  <inkml:trace contextRef="#ctx0" brushRef="#br2" timeOffset="235568.4737">4403 9658 98 0,'0'0'39'0,"0"0"-1"16,8-15 1-16,5 10-36 16,-13 5-1-16,22-9 0 15,-10 5-1-15,7 1 0 16,-3-1 0-16,6 3-1 15,-3 0 0-15,-3 1 1 16,-1 4-1-16,-15-4 1 16,13 19 0-16,-18 0 0 0,-4 5 1 15,-9 2 0-15,0 3 0 16,-3 0-1-16,4-1 1 15,6-2-1-15,5-6-1 16,11-6 1-16,10-7-1 16,13-5-1-16,7-3 1 15,6 0 0-15,-1-2 0 16,0 6 0-16,-7 7 1 15,-11 8-1-15,-15 10 0 16,-12 8 1-16,-15 5-1 16,-11 4 0-16,-2 3 0 15,-2-7-1-15,2-4-1 16,9-14-1-16,17-8-7 15,7-15-28-15,26-23-2 16,8-14-1-16,18-3 0 0</inkml:trace>
  <inkml:trace contextRef="#ctx0" brushRef="#br2" timeOffset="235875.4913">5041 9628 72 0,'-27'-12'40'0,"12"18"-2"15,-9-4 2-15,8 17-13 16,-4-9-24-16,9 5 1 15,1-1-2-15,9 3 1 16,2-2-1-16,9 1-1 16,5-1 0-16,7-1 0 15,0-4 0-15,7 3-1 16,-3 0 1-16,1 1-1 0,-3 0 0 15,-5 3 1-15,-5 2-1 16,-9 9 0-16,-6 1 0 16,-5 2 0-16,-7 2-1 15,-5 0-1-15,2-3-3 16,-8-19-21-16,13 5-14 15,-2-21 1-15,18-6-2 16,0-20 1-16</inkml:trace>
  <inkml:trace contextRef="#ctx0" brushRef="#br2" timeOffset="236026.4999">5089 9683 113 0,'-25'-13'42'0,"25"13"0"16,0 0 0-16,29-24-39 15,2 9-3-15,16-10-6 16,25 3-32-16,-6-9-4 15,11 8 1-15,-6-5-4 16</inkml:trace>
  <inkml:trace contextRef="#ctx0" brushRef="#br2" timeOffset="236995.5554">4365 11296 64 0,'-26'-15'39'15,"9"18"-3"-15,-11-5 2 16,6 13-29-16,-13-2-2 16,4 9-2-16,-3 3-1 0,2 6-1 15,3-2-1-15,7 3 1 16,6-2-1-16,10-3-1 15,8-5 1-15,12-8-1 16,9-9 0-16,12-8-1 16,8-5 1-16,1-9 0 15,3-5 0-15,-1-2 0 16,-6 0 0-16,-5 3 0 15,-9 3 0-15,-6 8 1 16,-9 6-1-16,-11 8 0 16,-3 16 0-16,-7 9-1 15,-8 10 0-15,1 9 1 16,-4 6-2-16,2 6 1 15,0 4-2-15,4-3 0 16,8-1-4-16,2-22-26 0,20 3-9 16,0-21 1-16,17-6-2 15</inkml:trace>
  <inkml:trace contextRef="#ctx0" brushRef="#br2" timeOffset="237385.5777">4838 11345 81 0,'0'0'41'16,"0"0"-2"-16,15-6 2 0,16-6-38 15,-5-1 0-15,11 3 0 16,-3 0 0-16,1 4-1 16,-8 2 0-16,-2 8 0 15,-9 7-1-15,-11 7 1 16,-14 11-1-16,-10 9 0 15,-10 7 0-15,-9 7 1 16,-5 1-1-16,-1 1 1 16,3-3 1-16,8-6 0 15,9-7-2-15,15-11 1 16,18-9 0-16,15-11-2 15,17-9-1-15,9-9-5 16,22 4-20-16,-7-18-17 16,16 6 2-16,-5-11-5 15,10 7 3-15</inkml:trace>
  <inkml:trace contextRef="#ctx0" brushRef="#br2" timeOffset="238745.6555">7226 10630 48 0,'0'0'33'0,"-11"5"1"16,11-5-1-16,0 0-19 15,-11-2-3-15,11 2-4 16,-11-1-1-16,11 1-1 15,-11-1-1-15,11 1-1 16,0 0 1-16,-11 1-2 16,11-1 1-16,0 0-2 15,0 0 1-15,0 0-1 16,0 0 0-16,0 0 0 0,0 0-1 15,12 5 1 1,-12-5 0-16,14 4-1 0,-14-4 1 16,18 6-1-16,-3-3 1 15,5 0 0-15,7-4-1 16,5-3 1-16,9-3-1 15,10-1 1-15,7-7-1 16,12 2 1-16,6-3-1 16,5 1 0-16,-1 2 0 15,3-1 0-15,-2 4 0 16,-3 1 0-16,-3 2 0 15,-5 3 0-15,-9-1 0 16,0 0 0-16,-9 2 0 16,-8 2 0-16,-6 0 0 15,-11 1 0-15,-9 1 0 0,-18-1 0 16,0 0 1-16,0 0-1 15,-27 9 0-15,-1-8 1 16,-5-2 0-16,-9-1-1 16,-2-2 1-16,-7-1 1 15,-2-1-1-15,-3 1 1 16,-1 1 0-16,1 1 0 15,3 2-1-15,9 3 0 16,7 0 0-16,10-1-1 16,17-1 0-16,10 0 0 15,30-6 0-15,12-1-1 16,14-1 1-16,14 0 0 15,11 1-1-15,5 2 1 16,1 7 0-16,-7 2 0 0,-9 10 0 16,-15 7 0-16,-15 9 0 15,-20 5 0-15,-23 9 0 16,-23 5 0-16,-18 3 0 15,-15 1 0-15,-11 0 0 16,-4-6 0-16,1-7-2 16,5-7 0-16,16-8-4 15,8-22-17-15,30-1-17 16,11-17 0-16,30-10-2 15,10-14 1-15</inkml:trace>
  <inkml:trace contextRef="#ctx0" brushRef="#br2" timeOffset="240135.735">10424 9899 48 0,'2'-36'34'15,"2"6"1"-15,-3 0 1 16,8 14-22-16,-16-10 0 16,7 26-4-16,0-16-3 15,0 16-1-15,0 0-1 16,0 26-1-16,-3 0-1 15,2 12 0-15,-3 12-2 16,3 12 1-16,-1 12-1 16,-2 7 1-16,1 7-2 15,1 6 1-15,-1-1-1 16,1-5 1-16,0-4-1 15,2-7 0-15,0-11 1 16,2-11-1-16,-2-10 0 0,2-11 0 16,3-10 0-16,-4-13-1 15,-1-11 1-15,5-17 0 16,-2-9 0-16,-3-12 0 15,4-14 0-15,-3-15 0 16,3-16 1-16,1-15-1 16,2-11 1-16,2-11-1 15,4-3 2-15,3 2-3 16,5 5 2-16,2 8-2 15,4 15 0-15,4 16 0 16,6 19 1-16,4 16-1 16,1 16 0-16,5 11 0 15,2 13 1-15,4 9 0 16,1 10 0-16,-1 9 0 0,-5 9 1 15,-6 9 0-15,-7 5-1 16,-16 8 1-16,-14 9 0 16,-15 3 0-16,-21 2 0 15,-17 3 0-15,-19 2-1 16,-13-2 0-16,-6-5-1 15,0-9 1-15,11-10-1 16,8-12 1-16,16-12-1 16,23-14 0-16,28-12 1 15,24-9-2-15,28-8 3 16,16-3-1-16,16-1 1 15,9 4-1-15,-1 5 1 16,-1 9-2-16,-15 12 0 16,-18 13 3-16,-24 17-3 15,-25 13 1-15,-29 12 0 0,-24 13 1 16,-23 1-2-16,-17 4 3 15,-9-6-2-15,-2-5 1 16,8-9-2-16,9-17-2 16,27-13-5-16,12-24-31 15,39-8-1-15,33-24-1 16,21-7-1-16</inkml:trace>
  <inkml:trace contextRef="#ctx0" brushRef="#br2" timeOffset="240623.7629">11621 10609 86 0,'-27'-22'39'16,"10"17"1"-16,-14-3 0 15,5 14-32-15,-16 2-3 16,3 11-1-16,-7 3 0 15,4 9 0-15,5-2-1 16,7 4-1-16,11-3 0 16,15-4-1-16,10-6 0 15,19-5 0-15,12-8 0 0,10-7-1 16,9-7 0-16,2-6 1 15,0-4-1-15,-1-6 0 16,-4 1 1-16,-8-1-1 16,-10 1 0-16,-7 4 1 15,-10 3 0-15,-6 5 0 16,-12 10 0-16,0 0 0 15,-5 20 0-15,-9 8 0 16,-3 4-1-16,-2 7 1 16,4 3-2-16,0-2-1 15,8-1-3-15,8-16-4 16,24 2-23-16,-9-24-10 15,15-2 1-15,-6-17-2 16</inkml:trace>
  <inkml:trace contextRef="#ctx0" brushRef="#br2" timeOffset="241171.7942">9126 9140 80 0,'0'0'37'15,"-6"26"0"-15,-2-5 0 16,-2 17-32-16,0-1-4 16,-2 5 0-16,3 1-1 15,1 0-2-15,8 8-14 16,1-19-20-16,11-3 0 15,4-15 0-15,14-11 0 16</inkml:trace>
  <inkml:trace contextRef="#ctx0" brushRef="#br2" timeOffset="241427.8089">9486 9155 95 0,'-19'10'38'0,"8"12"2"16,-5-7-1-16,13 7-35 15,-4-1 0-15,11-2-2 16,4-2 0-16,10 0 0 16,7-3-1-16,5-3-1 15,8-6-1-15,7-6-1 16,11-5-3-16,-2-15-6 15,16 4-27-15,-12-17-2 16,8 3 1-16,-13-11-2 16</inkml:trace>
  <inkml:trace contextRef="#ctx0" brushRef="#br2" timeOffset="241608.8192">9796 9074 102 0,'-38'43'40'16,"13"9"0"-16,0-9-1 15,14 2-38-15,8-3-2 16,11-11-1-16,16 1-8 16,-1-19-27-16,22 0-2 15,0-20 0-15,11-1-2 16</inkml:trace>
  <inkml:trace contextRef="#ctx0" brushRef="#br2" timeOffset="241788.8293">10211 8943 99 0,'-10'13'39'16,"-11"7"2"-16,7 15-3 16,-8-1-35-16,6 15-2 15,5 7-4-15,-2-6-25 16,16 11-11-16,-7-8 1 15,14 0-2-15</inkml:trace>
  <inkml:trace contextRef="#ctx0" brushRef="#br2" timeOffset="242599.8759">9276 11257 75 0,'-1'-10'39'0,"1"10"-1"16,-19 10-1-16,-3 2-31 15,2 8-1-15,-7 0-1 16,5 9 0-16,-4-4-1 16,9 2 0-16,6-4-2 15,9-5 1-15,14-7-1 16,12-5-1-16,9-4 0 15,6-5 1-15,5 2-1 0,0 1 0 16,-2 4 0-16,-7 4 1 16,-10 8-1-16,-12 3 0 15,-11 6 0-15,-8-1-1 16,-6 2-1-16,-7-8-3 15,6 8-13-15,-5-22-22 16,18-4 1-16,-18-16-2 16,22-5 1-16</inkml:trace>
  <inkml:trace contextRef="#ctx0" brushRef="#br2" timeOffset="243034.9008">9373 11156 94 0,'0'0'39'0,"-20"3"2"16,20-3-3-16,0 0-36 16,18-1-2-16,10-6-2 15,6-3-2-15,14 0-3 16,0-9-5-16,20 10-28 15,-9-6 3-15,5 10-3 16,-12-4 2-16,1 10 30 16,-17 1 7-16,-15 2 4 15,-7 11 8-15,-24-6 27 16,3 8 0-16,-19 0 2 15,2 10 0-15,-16-4-29 16,10 15-3-16,-1 0-3 16,4 9-1-16,4 4-1 0,6 3 0 15,9-4-1-15,10-1 1 16,11-8-2-16,10-9 0 15,5-9 0-15,3-9-1 16,-1-12 1-16,0-9-1 16,-7-5 0-16,-10-6-1 15,-11 1 0-15,-12-4 0 16,-6 2-3-16,-6-5-1 15,3 10-6-15,-13-12-26 16,19 16-4-16,-2-8 0 16,20 5-2-16</inkml:trace>
  <inkml:trace contextRef="#ctx0" brushRef="#br2" timeOffset="243688.9382">12625 9993 93 0,'0'0'38'0,"0"0"2"15,1 21-1-15,-8 4-36 16,3 10-1-16,-3 6-2 15,2 9 2-15,-2 7-2 16,1-1-1-16,3 4-4 16,-4-17-9-16,9 5-26 15,-2-18 2-15,7-5-2 0,-7-25 2 16</inkml:trace>
  <inkml:trace contextRef="#ctx0" brushRef="#br2" timeOffset="243838.9468">12573 10317 100 0,'-10'-12'40'16,"-9"-5"4"-16,19 17-4 15,-14-22-32-15,22 12-4 16,13-3-2-16,16-5-5 16,29 4-33-16,-6-15-5 15,19 4 1-15,0-7-3 16</inkml:trace>
  <inkml:trace contextRef="#ctx0" brushRef="#br2" timeOffset="244635.9924">14293 9215 61 0,'0'0'39'0,"0"0"-1"0,0 11 1 16,-10 2-21 0,9 26-11-16,-4 7-3 0,9 18-1 15,0 10 1-15,7 17-1 16,-1 11 0-16,4 11 0 15,-1 11-3-15,-2 4 2 16,-5 1-1-16,2-7 0 16,-3-5-4-16,3-22-3 15,15-8-32-15,-8-31-1 16,15-17-1-16,-2-28 0 15</inkml:trace>
  <inkml:trace contextRef="#ctx0" brushRef="#br2" timeOffset="245003.0134">14839 9532 80 0,'-52'41'41'16,"2"18"0"-16,-13-5-1 15,7 12-21-15,-2-9-15 16,11 0 1-16,10-9-2 16,15-6 0-16,10-7-1 15,15-6 0-15,17-11 0 16,12-4-1-16,13-5 0 15,9-4 0-15,5-3-1 16,0 0 1-16,-2 3-1 16,-4 3 0-16,-9 8 0 0,-7 6 1 15,-7 9-1-15,-7 6 0 16,-4 7-2-16,-5 0 0 15,0 4-3-15,2-6 0 16,9 5-7-16,-5-17-27 16,19 0-4-16,-4-15 3 15,13-5-2-15</inkml:trace>
  <inkml:trace contextRef="#ctx0" brushRef="#br2" timeOffset="245370.0343">15461 10243 100 0,'-11'6'42'0,"-7"-2"-4"16,8 12 2-16,-7 6-38 16,7 7 0-16,1 7 0 15,3 12 0-15,0 1-1 16,0 5 1-16,5 0-1 15,-2-4 1-15,3-6-2 16,-3-7 1-16,2-8-1 16,2-13 0-16,-1-16 0 15,0 0 1-15,19-25-1 16,-8-5 0-16,3-10 1 15,5-6 0-15,-4-4 1 16,6-2-1-16,-3 4 2 16,3 5-2-16,0 3 2 15,7 5-2-15,3 5 1 16,6 5-3-16,9 5-1 0,2-6-10 15,21 15-25-15,-8-5-4 16,11 13 0-16,-11-5-3 16</inkml:trace>
  <inkml:trace contextRef="#ctx0" brushRef="#br2" timeOffset="246521.1002">13167 10868 79 0,'-14'3'37'0,"14"-3"1"16,0 0-1-16,24-14-34 15,-1 1 0-15,8 5-1 16,4-2 0-16,3 3 0 15,-3 1 0-15,1 7-1 16,-9 5 1-16,-12 8-1 16,-11 7 1-16,-11 5 0 15,-14 3-1-15,-5 4 0 16,-8-3 0-16,4-1-1 0,1-6 1 15,11-4-2-15,12-9 1 16,6-10-1-16,24 2 1 16,7-7 0-16,6-1 0 15,1 4 0-15,-2 0 1 16,-8 10-1-16,-10 6 0 15,-13 9 1-15,-13 8-1 16,-14 8 1-16,-9 1-1 16,-2-1 1-16,2-3-3 15,3-11-1-15,18-3-7 16,10-22-29-16,15-9-1 15,17-18 0-15,28-6-2 16</inkml:trace>
  <inkml:trace contextRef="#ctx0" brushRef="#br2" timeOffset="246855.1193">14016 10818 95 0,'-26'22'41'16,"-18"2"0"-16,5 15-1 15,-11-3-34-15,6 18-4 16,3 2 1-16,13 6-1 15,6-4-1-15,13-1 0 16,10-6 0-16,11-10-1 16,10-9 0-16,4-11 1 15,4-8-1-15,-1-12 0 16,-3-10 0-16,-9-7-1 0,-8-5 1 15,-9-7 0-15,-9-1-1 16,-7-4 0-16,-11-2 0 16,1 2-1-16,-1 8 0 15,-4 1-1-15,6 9-3 16,-7-6-19-16,32 21-15 15,-16-11 0-15,16 11-3 16,16-6 3-16</inkml:trace>
  <inkml:trace contextRef="#ctx0" brushRef="#br2" timeOffset="247978.1835">13091 8839 75 0,'-12'-1'37'0,"-7"0"1"15,-1 12-2-15,-13-3-29 16,4 13 0-16,-4 1-1 15,3 9-1-15,-4-3-1 0,8 0-1 16,6-2 0-16,9-4-1 16,11-7-1-16,17-7 0 15,8-9 0-15,14-9-1 16,9-6 1-16,6-4-1 15,1-6 0-15,-2 3 1 16,-5 0-1-16,-10 5 1 16,-10 7-1-16,-13 11 1 15,-15 0-1-15,-5 31 0 16,-10 0 0-16,-8 10 1 15,-3 5-2-15,0 6 1 16,3 0-2-16,4-6-1 16,14 0-5-16,-3-22-28 15,26-1-4-15,5-22 0 16,19-6-2-16</inkml:trace>
  <inkml:trace contextRef="#ctx0" brushRef="#br2" timeOffset="248324.2033">13496 8920 92 0,'-15'-4'39'15,"15"4"0"-15,-1-11 0 16,1 11-36-16,28-17-1 15,3 14 0-15,-1-3 0 0,4 9 1 16,-4 0-1-16,-3 7-1 16,-9 7 1-16,-7 4-1 15,-13 8 1-15,-10 6-1 16,-10 3 1-16,-8 3 0 15,-6 3 0-15,-1-1 0 16,4-6-1-16,8-1 0 16,11-12 0-16,15-9 0 15,20-12-2-15,17-10-2 16,20 5-12-16,-4-20-23 15,22 8-4-15,-5-11 0 16,8 11-1-16</inkml:trace>
  <inkml:trace contextRef="#ctx0" brushRef="#br2" timeOffset="250269.3146">16883 9558 51 0,'0'0'29'0,"11"-11"4"16,-11 11-10-16,0-10-11 15,0 10-2-15,0 0 0 16,0 0-2-16,0 0-1 16,0 0-1-16,0 0-1 15,10 12-1-15,-11 9 0 16,6 10 0-16,-5 7-1 15,0 12 0-15,-3 7-1 16,-1 8 1-16,-3 3-2 16,0-2 1-16,-4-5-2 0,1-9-1 15,4-4-4-15,-3-19-6 16,14 0-26-16,-9-18 0 15,4-11-1-15,15-1-1 16</inkml:trace>
  <inkml:trace contextRef="#ctx0" brushRef="#br2" timeOffset="250478.3263">16754 9863 107 0,'0'0'40'16,"0"0"1"-16,18 6-2 0,5-6-36 15,6 1-2-15,10 2 0 16,2-2-3-16,9 14-15 16,-4-12-21-16,7 6-2 15,-6-3 0-15,4 6-2 16</inkml:trace>
  <inkml:trace contextRef="#ctx0" brushRef="#br2" timeOffset="254355.5483">18272 9212 98 0,'-12'0'39'16,"12"0"0"-16,3-14-2 0,20 1-33 15,25-3-2-15,18-4 0 16,22 0 0-16,13 1 0 16,9 4-1-16,-3 8 0 15,1 6-1-15,-19 12 0 16,-20 16 0-16,-23 11 0 15,-32 14 0-15,-28 9-1 16,-24 8 1-16,-21 3 0 16,-14 3 1-16,-5-9 0 15,2-2 0-15,7-12-1 16,9-12 0-16,22-12 0 15,22-9 1-15,16-19-1 16,39 7 0-16,17-11 0 16,14-3 0-16,7 3 0 15,5 9 1-15,-3 6-1 0,-13 11 1 16,-15 12 0-16,-23 12 0 15,-27 13 0-15,-22 10 0 16,-24 5-1-16,-17 3 3 16,-13-2-3-16,-7-6 2 15,2-8-3-15,6-11 2 16,9-12-2-16,14-16 0 15,21-12-3-15,11-26-14 16,32 0-21-16,10-19-5 16,23-2 4-16,10-11-3 15</inkml:trace>
  <inkml:trace contextRef="#ctx0" brushRef="#br2" timeOffset="255434.61">20713 9677 57 0,'6'-12'34'15,"-6"12"0"-15,13-24 0 16,2 19-22-16,-13-10-3 0,8 12 0 16,-10 3 0-16,0 0-2 15,0 0-2-15,3 14-1 16,-11 10 0-16,1 16 0 15,-9 8-1-15,0 14 0 16,-3 9-1-16,0 5 0 16,-2 0 0-16,3-5-1 15,4-7-1-15,4-12 1 16,4-13-1-16,6-15 1 15,0-24 0-15,18 4 0 16,1-24 0-16,0-10 0 16,2-14 2-16,3-7-1 15,0-11 0-15,-1-6-1 0,0-4 0 16,-3-6-1-16,1 3 1 15,2 5-1-15,5 4 0 16,1 5 0-16,7 8 0 16,6 12 0-16,1 12 0 15,4 15 0-15,0 14 1 16,1 16-1-16,-6 13 1 15,-3 18 1-15,-8 17-2 16,-6 12 0-16,-6 7 0 16,-5 4 0-16,-4 0 0 15,-2-5 0-15,-1-8 0 16,1-15 0-16,4-10-6 15,-4-31-13-15,14 5-19 16,-11-25-5-16,5-3 1 0,-8-18-1 16</inkml:trace>
  <inkml:trace contextRef="#ctx0" brushRef="#br2" timeOffset="255841.6333">20403 9143 100 0,'0'0'38'15,"14"21"2"-15,-14 1-3 16,3 15-34-16,-9 1-3 15,2 13-2-15,-1 9-2 16,-10 0-12-16,13 15-22 16,-8-6 2-16,10 6-3 15,-2-5 2-15</inkml:trace>
  <inkml:trace contextRef="#ctx0" brushRef="#br2" timeOffset="256426.6668">20389 10557 51 0,'2'-15'32'0,"-4"1"1"16,2 4 1-16,-6-5-18 15,6 15-8-15,-13-14-1 16,13 14 0-16,-23 1 1 15,11 12-2-15,-6 0 0 16,1 11-1-16,-7 1-1 16,6 11-1-16,-3 2 0 15,6 3 0-15,5 0-1 0,7-4 1 16,7-4-1-16,8-7-1 15,10-9 0-15,10-11 0 16,9-12 0-16,3-9-1 16,3-13 1-16,-3-4-1 15,-2-11 0-15,-9-1 1 16,-10-1-1-16,-12 3 0 15,-16 6-1-15,-10 9 1 16,-16 11-1-16,-10 12 0 16,-5 11-1-16,-2 3-1 15,5 11-3-15,-2-15-19 16,24 11-15-16,11-14 1 15,25 0-2-15,13-18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3:50:13.50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2420 1098 69 0,'5'-53'39'15,"-5"53"-1"-15,0 0 0 16,5-52-33-16,-5 52 0 15,0 0-2-15,0 0 2 16,0 0-2-16,3 68 0 16,-4 10-2-16,0 19 1 15,-5 14-1-15,-16-12 0 16,5 16 0-16,0-2-2 15,2-22 1-15,8-26-1 16,-2-17 2-16,7-13-2 16,2-20 2-16,0-15 0 15,11-35-1-15,-2-15 1 16,4-22-1-16,-13 72 1 15,15-95 0-15,-6 32 0 0,1-5-1 16,2-6 0-16,-2-3 1 16,4 1 0-16,-2-1 0 15,-4-4 0-15,-5 4 1 16,4 11 0-16,0 7-1 15,-7 59 0-15,13-85 0 16,-13 85-1-16,0 0 0 16,0 0 1-16,0 0 0 15,56-17 0-15,-56 17 0 16,47 58 0-16,-47-58-1 15,67 64 1-15,-67-64 0 16,85 43-2-16,-36-33 1 16,4-9-1-16,2-10 1 15,2-7 0-15,-1-10 1 0,2-4 0 16,-3-2 0-16,-3 1 0 15,-2 7 0-15,-50 24 0 16,80-20 1-16,-23 37-2 16,-26 41 1-16,-18 40 0 15,-21 32-2-15,-1 23 0 16,-13-23-4-16,15-11-12 15,21-26-23-15,15-40-3 16,23-18 1-16,3-24-1 16</inkml:trace>
  <inkml:trace contextRef="#ctx0" brushRef="#br0" timeOffset="481.0275">4271 1501 73 0,'7'-61'39'16,"-7"61"-2"-16,1-47 4 15,-1 47-30-15,0 0-2 16,-23-60-2-16,23 60 0 15,-42-11-1-15,-14 15-3 16,-7 15 1-16,-7 12-3 16,1 15 2-16,-3 10-3 15,12 12 1-15,14-2-1 16,34-14 0-16,16-13 0 15,17-9 0-15,14-18 1 0,17-11-1 16,11-16 1-16,7-10 0 16,6-12 0-16,1-16 0 15,-77 53 1-15,79-62-2 16,-79 62 2-16,66-68-2 15,-66 68 1-15,60-60-1 16,-60 60 0-16,36-50 0 16,-22 25-1-16,-14 25 1 15,-3 15-2-15,-15 25 1 16,-5 16-1-16,-1 15 0 15,0 3-3-15,15-2-3 16,27-18-25-16,2-20-8 0,28-15 1 16,8-18-2-16</inkml:trace>
  <inkml:trace contextRef="#ctx0" brushRef="#br0" timeOffset="834.0477">5149 1323 122 0,'0'0'43'15,"-14"-49"0"-15,0 43-4 16,-34 9-36-16,-26 11-3 16,4 16 2-16,-9 11-1 15,11 8-1-15,12-7-1 16,28-4 1-16,37-16 0 15,19-6 0-15,14-2 0 0,8-5-1 16,5-1 1-16,3-3 0 16,-2 0 0-16,-3 0 0 15,-12 5 0-15,-12 3-1 16,-15 6 1-16,-13 10-1 15,-14 4 0-15,-14 5 0 16,-6 3 0-16,-3-3-2 16,3-6 0-16,2-10-3 15,17-5-12-15,4-31-22 16,28-6 0-16,12-21 0 15,26-8-2-15</inkml:trace>
  <inkml:trace contextRef="#ctx0" brushRef="#br0" timeOffset="1171.0669">5603 1281 120 0,'68'-53'42'0,"-68"53"1"16,0 0-1-16,0 0-39 15,51-56-1-15,-74 60-1 16,-15 30 1-16,-20 9-2 15,8 8 0-15,-4-14 0 16,27 8 0-16,21-11 0 16,33-11 0-16,20-16 0 15,11-6 0-15,8-5 0 16,6-2 0-16,-4 2 0 15,-8 4 0-15,-13 8 0 16,-16 10 0-16,-21 15 0 0,-20 2 0 16,-14 12 0-16,-15 3 0 15,-5 0 0-15,-4-4-5 16,3-3-1-16,-5-25-21 15,23 1-14-15,7-16-2 16,20-3 0-16,1-24 0 16</inkml:trace>
  <inkml:trace contextRef="#ctx0" brushRef="#br0" timeOffset="1825.1043">7498 1732 95 0,'-34'-10'37'15,"-6"-8"1"-15,4 3-2 16,-10-10-33-16,6-6-1 15,-8-8 0-15,0-7-1 16,48 46 2-16,-52-57-2 16,52 57 2-16,-60-71-2 15,60 71 1-15,-60-84 0 16,60 84 0-16,-53-94-2 15,35 37 1-15,-2-3-2 16,6-1 2-16,5-3-1 16,8 2 0-16,3 2 0 15,4 7 0-15,-6 53 0 16,17-95 0-16,-17 95 0 15,28-57 0-15,-28 57 1 0,0 0 0 16,0 0 1-16,0 0 0 16,9 63 2-16,-34 45-2 15,-11 35 2-15,-22 17-2 16,4 15 1-16,-18-42-3 15,35-6-1-15,31-33-1 16,56-54-1-16,41-31-7 16,15-38-28-16,-28 6-4 15,5-7 2-15,11-11-1 16</inkml:trace>
  <inkml:trace contextRef="#ctx0" brushRef="#br0" timeOffset="2171.1241">8403 971 91 0,'0'0'38'16,"0"0"1"-16,0 0 0 15,0 0-33-15,35 28-1 16,-46 36-2-16,-7 26 0 16,-7 13-2-16,-1-9 1 0,14 0-4 15,12-11-1-15,16-16-8 16,3-40-27-16,13-14-1 15,-5-21 0-15,3-11-1 16</inkml:trace>
  <inkml:trace contextRef="#ctx0" brushRef="#br0" timeOffset="2375.1358">8438 1033 97 0,'0'0'42'15,"-31"-89"2"-15,31 89-1 0,-10-83-24 16,10 83-18-1,17-76-1-15,-17 76-2 0,51-59-2 16,-51 59-2-16,77-34-13 16,-30 22-22-16,4 3-2 15,1 1 2-15,-4 2-3 16</inkml:trace>
  <inkml:trace contextRef="#ctx0" brushRef="#br0" timeOffset="2584.1478">8690 977 111 0,'0'0'42'16,"-67"52"0"-16,67-52-2 15,0 0-38-15,0 0-2 0,-24 53 0 16,24-53-1-16,0 0-2 15,78 0-9-15,-78 0-27 16,83-10-4-16,-83 10 2 16,81-8-1-16</inkml:trace>
  <inkml:trace contextRef="#ctx0" brushRef="#br0" timeOffset="2790.1595">8321 1559 110 0,'-16'30'42'0,"16"-16"0"15,29-5-1-15,13 0-38 0,22-28-1 16,16-7-1-16,9-11-1 16,-40 17-3-16,4-5-6 15,6-6-27-15,-1 1-5 16,0 0 0-16,3-2 0 15</inkml:trace>
  <inkml:trace contextRef="#ctx0" brushRef="#br0" timeOffset="3191.1825">9375 1108 109 0,'0'0'43'16,"0"0"1"-16,0 0 0 16,0 0-39-16,33 13-1 15,-57 30-2-15,-4 13 0 0,-7 9 0 16,-9-18-2-16,15 12 0 15,10 1 0-15,-2-5 0 16,9-15 0-16,3-8 0 16,8-11 0-16,1-21 0 15,18 3 0-15,3-24 0 16,7-10 0-16,-28 31 0 15,38-46 0-15,-38 46 0 16,42-66 0-16,-42 66 0 16,51-69 0-16,-51 69 0 15,47-72 0-15,-47 72 0 16,51-57 0-16,-51 57 0 15,0 0 0-15,55-58 0 16,-22 61 0-16,-2 25 0 16,-2 31 0-16,-19 1 0 0,10 10 0 15,-3 2 0-15,3-16-8 16,10-12-13-16,-15-23-13 15,21-3-9-15,-11-18-1 16,11-6 1-16</inkml:trace>
  <inkml:trace contextRef="#ctx0" brushRef="#br0" timeOffset="4402.2518">9971 1322 122 0,'0'0'42'0,"0"0"1"16,0 0-9-16,33 24-31 15,-6-21-2-15,15 1 2 0,-42-4-1 16,58-4-1-16,-58 4 1 16,66-16 0-16,-66 16-2 15,74-24 0-15,-74 24 0 16,66-36 0-16,-66 36 0 15,55-39 0-15,-55 39 0 16,0 0-2-16,34-64 2 16,-34 64 0-16,0 0 0 15,0 0 2-15,-91-27-2 16,25 50 0-16,-14 19 0 15,4 17 0-15,-4 4 0 16,29 9 0-16,26-6 0 16,45-10 0-16,28-20 0 15,21-14 0-15,17-13 0 0,13-13 0 16,13-14 0-16,2-9 0 15,-3-9 0-15,-9-2 0 16,-102 38 0-16,93-42 0 16,-93 42 0-16,75-42 0 15,-75 42 0-15,54-31 0 16,-36 10 0-16,-4 21 0 15,-28 13 0-15,-2 14 0 16,-20 9 0-16,5 10 0 16,-7 6 0-16,13 1 0 15,8-16 0-15,8-5 0 16,6-13 0-16,3-19 0 15,21 0 0-15,0-20 0 16,2-16 0-16,3-6 0 0,-26 42 0 16,34-55 0-16,-34 55 0 15,34-66 0-15,-34 66 0 16,41-67 0-16,-41 67 0 15,38-63 0-15,-38 63 0 16,46-45 0-16,-46 45 0 16,50-36 0-16,-50 36 0 15,67-23 0-15,-67 23 0 16,75-30 0-16,-75 30 0 15,84-9 0-15,-84 9 0 16,77-1 0-16,-77 1 0 16,71-3 0-16,-71 3 0 15,52-5 0-15,-52 5 0 0,0 0 0 16,0 0 0-16,14 22 0 15,-28 14 0-15,-12 13 0 16,-21 14 0-16,-7-8 0 16,6 17 0-16,20 3 0 15,16-9 0-15,28-26 0 16,11-21 0-16,12-16 0 15,10-20 0-15,2-11 0 16,1-17 0-16,-52 45 0 16,51-63 0-16,-51 63 0 15,54-79 0-15,-54 79 0 16,42-83 0-16,-42 83 0 15,32-66 0-15,-32 66 0 16,16-29 0-16,-16 29 0 16,-18 13 0-16,2 35 0 0,-22 24 0 15,-1 44 0-15,-12 17 0 16,12 13 0-16,11-22 0 15,0-3 0-15,4-11 0 16,2-3 0-16,1-17 0 16,0-10 0-16,0-19 0 15,-2-17 0-15,0-16 0 16,0-19 0-16,3-20 0 15,2-18 0-15,6-15 0 16,6-18 0-16,10-16 0 16,7-16 0-16,10-11 0 15,4-12 0-15,7 7 0 16,3 0 0-16,2 9 0 15,-1 8-2-15,5 24-7 0,-12 7-6 16,15 30-11-16,-20 3-6 16,14 21-4-16,-15 4-5 15,11 10-2-15,-7 2 4 16</inkml:trace>
  <inkml:trace contextRef="#ctx0" brushRef="#br0" timeOffset="5094.2913">11964 1328 90 0,'14'-9'42'16,"-1"5"0"-16,-1 4 0 16,-12 0-28-16,11 23-6 15,-9 1-2-15,-15-3-1 16,1 3-2-16,-1 1 0 15,-1 1-3-15,1-2 0 16,4-2 0-16,6-4 0 16,3-3 0-16,7-2 0 15,6-5 0-15,3-6 0 16,5-4 0-16,5-6 0 15,3-7 0-15,2-6 0 0,1-4 0 16,2-5 0 0,-34 30 0-16,0 0 0 0,49-52 0 15,-49 52 0-15,0 0 0 16,39-51 0-16,-7 33 0 15,-32 18 0-15,15 4 0 16,-25 23 0-16,3 25 0 16,-21 19 0-16,-4 28 0 15,-12 18 0-15,4 13 0 16,1 2 0-16,-3 8 0 15,2-6 0-15,4-4 0 16,2-19 0-16,6-14 0 16,4-24 0-16,9-20 0 15,0-23 0-15,15-30 0 0,-15-17 0 16,14-25 0-16,4-25 0 15,7-17-2-15,10-21 2 16,9-11 0-16,15-2 0 16,5-2 2-16,5 13-2 15,2 7 0-15,1 18 0 16,1 12 0-16,-3 18-3 15,-11 5-7-15,4 12-9 16,-19-3-9-16,26 15-7 16,-15 1-2-16,20 14-8 15,0 2 2-15</inkml:trace>
  <inkml:trace contextRef="#ctx0" brushRef="#br0" timeOffset="5228.299">12985 1701 121 0,'-20'3'28'0,"-19"-16"-13"15,25 1-15-15,5-9-40 16,28-4-5-16,2-4 1 16</inkml:trace>
  <inkml:trace contextRef="#ctx0" brushRef="#br1" timeOffset="9905.5665">3176 2080 47 0,'5'13'31'0,"-5"-13"2"0,14 8-3 15,-14-8-17-15,27 8-4 16,-7-7-4-16,11 0 1 16,2-2-4-16,7 1 0 15,3-2 0-15,5 0-1 16,-1-1-1-16,6 1 1 15,1 2-1-15,2 0 0 16,5 1 0-16,5-1 1 16,8 0-1-16,8-1 1 15,7-2 0-15,6-2 0 16,5-2 0-16,7 0 1 15,-1 1-1-15,8 1 0 16,-5 0 0-16,-2 4 0 0,1-1 0 16,-1 3 0-16,-1-2-1 15,3 1 1-15,5-3-1 16,-2 1 1-16,4-3 0 15,3-2-1-15,3 0 1 16,5-2-1-16,4 1 1 16,-4-2-1-16,3 2 1 15,-2 1-1-15,-2 0 1 16,0 3-1-16,2 1 0 15,-3 1 0-15,0-1 0 16,-2 2 0-16,-1-1-1 16,2 0 1-16,3-2 0 15,-5 0 0-15,0-1-1 16,-2-1 1-16,-3-1 0 0,-3 1 0 15,-2 1 0-15,-4 0-1 16,-6-1 1-16,-3 5 0 16,-6-1 1-16,1-2-1 15,-3 2-2-15,0-1 3 16,2-1-3-16,-3 0 3 15,4-2-3-15,0 1 3 16,0 1-2-16,-1-2 2 16,0 2-1-16,0 1 0 15,-3-1 0-15,-1 3 0 16,0 0 1-16,1 0-1 15,0-1 0-15,0-1 0 16,1 0 0-16,-2-1 0 16,4 1 0-16,-2-3 0 0,-1 0 1 15,0 2-1-15,-2-2 0 16,-4 0 0-16,-1 3 0 15,-2-4 0-15,-6 2 1 16,-2 0-1-16,1 0 0 16,-3 1 0-16,-3 0 0 15,-3 2 1-15,-5-2-1 16,-4-1 0-16,-8 3 0 15,-7-2 1-15,-7 1-1 16,-8 0 0-16,-5 0 1 16,0 0-1-16,0-2 0 15,1 4 0-15,1 0 0 16,2 1 0-16,3 0 0 15,2 0 0-15,-2 2 0 0,-1 1 0 16,-4-1 0-16,-2 0 0 16,-5-1 0-16,-2 1 0 15,-3 0 0-15,-11-2 0 16,20-4 1-16,-8 3-1 15,-2-2 1-15,4-2-1 16,0 1 1-16,2-2 0 16,-1 1-1-16,-1 3 1 15,0-3-1-15,-3 3 0 16,-11 2-1-16,11-2-3 15,-11 2-26-15,0 0-5 16,0 0-1-16,0 0-3 16</inkml:trace>
  <inkml:trace contextRef="#ctx0" brushRef="#br2" timeOffset="14793.8461">1178 2651 62 0,'10'-16'34'16,"-5"0"-1"-16,-5 16 1 16,0-12-25-16,8 25-4 15,-12 4 1-15,4 19 0 16,-6 11-2-16,0 16 0 15,-8 8-1-15,1 11 0 16,-7 7-2-16,1 4 2 16,0-3-4-16,2-6 0 15,9-9-6-15,-4-21-27 16,25-11 0-16,4-22-2 0,14-14 0 15</inkml:trace>
  <inkml:trace contextRef="#ctx0" brushRef="#br2" timeOffset="15161.8672">1540 3077 90 0,'0'0'35'0,"0"0"0"15,4 16 1-15,-12 3-33 16,4 7 0-16,-3 3-1 15,4 7 0-15,-5 1 1 16,8 5 0-16,-5-8-1 16,5 2 0-16,0-7 0 15,6-2 0-15,1-12 0 0,3-9-1 16,9-12 0-16,4-13 0 15,1-9 0-15,10-4 0 16,-2-8 0-16,3-4 0 16,0 2 1-16,1 4-1 15,-8 11 0-15,-1 8 1 16,-7 10-1-16,-4 14 1 15,-7 10-2-15,0 10 1 16,-4 12-4-16,-2-1-2 16,19 11-32-16,-13-12-3 15,16 5 1-15,0-16-3 16</inkml:trace>
  <inkml:trace contextRef="#ctx0" brushRef="#br2" timeOffset="15529.8882">3123 2688 78 0,'1'-10'36'0,"-1"10"-1"0,13 15 1 15,-6 2-33-15,3 8 0 16,-4 12 0-16,3 9 0 16,-7 10 0-16,0 9 0 15,-8 8-1-15,-2 4 1 16,-5 3-3-16,0-4-1 15,5-2-9-15,-4-19-26 16,12-6 0-16,2-23-1 16,12-12 0-16</inkml:trace>
  <inkml:trace contextRef="#ctx0" brushRef="#br2" timeOffset="15714.8988">3132 3160 95 0,'-25'-7'40'0,"-8"-4"0"15,11 11-1-15,-2-2-33 16,24 2-2-16,0 0-1 15,21-13-2-15,19-1-3 16,11-11-4-16,22 2-4 16,-2-22-25-16,24 4-4 15,-5-14-1-15,6 5 0 16</inkml:trace>
  <inkml:trace contextRef="#ctx0" brushRef="#br2" timeOffset="16081.9198">3843 2476 97 0,'-24'3'38'0,"-10"1"1"0,8 25-2 15,-4-2-32-15,5 15 0 16,2 6-1-16,1 13 0 16,4 7-2-16,0 3 1 15,2 5-2-15,6-6 2 16,-1-2-2-16,6-3 0 15,1-12-1-15,7-9 0 16,3-14 0-16,7-12 0 16,5-15 1-16,4-6-1 15,5-12 0-15,1-8 0 16,2-6 0-16,0-2 0 15,-4 4 0-15,-2 2 1 16,-6 8-2-16,-3 5 1 16,-4 10 0-16,-11 2-1 0,13 22-1 15,-10-3 0-15,3 11-2 16,-3-2-3-16,16 19-22 15,-10-19-10-15,12 10 1 16,-2-19-2-16,13 4 2 16</inkml:trace>
  <inkml:trace contextRef="#ctx0" brushRef="#br2" timeOffset="16423.9394">4197 3036 95 0,'-13'9'38'15,"11"15"0"-15,-2-8-1 0,17 10-33 16,2-6-1-16,11-2-1 16,5-9 0-16,10-3 0 15,2-9 0-15,4-10 0 16,0-8 0-16,-4-6-1 15,-8-9 0-15,-9-3 1 16,-8-1-1-16,-13 2 0 16,-9 6 0-16,-15 9 1 15,-9 10-1-15,-10 19 1 16,-6 14-1-16,-2 14 0 15,-2 12 0-15,9 6-1 16,8 5 1-16,13 1-2 16,23-5-3-16,12-30-20 15,40 7-15-15,14-27-1 16,34-4-1-16,12-24-1 0</inkml:trace>
  <inkml:trace contextRef="#ctx0" brushRef="#br2" timeOffset="16873.9651">5927 2834 103 0,'0'0'39'15,"3"-11"0"-15,-2 22-2 16,-12 2-33-16,12 10-2 15,-3 8 0-15,4 11 0 16,3 10 0-16,-5 7-1 16,-1 10 1-16,0 1 0 15,-5 2-1-15,-7-1 1 16,-5-4 0-16,-8-7-2 0,-6-14 1 15,-8-14-1-15,0-18-3 16,-8-25-4-16,16-10-30 16,-11-32-1-16,12-7-2 15,-3-29-1-15</inkml:trace>
  <inkml:trace contextRef="#ctx0" brushRef="#br2" timeOffset="17016.9733">5592 2631 103 0,'28'22'38'0,"-12"-16"-7"16,3-6-28-16,4 2-40 16,5-14 0-16,15 6-1 15</inkml:trace>
  <inkml:trace contextRef="#ctx0" brushRef="#br2" timeOffset="17434.9972">6297 2733 110 0,'-14'30'41'16,"-10"-8"-1"-16,5 16 1 16,-4-4-37-16,5 9 0 15,6-1-1-15,2 7-1 16,5-3 0-16,5-1-1 15,9-5 0-15,12-14-1 16,9-9 0-16,12-12 1 0,6-12-1 16,7-13 0-16,6-12 1 15,4-5-1-15,-2-10 1 16,-8-1-1-16,-7 0 1 15,-10 7 1-15,-9 5-2 16,-8 8 0-16,-10 16 0 16,-11 12 0-16,-13 15 0 15,1 12 0-15,-4 9 0 16,-3 4-2-16,5 8 0 15,4-1-1-15,11 0-2 16,6-14-3-16,23 3-11 16,-5-27-18-16,26 2-3 15,-4-24 2-15,16 2 0 0</inkml:trace>
  <inkml:trace contextRef="#ctx0" brushRef="#br2" timeOffset="17784.0171">7195 2864 109 0,'0'-9'38'15,"-19"-2"2"-15,9 24-2 16,-18 2-31-16,5 11-3 15,-3 6-1-15,4 10-1 16,1 1 0-16,4 6 0 16,2-6-1-16,6-7 0 15,6-4-1-15,7-12 1 16,10-10 0-16,6-16 0 15,7-15-1-15,7-9 1 16,2-7 0-16,2-8 0 0,2-6 1 16,0 2-2-16,-7 2 0 15,-4 7 0-15,-7 12 0 16,-3 7 0-16,-8 10 0 15,0 17 0-15,-5 9 0 16,-2 9 0-16,3 10 0 16,-2 3 0-16,4 8-2 15,0 0-2-15,6 1-1 16,-2-9-2-16,12 5-7 15,-12-22-22-15,28 0-3 16,-10-24 1-16,19-3-1 16</inkml:trace>
  <inkml:trace contextRef="#ctx0" brushRef="#br2" timeOffset="17972.0279">8022 2713 81 0,'0'0'41'0,"-12"21"-1"15,-15 11 0-15,9 28-11 16,-8-2-26-16,3 7 0 15,5 1-2-15,6-1-1 16,9-2-3-16,-1-24-9 16,22 1-25-16,-5-27-2 15,18-8 1-15,-8-25-3 16</inkml:trace>
  <inkml:trace contextRef="#ctx0" brushRef="#br2" timeOffset="18120.0364">8064 2464 113 0,'-31'-27'38'15,"8"24"-1"-15,2 9-9 16,4 1-63-16,26 18-4 16,7-5-1-16,19 12-1 15</inkml:trace>
  <inkml:trace contextRef="#ctx0" brushRef="#br2" timeOffset="18730.0713">8580 2773 88 0,'-30'15'42'0,"-14"-5"1"0,6 16-1 16,-11-9-20-16,8 18-19 16,8 6 0-16,6 8-1 15,6 2-1-15,13 2 0 16,14-3-1-16,10-7-1 15,11-9 0-15,10-14-1 16,5-12 0-16,4-16-1 16,3-12 0-16,-4-14 0 15,-2-7 1-15,-9-14-1 16,-6 0 2-16,-5-3-2 15,-8 1 2-15,-5 8 0 16,-10 7 2-16,-3 9 0 16,-4 8 0-16,-1 15 1 15,8 10 0-15,-14 4 2 0,14 8-2 16,9 0 1-1,7 0-1-15,10-2 0 0,8-2 0 16,5 0-1-16,5-1 0 16,-1 4 0-16,-2-3 0 15,-5 11-1-15,-10 3 1 16,-11 7-1-16,-9 8 1 15,-8 3 0-15,-11 8-1 16,-3-4 0-16,-4 4 1 16,2-8-1-16,-3-6 0 15,7-4 1-15,2-14 0 16,12-16-1-16,0 0 2 15,12-21-2-15,7-8 0 16,4-6 0-16,6-5 0 0,2-3 0 16,4 2 0-16,-3 5 0 15,-3 1 0-15,1 7 0 16,1 6-5-16,-10-8-15 15,24 24-12-15,-12-18-12 16,12 7 1-16,-6-11-3 16,18 7 3-16</inkml:trace>
  <inkml:trace contextRef="#ctx0" brushRef="#br2" timeOffset="19398.1095">10479 2675 86 0,'-12'3'37'16,"-19"4"-1"-16,-4 12 3 16,-16 3-36-16,1 8 1 15,-4 1-1-15,7 3 0 16,3-3-1-16,18 1 1 15,12-7-1-15,17-4-2 16,18-7 1-16,16-8-1 0,12-4 0 16,5-2 0-16,2-1 1 15,-5 1-1-15,-8 2 1 16,-12 5 0-16,-19 8 0 15,-16 7 0-15,-14 2-1 16,-9 5 1-16,-8-1-1 16,2-3-1-16,3-1-3 15,3-14-6-15,22 1-26 16,5-11-3-16,23-18 0 15,5-9-2-15</inkml:trace>
  <inkml:trace contextRef="#ctx0" brushRef="#br2" timeOffset="19756.1299">11053 2703 65 0,'-24'-13'40'0,"3"14"-1"16,-15-3-1-16,5 22-11 15,-11-3-21-15,-2 15 0 16,2 5-2-16,5 9 0 0,6 3-2 16,13 4 1-1,15-4-1-15,19-6-1 0,25-11-2 16,22-17-2-16,18-12-1 15,14-26-6-15,25-5-27 16,-8-26-4-16,9-5 3 16,-15-19-3-16</inkml:trace>
  <inkml:trace contextRef="#ctx0" brushRef="#br2" timeOffset="20120.1508">11806 2122 108 0,'-43'36'42'16,"7"28"-1"-16,-9 8-1 15,15 5-36-15,-4 19-1 0,10 5 0 16,1 3-1-16,4 1 1 16,1-6-2-16,5-14 2 15,4-12-3-15,2-13 0 16,3-15 0-16,3-14 0 15,6-15 0-15,9-15 0 16,8-13 0-16,3-13 0 16,10-6 0-16,2-9 1 15,0-3-1-15,3-1 0 16,-7 5 0-16,-4 8 0 15,-8 9 1-15,-4 14-1 16,-17 8-1-16,17 8 1 16,-14 14-1-16,1 2-1 15,5 5-1-15,1 1-2 0,13 6-3 16,-1-20-9-16,29 13-21 15,-9-20-2-15,24 4 2 16,-6-19-1-16</inkml:trace>
  <inkml:trace contextRef="#ctx0" brushRef="#br2" timeOffset="20804.1899">12510 2852 103 0,'-9'-20'39'0,"-20"-3"2"16,-2 20-2-16,-20 0-31 15,6 15-3-15,-7 7-1 16,3 9-1-16,0 7 0 15,9 7-1-15,7 2 0 16,15 2-1-16,14-1-1 0,16-7 1 16,15-8-1-16,14-9 0 15,11-12 0-15,5-11-1 16,12-15 0-16,-5-11 0 15,0-12 1-15,-8-10-1 16,-11-4 0-16,-10 0 1 16,-13-2-1-16,-12 7 0 15,-15 6 1-15,-10 10-1 16,-9 11 1-16,-4 11 1 15,-5 11-1-15,3 7 0 16,3 7 1-16,12 6 0 16,11 0 0-16,19 6 0 15,18-8 0-15,12-4-1 16,16-7 0-16,12-2 0 0,12-9 1 15,1-5-1-15,-2-5-1 16,-8-7 1-16,-10 2 0 16,-12-2-1-16,-15 4 2 15,-15-1-2-15,-16 7 1 16,-19 9 1-16,-13 10 0 15,-12 9-1-15,-7 12 1 16,-4 9 0-16,3 6 0 16,5 6 1-16,7 2-2 15,18-1 0-15,18-7 0 16,15-7 0-16,16-14 0 15,10-11 0-15,11-12 0 16,3-11 0-16,0-13 0 0,-7-10 0 16,-7-7 0-16,-12-6 0 15,-11-4 0-15,-12 1 0 16,-12 4 0-16,-10 3 0 15,-5 8 0-15,-3 4-5 16,4 13 1-16,4 1-3 16,12 17-6-16,12-13-10 15,26 21-8-15,-4-17-10 16,21 7 1-16,1-19-1 15,17 3 4-15</inkml:trace>
  <inkml:trace contextRef="#ctx0" brushRef="#br2" timeOffset="20998.201">13961 2162 100 0,'-5'-22'41'0,"5"22"1"0,-28 16-1 16,12 22-29-16,-12 21-9 16,2 17 0-16,-3 15-1 15,1 14 1-15,-1 1-2 16,9 4 0-16,6-3-3 15,4-16-3-15,22 5-19 16,-12-38-15-16,23-2-3 16,-5-28 0-16,22-4-1 15</inkml:trace>
  <inkml:trace contextRef="#ctx0" brushRef="#br2" timeOffset="21141.2092">14077 3203 117 0,'-35'48'41'16,"-7"-8"-2"-16,11-3-14 15,4 16-62-15,5-29-3 16,19 5-1-16,0-17-2 16</inkml:trace>
  <inkml:trace contextRef="#ctx0" brushRef="#br2" timeOffset="21975.2569">14798 2712 76 0,'-1'11'37'0,"-12"13"2"15,-7 1-1-15,7 13-31 16,-13-3 0-16,9 11 0 15,-2-6-3-15,7 1-1 16,6-6 0-16,9-3-1 16,10-16-1-16,14-8 0 15,8-14 0-15,9-9 0 0,6-10-1 16,4-12 1-16,1-2-1 15,-2-4 1-15,-8 0-2 16,-8 4 1-16,-8 4 0 16,-10 9 0-16,-9 10 0 15,-10 16 0-15,0 0 1 16,-15 17 0-16,1 12 0 15,0 4 1-15,1 9-2 16,4-1 2-16,4 2-1 16,6-5 0-16,9-6 0 15,12-13-1-15,5-13 1 16,8-11 1-16,7-14-1 15,1-11-1-15,2-6 1 0,0-11-3 16,-3 0 0-16,-7-5-1 16,-4 5-1-16,-10 0-2 15,-2 18-7-15,-16-6-24 16,8 21-2-16,-13-3 0 15,2 17-1-15</inkml:trace>
  <inkml:trace contextRef="#ctx0" brushRef="#br2" timeOffset="22361.2789">15748 2800 97 0,'0'0'39'16,"13"16"1"-16,-13-16-1 15,13 6-33-15,2-7-2 16,11 1 0-16,7-3-2 16,11-4 0-16,7-1 0 15,4-3-1-15,3-4-1 16,0-4-1-16,-9 1 0 15,-9-4 0-15,-12-2 0 16,-17 1-1-16,-16 2 2 16,-17 5-2-16,-17 8 3 15,-16 11 0-15,-12 14 2 16,-5 15 1-16,-2 10-2 15,3 11 1-15,11 5-1 16,15 4 1-16,23-2-2 16,27-9-1-16,42-4-6 0,26-24-16 15,95 4-18-15,-13-23-2 16,43 1-2-16,26-14-1 15</inkml:trace>
  <inkml:trace contextRef="#ctx0" brushRef="#br2" timeOffset="41643.3818">17452 1928 39 0,'16'-3'35'0,"-16"3"1"15,-2 19-2-15,-15 1-14 16,1 17-10-16,-12 1-5 15,6 11-1-15,-5 4 0 16,9 17-2-16,2 6 0 16,6 11 0-16,2 2 0 15,2 7 1-15,2-2-1 16,1-3 1-16,1-12-1 15,1-16 1-15,0-15 0 16,4-17-2-16,-1-20 2 16,10-18-2-16,1-18 1 15,8-12-1-15,-1-10-1 16,8-6 0-16,3-6 0 0,3 0-1 15,-1 7 1-15,0 11-2 16,-2 12 1-16,-5 15 1 16,-2 15-1-16,-3 14 3 15,-6 15-1-15,-7 15 1 16,-1 8-2-16,-3 1-1 15,3 6-1-15,-3-8-3 16,11 11-13-16,-7-25-21 16,17 3 1-16,-2-24-2 15,14-4 2-15</inkml:trace>
  <inkml:trace contextRef="#ctx0" brushRef="#br2" timeOffset="42057.4055">18175 2621 67 0,'-15'-9'39'0,"-14"-3"-2"16,1 15 2-16,-11 2-28 16,3 9-5-16,-2 7-1 15,4 8 1-15,-2 9-1 16,5 3-2-16,2 6 0 15,8-2 0-15,6-4 0 16,7-2-3-16,8-8 0 16,8-8 0-16,8-12 1 15,10-12-1-15,9-14 1 16,4-10 0-16,5-8-2 15,3-5 2-15,2-6-1 0,-5 1-2 16,-5 2 1-16,-5 8 0 16,-10 7 0-16,-6 10-2 15,-18 16 3-15,0 0-1 16,0 18 1-16,-11 7 2 15,-3 5-2-15,1 2 0 16,4 4-2-16,4-7-1 16,13 3-4-16,0-20-6 15,23 6-25-15,-3-25 0 16,15 3-1-16,-4-18 2 15</inkml:trace>
  <inkml:trace contextRef="#ctx0" brushRef="#br2" timeOffset="42327.4209">18629 2608 57 0,'4'-24'37'16,"-1"14"1"-16,-3 10-2 15,-9 4-19-15,-6 5-8 16,8 17 0-16,-5 5-4 16,3 8 0-16,1 5-2 15,2 2 1-15,1-1-1 16,5-2 1-16,4-10-1 15,2-6-1-15,3-10 0 16,5-13-1-16,4-16 0 16,7-11 0-16,3-8-3 15,1-8-1-15,3-6-1 16,-7-8-2-16,8 2-2 15,-11-15-9-15,5 28-23 0,-16-9 0 16,3 22 0-16,-13-3 1 16</inkml:trace>
  <inkml:trace contextRef="#ctx0" brushRef="#br2" timeOffset="42680.4411">18936 2688 83 0,'20'9'40'0,"11"6"1"15,-4-10-1-15,11 2-31 16,-2-8-5-16,13-2-2 16,-2-6-1-16,1 0 0 15,-1-5-1-15,-3-1 0 16,-8-5 0-16,-5 0 0 0,-11-5 1 15,-12 2-1-15,-11-1 1 16,-12 7-1-16,-13 5 0 16,-9 10 0-16,-11 11 1 15,-4 13 1-15,-5 12 0 16,2 12 2-16,0 4-2 15,13 3 1-15,15-2-1 16,17-9 0-16,22-8-2 16,20-14-3-16,30-6-5 15,12-30-30-15,40 2-3 16,3-21-2-16,23 1 0 15</inkml:trace>
  <inkml:trace contextRef="#ctx0" brushRef="#br2" timeOffset="43417.4833">20762 2134 73 0,'-6'-41'38'16,"5"10"0"-16,-8 1 0 15,12 14-31-15,-15 0-1 16,12 16 0-16,-19 20-1 16,11 7-1-16,-4 6-1 15,-2 17-1-15,0 9 0 16,2 14-1-16,0 7 0 15,3 2 0-15,-2 0 0 16,5 0 1-16,1-6-1 16,4-9 0-16,2-12-1 0,-1-16 2 15,2-10-1-15,3-13-1 16,-5-16 0-16,11-8 1 15,-5-14-1-15,2-4-1 16,3-10 2-16,1-6-2 16,2-5 1-16,6 1-1 15,2 2 1-15,2 5-2 16,5 8 3-16,1 8-2 15,3 8 1-15,-2 12 0 16,0 15 0-16,-5 8-1 16,-5 11 1-16,-6 7 1 15,-8 7-2-15,-10 6 2 16,-8 2-1-16,-12-3 1 15,-11-4-1-15,-7-4 1 0,-7-9 0 16,-3-7-2-16,-2-12 0 16,0-12-1-16,6-8 0 15,4-13-1-15,15-5-2 16,5-10-5-16,28 6-27 15,-5-10-3-15,23 12 2 16,2-7-3-16</inkml:trace>
  <inkml:trace contextRef="#ctx0" brushRef="#br2" timeOffset="43836.5073">21249 2660 98 0,'-23'5'38'0,"15"8"4"16,8-13-5-16,0 0-33 15,28 8-2-15,4-8 0 16,14-4 0-16,2-3-1 15,3-3 1-15,0-4-3 16,-4-4 2-16,-6-2-2 16,-11-5 2-16,-9-1-1 15,-10-1 1-15,-11-1-1 16,-8 0 1-16,-11 5-1 15,-10 7 1-15,-3 10 0 16,-10 12 0-16,-3 9 0 16,-6 13 0-16,3 6 1 0,0 9 0 15,9 2 1-15,8 1-2 16,14-1 1-16,14-2-1 15,16-9-1-15,20-6-3 16,13-11-3-16,21 8-15 16,-2-29-17-16,18 8-3 15,-5-25 2-15,9 8-4 16</inkml:trace>
  <inkml:trace contextRef="#ctx0" brushRef="#br2" timeOffset="44228.5297">21889 2615 104 0,'-19'4'39'0,"16"7"3"16,3-11-4-16,25-2-36 15,3 0 0-15,7-2 0 16,4 1-1-16,5-2 0 15,-3-2 0-15,-4-1-1 16,-7-2 0-16,-4 1 0 16,-11-5 0-16,-8-1 0 15,-7-5 0-15,-7 2 0 16,-8-4 1-16,-9 5-1 15,-10 2 1-15,-7 9-1 16,-11 8 1-16,-2 11 0 16,-4 10 0-16,1 8 2 15,5 8-2-15,5 3 2 16,15 3-2-16,15-4 0 0,20-4-1 15,17-6 0-15,24-10-3 16,11-11-2-16,21 4-8 16,-7-21-24-16,26 4-3 15,-9-20-1-15,9 8 1 16</inkml:trace>
  <inkml:trace contextRef="#ctx0" brushRef="#br2" timeOffset="44536.5473">22548 2539 109 0,'-20'12'42'0,"-14"-3"-1"15,7 21 2-15,-17 2-38 0,12 10 0 16,1 3-2-16,8 2 0 16,4-2 1-16,6-5-4 15,9-9 0-15,12-12 0 16,10-18 0-16,12-16 0 15,8-13 0-15,4-8 0 16,4-11 0-16,3 0 0 16,-2-4 0-16,-4 6 0 15,-6 13 0-15,-8 11 0 16,-3 14 0-16,-4 14 0 15,-3 15 0-15,-4 14 0 16,5 14-8-16,-9-8-12 16,21 25-16-16,-17-16-6 15,14 7 0-15,-10-12-1 16</inkml:trace>
  <inkml:trace contextRef="#ctx0" brushRef="#br2" timeOffset="45415.5976">1223 4023 101 0,'17'-23'39'16,"-7"-4"0"-16,0 16-3 16,-10 11-33-16,10 13-2 15,-6 19 1-15,-1 18 0 16,-7 16-1-16,1 15-1 15,-4 15 1-15,-3 14-1 16,-4 1 0-16,3-4 0 16,0-8-1-16,4-10-2 15,10-9-4-15,-6-27-22 16,17-7-9-16,-3-21-1 0,8-13 0 15</inkml:trace>
  <inkml:trace contextRef="#ctx0" brushRef="#br2" timeOffset="45604.6084">989 4654 96 0,'-39'-11'39'0,"0"-3"1"16,23 14-1-16,3 1-31 15,13-1-6-15,28-6-1 16,10-3-3-16,18 4-5 15,0-12-28-15,25 8-5 16,0-9 1-16,9 9-1 0</inkml:trace>
  <inkml:trace contextRef="#ctx0" brushRef="#br2" timeOffset="46114.6376">2005 4507 55 0,'0'0'35'0,"-19"5"0"15,4 3 0-15,-9-5-17 16,2 12-9-16,-12-3-2 15,8 14-1-15,-9 0-1 16,6 13 0-16,0 4-2 16,7 6 0-16,3-1-1 15,13 2 0-15,7-5 0 16,10-5-1-16,11-12 0 15,14-11 1-15,8-15-1 16,7-12 0-16,2-18 0 16,5-10-1-16,-2-12 0 0,-10-4 0 15,-12-2 0-15,-11-2 0 16,-14 5 0-16,-13 6-1 15,-10 11 0-15,-13 8 0 16,-3 13 0-16,-2 7-1 16,4 11-3-16,0-3-7 15,22 13-24-15,6-13-2 16,8 13-1-16,12-16-1 15</inkml:trace>
  <inkml:trace contextRef="#ctx0" brushRef="#br2" timeOffset="46355.6513">2750 3965 113 0,'0'0'41'0,"-28"13"1"15,13 18-2-15,-13 9-37 16,5 17 0-16,-3 9-1 15,2 14-1-15,3 10-1 16,0 3 0-16,6-2-1 16,6-7-2-16,16-3-3 15,2-26-11-15,24 3-21 16,-3-26-4-16,22-6 1 15,-1-21-2-15</inkml:trace>
  <inkml:trace contextRef="#ctx0" brushRef="#br2" timeOffset="46739.6733">3153 4543 103 0,'-24'-12'42'0,"0"13"0"16,-12-2-1-16,9 11-37 15,-9 4 0-15,6 9-1 16,2 6 0-16,6 5-1 15,6 3 0-15,12-2 0 16,9-3-1-16,9-5-1 16,10-16 1-16,13-12-1 15,6-16 1-15,6-18-1 16,6-17 1-16,2-16 0 15,2-14 1-15,-1-11-2 16,-4-6 0-16,-3 2 0 0,-8 8 0 16,-6 13 0-16,-10 16 0 15,-10 27 0-15,-17 33 0 16,-4 34 0-16,-17 30 0 15,-8 22 0-15,-6 17 0 16,0 1-6-16,16 17-12 16,-10-28-12-16,30-3-12 15,1-31-2-15,25-14 1 16,6-27-1-16</inkml:trace>
  <inkml:trace contextRef="#ctx0" brushRef="#br2" timeOffset="47173.6981">4590 3941 85 0,'9'-20'38'0,"-7"4"0"15,5 26 0-15,-4 7-32 16,0 24-1-16,-6 8-1 16,-1 19-1-16,-1 12-2 15,0 7 0-15,-2 6-1 16,0-5-1-16,4-2-1 15,0-11-3-15,9-4-6 16,-6-26-28-16,16-6 1 16,-5-25-2-16,7-8 1 15</inkml:trace>
  <inkml:trace contextRef="#ctx0" brushRef="#br2" timeOffset="47354.7085">4508 4470 101 0,'-29'-7'41'0,"14"11"0"16,1-6 0-16,14 2-37 15,18-10-3-15,15-11-1 16,21-8-2-16,12-11-1 16,19 0-8-16,-2-18-26 15,20 1-2-15,-6-11 1 16,3 8-2-16</inkml:trace>
  <inkml:trace contextRef="#ctx0" brushRef="#br2" timeOffset="47737.7304">5353 3687 108 0,'-34'13'41'15,"7"20"1"-15,-7-2-2 16,8 15-36-16,-2 9 0 16,3 12-2-16,-2 7 1 15,3 13-1-15,-2 2-1 16,8 1 0-16,1-4-1 15,1-6 0-15,10-8 0 16,1-14-1-16,8-13 1 16,8-19-1-16,8-17 1 15,9-17 1-15,9-14-1 16,3-11 1-16,5-7-1 15,0-8 1-15,1-1 0 16,-5 3 0-16,-6 6-1 16,-7 15 1-16,-5 10-1 0,-12 13 1 15,1 12-2-15,-10 10-1 16,3 10-1-16,-2 3-1 15,7 4-2-15,5-7-1 16,12 6-5-16,0-24-13 16,26 10-6-16,-5-25-7 15,16 2-1-15,-4-15 0 16</inkml:trace>
  <inkml:trace contextRef="#ctx0" brushRef="#br2" timeOffset="48112.7518">6042 4284 106 0,'-31'-13'41'0,"1"20"2"0,-12-5-4 15,4 17-34-15,-10 9 0 16,5 7-3-16,2 9 0 16,6 5 0-16,6-2-1 15,14-1-1-15,9-7 1 16,12-6-1-16,16-15 0 15,11-12 1-15,11-13-1 16,6-12 0-16,3-13 1 16,1-6-1-16,-3-10 1 15,-6-1 0-15,-7 0 0 16,-8 0 2-16,-8 9-3 15,-7 7 0-15,-7 13 0 16,-8 20 0-16,0 0 0 16,-5 18 0-16,-2 14-2 0,1 7-1 15,5 7-1-15,1-3-1 16,10 0-1-16,8-11-3 15,20-2-10-15,-8-32-7 16,30 0-7-16,-5-29-6 16,18-6 1-16,-7-21 0 15</inkml:trace>
  <inkml:trace contextRef="#ctx0" brushRef="#br2" timeOffset="48300.7626">6857 3696 117 0,'-16'33'41'16,"-20"19"1"-16,7 29-2 15,-4 9-37-15,-2 10-1 16,6 4-2-16,11 3-1 0,7-4-3 16,8-12-2-16,17-2-16 15,-14-35-10-15,19-1-10 16,-8-22 1-16,7-10-2 15</inkml:trace>
  <inkml:trace contextRef="#ctx0" brushRef="#br2" timeOffset="48465.772">6597 4272 120 0,'16'-12'44'0,"4"-9"0"16,20 9-3-16,11-7-43 15,9-18-13-15,32 15-15 16,-1-19-12-16,21 2 0 0,1-9-3 15,19 4 1-15</inkml:trace>
  <inkml:trace contextRef="#ctx0" brushRef="#br2" timeOffset="49563.8348">8090 4370 83 0,'0'0'39'0,"-2"18"-2"15,2-18 1-15,18 4-35 16,7-6-1-16,10-1 0 15,8-8 1-15,6 0 0 16,3-7-2-16,4 2 1 16,-7-8 0-16,0 4 0 15,-12-2-1-15,-8 2 1 16,-9-3-1-16,-12 3 0 15,-15 0 0-15,-8 3 0 16,-8 2 0-16,-10 5-1 16,-6 4 1-16,-3 8 1 15,-2 10-1-15,1 10 1 16,2 11-1-16,2 9-1 0,11 5 1 15,5 5-1-15,10 0 0 16,9-3-1-16,12-6 0 16,13-7-1-16,14-11-1 15,8-18-4-15,23 2-17 16,-5-26-14-16,16-1-2 15,-7-18-1-15,10 0 2 16</inkml:trace>
  <inkml:trace contextRef="#ctx0" brushRef="#br2" timeOffset="49953.8572">8960 4113 74 0,'-22'3'40'0,"5"14"0"16,-10-3-1-1,8 20-10-15,-5-7-26 0,6 4-1 16,0 5 0-16,8 2-2 15,-1-2 2-15,3 0-2 16,5-3 1-16,0-4-1 16,6-9 0-16,-1-5 1 15,-2-15 0-15,20 0-1 16,-5-14 1-16,6-11-1 15,3-7 0-15,3-4 2 16,4-4-1-16,1-1 0 16,2 6-1-16,-5 7 1 15,1 6 0-15,-5 13 0 16,-3 10-1-16,-2 12 0 0,-5 10 0 15,-1 11-2 1,-5 8 1-16,-3 5 0 0,3 5-2 16,0-4-1-16,4 0-1 15,3-21-11-15,18 9-12 16,-9-30-6-16,17-6-6 15,-1-20 0-15,10-4 0 16</inkml:trace>
  <inkml:trace contextRef="#ctx0" brushRef="#br2" timeOffset="51155.9259">9501 4200 101 0,'-20'22'40'0,"-4"-6"0"15,16 10-1-15,4-8-35 0,12-2-2 16,13-9 0-16,13-4 0 15,8-10 0-15,9-4-1 16,5-8 0-16,1-6 0 16,-4-6-1-16,2-3 1 15,-15-1-1-15,-11-1 0 16,-9 0 0-16,-14 5 0 15,-12 6 1-15,-13 8-1 16,-12 11 1-16,-8 9-1 16,-4 12 1-16,-1 11 0 15,-5 11 0-15,3 10 0 16,9 3 0-16,8-1-1 15,13 0 0-15,12-3 0 16,17-11 0-16,14-10-2 0,15-10 1 16,18-15 0-16,10-7 0 15,7-10 0-15,6-6 0 16,-3-3 0-16,-4-6-1 15,-4 6 1-15,-15 1 0 16,-11 5 1-16,-14 6-1 16,-15 5 0-16,-17 9 1 15,0 0 1-15,-13 25-1 16,-5-3 2-16,-3 6-1 15,-3 2-1-15,2 1 1 16,4 1-1-16,5-5 0 16,4-7 0-16,9-7 1 15,0-13-2-15,21-6 2 16,2-11 0-16,5-12 0 0,4-9 1 15,2-6-1-15,1-5 0 16,-2-3-1-16,-1 3 2 16,-7 3-2-16,-4 7 0 15,-6 8 0-15,-2 9 0 16,-5 7 1-16,-8 15-1 15,16-1 0-15,-2 8-1 16,5 3 1-16,5 1 0 16,8 2 0-16,10-3-1 15,7-5 1-15,5-2 0 16,1-6 0-16,0-3-1 15,-4-4 1-15,-2-1 1 16,-16-4-1-16,-6 0 0 16,-12 2 0-16,-13-1 1 15,-2 14-1-15,-25-12 1 0,-3 14 0 16,-10 6 0-16,-4 10-1 15,-1 9 2-15,0 5-1 16,5 6-1-16,7 0 1 16,10 2-1-16,13-6 0 15,15-4 1-15,14-10-1 16,11-10 0-16,11-13 0 15,7-8 0-15,3-9 0 16,-2-8 1-16,-2-4-1 16,-6-6 0-16,-7-1 0 15,-7 6 0-15,-9 4 0 16,-8 5 0-16,-4 9-1 15,-8 15 1-15,0 0-1 16,-13 32 1-16,-4 13-1 0,-6 16 0 16,-6 19 0-16,-6 18-1 15,-5 16 0-15,-1 8 1 16,-2 1-1-16,3-5 0 15,4-9 3-15,4-19-3 16,7-18 3-16,9-23-1 16,5-27 1-16,11-22 1 15,3-28-2-15,7-15 2 16,5-19-3-16,7-19 2 15,5-13-1-15,7-8 0 16,2 0 1-16,6 5 0 16,0 6-1-16,1 11 1 15,1 13-1-15,-4 15-2 0,4 22-7 16,-14-1-5-16,18 25-7 15,-25-18-6-15,25 23-4 16,-20-18-2-16,20 17-1 16,-14-18 1-16,12 7 1 15</inkml:trace>
  <inkml:trace contextRef="#ctx0" brushRef="#br2" timeOffset="51649.9542">11653 3966 107 0,'-15'1'40'15,"6"14"2"-15,-13-2-1 16,7 12-36-16,-8 6 0 15,2 9-2-15,1 4 0 16,6 1-1-16,4-1 0 0,6-7-2 16,14-9 0-16,5-13-1 15,12-11 2-15,7-13-1 16,8-11 0-16,5-8 0 15,2-8 0-15,-2-5 1 16,0-5-1-16,-6 6 1 16,-7 3-1-16,-6 10-1 15,-7 14 0-15,-21 13 0 16,9 19 1-16,-17 19-1 15,-12 23 0-15,-5 22-1 16,-12 25 0-16,-7 19 1 16,-7 6 1-16,1 1-2 15,0-2 2-15,6-9-2 16,5-17 3-16,8-21-1 0,9-28 2 15,12-28-2-15,10-29 1 16,0 0-1-16,13-35-1 16,2-12 2-16,1-19-2 15,6-15 1-15,5-14-2 16,0-7 1-16,4 1-2 15,0 0 1-15,5 11-6 16,-8-4-8-16,13 29-6 16,-12-7-5-16,23 34-4 15,-5-12-1-15,32 20-3 16,2-8-4-16</inkml:trace>
  <inkml:trace contextRef="#ctx0" brushRef="#br2" timeOffset="52455.0002">13376 4422 53 0,'3'-10'37'16,"-3"10"-2"-16,-25-19 2 0,7 15-16 15,-13-15-15-15,2 6 1 16,-10-12-1-16,-2 2 0 16,-6-8-2-16,2-1 0 15,-2-11-2-15,2-5 1 16,-1-8-2-16,6-2 0 15,3-6 0-15,6 0-1 16,10 0 0-16,6 4 0 16,9 4 0-16,9 3-1 15,8 8 1-15,10 7 0 16,7 7 0-16,4 4 0 15,2 9-1-15,-1 3 1 16,0 8-2-16,-9 8 2 0,-5 9 0 16,-12 10-2-16,-15 11 3 15,-14 9-1-15,-7 13 2 16,-10 10 0-16,-3 8 0 15,-4 6 1-15,3 1-1 16,9-3 0-16,12-6-1 16,17-10 0-16,19-14-1 15,21-20-2-15,27-15-4 16,7-30-16-16,36-2-15 15,2-26-1-15,15-2-2 16,-1-17-2-16</inkml:trace>
  <inkml:trace contextRef="#ctx0" brushRef="#br2" timeOffset="53229.0445">14058 3864 91 0,'0'0'36'0,"-11"3"1"16,4 11-2-16,-7 0-31 16,0 9-1-16,-5 2 1 15,4 9 0-15,-5 0-1 16,4 3 1-16,1-6-2 15,5 1 0-15,0-7-1 16,7-6 0-16,3-9-1 16,0-10 1-16,13-1-1 15,-2-11 0-15,3-7 1 16,5-6-1-16,0-9 1 15,3-1-1-15,0-3 1 16,2-3-1-16,-2 4 0 0,-3 1 0 16,1 7 0-16,-5 5 1 15,-3 9 0-15,-1 6-1 16,-11 9 1-16,17 8 0 15,-12 8-1-15,2 3 1 16,1 3 0-16,5 3-1 16,1 0 1-16,6-2-1 15,7-5 1-15,6-8-1 16,7-8 1-16,6-10 0 15,2-7 0-15,2-8-1 16,1-3 1-16,-7-3 0 16,-6 1-1-16,-8 4 1 15,-5 3-1-15,-10 11 0 16,-15 10 0-16,10 3 0 0,-12 16 0 15,-6 6-1-15,2 7 0 16,1 6 0-16,4 6-2 16,1-2-2-16,11 4-4 15,-4-21-13-15,26 12-6 16,-6-23-5-16,18 4-4 15,-3-18-3-15,12-2 2 16</inkml:trace>
  <inkml:trace contextRef="#ctx0" brushRef="#br2" timeOffset="53597.0655">15177 3861 75 0,'-9'-15'39'0,"-18"-4"0"0,4 19 1 16,-15-4-12-16,0 18-23 15,-4 6-1-15,5 13 0 16,-5 6-1-16,5 2-1 15,5 3 0-15,10 0-1 16,8-7 0-16,8-4 0 16,12-9 0-16,8-10 0 15,15-13-1-15,6-5 1 16,9-12 0-16,-1-4-1 15,4-8 1-15,-3 1 0 16,-4-2-1-16,-4 5 1 16,-10 3-1-16,-7 6 0 15,-7 7 0-15,-12 8-1 16,8 10 1-16,-10 5-1 15,-3 7-1-15,0 1 0 0,7 7-4 16,0-11-4-16,19 15-12 16,-11-28-5-16,27 15-5 15,-7-26-6-15,20 5 0 16,-2-18-1-16</inkml:trace>
  <inkml:trace contextRef="#ctx0" brushRef="#br2" timeOffset="53937.085">15755 3800 83 0,'-11'-5'41'0,"-15"-1"-1"16,4 15 1-16,-12-10-14 16,8 14-24-16,-2 4 0 15,10 5-1-15,2-2-1 0,12 1 0 16,5-3-1-16,12-1 1 15,6-3-1-15,6-1 0 16,6-5-1-16,-1 0 2 16,1-2-1-16,-5-2 0 15,-3 2 0-15,-7 2 0 16,-8 5 1-16,-9 0-1 15,-8 4 1-15,-10 2-1 16,-1 3 0-16,-6 1-1 16,3 3 0-16,0-8-2 15,9 0-3-15,3-14-6 16,26 9-12-16,-5-25-12 15,27 5-1-15,0-21-3 16,22 1 0-16</inkml:trace>
  <inkml:trace contextRef="#ctx0" brushRef="#br2" timeOffset="54273.1042">16352 3734 109 0,'-10'-10'40'16,"10"10"2"-16,-32 8-2 15,15 1-35-15,-12 7-2 16,1 6 0-16,-3 3-1 15,5 3 0-15,5 1-1 16,7-2 0-16,7 1-1 16,7-3 0-16,11-6 0 15,7-1 0-15,3-5 0 16,6 0 0-16,1-2 0 15,-4 0-1-15,-3 0 1 0,-5 4 0 16,-11 5 0-16,-9-1 0 16,-7 8 0-16,-13-1 0 15,-3 4 0-15,-7 0 0 16,2 0-3-16,-2-9-4 15,18 8-12-15,-11-26-7 16,27 9-13-16,-3-22 0 16,21-1-3-16,8-15 0 15</inkml:trace>
  <inkml:trace contextRef="#ctx0" brushRef="#br2" timeOffset="54989.1452">17632 3896 92 0,'-14'-12'37'16,"-9"-9"1"-16,5 12-9 16,-12-8-20-16,5 6-3 15,-9 1 0-15,2 9-2 16,-9 5-1-16,1 12-1 15,-4 9 1-15,-2 13-1 16,5 4 0-16,1 8 0 16,7 2-1-16,8-1 0 15,10-4 0-15,11-6 0 0,12-11-1 16,14-11 1-16,14-15 0 15,14-11-1-15,9-11 1 16,7-12-1-16,4-10 1 16,-1-6-1-16,-3-2 0 15,-7 1 0-15,-13 3 0 16,-11 10 0-16,-13 7 0 15,-14 13-1-15,-8 14 1 16,-14 14 0-16,-4 13 0 16,-7 7-1-16,2 11 1 15,0 1 0-15,8 6-1 16,6-2-1-16,18-6-2 15,9-16-2-15,21 5-11 16,-1-31-11-16,23 3-11 0,-4-19-1 16,15-2 0-16,-8-14 1 15</inkml:trace>
  <inkml:trace contextRef="#ctx0" brushRef="#br2" timeOffset="55302.1631">18189 3954 92 0,'-24'4'39'0,"4"18"1"16,-7-4-2-16,11 8-31 15,-6 7-4-15,7 4-1 16,0 1-1-16,6 0 0 16,-1-5 0-16,6-3-1 15,5-10 1-15,6-6-1 16,3-13 1-16,9-9-1 15,1-12 1-15,3-6 0 0,1-9 0 16,-1-5 1-16,-4-8-1 16,-2 0-1-16,-3 3 1 15,-1 2-1-15,-3 4 1 16,2 4-2-16,4 9 0 15,1 3-1-15,11 11-2 16,-2-1-5-16,18 18-21 16,-11-13-9-16,11 14-1 15,-8-8-1-15,6 7 1 16</inkml:trace>
  <inkml:trace contextRef="#ctx0" brushRef="#br2" timeOffset="55641.1825">18682 3951 96 0,'0'25'40'16,"0"-13"0"-16,22 5-1 16,3-13-35-16,14-4-1 15,11-6-1-15,6-6 0 16,2-6 0-16,-4-4-1 15,-7-3 0-15,-7-3-1 16,-14 1 1-16,-13 1-1 16,-17 1 0-16,-14 8 0 15,-14 7 1-15,-11 10-1 16,-10 10 2-16,-9 18-1 15,-3 10 1-15,5 10 0 0,6 5 0 16,11 3-1-16,18-2-1 16,19-10-2-16,30-2-10 15,8-30-15-15,39 4-13 16,5-19-1-16,28-3-2 15,7-16 0-15</inkml:trace>
  <inkml:trace contextRef="#ctx0" brushRef="#br2" timeOffset="56203.2146">20446 3813 91 0,'-16'18'38'0,"3"7"0"15,-15-3 1-15,12 8-36 16,-17 3-1-16,2 8 1 0,-2-3 0 16,4 0 0-16,5-3-1 15,6-4 0-15,7-13 1 16,11-18-2-16,12 6 1 15,10-21-2-15,8-12 1 16,8-7 0-16,4-8 0 16,2 0 0-16,0-3 0 15,-6 2-1-15,-1 6 1 16,-9 8 0-16,-5 8-1 15,-8 15 1-15,-1 9-1 16,-8 13 0-16,-3 11-1 16,-3 7 0-16,2 11-1 15,1 1 0-15,6 4-3 16,1-10-5-16,21 9-19 15,-7-26-11-15,20 1 2 0,-1-22-4 16,17-5 3-16</inkml:trace>
  <inkml:trace contextRef="#ctx0" brushRef="#br2" timeOffset="56528.2332">21117 3815 102 0,'-37'-11'40'0,"3"22"2"15,-13-6-2-15,11 15-35 16,-1 7-2-16,8 8 1 15,6 1-1-15,14 6-1 16,9-6-1-16,14-1 1 16,15-7-1-16,12-8-1 0,12-9 0 15,3-10 0-15,6-8-1 16,-4-10 1-16,-6-6-1 15,-7-6 0-15,-13-2 1 16,-13-2-1-16,-12 0 0 16,-12 4 0-16,-7 6 0 15,-8 4 0-15,-5 8-2 16,2 2-1-16,9 11-5 15,-1-13-12-15,26 16-18 16,0-14 1-16,22 5-3 16,3-15 1-16</inkml:trace>
  <inkml:trace contextRef="#ctx0" brushRef="#br2" timeOffset="56729.2447">21861 3273 82 0,'-14'0'41'16,"-18"12"-2"-16,4 30 1 15,-11 4-15-15,5 22-23 16,2 13 0-16,4 9-1 16,6 4-1-16,6-4-2 15,7 0-5-15,-2-23-30 16,17 2-2-16,-6-25-2 15,9-7 0-15</inkml:trace>
  <inkml:trace contextRef="#ctx0" brushRef="#br2" timeOffset="56872.2529">21620 3733 117 0,'21'-26'40'16,"14"11"-3"-16,13 4-34 15,-6-4-43-15,15 13-1 16,-8-5-1-16</inkml:trace>
  <inkml:trace contextRef="#ctx0" brushRef="#br2" timeOffset="57806.3063">1462 5652 92 0,'0'0'38'0,"-12"6"-2"16,7 12-5-16,0-2-27 15,3 13-1-15,-1 5 1 16,6 11-1-16,-6 4 1 15,2 8-1-15,-3 1 0 16,3 2 0-16,-2-5-1 16,2-10 0-16,-1-9-1 15,2-8 1-15,0-14-1 16,0-14 0-16,15-20 0 15,-1-13-1-15,3-11 0 0,-1-10 2 16,1-8-3-16,-2-3 2 16,1-3-2-16,-3 7 2 15,-1 4-2-15,-2 10 1 16,-1 9 1-16,2 9-3 15,4 8 2-15,7 6-2 16,8 9-2-16,9-1-2 16,18 16-16-16,-1-13-17 15,12 9 0-15,-4-6-3 16,7 5 2-16</inkml:trace>
  <inkml:trace contextRef="#ctx0" brushRef="#br2" timeOffset="58197.3287">2130 5831 72 0,'-21'37'41'0,"4"-9"-1"16,14 1 2-16,3-29-15 15,34 11-23-15,1-16-3 16,18-8 1-16,6-8-1 15,6-5 0-15,1-5-1 16,-5-3 0-16,-8 1 0 16,-11 0 2-16,-13 3-1 15,-18 5 0-15,-15 1 0 16,-11 7 0-16,-14 8-1 15,-7 7 1-15,-5 11-1 16,-6 10 0-16,1 11 0 16,5 10 1-16,8 7 1 0,5 5-1 15,13-1 1-15,13-1 0 16,16-10-1-16,15-10-1 15,19-9 0-15,16-19-3 16,15-10-2-16,5-22-3 16,17-2-8-16,-11-28-19 15,15 2-5-15,-15-18 0 16,-1 1-1-16</inkml:trace>
  <inkml:trace contextRef="#ctx0" brushRef="#br2" timeOffset="58376.3389">3306 5136 104 0,'-12'0'38'0,"-17"19"3"16,6 29-10-1,-14 11-22-15,6 16-6 0,-1 9 1 16,7 7-2-16,6 1 0 16,7-6-1-16,16-9-2 15,7-14-5-15,21 2-15 16,-4-27-18-16,15-8 0 15,-4-20-1-15,11-2-3 16</inkml:trace>
  <inkml:trace contextRef="#ctx0" brushRef="#br2" timeOffset="58779.3619">3642 5646 81 0,'-15'-9'43'0,"-14"-3"-2"0,0 21 1 15,-13-1-21-15,3 17-16 16,-4 8-2-16,2 9 1 15,1 4 1-15,8 1-2 16,7 1 1-16,12-6-1 16,18-8-3-16,9-8 0 15,18-17 0-15,11-10 0 16,6-12 0-16,6-12 0 15,2-10 0-15,-4-6 0 16,-4-4 0-16,-10 1 0 16,-5 2 0-16,-9 6-2 15,-7 7 2-15,-8 11-2 16,-10 18 2-16,0 0-1 15,0 25 1-15,-7 9 0 0,-1 9 1 16,-1 6-1-16,5 5 0 16,2-6-2-16,10-1-1 15,4-20-6-15,23 2-8 16,-6-36-13-16,25-3-12 15,2-26 2-15,12-11-3 16,-4-15 1-16</inkml:trace>
  <inkml:trace contextRef="#ctx0" brushRef="#br2" timeOffset="58963.3725">4421 5181 107 0,'-19'40'42'0,"-17"13"1"15,8 22-2-15,-5 7-38 0,5 8 0 16,3 5 0-16,7-3-1 15,5-2-3-15,4-14-6 16,17 6-14-16,-11-28-18 16,14-5 0-16,-9-25-3 15,9-10-1-15</inkml:trace>
  <inkml:trace contextRef="#ctx0" brushRef="#br2" timeOffset="59147.383">4110 5616 102 0,'-10'-14'44'15,"1"1"-1"-15,9 13-1 16,23-7-29-16,5-3-12 16,16 0-5-16,8-13-11 0,28 9-25 15,0-12-2-15,24 3 0 16,3-9-2-16</inkml:trace>
  <inkml:trace contextRef="#ctx0" brushRef="#br2" timeOffset="59789.4197">4747 5767 76 0,'13'8'39'16,"16"2"-1"-16,4-10 1 16,18 1-35-16,4-7 1 15,11-4 0-15,0-6-1 16,1-1-2-16,-7-6 1 15,-6 0-1-15,-12-1-1 16,-11-1 0-16,-18 0-1 16,-15 5 1-16,-14 3-1 15,-17 3 1-15,-13 8-1 16,-6 10 1-16,-10 10-1 15,-3 10 2-15,1 7-1 0,5 12 0 16,5 4 2-16,17 4-1 16,13-2 0-16,19-4-2 15,21-7 0-15,19-10-4 16,32 1-12-16,5-27-22 15,28-1-3-15,3-16 1 16,15-1-3-16</inkml:trace>
  <inkml:trace contextRef="#ctx0" brushRef="#br2" timeOffset="60182.4422">5919 5615 96 0,'-47'1'39'0,"4"15"2"0,-12-3-2 16,7 9-35-16,0 3 0 15,11 13-1-15,6 0 1 16,8 6-1-16,10-4 2 16,18-6-3-16,11-10 2 15,15-13-1-15,14-15-2 16,12-22 0-16,4-15-2 15,8-18 1-15,0-14 0 16,1-11-1-16,-8-9 0 16,-4-3 1-16,-11 2 0 15,-9 5 0-15,-12 12 0 16,-8 13 0-16,-15 25-1 16,-10 24 1-16,-11 30 0 15,-9 28 0-15,-5 28 0 16,-2 18 0-16,2 14-1 0,4 4-3 15,17 7-8-15,-2-26-10 16,29 1-18-16,-5-25-1 16,18-13-1-16,-3-21-1 15</inkml:trace>
  <inkml:trace contextRef="#ctx0" brushRef="#br2" timeOffset="65826.765">7242 5112 87 0,'5'-20'36'0,"-5"0"0"16,0 20-9-16,5-11-25 16,-5 11-1-16,13 21 4 15,-4 10-3-15,-6 13 2 16,0 12-2-16,1 12 1 15,-5 10-3-15,-3 5 2 16,-2 3-1-16,-2 0-2 16,-1-10 1-16,3-6-3 15,-3-18-5-15,15-7-28 16,-6-22 2-16,9-8-3 15,-9-15 0-15</inkml:trace>
  <inkml:trace contextRef="#ctx0" brushRef="#br2" timeOffset="66002.7751">7102 5556 93 0,'-31'-9'37'16,"-2"-2"-1"-16,20 10-5 16,13 1-28-16,18-11-1 15,21 3-2-15,18-4-1 16,17 4-4-16,5-14-15 15,22 14-16-15,-8-8 2 16,9 11-3-16,-11-4 0 16</inkml:trace>
  <inkml:trace contextRef="#ctx0" brushRef="#br2" timeOffset="66273.7906">7978 5444 63 0,'-31'3'39'16,"1"15"-1"-16,-10-1 2 15,4 25-15-15,-2-10-19 16,4 11-2-16,7-4-1 15,14 5 0-15,11-4-1 16,17-8 1-16,18-13-2 16,10-11 0-16,9-13 0 15,10-11-1-15,-1-6 1 16,-5-10 0-16,-8-6 0 15,-12-4-4-15,-12 4 2 16,-15-2-2-16,-10 8-3 0,-16-10-10 16,3 21-22-16,-13-3-1 15,11 17 1-15,-7-1-2 16</inkml:trace>
  <inkml:trace contextRef="#ctx0" brushRef="#br2" timeOffset="66814.8215">9022 5526 56 0,'16'6'37'16,"3"9"0"-16,-4-4-1 15,6 18-12-15,-6-16-19 16,18 3-1-16,3-8 0 15,10-3 0-15,6-10-1 16,5-4 0-16,1-11-1 16,3-5 0-16,-4-8 0 15,-11 1-1-15,-12-6 1 0,-12 5-1 16,-18-2 0-16,-13 11 0 15,-16 5 0-15,-14 14 1 16,-15 10-1-16,-6 13 0 16,-5 10 0-16,4 11 0 15,7 4 0-15,8 2 0 16,19 1-1-16,17-1-1 15,26-9 0-15,20-10-1 16,22-7-4-16,14-14-3 16,27 2-29-16,-4-17-1 15,14 1-1-15,-5-14-1 16</inkml:trace>
  <inkml:trace contextRef="#ctx0" brushRef="#br2" timeOffset="67167.8417">10161 5435 77 0,'-32'-14'41'16,"0"12"-1"-16,-12-3 1 15,9 15-19-15,-13 1-18 16,4 8-1-16,2 7-1 16,5 7 0-16,4 3-1 15,6 7 0-15,7-6-1 16,11 2 1-16,11-10-1 15,12-4 0-15,13-15 1 16,15-11-1-16,9-13 0 16,8-16 0-16,3-2 1 15,3-11-1-15,-6 3 1 0,-3-3-1 16,-11 9 1-16,-13 7-1 15,-12 12 0-15,-20 15 0 16,5 14 1-16,-15 9-2 16,-5 9 0-16,-1 2-1 15,9 5-3-15,-2-7-4 16,24 11-15-16,0-26-13 15,21 1-3-15,7-20-2 16,21-2 2-16</inkml:trace>
  <inkml:trace contextRef="#ctx0" brushRef="#br2" timeOffset="67395.8548">10874 5416 96 0,'-36'-14'41'16,"0"17"1"-1,-16-2-2-15,10 15-31 0,-9 7-5 16,7 9-2-16,6 9 0 15,13 7-1-15,13 2 0 16,13-2 1-16,20-3-3 16,17-14 0-16,16-5-6 15,7-29-9-15,22-2-22 16,-3-25-3-16,11-7 0 15,-6-20-3-15</inkml:trace>
  <inkml:trace contextRef="#ctx0" brushRef="#br2" timeOffset="67715.8731">11438 4953 104 0,'-43'34'42'0,"7"25"0"16,-15-5-4-16,13 22-35 15,-3 4 2-15,5 2-2 16,9-1 0-16,3-3-1 15,10-11-2-15,9-9 1 16,5-17-2-16,9-16 1 16,11-14 0-16,12-18 0 15,6-13 0-15,6-11 0 16,6-8 1-16,0-6-1 15,-3 5 1-15,-1 4-1 16,-12 9 0-16,-6 16 1 16,-10 13-1-16,-9 13 0 15,-5 14-2-15,-7 7-2 0,6 17-12 16,-12-17-9-16,17 14-16 15,-2-14 2-15,20-1-4 16,5-18 3-16</inkml:trace>
  <inkml:trace contextRef="#ctx0" brushRef="#br2" timeOffset="68317.9075">12917 5319 80 0,'0'0'37'15,"-6"-11"0"-15,-6 21 1 16,-21-7-30-16,4 14-1 0,-9 5-1 15,1 8-1-15,-6 6 0 16,6 5 0-16,1 3-2 16,15 3-1-16,8-5 0 15,13 0-1-15,18-12-1 16,11-5 0-16,16-13 1 15,9-11-1-15,11-13 0 16,1-9 0-16,-3-8 0 16,-2-10 1-16,-12-1-1 15,-11-7 0-15,-15 1 1 16,-17 2-1-16,-14 3-1 15,-12 4 1-15,-3 8-1 16,-9 11-1-16,3 10-1 16,-3 7-1-16,12 14-3 15,3-5-6-15,29 20-20 0,-5-14-6 16,24 3 0-16,5-12 0 15</inkml:trace>
  <inkml:trace contextRef="#ctx0" brushRef="#br2" timeOffset="68564.9216">13831 4776 82 0,'-13'-34'41'0,"3"19"0"15,-12 6-1-15,6 34-23 16,-9 6-14-16,2 17 1 0,-2 19-1 15,0 16-1-15,-2 17 0 16,2 4-1-16,1 7 0 16,2-1-1-16,7-4-2 15,0-17-1-15,11-3-11 16,-5-26-22-16,18-12-4 15,-8-24 2-15,16-9-2 16</inkml:trace>
  <inkml:trace contextRef="#ctx0" brushRef="#br2" timeOffset="68731.9312">13489 5437 107 0,'0'0'39'0,"-8"-13"2"15,27 11-3-15,7-6-37 0,18-15-3 16,21 1-6-16,-1-19-22 15,25 7-10-15,-5-13 3 16,9 4-4-16</inkml:trace>
  <inkml:trace contextRef="#ctx0" brushRef="#br2" timeOffset="69112.953">14410 4624 76 0,'-29'19'41'0,"6"23"-1"16,-13 6 1-16,14 15-17 15,-10 6-19-15,4 10-1 16,0 8 0-16,3 5-1 0,2 1 0 16,-1-5-1-16,8-4 0 15,2-11-1-15,7-10-1 16,6-13 0-16,9-16 0 15,8-17 0-15,9-16 0 16,7-11-1-16,5-13 1 16,3-6 0-16,0-8 1 15,-3-1-1-15,-2 1 0 16,-5 6 0-16,-8 6 0 15,-4 11 0-15,-18 14 0 16,13 7 0-16,-13 15 0 16,-4 4-2-16,0 12-1 15,1-4-2-15,9 11-3 16,-8-18-10-16,23 14-14 15,-9-24-7-15,17-1-1 0,-5-14-2 16</inkml:trace>
  <inkml:trace contextRef="#ctx0" brushRef="#br2" timeOffset="69458.9728">14728 5405 106 0,'-6'23'39'16,"6"-23"2"-16,28 24-5 15,-1-20-33-15,11-3-1 16,4-9 0-16,6-4-1 16,4-10 1-16,1-2-1 15,-9-6-1-15,-5-3 1 0,-13 0 0 16,-10 1 0-16,-14 3 0 15,-15 11 0-15,-14 8 1 16,-11 19-1-16,-8 11 1 16,-8 16-1-16,5 12 1 15,2 10-1-15,8 3 0 16,13 2 0-16,15-9-2 15,19-10-2-15,22-9-5 16,4-28-11-16,34 0-21 16,-6-23-2-16,16-5 0 15,-4-18-2-15</inkml:trace>
  <inkml:trace contextRef="#ctx0" brushRef="#br2" timeOffset="70255.0183">15446 5316 60 0,'6'-12'37'16,"-6"-4"-1"-16,0 16-13 16,-4-11 6-16,4 11-19 15,-6 16-4-15,2 6 0 16,-6 4-2-16,1 10-1 15,-1 4-1-15,-2 7 1 16,1 2-1-16,-2 5 0 16,1-4-1-16,2-4 3 15,1-7-3-15,2-9 3 16,2-5-3-16,6-13 3 15,-1-12-3-15,19-24 0 0,-1-9 1 16,3-9-3-16,3-11 2 16,8-5-2-16,-2-5 3 15,2-1-4-15,0 9 3 16,-5 8-1-16,2 6 1 15,4 13 0-15,4 5-1 16,2 5-2-16,17 11-3 16,1-9-11-16,22 14-23 15,-7-10-2-15,14 10-1 16,-5-12-1-16</inkml:trace>
  <inkml:trace contextRef="#ctx0" brushRef="#br2" timeOffset="75750.3326">16388 5713 111 0,'-37'31'43'0,"12"8"0"0,2-14-6 16,18-14-43-16,29-2-32 15,14-29-1-15,23-7-2 16,5-12-3-16</inkml:trace>
  <inkml:trace contextRef="#ctx0" brushRef="#br3" timeOffset="83954.8019">1708 6943 90 0,'10'-10'35'16,"2"9"1"-16,-12 1 0 15,10 2-32-15,-5 13-2 16,6 14 1-16,-4 11-1 16,0 20 1-16,-5 10-1 0,0 19 0 15,-4 8-2-15,-1 13 1 16,-6-2-2-16,-1-5-2 15,10-7-6-15,-10-17-26 16,17-10-1-16,-2-24 0 16,13-20-2-16</inkml:trace>
  <inkml:trace contextRef="#ctx0" brushRef="#br3" timeOffset="84177.8147">1778 6930 113 0,'4'-18'38'0,"18"8"0"0,9-12-8 16,20 7-28-16,11-3-1 15,12-1-1-15,12 0-1 16,0-4-6-16,11 14-29 15,-14-2-1-15,-3 8 0 16,-15 3-1-16</inkml:trace>
  <inkml:trace contextRef="#ctx0" brushRef="#br3" timeOffset="84377.8261">2051 7281 105 0,'-55'48'38'0,"12"-15"1"16,22-3-2-16,14-19-35 0,29-8-1 15,21-10 1-15,19-6-1 16,11-6-1-16,12-1 0 16,3 4-5-16,-10-4-29 15,-2 18-4-15,-24 4 0 16,-18 15-2-16</inkml:trace>
  <inkml:trace contextRef="#ctx0" brushRef="#br3" timeOffset="84547.8358">1869 8009 107 0,'14'17'40'16,"15"-21"-1"-16,27-7-2 0,24-21-38 15,8-12-3-15,23-5-25 16,-1-16-8-16,5 0 0 15,-8-6-1-15</inkml:trace>
  <inkml:trace contextRef="#ctx0" brushRef="#br3" timeOffset="84930.8577">2897 7429 105 0,'-16'15'38'15,"3"8"2"-15,-3-4-1 16,9 11-36-16,-5 3 0 15,5 6 0-15,-1 0 0 16,2 4-1-16,-1-1 0 0,5-4 0 16,1-5-2-16,4-6 2 15,4-9-1-15,7-12-1 16,1-11 1-16,8-11 0 15,3-13 0-15,2-5 0 16,3-8 0-16,-4-2 0 16,-1-3 0-16,-1 4-1 15,-6 6 1-15,-3 9-1 16,-2 9 0-16,-1 9 0 15,-2 14 0-15,-1 12 0 16,3 9-1-16,-3 8-1 16,1 9-1-16,0 1-1 15,4 9-4-15,-8-13-29 16,19 7-3-16,-8-16 0 0,12-2-1 15</inkml:trace>
  <inkml:trace contextRef="#ctx0" brushRef="#br3" timeOffset="85599.896">3445 7544 79 0,'-4'18'39'0,"3"-5"-1"16,10 8 1-16,4-18-14 15,13 10-22-15,6-8 0 16,10-4 0-16,-2-7-1 16,5-4 0-16,1-5-1 15,-3-5-1-15,-9-3 1 0,-7 0 0 16,-9-3-1-16,-11 1 0 15,-8 4 1-15,-11 2-1 16,-12 6 1-16,-7 6-1 16,-7 9 1-16,-5 10 0 15,-3 10 1-15,-1 9-1 16,4 7 1-16,8 5-1 15,10-1 0-15,16 0 0 16,18-9 0-16,16-8-2 16,19-9 0-16,15-16-2 15,14-8 0-15,5-10-2 16,5-5-1-16,-5-6-1 0,-2 3 1 15,-16-1-1-15,-9 7 2 16,-18 1 2-16,-13 10 1 16,-20 9 2-16,0 0 2 15,-14 16 1-15,-9 4 1 16,-4 11-1-16,-1-1 1 15,3 7 0-15,1-6 0 16,6 2-1-16,5-4 0 16,7-7-1-16,6-10 1 15,0-12 0-15,17-6-1 16,-2-11 0-16,6-13-1 15,-1-9 0-15,2-7 1 16,-1-3-2-16,-1-5 1 16,1 2-1-16,-3 8 0 15,0 5-1-15,0 11 0 0,-1 7-1 16,5 12-1-16,-1 6-2 15,9 9-1-15,-3-2-6 16,15 7-26-16,-7-5 0 16,14 6 0-16,-6-10-1 15</inkml:trace>
  <inkml:trace contextRef="#ctx0" brushRef="#br3" timeOffset="86118.9257">4711 7402 83 0,'0'0'40'16,"-17"-1"0"-16,-3 8 1 15,-16-8-13-15,1 10-22 16,0 1-2-16,5 9 0 15,0 0-2-15,6 9 0 16,5 3-1-16,8 8 1 0,5-2-2 16,8 2 2-16,6-5-2 15,9-4 0-15,6-9 0 16,7-12 0-16,5-16 0 15,6-12 0-15,3-8 0 16,0-10 0-16,-2-5 0 16,-1-3 0-16,-7 4 0 15,-4 2 0-15,-7 12 0 16,-10 9 0-16,-13 18 0 15,0 0 0-15,0 35-2 16,-15 12 2-16,-8 15-1 16,-5 15 1-16,-2 20-1 15,-4 7 1-15,0 5-1 0,-4 4 1 16,3-4-1-16,2-8 1 15,6-14 0-15,-1-12 0 16,6-22 1-16,1-16 0 16,5-20 0-16,4-22 0 15,4-19-1-15,3-19 2 16,8-13-2-16,3-19 0 15,12-9 0-15,8-8 0 16,10-1 0-16,6 3 0 16,12 6 0-16,5 5-4 15,3 12-1-15,0 7-5 16,10 23-14-16,-16-7-16 15,6 20-1-15,-15-7 1 16,2 16-1-16</inkml:trace>
  <inkml:trace contextRef="#ctx0" brushRef="#br3" timeOffset="86613.954">5230 7497 112 0,'-16'-17'39'15,"16"17"3"-15,-22-4-1 16,22 4-33-16,-19 9-4 16,9 3 0-16,-3 8-1 15,3 10-1-15,-2 6-2 16,2 6 0-16,1 1 0 15,7 0 0-15,3-5 0 16,7-9 0-16,10-13 0 16,6-16 0-16,10-15 0 15,9-10 0-15,4-14 0 16,4-9 0-16,2-1 0 0,3-4 0 15,-5 5 0-15,-6 9 0 16,-8 11 0-16,-7 13 0 16,-10 20 0-16,-13 18 0 15,-13 22 0-15,-8 17 0 16,-14 19 0-16,-5 15 0 15,-11 10 0-15,-6 7 0 16,-1 2 0-16,-1-3 0 16,5-9-2-16,2-13 1 15,13-14 0-15,4-21 1 16,10-16-1-16,7-24 1 15,11-15 1-15,1-24-1 16,7-13 0-16,2-15 1 16,4-12 0-16,5-13 1 15,8-4-2-15,3 1 0 0,7 1 0 16,4 3 0-16,5 8-2 15,-2-4-10-15,17 24-10 16,-15 1-18-16,20 8-3 16,2-5 0-16,18 8-2 15</inkml:trace>
  <inkml:trace contextRef="#ctx0" brushRef="#br3" timeOffset="90022.1489">6940 6815 95 0,'9'-28'38'0,"-9"2"1"16,5 10-1-16,-8 3-35 15,3 13-1-15,3 17 1 16,6 18 0-16,-3 17-1 15,-3 18 1-15,-3 17-2 16,0 11 0-16,-2 9 0 16,4 4-1-16,-2-8-1 15,1-9-2-15,14-10-5 16,-8-25-29-16,22-14-2 15,-2-27 0-15,10-13-2 16</inkml:trace>
  <inkml:trace contextRef="#ctx0" brushRef="#br3" timeOffset="90358.1681">6907 6693 108 0,'-24'-35'41'0,"22"15"1"16,14 0-2-16,31 1-37 15,12 3-1-15,28 1-1 16,13 1 1-16,18 8-2 16,0 8 2-16,3 9-1 15,-9 17 0-15,-18 17 0 16,-17 14-1-16,-24 18 2 15,-27 11-3-15,-26 10 1 16,-27 4 1-16,-21 2-2 16,-20-1 1-16,-16-6 0 15,-10-11-1-15,-7-12 1 0,6-15-1 16,11-19 0-16,19-18-4 15,15-27-8-15,54 5-9 16,-9-45-17-16,54-2-1 16,20-19-2-16,35-5 1 15</inkml:trace>
  <inkml:trace contextRef="#ctx0" brushRef="#br3" timeOffset="90790.1929">8526 6584 105 0,'-24'2'39'0,"-15"1"3"0,0 17-1 16,-11 5-35-16,1 17-2 15,-1 7 0-15,5 19 1 16,1 6-2-16,11 9 0 15,11 5 0-15,15 0-3 16,16-5 0-16,20-9 0 16,18-13 0-16,20-19 0 15,18-20 0-15,9-21 0 16,4-24 0-16,-2-16 0 15,-5-20 0-15,-12-15 0 16,-18-11 0-16,-22-9 0 16,-18-3 0-16,-21-1 0 15,-17 4 0-15,-14 6 0 16,-10 20-2-16,-10 14-1 15,0 16 1-15,2 16-2 0,9 15 0 16,10 15-2-16,25 16-4 16,5-7-9-16,34 13-10 15,3-11-10-15,20 2 0 16,2-10 1-16,16 1 1 15</inkml:trace>
  <inkml:trace contextRef="#ctx0" brushRef="#br3" timeOffset="90989.2042">9254 6590 117 0,'11'8'41'0,"-25"4"2"15,4 17-1-15,-14 9-38 16,8 16 1-16,-1 15-2 0,1 13-3 16,-3 14 0-16,1 2 0 15,6 3 0-15,2-4 0 16,5-8 0-16,2-15-5 15,9-14-2-15,-2-28-12 16,26-7-7-16,-14-30-16 16,16-10 1-16,-6-27 0 15,7-10 1-15</inkml:trace>
  <inkml:trace contextRef="#ctx0" brushRef="#br3" timeOffset="91177.215">9294 6591 126 0,'1'-16'44'0,"16"14"-3"15,-1-12 0-15,20 3-38 0,15-3-3 16,14 2 0-16,8 2 0 16,2-2-3-16,-1 10-3 15,-6-8-9-15,6 17-24 16,-27-6-3-16,-2 13 1 15,-21-1-2-15</inkml:trace>
  <inkml:trace contextRef="#ctx0" brushRef="#br3" timeOffset="91391.2272">9385 7009 117 0,'-58'36'41'16,"23"-1"2"-16,11-15-2 15,32-6-36-15,14-14-2 0,25-6-1 16,16-11 1-16,15 1-3 16,10-3 0-16,2-2 0 15,-3 6-5-15,-13-4-8 16,-3 22-27-16,-37 0-1 15,-12 18 1-15,-35 0-2 16</inkml:trace>
  <inkml:trace contextRef="#ctx0" brushRef="#br3" timeOffset="91545.236">9232 7531 121 0,'-58'52'41'16,"17"-21"2"-16,36-7-3 16,43-20-38-16,18-14-1 15,31-18-2-15,20-13-3 0,32-2-8 16,-4-24-20-16,23 3-8 15,-9-12 0-15,0 1-2 16</inkml:trace>
  <inkml:trace contextRef="#ctx0" brushRef="#br3" timeOffset="91883.2554">10915 6575 114 0,'-52'9'43'0,"-24"3"1"15,-6 18-2-15,-20 3-38 16,14 8 1-16,8 5-2 15,17-1-3-15,20 1 0 0,25-2 0 16,27-4 0-16,29-4 0 16,25-7 0-16,14-8 0 15,10-2 0-15,2-4 0 16,-12 2 0-16,-9 2 0 15,-24 6 0-15,-21 5 0 16,-32 6 0-16,-24 4 0 16,-24 4 0-16,-15 2 0 15,-6 0 0-15,-7-4 0 16,7 1-10-16,-1-18-2 15,27 8-7-15,-6-28-7 16,33 7-13-16,0-22-3 16,22-4-2-16,6-21 5 15</inkml:trace>
  <inkml:trace contextRef="#ctx0" brushRef="#br3" timeOffset="92777.3065">12185 6565 113 0,'12'-14'37'0,"-9"-6"2"15,-3 20-10-15,8-12-24 16,-8 12-3-16,-11 15 1 15,0 11 2-15,-4 8-2 16,0 16 1-16,-7 10-2 16,1 13 2-16,-2 8-2 15,0 8-1-15,-3 2-2 0,5-3 1 16,2-3-1-16,3-14-1 15,3-10 1-15,6-17 0 16,8-15 1-16,-1-29 1 16,29-4 1-16,-4-23 0 15,7-15 0-15,6-7 1 16,1-6-1-16,2-1-2 15,-2 3 0-15,-3 6 0 16,-5 15 0-16,-3 14 0 16,-6 18 0-16,-7 14 0 15,-2 16 0-15,-4 14 0 16,-2 10 0-16,1 4 0 15,3 3-2-15,0-1-3 16,7-5 0-16,5-12-3 16,13-4-6-16,-4-28-7 0,24 4-9 15,-12-26-11-15,14-6 0 16,-6-17 1-16,5-7 3 15</inkml:trace>
  <inkml:trace contextRef="#ctx0" brushRef="#br3" timeOffset="93145.3276">12889 7045 111 0,'-24'-12'40'0,"-13"3"0"15,3 18 0-15,-9 6-35 16,6 8-2-16,-1 9 0 16,8 11-2-16,0 5 0 15,3 2 0-15,6 1 0 16,11-3-1-16,5-5 0 15,10-8-1-15,12-12 1 0,9-17 1 16,11-11 0-16,10-15 0 16,10-11 0-16,0-9 1 15,3-9 0-15,-2 0 0 16,-7-3-2-16,-9 7 0 15,-13 8 0-15,-15 10 0 16,-16 15 0-16,-10 13 0 16,-11 15 0-16,-6 10 0 15,-3 10 0-15,3 5-2 16,7 6-1-16,7-6-3 15,20 2-1-15,6-14-7 16,28 5-7-16,-8-27-6 16,28 5-13-16,-9-17-1 0,11-3 0 15,-7-13 3-15</inkml:trace>
  <inkml:trace contextRef="#ctx0" brushRef="#br3" timeOffset="93444.3447">13407 7088 111 0,'0'0'39'0,"-30"-17"1"16,16 25 0-16,-10 3-36 15,5 10 0-15,-1 7-1 16,5 9-2-16,0 2 1 16,1 4-2-16,6-3 1 15,5 2-1-15,4-8 0 16,8-5-1-16,5-13 1 15,8-9 0-15,6-11 1 0,7-12 0 16,1-12 0-16,2-10 1 16,-1-7-1-16,-2-5-1 15,-4 1-2-15,-9-3 0 16,-3 8-4-16,-12-3-6 15,8 25-9-15,-22-12-10 16,15 24-10-16,-11 0 0 16,3 10 1-16,12 8 2 15</inkml:trace>
  <inkml:trace contextRef="#ctx0" brushRef="#br3" timeOffset="93796.3648">13762 7211 104 0,'13'4'39'0,"14"4"1"0,1-11-1 15,21 2-33-15,-2-10 0 16,9 2-3-16,-2-6 1 16,2 0-2-16,-9-4 0 15,-7-2-1-15,-14-1 0 16,-13-1 0-16,-15 2-1 15,-12 4 1-15,-14 5 0 16,-10 9 0-16,-13 9 1 16,-4 13 0-16,-8 15-2 15,-1 9 0-15,0 9 0 16,13 2 0-16,12 0 0 15,19-8 0-15,25-7 0 16,19-14-5-16,33-14-5 16,18-21-2-16,43 1-7 0,3-32-7 15,36 8-9-15,5-21-6 16,23-1-2-16,5-10 4 15</inkml:trace>
  <inkml:trace contextRef="#ctx0" brushRef="#br3" timeOffset="94625.4122">15274 7039 89 0,'14'-23'36'16,"0"14"0"-16,-5-9 0 16,8 11-29-16,-17 7-2 0,0 0 0 15,4 23 1-15,-11 5 0 16,-8 2-1-16,-4 13-1 15,-3-2 0-15,2 3-3 16,-2-4 0-16,7-4-1 16,3-7 0-16,6-5-1 15,8-9 1-15,-2-15-2 16,24-4 2-16,-7-13 1 15,4-8 0-15,-1-6 0 16,0-8 0-16,-2-5 1 16,1-3-1-16,-8-1 0 15,-1 7 0-15,-1 4-1 16,-5 8 0-16,1 9 0 15,-5 20 1-15,0 0-1 0,13 7 0 16,-10 14 1-16,3 8-1 16,1 3 1-16,5 1 0 15,3-2 0-15,4-7 0 16,10-8 1-16,5-9-2 15,8-9 0-15,6-13 0 16,4-6 0-16,4-10 0 16,1-4 0-16,-2-1 0 15,-7 1 0-15,-8 5 0 16,-7 4 0-16,-12 10 0 15,-7 8 0-15,-14 8 0 16,-7 23 0-16,-11 5 0 16,-3 8 0-16,-2 6 0 15,-2 9 0-15,2 0 0 16,5-3 0-16,14-1-6 0,8-12-3 15,23 0-4-15,-1-23-7 16,29 7-6-16,-10-32-8 16,22 5-4-16,-4-17-1 15,4 0 3-15</inkml:trace>
  <inkml:trace contextRef="#ctx0" brushRef="#br3" timeOffset="95001.4337">16421 6987 104 0,'-3'-32'38'0,"2"10"2"15,-13 3-1-15,14 19-30 16,-32 0-5-16,14 15 0 15,-9 11-1-15,3 7 0 0,-10 6 0 16,3 9 0 0,-1 1-1-16,4-2 1 0,3-3-3 15,6-6 0-15,11-9 0 16,10-9 0-16,13-16 0 15,13-13 0-15,11-12 0 16,8-6 0-16,4-10 0 16,2-2 0-16,-2-4 0 15,-7 3 0-15,-8 7 0 16,-12 9 0-16,-11 11 0 15,-13 13 0-15,0 0 0 16,-27 27 0-16,5 3 0 16,-2 6 0-16,2 3 0 15,1-3-2-15,16 3-6 16,4-16-6-16,27 6-3 15,-2-27-7-15,34 11-6 0,-9-28-5 16,25 0-4-16,-6-10 2 16,9-6 2-16</inkml:trace>
  <inkml:trace contextRef="#ctx0" brushRef="#br3" timeOffset="95632.4698">17014 6914 113 0,'-23'-16'39'16,"-13"1"3"-16,0 19-2 15,-13 8-34-15,6 4-2 16,-1 4-1-16,9 5 0 15,6 2-1-15,13 2 1 16,12-2-3-16,19-5 0 16,14-8 0-16,14-5 0 15,12-5 0-15,1-3 0 16,0-3 0-16,-5-2 0 0,-8 3 0 15,-14 5 0-15,-15 6 0 16,-17 4 0-16,-16 4 0 16,-10 11 0-16,-11 1 0 15,-1 5 0-15,-5-3 0 16,8-2 0-16,7-4-2 15,15-12-3-15,16-14-1 16,23-4-7-16,24-7-5 16,-1-27-4-16,36 7-9 15,-10-24-3-15,18 2-5 16,-10-8 2-16,-3 10 9 15,-13 2 36-15,-27-3 6 0,-3 24 7 16,-39-9 8-16,1 26 5 16,-30 3 7-16,-3 16 0 15,-15-3-7-15,4 15-29 16,3 5-1-16,9 3-2 15,13-2 0-15,14-2-2 16,18-4 0-16,22-5 0 16,17-8 0-16,14-6 0 15,10-4 0-15,4-3 0 16,-6 1 0-16,-6 3 0 15,-19 7 0-15,-22 7 0 16,-23 11 0-16,-21 7 0 16,-19 7 0-16,-11 4 0 15,-5 2 0-15,2-3 0 16,9-2-7-16,9-18-6 0,32 5-4 15,4-25-6-15,45-4-8 16,-4-21-5-16,32 5-5 16,1-11 2-16,12 4 4 15</inkml:trace>
  <inkml:trace contextRef="#ctx0" brushRef="#br3" timeOffset="95760.4771">17921 7295 124 0,'-40'46'41'16,"4"12"-1"-16,-9-10-5 15,15-8-41-15,16 9-13 16,-6-28-11-16,27 4-12 15,-7-25-1-15,30 11-1 16,-1-20 2-16</inkml:trace>
  <inkml:trace contextRef="#ctx0" brushRef="#br3" timeOffset="96487.5187">18710 6300 86 0,'0'0'41'0,"-17"12"-1"15,6 10 1-15,-12 2-21 16,2 20-17-16,-1 7 0 15,5 14 2-15,-4 7-2 16,5 14 1-16,1-1-2 16,6 5 2-16,3-5-3 15,5-4 1-15,2-12-2 0,2-7 0 16,3-12 0-16,1-14 0 15,2-17 0-15,-9-19 0 16,14 7 0-16,-6-18 0 16,0-9 0-16,-1-9 0 15,3-4 0-15,2-5 0 16,3 1 0-16,4 0 0 15,5 7 0-15,2 6 0 16,4 9 0-16,1 9 0 16,2 9 0-16,-2 12 0 15,-3 10 0-15,-7 3 0 16,-11 8 0-16,-10 2 0 15,-12 4 0-15,-15-2 0 0,-12-2 0 16,-10-4 0-16,-10-4 0 16,-4-10 0-16,3-5-2 15,3-13-3-15,14-5-1 16,12-19-6-16,30 4-3 15,3-22-4-15,41 13-7 16,0-20-7-16,32 10-7 16,6-5 0-16,11 5 4 15</inkml:trace>
  <inkml:trace contextRef="#ctx0" brushRef="#br3" timeOffset="96878.5411">19179 6968 125 0,'-15'11'41'0,"-14"-7"0"16,9 20-6-16,-5-8-32 0,1 6 0 15,2 4 0-15,4 10-1 16,5 2 0-16,7 0-2 16,8-2 0-16,9-5 0 15,9-6 0-15,12-10 0 16,8-14 0-16,8-12 0 15,4-11 0-15,5-9 0 16,1-7 0-16,-4-7 0 16,-3-3 0-16,-8 2 0 15,-8 5 0-15,-8 9 0 16,-12 12 0-16,-15 20 0 15,0 0 0-15,-4 15 0 16,-8 15 0-16,-2 6 0 16,2 4 0-16,7 0 0 0,8-3 0 15,12-13 0-15,23-6-10 16,3-25-4-16,28-1-4 15,-8-31-7-15,28 3-7 16,-16-30-2-16,15-1-6 16,-17-15 1-16,-2-5 7 15</inkml:trace>
  <inkml:trace contextRef="#ctx0" brushRef="#br3" timeOffset="97037.5502">20275 6454 117 0,'-15'14'43'0,"-20"21"-1"16,0 30 0-16,-22 18-36 15,14 13-1-15,4 8-7 16,4 5 0-16,10-3-5 15,1-14-8-15,21 2-7 16,-9-35-8-16,21-8-12 0,-8-27 0 16,8-13 0-16,-7-21 3 15</inkml:trace>
  <inkml:trace contextRef="#ctx0" brushRef="#br3" timeOffset="97201.5596">19844 6982 132 0,'-18'-19'45'15,"-3"-1"-2"-15,21 20-8 16,5-10-35-16,29-4 0 15,25 8-3-15,7-15-12 16,26 17-7-16,-7-20-8 16,26 15-13-16,-5-9 0 0,11 9-1 15,-1-4 3 1</inkml:trace>
  <inkml:trace contextRef="#ctx0" brushRef="#br3" timeOffset="98350.6253">18284 6271 108 0,'-93'127'41'0,"23"21"2"15,11 9-3-15,38-3-35 16,17 2-6-16,33-15-7 15,41-1-12-15,7-34-18 16,30-16-4-16,6-29 0 16,21-20-1-16</inkml:trace>
  <inkml:trace contextRef="#ctx0" brushRef="#br3" timeOffset="99087.6674">21311 6933 79 0,'13'-7'40'15,"-13"7"-2"-15,0 0 1 16,-14-3-16-16,0 21-18 16,-8 3-1-16,0 10 0 0,-6 2-2 15,1 6 1-15,-2 1 0 16,6 0-1-16,2-2 0 15,7-6-2-15,8-6 1 16,7-8-1-16,-1-18 1 16,24 7-1-16,-1-19 1 15,5-8-1-15,6-10 1 16,-1-5 0-16,3-3 0 15,-1-2 0-15,-3 3-1 16,-4 3 1-16,-5 8-1 16,-2 6 1-16,-9 12-1 15,-12 8 2-15,10 15-2 16,-11 6-2-16,-1 9 1 15,-2 0-1-15,6 8-2 16,3-8-3-16,16 8-6 0,-4-24-11 16,28 9-8-16,-3-23-9 15,17-2 3-15,-2-16-2 16,8 1 4-16</inkml:trace>
  <inkml:trace contextRef="#ctx0" brushRef="#br3" timeOffset="99380.6842">21946 6993 87 0,'-8'-19'39'15,"-14"0"0"-15,0 13 1 16,-19-2-17-16,7 16-16 15,-4 3-1-15,5 14 0 16,0 1-2-16,9 8 0 16,4 1-4-16,12 3 0 0,8-4 0 15,14-4 0-15,7-8 0 16,8-4 0-16,5-11 0 15,5-8 0-15,4-7 0 16,-5-11 0-16,-1-4 0 16,-6-7 0-16,-3-2 0 15,-7-6 0-15,-6 5-3 16,-7-5-3-16,-1 11-3 15,-9-11-9-15,14 23-6 16,-14-16-9-16,16 15-8 16,0-7 0-16,15 2 2 15,0-3 2-15</inkml:trace>
  <inkml:trace contextRef="#ctx0" brushRef="#br3" timeOffset="99589.6962">22502 6412 116 0,'0'-18'41'16,"-14"11"-1"-16,1 27-3 15,-10 12-33-15,-1 20 0 16,-4 15-2-16,-2 15 1 16,1 11-3-16,0 5 1 15,2 0-3-15,3-8-1 16,12-1-12-16,-9-30-9 15,22-4-14-15,-7-25-4 16,12-15 1-16,-6-15 1 16</inkml:trace>
  <inkml:trace contextRef="#ctx0" brushRef="#br3" timeOffset="99748.7053">22249 6896 128 0,'-21'-21'43'0,"-5"-1"-2"16,26 22 0-16,-10-13-39 15,29 4-5-15,26 10-9 16,3-18-9-16,33 21-11 15,-1-13-9-15,23 12-2 16,2-4 0-16,13 9 1 16</inkml:trace>
  <inkml:trace contextRef="#ctx0" brushRef="#br3" timeOffset="100461.746">23149 6997 96 0,'12'-4'38'16,"-12"4"1"-16,13-4-1 15,-13 4-28-15,0 0-6 16,-14 21-1-16,7 0 0 15,-5 3 0-15,-3 11 0 16,-7 1-1-16,2 3-1 0,-3-3 1 16,7-3-1-16,1-7 0 15,8-7-1-15,7-19 0 16,0 0 1-16,27-18-2 15,-2-6 2-15,4-6-1 16,2-6 1-16,-4-3-2 16,-2-1 2-16,-1 4-1 15,-8 3 0-15,-7 6 0 16,-5 8 1-16,-7 5-1 15,3 14 0-15,-14-3 1 16,14 3 0-16,-9 21 0 16,11-7 0-16,5 0 0 15,12-3 0-15,9-4 1 16,11-6-2-16,7-5 0 0,7-4 0 15,1-7 0-15,-2 0 0 16,-4-4 0-16,-7 3 0 16,-9 2 0-16,-9 4 0 15,-12 5 0-15,-11 5 0 16,0 0 0-16,-5 26 0 15,-6-2 0-15,-4 5 0 16,2 4 0-16,2 3 0 16,4 2 0-16,6-6 0 15,9-2 0-15,3-12-8 16,18-1-7-16,-5-22-5 15,24 9-6-15,-14-26-7 16,17 5-6-16,-8-11-2 16,4 0 4-16,-10-6 1 0</inkml:trace>
  <inkml:trace contextRef="#ctx0" brushRef="#br3" timeOffset="100807.7658">24027 6888 113 0,'0'0'40'0,"0"0"1"16,0 0-1-16,-18 18-32 15,14 4-4-15,-1 7-1 16,0 2 1-16,-4 5-2 15,1-2-2-15,-2-1 0 16,6-2 0-16,1-8 0 16,4-6 0-16,12-9 0 15,10-8 0-15,7-11 0 16,9-7 0-16,7-6 0 15,-3-5 0-15,1-2 0 16,-2 1 0-16,-9 4 0 0,-7 3 0 16,-10 7 0-16,-16 16 0 15,0 0 0-15,0 0 0 16,-15 21 0-16,-1 4 0 15,4 4 0-15,2-1-5 16,11 9-7-16,-6-16-5 16,28 15-6-16,-16-24-7 15,29 8-3-15,-8-17-7 16,11 1 1-16,-4-12 2 15</inkml:trace>
  <inkml:trace contextRef="#ctx0" brushRef="#br3" timeOffset="101017.7778">24627 6942 108 0,'-7'-20'39'15,"7"20"2"-15,-12-2-2 16,8 17-31-16,-10 5-3 16,5 7-1-16,-4 3-1 15,5 1-1-15,4-1-1 16,5-7-3-16,8-3-3 15,1-15-7-15,25 4-9 16,-14-25-8-16,25 2-12 16,-6-16 0-16,12-2-1 15,-5-13 3-15</inkml:trace>
  <inkml:trace contextRef="#ctx0" brushRef="#br3" timeOffset="101393.7994">25068 6623 109 0,'-10'21'41'16,"-13"5"2"-16,10 13-2 15,-17 5-35-15,11 7-1 16,-1 0 0-16,1 6 0 16,-1-3-5-16,-1-2 0 15,4-6 0-15,4-5 0 16,4-10 0-16,5-11 0 15,4-20 0-15,14 12 0 16,3-21 0-16,7-7 0 16,4-6 0-16,2-6 0 15,3-1 0-15,0 0 0 16,-4 4 0-16,-4 8 0 0,-8 9 0 15,-3 10 0-15,-11 12 0 16,-5 9 0-16,-4 9 0 16,-6 5 0-16,5 3 0 15,-7-2-5-15,15 4-8 16,-13-26-6-16,33 12-4 15,-21-28-7-15,42 1-2 16,-19-20-4-16,16-4-4 16,-4-14 3-16</inkml:trace>
  <inkml:trace contextRef="#ctx0" brushRef="#br3" timeOffset="101710.8175">25267 6356 108 0,'1'15'41'0,"14"5"1"16,1-3-1-16,12 10-37 16,-5 5 1-16,7 12-1 15,-8 4 0-15,-7 16 0 16,-13 7-2-16,-14 12-2 15,-11 6 0-15,-14 5 0 16,-11 2 0-16,-8-2 0 16,-1-8 0-16,2-10 0 15,5-12 0-15,6-15-2 16,12-9-9-16,2-28-4 0,28 4-5 15,-12-30-8-15,26 7-8 16,-8-21-4-16,14-1-3 16,0-12 2-16</inkml:trace>
  <inkml:trace contextRef="#ctx0" brushRef="#br4" timeOffset="106854.1117">790 8963 72 0,'0'-12'36'15,"0"12"-2"-15,1-12 2 0,-1 12-31 16,6 15 0-16,1 8-2 15,-4 8 1-15,8 14 0 16,-5 11-2-16,3 13 1 16,-4 10-1-16,-1 9 0 15,-3 1 0-15,-2 4-1 16,-3-5-1-16,2-7-1 15,6-8-6-15,-9-23-25 16,16-5-4-16,-1-27 0 16,6-11-1-16</inkml:trace>
  <inkml:trace contextRef="#ctx0" brushRef="#br4" timeOffset="107078.1245">580 9165 110 0,'-35'-21'38'15,"20"11"1"-15,11-13-10 16,19 5-26-16,21-4-3 16,15-6 1-16,18-3-1 15,14 1 1-15,11 1-3 16,6 3-1-16,8 19-22 15,-17-4-11-15,3 20-1 16,-19 3-1-16,-8 16-1 16</inkml:trace>
  <inkml:trace contextRef="#ctx0" brushRef="#br4" timeOffset="107417.1439">1532 9395 94 0,'-19'5'38'0,"1"14"0"16,-6-4 0-16,4 21-33 16,-4-5 0-16,4 8-1 15,5-1 1-15,10 6-2 16,7-6 0-16,11-3-1 15,13-10-1-15,17-10 0 16,5-15 0-16,10-9-1 16,3-14 0-16,-6-11 1 0,-8-7 0 15,-11-5 0-15,-19 1-2 16,-17 1 0-16,-19 10-1 15,-18 9-1-15,-7 15-2 16,-11 5-2-16,12 20-31 16,-7-2-1-16,19 17 0 15,11-11 0-15</inkml:trace>
  <inkml:trace contextRef="#ctx0" brushRef="#br4" timeOffset="108092.1825">2954 9377 91 0,'0'-23'38'15,"-10"0"-1"-15,10 23 2 16,-27-19-34-16,6 27 0 16,-8 7 0-16,1 12-1 15,-6 8 0-15,3 8-1 0,3 4-1 16,5-2 0-16,11-4 0 15,9-3 0-15,11-9-1 16,12-8-1-16,9-9 0 16,8-15 1-16,6-9-1 15,4-9 0-15,2-8 1 16,2-7-1-16,-9-4 0 15,-4-4 0-15,-7-1 0 16,-8 4 0-16,-7 5 0 16,-6 6-1-16,-6 8 1 15,-4 22-1-15,-14 3 0 16,4 22 1-16,-4 18 0 15,-2 17 0-15,0 19 0 16,-2 14 1-16,-1 11-1 0,-1 7 2 16,-1-4-1-16,0-1 0 15,2-14-2-15,-4-10 2 16,3-16-1-16,2-18 1 15,-1-20 1-15,0-19-3 16,4-19 1-16,1-17 1 16,1-15-1-16,5-13-2 15,7-10-1-15,1-12-3 16,13 3-1-16,-3-13-8 15,19 19-24-15,-7-4 0 16,15 14 0-16,-3 1-1 16</inkml:trace>
  <inkml:trace contextRef="#ctx0" brushRef="#br4" timeOffset="108474.2043">3481 9576 101 0,'0'10'38'16,"7"7"2"-16,-7-17-2 15,20 3-34-15,-3-14-1 16,8-4-1-16,6-7 0 16,7-6 0-16,-1-5-1 15,-1-1 0-15,-2-5 0 16,-6 3 1-16,-9-2 0 15,-12 3-1-15,-9 5 1 16,-10 5 0-16,-12 7-1 0,-3 6 1 16,-7 12-1-1,-3 14-1-15,-1 13 1 0,0 11 0 16,4 8 0-16,6 12 0 15,10-3-1-15,8 0 1 16,17-5-1-16,13-10 0 16,17-17-1-16,12-18-3 15,23-11-1-15,7-24-4 16,19-6-6-16,-8-28-24 15,14 0-2-15,-17-19 1 16,0 0 0-16</inkml:trace>
  <inkml:trace contextRef="#ctx0" brushRef="#br4" timeOffset="108678.216">4394 8623 95 0,'-14'-12'37'0,"7"25"3"0,-5 15-1 16,12 29-32-16,-9 11-2 15,5 19-2-15,-1 15 0 16,-1 12 0-16,-4 5 0 15,1-1-2-15,1-3-1 16,-2-15-3-16,5-8-3 16,-8-28-12-16,14-9-19 15,-6-33-2-15,13-13 1 16,-6-24-2-16</inkml:trace>
  <inkml:trace contextRef="#ctx0" brushRef="#br4" timeOffset="108835.225">4191 9319 118 0,'-14'-22'40'0,"14"22"3"15,0-15-2-15,20 10-37 16,7-4-2-16,14-10-5 16,17 7-13-16,6-19-23 15,19 5-2-15,5-10-1 16,14 8-1-16</inkml:trace>
  <inkml:trace contextRef="#ctx0" brushRef="#br4" timeOffset="109617.2697">5964 8703 82 0,'0'0'38'16,"4"10"0"-16,-8 6 2 16,5 21-34-16,-3 1 0 15,3 18-2-15,0 6 1 16,1 19-1-16,-2 7 0 15,0 9-2-15,0-2 0 16,1-4 0-16,2-6-2 16,7-14-3-16,8-8-5 0,2-28-29 15,18-12-3-15,1-27 0 16,15-11-2-16</inkml:trace>
  <inkml:trace contextRef="#ctx0" brushRef="#br4" timeOffset="110150.3002">6913 8733 59 0,'-2'-12'38'16,"-8"-3"-2"-16,10 15 2 15,-16-18-19-15,16 18-13 16,-10 17 0-16,7 14-2 16,2 8 0-16,4 18-2 15,-2 12 1-15,2 19-1 16,0 10 1-16,0 4-1 15,2 1-2-15,6-8 0 16,7-9-4-16,1-25-11 16,16-5-23-16,-1-33 1 15,13-15-1-15,-2-26-3 16</inkml:trace>
  <inkml:trace contextRef="#ctx0" brushRef="#br4" timeOffset="110460.3179">7227 8876 96 0,'-39'27'38'0,"-14"3"1"16,8 14-1-16,2-6-35 15,2 3 0-15,6-7 0 16,11 4 0-16,6-9-1 15,17-2 0-15,13-8-1 16,14-5 0-16,8-5 0 16,8 1 0-16,2-7-1 0,2 0 0 15,0 3 0-15,-3-1-1 16,-3 3-1-16,-7-3-1 15,0 8-3-15,-10-14-13 16,10 13-19-16,-6-12-2 16,11 3 0-16,-9-15 1 15</inkml:trace>
  <inkml:trace contextRef="#ctx0" brushRef="#br4" timeOffset="110647.3286">7756 9071 100 0,'-24'8'39'0,"2"15"1"15,-8 3-1-15,0 12-37 0,5 7 0 16,8 6-1 0,8 0 0-16,5-2-1 0,14-4-3 15,9-19-7-15,22-5-27 16,-2-25-3-16,17-11 1 15,-3-21-2-15</inkml:trace>
  <inkml:trace contextRef="#ctx0" brushRef="#br4" timeOffset="110797.3372">7760 8555 92 0,'-47'-23'36'0,"12"8"-3"15,9 1-7-15,21 4-62 0,11-3 0 16,26 2-1-16,6-10 0 15</inkml:trace>
  <inkml:trace contextRef="#ctx0" brushRef="#br4" timeOffset="111022.3501">8191 8315 96 0,'-10'43'39'16,"-8"5"1"-16,5 18-1 15,-2 9-34-15,1 15-1 16,-2 8 0-16,2 12-1 15,-2 4 0-15,3-2-2 16,4-7-1-16,4-10-2 16,10-13-3-16,5-23-5 0,23-13-27 15,-2-30-3-15,20-12 1 16,0-30-2-16</inkml:trace>
  <inkml:trace contextRef="#ctx0" brushRef="#br4" timeOffset="111322.3672">8596 8976 97 0,'-19'-23'39'15,"-2"20"2"-15,-14 3-1 16,9 13-31-16,-5 9-5 16,6 11 0-16,4 4-2 15,7 9 1-15,5 1-1 16,12 1-1-16,6-3 0 15,11-7 0-15,4-8 0 0,9-10-1 16,0-15 1-16,6-15-1 16,0-12 0-16,-4-10 0 15,-7-6 0-15,-6-7-1 16,-8-2 0-16,-10-2-2 15,-8 10 0-15,-8 3-1 16,-7 15-2-16,-4-4-6 16,13 22-27-16,-12-4 0 15,22 7-1-15,-12 13 0 16</inkml:trace>
  <inkml:trace contextRef="#ctx0" brushRef="#br4" timeOffset="112006.4064">9173 9058 88 0,'5'-12'38'0,"-10"-6"1"16,5 18 0-16,-25-22-32 15,5 16-1-15,-11 3-2 16,-3 7 0-16,-8 5 0 16,1 11 0-16,-8 6-1 0,3 7 0 15,3 3-1-15,9 4 0 16,9-4-1-16,13 0 1 15,13-10-2-15,17-10 1 16,13-12-1-16,13-15 1 16,8-6-1-16,6-11 0 15,1-6 1-15,-4-4-1 16,-5 0 0-16,-9 3 0 15,-11 6 0-15,-9 11-1 16,-21 18 1-16,10-6-1 16,-19 26 1-16,-5 17-1 15,-7 17 1-15,-4 18 0 16,-4 18 0-16,-5 15 1 15,1 10-1-15,-2 2 1 0,5 0-1 16,1-10 1-16,5-9-1 16,3-20 1-16,7-17-1 15,2-20 0-15,4-20 1 16,8-21-1-16,-7-22 0 15,5-14 1-15,1-19-1 16,1-15 0-16,1-14 0 16,1-10-1-16,6-4 1 15,5 1-1-15,7 2 0 16,3 4-1-16,11 16-2 15,0 7-4-15,16 29-9 16,-11-5-23-16,17 21-1 16,-6-5 0-16,8 16-1 0</inkml:trace>
  <inkml:trace contextRef="#ctx0" brushRef="#br4" timeOffset="112375.4275">9604 9027 104 0,'-7'-13'40'0,"7"13"1"16,-15-3-2-16,15 3-35 15,-20 20 0-15,11 6-1 16,-4 10-1-16,1 10 0 16,-2 6 0-16,-1 6 0 15,2-2-1-15,4-2 1 16,-2-9-1-16,4-6 0 15,4-16 0-15,3-23 0 0,0 0 0 16,24-25-1-16,-4-13 1 16,2-10-1-16,2-8 1 15,3-9-1-15,-2 1 0 16,3-1 0-16,-6 9 0 15,-5 7 0-15,1 10 0 16,-4 9 0-16,1 13 0 16,1 9-2-16,1 11-2 15,2 3-2-15,10 14-5 16,-7-13-14-16,22 16-17 15,-7-12 2-15,16 8-3 16,-8-11 4-16</inkml:trace>
  <inkml:trace contextRef="#ctx0" brushRef="#br4" timeOffset="112750.4489">10276 8983 96 0,'-26'-10'41'0,"6"11"0"16,-18-2 0-16,10 16-33 15,-16-5-2-15,-3 14-1 16,-1 5-1-16,4 9 0 15,-1 4-1-15,8 1-1 16,12 1 0-16,10-1 0 16,15-11-2-16,17-6 0 15,13-14 0-15,12-11 0 16,9-12 0-16,6-12 0 15,1-7 0-15,-3-9-2 16,-3-3 2-16,-11-3-1 16,-9 4 0-16,-6 3 1 0,-12 8-1 15,-7 8 1-15,-7 8-1 16,0 14 1-16,-16 3 0 15,6 17 0-15,-1 6 0 16,1 7-1-16,2 5-2 16,5-1-1-16,7 5-5 15,-1-19-8-15,23 10-22 16,-8-25-2-16,15 0 0 15,0-16-1-15</inkml:trace>
  <inkml:trace contextRef="#ctx0" brushRef="#br4" timeOffset="113245.4772">10842 8959 103 0,'-15'15'40'16,"-10"-3"2"-16,2 15-1 15,-2 1-36-15,1 5-1 16,-3-1 0-16,10 5-1 15,3-7-2-15,8-2 1 16,9-11-1-16,7-9-1 16,9-11 0-16,5-11 0 15,4-7 1-15,2-9-2 16,1-3 1-16,-2-5 0 15,-3 1 0-15,-3 3 0 16,-6 4 0-16,-4 7 0 16,-5 10 0-16,-8 13 0 0,0 0 0 15,-1 11 0-15,-3 8 0 16,2 5 0-16,4-1 0 15,2 1 0-15,9-5 0 16,6-7 1-16,6-7-1 16,5-9 0-16,4-6 0 15,5-7 1-15,-1-3-1 16,1-3 0-16,-2 2 0 15,-3 2 0-15,-4 6 0 16,-6 8 0-16,-4 11 1 16,-5 10-1-16,-7 8 0 15,-4 8 0-15,-4 6-2 16,-8 3-2-16,8 9-8 15,-14-18-12-15,14 7-18 0,-10-16 1 16,16-1-3-16,-6-22 2 16</inkml:trace>
  <inkml:trace contextRef="#ctx0" brushRef="#br4" timeOffset="113952.5177">12583 9015 75 0,'18'-12'37'0,"-9"-5"0"0,0 6-2 15,-10-6-28-15,1 5-2 16,-13 1-1-16,-2 6 0 15,-9 0 1-15,-4 10-1 16,-8 2 0-16,-2 11 1 16,-5 3-2-16,2 8 1 15,2 1-1-15,9 6-1 16,7-2 0-16,9 3-1 15,14-5 0-15,12-2 0 16,14-10-1-16,15-6 0 16,12-11 0-16,6-7 1 15,3-9-1-15,0-7 0 16,-6-8 1-16,-5-8-1 15,-14-3 1-15,-15-1-1 0,-14 5 0 16,-11-1 0-16,-10 8-1 16,-9 5 1-16,-5 8 0 15,-1 9-2-15,5 10 0 16,3 2-2-16,15 9-2 15,5-15-7-15,31 22-25 16,0-17-2-16,27 3 1 16,9-15-1-16</inkml:trace>
  <inkml:trace contextRef="#ctx0" brushRef="#br4" timeOffset="114192.5314">13568 8383 75 0,'-23'-54'39'0,"-14"12"-2"0,-1 16 2 15,-16 22-32-15,0 17-2 16,-3 23-1-16,0 25 1 16,1 16 1-16,1 19-2 15,4 9-1-15,11 7 0 16,11 1 0-16,12-6-3 15,13-9-2-15,6-17-5 16,22-7-31-16,-6-28-2 16,11-5 1-16,-8-24-2 15</inkml:trace>
  <inkml:trace contextRef="#ctx0" brushRef="#br4" timeOffset="114357.5408">12887 8965 112 0,'-14'-29'42'16,"27"14"1"-16,9-11-3 15,32 7-36-15,13-1-7 16,11-8-4-16,26 11-33 16,-8-7-2-16,8 14-1 15,-14-8-2-15</inkml:trace>
  <inkml:trace contextRef="#ctx0" brushRef="#br4" timeOffset="114952.5749">14070 8925 93 0,'-14'-1'39'15,"14"1"0"-15,17-2 0 16,4 2-37-16,15-1 0 15,11 2 1-15,6-2-1 16,4 1 1-16,5-6-2 16,-1 0 1-16,-4-8-1 15,-5 1 0-15,-10-9-2 16,-10-3 1-16,-10-3-1 15,-11-2 1-15,-14 0-1 16,-11 3 1-16,-11 6-1 16,-6 8 1-16,-11 7 1 15,-4 10 0-15,-8 12 1 16,3 11 0-16,3 8 1 0,5 6-1 15,9 6 1-15,11 3-2 16,15 1 2-16,14-2-2 16,18-4-2-16,14-9 0 15,18-5-2-15,7-10-3 16,16 1-11-16,-4-24-22 15,12-1-1-15,-12-18-1 16,6 0-1-16</inkml:trace>
  <inkml:trace contextRef="#ctx0" brushRef="#br4" timeOffset="115319.5959">15032 8803 94 0,'-22'9'39'16,"-3"4"1"-16,2 14 0 0,-10 0-31 15,10 9-6-15,-1 2 0 16,8 6-1-16,-2-4 0 15,9-1 0-15,1-7 0 16,5-5-1-16,7-7 0 16,5-10 0-16,6-12 0 15,7-12 0-15,7-11-1 16,5-10 1-16,2-6 0 15,5-8 0-15,-2-2-1 16,4 0 0-16,-9 8-1 16,-2 5 2-16,-8 11-2 15,-4 12 1-15,-8 15 1 16,-5 16-1-16,-3 11 1 15,-4 11-1-15,0 6 0 0,2 7-2 16,4 2-2-16,2-7-4 16,12 10-14-16,-5-25-19 15,14 2 1-15,-3-19 0 16,13-4-2-16</inkml:trace>
  <inkml:trace contextRef="#ctx0" brushRef="#br4" timeOffset="116488.6627">15547 8921 106 0,'-13'8'40'0,"13"5"1"15,0-13-1-15,18 6-37 16,11-7 0-16,13-3-1 0,6-6 0 15,5-3-1-15,1-6 0 16,0-4 0-16,-8 0-2 16,-8 1 2-16,-13-1-2 15,-10 0 1-15,-13 3-1 16,-13 3 1-16,-11 8-1 15,-7 3 1-15,-6 7 0 16,-5 10 0-16,-3 8 2 16,2 9-1-16,1 5 1 15,9 7-2-15,7 1 3 16,12 3-2-16,12-5 2 15,17-5-3-15,14-8 1 16,15-10 0-16,12-10-1 16,8-9 1-16,4-9-1 0,3-6 0 15,-2-6 0-15,-5-1 1 16,-13 1-1-16,-6 2 0 15,-16 5 0-15,-9 5-1 16,-9 6 1-16,-13 6 0 16,-7 18 0-16,-5 4 0 15,-6 3 0-15,-2 6 0 16,0 6 0-16,0 0 0 15,2-5 0-15,5-2 0 16,6-10 0-16,7-20 1 16,12 8-1-16,7-19 0 15,5-14 0-15,7-8 0 16,3-4 0-16,1-6 0 15,-2-3 0-15,-2 4 2 0,-6 6-4 16,-8 7 2-16,-3 3-1 16,-5 12 2-16,-9 14-1 15,16-6 0-15,-4 16 0 16,5 1-1-16,9 4 4 15,10 0-5-15,10 3 4 16,6-6-2-16,9 0 0 16,1-5 0-16,-3-2 0 15,-3-7 0-15,-12 0 0 16,-9-6 0-16,-17-2 0 15,-10-3 0-15,-11-2 0 16,-12 1 0-16,-9-1 0 16,-8 7 0-16,-4 5 0 15,-3 6 0-15,-4 9 0 16,5 9 0-16,1 12 0 0,11 4 0 15,8 5 0-15,12-2 0 16,13-1 0-16,10-6 0 16,14-6 0-16,8-12 0 15,7-13 0-15,4-11 0 16,0-9 0-16,-4-7 0 15,-3-7 0-15,-5-5 0 16,-7 0 0-16,-3 1 0 16,-8 7 0-16,-10 6 0 15,-6 13 0-15,-4 10 0 16,-14 21 0-16,-4 15 0 15,-9 21 0-15,-8 18 0 16,-8 16 0-16,-6 14 0 0,-2 5 0 16,0 3 0-16,-1-6 0 15,7-8 0-15,8-18 0 16,6-17 0-16,10-21 0 15,13-26 0-15,8-17 0 16,13-26 0-16,6-17 0 16,6-16 0-16,3-16 0 15,8-11 0-15,1-6 0 16,4 2 0-16,-4 4 0 15,1 9 0-15,1 10 0 16,-4 7-4-16,8 21-8 16,-11 0-4-16,15 24-13 15,-16-10-13-15,13 7 0 16,-3-11-1-16,9 2 1 0</inkml:trace>
  <inkml:trace contextRef="#ctx0" brushRef="#br4" timeOffset="117240.7057">17597 8933 89 0,'-21'-3'37'16,"4"3"1"-16,-6-5 1 15,5 7-28-15,-5-5-5 16,7 8-2-16,-2 1 0 16,3 9-1-16,0 5 1 15,5 10-1-15,-4 5 0 16,2 11 0-16,0-1-1 15,4 0 0-15,3-2-1 16,6-8 0-16,7-8 0 0,8-13 0 16,11-18-1-16,8-14 0 15,9-11 1-15,5-9-1 16,4-9 0-16,-1-4 0 15,0 0 0-15,-6 3 0 16,-5 11-1-16,-7 8 1 16,-11 18 0-16,-11 16-1 15,-5 22 1-15,-7 20 0 16,-9 22-1-16,-8 18 0 15,-6 20 1-15,-3 14 0 16,-6 11 0-16,-7 2 1 16,0-3-1-16,0-8-1 15,-3-14-1-15,4-17 3 0,3-21-2 16,3-22 1-16,5-31 0 15,4-22 1-15,2-24-1 16,8-18 1-16,2-19 1 16,5-12-1-16,5-12 2 15,5-5-3-15,10 4 0 16,2 3-2-16,9 10 1 15,3 7-3-15,12 18-6 16,-5-6-11-16,24 23-16 16,-9 3-5-16,15 10 0 15,3-3-2-15</inkml:trace>
  <inkml:trace contextRef="#ctx0" brushRef="#br4" timeOffset="117724.7334">19181 8331 71 0,'8'-28'37'0,"-6"3"-1"15,3 14 1-15,-5 11-28 16,-7 18-2-16,2 16-1 16,4 20 0-16,-8 11-2 15,2 14 1-15,-3 10 0 16,2 5-1-16,1 0-1 15,2-5-1-15,3-9 0 16,4-9-4-16,7-7-6 16,-6-23-29-16,17-9-2 0,-8-18-1 15,7-4-1-15</inkml:trace>
  <inkml:trace contextRef="#ctx0" brushRef="#br4" timeOffset="117926.745">18861 8816 120 0,'0'0'42'16,"-8"-19"-2"-16,32 14 0 16,11-8-41-16,18-2 0 15,10 0-1-15,12 0-1 16,5 7 0-16,1 1-4 15,13 15-7-15,-11-8-24 16,9 13-2-16,-11-4 1 0,8 8 0 16</inkml:trace>
  <inkml:trace contextRef="#ctx0" brushRef="#br4" timeOffset="118316.7673">20076 8770 91 0,'-27'-18'37'15,"2"10"0"-15,-16-4 1 16,3 8-29-16,-14 4-4 15,1 8 0-15,-10 7 2 16,6 13-3-16,-4-3 2 16,10 11-3-16,8-4 2 0,9 4-3 15,15-5 2 1,17-2-4-16,19-8 0 0,14-6 2 15,15-8-2-15,8-4 0 16,6-5 0-16,4-6 0 16,-5-3 0-16,-6-1 0 15,-11-2 0-15,-9 0 0 16,-12 3 0-16,-11 1 0 15,-12 10 0-15,2-10 0 16,-2 10 0-16,-15 5-2 16,15-5 2-16,-16 16-2 15,15-4 0-15,1-12-2 16,14 22-2-16,0-21-5 15,22 6-10-15,-10-19-19 16,20-3 0-16,-4-16 1 16,12-5-2-16</inkml:trace>
  <inkml:trace contextRef="#ctx0" brushRef="#br4" timeOffset="118527.7794">20586 8156 89 0,'-3'15'38'0,"-8"19"1"16,4 23 2-16,-17 12-33 15,11 18-1-15,-2 3-1 16,4 6-1-16,1-3-1 16,9-5-3-16,2-10 0 15,7-14-5-15,7-7-6 16,-7-26-26-16,18-4-4 0,-8-23 0 15,15-5-2-15</inkml:trace>
  <inkml:trace contextRef="#ctx0" brushRef="#br4" timeOffset="118766.793">20739 8672 109 0,'-18'5'41'16,"-11"4"0"-16,6 16-2 15,-8-9-32-15,5 8-3 16,0-3 0-16,7 2 0 15,5-4-1-15,13-2 0 16,8-5-3-16,15-2 0 16,11-3 0-16,5-5 0 0,9 3-5 15,2-8-3-15,11 12-13 16,-14-13-19-16,9 5-3 15,-17-8 1-15,7 0-1 16</inkml:trace>
  <inkml:trace contextRef="#ctx0" brushRef="#br4" timeOffset="119134.8141">21035 8697 99 0,'-8'12'42'0,"-4"-6"-1"15,15 9 1-15,-3-15-35 16,21 27-1-16,3-18-1 15,8 0-1-15,5-3-2 16,6-5 0-16,1-4-1 0,3-4-1 16,-4-7-2-16,-2-3 1 15,-12-3 0-15,-3-1 0 16,-10 1 1-16,-10-2-1 15,-7 6 1-15,-12 3-1 16,-7 7 1-16,-13 11 0 16,-9 9 0-16,-7 12 2 15,-2 10 0-15,3 4-1 16,2 8 1-16,13-1-1 15,14-3 2-15,20-4-5 16,26-10 1-16,19-15-5 16,24-2-4-16,3-26-12 15,25 3-19-15,-3-19 0 16,11-2-2-16,-12-12 0 0</inkml:trace>
  <inkml:trace contextRef="#ctx0" brushRef="#br4" timeOffset="119419.8304">22008 8503 112 0,'-45'7'42'15,"-2"17"1"-15,-13 1-1 16,8 6-40-16,4 3 0 16,14 1 1-16,13-5-2 15,20-4 2-15,20-6-3 16,18-7 0-16,13-7 0 15,6-3 1-15,2-2-1 16,-3-1 0-16,-9 2 1 16,-15 8-1-16,-16 2 3 0,-16 8-3 15,-17 4 0-15,-14 6 0 16,-9 2 0-16,-14 2-7 15,2 9-7-15,-19-18-16 16,6 10-11-16,-10-7-2 16,-7 1-1-16,-15-5 0 15</inkml:trace>
  <inkml:trace contextRef="#ctx0" brushRef="#br4" timeOffset="121178.931">2929 10782 46 0,'0'0'31'16,"5"-13"1"-16,-9-2-9 15,4 15-8-15,0-22-2 16,0 22-1-16,-13-26-1 15,2 14-3-15,-11-6-2 16,2 5-1-16,-9 0 0 16,-1 7-2-16,-6-1 0 15,-3 11 0-15,-5 8-1 16,5 10 0-16,-1 5-1 15,3 9 1-15,5 1-1 16,9 3 1-16,10 2-1 0,12-6 0 16,16-6-1-16,13-10 1 15,13-9-1-15,11-11 1 16,11-11-1-16,5-8 1 15,2-14-1-15,-2-2 0 16,-3-7 1-16,-6 2-1 16,-11 3 0-16,-9 6 0 15,-12 9 0-15,-14 16 1 16,-14 20-1-16,-14 21 0 15,-11 20 0-15,-13 14 0 16,-7 14-1-16,-1 8 0 16,-4 3 0-16,8-6-3 15,13-7-2-15,6-24-17 16,27-7-15-16,8-27-3 0,23-11 0 15,9-25-1-15</inkml:trace>
  <inkml:trace contextRef="#ctx0" brushRef="#br4" timeOffset="121854.9697">3663 10766 72 0,'2'-21'35'16,"-10"-3"-1"-16,-2 16-2 0,-13-7-24 16,5 12 0-16,-15 2-1 15,4 16-1-15,-9 4-1 16,3 10 0-16,-2 7-1 15,5 12 0-15,1 5-1 16,9 7-2-16,7-1 1 16,12 2-2-16,10-6 0 15,15-7 0-15,13-9 0 16,15-14-1-16,10-19 2 15,14-18-1-15,7-17 2 16,3-13 0-16,-4-16 0 16,-6-5 0-16,-18-4 0 15,-14-1 0-15,-22 4-2 0,-25 11 1 16,-17 12-2-16,-19 11-1 15,-8 11-1-15,-7 11-2 16,8 16-2-16,-2-2-12 16,27 18-19-16,4-3 0 15,25 7-1-15,15-9-1 16</inkml:trace>
  <inkml:trace contextRef="#ctx0" brushRef="#br4" timeOffset="122019.9791">4257 11164 94 0,'-33'41'38'0,"1"5"-2"0,1-7-1 16,-1-13-52-16,20 7-21 15,1-10 0-15,16-2-2 16,3-11 1-16</inkml:trace>
  <inkml:trace contextRef="#ctx0" brushRef="#br4" timeOffset="122628.0139">5003 10742 70 0,'21'-20'36'16,"-13"-1"0"-16,-1 11 0 15,-14-3-28-15,7 13-1 16,-27 4-2-16,6 14 1 16,-12 7-1-16,-1 12-1 15,-8 9 0-15,1 11-1 0,1 2 0 16,4 8-2-16,6-7 1 15,15-2-2-15,12-7 1 16,15-13-1-16,21-14 0 16,17-17-1-16,15-16 2 15,11-14-1-15,7-13 1 16,0-8 2-16,-8-7-2 16,-12-6 1-16,-15-3-1 15,-15 2 1-15,-23 5-2 16,-19 6 1-16,-13 3-2 15,-14 9-1-15,-7 6 1 16,-1 10-1-16,2 14-1 0,3 2 0 16,11 12-2-16,10-3-4 15,29 18-17-15,4-14-12 16,25 8-1-16,6-16 0 15,21 3 1-15</inkml:trace>
  <inkml:trace contextRef="#ctx0" brushRef="#br4" timeOffset="122989.0345">5709 10637 100 0,'-12'8'39'16,"-17"-6"1"-16,1 18-2 16,-8-3-34-16,0 12 0 15,-2 6 0-15,3 12-1 16,2 2 0-16,4 8-1 15,12-1 0-15,9 0-2 0,13-8 1 16,13-6-2-16,13-13 1 16,13-10-2-16,10-13 2 15,9-17-1-15,0-13 2 16,0-7 1-16,-6-13 0 15,-6-2-1-15,-12-5 0 16,-15-1 1-16,-14 1-1 16,-14 6 0-16,-13 4-1 15,-8 8-1-15,-6 10 0 16,0 5 0-16,0 11-1 15,6 4-2-15,12 8-1 16,13-5-7-16,22 18-13 16,-1-13-15-16,23 7 0 15,3-10-1-15,15 3 1 0</inkml:trace>
  <inkml:trace contextRef="#ctx0" brushRef="#br4" timeOffset="123274.0508">6294 10705 101 0,'0'0'40'15,"-15"-8"1"-15,-3 19 0 16,-15 3-35-16,3 4-2 15,-3 9 0-15,0 9-1 16,2 10-1-16,7 6-1 16,6 5 0-16,10 0-1 15,13-5 0-15,12-10-1 16,18-9 1-16,9-16-2 15,15-18 3-15,5-18 0 16,2-15 0-16,-4-12 2 0,-4-12-3 16,-13-3 2-16,-11-4-2 15,-17 0-1-15,-10 5-4 16,-19 0-5-16,0 25-12 15,-24-5-17-15,8 26-4 16,-9 2 1-16,7 22-2 16</inkml:trace>
  <inkml:trace contextRef="#ctx0" brushRef="#br4" timeOffset="123598.0694">6751 10981 68 0,'0'27'39'16,"-8"3"0"-16,2 16 1 15,-9-3-16-15,-2 18-19 16,-7 0-1-16,4 6-4 15,1-5-1-15,2-17-15 16,14 1-23-16,3-22 0 16,20-16-3-16,11-22 1 15</inkml:trace>
  <inkml:trace contextRef="#ctx0" brushRef="#br4" timeOffset="124131.0998">7412 10552 88 0,'-21'-8'39'0,"-3"16"-1"15,-12 4 2-15,3 18-32 16,-7 6-3-16,3 14-1 16,1 7-1-16,5 10 0 15,9-1 0-15,9 0-2 16,14-2 1-16,11-10-2 15,16-12 0-15,12-12 0 16,11-17 0-16,11-16 0 16,5-17 1-16,5-12 1 15,-4-14-2-15,-4-11 2 0,-11-6-2 16,-10-7 1-16,-14-4-1 15,-18 2 0-15,-12 7-1 16,-16 7 0-16,-11 11-1 16,-8 13 0-16,-4 16 0 15,-6 12-1-15,9 19-1 16,2 5-3-16,19 17-13 15,1-8-18-15,27 7 0 16,8-12-2-16,25 3 0 16</inkml:trace>
  <inkml:trace contextRef="#ctx0" brushRef="#br4" timeOffset="124492.1205">8077 10600 103 0,'-16'-14'41'0,"-4"16"0"15,-13-3 0-15,0 10-36 16,-4 7-2-16,4 12 1 15,-1 7-2-15,7 6 1 16,5 3-2-16,13 2 1 16,9-3-1-16,16-4-1 15,12-8 1-15,16-10-1 16,9-12 0-16,8-10 0 15,2-12 0-15,2-9-1 16,-7-9 0-16,-7-8 0 16,-10-4-1-16,-18-6 0 15,-9 0-1-15,-17 0 0 16,-7 4 1-16,-13 6 0 15,-1 9 0-15,-7 10 0 0,2 8 0 16,5 11-1-16,7 11 0 16,17-10-5-16,3 35-13 15,6-20-17-15,22 8 0 16,2-10-2-16,16 2 1 15</inkml:trace>
  <inkml:trace contextRef="#ctx0" brushRef="#br4" timeOffset="124792.1377">8721 10564 101 0,'0'0'42'16,"-12"15"-1"-16,-15-5 1 16,7 16-38-16,-4 7-1 15,3 10 1-15,0 5-1 0,6 8 0 16,7-3-2-16,13-4 1 15,9-4-1-15,12-10 0 16,14-14-1-16,7-16 1 16,8-16-1-16,2-12 0 15,-3-16 1-15,-4-11-1 16,-9-9 0-16,-11-7-1 15,-13-4 0-15,-12-1-3 16,-7 7-1-16,-16 3-4 16,4 26-11-16,-20-4-14 15,12 29-8-15,-6 5 1 16,12 20-2-16</inkml:trace>
  <inkml:trace contextRef="#ctx0" brushRef="#br4" timeOffset="124957.1471">9291 10861 113 0,'-11'34'42'16,"-4"9"1"-16,-18-8-3 16,13 2-43-16,-5 7-10 15,-7-13-28-15,16 4-1 16,1-11-1-16,15-6 0 15</inkml:trace>
  <inkml:trace contextRef="#ctx0" brushRef="#br4" timeOffset="125556.1814">9928 10588 82 0,'0'0'39'0,"-14"-21"0"15,2 20 1-15,-14-4-31 16,3 13-4-16,-7 3-1 16,-4 9 0-16,-2 7-1 15,-2 11 1-15,-2 5-1 16,6 7 0-16,6-1-1 15,12 2 0-15,11-7 0 16,16-5 0-16,16-11-1 16,17-11 0-16,17-16-1 15,6-11 1-15,7-14-1 16,-2-9 0-16,-2-11 1 15,-13-3-2-15,-11-4 1 0,-17 1 0 16,-19 1-1-16,-15 5-1 16,-13 9 0-16,-10 4-1 15,-6 10-1-15,-1 5 0 16,4 13-1-16,7 1-2 15,21 18-10-15,3-16-13 16,22 15-8-16,9-10 0 16,23 3-2-16,7-9 3 15</inkml:trace>
  <inkml:trace contextRef="#ctx0" brushRef="#br4" timeOffset="125896.2008">10565 10475 106 0,'-35'-1'40'0,"9"14"1"0,-11-5-4 16,1 16-33-16,-4 8 0 15,9 13 0-15,0 7-1 16,9 4 0-16,4 0-1 16,11-1-1-16,9-6 1 15,13-9-1-15,14-12-1 16,10-14 1-16,15-13-1 15,6-13 1-15,7-13-1 16,-1-9 0-16,-6-6 0 16,-5-6 0-16,-15-5-1 15,-12 1 0-15,-19 1 0 16,-13 4-1-16,-15 7 1 15,-12 8-1-15,-4 9 1 16,-3 6-2-16,2 12 0 16,6 2-2-16,15 15-7 0,2-14-9 15,36 12-19-15,1-11 1 16,23 3-3-16,7-9 3 15</inkml:trace>
  <inkml:trace contextRef="#ctx0" brushRef="#br4" timeOffset="126204.2184">11227 10467 102 0,'3'10'41'0,"-11"8"2"16,-16 0-2-16,12 11-35 16,-10 9-3-16,6 11 1 15,0 5-1-15,7 2 0 16,5 2-1-16,11-7-1 15,9-10 0-15,17-10 1 0,10-18-2 16,13-18 1-16,6-19-1 16,4-10 0-16,-2-16 2 15,-5-7-2-15,-12-6 0 16,-13-3-2-16,-17 2 2 15,-18 1-2-15,-19 12 1 16,-16 7-4-16,-7 14 0 16,-17 7-7-16,10 27-9 15,-21-6-14-15,17 20-8 16,-4 0 2-16,17 12-3 15</inkml:trace>
  <inkml:trace contextRef="#ctx0" brushRef="#br4" timeOffset="127233.2773">12005 10925 77 0,'-9'-10'40'15,"9"10"-2"-15,-14 1 1 16,-4 7-32-16,4 10-3 16,-7 5-3-16,2 7-2 15,3 4 0-15,2-5-7 16,21 4-29-16,0-11-2 15,20-7 0-15,8-15 0 16</inkml:trace>
  <inkml:trace contextRef="#ctx0" brushRef="#br4" timeOffset="127643.3007">12544 10483 92 0,'-21'-11'39'15,"2"15"0"-15,-13-8-6 16,2 21-29-16,-5 8 0 16,2 11 0-16,0 3-1 15,4 11 1-15,5 1-2 16,11-1 1-16,10-1-1 15,16-9 0-15,13-9-1 0,18-11 0 16,13-13-1-16,9-14 0 16,5-14 1-16,-1-11-1 15,-7-10 1-15,-7-7-1 16,-17-5 1-16,-18-1-1 15,-18 2 0-15,-18 4-1 16,-11 8 0-16,-13 7-1 16,-4 11 0-16,-1 8 0 15,4 11-2-15,6 5-1 16,18 14-4-16,3-9-18 15,30 16-12-15,6-8 1 16,22 6-3-16,5-9 3 16</inkml:trace>
  <inkml:trace contextRef="#ctx0" brushRef="#br4" timeOffset="128029.3228">13203 10466 94 0,'-8'-20'39'16,"1"11"1"-16,-9-2-3 15,-1 13-33-15,-11 8 0 16,-2 17 1-16,-9 5-1 16,-2 17 0-16,-3 6-1 15,4 6 0-15,8 1-1 16,10-2 0-16,16-8-1 15,19-10 0-15,18-12 0 16,22-12 0-16,12-18-1 16,12-14 0-16,3-13 1 0,0-13-1 15,-5-9 0-15,-14-7 0 16,-17-5 0-16,-19 0 0 15,-17 1 0-15,-19 6-1 16,-12 8 0-16,-15 8 0 16,-3 14-1-16,-6 10-2 15,9 15 0-15,3 5-3 16,22 18-9-16,-2-11-12 15,28 13-13-15,8-5 1 16,20 2-1-16,7-9 3 16</inkml:trace>
  <inkml:trace contextRef="#ctx0" brushRef="#br4" timeOffset="128352.3413">13899 10448 88 0,'14'-25'39'16,"-2"10"0"-16,-17-3-1 15,5 18-31-15,-26-5-1 16,5 20 0-16,-13 8-1 15,1 17 0-15,-10 8-2 16,4 10 1-16,6 3-2 16,7 2 1-16,11-1-2 15,16-6 1-15,17-9-1 16,12-14-1-16,20-15 1 15,10-16-1-15,6-12 0 16,0-13 0-16,-3-12 0 16,-8-6 0-16,-15-8 0 15,-11-2-1-15,-17-1 0 16,-15-3-3-16,-8 7-1 0,-13-5-6 15,8 24-10-15,-20-12-12 16,13 24-9-16,-5 0 0 16,15 13-1-16</inkml:trace>
  <inkml:trace contextRef="#ctx0" brushRef="#br4" timeOffset="128612.3562">14593 10808 106 0,'-21'2'42'0,"-12"-1"0"16,-1 14-1-16,-18 4-39 15,8 9-2-15,4 8-4 16,-1-3-10-16,17 14-25 16,-8-6-4-16,23 2 1 15,2-12-2-15</inkml:trace>
  <inkml:trace contextRef="#ctx0" brushRef="#br4" timeOffset="132153.5587">15137 10426 72 0,'0'0'38'0,"-18"-6"-1"16,-7-1-4-16,10 17-20 16,-22-6-4-16,2 15-1 15,-7 4-2-15,3 12-2 16,-1 8 0-16,7 6-1 0,5 4-2 15,8 2 1-15,12-2-2 16,12-5 1-16,13-8-1 16,13-11 0-16,15-13 0 15,10-12 0-15,6-15 0 16,3-8 0-16,-3-13 1 15,-4-8-2-15,-7-6 0 16,-15-2-1-16,-12 0 0 16,-15-1-3-16,-9 10 1 15,-13-2-2-15,0 19-3 16,-15-10-11-16,12 23-19 15,-7-1 3-15,24 10-2 16,-11 0 3-16</inkml:trace>
  <inkml:trace contextRef="#ctx0" brushRef="#br4" timeOffset="132559.5819">15747 10441 89 0,'0'0'38'16,"-29"-12"1"-16,12 14 1 16,-8 1-35-16,0 11-1 15,-6 3 1-15,1 12-1 16,-3 5-1-16,4 9-1 0,6 0 0 15,9 3 0-15,6-2-1 16,11-5 0-16,16-7-1 16,10-8 1-16,13-11-1 15,10-10 0-15,4-12 0 16,2-8 0-16,-2-10 1 15,-4-8-1-15,-12-7 0 16,-9-4 0-16,-15-5 0 16,-14 2 0-16,-7 1-1 15,-12 2-1-15,-1 6 0 16,-3 4-2-16,11 16-2 15,-8-5-9-15,30 23-25 16,-12 2 2-16,24 8-1 16,-1 1-1-16</inkml:trace>
  <inkml:trace contextRef="#ctx0" brushRef="#br4" timeOffset="132882.6004">16414 10437 99 0,'0'0'40'0,"0"0"0"16,0 0-2-16,-24 6-32 15,0 17-2-15,-4 13 1 16,-5 11-1-16,2 11-1 16,1 3 0-16,8 3-1 15,8-1-1-15,18-7 0 16,11-13 0-16,17-13 0 15,18-22-1-15,14-15 0 16,5-16 1-16,4-14-1 0,-1-10 0 16,-11-11 1-16,-11-2-1 15,-16-6-1-15,-19 5-1 16,-21 0-2-16,-11 10-2 15,-22-3-8-15,9 25-15 16,-22-10-14-16,7 16 4 16,-8-1-3-16,11 12 3 15</inkml:trace>
  <inkml:trace contextRef="#ctx0" brushRef="#br4" timeOffset="133904.6589">17990 10286 82 0,'-1'-11'40'15,"1"11"-1"-15,2-15 0 16,-2 15-32-16,0 0-3 16,14 15 0-16,-8-4-1 15,5 12-1-15,1 6-1 16,6 9 1-16,1 6-1 15,2 8 0-15,-5 3 0 16,-2 5 1-16,-11 0 0 0,-5 1 0 16,-10-4-1-16,-15-2 1 15,-8-7-1-15,-10-6-2 16,-4-10 1-16,-2-11-3 15,4-11 0-15,1-13-2 16,19-4-16-16,2-29-18 16,17-1 0-16,1-21 1 15,15-5-4-15</inkml:trace>
  <inkml:trace contextRef="#ctx0" brushRef="#br4" timeOffset="134107.6705">17760 10207 118 0,'-7'23'40'0,"0"-8"2"15,17 5-2-15,6-6-36 16,20-10-2-16,19-7-2 16,15-5 1-16,13-1-3 15,8-6-1-15,10 8-5 16,-9-16-16-16,14 22-15 15,-17-4-2-15,-5 15 1 16,-18-4-3-16</inkml:trace>
  <inkml:trace contextRef="#ctx0" brushRef="#br4" timeOffset="134842.7125">18751 10460 93 0,'-34'13'40'0,"5"15"1"16,-10-5 0-16,5 10-30 15,-6 4-5-15,8 8-1 16,3-4-1-16,10 3-1 16,10-6-2-16,11-7 1 15,13-9-2-15,12-12 0 16,12-10 0-16,7-13 0 15,5-9 0-15,1-8 0 16,-3-11 0-16,-4-7 0 16,-9-3-1-16,-8 1 1 15,-12 1 0-15,-8 7-1 16,-4 5 1-16,-9 9-1 15,-3 12 1-15,-2 11 0 16,10 5-1-16,-14 19 1 0,15 0 0 16,5 7 0-16,6-1 0 15,9 2 1-15,8-7-1 16,7-3 0-16,7-8 0 15,4-6 1-15,2-5-1 16,-1-6 0-16,-3-4 1 16,-7-3-1-16,-6 1 1 15,-6 2 0-15,-5 3-1 16,-21 9 1-16,12-6-1 15,-12 6 1-15,-13 25-1 16,-2-2 1-16,-1 8-1 16,-1 4 0-16,-1 4 1 0,5 0-1 15,4-1 0-15,6-5 0 16,9-10 1-16,8-7-1 15,8-13 0-15,8-11 0 16,9-8 0-16,1-10 0 16,-1-8 0-16,6-6 0 15,-4-2 0-15,-3-1 0 16,-5 4 0-16,-8 6-1 15,-5 9 2-15,-6 8-1 16,-14 16 0-16,2 10 0 16,-15 15 0-16,-1 7 2 15,0 7-2-15,2 2-2 16,2 1 1-16,7-8-2 15,15-4-3-15,5-19-3 16,26-1-7-16,-6-32-11 0,25 4-13 16,-1-21 0-16,10-3 0 15,-9-16-1-15</inkml:trace>
  <inkml:trace contextRef="#ctx0" brushRef="#br4" timeOffset="135038.7237">20222 9944 117 0,'0'0'41'0,"-29"5"-1"16,8 40-7-16,-9 12-29 15,2 15 0-15,-4 8-2 16,6 8 1-16,-1 2-3 16,6-3 1-16,4-3-4 15,4-7-1-15,9-6-7 16,-10-23-16-16,16 2-12 0,-4-21-1 15,14-6 0-15,-12-23 0 16</inkml:trace>
  <inkml:trace contextRef="#ctx0" brushRef="#br4" timeOffset="135392.744">20090 10608 95 0,'-2'-14'39'0,"2"14"1"16,0 0 0-16,23 7-26 15,-6-1-11-15,11 2-1 16,8-4 1-16,8 0-1 15,5-7 0-15,6-3 0 16,2-5-1-16,1-5-1 16,-5-6 1-16,-3-1-1 0,-8-3 0 15,-11-4 0-15,-10 2 0 16,-11 1 1-16,-11 5-1 15,-12 7 1-15,-10 10-1 16,-12 10 1-16,-9 12 0 16,-5 14 0-16,-4 7 0 15,5 10 1-15,3 4-1 16,9-1-1-16,14-2 0 15,12-6-2-15,24-8-2 16,13-18-4-16,23 0-10 16,-3-26-16-16,29-1-8 15,-1-17 1-15,13-2 0 16</inkml:trace>
  <inkml:trace contextRef="#ctx0" brushRef="#br4" timeOffset="135714.7624">21047 10413 112 0,'-49'13'40'0,"9"13"0"15,-11-9 0-15,17 6-35 16,2-2-1-16,11-1-2 16,11-5 0-16,19-5 0 15,11-6-1-15,15-3-1 16,9-3 0-16,7-3 0 15,4 1 1-15,-3 2-2 16,-4 4 1-16,-9 4 1 16,-15 7-1-16,-12 7 1 0,-17 6-1 15,-14 4 1-15,-13 2 0 16,-5 1 0-16,-6-1-1 15,0-6-1-15,6 2-2 16,3-13-4-16,23 5-11 16,-2-23-12-16,31 7-11 15,2-15-1-15,26 8 0 16,-2-9 1-16</inkml:trace>
  <inkml:trace contextRef="#ctx0" brushRef="#br4" timeOffset="135858.7706">21512 10830 106 0,'0'0'42'15,"-18"10"0"-15,-5-14-6 16,7-2-25-16,16 6-41 0,-21-23-12 16,16 13 0-16,-2-7-3 15,7 17 0-15</inkml:trace>
  <inkml:trace contextRef="#ctx0" brushRef="#br4" timeOffset="142581.1551">3620 11608 58 0,'-5'-20'36'15,"-2"5"-1"-15,-6-2-1 16,-1 10-29-16,-9 1 0 16,1 12 0-16,-7 8-1 15,0 12 1-15,-7 10-1 16,1 15 1-16,-7 11-2 15,6 11-1-15,-1 5 0 16,10 8-1-16,9 3 0 16,11-5-3-16,19 1-3 0,10-23-29 15,27 0-2-15,7-23-2 16,19-5 0-16</inkml:trace>
  <inkml:trace contextRef="#ctx0" brushRef="#br4" timeOffset="143070.1831">4234 11860 78 0,'-32'-16'39'16,"1"6"0"-16,-11-3 0 15,9 5-33-15,-9 6-3 16,3 12 0-16,-1 4 0 15,8 7-2-15,3 4 1 16,8 7-2-16,7-2 1 16,8 1-1-16,12-5 0 15,12-8-1-15,12-9 2 16,13-9-1-16,7-10 0 15,10-12 1-15,6-8 0 16,1-7 1-16,-1-1-2 16,-7-1 1-16,-8 3-1 15,-8 7 2-15,-14 10-2 0,-8 11 2 16,-21 8-2-16,0 32 1 15,-17 7 0-15,-9 12-2 16,-7 10 2-16,-3 9-2 16,-1 4 0-16,4-2-3 15,12-8-1-15,6-18-9 16,22-5-24-16,7-29 0 15,24-6 0-15,9-25-2 16</inkml:trace>
  <inkml:trace contextRef="#ctx0" brushRef="#br4" timeOffset="143288.1956">5244 11823 83 0,'-33'42'39'0,"-20"7"-2"16,-4 17 1-16,-16 4-35 15,6 5-3-15,1-2 1 16,4-2 0-16,7-6-2 16,13-15-4-16,23-7-19 15,2-26-13-15,17-17 0 16,19-13-2-16,7-12 2 15</inkml:trace>
  <inkml:trace contextRef="#ctx0" brushRef="#br4" timeOffset="143456.2052">4857 12086 80 0,'-9'-28'40'16,"9"28"0"-16,-15-11 0 15,16 22-28-15,2 4-7 0,12 5-2 16,12 2-2-16,13-6-1 16,15-1-3-16,9-11-4 15,24 4-9-15,0-23-24 16,18 1 1-16,-7-18 0 15,10 3-1-15</inkml:trace>
  <inkml:trace contextRef="#ctx0" brushRef="#br4" timeOffset="143634.2154">5916 11776 90 0,'-35'14'40'0,"2"15"0"16,-9 2-2-16,6 13-36 0,-1 4 0 15,7 2-2-15,6 3-1 16,12-10-4-16,19 5-6 15,6-24-27-15,21 1 1 16,4-22-3-16,18-7 1 16</inkml:trace>
  <inkml:trace contextRef="#ctx0" brushRef="#br4" timeOffset="143911.2312">6333 11856 91 0,'-22'19'41'0,"-10"3"1"16,8 18-1-16,-10-2-36 15,7 11-1-15,2 3-1 16,14 2 0-16,5-6-1 0,12-3-1 16,15-11 0-16,8-13 0 15,11-18-1-15,4-17 0 16,4-11 0-16,0-13 0 15,-7-7-1-15,-8-7 0 16,-11 3-1-16,-13-2-2 16,-12 10 0-16,-12-1-5 15,-2 22-26-15,-21-1-5 16,7 13 0-16,-9 1-2 15</inkml:trace>
  <inkml:trace contextRef="#ctx0" brushRef="#br4" timeOffset="144519.266">6984 11386 73 0,'9'-21'39'16,"3"12"-1"-16,-12 9 1 16,0 0-34-16,-5 12-2 15,-2 19 1-15,-10 9-2 16,3 11 0-16,-4 3-2 15,4 3 1-15,7 1-2 16,6-9-4-16,16-4-3 16,0-21-29-16,24-5 0 15,1-17-3-15,15-7 3 16</inkml:trace>
  <inkml:trace contextRef="#ctx0" brushRef="#br4" timeOffset="145029.2952">7554 11353 39 0,'9'-13'34'15,"-4"-2"2"-15,-5 15-1 16,-3-21-21-16,3 21-1 16,-10 5-3-16,3 12-2 0,-14 4-1 15,1 15-1-15,-7 6-1 16,1 9 0-16,-3 3 0 15,6 6 1-15,1-4-4 16,8 1 2-16,7-9-2 16,12-10-2-16,6-12 0 15,11-7-1-15,6-15 1 16,6-7 0-16,-2-6 0 15,-1-11-2-15,-4-3 2 16,-7-4 0-16,-9-3-2 16,-11 3 1-16,-6 2 0 15,-9 4-4-15,-1 8 1 16,-2-2-3-16,6 19-20 0,-10-5-13 15,12 12 2-15,-3-3-3 16,12 4 2-16</inkml:trace>
  <inkml:trace contextRef="#ctx0" brushRef="#br4" timeOffset="145653.3309">8301 11463 66 0,'0'0'38'0,"13"17"-1"16,-9-5 2-16,8 9-32 16,-5 4-2-16,8 10-1 15,-1-2-1-15,4 9 2 16,-4 1-2-16,-1 0-1 15,-10 1 0-15,-7 0 0 16,-10 0-1-16,-11 0 0 16,-9-4 0-16,-9-1-1 15,-8-9-1-15,-1-8 0 0,4-9-3 16,1-19-7-16,13-4-28 15,2-20 0-15,18-6-2 16,2-16 2-16</inkml:trace>
  <inkml:trace contextRef="#ctx0" brushRef="#br4" timeOffset="145834.3412">8016 11504 94 0,'0'0'40'15,"14"24"2"-15,-2-22-2 16,21-2-37-16,11-8-2 15,16-4-2-15,13-7-1 16,7-6-6-16,15 6-29 0,-8-3-2 16,4 12-1-16,-14 1-1 15</inkml:trace>
  <inkml:trace contextRef="#ctx0" brushRef="#br4" timeOffset="146653.3881">8980 11179 57 0,'0'0'35'0,"-13"-3"0"16,13 3 0-16,0 0-26 15,32 11-3-15,-3-6-1 16,14 13-1-16,3 0 0 16,8 11-1-16,-2 6 0 15,-1 12 0-15,-12 7 0 16,-10 11 1-16,-17 6-2 15,-17 9 2-15,-19 3-2 16,-11 3 0-16,-16-3 0 16,-6-2-1-16,1-11-1 15,2-10-3-15,13-7-4 0,6-28-32 16,30-14-1-16,11-24 0 15,25-11-2-15</inkml:trace>
  <inkml:trace contextRef="#ctx0" brushRef="#br4" timeOffset="146804.3967">9692 12026 98 0,'-16'30'40'15,"-7"-11"-3"-15,-3-12-35 16,-3-10-43-16,18-15 0 15,14-2-2-15</inkml:trace>
  <inkml:trace contextRef="#ctx0" brushRef="#br2" timeOffset="192833.0294">10118 11904 104 0,'6'-10'43'0,"-6"10"1"16,-17-7-7-16,2 4-40 16,15 3-13-16,-23 3-26 15,23-3 0-15,-22-13-1 16,11 3 0-16</inkml:trace>
  <inkml:trace contextRef="#ctx0" brushRef="#br2" timeOffset="194193.1072">11284 11620 26 0,'9'-15'30'0,"-4"-4"5"15,-3-3-18-15,4 9 1 16,-22-17-1-16,9 16-4 16,-19-10-1-16,10 14 0 15,-17-5-4-15,4 16-1 16,-9 0-2-16,1 14 0 15,-5 8-1-15,5 10-1 16,-1 6-1-16,6 7 1 16,6 1-1-16,12 3-2 15,9-7 2-15,15-3-2 0,15-8 1 16,16-13-5-16,20-1-7 15,10-21-30-15,18 1 1 16,-2-12 0-16,14 0-1 16</inkml:trace>
  <inkml:trace contextRef="#ctx0" brushRef="#br2" timeOffset="194697.136">12466 11620 58 0,'0'0'38'0,"0"0"-1"16,0 0 2-16,4-10-28 15,3 20-5-15,-11 3 0 16,4 10-1-16,-4 7-1 15,-3 6-3-15,1 4 0 16,-3 0-2-16,6 4-2 16,-7-17-12-16,17 2-24 15,-7-29-1-15,28 9 0 16,-10-26 2-16</inkml:trace>
  <inkml:trace contextRef="#ctx0" brushRef="#br2" timeOffset="194840.1442">12544 11318 78 0,'-36'-3'38'16,"6"6"-6"-16,2 4-27 16,20 3-40-16,8-10-3 15,13 14 2-15</inkml:trace>
  <inkml:trace contextRef="#ctx0" brushRef="#br2" timeOffset="195178.1635">13020 11487 81 0,'-22'12'40'0,"2"7"-2"0,-12-8 0 16,3 6-35-16,1 0 0 15,7 1-1-15,1-1 1 16,4 3-1-16,12-4 0 15,8 0 0-15,10-4-1 16,10-2 1-16,2-1-2 16,4-2 1-16,3-1 0 15,-3 2 0-15,-2 0 0 16,-10 5-1-16,-7 3 1 15,-9 5-3-15,-10 1 2 16,-11 1-2-16,-4 2 2 16,-3-1-3-16,-2-1 0 15,-4-9-6-15,22 2-31 0,-5-12 2 16,15-4-2-16,12-9 0 15</inkml:trace>
  <inkml:trace contextRef="#ctx0" brushRef="#br2" timeOffset="195576.1863">14150 11309 69 0,'16'-31'37'16,"2"9"0"-16,-8 5 1 15,-10 17-35-15,10 2 0 16,-6 21 0-16,-10 10 0 15,1 19 0-15,-5 11 0 16,-2 7 0-16,1 11-1 16,0-1-2-16,3 0 1 15,2-9-3-15,12-5-5 16,-4-19-30-16,20-10-1 15,1-18-3-15,8-12 2 0</inkml:trace>
  <inkml:trace contextRef="#ctx0" brushRef="#br2" timeOffset="195756.1966">14117 11648 91 0,'-16'6'40'15,"6"-5"-1"-15,10-1-3 16,27 2-36-16,8-13-2 15,22 3-10-15,3-12-27 16,14-3 2-16,2-11-3 16,8 0 2-16</inkml:trace>
  <inkml:trace contextRef="#ctx0" brushRef="#br2" timeOffset="196116.2172">14816 11231 91 0,'-33'17'40'16,"4"14"1"-16,-4-6-4 15,7 19-33-15,2 2 0 16,3 8-1-16,3 3 1 16,6 3-1-16,1-5-1 15,10-1 1-15,1-6-1 16,5-9-2-16,3-9 0 15,6-9 0-15,2-12 0 16,10-8 0-16,-1-10 0 16,3-7 0-16,0-4 0 0,-2-2 1 15,-1-1-1-15,-3 4 2 16,-3 6-3-16,-6 6 1 15,-1 8 0-15,-12-1 0 16,15 25-1-16,-11 0-1 16,3 5-1-16,-2-4-4 15,11 11-3-15,-10-13-31 16,18 3 0-16,-4-12-2 15,13-5 1-15</inkml:trace>
  <inkml:trace contextRef="#ctx0" brushRef="#br2" timeOffset="196462.237">15245 11687 77 0,'0'0'39'15,"11"19"1"-15,-11-19 0 16,36 11-33-16,-12-11-3 15,10 0 0-15,3-8-1 16,6-1-2-16,-3-6 0 16,1-4-2-16,-4 1 2 15,-8-1-3-15,-11 2 2 16,-12 1 0-16,-9 6 0 15,-14 5 0-15,-8 7 1 16,-9 9 1-16,-7 7 0 16,-2 6 2-16,1 5-1 0,5 8 1 15,8-1-1-15,10-2-2 16,16-2 0-16,16-9-4 15,20 0-14-15,8-22-26 16,23-3 1-16,6-13 0 16,23-4-1-16</inkml:trace>
  <inkml:trace contextRef="#ctx0" brushRef="#br2" timeOffset="197228.2808">16535 11593 56 0,'-1'-13'36'15,"1"13"1"-15,-22 9-1 16,4 8-22-16,-11-4-8 15,1 9 1-15,-6-1-2 16,5 2 1-16,0-7-3 16,8 2 2-16,7-5-3 15,12-2 1-15,13-5-2 16,15-2-1-16,7 0 0 15,11 1 0-15,5-1 0 16,3 4 0-16,-4 1 0 16,-7 1-3-16,-11 5 3 15,-11 3-3-15,-13-1 1 0,-13-1-4 16,-4 5-3-16,-12-13-32 15,11 1 3-15,-6-14-1 16,18 5-1-16</inkml:trace>
  <inkml:trace contextRef="#ctx0" brushRef="#br2" timeOffset="197809.314">17014 11594 75 0,'-14'19'38'15,"-6"-1"-1"-15,5 7 3 16,-6 2-35-16,6 6 0 16,-2 0-1-16,12 4-2 0,-3-1 1 15,3-2-2-15,4-6 1 16,1-2-3-16,1-10 2 15,-1-16-3-15,0 0 2 16,18-7 1-16,-12-14-1 16,7-9 3-16,-3-6-3 15,4-6 1-15,0-9-1 16,1-1 1-16,5-3-2 15,0 3 2-15,3 2-2 16,1 9-1-16,5 6 2 16,1 10 0-16,3 11 0 15,-1 12 0-15,-2 11 0 16,1 7 0-16,-9 9-1 15,-2 7 2-15,-9 4-2 0,-7 4 3 16,-8 1-2-16,-10 1 2 16,-5-1-2-16,-7-2-1 15,-5-5 1-15,-5-5-1 16,2-4 1-16,-1-8-3 15,-1-4 3-15,4-6-2 16,7-4 2-16,2 3 0 16,5 3 0-16,1 9 0 15,3 6 1-15,1 17-1 16,-1 12 0-16,-1 13 1 15,-2 7-2-15,-1 4 2 16,0 3-5-16,1-11-3 16,14-5-32-16,-4-21 1 15,15-11-2-15,-8-32-1 0</inkml:trace>
  <inkml:trace contextRef="#ctx0" brushRef="#br2" timeOffset="198226.3379">17399 11783 85 0,'14'13'38'0,"0"-12"0"16,15 2 1-16,7-10-36 15,1-4 0-15,3-7-1 16,2-2 1-16,-2-5-2 16,-1 0 1-16,-7-3-2 0,-3 2-2 15,-8-2 3-15,-11 2-3 16,-6 0 3-16,-9 7-1 15,-9 1 1-15,-5 7 1 16,-8 6 0-16,-4 12 0 16,-6 6 1-16,-2 10-1 15,-1 6 1-15,4 7 1 16,6 5-2-16,8 1-2 15,10 0 1-15,11-3-1 16,15-4 0-16,10-8-2 16,16-6-2-16,7-10-5 15,18 1-11-15,-6-18-21 16,14 1 1-16,-8-17-2 15,8 4 1-15</inkml:trace>
  <inkml:trace contextRef="#ctx0" brushRef="#br2" timeOffset="198596.359">18096 11626 93 0,'-9'17'40'0,"-1"-7"0"15,17 5-1-15,5-10-37 16,11 0 1-16,10-5-1 15,4-1-1-15,4-4 1 16,-3-1-1-16,0-4-1 16,-3-3 0-16,-7-1 0 15,-6 0 0-15,-7-4 0 0,-5 0 0 16,-7 2 0-16,-5 1 0 15,-7 2 0-15,-7 7 1 16,-9 7-1-16,-4 9 1 16,-8 8 1-16,-1 7 1 15,-6 7-2-15,4 4 3 16,5 0-3-16,7 3 2 15,14-3-3-15,13-8-2 16,24-6-1-16,11-12-5 16,24-2-2-16,3-18-32 15,21 1 1-15,2-16-1 16,9 2 1-16</inkml:trace>
  <inkml:trace contextRef="#ctx0" brushRef="#br2" timeOffset="198910.377">18896 11538 100 0,'-42'-2'39'16,"-1"18"3"-16,-9-3-3 15,4 13-31-15,1 6-5 16,11 3 1-16,8 0-2 16,15 1 2-16,18-12-3 15,17-7 2-15,17-13-3 16,14-12-1-16,8-17 1 15,9-15-2-15,0-13 2 16,0-9-2-16,-8-6 1 16,-7-4-1-16,-12 2 2 15,-11 3 0-15,-15 12 0 0,-7 14 0 16,-15 20 0-16,-11 20 1 15,-6 22-1-15,-8 23 0 16,-7 18 0-16,0 7-3 16,8 13-9-16,-6-10-24 15,23 6-5-15,5-18-1 16,22-3-1-16</inkml:trace>
  <inkml:trace contextRef="#ctx0" brushRef="#br2" timeOffset="199412.4057">20047 11525 72 0,'0'-14'39'0,"-9"-2"-1"16,9 16 1-16,-29-13-29 16,8 15-5-16,-6 4 0 15,3 10-1-15,-4 8 0 16,4 6-1-16,1 7 0 15,8 5 2-15,8-5-3 0,8 2 1 16,10-3-1-16,10-9-1 16,6-8 0-16,5-7 2 15,4-10-2-15,1-13 0 16,-3-5-1-16,-4-8-2 15,-9-5 2-15,-7-1 1 16,-10-1-2-16,-5 1-2 16,-7 6 0-16,-2 3-2 15,-1 11 1-15,-3-1-2 16,14 11-5-16,0 0-28 15,11-1 0-15,9-4 0 16,21 2-1-16</inkml:trace>
  <inkml:trace contextRef="#ctx0" brushRef="#br2" timeOffset="199630.4182">20746 11030 91 0,'-28'-13'38'16,"0"21"0"-16,-10 13 2 15,5 29-33-15,-10 10-3 16,5 17-3-16,1 7 1 16,4 7 0-16,7-2-1 15,6-3-1-15,15-4-6 16,-5-21-31-16,24-9-3 15,0-22 1-15,9-9-2 0</inkml:trace>
  <inkml:trace contextRef="#ctx0" brushRef="#br2" timeOffset="199796.4277">20273 11537 112 0,'-17'3'42'16,"3"-8"0"-16,26 8-2 15,13-8-40-15,16-12-8 16,28 5-30-16,0-11-4 15,17 2 0-15,3-9-2 16</inkml:trace>
  <inkml:trace contextRef="#ctx0" brushRef="#br2" timeOffset="200217.4517">21596 11085 89 0,'1'-14'39'15,"-10"3"0"-15,9 11 0 16,-23 25-36-16,11 6 0 16,-5 13-2-16,2 12 2 15,-4 10-2-15,5 6 0 16,5 2 0-16,4-2 1 15,11-5-2-15,6-9-1 16,15-9-6-16,1-16-28 16,25-12-4-16,1-18 0 15,12-6 0-15</inkml:trace>
  <inkml:trace contextRef="#ctx0" brushRef="#br2" timeOffset="200406.4626">22013 11393 101 0,'-28'7'40'16,"8"21"0"-16,-9-1-4 15,9 19-29-15,-1 6-5 16,10 6 2-16,7-3-4 16,5-6-3-16,13-7-1 15,4-17-4-15,19-7-29 16,-7-20-5-16,18-7 3 15,-8-23-4-15</inkml:trace>
  <inkml:trace contextRef="#ctx0" brushRef="#br2" timeOffset="200550.4708">22153 11218 74 0,'-32'-36'39'15,"-8"4"-2"-15,12 19 1 16,4 6-24-16,24 7-13 16,6 20-14-16,14-12-23 15,20 6-2-15,4-5 0 16,21 5 0-16</inkml:trace>
  <inkml:trace contextRef="#ctx0" brushRef="#br2" timeOffset="201045.4991">22569 11259 93 0,'-28'10'40'15,"-15"-5"1"-15,4 10-1 16,-16 5-33-16,11 8-2 16,-2 3-1-16,3 9 0 0,6 3-1 15,15 2-1-15,8-4 0 16,17-4 0-16,14-9-2 15,19-12 1-15,14-15-1 16,9-8 1-16,8-10-1 16,-3-7 0-16,-2-10 0 15,-5-2 0-15,-10 2-1 16,-11 0 1-16,-10 7 0 15,-13 6-1-15,-13 21 1 16,0 0 0-16,-19 14-1 16,-3 23 1-16,-7 16 0 15,-6 17 2-15,-6 12-2 16,-2 13-1-16,0 5 2 0,2-1-2 15,2-1 2-15,7-10-1 16,4-14 0-16,9-17-3 16,9-15 4-16,4-22-1 15,6-20 0-15,8-24 0 16,4-17 1-16,3-15-1 15,3-15 0-15,2-11 1 16,0-9-2-16,3 0 2 16,-1 7-2-16,1 2 0 15,4 9-3-15,-1 4-2 16,16 23-10-16,-11-5-23 15,23 13-3-15,-7-5 1 16,14 9-1-16</inkml:trace>
  <inkml:trace contextRef="#ctx0" brushRef="#br2" timeOffset="201442.5218">23320 10852 115 0,'-31'21'41'15,"13"15"2"-15,-18 0-3 16,5 13-38-16,-3 9 0 15,1 13 0-15,-2 3-1 16,2 1 0-16,6-2 0 16,3-10-2-16,12-8 2 15,6-12 0-15,12-15-1 16,9-18 0-16,11-17 0 15,10-15 0-15,6-8 0 0,2-9 0 16,2-6 0-16,1 1 0 16,-7 2 0-16,-5 7 0 15,-10 12 0-15,-8 13 0 16,-17 10 0-16,3 19 0 15,-12 9 0-15,-5 8 0 16,-5 9 0-16,4-3-1 16,4 3-1-16,4-8-1 15,11-5-2-15,9-17-2 16,17-2-8-16,-3-29-14 15,20 1-12-15,-3-18 1 16,16-5-1-16,-9-17 2 16</inkml:trace>
  <inkml:trace contextRef="#ctx0" brushRef="#br2" timeOffset="201607.5312">23902 10966 104 0,'-24'37'39'16,"-2"26"2"-16,-15 5-1 15,5 16-34-15,-4-3-5 16,6-4-2-16,4-5-2 15,-1-12-5-15,23-4-29 16,-9-19-5-16,15-7 2 16,2-30-2-16</inkml:trace>
  <inkml:trace contextRef="#ctx0" brushRef="#br2" timeOffset="201736.5386">23631 11345 97 0,'18'-43'41'0,"12"8"-1"15,6 4-8-15,-2-7-60 16,15 17-12-16,-7-4-1 15,1 11-2-15</inkml:trace>
  <inkml:trace contextRef="#ctx0" brushRef="#br2" timeOffset="202292.5704">12436 12377 85 0,'28'-7'38'16,"6"-6"-5"-16,5-10-24 15,17 2-45-15,-2-8-2 0,6 9 0 16</inkml:trace>
  <inkml:trace contextRef="#ctx0" brushRef="#br2" timeOffset="202464.5803">12515 12532 90 0,'-20'17'41'0,"20"-17"0"16,12-10-2-16,27-12-40 15,25-14-6-15,22 1-32 16,5-8 1-16,15 4-1 16,-7 0-2-16</inkml:trace>
  <inkml:trace contextRef="#ctx0" brushRef="#br2" timeOffset="203034.6129">13370 12158 83 0,'0'0'40'0,"10"-11"-2"16,17 3 0-16,3-8-37 15,18-2-2-15,7-1 1 16,7 4 0-16,-6 5 0 16,-1 7 1-16,-11 9-1 15,-14 12 1-15,-15 8 0 16,-16 9 0-16,-19 4 1 15,-8 2 0-15,-10 1-1 16,2-8 1-16,0-2-1 16,9-10 0-16,12-11 0 15,15-11-1-15,18-1 1 16,17-7-1-16,11-1 0 15,7 3 1-15,3 5 0 16,2 6 1-16,-12 10-1 0,-12 14 2 16,-20 7-1-16,-13 8 0 15,-18 4-1-15,-15 1 1 16,-11-3-1-16,-8-6 0 15,-1-5-1-15,3-16-3 16,11-6-3-16,3-22-21 16,35 9-15-16,-5-41 2 15,29 8-2-15,10-14 1 16</inkml:trace>
  <inkml:trace contextRef="#ctx0" brushRef="#br2" timeOffset="203396.6336">14597 12144 60 0,'15'-9'40'0,"-15"9"-2"15,0 0 2-15,-16 21-17 16,-13 15-22-16,-8 10 0 0,-6 12 0 16,-11 9-1-16,0 4 0 15,0 1 1-15,3-10-2 16,12-5-3-16,6-24-11 15,22-4-23-15,11-29 0 16,0 0-1-16,25-19 1 16</inkml:trace>
  <inkml:trace contextRef="#ctx0" brushRef="#br2" timeOffset="203555.6427">14363 12395 70 0,'1'-18'41'16,"-13"-1"-1"-16,12 19 2 16,-25 4-30-16,21 14-3 15,4 2-3-15,14 6-2 16,9 0-3-16,12-1-1 0,15-1-6 15,1-16-31-15,27 3-4 16,-2-15-1-16,13-2 1 16</inkml:trace>
  <inkml:trace contextRef="#ctx0" brushRef="#br2" timeOffset="203733.6529">15161 12205 88 0,'-51'38'37'15,"8"9"2"-15,-1-11-7 16,7 9-30-16,20 0-6 16,2-13-31-16,26-1 0 0,11-20-3 15,24-7 1-15</inkml:trace>
  <inkml:trace contextRef="#ctx0" brushRef="#br2" timeOffset="204004.6684">15576 12256 79 0,'-24'31'43'15,"-16"3"-2"-15,6 17 2 16,-5-17-27-16,9 15-13 16,9-2-1-16,15-3 0 15,15-10 0-15,16-8-2 16,12-14 0-16,10-13-1 0,11-14 1 15,2-13 1-15,-3-10-1 16,-5-6 0-16,-13-7 0 16,-13-2-1-16,-13-1-1 15,-15-2-2-15,-9 12-6 16,-25-2-29-16,11 14-3 15,-16 2 1-15,12 20-2 16</inkml:trace>
  <inkml:trace contextRef="#ctx0" brushRef="#br2" timeOffset="204665.7062">16356 12007 65 0,'-15'-11'37'0,"-3"1"0"15,2 5 0-15,-16-3-31 16,11 4-2-16,-5-2 0 15,5 5-1-15,-2-1 1 16,5 8-1-16,1 0 0 16,5 3-1-16,3 0-1 15,5 5 0-15,6-1-1 16,2 0 1-16,6 0-1 15,6 0-1-15,6 0 1 16,2 0 0-16,4 0 0 16,2 5 0-16,-2 0 0 15,0 3 0-15,-8 4-1 16,-7-1 2-16,-8 5-1 0,-8 0 0 15,-8-5 1-15,-6-2-1 16,-6-7 1-16,-2-8-1 16,0-10 0-16,5-11 1 15,5-13-1-15,10-7 0 16,7-12 0-16,7-7 0 15,7-2 0-15,6 1-2 16,6 9-3-16,-7 0-31 16,8 20-2-16,-8 2 1 15,5 16-2-15</inkml:trace>
  <inkml:trace contextRef="#ctx0" brushRef="#br2" timeOffset="205492.7535">17124 12314 74 0,'0'0'38'16,"3"-13"-2"-16,-1 23 0 15,-16-1-33-15,-1 10 2 16,-5 3-2-16,2 9 1 16,-8 2-2-16,7 4 0 0,0-3 0 15,10-3-1-15,5-7-1 16,7-6-1-16,-3-18 2 15,25 7-1-15,0-17 1 16,2-6 1-16,5-5-2 16,-2-7 2-16,-2-2-1 15,0-3 0-15,-3 2 0 16,-4 2-1-16,-4 2 1 15,-3 5-1-15,-5 5 1 16,-9 17 0-16,11-15 0 16,-11 15 0-16,4 14 0 15,-3-2 0-15,4 0 0 16,3 4 0-16,3-3-1 15,4-4 1-15,7-5 0 16,7-7 0-16,4-6-1 0,7-6 1 16,2-3 0-16,2-1-1 15,-4 0 1-15,-3 4-1 16,-9 8 1-16,-10 9-1 15,-8 12 1-15,-10 10 0 16,-11 10-1-16,-5 7 1 16,-3 3-1-16,0 1-1 15,5-1-2-15,3-12-3 16,16 1-7-16,-5-22-26 15,29-8-2-15,5-23 0 16,18-5 1-16</inkml:trace>
  <inkml:trace contextRef="#ctx0" brushRef="#br2" timeOffset="205679.7642">18091 12038 98 0,'-28'33'40'0,"-16"9"1"15,2 16-2-15,1 5-37 16,-3 8 0-16,2 3-2 15,2 0-1-15,9 0-3 16,3-21-15-16,21 5-21 16,1-17 0-16,21-8-1 15,5-23-1-15</inkml:trace>
  <inkml:trace contextRef="#ctx0" brushRef="#br2" timeOffset="206010.7831">18272 12357 109 0,'-36'8'40'0,"3"14"2"16,-11-9-12-16,2 9-27 16,7 1-2-16,8 2 1 15,6-5-1-15,11-2 1 16,13-7-2-16,15-6 1 15,12-4-1-15,8-3 0 16,7-1 0-16,-1-5 1 16,0 3-1-16,-4 4 0 15,-10 4 0-15,-8 9 1 16,-15 7-1-16,-9 5-1 15,-15 7 2-15,-9 3-2 16,-6 4 1-16,-2-4-2 0,-2 0-1 16,1-16-9-16,24 5-25 15,-6-21-4-15,17-2 1 16,17-16-2-16</inkml:trace>
  <inkml:trace contextRef="#ctx0" brushRef="#br2" timeOffset="206167.7921">18635 12598 96 0,'-10'4'44'16,"10"-4"-2"-16,-29 3-2 16,29-3-32-16,-14-2-21 15,1-20-28-15,13 10-1 16,-7-8-1-16,8 7-2 0</inkml:trace>
  <inkml:trace contextRef="#ctx0" brushRef="#br5" timeOffset="218336.4881">4786 14096 51 0,'-4'-16'38'0,"4"16"-1"15,-6-20-2-15,6 20-29 16,-7-9-1-16,7 9 0 16,0 0-2-16,3 22-2 15,2 3 2-15,2 16-2 16,-2 13 1-16,0 19-2 15,-4 14 0-15,-1 17 1 16,-2 11-2-16,-7 10 1 16,-4 7-1-16,-3-2 1 15,-1-9-1-15,3-15 0 16,6-15-1-16,3-24-5 15,19-14-19-15,-4-42-11 0,19-14 0 16,-6-33-2-16</inkml:trace>
  <inkml:trace contextRef="#ctx0" brushRef="#br5" timeOffset="218628.5048">4753 14194 73 0,'-14'5'41'0,"2"-8"-2"16,12 3 1-16,8 13-38 15,12-18-1-15,15-3 0 16,13-2 0-16,11-8 1 0,16-3 1 15,13-3-1-15,5-3 0 16,7-1-1-16,0 5 0 16,-4 4-2-16,-10 5-2 15,-2 24-14-15,-25-4-22 16,-7 19-1-16,-27 0-1 15,-10 15 0-15</inkml:trace>
  <inkml:trace contextRef="#ctx0" brushRef="#br5" timeOffset="218869.5186">4888 14818 58 0,'-20'20'37'0,"8"-18"2"16,23 0 0-16,17-17-33 15,16-4-1-15,15-10-1 16,12 2 1-16,9-4-2 16,4 5 0-16,0 5-1 15,-5 2-5-15,-5 18-4 16,-21-1-31-16,-2 23-2 15,-23 2-2-15,-13 16 1 16</inkml:trace>
  <inkml:trace contextRef="#ctx0" brushRef="#br5" timeOffset="219079.5306">4981 15292 66 0,'-58'26'42'0,"20"3"0"16,5-23-1-16,26 8-36 15,17-27-2-15,22-4-1 16,18-11 1-16,14-3-2 15,18-2 0-15,13-5-1 16,12 3-3-16,4-4-2 16,9 20-17-16,-9-13-19 15,13 18 1-15,-10-7-2 16,5 13 0-16</inkml:trace>
  <inkml:trace contextRef="#ctx0" brushRef="#br5" timeOffset="219514.5555">6892 14669 96 0,'0'0'43'16,"19"-10"-1"-16,14 3-13 15,2-13-27-15,15-2-2 16,9-2 2-16,6 5-1 16,2 0 0-16,1 9 0 15,2 5-1-15,-3 5-1 16,3 7-1-16,-7 1-2 15,2 11-5-15,-17-9-32 16,7 12 2-16,-18-11-3 16,-2 9 2-16</inkml:trace>
  <inkml:trace contextRef="#ctx0" brushRef="#br5" timeOffset="219837.5739">6964 15081 70 0,'-25'17'43'16,"15"3"-1"-16,10-20 1 15,11 2-40-15,22-12 0 16,18-6 0-16,14-4 1 15,10-4-2-15,11-2 0 16,8-1-1-16,7 0 1 0,3-1-2 16,1 5 2-16,-4 3-2 15,-7 4 0-15,-11 4 0 16,-11 4 0-16,-15 4-3 15,-14 7 0-15,-18-3-6 16,0 12-32-16,-25-12 0 16,-8 17-2-16,-12-16 1 15</inkml:trace>
  <inkml:trace contextRef="#ctx0" brushRef="#br5" timeOffset="222475.7248">9244 14398 63 0,'0'0'39'15,"0"0"0"-15,0 0 0 16,17-3-35-16,-20 14-2 16,1 11 2-16,-4 8-1 15,1 14 0-15,-6 10 0 16,0 15-2-16,-8 10 1 15,2 7-1-15,-6 2 0 16,0 2-1-16,3-6 1 16,0-7-1-16,9-17 1 15,1-9-1-15,8-20 1 16,9-20-1-16,10-24 1 15,8-22 0-15,5-18-1 16,5-16 1-16,3-11 0 0,0-14 1 16,0-6-1-16,-2-5 0 15,-2 2 0-15,-3 6 0 16,0 6 0-16,-1 7 0 15,1 12-1-15,-1 9 0 16,2 13 1-16,2 13-1 16,1 17 1-16,-1 10 0 15,2 15-1-15,-2 15 1 16,-1 14 0-16,-3 12-1 15,-1 16 1-15,-2 8 0 16,-6 12-1-16,-4 8 0 16,-3 3 0-16,-2-2 0 15,-2-7 0-15,3-6-1 16,1-16 1-16,3-11-1 0,4-19 1 15,2-16 0-15,3-17 0 16,3-18-1-16,-3-12 2 16,4-13-1-16,-6-11 1 15,3-6 0-15,-2-10 0 16,-4-8 0-16,3-3 0 15,4-4 0-15,3 3 0 16,4 4-1-16,4 12 1 16,-1 10-1-16,1 16 1 15,0 17 0-15,-2 17 0 16,0 22 0-16,-9 16 0 15,0 16-1-15,-9 17 1 16,1 16-1-16,-3 14 0 16,-5 12-1-16,-4 8 1 0,0 4-1 15,-3-3 0-15,2-10-2 16,6-10-4-16,-5-29-11 15,22-6-24-15,-10-30-1 16,18-11-1-16,-5-26 0 16</inkml:trace>
  <inkml:trace contextRef="#ctx0" brushRef="#br5" timeOffset="223123.7619">12171 14351 55 0,'9'-24'39'0,"-9"5"-1"16,-23-11-4-16,0 13-23 16,-23-8-3-16,-5 8-1 15,-18 2-1-15,-1 12-1 16,-11 9 0-16,1 16-1 15,-7 16 0-15,6 19 0 16,2 16-1-16,9 15 0 0,9 11-2 16,14 8 0-16,18-2-1 15,17-6 0-15,27-12 0 16,24-18 0-16,29-22-2 15,22-26 0-15,32-20-4 16,12-37-16-16,28-1-20 16,-8-26-1-16,11-3 0 15,-10-13 1-15</inkml:trace>
  <inkml:trace contextRef="#ctx0" brushRef="#br5" timeOffset="223977.8108">12666 13365 73 0,'-21'8'40'0,"21"-8"-2"15,0 0 2-15,13-17-36 16,4 1-1-16,14 1 0 16,6-3-1-16,10 2 1 15,-1 2-1-15,3 4 1 16,-5 7-2-16,-6 9 1 15,-13 11-1-15,-13 6 0 16,-18 7 0-16,-14 9-1 16,-13 5 1-16,-10 2 0 15,-4 1 0-15,-6-2-1 0,4-3 2 16,6-4 0-16,4-8-1 15,15-4 1-15,7-6 0 16,11-4-1-16,11-5 1 16,10-5-2-16,12-4 1 15,16-5 0-15,13-5 0 16,6-4-1-16,11-1 1 15,10-7-2-15,-1 3-3 16,-3-9-5-16,12 15-30 16,-26-12-2-16,1 16-1 15,-20-11-1-15</inkml:trace>
  <inkml:trace contextRef="#ctx0" brushRef="#br1" timeOffset="230954.2098">3946 15547 26 0,'-19'-15'35'0,"-1"-1"-1"15,1 6 1-15,0 2-32 16,6 4-1-16,1 1-1 15,12 3-1-15,-12-1 1 16,12 1-2-16,0 0 1 16,21 6-1-16,-2-5 1 15,10-1 1-15,6 1-1 16,7 0 1-16,5 1 0 15,8 0 0-15,4 3 0 16,2-1-1-16,7 2 1 0,4 1 0 16,9-3-1-16,9 1 1 15,4-4 0-15,6-1 0 16,8-3 0-16,10-1 0 15,6-3 0-15,8 3-1 16,-1 0 1-16,3 1 0 16,5 2 0-16,5 2 0 15,3-2-1-15,1 0 2 16,1-2 0-16,8-3-1 15,4-4 1-15,6 1 0 16,0-7 1-16,4 1-1 16,5-5 0-16,0 4 0 15,6-1 0-15,-2 4-1 16,1 1 1-16,-1 2-2 0,0 5 1 15,-3 3 0-15,-3 2 0 16,-2 2 0-16,-1 3-1 16,-6-3 0-16,-2 3 1 15,-1-3-1-15,0-1 0 16,-1 1 0-16,1-6 1 15,3 2-1-15,-2-3 0 16,1 1 0-16,-1-1 0 16,-4 0 0-16,2 3 0 15,-3 1 0-15,-7 1 0 16,-3 1 0-16,-6 1-1 15,-6 3 1-15,-1-3 0 16,-5 3 0-16,-7 0 0 0,-6 0 0 16,-5 2 0-16,-2-1 0 15,-5 1 0-15,0 1 0 16,-5-2 0-16,-3 1 0 15,-3-2 0-15,-2-1 0 16,-4-4 0-16,-2 1 0 16,-6-1 0-16,-9 0 0 15,-10 0 0-15,-8 0 0 16,-6 0-1-16,-7 4 2 15,-7-3-1-15,-8 2 0 16,-5-1 1-16,-6 1-1 16,-14-3 0-16,18 5 1 15,-18-5-1-15,0 0 1 16,0 0 0-16,0 0 0 15,0 0 0-15,0 0 0 0,0 0 0 16,0 0 0-16,-15-5 0 16,15 5-1-16,-14-5 0 15,14 5 0-15,-13-4 0 16,13 4 0-16,0 0 0 15,0 0 0-15,-11-9 0 16,11 9 0-16,0 0 0 16,1-12-1-16,-1 12 1 15,4-18 0-15,-3 6-1 16,1-3 1-16,1-4 0 15,1-4 0-15,2-6 0 16,2-2 0-16,-2-2 0 16,5-6-1-16,-1-3 1 15,1-3 0-15,2-2 0 0,0-4-1 16,-3 0 1-16,1-4 1 15,-1-5-1-15,-1-2 1 16,1-5-1-16,-3-3 1 16,2-7-1-16,-2-1 1 15,1-1 0-15,1-7-2 16,-1 0 2-16,2-1-1 15,-1 0 1-15,-3-3 0 16,-1 4-1-16,-1 1 1 16,-3 1 0-16,-1 5 0 15,-3 2-1-15,-2 3 1 16,-3 5-1-16,3 5 0 15,1 1 0-15,0 4 1 16,2-1-1-16,2 3 0 0,3 1 0 16,0 3 0-16,1 4 0 15,4 0 0-15,-3 4 0 16,1 5 0-16,-4 3 0 15,1 5 0-15,-1 3 0 16,-2 6 0-16,-2 3 0 16,0 4 0-16,0 4 0 15,2 12 0-15,-4-17 0 16,4 17 0-16,0 0 0 15,0 0 0-15,-11-5 0 16,11 5 0-16,0 0 0 16,-18 5 0-16,18-5 0 15,-16 6 0-15,5 0-1 16,-2 0 1-16,-4 3 0 0,-3-1-1 15,-7 4 1-15,-3 0-1 16,-7 3 0-16,-1 1 0 16,-6 3 0-16,-8-3 0 15,-3 0 0-15,-4-1 1 16,-2 0-1-16,-5-5 1 15,-5 0 0-15,-3-5 0 16,-6 0 0-16,2-5 0 16,-6-1 0-16,-7-1 0 15,0-3 0-15,-8-1 0 16,-4 2 0-16,-7-3 0 15,-3 2 0-15,-7-1-1 16,-4-1 1-16,-8 3 0 0,-4-1 0 16,-1 1 0-16,-3 1 0 15,-4 0 0-15,-4 3 0 16,-4-4 0-16,0 4-1 15,1-2 1-15,-6 1-1 16,-5 1 0-16,0 0 0 16,-7-1 0-16,2 3 0 15,-4-1 0-15,-7 5 0 16,-2 0 0-16,-5-1 1 15,-3 5-1-15,-5-1 1 16,-4 2 0-16,-5 0 0 16,0 0 0-16,-2 1 0 15,5-2 0-15,-1 0 0 16,4-1 0-16,1-1 0 15,10-1 1-15,1 0-1 0,4-2 0 16,5-1 1-16,0 0-1 16,8 1 0-16,1-1 0 15,3-1 0-15,5-1 1 16,7-1-1-16,8-1 0 15,6-2 1-15,9 1 0 16,10-6-1-16,14 0 1 16,14-2 0-16,10-1-1 15,10 0 1-15,11-1-1 16,10 0 0-16,12 1 1 15,6 2-2-15,7 1 1 16,6 2 0-16,5 1 0 16,2 0 0-16,11 4 0 15,-11-2 0-15,11 2 0 0,0 0 0 16,0 0 0-16,0 0 0 15,0 0 0-15,0 0 0 16,0 0 0-16,0 0 0 16,0 0 1-16,0 0-1 15,0 0 0-15,0 0 1 16,0 0-1-16,0 0 0 15,0 0 0-15,-12 7 0 16,12-7 0-16,0 0-1 16,-10 16 1-16,6-4 0 15,-1 3 0-15,1 8-1 16,-1 9 1-16,1 8 0 15,-2 12 0-15,0 11-1 16,1 8 1-16,1 12 0 16,-1 10 0-16,2 8-1 0,3 4 2 15,4 3-2-15,2 1 1 16,2 1-1-16,3 6 1 15,-2 2-1-15,-1 3 0 16,-3 3-1-16,-8 1 1 16,-3 6-1-16,-4-2 0 15,-6-2 1-15,0-10 1 16,-2-13-1-16,3-15 0 15,4-16 1-15,4-17-1 16,5-14 1-16,6-15 0 16,1-7-2-16,0-9 1 15,6 1 0-15,-2 2 0 0,-3 2 0 16,0 5 1-1,-3 2 0-15,-1 3-2 0,-2 1 3 16,-2-2-2-16,-1-5 2 16,-1-5-3-16,4-15 0 15,-11-4-10-15,11 4-13 16,4-39-10-16,-3 10-2 15,-5-12 0-15</inkml:trace>
  <inkml:trace contextRef="#ctx0" brushRef="#br1" timeOffset="385323.0392">1296 12820 39 0,'-2'-13'31'0,"2"13"1"0,-12-26-12 16,12 26-9-16,-31-15-1 16,16 17-1-16,-10-7-1 15,3 12-3-15,-7-1-2 16,4 9 2-16,-10 3-3 15,4 6 0-15,-2 1-1 16,6 2 1-16,0 1-1 16,11 0 0-16,7-5-1 15,9-3 1-15,13-7 0 16,12-1 0-16,12-9 0 15,6-5 0-15,6-4 0 16,5-5-1-16,-1-1 0 0,-4 0 0 16,-8 1 0-1,-6 1 0-15,-9 4-1 0,-8 3 1 16,-18 3-1-16,8 18 1 15,-18 4 1-15,-6 8-1 16,-6 8 1-16,-3 8-1 16,1 5-2-16,0-3 0 15,9 5-5-15,-4-16-10 16,25-1-18-16,1-20 0 15,18-7-2-15,4-19 1 16</inkml:trace>
  <inkml:trace contextRef="#ctx0" brushRef="#br1" timeOffset="385646.0576">1815 12785 58 0,'-4'-17'35'16,"4"17"-1"-16,-24 9-1 15,7 21-22-15,-13 6-7 16,1 14-1-16,0 7-1 15,3 6 0-15,6 0-1 16,9-3 1-16,6-7-1 16,13-10 1-16,10-13-1 15,7-15 1-15,9-15-1 16,6-11 1-16,2-13 0 15,-3-8-1-15,-1-8 1 16,-6-5-1-16,-9-2 0 16,-7-3-2-16,-8 4 0 15,-6 3-1-15,-5 8 0 0,-6 5-2 16,0 15-3-16,-10 0-21 15,19 15-8-15,-19 12-1 16,16 7 1-16</inkml:trace>
  <inkml:trace contextRef="#ctx0" brushRef="#br1" timeOffset="386031.0797">2391 12750 72 0,'0'0'37'0,"0"0"0"15,8 18 0-15,-11 4-34 16,2 10-1-16,-7 12 0 15,2 8 0-15,-4 9-2 16,-2 4 1-16,1 3-2 16,-1-1 0-16,6-4-2 15,2-14-2-15,11-4-12 16,1-26-19-16,14-9-1 15,-1-20-1-15,10-11 2 0</inkml:trace>
  <inkml:trace contextRef="#ctx0" brushRef="#br1" timeOffset="386224.0907">2433 12831 80 0,'0'0'39'15,"-11"-5"-2"-15,25 4 1 16,3-11-35-16,17-2-2 15,10-5-1-15,4 2-1 16,6 1-1-16,-6-5-6 16,9 11-29-16,-17 2 0 15,-7 13-1-15,-18 2 0 0</inkml:trace>
  <inkml:trace contextRef="#ctx0" brushRef="#br1" timeOffset="386435.1028">2467 13108 83 0,'-14'13'37'0,"4"-12"-1"16,10-1-5-16,15-3-29 16,9-7 0-16,7-4 0 15,4-1-1-15,7 2-1 16,1-2-1-16,2 6-4 15,-10-8-13-15,3 16-19 0,-17-2 0 16,-5 13 0-16,-16-10 1 16</inkml:trace>
  <inkml:trace contextRef="#ctx0" brushRef="#br1" timeOffset="386608.1127">2435 13317 78 0,'-19'9'38'0,"18"2"0"16,1-11 1-16,29-5-36 15,-1-5-2-15,11-4-2 16,9 1-3-16,-3-17-26 16,16 11-5-16,-3-10-3 15,6 6 0-15</inkml:trace>
  <inkml:trace contextRef="#ctx0" brushRef="#br1" timeOffset="386983.1341">3112 13001 77 0,'-25'7'39'15,"5"12"-1"-15,-11-2 0 16,8 12-34-16,-7 4-2 16,-2 9 0-16,2 3-2 15,4 0 0-15,1 1-1 16,6-7-1-16,7-3-1 15,0-13-1-15,9-7-1 16,3-16 0-16,0 0-1 0,4-30-1 16,5 3 2-16,-6-9 1 15,3-2 2-15,-3-5 1 16,0 2 2-16,1 7 3 15,-6 4 3-15,4 15 0 16,-2 15 0-16,0 0 0 16,0 0-2-16,-5 33 0 15,10-9-1-15,6 2-3 16,10 0-2-16,8-9-2 15,13 0-8-15,2-15-26 16,24-1 0-16,-1-13-2 16,9 1 2-16</inkml:trace>
  <inkml:trace contextRef="#ctx0" brushRef="#br1" timeOffset="387358.1556">3593 13092 82 0,'-23'-11'40'15,"4"10"-1"-15,-10-7-2 16,3 14-31-16,-6 0-1 16,6 10-1-16,-5 5-1 15,4 6-1-15,3 2-1 16,4 6 0-16,5-4 0 15,9-1 0-15,8-7-1 16,8-7 0-16,14-11 1 0,6-10 0 16,9-12 1-16,2-11-1 15,4-4 0-15,-2-8 0 16,-4 2 0-16,-3 2 0 15,-8 4-1-15,-8 10 0 16,-7 10 0-16,-13 12-1 16,8 16 0-16,-12 5-1 15,-2 11-2-15,-2-3-5 16,12 19-20-16,-10-14-11 15,14 7 0-15,1-17-2 16,18 2 1-16</inkml:trace>
  <inkml:trace contextRef="#ctx0" brushRef="#br1" timeOffset="387985.1914">4092 12725 33 0,'0'0'31'0,"3"-12"1"16,-3 12-6-16,0 0-13 16,-12-18-2-16,12 18-1 15,0 0-2-15,0 0 0 16,-3-13-2-16,3 13-2 15,0 0 0-15,19 10 0 16,-8-5 0-16,6 10 0 0,-1 3-1 16,4 9 1-16,-5 3-1 15,2 11 0-15,-11 4-1 16,-2 5 0-16,-14 3 0 15,-5 2-1-15,-12-4 0 16,-8-2 0-16,-6-4-2 16,-2-9 0-16,1-10-3 15,-2-13 0-15,6-4-4 16,-4-25-17-16,21 3-13 15,-8-19 0-15,20 1 0 16,-5-16 0-16</inkml:trace>
  <inkml:trace contextRef="#ctx0" brushRef="#br1" timeOffset="388185.2029">3809 12762 82 0,'-14'-1'40'0,"14"1"-1"15,0 0 2-15,14 2-35 16,8-8-2-16,17-1-2 15,10-2 1-15,11 0-1 16,7 0-2-16,5-2-2 16,4 8-4-16,-11-11-23 15,12 16-11-15,-19-5 0 16,4 4-2-16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3:58:29.1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1488 1179 38 0,'-3'-57'32'16,"3"57"3"-16,0 0-2 15,0 0-12-15,9-61-16 16,-9 61 1-16,0 0 0 16,0 0 0-16,0 0 0 15,6 31-2-15,8 35 1 0,2 19-3 16,0 22 0-16,-20-11-1 15,4 23-1-15,0 1-1 16,-9-16-9-16,11-31-26 16,-7-20 0-16,6-15-2 15,-1-21 1-15</inkml:trace>
  <inkml:trace contextRef="#ctx0" brushRef="#br0" timeOffset="548.0314">1310 1355 103 0,'-71'-88'42'16,"71"88"2"-16,-54-85-2 16,54 85-40-16,-21-87 0 0,21 87 0 15,24-81-2-15,-24 81 1 16,79-65 0-16,-18 41-1 15,9 3 0-15,12-3-1 16,3 3 1-16,6 0 0 16,1 1 0-16,-1 1 0 15,-2 4 0-15,-3 5-1 16,-6 6 1-16,-9 10 1 15,-11 8 0-15,-11 12 0 16,-24 8 0-16,25 65 1 16,-43 24-2-16,-19 19 3 15,-14 4-2-15,-18-29 1 16,5 0-3-16,15-19 1 15,15-45 0-15,10-20 1 0,12-19-2 16,6-15 2-16,10-19-1 16,10-14 1-16,2-12 0 15,2-12 0-15,-43 58 0 16,55-68 1-16,-55 68-2 15,53-68 0-15,-53 68 0 16,52-45 0-16,-5 9 0 16,2 26 0-16,-16 15 0 15,-1 24 0-15,-13 10 0 16,0 21-3-16,-12 10 0 15,-6-8-1-15,6-8-1 16,1-16-7-16,27-11-27 16,-4-22-3-16,18-7 1 15,2-20-1-15</inkml:trace>
  <inkml:trace contextRef="#ctx0" brushRef="#br0" timeOffset="721.0413">3291 1453 114 0,'26'-33'41'15,"-14"21"1"-15,-12 12-1 16,-12 38-37-16,-10 8-2 15,-5 19-2-15,-4 11 0 16,14-7-1-16,7-8-3 16,13-9-1-16,2-25-25 15,25-8-10-15,1-23 0 16,13-11-1-16,-2-22 2 15</inkml:trace>
  <inkml:trace contextRef="#ctx0" brushRef="#br0" timeOffset="1166.0667">3513 1311 110 0,'-14'-77'40'0,"14"77"0"16,-2-76-2-16,2 76-41 16,11-64-6-16,-11 64-9 15,0 0-20-15,72-62-1 16,-72 62 3-16,76-2 24 15,-76 2 9-15,81 29 5 16,-81-29 7-16,76 31 11 16,-76-31 19-16,89 49 4 15,-42-5-3-15,-32 2-25 16,-29 7-6-16,-28-1-5 15,-24-18 0-15,19-1-4 0,19-3 0 16,17-6 0-16,9 0 0 16,14-3 0-16,7 2 0 15,9-1 0-15,6 0 0 16,4-2 0-16,7-2 0 15,-1-2 0-15,1 0 0 16,-8-2 0-16,-5-2 0 16,-14 1-2-16,-10 2 2 15,-16 4-1-15,-16 4 0 16,-11 1-1-16,-10 5 0 15,-6 0 0-15,-3 0-3 16,8 1-8-16,-8-17-22 16,26-5-8-16,1-13 1 15,19-10-1-15</inkml:trace>
  <inkml:trace contextRef="#ctx0" brushRef="#br0" timeOffset="1937.1108">4979 1365 101 0,'0'0'40'0,"0"0"-1"16,0 0-1-16,57-40-35 16,-57 40-2-16,13 32 1 15,-20 2 0-15,-14 11 2 16,-4 8-3-16,-3 6 2 15,-3-2 0-15,5-10-1 0,8-11-1 16,6-10 1-16,11-14-1 16,1-12 0-16,23-16 0 15,-2-12 0-15,7-10 1 16,1-8-1-16,-29 46 1 15,31-56-2-15,-31 56 4 16,26-64-4-16,-26 64 0 16,26-56 0-16,-26 56 0 15,15-46 0-15,-11 20 0 16,5 10 0-16,-9 16 0 15,12 16 0-15,-3 9 0 16,8 10 0-16,5-2 0 16,12-2 0-16,4-15 0 15,12-12 0-15,10-7 0 16,6-14 0-16,-66 17 0 0,77-24 0 15,-77 24 0-15,69-34 0 16,-69 34 0-16,71-32 0 16,-71 32 0-16,54-30 0 15,-22 15 0-15,-5 12 0 16,-16 13 0-16,-11 13 0 15,-11 13 0-15,-3 12 0 16,-3 5 0-16,4 1 0 16,12-4-9-16,0-18-14 15,26 0-17-15,-5-15-3 16,21-6 2-16,-4-12-2 15</inkml:trace>
  <inkml:trace contextRef="#ctx0" brushRef="#br0" timeOffset="2314.1324">6081 1387 120 0,'-10'6'40'0,"9"11"2"16,3 9-2-16,11 0-37 15,11-3-1-15,14-7 1 16,13-6-1-16,6-8 1 15,8-11-3-15,-1-6 0 16,-1-13 0-16,-63 28 0 16,58-31 0-16,-58 31 0 15,0 0 0-15,57-62 0 16,-57 62 0-16,0 0 0 0,10-56 0 15,-10 56 0-15,-32-12 0 16,-26 12 0-16,-2 15 0 16,-19 13 0-16,7 13 0 15,-1 10 0-15,15 12 0 16,17-3 0-16,48-19 0 15,29-7 0-15,20-13 0 16,34-4-15-16,3-19-15 16,34-2-12-16,1-11 0 15,15-4-1-15,-15-9 2 16</inkml:trace>
  <inkml:trace contextRef="#ctx0" brushRef="#br0" timeOffset="2682.1534">7350 1388 130 0,'0'0'44'0,"-37"-31"0"16,-21 23-7-16,-28 8-37 15,1 17 0-15,-14 9 0 16,11 11 0-16,8 1 0 16,28 7 0-16,38-7 0 15,14-2 0-15,15-9 0 16,17-6 0-16,18-9 0 15,5-8 0-15,8-12 0 16,1-7 0-16,2-11 0 16,-1-6 0-16,-11-8 0 15,0-3 0-15,-54 43 0 16,0 0 0-16,55-60 0 15,-43 44 0-15,5-4 0 0,-17 20 0 16,0 0 0-16,-16 27 0 16,-4 12 0-16,-4 10 0 15,4 2 0-15,9 2 0 16,13-10-4-16,4-17-11 15,32-9-14-15,-6-13-13 16,24-10 2-16,-3-15-3 16,18-8 3-16</inkml:trace>
  <inkml:trace contextRef="#ctx0" brushRef="#br0" timeOffset="3053.1747">7749 1453 129 0,'50'-62'43'16,"-37"47"-1"-16,-3 3-1 15,-10 12-41-15,-16 16 0 16,-12 15 0-16,6 14 0 0,-8 3 0 15,7 5 0-15,8-9 0 16,3-9 0-16,3-6 0 16,8-6 0-16,1-23 0 15,21 5 0-15,3-22 0 16,10-11 0-16,6-9 0 15,7-6 0-15,-47 43 0 16,58-49 0-16,-58 49 0 16,54-52 0-16,-9 11 0 15,3 11 0-15,-9 13 0 16,-11 13 0-16,-8 19 0 15,-9 6 0-15,-4 14 0 16,-2 5 0-16,-3-2 0 16,3-3-2-16,14-5-12 0,-2-16-11 15,31-3-8-15,-6-11-9 16,26-5 1-16,-2-14-2 15,13-4 3-15</inkml:trace>
  <inkml:trace contextRef="#ctx0" brushRef="#br0" timeOffset="3390.1939">8777 1403 124 0,'47'-57'43'0,"-47"57"2"16,-17-33-2-16,-12 30-43 16,-13 15 0-16,-7 8 0 15,-4 11 0-15,6 9 0 16,13-5 0-16,30-1 0 15,22-19 0-15,15-4 0 16,11-5 0-16,8-2 0 0,0-2 0 16,-1 4 0-16,-8 4 0 15,-19 6 0-15,-15 12 0 16,-16 9 0-16,-17 4 0 15,-11 4 0-15,-4 1 0 16,-7-11-11-16,16 1-14 16,-11-20-8-16,28-7-10 15,3-19-2-15,19-10-1 16,6-13 2-16</inkml:trace>
  <inkml:trace contextRef="#ctx0" brushRef="#br1" timeOffset="7631.4365">1903 2929 70 0,'10'-7'37'15,"-8"-13"0"-15,-2 4-1 16,-12-18-15-16,-4 5-19 15,-7-1 0-15,-3 9 0 16,-11 4 1-16,-2 13 1 16,-9 8 0-16,1 18 1 15,-6 11 0-15,6 10 0 16,4 3-2-16,11 5 0 15,12 1-1-15,18-4-1 16,14-5 0-16,21-12-1 16,18-9 0-16,17-10 0 15,12-8 0-15,7-11 0 16,3-8 0-16,-4-13 0 0,-5-6 0 15,-11-12 0-15,-12-4-1 16,-18-3-1-16,-11-1 2 16,-15 2-2-16,-15 3 1 15,-14 11 0-15,-8 14 0 16,-8 15 1-16,-3 14 1 15,-2 13 0-15,3 18 0 16,8 9-1-16,12 8-2 16,10 1-1-16,22 13-11 15,5-20-24-15,22 6-2 16,3-21 1-16,17-4-1 15</inkml:trace>
  <inkml:trace contextRef="#ctx0" brushRef="#br1" timeOffset="8038.4598">1927 2143 109 0,'-99'15'39'0,"5"34"0"15,-8 23-4-15,6 30-33 16,4 26-1-16,9 23 2 16,9 17-1-16,18 14 0 15,22-1-1-15,25-7 1 16,31-27 0-16,30-24-1 0,34-41-1 15,32-36 0-15,28-44 0 16,15-40 1-16,11-35-1 16,0-25 1-16,-8-19 0 15,-15-15-1-15,-26-6 1 16,-34-5-2-16,-37-1 2 15,-39 3-2-15,-37 10 0 16,-37 16 0-16,-30 20 1 16,-26 27-1-16,-19 31 1 15,-7 25-2-15,5 38-4 16,3 4-30-16,40 27-3 15,24-6-3-15,42-6 0 16</inkml:trace>
  <inkml:trace contextRef="#ctx0" brushRef="#br1" timeOffset="9148.5233">3607 2607 91 0,'10'-16'37'16,"-7"-1"0"-16,-3 17-8 16,0 0-25-16,5-13 0 15,-5 13 0-15,-10 20 0 0,1 9-1 16,-2 19 1-16,-5 12-1 15,-1 15 0-15,-5 10-2 16,2 10 2-16,2 1-2 16,0-10 2-16,5-12-3 15,8-13 0-15,5-24 1 16,4-16 0-16,10-29 0 15,4-24-1-15,4-17 1 16,3-17 0-16,-2-12 0 16,0-12-2-16,-1-9 2 15,-3-2-2-15,-4 8 1 16,-3 11-1-16,-7 13 1 0,0 16 0 15,-3 15 0-15,-1 18 0 16,-1 20 0-16,4 20 0 16,2 15 0-16,3 8 2 15,6 4-2-15,8 3 2 16,10 1-2-16,10-11 2 15,12-8-1-15,11-18 1 16,6-14-1-16,3-13-2 16,1-15 2-16,-2-8-2 15,-8-10 2-15,-13 3-1 16,-15 0 1-16,-9 10-2 15,-17 10 1-15,-12 23 0 16,-5 10 0-16,-12 21 1 16,-4 19-2-16,0 15 2 15,1 8-2-15,2 6 0 0,11 7-2 16,8-14-3-16,21 7-12 15,5-29-21-15,21-5-1 16,4-27-1-16,23-3 0 16</inkml:trace>
  <inkml:trace contextRef="#ctx0" brushRef="#br1" timeOffset="9498.5433">4976 2777 111 0,'-26'-4'41'0,"-18"2"0"16,5 25 1-16,-4 2-39 15,-4 13-1-15,-1 5 1 16,7 7-1-16,7 0-1 0,8-1 0 16,10-3 0-16,15-10-1 15,15-12 1-15,15-11 0 16,11-14 0-16,11-14 0 15,6-11 0-15,5-7-1 16,-1-15 2-16,-4 0-2 16,-8-3 0-16,-10 6 0 15,-10 8 0-15,-9 9 0 16,-12 11 0-16,-8 17 0 15,-4 21 0-15,-5 10-2 16,1 11-1-16,-5 2-4 16,15 14-5-16,-6-14-21 15,26 9-7-15,0-25 0 16,25 0-1-16</inkml:trace>
  <inkml:trace contextRef="#ctx0" brushRef="#br1" timeOffset="9818.5616">5743 2686 111 0,'-32'-1'41'0,"-18"-1"-1"16,5 23 1-16,-6-1-37 15,3 9 1-15,6 2-3 16,10 2 1-16,15-1-2 15,14-3 1-15,18-5-2 16,20-7 0-16,13-5 0 0,6-6-1 16,2 2 1-1,-3-2 0-15,-6 1 1 0,-9 6-1 16,-18 4 0-16,-15 8 0 15,-17 7 0-15,-12 1 1 16,-7 1-2-16,0-4 0 16,-1-3-2-16,7-12-6 15,24-1-28-15,1-27-3 16,30-5 0-16,9-19-2 15</inkml:trace>
  <inkml:trace contextRef="#ctx0" brushRef="#br1" timeOffset="10118.5788">6495 2679 115 0,'-49'14'40'16,"4"14"3"-16,-12-8-4 15,13 9-33-15,3-7-3 16,8 5 0-16,18-7-2 15,12 1 0-15,16-10-1 16,14 3 1-16,7-1-1 16,2 0-1-16,0 3 2 15,-5 1-2-15,-9 5 2 16,-8 4-2-16,-14 4 2 15,-10 2-2-15,-8-1 2 16,-3-4-2-16,-1 1-2 16,-5-13-5-16,19 2-30 15,-10-18-2-15,18 1-1 0,-1-16-2 16</inkml:trace>
  <inkml:trace contextRef="#ctx0" brushRef="#br1" timeOffset="10532.6025">7846 2718 87 0,'9'-15'39'16,"6"18"2"-16,-15-3-1 15,0 40-23-15,-11-1-15 16,-2 8 0-16,-4 5-1 16,3 9 0-16,3 1-2 15,3-6-2-15,11-4-4 16,1-25-28-16,20 0-4 15,-1-24 2-15,17-6-2 0</inkml:trace>
  <inkml:trace contextRef="#ctx0" brushRef="#br1" timeOffset="10700.6121">7895 2370 107 0,'-16'7'37'15,"6"-3"-2"-15,10-4-6 16,38 14-66-16,0-21-2 15,22 8 2-15,2-10-2 16</inkml:trace>
  <inkml:trace contextRef="#ctx0" brushRef="#br1" timeOffset="10984.6283">8541 2508 103 0,'-33'39'41'0,"-17"-10"0"16,3 9-1-16,-8-14-34 15,13 5-1-15,6-2-2 16,11-4 0-16,16-4-1 15,17-4 0-15,19-1-2 16,12-6 1-16,13 2-1 16,4 0 0-16,-3 1 1 15,-2 7-1-15,-13 5 1 16,-14 6-1-16,-24 6 1 15,-14 3-1-15,-14 3 0 16,-10-3-1-16,-2 0-3 0,-1-18-8 16,16 4-26-16,-1-23-3 15,26-1-1-15,3-21 0 16</inkml:trace>
  <inkml:trace contextRef="#ctx0" brushRef="#br1" timeOffset="11585.6627">9829 2573 93 0,'6'-21'38'15,"7"14"3"-15,-14-3-4 16,1 10-33-16,-12 11-1 15,7 9-1-15,-6 5 0 16,-2 11 2-16,-2 4-2 0,-4 8 1 16,-1 2-2-16,2-4 2 15,2-4-2-15,3-9 1 16,6-7 0-16,7-8-2 15,0-18 1-15,21-8-1 16,0-13 0-16,5-5 0 16,8-11 0-16,2-2 0 15,4-9 1-15,2 2-2 16,-3 4 1-16,-2 4-1 15,-3 8 1-15,-6 7 1 16,-5 14-1-16,-6 14 0 16,-4 11 0-16,-5 12 1 15,-2 10-1-15,-1 7 1 16,4 4-3-16,4 0 0 15,11-1-5-15,1-18-4 0,28 6-27 16,-8-29-1-16,22 5 0 16,-2-29 0-16</inkml:trace>
  <inkml:trace contextRef="#ctx0" brushRef="#br1" timeOffset="11905.681">10782 2605 101 0,'-11'-13'40'0,"-21"-2"0"15,4 21 0-15,-17 6-33 16,8 7-2-16,0 9-1 15,4 12-1-15,0 8-1 16,6 0 1-16,9 5-2 16,11-5 1-16,12-3-1 15,13-9-1-15,9-11 1 0,16-15-1 16,8-17 1-16,8-10 0 15,0-16-1-15,-1-9 0 16,-5-11 1-16,-9-5-2 16,-12-4 1-16,-13 3-1 15,-14 7 0-15,-13 10-1 16,-11 15 1-16,-8 8 0 15,1 12-3-15,-1 7 0 16,14 12-3-16,13-12-7 16,18 14-24-16,9-25-3 15,30 4 2-15,5-23-2 16</inkml:trace>
  <inkml:trace contextRef="#ctx0" brushRef="#br1" timeOffset="12107.6925">11647 1966 104 0,'-15'-8'41'0,"-17"9"0"15,0 28-1-15,-13 13-33 16,6 16-4-16,-1 18-1 16,5 17-1-16,0 7 0 15,11 4 0-15,5 2-3 16,6-9-2-16,13 1-9 15,-5-29-24-15,15-7-3 16,-5-29 2-16,12-8-4 16</inkml:trace>
  <inkml:trace contextRef="#ctx0" brushRef="#br1" timeOffset="12260.7013">11284 2561 114 0,'-12'-25'42'16,"-1"-9"0"-16,23 19-1 15,9-7-36-15,21-1-7 16,29 13-26-16,2-19-12 15,24 11-3-15,10-13 1 16,26 11-3-16</inkml:trace>
  <inkml:trace contextRef="#ctx0" brushRef="#br1" timeOffset="12741.7288">12930 2470 74 0,'11'-31'37'16,"-7"-5"-1"-16,2 14 2 15,-21-1-32-15,15 23 0 16,-27-14 1-16,7 28 0 15,-13 7 0-15,-4 15-2 16,-2 6-1-16,1 9-1 16,0 0-2-16,8 3 2 15,11-1-2-15,12-8-1 16,21-5-3-16,15-13-2 15,27 5-18-15,10-27-15 16,24 1 0-16,-1-20-2 16,16 0 0-16</inkml:trace>
  <inkml:trace contextRef="#ctx0" brushRef="#br1" timeOffset="13372.7649">13561 2447 98 0,'-30'-23'39'16,"-2"22"2"-16,-19 2-2 15,11 19-32-15,-12 6-2 16,5 11-1-16,-1 3-2 15,10 8 1-15,7-2-1 16,12 1 0-16,14-3-1 16,15-6 0-16,18-12 0 15,14-7 0-15,9-12-1 16,11-10 0-16,3-13-1 15,4-8-1-15,-5-9 1 16,-5-11 0-16,-14-1 0 0,-8-5-2 16,-13 2 3-16,-8 4-1 15,-11 4 1-15,-5 9 0 16,-4 3 1-16,-1 9-1 15,0 8 1-15,5 11-1 16,0 0 1-16,13-2 0 16,5 5 0-16,4 4 0 15,8-1-1-15,2 3 1 16,3 0 0-16,2 5 0 15,-6 3-1-15,-2 4 0 16,-8 4 1-16,-9 7-1 16,-8 3 0-16,-6 3 2 15,-10 3-1-15,-5-2 0 16,-3-2 0-16,1-7 0 15,1-6 0-15,4-7 1 0,14-17-2 16,0 0 0-16,25-17 0 16,7-12-2-16,11-9 2 15,4-5 0-15,9-7 0 16,2-2 0-16,-7 6 0 15,-5 7 2-15,-11 10-2 16,-10 13 0-16,-12 18 0 16,-12 16 0-16,-9 12 0 15,-7 9 0-15,1 6-3 16,-1-1 0-16,13 5-4 15,2-18-5-15,29 6-10 16,2-29-20-16,27 1 1 0,3-24-2 16,22 0 4-16</inkml:trace>
  <inkml:trace contextRef="#ctx0" brushRef="#br1" timeOffset="13672.7821">14908 2348 112 0,'-30'-2'41'15,"-14"-7"1"-15,9 20-1 16,-5-2-38-16,9 7-1 15,4 5 0-15,10 3-1 16,7 4-1-16,10-2 1 16,8 4-1-16,8 0 0 15,1-2 0-15,4-1 0 16,1-3-1-16,-3-5 1 15,-3-1 0-15,-5-2 0 0,-4-5 0 16,-7-11 0-16,-2 16-1 16,-10-6 1-16,-4-1-2 15,-8-3-1-15,5 8-7 16,-11-16-12-16,17 15-19 15,-8-13 2-15,21 0-2 16,0 0-3-16</inkml:trace>
  <inkml:trace contextRef="#ctx0" brushRef="#br1" timeOffset="14040.8031">15079 2591 100 0,'-14'4'40'0,"15"7"1"15,-1-11-2-15,25-3-36 16,8-5 0-16,11 0-1 16,4-9 0-16,8-2 0 15,0-7-1-15,-5 0 0 16,-6-5 1-16,-12 5-1 15,-13-2 0-15,-13 7 0 16,-14 5 0-16,-13 6 0 16,-14 12 0-16,-11 10 0 15,-11 10 0-15,-2 8 0 16,1 6 0-16,4 3 0 15,10 1-1-15,13 1 0 16,21-8 0-16,21-9-1 0,24-7-2 16,15-12-1-16,18-2-4 15,2-21-8-15,26 9-23 16,-16-22-2-16,10 10 1 15,-20-16-2-15</inkml:trace>
  <inkml:trace contextRef="#ctx0" brushRef="#br1" timeOffset="14348.8207">15824 2450 78 0,'-26'22'40'15,"2"16"0"-15,-9-5 0 16,10 21-15-16,-2-15-20 16,3 4 1-16,5-9-2 15,8-4 0-15,4-10 0 0,10-9-1 16,6-13-1-16,6-8-2 15,4-12 0-15,4-10 0 16,1-10 1-16,-2-6-2 16,0-7 2-16,0 4-3 15,-6 2 3-15,-3 5-1 16,-3 12 0-16,0 3-1 15,2 14 1-15,3 7-1 16,2 9-1-16,6 3-2 16,5 5-2-16,0-8-6 15,17 19-8-15,-12-21-22 16,15 10 1-16,-8-14-1 15,6 7 2-15</inkml:trace>
  <inkml:trace contextRef="#ctx0" brushRef="#br1" timeOffset="14641.8375">16404 2378 99 0,'-21'19'42'16,"11"18"0"-16,-16-7-1 16,18 9-33-16,-13 2-3 15,4 3 1-15,1-4-2 16,2-3 0-16,7-6 0 15,2-4-4-15,11-11 0 16,9-8 0-16,8-8 0 16,10-9 0-16,5-11 0 15,9-7 0-15,2-7 0 16,3-7-4-16,-2-2 2 15,-5-7-2-15,-3 3-1 0,-10-3-2 16,2 16-6-16,-22-12-7 16,14 22-20-16,-24-1-1 15,-2 25-1-15,4-17 2 16</inkml:trace>
  <inkml:trace contextRef="#ctx0" brushRef="#br1" timeOffset="15025.8595">16763 2420 87 0,'0'0'40'0,"5"18"0"16,-5-18 1-16,26 23-26 15,-3-15-13-15,4 3 1 0,3-1-1 16,5-1 0-16,-1-7 0 15,0-4 0-15,-1-11-1 16,-1-4 0-16,-3-6 0 16,0-5 0-16,-5-1 0 15,-5-2 0-15,-6 7-1 16,-11 4 1-16,-12 11-1 15,-14 14 1-15,-10 9 0 16,-13 16 0-16,-8 9 0 16,-2 7 0-16,0 1 0 15,10 4 0-15,12-3-1 16,18-7 2-16,22-6-4 15,21-13-2-15,20-3-4 16,12-19-6-16,28 13-6 16,-7-26-23-16,25 7 2 0,-10-16-5 15,5 9 5-15</inkml:trace>
  <inkml:trace contextRef="#ctx0" brushRef="#br1" timeOffset="15399.8808">17687 2548 98 0,'-23'-24'42'0,"13"16"2"16,-13-14-2-16,8 11-29 15,-10 5-9-15,-4 11-2 16,-7 11 0-16,-3 9 0 16,-2 9-1-16,3 4 2 15,8 3-1-15,8-2-2 16,14-2 0-16,18-13 0 15,19-11 0-15,17-11 0 0,15-11 0 16,12-10 0-16,9-17 0 16,3-9 0-16,-1-13-2 15,-3-6 0-15,-10-3 1 16,-11 1 1-16,-16 11 0 15,-16 7 0-15,-20 21 0 16,-18 17 1-16,-16 25-1 16,-14 25 1-16,-7 16-1 15,-1 10 3-15,5 9-5 16,5 4-1-16,20 6-8 15,3-20-3-15,28 11-7 16,-4-31-20-16,28 3-3 16,3-18-1-16,18-5 1 15</inkml:trace>
  <inkml:trace contextRef="#ctx0" brushRef="#br1" timeOffset="16475.9424">18867 2032 68 0,'9'-16'38'0,"-7"-2"-2"16,-2 18-1-16,0 0-31 15,0 0 0-15,-2 23 1 16,-2 4-1-16,-5 6-1 16,2 14-1-16,-6 7 1 15,4 15-2-15,-2 5 2 16,0 4-2-16,-3-4 1 15,6-4 2-15,-1-5-2 16,2-11 1-16,6-12-2 16,1-15 2-16,4-14-2 15,-4-13-1-15,24-12 0 0,-9-9-1 16,6-11 1-16,2-3-2 15,3-9 2-15,3 1-1 16,1 0 1-16,1 7 0 16,0 7 0-16,-1 11 0 15,0 10-1-15,-3 13 1 16,-4 11 0-16,-5 10 1 15,-7 6-1-15,-9 7 2 16,-13 5 0-16,-11-2 0 16,-16 1 0-16,-6 0 0 15,-5-9-1-15,-7-4-1 16,6-7-4-16,-2-18-7 15,23 4-27-15,-3-17-2 16,32 8 0-16,-12-32-4 16</inkml:trace>
  <inkml:trace contextRef="#ctx0" brushRef="#br1" timeOffset="16851.9639">19332 2522 83 0,'0'0'37'15,"-3"16"1"-15,3-16 0 16,9 15-35-16,2-10 0 16,13-2 0-16,4-5 0 15,8 0 0-15,-2-9 0 16,9 0-1-16,-6-7 0 15,-3-2-1-15,-11-5 0 0,-8 1 0 16,-15-2 1-16,-10 3-1 16,-14 2 0-16,-6 5 0 15,-10 8 0-15,-7 9 0 16,0 9 0-16,2 11-1 15,3 7 0-15,9 7 0 16,9 6 0-16,16-1 0 16,12 3-1-16,11-8 0 15,21 1-2-15,7-15-6 16,26 9-22-16,-5-23-8 15,17 3-1-15,-7-18-1 16</inkml:trace>
  <inkml:trace contextRef="#ctx0" brushRef="#br1" timeOffset="17092.9777">20201 2314 100 0,'-21'-13'40'15,"2"14"1"-15,-13-5-2 16,7 15-35-16,-8 5-1 15,2 15-1-15,-4 7 0 16,4 7-1-16,6 1 0 16,6 2 1-16,10-1-2 15,16-12-1-15,18-2-4 16,12-26-8-16,30 1-25 15,2-20-3-15,19 1 1 0,-2-19-3 16</inkml:trace>
  <inkml:trace contextRef="#ctx0" brushRef="#br1" timeOffset="17530.0027">20868 2312 92 0,'-10'1'39'16,"-9"-10"1"-16,8 11 0 15,-14-9-32-15,6 12-4 16,-10 0 1-16,0 12-1 16,-8 4-1-16,0 9 0 15,-4 2-1-15,4 4 0 0,5 2-1 16,7 0-1-16,13-5 1 15,9-5-1-15,15-8 0 16,13-10 0-16,10-10 0 16,10-8 0-16,5-8 1 15,1-7 0-15,0-10-1 16,-5-4 1-16,-4-1 0 15,-8 0-1-15,-8 3 1 16,-8 6-1-16,-7 6 0 16,-5 7 0-16,-6 16 0 15,0 0 0-15,-16 30-1 16,2-1 1-16,1 10-2 15,0 2-2-15,7 5-2 16,0-8-4-16,17 11-11 16,-6-27-19-16,23 1 0 0,-4-23 0 15,20-2 0-15</inkml:trace>
  <inkml:trace contextRef="#ctx0" brushRef="#br1" timeOffset="17882.0228">21307 2242 103 0,'5'-13'40'16,"-11"0"0"-16,6 13 0 15,-16 15-34-15,6 10-2 16,-4 5-1-16,-1 13-1 16,-2 2 0-16,5 5-1 15,-1-5 0-15,7-1 0 16,6-12 0-16,8-9 0 15,11-15 0-15,6-15-1 0,9-16 1 16,6-8 0-16,4-7 0 16,0-6 0-16,-1-2 0 15,-2 1-1-15,-6 7 0 16,-9 6 0-16,-6 13 0 15,-6 12 0-15,-14 7-1 16,1 26 1-16,-7 4-1 16,-7 9 0-16,0 7-2 15,2 1 0-15,4 4-4 16,-1-14-5-16,22 10-12 15,-6-29-17-15,27 0 2 16,3-25-3-16,23-2 3 16</inkml:trace>
  <inkml:trace contextRef="#ctx0" brushRef="#br1" timeOffset="18235.043">22099 2199 111 0,'-28'-10'41'0,"7"18"0"15,-16-5-1-15,17 11-36 16,-8 6-1-16,9 5-1 15,0 0-1-15,5 9 0 16,5-6 0-16,6 4 0 16,3-7-1-16,4-3 0 15,5-5 0-15,4-7 0 16,6-7 0-16,4-4 0 15,3-4 0-15,2-2 0 16,4 0 0-16,-3 4 0 16,-2 4 0-16,-3 6 0 0,-11 7 0 15,-8 6 0-15,-10 6-1 16,-8 2 1-16,-8 3-1 15,-5-3 2-15,-3 1-4 16,1-9-3-16,13 2-7 16,-4-25-13-16,19 3-15 15,17-11 1-15,19-5-2 16,2-19 0-16</inkml:trace>
  <inkml:trace contextRef="#ctx0" brushRef="#br1" timeOffset="18582.0629">22509 2297 107 0,'0'0'40'0,"9"14"1"16,12-22-2-16,29-3-36 15,-3 0-2-15,8-4 1 16,-3-2 0-16,-1-4 0 15,-11-8 0-15,-9 4 0 16,-17-4 1-16,-15 2 0 16,-20 7-1-16,-12 10 2 15,-15 10-2-15,-9 12-2 16,-5 13 0-16,-1 10 0 15,4 11 0-15,12 12 0 16,17-1 0-16,20-3 0 16,21-3 0-16,18-8 0 0,19-9-2 15,7-16-10-15,23 3-5 16,-12-40-13-16,16 10-13 15,-9-23 0-15,8-1-1 16,-8-14 1-16</inkml:trace>
  <inkml:trace contextRef="#ctx0" brushRef="#br1" timeOffset="20039.1462">3138 4385 86 0,'-5'15'37'15,"5"-15"0"-15,1 26-1 16,6-14-33-16,14 1-1 0,12-5 1 15,9-3-1-15,11-10 0 16,8-6 0-16,10-12 0 16,-1-6 0-16,1-6-1 15,-7-3 1-15,-11 0-1 16,-14 6 1-16,-16-2-1 15,-13 12 1-15,-24 5 0 16,-13 15 0-16,-16 9 1 16,-12 12-1-16,-14 11 0 15,-4 13 0-15,-4 9 0 16,6 4-1-16,9 2 0 15,14 1-1-15,19-7 0 16,20-11-1-16,26-11 0 16,21-16-3-16,31-7-4 0,8-27-16 15,25 7-16-15,1-22 1 16,14 5-3-16,-9-13 2 15</inkml:trace>
  <inkml:trace contextRef="#ctx0" brushRef="#br1" timeOffset="20422.1681">4172 4268 107 0,'-29'1'39'0,"7"12"1"16,-3-6-4-16,3 10-34 15,2 5 0-15,6 5-1 16,-1 7 1-16,4 2-1 15,-1 3 0-15,5-3 0 0,2-4-1 16,3-6 1-16,10-9 0 16,6-14-1-16,9-16 1 15,11-14-1-15,6-15 1 16,6-6 1-16,5-10-1 15,2-3 1-15,-3 0-1 16,-5 7 0-16,-8 10 0 16,-8 11 1-16,-8 16-2 15,-7 14 0-15,-7 18 1 16,-7 15-1-16,-5 14-1 15,-3 7 0-15,2 8-1 16,1 4-2-16,4-1-1 16,1-8-4-16,19 2-8 0,-8-28-24 15,23-1 1-15,-3-24 0 16,17-5-1-16</inkml:trace>
  <inkml:trace contextRef="#ctx0" brushRef="#br1" timeOffset="21572.2339">4801 4251 104 0,'-22'10'39'0,"12"14"2"16,-2-7-3-16,20 5-36 15,9-3-1-15,13-4-1 16,8-7 2-16,16-7-2 15,5-7 2-15,2-9-1 0,-1-6 1 16,-7-4 0-16,-8-6-1 16,-11-1 2-16,-11-2-2 15,-17 4 1-15,-12 3-1 16,-11 7-1-16,-9 5 1 15,-6 10-1-15,-6 11 0 16,-4 10 0-16,-1 11 1 16,0 9-1-16,10 6 0 15,8 3 0-15,9 2 0 16,13-4-1-16,15-5 0 15,17-10 1-15,14-6 0 16,12-12-1-16,6-9 1 16,5-5 0-16,4-9 0 15,-2-5 1-15,-4-3 0 16,-13 2 0-16,-9-3 0 0,-7 4 0 15,-12 3 0-15,-8 6 0 16,-15 9 0-16,0 0 0 16,0 0-1-16,-15 23-1 15,-1 1 0-15,-1 1 0 16,1 3 0-16,0 0-1 15,5-4 2-15,5-10-2 16,6-14 3-16,16 0-1 16,4-20 1-16,5-11 0 15,6-8 0-15,2-8 1 16,0-6-1-16,0-2 0 15,-4 2 0-15,-3 5 0 16,-5 11-1-16,-3 8 0 16,-3 12-1-16,2 12 1 0,0 9 0 15,4 7-1-15,2 9 1 16,2 1 0-16,6-1-1 15,9-4 2-15,4-3-2 16,5-7 2-16,3-6-1 16,-1-6 0-16,-5-2 1 15,-3-3-1-15,-11-2 1 16,-12 0 0-16,-15 1-1 15,-5 12 2-15,-33-13-2 16,0 13 0-16,-9 8 0 16,-7 3 0-16,-1 8 0 15,1 5 0-15,5 10 0 16,7 0 0-16,10 4 0 0,13-3 0 15,14-2 0-15,13-7 0 16,13-9 0-16,15-9-2 16,6-15 2-16,11-10 0 15,3-12 0-15,-5-7 2 16,-1-4-2-16,-7-4 0 15,-9 2 0-15,-10 6 0 16,-11 6 0-16,-9 13 0 16,-9 17 0-16,-19 15 0 15,-2 23 0-15,-10 20 0 16,-5 19-2-16,-6 18 1 15,-1 15-1-15,-1 0 0 16,4 2 1-16,5-6 0 16,6-15 1-16,7-15 0 0,7-21 1 15,8-24-2-15,4-21 1 16,3-10 1-16,13-38-1 15,0-9 1-15,0-17-2 16,5-11 2-16,4-12-1 16,6-4 1-16,3-2 0 15,5 8 0-15,4 7-1 16,1 7-2-16,8 22-5 15,-4 4-5-15,15 23-4 16,-19-8-7-16,23 22-16 16,-17-8-3-16,13 10 1 15,-9-8 3-15</inkml:trace>
  <inkml:trace contextRef="#ctx0" brushRef="#br1" timeOffset="22067.2622">6956 4019 116 0,'-13'12'41'16,"-15"2"1"-16,4 17-1 15,-13 6-35-15,8 6-1 16,-3 3-1-16,3 1-4 16,5-1 0-16,11-6 0 15,9-14 0-15,13-7 0 16,13-16 0-16,11-13 0 15,10-9 0-15,5-10 0 16,7-10 0-16,-2-3 0 16,1-6 0-16,-3 6 0 15,-9 6 0-15,-9 7 0 16,-13 14 0-16,-9 19 0 0,-16 20 0 15,-10 20 0-15,-13 25 0 16,-12 18 0-16,-12 22 0 16,-7 13-2-16,-5 6 1 15,-2-1-2-15,0-6 2 16,4-10-1-16,11-21 2 15,10-21-1-15,13-29 1 16,15-23 0-16,13-17 0 16,8-38 1-16,14-16-1 15,7-20 1-15,10-16-1 16,3-6 2-16,4-4-2 15,-6 7 1-15,-1 8-1 16,-1 7-3-16,0 21-4 16,-10 4-5-16,14 28-3 0,-15-10-6 15,32 23-15-15,-2-12-7 16,29 3 1-16,9-11 1 15</inkml:trace>
  <inkml:trace contextRef="#ctx0" brushRef="#br1" timeOffset="27232.5576">8572 4045 69 0,'-23'-7'35'0,"6"20"1"15,-18-1-3-15,7 22-17 0,-17-3-7 16,9 19-2-16,-7-6-2 15,10 5-2-15,6-3 0 16,14-8-3-16,16-5-1 16,16-15-2-16,21-6-1 15,13-19-6-15,21-1-28 16,-5-13 1-16,17-1 1 15,-6-14-2-15</inkml:trace>
  <inkml:trace contextRef="#ctx0" brushRef="#br1" timeOffset="28039.6038">8966 3997 96 0,'-34'1'38'0,"2"17"2"16,-9 0-2-16,11 6-33 15,-8 8-2-15,5 6 0 16,6 0-1-16,8 3-1 15,7-2 0-15,12-6-1 16,11-5 0-16,12-10-1 16,14-9 1-16,7-12-1 15,8-7 1-15,4-14 1 16,1-6-1-16,-5-6 1 15,-4-4-1-15,-7-2 1 16,-13 4 0-16,-9 0-1 16,-10 7 0-16,-13 8 0 15,-7 4 0-15,-8 14 1 16,-4 3-1-16,0 7 0 0,3 3 0 15,5 1-1-15,15-9 1 16,-2 16 0-16,20-12 0 16,11-10 0-16,12-2 0 15,5-2 0-15,4-2 1 16,1 2-1-16,-6 1 1 15,-5 4-1-15,-11 6 1 16,-7 7 0-16,-12 8-1 16,-9 6 1-16,-10 5-1 15,-3 5 1-15,-5 5-1 16,-1 0 0-16,3-3 0 15,0-2-1-15,9-5 1 16,5-8 0-16,1-19-1 16,19 9 1-16,0-20 0 15,3-7 0-15,4-10 1 0,2-5-1 16,-4-4 1-16,-1-2 0 15,-4 0-1-15,-2 6 1 16,-5 4 0-16,-4 10-1 16,-2 5 1-16,-6 14-1 15,0 0 0-15,11 10 0 16,-9 4 0-16,5 1 0 15,4 0 0-15,4-1 0 16,7-6 1-16,3-8-1 16,10-7 0-16,5-5 1 15,0-6 0-15,4-4-1 16,-3-1 0-16,-2-2 1 15,-5 3-1-15,-7 6 0 16,-6 5 1-16,-8 6-2 0,-13 5 1 16,4 22 0-16,-10 4 0 15,-7 8 0-15,4 6-2 16,-6-1-1-16,8 6-3 15,1-13-4-15,24 9-15 16,-6-27-14-16,25-3 0 16,0-22-1-16,19-3 1 15</inkml:trace>
  <inkml:trace contextRef="#ctx0" brushRef="#br1" timeOffset="28220.6141">10495 3885 105 0,'-12'8'40'0,"-9"8"0"0,5 22-1 16,-15 4-35-16,9 7-1 15,-1 4-2-15,3 4 0 16,7-4-3-16,5-8-3 16,13 1-22-16,-5-24-12 15,18-5-1-15,-6-20-1 16,16-6 1-16</inkml:trace>
  <inkml:trace contextRef="#ctx0" brushRef="#br1" timeOffset="28647.6386">10764 3770 118 0,'0'0'41'16,"-2"25"1"-16,2-25-6 15,2 13-32-15,2-1-2 16,3 6 1-16,-3 1-1 15,-2 7-1-15,-4 4-1 16,-6 3 1-16,-4 4-1 16,-2-1 1-16,0-2-1 15,-1-1 0-15,4-8-1 16,4-10 1-16,7-15 0 15,12-7 0-15,9-14 0 16,5-8 0-16,4-5 0 16,3-5 1-16,1-2-1 15,0 2 0-15,-4 8 0 16,-5 4 0-16,-5 12 0 0,-6 12 0 15,-5 9 0-15,-2 8 0 16,0 10-1-16,-1 5 0 16,4 4 0-16,3 2-2 15,10-2-2-15,1-9-1 16,22 4-8-16,-11-25-12 15,29 8-13-15,-9-23-1 16,14 3 1-16,-12-19 2 16</inkml:trace>
  <inkml:trace contextRef="#ctx0" brushRef="#br1" timeOffset="29098.6644">11645 3805 118 0,'-2'-13'40'16,"-19"-6"0"-16,1 21 1 16,-10 4-38-16,-5 13 0 15,-3 8-1-15,2 14 0 0,0 5-1 16,7 1 0-16,11 3 0 15,9-4-1-15,10-8 1 16,10-10-1-16,12-14 0 16,10-15 2-16,4-12-2 15,2-15 0-15,3-10 0 16,-1-7 0-16,-2-4 0 15,-4-1 0-15,-7 6 0 16,-6 6 0-16,-7 14 0 16,-15 24 0-16,11 8 0 15,-18 31-2-15,-8 21 2 16,-7 21 0-16,-7 14-1 0,-3 11 0 15,-6 4 0-15,-1-2 0 16,1-5 0-16,1-15 0 16,6-18 0-16,4-18 0 15,5-15 0-15,6-19 0 16,3-14 1-16,13-4 0 15,-11-29-1-15,8 0 1 16,3-9 0-16,5-4-2 16,2 0-1-16,1-9-4 15,13 8-6-15,-12-18-9 16,24 14-13-16,-8-13-6 15,14 5-2-15,7-11 2 16</inkml:trace>
  <inkml:trace contextRef="#ctx0" brushRef="#br1" timeOffset="30082.7207">12905 3864 96 0,'0'0'38'15,"-32"-10"1"-15,15 25-7 16,-16-13-24-16,5 12-1 15,-7 0-1-15,3 12-1 16,-5 2-2-16,8 8 0 16,5-1-1-16,5 4 0 15,10-4-2-15,11-1 1 16,8-4-1-16,9-11 0 0,13-6 0 15,2-10 0-15,10-8 0 16,-2-10 0-16,0-11 0 16,0-4 0-16,-5-4 0 15,-5-5 0-15,-8-2 0 16,-6 0 0-16,-6 5 0 15,-5 4 0-15,-4 7 0 16,-6 8-1-16,3 17 1 16,-13-8 0-16,13 8 0 15,-12 19 0-15,11-6 0 16,3 3 0-16,7-1 0 15,9-3 0-15,6-5 0 16,7-5 1-16,6-4-1 16,2-2 0-16,-1 0 0 15,1-4 1-15,-7 0 0 0,-5 0 0 16,-8 1 0-16,-5 4 0 15,-14 3 0-15,0 0 0 16,6 20 0-16,-17 1-1 16,0 6 0-16,-3 7 0 15,3 4 0-15,0 1-1 16,4-2 1-16,4-4 0 15,8-7 0-15,14-13 0 16,4-15 0-16,9-11 1 16,5-13 0-16,5-8 0 15,2-7 0-15,-2-5-1 16,-1 0 2-16,-7 4-2 15,-5 6 0-15,-8 10 0 16,-9 12 0-16,-12 14 0 0,5 11 0 16,-10 13 0-16,-4 8 0 15,0 7 0-15,4 2 0 16,3-1 0-16,9-5-3 15,10-13-2-15,19-7-7 16,1-30-3-16,27 5-8 16,-10-35-11-16,22 3-6 15,-6-23-1-15,10 1 3 16</inkml:trace>
  <inkml:trace contextRef="#ctx0" brushRef="#br1" timeOffset="30240.7297">14373 3380 107 0,'-21'28'40'16,"-2"28"2"-16,-15 9-2 0,9 18-31 15,-7 4-7-15,4 1-3 16,6 4-5-16,-3-19-12 16,19 3-20-16,-6-21-4 15,16-6 2-15,-6-25-3 16</inkml:trace>
  <inkml:trace contextRef="#ctx0" brushRef="#br1" timeOffset="30404.7391">14165 3818 122 0,'-6'-18'42'0,"6"18"1"16,5-11-1-16,12 0-41 0,8 11-7 16,1-20-15-16,24 13-20 15,-6-12-1-15,17 2-1 16,2-10-1-16</inkml:trace>
  <inkml:trace contextRef="#ctx0" brushRef="#br1" timeOffset="31273.7888">15477 3714 95 0,'-2'-11'38'15,"-10"-8"2"-15,12 19-4 16,-24-15-29-16,8 15-1 16,-6 3-1-16,-1 9-2 15,-5 7 0-15,-1 13 0 0,-4 5-1 16,2 8-1-16,3 5 0 15,9-1 0-15,7-3-1 16,12-2 1-16,13-9-1 16,9-12 0-16,14-13 0 15,8-13 1-15,7-14-1 16,3-9-1-16,-3-9 1 15,-6-7 0-15,-2-1-1 16,-10-1 1-16,-9-1 0 16,-8 9-1-16,-9 5 1 15,-7 8 0-15,-8 7 1 16,8 16-1-16,-20-13 0 15,20 13 1-15,-14 7-1 16,14-7 0-16,5 18 0 0,9-9 1 16,4 0-1-16,8 1 0 15,5 1 0-15,2 0 1 16,-4 3-1-16,1 1 0 15,-7 5 1-15,-6 8-1 16,-8 4 0-16,-9 5 1 16,-9 3-1-16,-4 2 0 15,-2-3 0-15,-1-1-1 16,2-7 1-16,2-9 0 15,5-9 0-15,7-13 0 16,9-12 0-16,7-9 2 16,3-9-1-16,5-8 0 15,3-3 1-15,3-7-1 0,0 5 0 16,1 1 1-16,-3 8-2 15,-1 4 0-15,1 6 0 16,1 6-2-16,4 9-5 16,-6-8-7-16,17 19-10 15,-18-16-14-15,18 9-6 16,-3-11 1-16,11 8-1 15</inkml:trace>
  <inkml:trace contextRef="#ctx0" brushRef="#br1" timeOffset="32007.8308">17292 3660 73 0,'-1'-16'38'0,"1"16"-1"15,-23-16 2-15,9 20-26 0,-21-2-4 16,3 11-1-16,-10 4-2 16,3 11-1-16,-4 5-1 15,6 5-1-15,7 0-1 16,5 6 0-16,10-5-1 15,14-1 0-15,13-9-1 16,9-5 0-16,13-10 0 16,7-8 0-16,6-10-1 15,6-9 1-15,-1-5 0 16,-1-10 0-16,-5-2-1 15,-3-5 0-15,-7-2 1 16,-5-3-2-16,-5 5 2 16,-4-2-1-16,-5 8 0 15,-5 6 0-15,-7 11 0 0,-5 12 1 16,-1 16 0-16,-8 21 0 15,-6 21 0-15,-6 18 1 16,-6 19-1-16,-3 12 0 16,-6 13 0-16,-1 2 0 15,-2 1 0-15,-3-10 0 16,6-12 0-16,2-16 0 15,1-20 0-15,3-18 1 16,0-22-1-16,4-18 0 16,3-21-1-16,1-12 0 15,5-18-1-15,2-15-3 16,12-4-5-16,-2-22-9 15,29 13-14-15,-4-12-5 16,23 12-1-16,7-6-1 0</inkml:trace>
  <inkml:trace contextRef="#ctx0" brushRef="#br1" timeOffset="32391.8527">17968 3710 106 0,'-18'0'40'0,"-13"-5"2"15,4 17-2-15,-17-1-34 16,11 11-3-16,-3 5 0 16,6 9-1-16,1 6 0 15,6 2-1-15,8 0 0 16,10-3-1-16,10-9 1 15,10-5-1-15,12-12 0 0,6-14 0 16,5-11-1-16,3-13 1 16,-2-7 0-16,-2-8 0 15,-7-4 1-15,-8-6-1 16,-7 2 0-16,-8 2 0 15,-7 6 0-15,-6 7-1 16,-3 9 0-16,-5 5-1 16,4 14-1-16,-2 6-2 15,11 16-6-15,1-19-6 16,17 35-13-16,-1-25-10 15,17 7 0-15,-2-15 0 16,17 2 2-16</inkml:trace>
  <inkml:trace contextRef="#ctx0" brushRef="#br1" timeOffset="32569.8629">18328 3669 98 0,'6'-12'41'15,"-6"12"1"-15,0 0-1 16,0 18-24-16,-11-2-14 16,1 10-1-16,-3 4 0 15,2 6-1-15,-2 4-1 16,5 0 0-16,3-2-3 16,3-9-4-16,15 3-9 15,-13-32-13-15,24 4-13 16,-6-26 1-16,18 0-2 15,-2-21 2-15</inkml:trace>
  <inkml:trace contextRef="#ctx0" brushRef="#br1" timeOffset="32992.8871">18670 3455 112 0,'-13'15'43'16,"1"-1"0"-16,12 11-2 16,-7-2-37-16,14-3-3 15,4 0 1-15,2 4-1 16,-3 2 1-16,0 4-1 15,-6 3-1-15,-4 4 2 16,-5 0-1-16,-5 0 1 16,-4-2-2-16,-1-5 0 15,2-8 0-15,3-5 0 16,10-17 0-16,0 0 0 15,15-13 0-15,7-7 0 0,8-8 0 16,3-4 0-16,8-1 0 16,1-1 0-16,-2 4 0 15,-2 3 0-15,-5 11 0 16,-5 9 0-16,-10 9 0 15,-4 10 0-15,-7 8-2 16,-3 7 1-16,-3 7-2 16,1 0-1-16,5 3-2 15,2-6-1-15,18 5-6 16,-3-21-4-16,27 10-9 15,-8-26-14-15,16 4 2 16,-3-22 0-16,9 3 2 16</inkml:trace>
  <inkml:trace contextRef="#ctx0" brushRef="#br1" timeOffset="33425.9119">19528 3696 103 0,'-2'-20'40'15,"-23"-2"1"-15,2 17 0 16,-15-2-27-16,1 15-9 16,-6 6-2-16,6 12 0 15,2 3-1-15,11 3-1 16,5 5 1-16,15-3-2 15,7-4 0-15,12-7 0 16,10-8 0-16,9-9 0 16,9-11 0-16,1-10 0 15,4-6 0-15,-1-9 0 16,-2-2 0-16,2-4 0 15,-7 0-2-15,-6 5 1 16,-6 7 0-16,-7 10 0 0,-11 12 0 16,-10 12 1-16,-7 18-1 15,-11 14 1-15,-9 20-1 16,-9 13 2-16,-6 10-2 15,-5 7 0-15,-1 6 0 16,-3-1-1-16,7-5 1 16,4-8-1-16,3-13 0 15,9-16 0-15,6-15 0 16,7-12 1-16,2-13 0 15,4-15 1-15,-2-13-1 16,0-14-2-16,6-4-6 16,-10-22-2-16,22 10-7 15,-17-24-10-15,25 11-11 0,0-8-3 16,17 9 2-16,17-4 1 15</inkml:trace>
  <inkml:trace contextRef="#ctx0" brushRef="#br1" timeOffset="33927.9406">20624 3620 98 0,'0'0'40'15,"0"0"0"-15,0 0 0 0,-6 15-36 16,-11 9-2-16,-1 9 0 16,-2 8-1-16,-4 7 0 15,0 4-1-15,6-2-2 16,6-4-2-16,3-16-6 15,20-3-27-15,-11-27-3 16,32 4 1-16,-9-31-2 16</inkml:trace>
  <inkml:trace contextRef="#ctx0" brushRef="#br1" timeOffset="34364.9656">20710 3353 103 0,'-12'5'38'16,"20"11"2"-16,-8-16-2 15,14 22-36-15,3-7 1 16,4 5 0-16,-1-4 0 16,1 6 0-16,-5 2 1 15,-3 2-1-15,-5 6 0 16,-6 1-2-16,-3 5 1 15,-2 4-1-15,-4 0-1 16,-3 0 1-16,3-3-1 16,3-2 0-16,3-9 0 15,5-7 0-15,9-10 0 16,6-11 0-16,6-14 0 15,11-9 0-15,6-8 0 16,6-7 1-16,6-5-1 16,1-1 1-16,1 0-2 0,-3 5 2 15,-5 9-2-15,-7 13 2 16,-8 11-1-16,-10 15 0 15,-10 14 0-15,-4 14 0 16,-11 12-1-16,-3 7-1 16,4 9-5-16,-6-10-6 15,22 11-11-15,-9-27-16 16,24-1-2-16,1-23-1 15,24-6 1-15</inkml:trace>
  <inkml:trace contextRef="#ctx0" brushRef="#br1" timeOffset="34761.9883">22503 3157 101 0,'-5'-10'38'15,"4"20"3"-15,-17 1-3 16,4 16-33-16,-10 7-1 0,2 14-1 15,-3 6 1-15,0 13-2 16,0 5 1-16,5 2-2 16,5-1-1-16,3-5-2 15,11-3-2-15,-3-17-6 16,21 3-25-16,-11-23-5 15,12-2 0-15,-18-26-1 16</inkml:trace>
  <inkml:trace contextRef="#ctx0" brushRef="#br1" timeOffset="35221.0145">22181 3517 89 0,'0'0'38'0,"-18"-11"0"15,23 22 2-15,-5-11-21 16,22 15-16-16,4-5 0 15,8 4-2-15,8-3 2 16,10-3 0-16,5-2 0 16,10-6-1-16,3-5-2 15,-2-3 1-15,0-4-1 16,-3 0 1-16,-10-2-2 15,-7 1 3-15,-14 2-2 16,-10 4 0-16,-13 3 1 16,-11 4 0-16,-17 14 0 15,-3 2 0-15,-8 7 0 16,-6 4-1-16,2 6 2 0,0 8-2 15,9 0 1-15,9-3 1 16,11 2-2-16,12-8 0 16,14-5 0-16,11-7 0 15,9-13 0-15,2-12 0 16,4-10 0-16,-5-9 0 15,-7-9 0-15,-11-4 0 16,-8-6 0-16,-14-4-2 16,-6 4-5-16,-16-7-6 15,9 23-10-15,-23-12-9 16,11 21-11-16,-10 4 1 15,8 19-1-15</inkml:trace>
  <inkml:trace contextRef="#ctx0" brushRef="#br1" timeOffset="36216.0715">3417 5542 0 0,'17'-20'31'0,"-2"4"3"15,-8-9-8-15,7 19-1 16,-18-20 1-16,4 26-3 15,-18-26 4-15,1 23-16 16,-21-4-3-16,-2 11-3 16,-11 6-1-16,-2 12-1 0,-6 10-1 15,2 13 0-15,0 9-1 16,10 11 0-16,9 3 2 15,12 0-1-15,15-6 0 16,20-9-1-16,15-18 1 16,23-19 0-16,19-23-2 15,12-22 1-15,12-18-2 16,3-12 1-16,-1-10-1 15,-11 0 1-15,-9-1-1 16,-20 13 1-16,-16 9 1 16,-16 14 0-16,-15 17-1 15,-5 17 1-15,-26 21-1 16,4 13 0-16,0 12 0 15,2 8-1-15,7 6 1 0,12-2-5 16,21 0-8-16,5-31-13 16,33-1-14-16,8-24-2 15,26-6 0-15,10-22-1 16</inkml:trace>
  <inkml:trace contextRef="#ctx0" brushRef="#br1" timeOffset="36749.1019">4998 5460 93 0,'0'0'39'0,"5"-13"0"16,-5 13-1-16,-2 13-35 16,-3 3-1-16,-3 11-1 15,1 7 0-15,-2 8 0 16,-1 10 1-16,0 3 0 15,3 2 0-15,-1-8 1 0,3-6-2 16,5-7 2 0,0-11-1-16,1-13-1 0,-1-12 2 15,18-26-4-15,-6-6 1 16,4-12-1-16,0-7 2 15,2-7-2-15,2-4 0 16,-2 0 2-16,2 6-3 16,-5 7 3-16,1 10-1 15,-2 10 0-15,0 8 0 16,1 11-1-16,0 8-1 15,7 9-2-15,2-4-4 16,17 19-15-16,-9-17-16 16,18 12 0-16,-2-10-2 15,10 3 0-15</inkml:trace>
  <inkml:trace contextRef="#ctx0" brushRef="#br1" timeOffset="37110.1226">5590 5587 96 0,'-7'14'39'16,"14"5"0"-16,5-15-1 16,10 1-37-16,14-7 1 15,7-2-1-15,6-8 0 16,0-3 0-16,-2-6 1 15,-5 0 0-15,-12-5 0 16,-4 3 0-16,-17-1 0 16,-11 3 0-16,-12 2-1 0,-9 5 1 15,-9 3-2-15,-1 9 0 16,-5 9 1-16,-2 9-1 15,0 12 0-15,1 6 0 16,10 9 0-16,10 3 0 16,12 4 0-16,8-3-2 15,17-2-2-15,13-15-3 16,24 2-13-16,0-25-18 15,26-2-1-15,0-18-2 16,17-4 1-16</inkml:trace>
  <inkml:trace contextRef="#ctx0" brushRef="#br1" timeOffset="37456.1424">6555 5402 100 0,'-23'-2'41'0,"-19"-4"0"16,4 19-1-16,-22 14-36 15,12-2-1-15,0 7-1 16,4 9 0-16,4 1-1 15,9 4 1-15,10-1-2 16,13-3 1-16,16-12 0 16,16-10-1-16,15-15 0 15,10-12 0-15,8-9 1 16,1-13-1-16,1-4 1 15,-2-4-1-15,-13 2 1 16,-7 7-1-16,-13 2 1 16,-6 12-1-16,-18 14 0 15,0 0 0-15,-1 23 0 16,-10 3-2-16,8 5-1 0,0-1-2 15,14 11-7-15,-4-22-6 16,29 14-12-16,-4-27-9 16,20-1-2-16,3-17-1 15,15-3 3-15</inkml:trace>
  <inkml:trace contextRef="#ctx0" brushRef="#br1" timeOffset="37673.1548">7227 5419 107 0,'-31'-8'41'0,"-1"18"1"15,-13 1-2-15,-6 13-37 16,7 10-1-16,6 8-1 16,10 6 0-16,9 4 0 0,12-9-1 15,18-4 0-15,18-11-2 16,12-19-2-16,20-6-8 15,-2-26-11-15,25-2-18 16,-8-25 2-16,16 2-3 16,-11-24 1-16</inkml:trace>
  <inkml:trace contextRef="#ctx0" brushRef="#br1" timeOffset="37852.165">7893 5017 100 0,'-28'48'40'0,"-12"5"2"16,3 18-2-16,-9 4-35 15,13 6-2-15,0 0-1 0,8-5-3 16,12-4-4-16,-1-22-9 16,21 5-24-16,-8-25-1 15,14-8-1-15,-13-22-3 16</inkml:trace>
  <inkml:trace contextRef="#ctx0" brushRef="#br1" timeOffset="38049.1763">7591 5390 115 0,'4'16'42'16,"-4"-16"2"-16,34 24-2 16,9-22-40-16,4-3-2 0,12-9-2 15,-1-10-2-15,14 5-10 16,-15-22-12-16,9 14-16 15,-16-11 0-15,-2 8-1 16,-15-4 1-16</inkml:trace>
  <inkml:trace contextRef="#ctx0" brushRef="#br1" timeOffset="38274.1892">8311 5250 87 0,'-8'26'43'0,"-12"2"1"16,7 19-3-16,-14-5-15 0,5 14-24 16,1 4-2-16,2 0-2 15,7 1-5-15,-2-23-9 16,20 2-22-16,-4-26-2 15,18-8-2-15,-2-20-2 16</inkml:trace>
  <inkml:trace contextRef="#ctx0" brushRef="#br1" timeOffset="38420.1975">8311 4985 97 0,'-28'-10'34'15,"3"12"-26"-15,-3 0-7 16,5 9-32-16,3-12-12 0</inkml:trace>
  <inkml:trace contextRef="#ctx0" brushRef="#br1" timeOffset="39236.2442">8955 5429 83 0,'0'-18'40'0,"0"18"-2"16,-1-22 2-16,1 22-34 16,-17-4-1-16,1 10-1 15,-11 5-1-15,-3 9 1 16,-7 7-1-16,-1 5 0 15,-3 5-1-15,5 2 1 16,6-1-1-16,6 4-1 16,14-10-1-16,9-2 0 15,16-12 0-15,13-8 1 16,10-13-2-16,9-8 1 0,6-9 0 15,0-11 0 1,-1-2 0-16,-4-8-1 0,-9 2 1 16,-9 0 0-16,-11 3 0 15,-11 6-1-15,-8 6 1 16,-8 5 0-16,-3 9 0 15,-1 4 0-15,1 6 0 16,11 0 0-16,0 0 1 16,10 14-1-16,9-9 0 15,9-1 0-15,8-1 1 16,3-2-1-16,4 0 1 15,-5 1-1-15,-4 0 1 16,-6 5 0-16,-10 4 0 16,-8 3 0-16,-10 3-1 0,-10 6 1 15,-6 6-1 1,-1 0 1-16,-3 2-2 0,3 1 1 15,5-4 0-15,7-9 0 16,12-8 0-16,11-11 0 16,13-15 0-16,10-13 1 15,11-8 0-15,1-11-1 16,3-1 1-16,-4-1-1 15,-5 5 1-15,-9 11-1 16,-9 10 0-16,-11 17 0 16,-18 6 0-16,7 31 0 15,-14 5-1-15,-5 7-1 16,4 11-8-16,-9-12-4 15,19 18-8-15,-12-24-9 16,21 6-9-16,8-20 0 0,18-5-2 16,14-12 1-16</inkml:trace>
  <inkml:trace contextRef="#ctx0" brushRef="#br1" timeOffset="40032.2897">10864 5293 89 0,'7'-24'37'16,"-7"-3"2"-16,6 16-2 16,-6-3-32-16,0 14-1 0,0 0-1 15,-5 15 0-15,-6 7 0 16,-1 12 0-16,-6 7-1 15,0 7 0-15,0 2-1 16,2-1 1-16,4-3-2 16,7-8 1-16,11-8-1 15,14-10 1-15,8-11-1 16,10-10 0-16,5-10 0 15,4-7 1-15,3-7 0 16,-2-5-1-16,-6-2 0 16,-7-1 1-16,-6 3 0 15,-6 4-1-15,-6 5 0 16,-8 8 1-16,-9 13-1 15,0 0 0-15,0 14 0 16,-7 7 0-16,0 10 0 0,3 1 0 16,1 7 0-16,6-4 0 15,7-1 1-15,8-7-1 16,7-5 0-16,5-10 1 15,6-12 0-15,5-11-1 16,-1-9 1-16,-2-9 0 16,-3-9 0-16,-6-5-1 15,-10-5 1-15,-4-1-2 16,-7 5 0-16,-4 2-2 15,-2 11-2-15,-3 0-2 16,12 19-7-16,-13-10-9 16,24 28-11-16,-5-13-5 15,13 12-2-15,-2-10 3 16</inkml:trace>
  <inkml:trace contextRef="#ctx0" brushRef="#br1" timeOffset="40249.3021">11961 5174 95 0,'0'0'41'16,"0"0"1"-16,0 0-2 15,0 0-25-15,-17 27-12 16,9 4 0-16,-3 10-1 16,-1 7-1-16,2 5 0 15,2 0-1-15,1-1 0 16,5-7-3-16,7-6-1 15,-1-22-7-15,20 3-10 16,-11-33-12-16,22 3-8 0,-2-24 1 16,11-5-2-16</inkml:trace>
  <inkml:trace contextRef="#ctx0" brushRef="#br1" timeOffset="40393.3104">12153 4888 108 0,'-22'-15'39'15,"-4"3"0"-15,12 13-2 16,0 4-43-16,14-5-18 15,13-2-15-15,2-4-1 16,20 6-2-16,3-12 2 16</inkml:trace>
  <inkml:trace contextRef="#ctx0" brushRef="#br1" timeOffset="40821.3349">12625 4621 103 0,'-6'16'41'0,"-12"6"1"16,13 22-1-16,-3 6-38 15,1 17 2-15,-2 12-2 16,4 14 0-16,-2 4-1 16,10-3-1-16,1-4 1 15,3-12-3-15,6-9 0 16,-2-22-3-16,9-13-1 15,1-29-1-15,11-8-4 16,-5-34-6-16,22 3-13 16,-13-28-10-16,13-7 0 0,-2-17 1 15,6-2 1-15,-10-4 37 16,0-1 5-16,3 24 10 15,-25-6 12-15,9 35 13 16,-23 12 0-16,-7 28 2 16,-7 30-1-16,-2 22-34 15,-15 14-2-15,-4 15-3 16,-2 6 1-16,4 2-2 15,2-3-1-15,5-8-4 16,15-3-5-16,-8-25-8 16,25 8-13-16,-14-27-12 15,16-4 0-15,-15-27-2 16,30 11 2-16</inkml:trace>
  <inkml:trace contextRef="#ctx0" brushRef="#br1" timeOffset="41467.3718">14139 5146 79 0,'0'0'37'0,"-4"-13"2"16,4 13-1-16,-28-5-30 16,13 9-2-16,-12-1 0 15,3 13-1-15,-9 1-1 16,1 11 0-16,-2 3-2 15,3 4 0-15,7-1-1 16,9 4 0-16,10-5-1 16,14-6 0-16,20-7-2 15,9-13-3-15,24 1-8 16,-1-24-24-16,25 1-3 0,0-20 1 15,9 0-2-15</inkml:trace>
  <inkml:trace contextRef="#ctx0" brushRef="#br1" timeOffset="41857.3941">14795 4669 92 0,'-15'-8'39'16,"-11"8"1"-16,5 25-1 15,-9 9-32-15,6 15-4 16,0 8 0-16,-1 16-1 15,-1 7 1-15,3 4-1 16,1 1 0-16,5-6-1 16,2-6 1-16,7-10-1 0,7-12-1 15,3-13 1-15,10-18-1 16,6-16 1-16,7-18-1 15,7-13 1-15,3-11-1 16,4-5 1-16,1-7 0 16,-2 6-1-16,-6 2 1 15,-4 9-1-15,-6 11 1 16,-6 16-1-16,-16 6 0 15,14 26 0-15,-13 2 0 16,1 4 0-16,0 8-2 16,3-4-2-16,5 5-3 15,0-19-6-15,23 10-14 16,-9-25-13-16,18 3-1 15,-2-20 0-15,13-2 2 16</inkml:trace>
  <inkml:trace contextRef="#ctx0" brushRef="#br1" timeOffset="42579.4354">15316 5153 94 0,'-16'-18'40'0,"3"13"-1"16,-12 0 1-16,8 14-33 16,-13 6-2-16,3 16 0 15,-6 5-2-15,3 5 0 16,2 2-1-16,6 2 0 15,7-5-1-15,12-6 1 16,7-10-2-16,11-10 1 16,13-12-1-16,6-9 1 15,7-10-1-15,2-9 0 16,0-5 1-16,-2-4-1 0,-8-4 0 15,-1 5-1-15,-12 4 1 16,-6 3 0-16,-3 9 0 16,-8 8-1-16,-3 10 1 15,0 0-1-15,-18 24 1 16,8-1 0-16,1 5 0 15,5 0-1-15,2 0 0 16,4-3-2-16,8-4-1 16,5-12-1-16,14-1-2 15,-2-18-3-15,17 7-4 16,-13-29-10-16,19 17 0 15,-16-19 13-15,9 5 5 16,-9-1 4-16,-6-1 3 16,-3 9 5-16,-13-5 5 15,7 22 12-15,-21-11-1 0,2 16-10 16,0 0-5-16,-2 26-1 15,-7-6-1-15,0 11-1 16,-2-1-1-16,2 6 0 16,-2-6-1-16,3 0 0 15,1-4-1-15,4-9 1 16,3-17-1-16,0 0 0 15,24-5 0-15,-5-16 0 16,4-5 0-16,4-6-1 16,4-4 1-16,1 0-1 15,-2-1-1-15,0 4 1 16,-3 6-1-16,-3 6 1 0,-4 6-2 15,-4 9 2-15,-3 10 0 16,-7 9 0-16,-4 8 0 16,-4 6-2-16,-1 6 0 15,-1-1-3-15,7 10-4 16,-4-17-7-16,24 12-9 15,-13-23-13-15,28 6-2 16,-1-19 0-16,15-1 1 16</inkml:trace>
  <inkml:trace contextRef="#ctx0" brushRef="#br1" timeOffset="43062.4631">16542 5122 95 0,'-10'-12'40'0,"-16"-3"1"15,3 15-1-15,-16-4-28 0,2 17-8 16,-4 8 0-16,1 10 0 15,1 4 0-15,6 4-2 16,8 0-1-16,9 0 0 16,10-8 0-16,13-7 0 15,11-10-1-15,10-12 0 16,7-10-1-16,4-8 1 15,3-9 0-15,2-4-1 16,-5-4 1-16,-5-1 0 16,-2 4-1-16,-8 4 0 15,-3 9 1-15,-9 9-1 16,-12 8 0-16,12 21 1 15,-14 8-1-15,-5 11 1 16,-5 11 0-16,-3 10 0 0,-8 6-1 16,-2 6 1-16,-5-1 0 15,-1-2 1-15,3-5-1 16,-3-8 0-16,5-9-1 15,3-11 0-15,8-9-1 16,5-17 0-16,10-11 0 16,0 0 1-16,8-17-3 15,5-6 4-15,5-10-5 16,-4-14-4-16,15 6-6 15,-16-26-7-15,19 13-11 16,-11-11-7-16,7 9 0 16,-4-4-1-16</inkml:trace>
  <inkml:trace contextRef="#ctx0" brushRef="#br1" timeOffset="43443.4848">16875 5217 98 0,'10'11'39'16,"-10"-11"2"-16,32 0-3 15,-15-4-34-15,12-3 0 16,4-7-2-16,0-1 0 15,1-5 0-15,0-2-1 16,-7-2-1-16,-5 0 3 0,-4 0-4 16,-9 5 2-16,-8 4-1 15,-1 15 1-15,-24-4 1 16,0 19 0-16,-10 10 2 15,0 12-4-15,-6 8 4 16,6 5-2-16,5-1 1 16,7 0 0-16,13-7-3 15,14-12-2-15,15-9-3 16,8-23-6-16,21 3-5 15,-9-32-8-15,27 11-12 16,-14-24-6-16,13 1-3 16,-11-11 3-16</inkml:trace>
  <inkml:trace contextRef="#ctx0" brushRef="#br1" timeOffset="44006.517">18355 4820 81 0,'-6'-23'40'16,"4"12"0"-16,-9 0-1 15,11 11-29-15,-16 1-8 16,5 12 0-16,-2 10 0 0,-3 12-1 16,-1 7 2-16,-1 13-2 15,-2 7 2-15,1 5-2 16,1 2 0-16,3-2-2 15,5-3-1-15,1-12-6 16,18 4-17-16,-11-28-14 16,14-2 0-16,-12-26-1 15,17 7 1-15</inkml:trace>
  <inkml:trace contextRef="#ctx0" brushRef="#br1" timeOffset="44186.5273">18145 5228 96 0,'-15'-18'40'15,"-9"-3"1"-15,11 14-1 16,-6-3-33-16,19 10-2 0,0 0-2 15,19-12-2-15,13 5-1 16,11-8-2-16,15 3-4 16,7-18-5-16,25 10-18 15,-10-17-11-15,14 3-1 16,-11-10 0-16,4 3-1 15</inkml:trace>
  <inkml:trace contextRef="#ctx0" brushRef="#br1" timeOffset="44565.549">18958 4553 98 0,'-30'20'41'16,"3"22"0"-16,-11-1 0 16,5 14-38-16,-1 6 0 15,4 8 0-15,-1 1 1 0,4 4-2 16,3-5 1-16,6-2-2 15,7-12 1-15,4-5-1 16,9-12 0-16,5-8-1 16,9-13 0-16,5-11 0 15,6-10 1-15,4-8-1 16,0-8 0-16,4 1 0 15,-4-3 0-15,-1-1 0 16,-3 4 0-16,-4 6 0 16,-4 7 0-16,-4 6 0 15,-4 9 0-15,-3 5-1 16,-1 7-1-16,2-1-1 0,2 6-2 15,0-10-5-15,11 10-5 16,-12-26-9-16,22 12-16 16,-12-20-1-16,9 0 0 15,-8-11 2-15</inkml:trace>
  <inkml:trace contextRef="#ctx0" brushRef="#br1" timeOffset="44932.57">19294 5129 94 0,'0'0'39'0,"15"-1"2"15,1 3-1-15,-16-2-34 16,35-7-2-16,-8-2-1 16,10 1 0-16,-2-2-3 15,6-3 2-15,2-5-3 0,2 3 2 16,-4-5-2-16,-4-2 1 15,-7-3-1-15,-4-1 1 16,-10-1 0-16,-12 5 0 16,-13 2 1-16,-13 9 0 15,-13 11 0-15,-10 11 1 16,-10 11 1-16,-7 14-1 15,-4 9 1-15,8 7-1 16,7 2 1-16,20 0-2 16,15-5 1-16,19-9-2 15,19-8-2-15,14-12-6 16,26-1-5-16,-6-24-8 15,28 13-10-15,-16-26-11 16,17 2-2-16,-4-11 0 0,13-2 2 16</inkml:trace>
  <inkml:trace contextRef="#ctx0" brushRef="#br1" timeOffset="45784.6188">20792 4959 86 0,'-12'-3'37'0,"12"3"1"16,5-22-2-16,-5 22-33 0,8-19 0 15,-8 19 0-15,0 0 0 16,6 10 0-16,-12 13 0 15,-3 12 0-15,-6 6 0 16,-3 9-1-16,-5 2 2 16,2 0-3-16,2-7 2 15,4-6-2-15,3-14-1 16,7-11 1-16,5-14 0 15,20-16 0-15,2-11-1 16,5-7 0-16,2-7-1 16,1-5 3-16,0 2-3 15,-3 3 1-15,-3 6-1 16,-10 7 1-16,-1 8-1 0,-8 8 1 15,-5 12 1-15,0 0-2 16,-4 11 1-16,4 3 0 16,0 1 0-16,4 2 1 15,6-1 1-15,5-2-2 16,8-4 0-16,7-3 1 15,6-5-1-15,2-4 1 16,4-4-1-16,-3-2 2 16,-2-2-4-16,-4 1 3 15,-4-2-1-15,-7 2 0 16,-7 2 1-16,-15 7-2 15,15 3 2-15,-15 8-2 16,-5 9 3-16,-2 5-2 16,-3 7 1-16,0 2-3 15,4 6 1-15,1-5-3 0,10 5-2 16,-3-19-8-16,24 8-8 15,-7-31-9-15,24 6-8 16,0-21-1-16,14 1 1 16,-2-14 3-16</inkml:trace>
  <inkml:trace contextRef="#ctx0" brushRef="#br1" timeOffset="46147.6395">21768 4982 97 0,'-16'-20'38'16,"1"14"1"-16,-15-1-1 15,6 11-33-15,-10 6 0 16,2 10-1-16,-4 7 0 15,5 9-1-15,-2 5 1 16,9 1-2-16,5 1 1 0,9-3-1 16,7-5 0-16,12-8-1 15,7-12 0-15,9-10-1 16,9-13 1-16,6-13-1 15,4-8 1-15,2-7-1 16,-4-4-1-16,2-3 0 16,-6 2 0-16,-3 7 1 15,-8 4-2-15,-6 11 2 16,-9 12-2-16,-12 7 2 15,0 19 1-15,-10 6-1 16,-1 7 1-16,-6 6-3 16,8 6-1-16,-1-12-5 15,19 11-5-15,-7-30-10 16,33 8-12-16,-5-26-5 15,22-3-1-15,-1-19 2 0</inkml:trace>
  <inkml:trace contextRef="#ctx0" brushRef="#br1" timeOffset="46484.6588">22387 4850 80 0,'-21'4'41'0,"-15"0"-2"16,4 17 2-16,-9-4-14 15,8 7-24-15,1 4 0 16,13 1-1-16,9-5 0 15,12-2-1-15,14-7 2 16,8-5-2-16,10-5 0 0,4-3-1 16,4-2-1-1,1-1 2-15,-6 1-1 0,-8 3 0 16,-6 1 1-16,-8 8-1 15,-9 2 2-15,-8 4-2 16,-6 3 1-16,-3 3 0 16,-8 0-2-16,-4 3 1 15,2-1-2-15,-1-6-1 16,7 1-4-16,-2-18-6 15,21 14-11-15,-8-29-16 16,26 1-2-16,-1-18 1 16,19-3 0-16</inkml:trace>
  <inkml:trace contextRef="#ctx0" brushRef="#br1" timeOffset="46802.677">23043 4679 100 0,'0'0'42'0,"0"0"0"16,-14 15-1-16,-7 0-26 15,7-1-14-15,5 4 0 16,4 2 0-16,4 2 0 16,2 4-1-16,7 1 0 15,2 2 0-15,-2 5 1 16,-4 0-1-16,-5 5 2 15,-4-1-1-15,-7 0 1 16,-7 4-2-16,-7-3 2 16,-5 0-2-16,-3-5 3 15,-2-2-3-15,0-5-3 0,0-7-1 16,10 3-8-16,-6-24-8 15,24 14-12-15,-8-23-11 16,16 10 1-16,-4-33-2 16,12 9 1-16</inkml:trace>
  <inkml:trace contextRef="#ctx0" brushRef="#br2" timeOffset="51227.9301">1382 6835 88 0,'7'-19'35'0,"-4"-3"0"15,3 9 0-15,-7-6-30 16,5 8-1-16,-4-1 0 16,0 12-1-16,5-13 1 15,-5 13 0-15,3 15-1 16,0 6-1-16,-1 9 0 15,3 13 0-15,-3 11-1 0,4 8 0 16,-5 10-1-16,4 4 0 16,-2 0 0-16,1-3 0 15,-1-5-1-15,-2-13 1 16,2-10 0-16,0-9 0 15,0-11 0-15,1-13 0 16,-4-12 1-16,12-4 0 16,-8-11 0-16,3-5-1 15,-2-7 1-15,4-4 0 16,-1-4 0-16,6-1-1 15,2 4 1-15,9 2-1 16,4 6 0-16,3 7 1 16,6 6-1-16,4 10 0 0,0 9 0 15,-3 11 0-15,-5 4 0 16,-11 8 0-16,-13 6-1 15,-16 2 1-15,-13 4 1 16,-15 0-2-16,-13-1 1 16,-11-6 0-16,-8-5 0 15,0-12-1-15,5-4-2 16,6-23-10-16,21-3-23 15,6-23-3-15,28-7 2 16,10-16-3-16</inkml:trace>
  <inkml:trace contextRef="#ctx0" brushRef="#br2" timeOffset="51708.9576">1770 6476 95 0,'-63'-9'35'0,"-1"16"1"15,-13 8-1-15,5 21-30 16,-17 15-2-16,3 21 2 16,-3 13-1-16,4 18 1 15,8 13-2-15,18 10 0 0,15 5-1 16,27 6 0-16,32-8-1 15,26-7 0-15,31-16-1 16,21-19 0-16,29-29 0 16,17-27 0-16,14-33 1 15,1-34-1-15,-5-27 1 16,-14-25 0-16,-14-18 0 15,-22-13 1-15,-32-7 0 16,-27-2-1-16,-31 4 0 16,-29 8-2-16,-21 6-1 15,-23 16-1-15,-15 16 0 16,-12 14-3-16,1 28-3 15,-8 7-14-15,18 38-16 16,5 10 3-16,25 25-2 16,16 3 1-16</inkml:trace>
  <inkml:trace contextRef="#ctx0" brushRef="#br2" timeOffset="52415.998">3061 6884 94 0,'5'-11'36'0,"-5"11"1"16,0 0 0-16,9 24-29 15,-13 6-3-15,2 15-1 0,-1 10-1 16,-1 14-1-16,0 8 0 16,0 6-1-16,-4 0 0 15,5-1-1-15,-2-8-1 16,3-9-1-16,5-11-3 15,1-21-3-15,17-8-28 16,-6-25-2-16,10-12 0 16,2-22-1-16</inkml:trace>
  <inkml:trace contextRef="#ctx0" brushRef="#br2" timeOffset="52617.0095">3163 6821 102 0,'-14'-11'39'0,"25"22"1"15,3-11-1-15,20 10-26 16,9-18-12-16,13-1 0 16,8-6-1-16,7-7-3 15,5 6-5-15,-8-12-29 16,2 13-2-16,-18-2 0 15,-11 13-1-15</inkml:trace>
  <inkml:trace contextRef="#ctx0" brushRef="#br2" timeOffset="52821.0212">3155 7243 113 0,'-14'14'39'15,"27"-6"0"-15,15-17-2 16,18-2-36-16,16-8-2 15,11-2-2-15,8 2-2 16,-5-6-9-16,1 15-22 16,-20 2-3-16,-9 13 2 15,-23 2-3-15</inkml:trace>
  <inkml:trace contextRef="#ctx0" brushRef="#br2" timeOffset="53015.0323">3079 7658 94 0,'-23'30'38'0,"13"-18"2"0,26-2-3 16,16-25-18-16,25-9-19 16,17-7-2-16,9-11-2 15,13 4-6-15,-3-13-28 16,7 4 1-16,-10-12-2 15,-2 12 1-15</inkml:trace>
  <inkml:trace contextRef="#ctx0" brushRef="#br2" timeOffset="53392.0539">4115 7096 108 0,'-6'14'39'16,"-13"-1"1"-16,5 11-1 15,-11-1-33-15,3 11-3 0,-2 4 0 16,2 8 0-16,-2 2-1 15,3 5 0-15,4-4 0 16,3-2-1-16,2-9 0 16,11-7-1-16,5-13 1 15,8-13 0-15,10-14-1 16,9-13 1-16,3-9-1 15,7-7 1-15,2-9 1 16,1-4-2-16,-6 1 0 16,0 5 0-16,-7 7 0 15,-9 11 0-15,-4 8 0 16,-4 11 0-16,-3 14 0 15,-4 11 0-15,0 11 0 0,-3 7 0 16,3 5 0-16,-3 3-6 16,8 6-2-16,-5-13-8 15,14 7-24-15,-12-20-1 16,11 1 1-16,-6-18-2 15</inkml:trace>
  <inkml:trace contextRef="#ctx0" brushRef="#br2" timeOffset="54564.1209">4508 7201 77 0,'0'0'38'0,"23"18"1"0,-12-15-1 16,15 10-9-16,-1-12-26 15,11 0 0-15,2-4-1 16,6-3 0-16,-1-7 0 16,0-1-1-16,-3-3 0 15,-6-2 0-15,-6-3 0 16,-9 1 0-16,-11 0 0 15,-8 3-1-15,-10 1 1 16,-6 7 0-16,-11 7 0 16,-7 6 0-16,-4 11-1 15,-1 6 1-15,-2 8 0 16,2 8 1-16,5 3-2 15,8 3 1-15,11-1 0 16,13-5 0-16,15-6-1 16,16-9 1-16,18-8-1 0,7-12 0 15,7-9 0-15,10-9 1 16,3-6-1-16,-4-3 0 15,-9-1 0-15,-10 3 0 16,-9 1 1-16,-12 7 1 16,-9 6-2-16,-21 10 0 15,0 0 0-15,2 23-2 16,-14 1 2-16,-4 6 0 15,0 6 0-15,-1 0-1 16,0 0 1-16,5-5-1 16,1-3 1-16,5-12 1 15,6-16-1-15,0 0 0 16,16-15-1-16,-5-11 1 15,6-9 0-15,2-6 1 0,3-4-1 16,-1-4 0-16,0 3 0 16,0 5 0-16,-4 9 0 15,3 7 0-15,-4 9 0 16,6 9 0-16,2 6 0 15,10 7 0-15,4 3 0 16,8 2 0-16,2 2 0 16,3-3 0-16,2 0-1 15,-5-2 1-15,-7-5 0 16,-7 1 0-16,-11-7 0 15,-8-2 0-15,-15 5 1 16,4-19-1-16,-17 8 0 16,-6-1 1-16,-6 3-1 0,-6 3 2 15,-5 7-2 1,-4 7 0-16,1 10 0 0,1 6 0 15,5 11 0-15,8 4 0 16,9 1 0-16,13-1 0 16,14-4 0-16,14-8 0 15,10-6 0-15,5-14 0 16,6-13 0-16,5-10 0 15,-5-9 0-15,-2-6 0 16,-6-6 0-16,-9-4 0 16,-6 2 0-16,-5 5 0 15,-7 9 0-15,-7 12 0 16,-4 13 0-16,-15 19 0 15,-3 18 0-15,-5 18 0 0,-5 21 0 16,-3 17 0-16,-3 9-2 16,0 6 2-16,5-3-1 15,2-4 1-15,0-11-1 16,7-15 0-16,3-17 1 15,5-20-1-15,2-21 1 16,10-17 1-16,-9-14 0 16,13-19 0-16,6-15 0 15,5-13 1-15,6-14-2 16,6-9 0-16,7-2 0 15,5-2-2-15,2 6-1 16,0 7-1-16,6 16-6 16,-10 3-3-16,11 28-5 15,-18-5-12-15,12 21-10 16,-11-2 1-16,9 11 0 0,-7-7 1 15</inkml:trace>
  <inkml:trace contextRef="#ctx0" brushRef="#br2" timeOffset="55097.1514">6282 7148 86 0,'0'0'40'15,"-19"-10"0"-15,8 15 2 16,-11-8-15-16,3 17-21 16,-4 1-1-16,2 10-2 15,1 1 0-15,4 5 0 16,2 0-3-16,10-2 0 15,4-3 0-15,9-6 0 16,6-4 0-16,9-10 0 16,9-7 0-16,1-8 0 0,7-9 0 15,-3-4 0-15,2-8 0 16,-2-1 0-16,-3-6 0 15,-4 2 0-15,-6 2 0 16,-5 3 0-16,-5 11 0 16,-15 19 0-16,0 0 0 15,2 18 0-15,-19 24 0 16,-7 18 0-16,-10 18 0 15,-6 17 0-15,-4 12 0 16,-2 5 0-16,3 4 0 16,3-6 0-16,8-9 0 15,6-15-2-15,7-20 1 16,10-16 0-16,7-25 1 15,2-25-1-15,0 0 1 0,7-34 1 16,-4-11 0-16,0-10 0 16,4-17 1-16,1-9-2 15,6-1 0-15,3 2 0 16,6 6 0-16,5 6 0 15,8 14-6-15,1 1-5 16,7 24-2-16,-10-6-7 16,18 23-12-16,-7-16-11 15,16 6 1-15,6-7-1 16,23-7 4-16</inkml:trace>
  <inkml:trace contextRef="#ctx0" brushRef="#br2" timeOffset="55661.1837">7412 7063 103 0,'10'22'40'16,"-17"0"0"-16,-1 16-2 15,-16 2-33-15,7 5-3 0,-4 4 0 16,3 0-1-16,3-3-1 16,4-8-3-16,13-4-3 15,-2-34-23-15,28 15-11 16,-3-30 1-16,16-7-1 15,-6-14 1-15</inkml:trace>
  <inkml:trace contextRef="#ctx0" brushRef="#br2" timeOffset="55819.1927">7483 6850 106 0,'-15'10'37'0,"1"-1"-1"0,11 4-4 15,-1 10-41-15,4-23-26 16,39 6-2-16,-4-8 0 15,17 3 0-15</inkml:trace>
  <inkml:trace contextRef="#ctx0" brushRef="#br2" timeOffset="56120.2099">8002 6979 96 0,'-21'24'38'16,"-21"-3"1"-16,-4 9-3 16,-13-7-27-16,7 6-2 15,-1-7-2-15,13-2-1 16,8-1-1-16,20-4-1 15,23-7 0-15,21-2-1 0,17-5 0 16,12 0-1-16,5 1 0 16,1 4 1-16,-5 3-1 15,-15 7-1-15,-18 6 1 16,-16 5 0-16,-24 3 0 15,-16 0 0-15,-12 1 0 16,-7-6-2-16,2-5-1 16,2-15-5-16,22 1-15 15,0-25-17-15,24-4 1 16,12-13-1-16,24-4-2 15</inkml:trace>
  <inkml:trace contextRef="#ctx0" brushRef="#br2" timeOffset="56738.2453">8984 7065 107 0,'10'-17'37'15,"3"9"2"-15,-13-5-9 16,0 13-25-16,0 0 0 15,-17 21-2-15,3-1 1 16,-1 10-1-16,-7 3-2 16,2 11 0-16,-4 1 1 15,3 6 0-15,-1-4-1 16,5-3 0-16,3-7 0 15,6-7-1-15,6-10 1 16,2-20 0-16,20-1-1 16,2-20 1-16,7-12 0 15,7-9 0-15,4-5-1 16,1-6 2-16,2-2-2 0,0 5 2 15,-6 6-2-15,-4 13 1 16,-8 13 0-16,-6 15-1 16,-8 15 0-16,-5 12 0 15,-5 14 2-15,-2 8-5 16,6 4 2-16,3 0-3 15,10-4 0-15,8-14-4 16,21-1-6-16,-5-30-16 16,25 2-10-16,-4-25 2 15,10 0-1-15,-11-15 1 16</inkml:trace>
  <inkml:trace contextRef="#ctx0" brushRef="#br2" timeOffset="57042.2627">9729 7070 119 0,'-42'-8'41'15,"8"14"0"-15,-12-2-1 16,19 12-35-16,-8 7-2 15,9 10-2-15,4 2 1 16,10 6-2-16,7 0 1 16,12-3-1-16,9-3 2 15,10-7-2-15,10-8 0 16,8-13 0-16,7-12 0 15,0-9 0-15,0-8 0 16,-5-7 0-16,-7-6 0 16,-10 1 0-16,-10-4 0 15,-13 1 0-15,-12 8 0 16,-8 4 0-16,-5 7 0 15,-7 3-2-15,5 11-1 0,-3 0-1 16,24 4-7-16,-18-1-6 16,42 5-20-16,-2-16-4 15,21 1 2-15,3-14-1 16</inkml:trace>
  <inkml:trace contextRef="#ctx0" brushRef="#br2" timeOffset="57252.2747">10315 6533 100 0,'-9'-15'38'15,"-13"9"3"-15,5 25-1 16,-11 15-24-16,2 15-12 16,7 18-2-16,4 15 1 15,1 10-2-15,0 11-1 16,2 0 0-16,2-4-3 0,3-2-1 15,-7-23-8-15,21-4-23 16,-16-26-6-16,12-14 2 16,-3-30 0-16</inkml:trace>
  <inkml:trace contextRef="#ctx0" brushRef="#br2" timeOffset="57406.2835">10051 7090 125 0,'-29'-28'41'15,"15"13"1"-15,3-4-1 16,34 3-37-16,7 1-4 15,15-5-13-15,29 8-25 0,-5-11-3 16,16 9 0 0,2-8-2-16</inkml:trace>
  <inkml:trace contextRef="#ctx0" brushRef="#br2" timeOffset="58040.3197">11314 7057 16 0,'11'-8'33'15,"-6"-2"3"-15,-5 10 0 16,-13-8-14-16,2 20 8 15,-21-7-1-15,7 15-16 16,-16-3-3-16,9 9-3 16,-3-1-1-16,7 7-5 15,5-6 2-15,14 6-4 16,7-2 2-16,9-6-3 15,15 1-1-15,7-10-5 16,22 6-7-16,-5-21-22 0,26 5-4 16,-9-22 3-16,16 0-1 15</inkml:trace>
  <inkml:trace contextRef="#ctx0" brushRef="#br2" timeOffset="58708.3579">11827 7007 102 0,'-21'2'39'0,"-16"1"0"16,3 19 0-16,-13-2-30 15,9 16-3-15,-5 0-1 16,13 11-4-16,3-4 1 16,11 2-1-16,10-5 0 15,17-5-1-15,12-12 0 16,17-8-2-16,14-10 2 0,3-15 0 15,10-9 1-15,-1-7 0 16,-4-10-2-16,-4-2 2 16,-8-4-2-16,-18 1 2 15,-10 3-2-15,-10 3 2 16,-11 10-1-16,-7 6 0 15,-7 7 0-15,-2 6 1 16,-1 7 0-16,2 5 0 16,3 3 0-16,8 4 0 15,6-3 0-15,8-1 0 16,7-1 0-16,7-3 0 15,4-3 1-15,5-1-2 16,3-2 0-16,-2 2 0 16,-3-1 0-16,-4 5 0 0,-5 3 0 15,-8 5 0-15,-7 5 0 16,-8 8 0-16,-7 5 0 15,-4 0 0-15,-3 2 0 16,-1-1-2-16,0-5 1 16,2-4-1-16,7-9 1 15,6-14 1-15,0 0 1 16,22-20 1-16,1-5-1 15,5-9 1-15,4-5-2 16,2-3 0-16,3-5 0 16,-3 2 0-16,-3 6 0 15,-3 11 0-15,-7 6 0 16,-4 15 0-16,-17 7 0 0,13 24 0 15,-16 6 0-15,-2 13 0 16,0 5 0-16,-3 1-2 16,13 1-5-16,-2-13-6 15,19 4-3-15,-5-26-13 16,25 2-13-16,0-23 3 15,12-1-1-15,-2-16 2 16</inkml:trace>
  <inkml:trace contextRef="#ctx0" brushRef="#br2" timeOffset="59042.3771">13017 7018 117 0,'-5'-13'39'16,"-18"1"0"-16,12 17-4 16,-20 0-30-16,1 11 0 0,-2 3-1 15,3 6 0-15,3 2-1 16,6 1-1-16,11-3 0 15,9-2-2-15,13-6 0 16,12-6 0-16,10-4 0 16,6-2 0-16,2-5 0 15,-2 1 0-15,-4 0 0 16,-5 6 0-16,-16 5 0 15,-11 4 0-15,-15 5 0 16,-11 4-2-16,-8 4 0 16,-4 0 0-16,-2 2-1 15,1-9-2-15,11 1-3 16,2-16-5-16,31 7-11 15,-10-14-16-15,40-20-1 16,-5-8-1-16,15-2 4 0</inkml:trace>
  <inkml:trace contextRef="#ctx0" brushRef="#br2" timeOffset="59944.4286">13248 7196 85 0,'-30'15'39'0,"12"7"1"15,-1-12 1-15,19 10-10 16,11-23-27-16,16-7-1 15,14-5-1-15,12-8 0 16,1 0 0-16,1-7-1 16,-2-1 0-16,-6-3 0 15,-17 2 2-15,-12 4-3 16,-14 1 0-16,-15 5 0 0,-11 7 0 15,-7 3 0-15,-11 11 0 16,-3 7 0-16,-3 10 0 16,1 5 0-16,3 9 0 15,9 1 0-15,10 3 0 16,16-3 0-16,18-3 0 15,13-6 0-15,18-7 0 16,15-9 0-16,9-5 0 16,9-6 0-16,0-4 0 15,-5-5 0-15,-7 0 0 16,-11 2 0-16,-10 3 0 15,-14 0 0-15,-11 6 0 16,-17 3 0-16,0 0 0 16,-8 22 0-16,-8-2 0 0,-1 5 0 15,-2 4 0-15,2 2 0 16,-1 0 0-16,6-1 0 15,4-6 0-15,8-7-2 16,0-17 1-16,13 7 1 16,1-19 1-16,5-9 1 15,-2-9-2-15,2-2 0 16,-3-9 0-16,-2 3 0 15,0-2 0-15,-3 3 0 16,1 5 0-16,-2 5 0 16,9 5 0-16,1 5 0 15,3 4 0-15,3 6 0 16,5 4 0-16,1 3 0 0,0 1 0 15,0 4 0 1,-1 0 0-16,-7 1 0 0,-2 0 0 16,-2 0 0-16,-10 3 0 15,-10-9 0-15,9 22 0 16,-13-6 0-16,-4 4 0 15,-1 7 0-15,-3 1 0 16,2 5 0-16,0 3 0 16,5-1 0-16,3-3 0 15,7-3 0-15,8-6 0 16,8-12 0-16,4-4 0 15,5-12 0-15,5-14 0 16,3-10 0-16,5-8 0 16,-3-6 0-16,-3-8 0 15,-4-1 0-15,-3-3 0 16,-2 4 0-16,-6 11 0 0,-9 3 0 15,2 16-3-15,-15 1-9 16,0 20-3-16,0 0-2 16,14 16-5-16,-14-16-8 15,9 20-10-15,3-7 1 16,10-1 6-16,8 0 2 15</inkml:trace>
  <inkml:trace contextRef="#ctx0" brushRef="#br2" timeOffset="60328.4506">14754 7035 100 0,'-15'4'41'0,"14"8"1"0,1-12-2 16,14 21-19-16,9-16-17 15,6-2-1-15,6-4-2 16,4-1 2-16,1-7-3 15,-1-5 0-15,-2-5 0 16,-7-3 0-16,-4-3 0 16,-8-1 0-16,-7-3 0 15,-10 5 0-15,-9 3 0 16,-7 6 0-16,-10 11 0 15,-7 9 0-15,-9 13 0 16,-4 10 0-16,-2 11 0 16,1 6 0-16,7 5 0 15,7 2 0-15,13-5 0 16,17-7 0-16,20-12 0 0,15-12 0 15,20-5-11-15,4-17-2 16,23 6-5-16,-8-29-10 16,17 10-14-16,-13-7 3 15,3 8-1-15,-12-4 3 16</inkml:trace>
  <inkml:trace contextRef="#ctx0" brushRef="#br2" timeOffset="60716.4728">15536 7028 105 0,'-4'-18'40'0,"4"18"2"15,-13-22-1-15,13 22-21 16,-27 4-16-16,3 5-1 15,-10 8-3-15,-9 10 0 16,-3 5 0-16,-1 6 0 16,6-2 0-16,6 2 0 0,10-3 0 15,13-9 0-15,20-13 0 16,18-15 0-16,19-11 0 15,12-15 0-15,4-6 0 16,10-14 0-16,5-10 0 16,2-7 0-16,-9-5 0 15,-3-1 0-15,-12 7 0 16,-15 5 0-16,-16 12 0 15,-17 17 0-15,-20 19 0 16,-14 24 0-16,-10 19 0 16,-6 20 0-16,-2 11 0 15,3 6 0-15,13 4 0 16,7-1 0-16,20-4 0 15,14-17 0-15,22 2-5 16,2-21-10-16,18 1-1 0,-10-20-6 16,27 11-9-16,-18-22-12 15,9 2 2-15,-5-10 2 16,-1-9 6-16</inkml:trace>
  <inkml:trace contextRef="#ctx0" brushRef="#br2" timeOffset="64131.6681">16399 7079 95 0,'0'0'40'0,"0"0"0"15,21 21 0-15,-6-26-27 0,15 3-9 16,21-10-1-16,20-5-1 16,13-8-1-16,10-5-4 15,9 4-8-15,-9-7-26 16,5 9-4-16,-22 1 1 15,-14 19-2-15</inkml:trace>
  <inkml:trace contextRef="#ctx0" brushRef="#br2" timeOffset="64988.7172">17645 6528 75 0,'0'0'37'15,"-21"-18"-2"-15,21 18 2 16,-15-6-33-16,15 6 0 16,-8 16 1-16,8 7 1 15,-6 6-1-15,7 13 0 0,-5 7-3 16,3 13 3-16,-5 6-4 15,2 6 3-15,-3-5-3 16,1 0 0-16,0-8-1 16,-1-6 0-16,3-10 0 15,3-13 0-15,-2-10 1 16,6-8-1-16,-3-14 1 15,12-1-1-15,-2-13 1 16,1-7 0-16,2-7 0 16,-2-7 0-16,2-7 0 15,2-2-1-15,-1 4 1 16,2 3-1-16,1 6 0 15,2 9 0-15,1 12 0 16,3 8 0-16,0 16 0 0,-2 9 0 16,-1 6 0-16,-6 6 0 15,-6 6 0-15,-9 0 1 16,-11 0-1-16,-5 1 1 15,-11-7 0-15,-6-1-2 16,-3-8 1-16,3-7-2 16,0-3-1-16,3-15-6 15,19 6-14-15,-3-22-17 16,17 2 1-16,4-10-1 15,17 1 0-15</inkml:trace>
  <inkml:trace contextRef="#ctx0" brushRef="#br2" timeOffset="65370.739">17935 7115 103 0,'-6'15'37'0,"6"-15"1"16,20 2-1-16,-2-3-35 15,16-7-1-15,10-4 0 16,10 1 1-16,0-8 0 16,4 2 0-16,-4-7 0 15,-5 1 0-15,-7-2 0 16,-12-4 0-16,-12 3 0 15,-13 1-1-15,-14 4 0 16,-11 6 1-16,-13 7-1 16,-10 10 0-16,-12 9 0 15,2 13 0-15,-4 6-1 0,4 8 1 16,10 6-1-16,11-1 1 15,18-1-1-15,18-4 0 16,21-4-2-16,15-10-1 16,19-1-4-16,4-20-15 15,28 6-15-15,-7-15-4 16,12 1 1-16,-9-11-1 15</inkml:trace>
  <inkml:trace contextRef="#ctx0" brushRef="#br2" timeOffset="65670.7562">19103 6883 93 0,'0'0'37'0,"-22"-19"1"16,7 17 1-16,-18-1-30 15,3 6-2-15,-11 2-2 16,-3 12 0-16,-7 4-1 16,1 8-1-16,-1 4-1 15,6 2 0-15,6 1-1 16,12-4-1-16,9 0 0 15,17-8 0-15,14-5-1 16,16-9 0-16,18 0-4 16,5-19-9-16,26 12-18 15,-10-15-9-15,11 1 1 0,-7-9-2 16</inkml:trace>
  <inkml:trace contextRef="#ctx0" brushRef="#br2" timeOffset="66264.7901">19425 6981 69 0,'9'-11'35'0,"-4"-6"0"15,3 5 2-15,-11-7-25 16,3 19-3-16,-10-24-1 16,10 24 0-16,-29-4-2 15,6 13-1-15,-10 3 0 16,-2 10-1-16,-7 5-1 15,0 6 0-15,2 5-1 16,4 0 0-16,6-1 0 16,12-1-1-16,13-5 0 15,12-8-1-15,16-9 1 16,10-7-1-16,10-9 0 15,7-10 1-15,4-6-1 0,-3-9 1 16,2-6-1-16,-11-5 0 16,-5-3 0-16,-10 2 0 15,-7 3 0-15,-10 8 0 16,-9 4 0-16,-5 12-1 15,-7 14 1-15,-6 11 0 16,-3 14-1-16,-2 7 1 16,1 7-1-16,3 2-1 15,7 4-1-15,5-6-1 16,14-3-4-16,3-16-6 15,26 5-9-15,-10-25-13 16,20 1-2-16,0-15-1 16,5-1 2-16</inkml:trace>
  <inkml:trace contextRef="#ctx0" brushRef="#br2" timeOffset="66632.8112">19916 6928 106 0,'-3'-25'38'16,"3"25"0"-16,-17-15-1 15,8 25-31-15,-7 9-1 16,1 9-1-16,-1 6-1 15,2 5-1-15,2 0 1 16,8 2-1-16,4-8 0 16,7-5-1-16,8-10 0 15,12-11 0-15,10-13 0 16,6-9 0-16,6-12 0 15,5-8-1-15,2-5 1 16,-2-5 1-16,-3 4-2 16,-12 3 0-16,-9 10 0 0,-12 10 0 15,-18 18 0-15,0 0 0 16,-19 27 0-16,-3 5 0 15,-2 6 0-15,2 6 0 16,3 1-2-16,7-6-1 16,18 1-3-16,6-19-7 15,27 9-7-15,-9-26-10 16,26 3-9-16,-1-17-2 15,10 0 0-15,-2-10 3 16</inkml:trace>
  <inkml:trace contextRef="#ctx0" brushRef="#br2" timeOffset="66963.8301">20747 6911 117 0,'-29'-14'40'16,"6"17"1"-16,-10-3-3 16,3 13-34-16,-1 8-2 15,6 3 1-15,2 0-1 16,11 6-1-16,5-1 0 15,5-4 0-15,11-1-1 16,3-7 1-16,9-3-1 16,5-4 0-16,0-4 0 15,0-2 0-15,-3 0 0 16,-3 1 0-16,-8 1 0 15,-2 6 0-15,-14 1 0 16,-7 9 0-16,-7 2 0 16,-5 0-1-16,0 1 1 0,0-2-3 15,6-3 0-15,1-11-5 16,28 3-8-16,-9-31-11 15,31 7-12-15,-2-17-1 16,18-1-1-16,-2-9 2 16</inkml:trace>
  <inkml:trace contextRef="#ctx0" brushRef="#br2" timeOffset="67294.8491">20959 7037 119 0,'-14'10'40'0,"14"8"1"15,0-18-1-15,14 16-38 16,11-11 1-16,12-1-1 15,6-6-1-15,7-2 1 0,-1-8-1 16,-4-2 0-16,-6-3 0 16,-6-1 1-16,-14-8-2 15,-9 3 0-15,-15 2 0 16,-9 2 0-16,-13 7 0 15,-7 12 0-15,-9 12 0 16,-4 12 0-16,-1 13 0 16,1 10 0-16,6 9 0 15,11 2 0-15,11-1 0 16,17-9 0-16,23-6 0 15,8-21-13-15,31-1-7 16,-8-33-10-16,29-5-13 16,4-16 1-16,11-8-2 15,1-16 1-15</inkml:trace>
  <inkml:trace contextRef="#ctx0" brushRef="#br2" timeOffset="68646.9264">22089 6993 88 0,'3'-12'36'0,"-3"12"0"15,1-11 0-15,-1 11-28 16,0 0-3-16,0 0 0 15,-4 20 0-15,-3 6-1 16,-9 0 0-16,2 9-1 16,-7 1 0-16,3 4-1 15,-2-4-1-15,5-4 0 16,2-8-1-16,8-6 0 15,5-18 0-15,0 0 1 16,19 0 0-16,1-18-1 16,2-7 1-16,2-6 0 15,-1-7 0-15,1-2 0 0,-8 0 0 16,-1 3-1-16,-3 1 1 15,-4 9-1-15,-5 4 1 16,1 7-1-16,-4 16 1 16,-3-12-1-16,3 12 0 15,-1 18 1-15,5 0-2 16,-2 1 2-16,5 3-1 15,4 1 0-15,6 2 0 16,2-6 1-16,6-2-1 16,2-3 0-16,4-8 1 15,2-2 0-15,0-7 0 16,-1-4-1-16,-2-3 1 15,-1-2-1-15,-3 0 0 16,-6-1 2-16,-3 3-2 16,-5 0 0-16,-1 7 0 0,-11 3 0 15,13 6 0-15,-12 5-2 16,-1 9 1-16,-3 1 0 15,5 4-2-15,-1-2 0 16,5 6-2-16,0-12-3 16,16 10-7-16,-6-25-10 15,24 10-10-15,-4-19-2 16,10 2-2-16,-3-9 2 15</inkml:trace>
  <inkml:trace contextRef="#ctx0" brushRef="#br2" timeOffset="69051.9496">22999 7055 92 0,'18'-20'35'0,"-12"-5"1"16,1 9-1-1,-9-8-27-15,3 10-2 0,-10 0 1 16,9 14-1-16,-28 0 0 16,7 13-1-16,-12 4-1 15,3 12 0-15,-8 1-1 16,2 7 0-16,0-2-2 15,8 3 1-15,6-6 0 16,13-4-2-16,12-9 0 16,13-8 0-16,13-11 0 15,11-8 0-15,9-8 0 16,3-9 0-16,0-2 0 15,-3-6 0-15,-3-1 0 16,-8 3 0-16,-10 4 0 16,-7 2 0-16,-8 8 0 15,-7 6 0-15,-6 11 0 0,0 0 0 16,-17 17 0-16,5 4 0 15,-2 7 0-15,0 2 0 16,3 7-2-16,3-3-2 16,8 3-4-16,3-18-6 15,21 12-7-15,-7-28-6 16,26 2-11-16,-2-11-1 15,13-5 0-15,1-13 1 16</inkml:trace>
  <inkml:trace contextRef="#ctx0" brushRef="#br2" timeOffset="69382.9685">23627 6953 110 0,'-29'-3'38'16,"0"17"3"-16,-14-4-2 16,5 10-33-16,-2 1-1 15,8 4-1-15,7-3-1 16,10 0-1-16,14-3-1 15,14-7 0-15,14-5 0 16,8-4-1-16,9-4 0 16,4 0 0-16,-3-4 0 15,-5 3 0-15,-9 4 0 16,-10 4 0-16,-12 5 0 15,-13 4 0-15,-9 5 1 16,-9 3-2-16,-5 2 0 16,-2-2 0-16,2-4 0 15,6-5-3-15,21-14-1 0,0 0-6 16,26-5-10-16,-3-22-8 15,28 3-10-15,0-11-1 16,15 0 0-16,-3-7 3 16</inkml:trace>
  <inkml:trace contextRef="#ctx0" brushRef="#br2" timeOffset="69690.9861">24082 6889 114 0,'0'0'40'16,"-25"-10"1"-16,5 21 0 16,-16-1-34-16,6 8-3 15,-2 2-2-15,7 2 1 16,3 1-2-16,6 2 1 15,7-5-2-15,14 0 0 16,7-2 0-16,10-1 0 16,1-2 0-16,6 0 0 0,-1 1 0 15,-1 2 0-15,-8 3 0 16,-9 3 0-16,-13 4 0 15,-10 2 0-15,-11-2 0 16,-9 0 0-16,-7-1 0 16,-3-5 0-16,2-1-4 15,0-13 0-15,13 1-5 16,-7-20-9-16,35 11-7 15,-29-17-16-15,27-2 0 16,-3-13-2-16,8 0 3 16</inkml:trace>
  <inkml:trace contextRef="#ctx0" brushRef="#br2" timeOffset="70604.0383">3179 8605 64 0,'2'-20'35'0,"2"4"-1"15,-8-7 0-15,4 7-18 16,-12-6-11-16,-1 7 0 15,-10-2 1-15,0 7 0 16,-15 5 0-16,0 13-1 16,-9 4 0-16,1 13-1 0,-3 6-1 15,6 8-1-15,3 2-1 16,10 6 1-16,8-4-2 15,12-3 1-15,14-7-2 16,13-8 0-16,13-6-2 16,17-11-1-16,14-1-5 15,2-18-11-15,27 6-17 16,-7-11-3-16,14 1 2 15,-14-8-1-15</inkml:trace>
  <inkml:trace contextRef="#ctx0" brushRef="#br2" timeOffset="71010.0616">3683 8556 89 0,'-20'-17'37'0,"0"11"1"16,-13-5 0-16,4 15-30 16,-11 1-2-16,1 11-2 15,-8 6 0-15,1 9 0 16,-3 5-2-16,6 2 1 15,5 2-2-15,8-3 1 16,11-2-1-16,16-9 1 16,17-8-2-16,14-10 0 15,13-12 0-15,12-8 0 16,8-10 0-16,-2-7 0 15,2-9 0-15,-5-1-1 16,-7-4 1-16,-11 1 0 16,-9 5 1-16,-8 5-2 15,-11 9 1-15,-6 9 0 16,-4 14 0-16,0 0 0 0,-22 26-1 15,9 4 0-15,0 8-1 16,0 3 0-16,5 7-1 16,4-6 0-16,7 1-2 15,6-14-2-15,16 5-6 16,-3-26-9-16,21 2-11 15,-6-19-4-15,8-2 0 16,-5-11 1-16</inkml:trace>
  <inkml:trace contextRef="#ctx0" brushRef="#br2" timeOffset="71334.0801">4068 8602 97 0,'-9'-10'36'16,"9"10"3"-16,-19 4-4 16,8 8-31-16,-6 7 0 0,9 4-2 15,-6 0 0-15,5 3 0 16,1-4-1-16,6-1 1 15,3-9 0-15,9-8 0 16,6-11-1-16,10-8 1 16,3-8-1-16,2-3 1 15,3-8 0-15,-1 2-1 16,-2-2 0-16,-6 9 0 15,-5 2 0-15,-5 12 0 16,-15 11-1-16,16 8 1 16,-14 12-1-16,1 9 0 15,-2 8-1-15,1 0-2 16,7 8-2-16,-3-15-10 0,20 13-8 15,-11-26-14-15,17 0-2 16,3-17-4-16,12-6 2 16</inkml:trace>
  <inkml:trace contextRef="#ctx0" brushRef="#br2" timeOffset="72114.1247">5240 8007 70 0,'0'-15'38'15,"0"15"0"-15,0 0-1 16,0 21-18-16,-7 2-17 15,3 12 0-15,-3 8 1 16,2 15 0-16,-4 8 0 16,2 13-1-16,-2 1 0 15,5-1 0-15,1-7-1 16,2-3 2-16,3-12-3 15,2-11 1-15,2-16-1 16,7-13 0-16,2-15 1 16,5-16-1-16,-1-12 0 15,8-8 0-15,-3-11 1 16,3-6-1-16,-5-2 0 0,4 2 0 15,-7 5 1-15,1 9-1 16,-2 10-1-16,-1 10 1 16,0 14 0-16,-2 12 0 15,3 12-1-15,-5 9 1 16,0 6 0-16,-5 4 0 15,-5 5 1-15,-6 0-1 16,-11-1 0-16,-5-5 1 16,-6-4-1-16,-2-10-1 15,-2-5-2-15,-4-12-1 16,10-4-4-16,-4-21-9 15,27 4-12-15,-7-16-10 16,21-3 0-16,0-11-1 0,17 1 3 16</inkml:trace>
  <inkml:trace contextRef="#ctx0" brushRef="#br2" timeOffset="72484.1459">5796 8436 90 0,'6'23'38'0,"-6"-6"-1"15,13 3 0-15,2-14-33 16,8-2 0-16,6-10-2 16,8-5 1-16,6-9-1 15,2-5-1-15,-3-1 0 16,-2-6 0-16,-8 2 0 0,-8 2 0 15,-14 2 0-15,-10 5 0 16,-9 3 0-16,-15 10 0 16,-5 8 0-16,-10 10 0 15,-7 9 0-15,1 10 0 16,-1 8 0-16,6 4 0 15,8 3-1-15,11-1 1 16,17-5-2-16,13-8 1 16,20-8-3-16,15-15-1 15,25-3-5-15,2-21-10 16,24 11-12-16,-8-20-8 15,8 7 1-15,-12-8-3 16</inkml:trace>
  <inkml:trace contextRef="#ctx0" brushRef="#br2" timeOffset="72730.1599">6672 8304 95 0,'-20'4'38'0,"-9"-2"1"15,5 11-2-15,-8 1-32 16,-1 7 0-16,-2 1-1 15,7 8-1-15,3 0-1 16,8 1-1-16,11-4 0 16,11-6-1-16,14-6-2 15,14-10-1-15,13-1-5 16,3-21-4-16,18 13-13 15,-7-19-14-15,9 3 0 0,-9-6-1 16,-2 5 3-16</inkml:trace>
  <inkml:trace contextRef="#ctx0" brushRef="#br2" timeOffset="73549.2068">7020 8329 86 0,'-12'-2'37'15,"-13"-4"1"-15,-1 12 1 16,-10-2-30-16,4 11-3 16,-3 0-2-16,4 11 0 15,1 3-1-15,6 3 0 16,6 1-1-16,7 1-1 15,11-4 0-15,11-6 0 16,7-8-1-16,14-8 0 16,7-10 0-16,4-8-2 15,0-9 1-15,0-6 0 16,-2-4-1-16,-7-3 0 0,-6-2 1 15,-10 1 0-15,-6 2 0 16,-8 2 0-16,-1 6 2 16,-6 3-1-16,0 5 0 15,3 15 0-15,-6-14 1 16,6 14-1-16,0 0 0 15,12 4 1-15,-2 0-1 16,6 0 0-16,5-2 0 16,2-1 1-16,4-1 0 15,3-1 0-15,0-1 0 16,-2 1 0-16,0-2 0 15,-6 3 0-15,-6 5 0 16,-2 5 0-16,-9 4 0 16,-5 7-1-16,-8 4 0 0,-4 8 0 15,-2 4 0-15,-2 1 0 16,1-2-1-16,2-2 1 15,5-6 0-15,7-10 0 16,1-18 0-16,22 3 0 16,-1-18 0-16,5-11 1 15,4-6-1-15,2-8 1 16,1 0 0-16,-3-1-1 15,-5 5 0-15,-2 4 0 16,-8 9 0-16,-3 6 1 16,-12 17-1-16,0 0 0 15,0 0 0-15,7 17 0 16,-10-2 0-16,3 2 1 15,5 0-1-15,3-1 0 0,6-5 0 16,8-4 1-16,5-6-1 16,4-4 1-16,1-1-1 15,1-4 1-15,-4 0 0 16,-4 0-1-16,-3 1 1 15,-7 1-1-15,-4 5 0 16,-11 1 0-16,9 11 0 16,-9 4 0-16,-1 6 0 15,-3 7 0-15,2 3-1 16,2 3-1-16,5 4-1 15,-5-4-2-15,15 2-6 16,-6-20-4-16,19 9-4 16,-14-27-7-16,24 11-4 0,-15-20-8 15,6-2-1-15,-5-10 2 16</inkml:trace>
  <inkml:trace contextRef="#ctx0" brushRef="#br2" timeOffset="73887.2261">8124 8431 101 0,'-14'12'40'0,"17"4"1"15,-3-16-2-15,6 20-35 16,9-13 0-16,8-2-2 16,7-5-1-16,9-4 1 15,-1-6-2-15,2-4 1 16,-4-5 0-16,-2-2-1 15,-9-5 0-15,-6 2 1 16,-10 0 0-16,-7 1-1 0,-10 4 0 16,-10 9 1-16,-9 9-1 15,-4 12 1-15,-4 8 0 16,-1 11-1-16,4 7 1 15,3 5 0-15,9 0 0 16,11-1-1-16,12-7 0 16,11-10-3-16,15 0-7 15,1-25-6-15,24 11-8 16,-15-27-11-16,28 1-7 15,0-11-2-15,14 0 3 16</inkml:trace>
  <inkml:trace contextRef="#ctx0" brushRef="#br2" timeOffset="74878.2828">9223 8418 90 0,'25'1'38'0,"-1"-11"-1"15,9-1 2-15,10-8-37 16,-5-2 0-16,0-2 0 16,3 2-1-16,-12 2 0 15,-6 1 0-15,-10 3 0 16,-11 4-1-16,-2 11 1 0,-26-8 1 15,-2 12-1-15,-8 6 1 16,-7 2-1-16,-1 9 1 16,-1 2 0-16,7 7 0 15,5 2 0-15,12 2-1 16,13 0 0-16,13-4 1 15,17-3-2-15,11-8 0 16,15-5 0-16,9-10-1 16,5-9 0-16,3-10-2 15,2-2-1-15,-9-11-2 16,5 5-3-16,-18-16-10 15,11 17-12-15,-25-11-7 16,2 9-1-16,-15-1 2 16,1 11 24-16,-12 0 11 15,-5 4 4-15,-2 10 12 0,-13 4 12 16,7 8 11-16,-9-3 0 15,7 12 1-15,-13-5-23 16,8 9-7-16,-3-4-2 16,3 6-2-16,-3 0 0 15,3-1-1-15,4-3 0 16,0-2-1-16,5-5-1 15,4-16 1-15,12 10-1 16,3-18-1-16,7-10 1 16,8-5 0-16,7-7-1 15,3-6 1-15,1 3-1 16,0-4 0-16,-4 6 1 15,-6 3-1-15,-3 8 0 16,-7 9 0-16,-8 8 0 0,-13 3 0 16,9 26 0-16,-14 2 1 15,1 8-1-15,-3 5 0 16,0 3-1-16,2-3-1 15,7-1-2-15,2-11-2 16,17-2-7-16,-7-27-7 16,25 7-8-16,-8-25-11 15,12 0-1-15,-4-13 0 16,7 1 3-16</inkml:trace>
  <inkml:trace contextRef="#ctx0" brushRef="#br2" timeOffset="76013.3477">10410 8321 93 0,'-9'10'38'0,"9"-10"2"15,-6 17-2-15,6-17-34 16,20 10-1-16,0-9 0 16,9-1 0-16,3-4-1 15,7-7 0-15,2-4 0 16,2-1-2-16,-4-5 1 15,-4-2 0-15,-6 1-1 16,-7-3 1-16,-8 1-1 16,-10 4 1-16,-9 2-1 15,-9 5 0-15,-7 6 1 16,-5 7-1-16,-5 7 1 15,-4 8-1-15,-1 8 1 16,2 4 0-16,8 4 0 16,9 2-1-16,10-2 1 0,13-3 0 15,11-6-1-15,15-6 0 16,13-9 0-16,7-8 0 15,4-5 0-15,5-7 0 16,-6-1 0-16,-5-3 0 16,-6 5 0-16,-10 0 0 15,-10 4 0-15,-10 6 0 16,-14 2 0-16,7 18 0 15,-14-1 0-15,-2 8 0 16,-3 1-1-16,0 6 1 16,0 1 0-16,-1-3 0 15,5-6 0-15,3-5 0 16,5-19 0-16,0 0-1 15,21-2 1-15,-2-20-1 16,3-9 1-16,3-5 0 0,1-6 0 16,-4-3-1-16,0 6 1 15,-4 0 0-15,-4 11 0 16,-5 3 0-16,1 12 0 15,-10 13 0-15,15-10 0 16,-5 15 0-16,5 1 0 16,7 5-1-16,6-2 1 15,7 0 0-15,5-5 0 16,8-3 0-16,0-3 0 15,2-5 0-15,-2-2 0 16,-5-5 1-16,-4 0-1 16,-12-1 0-16,-7 1 0 15,-10 2 0-15,-13 0 1 16,-6 6-1-16,-12 6 1 0,-5 8-1 15,-8 4 1-15,0 8 0 16,2 5 0-16,1 4-1 16,10 4 1-16,6 0-1 15,12-5 1-15,10-2-1 16,11-7 0-16,6-7 0 15,7-10 0-15,3-8 0 16,-2-5 0-16,2-8 0 16,-5-2 0-16,-1-5 0 15,-7 2 0-15,-4 0 0 16,-4 5 0-16,-4 3-1 15,-9 16 1-15,0 0 0 16,0 0 0-16,-10 32-1 0,-8 6 1 16,-5 17 0-16,-6 15 0 15,-7 16 0-15,-4 9 1 16,-3 4-1-16,1 3 1 15,5-8-1-15,0-6 2 16,8-17-2-16,5-16 2 16,6-20-2-16,8-22 0 15,10-13 0-15,0-25 1 16,7-12-1-16,2-14-2 15,7-11 2-15,2-9-2 16,4-4 2-16,4 2-2 16,2 1 1-16,6 10-3 15,-2 0 0-15,9 18-6 16,-10-6-4-16,16 27-3 0,-18-13-7 15,17 25-4-15,-19-12-8 16,9 5-5-16,-3-2 2 16</inkml:trace>
  <inkml:trace contextRef="#ctx0" brushRef="#br2" timeOffset="76816.3937">12185 8171 86 0,'-20'-6'38'16,"5"13"1"-16,-10-2-1 15,3 12-33-15,-4 4-1 16,7 9 1-16,-5 0-2 0,7 3 1 16,3 0-2-16,7-4 1 15,9-8-2-15,12-7 0 16,8-8 0-16,11-7 0 15,5-8-1-15,4-5 0 16,1-6 0-16,-1-4 0 16,-2 0 0-16,-7-4 0 15,-1 0 0-15,-10 5-1 16,-5 1 1-16,-4 6 0 15,-5 5-1-15,-8 11 1 16,0 0-1-16,-4 24 1 16,-5 12 0-16,-5 13 0 0,-1 15 0 15,-3 13 1 1,-4 11 1-16,-3 5-2 0,-1 4 1 15,0-2 0-15,1-7 0 16,2-10-1-16,2-14 2 16,3-10-2-16,3-16 1 15,3-16 0-15,1-14-1 16,0-13 1-16,-3-15 0 15,0-11 0-15,-1-9 0 16,0-14 1-16,3-6-3 16,4-5 1-16,8-2-1 15,6-1 1-15,9 6-2 16,9 3 0-16,10 6-2 15,3 9-2-15,16 15-6 16,-10-7-5-16,19 25-8 0,-13-17-6 16,17 14-9-16,-6-6-2 15,6 3 2-15</inkml:trace>
  <inkml:trace contextRef="#ctx0" brushRef="#br2" timeOffset="76974.4027">12780 8350 110 0,'-23'14'42'15,"-6"-11"-2"-15,8 1-4 16,21-4-51-16,-23-10-13 16,23 10-14-16,7-16 1 15,7 8-3-15,-2 0 2 16</inkml:trace>
  <inkml:trace contextRef="#ctx0" brushRef="#br3" timeOffset="89893.1416">1838 10064 91 0,'4'-13'36'16,"-11"-7"0"-16,2 9-4 15,-15-7-25-15,4 8-2 16,-8-3-1-16,2 8 0 16,-6-2-1-16,0 8-1 15,-1 5 0-15,-1 7 0 16,-2 8-1-16,-1 9 1 0,2 9-1 15,-2 7 1-15,2 5-2 16,6 1 1-16,6-2-2 16,6-4 1-16,11-7-2 15,13-10 1-15,16-10-4 16,10-13 0-16,25 1-19 15,0-20-14-15,15 2 3 16,-2-17-6-16,11 3 5 16</inkml:trace>
  <inkml:trace contextRef="#ctx0" brushRef="#br3" timeOffset="90301.165">2094 9591 74 0,'-57'-43'39'0,"1"15"-2"15,-14 2 1-15,4 26-16 16,-1 3-19-16,-6 19-1 16,3 19 1-16,3 17 0 15,3 22-1-15,10 19 1 16,8 16-3-16,13 10 2 15,14 6-2-15,16 3 1 16,17-8-2-16,22-12 1 16,18-22-2-16,24-26 2 15,18-33-1-15,14-33 0 16,11-31 1-16,2-27-2 15,-4-24 4-15,-7-16-2 0,-21-15 2 16,-23-3-1-16,-28 1 0 16,-26 5-1-16,-31 10 1 15,-24 7-1-15,-21 15-2 16,-17 15-2-16,-4 22-3 15,-9 1-17-15,13 33-14 16,6 5 1-16,22 18-2 16,20-1 1-16</inkml:trace>
  <inkml:trace contextRef="#ctx0" brushRef="#br3" timeOffset="90720.1889">3305 9870 101 0,'-5'-14'37'16,"5"14"2"-16,0 0-2 16,8 15-33-16,-13 15-2 15,2 11-1-15,-4 15 1 16,-1 11-1-16,-5 10-1 15,0 8 0-15,0 1-1 16,0-6-1-16,2-6-2 16,2-15-1-16,14-5-15 15,-6-30-16-15,16-13-1 16,-5-22-1-16,12-13 0 15</inkml:trace>
  <inkml:trace contextRef="#ctx0" brushRef="#br3" timeOffset="90915.2001">3051 9959 98 0,'-41'-25'38'0,"16"18"0"16,-1 2 0-16,26 5-24 16,0 0-11-16,21 2-2 15,20-15 0-15,17-1-1 16,16-5-2-16,8-3-3 15,14 13-11-15,-5-10-21 16,2 16-2-16,-13-1 1 16,-7 21-2-16</inkml:trace>
  <inkml:trace contextRef="#ctx0" brushRef="#br3" timeOffset="91454.2309">3950 9727 97 0,'15'-37'37'0,"-14"-2"1"16,7 23-6-16,-16-8-26 15,8 12-1-15,-7-1 1 16,7 13 0-16,-6 19-2 15,-2 7-1-15,0 14 0 0,-2 13-1 16,-2 16-1-16,-4 10 1 16,-3 10-1-16,3 2 0 15,-2-3-1-15,4-6 0 16,4-14-1-16,6-13 1 15,8-15-1-15,5-16 1 16,7-17 1-16,7-14-2 16,7-12 2-16,4-9-1 15,2-4 2-15,-2-4-1 16,-1 2 0-16,-7 1 0 15,1 8-1-15,-11 12 1 16,-3 12-1-16,-7 11 0 16,-4 15 0-16,-4 3-2 0,2 8-1 15,0 2-2-15,8 4-3 16,-5-15-13-16,15 6-19 15,-4-18 0-15,12-3 0 16,-3-15 0-16</inkml:trace>
  <inkml:trace contextRef="#ctx0" brushRef="#br3" timeOffset="91771.249">4384 10203 103 0,'-2'14'38'0,"2"-14"0"16,7 28 0-16,-7-28-35 15,29 17 1-15,-5-16-2 0,9-4 0 16,1-9 0-16,3-3-1 16,-3-10 0-16,-4-2 0 15,-7-2 1-15,-6-1-1 16,-15 5 0-16,-9 3 0 15,-9 7 1-15,-11 13-1 16,-7 10 1-16,-1 13 0 16,-3 9 0-16,3 10-1 15,6 6-1-15,8 1 1 16,14-1-2-16,11-10-1 15,20-6-6-15,9-19-24 16,29-6-9-16,4-22 0 16,26-5 0-16</inkml:trace>
  <inkml:trace contextRef="#ctx0" brushRef="#br3" timeOffset="92258.2769">5869 10024 80 0,'1'-18'37'0,"-1"18"0"15,-12-12-1-15,2 24-25 16,-13-2-4-16,1 17 0 16,-6 4-2-16,2 12 0 15,-3 3-2-15,6 2 0 16,9-2-2-16,9-2 0 15,12-7-2-15,15-13-2 0,20-7-2 16,6-27-17-16,28 4-16 16,0-20-3-16,17 2 3 15,-9-17-2-15</inkml:trace>
  <inkml:trace contextRef="#ctx0" brushRef="#br3" timeOffset="93071.3234">6393 10013 105 0,'-39'19'39'0,"-9"-4"1"15,5 20-3-15,-3-7-32 16,5 6 0-16,3 4-2 16,9 2 0-16,9-4-2 15,11 0 0-15,15-6-1 16,12-7 1-16,18-8-1 0,7-10-1 15,14-12 1-15,0-8-1 16,5-9 1-16,-1-6-2 16,-6-7 2-16,-11-1-1 15,-11-1 0-15,-10-1 1 16,-14 3-1-16,-9 5 1 15,-10 6 0-15,-8 7 0 16,-5 6 1-16,0 10 0 16,-4 6-1-16,5 8 1 15,5 2 0-15,6-1 0 16,11-1 0-16,0-11 0 15,29 10-1-15,0-12 1 16,8-6-1-16,6-3 0 16,-1-1 0-16,1-1 0 0,-6 1 1 15,-6 5-1-15,-8 5 0 16,-5 7 0-16,-12 7 1 15,-8 7-1-15,-5 9 0 16,-6 3 1-16,-3 4-1 16,0 3 0-16,-1-2 0 15,2-4-1-15,4-5 1 16,7-9-1-16,4-18 1 15,14 4 0-15,7-18 0 16,5-9 0-16,3-9 0 16,6-4 1-16,-2-4-1 15,-1 3 2-15,-3 1-2 16,-5 9 0-16,-9 9 0 0,-4 6 0 15,-11 12 1-15,1 12-1 16,-7 5 0-16,4 5 1 16,-3 5-1-16,5-3 0 15,6-3 0-15,5-5 0 16,9-7 0-16,8-9 0 15,7-11 0-15,3-6 0 16,1-6 0-16,-1-4 0 16,-2-1 0-16,-6 4 0 15,-5 1 1-15,-7 9-1 16,-7 9 0-16,-11 5 1 15,3 19-1-15,-9 4 0 16,-1 6 0-16,2 2-1 16,2 4-2-16,0-3 0 0,10-2-5 15,0-17-5-15,22 6-25 16,-11-20-3-16,18-2 2 15,-5-18-2-15</inkml:trace>
  <inkml:trace contextRef="#ctx0" brushRef="#br3" timeOffset="93536.35">7686 9441 104 0,'-27'4'40'15,"6"25"2"-15,-5 8-1 16,8 17-35-16,1 9-2 15,4 12 0-15,6 6-1 16,2 6 0-16,3-3-1 0,6-2 0 16,-2-7-2-16,4-12-1 15,0-13 1-15,2-14-1 16,0-16 1-16,2-13 0 15,5-16 0-15,1-12 0 16,5-11 0-16,1-8 1 16,1-8-1-16,4-3 1 15,2 1-1-15,-1 6 0 16,0 7 0-16,-3 8 0 15,0 12 0-15,0 13 0 16,-2 13-1-16,-2 10 1 16,-1 9 0-16,-3 5 0 0,-6 7 0 15,-6 0 0 1,-7 2 0-16,-8 1 0 0,-11-2 0 15,-9-8-1-15,-5-3 0 16,-6-9-3-16,1-4 0 16,2-14-3-16,17-2-6 15,-6-26-17-15,29 7-11 16,1-14 2-16,24 1-1 15,1-10 3-15</inkml:trace>
  <inkml:trace contextRef="#ctx0" brushRef="#br3" timeOffset="93732.3612">8159 9962 107 0,'25'7'42'0,"-25"-7"1"16,13 18-2-16,-19-5-32 0,1 8-4 16,0 3-2-16,-1 5-1 15,-3 4-1-15,5 2-1 16,0 1-1-16,3-7-4 15,10 0-2-15,-4-18-10 16,19 4-23-16,-9-21-1 16,18 0 0-16,-10-19-1 15</inkml:trace>
  <inkml:trace contextRef="#ctx0" brushRef="#br3" timeOffset="94152.3852">8433 9758 114 0,'0'0'41'0,"-12"13"2"15,19 4-2-15,-8-4-36 16,12-2-1-16,1 1-1 16,4 3-1-16,1 2 0 15,-3 5-2-15,-2 1 0 16,-2 2 0-16,-7 6 0 15,-3 1 0-15,-5 2 0 16,-4 1 0-16,-1-3 0 16,-2-3 0-16,3-5 0 15,4-5 0-15,5-19 0 16,16 8 0-16,3-20 0 15,8-9 0-15,7-6 0 16,2-8 0-16,3-3 0 16,-1 0 0-16,-9 2 0 0,0 5 0 15,-12 10 0-15,-5 9 0 16,-12 12 0-16,-2 15 0 15,-6 9 0-15,-3 9 0 16,2 9-2-16,-5-6-3 16,14 12-6-16,-6-20-4 15,22 9-19-15,-6-24-8 16,15-1 1-16,-2-19-1 15</inkml:trace>
  <inkml:trace contextRef="#ctx0" brushRef="#br3" timeOffset="94793.4219">9313 9977 94 0,'8'-15'37'0,"-8"-8"-2"0,0 23-4 15,-14-20-24-15,-3 17 0 16,-13-2-1-16,-1 13 1 16,-13 0-2-16,-2 12 1 15,-2 0-2-15,3 5-1 16,5 3-1-16,8 2 0 15,9 0-2-15,12-3 1 16,15-5 0-16,14-3-1 16,14-8 0-16,10-4 0 15,11-8 0-15,7-9 0 16,1-10 1-16,2-4-1 15,-7-7 0-15,-6-4 0 16,-9-3 1-16,-10-1-1 16,-11 0 0-16,-7 4 0 0,-8 5 1 15,-5 10-1-15,-4 9 0 16,4 11 0-16,-13 9 0 15,6 12 0-15,2 9 0 16,4 2 0-16,2 5-2 16,4-6 0-16,9-2-4 15,2-20-4-15,20 5-10 16,-7-28-19-16,17-4-2 15,-3-25 1-15,14-1 0 16</inkml:trace>
  <inkml:trace contextRef="#ctx0" brushRef="#br3" timeOffset="95001.4338">10011 9247 109 0,'-26'9'41'0,"6"39"1"16,-11 9-1-16,7 19-37 15,-7 10-1-15,3 11 0 16,2-1 0-16,5-1-2 16,5-7 0-16,7-11-2 15,7-13-4-15,0-16-2 16,16-3-17-16,-9-29-16 15,11-6 0-15,-9-24 0 16,8-4-1-16</inkml:trace>
  <inkml:trace contextRef="#ctx0" brushRef="#br3" timeOffset="95301.451">9745 9726 96 0,'0'0'41'0,"-14"-2"2"16,21 16-2-16,-7-14-20 15,26 5-18-15,2 0 0 16,10-4-1-16,5-1-1 15,3 0 0-15,2-1 0 16,0 1-1-16,-7 0 0 16,-3 5 0-16,-9 2 0 15,-7 7 0-15,-7 3 0 16,-10 6 0-16,-5 5 0 15,-5 7 0-15,-2 2 0 16,-4 3 0-16,0 0 0 16,1-2-2-16,3 0-1 15,3-11-4-15,16 2-10 0,-12-29-23 16,26 10-2-16,-8-28 2 15,14-3-2-15</inkml:trace>
  <inkml:trace contextRef="#ctx0" brushRef="#br3" timeOffset="95437.4587">10277 9571 112 0,'-10'-17'38'16,"-5"1"2"-16,15 16-5 16,-6 14-56-16,6-14-18 15,23 4 1-15,-5-4-2 16,17 8-1-16</inkml:trace>
  <inkml:trace contextRef="#ctx0" brushRef="#br3" timeOffset="96053.494">10708 9715 114 0,'-26'9'42'16,"1"13"0"-16,-13-11-2 16,5 14-36-16,-3 6-1 15,5 8 0-15,7 3 0 16,2 2-1-16,11-2 0 15,7-5-2-15,13-8 0 16,8-10 0-16,10-12 0 16,4-13-2-16,6-10 1 15,2-12-1-15,0-9 0 0,-5-4 0 16,-3-7 0-16,-8 1 0 15,-2 3 0-15,-6 4 0 16,-8 8 2-16,0 6-1 16,-5 10 2-16,-2 16 0 15,0 0 0-15,18-5 0 16,-8 12 0-16,5 3 0 15,4 0 0-15,3 1 1 16,-2 1-2-16,2 3 2 16,-2 2-1-16,-6 4 0 15,-9 4 1-15,-9 5-1 16,-6 5 1-16,-6 1-2 15,-5-2 0-15,-1-3 0 16,3-4 0-16,6-7 0 0,13-20 0 16,0 0 0-16,25-18 0 15,7-9 0-15,6-10 0 16,8-5 0-16,-1-2 0 15,-2 3 0-15,-4 9 0 16,-8 7 0-16,-8 16 0 16,-12 14 0-16,-8 14 0 15,-6 9 0-15,-4 9 0 16,-1 6 0-16,3 0 0 15,1-2-2-15,13 5-11 16,-9-28-4-16,26 10-14 16,-8-27-13-16,11-5 1 15,-4-17 0-15,9-7 1 16</inkml:trace>
  <inkml:trace contextRef="#ctx0" brushRef="#br3" timeOffset="96812.5374">12234 9838 70 0,'27'-17'34'0,"0"1"-1"16,-7-9-5-16,8 8-20 15,-16-8-1-15,5 8 0 16,-15-4 1-16,-2 21 0 15,-9-18-2-15,-5 20 0 16,-13 3 0-16,-2 10-1 16,-6 5-2-16,1 12 1 15,0 1-2-15,6 4 0 16,6 1 0-16,14 0-1 15,10-2 0-15,16-4 0 16,11-8-1-16,9-5 0 16,9-10 1-16,4-8-1 15,-1-7 0-15,-3-9 0 16,-6-7 0-16,-9-6 1 0,-12-6-1 15,-10-3 0-15,-10-1 0 16,-10 0-1-16,0 1 1 16,-6 6-1-16,-1 6 0 15,4 6-1-15,13 19 0 16,-13-9-3-16,22 22-4 15,3-9-10-15,20 15-20 16,3-10 0-16,19 7 0 16,5-12 0-16</inkml:trace>
  <inkml:trace contextRef="#ctx0" brushRef="#br3" timeOffset="97067.552">13324 9179 54 0,'-25'-41'39'15,"-14"6"-2"-15,-2 26 1 16,-13 4-14-16,3 34-14 16,-12 14-2-16,10 23-1 15,-4 14-2-15,10 15 0 16,6 4-2-16,14 5-1 15,15-3-1-15,12-9-2 16,15-8-6-16,-2-25-18 16,20-2-14-16,-9-25-2 15,3-7 0-15,-14-22 1 16</inkml:trace>
  <inkml:trace contextRef="#ctx0" brushRef="#br3" timeOffset="97224.5609">12659 9720 118 0,'17'-16'42'0,"17"-6"1"15,27 10-2-15,24-5-40 16,5 0-7-16,17 11-18 16,-9-9-16-16,4 9-2 15,-17-5 1-15,-6 12-3 16</inkml:trace>
  <inkml:trace contextRef="#ctx0" brushRef="#br0" timeOffset="101354.7972">14486 9605 68 0,'-11'24'35'16,"-3"-7"1"-16,5 13 1 16,-14-3-29-16,7 15-1 15,-11-3 0-15,10 13 0 16,-7-3-2-16,7-1-2 15,3-3-1-15,8-6 0 16,5-10-2-16,12-13 1 16,4-17-1-16,8-16 0 15,7-20 1-15,4-14-1 16,-2-9 0-16,2-9 0 15,-4-4 0-15,-7 1-1 16,-3 5 1-16,-8 9 0 16,-5 13 0-16,-4 13 0 0,-5 16 0 15,2 16 0-15,-8 10 1 16,6 13 0-16,1 8 0 15,4 4 1-15,5 1 0 16,9-4 0-16,9-9 0 16,11-8 1-16,10-13-2 15,9-11 2-15,6-8-2 16,4-6-1-16,-4-5 1 15,-5 4-2-15,-8 2 1 16,-9 6 0-16,-11 11 1 16,-12 13-2-16,-14 14 1 15,-6 9 1-15,-9 10-1 16,0 10 1-16,0 0-2 15,-2 2-1-15,9 2-2 0,6-15-2 16,21 7-13-16,-3-26-20 16,20-4 0-16,2-18-1 15,12-5 0-15</inkml:trace>
  <inkml:trace contextRef="#ctx0" brushRef="#br0" timeOffset="101722.8182">15632 9485 106 0,'-15'-2'39'15,"-12"6"2"-15,2 19-1 16,-15 2-36-16,8 13 0 16,0 5-2-16,3 8 1 15,2 1-1-15,9-2 1 0,7-3-2 16,8-9 2-16,12-8-3 15,9-14 1-15,9-12 0 16,7-12-1-16,5-10 0 16,4-9 0-16,-3-7 1 15,-1-5-1-15,-4-2 0 16,-8 5-1-16,-7 3 1 15,-5 8-1-15,-9 7 1 16,-6 18 0-16,0 0-1 16,-15 21 1-16,3 9-2 15,-2 6 0-15,8 5-3 16,-5-3-5-16,24 11-11 15,-10-27-6-15,27 3-14 16,5-21 1-16,22-7-1 16,2-20 3-16</inkml:trace>
  <inkml:trace contextRef="#ctx0" brushRef="#br0" timeOffset="102053.8372">16307 9483 100 0,'-27'-15'39'0,"-2"19"0"15,-16 1-2-15,2 18-29 16,-10-3-2-16,7 9-1 15,1-1-2-15,12 3 1 16,11-3-2-16,11-5 0 16,21-6-1-16,14-8 1 15,18-4-2-15,6-5 0 0,10-2 0 16,-1-1 0-16,-3 1 0 15,-8 3 0-15,-13 6 0 16,-14 9 0-16,-17 5-1 16,-12 8 2-16,-14 3-2 15,-5 2 1-15,-3 0 0 16,2-7-2-16,4-3-1 15,7-14-3-15,19-10-10 16,9-11-9-16,22-9-15 16,2-18 0-16,18-2-2 15,4-16 3-15</inkml:trace>
  <inkml:trace contextRef="#ctx0" brushRef="#br0" timeOffset="102360.8547">16765 9427 108 0,'-14'0'40'15,"-13"8"0"-15,-2 14-1 16,-20 1-35-16,4 7-1 15,2-1-1-15,6 3 1 16,6-4-1-16,12-2-1 16,14-3 0-16,17-10 0 15,16-3 0-15,14-7 0 16,5-2-1-16,6-1 0 15,-4 2 0-15,-6 3 0 16,-12 5 1-16,-14 10-1 16,-18 9 1-16,-15 3-1 15,-15 4 0-15,-4-1 1 16,-1 1-2-16,1-8 0 15,8-4-4-15,7-20-6 0,30-1-11 16,-2-24-13-16,28-1-7 16,4-13 0-16,18-3 0 15</inkml:trace>
  <inkml:trace contextRef="#ctx0" brushRef="#br0" timeOffset="102527.8643">17098 9729 133 0,'-15'14'45'16,"18"0"-3"-16,-3-14-7 15,21-14-35-15,16 7-3 16,4-11-10-16,21 11-12 16,-13-14-15-16,12 5-4 15,-7-4 0-15,1 4 0 0</inkml:trace>
  <inkml:trace contextRef="#ctx0" brushRef="#br0" timeOffset="103511.9206">17624 9615 101 0,'-4'20'38'0,"0"-8"2"16,8 7-3-16,5-8-32 16,16-3-1-16,7-8-1 15,13-2-1-15,8-6 0 16,6-4 0-16,3-5 0 15,3-3-3-15,-8-5 2 0,-5-1-1 16,-10-4 0-16,-12 0 0 16,-15 0 0-16,-14 0 0 15,-18 7 0-15,-14 5 1 16,-11 11 0-16,-12 11 0 15,-11 11 0-15,-1 13 1 16,-1 7 0-16,9 11 0 16,11 2 0-16,10 4 0 15,21-5 0-15,20-6-1 16,26-6-1-16,21-15-1 15,26-9-2-15,12-13-3 16,14-4-1-16,0-16-4 16,9 5-3-16,-19-20-3 15,1 15 0-15,-29-13 3 0,-11 10 4 16,-22-3 5-16,-14 4 4 15,-12 7 6-15,-19-4 5 16,13 21 4-16,-35-17 1 16,17 26-2-16,-10-6-2 15,8 19-2-15,-3 0-3 16,5 11-1-16,-4 5-1 15,3 5-1-15,1 4 0 16,1-1 0-16,3-6-2 16,3-2 1-16,4-11 0 15,7-11 0-15,0-16-2 16,29-9 0-16,0-17 0 15,9-8 0-15,6-11 0 0,5-4 0 16,2 0 0-16,-3 2 0 16,-2 8 0-16,-13 9-2 15,-5 13 2-15,-8 15-1 16,-10 12 1-16,-6 12 1 15,-10 14-2-15,-6 6 1 16,2 7-2-16,-1 3 0 16,4 1-2-16,5-9-1 15,11 3-4-15,1-25-7 16,25 7-6-16,-9-34-4 15,26 4-7-15,-8-23-4 16,8-2-2-16,-5-15 3 16</inkml:trace>
  <inkml:trace contextRef="#ctx0" brushRef="#br0" timeOffset="104644.9854">19069 9646 98 0,'-10'9'38'0,"-4"-1"3"16,14 10-2-16,0-18-23 15,13 15-13-15,11-7 0 16,11-1-1-16,4-5 0 15,9-4 0-15,-2-8-1 16,-1-1 0-16,-4-4 0 16,-6-6-1-16,-15-2 0 15,-6-1-1-15,-14 0 1 16,-9 2 0-16,-10 4 0 15,-8 6-1-15,-7 7 1 16,-9 9-1-16,0 8 2 16,2 11 1-16,1 4-1 0,9 6 0 15,8 2 0-15,12 1 1 16,17-5-1-16,15-6 1 15,16-6-2-15,14-9 0 16,12-8 0-16,7-7 0 16,6-7 0-16,-3-4 0 15,-3-3 0-15,-12 2 0 16,-8 0 0-16,-11 3 0 15,-14 5 0-15,-11 5 0 16,-14 4 0-16,-4 12 0 16,-7 3 0-16,-9 7 0 15,-2 2 0-15,1 6 0 16,-1 0 0-16,3-1-2 15,4-6 2-15,11-9 0 0,4-14 0 16,14-5 0-16,5-13 0 16,6-12 0-16,4-11 0 15,2-4 0-15,0-7-1 16,-3 3 0-16,-3 0 1 15,-4 8-1-15,-4 5 1 16,-4 11-1-16,1 9 0 16,-1 8 1-16,1 10 0 15,7 8 0-15,3 4 0 16,4 6 0-16,7-5 0 15,3 3 0-15,8-8 0 16,2 0 0-16,4-8 1 16,-6-4-1-16,-3-6 0 0,-5-3 0 15,-10-1 1-15,-8-2-1 16,-16 3 0-16,-8 1 1 15,-11 5 0-15,-8 9-1 16,-5 5 1-16,-6 8 1 16,1 10-2-16,-1 4 0 15,6 4 0-15,9 1 0 16,7-2 0-16,8-3 0 15,11-8 0-15,10-10 0 16,6-9 0-16,8-9 0 16,3-9 0-16,2-6 0 15,-2-7 0-15,-1-5 0 16,0 0 0-16,-4 0 0 15,-2 5 0-15,-7 5 0 0,-4 9 0 16,-3 10 0 0,-9 15 0-16,-8 10 0 0,-9 17 0 15,-8 19 0-15,-10 16 0 16,-9 18 0-16,-9 11-2 15,-7 5 4-15,-2 3-4 16,0 1 2-16,5-10-2 16,6-15 3-16,8-17-2 15,12-23 2-15,10-22 0 16,17-25 1-16,2-12-2 15,13-25 0-15,6-13 0 16,5-14 0-16,6-14 0 16,2-8 0-16,2-3 0 15,0 3 0-15,1 5 0 0,0 7 0 16,1 11 0-16,-1 7-4 15,6 22-7-15,-11-4-4 16,16 24-4-16,-19-15-4 16,23 21-5-16,-17-21-1 15,18 14-10-15,-9-10 2 16,2-1 6-16</inkml:trace>
  <inkml:trace contextRef="#ctx0" brushRef="#br0" timeOffset="105196.0169">20907 9462 99 0,'-2'-11'39'0,"2"11"3"16,-13 6-1-16,2 17-22 15,-2 0-15-15,-9 12 0 16,-3 6-1-16,1 8 1 16,3 0-4-16,3 1 0 0,7-3 0 15,6-10 0-15,10-10 0 16,6-15 0-16,11-14 0 15,11-15 0-15,3-9 0 16,3-10 0-16,3-7 0 16,-1-1 0-16,1 0 0 15,-7 7 0-15,-8 9 0 16,-11 17 0-16,-16 11 0 15,0 24 0-15,-14 20 0 16,-16 21 0-16,-13 19 0 16,-14 19 0-16,-10 16 0 15,-6 6 0-15,-1 0 0 16,7-5 0-16,3-12 0 15,12-17 0-15,14-22 0 0,17-25 0 16,17-28 0-16,15-23 0 16,12-22 0-16,9-18 0 15,5-17 0-15,7-14 0 16,7-11 0-16,1 0 0 15,4 4 0-15,-4 7 0 16,6 7 0-16,1 8 0 16,7 16-3-16,-6 2-7 15,12 19-4-15,-13-13-5 16,25 23-3-16,-16-26-7 15,35 22-3-15,-11-20-8 16,17-4 1-16,17 1 4 16</inkml:trace>
  <inkml:trace contextRef="#ctx0" brushRef="#br3" timeOffset="108753.2203">22685 8981 63 0,'-10'-34'36'16,"8"7"0"-16,-1-6 1 16,11 10-25-16,-8-7-4 15,13 13 1-15,-9-4-4 16,8 14 2-16,-12 7-3 15,12 19 0-15,-12 15-1 16,-1 21-1-16,-7 16 2 16,-6 19-3-16,-9 13 2 15,0 8-2-15,-1 2 0 16,1 0 0-16,6-9-1 0,9-15-3 15,16-9-6-15,6-28-27 16,30-13-2-16,3-27 0 16,17-8-2-16</inkml:trace>
  <inkml:trace contextRef="#ctx0" brushRef="#br3" timeOffset="109140.2425">23804 8771 101 0,'-20'-8'40'0,"-8"17"0"16,-25-1 0-16,-13 11-38 0,-9 5 2 15,-4 8-1-15,-3 3 1 16,4 7-2-16,9 3-1 15,14-1 0-15,24 1 0 16,24-1 0-16,32-5-1 16,26 1-1-16,22-4 1 15,16 1 0-15,6-2 0 16,2 4 0-16,-9-1 1 15,-17 7 1-15,-24 6-1 16,-26 6 1-16,-33 4-1 16,-24 4 1-16,-24 0 0 15,-15-1 0-15,-11-5-2 16,3-12 1-16,7-9-3 0,14-23-4 15,30 0-15 1,15-34-18-16,34-7-4 0,14-20 1 16,21-5-3-16</inkml:trace>
  <inkml:trace contextRef="#ctx0" brushRef="#br3" timeOffset="110108.2979">2940 11341 64 0,'0'-19'37'0,"3"9"-2"16,-4-8 1-16,1 18-27 15,-6-17-2-15,6 17-2 16,-22-4 0-16,4 11-1 16,-9 5-1-16,-2 7 0 15,-7 4-1-15,1 10 0 16,-2 2-2-16,6 5 1 15,6 0-1-15,8-1 0 16,15 1-3-16,9-8 0 0,18-1-5 16,4-20-19-16,25 3-9 15,-1-16-2-15,17-3 0 16,-2-17 1-16</inkml:trace>
  <inkml:trace contextRef="#ctx0" brushRef="#br3" timeOffset="110806.3378">3352 11307 83 0,'-20'-17'39'15,"0"15"-2"-15,-13-1 1 16,5 14-33-16,-6 5-2 16,1 10 0-16,0 5 0 15,1 8-1-15,6 0 0 16,9 3 0-16,7-4-1 0,11-2 0 15,8-9 0-15,16-8-1 16,8-12 0-16,9-8 0 16,3-13 0-16,0-6-1 15,3-6 0-15,-8-6 0 16,-3-3 1-16,-12 1-1 15,-5 1 1-15,-12 2-1 16,-7 6 1-16,-1 4 1 16,-5 4 0-16,-1 5-1 15,6 12 0-15,-11-15 1 16,11 15-1-16,0 0 0 15,0 0 0-15,0 0 0 16,0 0 0-16,17 15 0 16,-3-12 0-16,0 2 1 0,1-2 0 15,-1 1 0-15,0-2 0 16,0 0 0-16,-5-1-1 15,-9-1 1-15,16 5 0 16,-16-5-1-16,8 10 1 16,-8 2-1-16,-4 2 1 15,-1 7-1-15,0 4 0 16,-2 3 0-16,3 0 0 15,-2-2 0-15,4-5 0 16,2-6 0-16,0-15 0 16,14-4 1-16,-4-13-1 15,9-9 1-15,-2-7 0 16,0-5 0-16,2-2 0 15,1-2-1-15,-1 5 1 16,-4 5-1-16,0 8 0 0,-2 8-1 16,-2 10 1-16,0 10 0 15,-4 12 0-15,-2 10 0 16,-1 8 0-16,0 8 0 15,2 3-2-15,2-1-1 16,9-2-3-16,0-16-8 16,26 5-13-16,-4-26-13 15,14-4 1-15,-2-20-2 16,11-2 2-16</inkml:trace>
  <inkml:trace contextRef="#ctx0" brushRef="#br3" timeOffset="111159.358">4329 11242 88 0,'-25'-9'38'15,"11"9"0"-15,-9-6 1 16,1 7-34-16,-1 0-1 16,2 7-1-16,-3 3 0 15,4 6-1-15,-1 2 0 16,7 1 0-16,3 1-1 15,10 2 0-15,3-4-1 16,10-4 1-16,6-6-1 16,6-3 0-16,5-4 0 15,0-1 1-15,0-2-1 16,-2 1 1-16,-6 4-1 15,-4 2 1-15,-12 5-1 16,-6 5 1-16,-12 6-1 16,-3 5 0-16,-9 1-1 0,0-1 0 15,-1 0-1-15,3-7-3 16,11 1-3-16,-2-24-15 15,24 7-16-15,-1-19-1 16,20 0 0-16,0-11 0 16</inkml:trace>
  <inkml:trace contextRef="#ctx0" brushRef="#br3" timeOffset="112074.4103">4512 11349 83 0,'0'0'39'15,"-17"5"-2"-15,17-5 2 16,0 0-35-16,-3 13 0 15,16-16-1-15,6 0 0 16,8-6-1-16,8-4 0 0,4-6 0 16,4 2-1-16,0-6 0 15,-5 1 0-15,-4 0 0 16,-8 0 0-16,-12 3 0 15,-11 4-1-15,-12 3 0 16,-10 6 1-16,-10 8-1 16,-8 5 0-16,-7 8 1 15,0 8-1-15,-3 4 1 16,5 8 0-16,9-1 0 15,9 2 0-15,11-6 0 16,16-4 0-16,16-9-1 16,16-9 0-16,13-10 0 0,12-11 0 15,4-9 0-15,4-4 0 16,1-4 0-16,-6 1 0 15,-10 2 1-15,-9 3-1 16,-14 8 0-16,-11 8 0 16,-19 8 0-16,3 16 1 15,-13 9-1-15,-7 9-1 16,-1 6 2-16,-3 7-2 15,3 5 1-15,2-1 1 16,4-7-1-16,5-6 0 16,8-14 1-16,6-11-1 15,7-18 0-15,7-12 1 16,4-14 0-16,4-12-1 15,-1-8 1-15,1-4-1 16,-5 0 0-16,-2 2 0 0,-6 6 1 16,-4 11-1-16,-6 7 0 15,-2 13 0-15,-4 16 0 16,0 0 1-16,18-4-1 15,-10 13 1-15,5 3-1 16,4 2 0-16,3-3 1 16,6-2-1-16,4-4 0 15,4-4 0-15,3-4 0 16,1-5 0-16,2-4 0 15,-4 1 0-15,-3-1 0 16,-3 1 0-16,-5 1 1 16,-8 7-1-16,-17 3 0 15,14 10 1-15,-15 5-1 16,-4 9 1-16,1 8 0 0,-1 3-1 15,0 5 1-15,6 1-1 16,3-2 0-16,4-2 0 16,6-10 1-16,7-8-1 15,2-14 0-15,5-11 1 16,1-13-1-16,0-10 1 15,-2-9-1-15,-1-6-1 16,-2-2-1-16,-8-9-2 16,6 13-4-16,-11-9-6 15,10 19-4-15,-14-10-6 16,17 24-10-16,-9-8-8 15,6 15 1-15,-5 2 4 16</inkml:trace>
  <inkml:trace contextRef="#ctx0" brushRef="#br3" timeOffset="112653.4434">6202 11146 87 0,'-23'-7'39'0,"23"7"-1"16,0 0 2-16,0 0-36 16,19 12-1-16,7-7 0 15,4-2 0-15,8 0 0 16,0-3-1-16,2-2 0 15,-3-4-1-15,1-3 1 16,-7-2-1-16,-6-3 0 16,-7-2 0-16,-6 0 1 15,-10-1-1-15,-7 4 1 0,-10 0-1 16,-10 11 0-16,-8 5-1 15,-6 11 0-15,-5 7 0 16,-2 6-1-16,2 9 1 16,2 2-2-16,8 5 2 15,16-4-1-15,13-4 1 16,15-7-2-16,21-3-2 15,12-15-3-15,25 6-12 16,-3-24-14-16,21 3-6 16,-5-13-1-16,10 3-2 15</inkml:trace>
  <inkml:trace contextRef="#ctx0" brushRef="#br3" timeOffset="113030.465">6906 11135 102 0,'-34'-1'39'15,"-8"-4"3"-15,6 17-7 16,-3-3-31-16,7 9-1 15,5 5 0-15,8 6 0 16,5-4 0-16,14 2-1 16,10-9 0-16,12-6-1 15,10-13 0-15,12-11 0 16,5-14 0-16,8-11 0 15,0-10 0-15,0-9 1 16,-5-4-1-16,-6-5 0 16,-6-2 0-16,-8 3 1 15,-11 10-1-15,-7 10 2 16,-11 17-3-16,-3 27 0 0,-21 3 0 15,0 27 0-15,-6 24 0 16,1 11 0-16,2 9-2 16,4 5 0-16,14 1-2 15,9-11-5-15,19 0-5 16,-1-27-8-16,27 4-7 15,-6-26-13-15,14-6-1 16,-4-18 0-16,4-2 3 16</inkml:trace>
  <inkml:trace contextRef="#ctx0" brushRef="#br3" timeOffset="113180.4736">7533 11364 115 0,'-21'9'44'16,"7"5"0"-16,-9-13-2 15,11-6-41-15,12 5-5 0,-18-12-8 16,18 12-12-16,0 0-17 15,0 0-2-15,0-19-1 16,0 19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4T00:14:11.53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3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4T00:18:18.225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1378 1090 72 0,'-48'-49'42'16,"48"49"-1"-16,0 0-1 15,0 0-17-15,0 0-25 16,54-5 2-16,-54 5 0 15,73 2 0-15,-73-2 0 16,96-7 0-16,-44-1 0 16,6-1 3-16,-1-8-2 0,2-2-1 15,-3-4 2-15,-3-4-1 16,-8-2-1-16,-45 29 2 15,61-51-1-15,-61 51 0 16,0 0 1-16,-2-56 1 16,2 56-1-16,-58-7 1 15,58 7-1-15,-86 13 0 16,41 2 0-16,45-15-1 15,-78 46 0-15,78-46-1 16,-47 60-2-16,47-60-4 16,8 63-2-16,-8-63-11 15,64 49-21-15,-14-32-1 16,18-6-1-16,5-8-1 15</inkml:trace>
  <inkml:trace contextRef="#ctx0" brushRef="#br0" timeOffset="187.0107">2747 816 104 0,'0'0'40'16,"0"0"2"-16,0 0-4 16,-40 72-35-16,-44 16-3 15,-5 15 2-15,-5 13-3 16,6-2-1-16,2-29-6 15,22-26-21-15,36-30-12 16,28-29 2-16,0 0 1 16</inkml:trace>
  <inkml:trace contextRef="#ctx0" brushRef="#br0" timeOffset="339.0194">2256 1287 107 0,'19'-61'39'0,"-19"61"4"16,13-62-3-16,-13 62-30 16,0 0-3-16,42-44-2 15,-42 44-1-15,55-18-4 16,-55 18-3-16,80-1-31 15,-26 2-8-15,12 7-4 16,11 1-1-16</inkml:trace>
  <inkml:trace contextRef="#ctx0" brushRef="#br0" timeOffset="1795.1027">2654 1109 55 0,'0'0'39'16,"0"0"0"-16,0 0-1 15,0 0-23-15,0 0-4 16,-31-53-4-16,31 53-1 15,0 0-2-15,0 0-1 0,0 0 0 16,0 0-2-16,0 0 1 16,0 0 0-16,0 0 0 15,76 39 0-15,-76-39-1 16,70 33 0-16,-70-33-1 15,80 40 2-15,-47-29-4 16,56 32 0-16,0-1-3 16,-89-42 0-16,81 32-15 15,-81-32-20-15,62 21 3 16,-62-21-3-16,0 0 2 15</inkml:trace>
  <inkml:trace contextRef="#ctx0" brushRef="#br0" timeOffset="4318.247">5082 677 82 0,'23'-69'37'0,"-23"69"-2"16,2-59-1-16,-2 59-30 15,0 0-1-15,-50-46 1 16,50 46-1-16,-66 6 0 16,66-6 0-16,-76 38 0 0,76-38-1 15,-78 73 0-15,78-73-2 16,-75 139 1-16,33 0 0 15,26 3 0-15,28-10-1 16,36-18 2-16,18-52 0 16,-17-44 0-16,4-6 1 15,12-19-1-15,2-4 1 16,0-19-1-16,1-4 2 15,-4-10-1-15,-2-11-1 16,-13-12 0-16,-9-7-2 16,-8-3 2-16,-8-4-3 15,-13 1 0-15,-3 0-1 16,-9 10-2-16,-2 3-3 0,-15 3-28 15,18 64-8-15,-48-84 2 16,48 84-1-16</inkml:trace>
  <inkml:trace contextRef="#ctx0" brushRef="#br0" timeOffset="4516.2584">5239 834 114 0,'0'0'41'0,"15"78"1"15,-15-78-11-15,18 80-31 16,-15-54-3-16,19 43 0 16,12-5-18-16,-34-64-16 15,44 53-3-15,-44-53 2 0,61 41-1 16</inkml:trace>
  <inkml:trace contextRef="#ctx0" brushRef="#br0" timeOffset="4881.2792">5977 1063 114 0,'0'0'42'0,"0"0"0"15,0 0-1-15,0 0-39 16,0 0-1-16,0 0 2 15,-10 47 0-15,-1 10-2 0,12 1 1 16,6-8-2-16,-7-50 1 16,0 0 0-16,59 41 1 15,-59-41-2-15,65-8 0 16,-65 8 0-16,80-37 0 15,-80 37 0-15,81-57 0 16,-81 57 0-16,77-57 0 16,-77 57 0-16,66-48 0 15,-66 48 0-15,53-27 0 16,-53 27 0-16,0 0 0 15,54-4-2-15,-22 20-4 16,-32-16-29-16,13 36-3 16,-13-36-4-16,0 0 2 15</inkml:trace>
  <inkml:trace contextRef="#ctx0" brushRef="#br0" timeOffset="8293.4744">7563 479 85 0,'0'0'37'16,"0"0"-1"-16,0 0-1 15,0 0-26-15,-50-36-2 16,50 36-2-16,0 0-1 0,0 0-1 16,0 0 0-16,0 0 0 15,0 0 0-15,75-8-2 16,-75 8 1-16,86-9-1 15,-35 2 0-15,6-1 0 16,2-1-1-16,2-1 0 16,1 1 0-16,-1-2 2 15,-3 1-1-15,2-1 0 16,-4 2-1-16,-7 4 1 15,-49 5 0-15,79 5-1 16,-79-5 1-16,0 0-1 16,43 72-1-16,-43-72 1 15,-23 97 2-15,0-38 0 16,-7 4 0-16,-6-21 0 0,-41 101 0 15,7 6 1-15,-3-3-3 16,7-9 0-16,-4-39 0 16,23-31-2-16,24-34-2 15,23-33-1-15,21-2-3 16,-21 2-9-16,0 0-22 15,0 0-2-15,49-48 1 16,-49 48 0-16</inkml:trace>
  <inkml:trace contextRef="#ctx0" brushRef="#br0" timeOffset="8602.4921">8766 1331 109 0,'-11'17'41'0,"-5"14"1"15,-9 11-3-15,-2 7-38 16,-8 5-5-16,-5-4-29 0,15 5-7 15,-4-12 0-15,14-5-1 16</inkml:trace>
  <inkml:trace contextRef="#ctx0" brushRef="#br0" timeOffset="9487.5427">9962 725 69 0,'-16'-71'40'16,"16"71"-2"-16,-16-64 2 15,16 64-19-15,0 0-18 16,0 0 0-16,0 0 0 15,0 0 1-15,0 0-1 16,-50 19-1-16,50-19 1 16,-14 81 0-16,14-81 0 15,-9 101-1-15,-10-19 0 16,12 29 0-16,-6-1-1 15,9-6 1-15,-6-29-4 16,7-24 2-16,3-51-1 16,0 0 0-16,0 0 1 15,0 0 0-15,0 0 0 16,0 0-1-16,-9-77 2 0,9 77-1 15,-5-101 1-15,9 40 0 16,-3-8-2-16,2-5 1 16,5-3 0-16,6 0 1 15,0-4 0-15,8-1-1 16,2 4 1-16,5 4-1 15,6 5 0-15,0 10 0 16,-35 59 0-16,86-88-1 16,-41 65 0-16,0 15 1 15,-45 8-1-15,89 24 1 16,-89-24 0-16,72 66 1 15,-72-66-1-15,45 91 0 16,-45-91 1-16,4 108-1 0,-21-52 1 16,17-56 0-16,-49 101 0 15,49-101-1-15,-73 82 0 16,73-82-2-16,-85 56 0 15,85-56-1-15,-82 26-10 16,82-26-27-16,-69-3-2 16,69 3 1-16,0 0-1 15</inkml:trace>
  <inkml:trace contextRef="#ctx0" brushRef="#br0" timeOffset="10542.603">11027 1046 105 0,'0'0'41'16,"0"0"1"-16,-42-64-7 15,42 64-29-15,0 0-1 16,-79-32-2-16,79 32 1 16,-66 6-1-16,66-6 0 15,-72 26 0-15,72-26-2 0,-69 40 0 16,69-40 2-16,-58 49-3 15,58-49 0-15,0 0 0 16,-36 73 0-16,36-73 0 16,0 0 0-16,47 45 0 15,-47-45 0-15,73-1 0 16,-73 1 0-16,92-26 0 15,-42 7 0-15,-1-1 0 16,1-1 0-16,-5-2-2 16,-45 23 2-16,76-34 0 15,-76 34 2-15,46-21-2 16,-46 21 0-16,0 0 0 15,0 0 0-15,12 44-2 16,-4 3 0-16,7 6-4 0,-15-53-2 16,0 0-5-16,73 69-7 15,-73-69-3-15,86 25 3 16,-31-21 8-16,2-8 4 15,2-2 6-15,-1-8 4 16,-2-2 6-16,-7-5 9 16,-49 21 5-16,80-51-4 15,-80 51-4-15,57-48-4 16,-57 48-3-16,0 0-1 15,24-60-2-15,-24 60 0 16,0 0-2-16,-56-13 0 16,56 13-2-16,-66 16 0 15,66-16 0-15,-62 30 0 16,62-30 0-16,-31 50 0 0,31-50 0 15,0 0 0-15,-14 55 0 16,14-55 0-16,0 0 0 16,0 0 0-16,70 18 0 15,-70-18 0-15,60-25 0 16,-60 25 0-16,68-38 0 15,-68 38 0-15,61-41 0 16,-61 41 0-16,47-28 0 16,-47 28 0-16,14 14 0 15,-6 32 0-15,-22 32 0 16,-15 25 0-16,-12 18 0 15,-1 21 0-15,-12 1 0 16,7-8 0-16,2-28 0 16,1-11-2-16,0-22 4 15,3-18-2-15,4-26 0 0,3-23 0 16,5-22 0-16,2-21 0 15,5-18-2-15,4-22 1 16,5-10-2-16,9-16-1 16,17 5-3-16,-8 44-10 15,12-3-10-15,2 10-13 16,9-4 1-16,-28 50-2 15,67-92 1-15</inkml:trace>
  <inkml:trace contextRef="#ctx0" brushRef="#br0" timeOffset="11026.6307">12287 1222 115 0,'0'0'44'15,"0"0"0"-15,52 13-1 16,-52-13-38-16,0 0-1 15,46 0-4-15,-46 0 0 16,0 0 0-16,58-17 0 16,-58 17 0-16,54-22 0 15,-54 22 0-15,66-43 0 16,-66 43 0-16,61-52 0 15,-61 52 0-15,44-49 0 16,-44 49 0-16,0 0 0 16,0 0 0-16,0 0 0 15,-38-13 0-15,-48 54 0 0,1 16 0 16,-4 10 0-16,17 18 0 15,12-19 0-15,41-4 0 16,38-27 0-16,45-23 0 16,21-15 0-16,15-17 0 15,-34 8-12-15,2-7-9 16,10-5-8-16,1-4-16 15,10 0 0-15,6-7 0 16</inkml:trace>
  <inkml:trace contextRef="#ctx0" brushRef="#br0" timeOffset="12758.7298">13933 763 94 0,'-5'-65'42'0,"5"65"0"16,0 0-1-16,5-67-38 15,-5 67 0-15,0 0 1 16,0 0-1-16,0 0 0 15,0 0 0-15,0 0-1 16,0 0 1-16,10 71 0 16,-20-41-1-16,5 68-2 15,4 21 1-15,-6 10-2 16,10 6 0-16,-3-31-3 15,13-36-3-15,22-35-19 16,-35-33-14-16,51-16-2 0,-51 16 0 16,80-39 0-16</inkml:trace>
  <inkml:trace contextRef="#ctx0" brushRef="#br0" timeOffset="12976.7423">14559 766 117 0,'45'-98'42'16,"-45"98"3"-16,22-60-1 15,-22 60-41-15,0 0-1 16,0 0 0-16,0 0-2 16,0 0 0-16,-40 89 0 15,40-89 0-15,-16 100 0 0,30-64-3 16,-14-36-17-16,5 103-20 15,-5-103-4-15,19 100 1 16,-19-100-1-16</inkml:trace>
  <inkml:trace contextRef="#ctx0" brushRef="#br0" timeOffset="13514.773">15245 801 117 0,'56'-90'43'0,"-56"90"1"15,20-66-7-15,-20 66-33 16,0 0-2-16,0 0 1 0,-54-49-1 16,54 49 1-16,-49 19-3 15,49-19 0-15,-48 38 0 16,48-38 0-16,0 0 0 15,-24 70 0-15,24-70 0 16,18 58-2-16,-18-58 4 16,46 61-2-16,-46-61 0 15,64 67 0-15,5-10 0 16,-7 16 0-16,-5 7 0 15,-28-3 0-15,-27 6 0 16,-42-24 0-16,-8-7 0 16,-12-19 0-16,9-20 0 15,6-19 0-15,45 6 0 16,0 0 0-16,-39-55 0 15,39 55 0-15,3-71 0 0,-3 71 0 16,28-89 0-16,-10 41 0 16,7-20 0-16,-4 9 0 15,4 4 0-15,1-3 0 16,0 3 0-16,-5-4 0 15,-21 59 0-15,51-102 0 16,-51 102 0-16,42-85 0 16,-42 85-2-16,0 0-11 15,21-67-13-15,-21 67-16 16,0 0-2-16,0 0-1 15,0 0 0-15</inkml:trace>
  <inkml:trace contextRef="#ctx0" brushRef="#br0" timeOffset="14499.8294">17522 500 89 0,'0'0'40'0,"0"0"1"16,0-81-1-16,0 81-36 16,-25-57 1-16,25 57-3 15,0 0 1-15,-68-70 0 16,68 70-1-16,-64-9 1 15,64 9 0-15,-80 30 0 16,80-30 0-16,-86 66 0 16,86-66 0-16,-92 101 0 15,53-44-1-15,2 4-1 16,9 6 1-16,8 0-2 15,7-1 0-15,9 0 0 0,9-5 0 16,9-5 0-16,-14-56 0 16,55 82 0-16,-55-82 0 15,81 43 0-15,-34-36 0 16,7-6 0-16,-2-8-2 15,-2 1 2-15,1-4-1 16,-4-3 0-16,-47 13 1 16,75-22 0-16,-75 22 2 15,48-10 0-15,-48 10-4 16,0 0 0-16,0 0-2 15,0 0-1-15,0 0-3 16,47 52-6-16,-47-52-12 16,0 0-17-16,0 0 3 15,48 33 0-15,-48-33 1 0</inkml:trace>
  <inkml:trace contextRef="#ctx0" brushRef="#br0" timeOffset="14836.8487">17795 1054 75 0,'0'0'38'16,"51"-50"0"-16,-51 50 3 15,0 0-28-15,49-70-6 16,-49 70-1-16,0 0-1 15,0 0 0-15,0 0-2 16,0 0 0-16,-1 45-1 16,-12 10 2-16,-2 9-2 15,10 5 0-15,-1-6-2 16,5-13 2-16,5-21-1 15,-4-29 0-15,0 0 0 16,0 0 0-16,0 0 1 0,0 0-2 16,46-64 3-16,-46 64-3 15,23-58 0-15,-23 58 0 16,20-92 0-16,-20 92 0 15,20-84-2-15,-20 84 2 16,23-87 0-16,-23 87 0 16,39-82-3-16,-39 82-4 15,50-71-7-15,-50 71-13 16,52-53-14-16,-52 53-2 15,60-31-1-15,-60 31 1 16</inkml:trace>
  <inkml:trace contextRef="#ctx0" brushRef="#br0" timeOffset="15257.8727">18480 788 98 0,'0'0'42'0,"0"0"1"16,0 0 1-16,-18 66-40 15,18-66-2-15,0 0 1 16,0 0-2-16,0 0 0 16,65 50 0-16,-65-50 0 15,59-2 0-15,-59 2-1 16,65-22 1-16,-65 22-1 15,71-35 0-15,-71 35 1 16,59-48 0-16,-59 48 0 0,0 0 0 16,45-72 0-16,-45 72 0 15,0 0 0-15,0 0 0 16,-46-26 0-16,46 26-1 15,-59 26 1-15,59-26 2 16,-65 50-3-16,65-50 0 16,-52 66 0-16,52-66 0 15,-23 70 0-15,23-70 0 16,13 69 0-16,-13-69-5 15,54 56-13-15,-54-56-10 16,80 30-8-16,-80-30-9 16,99 3 0-16,-49-11 0 15</inkml:trace>
  <inkml:trace contextRef="#ctx0" brushRef="#br0" timeOffset="15651.8953">19164 935 99 0,'-54'-25'43'0,"54"25"1"15,0 0-3-15,0 0-38 16,0 0 0-16,0 0-1 16,0 0 0-16,0 0 0 15,72-1-1-15,-72 1 0 16,73-22 2-16,-28 3-2 15,-45 19-1-15,86-43 1 16,-86 43 0-16,76-50 0 16,-76 50-1-16,56-49 1 15,-56 49 0-15,0 0-1 0,0 0 1 16,0 0-1-16,0 0 0 15,-70-13 2-15,70 13 0 16,-73 45-2-16,73-45 0 16,-70 61 0-16,70-61 0 15,-50 75 0-15,50-75 0 16,-21 75 0-16,21-75-8 15,21 63-9-15,-21-63-9 16,53 38-10-16,-53-38-8 16,87 13-1-16,-42-18 3 15</inkml:trace>
  <inkml:trace contextRef="#ctx0" brushRef="#br0" timeOffset="16023.9166">19732 962 110 0,'60'-45'42'0,"-60"45"2"16,0 0-7-16,0 0-34 15,0 0 1-15,0 0 0 16,0 0 0-16,0 0-1 15,0 0 1-15,0 0-4 16,-26 72 0-16,26-72 0 16,0 0 0-16,-28 71 0 15,28-71 0-15,0 0 0 16,0 0 0-16,0 0 0 15,0 0 0-15,51 26 0 16,-51-26 0-16,51-30 0 16,-51 30 0-16,59-42 0 15,-59 42 0-15,65-37 0 16,-65 37 0-16,63-25 0 15,-63 25 0-15,55 3 0 0,0 19 0 16,-27 24 0-16,-8 20 0 16,-10 11 0-16,-2-7-11 15,4-17-8-15,-5-25-6 16,27-15-7-16,-34-13-5 15,0 0-5-15,63-22-1 16,-63 22 3 0</inkml:trace>
  <inkml:trace contextRef="#ctx0" brushRef="#br0" timeOffset="17070.9764">21416 655 79 0,'0'0'42'16,"0"0"-1"-16,0 0 0 15,0 0-27-15,0 0-12 16,0 0 2-16,0 0-1 15,0 0 0-15,-48 28 2 16,48-28-2-16,-17 76 0 16,-9-13 0-16,17 26 0 15,-5 2-2-15,7 5 1 0,-3-12-1 16,10-17-1-16,0-67 0 15,0 0 0-15,0 0 1 16,0 0-1-16,0 0 0 16,0 0 0-16,0 0 0 15,24-84-1-15,-24 84 1 16,7-106-1-16,-6 40 0 15,3-4 0-15,1-3 1 16,5 1 0-16,-4-6 1 16,7 0-1-16,2 3 0 15,6 4 0-15,3 7 0 16,3 5 0-16,-27 59 0 15,65-89 0-15,-65 89 0 16,75-44 0-16,-75 44 1 0,72 7-2 16,-72-7 2-16,59 49-1 15,-59-49 0-15,35 78 1 16,-35-78-2-16,4 97 1 15,-4-97 0-15,-24 101-1 16,24-101 0-16,-46 96 1 16,46-96-1-16,-55 82 0 15,55-82 2-15,-51 56-2 16,51-56 2-16,0 0 0 15,0 0-1-15,0 0 0 16,0 0 0-16,0 0 0 16,78 44 0-16,-78-44 0 15,81 6 0-15,-81-6 0 16,79 17 2-16,-79-17 0 15,58 31 0-15,-58-31 0 0,4 66-2 16,-18 2 0-16,-41 3 0 16,-22 0 0-16,-14-12 0 15,4-14 0-15,12-22 0 16,75-23 0-16,0 0-6 15,0 0-10-15,0 0-5 16,0 0-5-16,0 0-6 16,48-52-7-16,-48 52-2 15,94-30 0-15</inkml:trace>
  <inkml:trace contextRef="#ctx0" brushRef="#br0" timeOffset="17474.9996">22470 963 103 0,'0'0'43'0,"0"0"2"16,0 0-2-16,0 0-38 16,35-62-1-16,-35 62-2 15,0 0 1-15,-67-4 0 16,67 4 1-16,-71 22-4 15,71-22 0-15,-62 47 0 16,-1 8 0-16,18 10 0 16,18 1 0-16,33-5 0 15,27-18 0-15,-33-43 0 16,67 12 0-16,-22-15 0 15,1-5 0-15,2-7 0 0,-48 15 0 16,88-44 0-16,-88 44 0 16,71-61 0-16,-71 61 0 15,45-100 0-15,-45 100 0 16,12-75 0-16,-12 75-4 15,-10-63 1-15,10 63-1 16,0 0-4-16,-23-64-5 16,23 64-7-16,0 0-5 15,0 0-6-15,0 0-8 16,0 0-1-16,0 0 1 15</inkml:trace>
  <inkml:trace contextRef="#ctx0" brushRef="#br0" timeOffset="17804.0184">23050 860 120 0,'0'0'43'16,"73"-7"1"-16,-73 7 0 15,0 0-40-15,0 0-4 16,0 0 0-16,0 0 0 16,0 0 0-16,-22 63 0 15,22-63 0-15,-37 64 0 16,-1-7 0-16,23 4 0 15,15-61 0-15,0 0 0 16,34 69 0-16,-34-69 0 16,54 17 0-16,-54-17 0 15,70-10 0-15,-70 10 0 16,66-38 0-16,-66 38 0 15,52-60 0-15,-52 60 0 16,37-67 0-16,-37 67-3 16,25-61-4-16,-25 61-5 0,16-57-4 15,-16 57-5-15,0 0-7 16,10-64-4-16,-10 64-5 15,0 0-4-15,0 0 3 16</inkml:trace>
  <inkml:trace contextRef="#ctx0" brushRef="#br0" timeOffset="18082.0343">23830 280 109 0,'0'0'44'16,"18"-59"1"-16,-18 59-1 15,0 0-39-15,0 0-2 0,0 0 2 16,-30 60-5-16,30-60 0 16,-30 118 0-16,14-43 0 15,19-22 0-15,-39 131 0 16,0-2 0-16,9-19 0 15,11-31-6-15,2-49-10 16,26-32-10-16,-12-51-4 16,0 0-13-16,0 0 1 15,57 2-1-15,-57-2 3 16</inkml:trace>
  <inkml:trace contextRef="#ctx0" brushRef="#br0" timeOffset="18491.0577">24096 807 111 0,'0'0'43'0,"-3"-60"2"16,3 60-2-16,0 0-40 16,-51-48 0-16,51 48 0 15,-64 2-1-15,64-2 0 16,-73 21-2-16,73-21 0 15,-70 33 0-15,70-33 0 16,-46 40 0-16,46-40 0 16,0 0 0-16,-25 64 0 15,25-64 0-15,0 0 0 16,33 72 0-16,-33-72 0 15,0 0 0-15,72 75 0 0,-72-75 0 16,71 42 0 0,4 15 0-16,-9-9 0 0,-4 3 0 15,-19-7 0-15,-5-10 0 16,-11-8 0-16,-3-3 0 15,-6-11 0-15,-18-12-11 16,24 8-5-16,-24-8-4 16,18-8-6-16,-19-4-4 15,22 7-6-15,-21 5-3 16,33-15 2-16,-10 12 2 15</inkml:trace>
  <inkml:trace contextRef="#ctx0" brushRef="#br1" timeOffset="226318.9447">2022 3007 91 0,'-26'-9'36'0,"-8"7"-1"16,-13 0 0-16,2 11-33 16,-14 5-1-16,-1 8 0 15,-2 8 1-15,-1 9 0 16,3 7 0-16,7 8 1 15,6 0-2-15,11 5 1 16,11-4-1-16,16-2-1 16,14-8 0-16,17-8 0 15,15-14-1-15,14-12 1 0,13-15 0 16,13-14 0-16,5-14 1 15,1-15 1-15,-4-4-1 16,-5-8 0-16,-11-1 0 16,-12 1 0-16,-17 4 0 15,-7 7 0-15,-17 11 0 16,-6 11-1-16,-9 13 1 15,-5 17 0-15,-5 18-1 16,-1 19 1-16,-4 19-1 16,4 13-1-16,2 9 1 15,6 3-2-15,10 3-1 16,6-22-11-16,21 0-22 15,4-36-2-15,15-16 1 16,2-32-1-16</inkml:trace>
  <inkml:trace contextRef="#ctx0" brushRef="#br1" timeOffset="226700.9666">1975 2146 98 0,'-136'1'39'0,"-2"33"1"15,-18 26-2-15,-3 33-34 16,20 32-2-16,19 29 1 16,10 33-1-16,26 23-1 15,23 19-1-15,27 13 2 0,39-5-2 16,33-15-1-16,41-29 0 15,31-43-1-15,45-53 0 16,31-56 3-16,30-62-1 16,27-55 1-16,15-55 0 15,-6-42 0-15,-18-21 1 16,-26-9 1-16,-43-9-2 15,-49-4-1-15,-55 6 0 16,-55 12-2-16,-60 24 2 16,-54 25-2-16,-43 32 1 15,-36 31-3-15,-24 56-5 16,-24 43-29-16,2 52-1 15,-1 25 1-15,24 32-3 16</inkml:trace>
  <inkml:trace contextRef="#ctx0" brushRef="#br1" timeOffset="233955.3815">5452 2437 96 0,'-58'10'37'16,"-4"19"1"-16,-25 4-2 15,-13 12-32-15,1 14-3 16,4 9 2-16,1 0-1 16,10-4 0-16,14-7-1 15,19-6 1-15,22-10-1 16,28-5-1-16,29-13 0 15,26-7 0-15,26-3 0 16,15 1 1-16,10 1-1 0,4 5 1 16,-2 1-1-16,-12 9 0 15,-23 11 0-15,-24 6 0 16,-29 10 0-16,-25 6 0 15,-30 4 1-15,-18 2-2 16,-23-3 2-16,-10-4-1 16,-2-14 1-16,2-9-4 15,15-11-1-15,10-23-21 16,34 0-14-16,12-25 1 15,34 2-2-15,15-21 1 16</inkml:trace>
  <inkml:trace contextRef="#ctx0" brushRef="#br1" timeOffset="234369.4052">5756 3201 92 0,'-5'32'36'0,"-6"4"-1"15,7 15 2-15,-14 7-34 16,12 4-1-16,-3 1 2 15,6 3-1-15,-1-8 1 16,4-6-2-16,0-11 1 16,3-6-1-16,-1-16 0 0,-2-19 0 15,0 0 0-15,13-18 0 16,-7-17-1-16,1-7 1 15,1-10-1-15,5-8 1 16,3-10-1-16,4 5 1 16,10 4 0-16,4 5 0 15,6 7 0-15,9 7-1 16,1 9-1-16,6 5-1 15,5 20-10-15,-10-10-26 16,7 15-3-16,-14-8 0 16,2 13-3-16</inkml:trace>
  <inkml:trace contextRef="#ctx0" brushRef="#br1" timeOffset="235270.4567">3834 2130 83 0,'-36'19'36'0,"-4"1"1"16,11 14-3-16,-7-9-30 0,7 9-1 15,3-6 1-15,10 7 1 16,4-3-1-16,15 0-1 16,8-10-1-16,14-7-1 15,11-12 0-15,15-12 0 16,6-11 0-16,11-7-1 15,-1-10 1-15,-1-4-1 16,-5-1 1-16,-7 9 1 16,-13 3-2-16,-13 11 1 15,-15 14 0-15,-13 5-1 16,-21 20 0-16,-6 10 0 15,-10 15 0-15,-6 10-1 16,-2 8 0-16,1 3-1 16,8-1-1-16,8-9-2 0,25 4-19 15,2-27-15-15,27-6 2 16,9-28-3-16,22-9 1 15</inkml:trace>
  <inkml:trace contextRef="#ctx0" brushRef="#br1" timeOffset="235578.4744">4578 2131 78 0,'-25'-18'41'16,"3"29"-1"-16,-11 1 0 15,5 23-12-15,-9 0-25 16,2 15-1-16,5 1 0 15,9 2-1-15,6 1 1 16,15-6-2-16,15-11 1 0,15-13 1 16,14-18-2-16,10-18 1 15,7-14 0-15,2-13 0 16,-3-9 0-16,-10-6-1 15,-12-5 0-15,-17-2 1 16,-17 9-3-16,-19 7 1 16,-13 16-3-16,-23 6-6 15,-1 30-29-15,-19 4-2 16,4 28 1-16,0 2-4 15</inkml:trace>
  <inkml:trace contextRef="#ctx0" brushRef="#br1" timeOffset="246087.0754">3536 3946 100 0,'0'0'38'0,"-11"2"1"16,22 2-4-16,0-16-32 16,10 0-2-16,12-8 0 15,4 0-1-15,6 2 1 16,2 3-1-16,-1 1 0 15,-5 5-1-15,-12 10 1 16,-8 8 0-16,-16 9 0 16,-11 6 0-16,-10 6 1 15,-8 1-1-15,0 1 0 16,-2-3 0-16,5-5 0 15,6-3 0-15,9-4 0 16,14-7 0-16,11-4-1 16,11-1 1-16,8 1 0 15,2 7 0-15,1-1 0 16,-2 8 0-16,-6 6 1 0,-13 10-1 15,-15 4 0-15,-12 5 0 16,-17 6 1-16,-8 1-2 16,-5-4 1-16,-1-6-4 15,5-4-5-15,1-22-28 16,24-5-2-16,9-22 1 15,25-7-3-15</inkml:trace>
  <inkml:trace contextRef="#ctx0" brushRef="#br1" timeOffset="246576.1034">4514 3924 82 0,'-16'-17'38'15,"4"8"0"-15,-12-12-3 16,11 12-28-16,-11-3-1 16,3 12 0-16,-8 1-1 15,1 10-1-15,-3 5-2 16,1 7 0-16,1 5-1 15,4 5-1-15,3 5 0 16,11 0 0-16,10-2 0 16,11 2 0-16,16-5 0 15,11-3-1-15,14-2 1 16,5-1 0-16,8 0-1 15,-2-4 0-15,-5 5 1 0,-7-2-1 16,-17 4 0-16,-18 3 0 16,-15-3 0-16,-20 0 1 15,-10-4-1-15,-15-2 2 16,-7-9-1-16,-5-5 1 15,4-13-1-15,6-15 1 16,10-13 0-16,15-19 0 16,15-12 0-16,14-8 0 15,14-2-1-15,8-1 1 16,6 5-3-16,1 7-2 15,7 22-32-15,-18 3-3 16,-1 22-1-16,-11 3-1 16</inkml:trace>
  <inkml:trace contextRef="#ctx1" brushRef="#br1">7624 9502 0</inkml:trace>
  <inkml:trace contextRef="#ctx0" brushRef="#br1" timeOffset="248058.1882">6788 3191 65 0,'-17'9'37'0,"1"-9"-2"16,16 0 2-16,0 0-15 15,12 1-16-15,11-2-2 16,20 0-1-16,13-1 0 16,13 3-1-16,17-1 0 0,11 1-1 15,11-1-1-15,11-1 1 16,12-7-1-16,7-2 0 15,2-5 0-15,4-1 0 16,4-7 0-16,3-2 0 16,-5-3 1-16,-11 3-1 15,-15 3 0-15,-20 3 0 16,-17 7 0-16,-22 2 0 15,-23 2 0-15,-23 5 1 16,-15 3-1-16,-19-8 1 16,-14 1 0-16,-10-1 0 15,-9-5-1-15,-5-4 1 16,-9-4 0-16,0-2 0 15,0 2 0-15,0-2 1 0,3 3-1 16,8 0 0-16,11 4-1 16,8 5 0-16,14 0 0 15,22 11-1-15,0-20 1 16,28 12-2-16,18 2 2 15,13 5 0-15,14 2-1 16,7 8 2-16,8 4-1 16,0 9 1-16,-7 9-1 15,-12 5 2-15,-17 7-2 16,-20 6 1-16,-25 9 0 15,-22 7-1-15,-31 5 0 16,-24 5 1-16,-19 4 0 16,-9 0-1-16,-5-5 0 15,6-12-3-15,15-1-8 16,7-32-18-16,37 1-11 0,18-27-2 15,34-10 0-15,17-21 1 16</inkml:trace>
  <inkml:trace contextRef="#ctx0" brushRef="#br1" timeOffset="249609.2769">16252 2410 85 0,'6'-13'37'16,"4"12"0"-16,-10 1 1 15,7 16-36-15,-15 19-2 16,2 13 3-16,-3 11-1 16,-4 10 1-16,-2 8-2 15,-1 6-1-15,5 1-4 16,-7-21-15-16,11 2-17 15,-2-18-1-15,9-7-2 16,-2-22 1-16</inkml:trace>
  <inkml:trace contextRef="#ctx0" brushRef="#br1" timeOffset="249782.2868">16000 2799 108 0,'-28'-8'42'16,"0"-6"0"-16,28 14-1 15,0 0-33-15,38 8-6 16,24-9-3-16,18-4-3 15,38 10-25-15,4-19-14 16,29 9 2-16,-3-13-5 16,16 7 3-16</inkml:trace>
  <inkml:trace contextRef="#ctx0" brushRef="#br1" timeOffset="250796.3448">19832 3909 88 0,'-11'-1'38'15,"-9"-15"0"-15,9 9-4 16,-15-15-29-16,-1 0-1 16,-7-6-1-16,-2 1-1 0,-6-10 0 15,-3-9-1-15,-3-8-1 16,-2-5 1-16,0-14-1 15,0-5 1-15,3-11-1 16,4-6 0-16,1-4 0 16,8-3-1-16,1-2 1 15,2 2-1-15,3 0 1 16,3 0 0-16,2 4 0 15,1 6-1-15,-1 3 1 16,2 3 2-16,2 6-2 16,5 6 1-16,4 14 0 15,9 8 0-15,11 6-1 16,10 5 1-16,17 11-2 15,14 3 1-15,15 4 0 16,16 7 0-16,7 7-1 0,2 5 1 16,-3 10 0-16,-7 5 0 15,-11 8 1-15,-19 9-2 16,-20 6 1-16,-24 13-1 15,-23-1 1-15,-21 8-1 16,-13 3 1-16,-9 7-1 16,-8-3 1-16,2 0-1 15,6-8 1-15,15-7-1 16,12-8 1-16,17-9 1 15,20-10-1-15,18-10 0 16,21-9 1-16,16-6 0 16,11 0 0-16,3 5-1 0,-1 2 0 15,-3 7 1-15,-13 15-1 16,-19 9 2-16,-24 11-2 15,-28 13 3-15,-28 7-1 16,-17-1 0-16,-14 1 0 16,-12-4 0-16,-1-12 0 15,4-7-3-15,14-10 0 16,11-21-6-16,35-1-16 15,11-25-17-15,27 0-1 16,15-19-1-16,25 0 0 16</inkml:trace>
  <inkml:trace contextRef="#ctx0" brushRef="#br1" timeOffset="251901.408">18365 1598 53 0,'-1'-10'37'0,"1"10"-1"15,-17-15 1-15,-2 6-18 16,6 10-12-16,-17 1-3 0,6 10 0 15,-9 3 0-15,3 11 0 16,-2 6-1-16,2 9-1 16,1 1 1-16,10 3-2 15,8 2 1-15,12-5-1 16,14-5 0-16,14-10-1 15,16-15 1-15,12-8 0 16,9-15 0-16,1-8-1 16,-1-10 1-16,-8-8 0 15,-12-3 0-15,-18-5-1 16,-20 7-1-16,-18 4 1 15,-20 10-3-15,-16 1 0 16,-7 18-8-16,-19-2-25 16,12 26-4-16,-5 4 1 0,18 7-2 15</inkml:trace>
  <inkml:trace contextRef="#ctx0" brushRef="#br1" timeOffset="252457.4398">17773 3286 103 0,'0'0'40'0,"12"-6"-1"16,7 10-5-16,6-15-31 15,5 0-3-15,10 4-1 16,3 0-1-16,11 9-4 16,-9-13-29-16,16 18-4 15,-9-8 0-15,6 8-1 16</inkml:trace>
  <inkml:trace contextRef="#ctx0" brushRef="#br1" timeOffset="252700.4537">18681 2907 101 0,'0'0'40'15,"-23"20"2"-15,15 10-1 16,-6-3-38-16,-2 19-1 15,-1 13-2-15,4 12 2 16,-2 5-4-16,2 0-3 16,14 11-16-16,-7-20-18 15,16 1-1-15,-2-20-2 16,15-5 1-16</inkml:trace>
  <inkml:trace contextRef="#ctx0" brushRef="#br1" timeOffset="255410.6087">12333 2025 67 0,'-3'-17'36'0,"3"17"-1"16,-20-19-17-16,10 15 12 15,-19-8-22-15,3 7-1 16,-12 0-1-16,2 6-1 15,-8 0 0-15,3 7-1 16,0 1-1-16,3 6 0 16,4 5-2-16,5 6 1 15,7-1-1-15,8 3-2 0,9-3 2 16,12-1-2-16,7-3 2 15,11-6-2-15,7-7 2 16,11-9-1-16,6-11 0 16,3-5 2-16,3-6-2 15,0-2 2-15,-4 1-2 16,-5-2 1-16,-10 7 0 15,-7 2 0-15,-9 12-1 16,-20 5 0-16,7 30 0 16,-21 4 0-16,-12 12 0 15,-11 14-1-15,-7 11 1 16,-3 8-1-16,0-3-1 15,3-7-1-15,14-7-3 16,12-24-10-16,35-2-21 0,6-35-4 16,29-10 1-16,9-27-2 15</inkml:trace>
  <inkml:trace contextRef="#ctx0" brushRef="#br1" timeOffset="255772.6294">12878 2023 101 0,'-23'1'41'0,"7"10"-1"16,-4 1 0-16,2 10-37 15,2 8 0-15,2 8-1 0,0 6 0 16,-1 5-1-16,2 1 1 15,9 4-2-15,7-14 1 16,9-6 0-16,12-18 0 16,16-11 0-16,11-17-1 15,8-10 1-15,2-10-1 16,-1-9 1-16,-6-6 0 15,-12-2-1-15,-10 6 0 16,-23 4 0-16,-20 13-2 16,-17 8-1-16,-12 12-2 15,-13 3-9-15,12 22-16 16,-14-4-11-16,16 11 1 15,5-2-3-15,20 5 2 16</inkml:trace>
  <inkml:trace contextRef="#ctx0" brushRef="#br1" timeOffset="257656.7372">12097 3486 96 0,'-12'-1'37'15,"12"1"2"-15,15-15-3 16,13 3-32-16,3-4-2 16,10 0-1-16,4 0 0 15,4 2 0-15,1 0-1 16,-5 7 0-16,-5 5 0 15,-11 5 0-15,-10 10 0 16,-13 6-1-16,-16 5 2 0,-4 6-1 16,-12 3 1-16,-7 2 0 15,-5-2 0-15,3-2 0 16,0-4 1-16,8-3-1 15,7-3-1-15,12-7 1 16,13-3-1-16,14-3 0 16,10-3 0-16,10 0 0 15,6-1 0-15,3 3 0 16,-2-2 1-16,-5 5-1 15,-9 5 1-15,-10 6-1 16,-15 3 1-16,-13 6 0 16,-12 3 0-16,-11 2-1 15,-1 0 1-15,-6-5-2 16,6-2-1-16,0-9-2 15,14-1-4-15,1-21-23 0,24 7-8 16,5-19-1-16,20 6 0 16</inkml:trace>
  <inkml:trace contextRef="#ctx0" brushRef="#br1" timeOffset="258127.7641">13159 3549 74 0,'-6'-26'39'16,"2"13"-1"-16,-19-3 2 15,1 21-22-15,-17-1-11 0,1 15-1 16,-7 1-1-16,1 9-1 15,2 1 0-15,7 1-2 16,11-2 0-16,13 0 0 16,13-8 0-16,19-11-1 15,16-6-1-15,10-8 0 16,9-6 1-16,3-3-1 15,-1-6 1-15,-1 1-1 16,-12 0 0-16,-8 4 1 16,-12 4-1-16,-10 6 0 15,-15 4 1-15,0 24-1 16,-13 9 0-16,-12 9 1 15,-3 17-1-15,-6 8 0 0,-5 9 0 16,0 3 0-16,1-2 0 16,4-8-2-16,11-10-2 15,9-21-3-15,20-4-12 16,-6-34-11-16,27-9-11 15,-4-21-1-15,15-7-1 16,-4-17 1-16</inkml:trace>
  <inkml:trace contextRef="#ctx0" brushRef="#br1" timeOffset="269553.4176">13874 1988 73 0,'0'0'36'0,"-2"-15"0"16,2 15-5-16,0 0-25 16,0 0 0-16,0 0 1 15,0 0-1-15,0 0-2 16,0 0 0-16,0 0-2 15,0 0 0-15,0 0-1 16,0 0 0-16,15 6 0 16,-7 11 1-16,1 10-1 15,4 10-1-15,-2 13 2 16,3 15-1-16,1 10 0 15,0 9 0-15,3 1-1 16,4-3 1-16,0-5 0 16,7-12 0-16,5-12 0 0,8-16 0 15,3-15-1-15,6-14 1 16,1-10 0-16,-1-11-1 15,0-12 0-15,-2-12 0 16,-1-13 1-16,-8-9-1 16,2-10 2-16,-4-10-2 15,1-8 1-15,1-2 0 16,-4 4 0-16,1 4 0 15,-7 13 0-15,-5 9 0 16,-3 14-2-16,-7 13-1 16,-4 14-3-16,-11 18-5 15,0 0-29-15,-15 10-1 16,8 17 1-16,-11-3-2 0</inkml:trace>
  <inkml:trace contextRef="#ctx0" brushRef="#br1" timeOffset="270019.4443">14392 2804 65 0,'-6'-24'39'0,"6"24"-2"16,-5-23 2-16,5 23-15 16,0 0-19-16,-4-10 0 15,4 10-1-15,0 0 0 16,0 0 0-16,0 0-1 15,4 18 0-15,1 16 0 16,-5 12-1-16,0 21 0 16,-6 19 0-16,-2 19-1 15,-6 12 0-15,-1 4 0 16,-3-1-1-16,4-7 0 15,4-14 0-15,6-20-1 16,5-19 1-16,7-22-1 0,7-17-2 16,2-27-5-16,16-6-30 15,-22-25-2-15,7 3 0 16,-14-16-2-16</inkml:trace>
  <inkml:trace contextRef="#ctx0" brushRef="#br2" timeOffset="299977.1578">1142 5607 79 0,'0'-13'37'0,"-1"-9"-1"16,5 2 0-16,-8-2-33 15,8 5-2-15,3 1 1 16,4 8 0-16,-11 8 0 15,15 21 0-15,-11 13 0 16,0 23 1-16,-5 13 0 16,0 18 1-16,-4 14-1 0,0 11-1 15,1 2 1-15,0-4-1 16,2-6 0-16,7-12 0 15,-1-18-2-15,5-15 1 16,5-21-1-16,3-16 1 16,2-21 0-16,2-17 0 15,2-17 0-15,-3-13-1 16,2-10 1-16,0-9-1 15,0-3 1-15,0 7-2 16,-1 8 1-16,0 14 0 16,-3 14 0-16,2 21-1 15,1 15 1-15,-2 18 0 16,0 12-1-16,-5 7 2 15,-3 8-1-15,0 4 0 0,-8 0 0 16,-4-3 2-16,-14-4-2 16,-8-3 2-16,-12-10-1 15,-11-8 0-15,-4-13-3 16,-7-17-2-16,7-3-16 15,-6-33-18-15,23-6-2 16,9-21-1-16,24-9-1 16</inkml:trace>
  <inkml:trace contextRef="#ctx0" brushRef="#br2" timeOffset="300398.1818">1735 5371 82 0,'-75'-13'39'0,"-8"13"-2"16,-20 0 2-16,6 11-34 16,-17 8 1-16,9 14-2 15,2 8 0-15,17 15-1 16,10 16-1-16,16 20 0 15,21 23 0-15,22 27-1 16,22 18 0-16,18 14 1 16,22 1-1-16,20-6 1 15,19-24-1-15,23-26 0 16,17-43 0-16,23-47 1 15,12-51 0-15,1-39-1 0,-9-35 1 16,-11-26-2 0,-19-21 3-16,-31-14-2 0,-35-2-1 15,-45-1-2-15,-45 7 1 16,-42 13-1-16,-37 17 1 15,-25 29-1-15,-24 26-2 16,-11 36-2-16,6 44-16 16,0 14-18-16,29 31-1 15,19 15-2-15,34 8 0 16</inkml:trace>
  <inkml:trace contextRef="#ctx0" brushRef="#br2" timeOffset="307175.5695">3252 5626 74 0,'18'-17'37'16,"-8"-2"-1"-16,3 8 2 0,-13-2-34 15,0 13-2-15,8-11 0 16,-6 21 1-16,-5 11 0 16,-1 11-1-16,-5 18 2 15,1 11-1-15,-3 11-1 16,-1 14 0-16,-1 4 0 16,5 1-1-16,5-1-4 15,-1-19-10-15,15-4-25 16,1-21 1-16,10-11 0 15,0-28-2-15</inkml:trace>
  <inkml:trace contextRef="#ctx0" brushRef="#br2" timeOffset="307386.5815">3445 5560 98 0,'-13'-4'39'0,"13"4"1"16,20 1-2-16,2-3-37 15,19-6-1-15,14-2-1 16,11 1-1-16,2-7-7 16,14 14-29-16,-11-4 0 15,-1 14-1-15,-18-2-1 16</inkml:trace>
  <inkml:trace contextRef="#ctx0" brushRef="#br2" timeOffset="307573.5922">3360 6055 105 0,'-1'12'39'0,"17"-18"1"16,34-3-4-16,15-6-35 15,22-12-4-15,18 5-4 16,-3-3-29-16,1 8-2 15,-17 2 0-15,-19 15-2 16</inkml:trace>
  <inkml:trace contextRef="#ctx0" brushRef="#br2" timeOffset="307753.6025">3243 6403 102 0,'-2'12'39'15,"30"-21"0"-15,39-10-2 16,29-16-36-16,30-9-5 15,34 2-32-15,2-10-2 16,7 6 0-16,-14-1-1 16</inkml:trace>
  <inkml:trace contextRef="#ctx0" brushRef="#br2" timeOffset="307941.6133">4900 5928 101 0,'36'-8'37'0,"8"-12"1"16,10 2-3-16,7-4-41 16,-4-9-11-16,2 16-23 15,-16 0 1-15,-10 19 1 16,-33-4 1-16</inkml:trace>
  <inkml:trace contextRef="#ctx0" brushRef="#br2" timeOffset="308091.6219">4720 6271 102 0,'-8'23'40'0,"22"-25"1"16,33-8-2-16,16-23-36 0,26-4-4 16,19 1-30-16,3-10-6 15,4 5-2-15,-11-3-2 16</inkml:trace>
  <inkml:trace contextRef="#ctx0" brushRef="#br2" timeOffset="308839.6647">6607 5687 54 0,'21'-11'37'16,"-9"0"-2"-16,-12 11 1 15,0 0-25-15,0 0-3 16,-14 11-2-16,-1 10-1 16,-13 6-2-16,-3 10 1 15,-11 9 0-15,-1 12 0 16,-7 2 0-16,0 9-1 15,1-2 0-15,5 0 0 16,9-12-1-16,13-5-1 16,22-16 0-16,20-13-1 15,26-16 1-15,15-11-1 16,23-11 1-16,8-3-1 15,11-1 1-15,3 1-1 16,-5 2 0-16,-9 6 0 0,-12 7 0 16,-16 3-1-16,-13 4 1 15,-16 0-1-15,-12-3 0 16,-23 1 0-16,0-18 1 15,-19-3 0-15,-13-10 1 16,-11-6 0-16,-9-13-1 16,-5-4-1-16,-2-7 0 15,0 2 0-15,7 7-3 16,5 2-1-16,16 18-11 15,8-2-25-15,18 19 3 16,8 3-2-16,18 12 0 16</inkml:trace>
  <inkml:trace contextRef="#ctx0" brushRef="#br2" timeOffset="309457.7">7522 5692 88 0,'0'0'37'16,"-10"-15"1"-16,10 15 2 15,-21 11-36-15,7 9-1 16,-8 5 0-16,0 9 0 16,-4 7 1-16,-2 4-2 15,0 3 1-15,1 0-1 0,5-6 1 16,4-8-2-16,10-7 2 15,8-13-2-15,0-14 0 16,26-11-1-16,-3-12-1 16,4-8 3-16,0-12-3 15,2-3 1-15,-3-5-2 16,-6 2 2-16,-1 5-2 15,-14 6 1-15,-1 6 2 16,-6 11-3-16,2 21 2 16,-16-8 1-16,7 18-1 15,3 9 0-15,2 3 0 16,7 0 3-16,8-5-3 15,13-1 1-15,12-10 0 0,10-5 0 16,9-8 0-16,5-8 0 16,-1-5 0-16,0 0-3 15,-6 0 3-15,-7-2-1 16,-12 8 1-16,-9 5-1 15,-10 8 0-15,-8 11 0 16,-9 12 0-16,-6 10 2 16,-4 9-1-16,-3 8 1 15,1 7-2-15,0 0-2 16,8 5-5-16,-2-20-21 15,22 5-12-15,2-17-3 16,19-4-1-16,3-15 1 16</inkml:trace>
  <inkml:trace contextRef="#ctx0" brushRef="#br2" timeOffset="309624.7096">8367 6132 122 0,'-30'-1'43'15,"8"5"1"-15,-1-15-4 16,-3-4-43-16,26 15-21 15,19-25-16-15,7 10-4 16,0-7 2-16,10 6-4 16</inkml:trace>
  <inkml:trace contextRef="#ctx0" brushRef="#br2" timeOffset="310120.7379">9373 5706 78 0,'-25'-38'38'15,"-3"12"-1"-15,-16 2 2 16,-1 18-32-16,-14 8 1 16,0 21-2-16,-4 8-2 15,7 16 1-15,3 6 0 16,11 7-1-16,13 2-1 15,18 1 0-15,19-9 0 16,24-16-3-16,27-6-3 0,9-27-20 16,27 0-17-16,2-17-1 15,12-9-1-15,-7-16 0 16</inkml:trace>
  <inkml:trace contextRef="#ctx0" brushRef="#br2" timeOffset="310570.7637">9730 5043 68 0,'-22'5'40'0,"5"-6"-2"16,3 5 0-16,14-4-17 15,-8-11-22-15,22 9 2 16,10 1 0-16,9-1 0 15,9 0 1-15,2 0-1 16,6 6 0-16,-5-2 1 16,-3 5 0-16,-18 3 1 15,-12 6-2-15,-21 7 2 16,-19 6-3-16,-10 6 2 15,-10 3-2-15,-4 3 2 16,-1 2-3-16,8-5 1 16,10 0 0-16,18-8 0 15,17-6 1-15,22-9-1 0,20-8 1 16,17-6-1-16,14-4-1 15,9 1-3-15,-3-16-18 16,10 18-18-16,-17-5 0 16,-2 12-2-16,-23-4 0 15</inkml:trace>
  <inkml:trace contextRef="#ctx0" brushRef="#br2" timeOffset="310759.7745">10329 5989 125 0,'-14'20'40'0,"-2"-5"-12"15,0-14-27-15,16-1-44 16,-15-21 0-16,15 5-2 15</inkml:trace>
  <inkml:trace contextRef="#ctx0" brushRef="#br3" timeOffset="315558.0489">7818 5156 65 0,'-45'-29'37'0,"-13"-6"-2"15,-11 4 1-15,-15 2-31 16,-9 4-2-16,-13 5-4 15,-13 11 1-15,-7 16 2 16,-9 16-2-16,-7 19 1 16,2 25 0-16,0 20 1 15,14 20-1-15,21 19 2 16,24 14-1-16,29 11 0 15,31 7-1-15,34 3 1 0,33-4 0 16,37-13-1-16,26-14 1 16,33-22-2-16,22-28 2 15,23-32 0-15,25-36 1 16,19-42-1-16,11-35 0 15,-1-37 1-15,-13-20 0 16,-24-22-2-16,-32-11-2 16,-44-11 2-16,-50 0-3 15,-57 7 0-15,-45 18 2 16,-40 25-3-16,-28 19 0 15,-21 28 2-15,-6 20-7 16,11 36-30-16,10 18 0 16,34 23 0-16,25 5-4 15</inkml:trace>
  <inkml:trace contextRef="#ctx0" brushRef="#br3" timeOffset="348583.9379">1561 7694 87 0,'19'-8'36'0,"-10"-3"1"0,5 19-8 15,-14-8-23-15,0 0 0 16,-15 22-1-16,1 6 0 15,-12 2-1-15,-4 12-1 16,-9 8-1-16,-5 10-1 16,-7 5 0-16,-2 2 0 15,-3-5 0-15,6-2 0 16,9-8-1-16,9-8 0 15,13-12 1-15,14-11-1 16,18-13 1-16,15-11-1 16,19-5 0-16,14-7 1 15,15 0-1-15,5-2 0 0,9 1 0 16,2 6 0-16,0 4 0 15,-4 3 0-15,-5 6 0 16,-8 4 0-16,-9 0 0 16,-10-3 0-16,-9 1-1 15,-13-7 0-15,-9-7 0 16,-11-8 0-16,-12-12 1 15,-13-11 0-15,-12-8 0 16,-13-11 1-16,-14-8 0 16,-10-3 0-16,-9 0 0 15,0 7-1-15,0 10-1 16,8 7-4-16,18 23-18 15,7-3-16-15,25 22 1 16,11 4-2-16,38 9 0 16</inkml:trace>
  <inkml:trace contextRef="#ctx0" brushRef="#br3" timeOffset="349332.9807">2761 7894 103 0,'-10'-5'38'0,"-2"-5"1"16,12 10-4-16,0 0-32 16,0 0-1-16,-3 24 0 15,2 6 0-15,-5 6 0 16,-1 8-1-16,-5 6 0 15,1 2-1-15,-3-4 1 16,1-3-2-16,3-11 1 16,6-14 0-16,4-20 1 0,14-4-1 15,5-23 1-15,5-10 0 16,5-8 0-16,-1-8 0 15,2-4 0-15,-1-2 0 16,-5 3 0-16,-3 10 0 16,-6 11 0-16,-3 8 0 15,-5 12 0-15,-7 15 0 16,0 0 0-16,11 21 0 15,-10 4 0-15,6 1-1 16,3-1 1-16,6 1-1 16,8-5 1-16,7-8 0 15,6-11-1-15,11-5 1 16,2-11 0-16,4-3 0 15,2-10 1-15,-3 1-1 0,-5-4 1 16,-7 3-2-16,-4 5 0 16,-11 5 0-16,-5 9 0 15,-6 11 0-15,-8 15 0 16,-3 10 0-16,-5 17 0 15,-5 7 0-15,-2 8 0 16,4 2-3-16,4 3-1 16,0-13-6-16,18 1-12 15,-5-27-18-15,23-9-2 16,2-22 0-16,20-10 0 15</inkml:trace>
  <inkml:trace contextRef="#ctx0" brushRef="#br3" timeOffset="349532.9922">4033 7921 99 0,'-3'13'42'16,"3"-13"-1"-16,0 0 0 16,25-8-26-16,7-11-14 15,14-6-1-15,6-3-2 16,2 3-3-16,-7-8-14 15,-1 22-19-15,-17 3-2 16,-10 17 0-16,-22 7-2 16</inkml:trace>
  <inkml:trace contextRef="#ctx0" brushRef="#br3" timeOffset="349684.0008">3993 8153 112 0,'-26'22'41'16,"4"-19"1"-16,22-3-1 0,0 0-37 15,40-21-2-15,2 3-4 16,6-13-14-16,19 11-23 15,-3-3-2-15,13 8 0 16,-1-4-2-16</inkml:trace>
  <inkml:trace contextRef="#ctx0" brushRef="#br3" timeOffset="350131.0264">5437 7529 94 0,'9'-27'39'0,"2"17"0"0,-11 10-1 16,1 12-34-16,-8 14-1 15,1 13 0-15,-6 11-1 16,0 11 0-16,-2 8-1 16,0 7 0-16,3 0-3 15,0-9-3-15,17 4-19 16,-4-22-15-16,17-8-1 15,4-18-1-15,14-10 1 16</inkml:trace>
  <inkml:trace contextRef="#ctx0" brushRef="#br3" timeOffset="350435.0438">6013 7476 101 0,'-9'-14'40'0,"9"14"0"16,-25 6 0-16,13 11-35 15,-9 6-1-15,5 11 0 16,-6 6-1-16,3 6 1 16,2 3-1-16,6 0-1 15,3-3 0-15,13-5 0 16,11-11-1-16,14-9 0 15,19-14-1-15,16-12 0 16,13-8-3-16,5-11-1 16,12 1-7-16,-10-25-18 15,8 13-12-15,-17-14-1 0,-5 7-2 16,-23-8 2-16</inkml:trace>
  <inkml:trace contextRef="#ctx0" brushRef="#br3" timeOffset="350605.0535">6429 7514 109 0,'-57'76'42'0,"-2"0"0"16,14 8-2-16,11-1-38 16,6-2-1-16,15-5-2 15,15-12-1-15,20-11-3 16,9-21-10-16,27-4-25 15,1-20-1-15,15-7 0 16,-1-20-1-16</inkml:trace>
  <inkml:trace contextRef="#ctx0" brushRef="#br3" timeOffset="351019.0772">7087 7565 104 0,'-37'-28'41'0,"1"15"1"15,-13 3-1-15,-1 13-36 16,-2 7-1-16,4 9 0 16,2 5-1-16,9 5-1 15,12 2 1-15,7-2-1 16,18-6-1-16,17-5 0 15,13-14 1-15,17-7-2 0,11-9 0 16,7-6 0-16,6-4 0 16,-5-2 0-16,-6 2 0 15,-9 3 0-15,-10 9 0 16,-16 10 0-16,-15 14 0 15,-12 15 0-15,-13 11 0 16,-8 11 0-16,-7 6 0 16,-1 9 0-16,2-3 0 15,3 0 0-15,12-8-4 16,12-17-3-16,23-3-13 15,0-33-6-15,28 1-11 16,1-22-5-16,15-1 0 16,-4-17 0-16</inkml:trace>
  <inkml:trace contextRef="#ctx0" brushRef="#br3" timeOffset="351153.0848">7530 7913 108 0,'-20'10'44'0,"1"8"1"16,-8-13-1-16,12-7-30 15,5 1-14-15,2-11-4 16,18 11-19-16,-12-18-15 15,12 9-6-15,0-6-1 16,4 6-1-16</inkml:trace>
  <inkml:trace contextRef="#ctx0" brushRef="#br3" timeOffset="353824.2376">7795 7486 87 0,'-13'0'37'16,"13"0"-2"-16,0 0 1 16,31-14-37-16,0 7 1 15,8 2 0-15,2-2 1 16,1 2 0-16,-4 1 0 15,-2 1 0-15,-6 3 0 16,-5 4 1-16,-11 3 0 16,-10 6 0-16,-13 6-1 15,-8 4 1-15,-12 6 0 16,-3 5 0-16,-6 1 0 15,1 1-1-15,2-4 0 16,12-2 0-16,9-9 0 16,18-6 0-16,12-12 0 15,20-5 0-15,11-7 0 0,10-5-1 16,4 1 2-16,-2 2-2 15,-5 3 1-15,-11 8 0 16,-17 11 0-16,-18 13-1 16,-18 7 1-16,-18 9-1 15,-10 3 0-15,-11 1 0 16,-1-1-1-16,3-10-1 15,12-3-7-15,3-20-28 16,32-10-2-16,0 0 0 16,39-32-2-16</inkml:trace>
  <inkml:trace contextRef="#ctx0" brushRef="#br3" timeOffset="354323.2662">8478 7472 105 0,'-38'7'40'16,"15"0"0"-16,9-16-1 15,28 4-39-15,16-13 0 16,17-4 0-16,10-2 0 16,3 5 0-16,2 0 1 15,-6 7-2-15,-8 6 2 16,-13 9 0-16,-18 7 0 0,-16 9 1 15,-15 8 0-15,-10 3 0 16,-10 5 0-16,0-1 0 16,-3-2-1-16,6-2 0 15,11-7-1-15,13-6 1 16,12-6-2-16,14-5 1 15,15-3 0-15,5-1 1 16,3 4-1-16,-1 4 1 16,-8 8 1-16,-9 9-1 15,-15 9 0-15,-16 5 1 16,-13 8-2-16,-15 5 1 15,-9-6-1-15,-6 1-1 16,-2-5 0-16,6-12-2 16,7-7-2-16,12-23-6 0,27-2-21 15,-5-12-9-15,23-8 0 16,7-17-1-16</inkml:trace>
  <inkml:trace contextRef="#ctx0" brushRef="#br3" timeOffset="356410.3855">9592 7334 78 0,'4'-17'34'0,"-5"3"-1"16,1 14 2-16,-21-7-34 15,0 17 2-15,-3 15-1 16,-10 7 3-16,-2 21-1 15,-15 3 2-15,5 18 0 16,-7-3 0-16,7 7-1 16,7-5-1-16,11-3-2 15,14-9 0-15,19-9-1 16,18-15-1-16,15-15 0 15,10-12 0-15,7-8 0 16,1-12 0-16,-3-4 1 16,-9-7-1-16,-11-6 1 0,-18 0-2 15,-14 2 1-15,-14-2-2 16,-17 3 0-16,-5 5 0 15,-6-2-2-15,6 7-2 16,-2-10-9-16,22 10-23 16,4-7 1-16,21 4-2 15,9-7 2-15</inkml:trace>
  <inkml:trace contextRef="#ctx0" brushRef="#br3" timeOffset="356680.401">10015 7371 93 0,'0'0'39'16,"0"0"0"-16,-18 14 0 0,2 10-33 16,-17 5-1-16,2 13 0 15,-5 2 0-15,3 6-1 16,3-3-2-16,13-3 1 15,17-11-1-15,18-13 0 16,25-17-2-16,20-16-1 16,20-10-3-16,3-15-3 15,18 4-11-15,-13-17-22 16,1 9-1-16,-20-7 0 15,-10 9-2-15</inkml:trace>
  <inkml:trace contextRef="#ctx0" brushRef="#br3" timeOffset="356833.4097">10265 7389 111 0,'-52'67'40'0,"-1"-1"0"16,11 11-1-16,3-6-37 16,17-3-1-16,16-5-3 15,11-15-4-15,23-1-32 16,-3-20-2-16,19-4 0 15,1-16-3-15</inkml:trace>
  <inkml:trace contextRef="#ctx0" brushRef="#br3" timeOffset="357347.4391">11095 7464 76 0,'0'0'37'16,"-20"27"-1"-16,-6-3 2 15,-5 15-32-15,-10 10-4 16,-3 8 1-16,-4 3-1 15,5 0-1-15,6 1-5 16,6-16-6-16,19-3-25 16,2-18-1-16,17-10 0 0,3-19-1 15</inkml:trace>
  <inkml:trace contextRef="#ctx0" brushRef="#br3" timeOffset="357501.448">10891 7738 86 0,'2'-26'38'16,"-11"7"0"-16,9 19 2 15,-23-6-31-15,21 20-2 16,5 4-3-16,12 5-1 15,13-2-1-15,12-3-4 16,20 6-8-16,4-18-28 16,23-1-2-16,2-13 0 15,10-4-1-15</inkml:trace>
  <inkml:trace contextRef="#ctx0" brushRef="#br3" timeOffset="357682.4583">11746 7517 104 0,'-37'21'40'0,"-8"-1"0"16,6 15-3-16,2 0-38 16,11 0-2-16,13 11-10 15,4-10-25-15,19 0 0 16,6-8-1-16,23-6-1 15</inkml:trace>
  <inkml:trace contextRef="#ctx0" brushRef="#br3" timeOffset="357996.4763">12221 7531 105 0,'-34'11'41'0,"8"15"0"15,-9-2-4-15,9 12-33 16,8 0-1-16,12 1 0 15,11-3-1-15,10-6 0 16,17-8-2-16,11-11 1 16,5-9 0-16,3-12-1 15,1-7 0-15,-5-8 0 16,-7-6 0-16,-10-4-1 15,-11-2 1-15,-12-2-2 16,-10 6 0-16,-11 1-1 16,-8 8 0-16,-6 5-2 0,1 12-5 15,-11-9-22-15,20 12-8 16,-1-3 1-16,19 9-2 15</inkml:trace>
  <inkml:trace contextRef="#ctx0" brushRef="#br3" timeOffset="358533.507">12446 7042 118 0,'-13'-9'42'0,"13"9"1"16,4-25-3-16,21 7-37 16,1 1-1-16,14 1-1 0,2 0 0 15,3 3 0-15,-2 8 0 16,-5 8-1-16,-10 11 0 15,-14 9 1-15,-14 4-1 16,-16 8 0-16,-11 2 2 16,-10 4-2-16,-4-1 0 15,-1-1-2-15,5-7 2 16,11-3-1-16,7-8 1 15,18-7-2-15,16-8-1 16,9-7-3-16,19 6-11 16,-3-20-19-16,16 5-5 15,-1-10 0-15,7 0-2 16</inkml:trace>
  <inkml:trace contextRef="#ctx0" brushRef="#br3" timeOffset="359184.5442">12059 7169 111 0,'-40'9'40'0,"14"2"2"16,6-14-2-16,20 3-37 15,18-11-1-15,16-2-3 16,14 1-5-16,-1-9-30 0,18 8-4 15,-2-2 0 1,5 8-2-16</inkml:trace>
  <inkml:trace contextRef="#ctx0" brushRef="#br3" timeOffset="359708.5742">13072 6989 116 0,'0'0'40'0,"0"0"1"15,17-16-6-15,8 7-33 16,5-2-1-16,8 5 1 0,-4 1 1 16,-2 6-2-16,-3 5 1 15,-6 7 0-15,-7 5-1 16,-7 7 0-16,-10 8 0 15,-12 2 0-15,-8 6-1 16,-7 1-2-16,-1 3 0 16,0-5-3-16,6 0-3 15,-5-14-24-15,24 1-10 16,0-15-1-16,20-6-1 15</inkml:trace>
  <inkml:trace contextRef="#ctx0" brushRef="#br3" timeOffset="361578.6812">13522 7627 68 0,'-21'-4'39'16,"21"4"-1"-16,-12-3 2 16,12 3-29-16,0 0-4 15,21 3-1-15,1-3-1 0,16 2-2 16,12-6-1-16,15 2 0 15,12-4 0-15,12-3-1 16,7-5-1-16,7-2 1 16,-2-1-1-16,-3-2 1 15,-9 2-1-15,-12 0 1 16,-13 4-1-16,-17 4 1 15,-17 5-1-15,-17 4-1 16,-13 0-1-16,-22 16-1 16,1 2-4-16,-13-15-19 15,12 13-14-15,-3-8 0 16,12 3-1-16,13-11 1 15</inkml:trace>
  <inkml:trace contextRef="#ctx0" brushRef="#br4" timeOffset="372201.2887">15463 6439 64 0,'-10'-14'34'0,"-12"10"1"15,-16 5 2-15,-6 18-29 16,-21 8 0-16,-3 21 1 15,-6 15-1-15,3 27 1 16,-4 11-3-16,13 21-2 16,11 12-2-16,18 8 1 15,18 1-3-15,19-2-1 16,19-15-1-16,15-17-2 15,26-13-6-15,3-36-16 16,20-12-13-16,1-28-1 16,8-15-1-16,-3-17 0 0</inkml:trace>
  <inkml:trace contextRef="#ctx0" brushRef="#br4" timeOffset="376195.5172">15475 7083 80 0,'-7'-11'36'16,"7"11"-1"-16,-28-9-4 15,13 15-24-15,-14-2 0 16,7 14-1-16,-7 2-1 15,4 13-1-15,-2 2-1 16,7 7-2-16,6 1 0 0,5 3 0 16,11-5 0-16,9-1-2 15,10-10 1-15,9-11-1 16,7-10 1-16,8-11 1 15,6-13 0-15,0-13 0 16,-1-10 0-16,-5-6 2 16,-9-4-2-16,-9-2 2 15,-16 4-1-15,-14 5 0 16,-16 7-1-16,-10 12 1 15,-9 9-2-15,-1 8 0 16,0 7-3-16,3-2-5 16,24 14-24-16,-1-10-7 15,27 4 0-15,10-9-2 16</inkml:trace>
  <inkml:trace contextRef="#ctx0" brushRef="#br4" timeOffset="376369.5271">16102 7176 100 0,'-21'10'40'16,"7"-2"0"-16,-5-8-4 16,8 4-26-16,11-4-33 15,-2-13-16-15,19 5 0 16,-2-7 0-16,11 5-1 15</inkml:trace>
  <inkml:trace contextRef="#ctx0" brushRef="#br4" timeOffset="376735.5481">16403 7030 111 0,'-13'3'39'15,"-8"-1"0"-15,12 17-8 16,-14-5-25-16,3 9-1 15,1 6-1-15,8 6-1 16,-2 4 0-16,8 4-2 16,8-5 1-16,5 0-1 15,8-9 0-15,8-5-1 16,7-10 0-16,4-13 0 0,6-13 0 15,-2-8 1-15,-3-8-2 16,-3-6 2-16,-9-4-1 16,-9-5 0-16,-11 2-1 15,-10-2 0-15,-8 11-1 16,-9 2-1-16,0 11 0 15,-8 8-2-15,8 15-6 16,-8-7-16-16,21 20-11 16,-3-3-1-16,17 7-1 15,5-3 1-15</inkml:trace>
  <inkml:trace contextRef="#ctx0" brushRef="#br4" timeOffset="377104.5692">16949 7073 108 0,'-13'-19'40'0,"2"16"1"16,-12-3-2-16,8 7-32 15,-13 8-2-15,3 11-1 16,-4 4 0-16,2 12-3 15,5 4 1-15,8 1-1 16,9 3 0-16,15-5-1 16,9-5 2-16,14-11-4 15,11-10 4-15,8-13-2 16,4-13 0-16,-1-9 0 15,-5-7 0-15,-7-7 0 16,-14-4 0-16,-9 1 0 0,-17-1-2 16,-12 1 1-16,-11 8-2 15,-9 6-1-15,-1 12-2 16,-7-4-9-16,17 22-10 15,-11-8-14-15,21 13-1 16,10-10-1-16,10 18 1 16</inkml:trace>
  <inkml:trace contextRef="#ctx0" brushRef="#br4" timeOffset="379035.6796">17704 6979 81 0,'0'0'36'0,"-13"-20"0"16,13 20-4-16,-28-9-24 15,7 15-1-15,-9-3-1 16,3 12 0-16,-8 1 0 16,-3 10-2-16,0 1 0 15,5 7 0-15,0 2-1 0,9 5-2 16,9 2 1-16,9 1-1 15,12-5 0-15,15-3-1 16,9-9 1-16,13-9-1 16,5-10 1-16,8-13 0 15,2-15 0-15,-4-6 1 16,-5-11-1-16,-11-2 0 15,-11-5-2-15,-14 1 1 16,-15 6-2-16,-18 4 1 16,-9 10-2-16,-11 6-2 15,-3 15-4-15,-9-4-19 16,15 15-12-16,2-4 1 15,18 6-2-15,17-11 1 16</inkml:trace>
  <inkml:trace contextRef="#ctx0" brushRef="#br4" timeOffset="379606.7123">18352 6917 105 0,'-10'-19'39'0,"-2"10"1"16,-18-8-7-16,2 12-28 15,-6 4 0-15,-2 12 0 16,-5 3-1-16,2 8-1 16,3 3 0-16,7 3-1 15,8-1 0-15,12-2-1 16,10-3 1-16,15-8-2 15,12-7 1-15,9-7-1 16,8-8 1-16,4-5-1 16,2-8 1-16,-3 2-1 15,-2-6 1-15,-13 6-1 0,-5 3 2 16,-9 4-2-16,-19 12 0 15,0 0 0-15,0 23 0 16,-14 6 0-16,-6 10 0 16,-2 7 0-16,1 9 0 15,-1-2-4-15,8 2 0 16,3-11-4-16,18 2-7 15,-7-27-10-15,25 2-14 16,-4-22-3-16,15-2 2 16,-3-20-1-16</inkml:trace>
  <inkml:trace contextRef="#ctx0" brushRef="#br4" timeOffset="379823.7247">18717 6894 116 0,'0'0'41'0,"0"0"1"16,-28 29-1-16,19 4-36 15,-12 4-2-15,3 9-1 16,4 0 0-16,0 6-2 16,7-4 0-16,4-7-3 15,9-6-2-15,1-17-11 16,22 6-10-16,-11-28-16 15,14 0 2-15,-3-20-2 16,11-3 2-16</inkml:trace>
  <inkml:trace contextRef="#ctx0" brushRef="#br4" timeOffset="380024.7362">19025 6799 122 0,'-2'13'42'0,"-18"10"1"16,2 23-2-16,-9 3-38 15,3 9 1-15,3 4-4 16,5 2 0-16,5-1-3 15,3-12-8-15,21 2-10 16,-12-27-8-16,21 1-13 16,-2-19 0-16,11-6-1 15,-4-13 0-15</inkml:trace>
  <inkml:trace contextRef="#ctx0" brushRef="#br4" timeOffset="380491.7629">19543 6941 94 0,'-4'24'38'0,"-12"-4"1"15,-2 12-1-15,-16 2-29 16,0 11-6-16,-8 0-1 15,2 3-2-15,1-1-2 16,1-8-2-16,11 2-7 16,-2-21-23-16,20-5-3 15,9-15-1-15,1-14 0 0</inkml:trace>
  <inkml:trace contextRef="#ctx0" brushRef="#br4" timeOffset="380658.7725">19305 7069 114 0,'2'-12'40'15,"-2"12"1"-15,0 0-6 16,-12 8-27-16,13 11-2 15,3 2-3-15,10 2-1 16,7 0-3-16,12-3-2 16,16 3-7-16,1-18-12 15,25 4-15-15,-7-12-5 16,9 2 2-16,-5-13-2 15</inkml:trace>
  <inkml:trace contextRef="#ctx0" brushRef="#br4" timeOffset="380859.784">20018 6965 109 0,'-27'7'39'16,"2"15"2"-16,-11 2-3 16,7 12-33-16,-7 3-2 15,10 4-3-15,4 0 1 16,8 0-2-16,14-4-5 15,2-19-22-15,28 3-11 16,4-17-2-16,17-5 0 16,-3-21 1-16</inkml:trace>
  <inkml:trace contextRef="#ctx0" brushRef="#br4" timeOffset="381138.7999">20291 6990 105 0,'-28'-4'42'0,"4"22"0"15,-9 0-1-15,4 20-22 16,2-7-16-16,7 6 0 15,11 0-3-15,10-4 0 16,10-4 0-16,10-6 0 16,11-7 0-16,9-9 0 15,1-9 0-15,4-12 0 16,-5-6 0-16,-4-8 0 15,-6-7 0-15,-8-4 0 16,-8-3 0-16,-11-1 0 0,-7 6-2 16,-9 2-3-16,1 15-8 15,-15-10-8-15,26 30-12 16,-31-17-8-16,31 17-1 15,-19-2 1-15</inkml:trace>
  <inkml:trace contextRef="#ctx0" brushRef="#br4" timeOffset="381363.8128">20395 6591 104 0,'-26'4'40'0,"12"0"2"16,14-4-4-16,5-13-34 15,28 8-36-15,1-13-10 16,17 3 3-16,-1-7-4 15</inkml:trace>
  <inkml:trace contextRef="#ctx0" brushRef="#br4" timeOffset="381760.8355">20808 6280 104 0,'0'0'39'0,"0"0"0"16,16-7-1-16,5-3-35 15,8 2-2-15,4 0 2 16,-1 5-1-16,-6 2 0 15,0 6 1-15,-11 2-1 16,-6 8 0-16,-12 2 0 16,-7 6 1-16,-10 1-1 15,-3 2 1-15,-2 0-2 16,2 0 1-16,2-3-1 15,7 0 0-15,11-7-1 16,8-2-2-16,11-5-2 0,4-11-8 16,20 11-7-16,-12-23-10 15,18 6-11-15,-6-13-2 16,11 4 1-16,-5-13 0 15</inkml:trace>
  <inkml:trace contextRef="#ctx0" brushRef="#br4" timeOffset="382061.8527">21338 6194 112 0,'0'0'40'15,"16"-14"1"-15,12 14-7 0,-4-13-27 16,6 6-1-16,-2-1-1 15,0 5-1-15,-6 1-1 16,-3 5 0-16,-6 9-3 16,-7 5 0-16,-7 8 0 15,-5 7 0-15,-8 6 0 16,-3 7 0-16,-2 4 0 15,-1-2 0-15,4 3 0 16,-5-10-9-16,19 8-8 16,-15-22-6-16,28 8-10 15,-10-21-8-15,12-3-1 16,2-12 0-16,8-7 2 15</inkml:trace>
  <inkml:trace contextRef="#ctx0" brushRef="#br4" timeOffset="382655.8867">21532 6897 83 0,'6'-12'40'0,"4"9"0"16,-10 3 1-16,15 7-10 15,-11 6-28-15,1 10 1 16,-5 10-1-16,-2 7 0 16,-6 7-1-16,-1 8-2 15,-6 5 0-15,2-2-3 16,-3-2 0-16,0-8-3 15,8 1-3-15,-7-24-18 16,11 2-15-16,4-27 3 16,4 11-2-16,-8-22 2 15</inkml:trace>
  <inkml:trace contextRef="#ctx0" brushRef="#br4" timeOffset="382828.8966">21369 7194 118 0,'-26'-19'41'16,"15"13"4"-16,11 6-3 15,0 0-33-15,28-16-9 16,12 8 0-16,20-1 0 15,12-6 0-15,18 8-11 16,-7-19-9-16,21 21-6 16,-24-13-15-16,6 9-1 15,-20-4-2-15,-7 7 2 16</inkml:trace>
  <inkml:trace contextRef="#ctx0" brushRef="#br4" timeOffset="388304.2098">22282 6718 103 0,'14'-12'38'0,"-14"12"2"16,11-9-3-16,-11 9-31 0,0 0-2 15,1 18-1-15,3 9 0 16,-7 13 0-16,0 14-1 15,-5 8-1-15,-3 12 1 16,-1 5-2-16,0-1-2 16,4-3-2-16,-2-19-8 15,14 1-26-15,-1-18-2 16,12-8-1-16,1-17-1 15</inkml:trace>
  <inkml:trace contextRef="#ctx0" brushRef="#br4" timeOffset="388695.2321">22576 6785 108 0,'16'-8'38'0,"-7"-5"2"16,3 15-4-16,-12-2-32 15,14-6 0-15,-14 6-1 16,3 19 1-16,-12 1-1 16,-3 15 0-16,-7 3 0 15,-2 5-1-15,0 0 0 16,4 2-1-16,9-7 0 0,10-8 2 15,18-11-3-15,14-15 0 16,20-10-3-16,7-14-1 16,13-1-4-16,-8-19-19 15,9 11-11-15,-13-11-3 16,-5 8 1-16,-18-5-1 15</inkml:trace>
  <inkml:trace contextRef="#ctx0" brushRef="#br4" timeOffset="388860.2416">23001 6755 96 0,'-28'32'38'15,"-2"3"2"-15,7 15-2 16,-3-10-18-16,8 15-18 16,4 2-1-16,9 4-1 0,4-1-2 15,-2-13-7-15,15 6-29 16,-2-12-2-16,9-6 1 15,3-13-3-15</inkml:trace>
  <inkml:trace contextRef="#ctx0" brushRef="#br4" timeOffset="389308.2672">23438 6738 113 0,'-23'-19'40'0,"-3"11"1"16,-10 1-1-16,8 15-34 16,-11 9-3-16,4 10 1 15,2 4-1-15,7 5 0 16,9-2-1-16,12 0-2 15,13 0 0-15,13-10 0 16,12-10 0-16,9-7 0 16,9-10 0-16,0-6 0 15,1-6 0-15,-5-3 0 16,-8-4 0-16,-8-1 0 15,-9 2 0-15,-9 5 0 16,-9 4 0-16,-4 12 0 16,-20 1 0-16,0 19 0 0,-6 12 0 15,-4 7 0 1,-2 12 0-16,2 6 0 0,3 7 0 15,9-3 0-15,9 1 0 16,5-16-12-16,23 6-15 16,-5-24-14-16,18-1-3 15,-3-20 1-15,13-4 0 16</inkml:trace>
  <inkml:trace contextRef="#ctx0" brushRef="#br4" timeOffset="389475.2768">23665 7145 110 0,'-30'5'42'0,"5"5"0"16,-2-10-3-16,14 0-23 16,13 0-26-16,0-15-29 15,25 6-1-15,1-10-1 16,7 5-2-16</inkml:trace>
  <inkml:trace contextRef="#ctx0" brushRef="#br4" timeOffset="390011.3074">23774 6801 114 0,'-18'-4'41'16,"18"4"0"-16,0 0-1 15,20-16-35-15,2 6-2 16,15 2-1-16,-2-1 1 16,7-1-2-16,-2 0 0 15,-2 7-1-15,-4 2 1 16,-10 5-1-16,-10 7 0 15,-15 6 1-15,-13 5-1 16,-10 3 2-16,-9 4-2 16,1 2 0-16,2-3 0 0,3 0 0 15,11-6 0-15,14-4 0 16,15-5 0-16,15-4 0 15,7-6 0-15,7 2 0 16,-1 1 0-16,-1 1 0 16,-8 2 0-16,-13 6 0 15,-19 7 0-15,-11 3 0 16,-18 5 0-16,-8 6 0 15,-7 0 0-15,-2-5 0 16,3 0 0-16,5-13-8 16,25 3-13-16,-1-24-20 15,29-2 0-15,5-19 0 16,26 0-1-16</inkml:trace>
  <inkml:trace contextRef="#ctx0" brushRef="#br4" timeOffset="390468.3336">24149 6784 114 0,'-17'6'40'15,"17"-6"0"-15,0 0-2 16,25-6-34-16,-2 1 0 15,10 4-1-15,-3-2 0 16,0 0-1-16,-1 1-1 16,-4 2 0-16,-7 2 0 0,-4 3 0 15,-14-5-1-15,9 18 1 16,-15-7 1-16,-3 7-2 15,-6 0 0-15,0 0 0 16,0 1 0-16,2 0 0 16,4-3 0-16,2 2 0 15,9-5 0-15,-2-13 0 16,21 18 0-16,-5-13 0 15,1 2 0-15,2 0 0 16,-5 3 0-16,-4 0 0 16,-7 5 0-16,-9 7 0 15,-7 1 0-15,-5 3 0 16,-8 3 0-16,1-3 0 15,1-1 0-15,2-5-2 0,12-4-3 16,10-16-10-16,0 0-21 16,20-12-5-16,12 1 1 15,1-15-3-15</inkml:trace>
  <inkml:trace contextRef="#ctx0" brushRef="#br4" timeOffset="390799.3525">24605 6913 95 0,'7'-10'41'0,"-14"-3"1"16,7 13-1-16,-19-10-13 15,19 10-24-15,-21 11 0 16,9 7-4-16,-2 0 0 16,0 5 0-16,2 1 0 15,1 3 0-15,7-1 0 16,4-3 0-16,5-4 0 0,8-8 0 15,6-5 0-15,2-1 0 16,2-2 0-16,0-2 0 16,-3 2 0-16,-5 1 0 15,-15-4 0-15,8 20 0 16,-14-4 0-16,-6 2 0 15,-3 3 0-15,-3 1 0 16,2-3 0-16,1-3 0 16,5 1-6-16,0-24-13 15,21 9-18-15,-5-18-6 16,16 2 1-16,-4-16 0 15</inkml:trace>
  <inkml:trace contextRef="#ctx0" brushRef="#br4" timeOffset="390981.3629">24666 6874 113 0,'-15'10'42'0,"-9"-6"2"16,14 6-2-16,-3-13-28 16,13 3-14-16,0 0 0 15,29-15 0-15,-1 10-6 16,-6-18-19-16,21 14-16 15,-6-9-2-15,8 7 0 16,-8-6-1-16</inkml:trace>
  <inkml:trace contextRef="#ctx0" brushRef="#br4" timeOffset="391324.3825">24953 6828 103 0,'0'0'41'16,"-4"-13"1"-16,18 8-1 15,-4-8-25-15,17 3-13 16,-3 5 0-16,10 5 0 16,-6 1 0-16,1 7-3 15,-13 3 0-15,-8 8 0 16,-11 9 0-16,-13 3 0 15,-9 4 0-15,-8 2 0 16,-5 4 0-16,1-2 0 16,3-1 0-16,11-5 0 15,11-6 0-15,14-7 0 0,15-8 0 16,16-6 0-16,12-6 0 15,5-8 0-15,9 3-6 16,-13-18-22-16,11 13-14 16,-18-11-2-16,2 7 1 15,-24-3-3-15</inkml:trace>
  <inkml:trace contextRef="#ctx0" brushRef="#br4" timeOffset="391812.4104">20165 7762 100 0,'26'-8'38'0,"-7"-6"2"16,12 9-4-16,-16-5-31 16,3 6-1-16,-6 1 0 15,-12 3-1-15,2 23-1 16,-16 7 0-16,-14 9-1 15,-6 11 0-15,-9 3-1 16,-5 5-1-16,3-1 0 16,2-8-4-16,12-6-4 15,1-17-21-15,27-7-10 16,3-19 0-16,27-10-1 15</inkml:trace>
  <inkml:trace contextRef="#ctx0" brushRef="#br4" timeOffset="391985.4203">20165 7896 89 0,'-10'-30'41'0,"-1"18"1"16,-11 5-1-16,7 15-19 15,-11-1-16-15,16 6-2 16,14 1-1-16,20 0-1 16,17-5-3-16,17-6-1 15,19 1-4-15,6-17-15 16,22 13-18-16,-1-8-2 15,10 4 1-15,-19-5-3 16</inkml:trace>
  <inkml:trace contextRef="#ctx0" brushRef="#br4" timeOffset="392182.4316">21113 7791 80 0,'-16'-10'41'0,"-9"-3"-1"16,8 10 1-16,-9-2-12 15,-3 13-28-15,13 8 0 16,3 7 0-16,4 8-1 15,1 7-2-15,8 6-2 16,2-10-10-16,18 8-24 16,-1-14-3-16,14-3 1 15,1-13-2-15</inkml:trace>
  <inkml:trace contextRef="#ctx0" brushRef="#br4" timeOffset="392474.4483">21431 7792 90 0,'0'0'41'0,"-25"-11"0"0,10 26 0 15,-12-3-21-15,4 18-16 16,9 7 0-16,8 4-2 16,10 0 0-16,5-1 0 15,10-6-1-15,7-8 0 16,7-9 0-16,0-10-2 15,1-17 2-15,1-10 1 16,-4-11-1-16,-3-8 1 16,-4-6-2-16,-9-3-2 15,-2-2 1-15,-5 3-2 16,-5 10-2-16,-8 2-5 15,5 35-12-15,-14-19-18 16,14 19-1-16,-20 16 0 0,20 2 0 16</inkml:trace>
  <inkml:trace contextRef="#ctx0" brushRef="#br4" timeOffset="392714.462">22036 7685 117 0,'-15'1'42'0,"0"-12"0"16,15 11-2-16,37-18-40 0,-13 2-4 15,20 12-14-15,-1-15-21 16,13 8-2-16,-4-5 1 16,8 6-2-16</inkml:trace>
  <inkml:trace contextRef="#ctx0" brushRef="#br4" timeOffset="393066.4822">22509 7512 114 0,'0'0'41'0,"0"0"1"0,21-26-2 15,12 16-38-15,2-3 0 16,5 4 0-16,0 1-1 15,-5 6 1-15,-4 3 0 16,-9 7 0-16,-13 6-1 16,-11 9 1-16,-16 3 0 15,-5 5-2-15,-8 5 0 16,0 1 0-16,-1 1 0 15,6-2 0-15,7-3 0 16,15-7 0-16,13-3 0 16,8-11-2-16,17 5-10 15,-8-27-16-15,20 10-13 16,-12-17-2-16,16 2 0 15,-10-13-1-15</inkml:trace>
  <inkml:trace contextRef="#ctx0" brushRef="#br4" timeOffset="393525.5084">23006 7536 112 0,'0'0'40'0,"0"0"2"15,24-5-10-15,-4-6-26 16,5 0-2-16,3-4 0 15,4 4 0-15,1-2-2 16,-3 3 1-16,-2 2-1 16,-6 4 0-16,-6 8 0 15,-7 8-2-15,-9 7 0 16,-4 10 0-16,-10 4 0 15,0 7 0-15,-5 5 0 16,1-1 0-16,-1 2 0 0,-1-13-5 16,14 10-14-16,-14-20-22 15,18 1-1-15,2-24-2 16,2 15-1-16</inkml:trace>
  <inkml:trace contextRef="#ctx0" brushRef="#br4" timeOffset="394427.56">24496 7257 66 0,'5'-16'38'0,"7"-2"0"0,10 11 2 15,-8-8-19-15,24 25-13 16,-6 5 0-16,9 18-2 15,-5 6 0-15,1 22-1 16,-8 11-2-16,-4 17-1 16,-13 4 0-16,-17 6-1 15,-14-1-2-15,-15-1 1 16,-12-8-2-16,-5-14-2 15,2-7-6-15,-12-27-29 16,22-5-4-16,3-25 1 16,26-10-1-16</inkml:trace>
  <inkml:trace contextRef="#ctx0" brushRef="#br4" timeOffset="395870.6425">1566 9722 45 0,'14'-14'30'16,"-3"2"3"-16,2 9-12 16,-13 3 8-16,0 0-19 15,0 0 0-15,7 11-1 16,-20-3 1-16,9 10-2 15,-14-2-2-15,1 11-1 16,-10 1-2-16,-1 9 0 16,-10 6-1-16,-3 8 1 15,-7 9-2-15,1 5 1 16,-1-1-1-16,5-3 0 0,12-5-1 15,16-11 0-15,14-10 0 16,19-15-2-16,22-14 2 16,20-12-1-16,16-7 1 15,15-6 0-15,12-3 0 16,-1 0 0-16,-2 5-1 15,-5 0 2-15,-10 11-1 16,-15 0-1-16,-15 5 1 16,-20 1 0-16,-20-3 0 15,-15 3 1-15,-17-16 0 16,-14-1 0-16,-13-11 0 15,-7-6-1-15,-6-13 1 16,-3-2-2-16,4-4-1 16,6-5-2-16,14 12-4 15,0-8-24-15,27 20-7 0,5 1 0 16,22 18-2-16</inkml:trace>
  <inkml:trace contextRef="#ctx0" brushRef="#br4" timeOffset="396708.6905">2815 9857 109 0,'0'0'39'15,"-26"-6"0"-15,18 18-7 16,-8-4-27-16,3 9-3 16,-2 9 0-16,3 9 0 15,-5 10-1-15,2 7 0 16,-2 6 0-16,2-3 0 15,1-1-1-15,1-6 1 16,6-14-1-16,3-9 0 16,4-25 1-16,14 2-1 15,5-23 1-15,3-10-1 16,2-9 1-16,4-7 0 15,0-4-1-15,0-2 1 16,-6 4 0-16,-3 5-1 0,-6 11 1 16,-2 7 0-1,-8 11 0-15,-3 15 0 0,0 0-1 16,-5 14 1-16,5 8 0 15,2 1 0-15,7 0-1 16,5-1 1-16,12-9 0 16,14-7 0-16,11-11 0 15,8-10 0-15,6-9 1 16,-4-6-2-16,0-2 0 15,-7 3 0-15,-9 3 0 16,-12 6 0-16,-9 8 0 16,-15 9 0-16,-4 15 0 15,-9 14 0-15,-2 9 0 16,0 8 0-16,2 7 0 0,2 3 0 15,7 3-2 1,7-7-5-16,17 0-12 0,-11-26-15 16,25-1-7-16,-1-19 0 15,12-3-1-15</inkml:trace>
  <inkml:trace contextRef="#ctx0" brushRef="#br4" timeOffset="396905.7017">3987 9944 110 0,'0'0'41'16,"1"-13"1"-16,18 13-3 16,-1-14-35-16,12-1-5 15,11-6-1-15,2-3-3 0,10 9-19 16,-11-10-15-16,-3 11 0 15,-16 0-1-15,-5 18-1 16</inkml:trace>
  <inkml:trace contextRef="#ctx0" brushRef="#br4" timeOffset="397053.7102">3997 10082 88 0,'-38'23'41'16,"15"-2"1"-16,8-18-2 16,25 3-9-16,17-18-31 15,9-8-5-15,25 11-18 16,-1-20-16-16,11 6-1 15,2-5-1-15,13 6-2 16</inkml:trace>
  <inkml:trace contextRef="#ctx0" brushRef="#br4" timeOffset="397631.7433">5150 9565 92 0,'17'-7'37'16,"-17"7"2"-16,4 35-2 16,-23 8-33-16,2 21-1 15,-5 11-1-15,2 12 1 16,-4 2-2-16,3 0 0 15,9-7-4-15,8-21-6 16,26-8-27-16,2-27-3 16,22-15 2-16,12-21-2 15</inkml:trace>
  <inkml:trace contextRef="#ctx0" brushRef="#br4" timeOffset="397957.7619">5927 9610 74 0,'4'-16'39'0,"-24"14"1"16,-4 28 0-16,-24 4-10 15,2 29-26-15,1 10 0 16,4 9 0-16,6-1-1 16,15-2 0-16,17-9-1 15,18-15 1-15,19-18-2 16,17-21 1-16,15-21-1 15,11-16-1-15,5-19 1 16,2-14 0-16,-7-7-1 16,-14-9 0-16,-12 1-2 15,-17 3 1-15,-24 5-1 0,-20 10-1 16,-16 15 1-16,-14 12-1 15,-8 19-2-15,-4 2-4 16,17 23-19-16,-7-9-11 16,24 10 0-16,18-17-2 15,11 19 0-15</inkml:trace>
  <inkml:trace contextRef="#ctx0" brushRef="#br4" timeOffset="398180.7747">6637 9409 116 0,'-15'1'43'0,"-1"-14"-1"15,16 13-2-15,-2-21-39 16,11 6-1-16,13 5-2 15,4-2-3-15,15 16-9 16,-7-16-25-16,19 16-3 16,-3-8 1-16,6 7-3 15</inkml:trace>
  <inkml:trace contextRef="#ctx0" brushRef="#br4" timeOffset="398592.7982">7200 8995 100 0,'0'0'41'0,"1"15"1"16,11-18-1-16,21 6-37 15,-9-5-1-15,6 7 0 16,1 0-1-16,-3 2 1 15,-6 6-2-15,-5 5 0 16,-7 5 1-16,-14 7-1 16,-11 1-1-16,-5 5 1 15,-4 2 0-15,-1 3-1 0,-1-5 1 16,5-3-1-16,9-6 0 15,10-5 0-15,15-7-1 16,11-13-2-16,17-1-5 16,-2-23-14-16,25 12-17 15,-8-15-3-15,11 2 0 16,-10-10-2-16</inkml:trace>
  <inkml:trace contextRef="#ctx0" brushRef="#br4" timeOffset="398938.818">7884 9010 107 0,'1'15'42'15,"-1"-15"2"-15,13 18-3 16,1-24-35-16,10 5-2 15,8-6-2-15,3-1 0 16,2-6 0-16,0 2-1 16,-3-2-1-16,-4 1 1 15,-9 5 0-15,-6 3 1 16,-15 5-2-16,3 12 0 15,-13 5 0-15,-7 12 0 16,-9 8 0-16,-3 9 0 16,-6 9 0-16,2 6-3 15,3 2 0-15,1-6-5 16,17 11-11-16,-8-31-11 0,27 8-13 15,1-24 0-15,20-6 0 16,5-15 0-16</inkml:trace>
  <inkml:trace contextRef="#ctx0" brushRef="#br4" timeOffset="399360.8422">8912 9507 83 0,'0'0'38'16,"-32"25"1"-16,4 13 1 15,-19 3-32-15,-1 19-3 16,-11 4-1-16,0 9-1 15,-2-4-1-15,4-7-2 0,9-1-6 16,2-23-26-16,23-3-5 16,4-24-2-16,19-11 0 15</inkml:trace>
  <inkml:trace contextRef="#ctx0" brushRef="#br4" timeOffset="399524.8516">8545 9743 118 0,'-14'-19'43'15,"14"19"0"-15,0 0-4 16,10 26-34-16,21-4-1 15,22 5-1-15,13 0-3 16,15-2-2-16,22 6-5 16,2-21-16-16,17 9-17 15,-14-8-4-15,-1 4 1 0,-23-12-3 16</inkml:trace>
  <inkml:trace contextRef="#ctx0" brushRef="#br4" timeOffset="401414.9597">10206 8871 57 0,'4'-23'31'0,"-4"5"4"15,-13 3-1-15,-5 18-25 16,-18-2-1-16,-4 19-2 15,-15 11 1-15,-3 24 0 16,-11 15 2-16,5 23-5 16,1 11 1-16,12 12-1 15,14 6-2-15,21 6 0 16,17 2-2-16,16-13-3 15,30-7-30-15,6-24-5 0,19-11 0 16,0-22-3-16</inkml:trace>
  <inkml:trace contextRef="#ctx0" brushRef="#br4" timeOffset="401742.9784">10272 9207 90 0,'0'0'37'0,"18"11"0"16,-18 11 0-16,-3 19-35 15,2 10-2-15,-3 13 1 16,-3 10 0-16,-1 8 0 15,-2 1-1-15,-2-8-3 16,10 2-9-16,-4-22-24 16,12-9 0-16,3-19-1 15,10-17-1-15</inkml:trace>
  <inkml:trace contextRef="#ctx0" brushRef="#br4" timeOffset="401998.9931">10699 9312 94 0,'-29'17'38'16,"8"15"2"-16,-14 1-3 16,6 12-35-16,3-1 1 15,9 3 0-15,8-6 0 16,13-5-1-16,13-8 0 15,19-15 0-15,15-13-3 16,10-16 0-16,16-10-2 16,0-19-6-16,10 1-29 15,-16-14-2-15,-7 3 1 0,-23-4-2 16</inkml:trace>
  <inkml:trace contextRef="#ctx0" brushRef="#br4" timeOffset="402148.0016">10922 9254 95 0,'-26'52'39'0,"11"15"1"15,-2-3-1-15,17 7-36 16,4-2-3-16,9-5-1 16,11 6-16-16,-4-22-20 15,18-3 0-15,-2-21-1 16,12-4-2-16</inkml:trace>
  <inkml:trace contextRef="#ctx0" brushRef="#br4" timeOffset="402567.0256">11737 9071 94 0,'-47'-15'40'16,"0"17"0"-16,-10 4-2 15,5 18-36-15,0 8 1 16,9 11 0-16,7 1 0 16,11 5-1-16,12-5 0 15,21-7-1-15,13-10 0 16,15-9 0-16,8-12 0 15,9-13 0-15,1-10 0 0,3-8-1 16,-4-1 1-16,-7-8-1 16,-10 6 1-16,-10-1-1 15,-5 9 1-15,-11 7-1 16,-10 13 0-16,-3 15 1 15,-12 15-1-15,0 15 0 16,-7 14 1-16,-1 13 0 16,0 5-1-16,3 7-1 15,6 0-1-15,7-12-5 16,23-2-29-16,-2-21-3 15,16-10-1-15,3-24-2 16</inkml:trace>
  <inkml:trace contextRef="#ctx0" brushRef="#br4" timeOffset="402727.0347">12193 9493 111 0,'-27'-1'41'15,"8"7"0"-15,-4-7-4 16,9-8-44-16,31 4-31 15,0-12-3-15,18 5 0 16,-1-12-2-16</inkml:trace>
  <inkml:trace contextRef="#ctx0" brushRef="#br4" timeOffset="403215.0626">12521 9128 98 0,'-41'21'40'16,"7"-13"0"-16,20-2-2 15,14-6-37-15,30-20-1 16,8 2 0-16,12-2 0 15,5-1 1-15,0 5-1 16,-1 1 1-16,-6 4 0 16,-18 6 0-16,-10 9 0 15,-20-4 0-15,-7 25 1 0,-16-7-1 16,-10 4 1-16,-3 3-1 15,-1 0-1-15,4-2 0 16,0 0 0-16,15-3 0 16,8-4 0-16,15-6-1 15,13-1 1-15,10 0 0 16,8-5 0-16,4 3 0 15,1 1 0-15,-3 4 0 16,-3 5 0-16,-12 11 1 16,-10 5-1-16,-16 9 1 15,-11 3 0-15,-11 2 1 16,-5 0 0-16,0-2-2 15,-2-7 0-15,11-4-6 16,-2-26-24-16,23-8-9 16,16-7-1-16,18-14-1 0</inkml:trace>
  <inkml:trace contextRef="#ctx0" brushRef="#br4" timeOffset="403702.0905">13244 9034 94 0,'-45'11'40'0,"9"5"0"16,3-9-1-16,9 3-37 15,24-10-1-15,5 10 1 16,18-10-1-16,14-4 1 15,9-1-1-15,10-3 0 0,4-3 0 16,-2 0-1-16,-3-1 1 16,-7 4 1-16,-13 1-1 15,-13 8 1-15,-22-1 0 16,-10 20 0-16,-16 0 0 15,-12 4 1-15,-6 3-2 16,-2 6 0-16,1-1 0 16,9 1 0-16,13-3-1 15,17-5 0-15,16-8 0 16,15-3-1-16,16-5 1 15,5-3 0-15,3 2 0 16,0-2 0-16,-7 4 0 16,-13 7 0-16,-15 8 1 15,-14 3-1-15,-14 8 1 16,-14 3-1-16,-4 1 1 0,-9-2 1 15,7-3-3-15,0-10-1 16,17-4-5-16,4-23-13 16,33 3-19-16,0-25-2 15,29-2-1-15,5-21-2 16</inkml:trace>
  <inkml:trace contextRef="#ctx0" brushRef="#br4" timeOffset="404019.1086">14194 8948 110 0,'-24'-2'42'0,"-1"22"0"0,-17-1-9 16,4 23-29 0,-5 11-1-16,3 14 2 0,-1 4-2 15,10 4 0-15,8-1-1 16,12-4 1-16,12-10-2 15,12-10 1-15,10-17 0 16,9-15-2-16,5-15 0 16,-1-12 0-16,-1-14 0 15,-4-11 0-15,-8-6-2 16,-13-5 0-16,-8 0-1 15,-8 0-1-15,-11 11 0 16,-2 1-1-16,4 19-10 16,-11-11-8-16,26 25-18 15,-13-12 1-15,13 12-1 16,21-5 2-16</inkml:trace>
  <inkml:trace contextRef="#ctx0" brushRef="#br4" timeOffset="404266.1227">14511 9022 102 0,'0'0'41'16,"0"0"1"-16,-12 18-3 16,3-3-34-16,3 6 0 15,-3 4-1-15,4 6-1 16,2 2 0-16,8 1-1 15,9-3-1-15,4-8 1 16,13-8-2-16,12-9-1 16,14-10-2-16,6-17-5 0,16 4-11 15,-13-28-15-15,13 6-8 16,-10-16 1-16,0 5-1 15</inkml:trace>
  <inkml:trace contextRef="#ctx0" brushRef="#br4" timeOffset="404424.1318">14995 8875 120 0,'-54'55'41'0,"-10"4"2"15,18 18 0-15,2 0-41 16,16 1 0-16,6-2-2 16,14-5-2-16,12-3-4 15,2-21-11-15,26 2-24 16,-12-21 0-16,14-5-1 15,-3-19 0-15</inkml:trace>
  <inkml:trace contextRef="#ctx0" brushRef="#br4" timeOffset="405054.1678">15391 9239 106 0,'13'9'41'16,"6"-12"1"-16,20 7-4 15,14-13-34-15,27 1-1 16,11-1 0-16,14-4-1 15,6-1 0-15,-3-1-1 16,-5 5 0-16,-13 2 0 16,-13 3-1-16,-23 2-1 15,-17 3-3-15,-19-6-11 16,-5 13-24-16,-13-7-1 0,-24 3-1 15,5-4-2-15</inkml:trace>
  <inkml:trace contextRef="#ctx0" brushRef="#br4" timeOffset="414558.7114">16940 8895 77 0,'0'-15'40'0,"0"15"-2"16,0-10 2-16,0 10-20 15,0 0-17-15,-2 30 0 16,0 1 0-16,-3 18 0 15,-4 13-2-15,-5 9 0 16,-1 7 0-16,-4 2-2 16,3-4-2-16,0-17-8 15,9-3-26-15,-1-24-1 16,17-14-1-16,1-18-2 15</inkml:trace>
  <inkml:trace contextRef="#ctx0" brushRef="#br4" timeOffset="414889.7304">17358 8893 71 0,'-9'-11'38'15,"9"11"-1"-15,-16-3 1 16,16 3-17-16,-15 16-15 16,4 3 0-16,-7 4 0 15,5 9-1-15,-5 4-2 16,5 3 1-16,1 0-2 15,12-2 1-15,6-6-2 16,17-9 0-16,17-10 0 16,13-17-1-16,14-9-1 0,7-11-2 15,6-3-3-15,-10-18-17 16,3 12-16-16,-21-10-1 15,-11 7-1-15,-19-6 1 16</inkml:trace>
  <inkml:trace contextRef="#ctx0" brushRef="#br4" timeOffset="415062.7403">17606 8820 87 0,'-38'51'42'0,"10"18"0"16,-9 2-1-16,13 17-14 15,-6-11-24-15,9 1-1 16,7-4-2-16,8-13-5 15,18-2-15-15,-9-25-18 0,20-5-4 16,-1-20-1-16,12-5-1 16</inkml:trace>
  <inkml:trace contextRef="#ctx0" brushRef="#br4" timeOffset="418015.9092">18422 8928 47 0,'0'0'29'15,"6"-16"-10"-15,-6 16 5 16,2-19 2-16,-2 19-11 0,-13-24-2 16,6 11-3-16,-10-5-5 15,1 6 1-15,-10-2-1 16,-2 13-1-16,-9 0-1 15,-3 9 0-15,-5 9 0 16,1 6-1-16,-5 5 2 16,6 7-2-16,5-2 0 15,9 1 0-15,14-7-1 16,12-2 1-16,17-10-1 15,19-9 0-15,11-8 0 16,16-8 0-16,6-5-1 16,8-5 1-16,-2-3-1 15,-2-1 1-15,-11 4-1 16,-11 5 0-16,-13 8 1 15,-11 12-1-15,-14 11 0 0,-15 20 1 16,-11 13-1-16,-11 17 0 16,-4 9 0-16,-4 10 0 15,3-2-2-15,7-9 0 16,16-1-14-16,3-29-20 15,29-15-4-15,11-26 0 16,22-12-1-16</inkml:trace>
  <inkml:trace contextRef="#ctx0" brushRef="#br4" timeOffset="418180.9186">19013 9148 115 0,'-37'20'41'0,"-2"-9"-1"16,10 1-4-16,3 4-57 15,13-24-17-15,26 2-3 16,4-13 1-16,13 4-2 16</inkml:trace>
  <inkml:trace contextRef="#ctx0" brushRef="#br4" timeOffset="418796.9539">19320 8847 91 0,'-21'6'40'0,"21"-6"0"15,0 0 0-15,11 0-22 16,19-18-17-16,17-1 0 16,10 0-2-16,7 1 2 15,-1 3-2-15,-2 5 1 0,-7 6-1 16,-9 8 1-1,-14 4 2-15,-12 10-1 0,-21 4 2 16,-11 7-3-16,-15 2 3 16,-10 4-1-16,-6-1 0 15,-3 1-1-15,4-5 0 16,9-6-1-16,9-6 0 15,16-4 0-15,21-7 0 16,14-7 0-16,18-6 0 16,12 1 0-16,2 0 0 15,-1 3 0-15,-5 5 0 16,-7 5 0-16,-16 8 0 15,-18 11 1-15,-16 9-1 16,-12 6 0-16,-14 3 1 0,-9 0-1 16,-7-1 0-16,2-4-2 15,3-7-1-15,6-19-9 16,27 4-16-16,-1-25-12 15,25-4-1-15,6-19-2 16,20-5 2-16</inkml:trace>
  <inkml:trace contextRef="#ctx0" brushRef="#br4" timeOffset="419331.9845">20042 8778 91 0,'0'0'37'0,"0"0"-1"16,20-5 2-16,11-3-37 16,19-3 1-16,10-2-1 15,6 5 1-15,-4-1 1 16,-2 7 1-16,-15 2-1 15,-9 6 0-15,-20 6 1 16,-17 10-2-16,-23 3 2 16,-15 7-2-16,-14 3 1 15,-5 2-1-15,2-3 0 0,6-1-1 16,9-5-1-16,19-8 0 15,24-5 0-15,22-7 0 16,24-6 0-16,14-2 0 16,7 2 0-16,3 2 0 15,-6 4 1-15,-6 3 0 16,-17 8 0-16,-18 9 1 15,-22 5-1-15,-18 8 1 16,-16 1-1-16,-12 2-1 16,-7-1-1-16,-3-3-2 15,9-1-12-15,-14-25-14 16,25 7-12-16,5-20-1 15,28-1-2-15,-5-16 1 16</inkml:trace>
  <inkml:trace contextRef="#ctx0" brushRef="#br4" timeOffset="421657.1174">21304 8748 56 0,'9'-13'34'16,"-9"13"1"-16,0-13 0 15,0 13-15-15,-28 11-10 16,8 5-4-16,-13 4 2 15,-2 11-2-15,-11 6 1 16,2 11-3-16,-6 5 2 16,7 12-3-16,4 0-1 15,9 1-1-15,16-4 0 16,15-4 0-16,16-11-1 15,14-10 0-15,15-14 0 16,12-15 0-16,6-12 0 16,-5-11 0-16,-3-12 0 0,-10-5-1 15,-14 0 1-15,-15-5-1 16,-18 2 1-16,-15 3-1 15,-15 6 0-15,-8 3 0 16,-6 8-1-16,1 4 0 16,3 5-3-16,4-2-4 15,21 12-27-15,-1-7-3 16,17 3 0-16,21-4 0 15</inkml:trace>
  <inkml:trace contextRef="#ctx0" brushRef="#br4" timeOffset="421953.1344">21767 8684 95 0,'-2'-15'38'16,"2"15"3"-16,2-11-2 15,-2 11-34-15,1 24 2 16,-4 8-2-16,-6 9 1 16,1 12-2-16,-6 8 0 15,0 9-1-15,-4 3 0 16,1 2-2-16,0-4-2 15,3-7-2-15,6-5-4 16,-6-27-13-16,21 4-19 16,-3-25-4-16,16-5 1 15,2-20-2-15</inkml:trace>
  <inkml:trace contextRef="#ctx0" brushRef="#br4" timeOffset="423723.2356">22033 8258 74 0,'-11'-12'37'15,"11"12"-1"-15,-14-9-6 16,14 9-22-16,0 0-2 16,0 0-1-16,0 0-1 15,-6-12-1-15,6 12-1 16,0 0 0-16,0 0-1 15,0 0 0-15,0 0 0 16,14-5 0-16,-14 5 0 16,20 19 0-16,1 4 0 0,10 14-1 15,6 12 1-15,11 8 0 16,4 14 1-16,0 9-1 15,0 6 1-15,-2 2-2 16,-12 4 2-16,-15 0-2 16,-16-2 1-16,-14 0 0 15,-15-6-1-15,-10-2-1 16,-13-7 1-16,-5-14-3 15,13-2-23-15,-3-27-12 16,18-15 0-16,10-21-3 16,16-17 2-16</inkml:trace>
  <inkml:trace contextRef="#ctx0" brushRef="#br5" timeOffset="439184.1199">1679 11157 78 0,'11'-6'36'0,"-11"6"-1"15,0 0-10-15,0 0-20 16,-15 9-1-16,0 5-1 0,-4 4 0 15,-5 7-1-15,-1 8 0 16,-7 4 0-16,-3 10 0 16,-3 6 1-16,0 5 0 15,0 1-1-15,3 0 1 16,1-3-2-16,6-7 1 15,10-6-1-15,13-10 0 16,15-13-2-16,10-7 1 16,19-12-1-16,12-7 0 15,16-6 1-15,10-5-2 16,8-4 2-16,-2 0 0 15,2 0 0-15,-5 4-1 16,-6 1 1-16,-13 5 0 16,-7 3 0-16,-17 3 0 0,-13-1 0 15,-12-6 0-15,-13-4 0 16,-13-7 1-16,-17-12 0 15,-8-7-1-15,-15-12 1 16,-9-6-1-16,-3-4 1 16,5 3 0-16,4 6-3 15,7 5-2-15,25 18-31 16,1 2 0-16,24 30-3 15,19-17-1-15</inkml:trace>
  <inkml:trace contextRef="#ctx0" brushRef="#br5" timeOffset="440021.1678">2787 11254 68 0,'4'-12'37'16,"-4"12"-2"-16,5-10-5 15,-5 10-21-15,0 0-2 16,2 17-2-16,-6-3-1 16,1 8 0-16,-5 4-2 15,1 8 0-15,-3 0-1 16,1 4 1-16,1-4-2 15,1-3 1-15,1-6-1 0,4-6 0 16,3-9-1-16,-1-10 1 16,15-10 0-16,0-8 0 15,2-7 0-15,2-4 0 16,2-5 0-16,-2-3 1 15,1 0-1-15,-4 3 1 16,-1 6-1-16,-6 4 1 16,0 8 0-16,-9 16-1 15,5-10 1-15,-5 10-1 16,4 16 1-16,-3 1-1 15,4 1 1-15,0 0-1 16,6-1 1-16,6-2 0 16,8-9 0-16,10-8 0 15,7-7 0-15,7-7 0 16,3-5 0-16,5-6 0 0,-5 2 0 15,-3 1-1-15,-8 5 1 16,-10 5-1-16,-9 11 1 16,-8 11-1-16,-9 13 1 15,-6 11-1-15,-6 12 0 16,0 7 1-16,0 5-2 15,2 5 0-15,10-2-4 16,3-12-3-16,22-2-29 16,-2-22-4-16,18-4 3 15,1-22-3-15</inkml:trace>
  <inkml:trace contextRef="#ctx0" brushRef="#br5" timeOffset="440238.1802">4068 11354 74 0,'-10'3'41'0,"10"-3"-2"16,0 0 2-16,25-3-26 15,3-16-13-15,10 0-1 16,8-1-1-16,2-2-2 15,1 7-4-15,-15-1-32 16,3 17 1-16,-18-1-1 16,-11 20-2-16</inkml:trace>
  <inkml:trace contextRef="#ctx0" brushRef="#br5" timeOffset="440378.1882">4012 11598 93 0,'-19'26'40'0,"0"-18"1"15,19-8-2-15,20 3-35 16,22-20-3-16,15-3-4 15,7-10-32-15,16 5-4 16,-3-5-1-16,12 7-2 16</inkml:trace>
  <inkml:trace contextRef="#ctx0" brushRef="#br5" timeOffset="441913.276">5273 11171 54 0,'0'0'38'16,"14"-18"0"-16,-14 18-3 15,0 0-17-15,0 0-11 16,4 16-2-16,-4 1-2 15,-2 8-1-15,0 7-1 16,0 9-1-16,-2 7 0 16,0 6-2-16,0-2-2 15,8 8-19-15,-4-13-13 16,8-2 0-16,-2-12-3 15,12-8 1-15</inkml:trace>
  <inkml:trace contextRef="#ctx0" brushRef="#br5" timeOffset="442251.2954">5729 11168 71 0,'-8'-12'39'15,"-1"27"-1"-15,-14 5 1 16,12 15-30-16,-12 8-6 15,8 7 1-15,1 4-1 16,13 3 0-16,7-6-2 16,13-6 1-16,11-10-1 15,12-10 0-15,9-18 0 16,6-11 0-16,2-14 0 15,-2-9 0-15,-9-12 0 0,-7-5-1 16,-11-1 1 0,-15-1-2-16,-15 2 1 0,-13 4-1 15,-10 6-1-15,-8 4 0 16,-1 12-1-16,-2-2-6 15,15 15-27-15,-1-7-2 16,20 12-1-16,9-18-1 16</inkml:trace>
  <inkml:trace contextRef="#ctx0" brushRef="#br5" timeOffset="442493.3092">6464 11010 109 0,'-20'11'42'0,"0"-13"-1"15,20 2 0-15,14-10-40 16,7-7-2-16,15 2-2 15,7-9-5-15,15 6-29 16,-3-11-3-16,12 9-1 16,-6-7-2-16</inkml:trace>
  <inkml:trace contextRef="#ctx0" brushRef="#br5" timeOffset="442882.3315">7031 10671 101 0,'-11'-8'40'0,"11"8"2"16,12-14-3-16,9 9-36 15,-1-5-1-15,8 6 0 16,-2-1 0-16,1 5 0 16,-5 6-1-16,-2 8 1 15,-11 4-1-15,-7 6 0 16,-10 10 1-16,-6 0-1 15,-10 6 0-15,-3 0 1 16,1-2-1-16,1-6 0 0,4-3-1 16,10-7 1-16,10-9-1 15,11-10-1-15,13-5-1 16,9-8-3-16,14 0-7 15,-8-19-16-15,19 10-13 16,-11-10 0-16,9 5-2 16,-8-10 1-16</inkml:trace>
  <inkml:trace contextRef="#ctx0" brushRef="#br5" timeOffset="443250.3525">7635 10579 99 0,'-1'16'40'16,"1"-16"2"-16,8 22-1 16,-8-22-35-16,17 9-2 15,6-10-1-15,8 0 0 16,-2-3-1-16,6-2-1 15,1-4 0-15,-1-1 0 16,1-1-1-16,-5-2 1 16,-3-1-1-16,-4 4 0 15,-6 1 1-15,-6 3-1 16,-12 7 1-16,0 0-1 15,-11 27 0-15,-11 3 1 16,-7 11-1-16,-7 7 0 16,-4 6-1-16,3-1 0 0,8 4-2 15,5-10-3-15,21 3-11 16,-8-21-25-16,27-1 1 15,4-17-1-15,18-3-1 16</inkml:trace>
  <inkml:trace contextRef="#ctx0" brushRef="#br5" timeOffset="443694.3779">8911 10859 91 0,'0'0'39'16,"12"-11"-1"-16,-12 11-7 15,-4 18-26-15,-6 7 1 0,-13 11-2 16,-2 10-1-16,-8 7-1 15,-5 6-2-15,1-2 0 16,2-4-2-16,7-8-1 16,3-15-7-16,22-6-24 15,3-24-5-15,0 0 0 16,19-25-2-16</inkml:trace>
  <inkml:trace contextRef="#ctx0" brushRef="#br5" timeOffset="443859.3873">8749 11025 103 0,'-7'12'44'0,"-1"-2"-1"15,22 14-2-15,-4-2-35 16,26-3-3-16,20-5-1 0,18-8-4 16,19-1-3-16,6-16-11 15,19 6-24-15,-12-9-3 16,4 7-1-16,-14-2-1 15</inkml:trace>
  <inkml:trace contextRef="#ctx0" brushRef="#br5" timeOffset="445449.4783">10579 10739 75 0,'22'-24'37'0,"-8"-7"0"15,1 14-8-15,-15-11-20 16,2 12-1-16,-13-3-2 15,-3 19-1-15,-14 3-1 16,-5 13 0-16,-8 8-2 16,0 11 0-16,-5 10 0 15,5 4-1-15,4 10 0 16,8 1-1-16,12 3 0 15,12 0 0-15,12-7 0 16,13-6-1-16,20-16 1 16,14-9-1-16,15-19 2 15,5-12-1-15,5-20 2 16,0-14 0-16,-6-12 0 15,-7-9 0-15,-15-6-1 16,-18 0 1-16,-20 5-1 0,-17 4 1 16,-18 7-1-16,-11 11-1 15,-9 10 0-15,-6 10-1 16,4 10-1-16,7 4-4 15,22 17-24-15,1-8-10 16,26 11-1-16,11-6-1 16</inkml:trace>
  <inkml:trace contextRef="#ctx0" brushRef="#br5" timeOffset="445607.4873">11423 10878 112 0,'-10'22'43'16,"-13"-17"-2"-16,8-1-3 0,15-4-52 15,-8-23-25-15,23 4-3 16,1-12-1-16,17 3 0 16</inkml:trace>
  <inkml:trace contextRef="#ctx0" brushRef="#br5" timeOffset="446018.5108">11979 10624 71 0,'3'-16'40'0,"-7"-6"0"0,5 12 0 15,-14-8-19-15,3 18-14 16,-11 6-2-16,-2 15 0 15,-9 9-2-15,0 11-1 16,-3 7 0-16,4 6 0 16,3-1-1-16,11 2 0 15,7-9 0-15,15-5 0 16,14-14-1-16,10-8 0 15,10-15 1-15,8-11-1 16,6-10 0-16,-4-12 0 16,-1-9 1-16,-2-8-1 15,-12-6 1-15,-8-2-1 16,-13-4 0-16,-12 2-1 15,-5 3-1-15,-10 8-1 16,-5 14-3-16,-7 2-8 0,9 25-27 16,-13 2 0-16,13 22 0 15,-3-1-1-15</inkml:trace>
  <inkml:trace contextRef="#ctx0" brushRef="#br5" timeOffset="446616.545">12823 10502 85 0,'-9'-13'37'16,"-11"7"0"-16,5 11-6 0,-22-4-24 15,8 12-1-15,-8 3-2 16,4 12 1-16,-8 8-1 15,5 9-1-15,1 5 0 16,10 5 0-16,7-2-1 16,16-3 0-16,13-10-1 15,16-9 0-15,22-13 0 16,17-16 0-16,14-17 0 15,9-11 0-15,-3-11 0 16,-6-6-1-16,-12-7 1 16,-18 0-2-16,-16-1 0 15,-29 2-2-15,-14 11-1 16,-22-4-8-16,3 21-26 0,-22-4-3 15,6 21 0-15,-8 5-1 16</inkml:trace>
  <inkml:trace contextRef="#ctx0" brushRef="#br5" timeOffset="448491.6523">13839 10461 75 0,'8'-16'37'0,"-9"-5"-3"0,1 21-2 15,-24-23-25-15,8 15-1 16,-17-1-1-16,4 10-1 16,-11 3 0-16,-1 12 0 15,-1 8-1-15,2 12 0 16,2 11-1-16,7 11 0 15,8 3 0-15,13 2 0 16,10 2-2-16,10-5 0 16,19-12 1-16,13-9-1 15,16-19 0-15,11-15 0 16,10-18 0-16,3-16 0 15,-2-13 1-15,-4-10-1 16,-11-5 1-16,-18-3-2 16,-20 5 1-16,-23 5-1 15,-20 9 0-15,-18 11-2 0,-12 14 0 16,-11 9-2-16,1 19-7 15,-3-2-26-15,15 7 0 16,9-3-2-16,24-2 0 16</inkml:trace>
  <inkml:trace contextRef="#ctx0" brushRef="#br5" timeOffset="449339.7008">14367 10346 95 0,'-2'-10'41'0,"22"-1"-1"16,10-11-1-16,21 0-38 15,10-1 0-15,10 1-1 16,2 2 1-16,-5 8 0 15,-12 10 0-15,-14 9-1 16,-18 10-1-16,-17 12 1 16,-20 10-1-16,-16 8 2 15,-13 6-1-15,-5 5 2 16,-5-6-2-16,9-6 1 15,8-4 0-15,17-10 0 16,18-12 0-16,22-10-1 16,17-9 0-16,17-6 0 15,2 7 0-15,2 0 1 16,-6 5-1-16,-9 9 1 0,-19 9 0 15,-21 9 0-15,-21 5 0 16,-16 8 0-16,-12-2-1 16,-7-2-1-16,-1-6 0 15,1-9-2-15,13-4-2 16,4-23-13-16,34-1-22 15,-13-14 0-15,32-6-1 16,4-10 1-16</inkml:trace>
  <inkml:trace contextRef="#ctx0" brushRef="#br5" timeOffset="449939.7351">15690 10107 83 0,'4'-23'38'15,"2"8"-1"-15,-3-3 0 16,7 16-31-16,-10 2-1 16,0 0 0-16,12 21-1 15,-10 17-2-15,-6 14 0 0,-3 18 0 16,-4 7-1-16,0 14 0 15,-3 5-2-15,1-3 1 16,6-6-3-16,-1-14 1 16,17-2-10-16,1-25-28 15,15-7 2-15,2-22-1 16,16-7-1-16</inkml:trace>
  <inkml:trace contextRef="#ctx0" brushRef="#br5" timeOffset="450240.7523">16219 10261 65 0,'-38'7'40'16,"-3"19"0"-16,-18 4-2 15,-3 19-9-15,-4-8-26 16,5 8 1-16,6-9-1 15,11-3 2-15,14-5-2 16,18-7-1-16,17-4 0 16,18-7-1-16,17-2-1 15,9-6 0-15,5 6 0 16,4 1 0-16,-1 2 0 15,-1 1-2-15,-2 3-2 16,-8-2-1-16,3 8-8 16,-11-12-25-16,11 0-2 15,-4-10 0-15,7-3-1 16</inkml:trace>
  <inkml:trace contextRef="#ctx0" brushRef="#br5" timeOffset="450707.779">16761 10502 95 0,'-37'-5'40'16,"-11"-2"1"-16,2 16-2 16,-12-6-32-16,11 16-2 15,0 2-2-15,9 10 1 16,6 3-2-16,12 1 0 15,10-1-1-15,14-4 0 16,12-8-1-16,12-7 1 16,14-12-1-16,6-9 0 15,6-9 0-15,2-6 0 0,0-11 0 16,-4 0 0-16,-8-3 0 15,-8 4 0-15,-9 4-1 16,-11 5 1-16,-8 7 0 16,-8 15 0-16,0 0-1 15,-14 25 1-15,-1 13 0 16,-5 12 1-16,-1 14-1 15,-2 11 0-15,-3 11-1 16,-1-1-1-16,-7 3 1 16,3-3 0-16,-4-9 0 15,-2-7-1-15,-2-9 2 16,-3-11-1-16,2-14 1 15,-1-14 0-15,7-14-3 16,1-16-1-16,11-5-7 0,-5-26-17 16,18 0-14-16,0-14 1 15,9-5-1-15,0-5 2 16</inkml:trace>
  <inkml:trace contextRef="#ctx0" brushRef="#br5" timeOffset="451962.8508">18091 10435 33 0,'10'-20'35'15,"-7"9"1"-15,-11 0 0 16,-4 18-14-16,-19-9-3 15,6 15-9-15,-16-1-3 16,8 11-1-16,-7 4-1 16,7 10-1-16,4-1-1 15,10 6-1-15,10 0 0 0,14-3 0 16,10-6-2-16,16-5 1 15,15-11-1-15,8-10 0 16,8-10-1-16,4-12 0 16,0-11 1-16,-3-12-2 15,-8-4 0-15,-9-4 1 16,-14-4 0-16,-13-1-1 15,-12 6 3-15,-12 3-3 16,-10 7 4-16,-8 10-2 16,-5 9 2-16,-2 10 0 15,-2 3-1-15,7 9 1 16,8 3-3-16,7 4 4 15,14 2-4-15,10-2 2 16,14-3-2-16,11 2 1 0,8-2 0 16,1 2 1-16,4-1-1 15,-6 5 0-15,-4 6 1 16,-13 6 0-16,-9 5-1 15,-11 8 1-15,-10-1-1 16,-10 4 2-16,-6-4-1 16,-2-2 0-16,-1-7 1 15,1-6-1-15,4-12 1 16,15-13 0-16,0 0-1 15,1-28 1-15,15-4-1 16,5-6 0-16,2-5 0 16,4-7 0-16,-1 0 0 15,-4 3 0-15,1 5 0 0,-4 2 0 16,2 8 1-16,2 2-3 15,5 2 2-15,7 5-2 16,6 5 0-16,0-3-5 16,16 18-11-16,-13-14-24 15,15 16 1-15,-7-6-2 16,7 11 0-16</inkml:trace>
  <inkml:trace contextRef="#ctx0" brushRef="#br5" timeOffset="453787.9552">2422 12440 48 0,'0'0'35'0,"0"0"0"16,-7 13 1-16,-14-4-18 16,1 10-13-16,-6 2-2 15,-3 11-1-15,-8 1 0 0,-5 10 0 16,-2 5 0-16,1 4 0 15,0-2-1-15,6 1 0 16,6-7 0-16,11-1 1 16,8-11-1-16,16-8 0 15,17-11-1-15,17-13 1 16,14-4-2-16,17-6 1 15,7-2 0-15,9-3-1 16,4 2 0-16,-5 1 1 16,-2 3-1-16,-12 3 1 15,-8 2-1-15,-16 0 1 16,-14-3 0-16,-14-2 0 15,-11-5 1-15,-15-2 0 16,-16-5 0-16,-8-2 1 0,-17-8 0 16,-6-1-1-16,-8-6 0 15,3-2-2-15,4 0-4 16,4-12-13-16,21 14-18 15,7-4-2-15,26 7 0 16,11 1-1-16</inkml:trace>
  <inkml:trace contextRef="#ctx0" brushRef="#br5" timeOffset="454381.9892">3324 12554 62 0,'-10'4'40'15,"-9"-7"-1"-15,5 15 1 16,-9-11-19-16,2 18-17 15,-4 1-1-15,1 7-1 16,-1 3 0-16,4 1-1 16,2 0-1-16,1-5 1 15,8-5-1-15,3-4 0 16,7-17 0-16,0 0 0 15,17-6 0-15,0-15 0 16,2-7 0-16,3-4 0 16,1-6 0-16,1-3 0 0,-5 1 1 15,-2 6 0-15,-4 4-1 16,-4 8 1-16,-5 5-1 15,-4 17 1-15,0 0 0 16,0 0-1-16,12 17 0 16,-6-1 1-16,5 1-1 15,5-1 0-15,8-3 0 16,4-5 0-16,10-8 1 15,0-7-1-15,5-4 1 16,-2-5 0-16,-2-1 0 16,-6 1 0-16,-5 4 0 15,-6 1 0-15,-5 9 0 16,-6 8 0-16,-5 6-1 15,-4 8 0-15,-3 8 0 0,2 0-1 16,1 8-2-16,-1-4-3 16,11 11-8-16,-7-19-20 15,19 2-6-15,-1-18-1 16,13-1-1-16</inkml:trace>
  <inkml:trace contextRef="#ctx0" brushRef="#br5" timeOffset="454592.0012">4146 12466 76 0,'-13'8'41'0,"13"-8"0"15,0 0 1-15,25 17-27 0,-6-26-12 16,9-3-1-16,5-2-2 15,2-1-2-15,3 8-7 16,-13-6-29-16,4 13-2 16,-19 0 1-16,-2 15-3 15</inkml:trace>
  <inkml:trace contextRef="#ctx0" brushRef="#br5" timeOffset="454751.0103">4115 12748 77 0,'-9'17'42'0,"9"-17"-1"16,0 0 0-16,12-7-21 15,13-6-18-15,10-1-4 16,7-8-8-16,11 9-29 16,-4-5-3-16,4 7 1 0,-1-1-2 15</inkml:trace>
  <inkml:trace contextRef="#ctx0" brushRef="#br5" timeOffset="456827.1291">5656 12015 68 0,'0'0'37'0,"0"0"0"15,26-14-2-15,-5 0-30 16,11 1-1-16,6-5-1 16,13 2-1-16,5-2 0 15,3 2 0-15,0 6-2 16,-6 5 0-16,-10 8 0 15,-11 8 1-15,-14 11-1 16,-16 7 0-16,-19 11 0 16,-13 10 1-16,-13 2 0 15,-4 2 1-15,0-5-1 16,4-4 0-16,10-8 1 15,11-9-1-15,17-13 0 0,16-9-1 16,18-10 1 0,10-5-1-16,13-1 0 0,1-1 0 15,3 4 1-15,-5 7 0 16,-8 7-1-16,-13 13 1 15,-16 9 0-15,-17 12 0 16,-16 7 0-16,-13 6 0 16,-9 1-1-16,-6-1 0 15,2-5 0-15,3-9-3 16,13-6-3-16,4-23-28 15,25-11-6-15,16-7 0 16,20-14-2-16</inkml:trace>
  <inkml:trace contextRef="#ctx0" brushRef="#br5" timeOffset="457070.143">6995 11954 48 0,'-7'12'38'16,"-11"18"-1"-16,-17 11-1 15,-3 23-12-15,-11 2-22 16,-3 15 2-16,-5 3-2 16,4 5 0-16,0-4-1 15,9-9-3-15,9-13-1 16,5-23-10-16,21-8-24 15,9-32 1-15,0 0-3 16,3-25 2-16</inkml:trace>
  <inkml:trace contextRef="#ctx0" brushRef="#br5" timeOffset="457233.1523">6585 12349 61 0,'0'-33'42'15,"-8"4"-1"-15,8 29 0 16,-11-12-18-16,9 31-16 16,0 8-3-16,8 13 0 15,3 3-3-15,12 5-1 16,8-1-1-16,11-9-4 15,18-3-4-15,-1-19-30 16,21-4-3-16,-1-18 0 16,15-9-1-16</inkml:trace>
  <inkml:trace contextRef="#ctx0" brushRef="#br5" timeOffset="457436.1639">7568 12112 81 0,'-43'24'42'16,"4"20"0"-16,-12 1-1 15,13 13-33-15,-3-3-6 16,14 2 0-16,12 0-2 16,9-12-2-16,19-4-4 15,10-27-17-15,29 1-18 16,3-21 0-16,19-3-1 15,-6-19 1-15</inkml:trace>
  <inkml:trace contextRef="#ctx0" brushRef="#br5" timeOffset="457728.1806">8025 12141 90 0,'-18'25'42'16,"-16"2"0"-16,7 21 0 16,-7 1-38-16,10 3 0 15,13 0-2-15,10 3 1 16,9-7-2-16,16-10 0 15,13-14-1-15,11-11 0 16,6-17 1-16,4-12-1 16,-1-13 1-16,-2-18-2 15,-9-11 2-15,-11-6 0 16,-12-3 0-16,-18 0 0 15,-14 7-2-15,-19 9 0 16,-11 15-1-16,-13 10-2 16,2 27-11-16,-15-1-26 0,15 20-2 15,2 0 0-15,17 12-1 16</inkml:trace>
  <inkml:trace contextRef="#ctx0" brushRef="#br5" timeOffset="462477.4522">8493 11782 77 0,'0'0'39'0,"0"0"-3"15,-11 5 1-15,24 1-30 16,-13-6-4-16,34-10-3 15,-4-3 0-15,12-2-2 16,8-1-2-16,-1-9-15 16,12 11-18-16,-8-2-2 0,0 8 1 15,-11 2 0-15</inkml:trace>
  <inkml:trace contextRef="#ctx0" brushRef="#br5" timeOffset="463071.4862">9073 11544 76 0,'-13'0'39'15,"-5"-6"-2"-15,18 6 1 16,-15-9-36-16,15 9 0 16,19-14-1-16,4 6 0 15,5-2 1-15,9 0-1 16,2-2 0-16,3 4 0 15,-1 2-1-15,-5 3 1 16,-5 5-1-16,-9 5 1 16,-11 9-1-16,-9 4 1 0,-9 2-1 15,-5 3 1-15,-3-1-1 16,-2-2 0-16,1-1 0 15,1-5 0-15,6-6 0 16,9-10-1-16,0 0 1 16,18 7 0-16,1-9 0 15,1 0 0-15,3 0 0 16,1 4 0-16,-5 2 1 15,-3 4-1-15,-7 7 1 16,-5 6 1-16,-9 4-1 16,-5 2-1-16,-4 3 0 15,-5-1 0-15,4-3-2 16,-3-7-2-16,13 3-14 15,5-22-22-15,0 0 1 16,8-20 0-16,13-2 0 0</inkml:trace>
  <inkml:trace contextRef="#ctx0" brushRef="#br5" timeOffset="463282.4983">9726 11392 92 0,'0'0'40'0,"0"0"1"16,-11 16-1-16,4 6-37 16,3 5-1-16,1 8 0 15,2 7-1-15,0 7 2 16,1 2-3-16,0-1-1 15,5 2-7-15,-9-11-30 16,11-1-3-16,-5-11 0 0,7-6-2 16</inkml:trace>
  <inkml:trace contextRef="#ctx0" brushRef="#br5" timeOffset="463928.5352">9956 11764 57 0,'0'0'34'0,"-4"-12"2"15,4 12-2-15,8-14-24 16,3 13-3-16,-11 1 1 15,13-1 0-15,-13 1-1 16,8 28 0-16,-10 2-2 16,3 17-3-16,-7 7 1 15,2 15-2-15,-3 6 1 16,1 7-4-16,2-2 3 0,3-2-3 15,6-8 0 1,2-9-1-16,12-2-9 0,-2-26-28 16,14-3-1-16,-3-22 0 15,10-5-1-15</inkml:trace>
  <inkml:trace contextRef="#ctx0" brushRef="#br5" timeOffset="464317.5575">10505 11816 82 0,'-11'-7'40'0,"-2"20"-1"15,-15 0 1-15,-1 6-34 0,-14 10-5 16,0 7-2-16,-5 2 3 15,0 4-1-15,-3-4 1 16,6 0 0-16,7-6 0 16,5-4-1-16,14-9 1 15,11-3-1-15,8-16 0 16,22 7-1-16,5-9 1 15,11-5-1-15,6 1 1 16,5 0-1-16,5 3 1 16,-3 4-1-16,-3 8 0 15,-4 10 0-15,-7 5-1 16,-6 7 0-16,-7 7-3 15,-7-2 0-15,5 9-6 16,-14-17-18-16,18 6-14 0,-8-12 3 16,14-3-3-16,-2-16 2 15</inkml:trace>
  <inkml:trace contextRef="#ctx0" brushRef="#br5" timeOffset="464901.5909">11142 12030 76 0,'0'0'41'16,"-24"-20"-2"-16,8 14 1 16,-6-4-35-16,-1 5-1 15,-7 0 1-15,1 6-1 16,-7 2-1-16,1 9 0 0,-1 3 0 15,2 9-1-15,2 5 0 16,6 2-1-16,6 2 0 16,9 1 0-16,9-3-1 15,10-5 0-15,11-7 0 16,5-9 1-16,16-10-1 15,2-8 0-15,4-10 0 16,1-4 0-16,-1-7 0 16,-5-2 0-16,-3 1-1 15,-8 1 1-15,-7 6-1 16,-8 2 0-16,-3 6 1 15,-12 15-1-15,0 0 0 16,0 0 0-16,0 21 1 16,-8 9 0-16,2 11-1 15,-3 11 1-15,-1 12 0 0,1 10 1 16,0 4-1-16,0 4 1 15,-2 2-1-15,2-2 0 16,-3-4 0-16,0-5 0 16,-3-12 0-16,-1-9 0 15,0-11 0-15,-6-11 0 16,-1-12 0-16,-1-12 0 15,-3-13 0-15,-1-11 0 16,0-8-2-16,1-11-1 16,8-3 0-16,1-7-2 15,12 9-6-15,-6-11-19 16,24 13-12-16,-3-3 1 15,12 11-1-15</inkml:trace>
  <inkml:trace contextRef="#ctx0" brushRef="#br5" timeOffset="465228.6096">11666 12409 76 0,'-2'15'47'16,"-10"-8"-3"-16,6 4 1 15,-8-17-17-15,5 7-29 16,9-1-4-16,-20-14-21 15,20 14-17-15,-3-9-1 16,3 9-1-16,8-19 0 16</inkml:trace>
  <inkml:trace contextRef="#ctx0" brushRef="#br0" timeOffset="589552.7205">3062 13236 68 0,'0'0'37'0,"0"0"-10"16,4-13-1-16,-4 13-17 0,0 0 0 16,0 0-4-16,8 19 0 15,-2 6-2-15,-6 13-1 16,2 19 0-16,-4 16-2 15,-3 17 1-15,-3 12-2 16,-2 6 1-16,-3 1-2 16,-2-11-4-16,13-3-19 15,-4-29-12-15,14-19-3 16,2-26 1-16</inkml:trace>
  <inkml:trace contextRef="#ctx0" brushRef="#br0" timeOffset="589808.7352">3195 13179 87 0,'-3'-14'39'15,"-4"3"0"-15,7 11 1 16,0 0-38-16,20 17-1 15,2-10 0-15,7 0-1 16,9-2 0-16,9-4 1 16,7-3-2-16,6-3 0 15,6 1-3-15,1-4-2 16,11 8-32-16,-15-2 0 15,-4 10-1-15,-16 0 0 16</inkml:trace>
  <inkml:trace contextRef="#ctx0" brushRef="#br0" timeOffset="590021.7474">3299 13577 80 0,'-35'14'41'15,"18"1"-3"-15,17-15 2 16,15-6-39-16,17-3 0 15,15-4-2-15,5 1 1 16,6-2-1-16,3 7-3 16,-8-2-5-16,4 14-29 15,-22 3 0-15,-7 14-1 16,-20 1 1-16</inkml:trace>
  <inkml:trace contextRef="#ctx0" brushRef="#br0" timeOffset="590190.757">3138 14002 87 0,'-41'23'41'15,"6"-14"-2"-15,35-9 2 16,0 0-39-16,38-8-1 16,13-8-2-16,11-9-3 15,23 6-7-15,0-16-28 16,24 6 0-16,4-9-2 15,6 6 1-15</inkml:trace>
  <inkml:trace contextRef="#ctx0" brushRef="#br0" timeOffset="590394.7687">4734 13480 83 0,'0'0'42'16,"14"-9"-3"-16,1-7 1 15,14-1-41-15,13 2-3 16,-1-14-19-16,15 18-16 16,-8-1 0-16,-1 11-1 15,-13 1 0-15</inkml:trace>
  <inkml:trace contextRef="#ctx0" brushRef="#br0" timeOffset="590552.7777">4610 13688 85 0,'-47'21'41'0,"22"2"-1"15,25-23 0-15,17-8-39 16,37-6-5-16,10-12-34 16,32 4 0-16,1-7-1 15,10 0-3-15</inkml:trace>
  <inkml:trace contextRef="#ctx0" brushRef="#br0" timeOffset="591370.8245">6257 13220 61 0,'0'0'39'0,"0"0"-1"15,0 0 1-15,0 0-33 0,-19 9-2 16,-2 5 0-16,-6 2-1 16,-3 9 0-16,-6 5-1 15,0 7 0-15,-2 2 0 16,6 5 0-16,6-3 0 15,10 0-1-15,12-6 0 16,16-8 0-16,15-9-1 16,18-10 0-16,9-8-1 15,12-7 1-15,8-2 0 16,4-6 0-16,-4 4 0 15,-3-2 0-15,-10 5 0 16,-7 5 0-16,-13 2 0 16,-8 1 0-16,-14 0-1 15,-6-3 1-15,-13 3 0 0,-7-13 0 16,-6-1 0-16,-10-3 0 15,-7-5-1-15,-6-6 1 16,-3-2 0-16,-4 0 0 16,4 2-1-16,-3 1-1 15,9 9-3-15,1-8-10 16,18 17-25-16,4-3 2 15,10 12-3-15,22-8 2 16</inkml:trace>
  <inkml:trace contextRef="#ctx0" brushRef="#br0" timeOffset="592031.8623">7008 13328 59 0,'-13'-10'41'0,"-4"-5"-1"16,17 15 1-16,-28-25-35 16,18 28 1-16,-5-1-2 15,0 13 0-15,-3 5-2 0,-2 9-2 16,-3 3 1-16,2 5-1 15,-3 0 0-15,3-3-1 16,4-4 0-16,6-7 1 16,3-9-1-16,8-14 1 15,13-5-1-15,5-12-1 16,1-7 1-16,7-5 0 15,-1-3 0-15,3-4 0 16,-4 2 0-16,-4 6 1 16,-1 2-1-16,-8 10 2 15,2 4-2-15,-13 12 2 16,0 0-2-16,9 12 1 15,-7 4-1-15,5-1 0 16,-1 4 0-16,8-3 0 0,5 0 0 16,8-9 0-16,4-6 0 15,7-6 0-15,5-12 1 16,1 1 0-16,2-7-1 15,-4 0 2-15,-6 0-2 16,-4 5 1-16,-6 0 0 16,-10 13 0-16,-6 9 0 15,-5 10-2-15,-10 12 1 16,-1 9 0-16,-2 9 0 15,1 4-3-15,6 7-2 16,-3-19-22-16,16 13-14 16,3-18-1-16,15-4-2 15,5-22 1-15</inkml:trace>
  <inkml:trace contextRef="#ctx0" brushRef="#br0" timeOffset="592167.8701">7833 13554 80 0,'-27'12'44'0,"1"-1"-5"15,5-5-35-15,1-28-31 16,20 22-15-16,-5-31-2 16</inkml:trace>
  <inkml:trace contextRef="#ctx0" brushRef="#br0" timeOffset="592632.8967">9124 13156 57 0,'9'-30'38'16,"-3"5"1"-16,-9-2-1 0,1 14-30 15,-21-2-1-15,-1 16-1 16,-14 4 1-16,0 17-2 15,-8 12 0-15,0 11-2 16,-2 6 0-16,6 5-1 16,11 1 0-16,9-1-1 15,11-5 0-15,18-10-1 16,16-11-2-16,18-15-2 15,27 0-28-15,2-27-9 16,20-6-1-16,-1-17 0 16</inkml:trace>
  <inkml:trace contextRef="#ctx0" brushRef="#br0" timeOffset="593008.9182">9604 12693 79 0,'0'0'40'0,"17"-20"1"15,2 13-1-15,-2-2-37 16,3 4 0-16,-4 3-2 15,0 4 1-15,-5 6-1 16,-2 3 0-16,-7 1 0 16,-3 6 1-16,-8 0-2 0,-5 9 2 15,-8 0-1-15,-5 8 0 16,-7 2 0-16,-2 6 0 15,-1-3 0-15,5 3 1 16,7-5-1-16,13-4 0 16,16-10-1-16,14-10 0 15,23-8-3-15,13-14-3 16,27-2-33-16,-4-12-3 15,10 4 0-15,-6-10-1 16</inkml:trace>
  <inkml:trace contextRef="#ctx0" brushRef="#br0" timeOffset="593698.9577">3105 14219 57 0,'0'0'38'16,"0"0"-1"-16,-7-11-5 15,12 27-18-15,-8 4-6 16,6 17-3-16,-8 13-1 15,2 15-1-15,-4 11-3 16,-3 8 1-16,-1 3-2 16,0-1-1-16,1-6-2 15,3-15-2-15,17-2-33 16,-2-30 0-16,15-10-1 15,5-25-1-15</inkml:trace>
  <inkml:trace contextRef="#ctx0" brushRef="#br0" timeOffset="593928.9708">3181 14350 79 0,'0'0'42'0,"0"0"-2"16,24-23 0-16,11 8-38 15,10-7-2-15,7 1-1 16,11 0-1-16,0 2-2 16,3 14-8-16,-9-8-27 15,4 17 0-15,-16-2-2 0,-4 13 2 16</inkml:trace>
  <inkml:trace contextRef="#ctx0" brushRef="#br0" timeOffset="594113.9814">3232 14615 80 0,'-26'17'42'0,"11"-19"-3"16,26-1 1-16,15-12-39 15,14-6-1-15,17 1-2 16,6-2-1-16,8 10-4 15,-15-5-31-15,10 19-1 0,-18-1-1 16,-7 15 1-16</inkml:trace>
  <inkml:trace contextRef="#ctx0" brushRef="#br0" timeOffset="594270.9904">3249 14893 55 0,'-50'14'42'0,"22"-3"-5"15,16-19 4-15,34-15-24 16,21-3-17-16,24-8-3 15,25 5-32-15,3-8-1 16,19 7-1-16,2-4-1 16</inkml:trace>
  <inkml:trace contextRef="#ctx0" brushRef="#br0" timeOffset="594594.0089">5029 14437 66 0,'-11'-13'39'0,"21"8"-2"15,5-11 0-15,15 1-35 16,13-4-1-16,8 1-1 15,11 4-3-15,-9-10-28 16,8 13-6-16,-10-2-2 16,-9 14 1-16</inkml:trace>
  <inkml:trace contextRef="#ctx0" brushRef="#br0" timeOffset="594744.0175">4953 14720 75 0,'-31'23'41'0,"30"-5"-1"0,18-27 0 16,39-6-39-16,29-21-5 15,13-18-35-15,26 6 2 16,-6-10-4-16,0 7 1 16</inkml:trace>
  <inkml:trace contextRef="#ctx0" brushRef="#br0" timeOffset="595638.0686">6886 14256 42 0,'-14'-8'39'0,"11"-7"0"0,19 1-1 16,6-12-14-16,20 2-23 15,5 1 0-15,13 1-1 16,-3 4 1-16,-1 8 0 16,-8 8-1-16,-14 6 1 15,-11 10 0-15,-13 8 0 16,-16 5 0-16,-15 10 0 15,-8-1-1-15,-2 6 2 16,-3-4-2-16,4-1 2 16,6-8-2-16,10-5 0 15,14-9 1-15,18-10-1 16,16-11 1-16,14-7-1 15,9-1 0-15,9-1 0 16,-1 1 1-16,0 5-1 16,-10 8 2-16,-15 10-1 0,-17 12 0 15,-19 11 0-15,-22 11 1 16,-13 5-1-16,-13 7 1 15,-7 1-2-15,-1-5-1 16,1-6 0-16,15-6-4 16,7-24-16-16,25-1-18 15,4-14-1-15,34-23 0 16,6-14-1-16</inkml:trace>
  <inkml:trace contextRef="#ctx0" brushRef="#br0" timeOffset="596014.0901">8251 14115 77 0,'0'0'39'0,"-21"23"-1"16,-11-3-6-16,-13 21-30 15,-9 12-2-15,-7 11 2 16,-9 9-2-16,0 5 1 15,-1-3-2-15,5-5 0 16,10-6-3-16,12-20-3 16,21-8-4-16,6-29 0 15,30-6 1-15,4-25 2 16,18-8 5-16,2-9 2 15,3-11 3-15,0 5 6 16,-11-7 3-16,4 15 1 16,-22-2 1-16,7 21-3 15,-18 5-2-15,0 15-2 0,-6 20-2 16,3 6 0-16,3 7-2 15,7 3-2-15,13 2-2 16,4-12-7-16,27 6-32 16,2-19 1-16,24 1-1 15,1-21 0-15</inkml:trace>
  <inkml:trace contextRef="#ctx0" brushRef="#br0" timeOffset="596200.1007">8757 14315 77 0,'-45'22'42'0,"5"15"-2"16,-10-2-2-16,7 6-36 16,8 4-1-16,12-3-2 15,16-2-5-15,0-14-33 16,34-6 0-16,7-18-3 15,22-6 3-15</inkml:trace>
  <inkml:trace contextRef="#ctx0" brushRef="#br0" timeOffset="596467.116">9177 14334 85 0,'-32'28'42'16,"-8"0"1"-16,7 14-1 15,9-4-40-15,5 3 1 16,14-3-2-16,10-3 1 0,17-7-1 15,12-9 0-15,10-10-1 16,6-7 0-16,1-9 1 16,-5-10-1-16,-6-8 0 15,-8-7 0-15,-16-6-1 16,-9-5-2-16,-10-2-1 15,-12-7-3-15,7 12-28 16,-17-6-6-16,8 15-1 16,-5 2-1-16</inkml:trace>
  <inkml:trace contextRef="#ctx0" brushRef="#br0" timeOffset="596851.138">9649 14056 83 0,'0'0'43'0,"15"-15"-1"15,8 2 0-15,-1-9-43 16,19-4-1-16,15 5-5 15,-9-6-33-15,16 10 0 16,-7 1-1-16,7 9 0 16</inkml:trace>
  <inkml:trace contextRef="#ctx0" brushRef="#br0" timeOffset="597352.1666">10389 13661 75 0,'0'0'42'16,"15"-8"-2"-16,9 7 1 15,-5-9-38-15,7 7-2 16,0 0 1-16,1 5-1 16,-6 1 0-16,-3 2 0 15,-2 1-1-15,-4 2 1 16,-12-8 0-16,19 14 0 15,-13-4-1-15,-2 1 1 16,-3 0 0-16,-1 3-1 16,-1 0 1-16,1 1-1 0,0 1 1 15,0-1-1-15,3 0 1 16,2-2-1-16,3-3 1 15,4 2-1-15,0-4 1 16,0 0-1-16,2-1 1 16,-1 2-1-16,-4 3 0 15,-2 1 1-15,-6 4 0 16,-6 6-1-16,-5 0 0 15,-2 0-3-15,-5 2 0 16,1-8-3-16,9 8-9 16,-3-23-27-16,10-2 2 15,19-22-3-15,13-3 3 16</inkml:trace>
  <inkml:trace contextRef="#ctx0" brushRef="#br0" timeOffset="597516.176">11075 13583 90 0,'8'-17'41'0,"-8"17"3"16,0 0-2-16,-8 33-36 15,-6 1-3-15,0 8-1 16,0 8-1-16,1 6-1 16,3 7-5-16,0-10-10 15,10 8-27-15,-1-15 0 16,10 0-1-16,-4-15 0 15</inkml:trace>
  <inkml:trace contextRef="#ctx0" brushRef="#br0" timeOffset="598053.2067">12075 13826 78 0,'0'0'41'15,"-17"23"-3"-15,-4 14-1 16,-7 9-37-16,-12 11 0 0,-7 11-1 15,-2 7 0-15,1 1-1 16,0-11-7-16,22-1-30 16,-2-21 0-16,18-11 0 15,10-32 0-15</inkml:trace>
  <inkml:trace contextRef="#ctx0" brushRef="#br0" timeOffset="598199.2151">11810 14078 81 0,'-11'-14'44'16,"11"14"-1"-16,0 0 0 15,13 25-37-15,16-5-3 16,18-5-3-16,21 1-3 16,2-10-36-16,25 5-4 0,-3-13 2 15,6 3-4-15</inkml:trace>
  <inkml:trace contextRef="#ctx0" brushRef="#br2" timeOffset="601993.4321">12976 13792 70 0,'11'-19'40'0,"5"9"-2"16,1-10 1-16,13 3-36 16,6-2-2-16,7 4 1 15,1 2-1-15,2 6 0 16,-4 3-1-16,-6 8 1 15,-6 7-2-15,-10 9 2 16,-16 4-1-16,-8 6 0 16,-11 7 1-16,-8 0-1 0,-8 1 1 15,3-2-1-15,-1-5 1 16,5-4 0-16,7-8-1 15,16-5 1-15,14-12 0 16,14-5-1-16,12-5 0 16,10-3 1-16,5 0-1 15,2 3 1-15,-2 3-1 16,-8 7 1-16,-13 12-1 15,-15 9 0-15,-19 9 0 16,-16 8 0-16,-15 5 0 16,-7 1 0-16,-3-5-1 15,-1-4-1-15,10-8-2 16,6-23-11-16,27-6-24 15,8-11 1-15,30-11-3 16,8-23 0-16</inkml:trace>
  <inkml:trace contextRef="#ctx0" brushRef="#br2" timeOffset="602330.4514">14137 13731 79 0,'-8'17'37'0,"-14"13"-1"15,-14-4-9-15,-4 25-26 16,-6 6-1-16,-5 4 0 15,-1 3-1-15,1-4-1 16,6-2-1-16,3-18-9 16,21 2-15-16,-3-27-8 15,24-15 0-15,-12-9 17 16,26-9 12-16,0-14 5 0,2-11 4 15,10 6 8-15,-20-15 18 16,16 17 10-16,-15-6 0 16,10 23-15-16,-20-6-11 15,3 24-5-15,0 0-2 16,9 12-1-16,-3 5-2 15,4 6-1-15,12 0-5 16,6-12-6-16,23 10-29 16,-3-19-3-16,23 1 0 15,2-20-2-15</inkml:trace>
  <inkml:trace contextRef="#ctx0" brushRef="#br2" timeOffset="602502.4612">14579 13818 93 0,'-51'6'40'0,"7"14"1"15,-7-7-2-15,16 8-38 16,1 5-2-16,8 0-2 16,17 9-6-16,-1-9-28 15,34 5-3-15,2-10-1 16,19 1 0-16</inkml:trace>
  <inkml:trace contextRef="#ctx0" brushRef="#br2" timeOffset="602795.478">14859 13874 72 0,'-25'-22'41'0,"15"24"-1"0,-9 0 1 16,10 10-29-16,-4 10-10 15,6 8 2-15,4 3-3 16,5 5 0-16,4-1-1 15,6 0 1-15,1-6-2 16,2-7 1-16,5-10 0 16,1-12-1-16,1-11 2 15,-1-9 0-15,0-10-1 16,-4-8 0-16,-3-6-1 15,-4-8-2-15,1 3-3 16,-13-12-19-16,7 21-14 16,-10-2-1-16,8 13-1 0,-4-2 1 15</inkml:trace>
  <inkml:trace contextRef="#ctx0" brushRef="#br2" timeOffset="603237.5033">15496 13174 78 0,'-39'-4'39'0,"2"13"1"15,-4-4-1-15,7 6-34 16,3 2-2-16,13 4 0 0,9 0-2 16,10 0 0-16,14 2-1 15,9 0 0-15,7 2 0 16,1-2-1-16,1 6 1 15,-4 0-1-15,-8 1 1 16,-8 2-1-16,-10-1 1 16,-9 1 1-16,-8-3-1 15,-3-5 1-15,-4-6-1 16,-1-5 1-16,4-10-1 15,6-10 0-15,7-10 0 16,7-9 0-16,6-9 1 16,8-8-1-16,3-3 0 15,3-2 0-15,4 4-2 16,-5 3-1-16,5 17-17 0,-12-2-19 15,9 16 1-15,-10 3-3 16,7 15 2-16</inkml:trace>
  <inkml:trace contextRef="#ctx0" brushRef="#br2" timeOffset="603568.5222">15719 12935 81 0,'12'6'41'0,"-2"6"0"15,16 15 0-15,-4-1-35 16,9 8-1-16,-1 3-2 15,3 1 0-15,-2 8-2 16,-7 1 0-16,-5 6-1 16,-12 4 0-16,-11 4 0 15,-13 5-1-15,-12 7 0 16,-12 2-1-16,-11 1-1 15,-10-6-3-15,7 9-18 16,-10-20-15-16,17-4-3 16,0-20 1-16,16-6 0 15</inkml:trace>
  <inkml:trace contextRef="#ctx0" brushRef="#br2" timeOffset="604080.5515">13163 13116 76 0,'-58'54'42'0,"-13"16"-3"15,2 32 2-15,-11 13-37 16,18 22 0-16,10 6-2 0,14 11-1 16,18-3-1-16,26-10-4 15,36-5-16-15,17-36-20 16,36-16 1-16,18-32-3 15,31-19 1-15</inkml:trace>
  <inkml:trace contextRef="#ctx0" brushRef="#br2" timeOffset="604718.588">16152 12837 78 0,'0'0'40'0,"0"0"-1"15,12-4 1-15,9-5-37 16,-5-1-2-16,6 3 0 15,1-1 1-15,0 4-2 16,-3 3 1-16,-1 8 0 16,-10 5-1-16,-7 5 1 15,-6 5-1-15,-8 7 1 16,-6 1 0-16,-6 5 1 0,-2-1-1 15,0-1 1-15,4-4 0 16,6-1-1-16,9-6 1 16,12-6-1-16,13-9-1 15,15-7-2-15,20 1-4 16,4-20-20-16,25 14-13 15,0-11-2-15,11 6 0 16,-3-2 0-16</inkml:trace>
  <inkml:trace contextRef="#ctx0" brushRef="#br2" timeOffset="605791.6493">3401 15314 42 0,'0'0'37'0,"4"-14"0"0,-4 14 1 16,0 0-31-16,0 0-2 15,5 16 0-15,-2 5-1 16,-3 7-1-16,0 13 0 15,-1 9-2-15,-4 7-1 16,-2 3 0-16,-2 3-1 16,3-6 0-16,1-6-4 15,7-6-5-15,-5-24-27 16,18-8-1-16,0-23-1 15,16-6-1-15</inkml:trace>
  <inkml:trace contextRef="#ctx0" brushRef="#br2" timeOffset="606010.6619">3474 15314 51 0,'-16'0'40'15,"12"10"-1"-15,4-10-1 16,0 0-24-16,26-9-13 15,0-1 0-15,12-3-2 16,4-6-1-16,10 3-2 16,3-9-3-16,16 10-30 15,-17-6-1-15,4 12-1 16,-15-3 0-16</inkml:trace>
  <inkml:trace contextRef="#ctx0" brushRef="#br2" timeOffset="606205.673">3504 15533 50 0,'0'0'38'0,"31"0"-1"15,-2-16-1-15,0 2-35 16,16 0-3-16,3-6-3 15,7 18-14-15,-16-11-16 16,0 13-2-16,-16 0 1 16</inkml:trace>
  <inkml:trace contextRef="#ctx0" brushRef="#br2" timeOffset="606371.6825">3514 15758 41 0,'-33'36'38'0,"3"-18"2"15,19 2-1-15,11-20-26 16,24-10-10-16,20-6-2 15,14-8-3-15,23 6-18 16,3-18-16-16,13 7-4 16,-2-6 0-16</inkml:trace>
  <inkml:trace contextRef="#ctx0" brushRef="#br2" timeOffset="606806.7074">5477 15466 71 0,'-14'1'41'16,"14"-1"-1"-16,11-4-11 15,16-6-26-15,17-8 0 16,9-1-1-16,7-4 0 16,8-1-2-16,1 2-2 15,-2-2-3-15,9 15-32 16,-25-5-2-16,-7 14-1 15,-20-1-1-15</inkml:trace>
  <inkml:trace contextRef="#ctx0" brushRef="#br2" timeOffset="606986.7177">5449 15651 54 0,'-21'25'42'16,"21"-25"1"-16,18 14-1 15,22-22-29-15,27-13-12 16,23-7-3-16,11-12-7 15,20 5-29-15,-12-9-2 16,4 8-2-16,-16-3-1 16</inkml:trace>
  <inkml:trace contextRef="#ctx0" brushRef="#br2" timeOffset="612127.0117">7255 15311 60 0,'10'-23'41'0,"10"8"0"15,-3-11-1-15,15 6-36 16,2-6-1-16,13 4-1 16,6-3 1-16,7 4-2 15,3 3 0-15,-7 7-1 16,-1 7 0-16,-12 10 0 15,-17 12 0-15,-15 14 0 16,-22 10 0-16,-18 12 1 16,-18 5-1-16,-7 7 1 15,-10 2 1-15,-2-2-2 16,4-10 1-16,8-6-1 15,15-8 2-15,11-11-2 0,17-9 0 16,21-6 0-16,16-10 0 16,19-8 0-16,18-3-1 15,13-7 0-15,18-1-2 16,4-12-6-16,20 9-31 15,-12-14-1-15,4 3 0 16,-11-7-1-16</inkml:trace>
  <inkml:trace contextRef="#ctx0" brushRef="#br2" timeOffset="612516.034">8285 15209 71 0,'-15'9'43'16,"5"-11"-1"-16,10 2 0 16,25 4-38-16,8-1-2 15,14-3 0-15,8 2 0 16,9 1 1-16,3-1-2 15,0 0 0-15,0 0 0 16,-5 1 0-16,-9-1 0 16,-11 0 0-16,-7 2 0 15,-13 6-1-15,-13 4 0 16,-9 7 1-16,-11 5-1 15,-8 10 1-15,-10 7-1 0,-8 7-1 16,-6 8 0-16,-2 1 1 16,-3 3-1-16,5-4-1 15,6-9-2-15,14 0-7 16,-4-30-12-16,32 1-19 15,-5-20 0-15,37-14-2 16,6-21 1-16</inkml:trace>
  <inkml:trace contextRef="#ctx0" brushRef="#br2" timeOffset="612954.059">9829 15218 69 0,'33'-10'41'16,"-16"2"-4"-16,-2 24-9 0,-25-1-22 15,-4 14-1-15,-17 9-2 16,-7 11 0-16,-10 4-2 15,-4 6 0-15,-4 0-1 16,-2-5-1-16,6-3-3 16,4-20-9-16,17-1-27 15,3-21 1-15,14-5-3 16,2-16 3-16</inkml:trace>
  <inkml:trace contextRef="#ctx0" brushRef="#br2" timeOffset="613134.0693">9456 15488 52 0,'7'-37'41'15,"3"13"1"-15,-11 2 0 0,13 24-29 16,-12-2-4-1,18 13-3-15,-1 6 0 0,12 11-2 16,7 0-1-16,14 3-1 16,9-2-1-16,10-3-4 15,7 3-9-15,-11-24-14 16,16 12-17-16,-14-15 0 15,-1 1-2-15,-11-11 1 16</inkml:trace>
  <inkml:trace contextRef="#ctx0" brushRef="#br2" timeOffset="627032.8643">10665 15195 39 0,'0'0'40'0,"0"0"2"15,5 28-2-15,-15-14-17 0,5 14-19 16,-6 6-2-16,5 7 0 15,-2 4-1-15,5 0-1 16,4 3-3-16,0-14-6 16,19 2-31-16,-6-14 0 15,11-5 0-15,0-18 0 16</inkml:trace>
  <inkml:trace contextRef="#ctx0" brushRef="#br2" timeOffset="627379.8841">11156 15134 60 0,'0'0'40'0,"-2"16"0"0,-14 7 1 16,1 13-35-16,-5 7-3 15,-3 12 1-15,0 3-1 16,5 5-1-16,7-5 1 15,5-1-2-15,11-9 0 16,8-12-1-16,13-12 1 16,12-18-1-16,7-15-1 15,6-14 2-15,1-10-1 16,-2-10 0-16,-5-8 0 15,-10-3 0-15,-12-4-2 16,-17 2 1-16,-15 4 1 16,-14 13-2-16,-9 12 0 15,-10 10-1-15,1 16-2 0,-8-4-9 16,17 20-25-16,5-4-1 15,23 6-1-15,4-17 1 16</inkml:trace>
  <inkml:trace contextRef="#ctx0" brushRef="#br2" timeOffset="627695.9022">11573 15080 64 0,'0'0'42'16,"0"0"-1"-16,11 0 1 16,23-13-38-16,0-5-2 15,8-3 0-15,8-1-3 16,-2-3-3-16,12 10-35 15,-14-3 0-15,-2 14-3 16,-14 0 1-16</inkml:trace>
  <inkml:trace contextRef="#ctx0" brushRef="#br2" timeOffset="627942.9163">12266 14772 72 0,'-10'2'43'0,"7"12"-3"16,-5-1 2-16,1 9-39 15,3 6-2-15,-1 7-1 16,4 2-2-16,-3 0-3 15,18 4-34-15,-11-12-1 16,12 3-1-16,-5-14 0 16</inkml:trace>
  <inkml:trace contextRef="#ctx0" brushRef="#br2" timeOffset="628249.9339">12563 14730 74 0,'-24'3'43'15,"9"16"-2"-15,-9 0 0 16,6 7-39-16,0 3 1 16,9-2-3-16,9-3 0 15,6-7 0-15,13-8 0 16,9-3 0-16,3-5-1 15,9-4 1-15,-3-2 0 16,-1 2 0-16,-11 2 0 0,-3 4 0 16,-11 9 1-16,-8 7-1 15,-9 5-1-15,-8 5 0 16,-3 3-2-16,-4-5-4 15,11 5-32-15,-10-11-2 16,11 1 0-16,9-22 0 16</inkml:trace>
  <inkml:trace contextRef="#ctx0" brushRef="#br2" timeOffset="628416.9434">12641 14839 81 0,'-14'-16'44'0,"14"16"-1"0,-8-17 1 16,8 17-39-16,24-11-4 15,4-2-3-15,23 7-38 16,-10-9-1-16,19 7-2 16,0-4 0-16</inkml:trace>
  <inkml:trace contextRef="#ctx0" brushRef="#br6" timeOffset="633002.2057">12643 15404 57 0,'0'0'40'16,"19"1"-2"-16,19-6 2 16,8-15-36-16,16 2-2 15,11-4-1-15,11-2 0 16,0 5-4-16,-4-9-10 0,-1 19-24 15,-15-2-1-15,-5 12-1 16,-19-2 0-16</inkml:trace>
  <inkml:trace contextRef="#ctx0" brushRef="#br6" timeOffset="633169.2152">12893 15623 69 0,'-70'30'40'15,"27"-5"-1"-15,16-25-2 16,27 0-36-16,41-23-2 15,15-10-3-15,27 0-32 16,3-15-1-16,14 5-3 16,-4-9 2-16</inkml:trace>
  <inkml:trace contextRef="#ctx0" brushRef="#br6" timeOffset="633469.2324">13347 15124 64 0,'-19'2'40'15,"19"-2"0"-15,0 0 1 16,35 1-38-16,10 1 1 16,12-3-1-16,9 7 0 15,1 0-1-15,0 8 0 16,-6 1 0-16,-12 6-1 15,-14 7 0-15,-20 9-1 0,-19 7 0 16,-22 5 0-16,-17 7 0 16,-15 0-2-16,-7 3 1 15,-6-4-3-15,3-3 0 16,1-17-8-16,24 1-28 15,8-25-2-15,35-11 0 16,-3-18 1-16</inkml:trace>
  <inkml:trace contextRef="#ctx0" brushRef="#br6" timeOffset="633754.2487">14146 14964 58 0,'-14'-8'41'15,"-5"-6"-2"-15,19 14 1 16,-12-10-34-16,12 10-1 16,9 10-1-16,4 12 0 15,0 6-1-15,2 15-1 16,-5 11 0-16,2 9-1 15,-6 7 0-15,-4 2 0 16,-4 1-2-16,-3-9-3 16,0-2 0-16,-3-23-7 15,15-4-29-15,-8-21-1 16,15-8-1-16,0-23 0 15</inkml:trace>
  <inkml:trace contextRef="#ctx0" brushRef="#br6" timeOffset="633954.2601">14366 14916 67 0,'-21'-23'42'16,"11"17"-2"-16,-3-1 1 16,13 7-33-16,20-3-5 15,5-1-1-15,14-4-1 16,7-1-2-16,6 2-1 15,-1-4-5-15,7 13-30 16,-19-4-3-16,1 11-1 16,-19 0 0-16</inkml:trace>
  <inkml:trace contextRef="#ctx0" brushRef="#br6" timeOffset="634171.2726">14350 15193 65 0,'-6'11'40'15,"6"-11"-1"-15,28-2 1 16,6-7-36-16,10-2-2 16,3 1 0-16,3 1-2 15,-4 4-5-15,-10-8-7 16,0 24-27-16,-23-7 1 15,-7 17-2-15,-17-5 0 16</inkml:trace>
  <inkml:trace contextRef="#ctx0" brushRef="#br6" timeOffset="634317.2809">14285 15483 62 0,'-37'33'41'0,"3"-15"-1"16,24 2 1-16,10-20-28 16,26 1-10-16,15-15-1 15,17-10-3-15,16 6-15 16,-7-15-23-16,11 6-1 15,-12-7-2-15,6 10 1 16</inkml:trace>
  <inkml:trace contextRef="#ctx0" brushRef="#br6" timeOffset="634566.2952">15000 15127 73 0,'-12'-9'42'0,"12"9"-2"15,12-20-1-15,8 10-40 16,7 2-2-16,3-3-4 15,10 12-29-15,-12-7-3 16,2 11-1-16,-8-4 0 16</inkml:trace>
  <inkml:trace contextRef="#ctx0" brushRef="#br6" timeOffset="634731.3046">14900 15381 76 0,'-4'19'42'0,"4"-19"-2"16,27 6-1-16,14-16-39 15,9-16-8-15,16 8-30 16,-6-12-2-16,14 7-2 16,-7-8 0-16</inkml:trace>
  <inkml:trace contextRef="#ctx0" brushRef="#br6" timeOffset="635307.3375">15909 14827 65 0,'7'-17'42'15,"19"4"-1"-15,6-13 1 16,10 1-38-16,24-6-1 15,14 5 1-15,1 0-1 16,2 8-2-16,-9 8 0 16,-9 10-1-16,-20 11 0 15,-18 17 0-15,-25 9 0 16,-22 12 0-16,-21 9 1 15,-19 10-1-15,-12 6 1 16,-7 3 0-16,-2-2 1 16,9-5-2-16,11-6 2 0,17-9 0 15,20-10-1-15,24-11 0 16,25-16 0-16,21-11-1 15,22-8-1-15,11-8-2 16,21-4-1-16,0-14-5 16,18 13-14-16,-20-19-17 15,7 9-1-15,-19-11-3 16,-2 10 3-16</inkml:trace>
  <inkml:trace contextRef="#ctx0" brushRef="#br6" timeOffset="635490.348">16940 15043 80 0,'-28'14'44'0,"-1"-16"-1"16,11 4-1-16,2-13-42 15,12-8-6-15,23 9-20 16,-10-15-15-16,12 9-1 15,-1-8-1-15</inkml:trace>
  <inkml:trace contextRef="#ctx0" brushRef="#br6" timeOffset="635857.369">17202 14817 70 0,'16'-15'44'0,"11"8"-1"16,0-13 0-16,19 8-36 16,5-9-3-16,7 0 0 15,3 1-1-15,5-1-1 16,-4 2-1-16,-5 3 1 15,-6 3-1-15,-9 4 0 16,-11 9 0-16,-12 8-1 16,-14 11 0-16,-12 13 1 15,-12 9-1-15,-8 16-1 16,-8 9 0-16,-7 9 0 15,-1 4 0-15,0 0 0 16,4-3-1-16,6-12-4 16,18 2-11-16,-6-35-12 0,28 1-11 15,-7-32-2-15,28 8-3 16</inkml:trace>
  <inkml:trace contextRef="#ctx0" brushRef="#br6" timeOffset="637077.4388">18641 14771 40 0,'14'-16'36'16,"4"5"2"-16,-9 0-1 15,2 19-26-15,-11-8-5 16,-9 26-2-16,-10 0 1 16,-5 15-3-16,-19 8 1 15,-5 9-2-15,-7 5 0 16,-5 1-1-16,2-3-1 15,3-10-2-15,12 0-11 16,3-26-22-16,21-9-1 16,7-23-1-16,20-8 0 15</inkml:trace>
  <inkml:trace contextRef="#ctx0" brushRef="#br6" timeOffset="637243.4483">18331 14990 57 0,'16'-29'40'0,"-16"1"-1"0,0 28 2 16,0 0-31-16,0 0-3 15,0 30-1-15,19 0 0 16,11 3-3-16,18 0 0 15,17-3-3-15,18-7-1 16,19 4-9-16,-5-25-21 16,21 8-10-16,-11-13-1 15,1 6-1-15</inkml:trace>
  <inkml:trace contextRef="#ctx0" brushRef="#br6" timeOffset="637581.4676">19628 14811 68 0,'-11'-10'42'15,"11"10"-1"-15,-10 3 1 16,9 11-36-16,-12 2-2 15,-1 11-2-15,-6 7 0 16,0 5-3-16,-1 9 0 16,-1 0-2-16,7 2-1 0,4-10-5 15,25 6-29-15,-5-24-1 16,23-2-2-16,4-21 0 15</inkml:trace>
  <inkml:trace contextRef="#ctx0" brushRef="#br6" timeOffset="637903.486">20077 14771 72 0,'0'0'42'16,"0"0"-1"-16,-14 11-1 16,-7 20-34-16,3 14-3 15,-4 11-1-15,6 13 0 16,-3 3-1-16,12 0 0 0,7-5 0 15,12-7 0-15,12-14 0 16,13-21-1-16,14-21 1 16,11-23-1-16,5-16 0 15,-5-18 0-15,-3-10 1 16,-9-9-1-16,-15-8 1 15,-19 2 0-15,-17 6-1 16,-19 10 1-16,-13 15-1 16,-14 13 0-16,-1 16-3 15,-3 7-5-15,15 34-19 16,-2-4-15-16,24 15 0 15,9-5-3-15,26 0 1 16</inkml:trace>
  <inkml:trace contextRef="#ctx0" brushRef="#br6" timeOffset="638370.5127">20546 14437 86 0,'-7'12'42'0,"7"-12"1"16,0 0-2-16,19-9-37 16,15-7-3-16,16-10-1 15,12-6-3-15,18 4-6 16,-4-14-22-16,15 14-10 0,-10-4 0 15,0 18-2-15</inkml:trace>
  <inkml:trace contextRef="#ctx0" brushRef="#br6" timeOffset="638610.5265">21511 13992 86 0,'-4'-14'41'0,"4"14"0"16,-19 17-1-16,-1 7-37 16,-2 12-2-16,0 10-1 0,-3 9-1 15,1 4-3-15,5 9-3 16,-2-17-29-16,22 3-3 15,-1-14-1-15,24-6-2 16</inkml:trace>
  <inkml:trace contextRef="#ctx0" brushRef="#br6" timeOffset="638873.5415">21800 13993 91 0,'-12'-25'43'16,"12"25"0"-16,-27-6-1 15,16 26-36-15,-8 3-4 16,4 7-1-16,3 5 1 0,6-1-2 16,6 3 1-16,9-6-1 15,14-4 1-15,15-15-2 16,15-6 0-16,9-13-1 15,15-7-3-15,-2-20-10 16,21 12-15-16,-18-22-13 16,3 9 3-16,-19-9-3 15</inkml:trace>
  <inkml:trace contextRef="#ctx0" brushRef="#br6" timeOffset="639046.5514">22311 13935 72 0,'-58'46'43'0,"-12"-5"-1"15,16 17 1-15,-3-7-15 16,16 5-25-16,8-2-2 15,14-1-2-15,12 2-2 16,3-15-10-16,18 16-13 16,-16-16-17-16,17 2 1 15,-10-7-4-15,11 2 0 16</inkml:trace>
  <inkml:trace contextRef="#ctx0" brushRef="#br6" timeOffset="639557.5806">22614 14332 70 0,'0'0'41'15,"-11"-20"-2"-15,11 20 1 16,0 0-35-16,13-4-2 0,0 13 1 15,6 10-1-15,0 7 0 16,3 13 0-16,-1 7-1 16,-1 10 1-16,-7 5-3 15,-8 5 1-15,-9 2-1 16,-8 0 0-16,-14-1 0 15,-10-4 0-15,-9-7 0 16,-9-9-1-16,1-5 2 16,-8-13-2-16,6-8-1 15,-1-15 0-15,12-12-2 16,6-19-4-16,20 1-11 15,-12-29-13-15,23 2-10 16,-1-11 1-16,12 3 2 16</inkml:trace>
  <inkml:trace contextRef="#ctx0" brushRef="#br6" timeOffset="639774.5931">22151 14334 94 0,'22'0'45'0,"8"8"0"16,7-14-2-16,25 4-38 15,15-4-2-15,17-3-1 16,15-3-1-16,5-3-2 16,8 2-2-16,5 0-1 15,3 9-7-15,-19-9-11 16,7 23-16-16,-26-9-5 15,-5 14-1-15,-20-3 0 0</inkml:trace>
  <inkml:trace contextRef="#ctx0" brushRef="#br6" timeOffset="639934.6022">23486 14663 80 0,'-20'14'45'16,"11"-3"1"-16,9-11-6 15,-4-37-31-15,14 29-33 16,-16-20-18-16,5 12-1 15,-17-6-2-15,-2 13 1 16</inkml:trace>
  <inkml:trace contextRef="#ctx0" brushRef="#br6" timeOffset="640602.6404">15857 16099 53 0,'-116'9'40'0,"12"-8"-2"15,23 5 2-15,10-12-38 16,25 5 0-16,16-1-2 15,12 0 1-15,18 2 1 16,14-8-2-16,22 2 1 16,21-3 0-16,25-3 0 15,25-2 0-15,28-2 1 16,30-1 0-16,28-4 1 0,24 4 0 15,26-6-1-15,22 1 1 16,20-4-1-16,22-1 0 16,22-8 1-16,64-2-2 15,-23-7 1-15,14-3-1 16,17-2 0-16,11 0 0 15,4-2-1-15,1 4 0 16,-5 6 0-16,-58 3 1 16,26 8-2-16,-24 7 2 15,-32 6-2-15,-34 8 1 16,-39 3-2-16,-36 5 1 15,-42 4-2-15,-43 0-1 16,-32 5-8-16,-50-16-12 16,-19 14-14-16,-48-11-5 15,-24 6 3-15,-40-8-2 0</inkml:trace>
  <inkml:trace contextRef="#ctx0" brushRef="#br6" timeOffset="641084.668">16751 16372 57 0,'36'3'42'0,"28"4"-3"15,21-10 1-15,26-2-39 16,23 5-1-16,25-2 1 16,23 2-1-16,19-1 1 15,21-6 0-15,23-3 3 16,19-9-2-16,20-1 1 15,16-9-1-15,14-5 1 16,8-4 0-16,4 0 0 16,-2-1-1-16,-9 2-2 15,-11 3 0-15,-20 1 0 16,-23 6 0-16,-26 5 0 0,-32 4 0 15,-33 5-1-15,-35 3 0 16,-32 1-1-16,-36 3-2 16,-33-5-4-16,-17 16-16 15,-41-18-14-15,-8 9-3 16,-19-9-2-16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24/02/2015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23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084398"/>
              </p:ext>
            </p:extLst>
          </p:nvPr>
        </p:nvGraphicFramePr>
        <p:xfrm>
          <a:off x="214283" y="762000"/>
          <a:ext cx="8750332" cy="4557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Undo a lie that was told in years 9 –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Energy DOES have mass (but not much)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Figure out why mass is not conserved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energy is released, its mass is also released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Figure out why energy is not conserved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energy is stored in the nucleus and it can be radiated 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IS conserved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mass-energy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an example of mass-energy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from the next assignment (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Thanks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H!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3560" y="1052640"/>
              <a:ext cx="5520240" cy="283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9880" y="1047960"/>
                <a:ext cx="5547960" cy="285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61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85497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7800" y="254520"/>
              <a:ext cx="8619480" cy="558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040" y="243360"/>
                <a:ext cx="8649360" cy="56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151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960" y="382680"/>
              <a:ext cx="7462080" cy="504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400" y="366120"/>
                <a:ext cx="7478640" cy="506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42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480" y="294840"/>
              <a:ext cx="8785800" cy="395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520" y="282960"/>
                <a:ext cx="8807760" cy="397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44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36520"/>
              <a:ext cx="8961840" cy="537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226800"/>
                <a:ext cx="8993160" cy="539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508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1280" y="277200"/>
              <a:ext cx="8328600" cy="391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800" y="261360"/>
                <a:ext cx="8355240" cy="394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00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720" y="79200"/>
              <a:ext cx="8837280" cy="5818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600" y="63000"/>
                <a:ext cx="8857440" cy="584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273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2475</TotalTime>
  <Words>238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65</cp:revision>
  <dcterms:created xsi:type="dcterms:W3CDTF">2006-08-16T00:00:00Z</dcterms:created>
  <dcterms:modified xsi:type="dcterms:W3CDTF">2015-02-24T02:19:24Z</dcterms:modified>
</cp:coreProperties>
</file>