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280" r:id="rId5"/>
    <p:sldId id="281" r:id="rId6"/>
    <p:sldId id="285" r:id="rId7"/>
    <p:sldId id="282" r:id="rId8"/>
    <p:sldId id="283" r:id="rId9"/>
    <p:sldId id="284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3:37:24.74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1721 776 73 0,'0'0'39'0,"0"0"-2"15,38-66 2-15,-38 66-35 16,0 0-2-16,0 0 0 0,0 0-1 16,0 0 0-16,0 0 1 15,37 63-1-15,-37-63 2 16,-5 123-3-16,-5-5 3 15,1 11-2-15,-4 9 1 16,-12-18-3-16,0-3 1 16,5-16-2-16,-1-25-4 15,18-24-22-15,-2-23-10 16,8-15 2-16,-3-14-2 15</inkml:trace>
  <inkml:trace contextRef="#ctx0" brushRef="#br0" timeOffset="236.0134">1823 1409 101 0,'0'0'39'16,"-2"-52"1"-16,2 52 1 15,0 0-39-15,0 0 1 16,0 0-1-16,0 0-1 15,60-37 0-15,-60 37-2 16,57-10-2-16,-57 10-4 16,75-14-15-16,-26-2-19 15,-1-1 0-15,8-6-1 16,-1-5 2-16</inkml:trace>
  <inkml:trace contextRef="#ctx0" brushRef="#br0" timeOffset="436.025">2600 803 85 0,'0'0'39'0,"0"0"1"16,0 0-1-16,0 0-30 16,-56 0-3-16,56 0 0 15,-32 70-2-15,1 43-1 16,4 16-4-16,16 15 1 15,-14-18-6-15,9-8-9 16,16-3-26-16,8-24 0 16,21-43 1-16,5-15-3 15</inkml:trace>
  <inkml:trace contextRef="#ctx0" brushRef="#br0" timeOffset="886.0507">2955 1422 71 0,'-22'-19'41'16,"-5"3"-2"-16,-1 4 2 15,-5 6-15-15,0 5-22 16,4 9-1-16,-4 8 0 15,0 6 0-15,0 9-2 16,3 3 1-16,4 6-1 16,8-1 0-16,7-5 0 0,10-4 1 15,13-9-2-15,12-12 1 16,11-9 0-16,9-10 0 15,7-12 0-15,3-7-1 16,1-9 1-16,-3-2-1 16,-52 40 1-16,47-42 0 15,-47 42 0-15,0 0-1 16,58-65 1-16,-42 50-1 15,-16 15-1-15,0 0 1 16,-9 30 0-16,-5 3-1 16,-3 3-1-16,7 5 0 15,5-3-1-15,5-6 0 16,11-11-4-16,4-19-21 15,26-6-14-15,-2-12 2 16,20-12-2-16,-59 28 2 0</inkml:trace>
  <inkml:trace contextRef="#ctx0" brushRef="#br0" timeOffset="1112.0636">3573 944 86 0,'15'-57'41'15,"-15"57"0"-15,14-90 1 16,-14 90-21-16,0 0-17 15,0 0-1-15,0 0 0 16,-18 13-1-16,-1 83-1 16,5 52 0-16,-5 6-1 15,-6-8-2-15,4-14-3 16,5-28-15-16,9-18-22 0,4-35-1 15,12-15 1-15,2-20-2 16</inkml:trace>
  <inkml:trace contextRef="#ctx0" brushRef="#br0" timeOffset="1616.0925">4734 948 78 0,'0'0'41'0,"6"-74"-2"16,-6 74 2-16,-5-84-33 16,5 84-1-16,-14-81-1 15,14 81-1-15,-30-66-1 16,30 66-2-16,0 0 0 0,-66-55-1 15,66 55 0 1,-61 10-2-16,61-10 1 0,-65 49 1 16,65-49 0-16,-59 82 1 15,-4 45-2-15,16 25 1 16,10 12-4-16,14-3 2 15,-3-47-4-15,20-10-4 16,20-22-14-16,-5-48-19 16,13-12 2-16,-10-15-1 15,2-11 3-15</inkml:trace>
  <inkml:trace contextRef="#ctx0" brushRef="#br0" timeOffset="1805.103">4214 1431 96 0,'0'0'43'16,"-60"-62"0"-16,60 62 0 15,0 0-25-15,-43-46-13 16,43 46-3-16,0 0-1 16,0 0-3-16,38-52-2 15,-38 52-17-15,71-23-20 16,-71 23-2-16,98-20-1 15,-41 12-1-15</inkml:trace>
  <inkml:trace contextRef="#ctx0" brushRef="#br0" timeOffset="2381.1362">5989 813 87 0,'0'0'38'16,"-13"-63"2"-16,13 63-1 16,0 0-32-16,0 0-1 15,2-53-2-15,-2 53-1 16,0 0 1-16,0 0-1 15,0 0-2-15,3 63 2 16,-3-63 1-16,-21 78-1 16,8-7 0-16,-26 31 0 15,-2 16 0-15,-5-4-2 16,-5-17 2-16,3-16-3 15,20-14 0-15,17-26 0 16,26-18 0-16,22-10 0 16,10-12 0-16,15-4 0 0,7-8 0 15,8-4 0-15,6-4-2 16,-1-1-1-16,-3-4-4 15,0 3-16-15,-22-3-18 16,6 2-1-16,-63 22 1 16,49-24 0-16</inkml:trace>
  <inkml:trace contextRef="#ctx0" brushRef="#br0" timeOffset="2622.15">6684 1240 115 0,'0'0'42'15,"0"0"1"-15,0 0-2 16,0 0-37-16,19-20 0 0,-30 37-3 16,-1 16 2-16,-4 7-3 15,-1 8 2-15,-2 1-4 16,4 3 1-16,3-5-3 15,10-11-5-15,17-11-17 16,-3-13-15-16,12-11-1 16,-3-17 1-16,13-6-1 15</inkml:trace>
  <inkml:trace contextRef="#ctx0" brushRef="#br0" timeOffset="2790.1596">6786 1026 123 0,'-14'-52'43'16,"-5"-3"0"-16,19 55-4 15,-36-99-41-15,36 99-16 16,-25-81-22-16,25 81-3 16,-5-53 1-16,5 53-3 15</inkml:trace>
  <inkml:trace contextRef="#ctx0" brushRef="#br0" timeOffset="3124.1787">7803 854 106 0,'47'-88'42'15,"-47"88"2"-15,-9-81-1 16,9 81-38-16,-38-76 0 15,38 76-1-15,-55-59-2 16,55 59 0-16,-67-25 0 16,67 25-2-16,-81 19 0 15,81-19 0-15,-80 58 0 16,36 17 0-16,-32 52 0 15,15 28 0-15,12 9 0 16,15-5-2-16,1-45-1 16,27-20-1-16,12-30-2 15,12-31-8-15,20-16-26 16,-17-17-2-16,10-12 1 0,-10-12 0 15</inkml:trace>
  <inkml:trace contextRef="#ctx0" brushRef="#br0" timeOffset="3320.1899">7288 1244 105 0,'0'0'41'16,"-51"-49"3"-16,51 49 0 16,0 0-27-16,-59-53-13 15,59 53-4-15,0 0 0 16,0 0 0-16,0 0 0 15,0 0-7-15,58-34-17 16,-58 34-18-16,82 2-2 16,-29-3 0-16,0-1-1 15</inkml:trace>
  <inkml:trace contextRef="#ctx0" brushRef="#br0" timeOffset="3742.2141">7869 1161 109 0,'0'0'41'0,"0"0"1"16,0 0-2-16,-16 59-36 16,16-59 0-16,0 0-1 15,0 0-1-15,0 0 0 16,64 39-1-16,-64-39-1 15,56-6 1-15,-56 6 0 16,61-20-1-16,-61 20 0 0,58-31 0 16,-58 31 0-16,0 0 0 15,51-57 0-15,-51 57 0 16,0 0 1-16,0 0 1 15,0 0 0-15,-67-40-2 16,67 40 0-16,-66 26 0 16,-13 12 0-16,14 20 0 15,9 8 0-15,17-9 0 16,32 2 0-16,35-12 0 15,23-17 0-15,23-15 0 16,11-8 0-16,0-16-10 16,13-2-12-16,-23-15-11 15,11 4-12-15,-19 4 2 16,3 5-1-16,-17 0 2 0</inkml:trace>
  <inkml:trace contextRef="#ctx0" brushRef="#br0" timeOffset="3892.2225">8750 1565 126 0,'-12'11'46'15,"6"0"-4"-15,-7-11-1 16,8-19-47-16,10 8-12 16,-14-12-10-16,13 11-15 15,-7-1 0-15,3 13-2 16,0 0 1-16</inkml:trace>
  <inkml:trace contextRef="#ctx0" brushRef="#br1" timeOffset="7934.4539">2227 1965 43 0,'1'-10'34'0,"-1"10"0"15,2-19 1-15,-2 19-20 16,0 0-2-16,0 0-4 0,0 0-1 16,0 0-3-16,0 0-1 15,0 0-2-15,0 0 0 16,0 0-1-16,17 4 0 15,-4-2 0-15,5 1-2 16,3 2 1-16,7 2-1 16,2 0 1-16,7 0 0 15,6 3 0-15,9-3 0 16,5 0 0-16,11-1 0 15,7-3 0-15,11-3 0 16,8-1 1-16,8-4-1 16,9-2 0-16,5 1 0 15,6-4 0-15,-2 1 0 0,6 2 0 16,5 0 0-16,-1 2 0 15,-1 0 0-15,0 1 1 16,0-1-1-16,4 2 0 16,0 0 0-16,3-1 0 15,-2 0 0-15,0 0 1 16,-2 0-1-16,2 0 0 15,3 1 0-15,-5 2 1 16,0-2-1-16,0 1 1 16,3 1-1-16,4-1 0 15,2-2 0-15,-1 1 1 16,-1-3-1-16,-1 1 1 15,-1-4-1-15,1 1 1 16,-6-2-1-16,-4-1 1 0,-9 0-1 16,-4 0 0-16,-6 2 1 15,-3-1-1-15,-11-1 0 16,-4 3 0-16,-10 3 0 15,-5-1 1-15,-6 2-1 16,-8 3 0-16,-5-1-1 16,-5 2 1-16,-4 2 0 15,-6 0-1-15,-1 2 1 16,-3-2 0-16,-4 1 0 15,-3-3-1-15,-5 2 2 16,-3-2-1-16,-5 1 0 16,-3-2 0-16,-15 1 1 15,18 0-1-15,-18 0 0 16,0 0 1-16,0 0-1 15,0 0 0-15,0 0-1 0,0 0-1 16,0 0-6-16,0 0-29 16,12-7 0-16,-10-3-1 15,-2 10-2-15</inkml:trace>
  <inkml:trace contextRef="#ctx0" brushRef="#br2" timeOffset="13374.765">7184 5402 51 0,'-35'-27'30'0,"-9"-7"0"15,-2 2-4-15,-11-6-30 16,-1 7 1-16,-11-1 0 15,-4 4 2-15,-7 5 2 16,-8 3 0-16,-8 8 2 16,-10 0 2-16,-1 13 1 15,-13-2 1-15,4 11-2 16,-14-1 1-16,2 10-2 15,-5 4 0-15,4 7-1 0,-3 9-1 16,5 4 0-16,-1 10-1 16,1 6 1-16,6 5-2 15,7 7 1-15,5 7 1 16,8 5 0-16,4 4-1 15,5 8 0-15,8 3 0 16,8 6 0-16,6 3 1 16,4 5 0-16,9 0-2 15,3 5 1-15,8 1-1 16,6 5 2-16,7 0-2 15,8 4 1-15,9 3 0 16,5 4-1-16,8 2-1 16,5 0 1-16,9 0-1 15,6-2 0-15,7-1 1 0,11-2 0 16,6-1-1-16,9-7 2 15,6-6 0-15,11 0 0 16,4-10 1-16,11-2-1 16,9-7 0-16,12-8 0 15,6-6 0-15,12-8-1 16,11-3-1-16,11-8 0 15,13-6 0-15,6-8 1 16,9-4 0-16,2-3-1 16,6-9 2-16,3-4-1 15,-3-6 0-15,-4-6 1 16,1-4 0-16,-3-8-1 15,-4-9 0-15,-6-6 0 16,2-8 0-16,-4-7 0 16,-6-10 0-16,-3-9 1 0,-8-12 0 15,-1-7-1-15,-4-11 1 16,-3-7 0-16,-11-12-1 15,-5-5 0-15,-6-7 0 16,-8-4 0-16,-6-5 0 16,-10-3 0-16,-9 1-1 15,-8-6 2-15,-10-1 1 16,-10 0-1-16,-10-4 0 15,-11 3 0-15,-11 2 0 16,-9-2 1-16,-13-2-1 16,-12 7 0-16,-8-2 0 15,-7 0 0-15,-6 6-1 16,-6 1 1-16,-3 2 0 15,-7 4-2-15,-1 1 2 0,-2 3-2 16,-5 2 2-16,-3 3-2 16,-9 2-1-16,0 3 3 15,-10 2-2-15,-2 1 0 16,-6 5 0-16,-6 2 0 15,-6 3 0-15,-7 6 0 16,-5 2 2-16,-6 6-3 16,-9 7 3-16,-6 7-1 15,-8 3 0-15,-2 4-2 16,1 11 0-16,1-4-2 15,10 17-7-15,-2-4-25 16,18 16-2-16,-3 4-1 16,14 14 0-16</inkml:trace>
  <inkml:trace contextRef="#ctx0" brushRef="#br2" timeOffset="14929.854">6252 6724 14 0,'2'-22'29'0,"6"0"2"16,-1-1 1-16,-4-9-13 15,9 11-1-15,-13-9-3 16,14 10-3-16,-15-5-2 0,9 11-4 16,-7-3-1-16,3 7-1 15,-3 10-1-15,0 0 0 16,-11-8-1-16,11 8-1 15,-17 24 1-15,5-2 0 16,-3 8-1-16,3 8 2 16,-4 9-2-16,3 6 1 15,0 8 0-15,2 5 0 16,6 4-1-16,0 2 1 15,4 2-2-15,1 2-1 16,1 1 1-16,7 0 0 16,3-2 0-16,4 0 0 15,2 0 0-15,5 1 0 16,3-3 0-16,8-3 1 0,3-2-1 15,4-3 0-15,3-2 0 16,5-5 0-16,5-7 1 16,3-4-1-16,4-7 0 15,2-3 0-15,4-10 1 16,5-5 0-16,1-13-1 15,1-7 0-15,-1-11 1 16,4-12-1-16,-3-10 1 16,-2-11 0-16,-2-11 0 15,-2-11 0-15,-4-10 0 16,-5-9 0-16,-11-6 1 15,-8-5-1-15,-13-4-1 16,-11-5 1-16,-13-2 0 0,-13 2-1 16,-9 1 1-16,-6 4 0 15,-2 3-1-15,-2 10 0 16,4 3 0-16,3 7-2 15,9 13 0-15,3 3-3 16,10 14-2-16,-8-3-19 16,15 20-14-16,-9 2-1 15,3 26-1-15,-8-13 2 16</inkml:trace>
  <inkml:trace contextRef="#ctx0" brushRef="#br2" timeOffset="15799.9037">5135 8346 69 0,'-5'-17'37'0,"-5"-2"-1"16,-3 2 1-16,-10-3-28 15,8 8-3-15,-6 1 0 16,0 7-1-16,-3 4-1 16,3 9-1-16,-6 9 0 15,3 6 0-15,-4 7-1 16,5 6 0-16,5 1-1 15,5 0 0-15,7-3 0 16,9-5 0-16,9-12-1 16,10-8 1-16,12-13-1 0,5-13 1 15,7-7-1 1,3-7 1-16,-2-5-1 0,1 1 1 15,-7 0-1-15,-6 4 0 16,-8 8 1-16,-7 7-1 16,-10 12 0-16,-10 3 0 15,1 26 0-15,-8 8 0 16,-6 8 0-16,-1 9 0 15,-3 6 0-15,2 4 0 16,5 1-1-16,1-9-2 16,9-2-2-16,0-23-21 15,20-2-13-15,1-17-1 16,18-8-1-16,-1-13 0 15</inkml:trace>
  <inkml:trace contextRef="#ctx0" brushRef="#br2" timeOffset="16199.9266">5714 8257 89 0,'-16'8'39'16,"16"-8"0"-16,0 0 1 15,24-5-36-15,-1-5-1 16,11-2-1-16,2-1 1 16,6 1-1-16,-3 1 0 15,-2 4-1-15,-2 4 1 16,-7 6-1-16,-11 7 0 0,-11 9-1 15,-11 8 1-15,-8 11 0 16,-10 6-1-16,-7 9 1 16,-4 2 0-16,-3 0 0 15,4 0-1-15,7-6 1 16,5-7 0-16,11-8 0 15,17-13-1-15,13-13 1 16,14-10-1-16,12-10-1 16,10-6-3-16,6-14-5 15,17 11-20-15,-13-17-12 16,0 10-1-16,-12-4-1 15,-2 10 1-15</inkml:trace>
  <inkml:trace contextRef="#ctx0" brushRef="#br2" timeOffset="17086.9773">4412 6490 80 0,'4'-10'37'0,"7"4"-1"16,3-6 1-16,14 3-34 15,-6-1 0-15,7 3 0 16,-4 0 0-16,8 6-1 15,-9 1 0-15,-1 7 0 16,-8 3-1-16,-5 7 0 16,-12 7 0-16,-7 8 2 15,-8 1 0-15,-5 6 0 16,-8 3 0-16,-1 3 1 15,-1-4-1-15,3-2 1 16,6-6-1-16,4-3-2 16,9-8 0-16,9-6 0 15,1-16-2-15,28 4 0 16,2-13-1-16,7-8-4 0,16 6-18 15,-1-17-15-15,5 2 0 16,-5-5 0-16,0 8-2 16</inkml:trace>
  <inkml:trace contextRef="#ctx0" brushRef="#br2" timeOffset="20039.1462">4889 6506 56 0,'-12'2'34'0,"12"-2"-3"15,0 0-4-15,0 0-15 16,12-12-2-16,0-3-4 0,11 2-2 15,1-5 0-15,9-2-2 16,4-2 0-16,1 1-1 16,0 3 0-16,-3 3-1 15,-5 4 1-15,-7 7-1 16,-9 6 1-16,-14-2-1 15,6 27 1-15,-18-2 1 16,-10 6-1-16,-1 5 2 16,-8 1-1-16,6-1 1 15,-4-3-1-15,10-4 1 16,5-8 0-16,14-6-1 15,14-8-1-15,9-7-1 16,11-5 1-16,4-2-1 16,5 0 0-16,3-1 0 0,-3 5 0 15,-6 5 1-15,-8 6 2 16,-9 9-1-16,-14 6 0 15,-12 10 0-15,-13 5 0 16,-7 3 0-16,-13 3 0 16,-1 0-1-16,-3-3 0 15,2-5-2-15,10-4-3 16,5-16-4-16,22-2-30 15,4-14-1-15,14-8-1 16,7-13 0-16</inkml:trace>
  <inkml:trace contextRef="#ctx0" brushRef="#br2" timeOffset="20872.1938">5917 6304 73 0,'-14'-6'37'0,"-6"-3"-1"15,4 5 0-15,-9-6-29 16,4 9-2-16,-5-2-1 0,4 6-1 16,-1 3-1-16,0 4 0 15,0 7-2-15,3 1 1 16,5 5 0-16,1 2-1 15,7 3 0-15,7-1 0 16,9 0 0-16,8 0-1 16,6-2 1-16,8-2 0 15,4 1 0-15,2-2 0 16,-1 0 1-16,-3 4 0 15,-6-1-1-15,-9 4 2 16,-6 2-2-16,-13 6-1 16,-12 0 2-16,-8 1-1 15,-8-1 0-15,-7-1 0 16,-1-9 0-16,-1-5 1 0,2-10-1 15,7-11 1-15,6-13-1 16,10-17 1-16,12-12-1 16,12-17 0-16,8-11 0 15,13-11-1-15,8-6 2 16,5-3-2-16,5 2 2 15,-2 9-2-15,-4 10 3 16,-6 13-3-16,-10 12 1 16,-10 12-2-16,-18 31-5 15,1-17-30-15,-1 17 0 16,-24 17 0-16,11-3-2 15</inkml:trace>
  <inkml:trace contextRef="#ctx0" brushRef="#br2" timeOffset="68822.9361">16733 5206 66 0,'-53'5'36'16,"-3"1"-1"-16,-1-6-1 15,11 8-28-15,-14-3-4 16,3 1-1-16,-1 5-1 16,-2 3 1-16,-3 4-1 15,-4 7 0-15,-5 8 0 16,-2 6 0-16,-6 8 0 15,-6 10 0-15,-2 6 0 0,-2 6 2 16,-3 6-1-16,2 7 1 16,-4 6-1-16,0 4 1 15,3 4 0-15,7 1 0 16,0 5-1-16,7 3 2 15,5 6-3-15,11 2 1 16,9 1-1-16,5 1 2 16,6 5-3-16,9 3 0 15,7-3 0-15,5 5-1 16,10 2 0-16,5 0 1 15,6 4 0-15,5 4-2 16,7 1 3-16,9 10-1 16,1 2 3-16,8 3-2 15,10 3 1-15,3 7-1 16,9-2 2-16,8-2-2 0,10-1 2 15,9-6-1-15,11-5 0 16,12-10 0-16,12-10 0 16,17-11 1-16,13-16-2 15,12-13 2-15,12-11-3 16,16-14 1-16,12-14-1 15,9-10 0-15,11-16 0 16,3-7 0-16,3-13 1 16,7-10 0-16,1-12 2 15,-2-9-1-15,1-12 1 16,-1-11-1-16,-5-12 1 15,-1-10-1-15,-4-10 0 16,-7-10-1-16,-5-13 1 16,-8-7-1-16,-9-10 0 0,-12-5 0 15,-12-5-1-15,-10-8 0 16,-17-5 0-16,-17-6 1 15,-14-2-1-15,-18-4 2 16,-18-5-2-16,-18-7 2 16,-23-6 1-16,-15-3 0 15,-17-2-1-15,-16-3 2 16,-21-3-2-16,-16 0-1 15,-21 2 2-15,-14 3-1 16,-17 3-1-16,-13 3 0 16,-18 6 0-16,-15 8-2 15,-16 6 3-15,-13 9-2 16,-16 13 0-16,-15 17 2 15,-20 17-1-15,-15 25-2 0,-15 25 1 16,-18 25 1-16,-12 34 0 16,-15 27-2-16,5 28 1 15,2 13-7-15,25 23-28 16,10 0 0-16,39 3-2 15,33-9 0-15</inkml:trace>
  <inkml:trace contextRef="#ctx0" brushRef="#br2" timeOffset="69215.959">17790 6752 94 0,'-4'-35'38'16,"-5"7"1"-16,4 15-2 15,5 13-36-15,0 26 0 16,-1 25 1-16,-3 26 0 15,-3 22 0-15,-3 22-2 0,-2 19 0 16,-3 9 0 0,1-1-2-16,0-10-1 0,6-9-7 15,-2-31-27-15,19-22-1 16,2-32 0-16,6-25-1 15</inkml:trace>
  <inkml:trace contextRef="#ctx0" brushRef="#br2" timeOffset="69449.9721">17292 6793 116 0,'-32'0'40'0,"10"2"2"16,21 11-3-16,17-17-37 0,30-8-1 15,22-12-1-15,20-13-3 16,15-5 1-16,6-7-4 16,13 5-3-16,-8-10-7 15,5 22-18-15,-25-1-8 16,-4 18 5-16,-20 5-3 15</inkml:trace>
  <inkml:trace contextRef="#ctx0" brushRef="#br2" timeOffset="69784.9914">18479 6617 66 0,'-7'36'37'0,"4"11"2"15,-7-1-1-15,8 20-8 16,-8-6-22-16,15 11-3 16,-5 4-1-16,5 6-1 0,-2-1 0 15,-1 4-2-15,0-10 1 16,-1-1-1-16,-1-11 0 15,1-7 0-15,2-17-1 16,4-10 1-16,6-16-1 16,4-14 0-16,9-16 0 15,3-13 0-15,4-7 0 16,6-7 0-16,1-2 1 15,-2 2 0-15,-1 3 0 16,1 16 0-16,-4 9 0 16,0 14 0-16,-3 15 0 15,-5 13 0-15,-3 13-1 16,-2 8-1-16,-3 7-2 15,-6-1-3-15,12 5-32 16,-12-14-3-16,6-4-1 0,-6-22 0 16</inkml:trace>
  <inkml:trace contextRef="#ctx0" brushRef="#br2" timeOffset="70783.0486">16038 8443 75 0,'-25'-8'38'0,"-8"6"-2"15,-3 16 2-15,-15 2-32 16,12 17 0-16,-5 1-1 16,8 6-1-16,8-1-1 0,9 3-1 15,15-10 0-15,13-6 1 16,19-14-2-16,19-13 0 15,11-15 0-15,12-12 0 16,8-7 1-16,1-6-1 16,-6 0 0-16,-6 0-1 15,-14 8 1-15,-12 11 0 16,-16 15 0-16,-12 17 0 15,-17 19-1-15,-10 13 1 16,-12 15 0-16,-4 10 0 16,-2 5-1-16,-1 2-1 15,5-1-1-15,4-10-3 16,16-2-4-16,-1-22-28 15,29-9-3-15,3-19 1 16,15-7-1-16</inkml:trace>
  <inkml:trace contextRef="#ctx0" brushRef="#br2" timeOffset="71120.0679">16754 8496 94 0,'-30'-3'38'15,"1"19"2"-15,-12 3-1 16,6 12-31-16,-8 16-3 16,10 11-2-16,5 3 1 15,8 6-1-15,15-2 0 16,10-1-1-16,17-11 0 0,18-11-2 15,11-18 1-15,10-15 0 16,5-16-1-16,1-17 1 16,-2-17-2-16,-7-8 2 15,-14-9-2-15,-16-4 1 16,-18-1-4-16,-17 0-1 15,-12 18-12-15,-28-3-21 16,-4 20-3-16,-15 4 0 16,4 16-1-16</inkml:trace>
  <inkml:trace contextRef="#ctx0" brushRef="#br2" timeOffset="72375.1396">15632 6141 88 0,'-9'-10'37'0,"9"10"0"16,9-24 1-16,9 7-33 15,-2-1-3-15,12 3 0 16,0-2 0-16,1 7 0 0,-1 2-1 16,-3 8 1-16,-4 9-1 15,-10 9 1-15,-12 11-1 16,-8 9 0-16,-11 6 1 15,-7 7 0-15,-5 3-2 16,-3-1 2-16,1-1-2 16,1-6 1-16,11-8-1 15,8-4 1-15,11-9-2 16,12-11 1-16,18-7-2 15,11-11 0-15,19-6-3 16,2-13-6-16,21 2-25 16,-7-14-3-16,7 6 1 15,-10-10-2-15</inkml:trace>
  <inkml:trace contextRef="#ctx0" brushRef="#br2" timeOffset="72873.1681">16171 6090 96 0,'-14'0'37'0,"14"0"2"16,0 0-2-16,0 0-35 15,19-16 0-15,7 6 0 16,7 0-1-16,6-2 1 0,1 4-2 16,1 0 1-16,-1 5-1 15,-6 3 0-15,-5 3 1 16,-10 5 0-16,-10 7 0 15,-8 3 0-15,-10 1 0 16,-6 3 1-16,-4 2-1 16,-3-3 1-16,4-2-2 15,2-2 1-15,4-6-1 16,12-11 0-16,4 12 0 15,12-13-1-15,7-3 1 16,7 0 0-16,0-1 0 16,3 2 0-16,-4 3 0 15,-5 4 1-15,-8 8-1 16,-11 5 1-16,-13 9-1 0,-10 2 1 15,-6 5-1-15,-5 0 0 16,0-2-1-16,0-3-1 16,6-5-3-16,7-13-2 15,26-4-29-15,4-21-3 16,25-4 0-16,8-18-1 15</inkml:trace>
  <inkml:trace contextRef="#ctx0" brushRef="#br2" timeOffset="73110.1817">17083 5934 93 0,'-29'10'39'0,"6"10"0"16,-12 3 0-16,4 7-29 0,-3 6-7 15,10 7-1-15,4-1 0 16,13 4 0-16,12-3-1 15,15-7 0-15,18-11-1 16,16-12-1-16,20-14 0 16,8-15-2-16,12-10-2 15,-7-25-12-15,6 5-21 16,-21-13-1-16,-9 5 0 15,-26-3 1-15</inkml:trace>
  <inkml:trace contextRef="#ctx0" brushRef="#br2" timeOffset="73240.1891">17253 6045 105 0,'-51'83'38'0,"6"-2"1"16,17 5-2-16,13-4-41 0,8-15-28 16,27-6-7-16,5-18 2 15,16-12-4-15</inkml:trace>
  <inkml:trace contextRef="#ctx0" brushRef="#br2" timeOffset="74031.2344">20377 4881 76 0,'9'-14'39'15,"-9"14"-1"-15,0 0-1 16,0 20-30-16,-3 5-4 15,-2 15-3-15,4 8 2 16,-3 14-2-16,4 10-1 16,-5-2-5-16,13 9-27 15,-8-15-3-15,7-2-1 16,-6-19-1-16</inkml:trace>
  <inkml:trace contextRef="#ctx0" brushRef="#br2" timeOffset="74204.2441">20326 5175 102 0,'-26'-24'41'0,"11"14"-1"16,-4-3 0-16,19 13-37 16,0 0-2-16,30-15-2 15,13 16-10-15,6-13-28 16,20 2-2-16,3-5 1 15,14 3-3-15</inkml:trace>
  <inkml:trace contextRef="#ctx0" brushRef="#br2" timeOffset="75376.3113">22768 3703 80 0,'-20'-26'36'0,"-11"-7"0"0,0 10 0 16,-18-8-31-16,5 7 0 15,-13-2 0-15,-2 11 0 16,-9 0-1-16,-3 12 0 15,-6 5-1-15,-7 12 1 16,-5 5-1-16,-1 14-2 16,-1 8 0-16,2 9 0 15,2 11 0-15,4 12-1 16,7 6-1-16,9 10 1 15,11 7-1-15,9 6 0 16,13 8 0-16,10 9 0 16,14-1 0-16,12 5 0 15,17-3 2-15,16-4-1 16,16-5 1-16,18-7-1 0,23-12 2 15,15-13-2-15,18-14 2 16,16-17-1-16,14-13-1 16,6-17 1-16,9-20-1 15,0-18 1-15,1-19 0 16,-4-18 0-16,-8-18-1 15,-9-18 1-15,-18-15-1 16,-13-14 1-16,-21-13 0 16,-20-7 1-16,-23-9-1 15,-25 0 0-15,-28-4 1 16,-19 10 0-16,-24 9-2 15,-20 16 1-15,-24 16-1 16,-13 18-1-16,-11 26-1 16,-8 16-1-16,-1 22-2 15,-6 11-3-15,16 28-15 0,-1-7-17 16,27 23 0-16,7-3-1 15,26 15 1-15</inkml:trace>
  <inkml:trace contextRef="#ctx0" brushRef="#br2" timeOffset="75928.3425">23177 4163 69 0,'-3'-22'36'0,"-9"5"0"16,2 13 0-16,-15 3-26 16,1 21-3-16,-18 6-2 15,-1 15-2-15,-15 8-1 16,-6 10-1-16,-12 3 0 15,1 9 0-15,-1-7 0 16,5 0 0-16,6-13-1 16,11-6 1-16,7-16 0 15,15-13-1-15,9-16 0 0,10-13 0 16,9-13 0-16,8-12 0 15,6-5 1-15,4-5 0 16,4-6 0-16,6 3 0 16,-1 4 1-16,1 5 0 15,0 13 0-15,1 10 0 16,3 11 0-16,2 16-1 15,1 13 0-15,4 11 0 16,3 8 0-16,10 4 0 16,7 1-2-16,7-6 0 15,13-4-2-15,8-19-4 16,18-3-30-16,-8-28-2 15,8-1 0-15,-16-16-1 16</inkml:trace>
  <inkml:trace contextRef="#ctx0" brushRef="#br2" timeOffset="76446.3725">22093 3852 67 0,'-3'-20'37'0,"3"20"0"16,-6-22 1-16,6 22-22 15,-14 3-8-15,7 15-1 16,-10-2-1-16,7 10-2 16,-5 4-1-16,6 3 0 15,3 0-2-15,9-3 0 0,8-6 0 16,9-5-2-16,12-10-1 15,7-11-1-15,13-5-3 16,-2-22-8-16,9 7-23 16,-10-16 0-16,2 7-1 15,-15-10 0-15</inkml:trace>
  <inkml:trace contextRef="#ctx0" brushRef="#br2" timeOffset="76570.3796">22338 3907 97 0,'-34'55'36'16,"7"18"-1"-16,0-7 1 0,10 3-37 16,16 7-31-1,-4-14-5-15,17-4 1 0,2-11-3 16</inkml:trace>
  <inkml:trace contextRef="#ctx0" brushRef="#br2" timeOffset="76997.404">21904 4855 91 0,'0'0'38'0,"9"-26"0"16,14 14 1-16,2-8-37 15,7 5-1-15,2 0 1 16,-1 7-1-16,-4 5 1 16,-4 6-1-16,-9 7 1 15,-10 9-1-15,-11 6 1 16,-5 6 0-16,-10 4 1 15,-3 2 0-15,-4 0 0 16,6 0-1-16,3-4 1 16,7-5-1-16,12-6 0 15,13-7-2-15,15-12 0 0,16-13-4 16,26 2-29-16,-4-23-7 15,18 1-1-15,-3-15-2 16</inkml:trace>
  <inkml:trace contextRef="#ctx0" brushRef="#br2" timeOffset="77794.4494">23068 3305 95 0,'44'-37'37'16,"16"-21"1"-16,22-5 0 16,16-19-33-16,13-8-3 15,10-14 1-15,10-1-2 16,-3-3 0-16,-4 4-1 15,-14 6 0-15,-11 9-1 16,-19 12 1-16,-17 14 1 16,-16 11-1-16,-16 16 1 15,-20 10 0-15,-12 11 0 16,-15 7-1-16,-11 5 0 15,-10 7 0-15,-8 4 0 16,-9 6-1-16,-8 1 1 16,-3 4 0-16,-3 0 0 15,-3-3 1-15,9 1 0 0,6-4 0 16,8-4-1-16,12-3 0 15,16-10 0-15,20-6 0 16,23-7 0-16,21-10 0 16,21-4 0-16,14-1-1 15,9 3 2-15,7 1 0 16,-1 11 1-16,-11 9-1 15,-12 17 2-15,-19 15-2 16,-21 19 0-16,-22 15 1 16,-19 20-1-16,-21 13 1 15,-19 14 0-15,-13 7-1 16,-11-1 0-16,6-5-1 15,2-12-2-15,18 0-13 16,6-37-22-16,31-11-5 0,17-31-1 16,29-12-1-16</inkml:trace>
  <inkml:trace contextRef="#ctx0" brushRef="#br2" timeOffset="77932.4574">25091 2906 119 0,'10'35'42'16,"-24"-11"-3"-16,-10-7-35 15,-8 3-46-15,-2-19-1 16,12 1-2-16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4:46.9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943 10239 62 0,'1'-16'35'0,"-1"16"2"0,3-22-3 15,-3 22-17-15,0 0-12 16,15 21-1-16,-15 6-1 15,6 20 1-15,-7 12-2 16,3 15 1-16,-3 10-3 16,-1 8 1-16,-2 1-2 15,0 0 1-15,-1-3-5 16,-2-17-8-16,14-3-24 15,-7-18 0-15,9-9-2 16,-4-20 1-16</inkml:trace>
  <inkml:trace contextRef="#ctx0" brushRef="#br0" timeOffset="540.0309">692 10157 101 0,'-24'8'41'15,"6"-3"0"-15,20 8-3 16,-2-13-36-16,25 10 0 16,14-13-2-16,16-1 1 15,11-4 0-15,11-3 0 16,6-3-1-16,0 2 1 15,3 3-1-15,-5 4 0 16,-5 7 0-16,-15 7 1 16,-10 13-1-16,-15 11-1 15,-11 9 0-15,-12 11 1 16,-8 10 0-16,-10 8 0 0,-4 6-1 15,-6 2 2-15,-1-1-2 16,-1-3 2-16,5-9-1 16,1-7 0-16,8-13 0 15,5-14 1-15,7-12-1 16,7-16 1-16,5-13-1 15,8-13 1-15,0-10 0 16,5-8 0-16,-1-8 0 16,3-1 0-16,-2 3 0 15,-5 4-1-15,-4 6 1 16,-5 16-1-16,-4 13 0 15,-2 14 1-15,-5 12-1 16,1 13 1-16,-1 9-1 16,-2 6-1-16,7 3 0 0,2-2-2 15,6-2-3-15,2-19-10 16,17 5-22-16,-6-20-3 15,11-5 1-15,-5-18-1 16</inkml:trace>
  <inkml:trace contextRef="#ctx0" brushRef="#br0" timeOffset="886.0507">2171 10736 93 0,'4'21'39'15,"1"-10"1"-15,13 8-1 16,1-7-36-16,19-8 0 0,8-9 0 15,8-4 0-15,4-11-1 16,2-2 0-16,-2-8-1 16,-5-1 0-16,-9-1-1 15,-16-2 1-15,-13 3-1 16,-19 1 1-16,-18 8-1 15,-17 9 1-15,-14 9 0 16,-9 13 0-16,-9 10 0 16,3 13 1-16,1 6 0 15,10 9-1-15,13 4 1 16,15 0-1-16,19-3-1 15,16-8-1-15,24-6-4 16,15-22-14-16,32 7-20 16,3-16-3-16,23-2 0 0,1-14-1 15</inkml:trace>
  <inkml:trace contextRef="#ctx0" brushRef="#br0" timeOffset="1573.09">3647 10618 82 0,'12'-22'38'0,"2"12"0"0,-8-2 1 16,-6 12-33-16,8 15-1 15,-9 12-1-15,-6 10 1 16,0 10-1-16,-5 7-1 15,2 6-1-15,-4 0-1 16,5 1 0-16,-3-9-1 16,7-6-1-16,1-11 1 15,5-11-2-15,4-13 1 16,-5-11 2-16,17-17 1 15,-4-11-1-15,2-13 0 16,-2-8 2-16,3-9-2 16,-2-8 1-16,-2-4-1 15,1 3-1-15,1 5 0 0,0 5-1 16,1 9 1-16,3 9-1 15,5 9 1-15,4 9 0 16,3 13-1-16,6 8 1 16,3 7 0-16,-5 5-1 15,1 7 1-15,-5 6 0 16,-5 9-1-16,-13 4 1 15,-12 4-1-15,-12 6 1 16,-12-1 0-16,-9 0-1 16,-10 0 1-16,-6-5 0 15,-3-4 0-15,1-6 0 16,4-3 0-16,3-2 0 15,3 3-1-15,4 0-1 16,5 5 2-16,5 6-1 0,0 11 0 16,3 9 0-16,1 8 0 15,1 4-1-15,4 2 1 16,2-5-3-16,12 6-16 15,-9-22-16-15,16-5-4 16,0-24-1-16,12-11 0 16</inkml:trace>
  <inkml:trace contextRef="#ctx0" brushRef="#br0" timeOffset="1990.1138">4226 10669 100 0,'0'0'40'16,"0"0"2"-16,-2 26-3 0,-6 14-35 16,-6-1-3-16,0 8 0 15,-1 8-1-15,0 5 0 16,0 0 0-16,3-5-2 15,1-7 2-15,3-9-1 16,2-9 0-16,5-11 1 16,1-19 0-16,10-6 1 15,2-17 0-15,4-12 2 16,3-10-1-16,-2-10 1 15,4-11-2-15,-1-3 2 16,-5-2-2-16,0 5 2 16,-4 8-3-16,-2 11 1 0,-4 9-1 15,1 9 0-15,-1 14 0 16,-5 15 0-16,23-3 0 15,-7 7-1-15,12 4-2 16,6-3-2-16,15 10-8 16,-2-17-21-16,25 10-8 15,-5-13 1-15,9 5-1 16</inkml:trace>
  <inkml:trace contextRef="#ctx0" brushRef="#br0" timeOffset="2366.1353">4772 10717 92 0,'-36'28'41'16,"16"4"1"-16,1-13-3 0,22-3-27 16,13-6-10-16,16-4 1 15,12-7-2-15,13-4 0 16,8-7 0-16,2-7 0 15,3-5-1-15,-5-4 0 16,-8-5 0-16,-15 2 0 16,-13-3 0-16,-19 1-1 15,-12 5 1-15,-19 2-1 16,-13 8 1-16,-8 9 0 15,-11 14 0-15,-6 9 0 16,-1 16 1-16,0 11 0 16,5 9-1-16,13 7 2 15,8 3-2-15,15-3 0 16,22-4-1-16,15-9-1 0,29-12-2 15,9-14-2-15,30-3-10 16,-5-25-20-16,28-2-5 16,-3-13 1-16,2-4-1 15</inkml:trace>
  <inkml:trace contextRef="#ctx0" brushRef="#br0" timeOffset="2734.1564">5693 10660 106 0,'-52'18'42'0,"-17"3"1"16,1 18-1-16,-3 3-37 15,9 1 0-15,10 4-2 16,14 0-2-16,19-3 0 16,19-10-2-16,26-12 1 15,18-13 0-15,16-14 0 0,17-17-1 16,7-16 1-16,8-14 0 15,-6-16 1-15,-3-11 1 16,-11-7-1-16,-13-10-3 16,-12-1 4-16,-14 5-3 15,-15 14 2-15,-9 11-1 16,-10 19 2-16,-12 27-2 15,-6 26 0-15,-9 30 3 16,-2 27-3-16,-4 19 0 16,1 13-2-16,4 6 1 15,11 3-3-15,8-13 1 16,17-2-7-16,7-29-11 15,30 1-12-15,-3-31-12 16,22-9 3-16,-2-23-1 0</inkml:trace>
  <inkml:trace contextRef="#ctx0" brushRef="#br0" timeOffset="2925.1673">6467 10622 111 0,'-13'18'42'0,"-17"7"1"15,6 26-2-15,-10 0-38 16,6 9-1-16,2 2-1 15,10 0-3-15,8-6-1 16,6-16-7-16,24 1-14 16,-8-28-18-16,15-6 1 15,1-23-4-15,7-7 4 0</inkml:trace>
  <inkml:trace contextRef="#ctx0" brushRef="#br0" timeOffset="3050.1745">6466 10288 108 0,'-35'-33'37'0,"0"12"-6"15,6 19-30-15,5 10-40 16,14 6 1-16,6-2-5 16</inkml:trace>
  <inkml:trace contextRef="#ctx0" brushRef="#br0" timeOffset="3379.1933">7145 10762 97 0,'-37'-16'39'15,"2"10"3"-15,-9-10-6 16,1 20-29-16,-7 4-1 15,0 9-2-15,-1 10 0 16,2 7 0-16,5 4-2 16,9 4 0-16,13-1 0 15,17-5-3-15,24-7 1 16,20-14-1-16,25-9-3 0,13-14 0 15,24-9-4-15,1-25-15 16,27 1-17-16,-8-14 0 16,4-4-3-16,-12-15 2 15</inkml:trace>
  <inkml:trace contextRef="#ctx0" brushRef="#br0" timeOffset="3591.2054">7886 10172 113 0,'-43'52'42'0,"8"22"2"15,-7-3-4-15,6 12-36 16,2 1-2-16,10 4 0 0,4-3-3 16,2-3 1-1,11-6-3-15,0-10-2 0,7-7-5 16,-12-25-19-16,14 2-14 15,-6-21 0-15,4-15 1 16,0 0-2-16</inkml:trace>
  <inkml:trace contextRef="#ctx0" brushRef="#br0" timeOffset="4111.2352">7446 10654 110 0,'0'0'42'15,"16"1"1"-15,0 1-2 16,17 4-39-16,17 0 0 0,14-3-2 15,11 3 0-15,13 0 0 16,3-3-2-16,4 0 0 16,-3 0 0-16,-11-2 0 15,-14 3 1-15,-15-3 1 16,-11 1 0-16,-21 1 0 15,-20-3 2-15,-10 10 0 16,-22 0 0-16,-9 4 1 16,-12 5-1-16,-5 6 1 15,-6 4-1-15,6 4 0 16,6 3 0-16,10 1-1 15,16-4 0-15,14-4 1 16,19-6-2-16,19-10 0 16,15-10 0-16,13-10 0 15,9-10 0-15,4-8 0 0,1-6 0 16,-6-6 0-16,-7-4 0 15,-11 2 0-15,-12 5 0 16,-10 5-2-16,-13 9 2 16,-9 20 0-16,-12-7 0 15,-6 20 0-15,-1 11 0 16,-6 5-1-16,7 7-1 15,2-3-2-15,11 3-1 16,3-15-10-16,27 6-10 16,-8-27-6-16,29 1-12 15,1-16 1-15,19-8-1 16,0-17 3-16</inkml:trace>
  <inkml:trace contextRef="#ctx0" brushRef="#br0" timeOffset="4567.2612">9010 10197 112 0,'-41'18'41'0,"5"23"4"16,-12 6-4-16,11 13-35 16,-3 10-4-16,7 6 2 15,1 3-3-15,9-2 0 16,3 0 1-16,7-7-2 15,3-6 0-15,8-10 0 16,2-11 0-16,8-12-2 16,3-13 2-16,5-11 0 15,2-13-1-15,3-8 1 16,1-11 0-16,2-10-1 0,4-8 2 15,-3 0 0-15,7-1-2 16,-5 7 1-16,4 3 0 16,0 13 0-16,2 8 0 15,-1 9 0-15,-2 14 0 16,-2 6 0-16,-1 9 0 15,-4 6 0-15,-8 3 0 16,-6 0 0-16,-8 1 0 16,-11-2 0-16,-12-4 0 15,-12 0 0-15,-7-6 0 16,-7-7 0-16,1-3-2 15,-4-10-1-15,11-4-2 16,3-16-11-16,37 17-7 16,-20-42-5-16,45 18-11 15,-1-14-3-15,24 5-1 0,3-4 2 16</inkml:trace>
  <inkml:trace contextRef="#ctx0" brushRef="#br0" timeOffset="4762.2724">9408 10755 108 0,'11'20'44'16,"-16"-7"1"-16,0 12-1 15,-10-10-37-15,0 14-3 16,-2 2-1-16,-3 4-3 16,3 0 0-16,-1-1-6 15,9-1-1-15,-2-17-15 16,22 11-7-16,-11-27-16 15,30-2 2-15,-5-20-2 16,15-5 4-16</inkml:trace>
  <inkml:trace contextRef="#ctx0" brushRef="#br0" timeOffset="4897.2801">9430 10235 120 0,'-54'-22'43'16,"6"25"0"-16,2-1-10 15,3-3-59-15,29 16-14 16,14-15-5-16,13 23-1 15,10-15 4-15</inkml:trace>
  <inkml:trace contextRef="#ctx0" brushRef="#br0" timeOffset="5258.3008">9826 10132 95 0,'-11'-28'39'0,"11"28"4"16,-28-17-5-16,18 32-31 15,-9 6-1-15,4 21-2 16,0 8-1-16,2 13 0 0,-1 11-2 16,2 9 2-16,-3 3-3 15,1 1 1-15,-1-2-2 16,2-6 1-16,2-8-3 15,2-13 0-15,14-9-5 16,-2-24-15-16,26-2-12 16,0-25-7-16,20-9 1 15,2-19-1-15</inkml:trace>
  <inkml:trace contextRef="#ctx0" brushRef="#br0" timeOffset="5447.3116">10101 10578 80 0,'-22'22'43'16,"6"13"-1"-16,-13 4 1 0,8 17-15 15,-3-9-25-15,6 3 0 16,3-5-2-16,7-4 0 16,9-6-3-16,5-14-3 15,20 2-16-15,-11-26-19 16,19-5-3-16,-2-17 1 15,10-5-1-15</inkml:trace>
  <inkml:trace contextRef="#ctx0" brushRef="#br0" timeOffset="5604.3205">10230 10127 109 0,'-29'-45'44'0,"5"20"0"16,-2 3-4-16,12 17-39 15,14 5-4-15,-6-28-9 0,35 24-26 16,-1-12-3-16,17 4 0 15,4-7-2-15</inkml:trace>
  <inkml:trace contextRef="#ctx0" brushRef="#br0" timeOffset="5807.3322">10720 9873 100 0,'-18'31'40'16,"0"24"3"-16,-19 5-3 16,10 16-34-16,-10 11-1 15,3 14 0-15,2 5-3 16,5 2 1-16,1-3-3 15,5-9-1-15,4-9-2 0,4-15-2 16,15-3-16-16,-11-32-20 16,13-7-2-16,-4-30 0 15,21 3 1-15</inkml:trace>
  <inkml:trace contextRef="#ctx0" brushRef="#br0" timeOffset="6353.3634">10422 10529 109 0,'-18'15'42'0,"16"12"1"16,6-11-2-16,10-1-39 16,20-1-1-16,16-4 0 15,7-3-1-15,9-5 0 0,5-5-1 16,-4-3 0-16,-4-3 1 15,-8 1 0-15,-11-4 0 16,-8 1 1-16,-14 1 0 16,-8 1 1-16,-14 9 0 15,0 0 0-15,0 0 0 16,-21 25 0-16,1 2-1 15,-2 9 0-15,1 6-1 16,-2 1 1-16,7 4-1 16,3-7 1-16,11-4-1 15,12-11 0-15,10-12 0 16,14-12-1-16,8-12 1 15,11-8-1-15,0-9 1 16,6-4-1-16,-1-2 0 0,-3 1 0 16,-8 8 0-16,-10 5 1 15,-13 13-1-15,-13 14 0 16,-15 17 1-16,-13 14-1 15,-18 19 1-15,-12 14-1 16,-11 12 1-16,-5 13-1 16,-3 2 1-16,1 4-1 15,5-7 1-15,7-5 0 16,7-13 0-16,9-11-1 15,11-13-3-15,-2-26-9 16,19 3-10-16,-21-34-5 16,18 2-11-16,-12-25-5 15,5-11 0-15,-3-20 2 16</inkml:trace>
  <inkml:trace contextRef="#ctx0" brushRef="#br0" timeOffset="7039.4026">12446 10646 89 0,'1'-11'39'0,"-1"11"0"16,-7-25-3-16,-5 20-31 0,-9 1-1 16,-2 10 1-16,-7 3-1 15,-1 10 0-15,-4 5-1 16,4 7 0-16,2 2-1 15,9 1 0-15,10-2 0 16,12-3-1-16,11-5 0 16,12-8-1-16,13-9 0 15,8-8 1-15,6-11-1 16,0-8 0-16,-2-8 1 15,-6-7-2-15,-11-3 2 16,-8-2-1-16,-11 2 0 16,-16 4 0-16,-10 8-1 15,-8 6 0-15,-4 8 0 16,-2 6-2-16,4 9-1 15,2 0-3-15,27 14-14 0,-7-17-12 16,39-2-9-16,7-9 1 16,27 1 0-16</inkml:trace>
  <inkml:trace contextRef="#ctx0" brushRef="#br0" timeOffset="7292.4171">13554 9908 105 0,'-30'-38'41'15,"-16"3"1"-15,5 26-2 16,-3 14-36-16,-3 22-1 0,-1 23 0 16,5 21-2-1,2 18 0-15,1 15 0 0,4 11-1 16,6 3 1-16,6-1-2 15,5-8 0-15,10-12-4 16,0-19 0-16,16-4-17 16,-14-36-16-16,17-9-3 15,-10-29-1-15,12 4 0 16</inkml:trace>
  <inkml:trace contextRef="#ctx0" brushRef="#br0" timeOffset="7444.4258">12875 10616 106 0,'-32'-30'42'16,"18"15"0"-16,7-2 0 15,27 12-35-15,13 0-5 0,14 0-4 16,23 9-13-16,-2-18-17 16,21 11-11-16,6-7 1 15,16 5-2-15</inkml:trace>
  <inkml:trace contextRef="#ctx0" brushRef="#br0" timeOffset="8121.4645">14776 10706 79 0,'-21'-17'39'0,"-3"10"0"15,-15-3-1-15,-3 16-30 16,-12 1-1-16,1 13-1 15,-4-2 0-15,7 7-2 16,-1 3 0-16,11 1-1 16,11 2 0-16,11-2-2 15,12-3 0-15,20 1 0 16,11-9-1-16,11-1 0 15,12-9-1-15,6-6 1 16,4-7 0-16,2-10 0 16,0-7 0-16,-12-6 0 15,-4-4 0-15,-11-3 1 16,-10 1-1-16,-7 1 0 0,-7 6 0 15,-8 5 0-15,-2 10 0 16,1 12-1-16,-17 7 1 16,7 10 0-16,-2 13-2 15,-1 3 0-15,9 8-2 16,-1-1-2-16,14 9-12 15,-5-22-12-15,26 6-12 16,-2-14 1-16,17-5-2 16</inkml:trace>
  <inkml:trace contextRef="#ctx0" brushRef="#br0" timeOffset="8466.4843">15190 10763 103 0,'-29'3'40'0,"7"14"2"16,-8-8-7-16,7 19-30 15,1 2-1-15,9 3-2 16,0-3 0-16,8-1-1 16,8-8 0-16,8-8 0 15,7-11-1-15,6-9 1 16,10-10-1-16,-1-9 1 15,5-6 1-15,4-6-1 16,-5-3-1-16,1 2 1 16,-4 5-1-16,-7 6 0 15,-4 9 1-15,-5 13-1 16,-6 13 1-16,-5 12-1 15,-5 14 0-15,1 8-2 0,-3 5-2 16,0-1-7-16,18 13-14 16,-13-22-9-16,23 2-9 15,3-14-2-15,24-4 1 16</inkml:trace>
  <inkml:trace contextRef="#ctx0" brushRef="#br0" timeOffset="8886.5083">17000 10709 102 0,'-3'-12'40'0,"3"22"1"15,-14 6-1-15,4 15-38 16,-8 13-2-16,0 8-2 0,-4 6 1 16,1 2-2-16,10 3-2 15,-1-16-7-15,28 1-28 16,-1-23-1-16,15-10 0 15,6-23 2-15</inkml:trace>
  <inkml:trace contextRef="#ctx0" brushRef="#br0" timeOffset="9337.5341">17012 10456 105 0,'-13'10'40'0,"13"-10"2"16,6 23-3-16,22-13-38 15,7 2-2-15,10 2 1 0,6 4 1 16,0 2-1-16,0 4 0 16,-6 6 1-16,-6 3-1 15,-12 8 1-15,-10 1 1 16,-12 5-1-16,-11 1 0 15,-11 0 0-15,-3-3-2 16,-5-4 1-16,3-7-1 16,1-5 1-16,6-8-2 15,10-8 2-15,5-13-2 16,21-5 4-16,7-8 1 15,6-9-1-15,10-3 0 16,3-7 0-16,4-3 1 0,-4-4-2 16,1 4 2-1,-11 5-3-15,-6 7-1 0,-9 12 1 16,-7 9-1-16,-7 12 0 15,-4 8-1-15,-4 17-3 16,-4 0-4-16,15 14-5 16,-11-14-14-16,26 11-9 15,-1-12-5-15,16-2 0 16,7-13 0-16</inkml:trace>
  <inkml:trace contextRef="#ctx0" brushRef="#br0" timeOffset="9736.5565">18352 10818 107 0,'-69'-5'42'0,"-2"17"1"16,-10-2-2-16,10 22-35 15,2-2-3-15,12 6-3 16,14-1 1-16,19 1-2 15,22-6 1-15,25-6-2 16,25-13 1-16,21-13 0 16,15-13 2-16,12-13 2 15,5-12-1-15,6-12 0 16,-8-9 0-16,-12-6 0 15,-16-5 0-15,-14 4 1 16,-16 4-3-16,-17 6 0 16,-14 12 0-16,-15 15 0 15,-11 17 0-15,-10 20 0 0,-7 18 0 16,-6 19 0-16,-2 14-2 15,2 8 1-15,4 10-1 16,8-1-2-16,15 2-4 16,4-16-6-16,25 7-9 15,-5-28-6-15,33 3-7 16,-7-21-7-16,20-7 1 15,-3-17 3-15</inkml:trace>
  <inkml:trace contextRef="#ctx0" brushRef="#br0" timeOffset="9946.5687">19138 10760 106 0,'-20'5'40'0,"-8"14"1"0,6 23-2 16,-9 2-33-16,3 10-3 15,-1 1 0-15,7-1-3 16,6-2-1-16,9-7-1 15,12-9-2-15,6-18-5 16,25 2-13-16,-9-29-7 16,25-2-13-16,-5-15 0 15,16-6 2-15,-6-17 1 16</inkml:trace>
  <inkml:trace contextRef="#ctx0" brushRef="#br0" timeOffset="10307.5896">19488 10479 80 0,'-17'-22'40'0,"2"19"-2"15,-3 1 1-15,11 16-13 0,3-4-25 16,10 4-1-16,5 3 0 16,1 4 0-16,3 5 0 15,3 5 1-15,-4 4 1 16,-5 5 1-16,-7 2 0 15,2 3 0-15,-10 1 0 16,0 2 1-16,-2-2-1 16,3-6-3-16,-2-2 1 15,7-7-2-15,2-3 1 16,2-8-1-16,8-8 1 15,5-9-2-15,6-9 3 16,5-7 1-16,7-9-1 16,0-4 1-16,3-10-2 15,1-5-1-15,2-4-2 0,-11-10-5 16,12 18-13-16,-26-17-6 15,15 24-9-15,-16-7-5 16,5 17-2-16,-6 0 3 16</inkml:trace>
  <inkml:trace contextRef="#ctx0" brushRef="#br0" timeOffset="10539.6028">20260 10678 113 0,'0'0'42'0,"-11"12"2"16,-10-3-2-16,5 13-35 15,-5 1-3-15,-1 7-1 16,1 9-3-16,-2 4 0 0,5 4 0 16,1-3 0-16,8 1-4 15,2-9-1-15,9-2-1 16,-1-18-11-16,24 6-8 15,-25-22-9-15,40-11-6 16,-16-12-3-16,16-2 3 16</inkml:trace>
  <inkml:trace contextRef="#ctx0" brushRef="#br0" timeOffset="10682.611">20388 10495 94 0,'-14'-54'41'16,"7"18"0"-16,-9 6-1 15,16 30-20-15,0 0-23 0,0 0-18 16,15 16-18-16,7 5-2 15,14 15 0-15,-1-3-2 16</inkml:trace>
  <inkml:trace contextRef="#ctx0" brushRef="#br0" timeOffset="11110.6355">20963 10745 89 0,'-14'-12'41'0,"-3"11"2"15,-18-6-1-15,1 18-19 16,-17-4-17-16,-2 11-1 15,-7 8-1-15,0 8-2 16,1 6-2-16,6 4 0 16,9 1 0-16,12-1 0 0,18-6 0 15,17-4 0-15,19-14-2 16,17-10-1-16,18-17 4 15,14-12 1-15,9-12 0 16,5-12-2-16,4-12 0 16,1-10 0-16,-9-11 0 15,-8-5 0-15,-10-5 0 16,-14 7 0-16,-13 7 0 15,-13 13 0-15,-15 21 0 16,-12 21 0-16,-16 26 0 16,-10 25 0-16,-10 23 0 15,-4 14 0-15,2 8 0 16,0 4 0-16,6 1 0 15,6-8-5-15,17 1-9 0,-1-24-8 16,29 3-3-16,-10-28-6 16,27 3-3-16,-9-21-10 15,16-9 2-15</inkml:trace>
  <inkml:trace contextRef="#ctx0" brushRef="#br0" timeOffset="11675.6678">21532 10668 103 0,'0'0'40'0,"0"0"2"16,-16 36-3-16,-6-10-32 16,0 10-1-16,-4 4-2 15,2 5 0-15,0 1-2 16,5-3-2-16,10-5 1 15,9-6-2-15,14-9 1 0,12-10-2 16,13-10 2 0,5-13 0-16,9-8 1 0,5-8 1 15,2-8-1-15,-2-3 1 16,-5-9-1-16,-5 3 2 15,-6 0-3-15,-12 8 0 16,-8 5 0-16,-10 11 0 16,-12 19 0-16,0 0 0 15,-22 16 0-15,2 11-2 16,-2 10-1-16,-3 0 0 15,4 9-3-15,4-6-4 16,19 10-8-16,-3-22-7 16,34 12-4-16,-9-21-4 15,28 1-7-15,1-12-1 0,15-8 3 16</inkml:trace>
  <inkml:trace contextRef="#ctx0" brushRef="#br0" timeOffset="12042.6888">22409 10787 112 0,'-34'-12'40'15,"0"20"2"-15,-16-3-10 16,2 22-24-16,-1 5-3 16,5 10 0-16,3 1-2 15,13 1-2-15,10-4 0 16,13-7-2-16,15-6 1 15,14-11-2-15,9-9 2 16,10-16-2-16,6-10 4 16,6-11 0-16,0-8-1 0,-2-8 1 15,-4-6-1-15,-5 3 0 16,-11 0 1-16,-9 8-2 15,-11 14 0-15,-13 11 0 16,0 16 0-16,-19 10 0 16,1 15 0-16,0 6 0 15,3 6 0-15,4 0-3 16,10 0-2-16,7-16-8 15,28 11-9-15,-8-29-6 16,34 4-2-16,-10-23-6 16,23-1-5-16,-1-19 0 15</inkml:trace>
  <inkml:trace contextRef="#ctx0" brushRef="#br0" timeOffset="12220.699">23426 10270 123 0,'-29'14'44'0,"-10"22"-1"16,-4 27 2-16,1 7-45 15,-3 8 0-15,1 7 0 16,6-6 0-16,13 6-4 16,0-24-18-16,26 9-5 15,-15-28-7-15,24-4-11 16,-9-15-2-16,7-8 1 15</inkml:trace>
  <inkml:trace contextRef="#ctx0" brushRef="#br0" timeOffset="13939.7973">541 12103 78 0,'0'-12'37'0,"0"12"-2"16,0 0-5-16,0 0-26 16,-11 0-1-16,8 17 1 15,-3 6-1-15,2 11 0 16,-1 5-1-16,-1 7 0 15,1 3 0-15,2 3 0 16,0-2 0-16,3-5 0 16,2-9-1-16,-1-9 1 15,3-8-1-15,-4-19 1 16,0 0-1-16,15-14-1 15,-10-15 1-15,4-12-1 16,-3-10 0-16,3-9 0 16,0-7 1-16,0-2-2 0,1 1 2 15,4 3-2-15,-5 9 2 16,4 8 0-16,0 12-1 15,0 8 0-15,4 13-2 16,3 8-1-16,9 9-1 16,1 2-3-16,28 18-17 15,-8-14-15-15,20 12 1 16,1-7-3-16,12 6 1 15</inkml:trace>
  <inkml:trace contextRef="#ctx0" brushRef="#br0" timeOffset="14447.8264">1494 12183 67 0,'-9'-17'38'16,"-10"-10"-2"-16,1 14 1 16,-9-5-31-16,-2 10-1 15,-10 6 0-15,-3 12 0 16,-6 10 0-16,1 10-2 15,-2 8 1-15,4 4-1 16,3 2-1-16,12 3-1 16,7-4 0-16,15-3 1 15,15-6-2-15,12-10 1 16,13-8 0-16,11-10-2 0,9-11 1 15,5-8-1-15,1-10 1 16,-4-7-2-16,-3-7 2 16,-10-1-2-16,-8 1 2 15,-10 0 1-15,-8 7-1 16,-5 6 0-16,-8 9 1 15,-2 15-1-15,0 0 0 16,-16 15 0-16,10 11 0 16,0 6 0-16,3 5-2 15,3 5 1-15,8-1-2 16,3-7-2-16,20 7-13 15,-9-27-10-15,30 3-10 16,-6-18-2-16,15-2 2 16,0-16-2-16</inkml:trace>
  <inkml:trace contextRef="#ctx0" brushRef="#br0" timeOffset="14878.851">2230 12147 78 0,'-20'-19'40'0,"4"11"-1"16,-19-5 1-16,6 9-34 15,-14 9 0-15,-1 11-2 16,-5 10 0-16,1 13 0 16,-4 6-1-16,8 4 0 15,7 4-1-15,12-2 0 16,14-4-2-16,14-5 2 15,17-16-2-15,15-14 0 0,14-19 0 16,9-15-1-16,8-16 1 16,5-16 0-16,0-12 0 15,-4-9-1-15,-6-1 1 16,-9-5 0-16,-11 5 1 15,-6 9 1-15,-16 12-1 16,-7 12 2-16,-10 16-3 16,-2 27 3-16,-18-1-3 15,-1 27 0-15,0 16 0 16,0 11-2-16,3 10 1 15,0 7-3-15,5 5 2 16,6-8-4-16,15 0 0 16,4-17-7-16,23 3-8 15,-12-30-6-15,26 8-2 16,-10-30-10-16,12-3-1 0,-6-21 2 15</inkml:trace>
  <inkml:trace contextRef="#ctx0" brushRef="#br0" timeOffset="15081.8626">2846 12065 87 0,'0'0'41'0,"-15"28"-1"16,-6 3 2-16,6 18-36 16,-2 1-1-16,0 10-2 15,6-2-1-15,4 1 0 16,6-10-3-16,2-8 0 15,13-12-4-15,0-26-11 16,18 2-10-16,-15-30-12 16,16-3-3-16,-8-24-1 0,10-5 2 15</inkml:trace>
  <inkml:trace contextRef="#ctx0" brushRef="#br0" timeOffset="15209.87">2958 11783 79 0,'-17'-22'39'15,"17"22"0"-15,-18 5-4 16,18-5-40-16,9 32-32 15,4-14-2-15,19 10-1 16,3-6 0-16</inkml:trace>
  <inkml:trace contextRef="#ctx0" brushRef="#br0" timeOffset="15516.8875">3525 11979 78 0,'0'0'42'16,"-25"7"0"-16,5 6 0 15,-21-3-32-15,6 14-2 16,-5 5-3-16,1 9-1 15,2 5 0-15,8 6-2 16,9 1 0-16,10 1-1 16,14-6-1-16,11-5 1 15,14-11-1-15,10-12 0 16,6-10-1-16,6-14 1 15,0-13-1-15,-3-7 0 16,-6-9 0-16,-11-6 0 16,-9 0-2-16,-13-4-2 0,-10 6-3 15,-20-7-12-15,9 25-3 16,-21-13-7-16,13 22-8 15,-10-4-4-15,12 14 1 16</inkml:trace>
  <inkml:trace contextRef="#ctx0" brushRef="#br0" timeOffset="16184.9257">4214 12097 62 0,'-12'-25'39'0,"1"10"-1"0,-17-4 1 15,4 9-30-15,-23 2-1 16,4 14-1-16,-10 6-1 16,0 12-1-16,-3 4 0 15,5 8-1-15,6 3-1 16,8 1 0-16,12-2-1 15,11-2 0-15,14-10-1 16,18-6 0-16,11-13-1 16,18-12 1-16,9-9-1 15,7-6 1-15,3-10-1 16,0-6 1-16,-6 0-1 15,-9 4 0-15,-8 5 1 0,-18 4-1 16,-10 11 0-16,-15 12 0 16,3 10 0-16,-12 12 0 15,-7 9-1-15,3 5 0 16,-1 6-1-16,4 2-1 15,12 3-3-15,1-15-7 16,26 8-8-16,-5-27-6 16,28 10-4-16,-8-27-6 15,21 2-4-15,-4-14 1 16</inkml:trace>
  <inkml:trace contextRef="#ctx0" brushRef="#br0" timeOffset="16433.94">4809 12101 88 0,'-23'-15'41'0,"2"13"0"0,-11 0 0 16,-1 11-36-16,0 8 0 16,0 8-2-16,1 5 0 15,7 6 0-15,7 0-2 16,9-2 0-16,10-5-1 15,14-6-1-15,16-8-2 16,12-17-3-16,22 2-12 16,-9-30-7-16,31 7-11 15,-7-25-5-15,12 1-1 16,-10-14 2-16</inkml:trace>
  <inkml:trace contextRef="#ctx0" brushRef="#br0" timeOffset="16628.9511">5481 11635 79 0,'-30'-7'41'0,"10"28"1"15,-15 13-1-15,10 17-29 16,-6 6-8-16,3 14 0 16,-1 4-1-16,7 6-2 15,4 0-1-15,4-7-3 16,10-4-1-16,-4-19-11 15,24 5-13-15,-16-24-14 16,15-7 1-16,-15-25-1 16,27-1 2-16</inkml:trace>
  <inkml:trace contextRef="#ctx0" brushRef="#br0" timeOffset="16837.9631">5140 11971 98 0,'-18'3'42'16,"16"13"1"-16,2-16-1 15,13 19-39-15,10-13-1 16,13-4-2-16,11-3-1 16,5-5-2-16,11 0-3 15,-3-10-3-15,13 12-13 16,-23-21-10-16,8 15-9 15,-18-5 0-15,0 8 2 16</inkml:trace>
  <inkml:trace contextRef="#ctx0" brushRef="#br0" timeOffset="17020.9735">5726 11978 86 0,'-3'33'40'0,"-9"1"2"0,8 12-1 15,-13-6-32-15,11 6-2 16,-2-4-2-16,3-2-2 16,2-5-2-16,2-6-1 15,3-9-2-15,-2-20 0 16,22 14-4-16,-10-30-7 15,15 10-12-15,-14-28-7 16,13 7-9-16,-7-18 0 16,8 4 1-16</inkml:trace>
  <inkml:trace contextRef="#ctx0" brushRef="#br0" timeOffset="17352.9925">5931 11826 95 0,'7'15'40'0,"-7"-15"3"16,5 26-5-16,-5-26-31 15,5 22-1-15,-3-8-2 16,3 5-1-16,-3 2-1 16,3 9-1-16,0 4 0 15,4 2 0-15,-2 1 0 16,3 3-1-16,2-5 0 15,4-4 1-15,-1-5-1 16,1-11 1-16,3-12-1 16,2-10 1-16,1-10-1 15,4-11 0-15,-1-5 0 16,1-10-2-16,1-3 0 15,1-3-3-15,4 6-4 0,-13-8-10 16,13 23-5-16,-23-11-5 16,15 28-4-16,-23-5-10 15,-1 16 1-15</inkml:trace>
  <inkml:trace contextRef="#ctx0" brushRef="#br0" timeOffset="17720.0134">6468 12001 80 0,'12'-2'41'0,"5"3"-2"0,-1-11 2 15,10 0-37-15,-4-5-1 16,5-3-1-16,-3-3-1 15,-3-1-1-15,-4-3 0 16,-1 2 2-16,-8 1-2 16,-3 4 3-16,-11 7-2 15,-6 10 3-15,-12 6-1 16,-3 13-1-16,-8 8 2 15,-2 11-2-15,2 5 1 16,3 6-2-16,5-1 1 16,8 1-1-16,14-6 0 15,10-4-1-15,15-8-2 16,10-11-2-16,22 2-14 15,-4-31-6-15,31 11-6 0,-8-26-10 16,19 0-4-16,-5-13 0 16</inkml:trace>
  <inkml:trace contextRef="#ctx0" brushRef="#br0" timeOffset="18477.0568">7857 11903 58 0,'6'-12'38'15,"-16"6"1"-15,-2 4 1 16,-15-9-29-16,1 11-2 15,-17-4-2-15,1 5-1 16,-9 2-1-16,-2 8 0 16,-3 5-2-16,1 10 1 15,2 3-2-15,11 9 1 16,5 0-1-16,16 4-1 15,9-6 0-15,19-5 0 16,17-11-1-16,20-16 1 16,21-14-1-16,13-17 0 15,13-14 1-15,4-16-1 16,2-5 0-16,-6-4 1 0,-13 0-1 15,-17 1 1 1,-16 6 0-16,-18 7-1 0,-17 11 0 16,-14 11 1-16,-13 14-1 15,-5 11 0-15,-8 17 0 16,-3 16 2-16,-3 17-3 15,1 11 0-15,5 11 0 16,3 5-1-16,13 7-1 16,7-5-3-16,20 3-7 15,3-25-10-15,33 9-3 16,-11-32-3-16,33 3-5 15,-10-28-7-15,9-9 1 16</inkml:trace>
  <inkml:trace contextRef="#ctx0" brushRef="#br0" timeOffset="18860.0787">8228 11945 87 0,'-14'14'40'15,"14"-14"3"-15,8 16-3 16,13-13-36-16,23-6 0 15,10-6-1-15,9-3-1 16,4-6 0-16,1-1 0 16,-5-4-1-16,-11 0 2 15,-15 1-1-15,-17 1 1 16,-17 2-2-16,-12 6 2 15,-15 3-2-15,-14 8 2 16,-12 4-2-16,-4 11 0 0,-5 8-1 16,-1 6-1-16,2 6 1 15,10 7-2-15,9 0 2 16,16 0-2-16,19 1 2 15,17-7-3-15,26-8 0 16,16-7 0-16,22-6-2 16,6-14-4-16,24 9-9 15,-12-26-6-15,21 11-6 16,-23-20-5-16,5 7-6 15,-11-8 2-15</inkml:trace>
  <inkml:trace contextRef="#ctx0" brushRef="#br0" timeOffset="19086.0917">9331 11826 77 0,'-41'2'43'0,"3"16"0"16,-13 0 1-16,5 17-23 16,-2-7-16-16,6 5-3 15,10-1 0-15,11-1 0 16,12-4-1-16,13-5-1 15,21-6-2-15,13-10-1 16,18-2-2-16,6-15-5 16,22 11-11-16,-11-24-5 15,22 16-7-15,-14-15-9 16,4 1-1-16,-8-2 3 15</inkml:trace>
  <inkml:trace contextRef="#ctx0" brushRef="#br0" timeOffset="19459.1128">9919 11827 95 0,'-38'-5'43'15,"3"17"2"-15,-12-9-2 16,11 4-36-16,-11 13-3 16,5 7-2-16,-1 3 2 15,9 6-4-15,10 2 2 16,8-1-3-16,10-4 2 15,14-4-1-15,12-7 0 16,11-10 0-16,11-9 0 16,6-12 0-16,5-8 0 15,3-11-1-15,-3-6 1 16,-4-6 0-16,-5-3 0 15,-9 1 2-15,-10 4-3 16,-7 8 4-16,-11 8-4 0,-7 22 4 16,-12-6-4-16,-3 21 1 15,-1 12-1-15,-5 9-4 16,3 7 3-16,5 2-5 15,8 7 0-15,-1-20-11 16,28 16-3-16,-10-30-5 16,33 9-3-16,-11-29-7 15,18 0-5-15,2-15 1 16</inkml:trace>
  <inkml:trace contextRef="#ctx0" brushRef="#br0" timeOffset="19874.1367">10454 11847 103 0,'-16'11'42'0,"-12"2"2"15,9 21-7-15,-1-6-32 16,6 8-1-16,4-2-2 16,10 2-1-16,8-6 0 15,10-7 0-15,8-8-1 16,10-8 0-16,5-9 0 15,7-13-1-15,-1-6 1 16,5-6 0-16,-1-5 0 16,-1 0-1-16,-2-2 1 15,-7 3 0-15,-6 8-1 16,-8 7 1-16,-11 11-1 15,-16 5 0-15,7 31 1 16,-19 11 0-16,-10 18-1 0,-10 16 2 16,-9 16-1-16,-5 5-1 15,-3 6 0-15,0-1 0 16,0-7-1-16,1-9 0 15,7-15-1-15,4-23-3 16,10-10-1-16,-3-31-9 16,16 5-5-16,-15-33-5 15,17 6-2-15,-17-25-10 16,11-10-2-16,-5-15 2 15</inkml:trace>
  <inkml:trace contextRef="#ctx0" brushRef="#br0" timeOffset="20505.1728">11902 11861 76 0,'12'-5'40'16,"-12"5"1"-16,0 0-2 15,-26-15-30-15,9 18-3 16,-11 3-1-16,2 5-2 15,-7 7 0-15,1 10 0 16,5 2-1-16,4 7 0 16,6 0-1-16,12 1 1 15,12-5-1-15,11-5 0 16,17-7 0-16,16-13-1 0,12-9 0 15,7-11 0 1,7-9 0-16,-4-8 0 0,-4-4 0 16,-10-3-1-16,-11 0 1 15,-22 0-1-15,-15 7 1 16,-20 4 0-16,-15 9-1 15,-7 5 1-15,-8 6-2 16,1 0 0-16,6 7-1 16,8 1-2-16,24-3-7 15,0 0-9-15,49 4-5 16,-11-20-3-16,35 3-8 15,0-10-4-15,11 0 2 16</inkml:trace>
  <inkml:trace contextRef="#ctx0" brushRef="#br0" timeOffset="20730.1857">12857 11262 88 0,'-30'-27'40'0,"2"26"2"16,-13 14 0-16,10 20-37 15,-5 16-2-15,4 17 2 16,-2 13-2-16,7 10-1 15,1 5 0-15,3 3-1 16,4-2-2-16,1-14-2 16,8-3-1-16,-1-21-7 15,13 2-13-15,-16-35-7 16,20-2-10-16,-6-22-1 15,5-12 1-15</inkml:trace>
  <inkml:trace contextRef="#ctx0" brushRef="#br0" timeOffset="20881.1943">12388 11879 98 0,'-14'-19'42'0,"0"0"2"15,14 19-2-15,20-20-37 16,7 13-1-16,16 2-7 16,4-7-5-16,31 16-16 15,-4-16-8-15,28 12-11 16,6-8-1-16,18 5 0 15</inkml:trace>
  <inkml:trace contextRef="#ctx0" brushRef="#br0" timeOffset="21517.2307">14029 11843 66 0,'-30'-15'40'15,"-1"9"1"-15,-13-7 0 16,4 15-29-16,-12-4-5 16,5 13-1-16,-2 1-1 15,5 9-1-15,3 6-1 16,9 6-2-16,8 1 2 15,10 1-3-15,12 0 1 16,11-2 0-16,14-6 0 16,12-7-1-16,11-8 0 15,5-12 0-15,9-10 0 16,3-11 0-16,-2-7 0 15,-3-6 0-15,-7-2 0 16,-9-1 0-16,-10 1 0 0,-6 5 2 16,-12 6-2-16,-5 9 2 15,-9 16-2-15,0 0-1 16,-18 11 1-16,3 14 0 15,2 10-1-15,-4 4-3 16,9 10 2-16,0-1-3 16,12 1 0-16,5-10-3 15,23 4-10-15,-7-31-7 16,27 11-2-16,-11-28-7 15,17-3-6-15,-2-17 1 16</inkml:trace>
  <inkml:trace contextRef="#ctx0" brushRef="#br0" timeOffset="21865.2506">14577 11895 90 0,'-30'-5'41'16,"15"17"1"-16,-11-2-1 16,12 11-35-16,-5 1-3 15,1 5 0-15,5 0-1 16,3-1 0-16,4-5-1 15,8-2 0-15,5-9 0 16,6-8-1-16,9-10 0 16,7-8 1-16,7-7-1 15,5-7 0-15,4-2 0 16,0-6 0-16,0 1 0 15,-2 0 2-15,0 7-2 16,-7 5 2-16,-7 8-1 16,-5 12 1-16,-7 10-1 0,-7 10-1 15,-5 15-1-15,-9 6-2 16,-3 8-1-16,-2 0-5 15,7 11-9-15,-12-24-7 16,22 15-3-16,-14-27-4 16,27 2-11-16,3-15 2 15</inkml:trace>
  <inkml:trace contextRef="#ctx0" brushRef="#br0" timeOffset="22496.2867">16351 11884 70 0,'-32'-17'40'15,"3"10"-1"-15,-10-3 1 0,5 9-33 16,-11 1-1-16,1 8-2 15,-3 1 1-15,4 9-1 16,-1 7-1-16,6 5 0 16,3 1 0-16,9 4-1 15,12 0 0-15,14 1-1 16,17-6 0-16,13-6 0 15,15-10-1-15,12-6 0 16,10-10 0-16,4-9 0 16,0-5-1-16,-2-8 1 15,-8-3 0-15,-9 0-1 16,-12-1 1-16,-9 4 0 15,-13 5 0-15,-7 4 0 16,-11 15 0-16,0 0 0 0,-23 3 0 16,8 14-1-16,0 4 1 15,1 10 0-15,4 1-1 16,8 0-2-16,15 2-1 15,5-13-4-15,25 6-12 16,-8-31-4-16,29 7-3 16,-13-33-6-16,20 1-8 15,-6-16 2-15</inkml:trace>
  <inkml:trace contextRef="#ctx0" brushRef="#br0" timeOffset="22697.2982">17058 11506 101 0,'-31'16'41'0,"3"29"2"15,-9 5-7-15,1 22-34 16,0 9 0-16,3 8-1 16,6 1-1-16,5-2-2 15,7-7-1-15,2-15-7 16,18 1-10-16,-12-34-9 15,19 0-11-15,-12-33-2 16,23 2 3-16</inkml:trace>
  <inkml:trace contextRef="#ctx0" brushRef="#br0" timeOffset="23682.3546">16719 11815 95 0,'14'13'41'0,"4"-5"2"16,22 6-5-16,15-7-36 15,2-2 0-15,5 2-1 16,4-1 1-16,-10 0-2 16,-1 2 1-16,-10-1 0 15,-11-1-1-15,-9-1 0 16,-8 0 1-16,-6 2 0 15,-11-7 0-15,2 15 0 16,-10-5 0-16,-5 2-1 16,-1 6 1-16,-3 3 0 15,-2 6-1-15,0 1 0 16,0 4 0-16,4 1 1 0,7-2-1 15,6-3 0-15,9-6 0 16,10-8 0-16,11-10 1 16,8-10-1-16,9-9 0 15,4-10 0-15,-1-10 0 16,3-6-1-16,-8-4 1 15,-3-3 0-15,-14-2-1 16,-8 5 1-16,-10 2 2 16,-12 10-2-16,-7 6 2 15,-10 12-2-15,-2 12 3 16,-3 9-3-16,3 6 0 15,4 9 0-15,8 1-2 16,11 2 2-16,10-2-2 16,12-3 2-16,10-7-3 15,9-4 3-15,2-4 1 0,5-4-1 16,-8-4 0-16,-5 0 1 15,-6-3-1-15,-5 2 1 16,-9 2-1-16,-15 3 1 16,0 0-1-16,3 18 0 15,-13 2 0-15,-4 4 1 16,-1 1-1-16,-2 6 0 15,2 2 0-15,1-4 0 16,8-5 0-16,6-8 0 16,0-16 0-16,22 5 0 15,-1-17-1-15,7-8 1 16,1-6 0-16,0-3 0 15,0-4 0-15,-1 2 0 16,-6-1 1-16,-6 9-1 0,-5 6 0 16,-3 4 1-16,-8 13-1 15,0 0 0-15,0 0 0 16,0 0 0-16,6 18 0 15,-2-7 0-15,4 0 0 16,3-2-1-16,7-1 2 16,0-2-1-16,8-4 0 15,4-2 0-15,2-5 1 16,1 0-1-16,-2-1 0 15,-1-3 1-15,-2 2-1 16,-4 1 0-16,-5 1 0 16,-5 6 0-16,-14-1 0 15,11 17 1-15,-13 2-2 16,-5 3 0-16,-2 5-1 0,1 5-2 15,-6-4-5-15,11 13-8 16,-13-19-3-16,22 17-4 16,-15-27-1-16,25 15-2 15,-16-27-5-15,34 19-4 16,0-10 2-16</inkml:trace>
  <inkml:trace contextRef="#ctx0" brushRef="#br0" timeOffset="24049.3754">19183 11885 92 0,'10'-21'41'0,"3"14"4"15,-13 7-4-15,0 0-35 16,-22 9-2-16,0 19-2 16,-6 5 0-16,-3 12 0 15,-1 6-1-15,1 4-3 16,8 0 0-16,5-3-1 0,15 0-6 15,0-24-12 1,30 8-6-16,-10-28-9 0,21-3-5 16,-1-18-2-16,10-5 3 15</inkml:trace>
  <inkml:trace contextRef="#ctx0" brushRef="#br0" timeOffset="24182.3832">19257 11707 85 0,'-12'-28'32'0,"12"13"-30"15,0 15-2-15,0 0-36 16,25-3-2-16</inkml:trace>
  <inkml:trace contextRef="#ctx0" brushRef="#br0" timeOffset="24539.4036">19614 11829 90 0,'-15'-3'42'15,"-4"-6"-1"-15,8 14 1 16,-13-4-35-16,7 8-2 15,-3 4-1-15,2 4-3 16,3 6 2-16,4 3-3 16,6 3 2-16,5 0-3 15,8-2 1-15,9 1 1 16,9-3-1-16,3 1 0 15,2-6 0-15,-1 1 0 16,-3-4 1-16,-7 2-1 0,-6-1 0 16,-9-2 0-16,-12 2 0 15,-9-2 0-15,-9 2 0 16,-4-4-1-16,-1 1-1 15,-3-4-2-15,4 2-2 16,-4-13-7-16,22 17-8 16,-18-27-6-16,29 10-3 15,-22-3-11-15,22 3 0 16,-15-26 2-16</inkml:trace>
  <inkml:trace contextRef="#ctx0" brushRef="#br0" timeOffset="25119.4368">20501 11896 88 0,'0'0'39'0,"5"-21"0"16,26 10 3-16,7-10-38 16,16 2 0-16,8 0-3 15,9 4 3-15,-2 1-2 16,-3 8 1-16,-8 7-1 15,-13 10-1-15,-20 7 0 16,-19 8-3-16,-20 5 4 16,-19 8-3-16,-15 2 4 15,-12 7-4-15,-3 0 3 16,0-3-3-16,8-2 3 15,12-1 0-15,18-6-2 0,22-2 1 16,21-10-1-16,21-6-1 16,22-4-2-16,14-8-1 15,15 2-4-15,-5-23-12 16,18 15-6-16,-25-25-8 15,2 7-6-15,-20-9-2 16,-9 1 3-16</inkml:trace>
  <inkml:trace contextRef="#ctx0" brushRef="#br0" timeOffset="25319.4482">20671 12037 101 0,'-29'12'40'0,"20"-8"2"16,29-1-2-16,22-3-39 15,20-11-2-15,23-1-3 16,6-5-1-16,9 9-4 16,-9-15-12-16,11 18-16 15,-21-8-2-15,-4 11-1 16,-20-4 3-16</inkml:trace>
  <inkml:trace contextRef="#ctx0" brushRef="#br0" timeOffset="25967.4853">21617 11930 60 0,'10'-11'35'0,"3"3"0"16,-5-6-1-16,5 7-22 15,-12-6-6-15,-1 13-1 16,6-17 0-16,-6 17 0 15,0 0-1-15,0 0 0 16,0 0-1-16,0 0-1 16,0 0 0-16,-12-3 0 15,12 3-1-15,0 0 0 16,0 0 1-16,-7 11-1 0,7-11 0 15,0 0 1-15,0 0-1 16,0 0 0-16,20-4 0 16,-3 1 3-16,4-5-3 15,8 4 2-15,2-6-2 16,4-1 2-16,0-1-3 15,-3 1 3-15,-5-1-3 16,-2-3-1-16,-5-1 1 16,-10-3-3-16,-4 1 3 15,-6 0-2-15,-8-2 2 16,-9 4-2-16,-10 3 2 16,-8 6-2-16,-11 9 3 15,-8 9 3-15,-10 12-1 16,-2 14 1-16,0 7-2 0,3 11 0 15,9 4 0-15,13 3 0 16,18-1-1-16,24-2-3 16,22-9 1-16,19-11-4 15,17-9 1-15,15-10-2 16,13-7-4-16,-6-22-9 15,18 12-3-15,-27-30-5 16,12 15-1-16,-28-20-7 16,-1 3-4-16,-16-8 2 15</inkml:trace>
  <inkml:trace contextRef="#ctx0" brushRef="#br0" timeOffset="26637.5236">22291 11906 92 0,'0'0'40'16,"-12"29"1"-16,-5-13-1 15,8 10-32-15,-17 0-3 16,1 6-1-16,-4-2-1 16,2 2-1-16,2-6-1 15,5 1 0-15,1-9-1 16,10-8-1-16,9-10 1 15,0 0-1-15,20-17 1 16,3-6 0-16,2-7-1 16,6-6 1-16,0-2 0 15,2-8 0-15,-2-3 0 16,-4 2 2-16,-6 4-3 15,-2 5 1-15,-5 4 0 0,-4 9 2 16,1 7-3-16,0 8 3 16,4 9-2-16,4 6 0 15,4 3 0-15,8 1 2 16,7 0-1-16,6 0-1 15,7-3 0-15,-2-3 0 16,-3 1 1-16,0-5-1 16,-8-3 1-16,-8 1 0 15,-10-4 0-15,-20 7 0 16,6-10-1-16,-17 7 1 15,-9 6 0-15,-8 8 0 16,-7 8 0-16,-4 6-3 16,0 11 4-16,4 6-4 15,4 7 4-15,11 3-4 0,10-2 2 16,12-3-2-16,14-8 2 15,11-8 0-15,8-14 0 16,9-10-1-16,7-14 1 16,-4-11 0-16,2-10 0 15,-7-7 0-15,-9-5 1 16,-5-5-1-16,-8 1-1 15,-13 0 3-15,-5 6-4 16,-11 6 1-16,-3 11-5 16,-11-2-6-16,23 23-7 15,-33-2-3-15,31 24-4 16,-16-14-4-16,26 21-1 15,-12-12-8-15,18 10 2 16</inkml:trace>
  <inkml:trace contextRef="#ctx0" brushRef="#br0" timeOffset="26804.5331">23106 12166 105 0,'0'0'44'16,"-12"0"-2"-16,12 0-3 15,-8-12-39-15,-3-13-22 16,23 20-8-16,-19-12-14 15,7 17 0-15,0 0-2 16,14-2 3-16</inkml:trace>
  <inkml:trace contextRef="#ctx0" brushRef="#br1" timeOffset="31039.7754">603 12876 71 0,'-4'-10'39'0,"4"10"-2"16,-2 12 1-16,4 26-30 16,-12 7-4-16,7 16-1 15,-4 14-1-15,0 11-1 16,-1 8 0-16,1 3-1 15,2 0-1-15,3-9-1 0,8-6-5 16,-9-20-30 0,21-9 0-16,-4-21-3 0,10-9 2 15</inkml:trace>
  <inkml:trace contextRef="#ctx0" brushRef="#br1" timeOffset="31250.7874">638 13381 67 0,'-15'-3'40'0,"0"-2"-1"16,15 5-1-16,-1 12-21 16,13-11-15-16,16-6-2 15,12-6-2-15,15-7-1 16,8-11-3-16,19 4-20 0,-11-22-9 15,10 3-1-15,-8-13-1 16,3 7 0-16</inkml:trace>
  <inkml:trace contextRef="#ctx0" brushRef="#br1" timeOffset="31438.7982">1245 12838 77 0,'-37'48'39'16,"-13"9"-1"-16,11 22 1 15,-10 5-34-15,12 8-1 16,5 5-3-16,12-4 0 15,16-6-3-15,14-15-1 16,21-10-4-16,8-28-5 16,31-8-26-16,-3-23 1 0,19-11-2 15,-9-18 3-15</inkml:trace>
  <inkml:trace contextRef="#ctx0" brushRef="#br1" timeOffset="32230.8435">1627 13267 81 0,'-44'15'39'0,"-11"2"0"15,11 19-1-15,-6 1-32 16,10 10-2-16,6 3 0 16,9 5-1-16,14-2-1 15,11-1-1-15,15-9-1 16,13-6 0-16,14-14-1 15,11-12 1-15,9-12-1 0,3-14 0 16,1-7-1-16,-7-15 1 16,-7 0 1-16,-8-5-1 15,-16 1 1-15,-16 1-1 16,-11 1 1-16,-13 5 0 15,-10 5 1-15,-3 6 0 16,-5 4 0-16,-1 8 0 16,4 0 0-16,6 9 0 15,7 3 0-15,14-1 0 16,0 0-1-16,30 7 1 15,1-7-1-15,9 0 1 16,3-1-1-16,4-4 1 16,2 0-1-16,-4-3 1 15,-5 4-1-15,-7-2 0 0,-6 4 0 16,-7-2 0-16,-5 3 0 15,-2 4 0-15,-13-3 0 16,6 21 0-16,-11-4 1 16,0 5-1-16,-7 3 1 15,3 3-1-15,-2 2 0 16,3-3 0-16,2-4 0 15,6-2 0-15,5-7 0 16,7-8 0-16,4-7 0 16,5-7-1-16,3-7 1 15,0-5 0-15,3-5 0 16,-3-4 0-16,2 2 1 15,-7 0-1-15,-2 4 0 16,-5 7 1-16,-2 3-1 0,-10 13 0 16,14 3 0-16,-10 8 0 15,1 9-1-15,2 3 1 16,0 6 0-16,2-3-1 15,5 2 1-15,1-7 0 16,5-7 1-16,2-10-1 16,4-10 1-16,4-10-1 15,3-15 1-15,-2-6 0 16,0-10 0-16,-5-6-2 15,-3 0 0-15,-7-4-3 16,-3 10-3-16,-15-5-16 16,6 27-15-16,-15 1-1 15,11 24-1-15,-14-9-1 16</inkml:trace>
  <inkml:trace contextRef="#ctx0" brushRef="#br1" timeOffset="32655.8678">2764 13326 82 0,'0'0'41'0,"14"4"0"15,2-2-1-15,0-8-34 16,9-6-2-16,8-4-1 15,0-4-1-15,6-3 0 16,-6-2-1-16,-4-3 0 16,-3 2 0-16,-9 0-1 0,-9 3 0 15,-8 3-1-15,-10 6 0 16,-9 7 1-16,-5 8-1 15,-7 11 1-15,-3 5-1 16,-2 11 1-16,3 7 0 16,4 6 0-16,8 1 1 15,7 0-1-15,13-4 1 16,10-6-1-16,12-8 0 15,15-9 0-15,11-11 0 16,8-10 0-16,10-10 0 16,3-7-1-16,1-4 1 15,-5-3-1-15,-7-2-1 16,-7 3-4-16,-18-11-20 15,1 16-12-15,-18-5-2 0,-6 10-2 16,-9-2 1-16</inkml:trace>
  <inkml:trace contextRef="#ctx0" brushRef="#br1" timeOffset="33282.9036">3470 13198 78 0,'1'-16'40'0,"-4"-3"1"16,3 19-4 0,-5-17-29-16,5 17-2 0,0 0-1 15,0 0-2-15,0 0 0 16,-4 23-1-16,5 2-1 15,2 10 0-15,2 4 0 16,0 6-1-16,0 2 1 16,6 1 0-16,-1-7-1 15,6-3 1-15,-2-10 0 16,5-11 0-16,2-13 0 15,5-15-1-15,7-13 1 16,0-11-1-16,2-10 1 16,1-8-2-16,-4-4 0 15,-4-4-1-15,-1 5-3 16,-13 0-7-16,6 22-22 0,-23-3-7 15,4 22 0-15,-12 0-1 16</inkml:trace>
  <inkml:trace contextRef="#ctx0" brushRef="#br1" timeOffset="33918.9401">3952 13302 86 0,'9'19'41'15,"-9"-19"0"-15,21 2 1 16,-3-10-38-16,7 0-1 16,4-4 1-16,4-3-1 0,4-4-1 15,-1-2 0-15,-3 1-1 16,-2-2 0-16,-7-2 1 15,-6-1-1-15,-9 0 0 16,-9 0-1-16,-7 2 1 16,-10 2-1-16,-6 5 0 15,-10 8-1-15,-4 9 1 16,-7 9 0-16,1 13 0 15,2 9 0-15,4 9-1 16,7 3 2-16,12 4-2 16,16-4 1-16,13-4 0 15,16-6 0-15,14-11 0 16,13-9 0-16,7-11 0 15,6-9 1-15,-1-10-1 0,-4-2 1 16,-5-7 0-16,-10 4 0 16,-8 0 0-16,-9 4 0 15,-11 3 0-15,-7 8-1 16,-12 6-1-16,2 20 1 15,-6-1-1-15,-3 5 0 16,1 5-1-16,-1 2 2 16,2-1-1-16,3-2 0 15,1-7 2-15,3-9-1 16,-2-12 1-16,11-2 0 15,0-18 1-15,0-8-2 16,3-10 2-16,1-7-1 16,3-7 1-16,3-2-1 15,0 0-1-15,-3 6-1 16,2 7-1-16,0 6-2 0,5 16-8 15,-10-6-7-15,17 27-16 16,-17-4-8-16,15 13 1 16,-7-3-1-16</inkml:trace>
  <inkml:trace contextRef="#ctx0" brushRef="#br1" timeOffset="34084.9495">5178 13360 100 0,'-33'57'42'16,"3"12"2"-16,-12-9-3 15,10 0-41-15,9 5-22 16,-8-24-20-16,19 2-1 0,2-20-2 16,17-5 1-16</inkml:trace>
  <inkml:trace contextRef="#ctx0" brushRef="#br1" timeOffset="34785.9896">5845 12625 85 0,'-8'24'39'16,"-4"6"0"-16,2 26-3 0,-6 2-34 16,3 14 0-16,0 7-2 15,5 11 3-15,0 0-3 16,4 1 0-16,4-4-1 15,7-11-1-15,11-6-7 16,-7-19-30-16,24-10 0 16,-6-25-1-16,17-9 0 15</inkml:trace>
  <inkml:trace contextRef="#ctx0" brushRef="#br1" timeOffset="35203.0135">6263 12993 91 0,'-35'-2'41'0,"4"17"1"16,-12-4-5-16,5 18-33 16,-1 6-1-16,4 10 0 15,2 4 0-15,9 3-1 16,4-1-1-16,9-1 0 15,10-6 0-15,11-6-1 16,9-10 1-16,11-15-2 16,8-10 1-16,7-12 0 15,6-15-1-15,-1-7 2 16,-1-7-1-16,-8-4 0 15,-4-3 0-15,-9 3 0 16,-10 4 0-16,-8 8 1 16,-10 12-1-16,-7 7 0 0,-3 14 0 15,-5 10 0-15,-2 10-1 16,2 11 1-16,3 9-1 15,1 2 0-15,7 4-2 16,8-4-1-16,10 2-3 16,1-20-11-16,24 9-22 15,-5-24-1-15,14 0-1 16,-4-18 1-16</inkml:trace>
  <inkml:trace contextRef="#ctx0" brushRef="#br1" timeOffset="35554.0335">6703 13260 76 0,'-14'18'40'0,"-3"1"0"0,8 11 0 16,-3-4-35-16,4 9-1 15,1-5-1-15,6 0-1 16,1-5 1-16,5-5-1 15,3-8 0-15,5-11-1 16,0-11 0-16,7-11 0 16,1-11 0-16,1-8 0 15,-2-6-1-15,-1-5 1 16,-2 0-1-16,-4 1 0 15,-3 5 0-15,-4 6 0 16,-1 10-1-16,-1 9 0 16,0 9 0-16,-4 11 0 0,24 0-1 15,-6 8-1-15,9 10 0 16,5-4-1-16,16 8-6 15,-8-14-26-15,25 8-4 16,-3-11-1-16,9 2 2 16</inkml:trace>
  <inkml:trace contextRef="#ctx0" brushRef="#br1" timeOffset="36075.063">7482 13069 88 0,'-45'2'42'0,"-14"-4"1"15,5 12-1-15,1-1-38 16,4 10 1-16,5 5-2 15,8 9 0-15,11 3-1 16,17 6-1-16,10-3-1 0,17 0 1 16,10-7-1-16,8-6-1 15,8-9 2-15,4-14-2 16,1-7 2-16,0-9-1 15,-5-11 0-15,-7-6 0 16,-6-7 1-16,-8-3-1 16,-3-4 0-16,-8 3 0 15,-3 5 0-15,-5 6-1 16,-3 12 1-16,-2 18-1 15,0 0 0-15,-9 41 1 16,-3 12 0-16,1 18-1 16,-4 18 0-16,-4 11 1 15,3 8 0-15,-4 2 0 16,5-4 0-16,5-10-2 0,1-13 2 15,0-17 0-15,5-17 0 16,2-19-1-16,2-30 1 16,0 0 1-16,-16-24 0 15,10-12 0-15,-1-14-1 16,-2-13 0-16,3-10 1 15,0-8-2-15,1-4 1 16,6-3-1-16,5 1-1 16,3 4 1-16,10 11-3 15,2 4-3-15,16 24-9 16,-11-6-19-16,22 25-6 15,-5 2-1-15,10 14 1 16</inkml:trace>
  <inkml:trace contextRef="#ctx0" brushRef="#br1" timeOffset="36456.0852">7858 13185 88 0,'-8'14'43'16,"8"-14"0"-16,0 0-1 15,25 3-37-15,7-6-2 16,10-7-1-16,4-1-1 16,4-5 0-16,2-4 0 15,-6-1-1-15,-3-4 0 16,-10-2 1-16,-11-1-1 15,-11-1 0-15,-11 0 0 0,-10 5 0 16,-11 3 0-16,-7 9 0 16,-12 9 0-16,-3 16 0 15,-7 10 0-15,1 15 1 16,4 15 1-16,8 4-1 15,8 4-1-15,13-1 1 16,16-8-2-16,19-7-1 16,12-18-3-16,25-2-9 15,0-35-21-15,32 1-9 16,6-21 1-16,19-3-1 15</inkml:trace>
  <inkml:trace contextRef="#ctx0" brushRef="#br1" timeOffset="37223.1288">9396 13041 64 0,'3'-15'39'0,"-3"15"0"15,0 0 1-15,-14 1-33 16,-3 13-2-16,3 12 1 16,-7 7-2-16,4 9 0 15,-3 2-1-15,4 5-1 16,2-4 1-16,3-2-2 15,4-7 1-15,7-7-1 16,5-11 1-16,-5-18-2 16,27-9 1-16,-6-16 0 15,6-13 0-15,5-8 1 16,4-11-1-16,1-5 0 15,1 0-1-15,0 2 1 16,-3 7-1-16,-4 12 1 16,-3 12-1-16,-5 19 1 0,-6 19-1 15,-3 17 1-15,-4 16-1 16,-3 15 0-16,-1 6 1 15,0 6-2-15,4 4-1 16,2-8-1-16,9-4-2 16,-1-22-9-16,22 6-22 15,-9-30-7-15,12-7 1 16,-1-18-1-16</inkml:trace>
  <inkml:trace contextRef="#ctx0" brushRef="#br1" timeOffset="37625.152">10108 13016 95 0,'-24'2'41'0,"6"14"2"16,-1-4-6-16,5 11-34 15,3 7 0-15,8 8 0 16,3 3 0-16,7 3-2 15,4-5 0-15,8-2 0 16,6-8-1-16,10-9 1 16,4-8-1-16,7-14 0 15,-1-14 1-15,1-7 0 16,-4-10-1-16,1-3 1 15,-9-7-1-15,-7 1 1 16,-8 0-2-16,-5 6 2 16,-10 6-1-16,-4 11-1 0,0 19 1 15,-18-5-1 1,4 21 1-16,0 9 0 0,1 10-1 15,1 5-1-15,8 6-1 16,4-3-3-16,11 2-1 16,3-13-4-16,25 9-16 15,-7-25-15-15,19-2 0 16,-4-18 0-16,10-4 2 15</inkml:trace>
  <inkml:trace contextRef="#ctx0" brushRef="#br1" timeOffset="38167.183">10884 13136 68 0,'-12'1'41'0,"-6"0"-2"16,5 13 1-16,-5-5-30 0,6 15-4 16,-2-1-1-16,6 8-3 15,2-2 2-15,2 3-3 16,4-5 2-16,2-2-2 15,3-6 0-15,4-9-1 16,2-6 1-16,2-10-1 16,3-10 1-16,2-7 0 15,-2-9-1-15,6-3 1 16,-5-8-1-16,2 0 1 15,1 0-1-15,-5 2 0 16,-1 7 0-16,-4 6 0 16,-1 11 0-16,-9 17 0 15,0 0 1-15,8 13-1 16,-11 12 0-16,2 5 0 0,-4 3 0 15,5 4 1-15,2-6-1 16,2-5 1-16,5-10 0 16,9-9 0-16,5-13-1 15,3-9 1-15,8-11 0 16,2-10-1-16,1-5 1 15,-1-3-1-15,-4 2 0 16,-2 1 0-16,-6 9 1 16,-7 8-1-16,-8 8 1 15,-9 16-1-15,0 0 0 16,-6 30 1-16,1 1-1 15,-2 6 0-15,3 3 0 16,3 3-1-16,9-2-1 16,5-6-1-16,12-7-3 15,0-23-9-15,23 7-17 0,-7-26-10 16,11-3 0-16,-3-20-1 15</inkml:trace>
  <inkml:trace contextRef="#ctx0" brushRef="#br1" timeOffset="38658.2109">11802 12479 106 0,'-27'23'41'0,"8"21"2"15,-5 1-10-15,5 19-29 16,2 6 0-16,7 10-2 15,0 0 0-15,5-1-1 16,3-4 0-16,4-5 0 0,-2-11-1 16,3-10 0-16,1-16 0 15,3-16 1-15,4-15-1 16,4-11 0-16,5-13 0 15,0-11 0-15,4-3 0 16,-1-10 0-16,4 0-1 16,-4 1 1-16,-2 4 0 15,-3 9-1-15,0 8 1 16,-1 9 0-16,2 13-1 15,0 11 1-15,2 9 0 16,0 9-1-16,3 2 1 16,2 4-1-16,-3 2 0 15,-5-4 0-15,-5-1 1 16,-12-5-1-16,-8-2 0 0,-11-4 1 15,-11-3 0-15,-10-4 0 16,-9-2 0-16,-5-7 0 16,-1-2-1-16,5-5-1 15,7-2-2-15,8-8-4 16,34 14-12-16,-15-24-18 15,35 11-3-15,7-8-2 16,24 6 2-16</inkml:trace>
  <inkml:trace contextRef="#ctx0" brushRef="#br1" timeOffset="39604.2648">12360 13046 87 0,'-21'12'43'0,"-8"-3"0"16,15 5-1-16,-6 0-35 15,20-14-3-15,21 14-1 16,8-12-1-16,5-4-1 16,6-5-1-16,3-3 1 15,-2-4-1-15,-3-5 1 16,-7-3-1-16,-6-2 0 15,-11-2 0-15,-8 0-1 16,-6 0 1-16,-6 0-1 16,-6 5 0-16,-7 3 0 15,-3 9 0-15,-5 10 0 16,-1 10 1-16,-2 7 0 0,2 10 1 15,0 7-1-15,7 5 2 16,7 0-1-16,11-2 0 16,8-6 0-16,13-6 0 15,9-9-1-15,9-10 1 16,9-11-1-16,8-9 0 15,7-7 0-15,-1-4-1 16,3-5 1-16,-9 1 0 16,-4 5-1-16,-9 5 1 15,-12 9 0-15,-11 10 0 16,-17-1 0-16,2 30 0 15,-13-4 0-15,-3 8 0 16,2 3 1-16,-4 1-1 16,6-4 0-16,1 1 1 15,4-12-1-15,5-7 0 0,0-16 0 16,14 1 0-16,-1-16 0 15,3-10 0-15,3-7 0 16,1-10 0-16,2-4 0 16,2-1 0-16,-1 2 0 15,-4 2 0-15,0 6 1 16,-1 6-1-16,2 8 1 15,-1 4-1-15,3 10 1 16,4 3-1-16,3 3 1 16,5 2-1-16,1 1 0 15,1 0 0-15,-3 0 1 16,-2-1-1-16,-5 0 0 15,-6-2 0-15,-8 2 0 16,-12 1 1-16,0 0-1 0,0 0 0 16,-15 2 0-16,-2 4 1 15,-6 2-1-15,1 8 0 16,-3 3 0-16,7 6 0 15,-1 2 0-15,10 2 0 16,8-2 0-16,10 0 1 16,11-4-1-16,4-8 0 15,13-4 1-15,-1-1-1 16,4-6 0-16,-7 1 1 15,-4-1-1-15,-8 6 0 16,-12 3 1-16,-11 6-1 16,-13 5-1-16,-8 5 1 15,-6 0-3-15,-7 1-1 16,6 4-7-16,-10-14-2 0,22 9-8 15,-15-27-12-15,33-2-9 16,-19-1-1-16,20-9 0 16</inkml:trace>
  <inkml:trace contextRef="#ctx0" brushRef="#br1" timeOffset="40296.3048">14322 13019 74 0,'1'-11'40'0,"-6"-11"-2"16,5 9 1-16,-5-6-34 15,3 6 0-15,-8-2-1 16,10 15 0-16,-25-5-1 15,7 20 0-15,-5 7 1 16,0 10-2-16,-2 6 1 16,3 6-1-16,2 1-1 15,7 3 1-15,7-7-1 16,11-4 0-16,9-14 0 15,11-7 0-15,11-13 0 16,6-10-1-16,3-9 1 16,0-9 0-16,-4-6-1 15,-6-7 0-15,-11-4 0 0,-10 2 0 16,-14 0 0-16,-14 2-1 15,-4 4 0-15,-7 8 0 16,-3 6 0-16,3 7 0 16,3 11 0-16,8 5-2 15,12 14-1-15,9-4-3 16,24 16-18-16,-6-13-10 15,30 12-4-15,-1-12-3 16,25 4 2-16</inkml:trace>
  <inkml:trace contextRef="#ctx0" brushRef="#br1" timeOffset="40546.3191">15259 12585 74 0,'-24'-40'39'0,"-13"2"0"16,1 18 2-16,-10 10-36 15,-2 19 1-15,-7 15-1 16,2 25 0-16,-6 13-1 16,6 17-1-16,3 8-1 15,11 8-1-15,10-3-1 16,13-3-2-16,13-6-3 15,9-24-23-15,22-2-13 16,-2-24 1-16,9-10-3 16</inkml:trace>
  <inkml:trace contextRef="#ctx0" brushRef="#br1" timeOffset="40708.3284">14641 12998 100 0,'-23'-16'42'15,"4"-6"2"-15,29 12-3 16,4 2-37-16,32-6-5 15,20 7-5-15,4-11-18 16,21 18-17-16,-6-6-1 16,9 15-2-16,-14-3 1 15</inkml:trace>
  <inkml:trace contextRef="#ctx0" brushRef="#br1" timeOffset="41264.3602">16235 12907 70 0,'0'0'40'0,"-26"-19"-1"16,4 25 3-16,-21-1-36 0,4 14 1 15,-12 0-1-15,0 10-1 16,-1 1-1-16,3 9-1 16,6-1 0-16,10 1 0 15,10 1-1-15,16-3-1 16,17-6 0-16,14-6 0 15,16-11-1-15,10-7 1 16,10-12-1-16,4-9 0 16,5-11 0-16,-1-11-1 15,-4-5 2-15,-6-3-2 16,-10-3 1-16,-7 2-1 15,-8 3 1-15,-8 6 0 16,-6 9 0-16,-9 6 0 16,-10 21-1-16,0 0 1 15,8 11-1-15,-11 11 1 0,2 10-1 16,1 0 0-16,2 4-1 15,4-4-1-15,11 0-4 16,-1-23-7-16,27 8-15 16,-13-29-12-16,20-4 0 15,-5-21-1-15</inkml:trace>
  <inkml:trace contextRef="#ctx0" brushRef="#br1" timeOffset="41474.3722">17035 12467 92 0,'-18'29'41'0,"-14"10"-1"16,7 21 1-16,-4 9-37 0,1 12-1 16,1 3-2-16,7 3-1 15,3-4-1-15,5-4-2 16,7-4-4-16,-4-24-20 15,18 0-14-15,-9-22 0 16,14-6-1-16,-14-23 0 16</inkml:trace>
  <inkml:trace contextRef="#ctx0" brushRef="#br1" timeOffset="41968.4005">16762 12870 67 0,'0'0'43'16,"0"0"-2"-16,10 18 1 0,10-14-18 15,16 9-22-15,4 2 0 16,10-1-1-16,2 0 1 16,4-2-1-16,0-1-1 15,-4-4 1-15,-6-4 0 16,-8-2 0-16,-5-4-1 15,-6-2 1-15,-6-4 0 16,-7-2 0-16,-9 1 0 16,-5 10 0-16,-4-17-1 15,4 17 0-15,-23 6 0 16,4 7 0-16,-6 12 0 15,-3 6 1-15,3 6-1 16,-2 6 0-16,9 1 0 0,5 1 1 16,10-7-1-16,13-4 1 15,10-13-1-15,17-10 0 16,9-12 0-16,7-11 0 15,4-11 0-15,1-12 0 16,-2-7 1-16,-9-10-2 16,-9-1 1-16,-10-1-1 15,-15 3-1-15,-14 3-1 16,-9 14 0-16,-12 7-1 15,-1 15-1-15,-5 5-1 16,8 22-5-16,-5-8-7 16,25 28-15-16,-2-13-6 15,22 10 0-15,1-13 1 16</inkml:trace>
  <inkml:trace contextRef="#ctx0" brushRef="#br1" timeOffset="42483.4298">17770 12986 82 0,'25'-7'41'0,"-16"-13"0"15,1 10 1-15,-14-6-31 16,4 16-6-16,-7-14-1 15,7 14-1-15,-23 19-1 16,8 3 0-16,-4 8-1 16,2 7 0-16,1 1 0 15,2 1-1-15,2-2 0 16,7-7 1-16,3-9-1 15,7-9 0-15,10-14 0 16,2-7 0-16,9-10 0 16,-1-9 0-16,7-8 1 15,-6-3-2-15,1 1 2 0,-4-2-1 16,-4 6 0-16,-5 5 0 15,-7 12 1-15,-7 17-1 16,0 0 0-16,0 0 1 16,-7 21-1-16,5 1 0 15,4 1 0-15,6 1 1 16,2-3-1-16,10-9 1 15,8-5-1-15,4-8 1 16,4-8 0-16,3-6-1 16,0-6 1-16,-3-1 0 15,-4 1 0-15,-2 2-1 16,-8 4 0-16,-6 9 1 15,-16 6-1-15,13 21 0 16,-14 5 0-16,-4 7-1 0,-1 7-1 16,-4 3-2-16,4 5-6 15,-8-11-2-15,12 8-4 16,-12-24-8-16,22 11-12 15,-8-22-6-15,14 3 0 16,-2-14 1-16</inkml:trace>
  <inkml:trace contextRef="#ctx0" brushRef="#br1" timeOffset="43084.4643">19017 12867 74 0,'-21'-15'39'16,"4"11"-1"-16,-15-1 1 15,-3 10-33-15,-10-5-2 16,-1 6-1-16,-2-2 0 16,5 7 0-16,6 0 0 15,13 0 0-15,14 1-1 16,15-1-1-16,19-1 0 15,11 4 0-15,10-1 0 16,3 1 0-16,1 1 0 16,-6 2-1-16,-9 5 1 15,-13 1 0-15,-18 4 0 16,-17 3-1-16,-15-2 0 15,-8 1 0-15,-7-1 0 16,-1-5-1-16,7-1-3 0,1-12-3 16,26 10-19-16,2-21-15 15,23 0 0-15,9-13-1 16,20-1 1-16</inkml:trace>
  <inkml:trace contextRef="#ctx0" brushRef="#br1" timeOffset="43840.5075">20242 12800 68 0,'2'-19'38'0,"-2"19"0"16,-9-10 1-16,9 10-31 15,-26 5-4-15,7 6 1 16,-8 0-1-16,0 7 0 15,-4-3-2-15,2 7 1 0,4-2-1 16,6-3-1-16,7-2 1 16,11 0-2-16,1-15 1 15,23 17-1-15,4-10 0 16,6 2 0-16,2-1 1 15,1 4-1-15,-2 3 1 16,-5 6 0-16,-9 1 0 16,-9 5-1-16,-12 3 1 15,-13-2-1-15,-6 2 0 16,-6-5 0-16,-1-1-1 15,-1-6-1-15,5-3-1 16,7-13-3-16,16-2-16 16,8-13-17-16,23-5 0 15,4-16-2-15,18-2 2 0</inkml:trace>
  <inkml:trace contextRef="#ctx0" brushRef="#br1" timeOffset="44253.5312">20762 12596 93 0,'-26'-6'40'0,"10"14"1"16,-8-1-1-16,13 2-35 16,-10 14-2-16,5 10 0 15,-1 5-1-15,-2 11 1 16,0 10-1-16,-1 5 0 15,0 1-1-15,1 1 1 16,0-5-2-16,6-6 0 0,5-7 0 16,6-13 1-16,5-10-2 15,10-15 1-15,9-9 1 16,11-9-1-16,4-8 1 15,1-8-1-15,0-5 1 16,1 0-1-16,-3 0 1 16,-6 4-1-16,-5 6-1 15,-9 7 1-15,-16 12 0 16,0 0 0-16,2 27-1 15,-9-2 0-15,-3 6-1 16,2 3-1-16,7 3-2 16,2-4-2-16,17 1-6 15,1-21-14-15,25 5-15 0,-1-18 2 16,18-3-1-16,-3-17 2 15</inkml:trace>
  <inkml:trace contextRef="#ctx0" brushRef="#br1" timeOffset="45063.5775">21303 13016 69 0,'-22'-34'39'0,"1"17"0"15,-15-3 1-15,7 23-16 16,-13-1-19-16,5 13 0 16,-3 8-1-16,3 10-1 15,1 5 0-15,10 5-1 16,10 2 0-16,13-1-1 15,15-6 0-15,16-9-1 16,14-10 0-16,9-8-1 0,9-12 1 16,3-10-1-16,0-8 1 15,-8-11 0-15,-3-8-1 16,-17-4 1-16,-8-5 0 15,-10-1 0-15,-13 1-1 16,-8 6 0-16,-9 4 0 16,-4 9 1-16,-6 9-1 15,1 7 1-15,0 12-1 16,7 8 2-16,7 7-1 15,11 5 0-15,8 3 1 16,11-1-1-16,12-3 1 16,6 0 0-16,7-5-1 15,4-5 1-15,-3-6 0 16,-3-4-1-16,-7-6 1 15,-4-2 0-15,-8-6 0 0,-7 2-1 16,-7-1 1-16,-5 3 0 16,-7 11-1-16,1-12 1 15,-1 12-1-15,-13 18 0 16,2 4 0-16,-4 5 0 15,-1 9 0-15,-1 3 0 16,0 2 0-16,8 0 0 16,4-5 0-16,6-3 0 15,12-10 0-15,10-9 0 16,10-12 0-16,6-7 0 15,6-10 1-15,3-10-1 16,3-5 1-16,-5-5-1 16,-4-1 0-16,-6 3 0 15,-9 1 0-15,-5 10 0 0,-10 7 0 16,-12 15 0-16,0 0 0 15,5 21 0-15,-12 10-1 16,4 9 2-16,-1 5-2 16,-1 1 0-16,10 1 0 15,6-4 1-15,6-10 0 16,6-6-1-16,4-11 2 15,2-15-1-15,4-13 0 16,0-8 2-16,-1-10-1 16,-6-7 0-16,-2-7-1 15,-6-7-1-15,-1-1-4 16,-11-8-6-16,6 12-3 15,-19-17-9-15,17 26-12 16,-15-12-6-16,13 18-2 0,-1 1 1 16</inkml:trace>
  <inkml:trace contextRef="#ctx0" brushRef="#br1" timeOffset="45757.6172">23471 13047 45 0,'17'-21'36'0,"-11"-7"1"16,-1 6 0-16,-14-8-15 0,0 11-12 16,-24-3 0-16,1 11-2 15,-16 3-1-15,0 14-1 16,-9 8-1-16,-3 11 0 15,3 5-1-15,4 8-1 16,7 4 0-16,12 3-1 16,9-4-1-16,15 1 0 15,14-10 0-15,17-6-1 16,13-14 1-16,12-6-1 15,11-12 0-15,8-9 0 16,2-10 1-16,-1-11-1 16,-7-3 1-16,-3-1-2 15,-13-4 2-15,-10 5-1 16,-8 7 0-16,-10 8 0 15,-12 12 0-15,-3 12 0 0,-10 15 0 16,-2 10 0-16,-1 14-1 16,4 4 0-16,4 5-2 15,5 2-4-15,19 3-7 16,-5-21-9-16,26 12-11 15,-8-24-9-15,15-2-2 16,0-15 2-16</inkml:trace>
  <inkml:trace contextRef="#ctx0" brushRef="#br1" timeOffset="46761.6746">767 14507 42 0,'3'-25'38'0,"0"10"1"15,-12-4-1-15,9 19-13 16,-36-15-16-16,12 19-2 16,-11 11-2-16,-3 14-1 0,-5 12-1 15,-4 9 0-15,0 6 0 16,7 4-2-16,8 1-2 15,14-6 1-15,13-9 0 16,17-10-2-16,24-15-1 16,15-17-2-16,22-6-1 15,11-16-1-15,22 0-14 16,-12-21-17-16,12 2 0 15,-14-11-1-15,-4 6 2 16</inkml:trace>
  <inkml:trace contextRef="#ctx0" brushRef="#br1" timeOffset="47407.7115">1294 14508 62 0,'-21'-4'38'0,"-20"-1"1"15,6 16 1-15,-16-3-23 0,11 14-10 16,-6 1-3-16,6 9-1 16,4 6-1-16,9 6 0 15,2 1-1-15,16 5-2 16,8-4 1-16,11-2-1 15,13-5 1-15,12-9-2 16,7-12 2-16,3-12-2 16,8-14 1-16,-2-13 0 15,0-10 0-15,-6-11 1 16,-8-6 0-16,-5-5 0 15,-8-3 0-15,-7-2 0 16,-5 4 1-16,-7 8 1 16,-3 5-2-16,-4 9 1 15,-1 8 0-15,0 7-1 0,3 17 1 16,0 0-1-16,0 0 1 15,9 18 0-15,3-1-1 16,2 8 1-16,2-2-1 16,4 5 0-16,-1 1 1 15,2 2-1-15,-2 3 1 16,-4-2-1-16,-5 2 0 15,-3-3 0-15,-6-1-1 16,-7-4 0-16,-3-3 0 16,-1-4 0-16,-3-7 0 15,1-6-1-15,12-6 1 16,-17-11 1-16,16-8 1 15,5-8 0-15,7-8 0 16,4-4 1-16,5-7-1 16,3-2 1-16,2 0 0 0,1 3-2 15,-2 10 1-15,-1 3 0 16,-3 14 0-16,-5 12-1 15,-1 15 0-15,-1 15 1 16,-4 10-1-16,-1 9-1 16,2 7-1-16,1 3 0 15,1 4-1-15,1-11-3 16,12-5-2-16,-1-18-6 15,26 2-13-15,-8-31-8 16,21-2-3-16,0-22-3 16,18-1 3-16</inkml:trace>
  <inkml:trace contextRef="#ctx0" brushRef="#br1" timeOffset="47768.7322">2476 14414 86 0,'-34'-4'41'15,"3"9"0"-15,-7-8-1 16,1 11-37-16,4 1 0 15,4 7-2-15,0 3 1 16,4 3 0-16,3 0-1 16,7 1-1-16,6 1 1 15,4-3 0-15,7-5-1 16,8-3 0-16,5-4 0 15,6-2 0-15,4-3 0 16,1 1 0-16,0 0 0 16,-1 2 0-16,-4 2 0 15,-5 5 0-15,-7 5-1 0,-7 2 1 16,-8 5-1-16,-5 1-1 15,-6 1 1-15,0-1-1 16,-1-4-2-16,1-4 0 16,7-3-1-16,10-16-5 15,0 0-7-15,15-14-15 16,21-2-7-16,0-19 0 15,17 2 0-15</inkml:trace>
  <inkml:trace contextRef="#ctx0" brushRef="#br1" timeOffset="47956.7429">2724 14472 88 0,'0'0'42'15,"-19"16"1"-15,3 12-2 0,-15 6-36 16,8 4-3-16,1 6-2 16,2 2 1-16,3 3-3 15,7-4 0-15,6-1-2 16,4-13-1-16,10-1-5 15,-10-30-11-15,34 15-18 16,-15-28-4-16,12-2 3 16,-8-16 0-16</inkml:trace>
  <inkml:trace contextRef="#ctx0" brushRef="#br1" timeOffset="48062.7489">2694 14320 49 0,'-18'-34'1'15,"0"10"0"-15,7 7-1 0,11 17-31 16</inkml:trace>
  <inkml:trace contextRef="#ctx0" brushRef="#br1" timeOffset="48526.7752">3214 14403 85 0,'-37'-2'40'0,"13"7"1"0,-5-8-7 15,8 12-30-15,5 0-2 16,2 7 0-16,1 2 0 15,5 6-1-15,1-2 0 16,8 1 0-16,6 1 0 16,4-4-1-16,7-1 1 15,9-4-1-15,2-2 0 16,4-1 1-16,0-2-1 15,-3-1 0-15,-5 0 1 16,-4 2-1-16,-7 3 1 16,-10 3 0-16,-12-1-2 15,-9 5 2-15,-5 1-3 16,-3-2 1-16,-1 0-2 15,1-6-1-15,9-6-1 0,16-8 0 16,0 0-3-16,19-42-11 16,25 22-13-16,-1-25-6 15,19 0-1-15,-1-20 2 16</inkml:trace>
  <inkml:trace contextRef="#ctx0" brushRef="#br1" timeOffset="48728.7869">3749 14002 88 0,'0'0'42'16,"-20"2"1"-16,5 35-2 15,-7 9-36-15,0 18-3 16,-5 11-1-16,5 12-1 16,-4 5 0-16,7-2 0 0,2-1-2 15,7-7-1-15,5-8-1 16,2-17-3-16,11-7-5 15,-8-31-24-15,20 0-7 16,-6-27-1-16,12-3 6 16</inkml:trace>
  <inkml:trace contextRef="#ctx0" brushRef="#br1" timeOffset="48929.7985">3426 14444 92 0,'-14'7'42'0,"14"-7"2"16,3 15-3-16,20-9-38 15,13-4-2-15,16-1-2 0,8-3-2 16,17 2-3-16,-6-14-10 16,16 18-24-16,-15-13-1 15,-2 14-2-15,-18-9 0 16</inkml:trace>
  <inkml:trace contextRef="#ctx0" brushRef="#br1" timeOffset="49766.8465">3861 14603 71 0,'-20'17'41'0,"16"1"-1"16,4-18 0-16,22 19-36 16,6-17 1-16,12-2-3 15,6-7 1-15,3-3-1 0,-1-7-1 16,-3-1 0-16,-7-6 0 15,-11-1 0-15,-12-3 0 16,-8 0-1-16,-11 3 0 16,-8 2 0-16,-8 4 0 15,-6 8 0-15,-7 9 0 16,-1 12 0-16,-5 8 0 15,2 11 0-15,7 4 1 16,7 8-1-16,11-3 1 16,15-1 0-16,14-7 0 15,14-8 0-15,13-11 0 16,11-9-1-16,4-10 1 15,2-8-1-15,-2-7 1 16,-3-3-1-16,-12-3 1 16,-6 3 0-16,-9 6 0 0,-9 0 0 15,-7 9-1-15,-13 11 1 16,0 0 0-16,-15 10-1 15,1 8 0-15,-5 5 0 16,1 6 0-16,-1 0 0 16,6 0 0-16,4-4 0 15,7-5-1-15,6-9 1 16,8-8 0-16,4-9 0 15,9-9 0-15,-1-4 0 16,3-7 1-16,1-2-1 16,-4-3 0-16,-3 2 0 15,-1 3 1-15,-5 5-1 0,-3 6 1 16,-12 15-1-1,14-5 0-15,-11 16 1 0,0 8-1 16,0 8 1-16,-2 3-1 16,7 2 0-16,6-1 1 15,10-3-1-15,4-10 0 16,15-9 0-16,13-15 0 15,12-15 1-15,17-12-1 16,3-14 0-16,6-9 0 16,-5-10-1-16,-3-5 1 15,-6-4-1-15,-17 1 2 16,-13 9 0-16,-17 11 0 15,-15 12 0-15,-16 17-1 16,-2 25 0-16,-29 12 0 16,5 24 0-16,-5 18-2 0,-2 14 1 15,0 9-1 1,4 3-1-16,8-1-2 0,7-10-2 15,13-2-6-15,-4-26-2 16,22 4-11-16,-19-45-6 16,24 17-5-16,-19-29-5 15,3-1 4-15</inkml:trace>
  <inkml:trace contextRef="#ctx0" brushRef="#br1" timeOffset="49946.8568">5195 14260 97 0,'0'0'44'16,"-17"-20"2"-16,17 20-3 15,21 15-40-15,5-10-2 0,12-1-2 16,8-2-2-16,12 0-2 16,2-9-7-16,24 12-12 15,-13-22-14-15,12 13-5 16,-7-12-2-16,9 3 1 15</inkml:trace>
  <inkml:trace contextRef="#ctx0" brushRef="#br1" timeOffset="50818.9067">6327 14475 68 0,'-5'-26'41'16,"5"26"-1"-16,-3-27-1 15,11 17-32-15,-8 10-3 16,0 0 0-16,0 0-1 16,-12 33 0-16,3 2-1 15,0 10 1-15,-5 6-3 16,0 6 2-16,0 0-2 15,4-1-1-15,2-8 0 16,4-10 0-16,4-13 0 16,7-13-1-16,5-15 2 15,3-13 0-15,4-10 1 16,1-12 0-16,3-7 1 15,-3-8-1-15,2-8 1 0,-2-4-1 16,-3 0 0-16,-1 2-1 16,-2 4 0-16,0 8 0 15,2 8 0-15,2 7 0 16,-1 12 0-16,3 11 0 15,2 9 0-15,0 14 0 16,0 5 0-16,-1 8 0 16,-3 4 0-16,-2 9-1 15,-8 1 1-15,-4 2 0 16,-8 3 0-16,-6-1 0 15,-11-4 0-15,-7-1 0 16,-4-7 0-16,-6-3 0 16,-2-5 0-16,1-4 0 15,-3 1-1-15,4-1 2 16,4 0-3-16,3 7 3 0,2 6-2 15,4 10-1-15,1 8 1 16,4 10 0-16,2 5-1 16,1 5-1-16,5 7 0 15,0-8-4-15,13 8-8 16,-11-30-12-16,28 6-7 15,-9-25-9-15,19-11 2 16</inkml:trace>
  <inkml:trace contextRef="#ctx0" brushRef="#br1" timeOffset="51298.9341">7134 14368 72 0,'0'0'43'16,"-25"-17"-2"-16,7 19 2 15,-12 2-38-15,0 8 0 16,-10 10-2-16,-1 13 1 15,-6 6-2-15,0 7 1 16,4 1-1-16,9 1-1 16,9-6-1-16,16-7 1 15,14-11 0-15,20-14-1 16,18-18 0-16,11-9 0 0,14-13-1 15,1-9 1-15,0-5 2 16,-6-6-2-16,-7 1 1 16,-16 6-1-16,-8 2 0 15,-15 13 1-15,-12 10-1 16,-5 16 0-16,-20 0 0 15,4 19 0-15,-3 10 0 16,3 8-1-16,3 5 0 16,7 0-1-16,10 0-2 15,6-10-1-15,18 0-4 16,2-27-8-16,29 8-11 15,-11-33-7-15,24 1-5 16,-7-21-3-16,12-5 3 16</inkml:trace>
  <inkml:trace contextRef="#ctx0" brushRef="#br1" timeOffset="51493.9453">8026 13938 98 0,'-39'51'41'0,"2"21"2"16,-6 0-14-16,5 17-25 15,3-2-3-15,9 1 0 16,10-8-3-16,2-11-2 16,16 2-16-16,-12-29-18 15,17-4-3-15,-4-22-2 16,7-6 1-16</inkml:trace>
  <inkml:trace contextRef="#ctx0" brushRef="#br1" timeOffset="51681.956">7675 14381 90 0,'-14'-2'43'16,"14"2"1"-16,15 8-2 16,9-8-40-16,15-6-2 15,14-4-3-15,11-3-2 16,1-16-9-16,23 8-21 15,-15-14-7-15,10 0-1 16,-14-12 1-16</inkml:trace>
  <inkml:trace contextRef="#ctx0" brushRef="#br1" timeOffset="51876.9672">8528 13849 87 0,'-26'52'42'16,"-12"9"0"-16,1 32-7 15,-7-2-30-15,2 8-2 16,4-1 0-16,6-1-2 15,4-8-3-15,6-9 0 16,11-13-4-16,1-29-12 16,22 1-19-16,-10-28-5 15,-2-11-1-15,13-12 2 16</inkml:trace>
  <inkml:trace contextRef="#ctx0" brushRef="#br1" timeOffset="52051.9772">8131 14354 94 0,'-13'-22'44'16,"13"22"1"-16,9-13-1 15,23 10-39-15,-1 4-4 16,9-2-1-16,10 2-4 16,3-11-7-16,21 17-15 15,-17-20-13-15,15 11-5 16,-11-11 0-16,5 5 0 15</inkml:trace>
  <inkml:trace contextRef="#ctx0" brushRef="#br1" timeOffset="53335.0506">8787 14425 81 0,'-10'-6'43'0,"10"6"-1"16,0 0 0-16,0 0-38 15,24-8-1-15,5 3-2 16,11-3 1-16,6-6-1 16,7-4-1-16,3-4 1 0,-2-1 0 15,-3-5-1-15,-9 1 0 16,-11-3 0-16,-13 2 0 15,-14 3-1-15,-14 3 1 16,-10 2-1-16,-11 9 0 16,-12 5 0-16,-7 10 1 15,-5 11-1-15,-5 13 2 16,3 8-1-16,1 11 1 15,8 6 0-15,13 5 0 16,17-2 1-16,17-5-1 16,22-8 1-16,19-13-2 15,21-13 1-15,16-16-1 16,9-11 0-16,8-14 1 15,1-8-1-15,-8-7 0 0,-6-4 0 16,-15 2 0-16,-16 1 0 16,-12 6 1-16,-16 7-1 15,-15 12 0-15,-7 15 0 16,-15 2 0-16,-4 20 0 15,-3 9 0-15,0 10 0 16,0 8 0-16,4 2 0 16,4 0-1-16,2-4 2 15,6-9-1-15,6-8 1 16,3-11-1-16,-3-19 1 15,18-1-1-15,-4-16 1 16,1-13 0-16,0-7 0 16,0-8 0-16,2-7-1 15,-1 0 1-15,-4 0-1 16,2 5 1-16,0 4-1 0,0 11-1 15,2 7-1-15,8 7 0 16,0 8-2-16,9 9-3 16,-2-3-2-16,13 15-6 15,-13-18-10-15,20 18-9 16,-16-16-2-16,9 8 28 15,-13-6 6-15,-7-1 4 16,-1 5 5-16,-23-1 5 16,14 0 12-16,-29-7 8 15,9 21 6-15,-18-3-29 16,3 12-3-16,-3 3-2 15,1 12 0-15,-6 6-2 16,3 3 1-16,5 1-1 16,5-2 0-16,6-6-1 0,9-9 0 15,5-14 0-15,15-15 0 16,13-19-1-16,8-7 1 15,8-11-1-15,7-10 1 16,2-6-1-16,-1-3 0 16,0 5 1-16,-12 8-1 15,-7 13 0-15,-12 11 1 16,-7 14-1-16,-18 3 0 15,4 30 0-15,-8-1 0 16,-1 6-1-16,1 3 0 16,2 0-2-16,6-3 0 15,7-3-4-15,3-10-3 16,18 4-3-16,-7-18-3 15,26 15-8-15,-18-28-6 0,21 15-4 16,-16-20 12-16,0 5 26 16,1 6 4-16,-22-11 4 15,4 14 5-15,-30-20 8 16,9 16 8-16,-14-9 5 15,14 9-14-15,-19-16-22 16,13-7-5-16,17 1-6 16,-3-12-4-16,27 11-9 15,-13-23-11-15,31 15-9 16,-4-12-5-16,4 0 2 15</inkml:trace>
  <inkml:trace contextRef="#ctx0" brushRef="#br2" timeOffset="112912.4582">11169 14497 74 0,'0'0'43'0,"-13"4"-2"16,-1-9-3-16,14 5-36 16,-17-3-1-16,17 3-2 15,-1-15-3-15,0-6-26 16,11 8-10-16,-1-4-1 15,5 5 1-15</inkml:trace>
  <inkml:trace contextRef="#ctx0" brushRef="#br2" timeOffset="113603.4977">11724 13657 48 0,'3'-12'38'0,"-4"2"-1"16,1 10-2-16,0 0-28 15,0 0 1-15,0 0-2 16,-7 10-1-16,1 7-1 16,8 10 0-16,-7 10-1 15,5 16-1-15,-6 6 0 16,2 11 0-16,-3 7-1 15,0 5 0-15,0-2 0 16,-1-3-1-16,1-7-2 0,1-15-2 16,9-3-3-16,-6-27-32 15,20-1 0-15,-3-19-2 16,10-4 1-16</inkml:trace>
  <inkml:trace contextRef="#ctx0" brushRef="#br2" timeOffset="114063.5241">11998 14139 52 0,'6'-11'38'16,"-7"-5"0"-16,1 16 0 15,-1-21-32-15,1 21-2 0,5-17 1 16,-5 17-1-16,0 0 0 16,0 0-1-16,9 13-1 15,-7 9 1-15,-2 3-1 16,1 9 0-16,-1 4-1 15,0 0 0-15,0-1 0 16,1-3 0-16,-1-5-1 16,4-7 0-16,-1-8 1 15,-3-14-1-15,20-4 0 16,-5-13 1-16,4-10-1 15,2-3 1-15,3-8-1 16,3 2 1-16,-2-4-1 0,0 7 0 16,-1 5 0-16,-5 9 0 15,0 14 0-15,-4 7 0 16,-2 11 0-16,-1 8 0 15,2 6-2-15,-2 2-1 16,8 9-5-16,-12-11-30 16,21 3-2-16,-7-14-1 15,10 0 0-15</inkml:trace>
  <inkml:trace contextRef="#ctx0" brushRef="#br2" timeOffset="114864.5699">13440 14091 37 0,'-9'-11'35'16,"-6"-5"3"-16,0 7-1 0,-8-9-25 16,5 17-3-16,-15-2 0 15,8 7-3-15,-9 5-1 16,5 12-1-16,-3 6-1 15,2 6-1-15,1 6 1 16,4 2-2-16,3 0 0 16,11 3 1-16,4-4-1 15,10-3 0-15,10-9-1 16,11-8 1-16,11-11-1 15,8-10 1-15,6-14-1 16,6-9 1-16,3-10-1 16,1-5 0-16,-6-5 0 15,-4 0 1-15,-10-3-1 16,-5 12 2-16,-11 5-2 15,-8 12 0-15,-15 18 1 0,0 0-1 16,0 0 0-16,-11 33 0 16,0 2-1-16,3-2-3 15,9 11-8-15,-5-11-26 16,23 1-1-16,0-15-2 15,17-6-1-15</inkml:trace>
  <inkml:trace contextRef="#ctx0" brushRef="#br2" timeOffset="120375.8851">14495 13769 43 0,'0'-13'35'0,"-3"0"0"16,3 13 1-16,-5-16-28 15,5 16-1-15,2 17-1 16,4 10 0-16,-4 9-3 15,3 19 1-15,-3 8-2 16,3 15-1-16,-4 5 0 16,1 4 0-16,-1 1-2 15,-1-10-2-15,7 1-8 16,-6-26-27-16,13-9 2 0,0-25-2 15,12-12 0-15</inkml:trace>
  <inkml:trace contextRef="#ctx0" brushRef="#br2" timeOffset="120712.9044">14927 13904 62 0,'-41'20'37'0,"-2"14"2"15,-7-2-2-15,1 8-32 16,0-2-1-16,8 3-1 16,5-4 1-16,8-2-2 0,12-3 0 15,11-7-2-15,11-5 2 16,12-4-1-16,10-8-1 15,8-3 1-15,5-1 0 16,3-3-1-16,1 0 0 16,-1-1 0-16,-5 3-1 15,-3 0 0-15,-5 5-1 16,-6 2-1-16,-4 5-3 15,-10-8-6-15,8 12-26 16,-19-19 0-16,22 19-1 16,-22-19 1-16</inkml:trace>
  <inkml:trace contextRef="#ctx0" brushRef="#br2" timeOffset="121123.9279">15240 14102 58 0,'-8'-16'39'0,"8"16"-2"16,-18-11 2-16,18 11-31 15,-17 14-2-15,5 3-2 16,-2 5 0-16,4 9-2 16,-5 3 0-16,6 4 0 15,-1-1-1-15,6 0 0 16,-1-4 0-16,9-4 0 15,0-10-1-15,7-8 1 16,2-11 0-16,7-8 0 16,3-10 0-16,2-10 0 15,2-7 0-15,2-5 0 16,0-6 0-16,-1 3 1 0,0 0-1 15,-6 7 0-15,-2 6 0 16,-3 10 1-16,-3 7-2 16,-2 16 1-16,-4 13 0 15,-3 4-3-15,0 13 1 16,-4 6-1-16,3 5-1 15,2-3-1-15,6 2-1 16,0-11-4-16,14 1-3 16,-5-25-20-16,21 3-6 15,-6-19 0-15,13-1 0 16</inkml:trace>
  <inkml:trace contextRef="#ctx0" brushRef="#br2" timeOffset="121914.9731">15850 14104 56 0,'-10'-18'39'15,"-16"-4"-2"-15,7 15 2 16,-16-4-28-16,9 16-4 15,-4 1-1-15,7 11-1 16,-1 7-2-16,5 6-1 16,4 3-1-16,9 0-1 15,6 1 1-15,10-2 0 16,7-8 0-16,10-4 0 15,9-11-1-15,6-8 0 16,4-11 0-16,0-8 0 16,0-8 0-16,-3-10-1 15,-8-4 0-15,-9-4 1 16,-8 0-1-16,-10 0 1 0,-10 4 0 15,-8 4 0-15,-4 4 0 16,-5 9 1-16,-4 7-1 16,2 6 0-16,0 9 1 15,4 5-1-15,17-4 0 16,-14 17 0-16,14-17-1 15,23 18 1-15,3-13 0 16,6-1 1-16,7-6 0 16,4 0-1-16,3-3 1 15,-3 1-1-15,-5-2 1 16,-3 3 0-16,-8 1 0 15,-6 7-1-15,-9 5 1 16,-8 7 1-16,-6 5-2 16,-5 6 1-16,-3 3-1 0,-2 6 1 15,0-1-1-15,4-1 0 16,1-6-1-16,8-5 0 15,5-10 1-15,8-10 0 16,8-10 0-16,3-9 0 16,11-10 0-16,0-6 1 15,1-6 0-15,1 0-1 16,-4-1 1-16,-3 7-1 15,-8 3 0-15,-4 10 1 16,-7 10-1-16,-12 8 0 16,11 15 0-16,-13 8 1 15,0 8-1-15,0 2 0 16,1 4-1-16,4 0 1 15,1-2-1-15,8-6 0 0,3-9 1 16,4-10-1-16,5-12 1 16,2-9 0-16,6-13 0 15,-2-7 1-15,0-11-1 16,-5-4 0-16,0-6-1 15,-5-2-1-15,-1 2-1 16,-5 0-3-16,2 19-7 16,-14-15-13-16,17 28-11 15,-13-6-2-15,8 17-1 16,-14 9 2-16</inkml:trace>
  <inkml:trace contextRef="#ctx0" brushRef="#br2" timeOffset="122245.9921">17053 13864 73 0,'2'28'40'15,"-9"-7"-2"-15,5 14 2 16,-6-7-34-16,3 6-1 16,-4-4-1-16,3 3-1 15,-1-4-1-15,2-1-2 16,3-7 1-16,3-7-1 15,-1-14 0-15,12 4 1 16,2-16 0-16,1-7-1 16,4-9 1-16,2-2 1 15,1-4-1-15,1 3 0 16,-3 1 1-16,0 8-1 15,-3 10 0-15,-3 11 2 16,-4 10-3-16,0 12 0 0,-1 6-1 16,-4 4-2-16,9 13-6 15,-10-15-13-15,25 18-13 16,-10-20-6-16,15 4-2 15,-2-11 1-15</inkml:trace>
  <inkml:trace contextRef="#ctx0" brushRef="#br2" timeOffset="122839.026">18407 13912 72 0,'2'-13'38'0,"-2"13"0"16,-10-24-2-16,-8 16-32 15,-7-3 0-15,-6 9 0 16,-11 2 0-16,-7 9 0 16,-4 8-1-16,-2 13 2 0,0 5-2 15,5 8-1-15,4 2 0 16,12 3-1-16,13-3 0 15,13-6-1-15,17-8 0 16,18-11-1-16,14-12 1 16,12-10 0-16,9-12 0 15,3-8-1-15,4-9 1 16,-2-5 1-16,-6-3 0 15,-10 0-1-15,-10 4 1 16,-10 3 0-16,-10 9 0 16,-8 5-1-16,-13 18 1 15,0 0-1-15,-12 19-1 16,-3 5-1-16,1 7 0 15,-1 2-1-15,10 5-2 16,2-11-5-16,18 10-12 0,-8-24-15 16,25 1-3-16,-3-14 0 15,18-3 0-15</inkml:trace>
  <inkml:trace contextRef="#ctx0" brushRef="#br2" timeOffset="123378.0568">18921 13935 69 0,'-18'0'40'15,"-3"9"-2"-15,2 16 3 16,-10 1-27-16,7 4-11 16,1 3-1-16,3 0 0 15,-1 2-1-15,8-4 0 16,5-3 0-16,4-7 0 0,6-8-1 15,-4-13 1-15,15 6-1 16,-5-14 0-16,3-7 1 16,3-9-1-16,1-4 0 15,-1-4 1-15,1-6 0 16,3-2 0-16,1 2 0 15,-4-1-1-15,2 7 1 16,-2 5 0-16,-2 8 0 16,-2 9 0-16,-13 10-1 15,16 8 1-15,-13 8-2 16,-1 8 2-16,-2-1-1 15,3 4 1-15,2-3-1 16,3-4 0-16,5-8 0 16,5-5 1-16,7-10 0 0,6-9-1 15,4-5 2-15,1-9-2 16,2-2 2-16,-1-1-1 15,-5 1 0-15,-1 2-1 16,-7 5 1-16,-7 8-1 16,-3 9 0-16,-14 4 1 15,7 23-2-15,-9-1 0 16,-3 12-1-16,-4 2-3 15,1 7-2-15,-4-11-10 16,17 17-7-16,-16-22-7 16,23 9-11-16,-9-16 0 15,13 1 2-15</inkml:trace>
  <inkml:trace contextRef="#ctx0" brushRef="#br2" timeOffset="123848.0837">19716 13933 63 0,'8'-15'41'15,"9"7"-1"-15,-7-8 1 16,6 15-28-16,-16 1-7 16,11-10-2-16,-11 10 0 0,-4 15-2 15,-9 4 0-15,-4 11 0 16,-5 6 0-16,-2 4-1 15,0 4 0-15,6 0 0 16,2 0-1-16,8-4 0 16,13-7 0-16,7-12 0 15,10-7 0-15,8-8 0 16,6-9 0-16,2-10-1 15,4-9 1-15,-3-6 0 16,-3-7-1-16,-5-3 1 16,-8-4 0-16,-7-2 0 15,-6 0-2-15,-10 2 0 16,-5 9-2-16,-8 1 0 15,2 18-4-15,-12-8-11 16,23 22-9-16,-29 6-11 0,21 8 0 16,-3-4 0-16</inkml:trace>
  <inkml:trace contextRef="#ctx0" brushRef="#br2" timeOffset="124385.1144">20158 13982 74 0,'14'13'41'16,"-14"-13"0"-16,9 15-1 15,-14-5-34-15,6 1-2 16,-5 4-1-16,4 0-1 16,-2 5 1-16,2-1-2 15,0 1 0-15,2 0 0 16,4-5 0-16,5-2-1 15,4-5 0-15,7-6 1 16,2-6-1-16,6-8-1 0,2-3 1 16,4-8 0-16,-2-5 0 15,-3 0 1-15,-3-3 0 16,-7 6 0-16,-3 0 0 15,-7 4 0-15,-3 7-1 16,-8 14 1-16,0 0-2 16,-9 15 1-16,-1 9-2 15,0 5 0-15,1 8 0 16,1-1-2-16,6 4 0 15,2-9-3-15,17 8-11 16,-10-28-11-16,19 4-10 16,-1-19-1-16,13 0 1 15</inkml:trace>
  <inkml:trace contextRef="#ctx0" brushRef="#br2" timeOffset="124747.1351">20805 13981 67 0,'0'-18'41'0,"0"18"-2"15,0 0 2-15,-13 14-26 16,0 4-10-16,0 6-2 15,1 3-1-15,0 5 0 16,2-2-1-16,3-2 0 16,4-3 0-16,5-9 0 15,-2-16-1-15,23 9 1 16,-4-19-1-16,8-7 1 15,0-8-1-15,4-5 1 16,-1-3 1-16,-1-1-1 16,-1 3 0-16,-4 7 1 15,-2 3-1-15,-7 12 0 0,-15 9 0 16,14 11-1-16,-14 9-1 15,-2 4 0-15,0 4-1 16,-3 2-1-16,3 1-1 16,2-6-2-16,8 0-2 15,-8-25-10-15,36 15-8 16,-20-28-9-16,23 1-4 15,-6-18-1-15,16-1 4 16</inkml:trace>
  <inkml:trace contextRef="#ctx0" brushRef="#br2" timeOffset="124936.1459">21433 13707 56 0,'31'-58'40'0,"-14"-1"-2"15,-1 23 2-15,-16 4-22 16,0 32-8-16,-11 27-2 0,-7 22-1 16,-8 13-4-16,-2 13 0 15,-1 8-3-15,2 3-1 16,5 0-1-16,4-6-3 15,12-2-7-15,-7-27-12 16,23 2-17-16,-12-22 1 16,17-7-1-16,-15-24 2 15</inkml:trace>
  <inkml:trace contextRef="#ctx0" brushRef="#br2" timeOffset="125100.1553">21338 13952 96 0,'-10'-27'43'15,"-5"2"1"-15,15 25-1 16,0 0-37-16,0 0-3 0,0 0-5 15,31 10-2-15,4 8-12 16,1-19-10-16,32 11-17 16,2-12 1-16,24 3-1 15,4-13 0-15</inkml:trace>
  <inkml:trace contextRef="#ctx0" brushRef="#br2" timeOffset="125693.1892">22526 14037 69 0,'10'-14'40'0,"4"6"-1"15,-14-7 2-15,0 15-33 16,2-19-3-16,-2 19 0 0,-20-12-1 15,1 13-1 1,-4 3 0-16,-1 9 0 0,-3 3-2 16,1 4 0-16,-2 5-1 15,7 5 1-15,2 1-1 16,9 2-1-16,8-2 1 15,7-3-1-15,12-5 1 16,8-4 0-16,12-10 0 16,7-12 0-16,6-6 0 15,2-8 0-15,-4-11 0 16,-4-8 1-16,-6 0 0 15,-13-6 0-15,-11 1-1 16,-14 1 0-16,-13 6 0 16,-7 3-1-16,-4 10-1 15,-1 4-1-15,1 11-3 0,1-2-5 16,20 20-12-16,-8-14-11 15,26 18-6-15,4-12-1 16,24 4 4-16</inkml:trace>
  <inkml:trace contextRef="#ctx0" brushRef="#br2" timeOffset="125952.2041">23309 13341 74 0,'-33'-15'39'16,"-9"8"0"-16,5 26-2 0,-5 14-28 16,10 29-2-16,-1 13-3 15,8 16-1-15,6 9-2 16,5 2-3-16,13 3-1 15,1-13-7-15,19 0-28 16,-11-20-2-16,11-8 0 16,-8-19-1-16</inkml:trace>
  <inkml:trace contextRef="#ctx0" brushRef="#br2" timeOffset="126107.2127">22922 14044 88 0,'-17'-37'43'16,"20"12"1"-16,8-10-1 0,27 8-31 15,13 1-13-15,8-9-14 16,26 20-16-16,-7-15-11 16,5 12 0-16,-14 0-3 15</inkml:trace>
  <inkml:trace contextRef="#ctx0" brushRef="#br2" timeOffset="126925.2597">1260 15159 37 0,'7'-34'38'16,"9"12"2"-16,-10 0-2 15,7 25-15-15,-13-3-17 16,8 41-2-16,-8 6-2 15,2 15 1-15,-6 10-2 16,1 10-1-16,0 3-1 0,-1-2 0 16,7-3-2-16,-5-17-2 15,12-1-13-15,-8-27-20 16,12-4 0-16,-14-31-2 15,23 3 1-15</inkml:trace>
  <inkml:trace contextRef="#ctx0" brushRef="#br2" timeOffset="127121.2709">1111 15548 69 0,'-12'8'43'16,"-1"-7"-4"-16,20 9 3 15,5-10-39-15,10-4-2 16,16-8-1-16,6-4-2 0,12-6-1 15,3-7-4-15,15 5-10 16,-12-13-21-16,15 12 0 16,-16-8-2-16,8 13 2 15</inkml:trace>
  <inkml:trace contextRef="#ctx0" brushRef="#br2" timeOffset="127305.2814">1799 15308 61 0,'-12'20'39'0,"-11"-4"-1"16,8 16 2-16,-6-2-35 15,2 7-1-15,1 2-2 16,4 5-2-16,1-1 0 0,4-3-4 16,14 2-5-1,-8-21-29-15,22 0 0 0,-1-23-3 16,18-6 1-16</inkml:trace>
  <inkml:trace contextRef="#ctx0" brushRef="#br2" timeOffset="127925.3169">1810 15126 61 0,'-22'21'40'16,"0"-5"-2"-16,16 10 2 15,1-4-37-15,15-6 0 16,12-3-1-16,7-3 1 0,3-3-1 15,2 0 1 1,-1 4-1-16,0 4 1 0,-10 4-1 16,-2 5-1-16,-9 9 1 15,-6 5 0-15,-9 2-1 16,-4 3-1-16,-2 1 0 15,-5-6 0-15,4-7 0 16,-2-9 0-16,7-7 0 16,5-15-2-16,12-20 1 15,5-10 2-15,7-14-2 16,0-8 1-16,4-1 0 15,1-4 1-15,-3 2-2 16,-1 9 2-16,-10 13-1 16,-5 14 1-16,-10 19-1 15,0 0 0-15,8 29 1 0,-12 5-1 16,-1 8 0-16,-1 3 1 15,5-2-1-15,1-1 1 16,6-9-1-16,3-6 1 16,8-14-1-16,5-15 0 15,3-12 0-15,4-9-1 16,0-6 2-16,1-5-1 15,-4-2 0-15,-1 0 0 16,-6 6 1-16,-5 8 0 16,-7 10-1-16,-7 12 1 15,0 0-1-15,10 30 0 16,-10 2 0-16,-5 7 0 15,4 6-1-15,1 4-2 16,4 4-1-16,2-6-5 0,14 1-8 16,-10-25-8-16,27 7-4 15,-12-32-6-15,16 2-7 16,-4-22 1-16</inkml:trace>
  <inkml:trace contextRef="#ctx0" brushRef="#br2" timeOffset="128299.3383">2630 15441 63 0,'-2'34'42'0,"1"-15"-2"15,16 1 2-15,8-18-38 16,11-8 0-16,3-14-1 0,7-3-1 15,-2-10-1-15,-3-2 0 16,-4-6 0-16,-5-2 0 16,-12 0 0-16,-8 5 1 15,-10 0-1-15,-14 8 1 16,-6 6-1-16,-10 7 0 15,-6 11-1-15,-2 13 1 16,-4 11-1-16,2 11 0 16,5 10 0-16,7 6-1 15,8 4 1-15,16 1 0 16,8 0 0-16,16-8-1 15,16-10-3-15,4-15-3 16,21 4-9-16,-3-28-10 16,25 10-3-16,-15-24-10 15,15 7-2-15,-12-12-1 0</inkml:trace>
  <inkml:trace contextRef="#ctx0" brushRef="#br2" timeOffset="128420.3452">3335 15647 56 0,'-30'55'38'16,"6"-4"-11"-16,13-7-25 15,-4-14-39-15,15-2-2 16,0-28-1-16</inkml:trace>
  <inkml:trace contextRef="#ctx0" brushRef="#br2" timeOffset="143853.2279">3738 15081 24 0,'8'-14'36'0,"-8"14"2"16,0 0-2-16,0 0-22 15,-5 15-9-15,3 0-1 16,-5 2-1-16,2 13 1 16,-4 9-1-16,0 11 0 15,0 9-1-15,-5 10 0 16,2 4 0-16,1 3-2 15,-3-5 1-15,4-6-2 16,5-12 2-16,0-8-3 16,5-19 3-16,7-12-3 15,-7-14 3-15,24-19 0 16,-6-8 0-16,5-9 0 15,0-5 0-15,2-5 2 16,1 1-2-16,2 4 1 0,-9 7-1 16,5 8 2-16,-9 9-3 15,2 9 2-15,-2 10-1 16,0 11 0-16,-1 8-1 15,-5 8-1-15,5 5 0 16,-5 4-1-16,3 5-1 16,-2-3-2-16,7 2 0 15,-5-14-7-15,15 4-17 16,-8-22-9-16,14 2-1 15,-5-23 1-15</inkml:trace>
  <inkml:trace contextRef="#ctx0" brushRef="#br2" timeOffset="144231.2496">4351 15561 26 0,'4'-17'38'15,"-13"0"1"-15,9 17 0 16,-25-16-20-16,11 19-9 16,-8 3-6-16,2 7-2 15,-6 5 1-15,3 8-3 16,-1 3 2-16,4 4-2 15,1 2 2-15,5-2-3 16,7-1 2-16,3-4 0 16,9-5-1-16,3-7 0 15,8-9 0-15,6-7 0 16,4-8 0-16,-1-8 0 15,2-6 0-15,-3-6 0 16,-1-3 0-16,0-2 0 0,-3-2 1 16,-7 6 1-1,-4 4-1-15,-2 5 1 0,-2 8-1 16,-5 12 1-16,0 0-2 15,7 12 0-15,-6 10-1 16,1 0-3-16,2 7 1 16,1-2-3-16,8 4-1 15,-5-21-14-15,19 8-18 16,-9-19 0-16,17-1 0 15</inkml:trace>
  <inkml:trace contextRef="#ctx0" brushRef="#br2" timeOffset="144434.2612">4833 15173 37 0,'-4'-41'38'16,"4"21"1"-16,-12 6 0 0,4 33-26 16,-10 5-4-16,3 20-3 15,-5 6-3-15,3 14 0 16,3 3-3-16,2 4-2 15,10 3 0-15,-2-8-5 16,17 9-20-16,-6-23-13 16,14 3 0-16,-2-17-1 15</inkml:trace>
  <inkml:trace contextRef="#ctx0" brushRef="#br2" timeOffset="144770.2804">5494 15015 54 0,'-23'-26'42'15,"3"11"-2"-15,-9-5 2 16,1 12-38-16,-8 6-1 16,4 14 0-16,-5 11 0 15,1 17-1-15,1 10-1 16,1 15 0-16,6 11-1 15,5 9 1-15,5 4-1 16,7-1-2-16,7-3-1 0,5-8-2 16,13-5-4-16,-10-23-30 15,17 0-1-15,-11-25-2 16,7-3 2-16</inkml:trace>
  <inkml:trace contextRef="#ctx0" brushRef="#br2" timeOffset="144938.29">5033 15600 58 0,'-17'-13'43'15,"-5"-7"-2"-15,22 20 2 16,-10-13-37-16,28 7-1 16,13-2-3-16,11-5-3 15,18 7-11-15,-1-19-28 16,24 11 0-16,-4-14-3 0,15 11 1 15</inkml:trace>
  <inkml:trace contextRef="#ctx0" brushRef="#br2" timeOffset="145522.3233">6235 15529 39 0,'-1'-24'38'0,"1"24"2"16,-11-26-2-16,11 26-30 15,-29-14-1-15,9 15-2 16,-8 4-1-16,-1 7 0 16,-2 6-1-16,-1 8-1 15,1 3 0-15,8 6-2 16,5-1 2-16,7 3-3 15,10-5 2-15,10-3-2 16,11-8 1-16,14-8 0 0,9-11 1 16,7-9-1-16,6-9 0 15,-1-11-1-15,-4-5 2 16,-6-6 0-16,-11 0-1 15,-14-4 1-15,-11 7-2 16,-14 2 2-16,-14 8-2 16,-6 5 1-16,-7 8-2 15,0 5 0-15,1 10-1 16,4 3-1-16,12 7-3 15,3-12-9-15,26 9-22 16,5-10-2-16,19 0 1 16,5-12 1-16</inkml:trace>
  <inkml:trace contextRef="#ctx0" brushRef="#br2" timeOffset="145790.3387">7057 14910 55 0,'-20'-27'42'15,"-15"-5"-2"-15,3 17 2 16,-17 8-38-16,6 9 0 16,-4 10-1-16,4 22 0 15,0 19 0-15,6 17-2 16,6 13 0-16,5 12 0 15,11 2-1-15,7 1-1 16,14-4-2-16,5-11-3 0,14-2-7 16,-6-28-28-16,15-6 1 15,-10-24-4-15,8-7 3 16</inkml:trace>
  <inkml:trace contextRef="#ctx0" brushRef="#br2" timeOffset="145951.3479">6597 15426 68 0,'-22'-7'45'0,"-1"-1"-4"16,23 8 2-16,0 0-38 16,12 0-3-16,27-10-3 15,12-9-4-15,26 5-25 16,-4-18-12-16,20 6 1 0,-4-11-2 15</inkml:trace>
  <inkml:trace contextRef="#ctx0" brushRef="#br2" timeOffset="146417.3743">7609 15104 44 0,'13'-28'37'0,"-8"1"2"16,4 14-2-16,-17-2-31 16,8 15 1-16,0 0-2 15,0 0 0-15,-7 30-1 16,6 9 0-16,-4 11-2 0,4 11 0 15,-4 8-1-15,5 6 1 16,-1 3-3-16,2-4 0 16,4-2-2-16,-2-18-4 15,12 7-18-15,-10-30-16 16,9-4 0-16,-14-27 1 15</inkml:trace>
  <inkml:trace contextRef="#ctx0" brushRef="#br2" timeOffset="146613.3858">7530 15445 70 0,'-26'-6'42'0,"12"12"-1"16,0-1-1-16,16 5-36 15,-2-10-2-15,29 9-1 0,4-11-1 16,8-8-2-16,17-4-4 15,0-19-6-15,20 5-28 16,-7-16-1-16,5 4 0 16,-10-11 0-16</inkml:trace>
  <inkml:trace contextRef="#ctx0" brushRef="#br2" timeOffset="146995.4077">8154 14917 66 0,'-26'24'42'0,"-11"9"-1"16,8 19 1-16,-9-3-37 15,6 18-2-15,1 2 0 16,6 5 0-16,1-3-2 0,7 0 0 16,7-10 0-16,4-5-1 15,4-9 0-15,4-11 0 16,4-7 0-16,3-11-1 15,4-8 1-15,2-10 1 16,4-9 0-16,1-7-1 16,4-11 1-16,-2-1 1 15,1-2-1-15,-4-1 0 16,3 6 0-16,-6 3 0 15,0 8-1-15,-2 10 1 16,-2 8-1-16,0 10-1 16,0 7 1-16,-1 3-2 15,3 6 0-15,3-2-2 16,5-1 0-16,-2-8-4 0,14 3-7 15,-15-26-20-15,20 5-7 16,-9-18 0-16,7 2 1 16</inkml:trace>
  <inkml:trace contextRef="#ctx0" brushRef="#br2" timeOffset="147334.427">8472 15486 66 0,'-3'12'42'0,"3"-12"-3"15,-1 25 2-15,11-17-37 16,5-1-2-16,5-5 0 15,5-3 0-15,5-6 0 16,7-2-1-16,-6-9 0 16,1-1 0-16,-4-6 0 15,-7 1 0-15,-9-3 0 0,-5 1 0 16,-12 0-1-16,-9 6 1 15,-11 6 0-15,-5 10 0 16,-9 8 0-16,-2 12 0 16,-5 9 0-16,3 9 0 15,7 5 0-15,8 3-1 16,11-1 0-16,11-4-1 15,17-4-2-15,5-14-3 16,23 3-3-16,3-25-17 16,31 7-16-16,1-16 0 15,22-1-1-15,5-15 1 16</inkml:trace>
  <inkml:trace contextRef="#ctx0" brushRef="#br2" timeOffset="147963.463">9852 15390 61 0,'-8'-17'39'0,"8"17"2"16,-38-12-4-16,11 16-32 15,-7 0 0-15,2 10 0 16,-6 0-1-16,-2 12-1 16,0 2 0-16,5 8-1 15,1 1 1-15,8 1-2 16,6-3 0-16,12 2 0 15,8-5 0-15,14-9-1 16,13-10 1-16,8-9 0 0,13-10-1 16,2-10 0-16,9-9 1 15,-4-11 0-15,-1-5-1 16,-6-3 1-16,-8 2-1 15,-11 2 1-15,-10 4-1 16,-8 8 1-16,-8 10 0 16,-3 18-1-16,-15-4 0 15,1 23 0-15,-1 10 0 16,3 9-1-16,3 8 0 15,4 0-1-15,12 0 0 16,6-11-3-16,21-4-6 16,-1-38-15-16,29-4-16 15,-1-22 0-15,15-10-2 16,-3-20 3-16</inkml:trace>
  <inkml:trace contextRef="#ctx0" brushRef="#br2" timeOffset="148152.4738">10484 14937 74 0,'-30'33'43'15,"-7"12"-1"-15,5 24 1 16,-2 9-40-16,4 8-1 16,7 4-1-16,8-1-2 15,4 0 0-15,8-14-6 16,15 5-18-16,-6-23-17 15,8-5 0-15,-4-20-1 16,4-7 1-16</inkml:trace>
  <inkml:trace contextRef="#ctx0" brushRef="#br2" timeOffset="149099.528">10179 15399 61 0,'0'0'43'0,"0"0"-2"16,12 14 3-16,7-8-28 15,20-6-13-15,9-6-1 16,13-2 0-16,5-4 0 16,0 0-1-16,-1-1-1 15,-6 0 1-15,-8 5-1 16,-10 4 0-16,-16 5 1 15,-11 6-1-15,-10 5 1 0,-13 5-1 16,-7 4 1-16,-6 7-1 16,-2 7 1-16,-3 0-1 15,2 6 1-15,3-2-2 16,8-2 2-16,9-4-1 15,11-6 0-15,10-10 0 16,9-12 0-16,8-10-1 16,5-9 1-16,4-10 0 15,-3-7-1-15,-4-7 1 16,-5-6 0-16,-4-3 0 15,-10 1-1-15,-6 1 2 16,-4 2-2-16,-2 8 2 16,-7 8-1-16,1 5 0 15,2 12 0-15,0 10 0 0,0 0 0 16,-5 13 0-16,7 5 0 15,6-2 0-15,3 0 0 16,3-2 0-16,5-4 1 16,3-4-1-16,4-5 0 15,3-3 0-15,1-3 1 16,-2-1-1-16,-1-1 0 15,-3 2 0-15,-4 0 1 16,-4 6-1-16,-16-1 0 16,12 18 1-16,-17 1-1 15,-4 7 0-15,-5 5 1 16,-2 4-1-16,1 1 0 15,-2 0 0-15,5-5 0 16,5-3-1-16,7-11 1 0,0-17 0 16,19-5-1-16,5-13 2 15,1-11-2-15,6-7 2 16,1-4-2-16,2-3 2 15,-2 2-1-15,-7 5 1 16,-3 8 0-16,-7 11-1 16,-15 17 1-16,0 0-1 15,5 10 1-15,-14 11-1 16,0 6 0-16,0 2 0 15,5-2 0-15,6-1 0 16,8-8 0-16,10-9 0 16,8-10 0-16,5-8 0 15,8-7 1-15,-1-6-1 16,2-2 1-16,-6-2 0 15,-6 4 0-15,-5 5-1 0,-8 4 1 16,-7 10-1-16,-10 3 0 16,-1 17 0-16,-5 3-2 15,-3 3-2-15,2 13-3 16,-11-10-7-16,16 20-5 15,-15-19-9-15,30 18-4 16,-13-19-12-16,23 7 1 16</inkml:trace>
  <inkml:trace contextRef="#ctx0" brushRef="#br2" timeOffset="149613.5574">12315 15261 69 0,'-7'-20'40'0,"7"20"-1"16,-10-30-8-16,10 30-25 16,-6-21-1-16,6 21-1 15,-28-5-1-15,6 12 0 16,-8 5 0-16,-5 11 0 15,-5 2-1-15,0 6 0 16,1 0 0-16,6 2-1 0,4-4 0 16,15-4 0-16,10-7 0 15,13-6 0-15,14-8-1 16,11-6 0-16,7-4 1 15,2-1-1-15,0 0 0 16,-2 2 1-16,-10 7-1 16,-8 3 0-16,-14 9 1 15,-13 8-1-15,-15 5 1 16,-4 5-2-16,-6 2 1 15,-3 2-2-15,0-2-1 16,1-7-2-16,12 4-7 16,-5-26-13-16,31 11-9 15,-7-16-8-15,19-12-2 16,0-10 2-16</inkml:trace>
  <inkml:trace contextRef="#ctx0" brushRef="#br2" timeOffset="150632.6157">13390 15313 46 0,'0'0'40'0,"-15"-21"-2"15,15 21 1-15,-36-4-27 0,16 15-5 16,-11-1-1-16,2 13-1 16,-6 3-1-16,3 8-1 15,-2 0 1-15,5 4-3 16,6-4 1-16,8-1-1 15,9-3 0-15,10-7-2 16,6-7 2-16,14-8-3 16,8-6 2-16,5-8 0 15,4-6-1-15,1-7 2 16,0-5-2-16,-6-2 2 15,-4-4-2-15,-6 1 2 16,-9 0-1-16,-3 1 2 16,-8 6-2-16,-3 4 0 15,-4 6 0-15,1 12 1 0,0 0-1 16,-12 16 1-16,8 9-1 15,0 10 1-15,4 5-1 16,3 5-1-16,1 0 0 16,9-2-1-16,4-6 0 15,10-8-2-15,8-9 0 16,2-16-4-16,13-5 1 15,-8-17-3-15,12 2-2 16,-14-19 2-16,8 6 2 16,-16-5 4-16,-2 4 1 15,-11 4 5-15,-9 3 1 16,0 12 5-16,-15-2 1 15,5 13 3-15,-11 5-4 16,7 10-1-16,-9 0-1 0,6 6-4 16,-2 3 2-16,3 1-3 15,1-2 2-15,4 1-3 16,2-4 2-16,1-4-3 15,2-6 2-15,-4-10 1 16,15 0-1-16,-7-11-1 16,3-10 1-16,0-8 1 15,1-7-1-15,2-4 0 16,-2-5-1-16,3-2 1 15,-4 2-1-15,-2 2-1 16,2 10-1-16,-5 5-2 16,3 12-1-16,-7 0-7 15,18 25-10-15,-20-9-6 16,25 8-13-16,-10 1 0 0,16 5 2 16</inkml:trace>
  <inkml:trace contextRef="#ctx0" brushRef="#br2" timeOffset="151000.6367">14242 15398 67 0,'-17'15'40'16,"11"6"1"-16,-3-11 0 15,19 9-35-15,3-16-3 16,11-2-1-16,9-8 0 16,6-3-1-16,2-6 0 15,-1-4-1-15,-2-2 1 0,0-2-1 16,-11-4 1-16,-8 2-1 15,-9-2 1-15,-10 2 0 16,-7 1-1-16,-9 8 1 16,-8 8 0-16,-10 10 0 15,-3 12 0-15,-6 13 0 16,-4 13 0-16,-1 11 0 15,7 5 0-15,6 3-1 16,11-1 0-16,14-10-1 16,18-8-2-16,17-16-2 15,29-3-8-15,1-33-14 16,38 6-8-16,0-24-7 15,30-5-1-15,4-15 2 16</inkml:trace>
  <inkml:trace contextRef="#ctx0" brushRef="#br2" timeOffset="151583.6701">15514 15395 65 0,'-11'5'40'0,"11"-5"0"16,0 0-1-16,20 6-36 16,-1-8-2-16,9-3 1 15,8-4 0-15,9-1-1 16,5-7 1-16,5-1-1 15,-3-4 0-15,-4 0 0 16,-8-3 0-16,-7-2 0 16,-16 2 0-16,-11 1-1 15,-14 1 1-15,-12 4-1 0,-9 4 1 16,-7 5 0-16,-6 7-1 15,-6 13 1-15,1 8 0 16,0 13 0-16,7 8 0 16,6 6 0-16,13 5 0 15,7 1 0-15,19-2 0 16,14-7-3-16,14-6-1 15,16-17-2-15,20 1-5 16,-3-28-12-16,26 7-13 16,-10-25-7-16,8 2 1 15,-10-14 1-15</inkml:trace>
  <inkml:trace contextRef="#ctx0" brushRef="#br2" timeOffset="151766.6806">16425 15142 67 0,'-35'33'40'16,"-11"5"-2"-16,3 14 2 15,-6 4-38-15,3 4-2 16,2 0 0-16,6-7-2 16,7-4-3-16,2-16-7 15,23-5-25-15,-6-20-3 16,12-8 1-16,12-19 0 15</inkml:trace>
  <inkml:trace contextRef="#ctx0" brushRef="#br2" timeOffset="151931.69">16147 15345 52 0,'1'-43'41'0,"5"19"1"16,-12 0-1-16,6 24-27 15,0 0-8-15,-2 10-1 0,6 6-2 16,10 4-2-16,8 1-1 16,8-5-3-16,14 1-1 15,3-15-7-15,22 11-18 16,-10-21-11-16,12 3-1 15,-11-13 0-15</inkml:trace>
  <inkml:trace contextRef="#ctx0" brushRef="#br2" timeOffset="152472.7209">16815 15148 65 0,'-11'22'40'0,"-10"2"-1"16,7 16 1-16,-8 2-35 0,4 7-2 15,2 2-1-15,2-1-1 16,3-4 1-16,3-6-2 15,-1-11 2-15,8-8-3 16,1-21 2-16,11 1-2 16,0-17 1-16,4-11 2 15,2-7-2-15,1-9 1 16,2-7 0-16,3-6 0 15,0-2 0-15,4 3-1 16,-3 4 1-16,5 6 0 16,-1 8-1-16,1 10 1 15,-1 12-1-15,-4 11 1 16,0 12-1-16,-5 7 0 15,-3 8 1-15,-4 7-1 0,-8 5 0 16,-4 4-1-16,-4 3 1 16,-8-1-1-16,-4 2-1 15,-6 1 2-15,-5-4-2 16,-2-1 1-16,-2-4-1 15,-1-8-1-15,1-5 2 16,0-7-1-16,4-3 2 16,2-8-1-16,5-2 2 15,4-4 1-15,2 2 0 16,3 4 0-16,1 6 0 15,5 10 0-15,-2 9 0 16,-3 13-1-16,-2 15-2 16,-10 9-3-16,0 18-4 15,-17-9-9-15,18 18-12 16,-20-20-10-16,16-1-4 0,1-22 2 15</inkml:trace>
  <inkml:trace contextRef="#ctx0" brushRef="#br2" timeOffset="153133.7588">17321 15388 72 0,'-2'15'40'16,"2"-15"-2"-16,19 15-7 16,-6-20-26-16,15 2-2 15,6-9 0-15,10-3 0 16,6-5-1-16,2-2-1 15,0-3 0-15,-5 1-1 16,-7-1 1-16,-9 1-1 16,-12 3 1-16,-10 2-1 15,-18 4 0-15,-9 6 0 16,-10 7 0-16,-6 8 1 15,-9 11-1-15,-2 5 1 16,-2 12 0-16,3 7 0 16,7 5 0-16,13 2 1 0,13-1-1 15,16-3-2-15,14-8 1 16,19-11-4-16,19-7 0 15,9-21-10-15,29 8-12 16,-8-28-15-16,14 2 0 16,-6-18 1-16</inkml:trace>
  <inkml:trace contextRef="#ctx0" brushRef="#br2" timeOffset="153336.7704">18201 15216 67 0,'-43'33'40'0,"-6"-2"-1"15,15 14 1-15,1-7-35 0,13 3-1 16,11-7-2-16,16-7-1 16,15-9-2-16,13-14-4 15,25-1-14-15,-3-26-21 16,19-2 2-16,-3-22-3 15,12 0 1-15</inkml:trace>
  <inkml:trace contextRef="#ctx0" brushRef="#br2" timeOffset="153515.7806">18759 14810 72 0,'-34'40'40'0,"7"24"-2"15,-12 5 1-15,3 12-37 16,6 4-3-16,7-3-3 0,13 7-19 15,-7-20-15-15,14-4 0 16,-1-20-2-16,9-8 1 16</inkml:trace>
  <inkml:trace contextRef="#ctx0" brushRef="#br2" timeOffset="153704.7913">18415 15159 77 0,'-15'-15'41'15,"15"15"-1"-15,15-5 0 16,14 2-40-16,11 3-3 16,8-6-6-16,19 10-30 0,-10-8 1 15,8 8-3-15,-14-6 1 16</inkml:trace>
  <inkml:trace contextRef="#ctx0" brushRef="#br2" timeOffset="154039.8106">18848 15272 67 0,'-9'13'40'0,"11"7"-1"16,-2-20 1-16,21 8-35 15,2-8-3-15,5-4-1 16,4-5 1-16,0-3-1 0,0-6 0 15,-3-2 0-15,-6 0 0 16,-7-2 0-16,-6 2 1 16,-7 2-1-16,-6 0 0 15,-4 6 0-15,-7 5 0 16,-5 3 0-16,-3 5-1 15,-3 10 1-15,-4 4-1 16,0 9 0-16,-2 6 0 16,3 3 0-16,6 4-3 15,3-4-2-15,20 8-11 16,-9-24-15-16,27 8-8 15,2-18-2-15,23-2 0 16</inkml:trace>
  <inkml:trace contextRef="#ctx0" brushRef="#br2" timeOffset="154612.8433">19600 15160 73 0,'-43'7'40'15,"5"12"-3"-15,-17-15-7 16,9 18-23-16,0-3-2 15,6 5 0-15,7-2-2 16,10 1 0-16,10-1-1 16,14-3-1-16,13-6 0 15,15-5-1-15,9-10 0 16,13-6 0-16,8-12 1 15,6-9-1-15,1-11 0 16,0-8-1-16,-2-7 2 16,-6-2-1-16,-9-3 0 15,-8 0 0-15,-10 2 1 16,-10 4 0-16,-7 10 0 0,-6 10 1 15,-8 12-2-15,0 22 2 16,-22 1-2-16,4 22 1 16,-7 17-2-16,2 17 0 15,-1 7 0-15,1 9-1 16,6 2-1-16,4-15-9 15,22 10-11-15,-10-29-10 16,25-1-8-16,3-22-1 16,19-6 1-16</inkml:trace>
  <inkml:trace contextRef="#ctx0" brushRef="#br2" timeOffset="154957.8629">20812 14781 68 0,'8'-15'40'16,"4"16"0"-16,-12-1-8 15,4 23-25-15,-9 8-3 16,-2 13-1-16,-4 8-1 15,-3 12-2-15,-2 4 0 0,-2 1-1 16,4-1-1-16,0-5-1 16,12-1-6-16,-7-26-23 15,16 5-6-15,-3-23-2 16,10-4 1-16</inkml:trace>
  <inkml:trace contextRef="#ctx0" brushRef="#br2" timeOffset="155391.8879">20590 15077 72 0,'0'0'40'16,"0"0"0"-16,22 19 1 15,-2-6-37-15,19-10-2 16,10-2-1-16,10-2 1 0,3 0 0 15,2 1-1-15,-1-2 0 16,-6 2 0-16,-10 0-1 16,-9 1 0-16,-10 1 0 15,-8 1 1-15,-10 2-1 16,-10-5 0-16,2 13 0 15,-9-3 1-15,-4 4-1 16,-3 8 0-16,2 1 1 16,-4 6-1-16,1 2 0 15,5 2 1-15,3 1-1 16,7-9 0-16,7-2 0 15,6-9 0-15,5-10-1 16,7-10 1-16,4-10 0 0,-2-9 0 16,0-5-1-16,-4-4 1 15,-8-1-1-15,-6-2 0 16,-5 4-2-16,-12-5-5 15,3 19-11-15,-21-14-9 16,9 20-12-16,-8-1-1 16,6 13 0-16</inkml:trace>
  <inkml:trace contextRef="#ctx0" brushRef="#br2" timeOffset="156008.9232">22209 15211 57 0,'-27'-4'39'0,"12"4"-1"15,-12-9 1-15,1 11-33 16,-7-1-2-16,3 8-1 15,-5 4 0-15,6 10 0 16,-1 4-1-16,7 3 0 16,7 2-1-16,10-6 0 15,14-6 0-15,13-9 0 16,15-13-1-16,15-15 1 15,11-15-1-15,7-9 0 16,4-11 1-16,-1-6-1 16,-9 0 0-16,-5 0 1 15,-14 7-1-15,-15 4 1 16,-11 11-1-16,-11 11 1 15,-12 12 0-15,-9 12-1 0,-3 14 0 16,-7 12 0-16,0 15 0 16,0 15-2-16,3 9 0 15,1 4-2-15,13 8-4 16,-1-18-12-16,29 16-12 15,-4-23-9-15,21-3 0 16,2-24 0-16</inkml:trace>
  <inkml:trace contextRef="#ctx0" brushRef="#br2" timeOffset="156376.9443">22791 15325 59 0,'-5'12'39'16,"5"-12"-1"-16,1 17 2 15,9-11-35-15,14 1-1 16,7-8-1-16,10-3 0 16,3-6 0-16,4-3-1 15,-1-9 0-15,-2-1-1 16,-5-2 0-16,-11-3-1 15,-11 0 1-15,-10 3-1 16,-12 4 0-16,-14 3 1 16,-6 6 1-16,-9 10-1 15,-12 4 0-15,-3 13 1 16,-2 7-1-16,0 7 0 15,3 5 0-15,8 2 0 16,13 1-1-16,12-3-1 16,17-5-1-16,19-11-3 0,22 6-12 15,-3-26-10-15,31 8-12 16,-3-15-4-16,16 4 2 15</inkml:trace>
  <inkml:trace contextRef="#ctx0" brushRef="#br2" timeOffset="156753.9658">23735 15233 50 0,'-13'-14'39'0,"2"14"-1"15,-17-7 1-15,4 22-18 16,-12-12-17-16,-2 5-1 16,-5 2 0-16,4 9-1 15,-1 1 1-15,5 10 0 16,10 1-1-16,11 3 0 15,12-1-1-15,12-3-2 16,16-4-2-16,11-11-1 16,17 5-9-16,-7-28-15 0,27 9-11 15,-11-17-2-15,16 2 1 16,-12-12 0-16</inkml:trace>
  <inkml:trace contextRef="#ctx0" brushRef="#br2" timeOffset="157173.9894">24111 15201 54 0,'-20'-15'39'16,"10"8"0"-16,-10-8 1 15,20 15-31-15,-16-20-2 16,3 18-1-16,-6 3-2 15,1 11 0-15,-6 7-1 16,-1 9 0-16,-1 4 0 0,-1 7-2 16,1 1 1-16,9-1-1 15,4-1-1-15,11-9 0 16,11-7 0-16,10-10 0 15,10-11 0-15,8-9-1 16,8-8 1-16,-1-6 0 16,1-4 0-16,-5-4-1 15,-8 3 1-15,-4 1 0 16,-12 3 0-16,-5 7 0 15,-8 3 0-15,-3 13-1 16,0 0 0-16,-16 1 0 16,8 14-1-16,-2 1 0 15,3 10-2-15,2-2 0 16,9 8-8-16,-6-18-9 0,23 17-6 15,-21-31-10-15,33 21-3 16,-6-25 0-16</inkml:trace>
  <inkml:trace contextRef="#ctx0" brushRef="#br2" timeOffset="157588.0135">24608 15190 69 0,'0'0'40'0,"-19"5"0"15,8 12 1-15,-15 1-34 16,8 6-3-16,0 5-2 15,3 4 0-15,5-2 0 16,5 2-1-16,5-8 0 16,5-5-1-16,6-8 1 0,8-7-2 15,4-9 1-15,6-7-1 16,1-8 1-16,4-6 0 15,-3-4-1-15,1 0 1 16,0 1 0-16,-6 1 0 16,-5 6 0-16,-5 9 0 15,-16 12 0-15,13 9 0 16,-19 16 0-16,-5 13 1 15,-7 14-1-15,-6 15 0 16,-4 13 0-16,-4 5 0 16,-1 3 0-16,-4-1 0 15,5-6 1-15,-2-11-2 16,5-10 1-16,1-15 0 0,3-17-1 15,-2-20-4-15,11-2-10 16,-13-34-11-16,18 8-11 16,-14-22-6-16,11-4 1 15</inkml:trace>
  <inkml:trace contextRef="#ctx0" brushRef="#br3" timeOffset="161126.2159">13181 16179 48 0,'11'-5'40'0,"-9"-6"-3"16,-2 11 1-16,7 19-34 15,-4 4-1-15,-4 4 1 0,4 14-1 16,-6 9-1-16,3 13-1 15,-2 10 0-15,-3 1-1 16,1 2 0-16,-1-4-2 16,1-1-3-16,-2-17-6 15,11 0-26-15,-9-24-1 16,9-6-1-16,-5-24 0 15</inkml:trace>
  <inkml:trace contextRef="#ctx0" brushRef="#br3" timeOffset="161621.2442">12954 16429 67 0,'0'0'39'0,"-10"-25"1"15,29 15-8-15,10-23-28 16,19-8-1-16,12-3-1 15,13-5 1-15,5 2-2 16,0 3 1-16,-6 8-1 16,-6 15-1-16,-12 17 0 15,-13 18 0-15,-19 12 1 16,-12 12-2-16,-12 13 1 15,-7 9 0-15,-6 5 0 16,-8 4 0-16,2 0 0 16,-1-7 0-16,7-5 0 15,2-8 0-15,6-9 0 0,6-12 0 16,9-14 0-16,5-12 0 15,8-11 0-15,3-13 0 16,6-6 1-16,2-6-1 16,-1-3 1-16,-2 1-1 15,-5 5 1-15,-2 5-1 16,-6 10 0-16,-5 12 1 15,-4 16-1-15,-6 8 0 16,-1 15 0-16,-1 4-1 16,0 9-2-16,-1-3 1 15,8 4-3-15,-1-12-3 16,16 5-15-16,-11-29-14 15,21 2-3-15,-2-19 0 16,12-1 1-16</inkml:trace>
  <inkml:trace contextRef="#ctx0" brushRef="#br3" timeOffset="161796.2542">14093 16565 56 0,'-9'-16'41'16,"9"16"-2"-16,-24 15 2 16,16 8-35-16,-6 9-3 15,5 5-1-15,0 7-1 16,3 0-1-16,1 3-2 15,5-8-1-15,9 4-6 16,-13-25-21-16,21 3-9 16,-7-21-2-16,14-5 1 15</inkml:trace>
  <inkml:trace contextRef="#ctx0" brushRef="#br3" timeOffset="161961.2637">14175 16295 58 0,'-22'-16'40'0,"10"15"-1"15,2-3-1-15,10 4-38 16,0 0-7-16,20 2-30 16,13 1 0-16,-3-6-2 15,14 9 0-15</inkml:trace>
  <inkml:trace contextRef="#ctx0" brushRef="#br3" timeOffset="162268.2812">14378 16493 40 0,'-28'20'38'16,"7"9"0"-16,-7-12 0 15,17 9-30-15,-7-8-3 16,13 4 0-16,1-5-2 16,13-1-1-16,6-2-1 15,9-3-1-15,5-1 0 16,5-3 1-16,1 0-1 15,0 0 1-15,-3 2-1 16,-4 1 1-16,-12 5 0 16,-6 4 0-16,-10 2 0 15,-7 0 0-15,-12 6 0 16,-2 1 0-16,-7-4-2 15,1 0 0-15,2-5-4 0,0-14-5 16,21 6-26-16,-6-18-3 16,10 7-2-16,22-33 1 15</inkml:trace>
  <inkml:trace contextRef="#ctx0" brushRef="#br3" timeOffset="162724.3073">15066 16112 46 0,'0'0'40'0,"5"-19"-3"16,-1 34 2-16,-10 5-35 15,3 21 0-15,1 9-1 16,2 22-1-16,-6 9 1 0,2 13-2 16,2 3 1-16,0 1-1 15,1-6 0-15,4-8-1 16,9-8-1-16,-1-19-3 15,16-9-9-15,-9-25-24 16,21-9-1-16,-9-29-2 16,13-9 1-16</inkml:trace>
  <inkml:trace contextRef="#ctx0" brushRef="#br3" timeOffset="163012.3234">15344 16448 42 0,'-30'14'38'0,"9"20"1"0,-5-7 0 15,13 16-27-15,-6-11-7 16,7 4 0-16,4-8-1 16,6 0-1-16,1-7 0 15,5-3-1-15,2-4 0 16,5-3-1-16,1-1 0 15,5-1-1-15,1-4 1 16,3 2-1-16,3 1-1 16,4-3 0-16,1 1-1 15,2-5-3-15,6 8-7 16,-10-18-18-16,14 13-9 15,-11-12-3-15,12 7 2 16</inkml:trace>
  <inkml:trace contextRef="#ctx0" brushRef="#br3" timeOffset="163409.3463">15777 16628 60 0,'-23'6'41'0,"18"10"-2"16,-10-9 1-16,0 11-35 15,3 5-2-15,1 2-1 16,-1 5 0-16,0 0 0 16,-2 1-1-16,3 2 0 15,2-8-1-15,3-1 1 16,6-10-1-16,0-14 0 0,17 3 0 15,-1-14 0-15,5-9 0 16,6-11 0-16,6-2 1 16,0-8-1-16,0 0 1 15,-1 3-1-15,-4 2 0 16,-4 12 1-16,-4 3-1 15,-4 14 0-15,-16 7 0 16,15 22 0-16,-13 3-1 16,-1 6-2-16,6 6 0 15,-6-4-2-15,16 7-5 16,-10-19-14-16,21 10-12 15,-5-20-4-15,15 1 1 16,-4-16 1-16</inkml:trace>
  <inkml:trace contextRef="#ctx0" brushRef="#br3" timeOffset="164211.3923">16358 16601 68 0,'-13'-1'39'16,"-12"-4"0"-16,8 26-12 15,-7-6-21-15,5 9-1 16,1 6-2-16,4 4-1 15,5 5-1-15,5-5 1 16,6 2-1-16,8-2-1 16,5-9 1-16,6-10-1 15,10-7 0-15,1-11-1 16,8-8 1-16,1-10-1 15,1-9 0-15,-1-9 0 16,-3-4 1-16,-8-2-1 0,-6-4 1 16,-10 4-1-16,-8 1 2 15,-6 11-1-15,-8 6 0 16,-8 11 1-16,-4 14 0 15,0 12 0-15,-3 11 0 16,2 8 0-16,4 4 0 16,4 2 0-16,8-2-1 15,8-3 1-15,10-8-1 16,12-12 0-16,7-10 1 15,9-9-1-15,10-12 1 16,1-5-1-16,1-7 1 16,3-1-1-16,-9 3 1 15,-6 3 0-15,-11 6 0 16,-4 9 0-16,-16 11-1 15,-9 13 0-15,-5 9 1 0,-8 10-1 16,-1 6 0-16,-2 4 0 16,1 7 0-16,2-5-1 15,7 1 1-15,3-10 0 16,6-6 0-16,10-6 0 15,4-9 0-15,5-8 0 16,3-11 0-16,2-7 0 16,2-7 0-16,2-5 0 15,-4-7 0-15,-4 1 0 16,-5 0 1-16,-2 5-1 15,-5 5 0-15,-5 12 0 16,-7 10 0-16,0 0 0 16,12 29-1-16,-11-4 1 15,2 6 0-15,2-1-1 0,1 1 0 16,3-6 1-16,0-6 0 15,3-12 0-15,2-7 1 16,0-11 0-16,0-11-1 16,1-8 1-16,-1-8 0 15,-4-7-1-15,2-5-2 16,-4-3-1-16,0 8-5 15,-10-6-3-15,14 24-4 16,-19-15-9-16,18 30-16 16,-10-5-1-16,13 17 1 15</inkml:trace>
  <inkml:trace contextRef="#ctx0" brushRef="#br3" timeOffset="164732.4222">17598 16519 19 0,'8'-11'36'15,"-11"-1"2"-15,3 12-1 16,0 0-15-16,3 36-10 0,-11-10-4 15,6 12-3-15,-11 5-1 16,4 2 0-16,-3 0-2 16,2-4 1-16,-1-6-1 15,6-6 0-15,1-13 0 16,4-16-1-16,0 0 1 15,24-8-1-15,-5-20 0 16,8-2 0-16,0-14 1 16,1-1-1-16,1-5 1 15,-3 3-1-15,-4 8 1 16,-6 8-1-16,-3 10 0 15,-13 21 0-15,11 3 0 16,-10 17-1-16,-2 13 0 0,1 5-1 16,3 3-1-16,-2 0-3 15,8 5-4-15,-6-17-9 16,24 10-10-16,-12-27-10 15,21 6-4-15,2-18 1 16</inkml:trace>
  <inkml:trace contextRef="#ctx0" brushRef="#br3" timeOffset="165126.4447">18688 16098 62 0,'30'-32'40'0,"-15"-2"-1"15,0 27 1-15,-15 7-34 16,-2 35-3-16,-8 10 1 15,-4 21-3-15,-5 14 1 16,0 13-2-16,-3 6 1 16,1 5-2-16,7-5 0 15,3-11-1-15,9-7-4 0,0-22-4 16,19-5-16-16,-9-32-12 15,15-7-3-15,-7-20 1 16</inkml:trace>
  <inkml:trace contextRef="#ctx0" brushRef="#br3" timeOffset="165461.4639">18541 16597 71 0,'-36'-12'41'0,"18"20"0"15,-5-8 0-15,25 12-35 16,-2-12-2-16,16 11-2 15,15-16 0-15,9-9 0 16,14-5-1-16,6-6 0 0,9-3 0 16,-2-2-1-16,-1 2 0 15,-8 4 0-15,-9 8 0 16,-11 6 0-16,-13 13 0 15,-10 13 1-15,-11 13-1 16,-8 9 0-16,-5 9 0 16,-3 4 1-16,-4 5-2 15,1 0 1-15,2-1-2 16,1-15-2-16,11-2-5 15,-4-24-3-15,20 3-11 16,-7-29-17-16,18-3-2 16,-4-26 0-16,15 0 2 15</inkml:trace>
  <inkml:trace contextRef="#ctx0" brushRef="#br3" timeOffset="166067.4983">19178 16247 66 0,'-16'-1'43'15,"-5"-3"-4"-15,12 20 1 16,-4-10-28-16,7 6-13 15,10-1 0-15,7 2-3 16,7 3 2-16,0-1-3 16,2 6 3-16,-1-2-1 15,-1 7 1-15,-4 0 1 16,-4 3 1-16,-4 6 0 15,-2-2 2-15,-4 5 0 16,-6-1 1-16,-2 4 0 0,-7-1-1 16,4-1 1-16,-4-2-1 15,3-5 0-15,0-3-1 16,8-7 1-16,4-11-1 15,0-11-1-15,20-4 1 16,-1-14-1-16,5-10 1 16,5-8-1-16,3-10 1 15,-3-3 0-15,-1 0 0 16,-4 5-1-16,-5 6 2 15,-2 10-2-15,-6 9 1 16,-11 19 0-16,0 0 0 16,-1 26-1-16,-5 5 1 15,1 4-1-15,-1 5 0 16,2-1 0-16,3-1 0 15,5-9 0-15,6-8 0 0,3-11-1 16,7-12 1-16,3-12 1 16,6-11-1-16,1-5 0 15,2-8 1-15,-3 2-1 16,-5 0 1-16,-4 4 0 15,-5 10-1-15,-9 11 0 16,-6 11-1-16,-5 19 0 16,-2 10-1-16,-2 3-1 15,2 12-2-15,-1-6-4 16,12 12-3-16,-6-20-7 15,25 14-11-15,-9-27-10 16,16 4-2-16,-2-18 3 16</inkml:trace>
  <inkml:trace contextRef="#ctx0" brushRef="#br3" timeOffset="166505.5233">19974 16715 53 0,'9'21'40'0,"4"-24"-1"16,11 6 2-16,2-24-32 15,11 6-4-15,-1-13-2 16,7-2 0-16,-4-7-1 0,-2 0-1 16,-8-4 0-16,-8 3-1 15,-7 1 1-15,-14 6-1 16,-13 7 1-16,-9 4 0 15,-8 13 1-15,-4 11 0 16,-4 9-1-16,0 17 1 16,1 10 0-16,7 7 0 15,5 7-1-15,10 1 0 16,11-2 0-16,7-4-1 15,9-9-1-15,11-10-1 16,7-9 0-16,8-14-3 16,18-2-5-16,-3-18-3 15,21 8-11-15,-15-22-16 16,21 3-3-16,-2-12 2 15</inkml:trace>
  <inkml:trace contextRef="#ctx0" brushRef="#br3" timeOffset="166799.5404">21013 16451 63 0,'8'-12'41'0,"-9"-6"1"16,1 18-1-16,13-14-35 16,-13 14-2-16,1 23 0 15,-4 12-2-15,-3 6 0 0,-4 10-1 16,1 4-1-16,-4 2 0 15,7 3-3-15,-3-12-2 16,12-3-7-16,-13-28-14 16,26 3-13-16,-16-20-3 15,25-14 1-15</inkml:trace>
  <inkml:trace contextRef="#ctx0" brushRef="#br3" timeOffset="166956.5494">21100 16192 76 0,'-20'-17'41'15,"-7"-2"-1"-15,11 20-4 0,16-1-38 16,-13 9-15-16,35 12-22 16,-5-10-1-16,17 11-1 15,-2-14 1-15</inkml:trace>
  <inkml:trace contextRef="#ctx0" brushRef="#br3" timeOffset="167279.5678">21449 16355 78 0,'-19'25'40'0,"-17"-4"1"15,6 24-12-15,-7-9-24 16,8 5-1-16,6-1-1 16,10 0-1-16,13-7-1 15,12-5 0-15,14-12-1 0,10-10 0 16,7-8 0-16,5-5 0 15,-2-6 0-15,-3 3 0 16,-9-2 1-16,-11 8 0 16,-12 7 0-16,-11-3 0 15,-7 27-1-15,-12-3 1 16,-12 6-1-16,-3 2-1 15,0 5 0-15,2-1-2 16,6 1-3-16,-2-17-7 16,27 13-11-16,-10-29-9 15,26 4-8-15,2-17-2 16,20 0 2-16</inkml:trace>
  <inkml:trace contextRef="#ctx0" brushRef="#br3" timeOffset="167714.5927">22460 16160 65 0,'-13'-19'41'0,"13"19"-1"15,-19-7 0-15,9 25-36 16,-4 10-1-16,4 14-2 15,-3 14 1-15,3 14-1 16,-9 10 0-16,0 4 0 16,1 8-1-16,2-4-1 15,3-6 0-15,4-12-1 16,6-10-3-16,5-23-1 15,13-6-5-15,-15-31-17 16,32 1-11-16,-14-20-2 0,4-2 3 16</inkml:trace>
  <inkml:trace contextRef="#ctx0" brushRef="#br3" timeOffset="167894.603">22315 16733 42 0,'-28'-18'38'0,"-12"-5"3"16,13 18-2-16,-11-9-24 16,18 18-7-16,3-1-1 15,12 9-3-15,13-1-2 16,9-1 0-16,14-7-3 15,14-8-1-15,19-8-2 16,9-19-5-16,22 5-9 16,-8-26-19-16,18 4-4 15,-10-13 1-15,5 6 1 16</inkml:trace>
  <inkml:trace contextRef="#ctx0" brushRef="#br3" timeOffset="168282.6252">23022 16094 66 0,'-46'2'40'0,"5"22"1"16,-8-2-1-16,15 14-34 15,-8 10-3-15,11 11-1 16,4 8 0-16,7 9-1 16,4 1 0-16,4-3 0 15,5 0-1-15,4-9 2 16,5-4-2-16,3-13 0 15,2-11 0-15,6-12 0 16,5-12 0-16,4-11-1 16,6-12 1-16,4-7 0 15,3-8 0-15,1-5 0 0,-1-2 1 16,0-2-1-16,-6 3 1 15,-4 6-1-15,-4 7 1 16,-7 10-1-16,-14 10 1 16,14 15-1-16,-14 9 0 15,-4 5-1-15,2 9 0 16,-4-3-1-16,4 5-1 15,-1-9-3-15,8 2-2 16,-3-20-4-16,19 13-10 16,-21-26-16-16,30 4-3 15,-12-14 1-15</inkml:trace>
  <inkml:trace contextRef="#ctx0" brushRef="#br3" timeOffset="168673.6476">23240 16733 52 0,'-5'-17'39'0,"5"17"-1"16,0 0 0-16,19 10-30 15,-19-10-4-15,22 17-1 16,-6-7-1-16,1 3 1 16,4-4-1-16,2-3 0 15,-2-5 0-15,0-4-1 16,-1-7 1-16,-2-4-1 15,-2-10-1-15,2-1 0 16,-4-10 0-16,-4 3 1 16,-4-3-1-16,-4 3 0 15,-7 3 0-15,-3 7 1 16,-8 9-1-16,-6 12 1 15,-8 15 0-15,0 9 0 0,-3 12 0 16,1 6 1-16,5 9-1 16,5-1 0-16,12 0 0 15,10-8-1-15,20-9 0 16,11-13 0-16,19-8-2 15,11-14 1-15,11-6-4 16,1-18-5-16,10 7-3 16,-20-26-9-16,9 12-19 15,-21-13-2-15,-15 4 0 16</inkml:trace>
  <inkml:trace contextRef="#ctx0" brushRef="#br3" timeOffset="169372.6876">13823 17431 60 0,'0'-21'42'0,"0"21"-1"16,5-16 1-16,5 22-38 15,-15 10-2-15,3 16 2 16,-6 12-2-16,8-44 0 16,-8 64-1-16,8-64 1 15,-7 93 0-15,1-34-3 16,-3 8 3-16,7-1-4 15,-5 0 2-15,2-1-4 16,3-2 0-16,2-4-8 16,9-4-17-16,-6-11-12 0,-3-44-3 15,17 65 3-15</inkml:trace>
  <inkml:trace contextRef="#ctx0" brushRef="#br3" timeOffset="169585.6997">13879 18084 59 0,'0'0'42'0,"-7"-68"1"15,7 68-4-15,-3-48-31 16,3 48-2-16,0 0-2 16,25-43-1-16,-25 43-2 15,0 0-1-15,67-34-2 16,6 11 0-16,10-2-6 15,2-4-9-15,16-1-20 0,-19-17-4 16,-10 4-2-16,-21 1 1 16</inkml:trace>
  <inkml:trace contextRef="#ctx0" brushRef="#br3" timeOffset="169803.7122">14408 17419 64 0,'-14'49'44'16,"-11"2"-2"-16,25-51-2 15,-19 72-34-15,19-72-4 16,-13 90 2-16,5-43-2 16,0 3-1-16,12-1-2 15,0-11-2-15,-4-38 0 0,23 69-16 16,-23-69-13-16,37 55-11 15,-37-55-3-15,51 30 5 16</inkml:trace>
  <inkml:trace contextRef="#ctx0" brushRef="#br3" timeOffset="170273.7391">14786 17542 60 0,'-11'17'42'0,"-6"4"-1"16,17-21 0-16,0 0-37 15,-12 64-1-15,12-64 1 0,-10 65-2 16,10-65 2-16,-15 82-3 16,15-82 1-16,-14 80-2 15,14-80 2-15,-15 75-2 16,15-75 0-16,-7 60 0 15,7-60-1-15,0 0 3 16,3 49-3-16,-3-49 1 16,26-8 1-16,-9-19 0 15,-2-27-2-15,12-21 2 16,1-18-1-16,1-15-1 15,-7 10 2-15,0 25 0 16,-6 29-2-16,-1 13 1 16,0 16 1-16,1 16 0 15,0 16-1-15,-4 15 1 0,-2 15-1 16,-10-47-2-16,7 60 2 15,-7-60 0-15,11 84 0 16,-11-84-1-16,3 97 0 16,2-44-3-16,-4-8 1 15,-2-3 0-15,2 3-9 16,0-4-11-16,-1-41-8 15,7 69-10-15,-7-69-2 16,6 44 2-16</inkml:trace>
  <inkml:trace contextRef="#ctx0" brushRef="#br3" timeOffset="170464.75">14911 17955 72 0,'0'0'42'0,"-34"-42"-2"15,34 42 1-15,0 0-38 16,-16-42-1-16,37 17 0 15,16 3-5-15,21 4-1 16,22 7-10-16,0-13-14 16,18 2-13-16,-3-5-2 15,-9 7 1-15</inkml:trace>
  <inkml:trace contextRef="#ctx0" brushRef="#br3" timeOffset="170974.7792">15590 17511 51 0,'0'0'41'0,"0"-24"-1"16,0 24 2-16,3-15-34 15,-3 15-2-15,0 0 0 16,0 0-2-16,0 0 0 16,-2 25-2-16,-8 4 0 15,-1 4-1-15,11-33 0 0,0 0 0 16,-34 73 0-16,34-73-1 15,-29 61 2-15,29-61-2 16,-28 63 1-16,28-63 1 16,-23 60-1-16,23-60-1 15,-8 45 1-15,8-45 0 16,0 0-1-16,20 50 1 15,-20-50-1-15,0 0 0 16,60 23-1-16,-60-23 1 16,64-1-2-16,-64 1-1 15,75-11-5-15,-75 11-4 16,80-11-8-16,-80 11-8 15,74-14-7-15,-74 14-8 16,70-21 2-16</inkml:trace>
  <inkml:trace contextRef="#ctx0" brushRef="#br3" timeOffset="171282.7968">16093 17610 53 0,'0'-16'41'16,"7"3"0"-16,-7 0 1 16,0 13-35-16,0 0-2 15,0 0-1-15,-2 31-1 0,2-31 0 16,0 0-1-16,-5 63-1 15,5-63 1-15,-8 62-1 16,8-62 0-16,-7 77-1 16,7-77-1-16,-7 73-3 15,7-73-6-15,-4 66-10 16,4-66-12-16,4 49-12 15,-4-49 0-15,0 0 2 16</inkml:trace>
  <inkml:trace contextRef="#ctx0" brushRef="#br3" timeOffset="171493.8089">16170 17517 69 0,'0'0'43'0,"9"-12"-1"15,11 8 1-15,-6-1-40 16,15-2-1-16,4-5 0 15,4 2-2-15,-1-2-1 16,-4 2-2-16,-1 3-2 16,-14 2-7-16,8 15-13 15,-25-10-15-15,9 17-2 16,-17-7 0-16</inkml:trace>
  <inkml:trace contextRef="#ctx0" brushRef="#br3" timeOffset="171733.8223">16256 17689 75 0,'0'0'45'15,"-44"48"-2"-15,39-32 2 16,5-16-41-16,10 2-2 15,4-15 0-15,19 1-2 16,1-10-4-16,9 6 1 16,-1 3-4-16,-15 3-7 15,11 18-10-15,-23-6-15 16,12 4-4-16,-12-5 0 15</inkml:trace>
  <inkml:trace contextRef="#ctx0" brushRef="#br3" timeOffset="172168.8475">16662 17684 67 0,'-11'-4'44'16,"11"4"-1"-16,0 0 2 0,29-10-39 15,0 4-2-15,13 1-1 16,9 1-1-16,7-2 0 15,5-4-2-15,6-4 1 16,2-1-1-16,1-4-1 16,-3 2 0-16,-11-1-1 15,-6 5 0-15,-12 0-2 16,-12 7 0-16,-18 5-3 15,-10 1-7-15,-16 15-11 16,10 0-8-16,-20-4-9 16,10-1 1-16,-5-5 1 15</inkml:trace>
  <inkml:trace contextRef="#ctx0" brushRef="#br3" timeOffset="172710.8785">17757 17354 66 0,'0'0'42'0,"0"0"-1"16,6 11 1-16,-10 1-40 16,1 3 0-16,0 2 0 15,-2 6 0-15,-5 5-1 16,-4 6 0-16,-4 6 0 15,-3 2 0-15,21-42 1 16,-27 49 0-16,27-49-1 16,-26 53 1-16,26-53-1 15,-28 48 0-15,28-48 0 16,0 0 0-16,-13 57 0 15,13-57-1-15,32 25 1 0,-8-20 0 16,20-5 0-16,0-16-1 16,16-2-1-16,2-3 0 15,1 6-3-15,-8 7-1 16,-11 7-6-16,-44 1-4 15,49 12-6-15,-49-12-8 16,55 11-13-16,-55-11 0 16,61 14 2-16</inkml:trace>
  <inkml:trace contextRef="#ctx0" brushRef="#br3" timeOffset="173026.8963">18454 17394 64 0,'-17'-15'42'0,"17"15"-1"16,-16 16 1-16,17 4-36 15,-12 11-3-15,7 9 1 16,4-40-3-16,-6 58 1 16,6-58-1-16,-13 68 0 15,13-68 0-15,-6 76-1 16,6-76-1-16,0 74-2 15,0-74-7-15,18 63-8 0,-18-63-17 16,0 0-6 0,59 45-1-16,-38-41 1 0</inkml:trace>
  <inkml:trace contextRef="#ctx0" brushRef="#br3" timeOffset="173255.9097">19026 17490 68 0,'-15'-5'42'0,"0"10"0"16,10 7 0-16,-10 7-37 15,8 4-2-15,0 1 0 16,3 4-1-16,4-28 0 16,0 0-1-16,-6 60 0 15,6-60-1-15,-4 48-1 16,4-48-1-16,-5 51-1 15,5-51-4-15,0 48-9 0,0-48-12 16,0 0-12-16,5 47-2 16,-5-47 1-16</inkml:trace>
  <inkml:trace contextRef="#ctx0" brushRef="#br3" timeOffset="173483.9227">19039 17476 71 0,'0'0'43'0,"11"0"-2"16,1-5 1-16,14 0-38 16,9-3-1-16,11-4-1 0,12-5-1 15,8-5-1-15,10-1-1 16,3-4-4-16,5 12-8 15,-24-6-13-15,7 11-15 16,-22 1-2-16,-8 12 1 16</inkml:trace>
  <inkml:trace contextRef="#ctx0" brushRef="#br3" timeOffset="173753.9382">19106 17716 60 0,'0'0'44'0,"-10"-6"-2"0,15-5 2 16,2-2-35-16,-7 13-4 16,18-13-1-16,-4 9-1 15,1 2 0-15,2 0-2 16,5-1 0-16,10-2 0 15,11-1-2-15,8-3-2 16,11-4-3-16,0-1-6 16,20 8-9-16,-14-11-18 15,16 2-3-15,-11-3-2 16,2 3 1-16</inkml:trace>
  <inkml:trace contextRef="#ctx0" brushRef="#br3" timeOffset="174157.9613">19987 17454 58 0,'-11'-17'41'15,"11"17"-1"-15,6-12 2 16,-6 12-35-16,0 0-1 16,13-1-1-16,-13 1-1 0,1 27 0 15,-6-1-1-15,-3 11-1 16,-7 6 0-16,15-43 0 15,-18 54-2-15,18-54 0 16,-15 61-1-16,15-61-2 16,-17 59-1-16,17-59-7 15,-3 56-10-15,3-56-13 16,0 0-7-16,2 51-1 15,-2-51 2-15</inkml:trace>
  <inkml:trace contextRef="#ctx0" brushRef="#br3" timeOffset="174410.9757">20015 17411 77 0,'2'-13'44'15,"12"9"-1"-15,-1-10 1 16,7 4-40-16,11-5-2 15,4-1 0-15,5 0-1 16,-2 1-2-16,1 0-1 16,-6 3-1-16,-4 7-2 15,-9 0-4-15,2 19-9 16,-22-14-12-16,1 21-12 15,-12-9 0-15,3 6 0 16</inkml:trace>
  <inkml:trace contextRef="#ctx0" brushRef="#br3" timeOffset="174640.9889">19983 17670 67 0,'-14'14'43'0,"14"-14"-1"15,0 0 1-15,32-12-34 16,-4-5-6-16,9-6 0 15,4 0-1-15,4-6-1 16,-1 5-1-16,-2 2-1 16,-8 3-1-16,-9 8-1 15,-10 7-2-15,-15 4-3 16,10 13-9-16,-29-2-13 15,4 6-11-15,-13 0-1 0,7 4 1 16</inkml:trace>
  <inkml:trace contextRef="#ctx0" brushRef="#br3" timeOffset="174833.9999">20048 17724 80 0,'0'0'43'16,"-47"47"0"-16,47-47-6 16,0 0-31-16,2 19-2 15,29-19-1-15,4-13-2 16,20-4-1-16,6-9-1 15,14-6-3-15,2-1-1 16,-14 0-8-16,-16 31-9 16,-31 1-13-16,8 9-7 15,-14 1-2-15,1 6 2 16</inkml:trace>
  <inkml:trace contextRef="#ctx0" brushRef="#br3" timeOffset="175017.0104">20713 17724 79 0,'0'0'45'16,"0"0"-2"-16,0 0 1 16,41 53-41-16,-41-53-11 15,0 0-9-15,0 0-16 16,0 0-10-16,-21 17-1 15,21-17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9:4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16T00:09:40.395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3905 1313 43 0,'0'0'35'0,"7"-48"-1"15,-7 48 2-15,0 0-17 16,5-59-13-16,-5 59-2 15,0 0-1-15,0 0 1 16,14-18-2-16,-18 53 2 16,-6 23-4-16,6 18 0 0,-15-3-1 15,13 31 1-15,-3 13-1 16,3 12 1-16,3 2 0 15,1 12-2-15,5 6 2 16,4 8 0-16,1 7 1 16,8 9-1-16,3 9 1 15,1 9-1-15,-2 9 0 16,1 9 2-16,-5 8-2 15,-1 11-1-15,-4 6 1 16,-4 6 0-16,-2 7 1 16,2 7 0-16,-3 5 2 15,3 7-2-15,1 3 3 16,3 3-1-16,1 5 0 15,5 6-2-15,-2 4 0 16,0 3 0-16,-2 0-2 16,-2 5 2-16,-3 6-2 0,-5 10 1 15,-3 9 0-15,-4 8 2 16,-2 10-3-16,-1 7 2 15,-3 5-2-15,4 7 1 16,0 1-2-16,5 5 0 16,3-4-1-16,5 2 1 15,2-4 0-15,3-3-2 16,3-2 2-16,-4-10-2 15,1-16-1-15,-6-33-4 16,15-27-32-16,-17-47 2 16,10-42-3-16,-3-57 0 15</inkml:trace>
  <inkml:trace contextRef="#ctx1" brushRef="#br0">9263 5781 0,'47'-36'0</inkml:trace>
  <inkml:trace contextRef="#ctx0" brushRef="#br0" timeOffset="897.0513">1961 12472 57 0,'20'5'38'0,"9"5"-2"0,-4-3 0 16,7 4-24-16,7 1-12 16,13 2-2-16,14 1 2 15,17-1-1-15,12-2 1 16,14-3-1-16,19-1 1 15,16-2 0-15,18-4 0 16,15-1 0-16,16 0 0 16,17-3 0-16,17 0 1 15,22-4-1-15,21-2 0 16,10-3 1-16,19-1-1 15,14-2 2-15,6 0-2 16,13 3 1-16,9-1-1 16,6 4 2-16,5 7-2 15,12 2 1-15,9 2-1 16,7 7 2-16,10 1-2 0,11 1 0 15,47-1 1-15,-27-2 0 16,14-3 0-16,54-3 0 16,-30-7 1-16,17-5-1 15,42-3 1-15,-14 0 0 16,-27 0-1-16,46 2 1 15,44 3-2-15,-82 10 1 16,39 3-1-16,39 8-1 16,-72 0 1-16,32 3 0 15,23 1 0-15,-20-1 0 16,-42-6 1-16,54-5-2 15,31-10 2-15,-57-1 1 16,46-10-1-16,3-6 0 0,-4-4-3 16,-11-8 0-16,-3 8-9 15,-28-13-25-15,-43 7-2 16,-23-6-3-16,-46 7 1 15</inkml:trace>
  <inkml:trace contextRef="#ctx0" brushRef="#br0" timeOffset="2179.1245">11006 13311 68 0,'23'-3'41'16,"-23"3"-1"-16,11 3-1 0,-22 16-37 15,-8 8-1-15,-4 12 1 16,-6 23 1-16,-11 18 0 15,-7 23 0-15,-7 17-1 16,1 12 0-16,4 4 0 16,13 0 0-16,8-9-1 15,18-16 0-15,18-19-2 16,16-23-1-16,25-20-1 15,8-35-15-15,19-6-23 16,-2-26 0-16,2-9-1 16,-12-16 0-16</inkml:trace>
  <inkml:trace contextRef="#ctx0" brushRef="#br0" timeOffset="2389.1366">10462 14093 83 0,'-47'25'44'16,"20"-9"0"-16,34 0-3 15,20-1-38-15,25-19-3 16,22-10 1-16,19-6-1 16,9-4-1-16,5-5-1 15,5 3-2-15,-8-8-4 16,6 17-20-16,-21-8-14 15,-7 13 2-15,-20-3-2 16</inkml:trace>
  <inkml:trace contextRef="#ctx0" brushRef="#br0" timeOffset="2539.1452">11442 14105 59 0,'-29'45'38'15,"9"8"1"-15,-5-7 1 16,17 5-31-16,-2-7-5 16,13-4-2-16,6-6-2 15,2-22-14-15,16 0-25 16,-4-18 0-16,13-11-2 15,-4-20 1-15</inkml:trace>
  <inkml:trace contextRef="#ctx0" brushRef="#br0" timeOffset="3110.1778">11715 13841 86 0,'-19'46'43'15,"-2"-10"-1"-15,12 2-1 16,9-8-40-16,1 0 0 15,7-3 0-15,3-2-1 16,-2-2 1-16,3-3-2 16,-3-3 1-16,2-4 0 15,-1-3 0-15,-10-10 0 16,14 8 0-16,-14-8 0 15,12-10 0-15,-9-4 0 16,6-6 0-16,-2-3 1 16,4-2 0-16,1-3 0 0,1 1-1 15,2 3 1 1,2 3 0-16,-3 7 0 0,0 8-1 15,1 11 0-15,-15-5 0 16,17 23 0-16,-12-5 0 16,1 3 0-16,0 0-1 15,1-2 1-15,0 0 0 16,4-8 0-16,5-2 1 15,5-10-1-15,4-5 0 16,8 0 2-16,-2-7-1 16,4 2 0-16,-1-4 0 15,-5 5 0-15,-5-3 0 16,-3 11 0-16,-8 6 0 15,-13-4-2-15,8 20 0 0,-13-1 0 16,3 8 0-16,-5 2 0 16,6 7-2-16,-6-3 0 15,9 2-2-15,-1-7-1 16,13 7-8-16,-14-35-7 15,38 29-13-15,-17-31-7 16,15-3-1-16,-5-14 2 16</inkml:trace>
  <inkml:trace contextRef="#ctx0" brushRef="#br0" timeOffset="3478.1989">12558 14010 73 0,'0'0'42'15,"-4"16"-1"-15,11 1 1 16,-3-4-37-16,13 1-2 0,4-6 0 15,12-3-1-15,4-5 0 16,5-3 0-16,0-7 0 16,3-1 0-16,-6-6-1 15,-5 0 0-15,-8-8 0 16,-12 0 0-16,-10-2-1 15,-11 2 1-15,-11 4-2 16,-11 8 1-16,-10 8 1 16,-7 12-1-16,-2 16 1 15,-4 11-1-15,-1 11 1 16,13 8 0-16,7 3 0 15,14-1-1-15,18-8 0 16,16-7-1-16,21-16 0 16,20-16-4-16,31-3-8 0,-3-27-3 15,33 8-8-15,-11-33-10 16,27 3-8-16,-1-10-2 15,6-4 3-15</inkml:trace>
  <inkml:trace contextRef="#ctx0" brushRef="#br0" timeOffset="4003.2287">14426 13231 69 0,'-49'49'40'16,"-17"18"-1"-16,-5 28 2 15,-9 8-32-15,8 21-4 16,11-3-1-16,19 6 0 15,14-8-2-15,23-9-2 16,20-17-2-16,27-24-3 16,40-5-15-16,2-37-21 15,32-7 0-15,6-29-2 16,14-9 1-16</inkml:trace>
  <inkml:trace contextRef="#ctx0" brushRef="#br0" timeOffset="4636.2651">15071 13790 59 0,'-16'-4'39'16,"-9"-4"-1"-16,0 11 1 15,-14 0-30-15,3 8-5 16,-3 4 0-16,-2 8-1 16,1 3 0-16,6 2-1 0,3-1 0 15,16-1 0-15,6-1-2 16,12-1 1-16,9-8-1 15,11 0 1-15,11-6-1 16,3 2 0-16,4-3 0 16,-2 2-1-16,-6-1 1 15,-5 3 0-15,-13 4 0 16,-7 6-1-16,-15 5 1 15,-9 1-2-15,-5 3 2 16,-4-1-2-16,1 2-2 16,0-12-3-16,19 7-17 15,5-28-14-15,0 0-1 16,31-13-1-16,10-9 1 15</inkml:trace>
  <inkml:trace contextRef="#ctx0" brushRef="#br0" timeOffset="4996.2856">15387 13947 71 0,'-19'15'39'0,"12"11"1"16,-2-10-1-16,16 6-35 15,7-17-1-15,14-3-1 16,12-9 1-16,10-5-3 15,6-5 1-15,2-7-1 16,-6-3 1-16,-5 1 0 16,-10 0-1-16,-10 3 1 15,-17 4-1-15,-13 4 1 16,-15 2-1-16,-8 7 1 0,-9 7 0 15,-8 6 0-15,-4 8 0 16,-1 6 0-16,2 4 1 16,3 9 0-16,9 2-1 15,10-2-1-15,14 1 0 16,11-8-1-16,17-1-3 15,10-11-3-15,27 3-10 16,-6-27-16-16,26 6-8 16,-4-19-2-16,12 1 5 15</inkml:trace>
  <inkml:trace contextRef="#ctx0" brushRef="#br0" timeOffset="5206.2976">16165 13742 74 0,'-6'-24'39'0,"6"24"1"15,-24-7 0-15,3 25-33 16,-4 3-2-16,-1 16 0 15,-3 3-2-15,5 9 1 16,4-2-3-16,8-4 0 16,12-5-1-16,11-14-2 15,19-10-3-15,4-19-7 16,25 10-10-16,-9-28-14 15,22 6-3-15,-8-12-4 16,12 4 3-16</inkml:trace>
  <inkml:trace contextRef="#ctx0" brushRef="#br0" timeOffset="6400.366">16653 13833 44 0,'-9'-17'35'16,"2"6"3"-16,-11-1-2 15,4 11-29-15,-12-4 0 16,3 17 1-16,-11-1-3 16,3 13 0-16,-7 4-1 15,4 8 1-15,1 2-2 16,8 2-1-16,6-3 1 0,10-1-2 15,13-7 1-15,14-9-2 16,15-7 0-16,13-12-2 16,10-11 2-16,4-5 0 15,1-11 0-15,-2-5-1 16,-5-3 1-16,-13-4-1 15,-7-4 1-15,-16 1 0 16,-8 3 0-16,-9 2 0 16,-5 1 0-16,-5 9 0 15,-2 5 1-15,-1 6-1 16,2 6 1-16,10 9-1 15,-14 7 1-15,14-7 0 16,9 19 0-16,8-9 0 16,8-2 0-16,8-3-1 0,7-1 1 15,4-1 0-15,-3 0-1 16,-1 1 0-16,-6 3 1 15,-6 4 0-15,-10 5-1 16,-11 3 1-16,-10 5-1 16,-6 5 2-16,-4 2-2 15,-4 5 1-15,-4-2-1 16,4-2 0-16,-1-4 0 15,9-4-1-15,2-7 2 16,9-7-2-16,-2-10 1 16,26-10 1-16,-1-10 0 15,3-5-1-15,8-6 2 16,-4-4-2-16,2 1 1 15,-2 2 0-15,-4 6-1 16,-6 4 0-16,-2 8 0 0,-10 9 0 16,-10 5-1-16,14 16 1 15,-14 1-2-15,0 4 0 16,5 4-3-16,0-1-1 15,14 11-8-15,-11-19-10 16,26 15-6-16,-9-20-10 16,19 2-1-16,-4-16 1 15</inkml:trace>
  <inkml:trace contextRef="#ctx0" brushRef="#br0" timeOffset="6788.3882">17781 13781 83 0,'-15'-27'40'15,"-1"16"1"1,-15 1-1-16,6 14-34 0,-14 10-2 15,3 12-1-15,-3 7 0 16,5 9 0-16,7-2-2 16,7 5 1-16,11-9-1 15,12-7 0-15,13-18-1 16,13-10 1-16,11-13 0 15,13-17-1-15,7-11 1 16,4-11-2-16,2-12 2 16,-2-4-1-16,-2 2 1 15,-9 1-1-15,-7 11 0 16,-12 8 0-16,-12 19-1 15,-22 26 1-15,0 0 0 16,-20 35 0-16,-10 19 0 0,-8 9 0 16,1 7-1-16,5 3-1 15,10 0-3-15,8-15-2 16,25-3-4-16,5-30-5 15,37 1-7-15,-7-32-8 16,26 3-1-16,-11-23-9 16,16-4 4-16</inkml:trace>
  <inkml:trace contextRef="#ctx0" brushRef="#br0" timeOffset="7091.4056">18494 13648 91 0,'-33'-7'41'0,"4"19"0"15,-9-1-1-15,6 11-36 16,-3 4-2-16,6 4 0 0,7 1-1 15,7-2 0-15,7-2-1 16,9-4 1-16,8-7-1 16,10-5 1-16,4-5-1 15,5-4 1-15,-2-2-1 16,2-1 0-16,-2 0 0 15,-7 1 0-15,-8 5 0 16,-11-5 0-16,5 23 0 16,-16-5 0-16,-4 6-2 15,-8 3 0-15,1 3-3 16,-7-6-5-16,14 12-5 15,-16-22-7-15,27 16-8 16,-15-26-6-16,19-4-7 16,0 0 3-16</inkml:trace>
  <inkml:trace contextRef="#ctx0" brushRef="#br0" timeOffset="7956.455">19696 13777 71 0,'-6'-20'38'16,"6"20"0"-16,-21-23 1 15,8 24-31-15,-12-2-4 16,-3 9-1-16,-3 5 0 15,-1 10 0-15,-3 3 0 16,2 8-1-16,5 2-1 16,4 4 1-16,9-2-1 15,12 0-1-15,9-7 0 0,12-4 0 16,13-7 0-16,8-8-1 15,9-11 1-15,3-11 0 16,1-6 1-16,-3-10 0 16,-4-5 0-16,-9-6-1 15,-9-2 1-15,-10-5 0 16,-8 1-1-16,-9 3 0 15,-4 2 0-15,-5 7 1 16,-3 4-1-16,-1 10 0 16,2 7 0-16,11 10 0 15,-12 4 0-15,13 8 1 16,11 2-1-16,6 3 1 15,11-1-1-15,6 3 1 16,4 1-1-16,2 0 1 0,-2 3-1 16,-3 1 1-16,-4 2-1 15,-12 2 0-15,-8 4-1 16,-10-2 0-16,-6 1 1 15,-6-2-1-15,0-8 0 16,-3 1 0-16,0-6 0 16,13-16 1-16,-16 17 0 15,16-17 0-15,1-10 1 16,8-2 1-16,1-8 1 15,7-4-1-15,3-8 0 16,7-6 1-16,5-4-2 16,5-2 1-16,3 2-2 15,1-1-2-15,3 8-2 16,-6 3-6-16,10 20-3 0,-20-7-4 15,10 30-8-15,-19-19-6 16,15 29-3-16,-7-9-8 16,15 6 3-16</inkml:trace>
  <inkml:trace contextRef="#ctx0" brushRef="#br0" timeOffset="8698.4975">21204 13827 63 0,'0'-13'38'0,"-9"-5"-2"15,9 18 2-15,-27-12-32 16,17 16-1-16,-10 3 0 0,6 12 1 16,-5 1-2-16,5 9-1 15,0-1 0-15,8 6 0 16,6-4-2-16,6-1 0 15,14-7 0-15,5-5-2 16,6-10 1-16,6-4 1 16,5-10 0-16,1-6 0 15,-1-9 0-15,-1-4 1 16,-4-6-1-16,-4-2 0 15,-2-2 0-15,-5-4 0 16,-4 3-1-16,-6 3 0 16,-2 8 0-16,-7 7 0 15,-7 19 1-15,0 0-1 16,-5 34 0-16,-9 13 1 0,-7 20-2 15,-3 15 1-15,-8 15-1 16,-1 10 0-16,-3 3 0 16,3-4 0-16,0-8 0 15,8-12 0-15,4-15 0 16,6-17 1-16,6-16-1 15,4-19 0-15,5-19 0 16,0 0-1-16,-13-26-1 16,9-16-3-16,9 2-6 15,-9-29-8-15,18 11-8 16,-13-20-9-16,15 7-3 15,-3-6 1-15</inkml:trace>
  <inkml:trace contextRef="#ctx0" brushRef="#br0" timeOffset="9112.5212">21724 13940 90 0,'24'15'39'16,"-6"-10"-1"-16,11 3 1 15,-1-9-38-15,5-4 1 16,6-5-1-16,2-4 0 16,3-6 0-16,0-4 0 15,-1-5 0-15,-4-2 0 16,-6-2 0-16,-5 1 0 0,-7-2 0 15,-11 3 0-15,-9 4 0 16,-13 9-1-16,-8 5 1 16,-12 12 0-16,-6 9 0 15,-4 12 1-15,-9 9-1 16,4 8 0-16,6 3 0 15,9 1 0-15,10 3-1 16,16-3 0-16,19-7-1 16,12-6-2-16,17-6-1 15,12-11 0-15,13-3-5 16,-2-17-6-16,18 8-8 15,-18-23-11-15,13 9-3 16,-17-16-3-16,2 4 4 16</inkml:trace>
  <inkml:trace contextRef="#ctx0" brushRef="#br0" timeOffset="10058.5752">22593 13719 79 0,'-14'-13'39'15,"-17"-3"0"-15,2 20 1 16,-16-6-29-16,3 22-6 16,-2 4 0-16,1 10-2 15,-2 3 0-15,9 3 0 16,4 0-2-16,12 0 0 15,7-12 0-15,12-3 0 16,14-12-2-16,12-7 1 16,11-10 0-16,5-8 0 15,8-8 1-15,2-8-2 16,2-3 1-16,-6-4 0 15,0-2 0-15,-9 2 0 16,-8 2 0-16,-6 5 0 0,-9 9 0 16,-9 6 0-16,-6 13 0 15,-10 7 0-15,-5 9 1 16,-4 7-1-16,-1 6 0 15,4-1 1-15,2 3-1 16,10-4 0-16,8-8 0 16,13-4 0-16,10-9 0 15,12-9 0-15,8-4 0 16,6-4 0-16,3-3 0 15,-5-2 1-15,-6 1-1 16,-7 2 0-16,-8 5 1 16,-9 7-1-16,-21 1 1 15,8 16-1-15,-20 4 0 16,-2 2 0-16,-6 4-1 0,-1 5 1 15,0-5-1-15,6 0 1 16,1-5-2-16,9-9 2 16,5-12 0-16,0 0 0 15,19-9 2-15,-4-12-2 16,6-4 1-16,0-9 0 15,3-4 0-15,1-4-1 16,0-3 1-16,1 4-1 16,-2 3 0-16,0 2 0 15,2 6 0-15,-1 8 0 16,1 7 0-16,0 5-1 15,3 3 1-15,3 4 0 16,0 3 0-16,1 0 0 0,-4 3 0 16,1-3 0-16,-7 1 0 15,-5-1 0-15,-5 1 0 16,-13-1 0-16,0 0 0 15,0 0 0-15,-17 3 0 16,-6 4 1-16,-8 3-1 16,-3 7 0-16,-3 1 1 15,-3 4-1-15,4 4 0 16,7-1 1-16,10-2-1 15,9-1 0-15,16-6 0 16,13-4-1-16,12-7 1 16,3-1 0-16,4-2 0 15,-2 0 0-15,-3 2 0 16,-5 2-1-16,-12 4 1 0,-11 4 0 15,-12 3 0-15,-9 3-1 16,-5 3 0-16,-8 0-1 16,0 2-2-16,-2-6-3 15,9 5-3-15,-7-11-4 16,15 9-2-16,-12-20-6 15,19 17-2-15,-17-25-4 16,24 6-3-16,-29 1-4 16,13-9 2-16</inkml:trace>
  <inkml:trace contextRef="#ctx0" brushRef="#br0" timeOffset="10929.6251">17942 14734 64 0,'25'-20'40'0,"-5"16"0"15,-20 4 0-15,0 0-35 16,-34 18-3-16,2 13 1 15,-10 7 0-15,-1 14-2 16,-4 7 1-16,8 9-2 16,6 0 2-16,17-3-2 15,14-8 1-15,16-6 0 16,21-16-1-16,16-16 0 15,8-15 0-15,8-17 0 16,4-14 0-16,-8-11-1 16,-4-8 1-16,-10-5-1 15,-14 0 1-15,-12-5-1 0,-17 4 1 16,-10 4 1-16,-7 5 0 15,-8 9 0-15,-3 7 0 16,-1 10 1-16,2 5-1 16,4 10 1-16,17 2-1 15,-6 12 0-15,20-2 0 16,11 1-1-16,15 0 0 15,9 1 0-15,11-1 0 16,0 2 0-16,1 4 1 16,-6-1-3-16,-9 9 3 15,-11 5-1-15,-13 6-1 16,-15 3 1-16,-11 2-1 15,-9 1 1-15,-7 2 0 16,-1-6 0-16,-4-6-1 0,7-7 2 16,1-9-1-1,17-16 1-15,-11 2 1 0,17-17-1 16,11-11 1-16,6-10 0 15,9-6 0-15,5-8-1 16,7-2 1-16,1-2-2 16,-1 5 1-16,-2 2-1 15,-5 9-3-15,-7 3-2 16,0 17-5-16,-16-3-3 15,9 23-5-15,-23-12-5 16,21 26-3-16,-21-16-5 16,25 20-1-16,-12-11-1 15</inkml:trace>
  <inkml:trace contextRef="#ctx0" brushRef="#br0" timeOffset="11129.6365">19533 15148 77 0,'-5'15'44'0,"-9"-18"-3"16,14 3-1-16,-14-9-39 15,10-17-13-15,22 10-8 16,-13-19-11-16,23 14-11 15,-9-8-1-15,15 10 2 16</inkml:trace>
  <inkml:trace contextRef="#ctx0" brushRef="#br0" timeOffset="11291.6458">20112 15158 80 0,'30'24'42'16,"-10"-16"-1"-16,4 2-1 15,7-10-43-15,-16-17-10 16,22 11-9-16,-19-23-10 15,17 9-10-15,-6-10 0 16,16 9 0-16</inkml:trace>
  <inkml:trace contextRef="#ctx0" brushRef="#br0" timeOffset="11447.6547">20813 15117 81 0,'14'24'44'0,"-14"-24"-2"16,4 19 0-16,6-21-41 15,-9-13-7-15,18 5-7 16,-6-24-6-16,23 17-10 15,-12-20-9-15,25 12-6 16,1-5 2-16</inkml:trace>
  <inkml:trace contextRef="#ctx0" brushRef="#br0" timeOffset="11606.6638">21840 15213 86 0,'41'40'44'0,"-18"-23"-1"15,2-3-4-15,-8-15-47 16,-6-24-7-16,19 7-7 0,-20-29-10 15,20 3-12-15,-12-11-1 16,15 2 1-16</inkml:trace>
  <inkml:trace contextRef="#ctx0" brushRef="#br0" timeOffset="12133.694">23894 13040 83 0,'20'-5'40'0,"10"29"0"15,4 19-1 1,-1 31-36-16,17 26-2 0,7 25 1 16,4 23-1-16,-4 21-1 15,-5 7 0-15,-10 5-1 16,-18-1 0-16,-17-7-1 15,-24-6 1-15,-25-6 0 16,-23-15 0-16,-20-11 0 16,-11-14-2-16,-3-19-2 15,11-11-8-15,-4-38-12 16,31-14-14-16,14-32-2 15,29-18 0-15</inkml:trace>
  <inkml:trace contextRef="#ctx0" brushRef="#br0" timeOffset="12251.7007">24099 15069 61 0,'-6'-16'11'0,"-20"-2"-10"16,-18-5-2-16,-19-10-40 15</inkml:trace>
  <inkml:trace contextRef="#ctx0" brushRef="#br0" timeOffset="13614.7787">663 3943 78 0,'0'0'37'15,"5"-12"-2"-15,-5 12 1 16,0 0-33-16,-5 12 0 16,-3 10 0-16,5 12 1 15,-6 10-1-15,-3 14-1 0,-2 11 0 16,-1 9 0-16,-3 9 0 15,-2-1-1-15,-1-2 1 16,0-2-1-16,-1-10 0 16,4-10 1-16,-1-15-1 15,9-14 1-15,4-22-1 16,6-11 0-16,4-31 0 15,12-16 0-15,6-20 1 16,2-14-1-16,8-17 0 16,3-11 1-16,0-3-1 15,3-5 0-15,-1 9-1 16,-3 10 1-16,-4 16-1 16,-5 13 0-16,-3 19 0 0,-1 22 0 15,-3 17 0-15,-6 22 1 16,0 19 0-16,1 18 0 15,-2 14-1-15,1 13 1 16,2 15-2-16,-3 8 1 16,-3 5-2-16,0 0 1 15,-1-4-2-15,-3-12-2 16,5-5-3-16,-8-29-8 15,21 0-9-15,-22-36-14 16,14-8-1-16,-8-24 0 16,3-6 0-16</inkml:trace>
  <inkml:trace contextRef="#ctx0" brushRef="#br0" timeOffset="14275.8165">688 4444 99 0,'-34'5'41'15,"16"8"0"-15,0-11 0 16,18-2-35-16,23-11-6 15,11-4 0-15,14-5-1 16,9-7 1-16,14-2 0 16,4 1-1-16,4 2 1 15,-4 7-1-15,-9 9 1 16,-8 11 1-16,-15 12-2 15,-13 13 1-15,-19 9 0 16,-12 11 0-16,-16 6 0 16,-6 4 0-16,-9 1 1 15,-2-1-1-15,-1-6 1 0,5-8 0 16,4-7 0-16,8-14 0 15,18-21-1-15,0 0 1 16,18-21 0-16,10-18-1 16,6-8 1-16,7-8-1 15,-2-9 2-15,2-1-1 16,-5 4 0-16,-6 4 1 15,-11 12-1-15,-3 14 1 16,-7 9-1-16,-9 22 1 16,0 0-2-16,0 0 1 15,-6 31-1-15,3-7-1 16,3 5 1-16,3-2-1 15,6-1 0-15,10-6 0 16,2-9 1-16,8-8-1 16,5-10 1-16,5-8 2 0,3-8-2 15,-2-6 2-15,-1-3-1 16,-5-1 0-16,-6 2 0 15,-5 5 1-15,-7 6-2 16,-7 6 0-16,-9 14 0 16,0 0-1-16,0 15-1 15,-8 9 0-15,-5 11 0 16,2 3-2-16,-1 6-1 15,1 1 0-15,6 2-1 16,4-12-4-16,19 3-5 16,-5-29-6-16,31 9-6 15,-10-27-3-15,21 0-9 16,-4-16 3-16,11-3 0 15</inkml:trace>
  <inkml:trace contextRef="#ctx0" brushRef="#br0" timeOffset="15515.8874">2160 4268 88 0,'-18'-13'40'0,"1"19"0"16,-15 0 0-16,10 19-30 15,-16-1-3-15,10 10-3 16,0 1-1-16,10 7-1 16,4-1 0-16,12 0-1 15,7-7 0-15,10-6-1 16,12-7 1-16,2-11-1 15,9-11-1-15,0-12 1 16,0-9-1-16,0-9 0 16,-4-8 1-16,-6-6 0 15,-2-3 0-15,-8 0 0 0,-6 1 1 16,-5 7 0-16,-6 5 0 15,-5 9 0-15,-1 8 0 16,5 18 0-16,-21-8-1 16,21 8 1-16,-17 20-1 15,13-4 1-15,3 3-1 16,2-1-1-16,8-3 1 15,5-2 0-15,6-6 0 16,5-4 1-16,2-4-1 16,4-3 0-16,-2-3 1 15,-5-1 0-15,0 0 0 16,-6 1 0-16,-3 2-1 15,-15 5 1-15,14-1-1 0,-14 1 0 16,0 24 0 0,-5-4-1-16,-6 8 1 0,2 4-1 15,-4 4 0-15,6 1 1 16,-1 0-1-16,3-6 1 15,4-7 0-15,9-9 0 16,8-11 0-16,10-12 1 16,6-10 0-16,5-8-1 15,4-10 2-15,1-4 0 16,0-2-1-16,-5 4 2 15,-6 4-3-15,-9 8 0 16,-10 8 0-16,-12 18 0 16,0 0 0-16,-4 15 0 15,-9 9 0-15,-2 5 0 0,1 4 0 16,0 2 0-16,5 1-3 15,2-4 0-15,8-6-2 16,8-13-3-16,13-1-4 16,-1-22-2-16,24 8-4 15,-10-28-3-15,23 14-7 16,-16-24-1-16,16 11 0 15,-19-10-1-15,-1 6 1 16,-8 14 38-16,-16-9 5 16,2 23 6-16,-22-12 7 15,6 17 3-15,-20 9 1 16,13 16 5-16,-16-10 4 15,11 9-37-15,-9 5-1 16,5 3-2-16,2 0 1 16,3 2-1-16,2-6 1 0,5-3-1 15,5-9 1-15,-1-16 0 16,15 3 0-16,1-17 0 15,9-11 0-15,1-10 1 16,3-3-1-16,0-5 1 16,0-1-1-16,0 5 0 15,-3 4 0-15,-9 10 1 16,-5 11-2-16,-12 14 0 15,9 10 0-15,-9 13 0 16,-6 8 0-16,3 4-2 16,-3 4 0-16,6-2 0 15,3-2-1-15,8-15-3 16,9-2-4-16,1-25-3 15,21 1-2-15,-10-30-4 0,25 6-6 16,-19-33-3-16,18 10-1 16,-18-26-2-16,5 0-2 15,-8-2 4-15,-7-4 31 16,2 20 13-16,-24-6 8 15,9 34 4-15,-23-2 6 16,8 39 1-16,-14 7 8 16,2 34-1-16,-12 13-28 15,-1 15-9-15,3 11-3 16,0 6-1-16,4 1-2 15,2-5-3-15,11 0-6 16,-7-25-6-16,19 2-6 16,-16-32-7-16,20-1-6 15,-11-26-6-15,0 0 2 0,8-29 3 16</inkml:trace>
  <inkml:trace contextRef="#ctx0" brushRef="#br0" timeOffset="15651.8952">3578 4174 108 0,'23'-32'42'15,"-2"-4"-1"-15,14 12-2 16,-2 11-40-16,1-6-10 15,15 25-8-15,-23-11-8 16,12 27-15-16,-19 0 0 16,-5 22-2-16,-19 1 2 15</inkml:trace>
  <inkml:trace contextRef="#ctx0" brushRef="#br0" timeOffset="16238.9288">545 5718 92 0,'0'0'39'16,"3"-12"0"-16,-3 12-1 16,-26 8-32-16,10 2-2 15,-10 4-1-15,2 9 0 16,-4 6 1-16,4 9-1 15,-2 2 0-15,9 6 0 16,3-2-1-16,13 0 0 16,11-7 0-16,11-10-1 15,11-11 0-15,6-11-1 16,4-10 0-16,0-11 1 15,0-10 0-15,-4-6-2 16,-10-8 1-16,-12-2 0 16,-8-1-1-16,-10 2-1 0,-8 4 0 15,-5 2 0-15,-4 11-1 16,-5 6 0-16,5 12 0 15,6 6 0-15,13 0-2 16,-1 11-3-16,30 4-7 16,0-18-5-16,31 11-8 15,1-24-4-15,24 0-7 16,6-15 0-16,13-5 3 15</inkml:trace>
  <inkml:trace contextRef="#ctx0" brushRef="#br0" timeOffset="16455.9412">1496 5233 94 0,'-33'-33'40'15,"-7"15"0"-15,-16 4 1 0,5 22-34 16,-14 13-3-16,5 22 1 16,0 16-3-16,9 16 1 15,5 11-1-15,11 9-1 16,16 2 0-16,9-6-3 15,20-6 0-15,6-19-5 16,17-2-6-16,-10-33-7 16,23 3-9-16,-25-33-7 15,10-2-4-15,-16-16-1 16,-2-4 2-16</inkml:trace>
  <inkml:trace contextRef="#ctx0" brushRef="#br0" timeOffset="16596.9492">1013 5765 113 0,'4'-17'42'0,"26"14"0"0,7-7-6 15,-3-4-46-15,30 15-8 16,-11-16-6-16,17 21-12 16,-20-4-7-16,-7 19 0 15,-18 4 2-15</inkml:trace>
  <inkml:trace contextRef="#ctx0" brushRef="#br0" timeOffset="17589.006">640 6807 86 0,'-15'-20'41'0,"5"17"-1"15,-16 0 1-15,5 20-20 16,-9 4-19-16,-2 14 0 15,-1 9-1-15,1 9 1 16,3 4-1-16,7 1 2 16,7-2-1-16,9-3 0 15,12-13 0-15,13-10 0 16,9-17-1-16,11-13 0 0,8-13-1 15,1-13 1-15,2-11-1 16,-4-8 0-16,-9-5 0 16,-6-2 0-16,-12 0 0 15,-9 7 0-15,-17 3 1 16,-6 10-1-16,-9 7 1 15,-3 10 1-15,1 8-2 16,-1 6 0-16,2 7 0 16,6 4 0-16,8 4 0 15,10 0 0-15,8-1 0 16,12 1 0-16,9-5-2 15,6-3 2-15,6-1 0 16,5-1 0-16,-2 0 0 16,-3 3 0-16,-4 4 0 0,-10 4 0 15,-8 8 0-15,-9 6 2 16,-11 6-4-16,-6 6 2 15,-3 1 0-15,-6 2 0 16,3-2 0-16,0-8-1 16,2-11 1-16,1-5 0 15,9-18 0-15,0 0 1 16,16-33 1-16,-1 0-2 15,2-10 0-15,2-5 0 16,0-8 0-16,6-1 0 16,-7 4 0-16,0 6 0 15,-5 8 0-15,-2 8 0 16,-7 12 0-16,2 1 0 15,-6 18 0-15,18-5 0 0,1 8-5 16,0-8-4-16,18 9-4 16,-8-18-2-16,27 13-5 15,-14-22-5-15,21 16-3 16,-21-21-2-16,13 19-1 15,-19 2 34-15,-8-6 6 16,1 18 3-16,-29-5 5 16,15 17 6-16,-30-4 6 15,11 27 3-15,-23-8 3 16,17 11-29-16,-10 8-2 15,3 2-1-15,3 1 0 16,6-3-3-16,2-5 0 16,7-10-2-16,7-7-3 15,-8-29-1-15,28 11-6 16,-14-35-4-16,20 3-6 0,-22-29-6 15,22 7-3-15,-21-24-7 16,4 1-1-16,-9-11 4 16</inkml:trace>
  <inkml:trace contextRef="#ctx0" brushRef="#br0" timeOffset="17725.0138">1560 6477 115 0,'-15'-27'39'0,"15"27"1"16,-10-12-5-16,13 24-33 16,7 7-4-16,8-3-3 15,17 18-9-15,-4-14-8 16,22 20-11-16,-2-10-4 15,9 1-3-15,-4-6 4 16</inkml:trace>
  <inkml:trace contextRef="#ctx0" brushRef="#br0" timeOffset="18242.0433">2133 6754 97 0,'-10'-3'41'15,"-5"9"0"-15,-17-3 1 16,3 14-23-16,-10 0-14 16,1 9 0-16,-2 6-2 15,0 8-1-15,4 5-2 16,6-1 0-16,8 0 0 15,12-7 0-15,10-8 0 16,12-7 0-16,9-14 0 16,12-12 0-16,5-12 0 15,4-9 0-15,1-8 0 16,-3-6 0-16,-1-2 0 15,-7-1 0-15,-7 6 0 0,-5 6 0 16,-6 12 0-16,-14 18-2 16,0 0 1-16,-2 32 0 15,-16 17 1-15,-3 16 0 16,-4 16-1-16,-8 15 1 15,-1 11 0-15,0 3 0 16,3-4-1-16,2-8 1 16,3-14 0-16,9-17 0 15,2-19 1-15,7-18 0 16,8-30 0-16,0 0-1 15,-7-34 1-15,9-9 1 16,3-13-2-16,4-11 0 16,4-13 0-16,3-3 0 0,7 0 0 15,3 3 0-15,5 10-5 16,-3 2-4-16,10 20-3 15,-13-2-2-15,14 30-6 16,-21-14-4-16,18 27-7 16,-16-14 0-16,19 17-3 15,-2-1 1-15,4-2 2 16</inkml:trace>
  <inkml:trace contextRef="#ctx0" brushRef="#br0" timeOffset="18557.0614">2467 6847 110 0,'14'6'41'15,"-14"-6"2"-15,14 27-2 16,-18-4-35-16,8 9 0 16,-8 5-2-16,2 4 0 15,-1 2-4-15,-4-3 0 16,2-3 0-16,-2-7-3 15,12-9-4-15,-5-21-4 16,24 4-7-16,-12-33-4 16,26 7-8-16,-12-29-4 15,14-1-5-15,-5-11 0 16,-2-2 2-16</inkml:trace>
  <inkml:trace contextRef="#ctx0" brushRef="#br0" timeOffset="18971.085">2683 6639 117 0,'-3'11'43'0,"3"-11"-1"16,3 17 1-16,-3-17-36 15,25 10-4-15,-1-3-3 16,2 3 0-16,-1 2 0 16,3 5 0-16,-8 8 0 15,-6 8 0-15,-8 5 0 16,-6 8 0-16,-9 1 0 15,-2 1 0-15,-3-3 0 16,0-5 0-16,2-9 0 16,3-9 0-16,9-22 0 0,0 0 0 15,16-14 0-15,8-14 0 16,3-8 0-16,6-2 0 15,2-4 0-15,2-1 0 16,-3 7 0-16,-2 9 0 16,-7 10 0-16,-9 15 0 15,-4 12 0-15,-6 9 0 16,-3 9 0-16,-5 3 0 15,4 8 0-15,-3-7-10 16,14 7-3-16,-7-17-2 16,25 6-3-16,-10-25-3 15,23 12-7-15,-12-25 0 16,23 7 0-16,-15-17-1 15,4-3-1-15,-1-1 3 0</inkml:trace>
  <inkml:trace contextRef="#ctx0" brushRef="#br0" timeOffset="19482.1141">3474 6854 118 0,'-21'-16'41'16,"-2"17"1"-16,-17-1-1 15,10 8-35-15,-9 15-2 16,1 10-1-16,3 4-3 16,8 3 0-16,8-2 0 15,12-3 0-15,8-10 0 16,16-8 0-16,11-13 0 15,5-10 0-15,7-12 0 16,3-9 0-16,-3-3 0 16,0-6 0-16,-9 1 0 0,-7 2 0 15,-8 6 0-15,-9 6 0 16,-7 21 0-16,0 0 0 15,-15 1 0-15,3 17 0 16,2 7 0-16,3 2 0 16,4 2 0-16,3-5 0 15,12-4 0-15,5-14-6 16,14-7-4-16,-1-22-4 15,17-1-1-15,-9-27-5 16,23 3-6-16,-18-27-2 16,19 8-1-16,-20-18-6 15,5 6 3-15,-13 12 36 16,-7-5 7-16,0 32 5 15,-30 1 10-15,3 39 2 0,-16 7 3 16,1 35 9-16,-18 12 1 16,12 19-32-16,-12 8-4 15,7 5-3-15,5 1-4 16,-1-9-4-16,16 3-7 15,-7-25-1-15,20 8-9 16,-20-31-7-16,22 9-5 16,-16-17-7-16,5 0 1 15,-7 4 6-15</inkml:trace>
  <inkml:trace contextRef="#ctx0" brushRef="#br0" timeOffset="20075.1482">695 8088 106 0,'0'0'41'16,"-13"-1"0"-16,-7 0-10 15,-9 14-27-15,-7 3-1 16,0 7-1-16,-9 6 0 16,2 1 0-16,2 3-1 15,7-5-1-15,2-4 1 16,11-4 0-16,9-8 0 15,12-12-1-15,12 13 0 16,9-13 0-16,7-2 0 16,0 0 1-16,4 1-1 15,-2 2 0-15,-2 6 0 16,-9 4 1-16,-7 8-1 15,-9 3 0-15,-5 7 0 0,-7 2-1 16,-2-1 0-16,-2-1-2 16,3-2-1-16,1-12-2 15,14 0-6-15,-5-27-6 16,30 10-7-16,-12-27-6 15,26 3-7-15,-5-14-1 16,10 0 2-16</inkml:trace>
  <inkml:trace contextRef="#ctx0" brushRef="#br0" timeOffset="20450.1694">916 8140 100 0,'0'0'38'16,"0"0"2"-16,0 0-1 16,-26 14-35-16,10 4 0 0,-1 3-2 15,3 7 0 1,1-1 0-16,3 6 0 0,2-4 0 15,7-2-1-15,5-4 1 16,10-5-1-16,7-10 0 16,10-7 0-16,3-9 0 15,8-6 0-15,2-7 0 16,0-4 0-16,-2-1 0 15,-3 1-1-15,-7 1 1 16,-8 4-1-16,-7 6 0 16,-6 4 0-16,-11 10 0 15,0 0 0-15,1 10-1 16,-5 8 1-16,-1 1-1 15,-1 6-1-15,3 3-1 16,1-1-1-16,8 3-3 0,-2-16-4 16,19 6-4-16,-11-23-4 15,28 6-8-15,-13-26-3 16,22 4-3-16,-10-19-5 15,8-5 4-15</inkml:trace>
  <inkml:trace contextRef="#ctx0" brushRef="#br0" timeOffset="20902.1954">1624 7678 109 0,'-18'23'40'16,"-9"8"0"-16,9 25-2 15,-3 2-32-15,9 9-3 16,0 3 0-16,5 2-2 0,5-2 1 15,3-1-2-15,2-10 1 16,4-2-1-16,3-16 0 16,-6-7 0-16,2-9 0 15,0-9 1-15,-6-16-1 16,0 0 0-16,11-16 0 15,-6-5-1-15,1-3 2 16,2-7-2-16,1-3 1 16,4 1 0-16,3 3 0 15,0 3 0-15,3 7-1 16,2 6 1-16,1 6 0 15,-1 7-1-15,-4 6 1 16,-2 8 0-16,-5 4-1 16,-3 6 1-16,-9 2 0 0,-6 2-1 15,-7 1 0-15,-7 0 0 16,-2-2-1-16,-8-6-1 15,6-3-2-15,-3-13-5 16,11 5-3-16,-2-27-6 16,20 18-5-16,3-36-3 15,25 14-3-15,-4-13-8 16,22-1 1-16</inkml:trace>
  <inkml:trace contextRef="#ctx0" brushRef="#br0" timeOffset="21269.2165">2188 8077 107 0,'0'0'40'0,"-15"18"2"0,-13-17-2 16,4 7-35-16,-11 0-1 16,3 4-2-16,0 4 0 15,6-1-1-15,6-1-1 16,9 1 1-16,9-1-1 15,10-2 1-15,11-4-1 16,5 1 0-16,7-5 0 16,0 1 0-16,0 1 0 15,-6-1 0-15,-2 3 0 16,-9 4 0-16,-4 4 0 15,-15 4 1-15,-2 2-1 16,-5 2 1-16,-1-1-2 16,-1-2 1-16,1-4-3 0,1-6 0 15,12-11-3-15,0 0-4 16,21-15-5-16,-8-17-4 15,24 8-7-15,-10-28-2 16,22 9-2-16,-7-20-9 16,9-4 4-16,-1-6 4 15</inkml:trace>
  <inkml:trace contextRef="#ctx0" brushRef="#br0" timeOffset="21464.2276">2637 7636 92 0,'0'0'42'16,"-14"32"0"-16,-1 19 0 15,-17 1-14-15,1 22-25 16,1 7-2-16,1 2-1 15,2 1 0-15,3-3-2 16,9-7-2-16,1-8-2 0,13-4-5 16,-9-27-5-16,21 3-8 15,-11-38-8-15,8 12-4 16,-7-31-4-16,9-3 1 15,-10-17 2-15</inkml:trace>
  <inkml:trace contextRef="#ctx0" brushRef="#br0" timeOffset="22329.2771">2292 8095 111 0,'-3'12'41'0,"3"-12"0"16,15 28 0-16,7-13-37 16,19-8-3-16,12-4 0 15,11-4 0-15,8-5-1 16,4-5 0-16,0-6 1 0,-6 4-1 15,-8-4 1-15,-14 8 0 16,-13-5-1-16,-14 9 2 16,-21 5-2-16,0 0 2 15,-29 17-1-15,-3-2 0 16,-11 9 0-16,0 1 0 15,-3 9 0-15,3 0 1 16,6 1-2-16,8 2 0 16,10-4 0-16,15-2 0 15,12-8 0-15,12-8 0 16,9-9 0-16,8-9 0 15,6-10 0-15,-1-7 0 16,2-7 0-16,-5-6 0 16,-5 0 0-16,-5-1 0 0,-4 2 0 15,-8 5 0-15,-3 5 0 16,-5 4-2-16,-4 7 2 15,-5 11-1-15,0 0 0 16,-2 16 0-16,-4 4 0 16,-4 6-1-16,4 5 0 15,-4 0 0-15,7 3-2 16,-1-8 1-16,10 0-3 15,3-14-1-15,17 0-3 16,-4-20-4-16,22 5-4 16,-14-24-6-16,21 11-3 15,-14-19-1-15,13 11-2 16,-12-2 29-16,-4-2 6 15,-1 13 6-15,-18-8 7 16,10 19 4-16,-28-9 6 0,3 13 3 16,0 0 3-16,-8 19-26 15,-9-4-2-15,1 3-2 16,-4 3-1-16,4 2-1 15,-2-1 0-15,8-2 0 16,3-3-1-16,7-7 0 16,0-10 0-16,16 3-1 15,3-13 1-15,4-5 0 16,2-4 0-16,2-4-1 15,0-3 2-15,-1-2-2 16,-1 0 0-16,-3 7 0 16,-5 0 0-16,0 9 0 15,-5 7 0-15,-12 5 0 16,14 12 0-16,-13 6 0 0,-2 9-3 15,-6 0-1-15,3 10 0 16,-4-7-3-16,12 7-3 16,-7-15-3-16,22 6-3 15,-19-28-4-15,44 18-7 16,-22-27-2-16,23 4-1 15,-12-17-2-15,8-2-1 16</inkml:trace>
  <inkml:trace contextRef="#ctx0" brushRef="#br0" timeOffset="22635.2946">3989 8065 104 0,'-10'-17'42'0,"10"17"2"16,-34-7-2-16,16 12-29 15,-11 4-8-15,-4 6-2 16,0 8-1-16,-2 9-2 16,1 3 0-16,8 4 0 15,4-1 0-15,8-2 0 16,13-9 0-16,10-6 0 15,15-8-4-15,11-13-1 16,16-4-4-16,1-18-3 16,18 6-3-16,-9-19-4 15,15 10-9-15,-20-18-3 16,8 19-1-16,-26-9-2 0,-8 11 0 15,-11 7 2-15</inkml:trace>
  <inkml:trace contextRef="#ctx0" brushRef="#br0" timeOffset="23005.3158">4083 8162 91 0,'-16'13'41'0,"-7"-5"1"15,11 4-2-15,0-9-21 16,12-3-17-16,16 4 0 15,3-6-2-15,9-6 0 16,6-6 0-16,7-4-1 16,1-4 1-16,1-4-1 0,-5 1 1 15,-7 1-1-15,-7 3 2 16,-9 5-1-16,-15 16 2 15,0 0 0-15,-32 8-1 16,1 15 2-16,-6 8-1 16,-5 6 1-16,5 6-2 15,0 2 1-15,12-1-2 16,7-6-1-16,13-8-1 15,16-4-5-15,3-20-4 16,22 0-3-16,-8-21-5 16,18 7-6-16,-17-25-6 15,15 15-4-15,-12-14-7 16,4-2 4-16</inkml:trace>
  <inkml:trace contextRef="#ctx0" brushRef="#br0" timeOffset="26686.5263">4448 777 14 0,'0'0'18'0,"0"0"2"15,0 0-5-15,0 0-7 16,0 0 0-16,0 0 1 16,0 0-1-16,0 0-2 15,-2 54 7-15,2-54-4 16,0 0-2-16,0 0 0 15,0 0-2-15,0 0 1 16,0 0-1-16,0 0 1 16,0 0-2-16,0 0 3 15,0 0-2-15,0 0-2 16,0 0 0-16,0 0-3 0,0 0 2 15,-19 59-3-15,19-59 2 16,0 0-2-16,0 0 0 16,0 0 1-16,1 62-1 15,-1-62 2-15,0 0-2 16,15 59 2-16,-15-59-2 15,0 0 1-15,21 75-2 16,-16-37 2-16,14 21-1 16,-2-1-1-16,0 1 1 15,-13-13 0-15,6 3-1 16,-5 0 2-16,3-7-1 15,-2-7 1-15,3-2-2 16,0-4 2-16,3-3-2 16,0-3 1-16,5 2-1 15,-1 2 1-15,2 4 0 0,-3 2-2 16,3 5 2-16,-2 1-2 15,-1 10 2-15,0-2-2 16,0 2 2-16,-2-4-2 16,0-3 2-16,1-1 1 15,-1-1 0-15,1-3 0 16,0-3 0-16,4 0 1 15,-3 3 0-15,0 3 0 16,0 3 0-16,0 4 1 16,-1 2 0-16,0 2 0 15,-2-3 0-15,2 2 2 16,-1-1-2-16,2 0 1 15,-2-5-2-15,2 0 0 16,-1-2 0-16,3 1 0 0,1 1-1 16,0 0 0-16,3 0 0 15,3 1 1-15,-1 1-1 16,3 2 0-16,1 1 0 15,2-1 1-15,-2 1-2 16,3 0 1-16,-1-1 0 16,2 1-2-16,-1 0 2 15,0-1-1-15,2 2 1 16,1 0-2-16,1 2 2 15,1 1 0-15,0-1 0 16,3 4 0-16,0-1 0 16,-2-1 1-16,1 1-1 15,-2 1 0-15,4 0 0 16,0-2-1-16,-1 1 0 0,2-2-1 15,-1 1 1-15,-1-1 0 16,4 0 0-16,1-1 0 16,-2 0 1-16,4 0 0 15,2 1 0-15,1-3 0 16,2 5 0-16,1 0 1 15,1-1-1-15,0 0 0 16,1 2 1-16,1 0-2 16,-2 2 2-16,4 0-2 15,-1 0 2-15,3 2-2 16,4 0 1-16,3 1 1 15,-3 2-1-15,3 0 1 16,0 1 2-16,2-1-2 0,-2 2 1 16,6-1 0-1,-4 2 0-15,2 3 0 0,2 1 0 16,3-2-1-16,2 0-1 15,1-1 1-15,-1 4-1 16,4-3 2-16,-1-1-2 16,1-2 1-16,-2 2-1 15,5 4 1-15,-1 2-1 16,4 1 2-16,1 1-2 15,0 0 1-15,0 0-1 16,1 1-2-16,2-3 3 16,4-2-2-16,0-3 2 15,0 1-1-15,1 0 0 16,4 2 0-16,2 1 0 0,1-3 2 15,4 1-2-15,0 2-1 16,-3 0 0-16,2-3 0 16,0-1-1-16,1-2 1 15,2 0 0-15,0-4 0 16,-1 4 0-16,-1-3 1 15,0 0 0-15,2 1 0 16,0 0 0-16,1-3 0 16,2 3 1-16,-1-1-1 15,-2-4 1-15,3 1-1 16,-2-2 1-16,0-1-1 15,1 0 1-15,2 2 0 16,-3-4-1-16,-1 2 1 16,1 1-1-16,-2-1 1 15,3 2 0-15,3 1 0 0,3-1 0 16,-2 2 0-16,2-3-1 15,2 0 2-15,3 0-2 16,4 1 1-16,3-4-1 16,0 1 1-16,0-2 0 15,5-1 0-15,-3-1 0 16,9-3 0-16,0 0-2 15,2-1 2-15,-4-3-2 16,6 1 1-16,2-1-1 16,1 0 1-16,2 0-1 15,-3 0 1-15,1 1 0 16,4-1 0-16,2 1 0 15,1-2 1-15,-4 0 0 16,3-2 0-16,3-2 0 0,1-3 0 16,2-1 0-16,0-2 0 15,2 0 0-15,4-3-2 16,3-1 0-16,0-4-1 15,0 1 1-15,4-1-1 16,-2 0 1-16,2-2-1 16,-2 1 1-16,3 1 1 15,-3 2 1-15,4 1 0 16,-4 2-1-16,0 2 1 15,-1-1-1-15,-2 1 1 16,-2 0-1-16,-3 0 1 16,3-2 0-16,-2 0-1 15,4-1 1-15,-4-1 0 0,3-1-1 16,3-3 0-16,-3 1 0 15,3-2 1-15,-7 0-1 16,4-1 2-16,-1 1-2 16,0 4 2-16,-3 0-2 15,-2-1-1-15,3 3 2 16,-2 1-3-16,1 2 2 15,-3-6-2-15,1-1 2 16,5-11-4-16,8-6 3 16,3-12-2-16,18-7-2 15,1-21-11-15,31 2-19 16,-3-14-1-16,16 3-2 15,-2-3 1-15</inkml:trace>
  <inkml:trace contextRef="#ctx0" brushRef="#br1" timeOffset="31154.7819">4078 8101 32 0,'0'0'25'0,"0"0"1"15,0 0-8-15,0 0-5 0,14 7-5 16,3-4-1-16,-5-3-3 16,9 3-1-16,0-2-1 15,7 3-1-15,-3-3-1 16,8 5 1-16,0-6 0 15,8 3-1-15,2-5 2 16,9 1-1-16,8-8 0 16,10 1 1-16,7-5-1 15,10 2 1-15,6 0-2 16,6 2 1-16,6-4-1 15,9 5 0-15,2 1 0 16,5 3 0-16,3-3 0 16,5 2 0-16,8 0 1 15,7-1-1-15,-1 0 0 0,3 3 0 16,4-1 1-16,6 2-1 15,2 1 0-15,6-2 1 16,2 3 0-16,5-1-1 16,8 0 1-16,1-1 0 15,8-2 0-15,-2 1-1 16,3-2 1-16,-2 1 0 15,-3 0 0-15,-4-1-1 16,-6 4 0-16,-3 0 0 16,-9 1 1-16,-9 1 0 15,-6 0 0-15,-1 1-1 16,-5-1 1-16,-8-1-1 15,-3 3-23-15,-11 0-8 16,-11-5-1-16,-12 2-1 0</inkml:trace>
  <inkml:trace contextRef="#ctx0" brushRef="#br1" timeOffset="31719.8142">10157 8122 44 0,'10'-26'27'0,"-10"26"0"16,13-26-2-16,-13 26-29 16,3-15 1-16,-3 15 0 15,0 0 2-15,0-18 1 16,0 18 1-16,0 0-1 15,-10-11 0-15,10 11-11 16,0 0-14-16,-13-6 1 16,13 6-2-16,-13 0 1 15</inkml:trace>
  <inkml:trace contextRef="#ctx0" brushRef="#br1" timeOffset="32636.8667">10086 8046 20 0,'0'0'28'15,"0"0"0"-15,0 0 1 16,-12-4-19-16,12 4-3 15,-2 10 0-15,3 4-4 16,-4-2 0-16,3 9-2 16,0 2-1-16,0 7 1 15,-3-3-1-15,5 9 1 16,-5 0 0-16,4 3 1 15,-1 6-1-15,3 2 1 16,-4 4-2-16,1 2 2 16,1 4-2-16,-1-1 1 15,0 2 1-15,0 3-1 16,-1-4 1-16,-1 1-1 0,-1 0 1 15,1 1-1-15,-3-3 1 16,1 4-1-16,0-1-1 16,0 1 2-16,0-1-1 15,3 3 0-15,-3-3 0 16,6 4 0-16,-2-1 1 15,4 1 1-15,2-1-2 16,-2 3 0-16,0-1 0 16,0 1 0-16,1-1 0 15,-4 2 0-15,-1-4-1 16,1 1 0-16,-3 0-1 15,1-4 2-15,-1 0-2 16,3-2 1-16,0-3 0 16,1 1 0-16,1-2 0 0,2 1 1 15,1-3-1-15,2 0 0 16,-1 1 0-16,1-1 1 15,2-1-2-15,-3-3 2 16,-2 0-1-16,-1 1 0 16,-1-3 0-16,-2 1-1 15,1-5 1-15,-2 3-1 16,-3-1 1-16,2-1-1 15,0 2 2-15,-1-2-2 16,0 0 2-16,2 1 0 16,0 0-1-16,-1-2 1 15,2 1-1-15,-1-2 0 16,0-2 1-16,4 0-1 15,-1-3 0-15,1-2 2 0,-1-1-1 16,3-2 1-16,-1 2-2 16,-1-1 0-16,1 0 0 15,0 1-1-15,-3 0 2 16,0 1-3-16,1-2 2 15,-2 1-3-15,-1-4 3 16,0-2 1-16,1 0-1 16,1-4 0-16,-1-3 1 15,2 4-1-15,0-2 1 16,-2 3-1-16,2 4 0 15,-2 1 1-15,0 5-1 16,0 4 0-16,-3 4 0 16,1-2 1-16,-3 1-2 15,1-7 2-15,-1-1-3 0,0-15-2 16,7-2-32-16,-3-16 2 15,0 0-3-15,2-19 0 16</inkml:trace>
  <inkml:trace contextRef="#ctx0" brushRef="#br1" timeOffset="34663.9826">4002 2042 29 0,'0'0'30'16,"0"0"1"-16,-9-12 1 15,9 12-17-15,-17 1-7 16,17-1-1-16,0 0-1 16,0 0 1-16,0 0-1 15,29 2-3-15,-1-4-1 16,12-2 0-16,11-2 0 15,5-2-1-15,8-1 0 16,7-2 0-16,5 1-1 16,3 1 0-16,-1 1 0 15,0 5 1-15,0 0-1 16,-5 2-1-16,-6 6-5 15,-15-7-25-15,-2 6-3 0,-17-2 0 16,-10 3 0-16</inkml:trace>
  <inkml:trace contextRef="#ctx0" brushRef="#br1" timeOffset="35626.0375">4863 1956 28 0,'0'0'27'0,"-15"-15"-3"15,15 15 1-15,-7-13-25 16,7 13-6-16,-2-11-13 16,2 11-4-16,0 0 0 15,9-18-3-15</inkml:trace>
  <inkml:trace contextRef="#ctx0" brushRef="#br1" timeOffset="36945.113">4928 1887 64 0,'0'0'31'0,"0"0"0"16,0 0-3-16,-5 11-25 16,5-11-2-16,1 16-1 15,-1-3 0-15,1 5 0 16,-1 8 1-16,0 7-1 15,3 6-1-15,-3 6 1 16,1 4-1-16,1 6 0 16,1 2 0-16,1 7 0 15,1 2-1-15,3 1 1 0,-4-1 1 16,2 0 0-16,1-1 1 15,0 4-1-15,0-2 1 16,0-3-2-16,2-3 1 16,0 2-3-16,0-3 0 15,1 8 0-15,-4-2-1 16,3 1 0-16,-5-2 2 15,1 7 0-15,-5-2 0 16,0 3 4-16,0 2-2 16,-4-4 3-16,4 3-1 15,-3-5 0-15,2 6 0 16,-2-4-1-16,3 0 1 15,0-1-2-15,1 4 0 16,-1-2-2-16,-4-1-2 16,6 4 0-16,-6-3 1 0,5 4 0 15,-4-4 0-15,2 1 1 16,-1-1 1-16,1-2 2 15,5 1 0-15,-2-3 2 16,3 2-2-16,1-1 0 16,0 1-1-16,5 3 0 15,-4-3-4-15,8 5-3 16,-10-3-1-16,6 8 2 15,-6-5-1-15,5 7 2 16,-4-3 1-16,-3 4 4 16,2 2 3-16,-4-2 4 15,4 6 0-15,-5-9 0 16,8 8 1-16,-9-6-2 0,9 7 0 15,-6-5-4-15,5 1 0 16,-2 1-3-16,-1-1 1 16,1 1-2-16,-3-4 1 15,1 5 0-15,-3-1 0 16,0-3 2-16,0 4 1 15,-4-4 1-15,3 3 0 16,-4-3 0-16,8 4 1 16,-6-8-2-16,5 7 0 15,0-6-2-15,1 2-1 16,1-3 0-16,1-1 0 15,-1 1 0-15,0 1-1 16,-2 3 1-16,-1-3 2 16,1-1 1-16,-2 6-1 15,-1-1 2-15,4 2-1 0,-6-2 1 16,4 3-1-16,-2-2 2 15,5 4-2-15,-4-1 0 16,2-1-1-16,-1 2 0 16,4 3 1-16,-2 1-2 15,0 1 3-15,-1 3-3 16,-1-1 2-16,0 3-3 15,0 0 2-15,-2-2-2 16,2 1 2-16,-3-5-1 16,4 3 1-16,-2-4-1 15,2 1 1-15,-2-7-1 16,4 1-2-16,2-4 2 15,0-3-1-15,1-2 0 0,2 0-2 16,0-4 3-16,1 2-2 16,3-3 2-16,-2-2 1 15,0-1-1-15,2-3 3 16,0-2-2-16,-3-3-2 15,2-1 2-15,0-3-1 16,-3 0 1-16,0 0-1 16,-4 0 0-16,-1 1 0 15,-2-1 0-15,-2-2 2 16,-2-1-2-16,-1-3 0 15,-1-3 0-15,-1-1 0 16,0-2 0-16,3 0-1 16,-3-1 0-16,0 3 1 15,3 0-1-15,-1 4 1 16,0-1 0-16,1-3 0 0,1-5-1 15,0-11-5-15,13-4-27 16,-10-16-1-16,-2-12-1 16,17-8 0-16</inkml:trace>
  <inkml:trace contextRef="#ctx0" brushRef="#br1" timeOffset="39577.2632">5301 7455 38 0,'-10'9'29'15,"10"-9"1"-15,0 0 0 16,0 0-19-16,0 0-5 15,0 0-1-15,-8-19 0 16,8 19 1-16,4-19 0 16,0 8-1-16,-4-7-2 15,6-2 1-15,0-6-2 16,4-1 0-16,2-7 0 15,1-3 0-15,2-5-1 16,3-2 0-16,1-6 1 16,0 3-1-16,5-4 0 15,-2-1 0-15,2-1 0 16,0 1-1-16,1 0 1 15,2 3 0-15,1 3-1 0,-1-4 0 16,2 6 0-16,2 3-1 16,2-1 1-16,-1 5-1 15,4 2 1-15,-1 2-1 16,1 5 1-16,-2 5-1 15,-2 4 1-15,-1 6 0 16,-3 5 0-16,-3 5 1 16,-3 4-1-16,-2 5 0 15,-4 1 1-15,0 2-1 16,0 1 1-16,2 2-1 15,-1-1 1-15,3 1 0 16,-2 2-1-16,6-2 1 16,0 1-1-16,1 0 0 15,2 2 1-15,1 1-1 0,0 1 0 16,1 2 1-16,-4-1 0 15,2 2 0-15,-2-1-1 16,2 0 2-16,-3 0-2 16,3-4 1-16,-1 0-1 15,2-4 0-15,2-2 0 16,1-1 0-16,2-3 0 15,1-4 0-15,2-2 0 16,2-4 0-16,-1-1 0 16,5-4 1-16,-1 0-1 15,5-2 0-15,1-3 1 16,1-1-1-16,0-6 0 15,0 0 0-15,-4-6 0 0,3 2 0 16,0-8 0-16,-3 0 0 16,-2-8 1-16,1 0-1 15,-1-7 1-15,0 0 0 16,-1-7 0-16,0-1-1 15,-4-2-1-15,0-3 2 16,-1-4-2-16,0 0 0 16,-4 0 0-16,1-1 0 15,-7 2 0-15,-2 4 1 16,-4 1 0-16,-1 4-1 15,-7 7 2-15,-4 6-1 16,-4 4 0-16,0 5 1 16,-4 4-1-16,1 5 0 15,-3 1 0-15,0 4 0 16,4 4 0-16,-1 3 0 0,-1 13 0 15,1-11 0-15,-1 11 0 16,0 0 0-16,2 17 0 16,-3 0 1-16,0 6-1 15,1 6 0-15,-1 4 0 16,-2 5 0-16,5 2 0 15,0 3 0-15,1-1-1 16,2 1 2-16,1 0-2 16,2 1 1-16,1-1 0 15,-1 2 1-15,0-2 0 16,0 1 0-16,-1 0 1 15,2-3-1-15,0 3 1 16,0-6-2-16,4 1 2 16,2-3-2-16,3-1 0 0,4-4 0 15,5 0 0-15,2-2 0 16,3-3 0-16,3-2 1 15,6-4-1-15,4 1 0 16,-1-5 0-16,6-2 1 16,5-4-1-16,2-2 0 15,5-2 1-15,0-3-1 16,6-4 0-16,-2-1 1 15,5-4 0-15,3-3-1 16,-1-3 0-16,5 0 1 16,4-6-1-16,0 1 1 15,-1-1-1-15,3 0 0 16,-3-2 1-16,-2 2-1 15,-2 1 0-15,-3 1 0 0,-3-1 1 16,0 2-1-16,-1 2 0 16,-4 1 0-16,-2 3 0 15,-4 2 0-15,-3 4 0 16,-7 2 0-16,-3 3 0 15,-7 6 0-15,-7 5 0 16,-4 3 0-16,-3 6 0 16,-6 4 1-16,-4 3-2 15,-2 6 2-15,0 0-1 16,-6 5 0-16,1 1 0 15,0 8-1-15,-2 5 1 16,-3 7 2-16,-3 9-3 16,-1 10 3-16,-5 5-2 0,-2 7 1 15,-1 4-3-15,-3-5-2 16,5 3-5-16,-9-17-28 15,14-3-2-15,-5-20 0 16,9-10-2-16</inkml:trace>
  <inkml:trace contextRef="#ctx0" brushRef="#br1" timeOffset="40493.316">7492 3586 79 0,'-2'-16'37'15,"2"16"0"-15,0 0 0 16,0 0-30-16,-9 17-3 16,6 8 0-16,-1 6-1 15,0 15-1-15,-4 13 0 16,0 15-1-16,-6 9 1 15,4 7-1-15,-7 1 0 16,1-1 0-16,2-7-1 16,2-11 0-16,1-14 0 15,10-14 0-15,2-14 0 16,6-16 0-16,5-13 1 15,5-11 0-15,2-10 1 16,1-9 1-16,4-6-1 0,-3-3 0 16,2-2 0-16,0 1 0 15,-3 5-1-15,2 8 1 16,-4 8-2-16,-1 10 0 15,1 13 0-15,-1 6-1 16,-1 14-1-16,-3 6-2 16,1 6 1-16,0 1-4 15,6 6-2-15,-8-14-21 16,19 6-9-16,-8-17 0 15,14-2 1-15</inkml:trace>
  <inkml:trace contextRef="#ctx0" brushRef="#br1" timeOffset="40886.3385">8162 4126 97 0,'-23'3'37'15,"2"17"3"-15,-8-4-3 16,3 15-33-16,-3 0 0 15,10 6-2-15,-1-2 0 16,10 1-1-16,3-4-1 16,10-6 0-16,9-9 0 15,6-9 0-15,7-9 0 16,5-9 0-16,2-6 1 15,1-7 1-15,-2-5-1 16,-2-3 1-16,-6 0-1 16,-5 2 1-16,-4 4 0 0,-6 5-1 15,-3 7 0-15,-5 13-1 16,0 0 1-16,0 0-2 15,-9 12 1-15,2 9-1 16,5 7-1-16,-2-3-2 16,4 4-1-16,2-6-2 15,11-1-6-15,-13-22-26 16,40-9 2-16,-13-23-1 15,20-6 1-15</inkml:trace>
  <inkml:trace contextRef="#ctx0" brushRef="#br1" timeOffset="41086.35">8738 3434 105 0,'-9'16'40'0,"-11"17"-1"16,3 29 0-16,-3 10-35 15,-4 16-2-15,2 8 0 16,5 3-1-16,7-3-2 15,5-11-3-15,12-4-5 16,0-20-29-16,21-5-3 16,-3-27 1-16,17-6-2 15</inkml:trace>
  <inkml:trace contextRef="#ctx0" brushRef="#br1" timeOffset="41386.367">9442 3441 98 0,'-21'-42'40'16,"-17"2"1"-16,4 25-1 15,-19 14-35-15,8 13-2 16,1 19 0-16,1 16-2 16,3 16 0-16,2 15-1 15,10 7 1-15,6 6-1 16,7 5-1-16,11-7-2 15,4-2-2-15,1-21-15 16,16 5-20-16,-5-23 1 0,8-4-1 16,-8-26-1-16</inkml:trace>
  <inkml:trace contextRef="#ctx0" brushRef="#br1" timeOffset="41567.3775">8943 4022 115 0,'0'0'42'0,"-18"0"-1"15,18 0-1-15,31 0-39 16,-7-10-2-16,13-2-2 16,6-10-5-16,26 11-30 0,-6-17-3 15,11 10 0-15,-9-8-1 16</inkml:trace>
  <inkml:trace contextRef="#ctx0" brushRef="#br1" timeOffset="41733.387">9502 3986 117 0,'-8'29'40'16,"-5"-18"2"-16,20 0-3 16,8-14-40-16,8-15-5 15,23 9-32-15,-9-10-3 16,14 5 1-16,-4-8-2 15</inkml:trace>
  <inkml:trace contextRef="#ctx0" brushRef="#br1" timeOffset="42122.4092">10040 3441 95 0,'0'0'41'16,"10"0"-1"-16,-2 25-2 16,-4 9-34-16,-6 11-2 15,-5 10 0-15,1 7-1 16,-3 11 0-16,1 2-1 15,0 0 1-15,6-7-2 16,7-5-3-16,5-13-1 16,18 0-12-16,1-26-22 15,19-6 1-15,-4-24-2 16,18-4 2-16</inkml:trace>
  <inkml:trace contextRef="#ctx0" brushRef="#br1" timeOffset="42305.4197">10524 3803 102 0,'-11'12'40'0,"-12"-2"0"15,6 25-1-15,-3 3-35 16,5 5-2-16,5 6 0 16,4 0-1-16,6-2-3 15,7-12-1-15,11 1-4 16,-1-28-23-16,18 0-9 15,-3-24 0-15,9-5 0 16</inkml:trace>
  <inkml:trace contextRef="#ctx0" brushRef="#br1" timeOffset="42439.4272">10583 3504 101 0,'-38'-31'38'0,"11"20"1"16,2 4-4-16,25 7-32 15,2 24-34-15,14-16-7 16,22 11-1-16,9-9-1 15</inkml:trace>
  <inkml:trace contextRef="#ctx0" brushRef="#br1" timeOffset="42709.4428">11442 3262 100 0,'-34'-41'40'0,"1"12"1"16,-15-1-2-16,5 17-32 0,-7 12-3 15,0 23-1-15,0 15 0 16,3 18-1-16,3 17 0 16,7 12 0-16,5 12-1 15,10 4-1-15,11 3 0 16,9-8-2-16,8-5-3 15,6-15-4-15,20 0-25 16,-13-26-7-16,10-4 2 16,-10-27-2-16</inkml:trace>
  <inkml:trace contextRef="#ctx0" brushRef="#br1" timeOffset="42891.4532">10846 3929 89 0,'-26'-18'41'0,"26"18"1"16,-15-9-1-16,29 16-15 15,4-16-25-15,12 0-2 16,15-3-2-16,2-11-8 16,23 12-27-16,-11-15-2 15,13 10 0-15,-11-9-2 16</inkml:trace>
  <inkml:trace contextRef="#ctx0" brushRef="#br1" timeOffset="43223.4722">11444 3787 98 0,'-11'13'40'0,"15"6"0"0,-4-19 0 16,27 6-33-16,0-14-3 15,8-2-1-15,1-8 0 16,2-1-2-16,0-3 1 15,-5-2-1-15,-10-2 0 16,-8 3 0-16,-11 3-1 16,-12 5 0-16,-9 9 0 15,-13 10 1-15,-10 10-1 16,-6 13 0-16,-4 11 1 15,-1 9 0-15,5 8-1 16,8 2 0-16,16 0 0 16,13-7-2-16,26-5-7 0,8-29-17 15,32 3-16-15,8-22 1 16,27-5-2-16,5-16 1 15</inkml:trace>
  <inkml:trace contextRef="#ctx0" brushRef="#br1" timeOffset="45631.6098">13155 1662 74 0,'-9'-12'35'0,"9"12"-2"15,0 0-10-15,-4-13-17 16,4 13-1-16,16-10 0 15,1 8-2-15,4-2 0 16,9 2 0-16,6-1 0 16,9 3-1-16,6-2 0 15,10 1-1-15,2-1 1 16,7 2-1-16,2 1 0 15,1 0 1-15,1 2-1 16,-2 1-1-16,-1 3 1 0,0 2 0 16,-3 5 0-16,1 3-1 15,-1 2 0-15,0-1 0 16,3 3 0-16,-2 2-1 15,-1-1 2-15,-2 1-2 16,-1 0 1-16,-4-2-1 16,-3 1 2-16,-6 2-2 15,-5-1 2-15,-6 0 0 16,-5 1-1-16,-3 4 1 15,-6 0-1-15,-5 2 0 16,-2-4 1-16,-4 3-2 16,-3-1 2-16,-3-1-2 15,0 2 1-15,-9-6 0 16,-1 3-1-16,-2-3 1 0,-8 1-1 15,-4 3 0-15,-3-1 0 16,-7 3 1-16,-5 1 0 16,-7 1-1-16,-4 0 1 15,0-1 0-15,-5 1 1 16,0-2-1-16,-4 1 0 16,-1-1 1-16,0 1-1 15,-1-2 1-15,-5 0-1 16,-4 5 2-16,0-2-2 15,0 5 2-15,-4-2-1 16,4 1 0-16,0-2 0 16,5-2 0-16,6 0 0 15,2-1-1-15,6 2 0 16,5-7 1-16,4 3-1 15,3-1 0-15,3 1 0 0,1 4 0 16,5 1 0-16,1 0 0 16,4-1 0-16,5 2 0 15,5-3 0-15,6 0 0 16,5-1 0-16,5-4 0 15,4 2 0-15,4 0 0 16,2-2 1-16,1 1-2 16,1 1 2-16,-1-2-1 15,2 2 1-15,2-5-1 16,1 1 1-16,5-3 0 15,3-5-1-15,4-3 1 16,5-3-1-16,2-3 0 16,2-2 1-16,-1-1-1 15,0 0 0-15,-6 0 0 0,-5 1 0 16,-4 5 0-16,-9-1 1 15,-6 5-1-15,-6-1 0 16,-4 1 1-16,-7 1-1 16,-3-1 1-16,-3 1-1 15,0-2 0-15,-10 1 0 16,-2 0 0-16,-4 2 0 15,-7 4 1-15,-3 3-2 16,-9 3 2-16,-7 8-1 16,-4 0 0-16,-4 6 0 15,-5 2 0-15,5 1 0 16,0 1 0-16,3-3 0 15,3 1-1-15,7-2 1 0,5-2-1 16,8 1 1-16,3 4-1 16,5 1 0-16,5-1 0 15,4 4 1-15,5 3 0 16,4 1 0-16,7 2 0 15,6 2-1-15,7 0 1 16,8 1 1-16,8 1-1 16,6 2 1-16,7 0-1 15,7 4 1-15,5 0-1 16,4 4 1-16,0-1-1 15,2 2 0-15,2 2 0 16,0 2 0-16,2-3 1 16,-3-1 0-16,-1 3 0 15,-3-1 0-15,-5 4 1 0,-5 1-1 16,-7-3 0-16,-9 3 0 15,-10 0 0-15,-9 1-1 16,-8 0 0-16,-10-2 0 16,-9 0 2-16,-12 0-2 15,-11 0 2-15,-13-2-2 16,-13 4 3-16,-14-2-3 15,-15 2 3-15,-13 3-4 16,-16-2 0-16,-12 0 0 16,-7-5 0-16,-2-4-1 15,5-12-1-15,7-5-1 16,8-21-5-16,28-4-15 15,2-23-15-15,31-10-2 16,9-20 0-16,24-11 2 0</inkml:trace>
  <inkml:trace contextRef="#ctx0" brushRef="#br1" timeOffset="46705.6712">15104 3055 53 0,'0'0'36'16,"0"0"1"-16,0 0-1 16,-9-20-18-16,9 20-5 15,0 0-3-15,0 0-4 16,0 0-1-16,0 0-2 15,-6 21-1-15,6 8-1 16,-1 8 0-16,-3 8-1 0,3 5-2 16,-1 4-1-16,4 1-2 15,-5-16-11-15,13 1-22 16,0-22 1-16,15-8-2 15,2-23 1-15</inkml:trace>
  <inkml:trace contextRef="#ctx0" brushRef="#br1" timeOffset="46914.6832">15543 2956 99 0,'-23'21'38'0,"-8"14"2"15,4 26-2-15,-11 8-35 16,-4 16-1-16,-1 7 1 15,5 8-2-15,3 4-1 0,2-4-3 16,15 6-5-16,-8-22-28 16,26 3-3-16,1-24 0 15,15-6-1-15</inkml:trace>
  <inkml:trace contextRef="#ctx0" brushRef="#br1" timeOffset="47284.7045">15430 3658 107 0,'0'0'39'0,"0"0"1"15,20-16-3-15,7-2-36 16,3-1-1-16,7 1 0 15,4 2 1-15,-1 5 1 16,-3 8-1-16,-5 7 1 16,-10 11-1-16,-15 10 0 15,-7 13 0-15,-15 6 1 16,-9 8 0-16,-3 3-1 15,-7 0 1-15,4-5-1 16,2-2 0-16,10-11 0 16,10-11-1-16,14-13 1 15,13-13 0-15,15-11-1 16,14-12-2-16,13-4-1 15,5-11-4-15,16 10-22 16,-14-12-10-16,9 14-2 0,-15-5-1 16,3 15 0-16</inkml:trace>
  <inkml:trace contextRef="#ctx0" brushRef="#br1" timeOffset="47929.741">16756 2941 66 0,'0'0'37'0,"0"0"0"15,0 0-1-15,-10 5-15 16,-3 16-18-16,-6 9 0 0,2 15 1 16,-4 10-1-16,4 16 1 15,-3 6 1-15,6 8-2 16,0 2 1-16,8-2-2 15,1-6 1-15,3-10-1 16,4-13-1-16,2-11 0 16,2-11-1-16,6-16 0 15,2-11 1-15,6-10 0 16,0-12-1-16,6-9 1 15,-2-4 0-15,3-7-1 16,0-2 0-16,-3 5 0 16,-1 2 0-16,-4 8 0 15,-4 6 0-15,-1 11 0 16,0 10-1-16,-1 11 0 15,-3 6-1-15,0 7-1 0,7 6-1 16,-3-2-3-16,13 12-12 16,-5-21-20-16,15 5 1 15,-5-18 1-15,12 2-2 16</inkml:trace>
  <inkml:trace contextRef="#ctx0" brushRef="#br1" timeOffset="48305.7625">17384 3518 96 0,'-29'1'38'0,"-13"-3"2"16,5 19 0-16,-9 1-34 16,9 6-3-16,-1 4 2 15,9 6-3-15,7 2 1 0,6 0-1 16,11-5-2-16,9-2 0 15,10-10 0-15,8-5 0 16,7-9 0-16,5-10 0 16,5-6 0-16,3-10 0 15,-3-5 1-15,-1-4-1 16,-3-4 1-16,-6 3-1 15,-7 2 0-15,-6 4 1 16,-4 6-2-16,-6 5 2 16,-6 14-1-16,0 0 1 15,0 0-1-15,-18 26-1 16,10-1 2-16,0 3-3 15,4 5-1-15,-2-1-3 16,13 9-6-16,-11-21-19 0,26 9-9 16,-6-18 2-16,17 0-3 15</inkml:trace>
  <inkml:trace contextRef="#ctx0" brushRef="#br1" timeOffset="48616.7806">17857 3441 74 0,'-10'-12'39'15,"10"12"0"-15,-23 15 0 16,13 14-12-16,-4-1-24 16,0 5-1-16,3 5 1 15,4 4-2-15,2-1 1 0,6 0-1 16,2-5 0-16,4-8 0 15,5-6-1-15,3-9 1 16,3-11 0-16,-1-6-1 16,5-12 0-16,-1-11 0 15,2-5 0-15,1-9-1 16,3-1-2-16,-2-9-1 15,5 1-4-15,-11-11-9 16,9 19-22-16,-15-10 1 16,3 21-3-16,-12-4 2 15</inkml:trace>
  <inkml:trace contextRef="#ctx0" brushRef="#br1" timeOffset="48996.8024">18292 3501 80 0,'0'0'40'16,"1"25"0"-16,-1-25 0 15,11 6-21-15,4-11-16 16,9 0 0-16,4-7 0 15,10-2-1-15,5-3 0 16,1-4-1-16,-1 1 0 16,-5-1 0-16,-7 1 0 15,-8 1-1-15,-10 5 1 16,-15 3-1-16,-12 10 0 15,-9 6 0-15,-7 6 0 0,-10 9 0 16,0 9 1-16,-2 7-1 16,3 6 1-16,7 0-1 15,12 0 1-15,9-2-1 16,13-8-3-16,11-16-7 15,30 8-19-15,-1-26-12 16,19 1-1-16,2-18-1 16,21 3 1-16</inkml:trace>
  <inkml:trace contextRef="#ctx0" brushRef="#br1" timeOffset="49574.8355">19611 3431 98 0,'-8'-11'40'0,"-19"-6"0"15,2 15-1-15,-11-6-34 0,-3 9-2 16,-7 4 0-16,0 13-1 16,1 4 0-16,6 11 0 15,5 4 0-15,8 5-2 16,11-3 2-16,15-1-2 15,12-9 1-15,13-9 0 16,12-12 0-16,11-16-1 16,8-12 0-16,8-14 1 15,-1-12-1-15,0-9 1 16,-6-10-1-16,-9-4 1 15,-6 1-1-15,-12 3 1 16,-8 8 0-16,-11 9-1 16,-7 10 1-16,-6 16-1 15,-8 21 0-15,-6 23 0 0,-3 20 0 16,-3 14-1-1,3 16 0-15,3 6-1 0,8 9-2 16,6-4-3-16,17 10-11 16,-5-32-11-16,25 5-12 15,-6-25 1-15,12-3-3 16,-2-23 3-16</inkml:trace>
  <inkml:trace contextRef="#ctx0" brushRef="#br1" timeOffset="49973.8583">20081 3533 101 0,'-12'20'40'0,"10"6"1"15,-3-9-1-15,14-1-36 16,5-5-1-16,11-5 0 15,7-7-1-15,11-7 0 16,8-11-1-16,2-3 0 16,3-4-1-16,-5-5 2 15,-5-5-2-15,-8 1 1 16,-10 2 0-16,-13 4 0 15,-16 5-1-15,-13 9 1 16,-13 7 0-16,-10 9 0 16,-7 12-1-16,-3 7 1 15,-2 13 0-15,4 5-1 16,6 4 1-16,11 1-1 15,15 1 0-15,14-6-2 0,18-3 1 16,12-10-3-16,18-3-2 16,3-19-8-16,28 11-13 15,-13-24-14-15,18 1-1 16,-10-16 0-16,9 1 1 15</inkml:trace>
  <inkml:trace contextRef="#ctx0" brushRef="#br1" timeOffset="50205.8716">21066 3364 112 0,'-44'9'41'16,"6"13"2"-16,-10-6-2 15,14 8-38-15,-4 2 1 0,8 4-2 16,9 0 0-16,8-2-2 15,12-2 0-15,11-5-2 16,13-4 0-16,12-8-3 16,15 0-5-16,-6-20-14 15,23 7-17-15,-8-16-1 16,7 2 0-16,-7-13 1 15</inkml:trace>
  <inkml:trace contextRef="#ctx0" brushRef="#br1" timeOffset="50553.8915">21402 3316 113 0,'-41'15'41'0,"4"17"1"16,-12-7-1-16,14 7-38 0,-1-1 1 15,10 5-2-15,5-5 1 16,12-2-2-16,12-8 0 15,11-7-1-15,11-7 1 16,9-10-1-16,4-5-1 16,4-8 1-16,1-6 0 15,-3-3 0-15,-6-3 0 16,-5 2 1-16,-7 1-1 15,-6 8 0-15,-7 3 1 16,-9 14-1-16,0 0 0 16,-8 16-1-16,1 4 1 15,-5 5-2-15,5 5-1 16,-3-3-4-16,13 10-6 15,-11-23-13-15,27 11-14 0,-7-20-1 16,16 2-1-16,2-20 1 16</inkml:trace>
  <inkml:trace contextRef="#ctx0" brushRef="#br1" timeOffset="51009.9176">21861 3341 110 0,'-18'23'41'16,"-15"-3"1"-16,9 21-2 15,-3-9-35-15,6 4-2 16,4-4 0-16,5-2-1 16,12-8-1-16,8-7 0 15,11-11 0-15,10-13-1 0,6-7-1 16,6-6 2-16,-1-8-2 15,2-3 2-15,-2-5-2 16,-3 1 2-16,-4 4-2 16,-9 6 2-16,-7 6-1 15,-5 11 0-15,-12 10 0 16,0 20 0-16,-13 11 1 15,-8 17-1-15,-9 16 1 16,-8 7-1-16,-4 12 1 16,-1 4-1-16,-2 0 1 15,2-4-1-15,3-4 0 16,6-15 2-16,5-12-2 15,7-12 0-15,4-15 0 0,1-14 0 16,2-11-2-16,0-8 2 16,3-10-2-16,-5-10-3 15,7-5-5-15,-6-25-8 16,19 14-10-16,-10-23-12 15,25 10-1-15,5-12-1 16,16 14 0-16</inkml:trace>
  <inkml:trace contextRef="#ctx0" brushRef="#br1" timeOffset="51405.9402">22220 3449 108 0,'-2'21'40'0,"2"-21"1"16,17 24-1-16,11-22-37 16,11-3 0-16,8-5-1 15,0-3 0-15,2-6 0 16,-2-4-1-16,-3-4 0 15,-6-4 1-15,-12-1-2 16,-10 3 1-16,-12 0 0 16,-9 6 0-16,-10 5-1 15,-9 11 1-15,-10 9 0 16,-6 7-1-16,-1 12 1 15,3 6-1-15,6 6 1 16,5 2-2-16,9 0 1 16,13-4-1-16,17-5-1 0,14-7-2 15,20-4-2-15,6-19-8 16,31 11-13-16,-9-24-13 15,20 2 0-15,-8-13-2 16,7 1 3-16</inkml:trace>
  <inkml:trace contextRef="#ctx0" brushRef="#br1" timeOffset="51761.9606">23106 3340 112 0,'-41'32'41'16,"-11"-1"1"-16,9 13-1 15,0-6-35-15,16-2-2 16,8-4 0-16,13-6-1 15,13-9-1-15,15-13-2 0,12-13 0 16,12-11 0-16,6-11 0 16,6-8 0-16,1-11 0 15,3-10 0-15,1-5 0 16,-3-8 0-16,-7 3 0 15,-6 3 0-15,-10 9 0 16,-8 12 0-16,-14 17 0 16,-15 29 0-16,-19 8 0 15,-10 35 0-15,-11 17 0 16,-5 15 0-16,-2 6 0 15,6 4 0-15,7 0 0 16,10-11 0-16,21 3-15 16,3-31-7-16,37 9-8 0,-8-29-13 15,25 0 0-15,-6-17 0 16,15-1 2-16</inkml:trace>
  <inkml:trace contextRef="#ctx0" brushRef="#br1" timeOffset="51911.969">23732 3707 137 0,'0'0'45'16,"-20"-19"-1"-16,20 19-15 15,-18-14-29-15,13-3 0 16,9 5 0-16,-14-10-21 16,10 22-10-16,-9-14-13 15,9 14-1-15,-28-5-1 16,7 7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6:33.94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21042 15857 22 0,'-22'1'26'16,"4"4"0"-16,-3 0-21 15,-7-6-1-15,7 4 0 0,-6-6 0 16,5 4 0-16,-2-6 0 16,2 4 0-16,-2-5 0 15,2 3-1-15,-5-2 0 16,2 1 0-16,-4-3 0 15,0 2 0-15,-5-2 0 16,2 0-2-16,-4 0 1 16,4 0 0-16,0-2-1 15,0 3-1-15,3 0 1 16,4 3-1-16,2 2 0 15,1 1 1-15,2 1-1 16,1 1 0-16,-1 1 0 16,2 0 0-16,-3-2 0 15,-2-1 0-15,-3-2 0 16,-2-3 0-16,-1 2 0 0,-1-3 1 15,0-1-1-15,0 2 0 16,2-1 0-16,-1 2 0 16,1 0 0-16,4 3 0 15,-3-1 1-15,-2 2-1 16,-3 0 0-16,1 1 0 15,-6-2 1-15,-3 1-1 16,0-1 0-16,-3 0 0 16,-2-1 1-16,4 2-1 15,3 0 0-15,-3 2 0 16,5 0 0-16,1 1 0 15,2 1 0-15,2 0 0 0,2 2 1 16,0-1-1 0,-4-1 0-16,5 1 0 0,-5-3 0 15,-1 1 0-15,1-1 0 16,-2-1 0-16,-1 0 1 15,0 0-1-15,2 2 0 16,-2 0 0-16,2 0 1 16,3 1-1-16,-3 0 0 15,4 0 1-15,-2 1-1 16,-2-2 0-16,-3 1 1 15,-2-2-1-15,-3-1 0 16,-2-1 0-16,-2 0 0 16,-4-1 0-16,0 1 0 15,1 0 0-15,3 1 0 16,2 3 0-16,1-1 0 15,4 4 0-15,0-4 0 0,4 3 0 16,0-2 1-16,-3-1-1 16,-2-1 0-16,-5-4 0 15,-3 1 0-15,-1-2 0 16,-3-2 0-16,-2-1 0 15,0 2 0-15,-1-2 0 16,3 0 0-16,5 1 1 16,4 2-1-16,1 0 0 15,5 0 0-15,4 2 0 16,0 0 0-16,-1-1 1 15,3 0-1-15,-4 0 0 16,-4-1 0-16,-3-2 0 16,-4 2 0-16,0-3 0 0,-2 0 0 15,1-1 0-15,-4 1-1 16,3 1 1-16,4 1 0 15,3 1 0-15,0-1-1 16,0 1 1-16,0-2 0 16,-2 1 0-16,0-2 0 15,-2-1 0-15,-4-2 0 16,-1-1 0-16,1 2 0 15,-2-1 0-15,3 1 1 16,4 2-1-16,-2-1 0 16,2 2 0-16,-1-1 0 15,1-1 0-15,-4-1 0 16,-3-1 0-16,-3-3 0 15,0-2 0-15,-1 0 0 16,1 1 0-16,2-2 0 0,5 2 0 16,-1 3 1-16,7 0-1 15,4 2 0-15,2 4 0 16,0-1 0-16,-1 2 0 15,4-1 0-15,-3 1 0 16,0-2 0-16,0-1 0 16,0 0 0-16,-3 0 0 15,0-1 1-15,2-1-1 16,0 1 0-16,0 0 2 15,3 0-2-15,3 2 2 16,-2-1-3-16,2 2 3 16,1-2-2-16,2 3 1 15,-2-3-1-15,-1 1-1 16,-1 1 1-16,1-2 0 0,-1 0 0 15,1 1 0-15,0 0 0 16,-1-1 0-16,-2 2 0 16,3-1 1-16,-2-1-1 15,-1 1 0-15,-1 1 1 16,0-2-1-16,-3 0 0 15,0-1 0-15,-3 0 0 16,1-2 0-16,-3 1 0 16,3-1 0-16,-4-4 0 15,1 2-1-15,0-2 1 16,3 0 0-16,-1-1 0 15,-3 1 0-15,0-1 1 16,1 1-1-16,-1-1 1 16,0 2-1-16,1 1 0 0,-2 1 1 15,-1 3-1-15,1-1 0 16,4-1 0-16,-1 2 0 15,0 0 0-15,2-1-1 16,0 2 1-16,0-5 0 16,4 1 0-16,2 1 0 15,-1-2 0-15,-2 1 0 16,2 1 1-16,-1-1-1 15,2-1 0-15,0 2 1 16,0-1-1-16,-1-1 0 16,-3 1 1-16,2-1-1 15,-2 1 0-15,-2 0 0 16,0-1-1-16,-3 1 1 15,1 1 0-15,-2-1 0 0,1 1 0 16,1 0 0-16,2 0 0 16,2 0 0-16,-2-1 0 15,0 1-1-15,1-1 2 16,-2 0-1-16,5-1 0 15,-5 2 0-15,2-2 1 16,-1 1-1-16,-2 0 0 16,2-2 0-16,0 2 0 15,-1 3 0-15,2-1 0 16,1 2 0-16,1 0 0 15,0-3 0-15,-1 2 0 16,3-1 2-16,-1-1-2 16,-2-3 1-16,-1-3-1 0,-4-1 1 15,-1 0-1-15,5 0 0 16,-4-2 0-16,1 2 0 15,3 2 0-15,3 1-1 16,0 1 2-16,5 1-1 16,1 0 0-16,-1 2 0 15,-3-3 0-15,1 2-1 16,-6-7 2-16,-3-1-2 15,-2-1 2-15,-3-2-2 16,0-1 2-16,-1-1-1 16,4 1 0-16,1 1 0 15,3 5 0-15,5 2-1 16,4 2 1-16,2 0 0 15,1 2 0-15,3 0 0 16,-2-2 0-16,2-2 0 0,-2-1 0 16,-3-1 0-16,-3-2 0 15,0-2 0-15,-2 2 0 16,-2-2 0-16,1 0 0 15,-1 2 0-15,2-1 0 16,0 2 0-16,2 0 1 16,-2-2 0-16,-3 1-1 15,3-2 1-15,-4 2-1 16,1-3 1-16,-1 1-1 15,1-1 0-15,-3 1 0 16,3 4 0-16,5 0 0 16,-2 0 0-16,7 2 0 15,-2 0 0-15,3-1 0 16,-3-1 0-16,-1-3 0 0,-1-5-1 15,-6-4 1-15,-4-5 0 16,-3-5 0-16,-1-2 0 16,-3-2 0-16,1 1 0 15,-1 4 1-15,7 2-2 16,1 6 2-16,4 4-1 15,2 3 0-15,1 2 0 16,0 3 0-16,0-1 0 16,1-2 1-16,-4-2-1 15,0-2 0-15,-1 0 1 16,1-2-1-16,-1 1 1 15,0-2-1-15,2 2 1 16,0-2-1-16,2 1 2 16,-1-2-2-16,-1-1-2 0,1-1 2 15,-2-2 0-15,-1-1 0 16,0-2 0-16,0 1 0 15,-5-1-1-15,4 3 1 16,-1-1 0-16,-2 3 0 16,2 5 0-16,2 2 0 15,0 1 0-15,3 1 0 16,-4 2 0-16,5-3 0 15,-3-1 0-15,0-3 0 16,2-1 3-16,-1-3-3 16,-3-3 1-16,0 0-1 15,1-3 2-15,0 2-2 16,2 2 1-16,2 2 0 0,0 3-2 15,1 1 2 1,5 5-1-16,1 0 0 0,-2 2 0 16,-3-1 0-16,3-1 0 15,-5-3 0-15,0-1 0 16,-2-3 0-16,-1-5 0 15,0 1 0-15,-1-1 0 16,1-1 0-16,4 4 0 16,4 1 0-16,-1 4 0 15,3 1 1-15,3-1 1 16,-1 5-2-16,1 1 1 15,0 2 0-15,-1 0 0 16,2-1-1-16,2 0 1 16,-2 3-1-16,1-2-1 0,1-3 2 15,-2-3-1-15,-1-1 0 16,0-7 0-16,-5-4 1 15,-3-3-1-15,-3 0 0 16,-1-5 0-16,-2 3 1 16,0 1-1-16,0 1 0 15,0 2 0-15,2 2 0 16,-1 6 0-16,5-1 0 15,0 3 0-15,3 5 0 16,0 1 0-16,4 0 1 16,0 4-2-16,0 0 2 15,4 0 1-15,-2-1-2 16,-2-4 2-16,1-2-2 15,-5-5 2-15,1-3-2 16,-1-5 2-16,-6-3-1 0,1-4-2 16,-3 0 1-16,-3-2 0 15,2-2 0-15,-1 4-1 16,0 0 2-16,0 1-2 15,-3 3 2-15,2 0-2 16,-1 2 3-16,1 0-3 16,1 1 2-16,-4 0-1 15,4 0 1-15,0-1-1 16,2 3 1-16,2 0-1 15,2-1 0-15,3 0 0 16,-3 0 0-16,5-4 0 16,-3-2 0-16,-1-2 0 15,-1-2 0-15,0-3 0 16,-2-1 0-16,0-1-1 0,1 3 1 15,0-2 1-15,1 2-1 16,-1 2 0-16,6 1 0 16,-1 1 0-16,4-1-1 15,-4-1 1-15,1 1 0 16,3-2-1-16,-1-3 1 15,2 0-1-15,-1-2 1 16,0-3 0-16,-2 1 0 16,1-1 0-16,0-1-1 15,2 5 1-15,-1 4 0 16,1 5 0-16,-1 4 0 15,2 3 0-15,3 3-1 16,-2 2 2-16,1 1-1 16,-2-2 0-16,-2-3 0 0,4-1 0 15,-2-3 0-15,0 0-1 16,1 0 1-16,2 1 0 15,-1-1 0-15,4 2-1 16,-1 2 1-16,0 0 0 16,0 0 0-16,1-1 0 15,-1-2 1-15,0-3 0 16,-2-3 0-16,1-4 1 15,0-2-1-15,-2-2 1 16,-2-2-1-16,2-1 0 16,-1 4 0-16,1 3-2 15,0 2 2-15,2 5-2 16,0 2 2-16,1 2-2 15,0-1 2-15,0 0-1 16,-4-3 0-16,-2-6 1 0,-1-2-1 16,-1-5 1-16,-3-4 0 15,-2 2 0-15,1-1-1 16,1 3 1-16,0 1-1 15,1 5 0-15,1 2 0 16,2 2 0-16,2 3 0 16,0 0 0-16,-1 0 0 15,1-2 0-15,-1-1-1 16,-2 1 1-16,2-4 0 15,-2 1-1-15,-1-2 1 16,-1 1 0-16,4 1 0 16,-1 1-1-16,1 3 2 0,2-2-2 15,-2 2 1-15,3 0 0 16,2-2 1-16,-6-2-2 15,6 2 2-15,-5-3-2 16,-2 0 1-16,1 1 0 16,-3 1-1-16,-2-1 2 15,3 2-2-15,-2 1 1 16,-2 1-2-16,3 0 2 15,-1-2-1-15,2-2 0 16,-1 0 1-16,3 2-2 16,-3-3 2-16,5 1 0 15,0 1 0-15,1 3-1 16,3 2 2-16,-1 2-2 15,1 3 1-15,-1-1 0 16,1 4 0-16,-2 1 0 0,1-2 0 16,-3-3 1-16,3-3-1 15,-2-4 0-15,-2-2 0 16,-1-5 1-16,5-2-2 15,-1-5 1-15,-2-2 0 16,4-1-1-16,-6-2 1 16,3 1 0-16,2 2 0 15,-2 0 0-15,0 2 0 16,-1 2 1-16,-2 2-1 15,3 5 1-15,1-1 0 16,-1 0-1-16,-1 1 1 16,3-1-1-16,-3-1 0 15,1-2 0-15,0-2 0 16,-1-1-1-16,1-2 1 0,0 1 0 15,0-5-1-15,2 1 2 16,0-1-1-16,-1 2 0 16,4 0 0-16,-2 5 1 15,2 4-1-15,2 6 2 16,-1 8-2-16,2 6 1 15,1 6-1-15,1 7 1 16,0-1-1-16,3 0 0 16,-1-3 0-16,0-4-1 15,-1-2 1-15,1-6-1 16,0-1 1-16,-1-3-1 15,5 1-1-15,-3-6-4 16,8 6-27-16,-11-10 1 16,4 5-2-16,-4-10-4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8:35.0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4833 8454 7 0,'-13'4'12'15,"13"-4"-10"-15,-11 6-5 16,11-6-8-16</inkml:trace>
  <inkml:trace contextRef="#ctx0" brushRef="#br0" timeOffset="215.0123">4682 8499 9 0,'-7'11'19'16,"7"-11"-1"-16,0 0-5 15,-19 3-22-15,7-6-9 16,12 3-2-16</inkml:trace>
  <inkml:trace contextRef="#ctx0" brushRef="#br0" timeOffset="407.0233">3987 8566 66 0,'-38'-5'32'15,"4"3"-6"-15,-4-10-22 16,-3 1-33-16,14-2-2 16,-4 1-1-16</inkml:trace>
  <inkml:trace contextRef="#ctx0" brushRef="#br0" timeOffset="583.0334">3306 8486 25 0,'-34'2'22'16,"-6"-12"-1"-16,6 11-1 15,-2-4-22-15,-2-1-4 16,1 1-3-16,0 2-7 16,2 2-4-16,-8-7-1 15</inkml:trace>
  <inkml:trace contextRef="#ctx0" brushRef="#br0" timeOffset="751.043">2289 8448 57 0,'-36'-1'31'0,"2"-2"0"0,2-2-4 16,3-1-33-16,0 0-21 15,1-2-3-15,0-1 0 16,-4 3-1-16</inkml:trace>
  <inkml:trace contextRef="#ctx0" brushRef="#br0" timeOffset="950.0544">1587 8447 61 0,'-18'1'33'16,"4"-3"-1"-16,14 2-1 16,-23-8-27-16,23 8-2 15,0 0-2-15,-11-10-1 16,11 10-6-16,-3-10-13 0,3 10-11 15,0 0-1-15,6-13 0 16,-6 13 0-16</inkml:trace>
  <inkml:trace contextRef="#ctx0" brushRef="#br0" timeOffset="4056.232">1699 8375 85 0,'-21'28'41'15,"-8"-13"-2"-15,7-13-7 16,12-12-46-16,5-12-26 15,16-2-2-15,7-14-2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9:20.74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1488 8253 58 0,'-13'-2'34'0,"2"2"-2"16,-4-4 2-16,15 4-25 16,-26-4-1-16,26 4-2 15,-23-5-1-15,14 6-1 16,-5-3 0-16,14 2-1 15,-19 0-1-15,19 0-1 16,-10 3 0-16,10-3 0 16,0 0-1-16,0 0-1 15,19 2 1-15,-3-5-1 16,6-3 0-16,2 2 1 15,4 0 0-15,0-3-1 16,-3 4 1-16,0 0 0 16,-7 0 0-16,-4 2 0 15,-14 1 1-15,10 4-1 0,-10-4 1 16,-16 6 0-16,-2-1 0 15,-9 2 1-15,-7 0 0 16,0 2 1-16,-8 2-1 16,5-1 1-16,-1-2 0 15,5 2-1-15,5-3-1 16,9-1 0-16,7-1-1 15,12-5-1-15,0 0 0 16,11 2 0-16,7-7-2 16,1-2-1-16,11 5-5 15,-9-9-25-15,9 3-3 16,-7-4 0-16,1 5-3 15</inkml:trace>
  <inkml:trace contextRef="#ctx0" brushRef="#br0" timeOffset="10001.572">1448 12489 24 0,'-14'3'29'0,"14"-3"0"16,-18 6-6-16,3-8-7 15,15 2-2-15,-24 8-3 16,14 1-4-16,-8-6-2 15,7 5-1-15,-2-3-1 16,13-5-1-16,-20 9-1 16,20-9 1-16,0 0-2 15,15-3-2-15,3-4 2 16,1-2 0-16,6-2-1 15,0 1 1-15,1-2 0 16,-2 3-1-16,-6 3 1 0,-6 4 0 16,-12 2 0-16,0 0 0 15,-6 13 1-15,-8-5 0 16,-5-1 1-16,1 0-1 15,0-1 0-15,2-6-2 16,16 0-23-16,-16-8-9 16,19-2-1-16,1-10-1 15</inkml:trace>
  <inkml:trace contextRef="#ctx0" brushRef="#br0" timeOffset="11555.6609">1420 12256 27 0,'0'0'28'15,"0"0"0"-15,-11-5-8 16,1-3-8-16,10 8-3 16,-17-2-1-16,17 2-2 15,-21 2-1-15,8 3 0 16,1-4-1-16,12-1-1 15,-17 5 0-15,17-5-2 16,0 0 1-16,0 0-1 16,0 0-2-16,17-11 1 15,0 8-1-15,-2-3 0 0,2 2 1 16,-2 2-1-16,3 2 1 15,-5 1-1-15,-2 3 2 16,-11-4-1-16,15 8 0 16,-15-8 0-16,0 0 1 15,13 7 0-15,-13-7 0 16,0 0 1-16,0 0-1 15,0 0 1-15,-1-17 0 16,1 17 1-16,-18-6-1 16,5 6-1-16,-6 0 2 15,-2 4-1-15,-2 0 0 16,1 3 1-16,2-4-2 15,4 0 0-15,4 2-3 16,12-5-22-16,7-11-11 0,8-3-1 16,12 2-2-16</inkml:trace>
  <inkml:trace contextRef="#ctx0" brushRef="#br0" timeOffset="15300.8751">1594 12234 62 0,'0'0'34'0,"9"-3"-1"16,-9 3-2-16,0 0-31 15,20-6-4-15,-20 6-10 16,33-7-16-16,-13 3-3 16,4 4 1-16,-2-2 0 15</inkml:trace>
  <inkml:trace contextRef="#ctx0" brushRef="#br0" timeOffset="15543.889">2158 12203 40 0,'0'0'28'16,"16"-4"2"-16,-16 4-3 15,0 0-26-15,10 2-2 16,-10-2 1-16,0 0-1 15,14 9 0-15,-14-9-6 16,15 6-12-16,3-3-9 16,-2-2 1-16,6 1 0 0</inkml:trace>
  <inkml:trace contextRef="#ctx0" brushRef="#br0" timeOffset="15727.8995">2665 12251 7 0,'40'-2'27'0,"-3"-2"2"16,-5 1 0-16,2 4-12 15,-11-10-6-15,8 9-4 16,-10-6-2-16,7 5-2 16,-5 1-5-16,-3-5-9 15,5 6-15-15,1-3-5 16,-1 3 2-16,3 0 0 15</inkml:trace>
  <inkml:trace contextRef="#ctx0" brushRef="#br0" timeOffset="15888.9087">3419 12323 30 0,'27'2'29'16,"-5"-3"2"-16,5 1-3 15,-7-4-30-15,4-3-21 16,3 4-5-16,1-4 0 15,2 1-1-15</inkml:trace>
  <inkml:trace contextRef="#ctx0" brushRef="#br0" timeOffset="16047.9178">4270 12336 20 0,'44'6'23'0,"-9"-13"-13"16,7 3-12-16,3 5-18 15,-10-9-3-15</inkml:trace>
  <inkml:trace contextRef="#ctx0" brushRef="#br0" timeOffset="16203.9268">5063 12316 35 0,'35'1'28'15,"-3"-6"-1"-15,8 6-17 16,-3-3-35-16,-6-6-1 15,5 6-2-15</inkml:trace>
  <inkml:trace contextRef="#ctx0" brushRef="#br0" timeOffset="16395.9377">5842 12249 0 0,'23'1'22'0,"3"7"-1"0,-4 0-10 16,-2-5 0-16,6 4-1 15,-4-5-3-15,6-1-4 16,3-6-22-16,6 7-3 16,-4-10-2-16</inkml:trace>
  <inkml:trace contextRef="#ctx0" brushRef="#br0" timeOffset="16595.9492">6740 12309 52 0,'25'4'35'0,"1"2"-1"16,-6-4-1-16,1 0-29 0,1 3-9 15,-8-6-25-15,11 3-2 16,1-3-3-16,4 0 2 15</inkml:trace>
  <inkml:trace contextRef="#ctx0" brushRef="#br0" timeOffset="16819.962">7673 12336 9 0,'35'7'27'16,"-5"0"-4"-16,-4-7-3 15,6 7-1-15,-11-13-6 0,11 12-1 16,-12-12-3-16,8 9-2 16,-6-4-6-16,-2-5-11 15,4 3-19-15,-1 2-4 16,-1-1 2-16,0 0-2 15</inkml:trace>
  <inkml:trace contextRef="#ctx0" brushRef="#br0" timeOffset="16969.9706">8171 12359 61 0,'0'0'36'0,"0"0"-4"15,0 0-29-15,0 0-35 0,-9-9-2 16,4-2-2-16</inkml:trace>
  <inkml:trace contextRef="#ctx0" brushRef="#br0" timeOffset="18005.0298">8061 12374 53 0,'0'0'34'0,"0"0"-11"16,0 0-1-16,0 0-10 16,15 0-3-16,-15 0-3 15,0 0-3-15,0 0-4 0,4 14-9 16,0 1-21-16,-11 1-2 15,6 7-2-15,-8 3 0 16</inkml:trace>
  <inkml:trace contextRef="#ctx0" brushRef="#br0" timeOffset="18202.0411">8091 12713 33 0,'-2'14'33'0,"0"0"2"16,-2 0-2-16,8 6-22 15,-9-9-4-15,5 8-4 16,1-1-5-16,-2-3-7 16,9 13-18-16,-9-1-7 0,3 3 0 15,-4 4 0-15</inkml:trace>
  <inkml:trace contextRef="#ctx0" brushRef="#br0" timeOffset="18418.0534">8142 13411 17 0,'1'21'29'16,"-2"-2"-1"-16,-6-4-10 15,9 9-1-15,-8-11-8 16,9 8-1-16,-6-5-4 15,4 0-4-15,3 2-7 0,-6-3-20 16,4 0-5-16,-2 4 1 16,-1 0 0-16</inkml:trace>
  <inkml:trace contextRef="#ctx0" brushRef="#br0" timeOffset="18633.0657">8104 14030 26 0,'5'13'32'16,"-5"-13"1"-16,3 20-3 0,-3-20-26 15,-2 13-6-15,3 2-15 16,-5-4-13-16,0 0-1 15,0 3 0-15</inkml:trace>
  <inkml:trace contextRef="#ctx0" brushRef="#br0" timeOffset="18850.0781">8068 14469 52 0,'0'19'38'16,"5"4"0"-16,-8-8-1 15,10 4-29-15,-7-9-4 0,0-10-1 16,3 17-2-16,-3-17-2 16,2 19-3-16,-2-19-5 15,5 23-11-15,-5-23-16 16,-10 29-2-16,6-13 0 15</inkml:trace>
  <inkml:trace contextRef="#ctx0" brushRef="#br0" timeOffset="19051.0896">8047 14847 6 0,'2'26'31'0,"-4"0"0"15,2 1 2-15,7 10-20 16,-13-10-3-16,11 11-1 16,-10-8-2-16,9 7-1 15,-7-7-1-15,8 1-1 16,-4-6-2-16,4 2 1 0,-2-7-3 15,1-1-2-15,3 6-12 16,-8-11-21-16,3 1-1 16,-2-15 0-16,-2 22 0 15</inkml:trace>
  <inkml:trace contextRef="#ctx0" brushRef="#br0" timeOffset="19234.1001">8071 15602 49 0,'6'24'37'0,"-2"-3"0"16,0 3-2-16,-12-1-33 16,7 3-1-16,0 5-7 0,-10-10-14 15,8 17-15-15,-4-6-2 16,4 7 0-16</inkml:trace>
  <inkml:trace contextRef="#ctx0" brushRef="#br0" timeOffset="19404.1098">8143 16108 50 0,'-3'51'39'0,"3"10"-1"16,-11-4 1-16,4 0-34 15,-5-7-4-15,-1-19-10 16,8-8-27-16,-5-24 0 15,5-12-4-15,-3-24 2 0</inkml:trace>
  <inkml:trace contextRef="#ctx0" brushRef="#br0" timeOffset="20274.1596">4817 8641 74 0,'0'0'37'16,"0"0"-1"-16,0 0-7 0,-10 0-20 15,10 0-4-15,-3 18-3 16,-3-6-4-16,9 8-30 15,-10-1-2-15,4 12-1 16,-10 2-2-16</inkml:trace>
  <inkml:trace contextRef="#ctx0" brushRef="#br0" timeOffset="20501.1726">4855 9419 83 0,'15'36'36'16,"-1"2"1"-16,-10-5 0 15,1 8-35-15,-9-3-1 0,0 0-2 16,-3 5 0-16,-4 1-1 16,2 6-1-16,-4-4 0 15,7 5-4-15,-5-14-7 16,12 8-18-16,1-9-1 15,5 0-1-15,4-8 1 16</inkml:trace>
  <inkml:trace contextRef="#ctx0" brushRef="#br0" timeOffset="20711.1846">4860 10732 71 0,'-3'52'34'0,"-1"-2"0"0,0-4-2 15,1 0-32-15,-1-3 0 16,1-2-4-16,3-2 0 16,-2-6-10-16,9 2-19 15,-1-1-3-15,6-3 3 16,-3-1 1-16</inkml:trace>
  <inkml:trace contextRef="#ctx0" brushRef="#br0" timeOffset="20907.1958">4916 11889 80 0,'5'53'39'16,"-7"-11"-2"-16,8 1-1 15,1-7-35-15,-1-4-1 16,2 2-3-16,-7-12-7 15,8 13-25-15,-12-2-1 16,1 8-3-16,-13-3 3 16</inkml:trace>
  <inkml:trace contextRef="#ctx0" brushRef="#br0" timeOffset="21139.209">4886 12862 72 0,'8'36'38'0,"2"7"-1"0,-11-4 1 15,2 7-35-15,-9 1-3 16,-2 6 1-16,-4 3-3 16,-2 0 0-16,-2 5-2 15,2-1-1-15,2 6-3 16,-3-10 0-16,15 14-8 15,-12-16-18-15,15 2-2 16,-2-5 2-16,4-1 1 16</inkml:trace>
  <inkml:trace contextRef="#ctx0" brushRef="#br0" timeOffset="21297.2181">4812 14241 54 0,'-4'61'37'16,"5"3"-2"-16,-6-10 2 0,7 3-32 15,-6-10-2-15,4-4-3 16,0-2-5-16,-5-12-8 15,9 10-24-15,-6-8-2 16,3 6 1-16,-6-3 0 16</inkml:trace>
  <inkml:trace contextRef="#ctx0" brushRef="#br0" timeOffset="21478.2284">4817 15386 38 0,'9'35'34'0,"4"4"0"15,-8-6 0-15,4 5-34 0,-5 1-1 16,-4-2-4-16,2 13-5 16,-13-14-17-16,5 13-7 15,-3-9 0-15</inkml:trace>
  <inkml:trace contextRef="#ctx0" brushRef="#br0" timeOffset="21627.237">4836 16075 50 0,'1'28'40'15,"8"8"-1"-15,-12-12-3 16,5-11-37-16,2 2-28 16,-4-15-9-16,-10-17-2 15,2-12-1-15</inkml:trace>
  <inkml:trace contextRef="#ctx0" brushRef="#br0" timeOffset="23741.3579">8018 16052 20 0,'0'0'32'0,"-11"-7"2"16,7-6-7-16,4 13-16 15,0-17-3-15,0 17-1 16,4-27-1-16,-4 16-1 15,-5-9-1-15,4 6 0 16,-8-3-1-16,4 4 0 16,-8-2-2-16,4 2 1 15,-3-4-1-15,0 0 1 16,2 0-1-16,0-4-1 15,3-3 1-15,0-3-1 16,-2 1 1-16,2-2-1 0,-3-1 0 16,1 3 1-16,-4 0-1 15,0 5 2-15,-3 0-1 16,-2 2 1-16,-3 3-2 15,0 1 2-15,-2 3-1 16,0 0 1-16,-1 0-2 16,2 0 0-16,-3 1 0 15,6 0 1-15,1-1-1 16,1 1 0-16,-1-1 0 15,5 2 0-15,-4 2 0 16,3 1 0-16,1 0 0 16,-3 2 1-16,1 3-1 15,-1 2 0-15,0 0 0 0,0 1 1 16,-3 3-1-16,4-1 0 15,-3 3 0-15,-1 0 0 16,3-2 0-16,-2 2 0 16,5-1 0-16,-4 0 0 15,0 0 0-15,2-2 0 16,-4 3-1-16,1-1 1 15,-3-2-1-15,0 1 1 16,-3-1-1-16,0 0 1 16,-4-3 0-16,-1 0 0 15,-1-4 0-15,-3-1 0 16,-3-1 0-16,-1-4 0 15,1 0 0-15,-3-2 0 16,2 0 0-16,-3-3 0 0,3 0 0 16,0-4 0-16,4 0 0 15,0-2 0-15,3-2 0 16,0-4 0-16,3 0-1 15,0-7 1-15,3 1-1 16,1-3 1-16,0-1-1 16,3-3 1-16,1 3-1 15,-1-2 1-15,4 4 0 16,0 1 0-16,2-1 0 15,2 4 2-15,2 2-1 16,0 1 1-16,5 3-1 16,0 2 0-16,3 2 1 15,1 3-1-15,3 5 0 16,-2 4-1-16,0 9 0 0,0 0-1 15,0 0 1-15,10-6 0 16,-10 6-1-16,6 14 1 16,-2-4 0-16,0 5 0 15,0 1-2-15,-2 4 2 16,1 2-1-16,0 1-1 15,-2 3 1-15,-1 2 0 16,0 0 0-16,-4 2-1 16,2-1 2-16,-1-1-1 15,-4-3 1-15,2 0 0 16,-2-3 1-16,-1-1-1 15,0-4 0-15,-1 0 1 16,-2-4-1-16,1-2 0 16,-1-2 0-16,1-5 0 0,-4 1 0 15,0-3 0-15,-1 2 0 16,0-4 1-16,-2 1-1 15,-1 0 0-15,1 1 0 16,-3 0 0-16,-1 1 0 16,0-2 0-16,1 0 0 15,-2-1 1-15,-2-1-1 16,0-1 0-16,-1-1 0 15,-1 1 0-15,1-1 0 16,-3 1 0-16,-1 0 1 16,0 1-1-16,-1-1-1 15,0 0 1-15,-4 0 0 16,4 2 0-16,-5-1 0 0,2 1 0 15,-2 1 0 1,-1 1 0-16,-2 3 0 0,1 1 0 16,-3 1 0-16,1 3 0 15,-4 2 0-15,4 1 0 16,-2 4 1-16,2 3-1 15,1 3 1-15,2 4-1 16,0 4 0-16,1 4 1 16,0 6-1-16,2 5 0 15,0 4 0-15,-2 9-1 16,2 3 0-16,-1 7 0 15,1 3 0-15,3 0-1 16,6-2-1-16,2-12-6 16,20 7-14-16,-5-26-15 0,14-8-3 15,-7-31 1-15</inkml:trace>
  <inkml:trace contextRef="#ctx0" brushRef="#br0" timeOffset="26195.4983">6113 13960 54 0,'0'0'37'16,"0"0"-2"-16,-12 7 0 15,0 2-31-15,1 13-1 16,-7 1 1-16,1 8-3 15,0 0 0-15,0 5 0 16,5-4-1-16,8 2 1 16,7-9 0-16,8-3-1 15,12-7 0-15,7-1 0 16,6-5 1-16,5 4-1 15,-4-2 1-15,-1 6 0 16,-7 3 0-16,-6 2 0 0,-9 2-1 16,-11 5 1-16,-6-1-1 15,-9-3-1-15,0 1-4 16,-12-18-23-16,13 0-10 15,-3-14 0-15,9-7-1 16</inkml:trace>
  <inkml:trace contextRef="#ctx0" brushRef="#br0" timeOffset="26384.5091">6237 14030 78 0,'-18'4'43'15,"11"13"-1"-15,7-17 0 16,3 14-38-16,13-14-1 0,12-10-4 15,17 1-4-15,-4-18-17 16,20 14-16-16,-6-9-4 16,7 7 0-16,-9-4-1 15</inkml:trace>
  <inkml:trace contextRef="#ctx0" brushRef="#br0" timeOffset="28680.6404">6867 13937 41 0,'0'0'33'0,"10"-12"3"16,-10 12-15-16,0 0-8 15,0 0-4-15,0 0-2 0,-7 11-2 16,4 12 1-16,-5 3-4 15,4 10-1-15,-4 4 0 16,-1 10-1-16,-2 4-1 16,1 2 0-16,3 2-4 15,-5-11-4-15,15 3-25 16,-10-14-2-16,7-4-2 15,-1-14 2-15</inkml:trace>
  <inkml:trace contextRef="#ctx0" brushRef="#br0" timeOffset="28885.6521">6751 14221 55 0,'-18'-7'40'0,"-4"-3"-1"0,12 12 1 16,-4 0-34-16,14-2 0 15,0 0-3-15,28 7 0 16,1-9-2-16,8-3-2 15,8 0-1-15,0-5-4 16,13 10-18-16,-14-13-14 16,5 7-3-16,-13-5 3 15,-1 6-2-15</inkml:trace>
  <inkml:trace contextRef="#ctx0" brushRef="#br0" timeOffset="29069.6626">7163 14116 52 0,'-10'9'38'16,"2"2"0"-16,3 9-1 0,-4-2-30 15,3 10-3-15,-1 2-1 16,4 4-1-16,-1-1-2 16,2-3-1-16,3-1-4 15,-6-16-26-15,13 0-6 16,-8-13-2-16,25-15 0 15</inkml:trace>
  <inkml:trace contextRef="#ctx0" brushRef="#br0" timeOffset="29721.6999">7280 13870 67 0,'-19'-5'38'16,"2"10"0"-16,0-1-1 15,4 4-36-15,7 2-4 0,6-10-1 16,12 17-4-16,0-12-1 15,8 11 0-15,-2-9 1 16,10 14 1-16,-9-5 1 16,6 6 3-16,-8 3 3 15,-5-3 4-15,-1 9 2 16,-11-7 2-16,4 10 0 15,-11-13-1-15,2 6 1 16,-5-6-1-16,4 1-2 16,-2-8-1-16,3 0-1 15,5-14-1-15,-8 15-1 16,8-15 0-16,0 0 0 15,10-15 0-15,1 0-1 16,0-5 1-16,5-3-1 0,1-4 1 16,1 1-1-16,-1-3 1 15,-5 7 0-15,-2 1 1 16,-5 8-1-16,-5 13 0 15,0 0 0-15,0 0 0 16,0 0 1-16,-15 23-1 16,11-7-2-16,-4 3 2 15,6-2-1-15,2-2 0 16,5-5 0-16,8-4 0 15,3-6 1-15,6-5 0 16,2-3-1-16,4-6 1 16,-1 1-1-16,-2-6 1 15,-3 4 1-15,-3-1-1 0,-5 4 0 16,-4 3-1-16,-10 9 1 15,0 0-1-15,11-1 1 16,-15 12-2-16,1 5-1 16,-3 9 0-16,-1 0 0 15,0 8-1-15,-3-1-3 16,5 5-1-16,-5-14-16 15,14 7-16-15,-3-12-1 16,13-3 0-16,-1-13 1 16</inkml:trace>
  <inkml:trace contextRef="#ctx0" brushRef="#br0" timeOffset="30071.72">7790 14142 56 0,'-23'-4'40'15,"23"4"-1"-15,-19 5 1 16,19-5-33-16,-1 11-3 15,1-11-1-15,22 5-1 16,-3-3 0-16,0-2-1 16,4-4 0-16,0 1-1 15,-3-4 1-15,-1 0-1 16,-5-1 1-16,-14 8 0 15,10-15-1-15,-10 15 1 16,-10-12 0-16,-3 12-1 16,-5 7 1-16,-6 7-1 15,-1 5 1-15,-1 2 0 16,3 5-1-16,7 1 1 0,7 0-1 15,9-6 0-15,10-5-1 16,17-7-1-16,2-11-4 16,24 9-17-16,-11-17-17 15,4 7 0-15,-10-6-2 16,-7 9 1-16</inkml:trace>
  <inkml:trace contextRef="#ctx0" brushRef="#br0" timeOffset="30812.7623">6613 14910 34 0,'0'-11'37'16,"0"11"0"-16,1-12 0 15,-1 12-28-15,0 0-2 16,5 11-2-16,-5-11 0 15,-1 25-1-15,1-7-1 0,-2 8-1 16,-1-1 0-16,3 5 0 16,0-2-1-16,0-5-1 15,0-2 1-15,2-5-1 16,-2-16 0-16,0 0 0 15,15 0 0-15,-3-21 0 16,-2-6 0-16,3-5 0 16,1-7 1-16,1-3-1 15,-1-3 1-15,2 3 0 16,0 4 0-16,1 2 1 15,2 7-1-15,-1 5 0 16,3 4 0-16,-1 9 1 16,4 6-2-16,-5 7-1 15,2 7 0-15,-7 6 0 0,-5 6 0 16,-6 5-1-16,-7 3 0 15,-9 4 0-15,-5-1 1 16,-6 1 0-16,-2-2 1 16,-4-7-1-16,2-3 1 15,-1-5 0-15,6-3 1 16,3-6-1-16,3-3 1 15,3 1-1-15,0 1 0 16,1 7 1-16,3 8-1 16,-3 11 1-16,0 11-1 15,-2 11 1-15,3 6-2 16,-3 4 1-16,7 1-3 15,-2-16-11-15,21 4-24 16,-8-22-2-16,15-11-2 0,-1-20 2 16</inkml:trace>
  <inkml:trace contextRef="#ctx0" brushRef="#br0" timeOffset="31266.7883">7247 14760 56 0,'0'0'40'15,"-29"-16"1"-15,10 20 0 16,-13-1-36-16,5 9 0 15,-4 3-1-15,3 9-2 0,0 0 0 16,6 1-1-16,4 2 0 16,6-2-1-16,11-6 1 15,9-9-1-15,12-9 1 16,9-9 0-16,9-10 0 15,5-8 1-15,3-9 1 16,-1-5-1-16,-1-1 0 16,-5-2 1-16,-7 3-1 15,-9 3-1-15,-7 9 1 16,-6 6-2-16,-7 12 0 15,-3 10 0-15,-13 12 0 16,-2 12-1-16,-2 14-1 16,-5 6-1-16,-2 12-1 15,-2 2-2-15,12 5-2 0,-4-17-10 16,22 7-23-16,1-18 0 15,13-5-1-15,6-21 1 16</inkml:trace>
  <inkml:trace contextRef="#ctx0" brushRef="#br0" timeOffset="31551.8046">7591 14775 58 0,'-35'0'41'0,"4"12"-1"15,-8-2 2-15,14 12-35 16,-1-10-2-16,14 5-3 15,5-6 1-15,7-11-2 16,23 15 1-16,-1-9-1 0,2-1 0 16,4 1-1-16,-2 1 1 15,-2 1 0-15,-6 3-1 16,-6 5 1-16,-7 4-1 15,-8 1 0-15,-2 2 0 16,-8-1-1-16,1 2-3 16,-7-14-7-16,16 12-13 15,-11-17-17-15,14-5-1 16,0 0-1-16</inkml:trace>
  <inkml:trace contextRef="#ctx0" brushRef="#br0" timeOffset="31678.8119">7763 14987 81 0,'18'14'44'0,"-18"-14"-1"15,-15 6-5-15,15-6-51 0,-12-17-10 16,13 4-21-16,-4-11-1 16,6-2 0-16</inkml:trace>
  <inkml:trace contextRef="#ctx0" brushRef="#br1" timeOffset="45585.6073">1546 4749 10 0,'-11'1'24'16,"11"-1"-1"-16,0 0-1 16,-5-15-13-16,5 15-4 15,2-19 3-15,1 10-7 0,-3 9-8 16,10-15-15-16,-8 2-1 15,-2 13-1-15,10-12 0 16</inkml:trace>
  <inkml:trace contextRef="#ctx0" brushRef="#br1" timeOffset="46007.6314">1419 4788 49 0,'-5'-12'30'0,"5"12"2"16,0 0-1-16,0 0-17 16,0 0-8-16,0 0-2 15,0 0 1-15,0 0 0 16,0 0-2-16,0 0 0 0,0 0-1 15,0 0-1-15,0 0-8 16,11-1-26-16,-11 1-1 16,13-3-2-16,-13 3 0 15</inkml:trace>
  <inkml:trace contextRef="#ctx0" brushRef="#br1" timeOffset="47247.7024">1514 4703 42 0,'-10'9'30'16,"0"-1"3"-16,10-8-2 15,-14 14-20-15,5-18-3 16,9 4 0-16,0 0-1 15,0 0-1-15,-16 0-1 16,16 0-1-16,0 0 1 16,0 0-1-16,-12-2 0 15,12 2-1-15,0 0 0 0,0 0 0 16,0 0-1-16,0 0 0 15,0 0-1-15,0 0 0 16,0 0 0-16,0 0-2 16,0 0 2-16,16-4-2 15,-4 6 1-15,2-2-1 16,2 0 1-16,2-2 0 15,6-1 0-15,-1-2 0 16,6-2 0-16,0-1 1 16,1-1-1-16,0 0 0 15,-1 1 1-15,-1 1-1 16,-3 0 0-16,-2 4 0 15,-3 3 0-15,-3 1 0 16,0 1 0-16,-2 0 1 0,-1 1-1 16,0-1 0-16,-1-1 0 15,1 0 0-15,-1-2 0 16,2 1 1-16,-1-1-1 15,0 1 0-15,1 0 0 16,-1 1 0-16,0 1 0 16,-3 1 0-16,3 0 0 15,-2 1 0-15,1 0 0 16,-4-3 0-16,4 2 0 15,-3-2 0-15,3 1 0 16,-2-1 0-16,1 0 0 16,3 1 0-16,0-1-1 15,-1 1 1-15,3 2 0 16,-2-3-1-16,0 0 1 15,4 0-1-15,0-1 1 0,-4 0 0 16,3 0 0-16,0-1 0 16,-2 0 0-16,2-2 0 15,2 3 0-15,-1 0 0 16,-2 0 1-16,0 2-1 15,1-2 0-15,-1 2 0 16,-2-1 0-16,4 5 0 16,-4-4 0-16,3 3 0 15,1-2 0-15,0 1 0 16,0-2 0-16,3 0 0 15,-1-3 0-15,2-2 0 16,-1 0 0-16,-1-2 0 16,-1-2 0-16,2 1 0 15,-2 0 0-15,0 0-1 0,1 4 1 16,-4 0-1-16,1 2-2 15,-6-4-6-15,13 12-28 16,-25-8 0-16,23 11 0 16,-23-11-3-16</inkml:trace>
  <inkml:trace contextRef="#ctx0" brushRef="#br1" timeOffset="49657.8402">2784 4782 44 0,'0'0'30'16,"4"10"0"-16,-1 1-6 15,-3-11-13-15,0 21-4 16,-3-9-3-16,3 7-1 15,-5 5-2-15,1 5 0 16,-3 5 0-16,0 3-1 16,-1 6 1-16,2 0-1 15,1 0 1-15,4 2-2 16,2-2 2-16,4 0-1 15,-2-3-1-15,3 0 1 16,0-1-1-16,-1-3 1 16,-2 4-1-16,-3-2 1 15,0 0 0-15,-2-3 0 16,-1 1 0-16,0-1 0 15,-1-3 0-15,1-1 0 0,3 3 1 16,0-3 0-16,0-2 0 16,1 1 0-16,4-2 1 15,-5 0-1-15,4 1 1 16,-1 2 0-16,-2-4-2 15,0 0 1-15,0 3 0 16,0 0 1-16,-2 0-1 16,1 3 0-16,-1-2 0 15,-1 0-1-15,-1 1 1 16,2 3 0-16,-2-2-1 15,-1 5 1-15,-1-2 0 16,1 4 1-16,-1 3-1 16,0 2 1-16,-5 0 0 0,5 2 0 15,-5 2-1-15,3-1 1 16,0 0-2-16,2 2 2 15,-2-4-2-15,3 1 0 16,1 2 0-16,0-3 1 16,1 1-1-16,1 1 0 15,-1 0 0-15,-1-1-1 16,1 3 1-16,-2-3-1 15,2 2 0-15,0-2 0 16,0 4 1-16,0-1-1 16,-1 3 1-16,2-1 0 15,1 2 0-15,1 1 0 16,-1-1 0-16,1 1 0 15,1-1 0-15,0 1 0 0,0-3 0 16,-1-2-2-16,0 3 2 16,0-2-1-16,2 0 0 15,-1 0 0-15,-1 2 1 16,0-5-1-16,2 2 0 15,-3 1 2-15,4 1-1 16,-1-1 0-16,-1 0 0 16,1 0 1-16,2-2-1 15,-2 3 0-15,2-2 1 16,-3 2-2-16,3-3 1 15,-2 2 0-15,-1 3 0 16,-1-1-1-16,0 0 1 16,1 1-1-16,-2 2 1 15,-3 0 0-15,3 0 0 0,-1 0 0 16,-2 2 1-16,2-2-1 15,0 4 0-15,1-2-1 16,0 3 1-16,3 1 0 16,0 2 0-16,0 1 1 15,2 1-1-15,-4 0 1 16,3-2-1-16,-3 3 0 15,-1-2-1-15,-1-2 1 16,1-2-2-16,-2 1 2 16,-1-1-2-16,2 0 2 15,-2 1-1-15,2 0 0 16,0 2 2-16,1-3-1 15,1 0 0-15,3-1 0 16,-2 0-1-16,2-1-1 0,0-4 1 16,1 3-1-16,-2-1 0 15,2 2 0-15,-2 0 2 16,1 2-1-16,-2-2 1 15,1 3 1-15,-3-1-1 16,1 2 2-16,-1-5-2 16,2 6 2-16,-1-3-1 15,1-1-2-15,1 1 1 16,0 4-2-16,0-1 2 15,0 1-1-15,-1-1 1 16,2 0-2-16,0 0 2 16,0-3 1-16,-2 2-1 15,-1-3-1-15,1-5 1 0,-2 4 0 16,0-4 0-1,0 2 1-15,0 0-1 0,1 3 0 16,-1-3 0-16,0-2 1 16,0 4 0-16,2-4-1 15,0 2-1-15,0-3 1 16,1 0-1-16,0-1 0 15,0-2 0-15,-1 2 1 16,2-3-1-16,-3-1 0 16,2 2 1-16,-2-3 0 15,1-3 0-15,2 3 1 16,-4-3-1-16,5 1 1 15,-5-2-1-15,4-2 1 16,0 0-1-16,-1-2 1 16,2 2-2-16,-1-1 1 0,-1-2-1 15,-1 3 0-15,2-3 0 16,-1 4 0-16,-3-3 0 15,0 4 0-15,0-1 1 16,-1-1-1-16,-1 1 1 16,-1 0 1-16,0-2-1 15,0 3 1-15,0-4-1 16,0 2 0-16,-2-1 1 15,2 0-1-15,-1 2-2 16,-1 1 0-16,0 0 1 16,0 1 0-16,-1 1-1 15,2 3 1-15,-2 0 0 16,0 0 0-16,-2-3 2 15,3 3 0-15,-2-1 0 0,2 0 0 16,-1-1 0-16,1-3 0 16,-1-1 0-16,2-1 0 15,0 0-1-15,2-2-1 16,0-3 1-16,3 0-1 15,0-5 1-15,1 2-1 16,1-3 1-16,1 2-1 16,-1 0 1-16,0 1 1 15,-1 0-1-15,2 3 1 16,-4-2-1-16,2 4 1 15,-1-4 0-15,-2 1 0 16,2-4 0-16,-1-4 0 16,1-3 0-16,-1-5-1 15,3-4 0-15,-3-4 0 0,0-12-1 16,0 0-2-16,0 0-2 15,-3-18-12-15,3 18-17 16,-7-29-2-16,9 17 1 16</inkml:trace>
  <inkml:trace contextRef="#ctx0" brushRef="#br1" timeOffset="51296.934">2655 16363 21 0,'0'0'35'0,"0"0"0"0,0 0 0 16,0 0-27-16,14-4-3 16,-14 4-1-16,26-10 0 15,-11 1 0-15,10-1-2 16,-2-5-1-16,1 2 0 15,-3-1 1-15,2 6-2 16,-5 0 1-16,-6 10-1 16,-12-2 0-16,8 28 0 15,-18 1 1-15,-4 10-1 16,-4 4 1-16,-6 5 0 15,0 5 1-15,-3-2-1 16,5-7 1-16,4-3 2 16,9-8-2-16,7-6 0 15,12-8 0-15,11-8 0 0,9-5-1 16,6-6-2-16,11 0-4 15,-5-17-29-15,19 11-5 16,-8-13-1-16,4 6-2 16</inkml:trace>
  <inkml:trace contextRef="#ctx0" brushRef="#br1" timeOffset="57442.2855">1504 10406 25 0,'0'0'27'0,"0"0"0"16,0 0-4-16,0 0-14 15,-4-12 0-15,4 12 0 16,0 0 0-16,0 0-2 0,2-10-2 15,-2 10-2-15,0 0 0 16,17-1-1-16,-17 1-1 16,23 1 0-16,-7-1 0 15,3 0 0-15,6-1-1 16,4-1 1-16,5-4 0 15,7 0-1-15,2-4 2 16,3 2-2-16,3 0 2 16,0 1-2-16,-2 1 3 15,3 2-4-15,-4 3 3 16,0 1-3-16,1 3 0 15,-1-1 1-15,4 0-3 16,0-1 2-16,5 1 1 16,2-2 0-16,2-2 0 0,1-1 1 15,1-1 0-15,-1 1-1 16,1 1 3-16,-3 1-3 15,-6-2 0-15,1 3-1 16,-3 0 1-16,-1 1 0 16,0 2 0-16,1-2 0 15,-2 1 0-15,3-2 0 16,1 0 0-16,-1-3 0 15,1-4 1-15,2 0 1 16,-4-2-2-16,2-2 2 16,0 1-1-16,0-1 1 15,-5 3-2-15,4 3 3 16,-2-1-3-16,0 4 1 15,-1 0-1-15,2 2 1 0,-1 3-1 16,-2-1 0-16,0 0 0 16,0 1 0-16,-3-2 0 15,-1 0 0-15,0-1 1 16,0 0 0-16,-3-1-1 15,0 0 1-15,3-2 1 16,-2 2-1-16,-1-2 0 16,2 3 0-16,3 0 0 15,-5 1-1-15,2 1 0 16,-2 3 0-16,2-1 1 15,-3 1-1-15,0 2 0 16,-2 1 0-16,-1-1-1 16,-2 2 0-16,1-4 1 0,0-2 0 15,1 2 0-15,1-2-1 16,1 0 2-16,1-2-2 15,3-1 2-15,2 1-1 16,0 2 1-16,3 0-3 16,1-1 3-16,1 0-1 15,3-1 0-15,4 2 0 16,-3-2 0-16,1-3 0 15,3-1 0-15,0 0 0 16,-3-3 1-16,1 0-1 16,-2 1 1-16,0-1-1 15,-1-1 0-15,-2 3 1 16,0 2-1-16,-2 2-1 15,-4 2 1-15,-3 1-2 0,-3 4-1 16,-6-2 0-16,-1 7-3 16,-8-6-1-16,3 5-2 15,-10-6 1-15,8 9-4 16,-12-13-12-16,6 3-10 15,0-1 2-15,-3-7 3 16</inkml:trace>
  <inkml:trace contextRef="#ctx0" brushRef="#br1" timeOffset="59228.3876">5899 10407 50 0,'0'0'28'0,"-4"-11"-1"15,4 11-8-15,0 0-14 16,-5-12-3-16,5 12 1 16,0 0 0-16,0 0 0 15,-6 13 1-15,5 3 0 16,-2-1-1-16,4 9 0 0,-5 3 0 15,6 10-1-15,-5 1 0 16,3 8 0-16,1 3-2 16,1 4 2-16,-2 3-2 15,-2 4 0-15,2 0 1 16,0 0-3-16,4-4 2 15,-3-1-1-15,4 0 1 16,-1-1-1-16,1 0 0 16,3-3 1-16,-3 2 0 15,0 1 1-15,0 1-1 16,-4 2 1-16,3-2-1 15,-2 6 2-15,-2-3-1 16,1 1 0-16,-1-2-1 16,1 1 1-16,-1-3 1 0,0 3-1 15,0 1 0-15,3-1-1 16,-3-1 1-16,-1 2 0 15,-1-2 0-15,2 3-1 16,-4-2 0-16,4 1 0 16,-3-2 0-16,2 0-1 15,1-2 1-15,-1 1 0 16,2 2 1-16,-1-2-1 15,-1 1 0-15,1 0 2 16,-2 1-2-16,2 2 1 16,-3-2-1-16,-1 4 1 15,3-2-1-15,-3 0 1 16,2 1-1-16,1 0 0 15,1-1 1-15,1 1-1 0,1-1 1 16,2-1-1-16,-1 0 1 16,1 0-1-16,-1-3 1 15,-1-1-1-15,5 2-1 16,-4-1 0-16,-1 0 0 15,-2-1 1-15,1 0-1 16,0 2 0-16,-2 2 0 16,0 0 1-16,-1-2 0 15,2-1 1-15,-1-3-1 16,3 1 0-16,-3-3 0 15,2-3 0-15,0-2-1 16,-1 1-1-16,1-3 0 16,-1 1 1-16,0 1-1 0,-1-1-1 15,-1 0 2-15,-1 1 0 16,2-3 1-16,1 1 0 15,0-5 0-15,-1-1 0 16,2 0 0-16,2-3 1 16,0 1-1-16,-2-4 0 15,3 0 0-15,-1 3 1 16,-2-1-1-16,3 4 0 15,-4-1 0-15,1 2-1 16,-3 3 1-16,-1 1-2 16,-1 0 2-16,0 2-1 15,0 2 1-15,1-5-1 16,-3-1 1-16,3-2 1 15,1-6 0-15,0-2-1 16,2-4 1-16,3-3-1 0,-2-5 0 16,2-3 1-16,-1 0-1 15,-1-5 0-15,-1-11 0 16,0 17 0-16,0-17 0 15,0 0-1-15,0 0 0 16,-10-3-1-16,10 3-1 16,-8-16 0-16,8 16 0 15,-5-16 0-15,5 16 0 16,0 0 1-16,0 0 0 15,0 0 1-15,1 10 1 16,-1-10 0-16,3 16 0 16,-3-16 1-16,0 13 0 15,0-13-1-15,0 0-2 16,0 0-9-16,0 0-21 0,-9-2-3 15,9 2 1-15</inkml:trace>
  <inkml:trace contextRef="#ctx0" brushRef="#br1" timeOffset="62281.5623">5802 15990 10 0,'0'0'25'0,"0"0"-13"16,0 0-1-16,0 0 0 15,0 0 0-15,0 0 1 16,0 0-4-16,0 0 0 16,0 0-2-16,0 0-1 15,0 0-2-15,0 0-1 16,0 0-1-16,0 0-1 15,0 0 1-15,0 0-1 16,0 0 1-16,0 0 1 16,0 0-1-16,0 0 1 15,-1-13-1-15,1 13 1 16,0 0-1-16,-2-12 0 0,2 12 0 15,-3-16 0-15,3 16 0 16,0-21-1-16,-3 9 1 16,2 0 0-16,1 1 0 15,-4 1 0-15,3-2 1 16,-1 1-1-16,-3 1 0 15,5 10 0-15,-9-20 0 16,4 9-1-16,1 1 0 16,0-3 0-16,-3-1 0 15,3 0 0-15,-2-1 0 16,1 0 1-16,0 1-1 15,0-2 1-15,-3 3 0 16,-1 1-1-16,1-1 1 16,-3 2 0-16,-2-1-1 0,0 1 1 15,-1-3-1-15,-1 1 0 16,-1-1 0-16,-2-2 2 15,0-1-2-15,0-1 2 16,-1 0-2-16,-2-2 2 16,-2 1-2-16,-1 0 1 15,-3 2 0-15,3-1-2 16,-5 0 2-16,1 2-1 15,-2 1 0-15,-1 1 0 16,2 0 0-16,1 1 0 16,-1-1 0-16,1 3 0 15,1 1 0-15,1 0 0 16,0-1 0-16,1 4 0 0,1 2 0 15,-1 0 0-15,0 2 0 16,0 3-1-16,1 1 1 16,-1 3 0-16,-2 3 0 15,-2 0 0-15,-1 2 0 16,0 3 0-16,-3 1 0 15,-4-1 0-15,5 0 0 16,-4-1 1-16,0 0-1 16,0 0 0-16,1-2 0 15,2 1 0-15,0-3 0 16,1 0 0-16,-2-2 0 15,2 1 0-15,-1-2 1 16,3-3-1-16,1-1 0 16,2-1 0-16,-1-3 0 0,3-3 0 15,0-3 0-15,3 1 1 16,0-6-1-16,2-3 0 15,2-1 1-15,3-2-1 16,-2-2 0-16,5-5 0 16,-1 2 0-16,4-3 0 15,1 0 0-15,4-2 0 16,2 1 0-16,2 1-1 15,1 0 1-15,1 4 0 16,2 1 0-16,-2 2 1 16,1 4-1-16,-1 6 0 15,1-1 0-15,-3 13 0 16,1-13 1-16,-1 13-1 15,0 0 0-15,0 0-1 16,0 0 1-16,0 0 0 0,4 15 0 16,-3 0 0-16,1 3 0 15,2 5 0-15,-3 3 1 16,2 2-1-16,-3 5 2 15,0 1-2-15,-4 2 0 16,-1-1 1-16,-2-1-1 16,-3-1 0-16,-5-2 0 15,-2 0 0-15,-3-1 0 16,-2-4 1-16,-4-2-2 15,-3-3 2-15,-1-1-1 16,-2 0 0-16,-4-1 0 16,0 0-1-16,-1-3 1 15,0 2-3-15,-3-1 3 16,0 1-2-16,1-2 2 0,2-2-2 15,-1 0 2-15,2-2 1 16,0-1-1-16,4-3 0 16,-1-2 0-16,3 1 1 15,1-1-1-15,0 1 0 16,4-2 0-16,1 8 0 15,0 4 0-15,2 9 1 16,0 4-2-16,-1 7 1 16,2 10 0-16,-3 5 0 15,-1 7 0-15,-2 3-1 16,5-1-2-16,-2-18-9 15,22 4-22-15,-3-25-5 16,15-15 1-16</inkml:trace>
  <inkml:trace contextRef="#ctx0" brushRef="#br1" timeOffset="63289.6199">6052 16324 14 0,'0'0'35'0,"-19"-14"1"16,7 13 0-16,-9-6-24 15,5 14-4-15,-9-2-2 16,1 12 0-16,-6 5 0 15,1 11-2-15,-3 10 1 16,2 12-2-16,0 8 1 16,4 7-2-16,8 5 0 15,4 4-1-15,9 0 0 16,10-8 0-16,9-8-2 15,8-12 2-15,5-10-1 16,6-12 1-16,2-17-1 16,-1-14 0-16,-1-18 1 15,-4-8-1-15,-12-14 1 0,-8-1-1 16,-12-5 2-16,-16 3-2 15,-13 6 1-15,-10 9-1 16,-10 14 1-16,-8 11-1 16,-6 11 0-16,4 5-1 15,13 5-2-15,12-12-5 16,37-4-19-16,0 0-11 15,38-28-4-15,14-12 2 16</inkml:trace>
  <inkml:trace contextRef="#ctx0" brushRef="#br1" timeOffset="63417.6272">6472 16585 65 0,'-32'28'38'16,"-12"-15"-24"-16,4-9-14 15,-11-22-42-15,20-12-1 16</inkml:trace>
  <inkml:trace contextRef="#ctx0" brushRef="#br1" timeOffset="64237.6741">3541 13804 59 0,'0'0'38'16,"0"-11"-2"-16,0 11 1 16,-13 10-30-16,7 4-2 15,-3 4-1-15,2 6-1 16,-2 0 0-16,4 7-1 15,1-2 0-15,8 2 0 16,7-5 0-16,8-4 0 16,13-10-1-16,11-10 0 0,6-11-1 15,13-12-1-15,5-7-2 16,-1-20-5-16,10 3-26 15,-19-15-4-15,0 8-2 16,-20-9 0-16</inkml:trace>
  <inkml:trace contextRef="#ctx0" brushRef="#br1" timeOffset="64402.6836">3799 13751 73 0,'-47'73'39'16,"13"15"-1"-16,2-8 0 15,17 6-34-15,4-7-3 16,12-5-1-16,13-7-5 0,-4-19-23 15,17 2-9-15,-2-19-3 16,2 0 1-16</inkml:trace>
  <inkml:trace contextRef="#ctx0" brushRef="#br1" timeOffset="64799.7063">3031 14517 53 0,'0'0'37'16,"18"-1"-1"-16,-18 11-1 16,3 14-30-16,-2 2 0 15,3 13-2-15,-4 6-3 16,1 9 0-16,-3 3-2 15,-5 1-4-15,5 5-3 16,-11-14-25-16,10 2-3 0,-5-16-1 16,8-9 1-16</inkml:trace>
  <inkml:trace contextRef="#ctx0" brushRef="#br1" timeOffset="65167.7273">2969 14833 55 0,'-11'-5'40'16,"-3"-4"-2"-16,14 9 0 15,0 0-33-15,0 0 1 16,14-3-4-16,5-4-1 16,5-3 0-16,7-3-3 15,10-3 1-15,-2-4-2 16,6 4-2-16,-4-8-3 0,2 11 1 15,-14-7-1-15,4 12 1 16,-12-3 2-16,-4 10 1 16,-17 1 4-16,11 2 2 15,-11-2 2-15,-2 16 1 16,-1 2 1-16,-3-1-1 15,2 9 0-15,-2 1-1 16,4 4-1-16,-2-1-1 16,3 1-1-16,2-5-1 15,2-3-2-15,1-4-3 16,-4-19-14-16,17 2-17 15,-6-14-1-15,10-6-1 16,-5-14 2-16</inkml:trace>
  <inkml:trace contextRef="#ctx0" brushRef="#br1" timeOffset="65722.7591">3525 14584 68 0,'-11'21'39'15,"-3"-11"0"-15,11 6 0 16,-10-7-34-16,13-9-2 15,4 19-1-15,3-8 0 16,-2 3 0-16,2 6-1 16,-3 1-1-16,-2 2-1 15,-2 1 0-15,0-2 0 16,-2 0 1-16,-2-6-1 0,3-6 0 15,1-10-1-15,0 0 3 16,9-17 1-16,-4-3 0 16,5-4 0-16,2 0 0 15,1-4 0-15,0 2 0 16,-2 4 0-16,-2 4-1 15,-2 7 0-15,-7 11-1 16,14-5 0-16,-14 5 1 16,8 19-1-16,-4-2 0 15,-1 0 1-15,1 4-3 16,-1 0 2-16,2 0-1 15,1-6-1-15,-1-3 1 16,-5-12-1-16,20 8 3 16,-6-13-1-16,0-7 2 15,5-3-1-15,-2-5 2 0,0 1-1 16,-1-3 1-16,-2 5 0 15,-4 3-3-15,-10 14 1 16,11-12-1-16,-11 12 0 16,0 14 0-16,-1 0-2 15,1 4-2-15,-3 0 0 16,6 6-4-16,-3-11-8 15,17 15-12-15,-13-17-12 16,17 5-3-16,-6-13 1 16</inkml:trace>
  <inkml:trace contextRef="#ctx0" brushRef="#br1" timeOffset="66069.7789">3964 14705 67 0,'0'0'40'0,"0"0"-3"15,4 16 2-15,7-18-35 16,4 1-1-16,5-6 0 16,2-3-1-16,-2-1 0 15,1-3-1-15,-3-2 1 16,-4 1-1-16,-8 1 0 15,-4 4 0-15,-2 10 0 16,-17-11-1-16,-1 14 0 16,-4 6 1-16,-4 5-1 15,0 5 0-15,3 4-2 16,4 3 2-16,7 0-1 15,11-1-1-15,8-5 0 0,11-5-3 16,12 0-3-16,-4-18-15 16,22 11-16-16,-12-13-3 15,9 8 1-15,-13-7 1 16</inkml:trace>
  <inkml:trace contextRef="#ctx0" brushRef="#br1" timeOffset="66908.8269">2928 15347 37 0,'0'0'35'16,"0"0"1"-16,-5 11-1 16,5-11-31-16,0 15 0 15,4-5 0-15,3 7 0 16,-5 2-1-16,-1 6 1 15,-2 2 0-15,0-3-3 16,-4-2 1-16,2-3-2 16,-2-5 1-16,5-14-2 15,0 0 1-15,0 0 0 0,5-31 1 16,3 1 0-16,0-3-1 15,3-8 2-15,-2-3-1 16,2-1 0-16,0 3 0 16,-1 4-1-16,1 8 0 15,-4 4 0-15,2 9 0 16,3 8 0-16,-2 9 0 15,-10 0 0-15,18 24 0 16,-11-2 0-16,-2 2 0 16,0 4 0-16,-3 3 0 15,-2 1 0-15,-3-4 0 16,-3 1 0-16,-1-1 0 15,-5-2 1-15,-2-2-2 16,-3-2 2-16,-3 1 0 0,1 4-3 16,-6 0 3-16,2 6-2 15,-1 2 1-15,3 8-1 16,2 2 1-16,3 2-3 15,6 4 0-15,2-8-7 16,16 9-15-16,-8-21-12 16,11 0-2-16,-3-17 0 15</inkml:trace>
  <inkml:trace contextRef="#ctx0" brushRef="#br1" timeOffset="67353.8524">3343 15223 49 0,'-26'-5'38'16,"10"18"0"-16,-12-4-1 15,10 12-32-15,-8 0 0 16,3 8-1-16,2 1-1 16,5 4 0-16,3-4-2 15,6 2 1-15,9-8-1 16,3-3 1-16,10-9-2 15,5-10 1-15,6-12 0 16,3-10 0-16,-1-9-1 16,6-8 1-16,-4-8 0 15,-3-3-1-15,-4 1 1 0,-4 4-1 16,-4 6 1-16,-6 9-1 15,-3 8 0-15,-5 8 0 16,-1 12-1-16,-5 12 0 16,3 12-1-16,-4 2-1 15,6 11-2-15,-5 0-2 16,11 13-9-16,-8-20-12 15,18 10-9-15,-3-16-2 16,12-1 2-16</inkml:trace>
  <inkml:trace contextRef="#ctx0" brushRef="#br1" timeOffset="67636.8686">3652 15182 62 0,'-21'-2'38'15,"6"14"-1"-15,-9-4-14 16,9 11-16-16,-5 0-2 15,12 1-2-15,-1-3 0 16,11 0-1-16,3-4 0 16,6-3-1-16,7-1 0 15,0 2 0-15,2-2-1 16,-4 3 1-16,-1 3 0 15,-4 3 0-15,-6 0 0 16,-5 2 0-16,-4 4-2 16,-3-6-1-16,1 11-13 15,-11-21-15-15,13 7-10 0,-6-12-3 16,10-3 2-1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8:13.3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23426 17155 2 0,'0'0'15'0,"0"0"10"16,0 0-9-16,0 0-9 16,0 0-1-16,0-10 1 15,0 10 2-15,0 0-2 16,0 0 8-16,-21-9-8 15,9 9-2-15,-12-3-1 16,5 3 1-16,-11-2-1 16,4 3-1-16,-5-4 0 15,3 3-1-15,-1-1-1 0,5 0 1 16,-1-1-1-16,2 2 0 15,0-2 0-15,0 2-1 16,0-2 1-16,-2-2 0 16,0 1-1-16,-1 1 0 15,0-2 1-15,3 1-1 16,-1-2 1-16,4 2 0 15,-4 0-1-15,6 1 1 16,-1-2-1-16,3 1 1 16,-2-3-1-16,-1 1 1 15,-1-1-1-15,2-1 2 16,-2 1-2-16,2-1 1 15,-1 1 0-15,3 2-1 16,1 1 1-16,2 1-1 16,3 0 0-16,-2 2 0 0,12 0 1 15,-16 0-1-15,16 0 0 16,-18 0 0-16,8-1 0 15,-3 0 0-15,1 1 0 16,-1-2 0-16,-1 0 0 16,1 1 0-16,-1-1 0 15,3 0 0-15,-1 1 0 16,12 1 0-16,-18-1 0 15,18 1 0-15,-18 0 1 16,18 0-1-16,-16 1 0 16,4-1 0-16,1 1 0 15,-3-2 0-15,-2 0 0 16,-2-1 0-16,-5 0 0 15,3-1 0-15,1 0 0 0,-2 0 0 16,2 2 0-16,3 0 0 16,0 1 0-16,2 1 0 15,1 0 0-15,-1-1 0 16,-2 0 1-16,-2-1-1 15,-6 0 0-15,2-1 0 16,-4-2 0-16,-4 0 0 16,-3-1 0-16,1-1 0 15,1 4 0-15,-1-4 0 16,1 4 0-16,3 0 0 15,3 1 0-15,3 1 0 16,0 0 0-16,1 1 1 16,0-1-1-16,2 1 0 15,-3-1 0-15,0 0 0 0,-1-2 0 16,-5-1 0-16,3 0 0 15,-6-2 0-15,2 1 0 16,-1-1 0-16,-3 0 0 16,1 1 0-16,2-1 0 15,1 3 1-15,0-4-1 16,2 4 0-16,-1-3 0 15,3 4 0-15,-2-4 0 16,-2 1 0-16,-1-2 0 16,-1 1-1-16,-3 3 1 15,-1-6 0-15,-2 5 0 16,-2-3 0-16,3 2 0 15,-2 1 0-15,4 1 1 16,2-1-1-16,-2 1 0 16,3 1 0-16,2 0 0 0,0-1 0 15,-2 2 0-15,1 0 0 16,-2-1 1-16,2 2-1 15,-2-2 0-15,-2 0 0 16,2-1 1-16,-2 1-1 16,1-2 0-16,1 1 0 15,2 1 0-15,-2-1 0 16,3 0 0-16,1 2 0 15,1 0 0-15,0 0 0 16,-2 2 0-16,1-2 0 16,-2 0 0-16,-2 0 0 15,2 1 2-15,-2-2-2 0,-1-1 0 16,3 2 0-16,2 0 0 15,-1 0 0-15,2 0 0 16,-2 2 0-16,1-1 0 16,-1-1 1-16,1 1-1 15,-2-1 0-15,-2 0 0 16,-2-1 0-16,0-2 0 15,1 1 0-15,-2-2 0 16,-1 1 1-16,1 0-1 16,2-1 0-16,-1 2 0 15,2 0 1-15,-1-1-1 16,3 2 0-16,-1 1 0 15,1 3 0-15,-3-5 1 16,0 2-1-16,-2-1 0 16,-2 0 0-16,-1 0 0 0,0-1 0 15,-3-1 0-15,2 0 0 16,-2 1 0-16,2-1 0 15,3 1 0-15,-1 0 0 16,2-1 1-16,-1 0-1 16,1 1 0-16,-2-2 0 15,0 0 0-15,-1-1 0 16,-1-1 0-16,-3-1 0 15,-3 4 0-15,1-3 0 16,1-1 0-16,-1 1 0 16,3 1 0-16,1-2 0 15,0 1 0-15,6 1 0 16,-1-1 0-16,0 2 0 15,3-2 0-15,-2 1 0 0,-1 1 0 16,-1-2 0-16,-2 0 0 16,-1 1 0-16,2-2 0 15,-2 1 0-15,4-2 1 16,-5 0-1-16,5-3 0 15,1 3 0-15,0-1 0 16,2 1-1-16,-1-1 1 16,0 0 0-16,0 0 0 15,0 1-1-15,0 1 1 16,2 1 0-16,-3-1 0 15,1 0 0-15,-2-2 0 16,4 0 0-16,-4 1 0 16,2 1 0-16,2-1 0 15,1 3 0-15,1-1 0 16,2 1 0-16,1 2 0 0,-1 0 0 15,4 2 0-15,-1-1 0 16,0 1 0-16,1-1 0 16,1-1 0-16,1 1 1 15,-3 0-2-15,1-2 1 16,-1 1 0-16,0-2-1 15,0 2 1-15,1-1 0 16,-1 1 0-16,2 0-1 16,0 1 1-16,1 0 0 15,0-1 1-15,-1 2-1 16,1 1 0-16,0-1 0 15,1 0 0-15,0 1 0 0,-1-1 0 16,1 1 0-16,2 1 0 16,-1 0 0-16,2-1 0 15,-1 1 0-15,1 2 0 16,0-3 0-16,0 1 0 15,-1 0 0-15,-1-2 0 16,0 1 0-16,0-1 0 16,0-1 0-16,0 1 0 15,0 0 0-15,1 1 0 16,3-1 0-16,0 1 0 15,-2-1 0-15,7 2-1 16,-3-2-3-16,13 1-4 16,-15-2-22-16,15 2-6 15,0 0 0-15,0 0 0 16</inkml:trace>
  <inkml:trace contextRef="#ctx0" brushRef="#br0" timeOffset="115.0066">16095 16361 33 0,'-13'-2'32'0,"13"2"-28"16,0 17-3-16,11 2-24 15,6 11-10-15</inkml:trace>
  <inkml:trace contextRef="#ctx0" brushRef="#br0" timeOffset="4003.229">16286 16609 14 0,'0'0'29'0,"0"0"0"15,0 0-12-15,0 0-4 16,-10-15-1-16,10 15-2 16,-17-11-2-16,17 11-2 15,-20-10-2-15,20 10-1 16,-20-6-1-16,20 6 0 15,-19-1 0-15,19 1-1 16,-20-1 0-16,8 0-1 16,-4-1 1-16,-1-3-1 0,-3-2 1 15,1-2-1-15,-7 0 0 16,2 0 1-16,0 1 0 15,3 3-1-15,-1 1 1 16,6 2 0-16,-3 3 0 16,5 2 1-16,-4 0-1 15,6 3 0-15,-4-3 0 16,3 2 0-16,-4-3 0 15,-2-2 0-15,-1-1-1 16,-2-3 0-16,0-1 2 16,-2-4-2-16,0 0 0 15,-3 1 1-15,3-2-1 16,-1 2 0-16,1 0 0 15,2 2 1-15,2 1-1 0,1 2 0 16,-1-1 0-16,3 2 1 16,-3-1-1-16,1-2 1 15,-4-2-1-15,1-1 0 16,-2-1 1-16,0-4-1 15,-4 3 0-15,1-4 1 16,-3-1-1-16,1 3 0 16,1 0 0-16,0 0 0 15,3 2 0-15,-1 2 0 16,1 1 0-16,4 1 0 15,1 1 1-15,0 2-1 16,5-2 0-16,-2 2 0 16,0-3 0-16,-2 1 0 15,0 0-1-15,-2-1 1 16,0-1 0-16,-2 0 2 0,-1 0-3 15,0-1 3-15,1 1-2 16,0 3 1-16,3-2-1 16,1 1 2-16,1 1-2 15,2-1 0-15,-1 1 0 16,0 1 0-16,0-3 0 15,-1 2 0-15,-1-4 1 16,-3 0-1-16,-2-2 0 16,-1 1 0-16,-2-4 0 15,1 3 0-15,-2 2 0 16,4-4 0-16,-3 5 0 15,3 1 0-15,1 0 0 0,-2 0 0 16,2 1 0 0,0 1 0-16,-1-1 0 0,-1 1 0 15,0-2 0-15,-2 0 0 16,0-2 0-16,-4 0 0 15,0 0-1-15,2-3 1 16,0 2 0-16,0 0 0 16,3 0 0-16,1 2 0 15,1 0 1-15,2 1-1 16,0 0 1-16,0-1-1 15,1 1 1-15,0 0 0 16,0 0 0-16,-2 0-1 16,0-3 0-16,1 2 0 15,-1 0 0-15,0 0 0 16,0 3 0-16,-2-2 0 0,3 1 0 15,1 0 0-15,-2 1-1 16,3-1 1-16,2 4 0 16,1-1 0-16,0-4 0 15,0 3 0-15,-3-2 0 16,2 2 0-16,0-2 0 15,0 2 0-15,-3-2 0 16,2 0 0-16,0 1 0 16,-1-1 0-16,2 1 0 15,-2-1 0-15,1 0 0 16,1 1-1-16,-4-2 2 15,1 0 0-15,-1 2-1 16,2-3 1-16,-3 1 0 16,2-1-1-16,0 1 1 0,-1-2-1 15,3 2 0-15,-1-2 0 16,0 1 0-16,2 0 0 15,-1 2 0-15,-1-1 0 16,2-2 0-16,-1 2 0 16,0 1 0-16,-2 0 0 15,0-1 0-15,-3-1 0 16,1 0 0-16,2 0-1 15,-1 1 1-15,-2-2 0 16,0 0 0-16,1 1 0 16,2-1 0-16,-1 1 1 15,-1-1-1-15,1 0 0 16,1 1 0-16,-2 0 0 15,3 2 0-15,-1-3 0 0,1 2 0 16,-1 0 0-16,-2 0 0 16,1 1 1-16,-3-2 0 15,2 0-1-15,-1 0 1 16,-1-1-1-16,-1 0 1 15,-1 0-1-15,-1-3 0 16,3 2 0-16,-8-3 0 16,4 2 1-16,-4 0-2 15,0 0 2-15,1 0-2 16,2-1 2-16,-3 2-1 15,0 0 0-15,5 1 0 16,-1 1 0-16,1 0 0 16,3 0 0-16,-2 2 0 15,-1-5 1-15,3 1-1 16,-2 0 0-16,-2-1 0 0,-1-2 0 15,0 0 0-15,0 0 0 16,-1 0 0-16,2 1 0 16,0-1 1-16,2 2-1 15,3-1 0-15,1 5 0 16,-2-3 0-16,3 0 0 15,-1 0 0-15,0 1 0 16,-3-2 0-16,0-1 0 16,-2 2 0-16,1-1 0 15,-1-1 0-15,0 2 0 16,0 0 0-16,1 0 0 15,4 2 0-15,1 0 0 16,0-3 0-16,1 5 0 16,2-3 0-16,1-2 0 0,-1 2 0 15,1-1 1-15,-1 0-1 16,0-3 0-16,0 3 0 15,1 0 0-15,-6-1 0 16,5-1 0-16,-2 1 0 16,-1-1 0-16,-1 2 0 15,0-1-1-15,-2-2 2 16,1 1-2-16,-2 0 1 15,1 0 1-15,1-1-1 16,-1 1 0-16,0 2 0 16,-1-3 0-16,3 2 0 15,-2-1 0-15,-1 1 1 16,2-1-1-16,-1 0 0 15,-1 1 0-15,0-1 0 0,1 1 0 16,3 1 0-16,-1-1 0 16,1 1 1-16,0 0-1 15,1-3 0-15,-1 4 1 16,-1-4-1-16,1-2 1 15,-4 0-1-15,0 0 0 16,-3-4 0-16,0 2 1 16,-3-2-1-16,0-1 0 15,-2-1 0-15,0 0 0 16,-2 0 0-16,-1-2 0 15,-2-2 0-15,2 0 0 16,-2 0 0-16,2 1 0 16,-1 0 0-16,-1-1 0 0,3 1 0 15,2-3 0 1,-3 3 0-16,1 0 0 0,0-1 0 15,0 0 0-15,2 1 0 16,0 0 0-16,1-1 0 16,0 2 0-16,-3 0 1 15,2 0-1-15,-2 1 0 16,0-1 0-16,-1-3 0 15,-1 1 1-15,1-1-1 16,-1 0 1-16,-1 0-1 16,2 2 1-16,4-4-1 15,-3 2 1-15,5 0-1 16,-3 1 0-16,1-3 0 15,-2 0-1-15,3-1 1 16,-1 2 0-16,-2-4 0 0,4 0 0 16,-3 0 0-16,4 1 0 15,-1 0 0-15,1 0 0 16,-3 1 0-16,1-1-1 15,-3 0 2-15,-2-2-2 16,-1 1 2-16,-3-1-2 16,2-2 2-16,-2 0 0 15,3 2-1-15,4 2 1 16,3 1-1-16,0 2 1 15,4-1-1-15,3 4 0 16,-3 1 0-16,3 0 0 16,-2-2 0-16,-1 0 0 15,-1-1 0-15,-1-2 0 16,1-2 0-16,-2-3 0 0,2 1 0 15,-1-1-1-15,0-3 2 16,-1 1-2-16,-2 1 2 16,-2-3-2-16,0 1 2 15,1-1-2-15,-2-1 2 16,-2-2 0-16,2 1 0 15,-1-2 0-15,4 0 0 16,-2-3 0-16,1-2 0 16,-2-2 0-16,-3-1 0 15,3-3-1-15,-3-2 0 16,-2 1 0-16,-1-1 0 15,1 2 0-15,1 4 0 16,3 3 0-16,-1 5 0 16,3 4 0-16,4 4 1 0,4 4 1 15,0 3-2-15,5 3 1 16,-1 1-1-16,4 3 1 15,1-1-1-15,-1 0 1 16,1 4-1-16,-2-2-1 16,3-2 1-16,-2 0 0 15,0 1 0-15,3 0 0 16,1-1 0-16,0 1 0 15,0 2 0-15,0 0 0 16,3-1 0-16,-1 1-1 16,2 2-1-16,-3-3-4 15,13 16-11-15,-23-30-15 16,11 17-7-16,-14-6-2 0,2 5-2 15</inkml:trace>
  <inkml:trace contextRef="#ctx0" brushRef="#br0" timeOffset="7659.4381">6801 11689 18 0,'0'0'30'0,"0"0"1"0,0 0 2 15,0 0-18-15,-19-6-4 16,19 6-2-16,-17-9-2 16,17 9-1-16,-14-5-2 15,14 5-2-15,-11-5 0 16,11 5 1-16,0 0-1 15,0 0 0-15,0 0 0 16,-11-11 0-16,11 11 1 16,-16-18-1-16,2 3 0 15,-2-4 1-15,-6-4-1 16,-2-2-1-16,-5-5 0 15,2 5 0-15,-1-4 0 16,2 3-1-16,4 0 0 0,6 2 0 16,-1 2 0-16,4 1 0 15,3 0 1-15,-2-1-1 16,-1-1 1-16,0-2-1 15,-2 2 0-15,-1 0 0 16,-1 2 1-16,-1 1-1 16,3 2 0-16,-1 0 0 15,1 2 1-15,1 1-1 16,-1 0 0-16,1 0 0 15,-2-1 1-15,1-3-1 16,-2 1 1-16,-2-3 1 16,-1 0-1-16,3-1 2 15,-3 2-3-15,1-1 3 16,2 0-3-16,1 3 2 0,-2 0-1 15,3 2-1-15,-2-1 0 16,0-3 0-16,-2 0 0 16,1-5 0-16,-2-1 0 15,2-2 0-15,-4-3 1 16,2 3-2-16,4-2 2 15,0 4-2-15,0-1 1 16,6 5 0-16,-3 3 0 16,5 0 0-16,-2 1 0 15,-1-1-1-15,2 3 1 16,-3-3 0-16,-1-4 0 15,-2 0 0-15,-4-4 2 16,-1-2-3-16,1 0 3 16,-2 1-1-16,1-1 0 0,-1 0 0 15,5 1 0-15,-1 3-1 16,2 2 1-16,-3-1 0 15,2 3-1-15,1-2 0 16,-4-3 0-16,-3 1 1 16,4-6-1-16,-7-1 0 15,2-4 1-15,1-1-1 16,-1-1 0-16,2 0 0 15,0 2 1-15,5 3-2 16,1 4 2-16,2 3-1 16,2 3 0-16,0 4 0 15,3 0 0-15,-1 2 0 16,-1-4 0-16,0-2 0 15,-2 0 0-15,-2-5 0 16,-5 0 0-16,4-2 0 0,-3-3 0 16,-1 3 0-16,3-1 0 15,1 2 0-15,-1 1 0 16,3 3 0-16,2 3 0 15,1 1 0-15,1-3 0 16,-3 1 0-16,2-3 0 16,-2-3-1-16,-2-1 1 15,1 0 0-15,-2-2 0 16,1-2 0-16,4 8 0 15,-4-2 0-15,4 4 0 16,0 3 0-16,1-1 0 16,-4-1 0-16,4 0-1 15,-1-3 2-15,-4-2-2 16,0-3 1-16,-2-1-1 0,-2-2 2 15,1-4-2-15,0 3 2 16,-1 1-1-16,1-1 0 16,4 2 0-16,-3 1 0 15,5-1 0-15,1 3 0 16,-2 1 0-16,2 1 0 15,2 0 0-15,-1 3 0 16,-1-2 0-16,1 3 0 16,-1-2 0-16,0 1 0 15,1 0 0-15,-1-1 0 16,-1-1 1-16,1-6 0 15,-3 0 0-15,2 0 0 16,-2-4 0-16,-1 0 1 0,0 0-1 16,0 0 0-16,0 2-1 15,1 5 1-15,1 4-1 16,0-1 0-16,4 1 0 15,-2-1 0-15,2-2 0 16,-1 2 0-16,0-6 0 16,-1-1 0-16,-3 0 0 15,3 0 0-15,-3 3 0 16,-1 1 0-16,3 3 0 15,-2 4 1-15,1 2-1 16,2 3 0-16,-1-1 0 16,1 3 1-16,-1 0-1 15,0-3 1-15,-2-3-1 16,3-3 1-16,-3-1 0 0,0 1 0 15,-1-4-1-15,0 1 0 16,0-1 0-16,2 2 1 16,-1 1-1-16,-1 2 0 15,0-1 0-15,-1-4-1 16,0-5 2-16,-1-3-2 15,-2-5 2-15,2-2-1 16,0-3 0-16,0 1 0 16,-1-3 0-16,0 5 0 15,2 5 0-15,-1 4-1 16,3 3 1-16,0 2-1 15,-1 0 0-15,1-1 0 16,0-2 1-16,-1-3-1 16,2-6 1-16,-2 0 0 0,3-4 1 15,-2-4-2-15,0 2 2 16,3-1-1-16,-3 3 0 15,2 1 0-15,0 5 0 16,-2 3 0-16,0 0 0 16,-1 5-1-16,0-4 0 15,0-1 2-15,-1 1-2 16,1-1 1-16,0-2-1 15,0 2 1-15,0 1 0 16,0-3 0-16,0 7 0 16,3 0 0-16,-3 2 0 15,2 0 0-15,-2 2 1 16,2 4-2-16,-2 1 2 15,0 0-1-15,0 0 0 16,1 2 0-16,2-2 0 0,-1 2-1 16,2-3 1-16,-3 1 0 15,1-1 0-15,1-1 0 16,-1 0-1-16,-2 0 1 15,0 0-1-15,0 2 1 16,-3 1 0-16,2 3 0 16,1-2-1-16,0 3 1 15,0-2 0-15,2 0 1 16,-1-3-1-16,1-1 0 15,3-5 0-15,0-2-1 16,-2-2 1-16,1-3 0 16,1-3 0-16,0 1 0 15,-1-2 0-15,2 7 0 16,-3 0 0-16,2 3 0 0,-2 2 0 15,0 1 0-15,2 4 0 16,-1-2 0-16,1-2 0 16,0-1 0-16,2-5 1 15,0 1 0-15,-1-5-1 16,1 0 1-16,0-1-1 15,-2 2 1-15,2 0 0 16,-2 3 0-16,-1 2-1 16,1 2 0-16,-1-1 0 15,-2 5 0-15,2-5 0 16,-3 0 1-16,3 0-1 15,-2-2 1-15,-1 1-1 16,3-3 1-16,1 2-1 16,-1 0 0-16,3 3 0 15,-2-2 0-15,1 5 0 0,0 1-1 16,-1 1 1-16,0-1 0 15,-1 2 0-15,0-2 0 16,-2 0 0-16,0-2 1 16,1-4-1-16,-3 1 0 15,2-1 0-15,0 2 1 16,-1 1-1-16,0 1 0 15,0 5 0-15,2-1 0 16,-3 1 0-16,1 3 0 16,2-1 0-16,-2-2 0 15,-2-1 0-15,1-3-1 16,2-4 1-16,-2 5 0 15,2-2-1-15,-1 3 0 0,1 6-1 16,-2-2-4-16,14 20-15 16,-23-19-8-16,23 19-11 15,-24-17 1-15,11 9-4 16,-2-10 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50:35.2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6241 10338 31 0,'-6'-12'30'15,"-6"0"2"-15,-3 1-1 16,-3 9-21-16,-15-3-1 16,2 15 1-16,-16 0-3 15,1 19 4-15,-18 5-5 16,-1 20 2-16,-11 7-4 15,3 15 2-15,1 7-3 16,8 11-1-16,14 4 0 0,22 6-2 16,19-5 0-16,23-1-1 15,24-13 0-15,23-15 0 16,17-21 1-16,23-22-1 15,9-27 2-15,10-28 0 16,5-27 1-16,-1-25 1 16,-6-20-1-16,-11-13 1 15,-21-8-1-15,-26-2 0 16,-27 1 1-16,-27 8-1 15,-33 8-1-15,-23 16-1 16,-26 19 1-16,-17 19-2 16,-9 27 1-16,-3 20-1 0,5 29-4 15,3 12-25-15,23 27-9 16,9 5 1-16,30 5-3 15</inkml:trace>
  <inkml:trace contextRef="#ctx0" brushRef="#br0" timeOffset="1884.1078">6073 10856 14 0,'0'0'19'15,"0"0"-3"-15,0 0-6 16,0 0-19-16,0 0-1 15,0 0 1-15,0 0 5 0,12 3 2 16,-12-3 3-16,0 0 2 16,9 4 5-16,-9-4 0 15,0 0 0-15,0 0-4 16,0 0-4-16,0 0-4 15,0 0-1-15,9 13 1 16,-9-13 3-16,3 18 0 16,-2-4 4-16,-4 5 2 15,6 8 1-15,-6 2 4 16,5 7-1-16,-8 1 1 15,7 8-4-15,-7 0 1 16,6 7-3-16,-2-5 1 16,2 4 0-16,-4-1-1 15,6 3 0-15,-2-2-1 0,5 5 1 16,-2-4 0-16,1 2 0 15,0-3 0-15,2 4-2 16,2-4 1-16,0 0-2 16,0-3 0-16,-1 1 0 15,2 1-1-15,-2-1-1 16,1-1 2-16,-2 4 1 15,-3 1-1-15,1 3-1 16,-4-1 1-16,-1 4 0 16,0-2 0-16,1 3 0 15,-5-6 0-15,5 2 0 16,-2-7 1-16,1 2-1 15,1-4 1-15,1 1-1 16,-2-3 0-16,-1 3 0 0,2-1 0 16,-2 3-1-16,-1-2 0 15,-1 2 1-15,-1 1-2 16,0-2 1-16,1 0-1 15,-2-2 1-15,3-1-1 16,-2-1 1-16,3 1 0 16,-2 0-1-16,2 1 1 15,-1-1 1-15,-1 3-1 16,0 2 1-16,0-1-1 15,3 1 0-15,-4 1 0 16,2-1 0-16,-1 0 0 16,2 2-1-16,-1-2 0 15,3-2 1-15,-2 0-1 16,4 0 1-16,-4 1-1 0,4 2 1 15,-2-3 0-15,1 5 1 16,1 0-1-16,-1 1 1 16,-1 4-1-16,1-1 0 15,1 4-1-15,-2-2-1 16,-2 2 1-16,1-2 0 15,0 2 1-15,1 1-1 16,0-1 0-16,4 0 1 16,-3-1 0-16,1 4 1 15,1-3 0-15,1 1 0 16,-1-3-1-16,0 1-1 15,-1-1 1-15,-2 1-2 16,0 2 2-16,-1-2-1 16,-1 0 1-16,2 0-1 0,-5-2 1 15,0 1 0-15,3-4 1 16,-3 5-1-16,3-4 0 15,-3-2 0-15,1 1 1 16,1-2-1-16,1 6 1 16,0 0-1-16,1 2 1 15,0 0-1-15,-4-2 1 16,5 0 0-16,-6-3 0 15,6-2 0-15,-1-8 0 16,0 0 0-16,0-4 0 16,1 0 0-16,3-1-1 15,-3 2 1-15,1 5 0 16,-2 4-1-16,1 7 1 0,0-1 1 15,-5 3-1 1,3 0 0-16,-5 1 0 0,3-5 0 16,-3-2 0-16,1-9-1 15,1-3-3-15,-3-10-8 16,12-2-24-16,-10-11-2 15,9-8-1-15,-3-13 0 16</inkml:trace>
  <inkml:trace contextRef="#ctx0" brushRef="#br0" timeOffset="3853.2204">2459 14008 23 0,'-12'2'29'16,"12"-2"2"-16,0 0-6 16,0 0-8-16,-5-11-7 15,5 11-4-15,0 0-2 16,0 0-2-16,0 0-1 0,15-2-1 15,-15 2 0-15,23 0 0 16,-8 1 0-16,3-1 0 16,1 1 0-16,-1 0 0 15,1 2 0-15,0 0 1 16,-3 2-1-16,3 1 1 15,0-2 0-15,3 2-1 16,0-2 1-16,5 2-1 16,5-2 1-16,2 0-1 15,4-1 1-15,5-1-1 16,3-1 0-16,6 0 1 15,8-2-1-15,4 0 1 16,6-5 0-16,5 3 0 0,3-5 0 16,5 2 0-16,2-1 0 15,0 0 0-15,2 2 0 16,1 2 0-16,0 2-1 15,-1 2 1-15,-2 2-1 16,-2 2 0-16,-1 2 0 16,-2 2 0-16,-1 2-1 15,0-2 1-15,2 2 0 16,-1 1-1-16,4-2 0 15,3-1 0-15,-1-2 1 16,4-2-1-16,0-2 1 16,5 1-1-16,-2-3 1 15,4-1 0-15,-1-2 0 16,0 1 0-16,0 1 1 0,1-3-1 15,1 0 0-15,0 2 2 16,-1 1-2-16,1-1 0 16,-2-4 0-16,-1 4 2 15,-1 0-2-15,-1-2 0 16,-1 6 0-16,-5-2-1 15,-4 0 1-15,1 2 0 16,-3 2 1-16,-2-2-2 16,-1 1 1-16,0 2 0 15,-4-3 1-15,1-2-1 16,-2 3 0-16,3-4 0 15,0 0 1-15,1-1-1 16,-2-1 0-16,-1 2 0 16,-3-3 0-16,2 2 0 15,-3 0 0-15,-3-2 1 0,-3 2-1 16,1 1 0-16,-2-1 0 15,1 1 1-15,0-2-1 16,-1-1 0-16,-4 1 0 16,-1 0 1-16,-5 0-1 15,0-2 2-15,-6 3-1 16,-3 1-1-16,-7 0 1 15,-4 2 0-15,-4 2-1 16,-2-1 0-16,-4 3 0 16,-3 0 0-16,-1-3 0 15,-3 2 1-15,-1-2-1 16,0-2 0-16,-1 2-2 15,-14-3-12-15,23-10-22 16,-23 10 1-16,9-11-3 0,-9 1 1 16</inkml:trace>
  <inkml:trace contextRef="#ctx0" brushRef="#br0" timeOffset="5730.3278">9043 14057 11 0,'0'0'30'0,"0"0"0"16,0-12 0-16,0 12-19 15,6-12-5-15,-6 12-1 16,6-16 0-16,-6 16 4 16,0 0-6-16,0 0 0 15,0 0 0-15,0 0 0 16,0 0 0-16,5 20 0 15,-10-8 0-15,5 6-2 16,-2 1 1-16,-1 1-1 0,2 4 0 16,1 0 0-16,0 5-1 15,-1 1 1-15,-1 3-1 16,1 3 1-16,-3 2-1 15,3 3 1-15,-4 1 0 16,1 0 1-16,2 0-2 16,1-2 2-16,1 0-2 15,1-2 1-15,1-4-1 16,0 2 0-16,0-6 0 15,4 3-1-15,-4-3 1 16,2 0-1-16,-2 0 1 16,-1 4-1-16,0-3 1 15,3 1 0-15,-4 2-2 16,2-1 4-16,-1-1-2 0,1 1 0 15,-1 1 0-15,-1-3 0 16,2 4 0-16,-1-2 0 16,-1 1 0-16,0-1 0 15,-2 2 0-15,0 1 0 16,2-3 0-16,0 2 0 15,-2-1 0-15,-1 0-2 16,3-1 2-16,0-2 0 16,2 0 0-16,3 1-1 15,-4-1 2-15,4 1-1 16,-3-2 0-16,4 3 0 15,-2 0 0-15,1 1 2 16,-3 2-2-16,2 0 0 0,-3-2 0 16,0 2 0-1,1-2 0-15,0-2 0 0,0-2 0 16,0 2 1-16,2 4-1 15,-2 0 1-15,2-3-1 16,-1 3 0-16,0 0 0 16,1-1 0-16,-2 1 1 15,-1 2-1-15,-1-6 0 16,-2 4-1-16,1-1 2 15,-1 2-1-15,-2-3 1 16,3 4-1-16,-1-3 1 16,1-3-1-16,2 2 1 15,0-4 0-15,-1-3-1 16,3 0 1-16,-3 2-1 0,0-4 1 15,0 2-1-15,0 4 0 16,-1-1 1-16,0 2-2 16,-1-3 1-16,1 0 0 15,-2-1 0-15,1-2 0 16,1-1 0-16,2-6-1 15,-1-1 1-15,-1 2 2 16,1-2-2-16,0 2 1 16,0-1-1-16,0 3 2 15,0-1-2-15,-1 1 1 16,1-1 0-16,0 1-1 15,-2-5 1-15,2 2-1 16,-3-1 1-16,1-2 0 16,-2 1-1-16,2-2 1 15,-2 2-1-15,0-2 0 0,3 2 0 16,-3-6 0-16,4 1-2 15,0-12-5-15,0 0-31 16,0-12 0-16,2-11-3 16,-9-13-1-16</inkml:trace>
  <inkml:trace contextRef="#ctx0" brushRef="#br0" timeOffset="6690.3827">9143 17633 19 0,'14'0'33'16,"-14"0"2"-16,0 0-2 0,0 0-24 16,-6-14 0-16,6 14 0 15,-10-9-1-15,10 9-1 16,-18-6-1-16,18 6 0 15,-21-6-2-15,9 7 0 16,-5 0-2-16,4 3 1 16,-9 2-2-16,-2 4 1 15,-1 2 0-15,-2 6 1 16,-1 3-2-16,28-21 2 15,0 0-2-15,0 0 0 16,-57 59 1-16,57-59-1 16,0 0 2-16,-33 58-3 15,33-58 1-15,0 0-1 16,-6 58 2-16,6-58-3 0,0 0 1 15,0 0 0-15,57 29 1 16,-1-30-1-16,0-12 0 16,9-4 1-16,-2-12-2 15,-1-6 2-15,-14-6 0 16,-8 5-1-16,-20 12 0 15,-20 24 0-15,0 0 0 16,0 0 1-16,0 0-1 16,0 0 0-16,-25 66 2 15,25-66-1-15,-41 88 0 16,17-39-1-16,-4 10 2 15,-1 3-3-15,-5 0 4 16,7 2-4-16,-1-3-1 16,4-7-6-16,7-4-22 15,2-10-13-15,15-40-2 0,-23 54 0 16</inkml:trace>
  <inkml:trace contextRef="#ctx0" brushRef="#br0" timeOffset="7525.4305">6045 18051 54 0,'0'0'40'0,"0"0"-3"16,-15-40 2-16,15 40-34 16,0 0 0-16,0 0-2 15,0 0 0-15,-58-8-1 0,58 8 0 16,0 0-1-16,0 0 1 15,-48 33-2-15,48-33 0 16,0 0 1-16,0 0 0 16,8 49-3-16,-8-49 2 15,0 0 2-15,47 39-2 16,-47-39 1-16,0 0-1 15,63 55 0-15,-63-55 0 16,34 46 3-16,-34-46-3 16,19 54-2-16,-19-54 2 15,6 54-2-15,-6-54 3 16,-9 52-4-16,9-52 1 15,-23 42-4-15,23-42-3 16,0 0-28-16,0 0-1 0,-55 25-1 16,55-25-1-16</inkml:trace>
  <inkml:trace contextRef="#ctx0" brushRef="#br0" timeOffset="7750.4433">6004 18024 75 0,'0'0'43'0,"0"0"0"15,-4-48 0-15,4 48-39 16,0 0 1-16,0 0-1 16,0 0-2-16,60-21-2 15,-60 21 0-15,55-6-2 0,-55 6-1 16,74-8 0-16,-28 4-19 15,-46 4-19-15,94-6-2 16,-46 3-1-16,4-2 1 16</inkml:trace>
  <inkml:trace contextRef="#ctx0" brushRef="#br0" timeOffset="10553.6037">6064 17241 2 0,'-12'18'31'0,"4"-6"1"16,8-12 3-16,-11 8-22 15,11-8-5-15,0 0-3 16,4-18 1-16,-1 1-2 16,6 1 0-16,-1-7-1 15,6 0-1-15,-1-6-1 16,4 3 0-16,-1-6 1 15,4-2-1-15,-2-2 0 16,6 4 0-16,-5-4 1 16,4 5-1-16,-1-5 1 15,0 4-1-15,1-4 0 16,3 7 0-16,0 0 0 15,-2 1-1-15,4-1 1 16,1 0 0-16,0 2 0 0,0 3-1 16,-2 2 1-16,0 5 0 15,-3 3 0-15,3 5 0 16,-6 4 1-16,-1 5-2 15,0 3 1-15,-2 2-1 16,0 1 1-16,3 2-1 16,-3 1 0-16,2 3 1 15,-1 0-1-15,1-2 0 16,-2 1 0-16,2 2 1 15,-2-4-1-15,1 2 1 16,1-3-1-16,-2-2 1 16,0-2-1-16,1-5 0 15,2-4 1-15,-1-1-1 0,-2-9 1 16,1-4 0-1,-1-4 0-15,-1-5-1 0,-2-3 1 16,0-5 0-16,-1 0-1 16,-5-5 1-16,0-3-1 15,-1 2 1-15,-2-2-1 16,1 2 0-16,-2 3 0 15,-1 1 0-15,2 6 0 16,0 2 0-16,0 8 0 16,-2 3 0-16,1 6 0 15,-5 13 0-15,9-17 0 16,-9 17 0-16,0 0 1 15,0 0-1-15,12 0 0 16,-12 0 1-16,2 17-1 0,-4-5 1 16,1 2-1-16,1 2 1 15,-2 4-1-15,2 2 0 16,-1 2 0-16,2 1 1 15,3 1-2-15,-1 0 1 16,3 2 1-16,3-3-1 16,0 4 1-16,1-3 0 15,0-2 0-15,2 1-1 16,0 0 2-16,2 1-2 15,1-3 1-15,0-2-1 16,4-4 1-16,4-3-1 16,3-5-1-16,6-5 2 15,2-7-1-15,7-3-1 16,4-4 1-16,3-1 0 15,1-2 0-15,2-2 0 0,2 2 0 16,-2-1 0-16,0 2-1 16,-2 2 2-16,0 2-1 15,-4 1 1-15,1 2 0 16,-1 0-1-16,0 0 1 15,-1 3 0-15,-1 2-1 16,0-1 0-16,1 2 0 16,-2 1 0-16,2 1 0 15,-4 1 0-15,0 1 0 16,-2 2 0-16,-1-1 0 15,0 2 0-15,-2 1 1 16,-3 1 0-16,-2 3 0 16,1 0-1-16,-6 1 1 15,2 1 0-15,-2 0-1 0,-6 2 1 16,-2 2-1-16,-1 1 0 15,-2 4 0-15,-1 2 0 16,-3 2 0-16,1 4 1 16,-3 2-1-16,0 3 0 15,1 1 0-15,1 6 0 16,1 1 0-16,1-1 0 15,2 0-1-15,1-1 3 16,-3-1-2-16,1-2 1 16,-2 4-1-16,-2-4 1 15,-4 3-2-15,-1-5 1 16,0 5-4-16,-10-12-9 15,16 4-27-15,-14-16-1 16,4-19-2-16,0 0 1 0</inkml:trace>
  <inkml:trace contextRef="#ctx0" brushRef="#br0" timeOffset="11387.6514">6849 14659 56 0,'4'-26'39'0,"-3"14"-2"15,-9 3-14-15,8 9-18 16,-28 27 0-16,7 12 2 16,-10 11-3-16,0 19-1 15,-5 12 0-15,2 12 0 16,3 4-1-16,5 1-1 15,11-7 1-15,12-8-2 16,14-15 1-16,14-15-1 16,11-16-2-16,11-21-2 15,12-6-4-15,-11-26-31 0,10-2 1 16,-13-14-3-16,-5-1 2 15</inkml:trace>
  <inkml:trace contextRef="#ctx0" brushRef="#br0" timeOffset="11552.6608">6585 15198 58 0,'-38'0'39'16,"23"10"-1"-16,15-10 0 16,0 0-36-16,24-6-1 15,19-3-2-15,14 5-4 16,-3-11-31-16,17 12-1 15,-6-8-2-15,1 13 1 16</inkml:trace>
  <inkml:trace contextRef="#ctx0" brushRef="#br0" timeOffset="11852.678">7095 15111 3 0,'-2'-11'11'0,"2"11"4"16,0 0 9-16,11 5 2 16,-11-5 4-16,0 10-5 15,0-10-8-15,-3 17-6 0,3-17-5 16,-6 28 0-1,5-7-4-15,-2 6-1 0,2 2 0 16,1-2-2-16,3 3-3 16,-6-9-9-16,10 3-24 15,-6-11-1-15,12-3-1 16,-2-16 1-16</inkml:trace>
  <inkml:trace contextRef="#ctx0" brushRef="#br0" timeOffset="12025.6879">7353 15061 45 0,'-13'4'37'16,"2"14"1"-16,-13 6-2 16,6 12-30-16,-8 4-4 0,2 12 1 15,0 1-3-15,1 0-2 16,11 9-29-16,-6-14-7 15,11-2 0-15,0-12-1 16</inkml:trace>
  <inkml:trace contextRef="#ctx0" brushRef="#br0" timeOffset="12387.7086">7303 15370 49 0,'-9'11'38'0,"9"-11"0"0,0 0-1 16,22-4-33-16,-11-3 0 16,2 4 0-16,-13 3 0 15,20-9 0-15,-20 9-1 16,13 5-1-16,-13-5 0 15,-7 26 1-15,-2-8-2 16,-3 4 1-16,-2 6-2 16,-1-1 1-16,0 5-1 15,1-5-1-15,4-3 2 16,4-2-2-16,6-9 1 15,0-13-1-15,24 0-1 16,-2-17-2-16,15 3-17 16,-3-18-17-16,8 1-2 15,-5-14-1-15,7 3 1 0</inkml:trace>
  <inkml:trace contextRef="#ctx0" brushRef="#br0" timeOffset="12581.7197">7715 15122 66 0,'-6'13'42'16,"6"-13"-1"-16,0 0 0 15,14-7-40-15,1-3-1 16,8-2-2-16,-2 1-2 15,8 12-21-15,-12-14-14 16,3 15-2-16,-20-2 0 16</inkml:trace>
  <inkml:trace contextRef="#ctx0" brushRef="#br0" timeOffset="12761.73">7663 15351 66 0,'-12'17'43'15,"17"1"-1"-15,-5-18 0 16,23 3-37-16,-2-10-2 15,5-4-2-15,7-4-3 16,-3-10-12-16,7 11-26 16,-13-9-2-16,5 8-1 15,-14-3 0-15</inkml:trace>
  <inkml:trace contextRef="#ctx0" brushRef="#br0" timeOffset="13088.7487">7747 14812 72 0,'-18'8'43'16,"7"3"-5"-16,0-4-6 16,11-7-72-16,0 0-2 15,0 0 0-15,6 20 0 16</inkml:trace>
  <inkml:trace contextRef="#ctx0" brushRef="#br0" timeOffset="13256.7583">7958 15528 72 0,'-24'21'43'0,"4"-4"-2"16,-3-17-2-16,8-13-46 15,17 0-32-15,-5-14-2 16,9 4-1-16,-1-4 0 15</inkml:trace>
  <inkml:trace contextRef="#ctx0" brushRef="#br0" timeOffset="13756.7869">7663 15678 43 0,'0'0'38'0,"0"0"1"16,0 0-1-16,-7 20-34 0,-3 5 0 15,-8 1 2-15,2 13-1 16,-10-1 0-16,3 8-1 15,1-6 0-15,6 1-1 16,8-8 0-16,13-8-1 16,12-11-1-16,20-13-1 15,11-13-1-15,15-10-1 16,11-7-2-16,0-17-5 15,12 7-31-15,-17-13 0 16,-1 11-2-16,-23-6 2 16</inkml:trace>
  <inkml:trace contextRef="#ctx0" brushRef="#br0" timeOffset="13923.7964">7914 15740 66 0,'-44'47'42'16,"14"13"0"-16,-5-5 0 15,23 4-38-15,0 0-1 16,11-2-2-16,7-3-3 15,6-12-4-15,22 2-32 16,-7-24-3-16,15 4-1 16,-2-19 0-16</inkml:trace>
  <inkml:trace contextRef="#ctx0" brushRef="#br0" timeOffset="14331.8198">8377 15371 54 0,'1'22'40'16,"-6"-1"-2"-16,2 15 1 0,3 7-37 15,-7 19 0-15,-3 10 0 16,0 15 0-16,-1 2 0 15,1 6-2-15,2-1 0 16,4-9-2-16,12-3-9 16,-8-25-27-16,16-12 0 15,-3-22-2-15,8-10 1 16</inkml:trace>
  <inkml:trace contextRef="#ctx0" brushRef="#br0" timeOffset="14661.8387">8231 15890 72 0,'0'0'43'16,"0"0"-1"-16,7 18-1 16,8-19-39-16,15-3 0 15,4-1-1-15,4 0 1 16,4 0-1-16,-3 0-1 15,0 5 0-15,-2 2 0 16,-5 3 0-16,-8 5 0 16,-2 1 0-16,-7 6 0 15,-4 1-1-15,-5 0 1 16,-3 3 0-16,-5 1 0 15,-3 0 0-15,-4 1 0 16,0 4-1-16,-3 0 0 16,2 0-1-16,-2-4-2 0,7 4-3 15,-6-22-28-15,11-5-5 16,0 0-3-16,28-10 2 15</inkml:trace>
  <inkml:trace contextRef="#ctx0" brushRef="#br0" timeOffset="15263.8731">8743 15648 47 0,'-24'-18'40'16,"1"17"-1"-16,-5 3-1 16,6 8-28-16,1 6-8 15,6 5-1-15,10 0 0 16,8 2-1-16,8-2 1 15,7 3-1-15,6 0 1 0,3-1 0 16,1 1 1-16,-1 3-1 16,-2-2 1-16,-3 4 0 15,-10 0 0-15,-1-1 0 16,-10 2 0-16,-1-1 0 15,-8-4-1-15,2-2 1 16,0-6-1-16,-1-5 0 16,7-12-1-16,0 0 1 15,4-14-1-15,9-6 1 16,3-11-1-16,6-2 0 15,0-8 1-15,2 3-1 16,0 1 1-16,0 7-1 16,-7 4 1-16,-3 11-1 15,-14 15 1-15,11 1 0 16,-11 13-1-16,-4 8 1 0,-1 2 0 15,3 3-1-15,0 0 1 16,4-1-1-16,3-4 1 16,5-6-1-16,6-9 1 15,6-5-1-15,5-7 1 16,-1-3 0-16,2-4 0 15,-3-1-1-15,-3 1 1 16,-5 2 0-16,-4 3 0 16,-13 7-1-16,0 0 1 15,9 20-1-15,-15 0 1 16,0 6-2-16,-1 4 1 15,-1 3-2-15,5 5-2 16,-2-7-3-16,17 9-12 0,-16-30-16 16,22 13-6-16,-6-21-3 15,14-1 1-15</inkml:trace>
  <inkml:trace contextRef="#ctx0" brushRef="#br0" timeOffset="15608.8928">9317 15980 61 0,'-12'8'43'0,"11"12"-2"16,-4-10 2-16,12 8-37 16,3-8-2-16,8-1 0 15,5-5-1-15,4-3 0 16,2-7-2-16,0-3 1 0,-3-6-1 15,0-2-1-15,-6-6 1 16,-6 1 0-16,-6-1-1 16,-7 0 1-16,-6 2-1 15,-5 8 0-15,-10 7 0 16,-3 11 0-16,-5 13 0 15,-2 9 0-15,1 9 0 16,4 11 0-16,5-2-1 16,11 2 1-16,19-3-2 15,9-23-6-15,28 12-13 16,-2-31-19-16,25-2-3 15,8-18-2-15,15 0 1 16</inkml:trace>
  <inkml:trace contextRef="#ctx0" brushRef="#br0" timeOffset="16461.9416">9387 16656 50 0,'0'0'39'0,"0"10"0"16,3 8-2-16,-10-3-30 15,6 12-1-15,-8 2-2 16,3 8 0-16,-7 3-2 0,2 4 1 15,-1-2-1-15,1-8-1 16,4-4 1-16,4-8-1 16,3-22 0-16,0 0-1 15,0 0 1-15,18-29 0 16,-5-3 0-16,-1-4 0 15,0-6 0-15,1-3 0 16,-5-4-1-16,0 2 0 16,2 1 1-16,-1 7-1 15,1 2 1-15,4 7-1 16,2 6 0-16,4 5 0 15,2 12 0-15,2 8 0 0,1 6 1 16,-4 12-1-16,-2 4 0 16,-4 5 0-16,-7 4 0 15,-5 2 0-15,-8 6 1 16,-6-3-1-16,-6-1 0 15,-6-7 0-15,-5-1-1 16,-2-6 1-16,1-4 0 16,2-2 0-16,2 2-1 15,2 1 1-15,3 4-1 16,2 5 1-16,4 7 0 15,-2 7 1-15,-1 7-1 16,-1 4 0-16,1 2-1 16,1-9-1-16,8-1-5 15,-6-17-17-15,24-11-18 16,1-23-1-16,23-12 1 15,4-23-2-15</inkml:trace>
  <inkml:trace contextRef="#ctx0" brushRef="#br0" timeOffset="16937.9688">9854 16793 45 0,'13'-17'41'0,"-13"17"0"16,3-27 0-16,-3 27-31 16,-13-27-1-16,-1 19-3 0,-13-3 0 15,-2 9-1-15,-6 5-2 16,-2 8-1-16,-2 5 0 15,3 8 0-15,-1 6-1 16,8 3 1-16,6 1-1 16,12-4 0-16,10-5-1 15,15-8 0-15,14-12 0 16,12-10 0-16,10-14 1 15,8-10-1-15,1-12 0 16,3-9 0-16,-6-7 0 16,-6-3 0-16,-8 0 1 15,-11 4-1-15,-9 8 0 16,-7 9 0-16,-9 13 1 15,-6 16-1-15,0 10 0 0,-17 30 1 16,-1 11-1-16,2 11-1 16,-1 7-1-16,2 2-1 15,7 7-4-15,-5-18-9 16,26 13-13-16,-11-32-13 15,21-4-2-15,2-20 1 16</inkml:trace>
  <inkml:trace contextRef="#ctx0" brushRef="#br0" timeOffset="17246.9865">10284 16654 67 0,'-10'1'43'16,"-14"-2"-1"-16,6 17 2 15,-10 2-37-15,8 3-2 16,2 1-2-16,7 0 0 0,6-4-2 15,12-3 1-15,10-5-1 16,6-7-1-16,7-3 1 16,3-2-1-16,0-1 0 15,1 3 1-15,-5 3-1 16,-11 5 1-16,-6 7-1 15,-7 7 1-15,-9 2-1 16,-5 6 0-16,-3 1-1 16,-4-3-2-16,6 4-7 15,-10-23-12-15,28 12-15 16,-8-21-7-16,20-5-1 15,3-13 1-15</inkml:trace>
  <inkml:trace contextRef="#ctx0" brushRef="#br0" timeOffset="17381.9942">10583 16879 97 0,'0'0'47'16,"-22"-13"-1"-16,0 13-1 15,-7-8-44-15,-1-6-4 16,5 5-7-16,-5-13-4 16,13 16-8-16,-20-22-8 15,14 12-15-15,-16-3-3 16,-2-3 1-16</inkml:trace>
  <inkml:trace contextRef="#ctx0" brushRef="#br0" timeOffset="27786.5893">931 9861 49 0,'-13'-11'34'16,"-9"3"1"-16,-3 17-2 16,-18-3-23-16,4 22 2 15,-16 1-3-15,9 18 12 16,-14 5-16-16,3 10 0 15,3 4-2-15,10 5 1 16,11 2-4-16,11-3 1 16,15-5-1-16,14-8 1 15,15-12 0-15,13-11-1 16,10-13 0-16,5-12 0 15,-2-14 0-15,-3-9 1 0,-7-9-2 16,-10-7 1-16,-14-3 1 16,-16 0-2-16,-14-1 3 15,-12 6-1-15,-8 5 0 16,-2 5-1-16,-1 6 0 15,0 8-1-15,11 6-3 16,9 2-2-16,25 12-28 16,-6-16-4-16,42 17-2 15,1-16-2-15</inkml:trace>
  <inkml:trace contextRef="#ctx0" brushRef="#br0" timeOffset="28433.6264">1343 10036 98 0,'-16'-20'37'0,"0"18"0"16,-18-3-1-16,0 25-31 16,-13 8-1-16,0 14 0 15,-5 6 0-15,5 7-1 16,6 1-1-16,12 0 0 15,15-8-2-15,21-6 2 16,18-15-2-16,23-13 1 16,14-16 0-16,12-15-2 15,11-16 3-15,1-14-2 16,-5-14 2-16,-11-8-3 15,-13-7 2-15,-14-3-1 0,-21 4 0 16,-18 5 1-16,-17 12-1 16,-15 13 0-16,-11 15 0 15,-8 16 1-15,-3 16-1 16,6 13 1-16,9 11-1 15,10 8 1-15,18 1-1 16,20 1 1-16,21-7-2 16,20-7 1-16,20-11 0 15,12-8 1-15,10-15-1 16,-1-5 0-16,-7-7 1 15,-9-4 0-15,-15 0-1 16,-19 3 1-16,-19 4-1 16,-16 7 1-16,-10 14-1 15,-34 13 0-15,-6 17 0 0,-11 15 1 16,-6 11-1-16,2 9 0 15,3 5 0-15,8 3 1 16,20-4-2-16,19-10 1 16,28-15 0-16,23-20-1 15,22-17 2-15,7-17 0 16,11-16 0-16,-5-13 0 15,-9-16 2-15,-14-10-5 16,-22-5 1-16,-19-4-2 16,-20 12-11-16,-31-8-17 15,-3 24-11-15,-16 11-1 16,-2 27-1-16,-4 13 0 15</inkml:trace>
  <inkml:trace contextRef="#ctx0" brushRef="#br0" timeOffset="29543.6898">184 13547 90 0,'0'0'38'16,"-11"5"-1"-16,29-3-10 15,12-7-24-15,15 0-2 0,12-2 1 16,10 0-2-16,-3 2 0 15,-6 3 0-15,-6 3 0 16,-14 5-1-16,-18 4 2 16,-12 8-1-16,-17 1 0 15,-16 5 2-15,-10-2 0 16,-4 4 0-16,-1-7-1 15,5 1 1-15,7-4-2 16,14-1 1-16,13-5-1 16,11 1 1-16,15-2-1 15,7 3 0-15,5 5-1 16,0 0 1-16,-8 6 0 15,-6 4 0-15,-13 2 0 16,-10 4 1-16,-11 0-1 16,-10-1 2-16,-3-2-3 0,-3-10-1 15,12-1-4-15,-4-23-10 16,19 4-21-16,16-25-2 15,17 1-1-15,7-22 1 16</inkml:trace>
  <inkml:trace contextRef="#ctx0" brushRef="#br0" timeOffset="30170.7257">1124 13531 80 0,'0'0'38'16,"0"0"0"-16,-35 8-2 16,-8 9-31-16,-6 15-1 15,-4 8-1-15,-1 9 0 16,0 7-1-16,7 5 1 15,12 0-2-15,12-1 2 0,17-9-2 16,16-10 1-16,18-14-1 16,23-15 0-16,12-20 0 15,12-13 0-15,4-20 0 16,2-13-1-16,-6-8 0 15,-12-6-1-15,-15 0 2 16,-19 1-1-16,-21 9 0 16,-13 7-1-16,-20 16 1 15,-10 12 0-15,-5 10 0 16,-3 11 1-16,1 8-2 15,9 9 1-15,14 5 0 16,15 3 0-16,21-2 1 16,14-4-1-16,20-4 0 15,12-5 0-15,9-6 0 0,1-4 0 16,-2-6 0-16,-6 1 0 15,-14-1 0-15,-10 2 0 16,-15 4 1-16,-12 4-1 16,-17 8 1-16,-12 10-1 15,-8 10 0-15,-6 7 0 16,-4 8 0-16,-2 5 0 15,6 1 0-15,7 1 0 16,13-4 0-16,14-10 1 16,15-13-1-16,12-10 1 15,11-15 0-15,9-14-1 16,1-12 1-16,-1-9 0 15,-5-10 0-15,-9-7-1 0,-14-3 0 16,-12-2-1-16,-11 3 0 16,-11 1-2-16,-7 14-4 15,-14-7-11-15,16 26-14 16,-19-5-9-16,12 16-2 15,-1-1-1-15</inkml:trace>
  <inkml:trace contextRef="#ctx0" brushRef="#br0" timeOffset="32879.8807">5996 9651 60 0,'0'0'37'0,"0"0"0"16,15 7-1-16,-4-15-14 16,10 9-18-16,2-2-1 15,12 4 0-15,8-3 0 16,8 2-1-16,8-2 0 15,12 3 0-15,5-3 0 0,13 1-1 16,11-4 1-16,9 3 0 16,7 0-1-16,11 4 1 15,7-1 0-15,10 3-1 16,5 1 0-16,4 0 0 15,-2 0 0-15,-2 0 0 16,-7-1 0-16,-10-3-1 16,-11 1 1-16,-16-3-1 15,-24-1 1-15,-16 0-1 16,-19 0 1-16,-12 0 0 15,-14-3-1-15,-6 3 1 16,-14 0-1-16,11-1 1 16,-11 1-1-16,14-2 0 0,-14 2 0 15,15-5 0-15,-15 5-1 16,17-11 1-16,-10-2 0 15,-2-3-1-15,-3-4 0 16,-2-4 0-16,-4-2 1 16,-5-6-1-16,-2 1 1 15,-9-1 0-15,-4 3 0 16,-6 4 1-16,-4 2-1 15,0 5 1-15,-3 5-1 16,7 1 1-16,1 4-1 16,7 3 0-16,5 3 0 15,17 2-1-15,0 0 1 16,3 15 0-16,25 5 0 15,9 4 0-15,11 9 0 0,8 8 1 16,7 6-1-16,-1 4 2 16,-4 3-1-16,-9 4 0 15,-15-2 0-15,-22 4 1 16,-22 1-1-16,-20-2 0 15,-27 1 0-15,-15-1 0 16,-10-5-2-16,-5-9 1 16,7-7-5-16,3-30-18 15,29-4-17-15,13-30-3 16,39-17 0-16,22-25-1 15</inkml:trace>
  <inkml:trace contextRef="#ctx0" brushRef="#br0" timeOffset="34854.9936">6941 7660 45 0,'35'-33'32'0,"-3"1"1"15,-1 10 0-15,-14-5-20 16,5 17-2-16,-20-1 0 16,0 22-1-16,-23 5-3 15,-3 20-1-15,-17 8 0 16,-1 15-2-16,-11 10-1 15,2 17-1-15,-1 9 0 16,6 5-1-16,9 1 0 0,8-1-1 16,14-9 0-16,10-8-1 15,18-14-1-15,10-21-2 16,15-10-4-16,0-27-29 15,15-12 0-15,-6-20-2 16,0-7 0-16</inkml:trace>
  <inkml:trace contextRef="#ctx0" brushRef="#br0" timeOffset="35028.0035">6530 8161 97 0,'-18'7'38'15,"18"-7"1"-15,21 0-2 16,25-7-35-16,12 0-1 0,21-5-3 15,3-4-2-15,16 12-31 16,-15-8-3-16,-2 11 0 16,-15-1-1-16</inkml:trace>
  <inkml:trace contextRef="#ctx0" brushRef="#br0" timeOffset="35232.0152">7310 8169 83 0,'0'0'38'15,"3"16"-2"-15,-13-1 1 16,-5 10-34-16,-3 8-2 16,-1 7 0-16,-5 5-2 0,1-1-1 15,9 5-9-15,-3-14-24 16,20-6-1-16,6-18-2 15,19-9 2-15</inkml:trace>
  <inkml:trace contextRef="#ctx0" brushRef="#br0" timeOffset="35412.0255">7666 8209 87 0,'-45'31'38'0,"-3"19"0"15,-10 2 1-15,7 8-36 16,0 1 0-16,9 2-2 15,6 0-5-15,1-15-30 16,19 2-3-16,2-16-2 0,17-5 0 16</inkml:trace>
  <inkml:trace contextRef="#ctx0" brushRef="#br0" timeOffset="35741.0443">7537 8532 94 0,'0'0'40'0,"14"-16"0"16,6 11-1-16,-1-7-36 16,8 4-2-16,2 0 1 15,0 4-1-15,-6 6 1 16,-9 10 0-16,-14 8 0 0,-12 6 0 15,-13 9 0-15,-8 3 0 16,-4 3 0-16,-2 0 0 16,3-6-1-16,12-5 1 15,13-8-1-15,19-8 0 16,28-17 0-16,23-10-1 15,16-8-1-15,12-7-2 16,12 1-4-16,-8-12-25 16,12 11-10-16,-17-3 0 15,-10 13-1-15</inkml:trace>
  <inkml:trace contextRef="#ctx0" brushRef="#br0" timeOffset="35884.0525">8309 8756 111 0,'-24'6'42'16,"11"-2"0"-16,-1-14-5 15,9-7-63-15,20-7-15 16,2-8-1-16,14 1-2 16,0-9 1-16</inkml:trace>
  <inkml:trace contextRef="#ctx0" brushRef="#br1" timeOffset="62266.5615">3799 6252 4 0,'-10'-4'9'15,"10"4"5"-15,0 0 3 16,-11-14 0-16,11 14-2 16,0 0-2-16,-8-16-3 15,8 16-3-15,0 0-1 16,0 0-1-16,-4-12-1 15,4 12 1-15,0 0-1 16,0 0 1-16,0 0 0 16,-4 15 0-16,4-15-1 15,0 0 0-15,-6 13-2 16,6-13 0-16,0 0-2 15,4 11-2-15,-4-11-2 0,3 14-1 16,0 1 0-16,-3 0 0 16,2 6 0-16,-3 2 1 15,1 4 1-15,-1-1 1 16,2 1 2-16,-2-1 1 15,3-3-5-15,-2-2-9 16,2-3-8-16,3 3-2 16,0-6 1-16,-2 0 6 15,4 1 4-15,-6-3 3 16,6 2 8-16,-5 1 12 15,2 3 9-15,-2-6 3 16,1 6 0-16,-1 0-3 16,-2 0-6-16,4 7-3 15,-6-2-3-15,6 6-2 0,-6-2-3 16,5 5 0-16,-3 1-2 15,0 2 1-15,0 1-2 16,0-1 1-16,0-3-1 16,0 2 0-16,0-5 0 15,0-2 1-15,0 0-1 16,2-5 0-16,0-1 0 15,0-1 0-15,1-2 0 16,2 1 0-16,-3-1-1 16,1 1 1-16,0 2 0 15,-1 1 0-15,2 1 0 16,-3 2-1-16,-1 3 1 15,0 1 0-15,-3 2 0 16,2 0 1-16,-3 2 0 0,1 0 0 16,-1 0 1-16,0 3-1 15,-2-4 1-15,2 3 0 16,-1-2-1-16,1 1 0 15,0 0 0-15,2-2 0 16,1 3-1-16,-3 0 0 16,3-4-1-16,0 2 0 15,0-2 1-15,1 0-1 16,0 1 1-16,0 1 0 15,-3-2 0-15,3 0 0 16,-1 4 1-16,-1 2 0 16,-1 5-1-16,2 1 1 15,-2 3-1-15,1 0 1 16,-2 3-1-16,3-1 1 15,-1-1-1-15,-2 1 1 0,3-3 0 16,-3 2-1-16,1-3 2 16,3-2-2-16,-3 2 3 15,1 0-3-15,0 0 1 16,1 3 0-16,-1-7-1 15,0 6 1-15,1 2-1 16,4-2 1-16,-3 3-1 16,0-1 0-16,0 1 0 15,1-2 0-15,-2 1 0 16,-1-2 0-16,1-1 0 15,0-1 0-15,1 0 0 16,-2-1 0-16,2 2 0 16,-1-2 1-16,-1 1-1 15,2 0 0-15,0 2 0 0,0-1 1 16,0 0-1-16,2-1 0 15,0-1 0-15,-1 1 1 16,-1-1-2-16,1 0 1 16,-2-1-1-16,1 0 0 15,0 1 1-15,-1 2 0 16,0-1-1-16,1 4 0 15,1-3 2-15,0 2 0 16,-1 3-1-16,4 0 1 16,-3-3-1-16,2 0 1 15,-2 1-1-15,3-4 0 16,-1 0-1-16,0 0-1 15,-1-4 1-15,-2 3-1 16,0 1 2-16,2 0-2 0,-1 2 1 16,1 3 0-16,0-3 2 15,0 3 0-15,2 2 1 16,0-3-1-16,-1 0-1 15,-1 0 0-15,3-1 1 16,-2-5 0-16,1 3-1 16,-2 1-2-16,-2-4 3 15,1 4-2-15,-1 0 1 16,1 4-1-16,-2 2 1 15,2 2-2-15,-1-2 2 16,1 4 3-16,1 0-3 16,-2 0 0-16,2-1 0 15,0 0 0-15,0-2 0 0,2-1-1 16,-1 0 1-16,0 0 0 15,1-2-2-15,-1 3 2 16,-1 0 0-16,1 0 0 16,1-1 0-16,-1 3 2 15,1-2-2-15,-1 1 1 16,2-2-2-16,0 0 1 15,-4-2-2-15,2 0 1 16,1-1 0-16,-2 0 0 16,-1 1 0-16,2 0 0 15,-3 2 2-15,3 0-1 16,3 0 0-16,-5 0 1 15,2 1-1-15,0 1 0 16,-2-3 1-16,2 1-2 0,0-3 1 16,-1 2-2-16,0-4 1 15,2 3 0-15,-2 0 0 16,2-1 0-16,-1 2 0 15,4 4 1-15,-2 0 0 16,3 2 0-16,-2 2 1 16,-2-3-1-16,3 3-1 15,0-2 1-15,-2 0-2 16,1-2 0-16,-3-3 1 15,0 3-1-15,2-5 1 16,0 5 0-16,-2-1 1 16,2 0 0-16,-2 0 0 15,2 1 1-15,1-2 0 16,-2 1 0-16,0-1-1 15,-1-2 0-15,-2-2 0 0,-1 1-1 16,2-1 1-16,-2 0-2 16,-2 1 2-16,0 0-2 15,-1 2 3-15,0 0-3 16,0 0 2-16,-2-1 1 15,3 1-1-15,-3-1 0 16,4 0 0-16,-2 1 1 16,2-1 0-16,-2 0-2 15,2 1 2-15,-2-1-2 16,1 2 1-16,1 5 0 15,-2 2 0-15,-1-1 0 16,2 0 0-16,-1 0 1 16,0-4-1-16,0-1 2 15,0 1-2-15,5-7 2 0,-2-4-2 16,2-2 2-16,-1-4-2 15,4 0 1-15,-1-2 0 16,3 1-1-16,-2-7 1 16,0-2-1-16,-2-2 1 15,2-3-1-15,-3-4 0 16,3-4 0-16,-5-2 0 15,0-2 0-15,0 1 0 16,0 0 0-16,0 1 0 16,-3-3 0-16,2-1-1 15,1-10-1-15,-3 13-3 16,-10-19-26-16,12-4-4 15,-10-12-1-15,4-1-1 0</inkml:trace>
  <inkml:trace contextRef="#ctx0" brushRef="#br1" timeOffset="67309.8499">3533 17768 30 0,'2'-18'35'15,"5"3"0"-15,8 3-1 16,-2-2-29-16,7 1 0 15,-4 1-1-15,5 2 0 16,-4 8-2-16,0 3 0 16,-3 5 0-16,-3 8-1 15,-11-14 0-15,0 0 0 16,0 0-1-16,-1 64 1 0,1-64 2 15,-14 55-3-15,14-55 5 16,-20 51-2-16,20-51 1 16,-20 55-3-16,20-55 3 15,-18 49-4-15,18-49 1 16,-8 45 2-16,8-45-2 15,0 0-2-15,15 42 1 16,-15-42 0-16,0 0-6 16,54 8-29-16,-54-8-3 15,59-14-1-15,-59 14 1 16</inkml:trace>
  <inkml:trace contextRef="#ctx0" brushRef="#br1" timeOffset="67563.8645">4140 17592 52 0,'0'0'37'15,"0"0"-1"-15,-11-1-8 16,11 1-24-16,-15 24-3 16,10-5-2-16,-2 2-3 15,4 6-4-15,-4-5-10 16,13-2-17-16,-4-9-2 0,12-5 2 15</inkml:trace>
  <inkml:trace contextRef="#ctx0" brushRef="#br1" timeOffset="67759.8757">4343 17490 44 0,'-13'4'36'0,"-3"14"2"16,-1 13-3-16,-7 7-28 15,24-38-3-15,-22 47-1 16,22-47-2-16,-24 57 3 15,24-57-3-15,-18 56-7 16,18-56-27-16,-14 61-2 16,14-61-1-16,0 0 0 15</inkml:trace>
  <inkml:trace contextRef="#ctx0" brushRef="#br1" timeOffset="68157.8985">4410 17771 50 0,'-8'41'37'0,"8"-41"-2"15,0 0-1-15,16-7-29 16,-6-5-3-16,8-1 3 15,-2 2 0-15,6 5-2 0,-12 1 0 16,-10 5-1-16,0 0 0 16,0 0-1-16,0 0 0 15,0 0 0-15,0 0-1 16,-6 60 0-16,6-60 2 15,0 0-2-15,-28 47 2 16,28-47-2-16,0 0 3 16,-24 50 0-16,24-50-1 15,0 0-1-15,-12 46 0 16,12-46 2-16,0 0-4 15,0 0 2-15,0 0-3 16,51 35 0-16,-51-35-27 16,0 0-9-16,75-5-3 15,-75 5-2-15</inkml:trace>
  <inkml:trace contextRef="#ctx0" brushRef="#br1" timeOffset="72509.1473">2517 11903 13 0,'0'0'20'15,"-12"9"-10"-15,12-9-1 16,0 0-1-16,0 0 0 0,0 0-1 16,0 0-2-16,0 0 1 15,0 0-3-15,0 0-2 16,0 0 0-16,0 0-1 15,0 0 0-15,0 0 0 16,0 0 1-16,0 0-1 16,0 0 1-16,14 0 1 15,-14 0 0-15,14-7 0 16,-14 7 1-16,16-6-1 15,-16 6 1-15,19-5-1 16,-19 5 1-16,23-6-2 16,-11 2 1-16,3 1-1 15,0-2 0-15,2 1 0 16,-2-3 0-16,4 2 1 0,-2-1-1 15,3 2 1-15,-4-1-1 16,1 2 1-16,2 0-1 16,1 5 0-16,-2-4 0 15,2 4 0-15,-2-2-1 16,3 0 0-16,0 0 1 15,0-3-1-15,-1-1 1 16,2-4 0-16,1-4-1 16,1 0 3-16,4 0-2 15,0 0 2-15,2 1-2 16,1 0 2-16,3 1-3 15,-1 7 3-15,2-1-3 16,-4 4 1-16,2 1-1 16,-1 0 0-16,-2 1 0 0,2-1 1 15,-5 0-1-15,0-1 0 16,0 0 0-16,2-1 0 15,-4-2 0-15,3 2 0 16,0 0 1-16,0 1-1 16,0 1 1-16,1 2-1 15,0 2 0-15,0 2-1 16,1 2 1-16,-1 1-2 15,2-2 2-15,0 0-2 16,1 0 2-16,2-1-2 16,1-4 2-16,-2 1 1 15,1-1-1-15,1 1 0 16,-3 0 0-16,2 1 0 15,-4 1 1-15,1-1-1 16,-4 2 0-16,-1 0 0 0,1-1 0 16,-2-1 1-16,1-2-1 15,-2-2 0-15,1-3 0 16,2 0 1-16,-2-2-1 15,2 1 0-15,1-2 0 16,-1 2 1-16,3 0-1 16,-3 3 0-16,-1 0 0 15,2 4 0-15,0-2 0 16,0 4 0-16,-2 0 1 15,1 2-1-15,-2-3 0 16,2 0 0-16,-3-2 0 16,3 0 0-16,-3-1 0 15,3-4 0-15,-3-1 0 16,1 0 0-16,-2 0 0 0,0 0-1 15,-1 1 2-15,-1 0-1 16,2 1 0-16,1-1 0 16,-4 2 0-16,2 2 1 15,1-1-1-15,-2-1 0 16,5 0 0-16,-1-3 1 15,-2 1-1-15,2-1 0 16,2-3 0-16,2-1 0 16,5 0 0-16,0-1 0 15,1-1 0-15,1 1 0 16,1 1 0-16,2 0 0 15,-5 2 0-15,2-2 0 16,-4 4 0-16,0-3 0 0,-3 1 0 16,-1 0 2-16,1-2-2 15,-3 1 2-15,2 0-2 16,-2-1 2-16,2 2-2 15,-4 0 2-15,1 3-2 16,2 0 1-16,-5 0-1 16,1 3 0-16,3-1 0 15,-3 3 0-15,0-2 0 16,0 0 0-16,0-1 0 15,-1 1 0-15,3-1 0 16,-2 0 0-16,-1 0 0 16,1 1 0-16,-1 0 0 15,1-1 0-15,1 2 0 16,0-1 0-16,-2 0 0 0,1-1 0 15,0 0 0-15,0 0 0 16,-1-2 1-16,0-1-1 16,0 0 0-16,-2-2 0 15,3 1 0-15,0-1 0 16,-2-1 1-16,2 2-2 15,-2-1 1-15,0 1 1 16,-1 2-1-16,-1 0-1 16,-1 0 2-16,-3 0-1 15,1 2 0-15,-1-2 0 16,-1 2 0-16,-2 1 0 15,-1-1 0-15,0-1 0 16,-11 1 0-16,16 0 0 16,-16 0 0-16,14-2 0 0,-14 2 0 15,11 0 1-15,-11 0-1 16,14 3 0-16,-14-3 0 15,15 5 0-15,-15-5 1 16,14 7 0-16,-14-7-1 16,13 4 0-16,-13-4 1 15,0 0-1-15,0 0 0 16,0 0 0-16,0 0 0 15,0 0-4-15,0 0-18 16,2-12-10-16,-2 12-2 16,0 0 0-16</inkml:trace>
  <inkml:trace contextRef="#ctx0" brushRef="#br1" timeOffset="74404.2557">6841 11769 21 0,'0'0'11'0,"-11"3"1"15,11-3 1-15,-6 15 1 16,5-2-3-16,1-13 0 15,-6 20-4-15,6-20-1 16,-2 23-1-16,-1-12-3 16,4 6 0-16,-2 4-1 0,2 8 0 15,-2 7-1-15,4 9 2 16,-7 5-1-16,3 4 1 15,-4 0 0-15,2 4 0 16,-3-8 0-16,3 2 0 16,-6-7 0-16,7 2-1 15,-1-6 1-15,2 3-1 16,-3-3 1-16,6 1-2 15,0-1 2-15,0 2-2 16,0-5 1-16,2 0 0 16,-1-1-1-16,-1-3 1 15,1 2-1-15,-1 0 0 16,-1-3 1-16,2 3-1 0,-2 0 1 15,1-2 0-15,0 2-1 16,3-1 1-16,-2-1 0 16,2 2-2-16,-1-4 1 15,0 0 0-15,-2-1 0 16,2-1-1-16,-4-1 1 15,3 2 0-15,-5-4 0 16,3 3 1-16,-3 1 0 16,3 3 0-16,-2 2-1 15,2 2 1-15,1 1-1 16,-2 4 1-16,5-2 0 15,-5 2 0-15,0-3-1 16,2 0 1-16,1-1-1 16,-3-3 0-16,0 1 0 0,-1-1-1 15,2-1 0-15,-1 2 0 16,0 1 1-16,0 0-1 15,-3 2 1-15,2 0-1 16,0 5 2-16,2 0 0 16,0 0-1-16,2 1 1 15,-2 1 0-15,3-2 0 16,0 0-1-16,1-3 1 15,-1 0-1-15,-1 3 0 16,-1-3-1-16,4 2 0 16,-2 1 0-16,1 0-1 15,-3 1 2-15,3 0-2 16,-3-1 3-16,1-1-2 15,0-2 1-15,-1-1 1 16,-2 1-1-16,1-3 1 0,1 2-1 16,-1 1 1-16,0-2-1 15,-2 2 1-15,2-1-1 16,-2 2-2-16,3-4 2 15,-1 0-1-15,-1-1 1 16,3-2-1-16,-5-2 1 16,4-1-1-16,-2-1 1 15,1 2 1-15,-4-1-1 16,3 4 0-16,-1-2 1 15,0 3-1-15,1-1 0 16,-1 3 1-16,-3-1-1 16,3-1 1-16,-2-1-1 15,-1-6 0-15,2 2 0 16,-1-1 1-16,-1-2-1 0,2 1 0 15,-1 0 0-15,2 1 0 16,1 3 1-16,4 2-2 16,-2 2 2-16,2 2-1 15,0 0 1-15,1 2-1 16,-1 1 1-16,1-1-1 15,-1 0 1-15,-1-3-1 16,-2 0 0-16,0-4 1 16,-1-2-1-16,0-4 1 15,-3-1-1-15,2-2 1 16,-3 3-1-16,3-4 1 15,-4-1-1-15,5-1 1 16,-2-3-1-16,1 1 0 16,0-4 1-16,0-4-1 15,0-1 0-15,1-13 1 0,-3 20-1 16,3-20 0-16,-2 15 0 15,2-15 0-15,-2 12 1 16,2-12-1-16,-3 12 0 16,3-12 0-16,-2 10 0 15,2-10 0-15,0 0 0 16,-5 12 1-16,5-12-1 15,0 0 0-15,-6 11 1 16,6-11-1-16,-3 14 0 16,3-14 0-16,-6 16 1 15,6-4-1-15,-3-1 1 16,2 0-1-16,1-11 0 0,-5 17 0 15,5-17 0-15,-4 16 0 16,4-16 0-16,-2 12 0 16,2-12 0-16,1 10 0 15,-1-10 2-15,0 14-2 16,0-14 0-16,1 11 0 15,-1-11 1-15,0 0-1 16,0 0 0-16,0 0-1 16,0 0 1-16,0 0-2 15,0 0 2-15,0 0-1 16,0 0 0-16,0 0 1 15,0 0-2-15,0 0 1 16,14 7-1-16,-14-7-3 16,0 0-11-16,4-11-17 15,-4-1-3-15,-9-5-1 0</inkml:trace>
  <inkml:trace contextRef="#ctx0" brushRef="#br1" timeOffset="76112.3534">6981 17497 14 0,'0'0'27'0,"0"0"1"16,-2-12-18-16,2 12-2 15,2-13-1-15,-2 13 0 16,7-13 0-16,-7 13 0 15,3-13 0-15,-3 13-2 16,0 0 1-16,0 0-1 16,0-12 0-16,0 12 0 15,-12 3 0-15,12-3-1 16,-27 11-1-16,10 0 0 15,-6-1-1-15,-1 3 1 16,-4 4-1-16,0 1 0 16,-1 6-1-16,4 1 1 15,1 4-1-15,3 4 1 16,21-33-2-16,0 0 1 0,-22 72 0 15,22-72 1-15,-3 60 0 16,3-60-2-16,8 67 1 16,-8-67 0-16,24 53 1 15,-24-53-2-15,40 45 1 16,-40-45 1-16,48 32-2 15,-48-32 0-15,48 14 0 16,-48-14 1-16,0 0 1 16,53-5-2-16,-53 5-1 15,0 0 2-15,0 0-3 16,0 0 2-16,-14-48-1 15,14 48-3-15,0 0-3 16,-62-14-16-16,62 14-14 16,0 0-4-16,-58 1 2 15,58-1 0-15</inkml:trace>
  <inkml:trace contextRef="#ctx0" brushRef="#br1" timeOffset="77480.4317">7050 17538 21 0,'-19'1'33'0,"9"7"1"16,-8-3-2-16,6 5-23 15,-12-1-1-15,11 3-2 16,-11-1-1-16,7 0 0 15,-4-2-1-15,6 2-1 16,-3-4 0-16,4 1 0 16,-1-3 1-16,2 1-2 15,2 0 0-15,0 3-1 16,2 3 0-16,2 0 0 15,-3 3 0-15,10-15-1 16,0 0 1-16,0 0-1 0,0 0 0 16,-22 59 0-16,22-59 1 15,0 0-1-15,-14 56 2 16,14-56-2-16,0 0 2 15,-5 51 0-15,5-51 0 16,0 0-3-16,7 55 2 16,-7-55 0-16,0 0-1 15,32 45 0-15,-32-45 1 16,0 0-1-16,60 22 0 15,-60-22 1-15,52 0-2 16,-52 0 0-16,57-11 0 16,-57 11 1-16,55-16-2 15,-55 16 2-15,48-22 1 16,-48 22 0-16,0 0 1 0,52-43-1 15,-52 43-1-15,36-35 1 16,-38 10-1-16,-5 9 1 16,-11 1-3-16,-4 3 2 15,-4-7-2-15,-1 11 3 16,-6 4-1-16,33 4 0 15,0 0 0-15,-58 11 0 16,58-11 0-16,-52 23 0 16,52-23 1-16,-55 28-2 15,55-28-1-15,-51 24-7 16,51-24-28-16,0 0-1 15,0 0-1-15,0 0-2 16</inkml:trace>
  <inkml:trace contextRef="#ctx0" brushRef="#br1" timeOffset="79711.5593">4069 17238 2 0,'-8'15'32'15,"8"-15"-3"-15,0 0 4 16,-13 6-24-16,13-6-1 0,0 0-4 16,3-17-1-16,-2 5-1 15,5 1-1-15,-2-4-1 16,2 0 1-16,2-4 0 15,0 4 0-15,0-1 1 16,2 0-1-16,-5 0 1 16,8-1 0-16,-6 1 0 15,5-1 0-15,-2-5-1 16,3 1 0-16,0-4 0 15,0 2-1-15,3 0 1 16,0-1-1-16,1 0 0 16,-1 2 0-16,2 5 1 15,0 0-1-15,0 2 1 16,1 2-1-16,-1 0 1 15,-1 3 0-15,0-2 0 0,3 0 0 16,-1-1 0-16,2 0 0 16,-1 0 0-16,1 1 0 15,1-1 0-15,-1 0 0 16,1 1 0-16,-1 2-1 15,2 2 1-15,0 2-1 16,0 1 1-16,-1 2-1 16,2 0 0-16,0 3 0 15,-3 1 1-15,-1 0-1 16,-1-2 0-16,0 3 1 15,0 0-1-15,-2 1 1 16,-1 2 0-16,0 0 0 16,0 2-1-16,1 0 1 15,1 4 0-15,-2 0-1 0,2 1 1 16,0-2-1-16,1 2 0 15,2-2 1-15,1 0-1 16,-2 1 1-16,0-1-1 16,1-2 0-16,-1 1 1 15,-1 2-1-15,0-1 1 16,-1 1-1-16,-3 1 0 15,4-1 0-15,-2-2 0 16,2-1 0-16,-1-2 0 16,3-5 2-16,2-5-2 15,2-1 0-15,4-8 0 16,1-1 0-16,3-6 0 15,0 3 0-15,1-4 0 0,0 1 0 16,0-2 0-16,-2 3 0 16,2-1 0-16,-5 0 0 15,3 1 1-15,1 3-1 16,-3-1 0-16,0 2 0 15,2 2 0-15,-1 1 1 16,0 4-1-16,-2-2 0 16,-1 6 0-16,2 0 1 15,-4 3-1-15,0 1 0 16,0 1 0-16,2 4 0 15,-1 0 0-15,-2 4 0 16,1 2 0-16,-2 4 0 16,1 1 0-16,1 5 1 15,-2 1-1-15,0-1 0 0,-2 4 0 16,1-3 0-16,0 1 0 15,-1-1 0-15,1-1 0 16,0 0 1-16,-3 3-1 16,2 7 0-16,-2 4 0 15,-1 0 1-15,-1 6-1 16,-1-3 1-16,-1 0-1 15,2-8 0-15,0-6-2 16,5-22-1-16,13-6-8 16,-2-26-24-16,22-7-2 15,-1-16-2-15,12 0 0 16</inkml:trace>
  <inkml:trace contextRef="#ctx0" brushRef="#br1" timeOffset="80890.6267">4162 15335 28 0,'17'-11'34'0,"3"-6"0"15,5 2 0-15,-1-5-30 0,6 3-1 16,-3-3 0-16,5 4 0 16,-4 4-1-16,-4 6-1 15,-7 2 1-15,-2 9-1 16,-15-5 0-16,10 28 1 15,-14-6-1-15,-4 5-1 16,-7 4 1-16,0 4 1 16,-5 2-2-16,3-4 2 15,1 0-2-15,5-6 1 16,5-7-1-16,9-6 1 15,8-9-1-15,9-7 0 16,7-4 0-16,4-3 1 0,2 1-1 16,1 1 1-16,-4 6 0 15,-7 10 0-15,-9 6 0 16,-9 12-1-16,-12 6 1 15,-9 8-1-15,-9 0 0 16,-2-2-2-16,1-2-1 16,1-22-8-16,14-3-25 15,3-25-1-15,20-12 0 16,4-20 1-16</inkml:trace>
  <inkml:trace contextRef="#ctx0" brushRef="#br1" timeOffset="81115.6396">4795 15011 47 0,'-10'5'36'16,"-8"-2"3"-16,7 9-2 15,-7 0-33-15,8 7-1 16,-2 8 1-16,2 4-2 15,2 9-2-15,1 1-2 16,4 5-5-16,-2-16-8 16,16 7-20-16,-5-19-3 15,15-5 1-15,0-22-1 16</inkml:trace>
  <inkml:trace contextRef="#ctx0" brushRef="#br1" timeOffset="81317.6511">5078 14947 40 0,'-31'59'38'16,"0"19"0"-16,-12 7-2 16,7 7-30-16,-5-1-2 15,10 1-2-15,5-12-2 16,9-17-5-16,18-5-28 15,0-31-4-15,18-10-2 16,4-24 1-16</inkml:trace>
  <inkml:trace contextRef="#ctx0" brushRef="#br1" timeOffset="81663.6709">5116 15468 56 0,'-18'19'39'0,"9"-1"-1"15,9-18 0-15,0 0-37 16,19-18 1-16,8 3-2 16,-2 0 2-16,5 2-1 15,-3 3 2-15,-1 4-2 16,-9 8 1-16,-4 12 0 15,-13 7 0-15,-11 11-2 16,-7 9 2-16,-7 7-1 16,-2 3 0-16,-3 2-1 15,3-1 1-15,6-6-1 16,9-9 1-16,12-12-1 15,17-13 1-15,15-21-2 0,18-11 0 16,12-13-2-16,13-3-5 16,-8-20-26-16,17 14-3 15,-12-8-3-15,2 15-1 16</inkml:trace>
  <inkml:trace contextRef="#ctx0" brushRef="#br1" timeOffset="81798.6787">5764 15684 60 0,'-23'23'41'16,"9"5"-1"-16,-6-18-1 15,9-4-38-15,11-6-19 16,-14-13-21-16,14 2-2 16,-10-11 0-16,6 7-1 0</inkml:trace>
  <inkml:trace contextRef="#ctx0" brushRef="#br1" timeOffset="82402.7132">4318 15978 28 0,'3'-14'35'0,"-3"14"2"15,0 0-1-15,-5 14-29 16,-4 4-4-16,2 12 0 15,-4 12 0-15,3 11-1 16,-5 7 1-16,5 3-3 16,1 0 2-16,8-6-1 15,6-8 0-15,6-12-3 16,9-17-1-16,0-23-9 15,12-2-24-15,-6-18-1 16,5 1 0-16</inkml:trace>
  <inkml:trace contextRef="#ctx0" brushRef="#br1" timeOffset="82730.732">4280 16194 42 0,'-43'15'37'16,"13"10"1"-16,-1-10-1 15,18 7-31-15,4-8-3 16,13-4-1-16,10-11-1 15,11-9-1-15,8-5 1 16,10-3-2-16,1 0 2 16,2-1-2-16,0 1 1 15,-5 4-1-15,-5 8 1 0,-6 5-1 16,-9 7 0-1,-7 9 1-15,-6 5-1 0,-8 4 0 16,-4 1 2-16,-2 5-2 16,-2 0 2-16,0 0-1 15,1-3 1-15,0-10-2 16,4-2 2-16,3-15-4 15,0 0-4-15,10-20-27 16,8 0-4-16,-6-17 1 16,10 3-1-16</inkml:trace>
  <inkml:trace contextRef="#ctx0" brushRef="#br1" timeOffset="83257.7621">4689 16073 50 0,'-4'21'40'0,"-6"-9"-2"16,8 8-3-16,2-20-31 15,-3 22 0-15,3-22-1 16,8 20-1-16,-2-8 0 16,0 7-1-16,-2 0 0 15,-1 3 1-15,-2-4-2 16,-1 1 1-16,0-3-1 15,-1-5 1-15,1-11-1 16,0 0 0-16,12-20 0 16,-1-3 0-16,5-3 0 15,1-3-1-15,1-1 2 16,0 5-2-16,-2 2 2 15,-4 6-1-15,-12 17 1 0,14-4-1 16,-12 15 1-16,-5 9 0 16,0 1-1-16,2 4 1 15,-2 2-1-15,3-2 1 16,4-5-1-16,3-6 1 15,5-13-1-15,6-11 1 16,6-8 0-16,2-6 0 16,1-7 1-16,2-1-1 15,-4-3 1-15,-4 6-1 16,-4 7 1-16,-4 6-1 15,-13 16 0-15,7-13 0 16,-7 13-1-16,-11 22-1 16,3-1-1-16,-2 1 0 15,3 8-4-15,-3-2-2 0,15 13-13 16,-14-21-15-16,23 10-4 15,-5-14-3-15,12 6 3 16</inkml:trace>
  <inkml:trace contextRef="#ctx0" brushRef="#br1" timeOffset="83972.803">5194 16157 18 0,'0'0'34'16,"0"0"2"-16,0 0-2 15,0 0-22-15,15 3-9 16,-1-5 1-16,-2-6-1 15,6 1 0-15,-2-5-1 16,2 3 1-16,-2-2-1 16,-1 1 1-16,-6 0-1 15,-9 10 0-15,5-13 0 0,-5 13 0 16,-14 0 1-16,1 6 0 15,-5 3 0-15,3 5-1 16,-2 1 0-16,3 4 0 16,3 0-1-16,6 2 1 15,4-3-1-15,8-1-2 16,10-11-1-16,7-11-6 15,20 1-29-15,-8-18-3 16,14 3 0-16,-7-17-1 16</inkml:trace>
  <inkml:trace contextRef="#ctx0" brushRef="#br1" timeOffset="84890.8555">4661 17142 27 0,'0'0'36'16,"-2"-24"-1"-16,2 24 0 0,-8-16-31 15,8 16 0-15,-12-3 0 16,12 3 1-16,-17 18-1 15,10-2-1-15,-3 4 0 16,2 4 0-16,3 2-2 16,-1-3 1-16,3 0 2 15,3-6-3-15,2-5-1 16,-2-12 1-16,0 0-1 15,15-6 0-15,-7-10 0 16,2-6 0-16,0-2-1 16,0-6 1-16,-4 0 0 15,3-3 0-15,-2 3 0 16,1 4 0-16,-2-2 1 15,4 10-2-15,0 0 1 0,2 9-1 16,1 3 1-16,0 8 1 16,-2 2-1-16,0 4 1 15,-2 10-1-15,-5-6 2 16,-1 10-2-16,-4-5 2 15,-5 3-2-15,-3 0 0 16,-2-2 0-16,-3 1 1 16,-3-2-1-16,1-1 0 15,-3 4 0-15,2-3 0 16,0 5 2-16,-1 4-2 15,2 5 1-15,1-1 0 16,-1 6 0-16,-1-1 0 16,5-4 0-16,-1-1-2 0,8-6-2 15,1-14-7-15,21-7-27 16,-3-21 0-16,17-8-3 15,3-16 0-15</inkml:trace>
  <inkml:trace contextRef="#ctx0" brushRef="#br1" timeOffset="85328.8806">5072 17185 24 0,'0'0'34'16,"0"0"3"-16,-3-23-2 15,3 13-22-15,-6-4-7 0,6 14 0 16,-13-18-1 0,4 15-1-16,-7 3 0 0,-2 8 0 15,-2 5-1-15,-4 6 0 16,1 5-1-16,2 1 0 15,4 2 1-15,7-3-2 16,7-5 2-16,7-7-2 16,12-9 0-16,9-11-1 15,9-11 1-15,7-9-1 16,4-5 0-16,1-5 0 15,-3-5-1-15,-2 7 0 16,-10 0 2-16,-7 10-1 16,-11 6 0-16,-13 20 0 15,0 0 0-15,-12 5-1 0,-4 18 1 16,-5 5-1-16,5 10-2 15,-4 1 1-15,12 6-3 16,-1-9-2-16,25 5-14 16,-5-19-16-16,21-6-2 15,3-18 1-15,15-7 2 16</inkml:trace>
  <inkml:trace contextRef="#ctx0" brushRef="#br1" timeOffset="85606.8965">5552 17080 27 0,'0'0'37'0,"-24"-10"0"16,4 16 0-16,-8-6-15 15,7 8-17-15,-4 2 0 16,6 5-2-16,2-1 0 16,6 2 0-16,8-1-2 0,6 0 1 15,7-1-1-15,5-4 1 16,4-1-1-16,3-1 0 15,3-3 0-15,-4 3 0 16,-2-1 0-16,-2 0 0 16,-5 2 1-16,-12-9-2 15,13 17 1-15,-13-17-3 16,3 17-3-16,-13-16-19 15,10-1-13-15,0 0-4 16,0 0-2-16,0 0 2 16</inkml:trace>
  <inkml:trace contextRef="#ctx0" brushRef="#br1" timeOffset="87741.0185">14294 3060 86 0,'17'-35'37'0,"-1"9"0"15,-14 4 1-15,-2 22-37 0,-15 3 1 16,-6 26 0-16,-11 12 1 15,-9 18 0-15,-5 10 0 16,0 6-1-16,5 0 1 16,10-2-1-16,16-11 0 15,18-9-1-15,19-17 1 16,23-16-2-16,17-13-1 15,13-5 2-15,6-4-2 16,-1-1 1-16,-6 1 0 16,-10 9 1-16,-13 9-1 15,-22 10 0-15,-16 12 1 16,-21 6-1-16,-15 7 0 15,-12 0 0-15,-5-2-2 0,-3-11-2 16,10-1-20-16,-4-35-14 16,20-11 0-16,4-29-2 15,18-10 0-15</inkml:trace>
  <inkml:trace contextRef="#ctx0" brushRef="#br1" timeOffset="87892.0272">14411 3049 105 0,'-11'-16'41'16,"5"0"2"-16,28 13-2 15,8-2-35-15,27-14-5 16,19 0-9-16,10-17-29 16,22 8-4-16,-4-4 0 15,-4 9-4-15</inkml:trace>
  <inkml:trace contextRef="#ctx0" brushRef="#br1" timeOffset="88333.0524">14357 4400 91 0,'-1'-33'40'0,"7"13"1"16,-15-3-3-16,9 23-34 15,-18 8 0-15,3 21-1 16,-8 15 0-16,-5 15-1 15,0 10 0-15,6 4-1 16,5 0 0-16,16-7-1 16,18-15 1-16,22-19 0 15,23-23-1-15,17-26-2 16,15-16-3-16,4-31-17 0,14 2-17 15,-17-18 0-15,-2 8 0 16,-26-9-2-16</inkml:trace>
  <inkml:trace contextRef="#ctx0" brushRef="#br1" timeOffset="88477.0606">14777 4336 108 0,'-62'96'39'16,"14"23"1"-16,0 0-1 15,16 6-39-15,14 10-5 16,-5-14-33-16,25 2 0 15,-2-18-2-15,9-2 0 16</inkml:trace>
  <inkml:trace contextRef="#ctx0" brushRef="#br1" timeOffset="88815.08">14502 5745 96 0,'0'0'38'15,"-21"-3"3"-15,15 15-1 16,-12 10-30-16,5 7-7 15,-1 9 0-15,0 6 0 0,2 4 0 16,7 0 0-16,10-9-1 16,19-10-2-16,18-23 0 15,20-19 0-15,24-17-4 16,12-21 1-16,20-1-13 15,-7-24-23-15,5 7-3 16,-20-7 2-16,-9 9-2 16</inkml:trace>
  <inkml:trace contextRef="#ctx0" brushRef="#br1" timeOffset="88958.0882">15047 5603 111 0,'-67'112'41'0,"-3"0"1"15,21 7-1-15,9-10-39 16,21-12-4-16,23-5-22 0,9-25-14 16,18-6-3-16,4-19 0 15,10-8-1-15</inkml:trace>
  <inkml:trace contextRef="#ctx0" brushRef="#br1" timeOffset="89574.1234">14392 7305 100 0,'-25'-1'38'16,"25"1"4"-16,-3-15-2 15,24-1-36-15,18-6-2 16,12-3 1-16,6-1-2 16,5 7 1-16,-1 5-1 0,-7 7-1 15,-9 13 1-15,-13 10-3 16,-17 10 2-16,-14 11-1 15,-19 5 1-15,-7 6-1 16,-9 2 2-16,-4-1-1 16,1-7 0-16,9-6 1 15,11-10 0-15,15-11-1 16,15-8 0-16,16-8 1 15,18-5-2-15,5-1 1 16,6 4 0-16,-4 5 1 16,-9 8-1-16,-9 15 0 15,-19 8 1-15,-19 11-1 16,-15 5-1-16,-14 2 0 15,-5-1-3-15,-8-13-2 16,17-2-18-16,-5-31-16 0,32-4 0 16,-4-44-2-16,33-3 2 15</inkml:trace>
  <inkml:trace contextRef="#ctx0" brushRef="#br1" timeOffset="89784.1354">15301 6782 115 0,'-28'8'39'16,"12"16"1"-16,-9 1-4 16,1 13-36-16,5 11-1 15,-1 2-1-15,5 6-4 16,1-14-9-16,19 4-23 0,3-17-1 15,21-7 1-15,2-21-2 16</inkml:trace>
  <inkml:trace contextRef="#ctx0" brushRef="#br1" timeOffset="89965.1458">15701 6777 102 0,'-40'40'39'0,"3"22"1"15,-21 17-3-15,2 13-33 16,-10 14-2-16,1 10-1 15,4 0 0-15,9-11-4 16,18-1-6-16,2-23-29 0,33-14-1 16,9-24-1-16,20-13-1 15</inkml:trace>
  <inkml:trace contextRef="#ctx0" brushRef="#br1" timeOffset="90310.1655">15595 7491 107 0,'-15'13'40'0,"6"-12"2"16,9-1-3-16,0 0-38 15,27-13-1-15,-3 6 1 16,0 4 0-16,-2 4 0 0,-3 7 0 15,-8 6 0-15,-7 11 1 16,-10 5-1-16,-8 9 1 16,-9 4 0-16,-1 4 0 15,-6-1 0-15,3-2 0 16,6-6-1-16,12-7 1 15,13-12-1-15,20-12-1 16,17-12-1-16,18-10-1 16,20-6-2-16,9-9-3 15,15 12-9-15,-14-16-19 16,9 17-7-16,-16 1 1 15,-8 16 0-15</inkml:trace>
  <inkml:trace contextRef="#ctx0" brushRef="#br1" timeOffset="90431.1724">16360 7816 117 0,'-21'23'43'0,"-10"-14"0"16,12 2-1-16,-2-16-36 15,13-8-6-15,13 0-12 16,-2-21-20-16,18 5-12 16,-5-8 0-16,5 3-2 15</inkml:trace>
  <inkml:trace contextRef="#ctx0" brushRef="#br1" timeOffset="92539.293">15550 2862 86 0,'0'-26'38'0,"6"11"-2"16,-8-5 2-16,2 20-38 15,18-10 0-15,6 7 1 16,14 1 0-16,12-1 0 0,18-6-1 15,15 1 0-15,11-4 1 16,11 1-2-16,8 0 1 16,1 5 2-16,2 5-2 15,-6 12 1-15,-10 12 1 16,-13 13-1-16,-14 14-1 15,-13 9 2-15,-16 13-1 16,-12 8-1-16,-15 4 0 16,-9 3 0-16,-6-4 2 15,-9-2-2-15,-2-3 2 16,-10-2-2-16,-6-4 1 15,-13 0 0-15,-13-1 0 16,-8 4 0-16,-13 0 0 0,-7 4 0 16,-7-1-1-1,-1 2 1-15,4-1-1 0,9-1 0 16,7-3 0-16,13-4-1 15,16-6 0-15,15-3 0 16,16-6 0-16,10-5 0 16,16-8 0-16,9-8 1 15,10-7-1-15,7-6 0 16,4-3 1-16,-2-6-1 15,1 1 1-15,-2 2 0 16,-9 9-1-16,-4 9 1 16,-18 18 1-16,-13 18-1 15,-18 18 2-15,-18 19-1 16,-16 11 1-16,-7 4 0 0,-3-1 1 15,6-7-1-15,15-12-1 16,19-16 0-16,29-18 0 16,32-17 0-16,32-14-1 15,31-6 0-15,21-3-1 16,14-2 1-16,4 10 0 15,-2 6 0-15,-17 22 0 16,-19 23 2-16,-29 31-1 16,-32 28 0-16,-33 30 1 15,-25 25 1-15,-25 19-1 16,-19 7 2-16,-7-4-3 15,0-20-1-15,14-33-3 16,11-53-14-16,35-36-21 16,11-56-5-16,24-50 1 15,15-49-2-15</inkml:trace>
  <inkml:trace contextRef="#ctx0" brushRef="#br1" timeOffset="93156.3283">17955 3471 71 0,'15'-14'37'16,"-15"14"0"-16,-5 21 0 15,-18 19-30-15,-2 28-2 16,-12 23 0-16,-3 26 0 16,-5 13 0-16,3 13-2 15,4 2 0-15,8-3-1 16,13-11-2-16,12-18-1 15,17-21-2-15,14-25-3 16,22-18-29-16,-2-28-5 0,11-14 1 16,-7-25-2-16</inkml:trace>
  <inkml:trace contextRef="#ctx0" brushRef="#br1" timeOffset="93350.3394">17497 3963 109 0,'-48'12'43'0,"16"-9"0"16,37 9-1-16,24-21-41 16,39-19-2-16,39-5-4 15,17-22-16-15,23 12-18 16,-4-8-3-16,-4 13-1 0,-19 7 0 15</inkml:trace>
  <inkml:trace contextRef="#ctx0" brushRef="#br1" timeOffset="93724.3608">18437 4379 83 0,'0'0'38'0,"-13"27"0"16,-7 15-1-16,-13 5-36 15,-2 11-1-15,1 4-2 16,3-7-1-16,15 4-12 16,4-23-22-16,24-13 0 15,9-25 0-15,23-12-1 16</inkml:trace>
  <inkml:trace contextRef="#ctx0" brushRef="#br1" timeOffset="93892.3704">18872 4393 89 0,'-53'60'39'0,"-12"28"-1"15,-16 10 3-15,-10 15-39 16,11 6 0-16,10 1-2 16,15-4-2-16,11-21-12 15,26-6-24-15,12-28 0 16,26-16-2-16,8-28 1 15</inkml:trace>
  <inkml:trace contextRef="#ctx0" brushRef="#br1" timeOffset="94191.3875">18709 5077 103 0,'-16'0'40'16,"16"0"1"-16,9-10-3 15,15-5-38-15,19-4-2 16,8 1 2-16,1 1-1 15,-1 6 2-15,-8 9 0 16,-11 12-1-16,-23 15 3 16,-20 15-2-16,-19 12 2 15,-11 8-1-15,-10 4 1 16,1-2-2-16,3-5 1 15,15-10-1-15,20-14-1 16,27-21-1-16,30-14-2 16,18-28-15-16,37 4-21 15,1-19-3-15,20 1 0 0,1-9 0 16</inkml:trace>
  <inkml:trace contextRef="#ctx0" brushRef="#br1" timeOffset="94500.4052">19862 4648 91 0,'14'-9'41'0,"13"-15"-1"16,28 3-1-16,11-11-38 15,27 0 0-15,6-2-2 16,4 2-2-16,5 15-20 16,-23-8-15-16,-4 18 0 15,-26 0-2-15,-17 17-1 16</inkml:trace>
  <inkml:trace contextRef="#ctx0" brushRef="#br1" timeOffset="94676.4152">19967 5104 104 0,'13'-6'40'0,"36"-15"1"16,20-26-3-16,25-14-39 16,25-7-3-16,6-16-10 15,17 11-25-15,-15-7-1 16,-4 12 0-16,-22 0 0 15</inkml:trace>
  <inkml:trace contextRef="#ctx0" brushRef="#br1" timeOffset="94809.4228">20556 4170 106 0,'-63'-19'39'0,"24"7"-1"0,25 2-31 16,14-5-47-16,21 11-1 15,8-1-2-15</inkml:trace>
  <inkml:trace contextRef="#ctx0" brushRef="#br1" timeOffset="94960.4315">20647 5227 114 0,'-31'42'41'16,"13"-26"-17"-16,18-16-23 16,9-32-42-16,20-6-4 15,6-18 1-15</inkml:trace>
  <inkml:trace contextRef="#ctx0" brushRef="#br1" timeOffset="95394.4563">21668 4238 68 0,'5'-28'40'0,"-6"0"-1"16,-1 16 0-16,-13-1-16 16,-2 22-20-16,-9 14 0 15,-2 15 1-15,-6 11-1 16,1 12 0-16,2 2 0 15,13 4 0-15,14-9 0 16,21-14-1-16,31-20 0 16,29-21-1-16,31-20-2 15,17-21-2-15,20-10-3 16,-5-30-14-16,11 12-18 15,-25-14-3-15,-15 11 0 0,-37-8 0 16</inkml:trace>
  <inkml:trace contextRef="#ctx0" brushRef="#br1" timeOffset="95545.4649">22016 4211 118 0,'-56'118'42'16,"7"-10"0"-16,32 8-2 15,17-14-43-15,17-15-13 16,35-2-22-16,-8-19-4 15,8-4 0-15,-10-16-2 16</inkml:trace>
  <inkml:trace contextRef="#ctx0" brushRef="#br1" timeOffset="95978.4897">19858 5983 87 0,'8'-15'39'16,"-10"3"0"-16,2 12-1 16,-28 30-21-16,4 17-15 15,-13 20 0-15,-1 20-1 16,-9 16 0-16,2 12 2 15,8 3-2-15,8-5-1 16,23-2-13-16,9-33-22 16,29-15-5-16,6-30 2 15,14-17-3-15</inkml:trace>
  <inkml:trace contextRef="#ctx0" brushRef="#br1" timeOffset="96346.5107">19479 6589 119 0,'-40'-3'42'16,"25"5"1"-16,14-12-2 16,31-15-40-16,18 5 0 15,21-3-5-15,15-3 1 16,7-3-1-16,8 4-3 15,-4-6-7-15,14 15-16 16,-24-6-10-16,2 11 1 0,-19-4-1 16,-7 13 4-16,-15-6 12 15,-12 10 24-15,-11 10 8 16,-23-12 18-16,-4 24 10 15,-16-5 2-15,-1 15-1 16,-11 2 2-16,2 19-11 16,-8-1-23-16,4 10-1 15,2 2-2-15,4 0 1 16,8-2-5-16,7-11 0 15,19-2-13-15,2-34-22 16,22-14-2-16,4-26 0 16,16-14-1-16</inkml:trace>
  <inkml:trace contextRef="#ctx0" brushRef="#br1" timeOffset="96964.5461">20536 6086 118 0,'-14'5'41'16,"12"18"0"-16,-1-10-4 15,13 13-34-15,6 2-1 16,7 3 1-16,-1 1-2 16,2 5 1-16,-4 1-1 15,-3 5 0-15,-6 5-1 16,-9 3 2-16,-8 3-2 15,-5 3 3-15,-5-2-3 16,-3-3 0-16,-1-7 0 16,2-9 0-16,2-11 0 15,7-12 0-15,9-13 0 0,7-19 0 16,8-7 0-16,8-10 0 15,3-8 0-15,4-6 0 16,3-2 0-16,-2 2 0 16,-2 6 0-16,-6 10 0 15,-6 8 0-15,-5 12 0 16,-12 14 0-16,7 17 0 15,-9 9 0-15,-3 5 0 16,0 5 0-16,4 2 0 16,1-2 0-16,5-2 0 15,5-11 0-15,9-9 0 16,8-13 0-16,6-9 0 15,5-11 0-15,6-9 0 16,3-7 0-16,0-1 0 0,-2-4 0 16,-5 7 0-16,-7 4 0 15,-8 11 0-15,-10 12 0 16,-15 6 0-16,-1 30 0 15,-13 3 0-15,-5 9 0 16,-2 7 0-16,-1 8 0 16,4-1 0-16,8-4 0 15,4-10-6-15,22 0-15 16,-7-27-4-16,29 6-6 15,-10-27-11-15,16-2 2 16,-7-17 0-16,5-4 1 16</inkml:trace>
  <inkml:trace contextRef="#ctx0" brushRef="#br1" timeOffset="97287.5646">21446 6543 118 0,'-15'0'40'0,"10"11"2"16,5-11-2-16,5 19-35 15,13-13-3-15,8-2 1 16,8-3 0-16,7-2-1 15,0-4-2-15,2-4 0 16,-5-6 0-16,-6 0 0 16,-12-2 0-16,-10-1 0 15,-14-2 0-15,-11 4 0 16,-10 2 0-16,-11 6 0 15,-7 9 0-15,-7 11 0 16,0 10 0-16,3 9 0 16,5 6 0-16,8 7 0 15,15 1 0-15,12-3 0 0,23-1 0 16,12-20-6-16,30 14-18 15,-1-27-6-15,29 6-12 16,2-15-1-16,18 0-2 16,0-9 3-16</inkml:trace>
  <inkml:trace contextRef="#ctx0" brushRef="#br1" timeOffset="98015.6062">22479 6526 98 0,'0'0'38'16,"-18"-1"0"-16,18 1 1 15,-20 14-33-15,15 8 0 16,-8 7-2-16,4 14 2 16,-8 4-2-16,2 7 0 15,-1 2-1-15,3 0 0 16,3-6-1-16,1-5-1 0,2-12-1 15,1-7 1-15,6-16-1 16,0-10 0-16,9-20 2 16,-2-8-2-16,0-12 0 15,2-8-2-15,1-10 4 16,2-6-4-16,0-6 2 15,1 1-2-15,2 6 2 16,2 5-1-16,3 11 1 16,3 10-1-16,6 12 1 15,8 11-1-15,1 14 1 16,4 11 0-16,-1 8 0 15,-1 7-1-15,-3 7 1 16,-8 1 0-16,-10 4 0 16,-14 3 1-16,-10-1-1 0,-18-1 1 15,-11 0-1-15,-11-5 2 16,-10 2-2-16,-3-6 1 15,-2 0-1-15,2 0 1 16,3 4-1-16,5 4 0 16,3 7 0-16,7 14-2 15,4 6 1-15,2 13 0 16,4 8 0-16,3 9 0 15,3 0-2-15,5-11-4 16,16 5-13-16,-8-34-7 16,26-4-13-16,0-31 1 15,16-16-4-15,5-27 2 16</inkml:trace>
  <inkml:trace contextRef="#ctx0" brushRef="#br1" timeOffset="98499.6339">23207 6623 113 0,'-14'-15'40'16,"0"9"0"-16,-15 0 0 15,3 9-35-15,-14 7-2 16,3 10 1-16,-6 7 0 16,1 11-1-16,-4 2 0 15,11 7-3-15,2-4 0 0,17-2 0 16,9-9 0-16,16-12 0 15,14-15 0-15,11-14 0 16,12-17 0-16,11-12 0 16,1-14 0-16,5-11 0 15,-4-8 0-15,-3-8 0 16,-4-7 0-16,-4 0 0 15,-9 7 0-15,-7 10 0 16,-13 12 0-16,-11 19 0 16,-12 29 0-16,-14 22 0 15,-8 29 0-15,-10 23 0 16,-2 18 0-16,-1 12 0 15,8 6 0-15,8-4 0 0,20-2-5 16,8-23-8-16,35 0-10 16,-4-37-5-16,33-5-10 15,1-28-2-15,13-13 0 16,-1-20 2-16</inkml:trace>
  <inkml:trace contextRef="#ctx0" brushRef="#br1" timeOffset="98820.6523">24030 6510 119 0,'-18'-4'40'0,"-18"4"1"15,-1 15 1-15,-11 1-34 16,1 11-3-16,6 4-5 16,6 1 0-16,4 0 0 15,16-2 0-15,10-3 0 0,10-6 0 16,8-3 0-1,12-6 0-15,3-4 0 0,3-2 0 16,-2-2 0-16,-5 2 0 16,-4 3 0-16,-7 6 0 15,-12 7 0-15,-11 5 0 16,-3 5 0-16,-8 5 0 15,-4 0 0-15,1 0 0 16,2-3 0-16,5-9 0 16,14-1 0-16,3-24-12 15,30 13-12-15,-10-25-5 16,31 9-11-16,-3-13-2 15,13 4-2-15,-1-6 2 16</inkml:trace>
  <inkml:trace contextRef="#ctx0" brushRef="#br1" timeOffset="98947.6595">24265 7035 138 0,'-14'7'45'0,"-8"-15"-2"15,6 1-14-15,-2-3-29 16,-7-21-23-16,20 13-7 16,-19-14-14-16,2 2-2 15,-11-6-1-15,-6 4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52:51.55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2754 1080 93 0,'0'0'38'15,"2"-55"2"-15,-2 55 0 16,0 0-38-16,0 0-1 15,0 0 1-15,0 0 2 16,-4 38-2-16,2 44 2 16,-2 15-3-16,7 16 2 15,-21-18-1-15,16 21-2 16,0-3 0-16,4-17-4 15,6-26-1-15,-2-25-18 16,16-12-17-16,-4-21 1 16,12-18-2-16,-4-21 1 15</inkml:trace>
  <inkml:trace contextRef="#ctx0" brushRef="#br0" timeOffset="518.0296">2661 1304 82 0,'-83'-68'41'15,"83"68"1"-15,-74-76 1 16,74 76-17-16,-44-77-24 16,44 77 0-16,-2-82-1 15,2 82 2-15,44-80-2 16,-44 80 1-16,92-63-2 15,-30 36 1-15,5 2-1 16,6 2 0-16,2 5 0 16,3 5 0-16,-2 6 0 0,-1 10 0 15,-7 11 0-15,-4 13 1 16,-27 10 0-16,46 69 0 15,-38 29-2-15,-26 19 3 16,-35-9-2-16,-9-2 0 16,-5-17-1-16,4-22 0 15,13-49 0-15,10-14 1 16,9-22 0-16,12-16 1 15,6-22 0-15,10-18 1 16,1-12-1-16,6-10 2 16,1-9-3-16,-2 0 0 15,-5 9 0-15,-5 9 0 16,-8 15 0-16,-3 16 0 15,-5 21 0-15,-5 18 0 0,-5 17 0 16,1 13 0-16,0 5 0 16,-1 7-4-16,7 4-1 15,-2-6-3-15,14-4-16 16,-9-19-16-16,19-6-2 15,-4-16 0-15,10-12 0 16</inkml:trace>
  <inkml:trace contextRef="#ctx0" brushRef="#br0" timeOffset="856.0489">3967 1583 110 0,'-7'14'41'0,"1"0"0"15,16 7 0-15,0-13-39 0,21 1 0 16,9-9-1-16,12-7 1 15,4-8-1-15,1-8 1 16,0-9-1-16,-1-5 0 16,-16-4 1-16,-40 41-1 15,0 0 1-15,29-58-1 16,-29 58 1-16,-7-44 0 15,-30 29-2-15,-14 17 0 16,-10 24 0-16,-9 13 0 16,3 11 0-16,7 13 0 15,11 5 0-15,33 0 0 16,23-12 0-16,26-11 0 15,30-15-9-15,10-27-22 0,35-1-11 16,8-18-3 0,17-3 2-16,-1-13-1 0</inkml:trace>
  <inkml:trace contextRef="#ctx0" brushRef="#br0" timeOffset="1615.0923">4828 1362 106 0,'-9'-5'39'15,"-11"13"3"-15,-8 18-4 16,-4 9-33-16,0 7-1 15,0 3-1-15,7 5 1 16,0 3-2-16,7 2-1 16,12-2 0-16,10-6 0 15,14-9-1-15,15-11 0 16,14-12 1-16,10-13-1 15,5-15 1-15,3-12 1 16,-1-13-2-16,-8-12 2 16,-12-4-2-16,-11-6 0 0,-20 4 0 15,-16 3 0-15,3 53-1 16,-17-41 0-16,-24 6 1 15,3 20-1-15,-14 4 1 16,15 15-1-16,-5 5 1 16,23 12 0-16,6-6 0 15,27 2 0-15,19-7 0 16,17-7 0-16,13-3 1 15,5-3 0-15,3 0 0 16,-1 1-1-16,-7 8 1 16,-6 5 0-16,-14 7 1 15,-18 12-2-15,-10 6 0 16,-11 8 0-16,-13 3 0 15,-2 4 0-15,-6-7 0 0,-3-4-2 16,5-6 2-16,2-10-1 16,6-12 2-16,7-12 1 15,8-20-2-15,7-10 0 16,5-13 0-16,3-7 0 15,-3-8 0-15,2-10 0 16,-22 68 0-16,25-67 0 16,-25 67 0-16,23-70 0 15,-23 70 0-15,28-55-7 16,-28 55-11-16,26-51-18 15,-26 51-5-15,0 0 0 16,61-43-1-16</inkml:trace>
  <inkml:trace contextRef="#ctx0" brushRef="#br0" timeOffset="1998.1142">5782 1545 120 0,'0'0'42'0,"0"0"0"16,19-1-1-16,12-13-39 15,4-4 0-15,11-2-1 16,3-2 0-16,3 4 0 16,-1-2 0-16,-6 2 1 15,-7 0-2-15,-38 18 0 16,0 0 0-16,0 0 0 15,0 0 0-15,0 0 0 16,24-51 0-16,-59 46 0 16,-3 8 0-16,-18 9 0 0,4 17 0 15,-14 5 0-15,11 14 0 16,5 5 0-16,22 10 0 15,18-10 0-15,19-7 0 16,18-13 0-16,21-18 0 16,21-19 0-16,18-17-7 15,23-17-12-15,-59 6-20 16,9-3-1-16,2-4-1 15,0-7-2-15</inkml:trace>
  <inkml:trace contextRef="#ctx0" brushRef="#br0" timeOffset="2170.1241">6708 1015 123 0,'0'0'43'0,"-5"-64"1"16,3 80-2-16,-36 39-39 16,3 44-3-16,-3 32 0 15,-4 7 0-15,6-2 0 16,14-13-7-16,14-17-6 15,-3-36-24-15,16-14-4 16,-8-27-1-16,11-13-1 16</inkml:trace>
  <inkml:trace contextRef="#ctx0" brushRef="#br0" timeOffset="2486.1422">6455 1375 132 0,'0'0'43'16,"17"11"-1"-16,4 8-4 15,10-11-38-15,8-6 0 16,6-2 0-16,3-2 0 16,-1-4 0-16,1 0 0 15,-5-2 0-15,-7 2 0 16,-6 5 0-16,-7 3 0 15,-8 9 0-15,-2 6 0 16,-7 10 0-16,-6 8 0 16,-4 2 0-16,-3 9 0 15,-2 3 0-15,-3 3 0 16,4-4 0-16,-3-12-5 15,17-6-21-15,-6-30-13 0,11 7-4 16,1-22 0-16,11-14 1 16</inkml:trace>
  <inkml:trace contextRef="#ctx0" brushRef="#br0" timeOffset="2616.1496">6956 1396 121 0,'-20'-74'41'16,"20"74"-4"-16,-18-69-5 15,18 69-67-15,-15-64-7 16,15 64 1-16,0 0-1 15</inkml:trace>
  <inkml:trace contextRef="#ctx0" brushRef="#br0" timeOffset="2877.1645">7700 1368 127 0,'-29'2'43'15,"-5"3"-1"-15,-5 1-9 16,-7 1-29-16,-1 11 2 15,-1 5-6-15,1 9 0 16,4 6 0-16,8 4 0 16,11 3 0-16,10 1 0 15,22-7 0-15,17-8 0 16,21-9-3-16,15-15-5 15,26-7-18-15,-3-14-15 16,20-7-2-16,-9-12 0 16,4 2 1-16</inkml:trace>
  <inkml:trace contextRef="#ctx0" brushRef="#br0" timeOffset="3230.1847">8205 1460 89 0,'-24'-6'42'16,"12"7"0"-16,-13-3 0 15,8 5-17-15,-10 5-21 16,3 7-1-16,-8 9 0 15,-2 3-1-15,-1 7 1 16,2 4-3-16,3 2 0 16,4-1 0-16,10-5 0 15,10-9 0-15,6-25 0 16,24 8 0-16,9-21 0 15,6-14 0-15,9-10 0 0,-1-14 0 16,3-2 0-16,-7-5 0 16,-43 58 0-16,42-47 0 15,-23 7 0-15,1 17 0 16,-20 23 0-16,0 0 0 15,-25 34 0-15,12 9 0 16,-10 0 0-16,9 3-4 16,17 0-17-16,-6-18-9 15,26-10-9-15,0-17-5 16,21-11 0-16,1-18 1 15</inkml:trace>
  <inkml:trace contextRef="#ctx0" brushRef="#br0" timeOffset="3418.1955">8658 1002 120 0,'0'0'44'16,"15"-71"-1"-16,-15 71 1 16,-3-34-40-16,-12 58-4 15,-1 50 0-15,-11 46 0 16,7 43 0-16,-9-36-24 15,1-13-15-15,25-27-6 16,9-32-1-16,9-21 0 16</inkml:trace>
  <inkml:trace contextRef="#ctx0" brushRef="#br0" timeOffset="4199.2401">10043 901 57 0,'10'-55'35'16,"-10"55"0"-16,0 0-1 16,12-58-14-16,-12 58-20 15,0 0 3-15,0 0 0 16,0 0 1-16,0 0 2 15,0 0-2-15,0 0 2 16,0 0 0-16,0 0 0 16,0 0-2-16,-56 43 0 15,56-43-1-15,0 0-1 16,-19 65 1-16,19-65-2 15,0 0 0-15,-15 54-1 16,15-54 1-16,0 0 0 16,0 0-1-16,0 0 0 0,0 0 0 15,0 0-1-15,0 0-2 16,0 0-2-16,0 0-19 15,0 0-16-15,0 0-1 16,0 0-1-16,0 0 0 16</inkml:trace>
  <inkml:trace contextRef="#ctx0" brushRef="#br0" timeOffset="4591.2626">10444 596 85 0,'27'-61'39'0,"-27"61"0"16,0 0 0-16,0 0-35 15,0 0 0-15,0 0 0 16,0 0 0-16,0 0-1 16,18 87 0-16,-50-2-1 15,-29 51 1-15,-8 17-3 16,-3 9 1-16,3-8-5 0,-9-44-10 15,29-8-25-15,18-32-1 16,37-39-1-16,16-30 0 16</inkml:trace>
  <inkml:trace contextRef="#ctx0" brushRef="#br0" timeOffset="4937.2824">10556 1295 112 0,'0'0'43'0,"0"0"-1"16,0 0-1-16,0 0-40 16,0 0 0-16,0 0-1 0,0 0 1 15,0 0 0-15,0 0 0 16,57-30 0-16,-57 30-1 15,34 7 1-15,-16 9-1 16,-4 13 2-16,-19 12-2 16,-14 10 2-16,-14-1-2 15,5 0 1-15,5-9-1 16,8-9 0-16,19-11 0 15,17-15-1-15,23-16-2 16,15-13-2-16,19-5-7 16,-78 28-19-16,85-50-10 15,-36 25 0-15,3-5-1 16,0-4 1-16</inkml:trace>
  <inkml:trace contextRef="#ctx0" brushRef="#br0" timeOffset="5170.2957">11475 835 112 0,'20'-67'44'16,"-20"67"-1"-16,0 0-1 16,0 0-41-16,0 0 1 15,0 0-1-15,-28 76 1 16,1 34-2-16,9 19 1 15,-2 5-3-15,0-10 1 16,7-15-4-16,12-22-2 16,20-28-19-16,5-35-15 0,21-18 0 15,-1-19-1-15,13-10 1 16</inkml:trace>
  <inkml:trace contextRef="#ctx0" brushRef="#br0" timeOffset="5343.3056">11833 1319 111 0,'4'-11'41'16,"-4"11"1"-16,-19 34-1 15,-4 8-38-15,-6 13-2 16,1 12 0-16,3-4-3 16,19-7 0-16,8-14-3 15,2-25-16-15,23-10-18 16,1-22-3-16,14-14 1 15,-3-21-2-15</inkml:trace>
  <inkml:trace contextRef="#ctx0" brushRef="#br0" timeOffset="5471.3129">12014 984 106 0,'0'0'30'0,"-4"-87"-27"16,4 87-3-16,10-66-41 15,-10 66-2-15</inkml:trace>
  <inkml:trace contextRef="#ctx0" brushRef="#br0" timeOffset="5716.3269">12700 706 110 0,'0'0'41'0,"0"0"2"16,0 0-11-16,0 0-27 15,0 0 2-15,-70 3-2 16,51 28-1-16,-54 66-2 15,13 25-1-15,8 19-2 16,22 11-2-16,5-20-6 16,19-22-21-16,25-20-13 15,0-46 0-15,7-18 0 16,-9-18 0-16</inkml:trace>
  <inkml:trace contextRef="#ctx0" brushRef="#br0" timeOffset="5890.3369">12347 1372 116 0,'-11'-22'43'0,"-5"-3"0"16,16 25-1-16,0 0-40 16,0 0-4-16,0 0-4 15,47-58-21-15,-47 58-13 16,55-17-2-16,-55 17 1 15,72-10-2-15</inkml:trace>
  <inkml:trace contextRef="#ctx0" brushRef="#br0" timeOffset="6223.3559">12794 1221 118 0,'-10'26'44'0,"-4"-2"-2"16,10 3 1-16,7-3-40 15,15-7-1-15,21-18-2 16,-39 1 1-16,46-6 1 15,-46 6-2-15,58-13 0 16,-58 13 0-16,48-21 0 16,-48 21 0-16,0 0 0 15,51-33 0-15,-51 33 0 16,0 0 0-16,0 0 0 15,-2-25 0-15,-33 30 0 16,-8 12 0-16,-12 7 0 16,5 13 0-16,8 5 0 15,24 3-2-15,29-4-13 16,16-19-9-16,33-4-18 0,1-8-3 15,25-6 0-15,7-13 0 16</inkml:trace>
  <inkml:trace contextRef="#ctx0" brushRef="#br0" timeOffset="6741.3855">14122 1294 85 0,'0'0'40'0,"0"0"1"15,0 0 1-15,0 0-22 16,-48-47-16-16,34 52 0 15,-24 6 1-15,-5 9-2 16,2 16 0-16,-2 2-1 16,10 11 0-16,15 0-2 15,20 0 2-15,22-22-2 16,13-9 2-16,10-15-2 0,3-12 0 15,6-15 0-15,-3-11 0 16,-53 35 0-16,46-44 0 16,-46 44 0-16,31-53 0 15,-31 53 0-15,16-51 0 16,-16 51 0-16,-5-51 0 15,5 51 0-15,0 0 0 16,-26-52-5-16,26 52-8 16,0 0-13-16,0 0-11 15,-1-49-6-15,1 49 0 16,0 0-2-16</inkml:trace>
  <inkml:trace contextRef="#ctx0" brushRef="#br0" timeOffset="6958.398">14679 830 117 0,'52'-78'44'0,"-52"78"1"16,0 0-1-16,12-60-42 16,-12 60-2-16,0 0 0 15,-47 48 1-15,-4 31-1 16,10 36 0-16,12 20 0 15,10 17-1-15,2-18-2 16,17-16-2-16,15-30-11 16,-13-53-18-16,16-13-9 15,-18-22 0-15,13-7 0 16</inkml:trace>
  <inkml:trace contextRef="#ctx0" brushRef="#br0" timeOffset="7100.4061">14499 1387 110 0,'0'0'44'15,"0"0"1"-15,-26-63-2 16,26 63-30-16,0 0-13 15,32-64-6-15,-32 64-15 16,57-43-19-16,-57 43-4 16,76-34 1-16,-28 21-2 15</inkml:trace>
  <inkml:trace contextRef="#ctx0" brushRef="#br0" timeOffset="7866.4499">15694 1162 102 0,'0'0'40'15,"-37"-72"0"-15,37 72-2 16,0 0-36-16,-19-64-2 15,19 64 2-15,0 0 0 16,0 0 1-16,-10-63 0 16,10 63 1-16,0 0 1 15,-5 28-3-15,-10 27 1 16,-5 16-2-16,5 19 1 15,-7-3-2-15,13-2 1 16,7-5-3-16,13-12 2 16,22-43-1-16,6-20 1 15,10-18-1-15,3-18 1 16,-52 31 0-16,61-46 0 0,-61 46 1 15,61-67-1-15,-61 67 0 16,57-72-2-16,-57 72 2 16,49-72-2-16,-49 72 1 15,43-57 1-15,-43 57-1 16,0 0 1-16,42-53-1 15,-21 67 2-15,-3 23-2 16,2 24 2-16,-8-1-2 16,13 10 2-16,5-7 0 15,13-23 0-15,0-31 0 16,2-20 1-16,-45 11 0 15,50-36 0-15,-50 36 0 16,42-62-2-16,-42 62 0 16,35-81-2-16,-23 35 1 0,-1-3-3 15,-11 49 1-15,19-109-5 16,-19 109-23-16,1-94 0 15,-1 94-11-15,5-69 1 16,-5 69-2-16,0 0 3 16</inkml:trace>
  <inkml:trace contextRef="#ctx0" brushRef="#br0" timeOffset="8189.4684">16761 1130 77 0,'66'74'43'0,"-57"-45"-1"15,-28-7 1-15,-18 5-14 16,-21-5-26-16,7 14 2 0,4 0-3 16,24 5 0-16,11-3-1 15,13 3 0-15,14-9-1 16,13-6 1-16,14-9-1 15,7-10 0-15,3-12 0 16,2-11 0-16,-5-11 0 16,-2-12 0-16,-47 39-1 15,39-47-1-15,-39 47 0 16,18-59-3-16,-18 59 0 15,9-60-3-15,-9 60-6 16,-5-61-17-16,5 61-10 16,-4-46 0-16,4 46 0 0</inkml:trace>
  <inkml:trace contextRef="#ctx0" brushRef="#br0" timeOffset="8527.4877">17188 1172 95 0,'0'0'43'16,"62"36"2"-16,-32-7-2 15,-21-1-24-15,-20-1-15 16,-21 7-2-16,-5 2 0 16,0 5-2-16,14 2 2 15,10-3-4-15,11-3 2 16,12-2 0-16,10-10 0 15,15-6-1-15,7-12 1 16,7-12-1-16,2-8 1 16,-2-10 0-16,-6-7 0 0,-6-11-1 15,-11-3 1-15,-26 44 0 16,13-51-2-16,-13 51 0 15,-10-55-3-15,10 55-2 16,-25-47-13-16,25 47-9 16,0 0-13-16,-48-55 1 15,48 55-1-15,-41-25 2 16</inkml:trace>
  <inkml:trace contextRef="#ctx0" brushRef="#br0" timeOffset="9112.5212">17953 1307 82 0,'0'0'42'0,"0"0"-3"16,0 0 4-16,0 0-29 15,0 0-10-15,-47-49 1 0,10 49-1 16,1 12-1-16,-9 4-1 15,5 13 0-15,-2 4-2 16,11 11 1-16,10 2-2 16,21 2 2-16,8-10-1 15,14-9 1-15,10-15 0 16,10-17 0-16,4-19 0 15,-46 22 0-15,57-44 2 16,-57 44-2-16,64-66 2 16,-64 66-5-16,60-84 3 15,-60 84-2-15,55-92 2 16,-33 46-2-16,-22 46 0 15,35-105 0-15,-35 105-1 16,14-67 5-16,-14 67-3 0,0 0-1 16,19-15-1-16,-30 41-1 15,-4 32-4-15,0 23-4 16,15 18-12-16,-1-9-9 15,26 0-13-15,12-26 1 16,16-34 2-16</inkml:trace>
  <inkml:trace contextRef="#ctx0" brushRef="#br0" timeOffset="9796.5603">18336 1300 101 0,'-14'11'41'0,"7"10"0"0,8-2 0 15,14 0-38-15,11-9-2 16,13-4 2-16,4-8-1 16,2-10 0-16,-45 12 0 15,50-18 0-15,-50 18 1 16,0 0-2-16,55-50 1 15,-55 50 0-15,0 0 0 16,26-57-1-16,-26 57 0 16,0 0 0-16,0 0-2 15,-31-49 0-15,-11 55 0 16,-4 15 1-16,-4 10-2 15,6 16 2-15,4 12-2 16,18 8 2-16,15-2-2 0,22-10 0 16,17-23-2-16,11-16-1 15,16-11-5-15,-3-25-8 16,22-8-12-16,-15-13-12 15,-63 41 2-15,68-50 1 16,-68 50 36-16,58-54 4 16,-58 54 6-16,43-53 8 15,-43 53 16-15,0 0 9 16,36-74 3-16,-36 74-3 15,-19-8-35-15,2 29 0 16,-15 11-2-16,-2 13-1 16,6 3-1-16,12 1 0 15,3-11-1-15,8-3 1 16,5-13-1-16,9-12 1 0,7-15 0 15,8-15-1-15,8-13 1 16,-32 33 1-16,37-48 0 16,-37 48-1-16,48-55 1 15,-48 55-2-15,47-63 0 16,-47 63 0-16,47-50 0 15,-47 50 0-15,38-23 0 16,-5 24 0-16,-18 16 0 16,-1 19-8-16,-14 12-4 15,-9 11-3-15,6 12-12 16,-11-8-7-16,24-29-10 15,1-18-1-15,20-11 3 16</inkml:trace>
  <inkml:trace contextRef="#ctx0" brushRef="#br0" timeOffset="10297.5889">19724 1259 101 0,'0'0'43'15,"0"0"0"-15,-62-23 0 16,18 36-36-16,-13 5-4 15,1 17 0-15,-5 5-2 16,13 13 1-16,5 4-1 16,15-1-1-16,30-16-1 15,15-7-1-15,21-10-1 16,15-8-1-16,20-6-2 0,3-12-3 15,20-4-13-15,-17-14-18 16,11-2 0-16,-15-13-2 16,-6-1 3-16</inkml:trace>
  <inkml:trace contextRef="#ctx0" brushRef="#br0" timeOffset="10631.6081">20098 1275 85 0,'-20'4'41'15,"-12"11"0"-15,4 19 2 16,-8 4-18-16,7 17-22 15,3-3-1-15,19-7 0 16,7-7 0-16,10-12-1 0,13-13 0 16,15-14-1-1,10-12 1-15,8-11-1 0,5-7 0 16,1-5 1-16,-1-3-1 15,-10 1 0-15,-12 6 1 16,-9 8-1-16,-12 6 1 16,-18 18-1-16,0 0 0 15,0 0 0-15,-15 32 0 16,1-8 0-16,0 9-1 15,1 1-1-15,8 5-1 16,4-7-3-16,21-1-8 16,-6-21-10-16,27-5-14 15,-3-15-4-15,14-11-1 16,2-20 2-16</inkml:trace>
  <inkml:trace contextRef="#ctx0" brushRef="#br0" timeOffset="11067.633">20870 1003 105 0,'6'-59'44'16,"-6"59"0"-16,0 0 0 16,0 0-40-16,-28 44 1 15,-15 37-3-15,4 37 1 16,-7 11-2-16,22-7-1 15,4-15-1-15,17-18 0 16,6-46 0-16,2-12 1 16,-1-19 0-16,-4-12 0 15,17-17 0-15,-6-12 0 0,1-8 1 16,3-11 0-16,4-6 0 15,5-4-1-15,1 9 0 16,2 8 1-16,2 10-1 16,0 11 0-16,2 17 0 15,0 13-1-15,-2 15 1 16,-3 3 0-16,-3 5-1 15,-6-2 1-15,-5 0-1 16,-9-2 0-16,-10-6 0 16,-11-3 1-16,-11-5-1 15,-7-5 0-15,-8-3 0 16,-1-1-1-16,1-5-2 15,1-11-7-15,23 4-22 16,-5-9-5-16,26 3-2 0,6-4-3 16</inkml:trace>
  <inkml:trace contextRef="#ctx0" brushRef="#br0" timeOffset="11291.6458">21332 1304 89 0,'0'0'43'16,"0"0"1"-16,0 0-2 15,47-37-11-15,-47 37-29 16,-17 18-2-16,-5 10 2 16,-8 14-2-16,0 6 0 15,1 4-2-15,8 8-1 16,18-11-3-16,2-25-13 0,26-6-18 15,-5-19-6-15,20-14 0 16,-2-12-1-16</inkml:trace>
  <inkml:trace contextRef="#ctx0" brushRef="#br0" timeOffset="11435.654">21577 1064 107 0,'0'0'39'15,"-9"-61"-3"-15,9 61-21 16,0 0-56-16,-14-65-1 15,14 65-1-15,0 0 1 16</inkml:trace>
  <inkml:trace contextRef="#ctx0" brushRef="#br0" timeOffset="11787.6742">21658 1075 114 0,'21'44'44'16,"-20"2"0"-16,-9 15-1 15,-20-6-39-15,4 6-1 16,1-1-2-16,11-2 1 15,16-14-2-15,10-9 0 16,11-10 0-16,12-15 0 16,7-16 0-16,8-12 0 15,5-13 0-15,0-15 0 16,-57 46 0-16,57-52 0 15,-57 52 0-15,46-55 0 16,-46 55 0-16,0 0 0 0,52-79 0 16,-37 65 0-16,-15 14 0 15,-9 21 0-15,-7 10 0 16,4 14-4-16,1 6-4 15,1-5-5-15,20-7-10 16,-10-23-7-16,29-3-12 16,-5-14 0-16,19-9 0 15,-1-10 3-15</inkml:trace>
  <inkml:trace contextRef="#ctx0" brushRef="#br0" timeOffset="12314.7043">22387 1279 113 0,'-20'-6'42'0,"1"15"1"16,-20 11-1-16,4 16-37 15,0-4-2-15,1 12 0 16,5-4-2-16,7-1 0 16,7-5-1-16,11-10 2 15,5-11-2-15,13-13 0 16,6-14 0-16,7-9 0 15,5-8 0-15,2-11 0 16,-34 42 0-16,42-47 0 16,-42 47 0-16,37-53 0 15,-37 53 0-15,0 0 0 16,45-60 0-16,-40 49 0 15,12-1 0-15,-3 8 0 16,-14 4 0-16,18 27 0 0,-11-2 0 16,6 9 0-16,-2-6 0 15,11-13 0-15,7-15 0 16,12-11 0-16,-41 11 0 15,58-24 0-15,-58 24 0 16,70-37 0-16,-70 37 0 16,82-38 0-16,-82 38 0 15,72-41 0-15,-72 41 0 16,68-25 0-16,-45 11 0 15,20 20 0-15,-29 8 0 16,-2 18 0-16,-27 14 0 16,-5 10 0-16,-4-1 0 15,7-8-7-15,25-13-8 16,-3-19-2-16,32-3-6 0,-9-16-7 15,36-1-5-15,-6-8-6 16,16-2 2-16,1-1 5 16</inkml:trace>
  <inkml:trace contextRef="#ctx0" brushRef="#br0" timeOffset="12426.7107">23542 1431 127 0,'-12'-7'45'0,"0"4"-3"16,-10-1-8-16,1-8-42 16,21 12-15-16,-25-26-14 15,25 26-9-15,0 0 0 16,25 6-1-16</inkml:trace>
  <inkml:trace contextRef="#ctx0" brushRef="#br1" timeOffset="17614.0074">3341 2141 46 0,'0'0'31'15,"0"-11"1"-15,0 11-1 16,0 0-18-16,17-2-5 16,-17 2-4-16,27-2 1 15,-9-1 0-15,10 3-2 16,-3-2-1-16,8 0 0 15,0 0-2-15,6 3 1 16,-2 0-1-16,4 2 0 16,2 5-1-16,7 0 0 15,3 0 1-15,11 0-1 16,8-4 1-16,10-6 0 0,7 1 1 15,10-5-1-15,10-3 1 16,9-1 0-16,8 1 0 16,3-2 0-16,2 7 0 15,3 0 0-15,6 3 0 16,3 0-1-16,3 2 0 15,0-1 1-15,4 0 0 16,9-1-1-16,6-1 1 16,3-2-2-16,5 2 2 15,1 0-1-15,5 2 0 16,2 2-1-16,-1 2 1 15,-4 2-1-15,3 6 0 16,1-1-1-16,1 2 1 16,3-3 0-16,3-3 0 0,3-6-1 15,8-3 2-15,6-1 0 16,6-7-1-16,1 0 2 15,9 0-1-15,-3 0 1 16,5 1-1-16,0 7 2 16,2 0-2-16,-6-1 0 15,1 2 0-15,3 0 0 16,-2-2 0-16,1-3 0 15,6-3 0-15,2-1-1 16,0-2 2-16,11-1-2 16,2-2 1-16,0 0 0 15,2 3 0-15,1 2 1 16,-10 3-2-16,0 2 1 15,-3 2 0-15,-11 1 0 0,-5 2 0 16,-1 1 0-16,-3-1 0 16,0-1 0-16,6-3 0 15,2 1 0-15,2-3-1 16,5 0 2-16,5-1-2 15,-5 3 1-15,0-2-1 16,5 3 1-16,-9 1-1 16,-2 1 0-16,-4 2 1 15,1 1 0-15,-5-1-1 16,3-1 1-16,1-4 1 15,1 0-1-15,-1-3 1 16,6-1 0-16,-4-2 1 16,-1 1-1-16,-5 1 0 0,-1 2 1 15,-11-2-1 1,-10 6 0-16,-6-2 1 0,-8 3-2 15,-5 1 1-15,-12 0 0 16,-5 0 0-16,-9 0-1 16,-5 0-1-16,-1 0 2 15,-6-1-2-15,-7 0 2 16,-9 0-1-16,-5 1 1 15,-11-1-2-15,-8 3 2 16,-11-2 0-16,-15 2 0 16,-11 2 2-16,-11-2-3 15,-13 2 3-15,-9-3-3 16,-9 0 2-16,-3 0-2 15,-12-1 1-15,0 0-1 0,0 0-1 16,0 0 2 0,0 0-3-16,0 0 2 0,0 0-2 15,7-12 3-15,-7 12-1 16,0 0-1-16,0 0 2 15,0 0-1-15,0 0-1 16,0 0 0-16,0 0-2 16,-10-10-33-16,10 10 2 15,0 0-3-15,3-11 0 16</inkml:trace>
  <inkml:trace contextRef="#ctx0" brushRef="#br2" timeOffset="42039.4045">1116 2732 95 0,'-5'-16'39'0,"5"16"0"15,-13-5-3-15,13 20-33 16,-5 13-2-16,3 18 1 15,0 13-1-15,-3 16 1 16,0 11-2-16,1 5 1 0,1 4-3 16,0-13-3-16,17-3-28 15,-6-30-4-15,16-14 1 16,-2-29-2-16</inkml:trace>
  <inkml:trace contextRef="#ctx0" brushRef="#br2" timeOffset="42241.416">1196 2709 106 0,'-27'-12'39'16,"27"12"2"-16,-11-4-3 15,31-2-36-15,23-10 0 16,21-7-3-16,18-7 0 0,3-6-3 15,11 11-6-15,-16-10-27 16,-1 22-2-16,-29 2 1 16,-14 28-1-16</inkml:trace>
  <inkml:trace contextRef="#ctx0" brushRef="#br2" timeOffset="42415.426">1195 3095 117 0,'-36'12'40'0,"36"-12"0"16,0 0-4-16,33-27-33 15,19-2-1-15,15-2-2 16,7-1-3-16,0-7-7 16,7 16-27-16,-15-4-1 0,-4 22-2 15,-22 3-1-15</inkml:trace>
  <inkml:trace contextRef="#ctx0" brushRef="#br2" timeOffset="42580.4354">1253 3417 116 0,'-28'18'39'15,"26"0"1"-15,2-18-3 16,44-24-38-16,16-1-3 16,13-16-9-16,29 5-23 15,2-13-2-15,15 8 1 16,-5-8-3-16</inkml:trace>
  <inkml:trace contextRef="#ctx0" brushRef="#br2" timeOffset="42942.4561">2305 3028 116 0,'-38'7'40'15,"-19"-6"2"-15,7 12-2 16,-8-4-36-16,6 12-2 16,1 2 0-16,6 17 0 15,6 5-1-15,4 5 0 16,12 3-1-16,14-1 1 15,14-7 0-15,14-7-1 16,14-19 1-16,16-19-1 16,11-21 0-16,7-12 0 15,6-12 2-15,-3-8-2 16,-6-4 0-16,-7 2 0 0,-10 9 0 15,-14 7 0-15,-13 17 0 16,-12 12 0-16,-8 10 0 16,-14 27 0-16,-3 8 0 15,-4 10-2-15,7 8-2 16,0-2-1-16,17 10-9 15,-3-20-24-15,31 0-2 16,7-24-1-16,22-9-1 16</inkml:trace>
  <inkml:trace contextRef="#ctx0" brushRef="#br2" timeOffset="43136.4672">3001 3005 113 0,'-25'0'41'15,"-18"2"1"-15,3 20-1 16,-9 9-38-16,8 9 1 15,9 7-2-15,10 7-1 16,10-2-2-16,17-5 0 16,20-9-3-16,12-21-3 15,33-15-31-15,-4-29-3 16,23-6 1-16,-6-31-1 15</inkml:trace>
  <inkml:trace contextRef="#ctx0" brushRef="#br2" timeOffset="43436.4844">3427 2595 103 0,'-42'19'39'15,"1"37"4"1,-11 7-2-16,14 20-35 0,-3 6-1 16,9 6-1-16,7-5 0 15,11-3-1-15,7-11-2 16,10-13 0-16,5-13 0 15,7-18-1-15,7-17 1 16,8-24-1-16,4-17 1 16,4-10-1-16,-1-11 2 15,-2-3-2-15,-2 0 0 16,-4 8 0-16,-8 9 0 15,-6 18 0-15,-15 15 0 16,13 19-3-16,-6 21-10 16,-12-10-19-16,16 21-10 0,-4-13 1 15,12 8-3-15,3-17 0 16</inkml:trace>
  <inkml:trace contextRef="#ctx0" brushRef="#br2" timeOffset="43819.5063">4659 2424 102 0,'0'0'39'16,"13"25"1"-16,-22 14-1 15,5 23-35-15,-7 10-2 16,-1 14 0-16,-3 10-1 15,-1 4 0-15,3-4-2 16,2-9-1-16,10-6-4 16,-5-21-31-16,22-5-1 15,-5-27-1-15,11-9-1 16</inkml:trace>
  <inkml:trace contextRef="#ctx0" brushRef="#br2" timeOffset="44135.5244">4470 2883 120 0,'-34'-4'42'0,"24"23"0"16,-3-10-1-16,18 5-40 16,17-8 0-16,17-5-1 15,18-6 0-15,11-5 0 16,12-1-1-16,3-2 1 15,2 0-1-15,-4 3 1 16,-10 3-1-16,-11 8 1 16,-19 6 0-16,-15 8 0 0,-13 10 0 15,-13 6 0-15,-13 7 0 16,-6 7-1-16,-4 4 1 15,-4-1 0-15,4 4-2 16,0-8-2-16,13 0-5 16,-2-27-25-16,22-2-5 15,3-23 0-15,20-7-2 16</inkml:trace>
  <inkml:trace contextRef="#ctx0" brushRef="#br2" timeOffset="44729.5583">5262 2711 116 0,'-15'10'44'15,"-11"-4"-2"-15,16 15 2 16,-2-14-41-16,13 11 0 16,9 3-2-16,9 2 1 15,4 5-2-15,-1 4 0 16,0 5 0-16,-5 6 0 15,-6 3 0-15,-10 1 0 16,-6-1 0-16,-4-1 0 16,-3-8 0-16,-3-5 0 15,3-13 0-15,12-19 0 16,0 0 0-16,1-21 0 15,17-11 0-15,9-11 0 16,3-5 0-16,4-4 0 16,3 2 0-16,-3 8 0 15,-2 6 0-15,-8 7 0 0,-5 10 0 16,-6 9 0-16,-13 10 0 15,13 14 0-15,-13 2 0 16,0 5 0-16,-2 4 0 16,1 2 0-16,-2-1 0 15,6 0 0-15,0-6 0 16,8-8 0-16,4-7 0 15,8-9 0-15,7-11 0 16,2-2 0-16,7-10 0 16,-3-2 0-16,1-2 0 15,-6 5 0-15,-6 4 0 16,-6 6 0-16,-7 10 0 15,-12 6 0-15,4 25 0 16,-12 3 0-16,-4 8 0 0,-1 8 0 16,1 5 0-16,0 2 0 15,8 3-6-15,-3-20-13 16,24 12-7-16,-14-30-5 15,23 3-11-15,-5-23 2 16,14-3-1-16,-7-17 2 16</inkml:trace>
  <inkml:trace contextRef="#ctx0" brushRef="#br2" timeOffset="45051.5768">6023 2954 116 0,'3'11'40'15,"-3"-11"0"-15,17 20-3 16,3-13-34-16,9-2 1 0,4-4-1 15,9-4 0-15,1-8-1 16,3-2 1-16,-6-8-1 16,-6-3 0-16,-7-5-2 15,-8 0 0-15,-14-2 0 16,-14 4 0-16,-11 10 0 15,-14 7 0-15,-10 18 0 16,-7 14 0-16,-3 13 0 16,-1 16 0-16,6 10 0 15,9 6 0-15,12 0 0 16,20-5 0-16,17-11 0 15,21-23-8-15,31 0-13 16,-4-36-12-16,28 4-8 16,0-24 0-16,16 2-2 15</inkml:trace>
  <inkml:trace contextRef="#ctx0" brushRef="#br2" timeOffset="45180.5841">6795 3192 127 0,'-29'63'41'15,"-10"-7"-1"-15,11 2-8 16,8 16-69-16,-1-29-4 15,19 1-1-15,2-13-2 16</inkml:trace>
  <inkml:trace contextRef="#ctx0" brushRef="#br2" timeOffset="45931.6271">7761 2685 98 0,'5'-14'39'16,"-7"-4"0"-16,2 18-1 15,0 0-34-15,0 0-1 16,-16 25 1-16,8 8 0 15,-6 9-1-15,0 6 1 16,0 5-2-16,1 2 1 16,2-2 0-16,8-4-1 15,5-9-1-15,6-11-1 16,14-16 1-16,7-10-1 15,9-12 0-15,6-11 0 16,4-10 0-16,-1-8 0 0,2-2-1 16,-3-4 1-16,-10 5-1 15,-3 4 1-15,-15 9-1 16,1 6 1-16,-19 20 0 15,15 4 0-15,-16 16 1 16,-8 13-1-16,4 6 1 16,-5 8 0-16,7 4-1 15,2-3 1-15,5-3-1 16,5-10 1-16,8-13 0 15,10-16 0-15,4-14 0 16,6-17 1-16,1-14-2 16,0-9 0-16,-3-11 0 15,-2-5 0-15,-10 0 0 16,-4 4 0-16,-8 7-2 0,-5 9-2 15,-2 14-1-15,-8 8-4 16,4 22-9-16,0 0-10 16,10 17-13-16,-8-4 1 15,17 16-2-15,-3-12 5 16</inkml:trace>
  <inkml:trace contextRef="#ctx0" brushRef="#br2" timeOffset="46266.6463">8729 2853 112 0,'-5'16'40'16,"5"-16"2"-16,-4 16-3 16,17-17-36-16,15-6-1 15,11-3-1-15,7-5 1 0,7-1-1 16,-1-7-2-16,-1 2 1 15,-7-7 0-15,-12 5 0 16,-13 1-1-16,-15 3 1 16,-13 2-1-16,-12 8 3 15,-14 9-1-15,-9 11 1 16,-8 13 1-16,-3 11-1 15,3 8 1-15,4 10 0 16,16 3-3-16,11-1 0 16,20-7 0-16,28-5-7 15,17-25-11-15,48 7-11 16,4-30-14-16,30-2 0 16,6-22 0-16,24-5-1 15</inkml:trace>
  <inkml:trace contextRef="#ctx0" brushRef="#br2" timeOffset="46614.6662">9947 2298 97 0,'14'-23'41'0,"-14"23"-1"15,0 20-1-15,-14 24-34 16,7 19-2-16,-2 11-1 15,3 13 1-15,5 7-3 16,1 0 2-16,8-2-4 16,7-16 0-16,13-4-7 15,-5-26-27-15,23-5-3 16,-4-29-1-16,15-5-1 15</inkml:trace>
  <inkml:trace contextRef="#ctx0" brushRef="#br2" timeOffset="46861.6803">10344 2583 106 0,'-63'5'42'0,"3"20"1"16,-6-4-2-16,13 19-35 15,6-13-4-15,11-1 1 16,16 0-1-16,18-6 0 15,17-4-1-15,18-3 0 16,16-4-1-16,15-2-2 16,8 0 0-16,2-6-3 15,9 10-7-15,-15-20-15 16,9 19-14-16,-19-17 0 15,2 10 0-15,-21-9 1 16</inkml:trace>
  <inkml:trace contextRef="#ctx0" brushRef="#br2" timeOffset="47251.7026">10622 2811 101 0,'-15'28'42'0,"-2"-6"0"15,17 7-2-15,1-14-34 16,16 4-3-16,16-2-1 15,8-7 0-15,8-1-1 16,8-9 0-16,3-9 0 16,-1-7-1-16,-3-5 1 15,-8-4-1-15,-7-5 0 16,-13-6-1-16,-13-1 2 15,-10 0-2-15,-15 6 2 0,-8 7-1 16,-12 8 0-16,-11 11 2 16,-11 14-1-16,-7 17 2 15,0 12-2-15,7 8 2 16,0 5-2-16,13 6 1 15,15-3-2-15,18-5 0 16,26-8 0-16,18-15-2 16,19-6-2-16,10-18-5 15,22 8-12-15,-13-28-8 16,19 6-12-16,-14-16-1 15,2 5-1-15,-22-14 3 16</inkml:trace>
  <inkml:trace contextRef="#ctx0" brushRef="#br2" timeOffset="47598.7224">11259 2930 109 0,'-18'28'40'0,"5"-18"1"16,26 3-2-16,1-12-37 15,26-2 1-15,10-13-1 16,9 1 0-16,0-9-1 15,0-2 1-15,-9-1-1 16,-8-2 0-16,-14 1 0 16,-17 2 0-16,-15 5 0 15,-14 1 0-15,-11 10 0 16,-8 4 1-16,-9 10-1 15,-7 12 0-15,-3 10 0 16,5 4 1-16,6 9-2 0,10 3 0 16,11 1 0-16,13-1 0 15,22-5 0-15,14-12-4 16,22-6-1-16,5-16-6 15,23 3-10-15,-14-30-8 16,20 4-12-16,-6-22 1 16,0 3-1-16,-15-12 2 15</inkml:trace>
  <inkml:trace contextRef="#ctx0" brushRef="#br2" timeOffset="48094.7508">11945 2765 114 0,'-13'18'39'16,"-13"-3"3"-16,11 18 0 15,-10 0-39-15,11 10 0 0,-2 6-1 16,6 4-1-16,1-4 0 15,5 0-1-15,3-6 1 16,1-6-1-16,0-10 0 16,5-12 0-16,-5-15-1 15,18-14 1-15,-3-13 0 16,-2-11 0-16,7-12 0 15,-3-13 0-15,7-7 0 16,-1-1-1-16,2 1 1 16,-2 9-1-16,-2 8 1 15,1 12-1-15,0 13 2 16,0 15-2-16,-4 16 2 15,1 10 0-15,-4 14-1 16,-5 3 2-16,-1 7-2 0,-6 4 1 16,-11 4-1-16,-6-1 2 15,-9-1-2-15,-7 1 1 16,-11-5-1-16,-1-1 0 15,-2-5 0-15,2-7 0 16,1-2 0-16,7-3 0 16,8 2-1-16,4 6 1 15,10 12 0-15,3 12 0 16,0 16 0-16,-3 14 0 15,-2 12 0-15,-6 4-2 16,2 7-5-16,-9-17-9 16,12 7-8-16,-16-39-7 15,19-5-12-15,0-34 1 16,12-18-2-16,18-29 2 15</inkml:trace>
  <inkml:trace contextRef="#ctx0" brushRef="#br2" timeOffset="48664.7834">13775 2441 101 0,'0'0'40'16,"-27"-2"1"-16,8 18-1 16,-9-1-37-16,2 3-1 15,0 7 0-15,2 0 0 16,4-1-1-16,7 3 1 15,9 0-1-15,10-2 0 16,9 2 0-16,7 0 0 0,7 1-1 16,5-3 2-16,5-1-2 15,-5 4 1-15,-1-2 0 16,-4 0-1-16,-7-3 1 15,-10 4-1-15,-9 3 1 16,-11 2 0-16,-9 2-1 16,-6-3 0-16,-4-1-2 15,-1-5-2-15,5-4-3 16,-5-25-15-16,28 4-15 15,8-30-4-15,17-5 1 16,3-25-4-16</inkml:trace>
  <inkml:trace contextRef="#ctx0" brushRef="#br2" timeOffset="48838.7934">13924 2350 123 0,'-19'21'42'16,"-5"-12"1"-16,20 16-11 15,4-25-31-15,35-1-1 16,16-9-4-16,19-13-2 15,26 10-15-15,-6-19-17 16,24 10-3-16,-11-11 0 16,8 12-1-16</inkml:trace>
  <inkml:trace contextRef="#ctx0" brushRef="#br2" timeOffset="49010.8032">14806 2186 105 0,'-41'46'41'0,"-17"8"0"15,1 26 1-15,-16 14-39 16,4 14-1-16,-1 18-3 15,-1 5-1-15,10 13-6 16,0-25-19-16,28 7-12 16,8-26-1-16,26-13-1 15,10-31-1-15</inkml:trace>
  <inkml:trace contextRef="#ctx0" brushRef="#br2" timeOffset="49354.8229">14849 2870 115 0,'-19'8'42'0,"-20"12"2"0,-2 33-2 16,-9 10-38-16,5 13 0 16,1 5 0-16,14 0-4 15,12-7 0-15,16-7 0 16,16-17 0-16,18-19 0 15,11-17 0-15,9-21 0 16,0-17 0-16,-4-14 0 16,-9-9 0-16,-11-9 0 15,-13-4 0-15,-20 5 0 16,-17 10 0-16,-12 9 0 15,-13 12 0-15,-1 9 0 16,1 11 0-16,7 6-3 16,19 18-12-16,9-18-6 15,40 21-7-15,3-25-6 0,34 13-9 16,13-12-1-16,24 4 3 15</inkml:trace>
  <inkml:trace contextRef="#ctx0" brushRef="#br2" timeOffset="55302.1631">1500 4546 83 0,'-4'-30'41'0,"8"10"-3"16,-15-5 2-16,7 6-36 15,-19 9 1-15,-1 13 0 16,-9 9-1-16,-4 10 0 0,-4 4-3 15,3 8 1-15,6-1-2 16,10 1 1-16,12-4-1 16,17-6 1-16,20-7-1 15,12-8-1-15,17-1 1 16,1-3 0-16,1 3-1 15,-3 3 1-15,-9 8 0 16,-13 10-1-16,-19 9 0 16,-19 8 1-16,-15 6-1 15,-11 1 0-15,-1-1-1 16,-6-13-5-16,16 0-17 15,1-31-14-15,21-8 0 16,15-34-2-16,28-9 2 16</inkml:trace>
  <inkml:trace contextRef="#ctx0" brushRef="#br2" timeOffset="55566.1782">2076 4503 105 0,'-27'45'39'15,"-14"2"1"-15,9 13-3 16,-2 0-35-16,15 0 1 15,11-3-1-15,18-9 0 16,14-13-1-16,21-15 1 16,13-21-1-16,13-16 0 15,3-21 0-15,0-13 0 16,-5-11-1-16,-17-7-1 15,-13-2 0-15,-26-1-2 0,-15 13-3 16,-27-4-9-16,-4 30-23 16,-24 2-2-16,2 23 0 15,-5 7-1-15</inkml:trace>
  <inkml:trace contextRef="#ctx0" brushRef="#br2" timeOffset="56135.2107">4074 4501 81 0,'8'-20'39'16,"-14"-2"-1"-16,6 22 0 15,-35-6-34-15,16 15 0 16,-7 8-1-16,1 11 2 16,-3 6-2-16,2 4-1 0,3 4 0 15,8 3 0-15,6-5-1 16,14-1 0-16,8-7-1 15,16-4 0-15,8-4 0 16,10-4 0-16,4 2 0 16,1-3 0-16,-2 6 0 15,-7 4 0-15,-10 2 0 16,-10 4 0-16,-15 3 2 15,-11 2-2-15,-7-5 1 16,-9-3-2-16,-2-9 0 16,-4-15-4-16,8-6-3 15,-6-27-20-15,20-5-12 16,-2-21 1-16,16-4-3 0,-6-19 4 15</inkml:trace>
  <inkml:trace contextRef="#ctx0" brushRef="#br2" timeOffset="56270.2184">4118 4481 103 0,'-11'7'39'15,"0"0"2"-15,18 5-3 16,3-6-38-16,21-15-7 16,30 6-24-16,0-18-8 15,24 3 0-15,-4-14-2 16</inkml:trace>
  <inkml:trace contextRef="#ctx0" brushRef="#br2" timeOffset="56947.2572">5426 4172 88 0,'18'-1'38'0,"-25"16"-2"16,-7 20 3-16,-24 18-36 15,-14 22 0-15,-26 20 0 16,-22 26 1-16,-24 19 0 16,-18 17 0-16,-18 8 0 15,2-3-2-15,4-8 0 16,17-14-2-16,28-19-2 15,28-39-15-15,50-15-21 16,27-42-3-16,46-22 0 16,24-30-2-16</inkml:trace>
  <inkml:trace contextRef="#ctx0" brushRef="#br2" timeOffset="57345.2799">5069 5185 87 0,'-23'0'38'0,"6"3"-2"16,0-6-2-16,17 3-32 16,-14 9 1-16,11 7 0 15,-3 9 1-15,-3 13 0 16,-10 11 0-16,-1 13 0 15,-10 7 0-15,0 11 0 16,-1 1-1-16,7-2 1 0,7-6 0 16,13-13-2-16,18-12 0 15,15-16-1-15,19-13 1 16,9-21 0-16,4-13-2 15,-2-6-1-15,-4-11-1 16,-15-3 1-16,-16-2-1 16,-22 2 0-16,-23 7 0 15,-17 6 0-15,-17 11 2 16,-7 6-1-16,-1 6-3 15,-2-2-7-15,25 16-12 16,-1-18-12-16,29 8-6 16,12-5-2-16,31-17 1 15</inkml:trace>
  <inkml:trace contextRef="#ctx0" brushRef="#br2" timeOffset="58832.365">6227 4867 36 0,'4'-15'33'15,"-4"15"3"-15,-11-8-2 16,-11 3-11-16,12 16-12 15,-16-3-3-15,9 16-1 16,-7 2-3-16,4 11-1 16,3 2 1-16,5 7-2 15,9-3 0-15,11-1-1 16,11-8 1-16,14-10-2 15,7-12 2-15,10-12-2 16,1-15-1-16,1-11 3 16,-4-8-3-16,-8-7 2 15,-8 0-2-15,-16-2 1 16,-12 7-2-16,-9 2 0 0,-8 12-2 15,-7 2-1-15,6 21-9 16,-8-3-22-16,22 2 0 16,-7 13-2-16,22-5 1 15</inkml:trace>
  <inkml:trace contextRef="#ctx0" brushRef="#br2" timeOffset="59390.3969">7247 4132 82 0,'-28'-35'36'15,"-2"18"1"-15,-18 6 0 16,2 29-31-16,-15 8-1 16,0 25 1-16,-2 17-2 15,2 20-1-15,1 11 0 16,16 14-2-16,10-1 0 15,16 0-2-15,19-9-1 16,12-15-5-16,30-3-17 16,-4-30-15-16,21-13 1 0,-9-23-2 15,5-9 1 1</inkml:trace>
  <inkml:trace contextRef="#ctx0" brushRef="#br2" timeOffset="59557.4064">6755 4824 105 0,'-17'-14'41'15,"6"-9"0"-15,24 11-2 16,18-3-41-16,14-15-9 16,29 9-26-16,-1-9-4 15,18 6 1-15,-1-3-3 16</inkml:trace>
  <inkml:trace contextRef="#ctx0" brushRef="#br2" timeOffset="59944.4286">8082 4396 93 0,'-26'-4'40'16,"10"10"-1"-16,-7-7-1 15,10 8-37-15,2 2 0 16,3 7 1-16,5 2-1 0,6 1 1 15,8 1-1-15,10 1 0 16,10-1-1-16,3-1 1 16,6 1-1-16,1-2 1 15,-4 3-1-15,-5 2 1 16,-10 4-1-16,-15 3 0 15,-9 6 0-15,-13-3 0 16,-7 1-3-16,-8-10-4 16,14 5-20-16,-11-24-12 15,14-4 0-15,3-23-1 16,15-5 0-16</inkml:trace>
  <inkml:trace contextRef="#ctx0" brushRef="#br2" timeOffset="60095.4372">8235 4336 110 0,'-16'-19'42'15,"16"19"-1"-15,0 0-1 16,2-18-42-16,28 9-8 16,5-19-27-16,28 5-3 15,5-13 0-15,13 9 0 16</inkml:trace>
  <inkml:trace contextRef="#ctx0" brushRef="#br2" timeOffset="60275.4475">8894 4253 117 0,'-75'98'40'16,"-3"28"0"-16,-16-7-11 0,6 18-31 16,14 2 0-16,11-11-5 15,25 2-17-15,13-34-15 16,34-20 0-16,19-38-2 15,32-22 1-15</inkml:trace>
  <inkml:trace contextRef="#ctx0" brushRef="#br2" timeOffset="60568.4643">9007 4984 103 0,'-67'53'42'0,"5"20"1"15,-9-8-2-15,25 2-38 16,4-3 1-16,22-6-2 0,19-14 0 15,16-11-1-15,19-15 0 16,12-16-1-16,7-9 1 16,2-10-1-16,-8-7 1 15,-11-6-1-15,-14-6 0 16,-21 0 0-16,-14 3 0 15,-21 2-1-15,-9 5-1 16,-9-1-4-16,8 14-9 16,-8-13-10-16,27 15-16 15,6-10 1-15,29 8-5 16,13-6 4-16</inkml:trace>
  <inkml:trace contextRef="#ctx0" brushRef="#br2" timeOffset="61043.4914">10070 4810 92 0,'0'0'39'0,"-19"-20"-2"15,8 21 2-15,-17 2-38 16,8 6 1-16,-4 5-1 16,1 9 2-16,-5 7-1 15,3 9 1-15,8 4 1 16,9 3-2-16,13-1 1 15,13-4-2-15,19-10 1 16,13-10-1-16,14-13-1 16,8-15 2-16,-1-15-3 15,-1-10 2-15,-10-12-3 16,-12-8 3-16,-16-2-3 15,-17 0 1-15,-14 3-1 16,-16 2-3-16,-3 11 0 16,-5-2-4-16,11 27-14 15,-10-7-16-15,22 20 0 0,8-15-1 16,23 11 1-16</inkml:trace>
  <inkml:trace contextRef="#ctx0" brushRef="#br2" timeOffset="61281.5051">11227 4016 98 0,'-48'-25'39'15,"-13"12"1"-15,-1 34-1 16,-8 31-37-16,-3 30 1 15,4 21-1-15,11 20-1 16,8 10 0-16,19 4-2 0,12-4 0 16,17-19-8-16,31-12-17 15,-2-36-14-15,16-14 1 16,-8-31-2-16,4-15 1 15</inkml:trace>
  <inkml:trace contextRef="#ctx0" brushRef="#br2" timeOffset="61416.5128">10684 4727 106 0,'-17'-20'42'0,"15"-4"0"16,29 11-5-16,30 7-52 16,2-20-22-16,26 8-5 15,6-9 1-15,16 5-2 0</inkml:trace>
  <inkml:trace contextRef="#ctx0" brushRef="#br2" timeOffset="62095.5516">12412 4189 90 0,'-24'2'39'16,"-8"-8"-1"-16,9 10 3 16,-13 0-35-16,17 5-1 15,-1 4-1-15,8 8-1 16,8 3-2-16,4 6-1 15,2 3 1-15,5 2-1 16,5 3 0-16,0-1 0 16,2-3 0-16,0-3 0 15,-1-2 0-15,-2-2 0 16,1-3 1-16,-3 0-1 15,-1-3 0-15,-2 4 0 16,-3 4 0-16,-5 0 0 16,-2 1 0-16,-2-1 0 15,-1-3-1-15,-2-3-2 0,6-2-6 16,3-21-15-16,5-16-16 15,5-14 0-15,14-7-1 16,-2-18 0-16</inkml:trace>
  <inkml:trace contextRef="#ctx0" brushRef="#br2" timeOffset="62245.5602">12448 4104 110 0,'-4'10'41'0,"4"-10"0"15,2 22-2-15,20-18-39 16,11-10-5-16,30 5-17 15,0-24-16-15,27 4-1 16,-2-14-1-16,19 4-2 0</inkml:trace>
  <inkml:trace contextRef="#ctx0" brushRef="#br2" timeOffset="62416.57">13208 4118 106 0,'-87'106'40'15,"-17"4"1"-15,-1 20-3 16,-8 0-37-16,11 0-2 15,15 1-2-15,12-18-8 16,32 1-24-16,8-25-4 16,36-17 0-16,21-29-2 15</inkml:trace>
  <inkml:trace contextRef="#ctx0" brushRef="#br2" timeOffset="62730.5879">13275 4854 108 0,'-58'13'41'15,"-6"24"2"-15,-18 3-1 16,2 11-39-16,6 9 1 16,10 5-2-16,15 1 1 15,16-4-1-15,26-8 0 16,22-9-1-16,21-15 0 15,20-13-1-15,10-13 0 16,0-12 0-16,-1-13 1 16,-11-4-1-16,-15-8 0 15,-21-2-1-15,-25 0 0 0,-23 0-2 16,-14 7-3-16,-14-10-6 15,9 19-8-15,-13-17-6 16,27 23-8-16,1-12-6 16,31 8-4-16,14-6 2 15</inkml:trace>
  <inkml:trace contextRef="#ctx0" brushRef="#br2" timeOffset="63204.6151">14235 4647 99 0,'-10'9'39'0,"-13"-2"1"15,3 18-4-15,-5-2-33 16,-1 9 0-16,1 4 0 16,7 7 0-16,3 6-1 15,12-4 0-15,10-2 0 0,11-5-1 16,13-7 0-16,12-9 0 15,8-14 0-15,3-8-1 16,-3-12 1-16,-1-10 0 16,-10-11 0-16,-9-5-1 15,-13-7 0-15,-13-4-1 16,-8 3-2-16,-11-5 0 15,4 10-3-15,-11-3-4 16,20 23-13-16,-15-12-8 16,27 23-9-16,3-8-1 15,15 11 1-15</inkml:trace>
  <inkml:trace contextRef="#ctx0" brushRef="#br2" timeOffset="63531.6338">15338 4157 111 0,'-18'-23'41'0,"-14"-6"-1"15,5 20-2-15,-9-3-36 16,0 15-1-16,-6 11 1 15,-4 14 0-15,-5 19 0 16,-4 13 0-16,4 13-1 16,3 13 0-16,6 8-1 15,6 5 1-15,11 1-2 16,9-4 0-16,12-4 0 0,7-12-3 15,8-5-1-15,-1-22-8 16,14 3-10-16,-18-36-8 16,13-2-8-16,-19-18-1 15,21-21-2-15,-17-11 4 16</inkml:trace>
  <inkml:trace contextRef="#ctx0" brushRef="#br2" timeOffset="63708.6439">14744 4549 113 0,'0'0'43'15,"-21"6"0"-15,27 10-1 16,-6-16-40-16,31 9-2 0,13-9-3 16,5-12-9-16,21 17-10 15,-9-23-8-15,13 13-12 16,-8-7-1-16,0 10-1 15,-8 1 1-15</inkml:trace>
  <inkml:trace contextRef="#ctx0" brushRef="#br2" timeOffset="64182.671">16213 4313 100 0,'-19'-11'40'16,"-9"1"1"-16,3 12-2 15,-16 1-35-15,5 10-3 16,-2 7 1-16,7 3-2 15,2 5 1-15,12-1-1 16,10-1 1-16,17-3 0 16,16-8-1-16,12-2 1 15,12-5 0-15,8 0-1 0,-2-2 0 16,-1-1 1-16,-9 6-1 15,-8 4 0-15,-13 7 0 16,-16 8-1-16,-14 6 0 16,-12 1 0-16,-5 4-3 15,-5-10-5-15,11 10-15 16,-16-27-10-16,21 0-5 15,3-27-2-15,21-5 1 16</inkml:trace>
  <inkml:trace contextRef="#ctx0" brushRef="#br2" timeOffset="64346.6804">16279 4300 117 0,'-21'-13'43'0,"9"18"0"16,12-5-2-16,7-15-40 15,14 10-3-15,15-8-5 16,28 5-15-16,1-21-10 15,21 9-9-15,4-13 0 16,9 5-1-16</inkml:trace>
  <inkml:trace contextRef="#ctx0" brushRef="#br2" timeOffset="64519.6903">17035 4053 96 0,'-66'66'40'0,"-3"24"1"15,-21 8-2-15,2 14-30 16,-10 12-8-16,10 2-2 15,11-3-3-15,9-20-19 0,35-4-16 16,15-26 0-16,33-15-2 16,19-31 0-16</inkml:trace>
  <inkml:trace contextRef="#ctx0" brushRef="#br2" timeOffset="64850.7092">17044 4780 97 0,'-33'-4'42'15,"-1"23"1"-15,-16 4-2 16,4 8-28-16,-5 16-11 16,4 9 0-16,3 5 0 15,10 3-1-15,10-1 1 0,14-6-1 16,15-8 0-16,14-12 0 15,12-11-1-15,4-14 0 16,3-14 0-16,0-10 0 16,-5-8 1-16,-10-5-1 15,-13-9 0-15,-13 0-1 16,-8-4-3-16,-7-4 0 15,5 11-12-15,-17-16-6 16,26 21-8-16,-12-16-6 16,22 13-7-16,4-3-1 15,18 7 3-15</inkml:trace>
  <inkml:trace contextRef="#ctx0" brushRef="#br2" timeOffset="65045.7204">17463 5029 117 0,'0'0'44'0,"-5"-27"-4"15,11-4-10-15,22 0-49 16,-13-27-9-16,24 16-15 15,-2-8 1-15,9 20-2 16,0 3 1-16</inkml:trace>
  <inkml:trace contextRef="#ctx0" brushRef="#br2" timeOffset="65186.7284">17955 4999 109 0,'-9'15'44'16,"-5"-20"-3"-16,9-13-11 15,14-4-49-15,-3-24-15 16,24 10-9-16,2-10 0 15,16 10-2-15</inkml:trace>
  <inkml:trace contextRef="#ctx0" brushRef="#br2" timeOffset="65315.7358">18466 4859 107 0,'-2'17'42'0,"-2"-4"-2"16,-8-9-13-16,2-34-50 0,12 11-17 16,-9-16-3-16,21-1-1 15,5-11 0-15</inkml:trace>
  <inkml:trace contextRef="#ctx0" brushRef="#br2" timeOffset="65468.7446">19321 4809 113 0,'14'24'41'15,"-12"-11"-10"-15,-2-13-14 16,-14-17-55-16,14-5-4 16,-5-16-3-16,11-1 0 15</inkml:trace>
  <inkml:trace contextRef="#ctx0" brushRef="#br2" timeOffset="65954.7724">20945 4503 102 0,'0'-18'42'0,"22"-16"1"15,36 6-2-15,18 5-40 0,23-12-2 16,18 8-3-16,4-3-3 16,15 23-20-16,-20-5-12 15,-13 15-1-15,-26-3-1 16,-15 14 0-16</inkml:trace>
  <inkml:trace contextRef="#ctx0" brushRef="#br2" timeOffset="66134.7827">21112 4799 108 0,'-54'28'43'0,"42"-6"0"16,27-27-2-16,32-5-40 15,44-14-3-15,24-12-5 0,34 7-12 16,-10-22-12-16,20 13-9 15,-11-9-1-15,2 10-2 16</inkml:trace>
  <inkml:trace contextRef="#ctx0" brushRef="#br2" timeOffset="66532.8054">23176 3803 108 0,'10'-22'38'16,"-10"7"0"-16,0 15-1 16,-17 27-37-16,-2 5-1 15,-1 11-1-15,-5 5-1 16,6 10-3-16,-6-11-8 15,21 10-23-15,4-18-1 0,23-9 0 16,12-19 0-16</inkml:trace>
  <inkml:trace contextRef="#ctx0" brushRef="#br2" timeOffset="66727.8166">23740 3953 113 0,'-88'116'39'0,"-15"9"1"15,10 16-3-15,2-4-37 16,13-6-2-16,17-7-3 16,10-24-20-16,33-8-14 15,9-25 0-15,25-15-1 0,13-27-1 16</inkml:trace>
  <inkml:trace contextRef="#ctx0" brushRef="#br2" timeOffset="67065.8359">23666 4639 114 0,'1'13'41'15,"12"-14"0"-15,20 2-1 16,9-6-40-16,4-2-1 15,3 0 2-15,-3 4 0 16,-8 8 0-16,-15 8 0 0,-18 8 0 16,-14 10 0-16,-16 8 0 15,-15 6 0-15,-7 6 0 16,-1 1-1-16,0-2 2 15,6-7-1-15,14-6 1 16,21-8-1-16,19-12 1 16,25-10-3-16,24-7-3 15,10-13-6-15,20 14-15 16,-9-17-9-16,13 10-9 15,-13-7 1-15,0 14-1 16</inkml:trace>
  <inkml:trace contextRef="#ctx0" brushRef="#br2" timeOffset="67216.8445">24524 5111 128 0,'-15'1'46'0,"15"-1"-3"16,-30 0-5-16,15-8-38 16,1 3 0-16,-7-12-17 15,21 17-11-15,-38-10-14 16,11 11-3-16,-12-1-2 15,-11 12 1-15</inkml:trace>
  <inkml:trace contextRef="#ctx0" brushRef="#br2" timeOffset="72894.1693">17979 5042 37 0,'0'0'31'15,"-19"4"2"-15,7 0-4 16,12-4-10-16,-16 11-15 15,16-11-4-15,-12 8 2 16,12-8-4-16,-9 16 2 16,2-4-2-16,1 4 2 15,-3 6-2-15,-5 3 3 16,0 6-1-16,-4 2 1 0,-3 3 2 15,-4 0-1-15,1 2 1 16,-5-2-1-16,1 2 1 16,-6-5 0-16,-8 2 1 15,-7-1-3-15,-6 3 1 16,-11 4-2-16,-10 1 3 15,-11 3-1-15,-8 2-1 16,-11 0 1-16,-8 2 0 16,-7-3 1-16,0-1-1 15,-4-8 1-15,0-5-3 16,-4-4 2-16,2-6 0 15,2-9 0-15,7-2-1 16,0-9 1-16,5-4-1 16,0-6 0-16,3-2 0 0,1-2 0 15,3-4 0-15,3-2 0 16,0-1-1-16,4-2-1 15,2-2 2-15,1 1-2 16,0 0 2-16,2-1-2 16,-1 2 2-16,3 0-2 15,-1 4 2-15,-2 2-1 16,-1 4 0-16,-3-4 0 15,2 7-2-15,1-2 3 16,1 7-3-16,1-4 2 16,0 6-2-16,4-3 3 15,4 4-3-15,2-1 2 16,5 4 0-16,2-3 0 0,3 0 0 15,1 1 0-15,7 0 0 16,0 5 0-16,1-5 3 16,6 5-3-16,0-4 2 15,6 4-2-15,2-4 2 16,3 3-2-16,6-1 3 15,0 0-3-15,4-1 0 16,2 3 1-16,4 1-1 16,1 0 0-16,3 2 0 15,-1 6 0-15,4 1-1 16,-1 4 3-16,3 2-3 15,2 2 3-15,2 1-4 16,1-1 4-16,3-1-3 16,6-1 3-16,-1-4-2 0,5-5 1 15,0-2-1-15,5-11 0 16,-4 14 0-16,4-14 0 15,0 0 0-15,0 0 0 16,0 0 0-16,0 0 0 16,0 0 0-16,0 0 0 15,0 0 0-15,-5-13 1 16,5 13-1-16,-9-21 0 15,1 7 0-15,-2-4 0 16,-1-2 2-16,-3 1-4 16,-5-3 3-16,1 0-2 15,-5 1 2-15,-2 3-3 16,-2-1 4-16,-5 4-4 15,-3 3 2-15,-2 0 0 0,-2 2 0 16,-3-3 0-16,-2-2-2 16,-2 1 2-16,-6 1-3 15,0 1 3-15,-5-1-2 16,0 2 2-16,-3 4-3 15,-3 5 3-15,-3 7 0 16,0 4 0-16,-4 4 3 16,-2 3-3-16,-3 3 2 15,-7 3-2-15,-1 1 2 16,-5 1-2-16,1-1 2 15,-6 0 0-15,-2 2-4 16,-1 1 5-16,-3 1-5 16,-6 1 4-16,2 2-3 15,-4 0 3-15,-2 1-2 16,-4 3 0-16,0-1 0 0,-5-1-1 15,2 3 1-15,0-5 0 16,-1 0 0-16,-1-2-1 16,-3-1 1-16,-1 0 0 15,0-5-1-15,-1 2 1 16,0-2 0-16,-8-3-1 15,-2 6 1-15,-5-1-1 16,-3 0 2-16,-1-2-2 16,-3 1 2-16,-7 1-1 15,1-2 1-15,-1 0-1 16,3-2 1-16,-1-2-1 15,-1-1 0-15,2-1 0 0,-3 1 0 16,6-6 1 0,2-2-1-16,0-4 1 0,0-7-1 15,7-8 0-15,5-8 1 16,8-10-1-16,5-12-1 15,2-13 2-15,3-14-2 16,3-13 1-16,5-11-3 16,5 0-2-16,-7-10-29 15,5 10-5-15,-5 9-1 16,5 26 0-16</inkml:trace>
  <inkml:trace contextRef="#ctx0" brushRef="#br2" timeOffset="74134.2402">11208 6529 95 0,'0'0'36'15,"0"0"0"-15,-4-18-4 16,5 28-28-16,-6 5 0 16,2 10 1-16,-5 7-2 0,1 11 1 15,-2 7-2-15,-3 4 1 16,0 0-1-16,2-3 2 15,1-9-3-15,4-8 1 16,4-17-1-16,1-17 1 16,18-10-1-16,7-20 0 15,4-14 0-15,10-13-1 16,5-8 1-16,7-6-1 15,1 0 1-15,3 4-2 16,-6 14 3-16,-3 14-3 16,-8 17 3-16,-6 25-2 15,-7 18 1-15,-10 23 2 16,-5 16-3-16,-5 9 3 15,2 5-4-15,1-1 0 0,9-4-7 16,-1-27-9-16,26-2-14 16,-4-31-11-16,17-12 1 15,3-22-2-15,9-7 1 16</inkml:trace>
  <inkml:trace contextRef="#ctx0" brushRef="#br2" timeOffset="74729.2742">12875 6220 94 0,'7'-13'37'0,"-7"13"0"16,0 0 0-16,-21 32-34 15,6 13 0-15,-7 13 1 16,0 18 1-16,-4 10-2 16,5 7 1-16,5 2-2 15,8-8 1-15,11-8-3 16,11-16-1-16,16-10-7 0,-3-31-16 15,19-5-15-15,-4-21 0 16,2-8-1-16,-11-19 1 16</inkml:trace>
  <inkml:trace contextRef="#ctx0" brushRef="#br2" timeOffset="75052.2927">12655 6553 121 0,'-36'6'40'0,"21"10"3"16,15-16-7-16,1 18-33 15,26-12-1-15,18-6 1 0,14-4-2 16,7-1-3-16,11-5 2 16,-1-3-2-16,3-1 2 15,-2 2-2-15,-9 0 1 16,-11 5-1-16,-12 6 2 15,-12 2 0-15,-11 13 0 16,-11 8 2-16,-15 8-2 16,-6 10 1-16,-11 5 0 15,-1 3 1-15,-1 0-3 16,2-7 0-16,5 0-6 15,0-25-10-15,30 1-13 16,-3-27-10-16,18-7-1 16,2-16-1-16,12-6 1 15</inkml:trace>
  <inkml:trace contextRef="#ctx0" brushRef="#br2" timeOffset="75624.3254">13569 6536 117 0,'-28'17'41'0,"13"3"2"15,-8-7-3-15,13-1-37 16,6 2 0-16,8 6-1 16,-2-1 0-16,2 11-1 15,-1 0 0-15,-2 1-1 16,2-2 2-16,-2-1-2 15,0-7 0-15,1-10 0 16,-2-11 0-16,14-12 0 16,-1-13 0-16,7-6 0 0,0-9 0 15,5-1 0-15,-1-3 0 16,1 1-2-16,-1 8 2 15,-5 6-1-15,-5 11 1 16,-1 10-1-16,-13 8 1 16,13 13 2-16,-12 5-2 15,-1 4 2-15,-2 2-2 16,2 4 0-16,3-4 0 15,5-3 0-15,1-5 0 16,8-5 0-16,4-7 0 16,3-6 0-16,5-6 0 15,0-7 0-15,-1-7 0 16,2 0 0-16,-5-7 0 15,2 1 0-15,-6 2 0 16,-3 3 0-16,-4 3 0 0,-5 9 0 16,-9 11 0-16,0 0 0 15,-8 30 0-15,-6 1 0 16,2 8-3-16,-3 6 0 15,2 8-3-15,1-7-4 16,16 11-10-16,-9-26-4 16,24 8-7-16,-9-25-2 15,13 0-6-15,-2-19-1 16,7-4 4-16</inkml:trace>
  <inkml:trace contextRef="#ctx0" brushRef="#br2" timeOffset="75969.3452">14196 6598 101 0,'0'0'39'15,"0"0"3"-15,10 15-3 16,10-7-29-16,2-2-6 16,7 0-1-16,0-5 0 15,5-2 0-15,-2-4-1 16,0-6-1-16,-1-5 1 15,-6-5-2-15,-9-2 1 16,-2 0-1-16,-9-1 1 16,-4 4-2-16,-9 1 1 15,-6 9 1-15,-7 11-1 16,-4 14 0-16,-8 9 1 15,4 9 2-15,1 6-3 16,5 6 0-16,12 0 0 16,8-5 0-16,20-3-4 0,10-21-3 15,27 2-9-15,-6-29-7 16,26 7-7-16,-11-28-7 15,13 4-3-15,-6-18-3 16,-3 4 6-16</inkml:trace>
  <inkml:trace contextRef="#ctx0" brushRef="#br2" timeOffset="76262.3619">14954 6405 109 0,'-21'10'40'16,"-14"0"2"-16,6 12-2 16,-7-6-34-16,11 7-3 15,4-4 1-15,8 2 0 16,8-5-2-16,12-2 1 15,12-6-1-15,7-5-2 16,6-2 0-16,0 0 0 0,1-1 0 16,-7 3 0-16,-5 4 0 15,-12 7 0-15,-12 6 0 16,-14 8 0-16,-11 5 0 15,-5 2 0-15,0 0 0 16,-3-5 0-16,6 3-8 16,0-19-6-16,27 4-8 15,-9-28-7-15,27 6-11 16,0-17-3-16,8-1-1 15,6-11 4-15</inkml:trace>
  <inkml:trace contextRef="#ctx0" brushRef="#br2" timeOffset="76907.3988">16682 7028 97 0,'-30'-23'37'15,"0"4"3"-15,-7-15-3 16,2 3-30-16,-9-11-2 16,-1 0-1-16,-5-8-1 15,-5 1-1-15,-3-5 0 16,2-5-2-16,-3-1 2 15,5-4-3-15,6-2 3 16,13 1-3-16,12-4 2 16,15 1-1-16,13 1 1 15,17 6-1-15,12 3 1 16,9 6-1-16,4 12-1 0,-1 10 1 15,-5 14 1-15,-7 19-1 16,-16 21 1-16,-15 20-1 16,-17 20 1-16,-19 15 0 15,-14 17 1-15,-10 8 1 16,-3 3-2-16,4-1 2 15,12-14-2-15,21-13 2 16,25-20-3-16,27-23 0 16,32-21-2-16,22-24-5 15,40-8-6-15,-5-30-10 16,26 9-6-16,-22-21-8 15,7 8-4-15,-22-1-4 16,-7 9 5-16</inkml:trace>
  <inkml:trace contextRef="#ctx0" brushRef="#br2" timeOffset="77546.4354">17285 6361 101 0,'-20'19'39'0,"10"1"1"15,-9-4-3-15,1 13-33 16,-1 2-1-16,2 4 1 16,1-2-1-16,3-2 0 0,2-3-1 15,6-5 2-15,7-9-3 16,9-12 2-16,9-13-1 15,10-11-3-15,6-12 2 16,6-4-2-16,6-8 3 16,-1-2-3-16,0 3 2 15,-7 3-2-15,-3 10 1 16,-9 10 1-16,-7 12-1 15,-8 13 1-15,-5 12-1 16,-6 10-1-16,2 9 1 16,-4 7-2-16,4 7 1 15,2-2 0-15,8 2-3 16,5-11-1-16,13 1-9 16,-3-22-6-16,23 5-8 15,-10-29-5-15,11 0-7 0,-3-16-2 16,0-3 4-16</inkml:trace>
  <inkml:trace contextRef="#ctx0" brushRef="#br2" timeOffset="77719.4453">18042 6368 109 0,'0'0'41'15,"0"0"-1"-15,26-6 0 16,-7-1-38-16,16-2-1 16,5 2-2-16,3 0-2 15,2 7-7-15,-12-9-10 16,4 18-13-16,-23-2-7 15,-6 11 1-15,-19 0-2 16</inkml:trace>
  <inkml:trace contextRef="#ctx0" brushRef="#br2" timeOffset="77854.453">17992 6665 126 0,'-3'13'42'0,"3"-13"-3"16,37-12-13-16,12-5-40 16,-2-19-16-16,16 5-9 15,-1-5-3-15,5 4 0 16,-4-1-1-16</inkml:trace>
  <inkml:trace contextRef="#ctx0" brushRef="#br2" timeOffset="78312.4792">19417 5724 78 0,'9'-25'38'0,"3"11"-1"0,-12 14 2 16,0 0-27-16,-16 30-5 15,0 15-1-15,-8 15 1 16,-4 17-1-16,-3 11-1 16,2 10 0-16,-1 3-1 15,10-3-1-15,6-7-2 16,12-10 0-16,16-13-3 15,9-21-1-15,15-10-4 16,3-29-8-16,20 2-11 16,-17-33-9-16,11-2-5 15,-17-15-3-15,-4-4 4 16</inkml:trace>
  <inkml:trace contextRef="#ctx0" brushRef="#br2" timeOffset="78470.4882">19223 6158 119 0,'-51'-7'41'0,"22"14"1"16,11-7-2-16,18 0-38 15,35 2-3-15,17-9-4 16,25 8-7-16,0-16-10 16,23 18-11-16,-10-13-8 15,1 14 1-15,-13-5-1 16</inkml:trace>
  <inkml:trace contextRef="#ctx0" brushRef="#br2" timeOffset="78677.5001">19932 6272 102 0,'-11'43'39'0,"-9"-6"0"15,9 1-1-15,-3-12-34 16,7-4-8-16,16 8-16 15,-9-18-18-15,18-3 0 16,1-9-2-16,12-1 1 16</inkml:trace>
  <inkml:trace contextRef="#ctx0" brushRef="#br2" timeOffset="78893.5124">20227 6312 103 0,'-21'18'38'0,"5"16"2"15,-12 2-2-15,8 12-34 16,-8 10-2-16,-3 11 1 16,-4 2-2-16,0-2-1 15,8 5-12-15,-7-25-12 16,19 4-15-16,3-24 0 15,19-9-2-15,7-23 2 16</inkml:trace>
  <inkml:trace contextRef="#ctx0" brushRef="#br2" timeOffset="79227.5315">20294 6587 121 0,'0'0'41'0,"14"-4"1"16,8-1-2-16,3-8-39 15,4 2-3-15,2 2 3 16,-5 7 0-16,-9 7 0 16,-10 10 1-16,-16 11 0 15,-15 11 1-15,-11 7-1 16,-7 2-2-16,-1-2 0 15,4 2 0-15,7-7 0 16,15-10 0-16,23-11 0 16,21-14 0-16,20-9 0 15,11-11 0-15,17 5-11 0,-5-18-6 16,18 17-6-16,-21-17-11 15,13 16-8-15,-20-1 1 16,-3 13 0-16,-14-1 6 16</inkml:trace>
  <inkml:trace contextRef="#ctx0" brushRef="#br2" timeOffset="79395.5411">20959 6797 9 0,'0'0'23'0,"8"26"10"16,-23-17 11-16,6 8-1 15,-15-14 1-15,12 3-3 16,-7-20-23-16,5-5-21 16,14 19-12-16,-11-27-7 15,11 27-11-15,-9-17-12 16,-3 12 0-16,-10 5 1 15</inkml:trace>
  <inkml:trace contextRef="#ctx0" brushRef="#br2" timeOffset="94251.3908">3462 7636 64 0,'0'0'36'0,"11"-13"0"15,-11 13 1-15,0 0-20 16,-14-13-8-16,14 13-2 15,-28 8-2-15,5 8 0 16,-10 7-1-16,-3 10-1 16,-8 10-1-16,1 7 1 15,-1 1-2-15,11 6 0 16,5-6-1-16,20-6 0 15,15-14 0-15,17-12 0 16,21-9-1-16,12-9 1 16,10-8-1-16,4-3 1 15,-4 1 0-15,-4 1 1 16,-12 8-1-16,-14 13 0 0,-21 9 0 15,-11 8 0-15,-17 7 0 16,-11 6-1-16,-8 0 0 16,-5-1-1-16,2-3-2 15,-4-22-8-15,18 0-24 16,1-23-2-16,19-8 0 15,2-23-1-15</inkml:trace>
  <inkml:trace contextRef="#ctx0" brushRef="#br2" timeOffset="94431.4011">3558 7664 103 0,'-18'-1'41'0,"-7"1"0"16,15 14-1-16,0-5-27 0,10-9-11 15,34-8-2-15,14-15-4 16,24-7-2-16,11-18-18 15,22 11-15-15,4-18 0 16,12 11 0-16,-12-5-3 16</inkml:trace>
  <inkml:trace contextRef="#ctx0" brushRef="#br2" timeOffset="95489.4616">4662 7346 50 0,'13'-10'32'16,"-13"10"0"-16,-21 27 1 16,-11 11-15-16,-10 31-10 15,-23 19-1-15,-11 32-1 0,-32 24 0 16,-9 31 1-16,-19 12 0 15,6 9-2-15,-3-7 0 16,18-14-3-16,14-18-2 16,23-29-3-16,39-26-5 15,19-47-27-15,40-30-4 16,16-34 2-16,26-20-2 15</inkml:trace>
  <inkml:trace contextRef="#ctx0" brushRef="#br2" timeOffset="95829.4811">4249 8383 101 0,'-20'21'38'16,"-11"7"1"-16,4 17-1 15,-8 3-37-15,6 8 1 16,0 6 1-16,9 6-1 15,-2-5 1-15,8-2-2 16,6-10 1-16,11-8-1 16,9-13 1-16,10-12-1 15,9-13-1-15,4-20 0 16,6-10-1-16,3-7 2 15,-3-6-2-15,-6-2 1 16,-12-2-1-16,-13 7 1 16,-12 6-1-16,-12 12 0 15,-9 8 0-15,-8 5-1 0,3 6-4 16,-5-8-17-16,21 12-14 15,12-6-2-15,4-11-1 16,19-10 0-16</inkml:trace>
  <inkml:trace contextRef="#ctx0" brushRef="#br2" timeOffset="96631.527">4705 6948 58 0,'0'0'32'16,"-11"2"0"-16,11-2-1 16,13-5-21-16,13 10-1 15,6 7-4-15,17 18 0 16,11 10-1-16,14 27-1 15,9 16-1-15,4 24 0 16,-4 22-2-16,-3 18 0 16,-19 15-1-16,-18 18 0 15,-23 10 1-15,-25 6 2 16,-24 3-1-16,-21 4-1 15,-17-8 2-15,-9-11-4 16,5-12-16-16,-2-43-16 0,14-30-1 16,8-41-2-16,17-36 1 15</inkml:trace>
  <inkml:trace contextRef="#ctx0" brushRef="#br2" timeOffset="97165.5575">3345 7170 51 0,'-23'-4'32'16,"-9"14"4"-16,-16 19-1 15,-11 37-10-15,-19 19-14 16,0 44-1-16,-20 22-1 16,6 44-1-16,-7 17 0 15,22 23-3-15,15 2-1 16,34 0-3-16,29-13-2 15,31-26-4-15,49-17-31 16,24-51-3-16,40-36-2 16,14-40 0-16</inkml:trace>
  <inkml:trace contextRef="#ctx0" brushRef="#br2" timeOffset="98089.6104">5839 6950 35 0,'12'-12'30'15,"-1"1"4"-15,-3-1-1 16,-8 12-11-16,10-18-9 15,0 18-1-15,-10 0-1 16,0 0-2-16,0 0-2 16,0 0-1-16,-14 5-1 15,5 6-1-15,-5 8-1 16,0 9-1-16,-2 10-1 15,-3 10 1-15,2 8-2 16,0 8 1-16,2 0-1 0,8 2 0 16,2-5-1-1,6-10-1-15,10-7-1 0,3-14-3 16,14-5-9-16,-3-20-23 15,8-4-1-15,-6-14 2 16,3-1-3-16</inkml:trace>
  <inkml:trace contextRef="#ctx0" brushRef="#br2" timeOffset="98270.6207">5725 7212 101 0,'-18'-1'38'15,"3"-4"0"-15,15 5-2 16,0 0-33-16,28-17-1 0,5 5-3 15,10-7-3-15,16 7-11 16,3-13-22-16,8 4 1 16,-2-4-2-16,3 4-1 15</inkml:trace>
  <inkml:trace contextRef="#ctx0" brushRef="#br2" timeOffset="99575.6954">6284 7302 69 0,'0'0'34'16,"-10"7"0"-16,-2 2 1 15,10 6-29-15,-9-1-3 16,4 2-3-16,6 1-4 15,-1-6-27-15,12-7-2 16,6-7-2-16,11-8 1 16</inkml:trace>
  <inkml:trace contextRef="#ctx0" brushRef="#br2" timeOffset="99783.7073">6577 7154 91 0,'-30'34'36'0,"2"11"0"15,-7-4-2-15,5 9-32 16,3-3 0-16,3-3-4 16,12 2-5-16,-3-13-28 15,16-5 0-15,7-12-1 16,8-5-1-16</inkml:trace>
  <inkml:trace contextRef="#ctx0" brushRef="#br2" timeOffset="100117.7264">6628 7435 93 0,'0'0'36'0,"-22"13"0"15,22-13 0-15,0 0-34 16,0 0 0-16,0 0 0 15,16-3-1-15,-1-1 1 16,4 1-1-16,-1 0 1 16,1 5 0-16,-2 2 0 15,-3 3-1-15,-6 4 1 16,-3 5 0-16,-9 2 0 15,-5 6 1-15,-5 2-1 16,-1 0 0-16,3-2-1 0,0 0 1 16,7-8-2-16,5-16 1 15,28 5-2-15,8-24-7 16,23 2-29-16,-1-15-3 15,13 5-1-15,-4-9 0 16</inkml:trace>
  <inkml:trace contextRef="#ctx0" brushRef="#br2" timeOffset="100935.7732">9035 8111 86 0,'-11'8'37'0,"11"-8"1"16,0 0 1-16,33 8-35 15,14-8 0-15,17-9-1 16,15-1 0-16,14-9-1 15,11 1 0-15,5-3-2 0,2-2-1 16,-5 12-6-16,-23-3-28 16,-12 21-5-16,-19 4 2 15,-19 12-2-15</inkml:trace>
  <inkml:trace contextRef="#ctx0" brushRef="#br2" timeOffset="101198.7882">9164 8494 94 0,'-43'16'39'16,"7"-9"1"-16,20 2-1 15,7 2-36-15,28-11 1 0,19-7-2 16,22-4 0-16,13-4 1 15,15 2-1-15,11-8 0 16,10 1-1-16,1 0-1 16,-3 0 0-16,-8 8-1 15,-12 2-3-15,-13 11-4 16,-23-5-29-16,-2 12-3 15,-24-5 0-15,-4 7-1 16</inkml:trace>
  <inkml:trace contextRef="#ctx0" brushRef="#br2" timeOffset="101980.8329">12119 7406 83 0,'0'0'38'0,"0"0"-2"15,0 0 2-15,3 13-35 0,-12 13-1 16,0 13-1-16,-3 7 0 16,2 6-1-16,1 3-1 15,-1-3-2-15,20 1-7 16,0-20-27-16,22-14 2 15,11-20-3-15,16-16 2 16</inkml:trace>
  <inkml:trace contextRef="#ctx0" brushRef="#br2" timeOffset="102171.8439">12725 7493 93 0,'-56'73'39'0,"-1"18"0"15,-10 5-3-15,7 6-34 16,2 0 0-16,12-8-3 15,10-7-2-15,6-23-11 16,23-1-25-16,2-17 0 16,20-13 0-16,5-18 0 15</inkml:trace>
  <inkml:trace contextRef="#ctx0" brushRef="#br2" timeOffset="102572.8668">12787 8027 96 0,'0'0'39'0,"-16"4"0"16,16-4 0-16,0 0-38 15,23-5 0-15,2 1 0 16,2 2 0-16,7 0 0 15,1 1 0-15,-2 4 0 16,-3 8 0-16,-9 4 0 16,-8 1-1-16,-13 8 1 15,-13 1-1-15,-10 5 1 16,-7 4-1-16,-13 1 2 15,3-1-1-15,-3-3 1 16,3 1 0-16,8-5 0 16,10-2-1-16,10-6 0 15,17-6 0-15,17-6-1 0,17-4 0 16,18-6-1-16,8-1-2 15,15-1-2-15,2-5-3 16,15 13-21-16,-14-12-11 16,7 9 0-16,-16-5-2 15,4 8 2-15</inkml:trace>
  <inkml:trace contextRef="#ctx0" brushRef="#br2" timeOffset="102709.8746">13764 8386 88 0,'1'10'43'15,"-13"-11"0"-15,12 1-1 16,-13 0-21-16,13 0-20 15,-10-16-4-15,6-5-13 16,4 21-23-16,0-20-3 0,0 20-1 16,-18-3-1-16</inkml:trace>
  <inkml:trace contextRef="#ctx0" brushRef="#br3" timeOffset="113250.4775">580 7837 103 0,'0'0'38'0,"-3"-13"0"16,3 13-3-16,-6 16-32 16,2 4-2-16,2 13 1 15,2 17-1-15,-1 12 0 16,-3 19 0-16,-3 16 0 15,0 13-1-15,-4 5 1 16,-2 1-1-16,0-9-1 16,5-11-3-16,7-11-1 15,1-29-9-15,20-8-23 16,2-28-1-16,15-11-1 15,2-25 0-15</inkml:trace>
  <inkml:trace contextRef="#ctx0" brushRef="#br3" timeOffset="113618.4986">1097 8381 71 0,'-12'-18'38'0,"2"11"-1"15,-12-3 1-15,3 17-18 16,-11 1-16-16,6 14 1 15,-3 8-1-15,4 12-1 16,-1 6 0-16,7 9-1 16,3 0 1-16,10 1-1 15,6-7 0-15,11-7 0 16,10-14-2-16,9-14 1 15,11-14 0-15,2-13-1 16,5-12 0-16,-5-11 0 0,2-7 0 16,-8-7-1-16,-13-1 1 15,-12-2-1-15,-13 3 0 16,-11 3-1-16,-9 11 0 15,-6 8-1-15,-6 12-1 16,-2 6-3-16,11 20-8 16,-6-5-22-16,24 15 0 15,2-7 0-15,19 7-1 16</inkml:trace>
  <inkml:trace contextRef="#ctx0" brushRef="#br3" timeOffset="114099.5261">1677 8424 78 0,'4'-14'38'0,"-18"-3"0"0,-3 12 0 16,-17-1-26-16,0 14-4 15,-11 4-1-15,2 17-2 16,0 4 0-16,-1 11-1 15,5 2-1-15,10 1-1 16,6-1 0-16,11-6 0 16,13-9-1-16,14-14-1 15,12-13 0-15,12-15 1 16,8-14-1-16,5-7 0 15,2-10 0-15,3-3 0 16,-6 1 1-16,-8 5-1 16,-8 4 0-16,-10 11 1 15,-9 15-1-15,-16 9-1 0,8 32 1 16,-15 14 0-16,-4 21 1 15,-3 13-2-15,-2 14 2 16,-1 10-1-16,0 2 1 16,-4-2 0-16,5-9 0 15,-3-14 0-15,-1-15 0 16,-6-16 0-16,0-17 0 15,-5-18-1-15,0-18-1 16,0-19-2-16,0-9-4 16,-4-25-8-16,20 2-13 15,-8-18-15-15,13-5 1 16,6-4-2-16,16 7 0 15</inkml:trace>
  <inkml:trace contextRef="#ctx0" brushRef="#br3" timeOffset="115314.5956">10673 7528 83 0,'0'0'37'0,"-14"-19"-1"16,14 19 0-16,-15-2-32 15,12 16 0-15,-5 9 0 16,4 21 0-16,-4 12-1 16,0 20-1-16,-6 12-2 15,1 10 1-15,1 6-1 16,-1-3 0-16,5-6-3 15,3-18-4-15,14-2-13 16,-1-29-18-16,16-10 1 16,-5-19-1-16,18-10 0 15</inkml:trace>
  <inkml:trace contextRef="#ctx0" brushRef="#br3" timeOffset="115676.6163">10918 8108 80 0,'-11'-15'38'0,"11"15"-1"15,-23-5 1-15,13 22-31 16,-10-2-3-16,6 12 0 16,0 6-1-16,3 5-1 15,0 4 0-15,5 0 1 16,4-4-1-16,8 0 0 15,4-12-1-15,8-7 0 16,5-14 0-16,5-10 0 16,3-14-1-16,6-9-1 0,-1-10 1 15,-3-7-2-15,-4-4 2 16,-9-5-1-16,-6 4 0 15,-9 5 0-15,-8 9-2 16,-11 10 2-16,-2 11-2 16,-6 11 0-16,4 15-3 15,-3 3-3-15,14 13-8 16,-6-6-19-16,19 6 0 15,4-8-2-15,16 1 3 16</inkml:trace>
  <inkml:trace contextRef="#ctx0" brushRef="#br3" timeOffset="116165.6443">11534 8026 85 0,'0'0'38'16,"-29"-12"0"-16,1 23 1 15,-16-2-31-15,1 14-3 16,-9 4 0-16,4 7-1 15,-2 4-1-15,8 6-1 16,8-2 1-16,11-1-1 16,13-6-1-16,11-5 1 15,17-11-2-15,14-10 1 16,13-10-1-16,8-11 0 15,9-9 0-15,2-8 0 16,-1-6 0-16,-7-3 1 16,-7-3 0-16,-10 2-1 15,-15 2 1-15,-9 6 1 0,-10 6-2 16,-8 9 1-16,3 16-1 15,-22 3 1-15,6 23-2 16,-1 16 0-16,1 18 0 16,-3 17 0-16,3 12 0 15,0 9 1-15,-1 3 1 16,1-4-1-16,-5-6 2 15,-1-8-1-15,-4-14 1 16,-7-14-1-16,0-15 1 16,-3-17-1-16,-1-13-1 15,1-17-1-15,6-16-3 16,3-16-1-16,14-9-8 15,-2-27-8-15,26 3-18 16,-8-11-2-16,18 6-4 0,3 0 3 16</inkml:trace>
  <inkml:trace contextRef="#ctx0" brushRef="#br3" timeOffset="227372.0049">10420 10089 72 0,'0'0'39'16,"-16"-10"-1"-16,16 10 1 15,0 0-25-15,12-2-9 16,5-1-1-16,17 1 0 16,16-10 0-16,17 2-1 15,12-6-1-15,12-1-2 16,8 2-1-16,-4-2-5 15,3 16-28-15,-24-4-6 16,-15 17 1-16,-25-3-2 16</inkml:trace>
  <inkml:trace contextRef="#ctx0" brushRef="#br3" timeOffset="227568.0161">10446 10403 103 0,'-26'30'41'0,"21"-20"1"15,42-4-3-15,30-22-37 16,32-12-3-16,25-6 2 16,13-5-4-16,17 2-25 15,-9-8-12-15,-8 11 1 16,-22 3-3-16</inkml:trace>
  <inkml:trace contextRef="#ctx0" brushRef="#br3" timeOffset="236950.5528">12353 9951 83 0,'0'0'39'16,"0"0"-1"-16,0 0 2 16,25-13-31-16,9 0-7 15,9-4-1-15,11 1 1 16,7-2-1-16,8 1 0 15,2 6-2-15,-1-2-4 16,7 9-27-16,-12-7-6 16,1 7-1-16,-14-6 0 15</inkml:trace>
  <inkml:trace contextRef="#ctx0" brushRef="#br3" timeOffset="237778.6001">13926 9595 58 0,'-5'-16'32'0,"-10"6"2"15,-3 9-1-15,-13 1-27 16,2 17 2-16,-11-2-1 15,5 20 1-15,-7 1-2 16,6 17 0-16,1 6-1 16,11 10 0-16,4 4-3 15,12 3 0-15,12-3-1 16,17-4 0-16,14-14-1 15,13-11-1-15,12-21 1 0,12-18 0 16,9-22 1-16,6-19-1 16,-4-21 1-16,-2-13-1 15,-11-13 2-15,-15-5 0 16,-20-2-2-16,-20-1-1 15,-22 5 1-15,-20 7-1 16,-16 16 0-16,-12 13 0 16,-10 16 0-16,-1 13-2 15,7 22-6-15,1 4-29 16,21 17 1-16,9 3-2 15,21 7-1-15</inkml:trace>
  <inkml:trace contextRef="#ctx0" brushRef="#br3" timeOffset="237935.6091">14670 9903 98 0,'-29'11'12'0,"4"-7"-10"15,2-4-1-15,0-8-40 16</inkml:trace>
  <inkml:trace contextRef="#ctx0" brushRef="#br3" timeOffset="238617.6481">15137 9563 92 0,'-28'-6'39'16,"17"2"-2"-16,7-9 1 15,13 1-37-15,22-1-1 16,14-2 0-16,12-2 0 16,8 2 1-16,3 5-1 15,2 3 0-15,-9 7 1 16,-9 6-1-16,-14 7 1 15,-12 7-1-15,-19 7 1 16,-12 6 0-16,-18 2 0 0,-7 3 1 16,-6-2-1-16,2-3 0 15,2-3 0-15,8-3 1 16,10-8-2-16,15-4 0 15,14-4 0-15,12-4 0 16,10-2 0-16,5 5 0 16,-1-1 1-16,-1 2-1 15,-9 8 1-15,-10 5 0 16,-14 7-1-16,-14 7 1 15,-15 6-1-15,-9 2 0 16,-8-1 0-16,-1-3-3 16,6-2-4-16,1-22-21 15,22 0-10-15,11-18 0 16,25-15-1-16,12-18 0 15</inkml:trace>
  <inkml:trace contextRef="#ctx0" brushRef="#br3" timeOffset="238939.6665">16267 9591 78 0,'-23'12'40'0,"-20"6"-1"16,-1 16 1-16,-13 4-17 15,9 10-20-15,-3 4-1 16,17 4 2-16,9-1-2 15,17 2 0-15,17-10-1 16,16-6 0-16,18-15-1 16,14-13 0-16,11-16 0 15,2-10 0-15,0-14-1 0,-2-12 0 16,-9-7 0-16,-12-7-1 15,-12-4 0-15,-17-5-2 16,-9 4 1-16,-15 2-1 16,-8 8 0-16,-12 7-2 15,0 23-6-15,-9-2-25 16,7 15 0-16,4 5 2 15,11 8-3-15</inkml:trace>
  <inkml:trace contextRef="#ctx0" brushRef="#br3" timeOffset="239157.679">16895 9472 110 0,'-7'24'40'16,"-1"15"1"-16,-8 6-3 15,-6 15-36-15,3 14-2 16,2 6 1-16,-2 5-2 16,0-5-3-16,13-1-35 15,-7-15-1-15,12-4-2 16,1-24-2-16</inkml:trace>
  <inkml:trace contextRef="#ctx0" brushRef="#br3" timeOffset="244288.9725">17399 9605 59 0,'-13'-11'35'15,"13"11"-2"-15,-16-16-5 16,16 16-19-16,-23-6-1 15,10 11-2-15,-9-4-1 16,1 12 0-16,-7-1-2 16,2 11 1-16,-1 4-1 15,3 11 1-15,1 2-2 16,5 9 0-16,8 4-1 15,4 3 0-15,11 1-1 16,4 1 1-16,5-3-1 0,6-6 0 16,5-2 0-16,6-12 0 15,9-14 1-15,5-13-1 16,7-19 1-16,5-20-1 15,6-21 0-15,3-15 0 16,2-13 1-16,-12-9 0 16,-13-3 0-16,-14 5 0 15,-18 7 1-15,-17 17 0 16,-22 15 0-16,-18 22-1 15,-14 15 0-15,-8 16-4 16,10 20-24-16,-3-3-11 16,17 5-1-16,12-5-2 15,18-5 1-15</inkml:trace>
  <inkml:trace contextRef="#ctx0" brushRef="#br3" timeOffset="322039.4196">1942 10074 76 0,'14'-29'36'15,"-8"-2"-2"-15,2 15 2 16,-10 3-32-16,2 13 1 16,-11 16-1-16,0 18 0 15,-14 14-1-15,-2 21 0 16,-10 15-2-16,-4 18 2 15,-2 12-2-15,5 4 2 16,4-3-3-16,11-4 1 16,14-13-1-16,16-14-1 15,17-17-1-15,13-22-2 16,18-16-2-16,-5-26-28 0,17-5-2 15,-11-22 0-15,-2-5-2 16</inkml:trace>
  <inkml:trace contextRef="#ctx0" brushRef="#br3" timeOffset="322211.4294">1514 10596 101 0,'-27'13'39'15,"32"7"0"-15,16-17-2 16,28-4-36-16,25-5-4 15,12-16-12-15,20 7-22 16,-4-8-1-16,3 10 0 0,-12 1-1 16</inkml:trace>
  <inkml:trace contextRef="#ctx0" brushRef="#br3" timeOffset="322471.4443">2449 10712 85 0,'0'-15'36'0,"0"15"0"15,-12 18 1-15,5 5-35 16,-10 9 0-16,0 8-1 0,-2 3-2 15,0 4 0 1,10 0-6-16,-4-15-5 0,22 2-24 16,1-18 1-16,18-8-1 15,5-16 0-15</inkml:trace>
  <inkml:trace contextRef="#ctx0" brushRef="#br3" timeOffset="322654.4547">2774 10709 75 0,'-35'42'36'15,"-3"19"-2"-15,-14 7 1 16,6 13-28-16,-4-8-3 16,10-1-3-16,7-10-1 0,8-11-5 15,22-6-16-15,4-23-14 16,24-14-1-16,3-20-1 15,13-6 0-15</inkml:trace>
  <inkml:trace contextRef="#ctx0" brushRef="#br3" timeOffset="322939.471">2767 11069 98 0,'-9'17'39'15,"9"-17"1"-15,0 0-2 16,14-4-35-16,8-8-1 15,6 1 0-15,1-1 0 16,-2 3 0-16,-2 7-2 0,-8 10 0 16,-15 11-1-16,-10 10 1 15,-11 10 0-15,-7 3 0 16,-3 2 0-16,0-3 0 15,6-2 0-15,9-16 0 16,16-11-1-16,25-13-4 16,9-22-25-16,35-4-10 15,2-14-1-15,16-3 0 16</inkml:trace>
  <inkml:trace contextRef="#ctx0" brushRef="#br3" timeOffset="323592.5084">3909 10291 97 0,'0'0'40'0,"-19"15"-4"15,5 9 1-15,-5 8-36 16,-10 15 0-16,-2 16-1 16,-7 8 0-16,-3 8 0 15,-1 0-1-15,9-3-1 16,0-12-1-16,10-9-1 15,4-20-1-15,12-16-1 16,7-19 1-16,4-22 1 0,8-15 0 16,3-6 4-16,0-8 2 15,-2-6 4-15,5 7 0 16,-9 1 3-16,5 13-1 15,-11 8 0-15,-3 28-1 16,14-5-1-16,-3 22-1 16,4 9-2-16,14 5-1 15,11 3-3-15,15-8-7 16,29 7-29-16,-1-18-4 15,17-1-1-15,6-14-2 16</inkml:trace>
  <inkml:trace contextRef="#ctx0" brushRef="#br3" timeOffset="324096.5372">4998 9910 86 0,'3'-21'38'0,"-3"21"-1"16,0 0 2-16,1 38-33 16,-13 12-3-16,-1 23 1 15,-8 12-2-15,-3 18 1 16,-4 4-2-16,2 5 1 0,5-7-4 15,8-13-2-15,17-7-15 16,5-28-19-16,30-13 1 16,6-27-3-16,20-11 1 15</inkml:trace>
  <inkml:trace contextRef="#ctx0" brushRef="#br3" timeOffset="324412.5553">5554 10321 105 0,'-36'4'40'0,"-16"8"-1"15,5 22 3-15,-1 3-39 16,6 13 1-16,8 2-2 16,12 1 0-16,11 0-1 15,18-4 1-15,15-6-1 0,19-12 0 16,12-13-1-16,11-17 1 15,6-12-1-15,5-14 1 16,-7-13-1-16,-7-6 0 16,-12-5 0-16,-21-5-1 15,-14 7 1-15,-20 5-4 16,-10 8 2-16,-13 9-4 15,-1 12 1-15,-6 3-4 16,14 19-7-16,-3-5-23 16,23 13-1-16,2-17 3 15,27 24-3-15</inkml:trace>
  <inkml:trace contextRef="#ctx0" brushRef="#br3" timeOffset="324891.5827">6255 10414 95 0,'0'-14'41'16,"0"14"-2"-16,-32-18 2 15,2 10-34-15,-15 7-1 16,0 11-2-16,1 7-1 16,0 13 1-16,5 7-3 15,8 6 3-15,10 1-3 16,8 2 0-16,16-6 0 15,13-9 0-15,11-10-1 16,9-12 1-16,7-12-1 16,6-11 0-16,-2-11 1 15,1-10-1-15,-5-5 0 0,-7-5 0 16,-7 1 1-16,-7 6-2 15,-7 4 2-15,-10 10-2 16,-5 24 0-16,0 0 0 16,-9 37 1-16,-5 18-1 15,-1 26 0-15,-6 16 0 16,-1 15 0-16,-1 10 0 15,-2 4 1-15,-2-3-1 16,-2-15 2-16,-1-13-2 16,0-20 2-16,-4-20 0 15,-1-22 0-15,0-22 0 16,0-22-1-16,0-20-1 15,10-20-1-15,3-18-2 16,15-10-3-16,1-18-8 0,25 17-11 16,-8-9-13-16,18 15-2 15,2 5-1-15,13 17 0 16</inkml:trace>
  <inkml:trace contextRef="#ctx0" brushRef="#br3" timeOffset="325703.6291">7133 9518 65 0,'-24'13'39'0,"-4"11"0"15,-15 1 0-15,3 12-20 16,-7-1-14-16,11 8 0 15,9-4-1-15,9 1-1 16,16-9-1-16,18-6-1 16,15-10 0-16,13-5 0 15,9-8-1-15,3 0 1 16,0-2-1-16,-6 3 0 15,-9 3 0-15,-14 11 1 16,-15 8-1-16,-15 10 0 16,-14 3 1-16,-9 4-1 15,-7-1 0-15,2-7-3 16,2-3-3-16,-3-26-27 0,32-6-6 15,-5-30 0-15,22-8-1 16</inkml:trace>
  <inkml:trace contextRef="#ctx0" brushRef="#br3" timeOffset="325870.6387">7261 9507 108 0,'-22'32'41'0,"-4"-7"0"15,19 6 0-15,4-16-40 16,27-11-4-16,29-4-9 15,13-24-27-15,30 1-1 16,6-18 0-16,15 0-2 0</inkml:trace>
  <inkml:trace contextRef="#ctx0" brushRef="#br3" timeOffset="326061.6496">8012 9523 102 0,'-105'121'40'0,"2"17"2"16,-13-2-4-16,13 10-34 15,4-12-3-15,17-9-1 16,23-12-6-16,16-30-7 16,34-10-28-16,18-32 3 15,36-15-2-15,15-31 0 16</inkml:trace>
  <inkml:trace contextRef="#ctx0" brushRef="#br3" timeOffset="326344.6658">8061 10194 104 0,'-27'-9'40'16,"-11"26"3"-16,-26 11-3 15,0 19-31-15,-12 9-6 16,7 8 1-16,5 2-2 16,14-1 0-16,14-5-1 15,25-9 1-15,19-14-1 16,22-12 0-16,17-13-1 15,10-12 0-15,0-7 0 16,-4-9 1-16,-9-6-1 16,-14-4 0-16,-21 0 0 15,-25 3-1-15,-17 4-1 0,-12-1-5 16,4 10-9-16,-14-16-11 15,22 13-16-15,0-6 0 16,23 4-3-16,17-4 3 16</inkml:trace>
  <inkml:trace contextRef="#ctx0" brushRef="#br3" timeOffset="347721.8885">7112 9198 74 0,'-12'-21'37'0,"-12"3"-2"16,-5 18 0-16,-10 6-30 0,-2 25 0 15,-7 25 0-15,1 28 0 16,-5 27-2-16,10 25 2 15,9 19-3-15,17 16 2 16,15 8-3-16,17-5-1 16,20-1-8-16,6-21-27 15,24-10-6-15,2-28 2 16,10-16-2-16</inkml:trace>
  <inkml:trace contextRef="#ctx0" brushRef="#br3" timeOffset="348152.9132">8257 9188 75 0,'0'0'40'15,"32"26"-3"-15,11 9 3 16,8 7-24-16,10 17-14 15,5 12-1-15,4 25 2 16,-6 19-1-16,-12 19-1 16,-24 14-1-16,-25 18 1 15,-25 7-1-15,-21-3 0 16,-10-5-5-16,-19-26-32 15,22-25-4-15,1-36 0 16,18-35 0-16</inkml:trace>
  <inkml:trace contextRef="#ctx0" brushRef="#br3" timeOffset="358896.5277">2198 11647 58 0,'0'0'35'0,"0"0"0"0,0 0 0 16,-11 14-27-16,-11 3-2 15,0 16 0-15,-5 5-1 16,0 14-1-16,-3 6-1 16,5 11 0-16,3 6-1 15,8 6-1-15,7-4 0 16,10-3-3-16,10-5 0 15,8-11-1-15,8-4-5 16,-1-24-20-16,9-4-8 16,-6-20-2-16,5-9 0 15</inkml:trace>
  <inkml:trace contextRef="#ctx0" brushRef="#br3" timeOffset="359107.5397">1953 12054 85 0,'-23'26'39'0,"16"2"-1"16,7-16-1-16,22-3-38 16,14-9-2-16,8-9-2 15,20 2-3-15,-2-12-7 16,17 8-18-16,-10-7-4 15,5 8 0-15,-10-3 1 16</inkml:trace>
  <inkml:trace contextRef="#ctx0" brushRef="#br3" timeOffset="359280.5496">2610 12113 72 0,'-11'23'38'15,"3"11"-2"-15,-6-7-1 16,0 7-31-16,4 0-4 15,-3-10-10-15,12 5-24 16,-3-13-2-16,11-3-1 16,-7-13 0-16</inkml:trace>
  <inkml:trace contextRef="#ctx0" brushRef="#br3" timeOffset="359476.5608">2956 12106 82 0,'-26'61'39'15,"-12"1"-2"-15,0 12-1 16,-1-4-37-16,2-6 0 16,9-3-4-16,0-19-4 15,14-5-28-15,9-20 1 16,17-12-2-16,5-16 0 15</inkml:trace>
  <inkml:trace contextRef="#ctx0" brushRef="#br3" timeOffset="359774.5779">2996 12403 82 0,'-23'18'40'16,"13"0"-2"-16,-1-16 1 15,11-2-35-15,20-5-3 16,7-8 1-16,3-3-1 15,6 3 0-15,-5 1 1 16,2 8-1-16,-8 7 1 16,-9 11-1-16,-15 12 0 15,-11 9 1-15,-10 2-1 16,-4 4 0-16,-2-2 0 15,2-5-1-15,7-5-1 16,11-14 0-16,16-10-1 16,17-21-6-16,22-2-30 15,0-13-2-15,14 4 1 0,-2-13-3 16</inkml:trace>
  <inkml:trace contextRef="#ctx0" brushRef="#br3" timeOffset="360150.5994">4369 11910 77 0,'-3'20'38'15,"-8"19"-3"-15,-17 14 1 16,-9 18-37-16,-10 16-1 15,-12 5 0-15,0 5-2 16,-1-9-1-16,15 0-19 16,0-23-10-16,23-20-2 15,10-27 1-15</inkml:trace>
  <inkml:trace contextRef="#ctx0" brushRef="#br3" timeOffset="360310.6085">4136 12328 88 0,'-3'-42'41'0,"1"22"1"15,-15 6-3-15,6 21-32 16,1 9-2-16,14 10-2 15,13 2-1-15,15-4-3 16,21 3-8-16,8-18-29 16,33 2-3-16,7-15-1 15,12 0-2-15</inkml:trace>
  <inkml:trace contextRef="#ctx0" brushRef="#br3" timeOffset="361285.6643">5635 12109 48 0,'0'0'37'16,"-12"-1"-1"-16,12 1 1 15,0 0-25-15,0 0-3 16,0 0-1-16,17-3-1 16,8-5-2-16,17 3 0 15,9-4-2-15,16 2 0 16,10-2-1-16,6-1 0 0,2 2-1 15,-4 1 0-15,-7 0-2 16,-9 3 1-16,-11-1 0 16,-11 2-1-16,-13 2-2 15,-12-6-3-15,0 11-20 16,-18-4-14-16,1-11 1 15,-9 0-2-15,8 11 0 16</inkml:trace>
  <inkml:trace contextRef="#ctx0" brushRef="#br3" timeOffset="373771.3785">7084 11699 55 0,'-37'25'38'0,"-8"4"-2"16,0 11 0-16,-6 3-27 16,6 15-3-16,3 0-1 15,11 17 0-15,11 1-2 16,16-1-2-16,11-4 0 15,19-9-1-15,18-15 0 16,14-18 0-16,16-23 0 0,9-27 1 16,3-22-1-16,2-17 1 15,-9-12 0-15,-8-7 1 16,-21-5 0-16,-18 5 0 15,-25 6-1-15,-21 13 1 16,-17 10-1-16,-17 17 1 16,-10 11-1-16,-5 11 1 15,3 11-3-15,4 3-2 16,22 18-20-16,15-13-17 15,23 6 1-15,18-11-2 16,26 1 1-16</inkml:trace>
  <inkml:trace contextRef="#ctx0" brushRef="#br3" timeOffset="373921.387">7914 11924 106 0,'-39'25'42'15,"5"-2"-4"-15,-3-22-9 16,0-7-62-16,18 2-8 15,2-16 1-15,13 2-3 16</inkml:trace>
  <inkml:trace contextRef="#ctx0" brushRef="#br3" timeOffset="374958.4464">8563 11694 27 0,'3'-13'33'0,"-2"-2"0"15,-3 3 2-15,-5-8-20 16,7 20-5-16,-27-21-1 15,10 18-1-15,-13-3-1 16,2 11-2-16,-9 1-1 16,2 10 0-16,-3 3-1 15,2 15 1-15,2 5-2 16,9 8-1-16,3 6 1 15,9 6-2-15,11 1 1 16,11-5 0-16,13-7 0 16,13-14-2-16,17-15 2 15,9-17 0-15,12-18 0 16,6-15 0-16,-3-17 0 0,-2-5 1 15,-8-8-1-15,-18-1 1 16,-15 3-1-16,-20 6 1 16,-23 5-2-16,-16 8 1 15,-17 13-2-15,-12 5 0 16,-6 10 0-16,1 4-4 15,12 19-16-15,3-11-19 16,25 9 1-16,20-9-2 16,6 10 1-16</inkml:trace>
  <inkml:trace contextRef="#ctx0" brushRef="#br3" timeOffset="375437.4738">9050 11506 82 0,'-10'4'40'15,"10"-4"-1"-15,0 0 0 16,24 13-37-16,5-20-1 0,12-1 0 16,7-5 0-16,7-1 1 15,0-2 0-15,3 1-1 16,-2 2 1-16,-9 6 0 15,-10 6 0-15,-6 8 0 16,-17 10 0-16,-10 10-1 16,-14 7 0-16,-12 12 2 15,-8 6-3-15,-5 7 2 16,-6 1-2-16,2 0-2 15,5-2 0-15,9-11-3 16,16 0-8-16,3-19-29 16,22-7 1-16,6-21-3 15,19-6 2-15</inkml:trace>
  <inkml:trace contextRef="#ctx0" brushRef="#br3" timeOffset="375867.4983">9910 11591 82 0,'-5'-24'40'16,"6"5"0"-16,-11-10 0 15,1 11-35-15,-5-2 0 16,1 13 0-16,-9 3-2 15,-5 16 0-15,-3 7-2 16,-4 9 1-16,1 7-1 0,2-1 0 16,6 4 0-16,7-5 1 15,11-6-1-15,10-5 1 16,13-14-1-16,11-10-1 15,10-9 0-15,10-9 0 16,5-7 1-16,0 0-3 16,-5-3 3-16,-3 3-2 15,-8 5 1-15,-10 11 0 16,-13 12 1-16,-13 15-1 15,-19 14 1-15,-10 15 1 16,-4 9-2-16,-5 6-1 16,3 6 0-16,2-2-3 15,16-2-1-15,3-20-10 16,35-1-25-16,4-25-5 0,19-7 3 15,3-21 0-15</inkml:trace>
  <inkml:trace contextRef="#ctx0" brushRef="#br3" timeOffset="376256.5206">10347 11496 91 0,'-13'10'40'0,"-1"-9"2"15,14-1-1-15,0 0-37 16,11-6-1-16,9 1-1 16,5-1 0-16,0 1 0 15,6 3-1-15,-2 2 0 0,-1 2 0 16,-4 3-1-16,-5 3 0 15,-8 2 1-15,-4 5 0 16,-10 5-1-16,-11 3 0 16,-9 7 1-16,-8 5 1 15,-8 6-1-15,-2 4-2 16,-3 0 2-16,5 0-2 15,10-3 1-15,14-7 0 16,21-8 0-16,20-13-2 16,25-12 1-16,17-14-3 15,25 4-13-15,-10-22-23 16,23 3-3-16,-12-12 1 15,0 6-2-15</inkml:trace>
  <inkml:trace contextRef="#ctx0" brushRef="#br3" timeOffset="379234.6909">12405 11573 77 0,'-29'9'41'0,"15"2"0"16,14-11-1-16,14-7-30 0,14-3-9 16,19-2 0-16,19-7-1 15,13-3-1-15,6 0-2 16,0-3-5-16,6 9-30 15,-24 2-1-15,-8 15-1 16,-28 0 1-16</inkml:trace>
  <inkml:trace contextRef="#ctx0" brushRef="#br3" timeOffset="379384.6995">12516 11816 93 0,'-39'23'39'16,"25"-3"1"-16,14-20-9 15,24-5-28-15,28-8-3 16,24-12-4-16,23 3-33 15,10-8-1-15,17-1-1 0,3-3-2 16</inkml:trace>
  <inkml:trace contextRef="#ctx0" brushRef="#br3" timeOffset="379752.7206">14476 11566 88 0,'0'0'42'0,"-14"4"0"15,32-4-1-15,6-13-39 16,21 1-1-16,20-2-2 16,14-3-2-16,17 14-12 15,-3-13-24-15,10 10 0 16,-13-2-3-16,-3 7 2 15</inkml:trace>
  <inkml:trace contextRef="#ctx0" brushRef="#br3" timeOffset="380255.7493">15987 11206 77 0,'-29'1'40'16,"-5"13"-2"-16,-13-1-1 15,-1 18-34-15,-2 7 0 16,3 13 1-16,5 7-1 15,11 5 1-15,11 3-2 16,16 1 2-16,20-7-3 16,22-10 0-16,18-13 0 15,16-16 1-15,13-19-1 16,4-13-2-16,5-22 2 15,-8-10-2-15,-12-14 1 16,-19-3 2-16,-22-2-3 0,-22-3-1 16,-24 6 2-16,-16 5 0 15,-19 12-1-15,-8 8 0 16,-3 13 0-16,1 2-5 15,21 23-24-15,2-6-9 16,26 13-1-16,9-11-1 16</inkml:trace>
  <inkml:trace contextRef="#ctx0" brushRef="#br3" timeOffset="380397.7575">16667 11545 101 0,'-15'21'40'16,"-11"-14"-2"-16,1-15-27 15,4-2-51-15,12-17-1 0,16-2-2 16</inkml:trace>
  <inkml:trace contextRef="#ctx0" brushRef="#br3" timeOffset="380983.791">17208 11106 89 0,'-35'-2'41'0,"25"3"-1"16,10-1-1-16,3-12-39 15,38 4-1-15,12-2 1 16,9 2 0-16,5 1 0 16,-1 2 0-16,-6 4 0 15,-10 7 0-15,-13 4 1 16,-19 10-1-16,-17 6 1 15,-16 7-1-15,-14 6 1 16,-11 1 0-16,-4 2 0 0,1-7-1 16,5 0 0-16,10-8 0 15,15-9 1-15,19-5-1 16,18-11 0-16,17-4 0 15,13-3 0-15,4-1 0 16,-1 3 1-16,-5 2 0 16,-14 9 1-16,-18 9-1 15,-20 11 0-15,-24 9 0 16,-19 3 0-16,-14 5-1 15,-8-1 0-15,7 0-3 16,3-16-2-16,28 5-19 16,6-26-15-16,37-8 0 15,14-18-3-15,38-7 3 0</inkml:trace>
  <inkml:trace contextRef="#ctx0" brushRef="#br3" timeOffset="381298.809">18262 11129 94 0,'-30'-12'40'0,"-5"22"0"15,-19 0-1-15,0 17-35 16,-1 11-2-16,7 8 1 16,5 5-1-16,14 7 0 15,17-1 0-15,14-2 0 16,21-4-1-16,20-11 0 15,16-10 0-15,9-15-1 16,4-11 0-16,4-12 0 0,-8-13-1 16,-7-9 0-16,-16-9 0 15,-18-6-1-15,-14-5 0 16,-15-3-1-16,-10 0 0 15,-10 2-1-15,2 9-1 16,-6 2-3-16,15 17-8 16,-8-3-16-16,19 26-7 15,5-16 1-15,20 18-1 16</inkml:trace>
  <inkml:trace contextRef="#ctx0" brushRef="#br3" timeOffset="381516.8215">18947 11025 97 0,'0'0'41'16,"5"-14"-1"-16,-6 25-3 16,-12 7-34-16,1 17 1 15,-8 14-1-15,0 10-3 16,-1 12-1-16,-1 4-2 15,4 6-1-15,-2-15-14 16,20 4-22-16,0-19 0 16,22-8-1-16,4-21 0 15</inkml:trace>
  <inkml:trace contextRef="#ctx0" brushRef="#br3" timeOffset="381849.8405">19607 11131 98 0,'-23'0'42'15,"-7"25"0"-15,-19 7 0 16,15 7-37-16,-9 12-3 16,8 6 1-16,9 0-1 15,16-1 0-15,13-7-1 16,20-10 0-16,17-12-1 15,8-12 1-15,13-17-2 16,2-10 1-16,3-16 0 16,-2-10 0-16,-10-10 0 15,-5-9 0-15,-16-7 0 16,-13-9-1-16,-16 0 1 15,-16 7 1-15,-12 10-1 16,-14 11 0-16,-6 21-5 0,-15 1-15 16,20 33-10-16,-7 6-11 15,11 17-3-15,5 1-2 16</inkml:trace>
  <inkml:trace contextRef="#ctx0" brushRef="#br2" timeOffset="386686.1171">5579 12741 23 0,'11'-13'32'15,"3"1"0"-15,-4-1 0 16,-10 13-20-16,13-15-4 15,-13 15-3-15,14-9-2 16,-14 9-2-16,12 1 0 16,-12-1-1-16,14 6 0 15,-4-4 1-15,3-1 0 16,2 0 0-16,1-3 1 15,3 2 1-15,-3-5-1 16,5 3 1-16,-6-2-1 16,3 0 0-16,-4 1 0 0,-3 0 1 15,-11 3-3-15,18-3 1 16,-18 3-1-16,0 0 0 15,0 0 1-15,0 0-1 16,0 0 0-16,0 0 0 16,0 0 1-16,0 0 0 15,-9-12 0-15,9 12 0 16,-13-4 1-16,13 4-1 15,-11 0 1-15,11 0 0 16,0 0-1-16,-12-3 0 16,12 3-1-16,0 0 1 15,0 0-1-15,0 0 1 16,0 0-1-16,0 0 0 0,0 0 1 15,0 0-1-15,0 0 0 16,0 0 0-16,0 0 0 16,0 0 0-16,0 0 0 15,0 0 0-15,0 0 0 16,0 0 0-16,0 0 0 15,17 0 0-15,-17 0 0 16,15 5 0-16,-15-5 0 16,18 13 0-16,-8-8-1 15,3 2 1-15,2-1 0 16,8-2 0-16,7-3 0 15,8-5 0-15,12-3 0 16,9-2 0-16,9-6 0 16,8 4 1-16,5-5-1 0,2 2 1 15,0 0-1-15,2 5 1 16,1 1-2-16,1 2 3 15,-1 2-2-15,1 0 0 16,1 0 0-16,1 0 0 16,0-2 1-16,3-2-1 15,3-1 0-15,2-3 0 16,5-2 0-16,1 2 0 15,1-3 0-15,6 1 0 16,4-2-1-16,2-1 1 16,-2 4 0-16,1-2-1 15,-3 0 2-15,1-2-1 16,-1 1 0-16,-1 0 0 15,-1-2 1-15,-3-1-1 0,-3-3 0 16,-1 3 0-16,-2-2 1 16,-1 0-1-16,-5 4 0 15,0 1 0-15,-4 3 1 16,-3 3-1-16,-1 3 0 15,-6 3 0-15,0 3 1 16,-1 0-1-16,-8 1 0 16,1-3 0-16,-4-2 0 15,0-2 0-15,-1-2 0 16,-1-3 0-16,-3-2 0 15,-3 1 0-15,-5-1 0 16,-10 2-2-16,-5 6-3 16,-17-6-9-16,-3 16-23 15,-21-4 0-15,-2 11-2 16,-17-5 1-16</inkml:trace>
  <inkml:trace contextRef="#ctx0" brushRef="#br2" timeOffset="387385.1571">6048 13221 83 0,'-11'6'43'16,"1"-12"-3"-16,10 6 1 0,20-11-39 15,4 1-1-15,15-1-3 16,6-6-2-16,18 12-14 16,-2-13-22-16,12 8 1 15,-1-5-3-15,8 7 2 16</inkml:trace>
  <inkml:trace contextRef="#ctx0" brushRef="#br2" timeOffset="387761.1786">6974 13052 62 0,'-22'-9'40'0,"7"6"0"16,-7-9 0-16,7 6-31 15,-6 5-4-15,5 12-1 16,-6 7 0-16,3 13-1 15,-3 10-1-15,1 8-1 16,7 5 0-16,4-2 0 16,8-1-1-16,11-9 0 15,17-12 0-15,11-13 0 16,10-16 0-16,6-11 0 15,0-13 0-15,0-10 1 16,-6-7-1-16,-8-7 1 16,-10-3 0-16,-15-3-1 15,-14-1 1-15,-8 2-1 16,-11 7 0-16,-5 7-1 0,-3 11-1 15,-2 7-1-15,10 23-16 16,-5-4-22-16,20 17 1 16,1 0-3-16,16 8 2 15</inkml:trace>
  <inkml:trace contextRef="#ctx0" brushRef="#br2" timeOffset="387903.1868">7529 13176 94 0,'-18'-6'38'15,"0"-2"-2"-15,7-12-40 16,-5-6-36-16,19 2-1 16,4-11 1-16</inkml:trace>
  <inkml:trace contextRef="#ctx0" brushRef="#br2" timeOffset="388263.2073">8192 12867 77 0,'-16'8'42'16,"-12"-6"-1"-16,5 14 1 16,-11-2-38-16,9 12 1 15,-2 4-1-15,6 8-1 16,1 4 0-16,10 8 0 15,11-2-2-15,8-3 0 0,17-6 0 16,9-6-1-16,12-10 0 16,9-11 0-16,1-12 0 15,0-13-1-15,-4-12 1 16,-7-9 1-16,-11-10-2 15,-12-6 2-15,-15-1-2 16,-17-6 0-16,-6 5-1 16,-13 1-2-16,-3 16-1 15,-11-5-11-15,11 29-25 16,-8 2-1-16,16 13-1 15,5 2 1-15</inkml:trace>
  <inkml:trace contextRef="#ctx0" brushRef="#br2" timeOffset="388765.2361">9048 12622 69 0,'-15'-3'41'16,"15"3"-1"-16,-21-1 1 15,21 1-36-15,0 0 0 16,0 0-1-16,23-16 0 16,11 5 1-16,9-5-3 15,9 1 2-15,3-1-2 16,2 2 1-16,-1 3-2 15,-4 11 2-15,-12 9-2 16,-13 12-2-16,-18 10 2 16,-12 14-2-16,-14 9 1 15,-9 9-1-15,-10 8 0 16,-3-2-2-16,6 3 0 0,2-12-1 15,18 10-14-15,-1-30-25 16,29-3 2-16,12-24-2 16,24-9 2-16</inkml:trace>
  <inkml:trace contextRef="#ctx0" brushRef="#br2" timeOffset="389147.2579">9978 12574 83 0,'-30'-23'43'15,"-12"3"-1"-15,2 19 0 16,-10 6-38-16,3 13 0 16,-2 5-1-16,6 10-1 0,8-2 0 15,11 6-1-15,13-7-1 16,18-6 0-16,14-10 1 15,16-11 0-15,11-10-1 16,6-11 1-16,5-8-1 16,2-5 2-16,-6-3-1 15,-7 1 1-15,-10 3-1 16,-10 6 1-16,-10 6-1 15,-18 18 1-15,0 0-2 16,-8 24-1-16,-16 15 1 16,-7 13-2-16,-2 11 1 15,0 10-2-15,4 8-1 16,8-7-3-16,23 10-21 15,0-27-16-15,25-7 2 0,7-22-2 16,18-13 2-16</inkml:trace>
  <inkml:trace contextRef="#ctx0" brushRef="#br2" timeOffset="389471.2764">10386 12590 80 0,'0'0'42'0,"0"0"-2"16,27-3 2-16,6-2-37 16,5-4-2-16,6 6 1 0,-4 0 0 15,-1 6-2 1,-12 6 0-16,-10 8-1 0,-12 8 0 15,-20 9-1-15,-14 8 1 16,-11 6 0-16,-5 2 0 16,0 1 1-16,3-3-1 15,8-3 0-15,14-9 0 16,20-14 0-16,22-10-3 15,17-20-3-15,27 5-13 16,-9-20-22-16,31-1-4 16,4-13 0-16,21 4-1 15</inkml:trace>
  <inkml:trace contextRef="#ctx0" brushRef="#br2" timeOffset="390366.3276">15467 12027 42 0,'-83'4'34'0,"9"3"3"15,4-7-2-15,16 7-25 16,5-10-3-16,16 7 0 15,8-9-2-15,25 5-1 16,0 0-1-16,30-15-2 16,14 7 0-16,13 1-1 0,12 1 1 15,13 2-1-15,14-1 0 16,18 3 1-16,9-3-1 15,12 3 1-15,16-4-1 16,16 0 0-16,18-3 1 16,14-2 0-16,17-4-1 15,8 1 1-15,15-1 0 16,9 1 0-16,9 2 0 15,8 3-1-15,3 1 1 16,2 2 0-16,-1 1 0 16,1-1 0-16,1-4 0 15,-5-1 3-15,-5-3-4 16,-13-3 1-16,-12-1-2 15,-17-6-4-15,-18 6-31 16,-37-5-1-16,-33 8-1 0,-43-1-4 16</inkml:trace>
  <inkml:trace contextRef="#ctx0" brushRef="#br2" timeOffset="391067.3677">14971 12638 86 0,'0'0'40'0,"0"0"1"16,0 0 0-16,25 5-38 15,7-14-4-15,15 3-2 16,3-7-8-16,16 9-28 15,-2-4 1-15,9 5-4 16,-4-5 2-16</inkml:trace>
  <inkml:trace contextRef="#ctx0" brushRef="#br2" timeOffset="391509.393">16064 12323 71 0,'0'0'39'16,"4"-14"-2"-16,-4 14 1 15,-20 8-36-15,2 7 1 16,-11 6 0-16,-4 13 2 16,-6 4-1-16,0 8-1 15,-1 0 0-15,9 3 0 16,8-3 0-16,13-3-1 15,20-10-1-15,16-10-1 16,18-11 1-16,17-10-1 0,10-12 0 16,7-9 1-16,-2-9-1 15,-5-7 1-15,-9-6 0 16,-17-4-1-16,-19 2 1 15,-19 1-1-15,-18 4 0 16,-18 7 0-16,-7 7-1 16,-6 5-2-16,4 12-2 15,-3-3-13-15,23 18-22 16,3-3 0-16,24 11-1 15,11-5 0-15</inkml:trace>
  <inkml:trace contextRef="#ctx0" brushRef="#br2" timeOffset="391652.4012">16729 12539 92 0,'7'20'38'16,"-24"-19"3"-16,0 1-5 16,-1 3-54-16,1-22-25 15,20 3 3-15,2-9-2 16,18 4 2-16</inkml:trace>
  <inkml:trace contextRef="#ctx0" brushRef="#br2" timeOffset="391982.4201">17243 12343 94 0,'-28'-2'41'0,"2"9"2"0,-8-7-3 16,-2 8-36-1,3 7-2-15,9 10 1 0,-3 8-2 16,9 6 0-16,0 2 0 15,12 4 0-15,10-1-1 16,15-7 1-16,12-7 0 16,14-12-2-16,14-13 1 15,5-10 1-15,6-11-1 16,-4-10 2-16,-6-6-1 15,-11-7-1-15,-15-2 0 16,-16-3 0-16,-19 0-1 16,-17 5-1-16,-10 8-2 15,-13 2-2-15,1 19-7 16,-12-10-18-16,15 22-10 0,2-2-1 15,16 11 0-15</inkml:trace>
  <inkml:trace contextRef="#ctx0" brushRef="#br2" timeOffset="392486.4489">18013 12282 79 0,'0'0'40'15,"0"0"-1"-15,14-14 0 16,11-2-35-16,7-2-1 16,8 2 0-16,5-2 0 15,9 4 1-15,-6 3-1 16,4 4-1-16,-9 6 1 15,-2 9-2-15,-13 8 1 16,-12 9-1-16,-13 9 0 0,-11 7 1 16,-12 8-2-16,-10 3 2 15,-2 2-3-15,-6-1 0 16,4-2-2-16,5-10-2 15,18 3-15-15,-3-26-18 16,32 1-3-16,11-23-2 16,29-4 1-16</inkml:trace>
  <inkml:trace contextRef="#ctx0" brushRef="#br2" timeOffset="392891.4721">19126 12236 90 0,'-16'-22'40'16,"4"7"1"-16,-12-4-1 16,5 9-34-16,-18 3-2 15,-3 17 0-15,-9 6 0 16,-2 11-1-16,0 6-1 15,6 4 1-15,7 1-2 16,16-1 1-16,16-6-1 16,16-11 0-16,22-9-1 15,11-11 1-15,13-11-1 16,3-4 0-16,4-5 0 15,-4-4 0-15,-7-1 0 16,-8 5 0-16,-15 0 1 16,-9 11-1-16,-20 9 0 15,-1 12 1-15,-18 14-2 0,-9 10 2 16,-6 7-2-16,-3 10-1 15,1 6-2-15,-1-1-2 16,17 5-8-16,-1-24-13 16,34 6-8-16,1-26-8 15,27-5 0-15,8-20 1 16</inkml:trace>
  <inkml:trace contextRef="#ctx0" brushRef="#br2" timeOffset="393236.4918">19566 12221 96 0,'-14'1'41'0,"-3"-8"0"16,17 7-1-16,10-5-37 15,21-4-1-15,10 0 1 16,7 2-1-16,0 3 1 15,8 3 0-15,-8 2-2 16,-6 7 1-16,-14 8-1 16,-14 7 0-16,-19 9 0 15,-15 9 0-15,-19 4 0 16,-9 8 1-16,0-1-2 15,-3-2 1-15,10-4-1 16,14-5 0-16,22-11 0 16,24-11-1-16,29-8-1 15,20-15-5-15,32 3-8 0,1-24-13 16,29 12-12-16,-11-13-3 15,6 8-2-15,-12-6 3 16</inkml:trace>
  <inkml:trace contextRef="#ctx0" brushRef="#br2" timeOffset="393989.5349">2439 13953 70 0,'21'-25'40'0,"-14"-1"0"15,-2 16-1-15,-5 10-35 16,-26 10-1-16,0 21-1 16,-6 24-1-16,-8 21 1 15,-5 24 0-15,-2 17-1 16,8 13 0-16,4-2 0 15,13 0-2-15,16-16 0 16,17-15-1-16,20-27-2 16,17-33-5-16,26-11-23 15,-6-35-9-15,12-8-1 16,-12-24 0-16</inkml:trace>
  <inkml:trace contextRef="#ctx0" brushRef="#br2" timeOffset="394161.5447">2078 14537 81 0,'-44'24'44'16,"15"-9"-3"-16,30 6 1 16,16-10-37-16,26-24-9 15,31 3-15-15,6-21-22 16,20 6 1-16,-5-11-3 15,9 10 1-15</inkml:trace>
  <inkml:trace contextRef="#ctx0" brushRef="#br2" timeOffset="397429.7316">2840 14564 67 0,'9'-10'39'0,"-11"-2"-2"15,2 12 0-15,0 0-34 16,-16 25-1-16,7-6-1 15,-1 10 1-15,-4 2-2 16,4 3-1-16,1 0-3 0,-1-6-3 16,20 3-21-16,-10-31-11 15,24 10 2-15,0-26-1 16</inkml:trace>
  <inkml:trace contextRef="#ctx0" brushRef="#br2" timeOffset="397605.7417">3324 14313 70 0,'0'0'39'0,"4"26"-1"15,-33 17 0-15,-5 26-34 16,-16 14-3-16,-8 13-2 16,-3 10 0-16,-1-1-1 15,4-5-2-15,8-14-2 16,21-8-13-16,7-35-19 15,25-12 0-15,11-29 0 0,24-13 0 16</inkml:trace>
  <inkml:trace contextRef="#ctx0" brushRef="#br2" timeOffset="397913.7593">3337 14929 64 0,'-23'28'39'0,"-1"-15"0"16,13-1 1-16,11-12-38 15,16-12 0-15,10-3 0 16,7 0 0-16,0 1-1 16,-1 5 1-16,-2 5-1 15,-6 9 0-15,-15 11 1 0,-11 13-1 16,-15 5 1-16,-4 5 0 15,-4-5 0-15,4 3 0 16,4-8-1-16,7-3 0 16,10-15 0-16,17-11-2 15,17-6-4-15,2-19-19 16,28 12-19-16,1-11 0 15,22 3-2-15,4-10 0 16</inkml:trace>
  <inkml:trace contextRef="#ctx0" brushRef="#br2" timeOffset="398664.8023">11998 13966 79 0,'-29'4'43'0,"7"-11"-2"15,22 7 2-15,16-15-38 16,30 2-2-16,23-6-2 15,19 0-1-15,16-1-2 0,6-4-3 16,12 13-14-16,-10-13-20 16,-7 13-1-16,-23-7-2 15,-15 17 2-15</inkml:trace>
  <inkml:trace contextRef="#ctx0" brushRef="#br2" timeOffset="398822.8113">12429 14141 69 0,'-115'66'39'0,"20"2"1"16,10-19 2-16,37 7-33 15,25-30-5-15,42-12 0 16,41-20-3-16,36-19-3 16,43 1-8-16,15-21-28 15,36 7-3-15,11-10 0 0,11 13-2 16</inkml:trace>
  <inkml:trace contextRef="#ctx0" brushRef="#br2" timeOffset="399733.8634">13990 13254 49 0,'0'0'37'15,"3"-12"-1"-15,35 7 0 16,23-9-22-16,26 7-13 16,28 0-1-16,29 2 1 15,29-4 0-15,22 5 0 16,24-3 1-16,23 7 0 15,14 1 0-15,21 5 0 16,9 4 1-16,20 6-1 16,6-1 0-16,16 3 1 15,10-7-1-15,15 1 0 16,13-10 1-16,9-4-1 15,3-9 1-15,3-6-2 0,-5-4 1 16,-11-5-2-16,-20-2 0 16,-30-1-1-16,-29 4-1 15,-33 0-1-15,-33 4-1 16,-38 0-2-16,-26 15-5 15,-45-4-28-15,-11 11 2 16,-31-3-1-16,-17 9 2 16</inkml:trace>
  <inkml:trace contextRef="#ctx0" brushRef="#br2" timeOffset="400002.8788">22023 13124 72 0,'-9'18'38'0,"-6"8"-1"15,2 19 1-15,-15 10-33 0,9 28-1 16,-8 21-1-16,3 25 1 15,-6 15-1-15,6 17-1 16,2 3 0-16,6 6 0 16,6-1-2-16,8-5 0 15,-1-8-1-15,4-7 0 16,-1-6 0-16,0-6 0 15,-2-9 1-15,-4-7-2 16,3-14 1-16,-3-13-2 16,9-17-2-16,3-33-9 15,21-6-25-15,-7-37-2 16,15-7-1-16,-2-25 1 15</inkml:trace>
  <inkml:trace contextRef="#ctx0" brushRef="#br2" timeOffset="400384.9007">21977 15491 64 0,'-36'2'41'16,"8"2"-1"-16,-10-13 0 15,9-3-38-15,-9-4-1 16,-7-2-1-16,-5 3 1 15,-16 1-1-15,-20 7 0 16,-20 6 0-16,-27 4 0 16,-22 4 0-16,-24 5 1 15,-21 5 0-15,-22-1 0 16,-20 4 1-16,-15-3 0 0,-18 0-2 15,-16-4 1-15,-11 2 0 16,-10-1 0-16,-11 0-2 16,-14-2 1-16,-3 0-1 15,-8 0 0-15,2-2 1 16,4 0 0-16,6-2-1 15,18-1 1-15,20-3-2 16,24-2-2-16,27-13-4 16,40 9-27-16,17-17-4 15,40 8-2-15,17-12 1 16</inkml:trace>
  <inkml:trace contextRef="#ctx0" brushRef="#br2" timeOffset="400482.9063">14351 15498 35 0,'0'0'29'0,"21"-1"-27"16,-21 1-2-16,0 0-27 15,0-11-6-15</inkml:trace>
  <inkml:trace contextRef="#ctx0" brushRef="#br2" timeOffset="400835.9265">14226 13237 59 0,'-1'-70'42'0,"4"22"-1"15,-7 15 0-15,4 33-21 16,-3 22-15-16,9 33-2 15,3 34-1-15,5 29 0 16,4 28-2-16,5 28 0 16,-2 23 0-16,1 14 0 15,-8 8-1-15,-9 9 0 16,-10-3 0-16,-9-5-1 15,-12-9 1-15,-5-17-3 16,3-23-2-16,-3-42-26 16,34-22-9-16,15-51-3 15,25-40 1-15</inkml:trace>
  <inkml:trace contextRef="#ctx0" brushRef="#br2" timeOffset="411090.513">15014 14128 60 0,'0'0'40'15,"9"-31"-1"-15,11 12 0 16,9-9-35-16,17-1 0 0,12-3-1 16,17 3 0-16,11 2-1 15,10 8 0-15,1 4-2 16,0 7 0-16,-15 7 0 15,-12 5 0-15,-22 9 1 16,-25 7 0-16,-26 5 0 16,-25 5 0-16,-20 6-1 15,-14 1 2-15,-5 3-1 16,-1 0 0-16,9-4-1 15,17-1 0-15,18-4 0 16,22 0 0-16,22-2 0 16,20-5-1-16,17 0 0 15,10 3 1-15,0-1 0 0,-2 5 0 16,-14 0 1-16,-15 8 0 15,-22 3 0-15,-24 8 0 16,-27 4-1-16,-16 1-1 16,-13-2 0-16,-1-8-3 15,10 3-15-15,2-30-20 16,36-5-1-16,14-25-4 15,35-6 4-15</inkml:trace>
  <inkml:trace contextRef="#ctx0" brushRef="#br2" timeOffset="411456.5339">16412 14401 60 0,'-21'3'39'15,"-11"-5"-1"-15,4 9 1 0,-6-4-33 16,10 2-4-16,2-2 1 15,6 3-1-15,3 2 0 16,13-8 0-16,-8 18 0 16,11-5 0-16,-3-13-1 15,15 21 0-15,-1-13 0 16,3-2-1-16,2-6 1 15,2-3-1-15,-1-4 1 16,-3-2-1-16,-2-2 1 16,-2-4 0-16,-7 1 0 15,-2 2 0-15,-4 12 0 16,-4-17 0-16,4 17-1 0,-12-5 1 15,12 5-1-15,-16 17-1 16,12 1-4-16,-6-10-15 16,16 13-19-16,-6-21-1 15,18 19-1-15,3-24-1 16</inkml:trace>
  <inkml:trace contextRef="#ctx0" brushRef="#br2" timeOffset="412090.5702">17383 13987 60 0,'-27'-13'39'16,"3"5"-1"-16,-13-8 1 15,-3 8-34-15,-3-2-1 16,-3 13 0-16,-8 2 0 15,-4 14 0-15,-8 10-1 16,2 11 0-16,1 5-1 0,14 3-1 16,9 0 0-16,23-3 0 15,25-8-1-15,29-11 0 16,24-6 0-16,25-6 0 15,15-1 0-15,6 5 0 16,-4 4 0-16,-7 9 0 16,-20 13 0-16,-24 10 0 15,-27 8 0-15,-30 6-1 16,-26 5 0-16,-23-2 0 15,-13-3 1-15,-10-10-1 16,-4-17 1-16,4-15-2 16,11-24 2-16,20-24-1 15,26-26 1-15,22-31 1 16,27-26-1-16,23-20 0 0,17-11 1 15,11-4 0-15,3 9-1 16,-9 12-2-16,-5 32-18 16,-35 14-18-16,-10 36-1 15,-31 17-2-15,-15 28 1 16</inkml:trace>
  <inkml:trace contextRef="#ctx0" brushRef="#br2" timeOffset="413237.6358">18692 13877 36 0,'0'-17'34'0,"4"5"3"16,-7-6-1-16,3 18-15 15,-5-18-10-15,5 18-5 16,0 0-1-16,-15 40-2 16,1 5-1-16,-1 20 0 15,-6 17-1-15,-2 16-1 16,-7 9 1-16,1 8-1 15,2-7-1-15,8-10-2 16,8-9-2-16,2-27-22 0,21-5-10 16,-1-30-3-16,14-7 1 15</inkml:trace>
  <inkml:trace contextRef="#ctx0" brushRef="#br2" timeOffset="413455.6483">18360 14365 78 0,'-54'-19'40'15,"16"17"-1"-15,4-3 1 16,34 5-36-16,-4 11-2 16,31-16-3-16,21-4-1 15,13-8-1-15,16-1-3 16,8-15-4-16,21 8-6 0,-12-22-7 15,13 10-12-15,-10-12-1 16,1 6 3-16,-16-11 1 16</inkml:trace>
  <inkml:trace contextRef="#ctx0" brushRef="#br2" timeOffset="413778.6667">19335 13762 46 0,'-15'-15'34'0,"-9"23"1"16,-14 9-1-16,1 30-10 16,-18 1-11-16,7 24-6 15,-10 8-1-15,4 14-2 16,-4 7-1-16,10-1 0 15,3-2-1-15,8-5-1 16,10-11 0-16,11-8 0 16,11-15-1-16,17-16-2 15,9-19 1-15,10-14 1 0,9-12 0 16,4-12-1-16,3-10 1 15,1-8 0-15,-3-5 1 16,-5-1 0-16,-3 5-1 16,-8 4 0-16,-4 10 0 15,-9 8-1-15,-3 15 0 16,-8 7-1-16,5 13-2 15,-11 2-1-15,6 13-7 16,-8-12-17-16,14 10-10 16,-1-13-2-16,13-2 2 15</inkml:trace>
  <inkml:trace contextRef="#ctx0" brushRef="#br2" timeOffset="414874.7294">19746 14508 72 0,'-33'6'39'0,"14"20"-1"15,-18-2 1-15,7 11-34 16,-3 4-3-16,5 5 0 16,4-4 0-16,4-1-2 15,8-5 1-15,3-6-2 16,8-10 1-16,11-8-2 15,1-14 2-15,8-8 1 16,4-9-1-16,1-7 2 16,2-8-2-16,1-4 2 15,-2-7-2-15,-2 1 2 16,-2-1-2-16,-2 4 0 0,-1 8 0 15,-2 7 0-15,4 4 0 16,1 5 0-16,4 9 0 16,6 2 0-16,6 2 0 15,4 0 0-15,3-3 0 16,2-1 0-16,-4 0 0 15,-5 1 1-15,-6 0-1 16,-9 1 1-16,-10 2-1 16,-12 6 0-16,-12 4 1 15,-10 5 0-15,-5 4-1 16,-7 6 1-16,-4 7-1 15,-5 9 2-15,2 6-2 16,5 2 2-16,10 2-2 16,11-2 1-16,15-5 0 15,10-7 0-15,18-12-1 0,10-12-1 16,12-11 1-16,2-10-1 15,1-10 1-15,-5-7 0 16,-6-7 0-16,-10-4-1 16,-9-3 1-16,-9-1 0 15,-9 4 0-15,-5 2 1 16,-6 7-1-16,0 6 0 15,-3 10 0-15,9 17 1 16,-15-10-1-16,15 10 0 16,1 14 0-16,9-4 1 15,9 0-1-15,5-3 0 16,4-3 0-16,2-2 0 15,0-3 1-15,-3 0-1 16,-5-2 0-16,-5 1 1 0,-3 0-1 16,-14 2 0-16,11 1 0 15,-11-1 1-15,0 0-1 16,-6 21 0-16,-2-5 1 15,-3 7-1-15,-3 8 0 16,1 1 0-16,-2 6 1 16,3-1-1-16,6-2 0 15,7-7 0-15,7-9 0 16,11-11 1-16,10-12-1 15,8-11 0-15,2-11 0 16,5-4 0-16,-1-8 0 16,-5 3 0-16,-3-2 0 15,-8 7 0-15,-5 3 0 0,-11 10 0 16,-11 17 0-16,0 0 0 15,0 0-1-15,-10 31 1 16,-2 2 0-16,4 4 0 16,0 5 0-16,4 0 0 15,6-2 0-15,3-3 0 16,7-9 0-16,1-9 0 15,8-11 1-15,0-10-1 16,4-11 0-16,-2-4 0 16,-1-11 1-16,-1-5-1 15,1-7 0-15,-2-5-1 16,1-5-1-16,0-8-2 15,5 4-2-15,-3-8-8 16,17 21-10-16,-18-10-7 0,16 23-8 16,-10 1-3-16,9 21 2 15</inkml:trace>
  <inkml:trace contextRef="#ctx0" brushRef="#br2" timeOffset="415331.7556">21523 14226 62 0,'-21'5'39'15,"-11"-5"0"-15,-1 13 1 16,-20-4-31-16,2 11-2 15,-13-4-1-15,3 4-1 16,-3 0-1-16,13 0-1 16,7-3-1-16,17 0 0 15,19-1-1-15,21-4 0 16,21 1-1-16,13-1 0 15,8 4 1-15,3 2-1 16,-5 4 1-16,-5 0-1 16,-14 5 1-16,-13 1-1 0,-19 2 1 15,-16 2-1-15,-12-1-1 16,-14-3-2-16,0-2-5 15,-14-19-11-15,24 14-12 16,-9-23-12-16,27 0 0 16,9-17 0-16</inkml:trace>
  <inkml:trace contextRef="#ctx0" brushRef="#br2" timeOffset="415468.7634">21628 14645 100 0,'-15'5'43'15,"-8"7"-2"-15,-17-8-10 16,-25-17-50-16,32 11-21 15,-13-11-3-15,8 5-3 0,-5-6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20/02/2015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20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3093149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final throws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woodencubium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labour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data we have collected – two 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of finding the half life.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curve-smoothing and interpolation to extract info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info that is tricky to find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predict the theoretical half life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close our data matches expectations.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HW marking (unit 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as a big 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Monica Booth’s cool mnemonic to help “get” the prefix multipliers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 … to Giga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all mean – and how to remember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5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958152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7600" y="189000"/>
              <a:ext cx="8439120" cy="3511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6800" y="172440"/>
                <a:ext cx="8461440" cy="354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3640" y="3537360"/>
              <a:ext cx="8787600" cy="3035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240" y="3522240"/>
                <a:ext cx="8816040" cy="30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01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9880" y="279720"/>
              <a:ext cx="8748360" cy="528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271440"/>
                <a:ext cx="8767800" cy="529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53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21664"/>
              </p:ext>
            </p:extLst>
          </p:nvPr>
        </p:nvGraphicFramePr>
        <p:xfrm>
          <a:off x="0" y="76198"/>
          <a:ext cx="8991599" cy="66698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9583"/>
                <a:gridCol w="3695281"/>
                <a:gridCol w="349041"/>
                <a:gridCol w="1259583"/>
                <a:gridCol w="2428111"/>
              </a:tblGrid>
              <a:tr h="213852"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 dirty="0">
                          <a:effectLst/>
                        </a:rPr>
                        <a:t>Throw no.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No. "decayed" this time period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Throw no.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No at start of throw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175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1292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1117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951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684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591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499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427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373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318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260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 dirty="0">
                          <a:effectLst/>
                        </a:rPr>
                        <a:t>22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 dirty="0">
                          <a:effectLst/>
                        </a:rPr>
                        <a:t>13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61" y="152400"/>
            <a:ext cx="8795403" cy="5867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42320" y="1005840"/>
              <a:ext cx="6833160" cy="470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6920" y="1000440"/>
                <a:ext cx="6842160" cy="472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46480" y="2997360"/>
              <a:ext cx="1193760" cy="86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6040" y="2991960"/>
                <a:ext cx="1207080" cy="9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46040" y="1676880"/>
              <a:ext cx="2495880" cy="4485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31280" y="1662480"/>
                <a:ext cx="2520360" cy="45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73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"/>
            <a:ext cx="8496449" cy="63536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83080" y="1054080"/>
              <a:ext cx="7550640" cy="5122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9840" y="1050840"/>
                <a:ext cx="7562520" cy="513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280" y="981000"/>
              <a:ext cx="8673480" cy="5662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60" y="967320"/>
                <a:ext cx="8695080" cy="568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886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000" y="192600"/>
              <a:ext cx="8649000" cy="552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600" y="177840"/>
                <a:ext cx="8673120" cy="554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524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1750</TotalTime>
  <Words>424</Words>
  <Application>Microsoft Office PowerPoint</Application>
  <PresentationFormat>On-screen Show (4:3)</PresentationFormat>
  <Paragraphs>200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</cp:revision>
  <dcterms:created xsi:type="dcterms:W3CDTF">2006-08-16T00:00:00Z</dcterms:created>
  <dcterms:modified xsi:type="dcterms:W3CDTF">2015-02-19T21:46:28Z</dcterms:modified>
</cp:coreProperties>
</file>