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0:59:07.3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2527 1574 88 0,'0'0'38'16,"0"0"-1"-16,0 0 1 15,-21 18-37-15,8 12 0 0,-4 13 1 16,-1 12-1-16,-5 9 1 16,-6 13-1-16,-4 6 1 15,2 7-1-15,-4-6 2 16,7-1-3-16,3-16 1 15,6-8-1-15,5-15 1 16,9-15-2-16,6-19 2 16,6-20-1-16,11-23 0 15,4-18 2-15,5-15-2 16,3-18 3-16,3-12-3 15,-1-11 3-15,2-2-2 16,-4 7 1-16,-1 6-2 16,2 12 2-16,-31 84-2 15,36-74 0-15,-36 74 2 0,43-61-1 16,-43 61 0-16,56-44-1 15,-16 17 1-15,25 24-1 16,-7 16 0-16,5 22 0 16,-9 16-1-16,-2 26 0 15,-16 18 0-15,-11 20 0 16,-17 3 0-16,-8 8-2 15,-1-4 1-15,-5-2-2 16,3-12 0-16,-5-20-4 16,11-7-16-16,-5-43-17 15,10-15 2-15,-6-36-2 16,6-14 3-16</inkml:trace>
  <inkml:trace contextRef="#ctx0" brushRef="#br0" timeOffset="167.0095">2744 1938 104 0,'-36'-3'41'15,"15"12"-1"-15,5 0 0 16,16-9-39-16,23 4 0 16,17-11-2-16,19-10-2 15,12-17-3-15,33-4-23 16,-4-14-10-16,18-7-1 15,-4-11 1-15</inkml:trace>
  <inkml:trace contextRef="#ctx0" brushRef="#br0" timeOffset="365.0209">3892 1312 101 0,'38'-5'40'16,"-15"23"0"-16,-13 25-1 16,-16 21-36-16,-10 28-1 15,-15 16-1-15,8 10 0 16,11-10-1-16,2-3-2 15,8-8-1-15,2-12-3 16,13 1-13-16,-10-30-20 16,15-10 0-16,-10-22-3 15,9-10 2-15</inkml:trace>
  <inkml:trace contextRef="#ctx0" brushRef="#br0" timeOffset="855.0489">3720 1971 106 0,'-16'-7'41'15,"16"7"-1"-15,0 0 0 16,20 8-38-16,12-13-2 16,16 1 0-16,13-4 0 15,9-5 1-15,7-1-1 16,8-3 0-16,-3 1 0 15,-3-1 2-15,-7 2-2 16,-12 3 2-16,-15 4-2 16,-12 4 2-16,-14 5-1 15,-19-1 0-15,1 23-1 16,-14 1 0-16,-9 4 1 15,-4 12-1-15,-2 2 1 0,4 7-2 16,0-1 1-16,5 1 0 16,11-7 1-16,9 0-2 15,12-11 1-15,10-10-1 16,12-12 0-16,8-9 1 15,6-12 0-15,1-14-1 16,4-8 1-16,-7-11 0 16,-10-3 0-16,-8-4 0 15,-16 0-1-15,-13-1 1 16,-14 8-1-16,-9 9 2 15,-10 11-2-15,-3 11 0 16,1 11-2-16,1 5-1 16,13 13-7-16,0-5-19 0,27 9-11 15,7-10 2-15,20 3-2 16,13-14 3-16</inkml:trace>
  <inkml:trace contextRef="#ctx0" brushRef="#br0" timeOffset="1366.0781">5187 1830 108 0,'-12'29'40'0,"-11"-11"1"16,4 15 0-16,-16-5-37 16,9 9 0-16,2 1-2 15,3 3-1-15,3-4 0 16,6-3-1-16,4-4 0 15,8-8-1-15,7-9 1 0,4-13-1 16,7-14 2-16,3-4 0 16,1-11 0-16,3-7 0 15,0-6 0-15,-2-1 1 16,-2 2-2-16,-4 4 2 15,-3 11-2-15,-5 4 1 16,0 10-1-16,-9 12 0 16,11 3 0-16,-4 7 1 15,3 4-1-15,4 1 1 16,6-2-1-16,8-4 1 15,6-5 1-15,7-5-2 16,4-9 0-16,5-4 0 16,-3-7 0-16,3-1 0 15,-6 0 0-15,-6 2 0 0,-9 2 0 16,-5 7 0-16,-11 9 0 15,-13 2 0-15,2 27 0 16,-11 2 0-16,-3 7 0 16,-2 4 0-16,5 4 0 15,3 2 0-15,3-4-4 16,8-10-3-16,17-6-9 15,-7-27-12-15,31 1-12 16,-7-18 0-16,15-5-3 16,-9-18 4-16</inkml:trace>
  <inkml:trace contextRef="#ctx0" brushRef="#br0" timeOffset="1532.0876">6153 1789 118 0,'-6'32'42'16,"-15"0"0"-16,8 18-1 15,-14 4-37-15,14-2-3 16,4-4 0-16,5-3-4 15,10-6-2-15,-1-18-16 16,25 7-17-16,-9-21-4 16,12-5 1-16,-7-23-2 15</inkml:trace>
  <inkml:trace contextRef="#ctx0" brushRef="#br0" timeOffset="1680.0961">6158 1528 125 0,'-40'-19'40'0,"10"15"-1"15,-2 10-8-15,7-12-62 0,25 6-10 16,-12 13 0-16,30-5-2 16,10 1 0-16</inkml:trace>
  <inkml:trace contextRef="#ctx0" brushRef="#br0" timeOffset="2027.1159">7031 1769 113 0,'-36'8'41'16,"-18"6"1"-16,-1 20-4 15,-12 1-32-15,3 8-1 16,3-1-2-16,9 10-1 15,11-4 0-15,16-6-2 16,20-7-1-16,26-11-2 16,28-6-3-16,6-22-16 15,35 8-17-15,-5-20-4 16,16 2 1-16,-1-12-1 15</inkml:trace>
  <inkml:trace contextRef="#ctx0" brushRef="#br0" timeOffset="2872.1643">8568 1484 97 0,'0'0'39'16,"0"0"-1"-16,-4 24 0 0,-21 4-36 16,5 9-1-16,-6 8 1 15,1 14 0-15,-5 2 0 16,2 6-1-16,2-2 1 15,8 1-1-15,1-12 1 16,6-5-1-16,6-15 0 16,6-14 0-16,-1-20 1 15,20-10-1-15,-3-19-1 16,8-20 2-16,0-7-1 15,4-16 0-15,1-4 0 16,-1-8 1-16,-1 2-2 16,-6 7 1-16,-3 13 0 15,-5 14 0-15,-5 13-1 16,-3 20 0-16,-6 15 0 15,14 32 0-15,-9 10-1 0,3 17 0 16,6 7 1-16,5 9-1 16,8 3 2-16,5-7-2 15,6-10 1-15,6-9 0 16,5-13 1-16,1-18 0 15,-2-19 0-15,1-13 1 16,-3-18-2-16,-7-16 2 16,-7-8-1-16,-5-12 0 15,-9-7 0-15,-6-7-1 16,-12 79 0-16,8-79 0 15,-8 79-2-15,-2-74-4 16,2 74-7-16,-2-59-18 16,4 15-10-16,2 18-1 15,3 14-1-15,12 18 2 0</inkml:trace>
  <inkml:trace contextRef="#ctx0" brushRef="#br0" timeOffset="3257.1863">9609 1670 107 0,'-13'21'41'0,"-15"0"0"16,6 16-1-16,-5-3-36 15,5 6-1-15,0 4 1 16,9 1-3-16,6-2 1 15,9-7-1-15,13-9 1 16,12-9-1-16,13-11-1 0,9-10 1 16,3-9 0-16,7-11 0 15,0-8-1-15,-3-8 2 16,-8-1-1-16,-6-7 1 15,-8 7-2-15,-9 1 0 16,-7 9 0-16,-9 5 0 16,-7 11 0-16,-2 14 0 15,-15 17 0-15,5 10-3 16,-1 4 1-16,2 6-1 15,7 2-1-15,0 0-2 16,17 1-5-16,-3-21-13 16,30 3-10-16,-7-20-5 15,18-1-2-15,-5-16 1 16</inkml:trace>
  <inkml:trace contextRef="#ctx0" brushRef="#br0" timeOffset="3793.217">10472 1733 107 0,'-15'2'41'16,"2"18"0"-16,-10 0-1 15,13 5-36-15,-7 6 0 16,4 4-2-16,3 1 0 16,4-2-1-16,0-3 0 15,10-5-1-15,2-8 1 16,3-5-1-16,5-10 0 15,1-5 0-15,4-10 1 16,0-7-1-16,2-5 0 16,-1-8 1-16,-3-1-1 0,-2-2 1 15,-1 4-1-15,-3 2 0 16,-2 6 0-16,-5 6 1 15,-4 17-2-15,0 0 1 16,0 0 0-16,5 10-1 16,-4 7 2-16,2 0-2 15,3 0 1-15,2-1 0 16,3-1 1-16,3-5-2 15,3-5 2-15,3-5 0 16,4-8-1-16,3-4 2 16,3-7-2-16,2-4 2 15,2-2-2-15,1-6 1 16,-3 5 1-16,-3 2-2 15,-2 6 0-15,-5 1 0 0,-6 14 0 16,-6 10 0-16,-5 12 0 16,-8 13-2-16,-6 6 1 15,-2 7-3-15,-1 1 1 16,-1 3-3-16,11 4-4 15,-2-23-13-15,28 6-8 16,-6-24-8-16,29-4-3 16,1-18 1-16,23-6 1 15</inkml:trace>
  <inkml:trace contextRef="#ctx0" brushRef="#br0" timeOffset="4341.2483">11530 1288 101 0,'-15'2'41'0,"-12"3"0"16,-2 11 0-16,14 15-37 15,1 7 0-15,6 14 0 16,-12 10-1-16,6 16-1 16,-3-2 0-16,3 5 0 15,-3-6 0-15,4-2-2 16,7-14 1-16,1-4-2 15,9-16 1-15,3-11 0 16,5-17 0-16,3-9 0 16,4-10 0-16,3-13 0 0,-2-5 0 15,-1-10 0-15,6-4 0 16,-1-5 1-16,0 3-2 15,3 5 2-15,-2 5-2 16,2 4 2-16,0 12-2 16,-1 9 2-16,1 12-2 15,-4 9 0-15,-3 10 2 16,-3 7-2-16,-5 6 1 15,-6 2-1-15,-9 3 1 16,-9 4-1-16,-6-5 2 16,-8 0-2-16,-8-9 1 15,-8-3-1-15,-1-7 1 0,-3-10-2 16,7-5-2-1,-4-21-6-15,16 4-12 0,-11-26-7 16,29 5-13-16,-5-13 1 16,20 0-3-16,6-6 3 15</inkml:trace>
  <inkml:trace contextRef="#ctx0" brushRef="#br0" timeOffset="5100.2917">11834 1955 82 0,'14'16'40'0,"-3"-7"0"15,14 4-1-15,-7-12-24 16,15-1-11-16,3-8-1 16,4-5 0-16,-2-4-1 15,3-7 0-15,-6-5-1 16,-4-2 2-16,-9-4-2 15,-10-1 1-15,-10 6-2 0,-7 0 2 16,-12 6-2-16,-10 14 1 16,-4 7 0-16,-5 14-2 15,-1 11 3-15,2 10-2 16,4 6 1-16,8 8 0 15,9 1 0-15,13 4-1 16,11-7 1-16,18-5-1 16,10-10 0-16,14-5-1 15,10-16 1-15,4-4 0 16,3-10 1-16,-2-11-1 15,-7-4 0-15,-8-2 1 16,-11-1-1-16,-9 2 1 16,-15 6-1-16,-11 4 1 15,-6 12-2-15,-19 5 1 0,-3 8 0 16,-4 12 0-16,1 6 0 15,3 0-1-15,4 4 0 16,8-3 1-16,12-8 0 16,7-5-1-16,9-10 2 15,6-15-1-15,3-11 1 16,2-9 1-16,-5-6-1 15,-1-8 1-15,-4-3-1 16,0-3 1-16,-1 0-2 16,1 4 0-16,5 9 0 15,-1 3-6-15,25 10-6 16,-7-3-8-16,35 21-10 15,-12-5-7-15,30 18-6 16,4 1-2-16,20 11 2 16</inkml:trace>
  <inkml:trace contextRef="#ctx0" brushRef="#br0" timeOffset="6436.3681">2323 5255 90 0,'15'5'35'15,"-15"-5"2"-15,-2 32-1 16,-6 2-35-16,1 9 0 15,-2 16-1-15,0 16 1 16,-4 11 2-16,1 11 0 16,-2 0 0-16,3-4 0 15,3-11 0-15,4-12-1 16,0-23 1-16,8-25-1 15,-4-22-1-15,22-42 1 16,-2-15-3-16,5-18 1 16,2-17-1-16,1-8 1 0,-4-9-1 15,2-1 1-15,-7 10-2 16,0 14 0-16,-10 18 2 15,-2 14 1-15,-7 18 1 16,-1 20-1-16,1 16 0 16,-2 22 0-16,3 9 1 15,1 10-1-15,10-1 1 16,11 2-1-16,13-9 0 15,11-9 1-15,15-15-1 16,9-14 0-16,5-14 1 16,3-11-1-16,-4-6 1 15,-5-2-1-15,-15 2 0 0,-9 2-1 16,-13 11 1-1,-12 7 0-15,-9 14-1 0,-7 14 0 16,-9 16 0-16,-4 16 0 16,-2 17-1-16,-3 10 0 15,3 10-1-15,3 7-1 16,8 3 0-16,5-14-6 15,22 4-14-15,-6-32-13 16,24-4-2-16,0-27-1 16,13-10-1-16</inkml:trace>
  <inkml:trace contextRef="#ctx0" brushRef="#br0" timeOffset="6812.3896">3711 5533 74 0,'-22'-12'41'15,"-2"17"0"-15,-13 2 1 16,4 24-17-16,-8-1-20 15,2 13 0-15,1 4 0 16,6 4-2-16,7-3 1 16,12-2-2-16,9-5 1 15,13-11-1-15,12-13 1 16,13-17-3-16,10-17 0 15,6-11-2-15,2-15 1 16,-1-3 0-16,-3-7 0 16,-6 0 0-16,-6 2 0 15,-9 10 0-15,-11 8 1 16,-8 15 0-16,-8 18 0 15,0 0 0-15,-16 33-1 0,0 3-1 16,2 15 0-16,1 0-2 16,11 7 0-16,-3-9-6 15,27 5-11-15,-6-31-8 16,28-3-10-16,5-25 0 15,18-11-2-15,-1-17 2 16</inkml:trace>
  <inkml:trace contextRef="#ctx0" brushRef="#br0" timeOffset="7121.4073">4381 5374 95 0,'-32'-12'39'0,"1"24"2"16,-14 4-2-16,2 15-34 15,-1 8-1-15,6 6-1 0,8-2-1 16,9 2 0-16,14-7-1 15,14-8 0-15,16-9 0 16,12-12-1-16,12-7-1 16,4-4 1-16,3-3-1 15,-5-2 1-15,-2 3 0 16,-11 4 0-16,-13 8 0 15,-13 10 0-15,-14 11 1 16,-10 3 1-16,-9 5 0 16,-2-2-1-16,0 1-1 15,3-13-4-15,19 1-13 16,-1-35-12-16,27-1-11 15,7-21-2-15,27-3-2 16,8-19 2-16</inkml:trace>
  <inkml:trace contextRef="#ctx0" brushRef="#br0" timeOffset="7447.426">5041 5309 106 0,'-38'19'41'16,"-19"-3"2"-16,6 14-2 15,1-6-39-15,5 2 0 16,9 0-1-16,10-2 0 15,13-3 0-15,17 0-1 16,16-7 0-16,9-1 0 16,7 2 0-16,2 0 0 15,0 2 0-15,-2 2 0 16,-7 4 1-16,-12 3-1 15,-9 4 1-15,-14 6-1 0,-8-1 1 16,-10 1 0-16,-9-4 1 16,-3-3-1-16,4-5-1 15,-3-9-4-15,10 2-5 16,-4-29-14-16,29 12-15 15,-14-20-3-15,20 1-3 16,-1-13 0-16</inkml:trace>
  <inkml:trace contextRef="#ctx0" brushRef="#br0" timeOffset="8216.4699">6329 5261 82 0,'0'0'39'0,"0"0"-2"16,0 0 1-16,0 0-35 15,-7 32 0-15,-8 0 0 16,1 16 1-16,-7 6-2 16,1 10 1-16,-1 2-1 15,2 6 0-15,1-10 0 16,7-7 0-16,5-13-1 15,8-15 2-15,-2-27-1 16,19 0-1-16,0-26 0 16,1-17-1-16,-1-13 2 15,3-10-2-15,-1-11 1 16,-2-5-2-16,-2 1 2 0,-1 7-1 15,-4 12 0-15,-4 11 0 16,-1 18 1-16,0 19-1 16,1 24 0-16,0 21 0 15,5 21 0-15,2 13 0 16,5 8 0-16,6 4 1 15,11 0-1-15,5-4 0 16,4-13 0-16,6-13 2 16,1-19-1-16,2-18 0 15,-4-18 1-15,-5-15 0 16,-7-20-1-16,-8-13 0 15,-9-11 0-15,-9-9-1 16,-11 0 0-16,-4-3 0 16,-8 9-4-16,1 8 1 0,0 15-4 15,-5 8 0-15,14 39-12 16,-9-24-8-16,23 38-10 15,-10-1-2-15,21 15-1 16,-7-1 0-16</inkml:trace>
  <inkml:trace contextRef="#ctx0" brushRef="#br0" timeOffset="8585.4911">7278 5360 92 0,'-5'34'40'0,"-13"-13"0"15,3 18 0-15,-10-4-35 16,5 6 0-16,-5-1 0 15,11 2-2-15,5-4 0 0,9-5-1 16,14-13 0-16,16-8-1 16,13-14 0-16,13-13 0 15,8-12 0-15,7-7-1 16,-3-9 1-16,1-3 0 15,-11 1-1-15,-14 2 1 16,-11 7-1-16,-17 12 0 16,-16 14 0-16,-9 13 0 15,-12 15-1-15,-9 12 1 16,0 9-1-16,-1 6 1 15,7 7-2-15,6-3-1 16,12 1-1-16,14-13 1 16,17-5-9-16,3-26-8 15,28 4-10-15,-8-23-9 0,14-2 1 16,-6-19-2-16,5-1 2 15</inkml:trace>
  <inkml:trace contextRef="#ctx0" brushRef="#br0" timeOffset="9073.519">8015 5457 111 0,'-13'12'40'0,"-7"1"1"15,5 21-12-15,-5-5-25 16,3 13-1-16,0 0 0 16,4 1 2-16,1-1-3 15,8-6 1-15,-1-6-2 16,10-11 2-16,-5-19-2 15,24-2 0-15,-2-19-1 16,1-9-1-16,3-7 2 0,4-7-3 16,-5-3 3-16,2 2-3 15,-6 6 3-15,-6 9-1 16,-6 6 0-16,0 12 0 15,-9 12 0-15,0 0 0 16,4 29 0-16,-4-5 0 16,1 4-1-16,4 1 1 15,6-4 1-15,3-5-1 16,7-10 0-16,7-10 1 15,7-11 0-15,1-10 0 16,3-8 0-16,3-6 0 16,-4-1 0-16,-2 1 0 15,-7 5 0-15,-7 6-1 16,-8 12 2-16,-14 12-2 0,7 22 0 15,-16 6 0-15,0 11 0 16,-4 9-3-16,5 9-1 16,-6 1 1-16,13 4-6 15,-2-16-4-15,23 10-6 16,-8-26-6-16,31 7-6 15,-8-23-7-15,23 0-1 16,3-16-1-16</inkml:trace>
  <inkml:trace contextRef="#ctx0" brushRef="#br0" timeOffset="9734.5568">8989 5025 88 0,'2'-11'38'15,"-9"-2"-1"-15,7 13 1 0,-17 14-33 16,5 9-1-16,-3 13 1 16,3 18-2-16,-2 11 1 15,4 14-1-15,0 9 0 16,6 6-1-16,3-3 0 15,6-3 1-15,2-14-2 16,4-11 1-16,3-15-1 16,1-16 2-16,4-17-2 15,3-16 2-15,-2-18-3 16,-1-11 0-16,0-9 1 15,-4-7-2-15,0-8 1 16,1 1-2-16,-3 2 2 16,1 7-2-16,0 13 2 15,3 11 0-15,3 12 0 16,3 16 0-16,4 13 0 0,-3 11 0 15,-1 15-1-15,0 3 4 16,-9 6-3-16,-7 1 1 16,-10-1 1-16,-12-3-1 15,-13-7 1-15,-6-7-1 16,-6-12-1-16,-6-11-3 15,6-10 0-15,-1-20-6 16,23 3-12-16,-5-29-3 16,32 13-9-16,-1-19-5 15,26 6-4-15,0-6 1 16</inkml:trace>
  <inkml:trace contextRef="#ctx0" brushRef="#br0" timeOffset="10373.5933">9533 5717 99 0,'-7'19'40'0,"-4"-15"0"16,12 8 0-16,-1-12-35 16,20-5-2-16,7-7 0 15,11-3-4-15,3-2 3 16,10-7 0-16,0 1 0 15,0-7-1-15,-11 3 0 16,-9-1 0-16,-13-4 1 16,-10 3-2-16,-14 1 1 15,-12 5 0-15,-9 7-1 16,-6 8 0-16,-8 12 0 15,0 11 1-15,-6 15-1 0,6 13 0 16,6 8 0-16,6 3 3 16,13 2-3-16,12-5 2 15,18-5-2-15,15-11 3 16,19-12-3-16,12-16 4 15,10-7-4-15,6-9 0 16,1-12 0-16,-5-1-2 16,-7-1 2-16,-12 1-2 15,-12 4 2-15,-17 8-2 16,-13 9 1-16,-11 1 1 15,-15 28 0-15,-6 0 2 16,-5 5 0-16,2 4-1 16,0 0 1-16,3-5-2 0,9-8 0 15,9-9 0-15,3-15 0 16,27-14 0-16,4-14 0 15,8-13 0-15,0-5 0 16,3-2 0-16,2-4 0 16,-1 3 0-16,-1 9 0 15,1 4-3-15,-3 12 4 16,5 2-1-16,9 5 0 15,10-4-2-15,14 5-6 16,2-9-3-16,14 10-5 16,-13-25-6-16,25 22-9 15,-19-25-4-15,12 9-10 16,-15-6 3-16,-6-3 3 15</inkml:trace>
  <inkml:trace contextRef="#ctx0" brushRef="#br1" timeOffset="48361.7661">2523 3168 91 0,'0'0'38'0,"0"0"-1"16,0 0 0-16,-14 18-34 0,9 10-1 16,-3 6-1-16,2 8 0 15,0 3-1-15,2 0-1 16,6 2-4-16,0-17-6 15,17-1-24-15,-3-27-1 16,11-13 0-16,2-24-2 16</inkml:trace>
  <inkml:trace contextRef="#ctx0" brushRef="#br1" timeOffset="48496.7739">2566 2867 98 0,'-33'-16'36'0,"1"5"0"15,12 11-9-15,20 0-61 16,0 0-1-16,37 11-1 15,-2-13 0-15</inkml:trace>
  <inkml:trace contextRef="#ctx0" brushRef="#br1" timeOffset="48791.7907">3100 2946 96 0,'-4'26'38'0,"-12"-10"2"16,-4 11-1-16,-11-9-35 15,5 4 0-15,0 1-1 16,4 1-1-16,4-1 0 15,8 4-1-15,10-7-1 16,9 1 0-16,13-2-1 0,7-2 0 16,8-1 0-16,4-1 1 15,-1 1-1-15,-3 4 2 16,-8 2 0-16,-8 3-1 15,-14 4 1-15,-9-2-1 16,-11 2 0-16,-7-6-2 16,3 2-3-16,-10-20-27 15,20 7-6-15,7-12-2 16,11-20-1-16</inkml:trace>
  <inkml:trace contextRef="#ctx0" brushRef="#br1" timeOffset="49134.8103">4400 2759 89 0,'-12'3'38'16,"5"14"2"-16,0 4-2 15,-1 11-36-15,8 6 1 16,4 13-1-16,-1 7 0 16,-2 12-2-16,-2 7-1 0,-4 5 0 15,0 0-1-15,-2-5-4 16,5 6-14-16,-8-21-17 15,9-4 0-15,-6-27-1 16,8-11 1-16</inkml:trace>
  <inkml:trace contextRef="#ctx0" brushRef="#br1" timeOffset="49326.8213">4343 3155 110 0,'-18'8'40'0,"12"15"0"16,1-11-7-16,5-12-32 15,29 14-3-15,4-25-3 16,24 2-18-16,5-23-15 0,24-3 0 16,-2-17-1-16,7 1 0 15</inkml:trace>
  <inkml:trace contextRef="#ctx0" brushRef="#br1" timeOffset="49661.8405">5058 2724 102 0,'-34'19'38'16,"8"25"4"-16,-11-5-3 15,13 17-35-15,-12 4 0 16,8 11 0-16,-1 3-1 16,5 3-1-16,5-6-1 15,10-7-1-15,7-10 1 16,7-11 0-16,8-16 0 0,7-19 0 15,8-16-1-15,3-17 1 16,4-8 0-16,-2-7 0 16,0-5 0-16,-4-2 0 15,-3 7-1-15,-5 8 0 16,-5 11 0-16,-2 14 0 15,-4 14 0-15,-3 13 0 16,1 8-2-16,-1 8 0 16,7 8-2-16,1-4-2 15,11 11-13-15,-5-26-20 16,18 3-1-16,-7-23 1 15,19-3-2-15</inkml:trace>
  <inkml:trace contextRef="#ctx0" brushRef="#br1" timeOffset="49983.8589">5550 3169 100 0,'3'18'39'0,"9"-17"0"15,17 6 0-15,-7-7-36 16,19-4 1-16,2-9-1 15,5 0-1-15,-9-5 0 16,-1-2-1-16,-13 0 1 16,-8-3-1-16,-11 3 0 15,-12 1-1-15,-13 4 2 16,-9 10-1-16,-7 5 1 0,-6 12-1 15,0 8 0-15,2 12 1 16,2 6 0-16,12 11-1 16,9-1-1-16,11 2-2 15,19-2-4-15,9-18-13 16,33 6-20-16,5-26-2 15,29 0 1-15,10-30-2 16</inkml:trace>
  <inkml:trace contextRef="#ctx0" brushRef="#br1" timeOffset="50545.8911">7052 2968 104 0,'0'0'38'0,"0"0"1"16,-1 19-2-16,-23 5-34 15,6 6-1-15,-4 8 0 16,1 9 1-16,-4 4 0 0,4 3-1 16,2-2 0-16,6-1 1 15,0-11-2-15,6-3 1 16,7-14-1-16,4-13 1 15,7-15-1-15,10-14 0 16,4-14 0-16,8-9 0 16,3-8 1-16,4-6-1 15,3 0-1-15,0 4 1 16,-6 7-1-16,-3 9 0 15,-4 15 0-15,-8 12 0 16,1 15 0-16,-8 12 0 16,-2 10-1-16,1 13 0 15,-2 6-1-15,4 5-2 16,7-1-2-16,-5-7-4 0,17 5-24 15,-11-25-6-15,17 1 1 16,-10-28-1-16</inkml:trace>
  <inkml:trace contextRef="#ctx0" brushRef="#br1" timeOffset="50909.9119">7737 2985 120 0,'-8'15'39'0,"-12"0"1"16,8 18-7-16,-3-1-31 16,8 8 1-16,-2 3 0 15,7 1-1-15,5-5-1 16,9-3 0-16,7-12 0 15,9-5 0-15,8-16 0 0,7-12 0 16,2-11 0-16,0-8 0 16,1-8 0-16,0-6-1 15,-9 1 1-15,-5-1-1 16,-10 7 0-16,-3 7-1 15,-10 8 1-15,-5 8 0 16,-4 12 0-16,-11 13 0 16,3 7 0-16,-3 6-1 15,5 7 0-15,0 3-1 16,6 4-2-16,7-8-2 15,17 7-17-15,-5-25-15 16,18 1-2-16,-6-17 1 0,15-1-1 16</inkml:trace>
  <inkml:trace contextRef="#ctx0" brushRef="#br1" timeOffset="51430.9417">8468 3057 110 0,'0'0'39'0,"-24"6"1"15,15 13-1-15,-13 6-35 16,9 3 0-16,2 6-2 15,2 6 1-15,3 1-2 16,0 1 0-16,4-6 0 16,2-5-1-16,3-8 1 15,4-11-1-15,6-15 1 16,3-13-1-16,1-9 0 15,7-10 0-15,-1-5 1 0,1-6-1 16,-1 0 0-16,-2 2 0 16,-5 8 1-16,-3 8-1 15,-5 10 1-15,-8 18-1 16,0 0 0-16,0 0 1 15,-9 29 0-15,5-7-1 16,2 3 0-16,4-2 0 16,5-1 0-16,5-9 0 15,8-6 1-15,3-10-1 16,6-7 1-16,-3-7 1 15,1-5-2-15,0-2 0 16,-4-5 0-16,-2 5 0 16,-4-1 0-16,-5 8 0 15,-3 4 0-15,-9 13 0 0,16-3 0 16,-10 13 0-16,-5 9 0 15,1 7 0-15,0 7 0 16,-1 2 0-16,3 6-5 16,-1-6-2-16,14 10-11 15,-11-29-13-15,21 6-11 16,-3-26 1-16,18 0-1 15,-4-25 2-15</inkml:trace>
  <inkml:trace contextRef="#ctx0" brushRef="#br1" timeOffset="51883.9676">9341 2599 104 0,'-31'19'40'0,"10"22"3"15,-7-6-3-15,11 19-34 16,1 1-2-16,3 9 0 15,5 0-1-15,3 0 0 16,3-2-1-16,3-3-2 16,0-8 0-16,0-10 1 15,2-10-1-15,1-9 0 16,-4-22 1-16,0 0-1 15,13-14 0-15,-6-12 0 16,1-10 1-16,6-7-1 16,1-9 0-16,8 3 0 15,1 2 0-15,4 4 0 16,3 12 0-16,0 13 0 15,0 13-1-15,-3 15 1 0,-4 17 0 16,-3 8 0-16,-7 11 0 16,-7 8 1-16,-8 2-1 15,-6-2 0-15,-14 0 1 16,-11-3-1-16,-12-6 0 15,-5-7 0-15,-7-10 0 16,-1-9-2-16,6-8-3 16,0-19-7-16,26 7-13 15,-8-32-14-15,33 6-3 16,3-23 0-16,22 6 0 15</inkml:trace>
  <inkml:trace contextRef="#ctx0" brushRef="#br1" timeOffset="52721.0155">9823 3165 72 0,'10'5'40'15,"10"5"-1"-15,-3-14 1 16,15 5-13-16,0-15-24 16,8 0-1-16,0-8 0 15,-1 0-1-15,-1-3 1 16,-3-1-1-16,-9-2 0 15,-11 2 0-15,-10 1 0 16,-13 6 0-16,-13 4 0 16,-11 6 0-16,-8 11-1 15,-6 10 1-15,-5 9 0 0,1 11 1 16,2 9-1-16,8 4 0 15,10 1 0-15,15 2 0 16,11-5-1-16,18-7 0 16,22-10-1-16,15-12-2 15,15-9 0-15,6-15-2 16,10-3-1-16,-3-19-3 15,5 12-8-15,-21-23-19 16,-2 16 4-16,-26-13 16 16,-5 15 12-16,-15 2 2 15,-13 4 3-15,-2 19 3 16,-18-15 11-16,9 31 17 15,-17-3 0-15,18 21-16 16,-10-2-10-16,7 8-1 0,1 2-1 16,6 4 0-16,3-7-1 15,5-2 0-15,1-11 0 16,7-6-1-16,1-18 1 15,2-12-1-15,2-13 0 16,0-13 0-16,0-8-1 16,1-8 0-16,1-5 0 15,0-1 0-15,-1 2-1 16,0 4 0-16,3 10-1 15,-1 4-3-15,15 23-12 16,-13-13-12-16,22 24-14 16,-6-8 1-16,14 20-2 15,-2-8 0-15</inkml:trace>
  <inkml:trace contextRef="#ctx0" brushRef="#br1" timeOffset="53240.0451">11879 2897 93 0,'0'0'36'0,"-17"-8"1"16,1 28-1-16,-17-2-28 16,5 15-2-16,-6 6-1 15,6 6-1-15,1 3 0 16,11 1 1-16,9-6-2 15,9 0 0-15,12-12-2 16,13-8 1-16,6-16 0 16,7-11-1-16,5-14 0 15,-1-9 0-15,-1-9 0 16,-10-7 0-16,-5-4 0 15,-13 0-1-15,-10 3 0 0,-11 9-1 16,-5 5 0-16,-8 9-1 16,-2 9 0-16,0 7-2 15,9 10-1-15,12-5-3 16,5 28-14-16,6-24-13 15,28 12-5-15,5-15 1 16,25 5-2-16</inkml:trace>
  <inkml:trace contextRef="#ctx0" brushRef="#br1" timeOffset="53494.0597">12805 2540 104 0,'-41'-42'39'16,"4"20"2"-16,-15 5-2 15,-2 26-36-15,3 20 1 16,3 22 0-16,-4 20-1 16,8 13 1-16,6 9-2 15,10 5 0-15,10 0-2 16,9-6-1-16,13-8-4 15,3-22-7-15,19 1-18 16,-13-33-10-16,11-3 0 16,-24-27 0-16,24-14 1 15</inkml:trace>
  <inkml:trace contextRef="#ctx0" brushRef="#br1" timeOffset="53636.0678">12224 2996 127 0,'-25'-24'43'0,"25"24"-1"15,8-27-1-15,19 17-39 16,22-3-6-16,14-13-11 15,24 13-23-15,-6-16-3 16,20 8-3-16,-6-6 0 16</inkml:trace>
  <inkml:trace contextRef="#ctx0" brushRef="#br1" timeOffset="54453.1145">13618 2972 100 0,'0'0'39'0,"-13"-23"1"0,13 23-3 16,-10-3-33-16,10 3-1 15,-15 16 0-15,9 4 0 16,1 4 0-16,1 10-2 16,-1 3 1-16,0 5-1 15,3 1 0-15,1-2 0 16,1-7 0-16,1-6-1 15,1-10 1-15,-2-18 0 16,10-1 0-16,1-20-1 16,-2-11 1-16,3-7 0 15,1-10 0-15,1-8-1 16,3-8 0-16,4-2-1 15,4 5 0-15,2 2 0 16,3 9 0-16,6 10 0 0,2 7 0 16,1 17 0-16,1 11 0 15,-4 12 2-15,-5 11-1 16,-10 11 1-16,-8 9-1 15,-7 4 0-15,-13 6 0 16,-7 2 1-16,-9 2-2 16,-9-2 1-16,-4-4-1 15,2-9 1-15,-2-6-1 16,5-6 1-16,3-7 0 15,5-6 0-15,6-3 1 16,5-5-1-16,-1 2 0 16,2 10 0-16,-2 7 1 15,-7 9-1-15,-3 11 0 0,-7 11 0 16,-2 4 0-16,-4 7 0 15,5 1-2-15,3-7-3 16,18-3-7-16,-2-29-15 16,38-1-12-16,3-31 1 15,25-5-3-15,6-27 0 16</inkml:trace>
  <inkml:trace contextRef="#ctx0" brushRef="#br1" timeOffset="55131.1533">14352 2765 106 0,'0'0'41'0,"-12"23"2"16,-8-3-2-16,14 1-39 0,-12 17 0 15,1 8 0-15,1 2-1 16,-1 3 0-16,4-6 0 15,1-2-1-15,4-11 0 16,4-4 0-16,1-11 1 16,3-17-1-16,10-7 1 15,5-14-1-15,2-11 1 16,5-11 0-16,1-7-1 15,4-10 1-15,-4-3-1 16,1 5-1-16,-5 8 1 16,-4 7-1-16,-6 11 0 15,2 9 0-15,-11 23 0 16,18-8 1-16,-3 16 0 15,3 5 0-15,6 2 0 0,7 0 1 16,7 1-1-16,2-5 2 16,5-2-2-16,-1-2 0 15,-2-2 1-15,-5-3-1 16,-7-2 0-16,-6 0 1 15,-8 0-1-15,-16 0 1 16,0 0-1-16,-9 20 0 16,-12 0 1-16,-2 4 0 15,-5 3-1-15,2 5 0 16,-2 2 1-16,7 2-1 15,8-2 1-15,11-6-1 16,12-6 0-16,14-7 1 16,9-11-1-16,9-9 0 15,2-7 0-15,3-8 1 0,1-10-1 16,-10-3 1-16,-7-4-1 15,-15-1 2-15,-11 4-2 16,-10 2 0-16,-12 5 0 16,-4 6 0-16,-2 6-3 15,1 1 1-15,5 10-2 16,4-1-2-16,13 5-6 15,11-11-12-15,27 13-7 16,-5-19-11-16,25 3 2 16,0-17-1-16,16 5 4 15</inkml:trace>
  <inkml:trace contextRef="#ctx0" brushRef="#br1" timeOffset="55317.164">15528 2312 101 0,'5'-14'38'16,"-21"3"1"-16,4 29 0 15,-17 6-33-15,3 24-3 16,-2 13 0-16,2 11 1 15,1 14-2-15,1 5 0 16,6 3-3-16,4-6 0 16,7-4-5-16,-3-24-18 15,14 4-16-15,-4-30 1 16,12-4 0-16,-12-30-2 15</inkml:trace>
  <inkml:trace contextRef="#ctx0" brushRef="#br1" timeOffset="56106.2091">15235 2691 83 0,'-21'-11'42'16,"21"11"1"-16,0 0-2 16,23 21-12-16,13-19-27 15,15 0-2-15,11-3 1 16,7 0 0-16,5-1-1 15,3-2-1-15,-8-2 1 16,-12 3 0-16,-8 1 0 16,-13 1 1-16,-13 3-1 15,-23-2 3-15,6 16-2 16,-22-1 2-16,-7 7-2 15,-5 6 1-15,-5 6-1 16,-1 4 1-16,5 5-2 16,4 0 0-16,9-3 0 0,10-2-2 15,12-7 2-15,12-11 0 16,9-10-1-16,9-12 1 15,3-12 0-15,6-9-1 16,-1-12 1-16,0-9 0 16,-8-3-1-16,-6-1-1 15,-9 2 1-15,-7 4 0 16,-9 9 0-16,-6 5 0 15,-8 14 0-15,9 14 1 16,-18-2 0-16,18 2 1 16,0 21 0-16,13-6 1 15,10-3-1-15,9-1 1 16,8-4-1-16,11-3-1 15,-3-2 0-15,0-2 0 0,-8 0-1 16,-5-3 2-16,-8 3 0 16,-9 0 0-16,-18 0 1 15,0 0-2-15,-7 15 0 16,-9 0 0-16,-6 3 0 15,-1 3 0-15,-3 3 0 16,3 2 0-16,5-2 0 16,4-3 0-16,12-5 0 15,12-11 0-15,11-11 0 16,7-13 0-16,10-4 0 15,2-6 0-15,4-5 0 16,-1 0 0-16,-5 1 0 16,-9 5 0-16,-4 12 0 15,-11 10 0-15,-14 6 0 0,0 27 0 16,-11 3 0-16,-3 8 0 15,3 6 0-15,-2 1 0 16,11 4-8-16,2-16-7 16,25 8-5-16,-3-33-7 15,34 11-6-15,-6-31-8 16,20 2-2-16,0-25 5 15</inkml:trace>
  <inkml:trace contextRef="#ctx0" brushRef="#br1" timeOffset="56378.2246">17068 2627 108 0,'-48'1'40'0,"10"20"4"16,-8-9-4-16,9 9-36 16,12 3-1-16,14 1 1 0,13-5-3 15,12-2 2-15,15-3-2 16,4-4-2-16,6-3 2 15,-2 3-1-15,-1-4 0 16,-11 8 1-16,-11 1 0 16,-12 6-1-16,-14 1 1 15,-12 7-1-15,-13 2 0 16,-1-1-3-16,-5 8-7 15,-9-20-11-15,24 13-10 16,-11-25-11-16,19 1 0 16,-2-21-1-16,16 0 1 15</inkml:trace>
  <inkml:trace contextRef="#ctx0" brushRef="#br1" timeOffset="57611.2952">18163 2723 87 0,'14'-4'41'0,"-14"4"-3"16,-4 17 4-16,-6 1-39 16,-1 9-3-16,-2 5 2 15,2 4-1-15,-2 1 0 16,2 0-3-16,8-1-4 15,-2-18-30-15,25-5-2 16,-1-22 0-16,15-5-2 16</inkml:trace>
  <inkml:trace contextRef="#ctx0" brushRef="#br1" timeOffset="57760.3037">18263 2404 86 0,'-25'-12'38'15,"-1"-1"-2"-15,16 13-1 16,10 0-47-16,0 0-26 15,38 10 0-15,-4-11-1 16,17 14 3-16</inkml:trace>
  <inkml:trace contextRef="#ctx0" brushRef="#br1" timeOffset="58044.3199">18627 2573 78 0,'2'38'40'0,"0"16"1"0,-20-17-1 16,9 11-23-16,-11-11-12 16,8-5 0-16,1-6-2 15,6-3-1-15,5-10-1 16,12-9 0-16,7-11 0 15,7-7 0-15,11-10 0 16,2-2-1-16,3-5 0 16,4-5 0-16,-4 1 0 15,-2 3-1-15,-8 9 1 16,-7 6-2-16,-7 6 3 15,-4 11-1-15,-4 7 0 16,-2 9 0-16,2 6-4 16,-4-1-4-16,21 22-19 15,-16-17-12-15,18 12-1 0,-7-15-2 16,16 5 0-16</inkml:trace>
  <inkml:trace contextRef="#ctx0" brushRef="#br1" timeOffset="58682.3564">20285 2575 71 0,'-43'7'41'0,"-13"-4"-2"16,7 17 3-16,-7-12-20 15,7 20-17-15,4 2 0 0,11 5-1 16,10 1-2-16,10-4 0 16,14-4 0-16,14-6-1 15,10-12-1-15,12-7 1 16,6-11 0-16,5-11 0 15,3-7-1-15,0-7 0 16,-3-2 1-16,-7-1-2 16,-9 4 2-16,-5 7-2 15,-8 5 1-15,-18 20-1 16,12-8 1-16,-15 19 2 15,-9 14-2-15,-2 7 1 16,-1 7-1-16,1 0-1 16,8 6-1-16,1-9-2 15,19-1-2-15,1-21-14 16,28 5-17-16,-6-27-3 0,20-2 0 15,-7-15 1-15</inkml:trace>
  <inkml:trace contextRef="#ctx0" brushRef="#br1" timeOffset="59007.375">20748 2659 104 0,'0'-21'39'15,"0"21"3"-15,-26 8-3 16,10 6-34-16,-2 4-2 16,1 8 1-16,4 4-2 15,2 1 0-15,2 0-1 16,3-4 0-16,6-5 0 15,5-6 0-15,5-11 0 0,9-14 0 16,0-7 0-16,6-4 1 16,2-7-1-16,-1-5-1 15,1-3 0-15,0 2 0 16,-1 3 0-16,-4 6-2 15,-4 5 2-15,1 8-2 16,-3 6 2-16,-1 11 2 16,-2 10-3-16,-5 7 1 15,1 14-4-15,-6-4-5 16,11 19-13-16,-19-18-9 15,17 9-11-15,-7-16 1 16,18 1-3-16</inkml:trace>
  <inkml:trace contextRef="#ctx0" brushRef="#br1" timeOffset="59751.4176">22183 2636 100 0,'-26'12'42'15,"-19"-4"-2"-15,6 15 2 0,-11-4-38 16,5 11 1-16,-1 0-1 16,11 3-1-16,4-1-1 15,11 1-2-15,13-6 1 16,18-5-1-16,14-5 0 15,13-11 0-15,11-8 1 16,5-8 0-16,7-9 0 16,-1-3 0-16,-6-7 1 15,-6 1-1-15,-10-2 0 16,-9 1 0-16,-8 2-1 15,-10 7 3-15,-6 5-5 16,-5 5 4-16,0 10-4 16,0 0 2-16,-10 9 0 15,4 12 0-15,2 2 0 0,1 6-1 16,6 1 0-16,2-1-2 15,10-1-1-15,4-10-3 16,18 4-11-16,-8-34-10 16,26 3-13-16,-6-23 1 15,18-2 0-15,-7-18 1 16</inkml:trace>
  <inkml:trace contextRef="#ctx0" brushRef="#br1" timeOffset="59946.4287">23050 2108 112 0,'-14'33'39'15,"-21"17"2"-15,4 32-2 0,-8 7-36 16,2 13 0-16,3-3-1 16,5 1-1-16,10-7-3 15,10-17-2-15,16-3-11 16,-7-36-22-16,21-5-3 15,-7-30 0-15,12-5-1 16</inkml:trace>
  <inkml:trace contextRef="#ctx0" brushRef="#br1" timeOffset="60862.4811">22704 2509 99 0,'-23'9'41'0,"-1"0"1"15,22 12-1-15,2-21-24 16,32 18-16-16,14-8 0 0,12-3 0 15,14-3-1-15,7-4 0 16,4-2 0-16,-2-1 0 16,-6-3 0-16,-8 2 0 15,-15-1 1-15,-12 1-1 16,-13 1 1-16,-15 3 0 15,-12 0 0-15,-13 7 1 16,-8 3-1-16,-7 4 2 16,-2 5-1-16,-5 6-2 15,4 3 0-15,3 7 0 16,7 0 0-16,9 2 0 15,7-4 0-15,11-4 0 16,11-7 0-16,9-10 0 16,7-11 0-16,8-12 0 0,-2-11 0 15,2-9 0-15,-2-4 0 16,-6-8-2-16,-6-2 0 15,-7 1 0-15,-4 5 1 16,-10 7-1-16,-1 5 2 16,-5 6 0-16,0 11 0 15,0 10 0-15,0 0 0 16,3 11 1-16,5 4-1 15,4-1 0-15,3 1 1 16,7 0-1-16,3-4 1 16,7-2 0-16,2-4 1 15,0-2-2-15,1-2 1 16,-4-1 1-16,-3 0-2 15,-5-1 0-15,-4 3 0 0,-19-2 0 16,10 13 0-16,-17-2 0 16,-3 7 0-16,-7 1 0 15,-1 3 0-15,1 5 0 16,-1-5 0-16,4 3 0 15,6-11 0-15,8-14 0 16,12 8 0-16,6-15 0 16,9-11 0-16,5-8 0 15,4-4 0-15,2-5 0 16,-3 0 0-16,-2 5 0 15,-8 3 0-15,-6 8 0 16,-5 6 0-16,-14 13 0 16,0 0 0-16,0 0 0 0,4 15 0 15,-4-2 0-15,3 1 0 16,6-3 0-16,7-3 0 15,11-5 0-15,10-7 0 16,8-4 0-16,4-6 0 16,6-1 0-16,-3-1 0 15,-4-1 0-15,-6 4 0 16,-12 5 0-16,-11 6 0 15,-19 2 0-15,3 30 0 16,-23-6-7-16,-3 21-6 16,-25-12-5-16,10 30-7 15,-31-21-5-15,11 24-5 16,-25-15-4-16,5 6-1 15,-14-8 4-15</inkml:trace>
  <inkml:trace contextRef="#ctx0" brushRef="#br1" timeOffset="61682.528">20104 3807 99 0,'-15'-3'40'15,"2"16"-1"-15,-10-3-1 16,3 3-35-16,-10 17-2 16,-1 11 1-16,-2 2-1 15,6 6 1-15,2-2 0 16,12-6 0-16,11-5 0 15,15-14 0-15,14-14-1 16,11-10 0-16,8-16 0 16,6-7-1-16,2-9 1 0,-1-8-1 15,-5-4 0-15,-10-3-1 16,-11 4 1-16,-8 2-1 15,-9 6 1-15,-9 8 0 16,-8 8 1-16,-5 7-1 16,-6 9 1-16,3 6 0 15,1 7-1-15,4 3 1 16,5 1-1-16,10-2 0 15,10-1 1-15,14-2-1 16,10-4 0-16,9-2 1 16,2 0-1-16,4 2 1 15,-4 3-1-15,-4 7 1 16,-4 5-1-16,-14 11 0 15,-13 6 0-15,-6 5 1 0,-9 3-1 16,-7-1 0-16,-4-3 0 16,0-4 1-16,-2-8-1 15,2-8 1-15,11-19-1 16,-13 10 2-16,17-21-1 15,1-7 0-15,8-9 1 16,3-10 1-16,6-5-3 16,7-8 0-16,5-4 0 15,4 3 0-15,5 3 0 16,3 0-7-16,13 18-7 15,-10-8-7-15,24 30-6 16,-22-14-7-16,21 25-9 16,-12-8 1-16,11 17 1 15</inkml:trace>
  <inkml:trace contextRef="#ctx0" brushRef="#br1" timeOffset="61981.5451">21737 3665 106 0,'23'-6'41'15,"-23"6"0"-15,17 23-1 16,-29 7-37-16,-2 11-1 16,-2 9-1-16,-2 7 1 0,1 3-2 15,1-2-1-15,7-6-3 16,4-11-1-16,21-2-16 15,-16-39-17-15,43 15 0 16,-16-37 0-16,17-3-3 16</inkml:trace>
  <inkml:trace contextRef="#ctx0" brushRef="#br1" timeOffset="62132.5538">21927 3450 109 0,'-23'-33'39'15,"13"18"1"-15,1 1-5 16,9 14-37-16,36 7-18 0,-16-6-18 15,23 15 1-15,-5-5-2 16,18 12 0-16</inkml:trace>
  <inkml:trace contextRef="#ctx0" brushRef="#br1" timeOffset="62800.592">22400 3655 116 0,'-11'9'40'0,"3"8"1"16,-11-9 0-16,-8 8-37 15,3 4-2-15,0 7 0 16,-3 6 0-16,1 6 0 15,3 2-2-15,4 4 1 16,9-3-1-16,10-3 0 16,12-9 1-16,7-8 0 0,11-13-1 15,10-13 0-15,5-16 0 16,2-10 0-16,-1-8 2 15,-7-11-4-15,-5-5 2 16,-9-3-1-16,-5 1 1 16,-11 7-1-16,-5 1 1 15,-7 12 0-15,-1 7-1 16,0 9 1-16,1 9 0 15,3 11 0-15,0 0 0 16,20 9 1-16,2 2-1 16,4 1 1-16,6 5-1 15,3 2 1-15,3-2 1 16,-1 4-2-16,-2 1 0 15,-8 3 0-15,-9 1 0 16,-7 4 0-16,-10 0 0 0,-7 5 0 16,-9 0 0-16,-5 0 0 15,-2-5 0-15,0-2 0 16,3-6 0-16,4-6 0 15,15-16 0-15,0 0 0 16,9-17 0-16,13-9 0 16,9-5 0-16,5-6 0 15,5 0 0-15,2-2 0 16,-3 7 0-16,-3 4 0 15,-7 10 0-15,-4 9 0 16,-9 13 0-16,-6 11 0 16,-8 9 0-16,-3 10 0 15,-2 5 0-15,-2 3 0 16,4 0 0-16,3-5 0 0,9-5 0 15,6-15-6-15,22 3-10 16,-2-29-5-16,28 14-6 16,-8-31-5-16,29 15-5 15,-10-17-6-15,10 7 5 16,-9 1 6-16</inkml:trace>
  <inkml:trace contextRef="#ctx0" brushRef="#br1" timeOffset="62927.5992">23857 3890 140 0,'0'0'44'0,"-27"3"-3"16,27-3-11-16,0 0-32 15,-9-24-18-15,25 28-11 16,-16-4-12-16,12 0-2 0,-12 0 0 16,18 27 1-16</inkml:trace>
  <inkml:trace contextRef="#ctx0" brushRef="#br2" timeOffset="78439.4865">2577 6814 103 0,'12'-23'38'15,"2"15"1"-15,-14 8-2 0,4 12-34 16,-8 21-2-16,-1 16 1 16,-10 18 0-16,-2 15-1 15,-7 8-1-15,2 3 0 16,6 1-3-16,0-18-8 15,12-7-25-15,7-26-3 16,18-17 0-16,1-27-1 16</inkml:trace>
  <inkml:trace contextRef="#ctx0" brushRef="#br2" timeOffset="78605.496">2610 6571 113 0,'-40'-29'40'0,"8"21"-1"0,3 2-3 15,17 7-41-15,26 12-30 16,8-9-4-16,21 11 1 16,4-2-2-16</inkml:trace>
  <inkml:trace contextRef="#ctx0" brushRef="#br2" timeOffset="78928.5144">3417 6974 86 0,'-27'13'39'15,"-5"9"1"-15,-17-6 0 16,3 14-14-16,-9-9-23 16,8 2-1-16,5 0 1 0,12-1-1 15,16-1 0-15,20-9-1 16,22-4-1-16,18-4 0 15,14-4 1-15,9 0-1 16,-2 1 0-16,-5 5 1 16,-11 6 0-16,-18 13 0 15,-31 8 0-15,-25 10 0 16,-24 5 0-16,-13 2 0 15,-6-3-1-15,5-11-4 16,14-6-10-16,12-28-24 16,35-2-3-16,30-45-1 15,27 0-1-15</inkml:trace>
  <inkml:trace contextRef="#ctx0" brushRef="#br2" timeOffset="79302.5358">5003 6699 96 0,'4'-42'38'0,"-4"4"1"0,9 21-2 16,-9 17-32-16,0 0-1 15,3 31-1-15,-4 18 0 16,-6 20-2-16,-5 14 2 16,-3 15-3-16,-4 10 2 15,-6 4-1-15,3-1-2 16,3-5-1-16,-1-16-3 15,15-5-19-15,2-32-14 16,13-15 0-16,2-25-1 16,11-18-2-16</inkml:trace>
  <inkml:trace contextRef="#ctx0" brushRef="#br2" timeOffset="79467.5453">4895 7123 117 0,'-25'-15'40'15,"13"15"1"-15,12 0-2 16,0 0-35-16,26-1-4 15,16-7-2-15,22-1-5 16,1-16-30-16,31 3-2 16,-2-16-1-16,13-2-1 15</inkml:trace>
  <inkml:trace contextRef="#ctx0" brushRef="#br2" timeOffset="79834.5663">5833 6516 106 0,'-23'23'41'0,"-14"6"1"0,7 20 0 15,-10 18-38-15,7-2 0 16,-1 10-1-16,4 7 1 16,-2 4-2-16,4-1-2 15,4-6 1-15,5-8 0 16,9-15 0-16,5-12 0 15,12-15-1-15,7-16 1 16,13-19-1-16,4-14 2 16,8-11-2-16,0-8 0 15,2-3 0-15,-5 0 0 16,0 1 0-16,-9 11 0 15,-8 14 0-15,-5 14 0 16,-7 16 0-16,-6 11 0 16,-2 12 0-16,1 3-2 0,1 8-2 15,8-7-3-15,14 5-15 16,-5-21-18-16,23-4-2 15,2-25 0-15,16-4 1 16</inkml:trace>
  <inkml:trace contextRef="#ctx0" brushRef="#br2" timeOffset="80151.5844">6246 7130 108 0,'-12'6'40'15,"12"-6"1"-15,25 7-1 16,12-11-37-16,11-10 0 0,18-1 0 15,0-10-1-15,3 0-1 16,-6-4 0-16,-12 0 0 16,-15 1 0-16,-17 4 0 15,-22 6-1-15,-19 4 1 16,-16 10 0-16,-15 10 1 15,-12 7-1-15,-3 11 0 16,-1 9 0-16,8 5 2 16,11 9-3-16,15 0 0 15,22-1 0-15,21-6-2 16,29 2-11-16,6-27-18 15,34 3-10-15,12-19-1 16,28-5-1-16,6-16 0 16</inkml:trace>
  <inkml:trace contextRef="#ctx0" brushRef="#br2" timeOffset="80785.6207">8304 6884 94 0,'0'0'37'15,"0"0"2"-15,-4 21-1 16,-20-3-33-16,9 15-2 15,-5 5 1-15,2 5 0 16,-3-2-1-16,6 6 0 16,3-6 0-16,5-6-1 15,4-8 0-15,7-6-1 16,-4-21 0-16,26 4 1 0,-5-19-1 15,6-10 0-15,0-9 0 16,3-7 0-16,1-3 0 16,-1-2-1-16,-3 1 1 15,-3 7-1-15,-3 8 0 16,-3 6 1-16,0 12-1 15,-2 15 0-15,-2 12 1 16,1 10-1-16,1 12 0 16,-2 4 0-16,2 9-2 15,2 2-1-15,5 2-2 16,-1-14-3-16,15 7-16 15,-8-27-16-15,14-6 1 16,-5-18 0-16,11-8 0 16</inkml:trace>
  <inkml:trace contextRef="#ctx0" brushRef="#br2" timeOffset="81144.6412">9054 6855 125 0,'-12'13'40'15,"-9"6"1"-15,7 14-6 16,-3 3-33-16,2 6 0 15,6 0 0-15,3 2 0 16,6-4 0-16,6-3-1 16,8-8 0-16,10-10 1 15,8-12-2-15,10-8 0 16,6-10 0-16,4-8 0 15,1-8 0-15,-1-7 0 0,-4-4 0 16,-8 1 0-16,-7 1 0 16,-10 3 0-16,-13 6 0 15,-2 6 0-15,-8 7 0 16,0 14 0-16,-12 4 0 15,1 14 0-15,1 8 0 16,-1 6 0-16,8 7 0 16,2 1-5-16,8 6-2 15,0-17-11-15,24 15-18 16,-7-22-5-16,14-2 2 15,-1-14-2-15</inkml:trace>
  <inkml:trace contextRef="#ctx0" brushRef="#br2" timeOffset="81692.6725">9861 6981 110 0,'-15'-10'39'0,"4"18"1"16,-9-2-1-16,11 12-34 15,-9 6-1-15,7 5 0 16,-2 1-1-16,7 4 0 15,1-6-1-15,5-2 0 16,5-8-1-16,4-5 0 16,5-10 1-16,4-6-2 15,1-8 0-15,2-6 0 16,1-7 0-16,-2-3 0 15,1-4 0-15,-4-2 0 0,-3 2 0 16,-4 2 0-16,-4 7 0 16,0 2 0-16,-1 8 0 15,-5 12 0-15,0 0 0 16,16 12 0-16,-9 6 0 15,2 4 0-15,5 1 0 16,2 1 0-16,6-1 0 16,4-7 0-16,4-3 0 15,2-11 0-15,5-8 0 16,0-8 0-16,2-6 0 15,-3-6 0-15,-5-4 0 16,-2 2 0-16,-7-2 0 16,-5 5 0-16,-3 8 0 15,-8 6 0-15,-6 11 0 16,-1 12 0-16,-7 9 0 0,2 9 0 15,-2 6 0-15,3 2 0 16,2 2 0-16,4-2 0 16,9-3-8-16,-1-21-10 15,26 6-9-15,-8-27-11 16,20-2-3-16,-4-20 0 15,13-5 1-15</inkml:trace>
  <inkml:trace contextRef="#ctx0" brushRef="#br2" timeOffset="82138.6981">10783 6501 115 0,'-19'-8'41'0,"9"27"-1"16,-14 6 1-16,14 16-36 0,-5 12-1 15,8 13 0-15,-3 11-2 16,2 7 1-16,4 2-3 16,-2 0 0-16,0-6 0 15,-2-7 0-15,2-14 0 16,-2-14 0-16,3-14 0 15,4-17 0-15,1-14 0 16,15-23 0-16,1-7 0 16,6-8 0-16,5-12 0 15,4-3 0-15,5 1 0 16,1 4 0-16,2 10 0 15,-1 10 0-15,-2 9 0 16,1 14 0-16,-2 12 0 16,-4 10 0-16,-5 7 0 15,-2 8 0-15,-6 1 0 0,-10 1 0 16,-9 0 0-16,-9-1 0 15,-12-2 0-15,-8-4 0 16,-8-4 0-16,-3-6-5 16,0-5 0-16,-3-12-6 15,21 4-9-15,-9-27-6 16,32 9-15-16,0-17 2 15,23 7-2-15,6-13 2 16</inkml:trace>
  <inkml:trace contextRef="#ctx0" brushRef="#br2" timeOffset="82739.7324">11184 7131 112 0,'0'0'40'0,"20"-7"0"16,15-1-1-16,10-7-35 15,10 0 0-15,7-3-1 16,3-1 0-16,-5-2-1 16,-5 0 1-16,-8-1-1 15,-14-1 1-15,-14-1-3 16,-11 5 0-16,-14 2 0 15,-9 3 0-15,-9 8 0 16,-5 8 0-16,-6 8 0 16,-2 9 0-16,0 11 0 15,6 7 0-15,8 6 0 0,5-2 0 16,14 1 0-16,10-5 0 15,13-9 0-15,10-7 0 16,8-14 0-16,7-12 0 16,1-7 0-16,3-8 0 15,-4-6 0-15,-8-1 0 16,-3 1 0-16,-10 5 0 15,-8 7 0-15,-15 14 0 16,0 0 0-16,-5 23 0 16,-10 5 0-16,-3 6 0 15,1 1 0-15,3 3 0 16,2-5 0-16,5-5 0 15,7-14 0-15,0-14 0 16,24 5 0-16,-6-20 0 0,4-10 0 16,1-9 0-16,7-8 0 15,2-6 0-15,0-1 0 16,-2-1 0-16,2 7 0 15,-5-1 0-15,6 15-5 16,-10-9-15-16,24 31-7 16,-14-11-6-16,21 18-10 15,4-4 2-15,22 11-1 16,11-3 5-16</inkml:trace>
  <inkml:trace contextRef="#ctx0" brushRef="#br2" timeOffset="83330.7662">13503 6907 110 0,'-15'0'39'0,"-14"-1"1"16,4 17-2-16,-9 0-35 15,1 13 1-15,-1 1 0 16,6 10-1-16,1-2 0 15,11 4 1-15,12-7-2 16,13-6 0-16,16-12 1 16,16-10-3-16,11-12 0 15,9-9 0-15,3-10 0 16,-4-9 0-16,-6-5 0 15,-14 0 0-15,-14 0 0 16,-20 2 0-16,-18 7 0 0,-15 8 0 16,-9 10 0-16,-5 8-2 15,1 7 0-15,7 5-1 16,16 5-3-16,17-14-10 15,32 17-11-15,7-20-13 16,36-2 0-16,9-16-1 16,20 1 0-16</inkml:trace>
  <inkml:trace contextRef="#ctx0" brushRef="#br2" timeOffset="83574.7802">14548 6345 100 0,'-31'-32'39'0,"0"21"1"0,-15 12-1 15,5 29-34-15,-9 16 1 16,4 27 0-16,-1 14-1 16,4 16 0-16,9 7-2 15,5-2 1-15,10-5-4 16,9-10-2-16,11-14-4 15,3-33-14-15,20-1-12 16,-12-33-11-16,8-8 2 16,-12-23-2-16</inkml:trace>
  <inkml:trace contextRef="#ctx0" brushRef="#br2" timeOffset="83720.7885">13986 6933 128 0,'-18'-10'44'0,"6"-3"-1"0,31 13-3 15,10-14-40-15,25 3 0 16,24 0 0-16,5-12-13 15,32 18-16-15,-6-14-12 16,13 7-4-16,-1-6 0 16,14 7 1-16</inkml:trace>
  <inkml:trace contextRef="#ctx0" brushRef="#br2" timeOffset="84425.8289">16044 6794 101 0,'0'0'38'15,"0"0"2"-15,0 0-2 16,-28 16-33-16,13 6-1 15,-5 4-2-15,-3 13 2 16,-3 1-2-16,0 6 1 16,0 1 0-16,7-4-1 15,4-6 0-15,8-7 0 16,10-11-1-16,9-11 0 15,6-13-1-15,8-11 1 16,5-10 0-16,5-10-1 0,-1-6 1 16,-1-3-1-16,1-1 1 15,-6 2-1-15,-3 6 1 16,-6 8-1-16,-2 12 2 15,-4 12-2-15,0 10 0 16,-5 13 0-16,0 12 0 16,2 8 0-16,-1 4 0 15,4 4 0-15,3 2-3 16,2-6-2-16,9 3-4 15,-9-25-12-15,29 7-12 16,-15-23-8-16,16-4 1 16,-7-19-2-16</inkml:trace>
  <inkml:trace contextRef="#ctx0" brushRef="#br2" timeOffset="84802.8504">16773 6714 87 0,'-22'-8'41'0,"8"24"-1"16,-13 0 2-16,6 20-11 15,-7-3-28-15,5 10 0 16,3 3-1-16,6 1 1 16,6 0 0-16,15-3-3 15,14-10 0-15,13-8 0 16,13-13 0-16,10-14 0 15,8-11 0-15,3-11 0 16,3-8 0-16,-6-8 0 0,-5-3 0 16,-12-4 0-16,-6 5 0 15,-9 4 0-15,-13 4 0 16,-2 12 0-16,-14 8 0 15,-4 13 0-15,-9 21 0 16,-5 7 0-16,4 13 0 16,-4 4 0-16,8 7 0 15,4-4-6-15,15 2-4 16,-2-20-9-16,36 9-8 15,-10-28-14-15,24-1 2 16,-1-18-3-16,12-3 4 16</inkml:trace>
  <inkml:trace contextRef="#ctx0" brushRef="#br2" timeOffset="85026.8633">17806 6834 118 0,'-21'-28'41'0,"0"17"1"16,-14-2-1-16,7 13-35 15,-9 10-2-15,4 13-1 16,1 5-3-16,7 9 0 15,10 1 0-15,10 2 0 16,12-4 0-16,15-6 0 16,18-9 0-16,9-11-2 15,17-8-5-15,-2-22-12 16,28 9-8-16,-16-26-14 15,10-2 0-15,-12-17 0 16,2-1 2-16</inkml:trace>
  <inkml:trace contextRef="#ctx0" brushRef="#br2" timeOffset="85215.8741">18409 6406 118 0,'-27'17'41'16,"2"27"3"-16,-9 1-3 16,4 18-37-16,0 8-2 15,6 7 1-15,-1 4-1 16,6-1-2-16,6-5-2 15,6-8-3-15,11 1-7 16,-7-32-15-16,24 1-12 16,-7-27-4-16,14-4 2 15,-6-19-1-15</inkml:trace>
  <inkml:trace contextRef="#ctx0" brushRef="#br2" timeOffset="85575.8947">18387 6834 85 0,'-6'12'40'0,"11"9"0"15,0-9 2-15,18 13-12 16,6-19-26-16,11-1-1 16,9-6 0-16,5-2-1 15,5-9 0-15,-1 1-1 16,-3-8 2-16,-8-1-3 15,-9-2 0-15,-10-3 0 16,-15 1 0-16,-13 2 0 16,-12 5 0-16,-11 2 0 15,-9 7 0-15,-10 9 0 16,-7 11 0-16,-3 10 0 0,0 6 0 15,5 12 0-15,5 2 0 16,13 6 0-16,15-1 0 16,16-8 0-16,20-2 0 15,16-19-12-15,36 4-10 16,-7-31-7-16,28 3-12 15,-4-21 0-15,14-2-1 16,-9-14 2-16</inkml:trace>
  <inkml:trace contextRef="#ctx0" brushRef="#br2" timeOffset="86222.9317">19311 6714 127 0,'-47'1'44'16,"-1"21"-2"-16,-9-2 0 16,1 16-42-16,10 7 0 15,9 9 0-15,12 0 0 0,14 1 0 16,13-5 0-16,14-8 0 15,12-4 0-15,9-14 0 16,6-13 0-16,2-12 0 16,0-13 0-16,-4-8 0 15,-5-13 0-15,-6-7 0 16,-5-8 0-16,-8 0 0 15,-6 0 0-15,-4 6-2 16,-6 6 4-16,-1 9-2 16,0 5 0-16,0 13 0 15,0 13 0-15,0 0 0 16,20 9 0-16,2 1 0 15,7-1 0-15,8 2 0 0,6-6 0 16,4 1 0-16,2-1 0 16,-3-2 0-16,-4 2 0 15,-8 5 0-15,-11 2 0 16,-13 7 0-16,-9 4 0 15,-8 7 0-15,-11 5 0 16,-2 3 0-16,-8 1 0 16,4-4 0-16,1-2 0 15,9-5 0-15,6-7 0 16,8-21 0-16,21 7 0 15,3-18 0-15,10-11 0 16,4-7 0-16,8-5 0 16,2-4 0-16,-3 0 0 15,-5 2 0-15,-5 7 0 0,-7 8 0 16,-7 10 0-16,-7 11 0 15,-14 0 0-15,3 30 0 16,-10 0 0-16,0 4 0 16,-2 8 0-16,2-4 0 15,8 3 0-15,-2-13-13 16,20 6-6-16,-7-26-3 15,34 6-6-15,-19-28-4 16,28 1-8-16,-9-16 1 16,10-9 7-16,-3-6 3 15</inkml:trace>
  <inkml:trace contextRef="#ctx0" brushRef="#br2" timeOffset="86507.948">20510 6729 123 0,'-17'-8'42'16,"3"20"0"-16,-16 0 0 15,7 9-36-15,-6 0-6 16,8 6 0-16,3-3 0 15,7 2 0-15,9-9 0 16,13-4 0-16,10-7 0 16,8-2 0-16,5-3 0 15,2-2 0-15,-4 2 0 16,-3 3 0-16,-9 8 0 15,-14 9 0-15,-12 5 0 16,-10 6 0-16,-10 6 0 16,-4-3 0-16,-1 6 0 15,-6-17-14-15,18 11-8 16,-15-32-10-16,34-3-9 15,-18-2-2-15,19-13-1 0,4-15 2 16</inkml:trace>
  <inkml:trace contextRef="#ctx0" brushRef="#br2" timeOffset="86958.9738">21562 6843 117 0,'5'-14'40'0,"-9"-5"2"15,4 19-2-15,-9-21-35 16,9 21-3-16,-15 12 0 15,7 11 0-15,-7 11-1 0,4 7 0 16,-2 8-1-16,2 0-1 16,5 3-3-16,1-14-10 15,17 10-19-15,-5-25-10 16,16-8 3-16,-3-20-2 15</inkml:trace>
  <inkml:trace contextRef="#ctx0" brushRef="#br2" timeOffset="87393.9986">21631 6641 126 0,'-15'-3'42'0,"24"15"1"15,1-4-2-15,25 7-38 0,2 0-3 16,8 7 0-16,-1 1 0 15,-1 4 0-15,-7 5 0 16,-8 5 0-16,-13 2 0 16,-13 6 0-16,-13 1 0 15,-9 2 0-15,-8-5 0 16,0-3 0-16,3-7 0 15,4-9 0-15,11-9 0 16,10-15 0-16,22-8 0 16,10-10 0-16,11-11 0 15,6-6 0-15,7-3 0 16,1-2 0-16,-6 3 0 15,-6 6 0-15,-11 7 0 16,-9 9 0-16,-11 11 0 0,-14 4 0 16,4 26 0-16,-10-1 0 15,0 6 0-15,-1 0 0 16,12 8-2-16,-10-14-16 15,26 13-5-15,-15-26-8 16,26 9-11-16,-2-14 0 16,21 0 0-16,8-8 2 15</inkml:trace>
  <inkml:trace contextRef="#ctx0" brushRef="#br2" timeOffset="87799.0218">23397 6455 113 0,'12'-1'40'0,"-12"1"0"16,-4 29 0-16,-6 1-36 0,-5 14-1 16,-4 8-1-1,-3 12 2-15,-6 9-2 0,-1 4 1 16,4 0-2-16,3-4 0 15,8-6-3-15,7-8-2 16,9-3-4-16,0-29-17 16,21 4-13-16,-9-22-5 15,9-3 3-15,-9-16-1 16</inkml:trace>
  <inkml:trace contextRef="#ctx0" brushRef="#br2" timeOffset="87965.0313">23104 6948 131 0,'-24'-15'42'16,"2"-1"-2"-16,22 16-6 15,0 0-30-15,36-2-2 16,7 0-3-16,14-5-3 0,18 7-10 16,-6-22-16-16,24 8-11 15,-9-11 1-15,9 1-3 16,-13-12 3-16</inkml:trace>
  <inkml:trace contextRef="#ctx0" brushRef="#br2" timeOffset="88351.0534">23944 6380 112 0,'-36'26'42'16,"5"18"1"-16,-10 1-1 16,11 12-32-16,-7 8-7 15,5 7 0-15,3 2-3 0,2-1 0 16,6-6 0-16,7-6 0 15,5-9 0-15,11-13 0 16,10-10 0-16,8-14 0 16,9-16 0-16,6-10 0 15,7-8 0-15,4-9 0 16,-2-3 0-16,-4-4 0 15,-3 6 0-15,-6 3 0 16,-6 11 0-16,-8 11 0 16,-7 14 0-16,-7 8 0 15,-1 12 0-15,-2 4 0 16,1 5 0-16,-1-2 0 15,13 4-6-15,-7-20-12 16,26 9-6-16,-12-28-7 0,23 4-11 16,-5-16 1-16,13-3 0 15,-7-10 2-15</inkml:trace>
  <inkml:trace contextRef="#ctx0" brushRef="#br2" timeOffset="88670.0716">24383 6925 116 0,'10'18'41'0,"1"-14"0"15,17 8-1-15,2-11-35 16,6 3-1-16,2-5-1 16,2-3-1-16,-4-6 1 15,-1 1-3-15,-5-6 0 16,-5 0 0-16,-6-6 0 15,-6 1 0-15,-11-2 0 0,-8 3 0 16,-11 5 0-16,-12 8 0 16,-10 8 0-16,-9 15 0 15,-7 13 0-15,-6 10 0 16,5 11 0-16,6 5 0 15,12 0 0-15,18-3 0 16,23-10 0-16,22-14 0 16,33-3-15-16,-2-32-9 15,35 7-12-15,-7-19-8 16,11-2 0-16,-7-15-2 15</inkml:trace>
  <inkml:trace contextRef="#ctx0" brushRef="#br2" timeOffset="100365.7406">2621 8675 73 0,'8'-17'37'0,"-8"17"0"16,8-20 0-16,-8 20-24 0,0 0-9 15,-11 16 0-15,0 1-1 16,2 8 1-16,-3 4-1 16,-1 10-1-16,-1-1 0 15,1 7-1-15,0-4 1 16,4 1-1-16,2-7 1 15,4-5-2-15,0-10 1 16,3-20 0-16,14 7 0 16,0-22 0-16,6-10 0 15,-1-12 1-15,3-8-1 16,3-7 0-16,0-6-1 15,2 1 2-15,-4 3-3 16,1 7 2-16,-3 9 0 16,0 12 0-16,-2 12 0 0,4 14-1 15,-4 15 1-15,0 13-1 16,1 10 0-16,-4 8 1 15,1 9 0-15,-1-2-3 16,4 4-1-16,-5-10-2 16,13 4-8-16,-13-22-23 15,22-5-3-15,-7-22 0 16,14-4-1-16</inkml:trace>
  <inkml:trace contextRef="#ctx0" brushRef="#br2" timeOffset="100726.7612">3388 8533 100 0,'0'0'38'16,"-20"-2"0"-16,12 23 0 0,-6-1-34 16,4 12 0-16,-2 2-2 15,9 5 1-15,-1-1-1 16,9-1 1-16,7-7-2 15,5-5 1-15,10-13-1 16,6-7 0-16,9-15 0 16,4-10 0-16,3-10 0 15,1-6-1-15,-1-6 1 16,-2 0-2-16,-8 2 2 15,-6 6-1-15,-9 7 1 16,-5 9-1-16,-19 18 0 16,12 3 0-16,-15 14-1 15,-2 8 1-15,-1 9-2 16,3 1-1-16,4 7-1 0,6-6-2 15,16 11-12-15,-4-23-19 16,25 3-2-16,1-16-1 16,16-2 1-16</inkml:trace>
  <inkml:trace contextRef="#ctx0" brushRef="#br2" timeOffset="100944.7737">4450 8504 99 0,'-38'9'41'0,"3"17"0"15,-12 2-1-15,12 12-35 16,-3 0-1-16,10 4 1 16,13-3-3-16,13-6 1 0,19-10-4 15,15-9-1-15,23-10-2 16,7-16-4-16,30 2-23 15,-9-21-11-15,10-1 3 16,-8-18-3-16</inkml:trace>
  <inkml:trace contextRef="#ctx0" brushRef="#br2" timeOffset="101146.7853">5046 8071 106 0,'-32'10'42'15,"7"27"-1"-15,-13 10-1 16,10 20-38-16,-5 9 1 15,7 11-2-15,4 2 0 16,8 3 0-16,5-1-2 0,3-9-4 16,17 3-16-16,-2-32-17 15,15-8-2-15,-4-23 1 16,12-10-2-16</inkml:trace>
  <inkml:trace contextRef="#ctx0" brushRef="#br2" timeOffset="101515.8064">5054 8627 97 0,'1'24'40'16,"-5"-4"1"-16,21 1-1 15,-3-6-37-15,16-3 1 16,7-6-2-16,7-6 0 0,4-11-1 15,6-3 0-15,-1-11 0 16,-1-3-1-16,-9-6 0 16,-7-2 0-16,-14-2 1 15,-12 1-1-15,-13 8 1 16,-11 7 0-16,-14 9 1 15,-5 10-1-15,-8 12 1 16,1 16-1-16,0 10 0 16,5 12 1-16,8 1-2 15,10 5 1-15,12-1 0 16,10-6-1-16,20-8-2 15,8-14-3-15,21-2-10 16,-5-31-14-16,19 3-12 16,-7-19 0-16,11-4-2 0,-9-17 2 15</inkml:trace>
  <inkml:trace contextRef="#ctx0" brushRef="#br2" timeOffset="101861.8262">5887 8433 79 0,'0'0'41'0,"-20"11"0"15,-3 11 1-15,4 19-14 16,-2 1-24-16,4 9 0 15,0-1 0-15,5 2-1 16,9-9 0-16,12-4-2 16,6-14 1-16,12-12-1 15,7-13-1-15,9-13 0 16,7-12-1-16,4-11 0 0,3-7 0 15,-3-8 1-15,-6 3-1 16,-4 3 0-16,-8 6 2 16,-10 11-1-16,-11 13 0 15,-15 15 0-15,0 20 0 16,-10 9 0-16,-5 11-1 15,4 5 1-15,3 3 0 16,5-3-3-16,16-2-2 16,8-20-7-16,29 1-8 15,-5-30-9-15,27 2-12 16,-4-23 0-16,12-5-1 15,-8-19 3-15</inkml:trace>
  <inkml:trace contextRef="#ctx0" brushRef="#br2" timeOffset="102153.8429">6835 8352 115 0,'-39'-1'42'0,"3"21"0"15,-6-2-1-15,8 12-37 16,7 4-2-16,11 0-1 16,10 0 0-16,8-3-1 15,12-6 0-15,7-4 0 16,7-6 0-16,2-4 0 15,1-7 0-15,3-1 0 16,-7-2 0-16,-4 5 0 16,-6 1 1-16,-7 5-1 15,-7 4 1-15,-6 5 0 16,-3 2 1-16,-7 2-2 15,0 4 2-15,-1-4-5 16,5 3-1-16,-4-14-12 0,22 10-7 16,-9-24-9-16,13 16-12 15,6-14 2-15,17 4-2 16</inkml:trace>
  <inkml:trace contextRef="#ctx0" brushRef="#br2" timeOffset="102294.8509">7401 8922 125 0,'-19'1'40'0,"4"-2"-9"16,-5-13-19-16,20 14-54 16,-15-28 0-16,6 15-4 15,-1-4 2-15</inkml:trace>
  <inkml:trace contextRef="#ctx0" brushRef="#br3" timeOffset="107535.1507">2977 9599 79 0,'4'-14'39'0,"-4"14"-2"16,0 0 1-16,0 37-23 15,-13-5-13-15,0 14 0 16,-5 10-1-16,1 8 1 16,-4 9-1-16,0 0 1 15,4-3-2-15,3-6 1 16,4-11 0-16,3-10 1 15,4-16-1-15,7-17 1 16,3-20-1-16,3-18 1 16,3-19 0-16,2-12 0 15,0-13 0-15,0-8-1 16,1-9 1-16,1 2-1 15,-2 3 1-15,3 12-1 0,-2 13 1 16,3 15-1-16,-2 14 0 16,6 21 0-16,3 17-1 15,5 21 1-15,2 16-1 16,3 11 0-16,1 13 0 15,4 11 0-15,-1 3-1 16,-2 0 0-16,-2-4-2 16,-7-8-1-16,-1-3-2 15,-14-21-6-15,3 2-15 16,-25-30-12-16,7-2 3 15,-21-23 11-15,2-1 17 16,-17-12 3-16,-6-10 6 16,0 4 7-16,-14-22 17 15,16 17 11-15,-7-8 1 0,15 15-12 16,-5-11-15-1,23 11-3-15,8-3-2 0,18 1-1 16,14 3-3-16,16-3-6 16,19 9-29-16,-5-11-6 15,11 14 0-15,-5-4-3 16</inkml:trace>
  <inkml:trace contextRef="#ctx0" brushRef="#br3" timeOffset="108089.1823">4168 10000 87 0,'17'-25'38'16,"4"10"0"-16,-7-1 1 16,1 16-31-16,-15 0-3 15,6 20-1-15,-10 2 0 16,-3 14 1-16,-6 4-2 15,1 10 0-15,-7-2-1 0,6-1-1 16,1-6 1-16,4-8 0 16,3-12-1-16,5-21 0 15,21-1 0-15,1-24 1 16,6-13-1-16,5-7 0 15,5-8 1-15,-2 1-1 16,0-1 0-16,-4 8 0 16,-5 8-1-16,-7 10 0 15,-1 13 2-15,-6 12-2 16,-3 13 0-16,-5 12-2 15,0 10 2-15,0 6-1 16,-1 7-2-16,3-1-1 16,11 8-7-16,-8-21-19 15,21 7-10-15,-4-21-2 0,16-6 0 16,-1-16 0-16</inkml:trace>
  <inkml:trace contextRef="#ctx0" brushRef="#br3" timeOffset="108605.2119">4959 9940 79 0,'0'0'38'15,"11"-11"1"-15,-11 11 0 16,0 0-26-16,0 0-4 15,-12-2-2-15,9 19-1 16,-4 2-2-16,3 9-1 16,-2 4-1-16,4 4 0 15,0 3-1-15,6-2 0 16,3-1 0-16,7-12 0 15,6-11 0-15,7-12 0 16,8-16 0-16,2-9-1 16,6-14 1-16,2-4 0 15,-2-6 0-15,-1 0-1 16,-9 6 1-16,-7 5-1 15,-7 11 1-15,-8 8-1 0,-11 18 2 16,0 0-2-16,-7 25 0 16,-5 2-2-16,4 9 0 15,0 0 0-15,7 11-3 16,2-8-2-16,21 14-13 15,-6-24-15-15,27 8-5 16,0-20-2-16,20 2 1 16</inkml:trace>
  <inkml:trace contextRef="#ctx0" brushRef="#br3" timeOffset="108839.2252">5935 9984 96 0,'-17'-31'39'0,"2"15"1"15,-16 1 0-15,4 29-32 16,-12-2-2-16,5 15-1 15,-2 7-1-15,8 7-1 16,7 3-1-16,13 2 1 16,18-8-2-16,15-8-1 15,14-11 0-15,18-12-3 16,17-7-5-16,-1-26-19 15,24 5-12-15,-9-24-4 16,3 2 1-16,-12-19-1 16</inkml:trace>
  <inkml:trace contextRef="#ctx0" brushRef="#br3" timeOffset="109052.2374">6590 9330 111 0,'-26'-2'41'15,"7"20"3"-15,-10 8-3 16,11 8-38-16,-4 23 0 15,6 17-1-15,0 13 0 16,0 11 0-16,1 7-1 16,3-1 0-16,4-3-2 15,2-14-3-15,12-5-6 16,-7-34-20-16,22-4-11 15,-5-28-3-15,15-12 1 16,-5-23 1-16</inkml:trace>
  <inkml:trace contextRef="#ctx0" brushRef="#br3" timeOffset="109407.2577">6635 10015 108 0,'0'0'41'0,"2"28"0"15,-2-28-1-15,19 11-37 16,6-10 1-16,12-3-2 15,6-7 1-15,7-5-2 16,1-6 1-16,-2-1-1 16,-6-7 0-16,-6-2-1 15,-8 0 1-15,-11 0-1 16,-14 6 1-16,-10 3-1 15,-10 8 0-15,-9 9 1 16,-7 13-1-16,-5 9 2 0,-3 12-2 16,-1 8 1-16,6 10 1 15,5 0-2-15,10 2 0 16,12-5 0-16,21-5-2 15,10-9-2-15,21-4-4 16,7-23-13-16,29 7-11 16,-6-23-11-16,14-1 1 15,-7-15 0-15</inkml:trace>
  <inkml:trace contextRef="#ctx0" brushRef="#br3" timeOffset="110007.2921">7468 9899 112 0,'-36'-10'42'15,"2"20"1"-15,-11 0-2 0,9 13-37 16,-4 9 0-16,10 9-1 15,5 1 0-15,11 5-2 16,14-6 1-16,12-2-2 16,8-9 0-16,10-8 0 15,6-12 0-15,3-11 0 16,4-10 0-16,-1-13 0 15,-1-10 0-15,-6-9 0 16,-4-3-2-16,-5-2 1 16,-6-1 0-16,-9 5 0 15,-5 5 1-15,-3 9 0 16,-5 9 0-16,0 9 1 15,2 12-1-15,0 0 1 16,0 0-1-16,14 17 1 16,-3-3-1-16,10 0 2 0,0 3-2 15,3-4 0-15,4 1 0 16,-1 1 0-16,-2 1 0 15,-3 1 0-15,-3 4 0 16,-6 1 0-16,-5-1 0 16,-5 3 0-16,-5 1 0 15,-3-3 0-15,-1-3 0 16,1-4 0-16,5-15 0 15,-3 12 0-15,3-12 0 16,23-19 0-16,-1-3 0 16,6-4 0-16,2-5 0 15,5 0 0-15,-2 1 0 16,-3 5 0-16,-6 8 0 15,-5 11 0-15,-9 10 0 0,-1 13 0 16,-8 6 0-16,-2 9 0 16,-3 4 0-16,4 1 0 15,3 3 0-15,-3-12-12 16,15 6-8-16,-15-34-10 15,33 19-4-15,-22-33-3 16,29 2-3-16,-7-18-3 16,11-10 6-16</inkml:trace>
  <inkml:trace contextRef="#ctx0" brushRef="#br3" timeOffset="110397.3144">9032 9882 110 0,'15'-3'41'0,"-15"3"2"16,9 20-4-16,-14 5-35 16,0 13-1-16,-3 7-1 0,-2 8 0 15,4 2-2-15,3-2 0 16,8-3-4-16,4-17-5 15,23 1-20-15,-5-26-14 16,17-9 2-16,-2-19-2 16,9-7 2-16</inkml:trace>
  <inkml:trace contextRef="#ctx0" brushRef="#br3" timeOffset="110539.3225">9200 9693 107 0,'-37'-18'39'0,"13"12"0"16,9 0-3-16,20-9-42 15,21 18-27-15,6-8-6 0,20 9 0 16,0-6 1-16</inkml:trace>
  <inkml:trace contextRef="#ctx0" brushRef="#br3" timeOffset="110832.3392">9598 9763 83 0,'9'26'39'0,"-19"-6"1"16,1 6 1-16,-18-11-27 16,12 15-3-16,-9-8-3 15,5 7-2-15,1-3-2 16,6 2-1-16,9-5-1 15,15-1-1-15,12-9 0 16,9-4 1-16,11-3-2 16,4-3 0-16,3 1 0 15,-5 1 0-15,-9 7 0 0,-15 8 0 16,-17 10 0-16,-17 6 0 15,-15 5-3-15,-8 0 3 16,-9 1-3-16,-3-9 1 16,10-2-5-16,-1-23-11 15,32 4-12-15,-4-28-10 16,24-7-1-16,5-12-3 15,19-10 2-15</inkml:trace>
  <inkml:trace contextRef="#ctx0" brushRef="#br3" timeOffset="111643.3856">11153 9769 86 0,'-12'5'38'0,"-16"1"1"15,2 16 2-15,-10 2-35 16,-2 17 1-16,-5 4 0 16,5 11-1-16,-2 0 0 15,11 2-2-15,7-7-1 16,16-6 0-16,13-15-2 15,18-14 1-15,11-18-2 16,15-17 1-16,11-14-1 16,6-11 1-16,1-9-1 15,-2-3 1-15,-11-1-1 16,-10 5 1-16,-14 7-1 15,-8 8 2-15,-14 13-2 0,-10 24 0 16,-12-5 0-16,-5 22 0 16,0 12 0-16,3 10 0 15,9 6-2-15,4 2 0 16,19 7-7-16,6-20-9 15,28 11-12-15,-5-23-9 16,26-2-4-16,0-17-2 16,11-3 2-16</inkml:trace>
  <inkml:trace contextRef="#ctx0" brushRef="#br3" timeOffset="112363.4268">12376 9805 85 0,'15'-7'38'0,"-15"7"0"15,0 0 2-15,-1 12-31 16,-6 9-4-16,-6 6-1 15,4 15 1-15,-4 6-2 0,3 9 1 16,-1 2-2-16,4 3 1 16,3-6-2-16,4-4 1 15,2-9-2-15,6-12 1 16,2-11-1-16,1-16 1 15,4-14 0-15,0-10 0 16,-1-16 1-16,-2-5-1 16,0-12 0-16,-2-5-1 15,-3-7 2-15,2-4-3 16,-3 4 2-16,3 7-1 15,1 7 0-15,6 8 0 16,2 8 0-16,3 10 0 16,8 11 0-16,2 11 0 15,-1 9-1-15,4 8 1 0,2 2 0 16,-3 6 0-16,-5 3-1 15,-2 7 1-15,-9 1-1 16,-10 5 1-16,-9 0-1 16,-12 1 1-16,-6-1 0 15,-11-4-1-15,-5-4 1 16,-4-5 0-16,-2-5 0 15,-1-5 0-15,1-4 0 16,4 2 0-16,0 2 0 16,3 9 0-16,-3 13-1 15,1 14 2-15,-2 17-2 16,3 14 2-16,-2 13-2 15,2 2 0-15,5 7-4 16,3-16-6-16,24 1-13 16,-10-34-10-16,28-9-8 0,1-29-5 15,21-13 4-15</inkml:trace>
  <inkml:trace contextRef="#ctx0" brushRef="#br3" timeOffset="113244.4772">13385 9735 105 0,'-5'-24'39'15,"5"24"1"-15,-30-12-11 16,6 21-23-16,-10 6-2 15,0 14 1-15,-6 9-2 16,0 11 1-16,-1 4-1 16,5 4-1-16,8 0 0 15,8-5 0-15,10-6-1 0,11-10 0 16,15-14 0-16,9-12-1 15,11-14 1-15,6-9-1 16,5-13 1-16,1-8-1 16,-2-6 0-16,-5-3 0 15,-8-3 1-15,-6 2-1 16,-8 4 0-16,-8 8 0 15,-9 8 0-15,-4 9 0 16,2 15 0-16,-18-1 1 16,8 16-1-16,0 7 0 15,2 5-1-15,6 3 1 16,8-1 0-16,9-1 0 15,11-6 0-15,8-7 0 16,10-5 0-16,6-9 0 16,2-2 1-16,1-3-1 0,-7-3 0 15,-8 0 0-15,-7 2 0 16,-7 4 0-16,-14 8 0 15,-7 6 0-15,-7 6 0 16,-9 4 0-16,-1 7 0 16,-3 1 0-16,2 2 0 15,2-3 0-15,0-6 0 16,9-8 0-16,4-16 0 16,14-1 1-16,4-18-1 15,5-8 0-15,3-13 1 16,-1-4-1-16,0-4 2 15,-5 1-2-15,-6 5 0 0,-3 8 0 16,-7 8-2-16,-4 7 1 16,0 19-2-16,10-19-1 15,5 15-1-15,1-11-7 16,24 10-10-16,-9-25-7 15,26 8-5-15,-3-22-6 16,16-3-1-16,-1-19 0 16</inkml:trace>
  <inkml:trace contextRef="#ctx0" brushRef="#br3" timeOffset="113439.4884">14641 8983 87 0,'-35'58'41'15,"-15"12"1"-15,9 22-2 16,-6 6-21-16,12 15-14 0,6 1-2 15,13 4 0-15,9-8-3 16,7-14-1-16,14-4-6 16,-6-31-16-16,19 0-15 15,-12-24-4-15,6-11 0 16,-11-23 0-16</inkml:trace>
  <inkml:trace contextRef="#ctx0" brushRef="#br3" timeOffset="113754.5064">14262 9752 112 0,'0'0'41'16,"0"0"2"-16,24-6-2 16,28 2-37-16,-1-5-1 0,17-1-1 15,2-1-1-15,2 0 0 16,-4 1 0-16,-9 5 0 15,-9 5 1-15,-14 10-1 16,-14 7 1-16,-13 12-2 16,-10 8 0-16,-9 9 0 15,-7 7 0-15,-1 3 0 16,-2 3 0-16,3-6 0 15,4-4 0-15,9-11 0 16,10-9-3-16,-6-29-7 16,40 10-11-16,-23-41-8 15,31 5-7-15,-20-28-6 16,11-3-1-16,-13-20 3 15</inkml:trace>
  <inkml:trace contextRef="#ctx0" brushRef="#br3" timeOffset="113868.5129">14915 9430 111 0,'-17'-26'38'0,"-3"10"2"16,20 16-3-16,-1 19-43 15,1-19-25-15,33 27-9 16,0-11-1-16,20 12-1 16</inkml:trace>
  <inkml:trace contextRef="#ctx0" brushRef="#br3" timeOffset="114108.5266">15439 9711 100 0,'-23'20'41'0,"-14"-1"3"0,7 11-2 16,-19-2-30-16,13 11-4 15,1-2-2-15,9 4-4 16,8 0-2-16,15-6 0 16,13-4 0-16,17-9 0 15,18-9 0-15,11-15-2 16,19-3-10-16,-4-31-12 15,26 10-8-15,-14-28-7 16,12-4-4-16,-11-19-1 16,-3-5 4-16</inkml:trace>
  <inkml:trace contextRef="#ctx0" brushRef="#br3" timeOffset="114295.5373">16027 9161 120 0,'-38'63'43'0,"-12"7"1"15,10 15 0-15,4 2-40 16,3 8-4-16,9 2 0 15,7-4 0-15,11-6 0 16,2-13-4-16,20-4-9 16,-7-31-7-16,23-2-21 15,-4-26-3-15,11-12 1 16,0-22 0-16</inkml:trace>
  <inkml:trace contextRef="#ctx0" brushRef="#br3" timeOffset="114640.5571">16152 9806 104 0,'10'25'40'0,"-1"-10"2"0,13 2-2 16,-8-7-34-16,21-6-2 15,2-11-1-15,6-5 0 16,-4-6-2-16,-1-4 0 15,-5-6 0-15,-9-5-1 16,-11 0 1-16,-14 2 0 16,-13 5 1-16,-13 10 0 15,-12 8 2-15,-7 15-4 16,-4 13 0-16,1 16 0 15,5 8 0-15,10 11 0 16,11 2 0-16,11-1 0 16,18-3 0-16,14-12 0 0,22-6 0 15,10-20-10-15,29 4-11 16,-1-34-9-16,37 9-4 15,-6-26-4-15,28-2-7 16,8-13 3-16</inkml:trace>
  <inkml:trace contextRef="#ctx0" brushRef="#br3" timeOffset="115034.5796">17729 9737 101 0,'-28'-7'41'0,"12"15"1"16,-12 2-1-16,6 17-29 16,-4 0-9-16,4 10 0 0,3 3-2 15,9 4-1 1,8 2-3-16,7-14-9 0,26 10-19 15,-6-20-11-15,13-4 2 16,-3-18-3-16</inkml:trace>
  <inkml:trace contextRef="#ctx0" brushRef="#br3" timeOffset="115467.6044">17839 9526 117 0,'0'0'40'0,"13"12"3"15,-2 6-2-15,2-2-38 16,6 3 0-16,3 7-1 16,3 4 0-16,-6 8 0 0,-1 3 0 15,-7 5-2-15,-5 3 0 16,-9 4 0-16,-6 0 0 15,-5-5 0-15,-1-6 0 16,0-9 0-16,4-10 0 16,11-23 0-16,0 0 0 15,22-14 0-15,6-16 0 16,9-9 0-16,6-6 0 15,5-5 0-15,0 1 0 16,-1 5 0-16,-7 7 0 16,-4 13 0-16,-8 7 0 15,-7 16 0-15,-6 14 0 16,-5 11 0-16,-3 10 0 0,-1 7 0 15,1 2 0-15,12 3-5 16,-2-17-9-16,22 9-11 16,-6-36-7-16,29 7-4 15,1-25-7-15,20-7-1 16,-1-15 3-16</inkml:trace>
  <inkml:trace contextRef="#ctx0" brushRef="#br3" timeOffset="115707.6181">19308 9307 123 0,'-7'28'42'0,"-7"3"1"0,8 30-6 15,-5-3-34-15,0 11-1 16,0 6 0-16,0 6 1 15,-5 0-3-15,1-2-2 16,0-4 0-16,-4-13-2 16,9-1-10-16,-11-31-13 15,22 5-9-15,-11-27-7 16,10-8 2-16,-4-14 0 15</inkml:trace>
  <inkml:trace contextRef="#ctx0" brushRef="#br3" timeOffset="115888.6284">19030 9824 125 0,'0'0'43'15,"-15"-5"1"-15,25 19-1 16,5-5-43-16,20-1 0 0,13-6 0 16,11-5 0-16,10-3 0 15,4-17-9-15,20 11-16 16,-19-28-7-16,15 11-11 15,-18-14-1-15,0 1 0 16,-10-7 0-16</inkml:trace>
  <inkml:trace contextRef="#ctx0" brushRef="#br3" timeOffset="116453.6608">19791 9377 108 0,'0'0'40'0,"20"14"2"16,-20-14-2-16,7 28-35 15,-13 0-2-15,-1 12 0 16,-9 10 1-16,-4 11-1 16,-8 6-1-16,3 5 1 0,-2 0-1 15,7-2-2-15,7-9 0 16,11-8 0-16,13-15 0 15,11-17 0-15,13-15 0 16,7-13 0-16,8-14 0 16,0-9 0-16,-1-10 0 15,-6 1 0-15,-6-1 0 16,-8 8 0-16,-10 8 0 15,-9 13 0-15,-10 11 0 16,-2 22 0-16,-6 8 0 16,-1 14 0-16,2 3 0 15,1 2 0-15,10 5 0 16,3-12-3-16,16 3-12 0,-5-29-13 15,26 4-3-15,-10-30-4 16,18 0-6-16,-9-18-2 16,3-4 2-16</inkml:trace>
  <inkml:trace contextRef="#ctx0" brushRef="#br3" timeOffset="116772.679">20232 9880 122 0,'-10'17'42'15,"10"-17"0"-15,8 25-1 16,7-15-38-16,23-5-1 15,18-4-2-15,7-6 1 16,-3-2 1-16,-1-5-2 16,-7-2 0-16,-9-5 0 0,-17-3 0 15,-14 2 0-15,-17-2 0 16,-15 1 0-16,-13 5 0 15,-10 7 0-15,-5 6 0 16,-5 10 0-16,-2 9 0 16,7 13 0-16,7 6 0 15,9 6 0-15,17 1 0 16,15-3 0-16,18-1 0 15,10-14-10-15,34 11-12 16,-1-30-8-16,32 8-7 16,-1-18-6-16,22-6-1 15,8-11 1-15</inkml:trace>
  <inkml:trace contextRef="#ctx0" brushRef="#br3" timeOffset="117353.7122">21617 9821 95 0,'9'-13'40'0,"-7"-6"0"16,-2 19-1-16,-2-14-26 15,-7 29-8-15,-9 12-1 16,3 14 1-16,-10 8-1 15,3 5 0-15,-4 0-1 16,8 4 0-16,7-10-3 16,8-9 0-16,10-16 0 15,9-14 0-15,12-19 0 16,8-8 0-16,5-12 0 15,1-9 0-15,0-2 0 16,-3-6 0-16,-3 3 0 0,-6 8 0 16,-8 6 0-16,-6 10 0 15,-16 20 0-15,16-7 0 16,-13 23 0-16,-1 8 0 15,3 10 0-15,2-1 0 16,6 9 0-16,3-8-4 16,16 11-11-16,-10-26-12 15,26 11-4-15,-16-28-7 16,20 2-3-16,-8-17-1 15,4-5 2-15</inkml:trace>
  <inkml:trace contextRef="#ctx0" brushRef="#br3" timeOffset="117721.7333">22371 9802 118 0,'0'0'41'0,"0"0"2"16,-13 12-2-16,-2 8-36 16,1 10-2-16,-4 8 1 15,3 6-4-15,-4 3 0 16,4 5 0-16,9-7 0 15,6-2 0-15,9-10 0 16,10-11 0-16,11-13 0 16,8-11 0-16,7-14 0 15,8-14 0-15,-1-6 0 16,1-10 0-16,-5 0 0 15,-6-3 0-15,-7 6 0 16,-8 7 0-16,-10 8 0 16,-9 13 0-16,-8 15 0 15,-11 16 0-15,-4 12 0 0,-4 7 0 16,1 11 0-16,0-1 0 15,12 9-2-15,4-11-10 16,24 6-9-16,-5-30-9 16,32 9-3-16,-5-25-5 15,20-1-4-15,2-15 1 16</inkml:trace>
  <inkml:trace contextRef="#ctx0" brushRef="#br3" timeOffset="117946.7462">23221 9967 114 0,'-31'-13'42'0,"1"16"1"15,-10 2-1-15,9 16-35 16,-5 4-2-16,6 12-3 0,6 0-2 16,6 3 0-16,13 0 0 15,9-6 0-15,12-7 0 16,12-10 0-16,14-8-4 15,4-20-7-15,20 7-14 16,-9-30-6-16,15 6-6 16,-7-23-5-16,3-2-1 15,-9-14 5-15</inkml:trace>
  <inkml:trace contextRef="#ctx0" brushRef="#br3" timeOffset="118134.7569">23682 9459 114 0,'-21'19'42'0,"-9"10"2"16,2 29-1-16,-8 2-35 0,3 19-4 15,3 5-4-15,4 4 0 16,2 0 0-16,5-7 0 16,9-1-7-16,-3-22-6 15,20 6-13-15,-15-34-8 16,21-2-11-16,-13-28 1 15,31 4 2-15</inkml:trace>
  <inkml:trace contextRef="#ctx0" brushRef="#br3" timeOffset="118487.7771">23667 10039 117 0,'19'16'42'16,"-19"-16"1"-16,18 18-1 15,-18-18-38-15,36 8-2 0,-2-9 0 16,5-3 1-16,5-4-3 15,2 0 0-15,3-6 0 16,-1-2 0-16,-10-6 0 16,-2-1 0-16,-11-1 0 15,-13-3 0-15,-12 1 0 16,-11 3 0-16,-8 5 0 15,-14 8 0-15,-5 11 0 16,-8 14 0-16,0 9 0 16,0 10 0-16,9 11 0 15,0 3 0-15,14 3 0 16,9-5 0-16,15-2-8 15,7-16-5-15,23 3-7 0,-5-30-12 16,30 5-6-16,-10-22-4 16,11-2 0-16,-5-12 3 15</inkml:trace>
  <inkml:trace contextRef="#ctx0" brushRef="#br3" timeOffset="118826.7965">24216 9955 111 0,'-20'-15'41'0,"9"28"2"15,-13-2-1-15,7 16-35 16,-5 5-2-16,8 9-1 15,1 1-2-15,3-3-2 16,9-3 0-16,6-6 0 16,9-9 0-16,5-12 0 15,10-12 0-15,7-12 0 0,5-10 0 16,2-5 0-16,-1-6 0 15,1-1 0-15,-4-1 0 16,-7 6 0-16,-9 8 0 16,-5 10 0-16,-18 14 0 15,0 0 0-15,-7 20 0 16,-6 4 0-16,-3 5 0 15,3 2 0-15,6 3 0 16,-1-10-11-16,21 5-3 16,-13-29-8-16,47 23-7 15,-20-34-7-15,28 8-4 16,-6-18-2-16,11-3 3 15</inkml:trace>
  <inkml:trace contextRef="#ctx0" brushRef="#br3" timeOffset="119126.8137">24969 9862 112 0,'-10'-13'43'0,"10"13"1"15,-34 9-1-15,16 11-36 16,-11 5-3-16,-2 6-2 16,1 6-2-16,4-2 0 15,7 2 0-15,12-5 0 16,12-5 0-16,11-8 0 15,13-6 0-15,6-5 0 16,2-3 0-16,5-2 0 16,-9 3 0-16,-8 6 0 15,-10 5 0-15,-15 3 0 16,-14 8 0-16,-11 2 0 0,-8 9-3 15,-18-6-5-15,1 8-4 16,-15-20-5-16,19 16-11 16,-18-29-6-16,22 8-4 15,-7-16-5-15,5-6 1 16</inkml:trace>
  <inkml:trace contextRef="#ctx0" brushRef="#br3" timeOffset="120534.8942">4324 10807 88 0,'-23'-1'37'0,"-19"3"1"16,-2 19 1-16,-11 7-33 16,1 20-1-16,1 15-1 15,7 17-1-15,7 13-1 16,16 9-2-16,16 3 1 15,17-1-1-15,21-10-1 16,15-15-1-16,21-17-2 16,7-26-6-16,28-8-20 15,-7-30-10-15,8-8 1 16,-9-20-4-16</inkml:trace>
  <inkml:trace contextRef="#ctx0" brushRef="#br3" timeOffset="121111.9272">4725 11299 91 0,'-31'10'40'0,"10"13"1"16,-4-1-2-16,9 10-35 15,3 4-2-15,6 7 1 16,2 3-1-16,2 2 1 15,1 1-1-15,1-2 0 16,1-6-1-16,1-7 1 16,1-10-1-16,1-7 0 15,-3-17-1-15,17-5-1 16,-7-18 1-16,6-9-1 15,-3-13 1-15,2-3-1 16,3-11 1-16,-3-2-1 0,-1-2 1 16,2 1 0-16,3 8 0 15,-2 6 0-15,6 11 0 16,1 5-1-16,7 11 1 15,2 11 0-15,4 6 0 16,1 11 0-16,-2 6 0 16,-2 7 0-16,-6 7-1 15,-10 4 1-15,-8 6-1 16,-10 3 0-16,-11 2 0 15,-12-1 0-15,-8 0 0 16,-9-3 0-16,-5-6 0 16,-4-2 1-16,1-8 0 15,1-5 1-15,6-3-1 16,3 0 1-16,7 1 0 0,4 7 1 15,2 11-1-15,8 8-1 16,-2 13 0-16,3 12 0 16,-5 9 0-16,5 2-1 15,2 0-2-15,0-12-5 16,22-1-12-16,-8-33-9 15,28-10-11-15,1-28-1 16,19-16-2-16</inkml:trace>
  <inkml:trace contextRef="#ctx0" brushRef="#br3" timeOffset="121647.9579">5414 11278 92 0,'0'0'40'0,"-24"-4"2"15,24 4-2-15,-23 20-37 16,23-20-1-16,-12 7 0 16,12-7 0-16,0 0-1 15,0 0-1-15,0 0 1 16,12 9 0-16,-12-9 0 15,0 0 0-15,10 1 0 16,-10-1 1-16,0 0-1 16,0 11-1-16,-6 0 1 15,-2 8 0-15,-7 9 0 16,-1 8-1-16,-6 7 1 15,-1 6-1-15,-2 3 1 0,1-2 1 16,4-3-1-16,4-8 0 16,8-7 0-16,6-12 0 15,2-20 0-15,15 9-1 16,-1-20 0-16,4-7 0 15,0-11 0-15,2-6-1 16,0-8 1-16,-1-4-1 16,4-6 1-16,-4 0 0 15,2 5 0-15,0 0 0 16,0 10 0-16,1 4-1 15,1 11 1-15,2 6 0 16,0 11-1-16,-1 4-3 16,4 8-1-16,-2-4-4 15,13 15-7-15,-12-20-10 0,20 16-6 16,-12-21-2-16,17 8-7 15,-7-9 2-15</inkml:trace>
  <inkml:trace contextRef="#ctx0" brushRef="#br3" timeOffset="122006.9784">6051 11242 82 0,'-18'1'40'16,"0"10"0"-16,-11-7 1 16,11 15-33-16,-13-1-1 15,2 12-1-15,-4 5-1 16,8 6 0-16,0 5-2 15,9 3 0-15,8-5-1 16,10-3-1-16,13-9 1 0,11-10-2 16,13-11 1-16,6-13-1 15,8-11 1-15,3-10-1 16,-4-9 0-16,-1-6-1 15,-12-2 1-15,-9-1 0 16,-15 0 0-16,-13 3 0 16,-11 7-1-16,-9 6 1 15,-7 8-1-15,-3 7-1 16,3 8-1-16,3 1-1 15,22 1-4-15,-14 4-6 16,33 8-8-16,-6-26-7 16,34 12-2-16,-8-25-4 15,18 2-7-15,1-13 3 16</inkml:trace>
  <inkml:trace contextRef="#ctx0" brushRef="#br3" timeOffset="122217.9905">6647 10861 89 0,'-4'-19'41'15,"4"19"2"-15,-25 14-3 16,7 19-21-16,-6 9-15 15,1 13-2-15,2 12 0 16,0 10-2-16,3 4 1 16,7 1-3-16,5-5 1 15,6-7-1-15,6-4-3 16,3-20-3-16,12 0-11 15,-14-28-10-15,14-1-7 16,-21-17-6-16,24-20 0 0,-21-8 2 16</inkml:trace>
  <inkml:trace contextRef="#ctx0" brushRef="#br3" timeOffset="122982.0342">6425 11296 94 0,'-24'-21'41'0,"14"13"2"16,3-5-2-16,19 13-34 15,12-7-3-15,14 1-1 16,9 0-1-16,10-1 0 15,8 0 0-15,7-2-1 16,-4 2-1-16,-4 4 1 16,-12 0-1-16,-6 3 1 15,-12 0-1-15,-10 6 0 16,-24-6 1-16,4 26 0 15,-22-7-1-15,-6 9 1 0,-7 4-1 16,-4 8 1-16,2 2 0 16,0 1 0-16,10-1-1 15,9-6 0-15,13-6 1 16,15-9-1-16,12-13 0 15,9-12-1-15,9-11 1 16,3-9-1-16,3-10 0 16,-1-7 1-16,-7-1-1 15,-10-3 1-15,-8 1 0 16,-12 3-1-16,-10 8 1 15,-7 5 0-15,-11 10 0 16,-1 4 0-16,-5 9 0 16,4 8 0-16,4 2 1 15,14-5-1-15,-5 21 0 0,17-9 0 16,7-4 0-16,9-1 0 15,6-3 1-15,7-1-1 16,0-2 0-16,-3 0 1 16,-2 1-1-16,-7 3 1 15,-7 6-1-15,-9 7 1 16,-11 4-1-16,-10 6 0 15,-8 6 1-15,-3 4-1 16,0-1 0-16,-1-3 0 16,2-4 1-16,13-10-1 15,5-20 0-15,18 2 1 16,9-21-1-16,10-12 0 15,6-9 1-15,8-7-1 16,0 0 0-16,-4 1 0 0,-5 9 2 16,-6 9-2-16,-12 17 0 15,-12 14 0-15,-8 13 0 16,-8 13 0-16,-6 8 0 15,-1 7 0-15,0 2-3 16,-1-2-4-16,14 1-3 16,-1-19-2-16,21 4-4 15,-11-29-5-15,35 13-8 16,-14-32 0-16,36 10-1 15,-4-24 1-15,27 7 1 16,1-15 0-16</inkml:trace>
  <inkml:trace contextRef="#ctx0" brushRef="#br3" timeOffset="123540.0661">8227 11169 67 0,'0'0'41'16,"12"-1"-2"-16,-23 5 2 16,-1 10-22-16,-16-1-15 15,-4 7-1-15,-4 1 0 16,3 3 1-16,2-1-1 15,11 0-1-15,9-3 1 16,16-2-1-16,13-4-1 16,11-4 1-16,13 2-2 15,2-2 1-15,1 1 0 16,-5 0 0-16,-8 6-1 15,-9 2 0-15,-17 3 1 16,-11 3-1-16,-13-1 1 0,-8 3-1 16,-2-3 0-16,0-4-2 15,3-4-2-15,3-10-3 16,22-6-10-16,0 0-10 15,29-19-6-15,-6-13-4 16,25 1-7-16,5-10 2 16</inkml:trace>
  <inkml:trace contextRef="#ctx0" brushRef="#br3" timeOffset="124151.101">9536 11548 90 0,'-27'-13'39'15,"3"3"0"-15,-10-12-1 16,4-1-35-16,-4-10-2 0,1-4-1 16,-2-4 0-16,-2-8-1 15,2-1 1-15,2-9-1 16,0-2 2-16,2-3 1 15,7 2 0-15,5 3 1 16,10 2-2-16,10 6 2 16,11 1-1-16,7 10 1 15,9 8-1-15,6 7-1 16,-1 8 0-16,-4 14 0 15,-6 12 0-15,-9 14-1 16,-14 13 1-16,-16 12 0 16,-14 12-1-16,-9 8 0 15,-10 8 1-15,-4 4-1 16,2-2 2-16,8 1-2 15,16-8 1-15,18-10-1 0,23-10 0 16,20-16 0-16,29-17-1 16,20-18-3-16,25-13-7 15,1-28-11-15,28 7-10 16,-17-21-2-16,15 4-8 15,-15-9-1-15</inkml:trace>
  <inkml:trace contextRef="#ctx0" brushRef="#br3" timeOffset="124682.1314">10306 11048 90 0,'0'0'41'0,"0"0"-1"15,-12 11 0-15,0 11-35 16,-6 6-2-16,4 10-2 16,-5 7 2-16,-1 6-2 15,-2 1 1-15,2 0 0 16,5-7 0-16,1-5 0 15,5-10 0-15,3-8-1 0,6-22 1 16,11 0-1-16,5-19 0 16,7-10-1-16,5-12 2 15,4-6-1-15,5-8 0 16,2-2-1-16,-2 5 2 15,-1 7 0-15,-9 5-1 16,-2 12 1-16,-8 15-2 16,-3 14 1-16,-5 13-1 15,-5 13 0-15,-3 11 0 16,1 6-2-16,2 7 1 15,5 3-1-15,7-2-1 16,5-8-1-16,13-3-5 16,0-20-3-16,21 7-10 15,-19-33-7-15,22 7-3 0,-22-30-2 16,10 6-7-16,-15-13 1 15</inkml:trace>
  <inkml:trace contextRef="#ctx0" brushRef="#br3" timeOffset="125057.1529">10811 11152 82 0,'-14'1'43'0,"11"11"-1"16,3-12 1-16,8 21-26 16,7-8-14-16,13 2 0 15,5-3-1-15,10-2 0 16,3-5-1-16,7-4 0 15,-4-6 0-15,0-3-1 16,-7-4 0-16,-7-4 0 0,-11-5 1 16,-10 1-1-16,-12-2 0 15,-9 0-1-15,-10 4 2 16,-9 5-1-16,-5 7 0 15,-7 8 0-15,-6 9 1 16,0 11-1-16,1 9 1 16,3 8 0-16,10 4 0 15,8 3 0-15,14-4-1 16,15-4-1-16,21-12 0 15,13-10-1-15,21-4-3 16,5-21-5-16,24 3-7 16,-14-29-8-16,21 15-7 15,-25-25-2-15,9 11-3 16,-22-7-3-16</inkml:trace>
  <inkml:trace contextRef="#ctx0" brushRef="#br3" timeOffset="125403.1726">11634 11113 99 0,'-39'10'37'0,"9"18"5"15,-10 0 1-15,11 13-34 16,-4-4-5-16,14 6-1 15,8-3-1-15,11-3 0 16,14-6-1-16,12-10 0 16,11-12-1-16,9-8 0 15,8-8 0-15,1-12 0 16,2-10 0-16,-4-3 0 15,-3-5 0-15,-9-1 0 16,-5 2 0-16,-10 4 0 16,-9 4 0-16,-6 8 0 15,-7 10 0-15,-4 10 0 0,-11 7 0 16,1 11 0-16,0 10 1 15,0 4-1-15,3 5-1 16,3 4 1-16,10-2-3 16,8-9-1-16,16-3-5 15,0-22-5-15,31 2-10 16,-10-34-7-16,29 5-2 15,-9-29-3-15,15-2-7 16,-4-15 3-16</inkml:trace>
  <inkml:trace contextRef="#ctx0" brushRef="#br3" timeOffset="125598.1838">12756 10677 103 0,'-38'33'43'16,"-2"24"1"-16,-8 6-3 0,10 22-34 15,-1-5-4-15,12 3-2 16,5-2-1-16,12-5-1 15,7-8-2-15,2-11-3 16,13-4-6-16,-13-29-11 16,20 6-10-16,-19-30-3 15,10-5-7-15,-10-17 0 16</inkml:trace>
  <inkml:trace contextRef="#ctx0" brushRef="#br3" timeOffset="126612.2418">12390 11112 99 0,'0'0'43'0,"24"16"0"0,-3-15 0 16,3 2-40-16,15-3 0 16,8 2-1-16,2-2 0 15,3 2-1-15,-6 0-1 16,-6 4 1-16,-8 3-1 15,-8 5 0-15,-12 5 0 16,-8 7 1-16,-11 2-1 16,-7 6 1-16,-3 1 0 15,-1 2-1-15,1-6 1 16,0-1 0-16,7-9-1 15,6-10 1-15,4-11-1 16,14-8 0-16,4-11 1 16,5-11-2-16,7-5 1 0,1-8-1 15,2 1 0-15,-3-1 1 16,-2 4-1-16,-9 8 1 15,-4 8-1-15,-4 5 1 16,-11 18 0-16,17-12 0 16,-6 13 0-16,3 2 0 15,5 2 0-15,8-2-1 16,3 0 1-16,8-1 0 15,-4-2 0-15,1-1 0 16,-6 0 0-16,-6-2 0 16,-12 2 0-16,-11 1 0 15,0 0 1-15,-14 15-1 16,-2 0 0-16,-6 2 0 15,-3 8 1-15,1 6-1 0,4 2 0 16,2 3 1-16,4-1-1 16,9-1 0-16,5-4 0 15,8-5 0-15,4-7 0 16,10-12 0-16,6-9-1 15,2-7 0-15,5-10 0 16,0-7-1-16,-2-8 1 16,-2-3-1-16,-5-1 1 15,-10 1-1-15,-1 2 2 16,-5 5-1-16,-4 8 1 15,-4 3 0-15,-2 10 0 16,0 10 1-16,0 0 0 16,17-3-1-16,-4 9 1 15,4 2 0-15,4-1 0 0,6 0 0 16,1 1-1-16,1-1 2 15,-3 0-1-15,-1 0 0 16,-7 4 0-16,-4 4 0 16,-9 3 0-16,-10 4 0 15,-3 1 0-15,-3 4 0 16,-1-2 0-16,1-5-1 15,4-2 1-15,7-7-1 16,11-11 0-16,10-10 0 16,9-7 0-16,6-9-1 15,8-5 1-15,0 1 0 16,2 0 0-16,-8 2 0 15,-4 13 1-15,-10 8-1 16,-11 12 1-16,-7 11-1 16,-9 5 1-16,-4 7-2 0,0 0 0 15,-2 5-1-15,6-4-6 16,-2-10-1-16,14 2-3 15,-9-21-2-15,41 15-6 16,-20-29-6-16,37 18-3 16,-7-27 0-16,30 12 1 15,-2-13 0-15,20 7 1 16</inkml:trace>
  <inkml:trace contextRef="#ctx0" brushRef="#br3" timeOffset="127090.2691">14570 11126 81 0,'0'0'42'0,"0"0"-2"16,-29-14 0-16,14 17-32 15,-20 2-3-15,-1 9-1 16,-5 2 0-16,4 3-1 16,3 3 0-16,10 1-1 0,10-2 0 15,14-1-1-15,14-6 0 16,12-3-1-16,15-4 0 15,4-1 1-15,4 0-1 16,-2-1 0-16,-6 2 0 16,-11 2 1-16,-12 4-1 15,-14 6 0-15,-13 1 0 16,-11 3 0-16,-9 2-1 15,-2-5-2-15,3 6-5 16,-3-18-5-16,25 10-9 16,-8-28-8-16,30 10-3 15,-3-27-3-15,23 3-6 16,4-14 1-16</inkml:trace>
  <inkml:trace contextRef="#ctx0" brushRef="#br3" timeOffset="127407.2873">14855 10497 104 0,'20'27'42'15,"4"-3"1"-15,18 22-5 16,3-3-32-16,2 13 0 15,0 8-3-15,-9 9 0 16,-10 7-1-16,-18 9-1 16,-18 3 1-16,-18 4-2 15,-16-5 1-15,-9-4-2 0,-7-8 2 16,3-11 0-16,9-13-3 15,7-20-4-15,25-10-4 16,14-25-2-16,26 2-10 16,2-31-6-16,38 14-5 15,-10-24-4-15,25 18-1 16,-9-1 0-16</inkml:trace>
  <inkml:trace contextRef="#ctx0" brushRef="#br3" timeOffset="127574.2968">15314 11602 112 0,'-16'24'43'0,"-11"-17"0"16,17-2-3-16,10-5-47 15,-2-22-7-15,28 12-16 16,-15-20-7-16,24 7-7 16,-5-11-2-16,4-7 1 0</inkml:trace>
  <inkml:trace contextRef="#ctx0" brushRef="#br4" timeOffset="232227.2826">1339 12791 74 0,'0'0'39'0,"-16"-5"-2"16,16 5-1-16,0 0-35 16,3 14-1-16,10-7 1 15,5 1 0-15,3 1 0 0,8 0-1 16,5 1 1-16,4-2-1 15,1-3 0-15,-3-1 1 16,-1-5 0-16,-3-4 0 16,-5-6 0-16,-4-4-1 15,-7-7 1-15,-5-6-1 16,-8-1 1-16,-6-1-1 15,-6-3 1-15,-6 6 0 16,-10 3 0-16,-5 13 1 16,-5 9 0-16,-6 15-1 15,-2 10 2-15,1 12-1 16,-1 10 0-16,6 5 0 15,7 2-1-15,12 1-1 16,12-7 0-16,16-9 0 16,18-9-2-16,17-13-1 0,22-7-7 15,2-17-28-15,24 2-1 16,-7-20 1-16,12 7-2 15</inkml:trace>
  <inkml:trace contextRef="#ctx0" brushRef="#br4" timeOffset="232756.3129">2274 12728 74 0,'-19'-5'37'0,"-8"-9"0"15,4 7 1-15,-10-5-33 16,4 5-1-16,-4 3 0 15,1 10 0-15,-5 6 0 0,1 13 0 16,-5 7 0-16,7 6-1 16,5 3-1-16,7 2-1 15,10-3 0-15,11-6 0 16,12-11 0-16,16-13-1 15,12-13 0-15,9-11 0 16,6-10 0-16,4-6 0 16,-3-5-1-16,-1 1 1 15,-10 1-1-15,-9 7 1 16,-10 6-1-16,-8 9 0 15,-17 11 0-15,2 13 1 16,-12 17-1-16,-7 17 1 16,-2 16-1-16,-6 19 1 15,3 12-1-15,-3 15 1 0,5 4-1 16,2 0 1-16,3-6-1 15,4-10 2-15,3-15-2 16,2-16 2-16,-1-18 0 16,-1-15 0-16,-2-20-1 15,-6-15 1-15,-2-15-1 16,1-18 0-16,-1-9-1 15,3-15-2-15,7-8 0 16,6-14-7-16,22 9-16 16,-4-14-14-16,22 13 2 15,1-2-3-15,17 18 2 16</inkml:trace>
  <inkml:trace contextRef="#ctx0" brushRef="#br4" timeOffset="233658.3645">4890 12667 64 0,'-2'-24'38'0,"-15"-5"0"15,-3 10 1-15,-23-1-33 16,2 9 1-16,-21 4-1 15,3 12-1-15,-16 10 0 16,-2 15-1-16,-5 10-1 16,6 11 0-16,1 8-1 15,12 10 1-15,11 1-2 16,16 3 1-16,13 0-2 15,18-3 0-15,19-6-1 16,19-6 2-16,15-11-2 16,18-14 0-16,18-15-1 15,16-17-1-15,11-9-1 0,1-26-15 16,18 5-18-16,-16-19-4 15,3-2 0-15,-19-11 0 16</inkml:trace>
  <inkml:trace contextRef="#ctx0" brushRef="#br4" timeOffset="233925.3798">5518 12412 93 0,'0'0'41'15,"-17"19"0"-15,13 17 1 0,-4 4-39 16,4 20 1-16,-4 14-2 16,2 13 1-16,-3 13-1 15,-1 5-1-15,3-2 0 16,2-6-1-16,2-8-1 15,2-15 0-15,5-12-2 16,-2-18-2-16,13-7-9 16,-15-37-18-16,23 10-10 15,-12-24 0-15,9-8-3 16</inkml:trace>
  <inkml:trace contextRef="#ctx0" brushRef="#br4" timeOffset="235239.4549">3181 13430 51 0,'0'0'36'0,"1"-22"0"15,-1 22-3-15,0 0-24 16,-11 1-1-16,11-1-3 16,-15 30 0-16,6-5-2 15,1 10-1-15,2 3 0 16,0 6-1-16,4 4-1 15,2-4-2-15,8 1-3 16,-4-20-18-16,18 4-12 16,2-19-2-16,11-3-1 0,-2-18 1 15</inkml:trace>
  <inkml:trace contextRef="#ctx0" brushRef="#br4" timeOffset="236862.5478">2921 12215 66 0,'12'-18'36'0,"9"6"-2"16,-3-7 0-16,11 4-32 15,1-4 0-15,7 5 0 16,-2 1 1-16,-1 3-2 15,-5 7 1-15,-7 5-1 16,-8 6 0-16,-10 4 1 16,-6 4-1-16,-9 6 0 15,-7 4 1-15,-4 2-1 16,-6-3 0-16,4 2 0 0,3-5 0 15,5-1-1-15,6-6 1 16,10-5 0-16,12-5-1 16,8-7 0-16,10-2 0 15,7-1 1-15,2-1-1 16,2 3 1-16,-6 2-1 15,-3 7 1-15,-10 5 0 16,-12 10 0-16,-13 7 0 16,-10 5 0-16,-12 4 0 15,-3 3 0-15,-6-3-1 16,2-5-1-16,8-5-2 15,3-13-4-15,26-4-28 16,-5-10-3-16,36-24 0 16,-3-8-1-16</inkml:trace>
  <inkml:trace contextRef="#ctx0" brushRef="#br4" timeOffset="237214.5679">3690 12018 60 0,'0'0'37'16,"-29"20"0"-16,14 4 1 16,-11 6-25-16,4 17-6 15,-7 6-1-15,4 12 0 16,1 3-2-16,6 4 0 0,6-3-1 15,10-5 0-15,6-13-2 16,15-14 0-16,7-15 0 16,7-14-1-16,3-15 0 15,0-9 1-15,-6-9-1 16,-5-5 0-16,-12-1-1 15,-12 1 0-15,-14 6-1 16,-12 5-1-16,-7 10-1 16,-10 0-5-16,9 20-21 15,-8-8-9-15,13 10 0 16,4-9-2-16</inkml:trace>
  <inkml:trace contextRef="#ctx0" brushRef="#br4" timeOffset="241155.7933">3451 13521 51 0,'0'0'37'15,"0"0"-2"-15,-10-15 1 16,10 15-27-16,0 0-3 15,14-13-2-15,-14 13 1 16,21-14-2-16,-5 6 0 16,7 0-1-16,2-1-1 15,3 0 1-15,-1-1-1 16,5 3 0-16,-7 2 0 15,1-2 0-15,-6 4-1 16,-3 3 1-16,-7 5 0 0,-2 5 0 16,-8 8 0-16,-4 9 0 15,-7 7 0-15,-3 8 0 16,-5 7 0-16,-3 6 0 15,-5 1-1-15,4-4 0 16,1-3-1-16,6-10-3 16,11-1-13-16,5-25-20 15,18-5-1-15,4-25-2 16,19-9-1-16</inkml:trace>
  <inkml:trace contextRef="#ctx0" brushRef="#br4" timeOffset="242160.8508">5876 12260 67 0,'-21'0'38'0,"21"0"-1"16,-11-6-2-16,11 6-28 16,0 0-2-16,18-10 0 15,-4 1-1-15,11 2 0 16,2-5-1-16,8 2-1 15,6 1 0-15,2-2-1 16,-2 6 0-16,0-1 0 0,-5 4 0 16,-6 3-1-16,-8 1 0 15,-4 5 0-15,-4-2 0 16,-14-5 0-16,14 12-1 15,-14-12 0-15,0 0-2 16,0 0-1-16,18 13-5 16,-18-13-29-16,11-13 0 15,-6 2-2-15,9 4 2 16</inkml:trace>
  <inkml:trace contextRef="#ctx0" brushRef="#br4" timeOffset="243359.9194">7885 12057 67 0,'2'-14'38'15,"-2"14"-1"-15,4-16 1 16,-4 16-34-16,0 0-1 15,0 27 0-15,-5-3 0 16,3 15 0-16,-7 10-1 0,-5 12 0 16,-6 9 0-16,-3 12-1 15,-6 2 1-15,0 3-1 16,0-7 0-16,2-7-1 15,6-11 0-15,9-11 0 16,7-17 1-16,11-14-1 16,11-21 1-16,9-14-1 15,8-11 1-15,6-14-1 16,3-7 1-16,4-4 1 15,-1-2-1-15,-6 5 0 16,-3 8 0-16,-8 11 0 16,-7 9 0-16,-6 19 1 15,-9 12-1-15,-7 13-2 16,-6 8 1-16,0 9-1 0,-3 5 1 15,8 5-2-15,1-2 1 16,5-10-4-16,14-3-1 16,6-16-2-16,25 5-12 15,-6-29-20-15,24 1 1 16,-6-25-1-16,9-1 2 15</inkml:trace>
  <inkml:trace contextRef="#ctx0" brushRef="#br4" timeOffset="243710.9395">8687 12451 78 0,'-20'-17'41'15,"0"21"-1"-15,-15 0-1 16,3 21-33-16,-6 2-2 16,3 14-2-16,1 1 1 15,3 8-2-15,4-2 0 0,11-1 0 16,9-6 0-16,11-12-2 15,14-8 2-15,11-13 0 16,11-12-1-16,6-8 1 16,6-12 0-16,0-3-1 15,-3-9 1-15,-2 0 0 16,-7-1 0-16,-9 5 0 15,-8 3 0-15,-9 7 0 16,-7 9-1-16,-7 13 1 16,0 0-1-16,-21 26-2 15,3 8 1-15,-4 7-2 16,1 10 1-16,2 0-4 15,10 3 0-15,6-16-3 0,23 6-15 16,4-31-16-16,24-8 0 16,8-23 0-16,17-8 2 15</inkml:trace>
  <inkml:trace contextRef="#ctx0" brushRef="#br4" timeOffset="244017.957">9343 12409 58 0,'-31'3'40'16,"-1"17"0"-16,-9 3 0 15,6 15-16-15,-1-8-20 16,10 1-1-16,11-6-1 16,18-6-1-16,16-8 0 15,14-8-2-15,10-9 1 16,13-2 2-16,2-3-2 15,-1 3 2-15,-7 4-1 0,-15 8 0 16,-13 9 0-16,-17 10 0 16,-19 11-1-16,-18 5 0 15,-12 7 0-15,-7-2 0 16,-2-2-1-16,6-10-1 15,11-2-3-15,1-26-23 16,35-4-12-16,0 0 0 16,28-20-3-16,3-11 2 15</inkml:trace>
  <inkml:trace contextRef="#ctx0" brushRef="#br4" timeOffset="244628.992">10553 12936 59 0,'0'0'37'16,"-8"-18"1"-16,8 18 0 15,9-14-31-15,14 10-1 16,5-5 0-16,15 7 0 16,9-5-2-16,16 3 1 15,13-4-1-15,19 0-1 0,15-4 0 16,13 1-1-16,11-2 0 15,7 1-1-15,2 0 0 16,4 1-1-16,-5 0 0 16,-9 3 0-16,-15 2-1 15,-14 1 0-15,-19 1-1 16,-19 0-2-16,-16 7-5 15,-27-10-29-15,-6 11-1 16,-22-4-1-16,-11 2-2 16</inkml:trace>
  <inkml:trace contextRef="#ctx0" brushRef="#br4" timeOffset="245233.0265">10648 14557 41 0,'0'0'39'0,"15"-4"2"16,16-1-2-16,12-16-13 16,17 9-22-16,11-7 0 0,23 3 1 15,8-1-2-15,11 3-1 16,3 4 0-16,4 4-1 15,-5 3 0-15,-4 6-1 16,-4 3 0-16,-11 0-1 16,-9 3-1-16,-12-5 0 15,-8 8-3-15,-16-17-7 16,-3 14-28-16,-16-12 0 15,-4 5-1-15,-15-9 0 16</inkml:trace>
  <inkml:trace contextRef="#ctx0" brushRef="#br4" timeOffset="245919.0658">10779 15757 58 0,'-8'11'41'0,"12"2"-2"16,-4-13 0-16,13 15-35 0,7-7-1 16,12 2 0-16,6-4 1 15,17-1-1-15,10-7 0 16,16-1-1-16,9-5-1 15,8-4 1-15,8-1-2 16,2-1 0-16,-1 2 0 16,-1 6 0-16,-10 4 0 15,-6 7 0-15,-10 3-1 16,-4 7 1-16,-15 4 0 15,-4 1 0-15,-10-2-1 16,-9 0 0-16,-3-2-2 16,-12-8 0-16,-1 2-4 15,-22-10-31-15,18-7-2 0,-18-5-1 16,0 12 0-16</inkml:trace>
  <inkml:trace contextRef="#ctx0" brushRef="#br4" timeOffset="247601.162">13465 12538 10 0,'0'0'20'0,"0"0"-8"16,7-10-3-16,-7 10 1 15,0 0-1-15,0 0 0 0,0 0 0 16,0 0-2-16,-2-11 1 16,2 11 0-16,0 0-1 15,0 0-2-15,0 0 0 16,0 0-1-16,1-12-1 15,-1 12 2-15,3-12 0 16,-3 12 1-16,5-10-1 16,-5 10 1-16,0 0-1 15,0 0 0-15,0 0-2 16,0 0 0-16,0 0 0 15,-14 2-1-15,14-2-1 16,-8 19 1-16,4-3-1 16,2 3-1-16,0 6 1 15,1 7-1-15,-1 2 1 0,2 9 0 16,-4 0 0-16,4-1-1 15,-4-5 1-15,4-2 0 16,-1-11 0-16,1-3 0 16,0-21 1-16,0 0-1 15,0 0 0-15,12-32 0 16,-6 2 0-16,2-6 0 15,0-3 0-15,0-10 0 16,2-3-1-16,5 2 0 16,0 1 1-16,5 3-1 15,1 7 0-15,4 2 0 16,1 9 0-16,3 9 0 15,1 9-1-15,-3 9 1 16,0 8-1-16,-2 8 2 0,-2 6-2 16,-4 7 1-16,-6 5 0 15,-4 1-1-15,-8 5 0 16,-6-1 0-16,-7 3 0 15,-8-3 0-15,-6-1 1 16,-5-6-1-16,-2-4 1 16,0-6 0-16,0-8 0 15,4-4 0-15,4-7 0 16,3-4 1-16,7-2-1 15,4-1 1-15,11 5-1 16,-12 2 1-16,6 10 0 16,-1 9 0-16,-1 14-1 15,-4 8 1-15,-2 12 0 0,-4 5-2 16,0 2 0-16,2-4-2 15,7 2-8-15,-1-22-26 16,15-7-2-16,-5-31 0 16,36 3 1-16</inkml:trace>
  <inkml:trace contextRef="#ctx0" brushRef="#br4" timeOffset="248285.2011">14102 12499 81 0,'0'0'40'16,"-8"15"-2"-16,2 7-1 16,-7-3-36-16,4 9 0 0,0 1 1 15,1 1-2-15,0 2 1 16,2-3-1-16,2-2 0 15,2-5 0-15,-1-5 0 16,4-7 1-16,-1-10-1 16,0 0 1-16,13-18-1 15,-3-6 0-15,0-11 1 16,4-2 1-16,5-8-1 15,-1-1-1-15,2 2 0 16,-1 5 1-16,0 7-1 16,-1 9 0-16,-2 6 0 15,-1 9-1-15,1 8 1 16,-1 5 1-16,3 2-1 15,2 1 1-15,7 0-1 0,4 0 1 16,4-2-1-16,0-3 0 16,1 0 0-16,-3-1 0 15,-5 0 1-15,-6 1-1 16,-9-1 0-16,-13-2 0 15,0 0 1-15,-7 14-1 16,-12-6 1-16,-3 3 0 16,-5 3-1-16,-2 3 0 15,2 3 1-15,0 2-1 16,8 2 1-16,6 2 0 15,11 0-1-15,9-4 0 16,12-2 1-16,11-7-1 16,5-6 0-16,7-6 0 0,0-5 0 15,-1-9 0-15,-5-4 0 16,-7-6 0-16,-10-6 0 15,-9 2 0-15,-10-1 0 16,-9 0 0-16,-5 3-1 16,-6 0 0-16,2 8-1 15,-1 1-1-15,9 6-1 16,0-7-7-16,24 12-26 15,-4-12-2-15,19 9 0 16,4-14 0-16</inkml:trace>
  <inkml:trace contextRef="#ctx0" brushRef="#br4" timeOffset="248495.2131">15222 11960 83 0,'-19'21'40'15,"-13"5"-1"-15,3 21 0 16,-13 9-36-16,7 10-1 15,1 9-1-15,1 6 0 16,6 1-1-16,4-3-1 16,9 0-2-16,0-18-7 15,19 0-29-15,-7-18 0 16,13-12-1-16,-7-18 2 15</inkml:trace>
  <inkml:trace contextRef="#ctx0" brushRef="#br4" timeOffset="249276.2578">14954 12432 85 0,'5'-14'39'16,"14"15"0"-16,2-6 0 15,20 1-37-15,2 1-1 16,8-1 0-16,4-2 1 15,0 2-1-15,-5-1-1 16,-5 4 1-16,-9 0 1 16,-10 2-1-16,-11 3 1 15,-15-4 0-15,0 19-1 16,-15-3 1-16,-8 5 0 15,-4 6 0-15,-3 0-1 16,2 2-1-16,4 1 1 16,7 1-1-16,8-3 0 0,10-6 0 15,12-3 0-15,9-11-2 16,10-4 1-16,9-10 0 15,2-4-1-15,0-10 1 16,-3-4-1-16,-5-5 2 16,-7-1-1-16,-7 4 1 15,-12-3 0-15,-7 3 0 16,-6 5 1-16,-6 2 0 15,1 5 0-15,-1 5-1 16,-1 2 0-16,11 7 1 16,0 0-1-16,0 0 1 15,0 0-1-15,20-8 0 16,1 7 1-16,7 0 0 15,3 0 0-15,6 1 0 0,-1 1 0 16,-1 4 0-16,-8 5-1 16,0 1 2-16,-11 8-1 15,-6 6 0-15,-13 3 0 16,-6 2-1-16,-5 1 0 15,-4-2 0-15,1-2-1 16,3-5 0-16,5-4 1 16,9-18-1-16,0 0 0 15,29-3 1-15,-2-13 0 16,6-5 2-16,4-5-2 15,3-2 2-15,-1-2-2 16,-5 3 1-16,-2 3-1 16,-7 6 1-16,-6 4-1 15,-5 6 0-15,-14 8 1 0,11 4-1 16,-11 6 0-16,-2 10 1 15,-2-1-2-15,-1 8 0 16,2 1-1-16,2-2-3 16,10 6-4-16,-1-16-9 15,22 11-11-15,-2-21-13 16,20-1 1-16,3-16 0 15</inkml:trace>
  <inkml:trace contextRef="#ctx0" brushRef="#br4" timeOffset="249554.2737">16648 12296 71 0,'-33'-2'40'0,"0"18"1"16,-10-1-1-16,13 19-11 0,-1-9-27 15,9 2 0-15,9 1-1 16,11-1 0-16,11-7-1 15,11-1 1-15,5-2-1 16,4-2-2-16,-3 2 2 16,-3 1-1-16,-10 4 1 15,-10-1-1-15,-12 8 1 16,-12 2-2-16,-10 4 0 15,-11-2-3-15,5 10-10 16,-20-13-24-16,16 6 0 16,-8-12-2-16,11 3 1 15</inkml:trace>
  <inkml:trace contextRef="#ctx0" brushRef="#br4" timeOffset="251058.3597">13538 14163 46 0,'7'-14'34'0,"-4"0"3"15,-3 14-1-15,4-15-29 16,-4 15-3-16,0 0 0 15,-7 22 2-15,-4-1-2 16,1 12 0-16,-4 5-1 16,3 6-1-16,-4 4 1 0,5-1-1 15,1-3 0-15,3-6-1 16,3-7 0-16,3-12 0 15,0-19 0-15,17 9 0 16,-3-22 0-16,6-10 0 16,-1-8 1-16,7-9 0 15,1-1-1-15,0-5 1 16,0 2-1-16,-2 2 1 15,-1 9-1-15,-6 6 0 16,1 11 0-16,-7 11 0 16,0 8-1-16,-6 12 1 15,2 10-1-15,-2 7 0 16,1 6-1-16,0 5 0 15,5 4-2-15,0-2-2 0,8 1-2 16,-8-20-13-16,16 10-19 16,-8-19 1-16,11 0-2 15,-8-19 0-15</inkml:trace>
  <inkml:trace contextRef="#ctx0" brushRef="#br4" timeOffset="251425.3807">14097 14279 71 0,'0'0'40'16,"-5"23"-2"-16,5-23 2 16,15 13-36-16,2-13-2 15,10-2 0-15,8-6 0 16,7-4-2-16,5-2 1 0,-1-1-1 15,-2-1 1-15,-5 2-1 16,-10 2 1-16,-5 0-1 16,-15 2 1-16,-9 10-1 15,-16-21 0-15,-5 13 0 16,-4-4 0-16,-4 6 0 15,-3-1 1-15,-2 7-1 16,2 5 1-16,1 9 0 16,4 7 0-16,5 11 0 15,6 2 0-15,5 5-1 16,9 2-1-16,9-2-1 15,13-4-5-15,1-21-14 16,24 5-18-16,1-21 0 16,14 0-2-16,-3-22 2 0</inkml:trace>
  <inkml:trace contextRef="#ctx0" brushRef="#br4" timeOffset="251770.4004">14746 14125 53 0,'-28'24'41'16,"4"14"-1"-16,-3-3 1 15,11 16-15-15,1-15-22 16,11 0-1-16,8-9-2 16,10-8 0-16,10-9-1 15,9-13-1-15,6-12 1 16,4-4-1-16,3-7 0 15,-2-6 1-15,-1 1-1 0,-9-1 1 16,-5 4 1-16,-7 4-1 16,-8 3 1-16,-3 7-1 15,-5 4 1-15,-6 10 0 16,0 0-1-16,0 0 1 15,4 13 0-15,-3 4-1 16,2 6-1-16,-2 2-1 16,4 9-3-16,-6-13-10 15,15 12-24-15,-11-17 0 16,17 2-2-16,-4-20 1 15</inkml:trace>
  <inkml:trace contextRef="#ctx0" brushRef="#br4" timeOffset="251973.412">15657 13675 83 0,'-27'43'41'15,"3"21"1"-15,-13 4-1 16,12 13-35-16,0-1-6 15,4-6-4-15,9 5-11 16,-1-20-24-16,11-3-2 16,0-18-2-16,11-2 2 15</inkml:trace>
  <inkml:trace contextRef="#ctx0" brushRef="#br4" timeOffset="252153.4223">15452 14154 88 0,'0'0'42'15,"-2"-20"1"-15,14 16-3 16,2-14-35-16,9 4-6 16,12 6-12-16,-7-12-29 15,19 5 2-15,-7-9-3 16,9 12 1-16</inkml:trace>
  <inkml:trace contextRef="#ctx0" brushRef="#br4" timeOffset="253329.4896">16064 14089 71 0,'0'0'41'0,"0"0"-3"15,0 0 1-15,-15 24-35 16,1 3-2-16,1 9 0 15,-6 5 0-15,2 6 0 16,-1 1-1-16,3 1 1 16,5-7-1-16,5-8 0 15,3-9 0-15,7-10 0 16,-5-15 0-16,26-15 0 15,-6-11 0-15,3-8 0 16,2-11 0-16,2-6 0 16,-1-7 0-16,0 3 1 15,-3 4-2-15,-3 5 1 16,-6 9 0-16,-1 8 0 15,-3 10 0-15,-1 8 0 0,3 11-1 16,2 7 0-16,8 3 0 16,1 0 1-16,11-1-1 15,0 3 0-15,9-7-1 16,5 2 1-16,-3-6 0 15,-1 1 0-15,-8-2 0 16,-7 1 0-16,-9 2 0 16,-10 0-2-16,-10-3 3 15,-15 16-3-15,-4-2 2 16,-4 4-1-16,-7 7 1 15,1 3-1-15,1 7 1 16,1 2 0-16,8-1 0 16,9 2 0-16,5-3 1 0,10-7-1 15,11-9 0-15,9-11-1 16,8-11 1-16,3-13 0 15,5-7 0-15,1-11-1 16,-3-5 1-16,-5-8 0 16,-3-4 1-16,-8 2-1 15,-5 1 1-15,-8 6-1 16,-5 6 1-16,-4 8-1 15,-3 7 1-15,-2 10 0 16,4 11-1-16,0 0 1 16,-3 14-1-16,10 0 1 15,6-3 0-15,7-1 0 16,6-4-1-16,11-2 1 15,3-4 0-15,4-3-1 0,0 0 1 16,-3-3-1-16,-9 3 0 16,-3 5 1-16,-10 6-1 15,-12 2-1-15,-12 7 1 16,-5 6-1-16,-8 3 1 15,-1 4-1-15,-1 0 1 16,2-2-1-16,4-3 1 16,3-5 0-16,11-8-1 15,0-12 1-15,25-5 0 16,0-13 1-16,6-7-1 15,4-8 2-15,3-3-1 16,3-2 0-16,-5 2 0 16,-4 8 0-16,-9 9 0 15,-6 13 1-15,-17 6-2 16,4 24-1-16,-13 4 0 0,-5 6 0 15,2 8-2-15,-1-2-4 16,10 9-6-16,-5-22-6 16,28 12-6-16,-11-28-15 15,27 2-2-15,0-21 1 16,15 0 1-16</inkml:trace>
  <inkml:trace contextRef="#ctx0" brushRef="#br4" timeOffset="253664.5088">17914 13878 89 0,'-10'8'41'0,"-17"-3"0"15,5 13 1-15,-3 1-38 16,-5 5 0-16,0 2-3 15,5 4 1-15,4-1-2 16,12-1 0-16,10-5 0 16,10-2-1-16,7-2 0 15,8-6 0-15,3 0 1 16,-3-1 0-16,-2 2 0 15,-7 6 0-15,-9 2 0 16,-10 5 0-16,-13 7 1 16,-13 4-1-16,-9 6-1 15,-10 0-3-15,0 6-9 16,-17-15-8-16,14 14-18 15,-18-14-2-15,11 5-2 0,-10-14 1 16</inkml:trace>
  <inkml:trace contextRef="#ctx0" brushRef="#br4" timeOffset="254354.5482">13597 15732 54 0,'12'4'39'16,"-1"-11"0"-16,14 13-1 15,0-13-33-15,11 4 0 16,0-5-1-16,4-3-1 16,0-3-1-16,1-3-1 15,-5-2 0-15,-7-1-1 16,-7-2 0-16,-7-1 2 15,-9 2-2-15,-8 4 2 16,-11 3-2-16,-10 8 3 16,-11 6-2-16,-6 11 0 15,-8 10 0-15,-5 11 0 16,2 8 0-16,2 8-1 0,8 3 1 15,8 2-1-15,17-5 1 16,17-4 0-16,21-8-2 16,20-15-1-16,19-10-3 15,11-21-7-15,27 4-16 16,-4-30-11-16,16 1-2 15,-10-20 0-15</inkml:trace>
  <inkml:trace contextRef="#ctx0" brushRef="#br4" timeOffset="254550.5595">14630 15183 69 0,'-26'-2'41'16,"6"25"-1"-16,-10 5 1 0,9 22-35 15,-6 9-3-15,5 12-3 16,0 6 1-16,6 3-3 15,7 4-2-15,-2-16-11 16,22 10-24-16,-10-19-2 16,18-4 0-16,-4-21 1 15</inkml:trace>
  <inkml:trace contextRef="#ctx0" brushRef="#br4" timeOffset="254916.5804">14681 15751 66 0,'0'0'40'0,"10"13"-3"0,1-16 1 16,12 7-37-16,6-4-1 16,10-6 0-16,6-2 0 15,1-5 0-15,2-2 0 16,-7-4 0-16,-4-1 2 15,-7-1-2-15,-9 0 2 16,-8 0-1-16,-12 0 0 16,-5 5 2-16,-10 1-1 15,-1 7 2-15,-7 4-2 16,-3 9 0-16,0 7 0 15,-2 13 0-15,-1 6 0 16,5 9-2-16,3 3 1 16,7-2-2-16,7-1 1 15,7-5-2-15,12-4-1 0,6-12-2 16,25 3-9-16,-4-31-13 15,26 7-13-15,-1-17-2 16,23 3 2-16</inkml:trace>
  <inkml:trace contextRef="#ctx0" brushRef="#br4" timeOffset="255349.6052">15746 15548 37 0,'-13'-8'38'0,"-12"-6"0"16,-2 14 2-16,-17-1-25 15,2 14-8-15,-13 6-1 16,0 19-2-16,-4 5 1 16,7 14-1-16,5 1 0 15,13 1-3-15,20-5 1 16,18-9-2-16,27-14-1 0,19-20-1 15,25-16-1-15,18-18-3 16,18-6-7-16,-10-29-19 16,14 10-7-16,-16-20-1 15,-4 12 2-15</inkml:trace>
  <inkml:trace contextRef="#ctx0" brushRef="#br4" timeOffset="255541.6161">16225 15022 73 0,'-17'31'40'0,"10"25"0"16,-10 4-1-16,4 23-35 16,-1 5-1-16,5 9-3 0,-2 2 1 15,3-5-4-15,5-3-3 16,-8-25-18-16,15 0-14 15,-8-26-3-15,17-5 0 16,-13-35 1-16</inkml:trace>
  <inkml:trace contextRef="#ctx0" brushRef="#br4" timeOffset="256000.6424">16010 15573 70 0,'0'0'42'0,"-17"-6"-1"16,27 16 1-16,3-15-37 15,18-2-2-15,11-4-2 16,9-3 1-16,8-5-1 0,1 1 0 16,-2 1-1-16,-5 2 1 15,-5 7-2-15,-12 5 1 16,-12 9 0-16,-10 10 0 15,-11 7 0-15,-10 6-1 16,-3 4 2-16,-6 7-2 16,-2-1 1-16,1 0-2 15,3-2 1-15,4-6-1 16,3-8 2-16,3-7 0 15,4-16 0-15,11-2 0 16,1-14 1-16,0-11-1 16,2-8 1-16,1-6 2 0,2-3-3 15,-2 2 2 1,0 0-2-16,-1 9 2 0,-2 5-1 15,0 10 0-15,-1 7-1 16,4 7-1-16,3 6 0 16,-1 3-2-16,13 5-2 15,-2-10-9-15,24 18-10 16,-13-16-17-16,18 3 0 15,-4-12 0-15,15 6 1 16</inkml:trace>
  <inkml:trace contextRef="#ctx0" brushRef="#br4" timeOffset="256795.6879">17069 15468 62 0,'-15'7'38'0,"7"6"1"16,-11-4-1-16,5 12-35 16,-10 2 1-16,2 12-2 15,-5 3 1-15,2 8-1 16,-1-1 1-16,10 3-2 0,2-5 1 15,13-4-1-15,13-11 0 16,8-11 0-16,11-10 0 16,8-13-1-16,7-12 0 15,3-12-1-15,-3-7 1 16,-3-6 0-16,-9-2-1 15,-11-3 2-15,-8 0-2 16,-9 2 1-16,-10 7 0 16,-4 5 1-16,-5 8-1 15,-3 7 2-15,6 6-2 16,10 13 0-16,-11-1 1 15,11 1 0-15,21 15-1 16,7-5 1-16,6-3-1 16,8 2 1-16,7-3-1 0,2 1 1 15,0-1-1-15,-8 1 1 16,-8 2 0-16,-9 6-2 15,-12 2 2-15,-9 5-2 16,-13 6 2-16,-6 2-2 16,-6 3 1-16,0 3-1 15,-4-5 2-15,4 1-1 16,4-9 0-16,7-4 1 15,9-19-1-15,0 0 0 16,30-14 1-16,-4-11-1 16,7-8 1-16,5-7 0 15,3 2 0-15,-3 2 1 16,-7 4-1-16,-5 9 2 15,-8 10-1-15,-6 11-2 16,-12 2 1-16,1 25-1 0,-10 1 0 16,0 4-3-16,-2 3-1 15,4-3-3-15,10 7-4 16,-3-21-5-16,22 13-7 15,-9-30-10-15,30 10-7 16,-4-19-1-16,18 6 3 16</inkml:trace>
  <inkml:trace contextRef="#ctx0" brushRef="#br4" timeOffset="257208.7115">18279 15518 57 0,'0'0'42'16,"-11"-13"-3"-16,11 13 4 15,-38-1-34-15,11 8-2 16,-8 0-2-16,-2 6-3 15,-5 4 1-15,6 4-3 16,1 2 2-16,10 0-3 16,11 1 2-16,10-3-2 15,12 0 1-15,7-3 0 16,9-2 0-16,4 0 0 15,4 0 0-15,-3 2 0 16,-1-1 0-16,-7 3 1 16,-5 0 0-16,-5 1-1 0,-10 2 1 15,-6 0-1-15,-5-1 1 16,-5-1-1-16,-5 3-2 15,-5-7-1-15,5 9-9 16,-14-20-5-16,20 19-12 16,-13-19-12-16,13 4-2 15,-5-10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05:13.7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11078 11925 47 0,'0'0'34'0,"0"0"2"15,0 0-1-15,12-18-30 0,-6 5 0 16,8 3 1-16,-6-3 1 16,7 4-2-16,-15 9 0 15,19-11-1-15,-19 11-1 16,0 0-1-16,5 25 0 15,-6 9 0-15,-3 10 0 16,-1 15-1-16,-2 15 0 16,1 10 0-16,-3 9 0 15,0 0-2-15,4 1-5 16,-4-21-29-16,12-3-3 15,2-26 0-15,10-11-3 16</inkml:trace>
  <inkml:trace contextRef="#ctx0" brushRef="#br0" timeOffset="385.022">11477 11987 85 0,'0'0'41'0,"16"10"-1"15,3-15 0-15,18-10-39 16,7 3-1-16,10-2 1 15,12-2 0-15,10 2 0 16,-1 0 0-16,-1 5 1 0,-5 3-1 16,-10 9 0-16,-11 8 1 15,-14 9-1-15,-19 11 0 16,-16 15 1-16,-18 11-1 15,-11 8 0-15,-12 8-1 16,-5 5 2-16,-3-1-3 16,1-5 0-16,11-5-2 15,5-15-4-15,25-6-32 16,-2-18-1-16,20-5-1 15,0-19-1-15</inkml:trace>
  <inkml:trace contextRef="#ctx0" brushRef="#br0" timeOffset="1554.0889">3777 13329 13 0,'0'0'27'15,"4"-15"-2"-15,-4 15 3 16,1-17-25-16,-7 5 1 16,6 12 0-16,-13-24 2 15,13 24 1-15,-17-21-1 16,17 21 0-16,-23-11-1 15,7 12 0-15,-12-1-1 16,-4 7-1-16,-9 0 1 0,-7 3-1 16,-17-2 1-16,-2 4 0 15,-8-6 0-15,1 4 1 16,-3-5-1-16,8 5 0 15,5 3-2-15,11 6-1 16,9 10 0-16,9 11 0 16,10 17-1-16,6 13 1 15,9 11-1-15,6 4 0 16,13 1 0-16,16-4 0 15,16-13-1-15,24-15 2 16,22-22-2-16,21-23 1 16,18-19-1-16,16-13 0 15,5-14 0-15,-13-8-1 16,-14-3 0-16,-26-1 0 15,-28 2 0-15,-31-1 0 0,-37 6 0 16,-33 1 0-16,-25 0 1 16,-21 2-1-16,-14 0-1 15,-15-3-5-15,3 13-23 16,-9 3-2-16,10 11-2 15,4 7 2-15</inkml:trace>
  <inkml:trace contextRef="#ctx0" brushRef="#br0" timeOffset="2133.122">2315 14553 49 0,'0'0'34'0,"-12"15"1"16,-5 8-4-16,0 16-29 15,-5 9-2-15,1 9 1 16,-2 4-1-16,1 5 0 0,0-5 0 16,7-2 0-16,3-12 2 15,4-9-2-15,7-17 2 16,1-21 1-16,15-4-1 15,4-23 1-15,4-18 0 16,6-11 2-16,3-14-1 16,4-8 0-16,0-8-1 15,7 3 0-15,-6 5 0 16,0 12 0-16,-8 13-2 15,-1 18 0-15,-10 20 0 16,-1 25 0-16,-8 21 0 16,-7 20-1-16,-5 15-1 15,-3 12-1-15,-1 9-1 16,-2 3 0-16,3 1-3 15,-2-11-2-15,12 4-15 0,-7-25-14 16,12-6-1-16,-7-24 2 16,9-6 0-16</inkml:trace>
  <inkml:trace contextRef="#ctx0" brushRef="#br0" timeOffset="2316.1325">2304 14960 58 0,'-14'-1'38'16,"1"-4"-1"-16,13 5 0 15,23-6-36-15,10-6-1 16,15-3-6-16,7-18-9 0,19 2-18 16,1-12-3-16,10 2 2 15,-9-13-1-15</inkml:trace>
  <inkml:trace contextRef="#ctx0" brushRef="#br0" timeOffset="2493.1426">3073 14469 44 0,'-11'32'36'0,"-7"7"0"15,6 16 0-15,-6 0-26 16,6 18-5-16,-3 1-1 16,5 3-2-16,1 2-4 15,0-8-4-15,8 3-10 16,-6-23-21-16,11-6 0 15,-5-22 0-15,9-7 1 0</inkml:trace>
  <inkml:trace contextRef="#ctx0" brushRef="#br0" timeOffset="2669.1527">2883 14835 71 0,'-12'-11'41'16,"-2"-1"-3"-16,14 12-9 15,0 0-25-15,25 8-1 16,5-5-6-16,7-14-17 15,20 13-18-15,1-8-1 16,11 7-1-16,-2-6 2 16</inkml:trace>
  <inkml:trace contextRef="#ctx0" brushRef="#br0" timeOffset="2817.1611">3535 15035 65 0,'-23'18'42'15,"9"-1"-4"-15,-1-10-5 16,0-9-69-16,18-8-2 15,2-16-3-15,15 0-1 16</inkml:trace>
  <inkml:trace contextRef="#ctx0" brushRef="#br0" timeOffset="3351.1917">4075 14760 28 0,'7'-23'37'15,"-1"-6"2"-15,5 12-2 16,-4-7-19-16,5 12-10 16,-12 12-2-16,16-2-2 15,-17 15-1-15,0 16 1 0,-11 4-2 16,-1 10-1-1,-6 4 0-15,1 3-1 0,-1-3 0 16,2-6-1-16,2-5 2 16,7-9-2-16,6-11 2 15,2-16 0-15,17-3-1 16,4-14 0-16,3-11 1 15,5-4-1-15,0-8 2 16,7-2 1-16,-3 1-1 16,-2 3 0-16,-4 7 0 15,-5 8 1-15,-5 8-1 16,-2 12 0-16,-3 11-3 15,-5 10 1-15,-2 4-2 16,-1 6 0-16,2 6-2 16,-1-4-1-16,8 4-1 0,0-11-4 15,15 9-9-15,-4-26-21 16,19 4 1-16,-8-18 1 15,16-3 0-15</inkml:trace>
  <inkml:trace contextRef="#ctx0" brushRef="#br0" timeOffset="3650.2088">4782 14700 63 0,'-15'-15'41'0,"4"14"-1"16,-14 0-1-16,10 14-32 16,-10 5-3-16,7 11-2 15,1 4 0-15,5 7-2 16,2-1 0-16,10 0 0 15,6-6 0-15,9-1-1 0,4-12 1 16,6-9 1-16,2-9-1 16,2-9 0-16,-1-9 0 15,-3-8 0-15,-5-7 2 16,-2-6-1-16,-7-1 0 15,-6-5-1-15,-7 3 0 16,-6-2-1-16,-1 9-1 16,-5 2-2-16,8 18-13 15,-12-6-22-15,18 19 1 16,-12-6-2-16,12 6 1 15</inkml:trace>
  <inkml:trace contextRef="#ctx0" brushRef="#br0" timeOffset="3804.2176">5324 14924 74 0,'2'18'44'0,"-2"1"-4"16,-16-8-14-16,-2-19-62 15,-1 3-6-15,-10-16-2 16,4 0-1-16</inkml:trace>
  <inkml:trace contextRef="#ctx0" brushRef="#br0" timeOffset="23235.329">11181 13538 50 0,'0'0'36'0,"-6"-17"1"0,6 17-1 16,0 0-31-16,0 0 1 16,-9 13-1-16,14 15 1 15,0 9-2-15,0 10 0 16,-2 9-2-16,-1 11 1 15,-3 2-2-15,-3 3 0 16,-3 0-2-16,-5-4-1 16,2-1-1-16,-5-11-3 15,12 3-6-15,-8-18-27 16,16-5 0-16,4-17 0 15,11-9 0-15</inkml:trace>
  <inkml:trace contextRef="#ctx0" brushRef="#br0" timeOffset="23951.37">12229 13475 7 0,'-31'-5'33'15,"-10"-2"2"-15,-3 13-5 16,-15-14-10-16,14 22 0 15,-19-13-2-15,21 23-4 16,-13-6-6-16,13 11-2 16,6 2-2-16,11 7-1 15,6-1-1-15,15 0-1 0,3-3 1 16,14-7-1-16,10-8 0 15,11-8 0-15,8-12 0 16,14-12 0-16,6-7 0 16,3-9-1-16,3-5 1 15,-1-1-2-15,-6 0 2 16,-9 4-2-16,-10 7 2 15,-12 3-1-15,-8 8 0 16,-21 13 0-16,10-12 0 16,-10 12 0-16,-12 9 0 15,2 6 1-15,-2 11-1 16,-3 15 1-16,-4 13-1 15,-5 16 1-15,-7 13-1 0,-1 12 1 16,-5 5-1 0,-2 2 1-16,1-9-1 0,7-13-1 15,8-14-2-15,7-25-3 16,29-14-27-16,-2-32-8 15,20-16-1-15,-2-23-1 16</inkml:trace>
  <inkml:trace contextRef="#ctx0" brushRef="#br0" timeOffset="34600.9791">3667 11970 14 0,'4'-16'30'0,"-4"16"2"16,-4-15-2-16,-6 2-10 16,10 13-7-16,-21-15-5 15,9 9-1-15,-7-5-2 16,0 4 2-16,-1-3-3 15,2 5 1-15,-3-2-3 16,0 1 2-16,3 0-3 16,-1 3 2-16,-1-2-2 15,1 2-1-15,-8-1 1 16,0 1 0-16,-5 0-1 15,-3 2 1-15,-4 1 0 16,-1 4 0-16,0 0 0 16,-1 7-1-16,0 4 0 15,2 0-2-15,4 1 3 0,3 3-4 16,3 0 3-16,5-1-2 15,2 2 2-15,2-4-2 16,1 3 2-16,-1-1 1 16,4 3-1-16,1 1 0 15,0 3 0-15,1 0 1 16,0 3-1-16,3 3 0 15,3-2 0-15,1 1 0 16,1 0 0-16,0 0 0 16,1-2 0-16,0-3 0 15,2 2 0-15,-1-4 0 16,2-3 0-16,2 0 0 15,-2 1 0-15,3-3 0 0,0 1 1 16,4 1-1-16,-1 1 1 16,4 1-1-16,3 1 0 15,2-1 0-15,2 0 0 16,2 0-1-16,-1 1 1 15,0-3 0-15,-1-2 0 16,-1-1 0-16,0 1-1 16,0-3 1-16,1-2 0 15,1 0 0-15,3-3 0 16,4-1 0-16,4-3 0 15,3 0-1-15,3-1 1 16,3 2 0-16,1-3 0 16,-1 2 0-16,-1 0-1 15,-4-3 1-15,-3 1 0 16,0-2-1-16,-1-2 1 0,-3-2-1 15,1-4 1-15,3-3 0 16,0-2 0-16,1-1-1 16,2-3 1-16,3 1 0 15,-3 1 0-15,-1 3 0 16,-3-2 0-16,-4 4 0 15,-3 0 0-15,-4 0 0 16,-1 0 0-16,-3-3 0 16,-2-3 0-16,1-8 0 15,-1-1 1-15,-1-5-1 16,5-4 0-16,-2-2 1 15,4-1-1-15,-1-2 0 16,4 1 1-16,-3 2-1 0,0 3 0 16,-1 3 0-1,-1 1 0-15,-7 4 0 0,0 1 0 16,-1 2 1-16,-6 1-1 15,-4 0 0-15,-1 1 1 16,0-1-1-16,-1 1 0 16,0-2 0-16,-2 2 1 15,0 2-1-15,-1 0 1 16,-2 2-1-16,0 0 0 15,-6 2 1-15,-3 3-1 16,-6 1 1-16,-4 1-1 16,-5 4 0-16,-4-2 0 15,1 4-1-15,2 6-3 16,-1-11-28-16,13 12-3 15,1-10-2-15,23 4 0 0</inkml:trace>
  <inkml:trace contextRef="#ctx0" brushRef="#br0" timeOffset="74146.2409">11331 14868 35 0,'0'0'36'0,"7"-22"3"0,-7 22-3 15,-4-25-22-15,4 25-8 16,-12-13 0-16,12 13-2 15,0 0 0-15,-10 15-1 16,7 8-1-16,3 14-1 16,0 7 0-16,1 13-1 15,2 12-1-15,-2 7 0 16,-3 5-1-16,-3-3-2 15,0 3-1-15,-9-21-10 16,17 4-23-16,-11-22-1 16,10-8 0-16,4-19 1 15</inkml:trace>
  <inkml:trace contextRef="#ctx0" brushRef="#br0" timeOffset="74892.2836">12347 14953 38 0,'-10'-21'36'0,"2"11"0"16,-6-4-2-16,2 6-29 15,-9-3-1-15,0 10 0 16,-12 2 0-16,-5 10-1 15,-13 4 0-15,-2 7 1 16,-7 3-2-16,2 7 1 16,-5 0 0-16,8 0 0 15,9-3-2-15,15 1 1 16,13-4-1-16,14-2 0 15,14-2 0-15,13 2-1 16,19 0 1-16,6-1 0 16,12 0 0-16,0 1-1 0,-1-2 1 15,-1 2-1-15,-4-1-1 16,-10 1 1-16,-11 3 0 15,-11 3-1-15,-13 3 0 16,-14 4 0-16,-13 5 0 16,-10 1 0-16,-14 5 1 15,-4-3-1-15,-6-4 1 16,0-7 0-16,2-11 0 15,9-17 0-15,12-17-1 16,13-22 1-16,20-18-2 16,13-18 1-16,21-15 0 15,14-11 1-15,16-3 0 16,5 3 0-16,6 8 0 15,-2 10 1-15,-6 12-1 0,-9 15 1 16,-14 16-2-16,-16 10-2 16,-15 14 0-16,-17 10-4 15,0 0-2-15,-32 11-28 16,11 1 0-16,-4-5-2 15,2 4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07:29.2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2498 904 41 0,'21'-65'35'15,"-21"65"1"-15,0 0 0 16,0 0-27-16,27-59 1 15,-27 59-2-15,0 0-1 16,0 0-2-16,0 0-1 16,0 0-2-16,48 84 1 15,-46 15-1-15,9 25 0 16,-4 21-2-16,-7-1 3 15,0 11-2-15,0-1 0 16,-4-9-1-16,0-38-5 0,8-13-2 16,-6-27-30-16,19-18 1 15,5-27-2-15,11-16 0 16</inkml:trace>
  <inkml:trace contextRef="#ctx0" brushRef="#br0" timeOffset="526.0301">3483 1507 77 0,'-5'-23'38'0,"2"5"0"16,-13-4-1-16,-1 3-31 15,-9 4-1-15,0 8 0 16,-8 6-1-16,-5 8-1 16,-4 12-1-16,3 8 1 15,1 7-2-15,4 3-1 16,7 0 0-16,5-3 0 15,11-4 0-15,10 0-1 16,10-9 0-16,12-3 0 16,6-3 1-16,10-2-1 0,5-2 1 15,4 4 0-15,3 2 0 16,-2-1-1-16,-8 5 2 15,-4 0-1-15,-8 5 1 16,-11 5-1-16,-10 1 2 16,-11 5-2-16,-10-1 1 15,-6 4 1-15,-6-10-2 16,3-2-1-16,2-9-3 15,-2-16-7-15,25-3-27 16,-6-19 1-16,24-6-2 16,4-18-1-16</inkml:trace>
  <inkml:trace contextRef="#ctx0" brushRef="#br0" timeOffset="893.0511">4011 1477 91 0,'0'0'38'16,"-10"-18"0"-16,10 18-2 16,-28 3-31-16,11 4 0 15,-11 12-1-15,3 8 0 16,-3 8-2-16,1 10 0 15,1 7-1-15,7 5 0 16,4 1 0-16,9-1-1 16,9-7 1-16,16-6-1 0,5-7 0 15,14-15-1-15,12-14 2 16,7-14-1-16,1-15 0 15,3-10 1-15,-5-11-1 16,-9-6 1-16,-8 0-2 16,-20-4 0-16,-15 6-1 15,-23 1-1-15,-13 10-2 16,-18-5-8-16,5 8-25 15,-17-2 0-15,13 12-1 16,3 3 0-16</inkml:trace>
  <inkml:trace contextRef="#ctx0" brushRef="#br0" timeOffset="1465.0838">4998 995 70 0,'5'-64'39'0,"-5"64"-2"15,9-58 4-15,-9 58-31 16,0 0-2-16,0 0-3 15,0 0-3-15,0 0 1 16,0 0-2-16,27 14 0 16,-18 86 0-16,-4 20-2 15,2 26 3-15,-13-6-2 0,1 11 1 16,4-1-3-16,2-17 0 15,4-48-4-15,-6-25-4 16,16-1-25-16,-14-34-2 16,8-11 0-16,-9-14 1 15</inkml:trace>
  <inkml:trace contextRef="#ctx0" brushRef="#br0" timeOffset="1661.095">4860 1594 103 0,'-23'-13'38'16,"-1"7"1"-16,24 6-1 0,-6 12-34 15,21-8-2 1,13-1-1-16,11-7-1 0,17-4-2 16,8-7-1-16,16-2-6 15,-5-12-26-15,19 5-2 16,-9-4 2-16,5 9-3 15</inkml:trace>
  <inkml:trace contextRef="#ctx0" brushRef="#br0" timeOffset="2006.1147">5741 1453 103 0,'-25'10'37'0,"-8"0"2"16,5 10-2-16,-10 0-33 15,7 8 0-15,2 7-2 0,3 14 0 16,5 6 0-16,5 5-1 15,7-1 0-15,8 0-1 16,11-10 1-16,12-5-1 16,8-16 1-16,10-17 0 15,5-19-1-15,6-14 1 16,-3-17 0-16,4-9 0 15,-11-8-1-15,-9-7 1 16,-13-2-1-16,-12-3 1 16,-13 5-1-16,-11 3-1 15,-10 16 1-15,-8 5-2 16,3 15 0-16,-4 8-2 15,11 16-2-15,1 1-9 16,23 15-21-16,5 1-2 0,21 4-1 16,3-4 0-16</inkml:trace>
  <inkml:trace contextRef="#ctx0" brushRef="#br0" timeOffset="2613.1495">6240 1450 108 0,'0'0'39'0,"-24"20"-1"15,16 3 0-15,-1 0-35 16,0 9-1-16,2 10 0 16,1 8-2-16,2 9 1 15,2 3-1-15,0-1 1 16,6 0 0-16,-2-8 0 0,4-3-1 15,0-16 1-15,0-8 0 16,3-14-1-16,2-13 0 16,4-17 1-16,2-12-1 15,2-13 0-15,0-12 1 16,-1-12 0-16,2-13 0 15,-1-3-1-15,-2 1 2 16,-17 82-1-16,16-73 0 16,-16 73 1-16,11-65-2 15,-11 65 1-15,15-48-1 16,0 8 0-16,10 27 0 15,-4 14 0-15,12 22 0 16,-7 10-2-16,9 12 1 16,-1 5-1-16,-4 9 1 15,-10 3 0-15,-3-1-1 0,-11 1 1 16,-9-3-1-16,-8-5 2 15,-11-2-1-15,-7-7 1 16,-11-6 0-16,2-10 0 16,-4-5 1-16,-1-7-1 15,6-5 0-15,4-4 0 16,5 3 0-16,5 4-1 15,3 7 0-15,5 8 1 16,2 16-1-16,2 16 1 16,-3 19 0-16,-5 12 0 15,-3 7 0-15,-2 4-1 16,1-2-1-16,4-1-5 15,-4-25-28-15,17-5-3 16,-1-35 0-16,21-12-3 0</inkml:trace>
  <inkml:trace contextRef="#ctx0" brushRef="#br0" timeOffset="3118.1783">7020 1707 89 0,'27'-13'35'16,"12"3"1"-16,-2-11-1 15,8 0-30-15,1-7-1 16,5 3 0-16,-7-6 0 16,-6-5-1-16,-9-1 0 15,-29 37 0-15,0 0 0 16,27-56 0-16,-27 56 0 15,0 0 0-15,-16-51 1 16,0 34-1-16,-38 13 1 0,2 20-1 16,-17 16-1-16,4 16 0 15,-8 11-1-15,16 17 0 16,13 1-1-16,29-4 0 15,20-10-1-15,19-12-2 16,29-14-2-16,12-26-21 16,32-4-14-16,5-19-1 15,19-8 0-15,-2-16-2 16</inkml:trace>
  <inkml:trace contextRef="#ctx0" brushRef="#br0" timeOffset="3682.2106">8229 1289 107 0,'-51'5'41'0,"-6"12"1"15,-15 10-2-15,1 8-35 16,-9 5-3-16,17-5 0 16,8 1-1-16,27-8-1 15,20-7 0-15,24-9 0 16,23-4-1-16,18-4 1 15,14-4-1-15,6 2 1 16,4 0 0-16,-2 3 0 16,-9 7 0-16,-16 5 1 15,-20 15-1-15,-24 10-1 16,-19 8 2-16,-20 5 0 15,-16 0 0-15,-5 3 0 0,-10-7 0 16,2-3-1-16,7-15-2 16,6-16-6-16,23-7-31 15,4-21-1-15,24-7-3 16,6-14 0-16</inkml:trace>
  <inkml:trace contextRef="#ctx0" brushRef="#br0" timeOffset="3845.2199">8736 1988 114 0,'-17'13'37'0,"1"-14"-33"16,7-13-3-16,6-6-43 15,8-10-3-15</inkml:trace>
  <inkml:trace contextRef="#ctx0" brushRef="#br1" timeOffset="8006.4579">2900 2377 72 0,'8'-15'35'16,"3"12"0"-16,-11 3 0 15,28-5-34-15,-17 5 0 0,11 2-1 16,4-6 0-16,5 3 1 16,4-2 1-16,4 2-1 15,6-4 0-15,7 2 1 16,5 0-1-16,3 1 1 15,3 0-1-15,5 2 0 16,2-1-1-16,5-1 1 16,3-2-1-16,3 0 1 15,7 0-1-15,5-2 0 16,3 0 1-16,2-1-1 15,5 3 1-15,3-2 0 16,1 2-1-16,5 0 1 16,-1 0-1-16,5-3 1 15,-2 3 1-15,3-3-2 0,5 1 2 16,1 0-1-16,-4 2 0 15,-1-1 0-15,0 3 0 16,-4-1 0-16,-1 5 0 16,-1 1 0-16,-5-1-1 15,-2 3 1-15,-6 0-1 16,2-1 0-16,-6 2 0 15,-2-1 0-15,-4-1 0 16,-6 0 0-16,-2-1 0 16,-1 1 0-16,-1-4 1 15,-4 2-1-15,-2-1 0 16,2-2-1-16,-2 0 1 15,-2-2 0-15,0 0 0 0,-1 0 0 16,-2-3 0-16,0 0-1 16,-1 0 1-16,-4 0 0 15,-1-2 0-15,-5 3 0 16,-6 0 0-16,-7-1 0 15,-4 3 0-15,-9-1 0 16,-8 2 1-16,-4 0-1 16,-5 2 0-16,-14 0 0 15,11-1-1-15,-11 1-2 16,0 0-1-16,0 0-13 15,0 0-20-15,0 0 1 16,0 0-3-16,0 0 2 16</inkml:trace>
  <inkml:trace contextRef="#ctx0" brushRef="#br2" timeOffset="12608.7212">1523 2969 80 0,'2'-28'35'0,"-4"-4"2"15,3 13 0-15,-4-2-33 16,3 21 0-16,-7-12 1 15,7 33-1-15,-8 14-1 16,2 21 0-16,0 24-2 16,-3 20-1-16,2 19 1 15,-2 12 0-15,2 8-1 16,-3-5 0-16,9-5-2 15,5-20-4-15,13-11-28 16,0-34-3-16,12-17 0 16,8-30-1-16</inkml:trace>
  <inkml:trace contextRef="#ctx0" brushRef="#br2" timeOffset="12976.7422">2205 3429 97 0,'-21'-10'37'0,"-1"15"2"16,-13 0-2-16,2 13-34 16,-7 6 0-16,5 7-2 15,1 1 1-15,6 5-2 16,8 0 2-16,10 0-2 15,10-3 0-15,16-7 0 16,9-3 0-16,8-5 1 16,10-2-1-16,2-4 0 15,1 0 0-15,-7-2 0 0,-4 1 0 16,-12 4 0-16,-13 5 1 15,-12 2-1-15,-21 4 1 16,-7 3 0-16,-11-3-1 16,-2-1 0-16,3-2-4 15,-1-10-3-15,22 6-15 16,-1-25-16-16,20 5 1 15,17-20-1-15,18 3 1 16</inkml:trace>
  <inkml:trace contextRef="#ctx0" brushRef="#br2" timeOffset="13307.7612">2746 3566 93 0,'0'0'37'15,"-24"-3"1"-15,4 15 0 16,-11-1-34-16,-3 9-1 15,1 6 2-15,3 9-3 16,-2 7 1-16,12 6-1 16,4-2-1-16,15 1 1 15,13-7-1-15,15-5 0 16,10-14 0-16,10-14-1 15,9-17 1-15,2-15 0 16,-2-12-1-16,-2-9 0 16,-10-7 0-16,-17-2-1 15,-11 3 0-15,-16 7-2 16,-16 13-1-16,-16 9-2 15,-7 25-6-15,-18 2-26 0,7 20 1 16,-6-4-1-16,18 9 0 16</inkml:trace>
  <inkml:trace contextRef="#ctx0" brushRef="#br2" timeOffset="13787.7886">3718 2814 80 0,'-4'-23'38'0,"4"23"-1"15,0 0 1-15,-3 22-32 0,0 14-3 16,0 19 1-16,2 20-2 16,0 19 1-16,-4 19-2 15,2 12-1-15,-2 7 1 16,3-3-1-16,0-5-1 15,-2-13-2-15,8-11-5 16,-7-30-26-16,14-14-2 16,-8-32 0-16,12-13-1 15</inkml:trace>
  <inkml:trace contextRef="#ctx0" brushRef="#br2" timeOffset="14298.8178">3528 3529 79 0,'-22'-10'39'0,"4"3"-1"0,18 7 2 15,0 0-17-15,18 7-21 16,15-8-2-16,13-5 1 16,11-3-1-16,10-3-1 15,9-6 0-15,8-2-1 16,-2 1-1-16,-6 2 1 15,-4 3-1-15,-10 1 0 16,-11 11-1-16,-13 2 1 16,-13 6 2-16,-12 3-1 15,-9 6 2-15,-10 1 1 16,-9 4 1-16,-4 5 0 15,-7 2 2-15,-2 7-1 16,1 1 2-16,4 4-2 0,2-1 0 16,8 5-1-16,8-5 0 15,11 0-1-15,10-7 0 16,11-7 0-16,6-10 0 15,7-9-1-15,4-11 1 16,-2-10-1-16,-4-11 1 16,-4-10-1-16,-5-7-1 15,-11-6 0-15,-11-1-1 16,-9-1 1-16,-11 4-1 15,-6 3 0-15,-6 11-1 16,-5 12 1-16,1 11-1 16,-1 10 0-16,10 13-1 15,4 1-2-15,18 12-6 16,0-10-24-16,23 7 1 0,5-15-1 15,18 2 2-15</inkml:trace>
  <inkml:trace contextRef="#ctx0" brushRef="#br2" timeOffset="14835.8486">4795 3462 92 0,'2'30'36'16,"-17"-14"0"-16,2 20 2 16,-10-8-32-16,6 17-3 15,2 4 1-15,6 7-2 16,3 1 1-16,3 1-1 15,4-7-1-15,2-4 1 16,6-11-1-16,-2-9 1 16,-7-27-1-16,23 6 0 0,-15-24 0 15,2-14 0-15,0-11 0 16,0-10-1-16,0-8 1 15,2-6-1-15,0 1 0 16,1 0 1-16,2 10-2 16,-1 9 2-16,5 5-2 15,-2 13 1-15,6 10 0 16,4 11 0-16,0 8 0 15,3 6 0-15,1 8 0 16,6 1 0-16,-3 6-1 16,-4 0 1-16,-3 6-1 15,-9 1 1-15,-11 4-1 16,-12-1 0-16,-8 4 0 15,-15-3 0-15,-6 4 0 0,-6-4 0 16,-2-1 1-16,-2-1-1 16,2 0 1-16,6 1 1 15,4 4-1-15,3 7 0 16,6 10 0-16,4 9 1 15,2 13-1-15,1 10-1 16,1 9 1-16,-1 6-1 16,4 0-1-16,-5-9-3 15,16 2-24-15,-11-25-11 16,13-8 2-16,-5-24-3 15</inkml:trace>
  <inkml:trace contextRef="#ctx0" brushRef="#br2" timeOffset="15388.8802">5440 3696 89 0,'0'0'39'0,"20"14"-1"16,-1-19 0-16,15-2-31 16,1-2-6-16,9-6 0 15,6-4 0-15,2-2 1 16,-4-9 0-16,-3-2 0 15,-11-1 0-15,-7 1 1 16,-14-1-2-16,-9 7 1 16,-14 3 0-16,-8 9-1 15,-13 8 0-15,-10 15-1 16,-6 12 1-16,-7 14-1 15,3 7 1-15,4 9-1 0,6 7 0 16,11 2 0-16,15-5 0 16,20-4-2-16,25-10-1 15,15-20-6-15,31-1-28 16,6-25-1-16,25-4-1 15,5-24 1-15</inkml:trace>
  <inkml:trace contextRef="#ctx0" brushRef="#br2" timeOffset="15704.8983">6486 3359 101 0,'-54'-3'39'16,"8"19"1"-16,-11-4-2 15,12 13-27-15,1 2-9 0,9 8 0 16,12-4-1-16,10 1 0 15,19-5 0-15,17-4-1 16,14-8 1-16,12-3-1 16,7-3 0-16,2-4 0 15,1 4 0-15,-7-1-1 16,-13 9 1-16,-12 6 0 15,-23 8 1-15,-16 5-2 16,-18 4 2-16,-12 3-1 16,-9-4 0-16,-4-2-1 15,2-6-1-15,5-11-5 16,16 2-28-16,2-22-4 15,30 0 0-15,-8-20-2 0</inkml:trace>
  <inkml:trace contextRef="#ctx0" brushRef="#br2" timeOffset="16416.939">8319 3459 88 0,'0'-24'35'0,"0"10"2"15,-12-5-2-15,-6 12-30 16,-5 1 1-16,-4 15 0 15,-12 6 0-15,-2 15-1 16,-7 8 0-16,0 10-1 16,1 5 0-16,4 7-2 0,8 1 0 15,12-2-1-15,10-5 0 16,16-7-1-16,13-10 0 15,17-14 0-15,13-16 0 16,12-15 0-16,6-15 1 16,6-16-1-16,-2-11 1 15,-2-8 0-15,-9-3-1 16,-12-2 1-16,-12 2-1 15,-14 8 1-15,-11 7-1 16,-8 12 1-16,-11 12-2 16,-8 14 1-16,-1 15 0 15,-3 11-1-15,5 17 1 16,2 8-1-16,6 6 1 15,9 2-1-15,14 0 1 0,13-7-1 16,15-9-1-16,11-9-1 16,10-12 0-16,5-13-2 15,6-6-1-15,-9-16-3 16,6 6-10-16,-20-23-21 15,2 7 4-15,-18-14-1 16,-1 9 2-16</inkml:trace>
  <inkml:trace contextRef="#ctx0" brushRef="#br2" timeOffset="16680.9541">9020 3458 102 0,'-9'28'36'15,"-11"-2"1"-15,9 22-1 16,-6-1-30-16,7 7-2 16,1-1-1-16,6-1-2 0,3-6 1 15,4-6-1-15,1-11 0 16,0-7 0-16,-5-22 0 15,14 6 0-15,-7-21 0 16,1-11 0-16,-3-12 0 16,1-9-1-16,2-9 1 15,0-4-1-15,3-5 0 16,1 3 0-16,2 5-1 15,2 3-1-15,3 9-3 16,2 5-3-16,17 21-27 16,-10-7-5-16,13 19 2 15,-1-10-2-15</inkml:trace>
  <inkml:trace contextRef="#ctx0" brushRef="#br2" timeOffset="17077.9768">9597 3395 103 0,'-32'53'40'15,"2"-14"1"-15,19 4-2 16,9-21-36-16,26-7-2 16,13-10 1-16,20-8-2 15,7-12 1-15,9-10 0 16,2-5-1-16,-3-8 1 15,-11-4 0-15,-12 3 0 16,-16-3-1-16,-18 4 1 0,-19 7-1 16,-18 9 1-16,-13 13-1 15,-15 15 1-15,-8 18-1 16,-4 11 1-16,-3 13 1 15,6 12-2-15,10 5 2 16,11 3-2-16,14-4 1 16,19-7-2-16,20-9-1 15,21-14-4-15,35 1-20 16,4-28-15-16,29 0 1 15,2-21-1-15,18-1-2 16</inkml:trace>
  <inkml:trace contextRef="#ctx0" brushRef="#br2" timeOffset="17881.0227">10853 3688 109 0,'4'14'41'0,"-4"-14"-2"15,13 0-25-15,16 0-54 16,-15-13-1-16,15 4-2 16,-2-9 3-16</inkml:trace>
  <inkml:trace contextRef="#ctx0" brushRef="#br2" timeOffset="18033.0314">11576 3646 72 0,'37'15'39'0,"1"6"-2"16,-15-9 0-16,3-8-23 15,7 4-51-15,-2-11 1 16,11-1-2-16,-2-13 0 16</inkml:trace>
  <inkml:trace contextRef="#ctx0" brushRef="#br2" timeOffset="18191.0405">12713 3590 77 0,'49'9'37'0,"1"5"-2"16,-13-8 1-16,8 0-33 0,-3 0-7 15,-5-12-29-15,14 3-2 16,0-10-1-16,12 2 0 16</inkml:trace>
  <inkml:trace contextRef="#ctx0" brushRef="#br2" timeOffset="18348.0494">14121 3609 95 0,'32'14'39'16,"2"5"0"-16,-9-11-4 15,-4-15-53-15,16 9-20 16,-2-12 0-16,10-1-2 16,-1-7 1-16</inkml:trace>
  <inkml:trace contextRef="#ctx0" brushRef="#br2" timeOffset="18491.0576">15222 3602 99 0,'44'21'39'16,"-11"-7"-3"-16,-2-6-33 15,-2 0-41-15,1-11 0 16,13 3-2-16</inkml:trace>
  <inkml:trace contextRef="#ctx0" brushRef="#br2" timeOffset="18641.0662">16415 3688 102 0,'53'19'37'0,"-11"1"-11"16,0-13-25-16,6-1-40 15,-4-11 0-15,11 2-2 16</inkml:trace>
  <inkml:trace contextRef="#ctx0" brushRef="#br2" timeOffset="18784.0744">17788 3742 103 0,'50'14'42'15,"-1"2"-4"-15,-3-10-36 16,-9-24-41-16,5 14-3 0,-1-11 0 15</inkml:trace>
  <inkml:trace contextRef="#ctx0" brushRef="#br0" timeOffset="342327.58">11893 3306 68 0,'0'-26'36'16,"-9"-11"-1"-16,2 11 0 15,-15-5-26-15,2 14-1 16,-13 2-1-16,-3 16-1 16,-11 7-1-16,2 19-1 0,-7 11-2 15,1 9 1-15,5 9-1 16,6 3-1-16,10-1 0 15,14-3 0-15,16-12 0 16,15-14 0-16,21-20 0 16,15-21 0-16,15-24 0 15,12-21 1-15,6-19-1 16,4-11 0-16,-4-11 0 15,-7-2 0-15,-13 4-1 16,-11 10-1-16,-18 14 1 16,-13 17-1-16,-14 18 1 15,-13 20-1-15,-10 21 2 16,-8 22-1-16,-3 18 0 15,-3 14 2-15,5 16-2 0,1 9 0 16,9 6-1-16,7-2-3 16,17-2-3-16,2-27-16 15,25 6-15-15,-2-25-2 16,18-8 0-16,-4-26 1 15</inkml:trace>
  <inkml:trace contextRef="#ctx0" brushRef="#br0" timeOffset="342507.5903">12570 3132 102 0,'0'0'38'16,"-18"22"1"-16,10 17-1 16,-15 4-35-16,9 9-2 0,0 4-1 15,5-1-2-15,5-3 0 16,4-11-4-16,19-7-25 15,-4-31-7-15,17-11 1 16,0-32-2-16</inkml:trace>
  <inkml:trace contextRef="#ctx0" brushRef="#br0" timeOffset="342642.598">12630 2681 101 0,'-35'-7'37'15,"12"14"-5"-15,11 3-32 16,12-10-40-16,28 20 2 15,15-14-3-15</inkml:trace>
  <inkml:trace contextRef="#ctx0" brushRef="#br0" timeOffset="342958.6161">13853 2535 93 0,'-46'-65'40'0,"2"14"1"16,-14 5-3-16,2 17-34 15,-5 20 0-15,-1 25-1 0,1 23-1 16,2 21 0-16,1 17-1 15,5 18 1-15,6 14-2 16,6 12 1-16,11 3-2 16,8 0 1-16,10-7-3 15,6-12-5-15,20 0-28 16,-6-33-3-16,13-7 0 15,-9-29-1-15</inkml:trace>
  <inkml:trace contextRef="#ctx0" brushRef="#br0" timeOffset="343123.6255">13040 3266 112 0,'-13'-31'38'16,"19"16"2"-16,4-7-13 0,19 14-24 15,19 2-7-15,6-11-28 16,28 4-6-16,4-8 0 15,22 4-2-15</inkml:trace>
  <inkml:trace contextRef="#ctx0" brushRef="#br0" timeOffset="343401.6415">14424 2542 85 0,'-13'-59'39'0,"-14"-2"0"16,0 14 1-16,-19 7-34 15,7 15-1-15,-9 18 1 16,-1 29-2-16,-4 22-1 16,0 18 0-16,2 17-1 15,5 16 0-15,6 10-2 16,7 8 2-16,8 2-2 15,10-5 1-15,9-6-3 16,5-13-3-16,14-6-6 16,-8-27-27-16,16-4-2 15,-9-29 0-15,8-7 0 16</inkml:trace>
  <inkml:trace contextRef="#ctx0" brushRef="#br0" timeOffset="343574.6513">13664 3075 122 0,'-19'-1'39'15,"2"-3"2"-15,17 4-10 16,35 5-30-16,6-11-3 16,27-1-4-16,4-14-21 15,25 13-12-15,-2-11 0 16,8 9-2-16,-11-9 1 15</inkml:trace>
  <inkml:trace contextRef="#ctx0" brushRef="#br0" timeOffset="343943.6725">14309 3133 80 0,'-12'22'41'0,"-3"-13"-2"16,19 6 1-16,-4-15-16 15,34-4-21-15,3-3-1 16,7-3-1-16,5-6 1 15,3-4-1-15,-2-1 0 16,-4-3 0-16,-8-2 0 16,-10 1 0-16,-11 2 0 15,-11-1 0-15,-13 1 0 16,-8 9 0-16,-14 6 0 15,-9 6-1-15,-6 13 1 16,-7 8 0-16,-1 11 0 16,1 10 0-16,7 10-1 15,7 2 0-15,15-2 1 0,17-2-2 16,21-7 0-16,20-13-1 15,20-10-3-15,10-18-2 16,21 2-20-16,-6-30-12 16,11 5 0-16,-12-20-1 15,0 7 0-15</inkml:trace>
  <inkml:trace contextRef="#ctx0" brushRef="#br0" timeOffset="344220.6883">15022 3042 107 0,'-27'14'39'0,"6"22"2"15,-10-4-2-15,10 14-33 16,3 2-3-16,6 3 0 15,4-2-1-15,6-3-1 16,5-9 0-16,3-9 0 16,3-9-1-16,3-14 1 0,1-14 0 15,0-9-1-15,-1-14 1 16,-2-9-1-16,1-6 1 15,2-8 0-15,-2-4-1 16,3 2 1-16,5 6-1 16,0 1 0-16,6 12 0 15,4 6-1-15,4 10-1 16,0 6-6-16,13 20-28 15,-14-6-4-15,10 13 0 16,-13-6-2-16</inkml:trace>
  <inkml:trace contextRef="#ctx0" brushRef="#br0" timeOffset="344592.7096">15517 3067 103 0,'-7'17'42'16,"-3"-14"0"-16,21 10-1 15,1-17-29-15,13 4-9 16,8-6-1-16,9-4-1 16,3-3-1-16,5-5 0 15,-2-2 0-15,-7-2 0 16,-7 0 0-16,-9-2 0 15,-10 2 0-15,-13 4 0 16,-16 2 0-16,-12 8 0 16,-10 5 0-16,-9 10 1 15,-5 7-1-15,-1 10 1 16,4 9-1-16,5 6 1 0,10 5-1 15,15 2 0-15,16-5-1 16,13-3-1-16,17-3-1 16,10-11-3-16,19-4-4 15,-7-25-25-15,22 5-4 16,-11-19 0-16,8 0-1 15</inkml:trace>
  <inkml:trace contextRef="#ctx0" brushRef="#br0" timeOffset="344918.7282">16115 3058 110 0,'-20'-4'38'16,"0"20"3"-16,-16-5-1 15,14 18-34-15,-10 0-2 0,5 4-2 16,4 1 0-16,8-2 0 16,8-8-1-16,14-3 0 15,8-12 0-15,8-12 0 16,4-11 0-16,5-9-1 15,2-7 1-15,0-5 0 16,1-3 0-16,-3 0 1 16,-5 6-2-16,-4 7 0 15,-4 5 0-15,-3 15 0 16,-16 5 0-16,15 22 0 15,-13 5 0-15,0 5 0 16,-1 6 0-16,3 0 0 16,7 0 0-16,7-12 0 15,14-9-4-15,12-21-4 16,22 2-10-16,-6-32-18 0,28-2-5 15,-9-28 2-15,17 0-3 16</inkml:trace>
  <inkml:trace contextRef="#ctx0" brushRef="#br0" timeOffset="345098.7385">17139 2584 104 0,'-13'20'44'0,"-26"17"0"16,2 28-1-16,-15 14-36 16,9 2-1-16,0 3-3 15,6 1 1-15,12-1-4 16,7-9-2-16,14-9-3 15,3-18-2-15,18 0-17 16,-10-33-16-16,15-3-1 16,-10-27-1-16,4-3 0 0</inkml:trace>
  <inkml:trace contextRef="#ctx0" brushRef="#br0" timeOffset="345240.7466">16678 3035 126 0,'-12'1'44'15,"12"-1"-3"-15,33 8-1 16,24-13-43-16,14-8-17 15,27 13-22-15,-2-16-1 16,17 5-1-16,-7-12-1 16</inkml:trace>
  <inkml:trace contextRef="#ctx0" brushRef="#br0" timeOffset="345925.7858">18094 3112 85 0,'-2'-19'38'16,"2"19"-1"-16,0-14 1 15,0 14-34-15,-8 25-1 16,-1 9 1-16,-3 7 0 15,-1 13 0-15,-1 4-1 16,5 7 1-16,0-5 0 16,9-2-1-16,4-11 1 15,11-14-2-15,7-18 0 16,11-14-1-16,5-18 0 15,4-14 0-15,-2-13-2 16,2-11 0-16,-5-8-2 16,-7-2-1-16,-3 2-2 15,-15 0-2-15,8 25-15 16,-20-11-16-16,9 27 0 0,-11-3-1 15,2 25 1-15</inkml:trace>
  <inkml:trace contextRef="#ctx0" brushRef="#br0" timeOffset="346896.8414">18563 3258 76 0,'0'0'40'0,"-6"19"0"15,6-19 0-15,26-4-16 16,-3-9-23-16,12-1 1 16,3-1 0-16,1-1-1 0,-2-2 1 15,-1-1-1-15,-8 3 0 16,-9 0 1-16,-11 2-1 15,-8 1 0-15,-12 2 0 16,-4 4 0-16,-9 3-1 16,-4 6 0-16,-5 8 1 15,-1 11-1-15,-2 7 0 16,6 11 1-16,3 4-1 15,8 3 1-15,12 1-1 16,12-5 2-16,13-4-2 16,16-11 1-16,13-16 0 15,9-9-1-15,10-13 1 16,1-5 0-16,-2-13-1 15,-4-3 0-15,-9-8 1 0,-8 1-1 16,-10 3 0-16,-13 2 0 16,-7 6 0-16,-8 7 0 15,-5 9 0-15,0 12-1 16,-14 15 1-16,3 8-1 15,-2 8 1-15,2 6-1 16,-2 3 1-16,4 1 0 16,6-5 0-16,0-8 0 15,9-8 0-15,5-12 1 16,5-13-1-16,5-10 0 15,4-13 1-15,1-7 0 16,0-6 0-16,-3-4-1 16,-1-2 1-16,-3-1-1 15,-6 6 1-15,-3 4-1 16,-1 8 0-16,1 7 0 0,1 5 0 15,9 6 0-15,8 5 0 16,7 1 1-16,10 3-1 16,8 2 0-16,7-1 0 15,3 1 0-15,-3-2 0 16,-6 2 0-16,-8 1 0 15,-14 1-1-15,-15 3 1 16,-17-4 0-16,-16 19 0 16,-14-5 0-16,-12 7 0 15,-4 1 1-15,-3 2-1 16,2 1 0-16,9-4 0 15,10 0 0-15,17-9 0 0,11-12 0 16,38 10 1 0,2-15-1-16,16 0 0 0,4-4 0 15,2 4 0-15,0-5 0 16,-9 10 0-16,-12 7 0 15,-17 8 0-15,-14 11 0 16,-17 7 0-16,-10 4 1 16,-8 5-2-16,-8 4 1 15,0-4-1-15,0-4-3 16,13-4 0-16,7-20-9 15,28 4-9-15,-6-32-13 16,37 2-6-16,2-23 0 16,25 0 0-16</inkml:trace>
  <inkml:trace contextRef="#ctx0" brushRef="#br0" timeOffset="347067.8511">20420 2988 114 0,'-20'18'41'0,"-17"1"2"15,8 20-3-15,-2-1-37 16,3 9-1-16,7 3 0 15,6-1-2-15,11 1-3 16,6-7-3-16,21 4-20 16,-8-26-13-16,18 1-2 15,-7-24-1-15,15-2 0 16</inkml:trace>
  <inkml:trace contextRef="#ctx0" brushRef="#br0" timeOffset="347214.8596">20454 2792 110 0,'-14'-13'37'15,"2"13"-5"-15,12 0-31 16,-2 23-40-16,13-10-1 16,20 9-1-16</inkml:trace>
  <inkml:trace contextRef="#ctx0" brushRef="#br0" timeOffset="347878.8975">20915 3081 108 0,'-27'13'40'0,"3"11"2"15,-11-4-2-15,13 6-36 0,-6 10-2 16,5 4 0-16,2 2-1 16,11-1 0-16,6-1-1 15,9-2 0-15,8-10-1 16,4-9 0-16,7-9 0 15,5-14 0-15,3-9-1 16,-2-11 1-16,1-13 1 16,-2-9-1-16,-1-4 1 15,-3-4-1-15,-4 1 3 16,-6 6-1-16,-4 5 2 15,-6 9-1-15,-2 11 0 16,-3 22 0-16,-4-12 0 16,4 12 0-16,0 18-1 15,8-5-1-15,7 2 1 16,10-1-1-16,11 1 1 0,3-7-1 15,2 3 1-15,0-3 1 16,-1 0 0-16,-7-1-2 16,-7-2 0-16,-9 4 0 15,-13 3 0-15,-9 7 0 16,-9-2 0-16,0 5 0 15,-3 0 0-15,2 0 0 16,3 0 0-16,4-6 0 16,9-6 0-16,-1-10 0 15,28-7 0-15,-4-9 0 16,6-8 0-16,5-8 0 15,5-6 0-15,0-5 0 0,-2 0 0 16,1 4 0 0,-8 7 0-16,-3 6 0 0,-5 14 0 15,-11 9 0-15,-6 15 0 16,-9 11 0-16,-9 12 0 15,-3 5 0-15,1 5 0 16,0 2 0-16,9-2-3 16,0-13-10-16,25 3-6 15,-2-29-6-15,38 6-8 16,-3-30-8-16,22-3-1 15,-2-19 3-15,15-4 3 16</inkml:trace>
  <inkml:trace contextRef="#ctx0" brushRef="#br0" timeOffset="348149.913">22201 2853 130 0,'-43'8'43'15,"-18"0"0"-15,10 22-4 16,5 1-39-16,7-2 0 16,14 6 0-16,20-11 0 15,20-1 0-15,17-5 0 16,11-3 0-16,9-2 0 15,-1-1 0-15,-3-3 0 16,-6 2 0-16,-11 8 0 16,-18 5 0-16,-14 7 0 15,-14 4 0-15,-13 2 0 16,-9 1 0-16,-7 1 0 15,-3 5-7-15,-12-21-9 16,14 14-8-16,-20-28-14 16,16 9-6-16,-8-15-1 0,9 2 2 15</inkml:trace>
  <inkml:trace contextRef="#ctx0" brushRef="#br0" timeOffset="356200.3735">1646 5152 61 0,'4'-15'35'16,"-6"-1"-2"-16,1 3 2 16,-10-2-27-16,11 15-2 15,-26-5 0-15,11 15-1 16,-14 5 1-16,5 17-2 15,-10 8 1-15,1 10-3 16,3 8 2-16,7 8-3 16,7-3 2-16,11-1-1 15,16-6-2-15,13-14 0 0,12-14 0 16,15-16 0-16,14-24 1 15,7-13 0-15,2-19 0 16,0-13-1-16,-6-11 1 16,-10-5 0-16,-16 0-1 15,-18 3 0-15,-25 8-1 16,-23 13 0-16,-14 13-1 15,-13 13 2-15,-4 11-2 16,1 10-2-16,6 11-2 16,12-4-3-16,32 9-27 15,4-14 0-15,51 3 0 16,3-13-3-16</inkml:trace>
  <inkml:trace contextRef="#ctx0" brushRef="#br0" timeOffset="356485.3898">2944 4578 81 0,'-3'-30'39'15,"-15"-6"-1"-15,1 17 0 16,-20-3-32-16,-4 21-2 15,-11 10 0-15,-6 19 0 16,-5 18-1-16,-4 17-1 16,-2 14 0-16,8 14 0 15,8 9 0-15,6 7-1 0,18-1 0 16,12-1-3-16,16-8-1 15,10-19-6-15,23-1-27 16,-7-26-2-16,11-8 0 16,-13-26-1-16</inkml:trace>
  <inkml:trace contextRef="#ctx0" brushRef="#br0" timeOffset="356636.3984">2234 5208 107 0,'-14'-19'39'0,"6"-2"2"16,26 13-3-16,20-3-37 15,17-6-5-15,30 7-33 16,2-13-1-16,28 7-2 0,7-10-1 16</inkml:trace>
  <inkml:trace contextRef="#ctx0" brushRef="#br0" timeOffset="357170.429">3941 5118 85 0,'0'0'38'0,"-20"-20"-3"15,6 21 4-15,-16 3-35 16,6 11 0-16,-8 4 1 15,0 11-2-15,-2 3 2 16,1 6-2-16,3 1 0 16,13-2-2-16,5-3 0 15,14-8-1-15,9-8 1 16,17-12-1-16,9-12 0 15,11-11 0-15,2-9 0 16,5-9 1-16,-3-5-2 16,-3-1 1-16,-8 2 0 15,-9 4 0-15,-11 6-1 0,-8 9 2 16,-13 19-1-16,0 0 1 15,-14 7 0-15,-3 17-1 16,2 7 1-16,0 5-1 16,7 4 0-16,8-2-3 15,14 0-1-15,8-12-3 16,21-1-8-16,1-26-23 15,20 0 0-15,-5-21 1 16,9 0-2-16</inkml:trace>
  <inkml:trace contextRef="#ctx0" brushRef="#br0" timeOffset="357470.4461">4533 5122 89 0,'-18'6'36'16,"-13"1"2"-16,7 16 1 0,-11 2-31 16,14 5-5-16,0 2 2 15,8 0-3-15,6-5 0 16,9-2 0-16,6-9-1 15,7-7 1-15,7-14-1 16,4-6 0-16,6-12 1 16,0-5-2-16,-1-4 0 15,2-4 1-15,-1 3-2 16,-6 2 1-16,-2 8-1 15,-7 9 2-15,1 10-1 16,-4 10 0-16,-2 10 1 16,1 8-2-16,1 7 0 15,5-1-4-15,8 13-10 16,-1-20-24-16,14 8-1 15,-7-19 1-15,16-1-2 0</inkml:trace>
  <inkml:trace contextRef="#ctx0" brushRef="#br0" timeOffset="358101.4822">6125 5092 49 0,'-2'-19'37'16,"0"8"-1"-16,-13 0 0 15,1 17-11-15,-12-4-18 16,0 15-2-16,-9 2 1 15,1 11-3-15,-3 4 2 0,4 7-3 16,4-1 1-16,8 0-1 16,6-3-1-16,14-7 0 15,11-7 0-15,11-14 0 16,8-10 0-16,9-13-1 15,5-11 1-15,8-10 1 16,-2-6-2-16,-3-3 1 16,-3-2-1-16,-5 3 1 15,-9 8-1-15,-6 6 1 16,-8 9-2-16,-15 20 1 15,12-1 2-15,-15 19-3 16,0 14 1-16,1 5 0 16,3 7-1-16,5 1-2 15,12 3-2-15,5-16-3 0,21 0-18 16,-4-32-12-16,26-7 1 15,-7-27-1-15,15-7 1 16</inkml:trace>
  <inkml:trace contextRef="#ctx0" brushRef="#br0" timeOffset="358302.4937">7000 4475 81 0,'0'0'38'0,"-34"-1"1"16,12 50 0-16,-16 19-21 15,4 18-15-15,3 9-1 16,3 10-1-16,9-3 0 15,4-4-2-15,12-8-1 16,5-19-5-16,16-6-16 0,-6-30-15 16,15-7 0-16,-12-28 0 15,9-6-1-15</inkml:trace>
  <inkml:trace contextRef="#ctx0" brushRef="#br0" timeOffset="359190.5445">6651 4920 100 0,'-16'11'40'15,"3"-2"0"-15,24 7-1 16,4-9-37-16,25-3-1 16,16-8 0-16,17-2 0 15,9-6 0-15,10-1 0 16,1-4 0-16,-2 1-1 0,-8 3 1 15,-13 4-1-15,-15 3 1 16,-18 7-1-16,-13 7 1 16,-19 7 0-16,-19 8 0 15,-6 8 0-15,-12 5 1 16,-2 10-1-16,-2 0 1 15,2 3-2-15,6-3 2 16,9-2-2-16,14-9 1 16,10-8-1-16,19-11 0 15,13-14 0-15,9-12-1 16,8-12 1-16,4-8-1 15,-2-11 1-15,-2-4-2 16,-10-3 2-16,-14 0-1 0,-13 6 1 16,-16 6-1-16,-9 10 2 15,-13 7-1-15,-4 8 1 16,-4 8-1-16,1 6 0 15,6 5 0-15,6 4 0 16,14-1 0-16,12-1 0 16,14-6 0-16,14-3-1 15,12-3 1-15,7-1 0 16,2-4 1-16,0 1-1 15,-4 2 0-15,-11 4 0 16,-10 6 1-16,-12 5-1 16,-12 4 1-16,-11 8-1 15,-12 1 2-15,-6 2-2 16,-2 3 1-16,1-2-1 15,-1-4 1-15,3-1-2 0,6-7 3 16,12-15-3-16,0 0 0 16,12-3 1-16,10-14-1 15,7-8 2-15,3-3-2 16,1-4 2-16,1 2-2 15,-4 0 2-15,-6 8 0 16,-5 8 0-16,-19 14 1 16,13-7-2-16,-13 7 0 15,-6 20 1-15,2-6-2 16,4-1 1-16,5 0 0 15,9-8 0-15,14-9 0 16,11-8 0-16,14-8 1 16,5-4 0-16,6-6-1 15,0 1 1-15,-6 6 0 0,-5 7 0 16,-14 12 0-16,-13 15 0 15,-18 10-1-15,-12 11 2 16,-7 7-2-16,-5 1-2 16,-3 4 1-16,0-7-7 15,14 3-6-15,-10-22-10 16,20 5-17-16,-5-23-2 15,11 3-1-15,-5-18 2 16</inkml:trace>
  <inkml:trace contextRef="#ctx0" brushRef="#br0" timeOffset="361246.6621">9836 4493 75 0,'0'0'38'15,"0"-13"0"-15,0 13 0 16,0 0-32-16,0 0-2 16,-12-3 0-16,12 3-2 15,1 25 0-15,3 4 0 16,-2 13-2-16,3 14 1 15,-3 12 0-15,-2 11-1 16,-1 8 1-16,1-1-2 16,-1 2-1-16,-5-19-6 15,14-1-28-15,-8-23-1 16,10-10 0-16,-1-25-2 15</inkml:trace>
  <inkml:trace contextRef="#ctx0" brushRef="#br0" timeOffset="361442.6733">9722 4968 99 0,'-23'1'38'0,"2"-6"2"16,21 5-4-16,0 0-33 15,27-17-2-15,9-3-1 16,15-8-2-16,12-1-4 15,5-21-12-15,16 10-20 16,-7-14 1-16,7 5-3 16,-15-6 2-16</inkml:trace>
  <inkml:trace contextRef="#ctx0" brushRef="#br0" timeOffset="361801.6939">10435 4301 77 0,'0'0'39'16,"-26"-15"0"-16,15 27 1 15,-9 3-21-15,7 11-16 16,-1 11 0-16,3 16-1 15,-4 12 0-15,1 13 0 16,0 8-1-16,-1 4 0 16,1-1 2-16,5-4-1 15,-1-10 0-15,7-14-1 16,4-14 0-16,2-16 0 15,9-16 0-15,9-17 1 0,3-15-4 16,7-9 3-16,2-7-2 16,2-3 1-16,-2-1 0 15,-1 5 0-15,-4 8-1 16,-6 9 0-16,-5 16 1 15,-3 11-1-15,-3 11-1 16,-5 7-1-16,4 6 1 16,3-1-4-16,11 5-2 15,-6-21-14-15,21 8-16 16,-5-21-1-16,16 1 1 15,-9-19 1-15</inkml:trace>
  <inkml:trace contextRef="#ctx0" brushRef="#br0" timeOffset="362147.7137">11007 4916 88 0,'-12'-6'37'15,"-18"0"2"-15,6 18 1 16,-20 6-34-16,11 9-1 16,-1 4 0-16,3 6-2 15,4 0 0-15,8 1-1 16,8-2 1-16,12-6-3 15,8-10 3-15,12-7-3 16,10-12 1-16,7-10-1 16,2-8-1-16,5-10 3 15,-5-4-3-15,-2-4 2 16,-6 1-2-16,-8 3 2 15,-9 6-2-15,-3 9 2 16,-12 16 0-16,0 0-2 16,-15 12 1-16,3 6-1 0,3 5 1 15,0 0-2-15,9 4 0 16,3-11-3-16,17-2-1 15,4-26-9-15,27 5-23 16,-6-24 0-16,21 2 0 16,-8-22 0-16</inkml:trace>
  <inkml:trace contextRef="#ctx0" brushRef="#br0" timeOffset="362328.724">11564 4428 103 0,'-13'-6'37'0,"-12"12"1"15,6 33-9-15,-6 9-24 16,4 16-2-16,1 11-2 15,6 9 1-15,4 3-1 0,5-4-3 16,9-1-2-16,-4-22-16 16,14 3-17-16,-10-23-1 15,10-8-1-15,-14-32 0 16</inkml:trace>
  <inkml:trace contextRef="#ctx0" brushRef="#br0" timeOffset="362493.7335">11278 4848 108 0,'-12'-13'41'15,"-2"-1"1"-15,14 14-2 16,27-1-37-16,6-5-2 16,16-1-4-16,8-16-12 15,25 13-22-15,-1-16-5 0,13 8 1 16,-7-11-2-16</inkml:trace>
  <inkml:trace contextRef="#ctx0" brushRef="#br0" timeOffset="363144.7707">12640 4399 86 0,'0'0'38'0,"0"0"0"16,0 14 1-16,-1 18-34 0,-12 4-2 15,2 19-1-15,-10 14 1 16,2 11 0-16,-5 6 0 16,2 4-1-16,0-4 0 15,5-8-1-15,9-11 1 16,3-14-1-16,8-19 1 15,9-18-1-15,8-17-1 16,5-14 2-16,4-14-2 16,5-9 1-16,-3-6-1 15,5-2 1-15,-5 0-1 16,-1 7 0-16,-4 7 1 15,-4 14-2-15,-5 13 1 16,-2 13 0-16,-2 14 0 16,-2 8-1-16,3 8 1 0,1 3-2 15,6 1 0-15,5-6-6 16,17 2-9-16,-10-25-22 15,21-3 1-15,-7-19-2 16,13-4-1-16</inkml:trace>
  <inkml:trace contextRef="#ctx0" brushRef="#br0" timeOffset="363530.7928">13376 4777 76 0,'-31'-6'41'0,"2"18"0"15,-11 1 0-15,8 23-13 16,-9-2-25-16,5 9-1 15,6 2 2-15,4 2-3 0,8-2 2 16,10-1-2-16,10-11 0 16,12-6 0-16,7-14 0 15,14-13-1-15,4-13-1 16,3-9 2-16,2-10-2 15,-3-9 2-15,-6-2-1 16,-3-2 1-16,-8 3-2 16,-7 5 2-16,-10 10-1 15,-3 7 0-15,-4 20 1 16,0 0-1-16,-20 15-1 15,10 9 0-15,-3 11 0 16,4-2-2-16,5 9 1 16,4-4-3-16,9-3 1 15,4-8-5-15,16-2-2 16,-6-23-14-16,23 3-13 0,-7-19 1 15,15-1-2-15,-10-16 2 16</inkml:trace>
  <inkml:trace contextRef="#ctx0" brushRef="#br0" timeOffset="363799.8082">13843 4807 97 0,'0'0'38'0,"-12"5"2"16,-3 9-2-16,10 19-33 16,-7 5-1-16,4 11-1 15,-2 2 0-15,4 4 0 16,3-3 0-16,8-3-1 15,4-11 2-15,5-10-2 16,4-17 0-16,10-16-1 16,2-17 0-16,6-13 0 0,4-16-1 15,-6-12 1-15,4-9-2 16,-3-7-1-16,-3 8-2 15,-9 4 1-15,-5 18-6 16,-12-1-7-16,8 31-19 16,-18 1-6-16,4 18 1 15,2 14-1-15</inkml:trace>
  <inkml:trace contextRef="#ctx0" brushRef="#br0" timeOffset="364168.8293">14410 4907 104 0,'-3'13'42'16,"3"-13"0"-16,10 4-1 16,1-6-39-16,15-3 0 15,10-2-1-15,6-1 1 16,5-2-1-16,3-3 0 15,-5-3-1-15,-3-4 1 16,-9 1-1-16,-14-4 0 16,-10-2 1-16,-11 6-1 15,-14 4 1-15,-12 6 0 16,-9 10-1-16,-7 10 1 15,-2 15 0-15,1 8 0 16,4 8 0-16,15 6 0 16,14-1 1-16,16-4-1 0,22-8-1 15,18-12-1-15,20-8-3 16,6-20-8-16,29 5-11 15,-16-26-19-15,12 0 0 16,-13-12-3-16,1-1 1 16</inkml:trace>
  <inkml:trace contextRef="#ctx0" brushRef="#br0" timeOffset="368235.0618">16180 4847 78 0,'-15'-15'38'0,"-3"8"0"15,-11-4 0-15,-3 17-31 16,-9-2-2-16,0 12 0 15,-5 3-1-15,3 11-1 16,0 1 0-16,11 6-2 16,6-2 2-16,17-2-2 15,14-7 2-15,18-11-2 16,17-15 0-16,15-12-1 15,11-15 1-15,14-14 0 16,2-13-2-16,-1-7 2 0,-1-8-2 16,-14 0 1-16,-13-1 0 15,-12 5 0-15,-13 7 0 16,-16 11 1-16,-10 12-1 15,-11 13 1-15,-4 16 0 16,-11 20-1-16,2 21 1 16,-4 17-1-16,-1 13 1 15,6 13-2-15,5 5 0 16,9-1-3-16,13-2 1 15,5-17-5-15,25-2-19 16,-1-35-12-16,24-5 2 16,-7-27-3-16,14-6 2 15</inkml:trace>
  <inkml:trace contextRef="#ctx0" brushRef="#br0" timeOffset="368422.0725">16860 4728 100 0,'-11'20'39'15,"-14"7"0"-15,8 22-1 16,0 1-35-16,-2 8-3 15,4 0 2-15,6-4-2 16,9-9 0-16,4-14-3 16,13-13-1-16,0-26-21 15,15-2-14-15,-6-23 2 16,10-8-3-16,-11-18 2 15</inkml:trace>
  <inkml:trace contextRef="#ctx0" brushRef="#br0" timeOffset="368544.0795">16940 4441 80 0,'-18'-42'40'16,"5"19"-2"-16,-1 7 0 15,14 16-18-15,14 4-55 16,3-4-3-16,22 8-1 16,3-4-2-16</inkml:trace>
  <inkml:trace contextRef="#ctx0" brushRef="#br0" timeOffset="368856.0974">18021 4387 83 0,'-28'-56'41'0,"4"5"-1"16,-14-6 2-16,2 16-33 15,-7 3-4-15,0 20 2 16,-4 16-3-16,-1 24-2 15,1 23 1-15,0 21-2 16,3 22-1-16,7 11-1 16,6 13 1-16,10 5-1 15,9-4 1-15,11-9-3 16,9-3 0-16,5-22-4 15,14 0-13-15,-11-34-19 16,8-11 0-16,-12-27-2 16,1-8 1-16</inkml:trace>
  <inkml:trace contextRef="#ctx0" brushRef="#br0" timeOffset="369016.1065">17399 4857 81 0,'-30'-26'41'16,"12"13"-1"-16,5 0 1 15,24 20-13-15,10-12-26 16,21 2-2-16,16-5-1 15,9-5-2-15,21 2-4 16,2-15-26-16,20 10-6 16,-6-11-2-16,5 8-1 15</inkml:trace>
  <inkml:trace contextRef="#ctx0" brushRef="#br0" timeOffset="369265.1208">18658 4241 103 0,'-5'-39'41'16,"-17"-7"1"-16,0 18-2 15,-5 5-38-15,-13 13-1 16,-5 18 1-16,-5 23-1 16,-11 17 1-16,2 23-1 15,0 12 0-15,10 11-1 16,4 9 1-16,12 2-2 15,13-2 0-15,14-11-1 16,16-6-1-16,10-21-7 16,17-1-26-16,-11-28-5 15,9-6 2-15,-11-24-3 16</inkml:trace>
  <inkml:trace contextRef="#ctx0" brushRef="#br0" timeOffset="369457.1317">18041 4821 107 0,'-25'-14'43'0,"0"-4"-1"15,25 18-1-15,-1-13-39 16,27 8-1-16,18-4-1 16,11-2-2-16,12 2-2 15,7-12-5-15,19 15-28 16,-17-13-4-16,7 11 0 15,-21-7-2-15</inkml:trace>
  <inkml:trace contextRef="#ctx0" brushRef="#br0" timeOffset="369824.1527">18579 4761 101 0,'-15'31'40'16,"-1"-11"2"-16,14 5-2 15,8-12-39-15,9-4 0 16,9-6 1-16,11-6-1 15,8-5 1-15,3-4-1 16,1-6-1-16,0-2 0 16,-7-2 1-16,-6-3-1 15,-11 4 0-15,-10-3 0 16,-14 6 0-16,-11 1 0 15,-9 5 1-15,-11 11 0 0,-5 8 0 16,-6 10 0-16,0 9 0 16,1 9 0-16,4 6 0 15,10 6 0-15,9-2 0 16,14-4 1-16,14-6-3 15,17-7 1-15,15-9-4 16,14-11 1-16,12-2-6 16,-4-23-11-16,20 7-20 15,-16-18-1-15,5 5-1 16,-16-13 1-16</inkml:trace>
  <inkml:trace contextRef="#ctx0" brushRef="#br0" timeOffset="370128.1701">19270 4769 98 0,'-5'-12'39'15,"-4"26"2"-15,-11-1-1 0,10 13-35 16,-9 11-3-16,2 4 0 15,2 5 0-15,0 4-1 16,3-3 2-16,4-4-2 16,0-7 2-16,6-9-2 15,0-12 2-15,2-15-1 16,12-10-3-16,1-14 4 15,1-14-3-15,4-9 1 16,2-9-2-16,1-5 2 16,2 0-1-16,-3 2 0 15,-4 8 0-15,1 6-1 16,2 11 1-16,-3 7 0 15,2 16-2-15,3-1-2 16,8 11-2-16,0-7-8 0,20 18-12 16,-13-17-16-16,14 12 0 15,-8-12-1-15,9 6 1 16</inkml:trace>
  <inkml:trace contextRef="#ctx0" brushRef="#br0" timeOffset="370946.2169">19718 4735 94 0,'-30'22'41'15,"13"5"1"-15,-2-12-2 16,24 6-35-16,5-9-2 16,13-3-1-16,11-6 0 15,11-4 0-15,5-6-1 16,2-4 0-16,-1-5 0 0,-4-4-1 15,-7-4 1-15,-9-3 0 16,-9 0-1-16,-13 4 1 16,-10-1-1-16,-12 4 1 15,-9 9-1-15,-9 10 0 16,-7 12 0-16,-4 9 0 15,-1 11 1-15,2 6-1 16,7 6 0-16,10 1-1 16,15-4 1-16,11-5-1 15,18-10-1-15,11-11-2 16,14-7-1-16,2-24-5 15,20 10-11-15,-17-29-16 16,18 7-2-16,-15-14-2 16,8 12 28-16,-18-3 10 15,-10 0 4-15,-8 20 6 0,-18-7 13 16,5 30 16-16,-27-2 3 15,4 23 2-15,-21-5-26 16,9 18-8-16,-4-1-4 16,4 2 0-16,2-2-1 15,8-8 1-15,6-7-2 16,10-13 0-16,7-12 0 15,8-9-1-15,6-13 1 16,5-6-1-16,1-10 0 16,2 2 0-16,-3-3 0 15,-2 8 0-15,-8 5 0 16,-7 13 1-16,-12 11 0 0,7 13 0 15,-12 8-1 1,1 4 0-16,0 2 0 0,4-3 0 16,11-5-1-16,11-13-2 15,15-10 0-15,8-16-1 16,16-10-2-16,4-17-5 15,17-1-6-15,-13-29-8 16,17 6-15-16,-18-17 2 16,4 11-1-16,-21-3 1 15,-6 18 25-15,-13 22 21 16,-27 4 7-16,4 45 8 15,-32 10 18-15,2 36-1 16,-22 11 2-16,6 21-1 16,-10 1-22-16,9 1-18 15,5-3-1-15,4-7-2 0,13-8-5 16,-1-29-12-16,22-1-21 15,-5-27-1-15,12-5-1 16,-7-19-1-16</inkml:trace>
  <inkml:trace contextRef="#ctx0" brushRef="#br0" timeOffset="371105.226">20758 4724 115 0,'-16'-5'43'16,"16"5"2"-16,0 0-3 15,37-25-41-15,5 10-5 16,3-16-9-16,28 14-15 15,-12-23-14-15,16 0-1 16,-8-13-2-16,4 6 2 0</inkml:trace>
  <inkml:trace contextRef="#ctx0" brushRef="#br0" timeOffset="372014.278">21943 4764 94 0,'-2'-26'39'0,"7"9"1"16,-10-1-1-16,5 18-33 15,-3-12-4-15,3 12 0 16,-13 9 0-16,2 9-1 16,-6 7 1-16,0 8 0 15,-7 9 0-15,4 1 0 16,-2 3 0-16,2-3 0 15,6-4 0-15,5-6-1 16,6-12 1-16,8-11-1 16,6-13-1-16,9-11 0 15,2-10-1-15,4-9 2 16,-2-6-2-16,-1-4 1 15,-3-4-1-15,-3 6 2 16,-5 3-1-16,-5 10 1 0,-6 4-1 16,-1 10 0-16,0 14 1 15,0 0-1-15,-1 15 0 16,7 3 0-16,8 1 0 15,4-3 1-15,10 0-1 16,10-7 1-16,7-9 0 16,10-8 0-16,3-9 1 15,3-6-1-15,-1-7 0 16,-5 1 0-16,-5-2 1 15,-11 3-2-15,-8 6 0 16,-8 6 0-16,-7 10 0 16,-16 6 0-16,1 26 0 15,-9 3 0-15,-6 13 0 16,1 6 0-16,0 5-2 0,2 2 0 15,9 0 0-15,8-11-3 16,14-6 0-16,8-21-7 16,23 4-6-16,-12-32-8 15,26 4-13-15,-13-20 0 16,11 0-1-16,-12-16 3 15</inkml:trace>
  <inkml:trace contextRef="#ctx0" brushRef="#br0" timeOffset="372352.2973">23003 4668 109 0,'-15'-29'38'0,"3"19"2"16,-14 1 0-16,9 15-34 15,-11 7-3-15,1 10 0 16,-1 8-1-16,2 5-1 0,3 3 1 16,5 5-1-16,5-4 0 15,7-4 0-15,3-7-1 16,8-8 1-16,8-9-1 15,6-13 1-15,8-9-1 16,4-10 1-16,3-6 0 16,-2-6 0-16,-1-3 2 15,-4 0-3-15,-4 6 0 16,-5 4 0-16,-4 9 0 15,-14 16 0-15,0 0 0 16,-2 17 0-16,-5 9 0 16,1 4-2-16,2 5-2 15,2-1-2-15,13 7-6 16,-5-22-7-16,29 11-9 15,-7-26-13-15,25 1 1 0,-1-19-2 16,15-2 3-16</inkml:trace>
  <inkml:trace contextRef="#ctx0" brushRef="#br0" timeOffset="372668.3154">23606 4600 105 0,'-25'5'42'16,"-19"0"0"-16,6 15-1 15,-9-5-34-15,6 13-4 16,6-3 0-16,14 0-1 15,11 0 0-15,19-9-1 16,19-5-1-16,11-6 0 16,8-6 0-16,5-2 0 15,2 0 0-15,-10 1 1 0,-5 3-1 16,-18 7 1-16,-18 9-1 15,-15 8 0-15,-17 4 1 16,-11 5-1-16,-8 0 0 16,3-1 0-16,2-5-2 15,7-10-1-15,27-7-4 16,8-23-9-16,38 7-9 15,-2-25-15-15,33 1 0 16,1-16-3-16,21-3 3 16</inkml:trace>
  <inkml:trace contextRef="#ctx0" brushRef="#br0" timeOffset="372968.3326">24140 4494 120 0,'-22'16'42'16,"-17"-7"1"-16,11 18-3 15,-4-10-38-15,6 3-1 16,6-1 1-16,8 1-1 15,11 1-1-15,9-3 1 16,11 2-1-16,7-2 0 16,3 2 0-16,0-1 0 15,-3 3 0-15,-6 4 1 16,-14 4-1-16,-9 2 2 15,-9 1-2-15,-11 2 0 16,-9-2 0-16,-5-3 0 16,-3-4 0-16,3-8-3 15,10-1-7-15,-2-22-9 0,29 5-8 16,-20-15-15-1,27-1-2-15,-4-16 0 0,10-1 0 16</inkml:trace>
  <inkml:trace contextRef="#ctx0" brushRef="#br0" timeOffset="374027.3931">1182 6512 71 0,'0'0'37'0,"20"-2"0"16,-20 2 0-16,4 32-17 15,-10-10-17-15,1 12 0 16,-6 4 0-16,0 13 1 0,-5-1-1 16,1 3 1-16,0-7-1 15,4-2-1-15,1-11 0 16,5-8 0-16,3-10-1 15,2-15 0-15,22-17 0 16,-1-9 0-16,6-14 0 16,6-6 1-16,3-7-1 15,5-2-1-15,-1-4 2 16,1 6-2-16,-5 8 1 15,-4 8-1-15,-3 12 1 16,-1 10-1-16,-4 11 1 16,-4 14 0-16,-3 7-1 15,-1 13 2-15,-2 9-2 16,0 8 1-16,-2 8-2 15,-3-1 1-15,0 1-2 0,1-8-2 16,6 5-8-16,-9-29-15 16,17 3-12-16,-3-24 1 15,11-7-2-15,-2-19-1 16</inkml:trace>
  <inkml:trace contextRef="#ctx0" brushRef="#br0" timeOffset="374402.4146">2005 6477 112 0,'0'0'40'15,"-23"13"0"-15,11 13-1 16,-10 4-35-16,6 7 0 16,0 5-2-16,6 3 1 15,5 2-1-15,3-1 0 0,8-3-1 16,8-9 1-16,9-9-1 15,5-9-1-15,9-13 0 16,5-13 0-16,2-9 1 16,-1-8-2-16,0-9 1 15,-6-4-1-15,-6-2 1 16,-6 3-1-16,-8 3 1 15,-6 5-1-15,-6 8 2 16,-4 6-2-16,-1 17 1 16,0 0 0-16,-15 3 0 15,9 14 1-15,2 10-1 16,-1 5-1-16,6 6-1 15,0 2-1-15,10 6-4 0,-2-19-9 16,25 10-16-16,-10-21-8 16,18 3 1-16,-1-23-1 15</inkml:trace>
  <inkml:trace contextRef="#ctx0" brushRef="#br0" timeOffset="374936.4451">2808 6501 110 0,'-10'13'38'15,"-9"3"2"-15,0 19-5 16,-4 3-29-16,3 10 0 16,1 4-2-16,5-1-1 15,4-1-1-15,5-11 1 0,8-8-2 16,6-13 0-16,9-16-1 15,5-16 1-15,5-14 0 16,-2-5-1-16,0-12 1 16,0-5-1-16,-5 0 0 15,-1 1-1-15,-6 10 2 16,-4 6-2-16,-6 9 1 15,-1 11-1-15,-3 13 1 16,0 0 0-16,-3 26 0 16,3-4 1-16,0 2 0 15,4 2 0-15,6 0-1 16,4-4 2-16,5-10-2 15,3-9 0-15,8-9 0 16,2-8 0-16,2-8 0 0,0-4 0 16,-1-4 0-16,-3 1 0 15,-6 2 0-15,-4 4 0 16,-5 8 0-16,-5 8 0 15,-10 7 0-15,8 22 0 16,-10 5 0-16,-3 6 0 16,5 8 0-16,-1 1 0 15,5 8-2-15,1-12-5 16,19 6-8-16,-11-33-4 15,30 8-9-15,-10-31-13 16,14-5 2-16,-4-22-2 16,13-7 3-16</inkml:trace>
  <inkml:trace contextRef="#ctx0" brushRef="#br0" timeOffset="375417.4727">3756 5961 117 0,'-20'3'41'15,"4"31"0"-15,-11 8-1 16,1 20-36-16,4 8-1 15,6 9 0-15,0 4-1 16,5 3 2-16,8-3-4 16,-2-6 0-16,4-8 0 15,2-7 0-15,0-12 0 16,3-11 0-16,-2-11 0 15,3-16 0-15,-5-12 0 16,18-17 0-16,-4-9 0 16,2-12 0-16,6-11 0 0,3-7 0 15,5-5 0-15,1-1 0 16,2 8-2-16,-4 7 1 15,0 8 1-15,-1 12-2 16,0 13 3-16,-3 16-1 16,-5 14-1-16,0 10 1 15,-2 12 0-15,0 5 2 16,-2 9-2-16,1 0 3 15,-9 4-3-15,-3 0 0 16,-7-6 0-16,-11-5 0 16,-8-6 0-16,-6-9 0 15,-9-11 0-15,-4-11 0 16,-2-11 0-16,-1-19-7 15,11-1-8-15,-5-30-7 0,26 9-8 16,-8-21-13-16,23 7 2 16,-1-2-3-16,15 9 3 15</inkml:trace>
  <inkml:trace contextRef="#ctx0" brushRef="#br0" timeOffset="376055.5091">4471 6545 93 0,'-11'11'40'16,"-7"-4"-1"-16,8 6 0 15,-1-6-35-15,11-7 2 16,-8 15-3-16,8-15 2 16,19 10-2-16,2-8 0 0,6-3 0 15,7-2-1-15,1-2 0 16,-1 0-2-16,0-4 2 15,-5 1-2-15,-7-5 1 16,-7 0-1-16,-7-2 0 16,-10 2 0-16,-10-2 0 15,-2 2 1-15,-8 7-1 16,-4 5 1-16,-7 10-1 15,0 12 2-15,-3 9-1 16,2 10 1-16,2 9-1 16,5 6 1-16,6 2-2 15,12-6 0-15,13-6 0 16,12-11 0-16,18-11 0 15,15-18-5-15,22-11-2 0,2-27-5 16,24 7-9-16,-17-27-10 16,12 8-9-16,-16-12 1 15,-3 9 0-15,-22-2 0 16</inkml:trace>
  <inkml:trace contextRef="#ctx0" brushRef="#br0" timeOffset="376672.5444">5123 6512 108 0,'-16'27'41'15,"-12"0"1"-15,13 12-1 16,-6-2-35-16,6 3-1 15,4 1-2-15,4 0 1 16,1-5-2-16,4-4-1 16,1-6 1-16,4-8-2 15,-3-18 0-15,15 7 0 0,-5-20 0 16,6-10 0-16,-4-5 0 15,6-5 0-15,-7-7 0 16,4-3 0-16,-3 1 0 16,-1 2 0-16,0 7 0 15,-5 3-3-15,8 6 3 16,-1 4-2-16,11 5 2 15,-1 2-1-15,7 7 1 16,8 1 0-16,5 0 0 16,2 3 0-16,2-1 0 15,-5 0 0-15,-3 1 0 16,-6 2 0-16,-10-1 1 15,-6 2-1-15,-17-1 1 16,0 0 0-16,-17 9 0 16,-1-3-1-16,-4 2 2 0,-2 5-2 15,0 4 0-15,3 0 0 16,5 3 0-16,8 2 0 15,9-1 0-15,11-3 0 16,10-2 0-16,6-5 0 16,8-2 0-16,2-2 0 15,-2-2 0-15,-1 1 0 16,-8 7 0-16,-6 2 0 15,-12 7 0-15,-11 9 0 16,-9 4 0-16,-13 1 0 16,-5 4 0-16,-4-1 0 15,-3-1 0-15,2-8 0 0,9-5 0 16,4-18-4-16,21-7-9 15,-2-10-4-15,25 1-5 16,-12-33-4-16,29 6-11 16,-10-19-5-16,9-7 1 15,3-11 2-15</inkml:trace>
  <inkml:trace contextRef="#ctx0" brushRef="#br0" timeOffset="377445.5887">6906 6149 90 0,'6'-20'39'0,"-10"-2"0"15,4 22 0-15,-1-15-33 16,1 15-2-16,-8 16 0 15,5 10 0-15,-3 8-1 16,2 13-1-16,-1 10 0 16,-1 11-2-16,1 6 2 15,2 2 0-15,0-2-1 16,2-7 1-16,4-9-2 15,-1-10 1-15,4-11 0 16,1-14 1-16,3-13-1 16,4-11 0-16,-1-13-1 0,3-8 1 15,-2-8 0-15,0-6-1 16,4-6 0-16,2-2-1 15,2 0 1-15,1 4-2 16,4 7 2-16,1 7-1 16,5 7 0-16,-4 13 0 15,2 11 1-15,-5 14-1 16,-4 6 1-16,-7 10 2 15,-9 5-2-15,-9 5 2 16,-9 1-2-16,-13 0 1 16,-7-4 0-16,-10-9 1 15,-2-9-3-15,-2-7-1 16,4-12 0-16,3-13-3 15,16-2-6-15,3-21-8 0,30 9-8 16,-2-18-13-16,25 7 1 16,3-8-2-16,15 7 2 15</inkml:trace>
  <inkml:trace contextRef="#ctx0" brushRef="#br0" timeOffset="377839.6112">7463 6629 112 0,'0'0'39'15,"-10"22"2"-15,10-22-3 16,0 0-35-16,25-4 0 16,8-7-1-16,8-5 0 15,12-3-2-15,-1-4 2 0,2-1-2 16,-4-2 2-16,-8 3-2 15,-12-1 1-15,-10 4 0 16,-20 4 0-16,-13 4 0 16,-13 4 0-16,-5 5 1 15,-7 4-2-15,-5 7 1 16,0 6-1-16,1 6 1 15,6 7 1-15,10 1-2 16,10 3 0-16,11 0 0 16,14-2 0-16,16-4 0 15,16-3-2-15,13-9-2 16,16 0-6-16,4-17-7 15,19 9-6-15,-15-20-9 16,19 6-8-16,-15-11 0 16,2 2 0-16,-13-10 2 0</inkml:trace>
  <inkml:trace contextRef="#ctx0" brushRef="#br0" timeOffset="378076.6247">8574 6375 112 0,'-9'-3'41'0,"-14"-1"1"16,0 13-1-16,-17 0-36 15,4 10 0-15,-7 4-2 16,4 7-2-16,1 3 1 16,5 2 1-16,9-1-3 15,12-1 0-15,15-6 0 16,15-8 0-16,21-7 0 15,10-10-4-15,16-1-6 0,-2-16-7 16,20 11-9-16,-13-22-13 16,10 6-1-16,-14-5-3 15,1 4 4-15</inkml:trace>
  <inkml:trace contextRef="#ctx0" brushRef="#br0" timeOffset="378824.6675">9062 6398 115 0,'-33'-15'41'0,"11"16"2"16,-12-6-3-16,-1 14-35 15,-1 5-1-15,-2 10 0 16,2 3-1-16,3 6-3 16,3 2 0-16,8 2 0 15,8-5 0-15,9-2 0 0,10-4 0 16,10-14 0-16,7-5 0 15,7-9 0-15,5-7 0 16,3-7 0-16,-2-9 0 16,1-1 0-16,-7-3 0 15,-4 0 0-15,-6 5 0 16,-4 2 0-16,-6 5 0 15,-9 17 0-15,0 0 0 16,0 0 0-16,-14 32 0 16,5-2 0-16,-2 5 0 15,5 1 0-15,2 4 0 16,6-10-2-16,11-2-4 15,8-18-1-15,17-2-7 0,-4-22-6 16,25 2-2 0,-15-23-6-16,15 2-9 0,-14-10-3 15,3 1 5-15,-11 3 38 16,-14-5 7-16,1 20 5 15,-23-11 8-15,12 27 3 16,-27-2 13-16,14 10 1 16,-31 18 1-16,15 9-35 15,-7 3-3-15,2 9 2 16,2 0-5-16,5 5 0 15,5-4 0-15,10-2 0 16,10-9 0-16,9-9 0 16,9-10 0-16,7-11 0 15,6-11 0-15,2-8 0 16,4-9 0-16,-4-8 0 15,-3-2 0-15,-4-5 0 0,-7 2 0 16,-4 7 0-16,-8 5 0 16,-4 7 0-16,-6 11 0 15,-8 12 0-15,0 0 0 16,-13 29 0-16,0-1 0 15,-3 5 0-15,3 4 0 16,-1 0 0-16,10-3-6 16,2-9-4-16,21 1-6 15,-4-25-5-15,31 7-5 16,-10-23-10-16,23 0-2 15,-1-16-3-15,12 1 4 16</inkml:trace>
  <inkml:trace contextRef="#ctx0" brushRef="#br0" timeOffset="379127.6849">10253 6343 115 0,'-19'3'42'15,"-21"-1"0"-15,4 15 0 16,-15-7-35-16,9 10-4 16,3 5-1-16,10 2 0 15,8-1-2-15,12 1 0 16,16-7 0-16,9-1 0 15,13-7 0-15,3-3 0 16,4-5 0-16,-2-3-2 16,-4-2 2-16,-7-2 0 15,-9 7 0-15,-14-4 2 16,-4 15-2-16,-14 3 0 15,-9 8 0-15,-4 0 0 0,-3 8 0 16,2-2 0-16,6-2 0 16,4-7-6-16,22 0-8 15,0-23-5-15,27 2-7 16,-7-22-10-16,23-1-4 15,-5-16-2-15,10-1 3 16</inkml:trace>
  <inkml:trace contextRef="#ctx0" brushRef="#br0" timeOffset="379465.7042">10344 6544 114 0,'-3'22'43'0,"-5"-9"-1"16,15 3 1-16,-7-16-39 15,34 7 1-15,1-14-3 0,10-6-2 16,9-2 2-16,2-7-4 15,2-3 2-15,-2 0-1 16,-10-5 1-16,-11 1-1 16,-15 3 2-16,-16 4 0 15,-19 9 1-15,-17 6-2 16,-16 11 0-16,-6 11 0 15,-4 11 0-15,6 9 0 16,2 8 0-16,9 2 0 16,18-1 0-16,15-4 0 15,19-7 0-15,13-9 0 16,23-5-3-16,1-23-12 15,26 6-6-15,-10-30-6 0,30 10-6 16,-10-20-11 0,16-4 1-16,2-11 1 0</inkml:trace>
  <inkml:trace contextRef="#ctx0" brushRef="#br0" timeOffset="380013.7355">11945 6123 75 0,'9'-29'40'0,"1"10"-1"0,-10 0 1 15,0 19-18-15,0 0-16 16,-11 1-2-16,0 21-1 15,1 15 0-15,-1 12-2 16,0 8 1-16,2 10-2 16,-2 8 0-16,5 5 1 15,-4-1 0-15,5-3-2 16,0-6 0-16,6-8-4 15,-2-12-3-15,13-2-19 16,-9-25-10-16,11-9-2 16,-14-14 0-16,20-16 0 15</inkml:trace>
  <inkml:trace contextRef="#ctx0" brushRef="#br0" timeOffset="380195.746">11864 6634 106 0,'-23'-26'37'16,"-11"-4"5"-16,7 16-4 16,-7-2-30-16,19 12-4 15,15 4 1-15,0 0-2 16,31-16 0-16,14 6-2 15,17-4-2-15,14-6-1 16,15-4-3-16,1-14-6 16,18 10-9-16,-16-19-14 15,5 7-7-15,-18-12 1 16,-10 4 0-16</inkml:trace>
  <inkml:trace contextRef="#ctx0" brushRef="#br0" timeOffset="380594.7688">12625 5852 117 0,'-18'16'41'0,"-8"4"2"15,10 19-3-15,-4 6-35 16,3 13-4-16,1 8 4 16,-6 12-2-16,0 10-3 15,-2 3 0-15,1-1 0 16,1-3 0-16,4-11 0 15,2-10 0-15,6-14 0 16,10-12 0-16,8-21 0 16,9-16 0-16,6-13 0 15,10-15 0-15,6-10 0 16,0-3 0-16,-1-4 0 15,-3 3 0-15,-3 8 0 16,-7 14 0-16,-7 11 0 16,-18 6 0-16,13 31 0 0,-13 3 0 15,-4 6 0-15,3 6 0 16,5-1 0-16,4-7 0 15,10-5-2-15,6-19-10 16,22 4-5-16,-8-35-6 16,24 9-5-16,-17-27-9 15,14 4-3-15,-13-18-1 16,-3 3 5-16</inkml:trace>
  <inkml:trace contextRef="#ctx0" brushRef="#br0" timeOffset="380930.788">13039 6490 118 0,'-18'15'42'16,"0"-7"-1"-16,17 10 0 15,1-18-38-15,19 18-1 0,14-17-1 16,10-3 0-16,4-4 0 16,9-7 0-16,-4 0 0 15,-2-6-1-15,-10 3 0 16,-9-4 1-16,-12 4-1 15,-16 1 2-15,-13 5-2 16,-8 0 0-16,-14 7 0 16,-5 5 0-16,-6 5 0 15,-1 7 0-15,0 7 0 16,4 9 0-16,10 2 0 15,6 5 0-15,17-3 0 16,12 1 0-16,15-6 0 16,15-7 0-16,17-4-5 0,8-17-3 15,21 5-7-15,-11-23-8 16,21 8-4-16,-18-22-12 15,6 5 0-15,-18-11-1 16,-5 5 3-16</inkml:trace>
  <inkml:trace contextRef="#ctx0" brushRef="#br0" timeOffset="381411.8155">13778 6406 117 0,'-21'9'41'15,"-12"1"1"-15,7 20-2 16,3 0-35-16,2 5 0 16,3 2-3-16,8-1 1 15,11-4-3-15,12-6 0 16,7-8 0-16,10-11 0 15,8-11 0-15,6-7 0 0,2-12 0 16,3-6 0-16,1-8 0 16,-6-4 0-16,-3 0 0 15,-6-1 0-15,-3 7 0 16,-10 4 0-16,-6 13 0 15,-16 18 0-15,0 0 0 16,-5 34 0-16,-13 14 0 16,-8 21 0-16,-8 24 0 15,-7 14 0-15,-9 22 0 16,-2 6-2-16,-3 1 0 15,4-6 2-15,5-16-2 16,4-18 0-16,10-24 0 16,10-29 0-16,9-30 2 15,11-26 0-15,9-19 2 16,3-23 0-16,5-12 0 0,7-13 0 15,3-10 0-15,4-3 0 16,4 4-2-16,2 5 0 16,4 3 0-16,1 11 0 15,6 15-3-15,-5-2-10 16,11 27-5-16,-15-16-6 15,23 21-5-15,-15-16-13 16,21 9 1-16,3-11-3 16,19-3 8-16</inkml:trace>
  <inkml:trace contextRef="#ctx0" brushRef="#br0" timeOffset="382042.8516">15417 6028 98 0,'0'0'38'15,"0"0"1"-15,-9 25-2 16,-6 3-32-16,1 15 0 15,-8 12-1-15,2 8 0 16,-6 10-1-16,3 0 1 16,-1 1-1-16,5-2 1 15,3-11-2-15,7-9 0 16,8-12 0-16,7-15 0 15,10-18-1-15,8-14 1 16,10-14-2-16,2-13-2 16,4-5 4-16,0-7-4 15,-3 0 2-15,-3 1-1 0,-5 7 1 16,-4 10-1-16,-8 13 1 15,-5 12 0-15,-12 3 0 16,11 28 0-16,-8 2 0 16,-1 6 1-16,5 7-2 15,2-3-1-15,8 3-3 16,2-12-2-16,18 6-9 15,-11-28-5-15,25 8-7 16,-17-24-10-16,17-1-1 16,-9-15-1-16,1-4 4 15</inkml:trace>
  <inkml:trace contextRef="#ctx0" brushRef="#br0" timeOffset="382402.8722">16009 6420 101 0,'-9'-21'38'16,"-16"-3"2"-16,3 16 0 16,-10 3-33-16,-2 14-1 15,-4 7-2-15,3 15-1 16,-2 6 1-16,7 6 0 15,3 2-2-15,9 1 1 16,10-6-2-16,11-4 1 16,10-9-2-16,14-13 0 15,6-9 0-15,12-12 0 16,3-8 0-16,2-8 0 15,-3-8 0-15,-2-3-2 16,-8-1 1-16,-9 3-1 16,-10 3 2-16,-9 7-2 15,-10 8 2-15,1 14 0 16,-25 0 0-16,6 15 0 0,-2 7 0 15,1 5 0-15,6 3-1 16,4-3-1-16,14 4-3 16,2-13-5-16,24 5-7 15,-9-24-5-15,28 9-7 16,-10-21-8-16,12 0-2 15,-7-12-1-15,4-2 6 16</inkml:trace>
  <inkml:trace contextRef="#ctx0" brushRef="#br0" timeOffset="382680.8881">16412 6426 104 0,'0'-10'39'0,"-9"1"0"15,9 9 1-15,-27 13-33 16,18 6-3-16,-4 9 0 16,4 6 1-16,-2 6-3 0,7 2 1 15,0 0-1-15,9-4 1 16,2-6-2-16,3-10 1 15,8-13-2-15,4-10 0 16,5-13 0-16,5-10 0 16,-1-10 0-16,1-9 0 15,1-3 0-15,-4-5-5 16,0 4 1-16,-6-1-2 15,-3 16-4-15,-13-8-6 16,13 27-6-16,-24-12-6 16,17 22-9-16,-13 3-2 15,0 0-1-15,5 14 3 16</inkml:trace>
  <inkml:trace contextRef="#ctx0" brushRef="#br0" timeOffset="383026.9079">16718 6506 107 0,'16'21'40'0,"0"-21"0"16,14 6-3-16,2-11-33 16,8-1-1-16,2-8 0 15,0-1-2-15,-2-3 0 16,-3-5 0-16,-9 0 0 15,-6 0 0-15,-12-1 1 16,-7 2-1-16,-15 3 1 16,-4 8 0-16,-11 6 0 15,-4 8 0-15,-7 11-1 16,1 13 1-16,-3 7 0 0,7 7-2 15,4 4 0-15,10-1 0 16,11-3 0-16,10-5 0 16,17-8 0-16,1-19-11 15,27 2-8-15,-9-28-8 16,30 9-4-16,-7-23-13 15,24-3 1-15,1-7-1 16</inkml:trace>
  <inkml:trace contextRef="#ctx0" brushRef="#br0" timeOffset="383770.9504">18313 6393 102 0,'-22'-23'39'0,"10"17"2"16,-13-4-4-16,-1 10-32 16,-6 4 0-16,-1 14-2 15,-6 6-1-15,0 13 0 16,2 6 1-16,3 5 0 15,5 2-1-15,11-1 1 16,11-9-2-16,10-6 2 16,18-12-2-16,13-20 2 0,16-15-3 15,13-17 0-15,10-16 0 16,10-12 0-16,0-15 0 15,0-7 0-15,-5-8 0 16,-10-2-2-16,-12 0 1 16,-13 11 1-16,-15 11-1 15,-14 13 1-15,-12 18 0 16,-11 22 0-16,-9 28 0 15,-8 24 0-15,-3 21 2 16,2 15-2-16,1 13 2 16,4 7-2-16,11-4 0 15,7-8 0-15,17-8-4 16,9-19 2-16,16-11-5 15,1-23-2-15,22-1-9 16,-15-32-3-16,21 9-7 0,-23-27-6 16,11 1-3-16,-14-8-4 15,-4-2 6-15</inkml:trace>
  <inkml:trace contextRef="#ctx0" brushRef="#br0" timeOffset="384055.9667">19104 6333 117 0,'-14'13'41'0,"5"21"1"15,-11-1-2-15,-4 8-36 16,9 2-2-16,2-1 1 15,4-2-3-15,4-6 2 16,5-12-3-16,0-22 0 16,19 11-3-16,-1-29-6 15,11 1-7-15,-15-25-11 16,19 7-11-16,-14-18-1 0,6 2 0 15,-13-11 1-15,8-1 32 16,-15 6 9-16,-15-9 12 16,10 19 9-16,-19-5 14 15,9 14 0-15,-5 6 1 16,11 14-3-16,4 18-38 15,0 0-29-15,12 5-6 16,13 3 0-16,14 9-3 16</inkml:trace>
  <inkml:trace contextRef="#ctx0" brushRef="#br0" timeOffset="384423.9878">20097 5860 104 0,'-40'-40'38'0,"12"10"1"15,-12-3-2-15,5 18-34 16,-2 9 1-16,4 14 0 15,-6 17 1-15,-1 19-1 16,-5 15 1-16,2 16-2 16,-5 11 0-16,1 7 0 15,3 5 0-15,6 2-3 16,5-3 0-16,8-6 0 0,10-9 0 15,5-11 0-15,10-11 0 16,3-14-4-16,7-8-5 16,-9-24-8-16,19 7-7 15,-25-31-6-15,16 4-10 16,-17-17 1-16,4-4-1 15,-11-10 2-15</inkml:trace>
  <inkml:trace contextRef="#ctx0" brushRef="#br0" timeOffset="384588.9972">19342 6515 121 0,'-22'-32'43'16,"15"11"0"-16,2-3-2 15,19 10-36-15,15-2-3 16,17 2-2-16,12-1 0 16,13-2 0-16,9 7-8 0,-6-11-8 15,19 20-9-15,-26-18-7 16,8 18-10-16,-18-7 0 15,2 7-1-15,-8 0 2 16</inkml:trace>
  <inkml:trace contextRef="#ctx0" brushRef="#br0" timeOffset="385025.0222">20795 5912 101 0,'-14'-40'39'0,"-16"-4"-1"15,-3 13-1-15,-17 3-35 16,2 17 0-16,-7 7 1 15,-3 17 0-15,-5 17 2 16,2 23-2-16,1 15 2 16,6 14-1-16,8 8 1 0,8 5-2 15,14 1 2 1,10-1-5-16,14-6-2 0,10-15 0 15,13-7-5-15,-3-23-5 16,18 5-12-16,-20-34-4 16,9 1-15-16,-14-20 3 15,0-3-1-15,-15-11 3 16</inkml:trace>
  <inkml:trace contextRef="#ctx0" brushRef="#br0" timeOffset="385213.0329">20010 6448 120 0,'-13'-8'42'0,"13"8"2"15,13-5-3-15,14-1-37 16,4 2-3-16,11 0 0 16,10-2-2-16,8-3-2 0,8 6-4 15,-3-10-11-15,22 14-11 16,-16-10-11-16,9 6-2 15,-9-8 0-15,1 5 1 16</inkml:trace>
  <inkml:trace contextRef="#ctx0" brushRef="#br0" timeOffset="385604.0553">20737 6385 86 0,'-31'20'39'15,"13"4"1"-15,5-10 0 16,21 2-11-16,13-10-26 0,14-5-1 15,7-6 0-15,9-3 0 16,2-6 1-16,0-4-1 16,-8-5-1-16,-8-2 1 15,-10 0-1-15,-14-1 0 16,-13 0 1-16,-12 3-2 15,-11 4 0-15,-6 8 0 16,-8 9 0-16,-5 9 0 16,-4 11 0-16,-1 10 0 15,7 8 0-15,6 7 0 16,11 4 0-16,14-5 0 15,12 0 0-15,18-9 0 16,17-10 0-16,13-10-2 16,16-4-8-16,-3-23-6 0,18 11-8 15,-20-25-7-15,9 6-9 16,-15-10-2-16,-4 4 3 15,-18-4 1-15</inkml:trace>
  <inkml:trace contextRef="#ctx0" brushRef="#br0" timeOffset="385911.0729">21370 6327 112 0,'-23'10'39'16,"9"10"3"-16,-10 1-3 15,10 14-33-15,-11 0-2 16,7 9 1-16,-4-3-2 16,6 1 0-16,2-6-1 15,4-5-2-15,6-9 0 16,6-10 0-16,-2-12 0 15,16-11 0-15,1-8 0 16,0-8 0-16,3-9 0 0,3-4 0 16,-4-3 0-16,3-2 0 15,-1 3 0-15,-2 1 0 16,-2 10 0-16,-1 2 0 15,2 10 0-15,-2 4 0 16,5 10 0-16,0 1-5 16,8 12-6-16,-7-12-7 15,22 18-5-15,-20-19-5 16,21 15-10-16,-11-9-3 15,6 2 1-15,-3-3 2 16</inkml:trace>
  <inkml:trace contextRef="#ctx0" brushRef="#br0" timeOffset="386625.1137">21819 6368 123 0,'-23'8'41'16,"14"7"2"-16,-1-8-2 16,10-7-37-16,17 5-3 15,3 2 1-15,3-2-2 16,2-2 0-16,4-3 0 15,1-2 0-15,-3-4 0 16,-5-2 0-16,-5-4 0 16,-5-2 0-16,-7-2 0 15,-3-3 0-15,-8-2 0 16,-2 1 0-16,-7 4 0 15,-7 3 0-15,-6 8 0 16,-8 8 0-16,-3 10 0 16,-5 10 0-16,-1 9 0 0,6 8 0 15,6 4 0-15,12-3 0 16,16-2 0-16,17-9 0 15,18-7 0-15,15-13-4 16,18-6-5-16,-2-23-6 16,24 5-6-16,-18-22-6 15,14 10-8-15,-22-16 9 16,-3 12 23-16,-16 2 4 15,-14 1 5-15,-7 20 7 16,-23-7 7-16,5 26 7 16,-25-7 7-16,9 25-8 15,-11-3-20-15,3 6-1 16,-1 3-3-16,3 3-2 0,5-2 0 15,4-5 0-15,7-6 0 16,8-10 0-16,7-11 0 16,9-12 0-16,7-10 0 15,4-7 0-15,3-7 0 16,2-5 0-16,3-1 0 15,-2 3 0-15,-4 2 0 16,-6 5 0-16,-8 12 0 16,-3 9 0-16,-15 6 0 15,13 10 0-15,-12 7 0 16,0 6 0-16,2 2 0 15,1 1 0-15,7-1 0 16,7-5 0-16,11-2 0 16,4-8 0-16,14 2-8 0,-4-24-7 15,23 11-4-15,-14-25-5 16,22 7-3-16,-18-21-6 15,13 2-4-15,-11-15-1 16,1-5 6-16</inkml:trace>
  <inkml:trace contextRef="#ctx0" brushRef="#br0" timeOffset="386798.1236">23277 5938 113 0,'-23'-2'40'0,"-2"32"1"16,-17 15 0-16,9 21-32 16,-11 6-5-16,3 9 0 15,4 0-3-15,6-6-1 16,6-5-5-16,2-18-7 15,22 1-11-15,-17-30-9 16,17-3-10-16,1-20 0 0,-5-9 1 16,-2-18 0-16</inkml:trace>
  <inkml:trace contextRef="#ctx0" brushRef="#br0" timeOffset="386963.133">22792 6225 138 0,'0'0'45'0,"22"-6"-2"15,16 16-14-15,17-3-29 16,9 0 0-16,9 1 0 15,2-10 0-15,18 10-20 16,-18-25-6-16,13 11-11 16,-21-22-8-16,-9-6-1 15,-20-12 2-15</inkml:trace>
  <inkml:trace contextRef="#ctx0" brushRef="#br0" timeOffset="387975.1909">1193 7982 82 0,'18'-3'39'15,"-18"3"-2"-15,5 19 2 0,-14-1-20 16,2 8-17-16,-6 11 0 15,0 8-1-15,-5 9 1 16,3 4-1-16,-2-1 1 16,5-2-1-16,1-13 0 15,7-4 1-15,7-17-1 16,8-16 0-16,9-18 0 15,7-17 0-15,6-10 0 16,5-11 0-16,1-8 1 16,4-3-1-16,-2 3 0 15,-4 6 1-15,-7 8-1 16,-4 13 0-16,-6 11 0 15,-5 16 1-15,-2 19-2 16,-6 12-1-16,-3 13 1 0,1 9-1 16,-1 9 0-16,2 5-1 15,4 3-1-15,3-11-2 16,6-1-3-16,3-23-7 15,26 0-9-15,-15-33-11 16,23-5-4-16,-4-24-1 16,7-5 3-16</inkml:trace>
  <inkml:trace contextRef="#ctx0" brushRef="#br0" timeOffset="388326.211">2026 8021 109 0,'-25'-3'39'0,"3"20"4"15,-12 2-5-15,10 14-28 16,-6 0-8-16,7 6-1 0,8 2 0 15,8-2-1-15,9 3 1 16,11-9 0-16,12-7-1 16,7-9 1-16,10-10 0 15,8-13-1-15,4-11 0 16,0-11 0-16,1-8 1 15,-5-8-1-15,-3-4 1 16,-9 0 0-16,-8 1 0 16,-10 8 1-16,-6 6-2 15,-8 10 2-15,-8 11-2 16,2 12 0-16,-19 23-2 15,5 6 0-15,1 11 0 16,1 5-2-16,6 6-2 0,4-2-3 16,18 1-6-1,-2-23-6-15,33 2-7 0,-7-26-7 16,23-4-3-16,-5-17 0 15,13-5 1-15</inkml:trace>
  <inkml:trace contextRef="#ctx0" brushRef="#br0" timeOffset="388829.2398">2883 8017 113 0,'-23'-12'39'0,"8"29"3"16,-10 2-4-16,11 10-35 16,-8 2-1-16,7 8 0 15,2 0 0-15,2 4-1 16,3-6 1-16,7-7-2 0,3-8 1 15,6-10 0-15,6-10-1 16,2-9 1-16,6-11-1 16,3-9 0-16,-1-4 1 15,0-4-1-15,-3-5 1 16,-2 4 0-16,-8 5 0 15,-1 5 0-15,-5 7 0 16,-5 19 1-16,0-15-2 16,0 15 0-16,0 15 0 15,3-1 0-15,1 1-2 16,4 0 1-16,3 0 1 15,3-6-1-15,5 2 1 16,1-8-1-16,2-3 2 16,4-7 0-16,-2-6-1 15,3-4 3-15,2-8-3 0,1-3 0 16,0-3 0-16,-1-2 0 15,-1 3 0-15,-5 4 0 16,-1 6 0-16,-6 10 0 16,-6 12 0-16,-6 14 0 15,-9 13 0-15,-2 8 0 16,2 14-10-16,-9-5-7 15,19 18-3-15,-12-20-6 16,32 14-6-16,-1-24-9 16,32-7-3-16,14-13 3 15</inkml:trace>
  <inkml:trace contextRef="#ctx0" brushRef="#br0" timeOffset="390034.3087">3837 7539 101 0,'-4'-14'39'0,"4"14"1"15,-13-3-1-15,13 3-34 16,-16 21-2-16,7 1-1 16,-1 10 0-16,1 11 0 15,0 12-1-15,1 8 0 16,0 13 0-16,-1 5-1 15,1 2 1-15,3-3-1 16,0-8 1-16,1-8-1 16,3-12 0-16,1-11 0 15,5-19 0-15,-5-22 1 16,16 4-1-16,-2-23 0 0,2-8 1 15,0-12-1-15,3-6 0 16,2-4 1-16,1-3 0 16,0 5-1-16,3 3 0 15,2 8 2-15,2 8-2 16,0 11 0-16,3 11 0 15,-1 13 1-15,-3 7-1 16,-1 14 0-16,-4 5 0 16,-9 5-1-16,-7 4 1 15,-12 3 0-15,-12-2 0 16,-10-2-1-16,-10-5 1 15,-7-9-1-15,-2-7-1 16,-3-12-1-16,9-6-2 0,2-17-6 16,25 3-9-1,-4-29-6-15,30 13-10 0,0-16-2 16,22 7-1-16,3-4 1 15</inkml:trace>
  <inkml:trace contextRef="#ctx0" brushRef="#br0" timeOffset="390950.3611">4302 8132 99 0,'7'13'38'0,"9"3"1"16,2-15-1-16,5-2-35 15,8-7-1-15,12-7 0 16,3-7-1-16,4-4 1 0,-3-2 0 15,-2-1 0-15,-11-2 0 16,-9 0 1-16,-12 3-1 16,-11 5 0-16,-16 3 0 15,-7 6-1-15,-9 4 0 16,-6 7 0-16,-4 7 0 15,1 9 0-15,-3 6 0 16,8 11-1-16,4 3 1 16,8 4-1-16,11-3 0 15,12 0 0-15,13-10 0 16,17-8-1-16,15-14 1 15,12-11 0-15,10-7 1 16,4-5 0-16,-2-2-1 16,-4 0 1-16,-7 2 0 15,-11 5 0-15,-14 9-1 0,-14 8 0 16,-20-1 1-16,4 27-2 15,-17-4 1-15,-4 5-1 16,-3 2 1-16,4 0-1 16,-2-2 0-16,7-3 0 15,6-8 1-15,5-17-1 16,12 3 1-16,5-14 0 15,5-11 0-15,4-8 1 16,-2-3-1-16,4-7 1 16,-6 1 0-16,-5 2 0 15,-3 1 0-15,-5 8 0 16,-4 6-1-16,-2 6 0 15,-3 16 0-15,5-15-1 16,-5 15 1-16,20-3 0 0,-3 3-1 16,6 0 1-16,5-2 0 15,5 1 0-15,1-5 1 16,-4 1-1-16,2 1 0 15,-7-1 1-15,-5 1-1 16,-6 0 0-16,-14 4 1 16,0 0-1-16,0 0 1 15,0 0-1-15,-15 0 0 16,1 5 0-16,3 3 0 15,1 1 2-15,3 3-2 16,7-1 0-16,8 2 0 16,4 1 0-16,4 0-2 15,7-1 2-15,-2 1 0 0,2 1 0 16,-4 2 0-16,-5 7 0 15,-10 1 2-15,-8 1-4 16,-11 4 2-16,-9-2-1 16,-2 0 2-16,-6-5-3 15,6-2 0-15,-2-10-2 16,12-4-3-16,1-13-5 15,15 6-4-15,6-24-4 16,20 14-4-16,-14-23-3 16,29 17-4-16,-8-14-7 15,17 1 3-15,4 2 5 16</inkml:trace>
  <inkml:trace contextRef="#ctx0" brushRef="#br0" timeOffset="391482.3915">6571 7779 87 0,'6'-17'38'15,"-6"17"1"-15,0 0 1 0,-9 21-31 16,-15 2-2-16,-1 16-1 16,-5 9-3-16,3 8 0 15,3-2-1-15,8-2 0 16,10-5-1-16,12-8 0 15,11-11 0-15,17-14-1 16,12-21 1-16,7-12 0 16,7-12 0-16,-3-8 0 15,-6-7 0-15,-5-3 1 16,-15 1-1-16,-17 3 0 16,-17 9 0-16,-14 9-2 15,-11 8 1-15,-8 9-1 16,-3 9 0-16,1 4-1 15,9 6-2-15,10-2 0 0,23 6-7 16,6-17-5-16,35 11-5 16,-2-24-6-16,34 11-3 15,-4-18-9-15,18 0-1 16,2-10 3-16</inkml:trace>
  <inkml:trace contextRef="#ctx0" brushRef="#br0" timeOffset="391709.4045">7587 7429 113 0,'-24'-32'41'15,"-3"15"-1"-15,-12-1 0 16,-1 12-38-16,-1 13-1 16,4 19 0-16,-6 20 0 15,3 23 0-15,-1 15 0 0,6 13 1 16,6 4-2-16,11 4-1 15,6-6-1-15,8-11-2 16,14-11-4-16,0-32-10 16,21 1-7-16,-13-35-12 15,7-7-3-15,-14-21 0 16,1-3 0-16</inkml:trace>
  <inkml:trace contextRef="#ctx0" brushRef="#br0" timeOffset="391867.4135">7066 7953 120 0,'-21'-10'44'16,"5"-6"-1"-16,16 16-1 15,31-16-38-15,3 6-2 16,19 2-5-16,5-7-3 16,24 10-10-16,-5-17-7 0,28 17-10 15,-9-13-10-15,17 9 1 16,-7-4-2-16</inkml:trace>
  <inkml:trace contextRef="#ctx0" brushRef="#br0" timeOffset="392416.4449">8627 7819 102 0,'0'0'41'0,"-9"11"1"15,-2 6-2-15,5 11-33 16,-12 11-4-16,3 6-2 16,0 5 1-16,-1 2-1 15,3-6-1-15,4-5 0 16,7-6 0-16,5-11 1 15,8-15-1-15,7-12 1 16,3-11-1-16,5-14 2 16,3-11-1-16,1-5 1 15,0-7-1-15,0-4 1 0,0 0-1 16,-1 5 1-16,-2 4-1 15,-3 16 1-15,-2 10-2 16,-2 16 0-16,-3 15 0 16,-5 16 0-16,-5 17 0 15,-3 9-2-15,1 7 1 16,-1 3-1-16,6-1-2 15,0-9-1-15,10-2-5 16,1-24-7-16,23-3-4 16,-12-31-6-16,21 2-7 15,-10-22-5-15,9-6-1 16,-10-12 2-16</inkml:trace>
  <inkml:trace contextRef="#ctx0" brushRef="#br0" timeOffset="392745.4638">9252 7937 114 0,'-16'13'41'0,"16"11"0"15,4-12-1-15,9 1-39 16,18-6 1-16,8-3 0 16,5-9-1-16,3-4-1 15,3-5 1-15,-6-8 0 16,-9 1 0-16,-9-5 0 15,-12 1-1-15,-9 1 1 16,-13 4 0-16,-11 2-1 16,-5 8 1-16,-7 7-1 15,-8 7 1-15,0 11-1 0,0 11 1 16,3 10-1-16,7 7 0 15,9 1 0-15,12 1-1 16,13-7-1-16,18-5-2 16,13-13-3-16,22-4-6 15,-1-29-6-15,28 9-7 16,-11-32-7-16,22 6-6 15,-15-13-2-15,3 4 3 16</inkml:trace>
  <inkml:trace contextRef="#ctx0" brushRef="#br0" timeOffset="393076.4827">10036 7845 118 0,'-40'19'42'15,"6"17"1"-15,-9-9-3 16,16 19-36-16,4-12-2 16,12 0-2-16,15-4 0 0,14-7 0 15,15-9-1-15,10-13-1 16,14-8 2-16,4-11-1 15,7-9-1-15,-1-5 0 16,-1-6 0-16,-12-2 0 16,-5-2 1-16,-10 3 1 15,-12 6 0-15,-12 9 1 16,-12 7 1-16,-3 17 0 15,-18 0 1-15,3 17 0 16,-4 7-1-16,4 9-1 16,2 5-1-16,8 3-1 15,8 2-2-15,8-9-2 16,15 2-7-16,-5-22-7 15,29 8-5-15,-17-32-7 0,28 3-8 16,-2-22-2-16,13-9 1 16</inkml:trace>
  <inkml:trace contextRef="#ctx0" brushRef="#br0" timeOffset="393284.4946">11178 7291 101 0,'-43'27'42'16,"4"21"0"-16,-6 5-2 15,11 28-26-15,3-11-13 16,6 2 0-16,11 1-2 16,1-9-3-16,19 9-13 0,-14-26-12 15,17 4-12-15,-8-24-1 16,8-6 1-16,-9-21 0 15</inkml:trace>
  <inkml:trace contextRef="#ctx0" brushRef="#br0" timeOffset="393452.5042">10844 7741 129 0,'0'0'44'16,"-5"-13"-2"-16,20 25-6 16,7-13-36-16,10-2-1 15,16 5-4-15,2-14-10 16,25 17-10-16,-9-19-15 15,19 9-2-15,-4-7-2 0,8 5 3 16</inkml:trace>
  <inkml:trace contextRef="#ctx0" brushRef="#br0" timeOffset="394908.5875">11669 7851 105 0,'17'-6'41'16,"-17"6"1"-16,10 2-4 15,-13 9-33-15,-5 10-1 16,-9 8-2-16,1 10 0 15,-2 4-2-15,1 3 1 16,3-3-1-16,5-3-1 16,6-7 1-16,4-7-1 15,2-9 1-15,-3-17 0 16,23 2 0-16,-5-15 0 15,2-10 1-15,-1-9 0 16,1-7 0-16,3-3 1 16,0-7-1-16,-3 1 0 0,-1 2 0 15,-6 7 0-15,-1 10-1 16,-2 5 0-16,1 10 0 15,-11 14 0-15,23-5 0 16,-6 11 0-16,8 4 0 16,8-2 0-16,8 0-1 15,10-2 1-15,2-5 0 16,2-2 0-16,-1-6 0 15,-4 3 0-15,-10-3 0 16,-10 1 0-16,-11 3 0 16,-19 3 1-16,0 0-1 15,-23 21 1-15,-3-1-1 16,-5 5 1-16,-3 7-1 15,2 7 1-15,5 1-1 0,5-1 0 16,13-2 0-16,9-6-1 16,12-6 1-16,9-9-1 15,11-14 0-15,5-10 1 16,5-7 0-16,-2-9 0 15,0-7 0-15,-8-3 0 16,-6-5 0-16,-9 1 0 16,-8 3 0-16,-9 2 1 15,-4 4-1-15,-7 7 0 16,-3 5 1-16,2 5-1 15,-1 4 1-15,13 8-1 16,0 0 0-16,0 0 1 16,18 5-1-16,10-4 0 15,8 0 0-15,3 0 0 0,7-1 0 16,-2 3 1-16,-4 0-1 15,-5 5 1-15,-8 4-1 16,-9 3 2-16,-11 7-2 16,-8 3 0-16,-8 4 0 15,-5 6 0-15,-4-3 0 16,1 2 0-16,3-1 0 15,3-8 0-15,7-4 0 16,4-21 0-16,21 7 0 16,3-24-2-16,9-4 4 15,5-11-2-15,2-3 0 16,6-2 0-16,-8 1 0 15,-1 7 0-15,-12 11 0 0,-6 10 0 16,-19 8 0-16,7 16 0 16,-13 5 0-16,-3 5 0 15,2 5-3-15,3 0-2 16,14 6-6-16,-2-19-3 15,24 7-3-15,-4-25-3 16,32 11-2-16,-15-30-2 16,27 8 0-16,-17-24-1 15,15 2 0-15,-13-1-1 16,-5-11 1-16,5 11 41 15,-36-20 4-15,5 22 2 16,-30-15 5-16,10 26 1 16,-33-10 5-16,11 23 8 15,-17-2-1-15,-7 16-38 0,9 9 0 16,3 11 0-16,-1 5-2 15,9 1 1-15,5 3-1 16,9-3 0-16,6-2 0 16,9-6 0-16,8-5-1 15,4-3 1-15,5-5 0 16,1-2 0-16,2-2 0 15,0-1 0-15,-5 1 0 16,-1 3 1-16,-11 4-1 16,-5 8 1-16,-12 0 0 15,-6 5-1-15,-8 1 1 16,-6-2-2-16,0-1-1 15,1-4-3-15,12-4-6 16,0-18-5-16,25 8-4 16,-3-25-2-16,31 13-6 0,-13-22-2 15,32 14-8-15,-9-8 1 16,7 9 5-16</inkml:trace>
  <inkml:trace contextRef="#ctx0" brushRef="#br0" timeOffset="395099.5984">13767 8109 18 0,'11'2'26'0,"15"24"6"16,-26-26 9-16,-9 30 1 15,-9-26 1-15,18-4-1 16,-28 1-40-16,22-14-6 15,6 13-10-15,0-32-6 16,14 27-7-16,-22-23-8 16,17 7-8-16,-5-2-1 15,-3-3 1-15</inkml:trace>
  <inkml:trace contextRef="#ctx0" brushRef="#br3" timeOffset="400447.9043">2099 9481 91 0,'-14'7'35'0,"8"5"0"16,6-12-5-16,0 0-26 0,15 1-1 15,14-7 0-15,8-10 1 16,12-3 0-16,6-9-1 16,7-1 0-16,-5-7 0 15,-7 0 0-15,-12 1-1 16,-13 5 0-16,-18 1-1 15,-15 8 0-15,-20 8-1 16,-10 8 1-16,-10 9-1 16,-7 10 0-16,0 11 1 15,1 12 0-15,1 11 0 16,7 9 0-16,10 3 0 15,11 5-1-15,12-2 0 16,19-9-1-16,15-10-1 16,17-18-3-16,27-8-8 0,6-27-23 15,24-6-2-15,0-23 0 16,14-2-1-16</inkml:trace>
  <inkml:trace contextRef="#ctx0" brushRef="#br3" timeOffset="400897.93">2972 9278 109 0,'-37'5'39'0,"3"18"1"16,-13 1-1-16,5 12-36 16,-2 13 0-16,7 8-1 15,0 6 0-15,10 2 0 16,10-3-1-16,10-6 0 15,15-14 0-15,12-14 0 16,14-22 0-16,8-17-1 0,12-18 1 16,0-13-1-16,3-11 0 15,-4-6-1-15,-6-4 1 16,-8 1-1-16,-11 7 0 15,-9 12 0-15,-9 15 0 16,-9 17 0-16,-7 23 0 16,-4 26 1-16,-1 28 0 15,1 26 1-15,3 28-1 16,2 18 1-16,3 13-2 15,-2 8 2-15,4-3-2 16,-3-5 2-16,-3-10-2 16,-4-18 1-16,-5-19-2 15,-9-15 2-15,-4-19 0 16,-10-20-2-16,1-18 0 0,-4-23 0 15,1-11-6-15,-6-32-10 16,19-1-9-16,-9-37-13 16,17-10 0-16,0-22-3 15,17-6 4-15</inkml:trace>
  <inkml:trace contextRef="#ctx0" brushRef="#br3" timeOffset="401747.9787">6481 9157 68 0,'-2'-22'36'0,"0"12"-1"16,2 10 1-16,-10-7-31 15,1 14-1-15,0 11-1 16,-4 10 1-16,2 12 0 16,-5 12-2-16,1 17 1 15,-5 12 1-15,4 19 0 16,-2 16-1-16,7 13 1 0,3 9-2 15,8 9 1-15,7 2-1 16,10-2 0-16,15-6-2 16,11-14 2-16,17-17-2 15,12-14 1-15,18-19-1 16,12-18-1-16,14-19 2 15,10-13-1-15,11-15 1 16,8-14-1-16,-1-10 1 16,2-16 0-16,-4-16 0 15,-6-17 0-15,-11-16 0 16,-3-14-1-16,-19-18 1 15,-18-15-1-15,-22-18 2 16,-17-11-2-16,-20-5 1 0,-15-4-2 16,-22 8 3-16,-13 12-1 15,-11 14-1-15,-8 21-2 16,-4 24 0-16,-1 16-3 15,10 36-12-15,-14 1-10 16,16 31-14-16,-3 2 0 16,6 14-1-16,-2 7 0 15</inkml:trace>
  <inkml:trace contextRef="#ctx0" brushRef="#br3" timeOffset="402408.0164">5120 10885 89 0,'-18'-11'38'16,"-11"-4"0"-16,-1 11 1 16,-11-3-34-16,-2 11 0 15,-10 4-1-15,4 15 1 16,-8 4-1-16,5 10-2 15,2 0-1-15,12 1-1 16,9-4 1-16,16-1-2 16,17-11 1-16,18-6-1 15,18-14 1-15,15-9 1 16,11-9 1-16,7-4 1 15,2-5-1-15,-5 1 0 16,-9 0 0-16,-10 4 0 0,-16 11 0 16,-13 11-2-16,-13 13 0 15,-14 14-2-15,-12 14 1 16,-4 13-1-16,-7 11 1 15,-1 9-1-15,1 4 0 16,5-3-2-16,7-3-1 16,5-17-6-16,27 1-11 15,-9-36-7-15,29-3-10 16,0-25-4-16,18-12 3 15,2-19-1-15</inkml:trace>
  <inkml:trace contextRef="#ctx0" brushRef="#br3" timeOffset="402786.038">5625 11048 94 0,'0'0'40'0,"10"8"3"16,3-19-3-16,10 3-36 15,5-1-2-15,7 2 2 16,-3 0-1-16,3 3-1 16,-6 8 0-16,-1 6-2 15,-11 7 1-15,-11 12-1 16,-14 7 0-16,-8 9-1 15,-13 7 1-15,-4 2-1 16,-7 1 0-16,1 2 2 0,2-6-1 16,8-8 0-16,13-6 0 15,14-10 1-15,17-16 0 16,14-12-1-16,17-10-1 15,12-12-2-15,12-2-5 16,-6-18-12-16,23 15-8 16,-21-15-13-16,3 8-1 15,-12-6-2-15,-5 7 2 16</inkml:trace>
  <inkml:trace contextRef="#ctx0" brushRef="#br3" timeOffset="403941.1041">4443 8921 97 0,'3'-24'37'0,"9"12"1"16,0-10-2-16,10 7-33 15,1-1-1-15,7 4 0 16,-2 6 0-16,-1 4-1 16,-4 8 2-16,-7 10-1 15,-10 8 1-15,-8 9-2 16,-16 5 2-16,0 9-2 15,-11 2 2-15,-1 2-2 16,-2-1 0-16,2-6-1 16,9-7 1-16,9-5 0 15,9-7-1-15,13-11 0 16,12-13 0-16,15-9-2 0,12-8 0 15,13-13-3-15,10 4-6 16,-6-22-16-16,15 7-13 16,-12-13 1-16,4 11-3 15,-15-6 3-15</inkml:trace>
  <inkml:trace contextRef="#ctx0" brushRef="#br3" timeOffset="404222.1202">5155 8737 86 0,'-18'13'39'16,"5"14"1"-16,-12-3 1 15,10 13-33-15,-12-5 0 0,9 7-3 16,-3-4 1-16,10-3-2 15,11-10-2-15,11-12-1 16,17-11 0-16,13-14-2 16,15-8 0-16,10-10-3 15,10-3-3-15,-1-14-7 16,8 14-13-16,-18-12-13 15,-1 10 0-15,-23-2-1 16,-6 10 0-16</inkml:trace>
  <inkml:trace contextRef="#ctx0" brushRef="#br3" timeOffset="404384.1294">5391 8683 102 0,'-29'56'41'0,"-1"-2"1"16,11 14-3-16,-3-2-35 15,13-1-2-15,4 2-2 16,8-7-3-16,8 2-5 15,-7-26-22-15,22 1-9 16,0-20-1-16,12-9 0 16</inkml:trace>
  <inkml:trace contextRef="#ctx0" brushRef="#br3" timeOffset="404723.1488">5713 8805 105 0,'-26'2'40'0,"2"17"1"15,-11-3-1-15,4 9-36 16,3 1 0-16,11 5-2 16,5-1 0-16,11 1-1 15,10-5 0-15,12-7-1 16,12-5 0-16,6 0 0 15,4-6 0-15,0 2 0 16,0 2 0-16,-9 3 0 16,-8 3 0-16,-10 9 1 15,-11 5-2-15,-10 0 1 16,-6 2-3-16,-4-3 0 15,-2-3-4-15,-8-20-12 16,20 9-11-16,-9-32-11 16,19 0 1-16,-4-19-1 0,12-3 2 15</inkml:trace>
  <inkml:trace contextRef="#ctx0" brushRef="#br3" timeOffset="404859.1566">5756 8828 121 0,'0'0'43'0,"13"-9"0"16,10 9-4-16,20 1-53 15,-11-17-14-15,21 15-14 16,3-5 0-16,12 12-2 16,-1 6 0-16</inkml:trace>
  <inkml:trace contextRef="#ctx0" brushRef="#br3" timeOffset="405917.2171">6633 13272 64 0,'0'-14'38'0,"-6"3"-1"15,6 11 0-15,-9 15-35 16,4 5-1-16,-3 4 3 15,2 13-2-15,-7 8 2 16,3 16-1-16,-9 11 0 16,7 13 0-16,-6 11 0 15,8 11-1-15,3 9-1 16,6 14 1-16,3 4-2 15,7 1 1-15,13-3-1 16,10-4-2-16,12-12 2 0,10-5 0 16,14-19 0-1,12-17 0-15,15-27 0 0,14-25 0 16,12-22 2-16,11-25-1 15,2-27 1-15,5-24 1 16,-3-23-1-16,-7-18 0 16,-12-10 0-16,-12-13-1 15,-22-7 1-15,-16-8 0 16,-24-1-1-16,-17 1-1 15,-16 10 0-15,-16 10 0 16,-9 17-1-16,-11 19 0 16,-6 22-2-16,-7 15-5 15,11 38-12-15,-18-5-9 16,18 31-11-16,-6 2-3 0,10 16 0 15</inkml:trace>
  <inkml:trace contextRef="#ctx0" brushRef="#br3" timeOffset="406705.2622">4937 15002 43 0,'-5'-25'37'16,"2"11"2"-16,-14-4-1 15,1 11-34-15,-13 5 0 16,3 12 2-16,-10 6-1 15,-2 12-1-15,-3 2 0 16,4 7 0-16,4-3-1 16,7 0 0-16,10-4-1 15,11-5 0-15,15-15-1 16,15-8 0-16,14-13 0 0,12-11 0 15,8-7 0-15,5-4-1 16,0-3 1-16,-6 4-1 16,-10 5 1-16,-10 9-1 15,-10 16 1-15,-13 16 0 16,-11 19-1-16,-14 17 1 15,-5 13-1-15,-4 12 1 16,-6 6-2-16,3 1-2 16,4-5 1-16,4-11-3 15,12-11-2-15,0-29-11 16,30 0-8-16,-14-39-8 15,28-2-6-15,-6-23 0 16</inkml:trace>
  <inkml:trace contextRef="#ctx0" brushRef="#br3" timeOffset="407036.2811">5341 15046 67 0,'0'0'43'15,"29"-11"-2"-15,-9-5 0 16,17 1-39-16,-2 2 0 15,2 3 0-15,-4 5 0 16,0 8 0-16,-10 11-1 16,-9 10 0-16,-13 11 0 15,-12 10 1-15,-7 7-1 16,-9 6 0-16,-5-3 0 15,1 0 0-15,-2-10 0 0,10-4 0 16,9-16-1-16,13-11 0 16,14-19 0-16,11-13-2 15,15-9-1-15,5-13-3 16,17 6-11-16,-14-22-8 15,17 18-5-15,-21-15-11 16,5 10-3-16,-14-5 2 16</inkml:trace>
  <inkml:trace contextRef="#ctx0" brushRef="#br3" timeOffset="407662.317">4388 12852 82 0,'8'-17'40'15,"12"-8"0"-15,17 6 0 16,5-10-36-16,7 2-2 15,1 2 1-15,2 9 0 16,-7 9-1-16,-8 13 0 16,-15 11-1-16,-14 14 1 15,-15 14-1-15,-13 10 1 16,-7 9-1-16,-7 3 0 15,0 0 1-15,5-7-2 0,4-6 0 16,15-12 1-16,16-14-1 16,17-15-1-16,16-15-1 15,13-15-2-15,17-7-2 16,0-19-8-16,23 9-10 15,-18-25-11-15,14 11-5 16,-14-12-1-16,-1 10 1 16</inkml:trace>
  <inkml:trace contextRef="#ctx0" brushRef="#br3" timeOffset="407862.3284">5202 12802 86 0,'-37'36'41'0,"13"12"0"15,-3-8 1-15,20 1-36 16,7-5-2-16,14-4-1 15,11-13-2-15,17-11-1 16,14-11-2-16,6-14-2 16,14-1-2-16,-8-23-10 15,18 15-13-15,-24-19-10 16,2 9-2-16,-21-5 1 15</inkml:trace>
  <inkml:trace contextRef="#ctx0" brushRef="#br3" timeOffset="408508.3653">6080 13144 108 0,'-11'3'42'16,"11"-3"2"-16,-21-1-5 15,10-12-42-15,11 13-13 16,-9-37-10-16,19 21-15 15,-11-10-2-15,12 7-2 16,-9-2 1-16</inkml:trace>
  <inkml:trace contextRef="#ctx0" brushRef="#br3" timeOffset="416254.8084">5332 12924 54 0,'0'0'39'0,"10"-10"0"15,-10 10 0-15,0 0-20 16,0 0-14-16,11 4-1 15,-11-4 0-15,0 0-1 0,12 4-1 16,-12-4 0-16,17 22 0 16,-10 1 0-16,-5 7-1 15,0 9 0-15,-4 4-1 16,-2 8 0-16,3 2-3 15,1-6-1-15,10 1-10 16,-6-19-26-16,19-6-1 16,-1-20 0-16,12-6 0 15</inkml:trace>
  <inkml:trace contextRef="#ctx0" brushRef="#br3" timeOffset="416937.8475">6246 12786 71 0,'1'-23'39'16,"-1"23"-1"-16,-5-23 1 15,5 23-35-15,-18-20 0 16,4 17-1-16,-7 3 0 15,-4 6 0-15,-11 6-1 16,-5 6 0-16,-4 2 0 16,-4 6 0-16,2-1-1 15,4 1 1-15,7-3-1 16,7 0 0-16,13 0 0 15,11-4-1-15,14 0 0 16,9-2 0-16,12 2-1 16,7 1 1-16,4 2 0 15,4 4 0-15,1-1 0 16,-4 4 0-16,-6 4-1 0,-10 6 1 15,-11 2-1-15,-8-2 1 16,-11 0-1-16,-8-3 1 16,-12-6 0-16,-5-8-1 15,-6-8 1-15,1-13 0 16,0-8 0-16,4-12 0 15,5-11 0-15,9-10 0 16,14-9 0-16,11-7 0 16,14-3 0-16,11-3-1 15,7 1 0-15,7 4-1 16,2 10-3-16,-10-6-14 15,4 25-20-15,-19 0 0 16,-3 15-1-16,-20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19:26.55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3660 1099 64 0,'0'0'37'16,"0"0"1"-16,0 0-1 15,0 0-30-15,20-55-3 16,-20 55 0-16,0 0-2 15,0 0 2-15,0 0 0 16,16 47-3-16,-22 7 2 16,8 15-2-16,1 15 2 15,-13-7-2-15,7 15 2 16,-3 2-4-16,2-5 1 15,-4-19 1-15,0-8-1 16,-1-16 1-16,0-11-1 16,5-11 2-16,4-24-1 0,0 0-1 15,0-41 2-15,4-1-2 16,5-18 1-16,-9 60 0 15,16-86 1-15,-12 34-1 16,4-9-2-16,-2-1 3 16,6-7-2-16,-3 2 0 15,5-3 0-15,-1 4 0 16,-1-6-1-16,0 4 1 15,3 3 0-15,5 7 0 16,1 4 0-16,-21 54 0 16,47-81 0-16,-47 81 0 15,53-33 0-15,-53 33-1 16,51 19 1-16,-51-19 1 15,47 62 0-15,-35 3 0 16,17 32 0-16,-18-1-2 0,-14-5 3 16,-17-15-2-16,-7-15 0 15,-18-44-1-15,15-4 1 16,30-13 0-16,0 0 0 15,0 0 1-15,0 0 0 16,-49-16 1-16,49 16-2 16,0 0 3-16,0 0-2 15,15-3 0-15,14 14 0 16,6 11-1-16,6 8 2 15,6 7-3-15,7 10 1 16,-2 1-2-16,-10-3 0 16,4-1-5-16,-15-15-32 15,15 3-1-15,-8-8-1 16,10-2 0-16</inkml:trace>
  <inkml:trace contextRef="#ctx0" brushRef="#br0" timeOffset="504.0288">5279 1383 96 0,'0'0'38'0,"-50"-29"3"0,50 29-2 15,0 0-32-15,-64-16-2 16,40 18 1-16,-40 8-1 15,-8 1-3-15,1 15 1 16,-6 8-1-16,6 9 0 16,3 9-2-16,18 12 1 15,30-10-2-15,17-1 2 16,16-11-1-16,19-16 1 15,19-16-1-15,13-10 1 16,17-18-1-16,9-15 1 16,1-12 0-16,0-10 0 15,-8-1 0-15,-12 3 1 16,-16 7-2-16,-14 5 0 15,-16 11 0-15,-13 15 0 16,-12 15 0-16,-12 15 0 0,-5 13 0 16,0 3 0-16,1 8-3 15,3 2 0-15,8 0-3 16,5-10-7-16,32 1-26 15,-3-12-3-15,22 0 1 16,1-12-2-16</inkml:trace>
  <inkml:trace contextRef="#ctx0" brushRef="#br0" timeOffset="984.0563">6261 1535 98 0,'-26'-23'40'15,"-16"-6"1"-15,3 9-1 16,-16 11-29-16,4 0-5 16,-7 10-1-16,1 14-1 15,0 13-2-15,1 11 1 16,3 13-2-16,8 3 0 15,10 2-1-15,17-2 0 16,13-7 0-16,20-9 0 16,22-16 0-16,24-19 1 15,17-18-1-15,21-17 2 16,13-17-2-16,5-14 0 15,-59 26 0-15,7-7 0 16,-8-3 0-16,1-7 0 0,-6 2 0 16,1-2 0-16,-12 1 0 15,-1 3 0-15,-40 49 0 16,58-78 0-16,-58 78 0 15,0 0 0-15,5-60 0 16,-20 78 0-16,-13 28 0 16,-3 33 0-16,-16 4 0 15,19 25 0-15,10-6-3 16,25-20-4-16,24-26-7 15,-3-31-14-15,28-3-14 16,-4-20 0-16,13-9 1 16,-6-17 1-16</inkml:trace>
  <inkml:trace contextRef="#ctx0" brushRef="#br0" timeOffset="1170.0669">7148 1394 118 0,'0'0'42'16,"-18"-7"1"-16,4 33-2 15,-16 9-35-15,3 6-4 16,-1 9-1-16,4 6-1 15,4 3 0-15,5-4-3 16,9-4-1-16,2-17-6 16,25-4-16-16,-6-18-16 15,21-11 1-15,-4-19-1 16,17-9 0-16</inkml:trace>
  <inkml:trace contextRef="#ctx0" brushRef="#br0" timeOffset="1300.0744">7308 1310 116 0,'0'0'39'15,"-28"-75"-9"-15,28 75-26 16,-24-76-44-16,24 76-1 16,-29-61-1-16</inkml:trace>
  <inkml:trace contextRef="#ctx0" brushRef="#br0" timeOffset="1805.1033">8205 1399 85 0,'-48'-31'41'0,"16"23"0"15,-16-1 1-15,5 14-18 16,-17 4-20-16,11 11-1 16,-12 8 0-16,10 10 0 15,5 4-2-15,4 3 0 16,10 1 1-16,10-2-1 15,14-5 0-15,13-5-1 16,17-12 1-16,15-11-1 16,16-8 0-16,8-13-1 15,6-5 1-15,5-15-1 0,-3-8 1 16,-3-5 0-16,-8-6 0 15,-58 49-1-15,50-52 2 16,-50 52-1-16,43-48 1 16,-43 48-1-16,23-32 1 15,-3 14 1-15,-20 18-2 16,-2 18 0-16,-15 13 0 15,7 16-2-15,-10 7 1 16,8 10-1-16,13-15-3 16,8-10-3-16,22-11-12 15,-2-21-20-15,29-12-2 16,-1-14-1-16,18-11 1 15</inkml:trace>
  <inkml:trace contextRef="#ctx0" brushRef="#br0" timeOffset="2021.1156">8959 1094 116 0,'3'-62'45'0,"-3"62"0"16,0 0-2-16,-18-16-40 15,-11 53 0-15,-3 46-3 16,-7 33 0-16,-8-6 0 15,11 1-3-15,9-12-2 16,10-15-6-16,-2-30-11 16,20-2-20-16,-9-21-1 15,11-4 0-15,-3-27 0 16</inkml:trace>
  <inkml:trace contextRef="#ctx0" brushRef="#br0" timeOffset="2210.1264">8659 1426 114 0,'-23'-40'42'15,"12"16"1"-15,-3 5-1 16,14 19-37-16,19 5-5 16,9-2-3-16,11 3-1 15,12-1-2-15,15-3-14 16,-66-2-20-16,67-6-1 15,-67 6 1-15,78-7-2 16</inkml:trace>
  <inkml:trace contextRef="#ctx0" brushRef="#br0" timeOffset="2389.1367">9301 1273 106 0,'20'2'40'16,"9"9"3"-16,-14 12-1 16,-22 9-35-16,-3 12-3 15,-15 9-2-15,-2 3-2 16,-6-5-2-16,10-8-2 15,12-4-5-15,-9-20-23 16,23-3-10-16,-3-16 0 16,19 8 0-16</inkml:trace>
  <inkml:trace contextRef="#ctx0" brushRef="#br0" timeOffset="2554.1461">9495 1257 115 0,'-5'-77'42'15,"5"77"-2"-15,-16-70-6 16,16 70-72-16,-33-62-5 16,33 62 1-16,0 0-3 15</inkml:trace>
  <inkml:trace contextRef="#ctx0" brushRef="#br0" timeOffset="3358.1921">9903 1328 109 0,'-46'-9'41'16,"22"10"2"-16,-24 2-2 15,0 6-39-15,3 10 0 16,2 11-2-16,8 7 2 15,3 6-2-15,12 5 1 16,9-4-1-16,11-2 1 0,14-9-1 16,12-7-1-16,13-10 1 15,8-10-1-15,7-11 0 16,7-9 1-16,2-8 0 15,-1-14-1-15,-3-4 1 16,-59 40-1-16,47-55 2 16,-47 55-1-16,42-64 1 15,-42 64-1-15,21-64 2 16,-21 64-1-16,8-51 1 15,-8 51-1-15,0 0 1 16,-13-50 0-16,25 43-2 16,-21-4 1-16,9 11-1 15,0 0 1-15,7 29-1 16,19-5 0-16,11-6 0 0,19-4 1 15,-4-13-1-15,-3-1 1 16,-9-2-1-16,-7 2 2 16,-13 2-2-16,-10 12 0 15,-13 6 0-15,-13 6 0 16,-7 9 0-16,-6 5 0 15,-1 3 0-15,2-4 0 16,5-2 0-16,9-9 0 16,11-10 0-16,17-11 0 15,13-11 0-15,13-14 0 16,7-8 0-16,9-7 0 15,2-9 0-15,2-2 0 16,-60 44 0-16,64-45 0 16,-64 45 0-16,45-37 0 15,-8 17 0-15,-13 12 0 0,-14 16 0 16,-8 13 0-16,-9 14 0 15,-7 10 0-15,2 3-5 16,4-3-8-16,26 0-4 16,-4-21-9-16,40 6-16 15,2-10-3-15,22-4 1 16,8-10 1-16</inkml:trace>
  <inkml:trace contextRef="#ctx0" brushRef="#br0" timeOffset="3696.2114">11669 1503 117 0,'39'-5'45'0,"23"-2"0"16,15-9-2-16,26-16-41 15,9 6-3-15,11-1-4 16,17 2-10-16,-81 15-25 0,19 1-3 15,39-3 0-15,-20 10-2 16</inkml:trace>
  <inkml:trace contextRef="#ctx0" brushRef="#br0" timeOffset="4154.2376">13530 773 104 0,'0'0'43'15,"0"0"0"-15,0 0 1 16,47-43-42-16,-47 43 0 0,0 0 0 15,-3 81 0-15,-20 25-1 16,-11 21 0-16,-12 4-2 16,6 4 1-16,3-6-3 15,13-3-4-15,25-13-28 16,8-50-7-16,28-17-1 15,6-21-1-15</inkml:trace>
  <inkml:trace contextRef="#ctx0" brushRef="#br0" timeOffset="4943.2828">14212 1363 99 0,'15'-50'42'0,"-15"50"-1"15,0 0 1-15,0 0-38 16,0 0 1-16,-30-25 0 16,-2 31-1-16,-7 11-1 15,1 0 0-15,-7 17 0 16,-6 10-1-16,6 12 0 15,5 1-2-15,22 2 0 16,13-9 0-16,19-6 0 16,16-14 0-16,16-7 0 15,13-16 0-15,12-10-2 16,9-9 2-16,4-13 0 15,-9-9-1-15,-5-4 1 0,-13-4 0 16,-14-5 0-16,-14 0 1 16,-29 47-1-16,10-47 0 15,-10 47 0-15,-5-37 2 16,-14 6-2-16,-3 11 0 15,-1 10 0-15,2 10 0 16,7 7 0-16,9 9 0 16,9 6 0-16,21-3 0 15,9-2 0-15,10-5 0 16,2-6 0-16,3-4 0 15,1-4 0-15,-5-3 0 16,-6-2 0-16,-9 3 0 16,-7-1 0-16,-10 6 0 15,-13-1 0-15,3 22 0 0,-17 4 0 16,-8 1 0-16,1 7 0 15,-4-1 0-15,3 4 0 16,3-5 0-16,5-4 0 16,10-9 0-16,4-19 0 15,18 8 0-15,7-18 0 16,6-6 0-16,0-8 0 15,5-6 0-15,-1-7 0 16,-2 1 0-16,-1-1 0 16,-7 7 0-16,-7 3 0 15,-6 8 0-15,-1 7 0 16,-11 12 0-16,0 0 0 15,7 26 0-15,-7-2 0 16,1 5 0-16,0 6 0 0,5-1-2 16,-5-2-9-1,13 1-4-15,-11-16-6 0,21 8-7 16,-24-25-9-16,23 16-5 15,-7-19 0-15,11-5 3 16</inkml:trace>
  <inkml:trace contextRef="#ctx0" brushRef="#br0" timeOffset="5161.2952">15550 1334 115 0,'-8'11'44'15,"-7"17"1"-15,-20 10-1 16,-3 14-39-16,4-7-3 15,2 7-2-15,8 1 0 0,4-3-3 16,12-5-1-16,5-8-4 16,20-4-5-16,-8-19-13 15,22 3-18-15,-3-17 1 16,15-5 0-16,-7-17 2 15</inkml:trace>
  <inkml:trace contextRef="#ctx0" brushRef="#br0" timeOffset="5304.3034">15723 1403 118 0,'0'-67'41'16,"0"67"0"-16,-15-66-8 16,15 66-61-16,-13-57-14 15,13 57-1-15,0 0 1 0,-15-74-2 16</inkml:trace>
  <inkml:trace contextRef="#ctx0" brushRef="#br0" timeOffset="5665.3241">16345 1282 98 0,'0'0'41'15,"-29"14"1"-15,-22-2 0 16,-6 6-36-16,-3-6-4 15,3 3 2-15,4 0-2 16,6 2 1-16,13 0-2 0,20-2 0 16,22 1 0-16,22-1-2 15,18 3 1-15,12-2-1 16,8 2 0-16,0 4 1 15,-4 2 0-15,-12 1 0 16,-16 3 0-16,-20 5 1 16,-20 0-1-16,-17 4 0 15,-13-4 0-15,-10 0-2 16,-1-6 0-16,-1-9-5 15,16-4-10-15,-6-20-23 16,32-7-2-16,9-15 1 16,32-4-1-16</inkml:trace>
  <inkml:trace contextRef="#ctx0" brushRef="#br0" timeOffset="5866.3355">16751 1308 122 0,'35'-11'44'0,"-35"11"1"16,4 36-5-16,-31 6-39 15,-12 19 2-15,-3-3-5 16,9 2 2-16,8-7-3 16,5-8-5-16,16 0-5 15,-9-23-10-15,22 4-21 16,-8-15 1-16,21-7-1 15,-3-17 1-15</inkml:trace>
  <inkml:trace contextRef="#ctx0" brushRef="#br0" timeOffset="6009.3437">16893 1270 117 0,'0'0'39'16,"1"-64"-4"-16,-1 64-27 15,-12-78-49-15,12 78-2 16,-3-56-2-16</inkml:trace>
  <inkml:trace contextRef="#ctx0" brushRef="#br0" timeOffset="6438.3683">17567 1285 92 0,'18'33'41'0,"-29"5"1"15,-19 2-2-15,-13-10-34 16,2 3-5-16,3 4 0 15,1 2 1-15,3 1-1 16,7 1-1-16,7-3 2 16,6-3-2-16,5-7 1 15,5-4-1-15,5-12 1 16,-1-12 0-16,25-5 0 15,-1-13 1-15,5-8-1 16,8-7 1-16,1-11 0 16,10-9 1-16,-48 53-2 15,57-60 0-15,-57 60 2 0,56-62-2 16,-56 62 1-16,50-43-2 15,-9 6 0-15,2 19 1 16,-20 12-2-16,2 21 1 16,-17 9-3-16,4 22 1 15,-14 7-3-15,-2 3-1 16,16-1-8-16,-10-23-14 15,26 6-16-15,-1-14 1 16,19-3 1-16,-2-14 0 16</inkml:trace>
  <inkml:trace contextRef="#ctx0" brushRef="#br0" timeOffset="6981.3993">18461 1330 105 0,'-13'-13'42'0,"-21"7"1"16,1 19 0-16,-12-1-38 15,-5 8-2-15,-3 5 0 16,3 8-1-16,3 3 0 16,8 0 0-16,12 1-1 15,14-6-1-15,16-2 0 16,17-5-1-16,16-6 0 15,13-8 0-15,10-4 0 16,8-10 0-16,5-4 0 16,0-5 0-16,-3-9 1 15,-10-8-1-15,-8-6 0 16,-8-9 0-16,-43 45 1 15,36-53-1-15,-36 53 3 0,14-51-2 16,-14 51 2-16,1-30-2 16,-17 16 1-16,1 24 0 15,-19 14-1-15,5 29 0 16,-14 19-1-16,8 28 0 15,0 15 0-15,9-2-1 16,3-8 2-16,2 3-2 16,-1-10 2-16,2-1-1 15,0-11 1-15,-6-7-1 16,-2-15 1-16,-8-8 0 15,-2-10 0-15,-1-12 0 16,-8-11-1-16,-1-15 1 16,-2-13-1-16,1-13-2 0,3-16-2 15,4-22-5-15,18-8-4 16,-5-36-8-16,37-2-11 15,2-24-8-15,28-6-3 16,10-12 4-16</inkml:trace>
  <inkml:trace contextRef="#ctx0" brushRef="#br0" timeOffset="7339.4198">19238 332 88 0,'0'0'44'15,"0"0"-1"-15,0 0 0 16,50 27-38-16,-50-27-1 16,66 70-2-16,-66-70 2 15,87 144-2-15,-15 13 0 16,-23 15-1-16,-6 17 0 15,-34 0 0-15,-23-22-1 16,-34-23 0-16,-15-25-3 16,-3-32-3-16,-11-29-15 15,27-6-21-15,-5-19-1 0,17-16-1 16,2-19 1-16</inkml:trace>
  <inkml:trace contextRef="#ctx0" brushRef="#br0" timeOffset="7917.4529">13562 470 98 0,'8'-62'41'15,"-8"62"2"-15,0 0-2 16,-45 31-37-16,45-31-1 15,-63 81 1-15,-5 16-1 16,-20 63 0-16,-2 20-1 16,20 15 0-16,15-8-1 15,33-19-2-15,43-18-2 16,47-27-5-16,56-25-13 15,20-34-23-15,37-17 1 16,11-25-1-16,6-14 0 16</inkml:trace>
  <inkml:trace contextRef="#ctx0" brushRef="#br1" timeOffset="12846.7348">4392 2297 46 0,'0'0'32'0,"20"-8"2"16,-10 0-1-16,6 7-23 15,-7-10-4-15,9 7-2 0,-3-4 1 16,7 4-3-16,0-2 0 16,5 4-1-16,5 0 0 15,7 2 0-15,8-4 1 16,10 2-1-16,8-3 1 15,6 2-1-15,12-5 1 16,7 2 0-16,8 0-1 16,9 1 0-16,6 1 1 15,0 1-1-15,7 3 0 16,3 1-1-16,3 4 1 15,7-2-1-15,5 2 1 16,3-3-1-16,6 0 1 16,13-2-1-16,4-2 0 15,9 1 0-15,5-3 0 0,0 2-1 16,5 1 1-16,-4 2-1 15,-4 0 1-15,0 5-1 16,-5 0 1-16,-3-1-1 16,-2 2 1-16,0-2 0 15,4-2-1-15,2 1 1 16,4-2 0-16,3-3 1 15,5-2 0-15,6-1-1 16,2 2 2-16,2-1-1 16,0 1 0-16,1 1 0 15,0 0 0-15,3 1 0 16,-5 0-1-16,3 0 1 15,-1-1-1-15,4-4 0 16,5 1 0-16,3-2 0 16,7-3 0-16,2 0 0 0,3 0 0 15,3-1 0-15,1 2 1 16,-4 0-1-16,-8 2 0 15,-2 1 0-15,-9 3 0 16,-5 0 0-16,-9 2 0 16,-1-1 0-16,-3 1 0 15,-1-2 0-15,3-5 0 16,-3 1 2-16,1-4-2 15,2 2 2-15,-1-2-2 16,-1 1 1-16,-5-2-1 16,0 1 1-16,-9 3 0 15,2 2-2-15,-8 0 1 16,0 0 0-16,-5-1-1 15,-3 0 1-15,-6-2 0 0,-5 0 0 16,-7-2 1-16,-2 1-1 16,-9-3 1-16,-4 1-1 15,-7-1 1-15,-3 1 0 16,-6 0 0-16,-3 1-1 15,-2 2 1-15,-9 0-1 16,-5 3 0-16,-10 2 0 16,-15-1 0-16,-9 3 0 15,-14 0 0-15,-10 1-1 16,-12-1 0-16,-15 1 0 15,0 0-2-15,0 0-3 16,0 0-24-16,-17-14-8 16,17 14 0-16,-11-8-1 15</inkml:trace>
  <inkml:trace contextRef="#ctx0" brushRef="#br2" timeOffset="182498.4383">2098 2926 91 0,'5'33'38'0,"-10"-7"-1"15,0 22 1-15,-3 0-35 16,0 14 1-16,1 9-2 15,1 11 0-15,-1 0 0 16,-2 5-1-16,3 0-2 16,-1-8-3-16,9 2-23 15,-7-25-11-15,8-7 0 16,-4-24-1-16,7-10 0 15</inkml:trace>
  <inkml:trace contextRef="#ctx0" brushRef="#br2" timeOffset="183008.4675">1715 2770 102 0,'-22'-6'42'0,"18"20"2"15,1-3-4-15,28-4-36 16,13 3-2-16,20-6-1 15,16-6 0-15,14-2 0 16,9-4-1-16,9-1 0 16,0-1-1-16,-5 6 1 15,-13 5 0-15,-10 9 1 0,-19 7-1 16,-16 14 1-16,-16 9 0 15,-14 10-1-15,-15 9 1 16,-9 8-1-16,-8 8 0 16,-4 5 1-16,-5 3-1 15,3 2 0-15,1-9 0 16,4-6 1-16,10-10 0 15,9-15-1-15,10-15 1 16,11-21 0-16,11-18 0 16,7-20 1-16,7-17-2 15,8-12 1-15,-1-10-1 16,-1-2 0-16,-5 3 0 15,-8 11 0-15,-6 12 0 16,-9 14 0-16,-7 22-1 0,-9 25 1 16,-5 20 0-16,-2 15-1 15,-4 12 0-15,4 7-1 16,5 5-2-16,3-6-2 15,11 6-11-15,0-30-22 16,20-5-2-16,-7-26 1 16,18-9-2-16</inkml:trace>
  <inkml:trace contextRef="#ctx0" brushRef="#br2" timeOffset="183900.5185">3408 3404 107 0,'-1'17'40'16,"10"9"2"-16,-3-15-2 15,24 1-38-15,-2-9-1 16,11-4 0-16,5-8 0 16,0-7-1-16,2-7 0 15,1-7 0-15,-9-4 0 16,-8-3-1-16,-12 0 1 15,-9-1 0-15,-15 7 1 16,-10 7 0-16,-11 11 1 16,-11 13-1-16,-9 13 1 15,-2 18-1-15,-4 14 1 16,5 9-1-16,3 7 1 15,13 5-1-15,15-5 0 16,17-6 0-16,22-13-1 16,20-16 0-16,18-18-1 0,13-16 1 15,10-14-1-15,9-14 0 16,-5-10 0-16,-7-5 0 15,-9-2 0-15,-14 3 1 16,-15 7 0-16,-17 10 0 16,-15 17 1-16,-10 16-1 15,-25 19 0-15,0 14 0 16,-8 13 0-16,1 7 0 15,3 7 1-15,5-1-2 16,7-5 2-16,8-9-1 16,7-13 1-16,10-13-1 15,6-17 0-15,4-14 1 16,3-13-1-16,2-10 1 15,1-13-1-15,2-5 1 0,-4-2-1 16,0 3 1-16,-3 5-1 16,-5 10 0-16,0 8 0 15,-4 13 1-15,3 12-2 16,2 8 1-16,5 6 0 15,6 4-1-15,8 0 0 16,7-1 0-16,8-3-1 16,3-11-2-16,10-3 0 15,-6-11-2-15,10-3-2 16,-13-11 0-16,0 3 1 15,-11-9 1-15,-8 3 3 16,-8-2 2-16,-15 3 4 16,-4 5 1-16,-16 0 4 0,1 10 0 15,-16-1 0-15,2 11-1 16,-8 3-1-16,-1 11-2 15,-5 5-1-15,2 14-1 16,0 11 0-16,-1 13 0 16,3 5-2-16,6 7 0 15,8 1 0-15,10 1 0 16,11-10 0-16,19-8 0 15,12-16 0-15,19-18 0 16,16-11-5-16,1-25-7 16,18 1-6-16,-16-33-11 15,8 9-15-15,-14-21 0 16,-3 6 0-16,-23-9 2 15</inkml:trace>
  <inkml:trace contextRef="#ctx0" brushRef="#br2" timeOffset="185090.5866">6751 3183 80 0,'1'-13'36'0,"-10"8"0"16,-16-8 2-16,3 4-31 16,-17-1 0-16,3 11 0 0,-13-2 1 15,2 14-1-15,-10 3-1 16,9 15-1-16,-2 5-2 15,8 5 0-15,6 2-1 16,14 1-1-16,11-4 0 16,16-1-1-16,17-11 0 15,13-9 0-15,11-11 0 16,11-12 1-16,5-9-1 15,1-10 0-15,0-8 1 16,-3-10-1-16,-5-5 0 16,-8-5 0-16,-4 1 0 15,-12 1 0-15,-7 7 1 16,-3 5-1-16,-10 13 0 15,-11 24 0-15,0 0 0 0,-12 19 1 16,-6 20-1-16,-2 10 0 16,1 8 1-16,2 3-1 15,10-1 0-15,11-5 1 16,12-13 1-16,16-11-2 15,18-18 0-15,11-15 0 16,7-13 0-16,3-10 0 16,1-10 0-16,-6-3 0 15,-9 1 0-15,-12 3 0 16,-13 6 0-16,-15 12 0 15,-17 17 0-15,-11 16 0 16,-11 12 0-16,-4 9 0 16,-3 2 0-16,0 3 0 15,5 0 0-15,7-7 0 0,14-11 0 16,16-16 0-16,12-17 0 15,11-12 0-15,8-16 0 16,4-9 0-16,4-6 0 16,-5-5 0-16,-5 0 0 15,-7 7 0-15,-11 9 0 16,-8 9 0-16,-5 14 0 15,-11 18 0-15,0 0 0 16,13 16 0-16,5 3 0 16,7 3 0-16,12-3 0 15,14 0 0-15,10-8 0 16,7-11 0-16,3-4 0 15,-5-8 0-15,-5-6 0 16,-11-9 0-16,-19 3 0 16,-16-4 0-16,-21 9 0 0,-17 10 0 15,-15 9 0-15,-9 12 0 16,-10 14 0-16,1 12 0 15,7 9 0-15,15 3 0 16,20 0 0-16,18-9 0 16,36-7-11-16,13-20-1 15,33 0-5-15,4-36-9 16,35 4-17-16,3-23-1 15,22 0 1-15,2-12 2 16</inkml:trace>
  <inkml:trace contextRef="#ctx0" brushRef="#br2" timeOffset="185412.605">9726 2719 99 0,'17'-25'41'16,"-3"25"3"-16,-14 0-4 15,-20 34-33-15,-5 8-4 16,-5 12 0-16,-6 11-2 16,-1 11 0-16,0 7-1 0,4 4-1 15,8-1-1-15,8-10-3 16,19-1-9-16,-6-26-26 15,26-4-1-15,-8-25 0 16,12-10 0-16</inkml:trace>
  <inkml:trace contextRef="#ctx0" brushRef="#br2" timeOffset="185585.6149">9413 3052 120 0,'-11'-3'41'0,"22"12"0"16,4-20-5-16,22 5-37 15,20-2-2-15,5-12-7 0,29 6-28 16,-10-17-2-16,13 5-1 16,-10-14 1-16</inkml:trace>
  <inkml:trace contextRef="#ctx0" brushRef="#br2" timeOffset="185953.636">10206 2719 106 0,'-27'27'40'15,"5"19"4"-15,-13-4-3 16,7 21-35-16,-4-1-2 15,-1 11 1-15,0 2-3 16,1 1 0-16,6-7-1 16,5-2 0-16,8-11-1 15,5-8 1-15,10-13-1 0,10-14 0 16,11-20 2-16,9-11-2 15,8-18 0-15,4-8 0 16,1-7 0-16,1-7 0 16,-4-1 0-16,-6 5 0 15,-5 10 0-15,-10 11 0 16,-8 18 0-16,-9 20 0 15,-8 16 0-15,-5 13 0 16,-2 12 0-16,0 3-2 16,8 3-1-16,4-6-2 15,19-4-5-15,4-30-5 16,31 4-6-16,-10-38-14 15,28 1-5-15,-7-24-2 0,12 0 2 16</inkml:trace>
  <inkml:trace contextRef="#ctx0" brushRef="#br2" timeOffset="186328.6574">10803 3179 113 0,'-23'3'41'16,"14"9"1"-16,-8-12-1 15,17 0-37-15,-3 16-2 16,7-1 1-16,0 4-1 15,1 10-1-15,-8 4 1 16,-1 7-1-16,-4 4 0 16,-6 4-1-16,0-3 2 15,-1-4-2-15,1-6 0 16,1-10 0-16,10-11 0 0,3-14 0 15,13-15 0-15,6-12 0 16,4-14 0-16,4-10 0 16,2-9 0-16,2-4 0 15,-3-2 0-15,-2 5 0 16,-4 9 0-16,-6 9 0 15,-4 12 0-15,-2 11-2 16,1 12-2-16,1 5-3 16,10 16-5-16,-5-13-4 15,21 18-10-15,-10-20-16 16,18 10 2-16,-5-14-2 15,12 6 3-15</inkml:trace>
  <inkml:trace contextRef="#ctx0" brushRef="#br2" timeOffset="186688.678">11296 3206 114 0,'-23'19'42'16,"16"10"0"-16,4-20-1 16,25 4-38-16,8-12-1 15,13-2 0-15,9-8-1 16,5-5 0-16,3-2-1 15,-3-4 0-15,-9-2 1 16,-9-2-1-16,-13 0 0 16,-14-4 0-16,-12 5 0 15,-15 2 1-15,-13 3-1 16,-9 8 0-16,-11 8 0 15,-5 12 0-15,-2 13 1 0,0 14-1 16,5 8 0-16,7 7 0 16,13 2 1-16,13-1-2 15,19-5 0-15,13-10-2 16,22-7-3-16,9-20-6 15,17 1-3-15,-8-31-11 16,21 6-15-16,-10-19 0 16,5 4 0-16,-16-11 2 15</inkml:trace>
  <inkml:trace contextRef="#ctx0" brushRef="#br2" timeOffset="187019.6969">11840 3240 117 0,'-18'8'41'0,"23"10"1"16,-5-18-2-16,23 8-37 0,7-11-1 15,11 1 0-15,6-7 0 16,10-4-1-16,0-4 0 16,-4-3 0-16,-3-3 0 15,-10-2-1-15,-8 2 2 16,-16-3-2-16,-14 6 0 15,-14 5 0-15,-16 6 0 16,-13 7 0-16,-7 10 0 16,-6 12 0-16,1 7 0 15,2 9 0-15,9 6 0 16,11 3 0-16,17-1 0 15,15-8 0-15,18-5 0 16,12-15-10-16,24 1-3 16,2-25-2-16,26 9-9 0,-11-32-14 15,23 5-4-15,1-19-1 16,15-3 2-16</inkml:trace>
  <inkml:trace contextRef="#ctx0" brushRef="#br2" timeOffset="187823.7429">13536 3216 98 0,'4'-28'38'16,"-4"28"2"-16,7-19-2 16,-7 19-33-16,0 0-1 15,0 0 0-15,-2 11-1 16,-9 15 0-16,-6 5-1 0,-3 7 1 15,-4 6-1-15,0 0-2 16,3-4 1-16,0-2 0 16,8-11-1-16,9-12 0 15,4-15 0-15,16-13 0 16,4-11 0-16,7-11 0 15,0-4 1-15,1-6 0 16,0-2 0-16,-4-1-1 16,-7 7 1-16,-2 6-1 15,-6 7 1-15,-7 11-1 16,-2 17 1-16,0 0-1 15,0 0 0-15,7 28 1 0,-3-2-1 16,3 3 1-16,12-1-1 16,6 0 1-16,14-13 0 15,6-5-1-15,15-11 1 16,3-14 1-16,6-5-2 15,1-10 0-15,-4-3 0 16,-6-3 0-16,-9 4 0 16,-9 3 0-16,-14 7 0 15,-7 5 0-15,-8 11 0 16,-13 6 0-16,5 18 0 15,-11 7 0-15,0 7 0 16,0 8-2-16,4 6-1 16,3 0-2-16,12 5-3 15,1-14-4-15,21 9-7 16,-8-31-7-16,26 9-13 0,-7-22-1 15,13-2 1-15,-9-19 1 16</inkml:trace>
  <inkml:trace contextRef="#ctx0" brushRef="#br2" timeOffset="188190.7639">14816 3084 109 0,'-34'-9'39'0,"4"24"2"16,-21-2 0-16,-1 21-36 15,-1 5-1-15,7 9 0 16,2 3-1-16,11-1 0 15,7-2 0-15,17-4-2 16,17-12 1-16,12-13-2 16,18-14 0-16,11-14 0 0,7-11 0 15,5-10 0-15,-1-10 0 16,-4-5 0-16,-9-2 0 15,-10 2 0-15,-10 6 0 16,-13 8 0-16,-10 10 0 16,-8 10 0-16,-7 16 0 15,-3 11-2-15,-2 13 1 16,3 4-1-16,5 7-1 15,6-1-1-15,12 2-2 16,4-11-4-16,22 4-5 16,-8-31-9-16,31 12-11 15,-10-29-5-15,10 1 1 16,-5-20 1-16</inkml:trace>
  <inkml:trace contextRef="#ctx0" brushRef="#br2" timeOffset="188379.7747">15426 3066 117 0,'-9'11'42'16,"-20"4"0"-16,5 24 0 15,-17 1-38-15,6 11-2 16,2 7 0-16,5 3-2 16,8-5 0-16,6-2-2 15,15-6-2-15,5-24-8 16,21 0-6-16,-9-34-15 15,21 0-8-15,-7-24 0 16,10-3-2-16,-10-24 3 16</inkml:trace>
  <inkml:trace contextRef="#ctx0" brushRef="#br2" timeOffset="188770.7971">15541 2897 121 0,'0'24'42'0,"-9"-11"2"15,20 15-3-15,1-10-38 16,2 6-1-16,0-1 0 15,-2 6-2-15,-2 4 0 16,-10 6 0-16,-5 4 0 16,-10 2 0-16,-4-2 0 15,0-1 0-15,0-3 0 16,3-11 0-16,9-10 0 15,7-18 0-15,27-12 0 0,7-13 0 16,8-11 0-16,9-7 0 16,2-3 0-16,3-3 0 15,-7 6 0-15,-8 8 0 16,-11 12 0-16,-9 15 0 15,-21 8 0-15,6 26 0 16,-16 6 0-16,-5 7 0 16,5 12 0-16,-1-9-11 15,14 12-3-15,-6-23-1 16,27 9-5-16,-8-35-7 15,33 13-8-15,-5-27-7 16,20-3 4-16,6-11 3 16</inkml:trace>
  <inkml:trace contextRef="#ctx0" brushRef="#br2" timeOffset="189161.8195">17073 2683 93 0,'22'-30'40'0,"4"15"-1"15,-18-3 0-15,4 19-34 16,-12-1-2-16,-3 19 2 15,-6 11-2-15,-4 16 1 16,-4 10-2-16,0 13 0 16,-2 11 0-16,0 10-1 15,4 1-2-15,3-5-4 16,13 2-6-16,-7-29-18 15,23 1-12-15,-6-22 0 16,12-9-1-16,-4-26 1 16</inkml:trace>
  <inkml:trace contextRef="#ctx0" brushRef="#br2" timeOffset="189827.8575">17035 3044 113 0,'-29'-14'42'15,"15"21"-1"-15,0-4-1 16,14-3-38-16,18 16-2 15,17-7 0-15,16-2-1 16,10-1 0-16,13-4-1 16,4-3 1-16,2 1-1 15,-10-4 1-15,-8 0 0 16,-10-2 0-16,-15-1 1 15,-14 1 0-15,-23 6 0 16,8-12 1-16,-8 12 0 16,-22-6 0-16,5 9 0 15,-2 9 1-15,0 6 0 16,0 9-1-16,0 3 1 0,8 8 0 15,3-2 0-15,8-1-1 16,6-5 1-16,10-4-1 16,9-12 0-16,8-12 0 15,4-8 0-15,6-11-1 16,-2-4 1-16,-1-3-1 15,-2 0 0-15,-8-1 0 16,-4 6-1-16,-10 3 1 16,-16 16-1-16,0 0 0 15,-1 27-1-15,-18 13 1 16,-8 14 1-16,-7 15 0 15,-12 19 1-15,-3 12-1 0,-10 11 1 16,2 0-1-16,2-2 1 16,7-11-1-16,5-14 0 15,9-17 0-15,9-16 0 16,11-24 1-16,14-27-1 15,1-12 0-15,12-22 0 16,5-13 0-16,6-13 1 16,3-11-1-16,7-13 0 15,2-3 0-15,8-2-1 16,2 4 0-16,4 5-1 15,-1 6 0-15,4 11-3 16,-4 3-3-16,6 22-5 16,-11-4-2-16,14 27-10 15,-21-17-8-15,16 18-7 16,-7-10 0-16,1 15 2 0</inkml:trace>
  <inkml:trace contextRef="#ctx0" brushRef="#br2" timeOffset="190438.8925">18265 3117 107 0,'0'0'41'0,"0"0"1"16,0-10-1-16,0 10-36 15,-4 12-2-15,-1 14 0 16,-4 4-1-16,-3 12 0 16,-5 7-1-16,-4 4 0 15,1 3 0-15,-2 0 0 16,2-6 0-16,1-12 0 15,5-6 0-15,5-14-1 16,9-18 0-16,0 0 0 16,18-25-1-16,2-7 1 0,6-14 0 15,5-7 0-15,6-14-1 16,6-5 1-16,0 0 0 15,-1 4 0-15,-1 8 0 16,-4 7 0-16,-2 14 0 16,-4 14 0-16,-1 13-1 15,-2 16 1-15,-2 8 0 16,-1 10 0-16,0 6 0 15,-3 3-1-15,-1 5 0 16,-6 3 1-16,-6 1-1 16,-11 0 0-16,-8-1 0 15,-12-2 1-15,-12-2-1 16,-7-2 1-16,-6-7 0 15,-3-4 1-15,2-7-1 16,5-2 1-16,8-9-1 0,5 0 0 16,9-6 0-16,6 0 0 15,6 4 0-15,9-2 0 16,-19 20 0-16,5 3 0 15,-4 12 0-15,-6 10 1 16,-10 10 0-16,-3 8-1 16,-4 6 1-16,3-4-1 15,5 1 0-15,5-12-2 16,14-6-2-16,8-21-5 15,26-8-3-15,3-28-2 16,29 2-9-16,-10-37-5 16,30 9-5-16,-9-29-6 15,14-4 0-15,-7-15 4 0</inkml:trace>
  <inkml:trace contextRef="#ctx0" brushRef="#br2" timeOffset="190812.9139">18730 3146 106 0,'-2'17'40'0,"2"-17"1"15,11 30-1-15,11-20-37 16,12 3-1-16,8-8 0 16,10-3-1-16,4-8 1 15,9-8 0-15,-1-6-1 16,-3-7 0-16,-5-6 1 15,-6-4-1-15,-8-2-1 16,-9 1 1-16,-13 3 0 0,-11 6-1 16,-12 11 1-16,-15 7-2 15,-11 17 1-15,-14 14 1 16,-11 14-1-16,-7 15 1 15,-1 8 0-15,1 4-1 16,13 3 1-16,14-3-1 16,18-8-1-16,23-10 0 15,27-13-4-15,15-20-3 16,26-3-4-16,4-30-2 15,28 10-9-15,-15-34-8 16,19 7-9-16,-15-20-2 16,3 2 3-16</inkml:trace>
  <inkml:trace contextRef="#ctx0" brushRef="#br2" timeOffset="191106.9307">19778 2867 121 0,'-60'30'42'0,"-8"-8"2"15,19 13-3-15,10-6-39 16,16-2-1-16,17-5-1 15,16 0 0-15,16-5 0 16,11-2 0-16,7 1 0 16,0-3 0-16,0 2-1 15,-4 0 2-15,-11 7-1 16,-9 3 1-16,-11 5-1 15,-12 6 1-15,-11 2-1 16,-8 1 0-16,-11 4 0 16,1-8-3-16,6 5-4 0,-2-19-4 15,19 9-3-15,-1-26-5 16,33 13-8-16,-8-25-15 15,29 7 0-15,1-12 0 16,13 1 5-16</inkml:trace>
  <inkml:trace contextRef="#ctx0" brushRef="#br2" timeOffset="191286.941">20106 3506 122 0,'-15'15'44'16,"0"-17"-1"-16,15 2-5 16,0 0-44-16,-9-13-7 15,23 23-6-15,-14-22-8 16,18 23-18-16,-18-11 0 15,15 15 0-15</inkml:trace>
  <inkml:trace contextRef="#ctx0" brushRef="#br2" timeOffset="255695.625">20419 3173 105 0,'0'0'40'0,"14"5"0"16,1-18-3-16,18 5-37 15,9-3-1-15,9-8-5 16,17 11-31-16,-6-8-2 15,9 15 0-15,-9 0-2 16</inkml:trace>
  <inkml:trace contextRef="#ctx0" brushRef="#br2" timeOffset="256223.6552">21526 2977 92 0,'0'0'38'15,"1"17"-1"-15,-17 0 0 16,-6 17-34-16,-6 7 0 15,0 12 1-15,-7 2-1 0,2 4 0 16,4-5 0-16,7-2-1 16,7-13 0-16,10-8 0 15,9-17-1-15,11-15 0 16,8-16 0-16,11-12 1 15,4-12-1-15,4-8 0 16,2-6 1-16,1-4-1 16,-4 7 0-16,-2 2-1 15,-5 15 0-15,-8 10 0 16,-6 21 0-16,-5 14 0 15,-6 16 0-15,-3 14 0 16,-1 8-1-16,0 5-1 16,9 4-4-16,4-12-7 0,18 6-24 15,0-25-4-15,17 0 2 16,1-26-3-16</inkml:trace>
  <inkml:trace contextRef="#ctx0" brushRef="#br2" timeOffset="256590.6762">22296 3060 113 0,'-40'-6'39'16,"4"18"2"-16,-12-3-2 16,-1 18-36-16,4 8-1 15,5 6 0-15,4 6 0 16,9 2-1-16,8-3 0 15,11-1-1-15,15-9 0 0,13-11 0 16,11-12 0 0,9-13 0-16,11-11 0 0,2-11 0 15,0-10 0-15,-2-7 0 16,-6-3 0-16,-9 0 0 15,-8 4 1-15,-9 2-1 16,-10 9 1-16,-8 8-1 16,-1 19 0-16,-20-4 1 15,5 19-1-15,-1 7 0 16,3 6-1-16,3 3-1 15,8 1-1-15,8-3-1 16,15 0-7-16,-4-21-26 16,26 5-2-16,-1-22-1 15,15 3 0-15</inkml:trace>
  <inkml:trace contextRef="#ctx0" brushRef="#br2" timeOffset="257104.7056">22834 3108 101 0,'-28'18'38'16,"11"13"2"-16,-11-5-1 15,9 9-31-15,-5 0-5 16,7 1 0-16,2-5-1 16,6-1 0-16,4-8 0 15,8-7-1-15,8-14-1 16,4-7 0-16,6-9 0 15,1-8 0-15,3-9 1 16,1-3-1-16,-2-1 0 16,-3 2 0-16,-4 3 0 0,-3 7 1 15,-4 5-1-15,-6 8 1 16,-4 11-1-16,0 0 1 15,-4 12-1-15,0 3 0 16,3 1 1-16,1 2-1 16,3 0 0-16,8-3 1 15,3-7 0-15,5-3 0 16,8-12 0-16,3-3 0 15,-1-7 0-15,4-3 0 16,-2-3 1-16,-6-3 0 16,-2 5-2-16,-3 3 0 15,-6 6 0-15,-14 12 0 16,14-10 0-16,-14 10 0 15,-5 21 0-15,-3 4 0 0,-2 6 0 16,-1 5 0-16,2 6 0 16,3-2-4-16,7 5-3 15,-4-20-11-15,26 9-21 16,-7-24-2-16,14 2 0 15,-1-19-1-15</inkml:trace>
  <inkml:trace contextRef="#ctx0" brushRef="#br2" timeOffset="257447.7252">23376 3157 115 0,'-16'8'40'15,"16"10"0"-15,0-18-1 16,30 10-37-16,-4-6-1 0,7 1 0 15,8-7 0-15,2-6 0 16,1-4 0-16,-4-1 0 16,-5-7 0-16,-8-2 0 15,-10-3 0-15,-5-3 0 16,-14 4 0-16,-9 2-1 15,-10 3 0-15,-6 8 0 16,-10 11 0-16,-2 11 1 16,-4 11-1-16,-1 13 0 15,5 5 1-15,11 8-1 16,12 1 0-16,12-4-2 15,22-2-2-15,11-19-3 16,31 9-19-16,-3-30-13 16,20-1-1-16,-3-19-1 0,12-1 0 15</inkml:trace>
  <inkml:trace contextRef="#ctx0" brushRef="#br2" timeOffset="257755.7428">24019 3105 121 0,'-58'18'42'16,"11"15"1"-16,-4-10-2 15,18 7-38-15,13-2-1 16,17-4 1-16,22-10-3 16,14-8 0-16,20-13 0 15,10-12-2-15,4-5 1 16,2-12 0-16,-4-7 1 15,-6-8-1-15,-11-2 1 0,-14 3 0 16,-12 2 1-16,-16 12 0 16,-13 12 0-16,-11 17 1 15,-14 18-2-15,-5 22 0 16,-4 16 0-16,-1 14 0 15,6 14 0-15,0-15-17 16,32 16-17-16,-3-19-9 16,25-1 0-16,0-19-3 15</inkml:trace>
  <inkml:trace contextRef="#ctx0" brushRef="#br2" timeOffset="258520.7866">1857 5038 82 0,'0'0'40'16,"9"12"-1"-16,-14-2 1 16,8 11-31-16,-9 5-5 0,1 13-2 15,-4 8 1-15,-5 7-3 16,4 2 0-16,-8-5-4 15,18 4-25-15,-7-23-9 16,16-11-1-16,-9-21 0 16</inkml:trace>
  <inkml:trace contextRef="#ctx0" brushRef="#br2" timeOffset="258670.7951">1983 4748 95 0,'-34'-24'38'15,"-6"9"0"-15,11 22-1 16,2 10-37-16,27-17-4 15,14 23-32-15,12-17 0 0,27 4-2 16,8-10-1-16</inkml:trace>
  <inkml:trace contextRef="#ctx0" brushRef="#br2" timeOffset="258957.8116">2501 5045 99 0,'-25'54'40'16,"1"12"0"-16,-11-12-1 15,10-1-36-15,3-4 1 16,6-10-3-16,11-9 1 15,10-11 0-15,12-16-1 16,10-15 1-16,14-15-1 16,7-10 1-16,2-11-1 15,6-4 0-15,-2 1 0 16,-7 1 0-16,-6 10-1 0,-10 13 1 15,-9 13-1-15,-7 18 1 16,-9 14 0-16,-6 10-2 16,2 13-2-16,-4-5-7 15,21 18-23-15,-3-15-8 16,18 6 0-16,3-18-3 15</inkml:trace>
  <inkml:trace contextRef="#ctx0" brushRef="#br2" timeOffset="259686.8533">4435 4992 9 0,'0'0'29'16,"-13"-17"4"-16,5 2 0 16,8 15-19-16,-10-22 2 15,10 22 4-15,-21-11 1 16,13 25-5-16,-19-6-5 15,5 19-4-15,-8 3-1 16,0 11-2-16,-1 5 0 16,4 9-2-16,4-2 0 15,10 0-1-15,9-4 1 16,12-12-1-16,13-8-1 0,11-14-1 15,11-14 1-15,4-15-1 16,5-14 1-16,-1-12-1 16,4-10-1-16,-13-8 1 15,-6-3-2-15,-13-1 2 16,-9 4-1-16,-11 8 1 15,-6 9-1-15,-12 13 2 16,-3 11 0-16,0 11 1 16,3 10 0-16,3 7 0 15,10 4 0-15,10 2 0 16,10-1 0-16,11 1 0 15,9-5 0-15,10 3-1 16,-1-2 1-16,4 4 0 16,-3 6 1-16,-6 4-2 0,-16 10 2 15,-8 5-2-15,-14 7 1 16,-8 2 0-16,-10 0 0 15,-5-2-1-15,0-5-1 16,-2-10 1-16,7-12 0 16,14-22 1-16,0 0-1 15,14-27 1-15,11-10 0 16,9-13 0-16,3-6-1 15,1-7 2-15,4 1-2 16,-4 4 1-16,-9 10-2 16,0 6 0-16,-11 15-4 15,-2 5 1-15,1 17-3 16,-2-2-8-16,15 25-14 15,-7-13-11-15,22 10 0 0,-2-8 0 16,23 3 2-16</inkml:trace>
  <inkml:trace contextRef="#ctx0" brushRef="#br2" timeOffset="260043.8737">5742 4974 99 0,'-51'15'40'0,"-1"13"2"15,-13 0 0-15,-6 11-38 16,14 3 2-16,9 6-3 15,13-4 0-15,20-4-1 16,20-10 0-16,24-12-1 16,18-17-1-16,16-15 0 15,11-18-1-15,7-14 1 0,1-12-1 16,-5-9 2-16,-11-8-2 15,-12-1 1-15,-13-1 0 16,-14 9 0-16,-10 9 1 16,-14 14-1-16,-6 17 1 15,-11 21 0-15,-9 23-1 16,-3 18 0-16,-1 19-1 15,2 8-2-15,8 13-1 16,4-6-7-16,19 13-7 16,-2-28-12-16,25 7-11 15,1-24-1-15,20 1 1 16,-4-22 0-16</inkml:trace>
  <inkml:trace contextRef="#ctx0" brushRef="#br2" timeOffset="260627.9071">6299 5077 88 0,'-5'25'40'16,"1"-9"0"-16,17 3 1 15,3-12-31-15,14-2-7 16,9-11-2-16,9-5 2 15,2-8-2-15,2-6 0 16,-2-8-1-16,-6-1 2 16,-10-3-2-16,-7 2 2 15,-12 1-1-15,-15 8-1 16,-14 8 1-16,-10 11 0 0,-12 10 0 15,-7 15 0-15,-1 8-1 16,1 12 1-16,5 6 1 16,5 6-2-16,18 0 1 15,11-3-1-15,18-7 1 16,13-10-1-16,14-10 1 15,9-10-2-15,4-11 1 16,3-8 0-16,-1-4 1 16,-4-3-1-16,-7 2 0 15,-10 3 1-15,-11 9-1 16,-7 8 0-16,-11 8 1 15,-8 9-1-15,-6 5 0 16,-5 1 1-16,1 5-1 16,0-3 0-16,2-4 0 0,6-10 0 15,4-17 0-15,9 1 0 16,6-18 0-16,6-12 1 15,4-8-1-15,3-9 1 16,2-6-2-16,3 0 1 16,-1 3-1-16,-5 4 0 15,0 10-4-15,-5-1-2 16,10 20-10-16,-15-13-5 15,29 25-16-15,-9-9-3 16,17 9-1-16,5-4 0 16</inkml:trace>
  <inkml:trace contextRef="#ctx0" brushRef="#br2" timeOffset="261181.9388">8548 4894 79 0,'9'-9'40'0,"-9"9"-1"16,0 0 1-16,0 0-32 16,-27 11-3-16,7 12 0 15,-10 5-1-15,1 9-1 16,-2 4 0-16,6 7-1 15,7-1 1-15,11-1-2 16,10-9 1-16,14-8-1 16,15-14 0-16,15-14-1 15,10-16-1-15,4-14 2 16,3-9-2-16,-5-7 1 15,-11-1-1-15,-9-2 1 16,-17 5-2-16,-18 7 1 16,-15 10 1-16,-17 12-2 0,-7 9 1 15,-5 7 0-15,1 10 0 16,3 1-2-16,16 5-2 15,7-14-10-15,33 8-17 16,3-19-8-16,31-2 0 16,11-19-1-16</inkml:trace>
  <inkml:trace contextRef="#ctx0" brushRef="#br2" timeOffset="261449.9541">9665 4338 74 0,'-20'-39'41'15,"-11"-6"-1"-15,5 14 1 16,-15 9-23-16,4 16-13 16,-13 20 0-16,3 30-2 15,-6 20 2-15,-1 24-2 16,1 18-1-16,3 11-1 15,11 6 1-15,6 0-3 16,16-7 0-16,8-14-4 16,13-6-7-16,-2-39-16 15,17-1-12-15,-8-32 0 16,11-8-2-16,-17-26 2 15</inkml:trace>
  <inkml:trace contextRef="#ctx0" brushRef="#br2" timeOffset="261594.9624">9007 4977 114 0,'-15'-16'42'15,"15"16"-1"-15,15-19-3 16,17 6-42-16,35 7-19 16,0-21-18-16,22 10 0 15,11-15-3-15,20 5 2 16</inkml:trace>
  <inkml:trace contextRef="#ctx0" brushRef="#br2" timeOffset="262209.9976">11042 4902 75 0,'0'0'40'16,"-36"-20"-2"-16,9 19 2 0,-18-2-29 15,-4 9-6-15,-6 3 0 16,-1 15-1-16,-4 9 1 16,4 11-2-16,3 7 1 15,12 4-2-15,14-3 1 16,15-7-2-16,20-10 1 15,20-19-1-15,21-19-2 16,14-21 2-16,14-21-1 16,11-17 1-16,3-15-1 15,0-8 0-15,-9-8 0 16,-11 2 0-16,-17 5 1 15,-10 10-2-15,-14 16 1 16,-16 15 0-16,-14 27 0 0,-13 24-1 16,-9 30 1-16,-8 23 0 15,-2 23-1-15,-1 12 0 16,8 8 0-16,5 0-3 15,19-1-1-15,9-29-12 16,34 1-7-16,-1-40-17 16,29-12 3-16,-4-28-4 15,10-10 2-15</inkml:trace>
  <inkml:trace contextRef="#ctx0" brushRef="#br2" timeOffset="262382.0074">11722 4820 100 0,'-24'-11'41'0,"4"24"1"16,-15 8-2-16,9 26-34 0,-7 4-3 15,6 6-2-15,9 6 0 16,4-3-3-16,15-3-2 16,6-23-12-16,22 2-21 15,-4-28-4-15,18-8 0 16,-2-23 0-16</inkml:trace>
  <inkml:trace contextRef="#ctx0" brushRef="#br2" timeOffset="262515.015">11814 4530 97 0,'-7'-17'34'16,"7"17"-32"-16,0 0-2 16,14-1-38-16,19 14-2 0</inkml:trace>
  <inkml:trace contextRef="#ctx0" brushRef="#br2" timeOffset="262826.0328">12257 4703 95 0,'-14'18'40'16,"-16"-9"0"-16,3 14 0 15,-8-2-36-15,1 6 0 16,-1 3 0-16,5 4-1 16,8 2-1-16,11-3-1 15,16-5 0-15,10-6-1 16,19-7 0-16,11-4 0 15,7-5-1-15,3-4 1 16,-5 0 0-16,-2 3 0 0,-16 6 2 16,-13 7-1-16,-23 10 1 15,-15 5-1-15,-16 7 0 16,-11 0-1-16,-4 1-1 15,-1-8-6-15,14 6-12 16,-7-30-15-16,29 2-8 16,5-23 1-16,24-5-2 15</inkml:trace>
  <inkml:trace contextRef="#ctx0" brushRef="#br2" timeOffset="263315.0608">13083 4819 90 0,'-7'-20'39'16,"7"20"2"-16,-38-11-2 16,11 19-33-16,-19 10-1 15,-2 15-2-15,-1 5-1 16,3 9 0-16,9 5 1 15,12-1-3-15,19-3 1 16,18-10-4-16,30-4-2 16,13-29-16-16,31 7-18 15,5-19 0-15,18-3-2 16,-5-17 1-16</inkml:trace>
  <inkml:trace contextRef="#ctx0" brushRef="#br2" timeOffset="263946.0969">13583 4855 103 0,'-33'9'41'16,"-13"-3"1"-16,12 13-1 16,-12 3-38-16,11 11 0 15,0 1 0-15,8 10-1 16,5 3 1-16,11 4-2 15,12-5 1-15,14-4-2 16,14-11 2-16,15-12-2 16,10-13 0-16,6-12 1 0,3-13-2 15,-4-15 2-15,-7-6-1 16,-8-8 1-16,-15-6-2 15,-11 0 1-15,-17 0 0 16,-11 4 0-16,-7 11 0 16,-7 9-1-16,-8 12 1 15,1 11 0-15,3 10 0 16,6 9 0-16,8 8 0 15,12 1-1-15,9 0 1 16,14-2 0-16,16-8 0 16,9-3 0-16,9-7 0 15,3-2 1-15,0-3-1 16,-4 0 0-16,-6 2 1 15,-13 3 0-15,-8 5-1 16,-11 6 1-16,-10 7-1 0,-6 4 0 16,-8 6 2-16,-2 4-2 15,0 2 1-15,3 3-1 16,0-4 1-16,6-5-1 15,5-6 2-15,2-5-2 16,7-15 0-16,7-12 0 16,3-14 0-16,3-11 0 15,2-9 0-15,-2-9 0 16,3-6 0-16,-7-2-3 15,1 6-2-15,-9 4-2 16,2 18-6-16,-13-3-5 16,13 31-4-16,-21-15-5 15,23 30-9-15,-18-11-5 16,25 20 2-16,-6-7 2 0</inkml:trace>
  <inkml:trace contextRef="#ctx0" brushRef="#br2" timeOffset="265006.1575">14517 4952 104 0,'-4'17'41'0,"4"-17"1"16,0 0-1-16,29-10-37 16,-6-3-1-16,10-4-1 15,5-4-1-15,5-2 0 16,-1-3 0-16,-3 2 0 15,-6 0-1-15,-10-1 1 16,-8 5 0-16,-14 3 0 16,-13 5 0-16,-11 10 0 0,-8 6 0 15,-9 11-1-15,-2 10 2 16,-6 10-2-16,5 7 1 15,10 5-1-15,8-1 0 16,11 0 2-16,18-6-2 16,17-8 1-16,16-12-1 15,15-9 0-15,8-12 0 16,11-7 0-16,0-8 2 15,-2-5-4-15,-4-2 2 16,-13 1-1-16,-9 2 2 16,-9 4-1-16,-15 8 0 15,-19 8 0-15,8 12 0 16,-17 6 2-16,-4 6-2 15,-1 6 0-15,-2 4 0 16,2-1 0-16,4-1 0 0,1-6 0 16,6-9 0-16,3-17 0 15,13 2 0-15,2-19 0 16,7-12 0-16,2-10 0 15,8-9 0-15,-1-5 0 16,3-4 0-16,-3 2 0 16,-1 5 0-16,-3 10 0 15,-5 5-2-15,1 12-2 16,-7 7-2-16,7 16-4 15,-8-7-5-15,18 23-3 16,-13-20-3-16,23 21-6 16,-15-20-8-16,16 11-4 0,-9-13 3 15,4 5 6-15,-7 0 24 16,-16-10 20-16,5 18 5 15,-21-21 5-15,0 13 12 16,0 0 3-16,-5 21 2 16,-11-16-1-16,9 16-20 15,-4 3-17-15,3 5 0 16,-1 5-1-16,3 5 0 15,4-2-1-15,2-1 0 16,5-8 1-16,3-5-2 16,8-11 0-16,7-12 2 15,10-12-2-15,7-12 0 16,6-8 0-16,8-6 0 15,2-2 0-15,-1-1 0 16,-4 4 0-16,-6 11 0 0,-13 13 0 16,-12 17 0-16,-15 17 0 15,-18 20-2-15,-18 21 4 16,-14 21-4-16,-14 19 4 15,-9 6-4-15,-2 10 4 16,-2-3-2-16,5-6 0 16,5-12 0-16,12-15 0 15,11-20 0-15,11-22 0 16,13-18 0-16,15-22 0 15,-8-17 0-15,19-16 0 16,2-14 0-16,7-16 0 16,6-7 0-16,3-6 0 15,0 0-3-15,3 10-6 16,-10-6-6-16,9 22-2 0,-17-10-2 15,17 30-8-15,-21-12-12 16,7 8-4-16,4-9 3 16,14-8 3-16</inkml:trace>
  <inkml:trace contextRef="#ctx0" brushRef="#br2" timeOffset="265808.2034">16867 5015 107 0,'21'-6'39'0,"-1"-8"1"16,10 9-3-16,-1-5-39 0,8-2-6 16,20 12-23-16,-6-12-9 15,11 11 1-15,0-6-2 16</inkml:trace>
  <inkml:trace contextRef="#ctx0" brushRef="#br2" timeOffset="266229.2275">17879 4684 96 0,'-13'15'41'0,"-8"-1"0"15,9 21-1-15,-14 3-37 16,14 11 0-16,-2 5 0 16,10 4-1-16,4-5 1 15,13-5-2-15,14-14 1 16,15-17-2-16,12-17 1 15,15-16 0-15,8-16-1 16,1-11 0-16,-2-9 0 16,-3-2 1-16,-10 1-1 15,-11 7 1-15,-16 7 0 16,-12 11-1-16,-15 13 0 15,-9 15 1-15,-4 20-1 16,-7 7-1-16,-1 12 1 16,-2 4-2-16,7 7 0 15,2-8-5-15,20 10-9 0,-4-30-9 16,30 4-16-16,3-24 0 15,22-4-2-15,3-19 2 16</inkml:trace>
  <inkml:trace contextRef="#ctx0" brushRef="#br2" timeOffset="266558.2463">19051 4616 98 0,'-35'-2'42'16,"-10"5"0"-16,6 19-1 15,-8-3-36-15,11 14-3 16,15 3 0-16,13 3-1 15,16-1 0-15,14-1-1 16,14-7 0-16,11-9 0 0,6-5-1 16,3-6 1-16,-5-5 0 15,-7-3 0-15,-9-1 0 16,-9 0 0-16,-13 3 0 15,-13-4 0-15,-7 18 1 16,-9-3-1-16,-8 4 1 16,-3 2-1-16,-2 4 1 15,-2 0-2-15,7-2-1 16,3-8-4-16,21 6-12 15,0-21-10-15,14-10-15 16,7-11 2-16,23-2-2 16,0-18 2-16</inkml:trace>
  <inkml:trace contextRef="#ctx0" brushRef="#br2" timeOffset="266748.2571">19642 4556 87 0,'0'0'41'0,"-19"44"2"15,-17-1-2-15,4 21-26 16,-6 0-12-16,3 4-2 15,6-3 1-15,8-5-3 16,12-8-1-16,5-23-9 16,29 1-16-16,-7-28-14 15,16-7 1-15,-1-23-4 16,14-6 2-16</inkml:trace>
  <inkml:trace contextRef="#ctx0" brushRef="#br2" timeOffset="267635.3079">19783 4427 104 0,'9'13'41'0,"-8"3"1"16,16 13-1-16,-4-5-39 16,7 3 0-16,0 1 0 15,0 8 0-15,-4 0 0 16,-5 5 0-16,-7 3 0 15,-9 2 0-15,-6 1-1 16,-7 2 1-16,-4-3-1 16,-1-6 0-16,3-7 0 15,4-8 0-15,10-10-1 16,6-15 1-16,28-12-2 0,6-11 1 16,9-10 0-16,6-9-1 15,5-6 2-15,1-3-2 16,-4 4 1-16,-8 4-1 15,-8 13 1-15,-13 10 0 16,-12 13 0-16,-10 7-1 16,-9 33 1-16,-6 3-1 15,-6 6 0-15,0 8 0 16,6 1-1-16,6-2 1 15,11-4-1-15,16-10 0 16,11-11-2-16,11-12 2 16,12-11-2-16,3-12 2 15,3-10 0-15,-2-12 0 16,-3-8 0-16,-11-3 3 15,-7-7 0-15,-7 6 0 0,-13 1 2 16,-6 6 0-16,-9 11 0 16,-4 8 0-16,-10 13 0 15,-6 16-1-15,-3 13 0 16,-1 9 0-16,-3 8-1 15,5 8 0-15,5-3-1 16,8-2 1-16,9-4 0 16,9-12 0-16,11-12 0 15,7-12-1-15,10-14 1 16,6-11-1-16,6-10 1 15,-3-5-1-15,-2-4 0 16,-3 1-1-16,-7 7 1 16,-6 10 0-16,-12 16-1 15,-16 7 1-15,-8 39-1 0,-15 12 1 16,-11 19 1-16,-8 17-1 15,-9 12 1-15,-2 5-1 16,-2-3 1-16,4-5-1 16,5-12 1-16,10-11 1 15,8-24-2-15,8-20 0 16,20-29 0-16,0 0 0 15,0-17 0-15,14-20 0 16,6-14 0-16,3-13 0 16,7-8 0-16,0-6 0 15,5 4-5-15,-5-2-2 16,6 11-4-16,-14-3-2 15,13 23-5-15,-17-9-5 0,27 33-5 16,-10-18-3-16,31 18-6 16,6-3 0-16,13-4 3 15</inkml:trace>
  <inkml:trace contextRef="#ctx0" brushRef="#br2" timeOffset="268008.3292">22212 4209 102 0,'0'0'39'0,"5"27"3"15,-21-1-4-15,2 22-33 16,-10 8-4-16,-2 14-1 16,-2 12 2-16,3 8-2 15,-2 5 0-15,10-4 0 16,4-1-2-16,1-18-8 15,21 3-20-15,-6-28-10 16,11-11 1-16,-5-25-2 0</inkml:trace>
  <inkml:trace contextRef="#ctx0" brushRef="#br2" timeOffset="268175.3388">21961 4818 106 0,'-11'-14'43'0,"2"-3"-1"15,23 12 0-15,6-6-35 16,23-1-6-16,17-4-3 15,13-8-3-15,25 11-15 16,-12-23-15-16,22 10-7 16,-13-15 2-16,7 6-2 15</inkml:trace>
  <inkml:trace contextRef="#ctx0" brushRef="#br2" timeOffset="268543.3598">22980 4125 116 0,'-22'21'41'15,"-15"10"1"-15,3 22-1 16,-10 0-36-16,5 17-3 15,-1 5 0-15,5 6-1 16,2-3 0-16,9-2 0 16,7-10 0-16,9-7 1 15,8-13-2-15,8-10 0 16,8-14 0-16,6-12 0 15,6-11 0-15,3-7 0 16,3-8 0-16,-1-6 0 16,-2 2 0-16,0-1 0 15,-6 5 0-15,-4 1 0 0,-4 9 0 16,-3 6 0-16,-2 9 0 15,-6 7 0-15,3 7 0 16,-5 3 0-16,5 8-2 16,-4-1-4-16,9 10-3 15,-9-15-7-15,19 13-4 16,-18-28-5-16,28 10-6 15,-16-24-8-15,17-2 0 16,-5-16 1-16</inkml:trace>
  <inkml:trace contextRef="#ctx0" brushRef="#br2" timeOffset="268888.3795">23415 4674 101 0,'-14'4'41'0,"-4"9"1"0,11 18-1 15,-5-2-30-15,12 1-7 16,8-7-1-16,13-3 0 15,10-12-2-15,11-6 1 16,3-8-1-16,5-5-1 16,-5-9 1-16,-5-3-1 15,-12-1 0-15,-11-5 0 16,-13 2 0-16,-15 4 0 15,-12 6 0-15,-10 10 1 16,-10 11 0-16,-7 14 1 16,0 10-2-16,3 12 0 15,5 6 0-15,13 4 0 16,16 1 0-16,18-12-4 15,26 0-6-15,11-24-4 0,36 8-9 16,-4-30-5-16,35 7-11 16,-7-14-4-16,5-1 0 15,-8-7 1-15</inkml:trace>
  <inkml:trace contextRef="#ctx0" brushRef="#br2" timeOffset="269863.4353">2732 6078 83 0,'-18'-30'37'0,"-12"19"0"16,-26 12 2-16,-3 27-32 15,-23 12 0-15,-4 30 1 16,-8 10-2-16,5 20 1 15,6 6-2-15,13 6 0 16,17-2-2-16,19-7 1 16,21-13-3-16,19-12 1 0,22-21-1 15,18-15-1-15,15-18 0 16,8-17 0-16,6-14 1 15,3-11-1-15,-7-9 2 16,-6-3-2-16,-11-2 0 16,-11 3 0-16,-13 4 0 15,-7 5 0-15,-10 7 0 16,-13 13 0-16,0 0 0 15,10 16 0-15,-10 11 0 16,0 6 0-16,7 5-2 16,0 2-2-16,12 5-1 15,-3-15-8-15,22 8-9 0,-10-31-7 16,21 0-11-16,-3-26-1 15,12-6 1-15,-5-17 1 16</inkml:trace>
  <inkml:trace contextRef="#ctx0" brushRef="#br2" timeOffset="270195.4543">3200 6710 100 0,'-14'7'39'16,"-11"5"2"-16,5 16-3 16,-8 4-19-16,6 8-17 15,4 4 0-15,3 4 0 16,2 2 0-16,6-4-1 15,4-5 1-15,5-8-1 16,0-8 0-16,8-11 1 16,1-15-1-16,5-14 1 0,3-16-2 15,3-11 0-15,0-11 0 16,0-8 0-16,-1-6 0 15,-4-2 0-15,-3 4 0 16,1 9 0-16,-4 7 0 16,2 11 0-16,4 12-3 15,5 5-2-15,9 15-1 16,-1-3-10-16,25 21-8 15,-17-11-12-15,22 13-4 16,-8-9-2-16,8 8 1 16</inkml:trace>
  <inkml:trace contextRef="#ctx0" brushRef="#br2" timeOffset="270579.4763">3780 6819 116 0,'-24'21'41'0,"20"6"-1"15,5-17-1-15,20 1-36 16,10-10-1-16,20-6-1 16,7-7 1-16,4-8-2 15,1-5 1-15,-3-7 0 16,-8 0 0-16,-12-2 0 15,-17 0 0-15,-16 3-1 16,-18 5 0-16,-13 7 0 16,-13 10 0-16,-9 11 0 15,-9 14 1-15,-5 13 0 0,-1 13 0 16,3 6 2-16,10 6-3 15,10 5 0-15,16-2 0 16,15-9 0-16,23-10 0 16,21-13 0-16,24-13-2 15,7-17-10-15,27 8-9 16,-14-30-6-16,23 11-14 15,-13-17 0-15,2 4-1 16,-20-8 2-16</inkml:trace>
  <inkml:trace contextRef="#ctx0" brushRef="#br2" timeOffset="270930.4964">4464 6816 117 0,'-16'14'39'0,"18"1"1"15,8-13-2-15,25-3-35 16,6-7-1-16,11-5-1 15,4-5 0-15,3-4 0 16,-5-3 0-16,-4-2 0 16,-12 1 0-16,-13-2 0 15,-13 2 0-15,-16 4-2 16,-15 2 2-16,-10 7-1 15,-10 10 0-15,-11 9 1 16,-8 17 1-16,-2 12 0 16,-2 13 1-16,9 7-3 15,10 8 0-15,14 1 0 16,18-5 0-16,21-13 0 15,24-12 0-15,19-20-2 0,22-9-7 16,4-33-10-16,27-1-6 16,-17-31-7-16,15 0-8 15,-18-19 0-15,-1 0 1 16,-21-15 0-16</inkml:trace>
  <inkml:trace contextRef="#ctx0" brushRef="#br2" timeOffset="271111.5067">5301 6089 114 0,'-31'16'40'16,"11"36"2"-16,-14 12-2 15,13 24-35-15,-4 10-1 16,7 7 0-16,7 0-3 16,5-5-1-16,11-10-3 15,3-18-7-15,23-6-13 0,-11-34-6 16,24-13-13-16,-5-27 1 15,15-12-2-15,2-23 3 16</inkml:trace>
  <inkml:trace contextRef="#ctx0" brushRef="#br2" timeOffset="271420.5244">5665 6410 113 0,'-48'30'42'16,"-18"6"1"-16,4 15 0 15,-4 3-38-15,6 3 0 16,8 0-1-16,13 0-4 15,15-9 0-15,20-10 0 0,21-14 0 16,17-10 0-16,14-13 0 16,11-4 0-16,8-9 0 15,-4 1 0-15,1 2 0 16,-10 6 0-16,-8 11 0 15,-15 4 0-15,-9 10 0 16,-8 3 0-16,-4 6 0 16,-4-8-12-16,11 11-5 15,-17-34-7-15,30 25-3 16,-16-32-7-16,23 2-7 15,-1-17-1-15,15-7 3 16</inkml:trace>
  <inkml:trace contextRef="#ctx0" brushRef="#br2" timeOffset="272486.5854">7366 6629 76 0,'-39'6'40'15,"-4"10"0"-15,-19-2 1 16,3 15-21-16,-13-4-11 16,10 10-3-16,0 0-1 15,10 4-1-15,9 0-2 16,20 1 0-16,21-9-1 15,19-6 0-15,20-14 0 0,18-11-1 16,12-11 1-16,12-15 0 16,8-9 0-16,-4-7 0 15,-3-6 2-15,-9 3-3 16,-14 5 0-16,-12 5 0 15,-14 7 0-15,-16 12 0 16,-15 16 0-16,-1 11 0 16,-13 16 0-16,-3 8 0 15,-2 6 0-15,4 5 0 16,8 0 0-16,11-5-2 15,15-15-2-15,18-22-5 16,28-10-9-16,-2-37-5 16,34 2-4-16,-10-38-9 15,18 0-3-15,-6-19-2 0,-4-3 4 16</inkml:trace>
  <inkml:trace contextRef="#ctx0" brushRef="#br2" timeOffset="272667.5957">8369 5928 104 0,'-32'37'40'0,"-19"20"3"16,7 28-3-16,-8 18-25 15,10-1-10-15,8 6-4 16,13-5 0-16,11-5-2 16,10-16-1-16,17-6-4 15,2-27-12-15,20 4-9 16,-11-24-15-16,14-10 1 15,-9-18-1-15,8-6 2 16</inkml:trace>
  <inkml:trace contextRef="#ctx0" brushRef="#br2" timeOffset="273230.6279">8579 6587 116 0,'-14'14'41'0,"4"16"1"15,-11-4-2-15,7 5-36 16,-5 8-2-16,6 9 1 15,1-2-2-15,1 0 0 16,6-1 0-16,0-7 0 16,3-5-1-16,3-9 0 15,1-14 0-15,-2-10 0 16,22-13 0-16,-6-11-1 15,4-13 1-15,4-8 0 0,3-9 0 16,4-7 0-16,3-5 0 16,-1 3-2-16,0 6 3 15,4 4-2-15,-5 13 1 16,0 6-1-16,-1 12 1 15,-2 12 0-15,-3 10 0 16,-1 13 0-16,-3 6 0 16,-4 6 1-16,-5 3-2 15,-7 8 2-15,-8 2-2 16,-10 5 1-16,-9 1 0 15,-7-1 1-15,-5 1-1 16,-8-5 1-16,0-5-1 16,1-6 1-16,3-6-1 15,7-5 1-15,2-5-1 16,6 0 1-16,5 3-1 0,1 9 2 15,-1 13-2-15,0 14-2 16,-3 11 2-16,-4 15 0 16,-2 9 0-16,0 1-2 15,3 3-3-15,-6-16-8 16,22 3-8-16,-16-39-5 15,29 2-8-15,-6-40-8 16,29-11-2-16,-2-27 3 16</inkml:trace>
  <inkml:trace contextRef="#ctx0" brushRef="#br2" timeOffset="273876.6649">9360 5989 108 0,'2'-15'40'0,"-2"15"0"15,0 0-2-15,0 29-36 16,-8 6 0-16,2 14 0 15,-7 11 0-15,2 15 1 16,-3 7-1-16,-2 8 2 16,-3 2-2-16,2 1 2 15,-1-9-2-15,7-9 0 16,1-11 0-16,7-13-2 15,8-14 0-15,6-18 0 16,10-21 0-16,8-16 0 16,8-12 0-16,1-8 0 0,5-7 0 15,0-1 0-15,-1 0 0 16,-5 10 0-16,-7 9 0 15,-5 14 0-15,-6 13 0 16,-4 11 0-16,-5 13 0 16,0 9 0-16,2 8 0 15,1-2 0-15,8 3 0 16,4-5-7-16,13 0-4 15,-4-21-8-15,27 5-4 16,-19-31-5-16,23 5-4 16,-13-22-6-16,5 0-1 15,-12-13 4-15</inkml:trace>
  <inkml:trace contextRef="#ctx0" brushRef="#br2" timeOffset="274222.6847">10189 6574 117 0,'-23'-23'40'0,"2"17"0"16,-16 2 0-16,2 15-34 15,-5 10-2-15,-1 12 1 16,2 9-2-16,5 6-3 15,7 1 0-15,10-1 0 16,11-4 0-16,14-8 0 16,14-11 0-16,12-13 0 15,11-15 0-15,6-12 0 16,7-12 0-16,1-10 0 15,-2-6 0-15,-6-5 0 16,-8 2 0-16,-13 3 0 16,-9 8 0-16,-11 10 0 15,-11 15 0-15,-11 11 0 0,-5 11 0 16,0 11 0-16,0 7 0 15,4 5 0-15,7 2 0 16,8-8-2-16,21 3-12 16,-2-26-5-16,32 3-5 15,-7-30-4-15,25 4-3 16,-6-27-9-16,14-7 0 15,-7-15 2-15</inkml:trace>
  <inkml:trace contextRef="#ctx0" brushRef="#br2" timeOffset="274673.7105">10999 5934 118 0,'-32'43'41'0,"-12"12"3"0,6 20-3 16,5 5-35-16,0 6-3 15,7 2-1-15,6-1-2 16,6-5 0-16,9-8 0 15,8-12 0-15,2-9 0 16,5-11 0-16,0-16 0 16,5-11 0-16,0-12 0 15,4-13 0-15,2-9 0 16,-1-6 0-16,5-9 0 15,3-3 0-15,1-1 0 16,4 4 0-16,1 6 0 16,-2 8 0-16,1 10 0 15,-3 8 0-15,-1 7 0 16,-4 11 0-16,-6 9 0 0,-8 7 0 15,-3 1 0-15,-4 5 0 16,-12 2 0-16,-6-1 0 16,-7-1 0-16,-11-5 0 15,-3-4 0-15,0-6 0 16,-3-10 0-16,8-7-2 15,2-18-8-15,16 2-5 16,-7-26-6-16,33 8-5 16,-13-26-4-16,28 7-2 15,-4-11-9-15,13 4 3 16,1 4 4-16</inkml:trace>
  <inkml:trace contextRef="#ctx0" brushRef="#br2" timeOffset="275054.7322">11368 6734 117 0,'11'26'40'16,"3"-17"2"-16,19 1-2 15,9-12-37-15,10-5 1 16,5-10 0-16,2-6-1 15,1-8-1-15,-4-4-2 16,-10-1 0-16,-9 1 0 16,-13 2 0-16,-13 4 0 15,-17 11 0-15,-12 11 0 16,-11 13 0-16,-10 11 0 15,-4 10 0-15,-1 8 0 0,4 8 0 16,7 3 0-16,13-1 0 16,13-3 0-16,16-10 0 15,19-8 0-15,12-13 0 16,16-16 0-16,15-9 0 15,-1-19-12-15,22 2-6 16,-17-29-7-16,17 10-1 16,-29-24-7-16,11 10-6 15,-20-9-3-15,-8 7 7 16</inkml:trace>
  <inkml:trace contextRef="#ctx0" brushRef="#br2" timeOffset="275236.7427">12411 6257 8 0,'15'-27'19'0,"-29"1"5"16,14 26 5-16,-24 17 12 16,4 21 1-16,-16 4 2 15,7 22-3-15,-8-3-34 16,3 8-7-16,7 2 0 0,2 1 0 15,8-6 0-15,5-8 0 16,11-11 0-16,0-16-6 16,15-4-13-16,-14-27-6 15,21 0-5-15,-21-24-10 16,9-3-1-16,-12-15-1 15,-1-6 4-15</inkml:trace>
  <inkml:trace contextRef="#ctx0" brushRef="#br2" timeOffset="275401.7521">12073 6422 129 0,'18'2'44'15,"-1"-3"-1"-15,23 8-4 0,-3-7-39 16,17-1 0 0,9-6 0-16,0-7-3 0,4 4-9 15,-16-17-9-15,10 14-6 16,-25-18-10-16,-1 7-7 15,-14-7-1-15,-4 0 3 16</inkml:trace>
  <inkml:trace contextRef="#ctx0" brushRef="#br3" timeOffset="288418.4966">1716 8111 106 0,'5'-17'41'15,"-5"17"2"-15,0 0-3 16,-14-2-37-16,16 17-3 15,0 15 1-15,-1 12-1 0,0 15-1 16,-1 10 1-16,0 6-1 16,3 7 0-16,1-7-2 15,-1-3-4-15,-5-20-27 16,18-5-5-16,-1-25-1 15,11-12 0-15</inkml:trace>
  <inkml:trace contextRef="#ctx0" brushRef="#br3" timeOffset="288832.5203">1971 7730 105 0,'-65'-33'39'16,"-2"24"2"-16,-13 15-3 15,-1 30-36-15,-7 18 0 16,8 25-1-16,10 24 1 16,9 23 0-16,12 18-1 15,13 9 1-15,18 2-1 16,24-4-2-16,23-20 2 15,24-20-1-15,26-33 0 16,25-36 1-16,23-39-1 16,10-33-1-16,5-27 1 15,1-29 1-15,-5-21 0 16,-16-13-1-16,-28-3 1 15,-31-4 0-15,-37 4-1 16,-31 1 1-16,-29 11-1 0,-31 11 1 16,-26 16-1-16,-15 17 0 15,-11 13-1-15,1 21-2 16,17 23-7-16,10 0-17 15,36 26-14-15,23 0 1 16,36 11-2-16,27-3 0 16</inkml:trace>
  <inkml:trace contextRef="#ctx0" brushRef="#br3" timeOffset="289543.561">3530 7951 103 0,'0'0'38'0,"0"0"0"16,-3 11-1-16,-4 18-37 16,-7 15 1-16,0 17 0 15,-8 17 1-15,-3 15 0 16,-9 8 1-16,2 4-1 15,-4-10 1-15,9-5 0 16,4-19 0-16,8-16-1 16,9-22-1-16,12-22 0 15,10-22 0-15,9-19 0 16,7-23-2-16,5-19 1 15,4-12 0-15,3-18 0 0,2-11 1 16,0-11 0-16,1 1 0 16,-2 10 0-16,-6 11 0 15,-3 20 1-15,-7 18-1 16,-2 28 0-16,-6 27 0 15,2 31 0-15,-8 25-1 16,-1 26 1-16,-3 18-1 16,1 16-1-16,-2 13 0 15,5 1 0-15,3-7-1 16,0-6-1-16,5-12-1 15,-2-26-8-15,15-1-14 16,-17-36-15-16,5-13 1 16,-24-20-2-16,17-9 3 15</inkml:trace>
  <inkml:trace contextRef="#ctx0" brushRef="#br3" timeOffset="289717.5709">3581 8432 113 0,'-42'-6'41'15,"6"0"2"-15,25 13-2 16,11-7-38-16,29-11-1 15,28-14-2-15,22-10-3 16,22-3-6-16,-1-19-19 16,24 10-12-16,-7-14 0 15,1 9-2-15,-11-5 1 16</inkml:trace>
  <inkml:trace contextRef="#ctx0" brushRef="#br3" timeOffset="289921.5826">4577 7754 114 0,'-24'36'41'0,"-3"0"1"15,6 22-1-15,-8 10-40 16,8-3 0-16,5 6 0 16,3 16-1-16,0 0 0 15,2 2-2-15,7-5-3 16,2-16-6-16,23 3-18 15,-9-24-11-15,19-8-1 16,-3-26-1-16,18-14 2 16</inkml:trace>
  <inkml:trace contextRef="#ctx0" brushRef="#br3" timeOffset="290485.6148">4856 8233 75 0,'-23'-2'42'0,"9"28"-2"15,-14 8 1-15,8 19-13 16,-3 3-25-16,0 5 1 15,8 2-2-15,0 2 1 16,4-7-2-16,4-6 1 16,7-14-1-16,0-11 0 15,4-12-1-15,-4-15 1 16,16-10-1-16,-2-15-1 15,1-12 1-15,5-9-1 16,-1-9 1-16,6-8-1 16,4-9 1-16,0 1 0 0,2 6 0 15,0 4-1-15,0 8 2 16,4 10-2-16,-2 12 2 15,0 11-2-15,1 17 1 16,-5 9 0-16,-1 10-1 16,-5 6 1-16,-1 7-1 15,-8 5 0-15,-5 5 0 16,-9 1 0-16,-9 1 0 15,-6 1 1-15,-10-4 0 16,-1-5 0-16,-7-5 0 16,0-7 1-16,0-9-1 15,0-4 0-15,0-2 1 16,4-2-1-16,1 2 1 15,4 9-1-15,-1 11 1 0,-2 16 0 16,-4 17 1-16,-2 14-1 16,-2 13 1-16,-4 10-1 15,1 3 0-15,3-6-2 16,11-7-1-16,-1-23-6 15,30-6-15-15,-6-48-6 16,33-9-9-16,3-38-3 16,22-16-3-16,0-28 3 15</inkml:trace>
  <inkml:trace contextRef="#ctx0" brushRef="#br3" timeOffset="290901.6386">5712 7640 112 0,'-19'33'42'15,"0"26"1"-15,-14 3-2 16,8 23-37-16,-7-6-2 16,6 12 1-16,0 5-2 15,-2 3 0-15,3-2 0 16,-2-5-1-16,8-10 1 15,0-14-2-15,5-14 2 16,4-14-1-16,7-22 0 16,16-26 0-16,10-22 0 15,5-12 0-15,7-11 0 16,3-9 0-16,3 0 1 15,-2-1-1-15,-1 9 0 16,-9 16 0-16,-6 16 0 16,-6 18 0-16,-6 16 1 0,-4 15-2 15,0 11 1-15,-1 8-1 16,5 5-1-16,6-2-2 15,9 2-1-15,1-13-4 16,20 4-10-16,-7-32-8 16,26 4-12-16,-8-25-1 15,11-4-2-15,-7-17 3 16</inkml:trace>
  <inkml:trace contextRef="#ctx0" brushRef="#br3" timeOffset="291228.6573">6406 8222 112 0,'-33'-2'42'0,"-18"0"1"16,3 24-1-16,-9 4-38 15,-1 12 0-15,6 8-1 16,10 6 0-16,12 0-1 16,15 0-2-16,18-5 0 15,21-13 0-15,15-13 0 16,15-17 0-16,11-19 0 15,7-13 0-15,-1-12 0 16,-4-8 0-16,-10-3 0 16,-10 1 0-16,-14 8 0 15,-16 9 0-15,-15 17 0 16,-2 16 0-16,-31 18 0 15,2 17 0-15,2 10 0 16,0 7 0-16,8 5 0 16,8-7-9-16,20 4-6 0,-2-26-6 15,32 5-5-15,-9-35-7 16,24-5-11-16,-2-17-1 15,9-10 4-15</inkml:trace>
  <inkml:trace contextRef="#ctx0" brushRef="#br3" timeOffset="292273.7171">7591 8290 78 0,'11'-9'38'0,"-6"-3"-1"16,-5 12 0-16,0 0-32 15,7 13 0-15,-11 1-1 0,4 7 0 16,-3 3-1-16,1 10 0 15,-3 1 0-15,-1 6-1 16,0 1 0-16,-1 1 0 16,3-4-1-16,0-3 0 15,0-5 0-15,0-8 0 16,3-9-1-16,1-14 1 15,0 0 0-15,14-23 0 16,-4-12 0-16,4-8 0 16,-1-9 0-16,6-4 0 15,-1-8 0-15,3 2-1 16,0 6 1-16,0 8-1 15,0 13 0-15,-3 7 0 16,5 13 0-16,2 9-1 16,5 11 0-16,3 4-1 0,9 6-1 15,2-2-1-15,9 2-1 16,-3-6-3-16,15 11-11 15,-21-22-11-15,13 9-8 16,-16-11 0-16,-1 1-1 16,-14-6 2-16</inkml:trace>
  <inkml:trace contextRef="#ctx0" brushRef="#br3" timeOffset="292625.7372">8305 8183 99 0,'-24'8'40'0,"-13"0"2"16,7 11-2-16,-16 3-35 15,12 5 0-15,-2 4-2 16,5 9-1-16,3 3 0 15,5 1 0-15,7 1-1 0,10-2-1 16,12-8 1-16,11-6 1 16,10-13-2-16,11-13 1 15,7-16 0-15,7-9-1 16,4-13 1-16,-1-6-1 15,-4-5 0-15,-7-2 0 16,-7 5 1-16,-9 5-1 16,-9 8 0-16,-9 9 0 15,-10 21 0-15,0 0 0 16,-22 16-1-16,7 12 1 15,5 7-2-15,0 5 0 16,10 3-1-16,10-6-3 16,20 6-7-16,-4-28-11 15,31 13-5-15,-6-31-2 16,25 5-8-16,-9-21-2 0,6-1 2 15</inkml:trace>
  <inkml:trace contextRef="#ctx0" brushRef="#br3" timeOffset="292993.7583">9040 8255 102 0,'-26'-3'40'0,"-15"-1"2"15,4 18-2-15,-14 8-34 16,11 5-2-16,1 6-1 16,10 8-1-16,5 0 0 15,11-1 0-15,16-4-1 16,12-9 0-16,17-15 0 15,9-12 0-15,13-18 0 16,7-12-1-16,4-13 1 16,1-9-1-16,-5-6 1 0,-7-4-1 15,-7-3 1-15,-11 0 0 16,-9 7 0-16,-10 12 1 15,-8 12-2-15,-10 11 0 16,-9 23 0-16,-8 19 0 16,-7 17 0-16,-2 17-2 15,2 12 0-15,-1 4-1 16,9 6-2-16,6-6-1 15,20-7-3-15,1-23-12 16,29 8-5-16,-6-35-3 16,25 6-2-16,-12-35-3 15,18-1-5-15,-7-19 2 16</inkml:trace>
  <inkml:trace contextRef="#ctx0" brushRef="#br3" timeOffset="293181.7691">9752 8138 95 0,'11'-18'40'0,"-11"18"2"15,-11 6-3-15,-11 22-31 16,3 16-2-16,-6 12-3 15,3 7 0-15,-2-2-2 16,8 1-1-16,4-7-1 16,7-10-1-16,12-11-4 15,-7-34-13-15,36 9-9 16,-17-36-11-16,13-1-1 15,-6-22-1-15,5-2 1 16</inkml:trace>
  <inkml:trace contextRef="#ctx0" brushRef="#br3" timeOffset="293294.7755">9782 7923 95 0,'-13'-27'40'15,"-4"9"-2"-15,17 18-8 16,0 0-45-16,19 10-24 16,13 10 0-16,9-1-3 15</inkml:trace>
  <inkml:trace contextRef="#ctx0" brushRef="#br3" timeOffset="293723.8001">10459 8206 92 0,'-16'-13'42'0,"-2"7"0"0,-18-7-1 16,5 13-29-16,-14 0-8 16,-1 12 1-16,-8 14-1 15,5 9-1-15,-5 7 0 16,11 7-1-16,9 1 0 15,13 0-1-15,14-8 1 16,17-5-2-16,18-15 0 16,14-14 0-16,12-14 0 15,6-13 0-15,3-11-2 16,-2-9 2-16,-4-5-1 15,-8-2 1-15,-10 1 0 16,-11 7 0-16,-8 6 0 16,-11 13 0-16,-9 19 0 15,0 0 0-15,-21 22 0 16,7 8 1-16,-2 7-2 0,4 4 1 15,5 1-2-15,9-3-2 16,13-6-5-16,3-26-11 16,30 8-5-16,-8-38-5 15,29 5-1-15,-11-31-2 16,26 5-1-16,-11-22-5 15</inkml:trace>
  <inkml:trace contextRef="#ctx0" brushRef="#br3" timeOffset="293907.8106">11203 7755 116 0,'-27'20'43'15,"-15"16"-1"-15,3 32 0 16,-3 5-39-16,-1 11 0 16,5 4-2-16,5 2-1 0,9-6-3 15,8-7 0-15,9-8-3 16,-1-20-7-16,16 1-8 15,-16-31-15-15,17-4-6 16,-9-15 1-16,4-23 0 16</inkml:trace>
  <inkml:trace contextRef="#ctx0" brushRef="#br3" timeOffset="294074.8201">10781 8267 104 0,'-27'-32'42'16,"17"14"1"-16,-1 2-2 16,23 14-34-16,9 3-4 15,14 8 0-15,13-1-1 16,10-2-3-16,11-4-2 0,-3-11-8 15,10 9-8-15,-18-21-14 16,7 8-10-16,-16-14 1 16,-5 2-1-16</inkml:trace>
  <inkml:trace contextRef="#ctx0" brushRef="#br3" timeOffset="294558.8478">11569 8221 89 0,'0'0'39'16,"0"0"1"-16,-11 21-1 16,-7-9-32-16,3 12-1 15,-10 6-3-15,0 12 0 16,-2-1-1-16,4 4-2 15,8-1-1-15,1-7-4 16,23 2-19-16,-5-26-14 16,21-6-2-16,4-22-2 15,18-7 1-15</inkml:trace>
  <inkml:trace contextRef="#ctx0" brushRef="#br3" timeOffset="294706.8563">11680 7964 106 0,'-28'-11'41'0,"-7"7"-1"15,13 8-3-15,4 5-38 16,7-4-6-16,26 12-27 16,3-9-6-16,19 5 0 15,-1-6-1-15</inkml:trace>
  <inkml:trace contextRef="#ctx0" brushRef="#br3" timeOffset="295309.8908">12007 8207 102 0,'-35'21'41'15,"6"8"0"-15,-12-9-4 16,12 13-32-16,5-6-2 16,10 4 0-16,8-4-2 0,14-4 1 15,11-6-1-15,12-6-1 16,10-13 0-16,-1-3-1 15,6-8 0-15,-2-9 1 16,-4-2-1-16,-6-5 0 16,-9-1 1-16,-6 0-1 15,-11 0 1-15,-5 5 0 16,-5 6 0-16,-3 3 1 15,5 16 0-15,-14-11 0 16,14 11-1-16,0 0 2 16,2 11-1-16,11-4 0 15,9-2 0-15,3-1 0 16,7 0 0-16,0-2 0 15,2 4 0-15,-2 2 0 0,-8 2-1 16,-6 4 1-16,-6 6-1 16,-10 3 1-16,-6 1-1 15,-7 3 0-15,-3-4 0 16,-2-1 1-16,2-5-1 15,1-6 0-15,13-11 0 16,0 0 0-16,10-20 1 16,11-3-2-16,6-5 1 15,8-4 0-15,5 2 1 16,-3 0-1-16,0 8 0 15,-7 6 1-15,-6 10-1 16,-6 9 1-16,-8 8 0 16,-7 7-1-16,-1 4-1 15,-4 5-2-15,2 4-4 16,-4-8-8-16,15 15-9 0,-15-26-3 15,22 20-6-15,-18-32 0 16,33 24-2-16,-11-24-4 16</inkml:trace>
  <inkml:trace contextRef="#ctx0" brushRef="#br3" timeOffset="296126.9375">13596 8250 70 0,'15'-18'39'15,"0"6"-1"-15,-15-3 1 16,0 15-30-16,-9-22-2 16,-3 16-1-16,-11 1-1 15,-1 7 0-15,-8 4-2 16,-1 11 1-16,-3 9-2 0,0 10 1 15,1 8-1-15,10 5 0 16,5 1-2-16,12 2 1 16,13-7 0-16,12-7 0 15,17-12-1-15,12-13 0 16,13-13 0-16,2-12 0 15,9-12 1-15,-5-9-1 16,-6-5 0-16,-9-6 0 16,-11-2 0-16,-11-3 0 15,-13 8 0-15,-8 2 0 16,-11 7 0-16,-5 6 0 15,-1 8 0-15,-2 4 0 16,12 14 0-16,0 0 0 16,0 0 0-16,14 3 1 0,9 4-1 15,10 2 0-15,0 2 1 16,5 4-1-16,-1 3 1 15,-3 4-1-15,-6 5 1 16,-11 7-1-16,-10 1 0 16,-11 5 0-16,-9-1 0 15,-3-2 1-15,-3-7-1 16,1-2 0-16,0-10 0 15,8-7 1-15,10-11 0 16,0-12 0-16,14-9 0 16,6-7 0-16,8-6 1 15,6-6-1-15,5-2 0 16,-1-2 0-16,5 8-1 15,-4 1-1-15,2 6-3 0,-9-2-6 16,7 21-6-16,-22-12-8 16,22 22-6-16,-20-20-1 15,25 25-2-15,-12-13-2 16,24 9-3-16</inkml:trace>
  <inkml:trace contextRef="#ctx0" brushRef="#br3" timeOffset="296884.9809">15511 7823 96 0,'-5'35'39'0,"-16"0"2"15,-1 16-2-15,-7 2-35 16,-1 8-2-16,-1 5 1 15,3 3-1-15,1-4 0 16,7-3-1-16,2-8 0 0,10-10 0 16,5-15 0-16,7-12 0 15,9-17 0-15,7-15 0 16,4-16 1-16,5-13-1 15,5-13 0-15,3-8 1 16,0-9-1-16,-3-3 0 16,-1 1 0-16,-1 9 0 15,-3 9 0-15,-6 14 0 16,-1 14 0-16,-1 19 0 15,-2 17 0-15,1 17-1 16,-2 21 1-16,1 9 0 16,0 10-1-16,3 11 1 15,-2 4-1-15,-1 2-2 16,-3-2 0-16,-5-6-3 0,3-8-3 15,-14-19-8-15,15 4-9 16,-23-33-5-16,13 5-5 16,-20-30-2-16,15 9-2 15,-27-33 1-15,9 10 23 16,-7-5 20-16,-13-16 14 15,11 16 5-15,-17-13 9 16,17 21 4-16,-10-7 3 16,16 14 2-16,-4-7-20 15,25 20-13-15,-3-12-3 16,25 9-2-16,15-5-4 15,14-9-3-15,23 7-11 16,-7-22-11-16,26 12-7 16,-10-19-8-16,7 4-2 0,-12-7 0 15</inkml:trace>
  <inkml:trace contextRef="#ctx0" brushRef="#br3" timeOffset="297072.9916">16369 7732 112 0,'-32'23'42'0,"5"23"1"16,-10 2-1-16,7 21-36 15,-1-3-4-15,7 7-2 16,7 3 1-16,2 0-2 16,10-5-2-16,2-9-4 15,21 5-14-15,-6-34-15 16,23 1-3-16,-9-22-2 15,14-5-1-15</inkml:trace>
  <inkml:trace contextRef="#ctx0" brushRef="#br3" timeOffset="297659.0251">16576 8174 107 0,'0'0'40'0,"-27"21"2"16,15 8-1-16,-10-6-35 15,7 14-2-15,-1 2-2 16,5 11 0-16,3-5 0 15,2-2-1-15,3-4 1 16,2-8-1-16,2-7-1 16,2-11 1-16,-3-13-1 0,16-12 1 15,-4-12-1 1,2-6 0-16,6-10 0 0,1-4 0 15,4-8 0-15,4-3 0 16,2-1 0-16,4 9 1 16,-1 4-1-16,1 9 2 15,-1 6-2-15,0 13 0 16,-1 9 0-16,-4 11 0 15,-1 9 0-15,0 2 0 16,-5 8 0-16,-3 3-2 16,-6 3 2-16,-5 1-1 15,-9 0 1-15,-5 4 0 16,-11-4-1-16,-9 1 1 15,-5-4 0-15,-10-1 0 16,-5-7 0-16,0-5 0 16,1-7 0-16,2-5 0 0,6-4 0 15,5-3 0-15,9-2 0 16,3 0 1-16,19 6-1 15,-17 5 0-15,11 13 1 16,-1 16-1-16,-7 12 2 16,-1 14-2-16,-8 9 0 15,-3 9 0-15,-5 3 0 16,2-9-3-16,5-1-7 15,-5-26-10-15,23 2-6 16,-8-40-9-16,27 1-3 16,-13-28 4-16,25-6-7 15</inkml:trace>
  <inkml:trace contextRef="#ctx0" brushRef="#br3" timeOffset="298266.0599">17568 7611 103 0,'0'0'38'16,"-9"16"2"-16,-10 1 0 15,-4 17-37-15,-7 7 0 16,0 13 2-16,-6 13-1 15,-2 11-1-15,-4 1 1 16,6 5-1-16,3-3-1 16,8-7 0-16,11-12 0 15,13-8-2-15,8-19 0 16,16-14 1-16,11-18-1 15,9-14 0-15,4-13 0 16,2-10 0-16,0-3 2 0,-7-5-2 16,-1 6 0-16,-12 3 0 15,-7 10 0-15,-9 12 0 16,-13 11 0-16,9 15 0 16,-10 8 0-16,-2 11 0 15,2 6 0-15,2 3-2 16,9 5-1-16,4-8-2 15,16 1-11-15,-6-26-8 16,29 13-5-16,-11-35-3 16,24 4-7-16,-9-19-3 15,10-2 2-15</inkml:trace>
  <inkml:trace contextRef="#ctx0" brushRef="#br3" timeOffset="298591.0784">18169 8194 91 0,'-29'-24'42'16,"2"14"1"-16,-14-4-1 15,7 21-10-15,-3-4-30 16,3 10 1-16,3 10-3 15,7 12 0-15,4 0 0 16,7 7 0-16,3 0 0 16,11-5 0-16,8-4 0 15,8-10 0-15,8-12 0 16,8-10 0-16,2-11 0 15,7-10 0-15,1-6 0 16,-2-4 0-16,-5 0 0 16,-5 5 0-16,-7 3 0 15,-5 7 0-15,-9 10 0 0,-10 5 0 16,5 19 0-16,-7-2 0 15,-1 5 0-15,2-3-2 16,12 4-10-16,-11-23-9 16,31 21-5-16,-20-35-11 15,31 11-1-15,-9-23-1 16,19 5 1-16</inkml:trace>
  <inkml:trace contextRef="#ctx0" brushRef="#br3" timeOffset="299649.139">19058 8200 53 0,'2'-10'37'15,"-2"10"0"-15,9-15 0 16,2 16-9-16,-11-1-19 16,14-7-2-16,-14 7-2 15,9 18 1-15,-8 3-2 16,1 9 0-16,-6 6-1 15,-1 9 0-15,-4 2-2 16,1 2 1-16,-1-5-1 16,2-3 0-16,0-8-1 15,4-6 1-15,4-12-1 16,-1-15 0-16,11-6 0 15,2-15 0-15,1-9 0 16,1-7 0-16,4-8 0 0,0-6 0 16,1-5 1-16,3 0-1 15,-2 5 0-15,-1 5 0 16,4 10 0-16,-2 6 0 15,2 12 0-15,-1 8 0 16,3 13 0-16,-1 8 0 16,2 7 0-16,-1 3-1 15,0 6 1-15,-4 2 0 16,-3 1-1-16,-2 2 1 15,-9-1 0-15,-8 0 0 16,-9-2 0-16,-10-3 0 16,-6-7-1-16,-9-5 2 15,-2-4-1-15,-6-5 0 0,4-3 1 16,0-2 0-16,2 4-1 15,9 4 1-15,2 9 0 16,5 12-1-16,0 12 1 16,4 18 0-16,-2 6 1 15,0 10-3-15,0 4 1 16,-2-4-5-16,7 6-12 15,-10-24-8-15,22 3-9 16,-12-29-4-16,23-5-3 16,-10-26-2-16</inkml:trace>
  <inkml:trace contextRef="#ctx0" brushRef="#br3" timeOffset="300581.1923">20237 8221 83 0,'0'-19'37'0,"-5"6"-1"0,-14-5 2 16,-7 10-33-16,-7 6-1 15,-6 8 1-15,-8 5 1 16,2 13-1-16,-10 6 0 15,3 11 1-15,4 6-3 16,3 5 1-16,10-1-2 16,15-3 0-16,13-3-1 15,14-8 0-15,16-11-1 16,15-11 1-16,13-15-1 15,8-11 0-15,7-13 0 16,-1-10 0-16,-3-6 0 16,-8-5 1-16,-8-4-1 15,-13 2 0-15,-10 5 0 0,-13 2 0 16,-10 13 1-16,-8 7-2 15,-7 13 2-15,-7 11-1 16,3 12 0-16,-2 11 0 16,7 10 0-16,5 5 0 15,9 0 0-15,15-1 1 16,16-10-2-16,12-7 1 15,9-10 0-15,9-13-1 16,3-10 0-16,1-7 0 16,-6-5 0-16,-8-3 1 15,-11-3-1-15,-12 4 1 16,-10 4 1-16,-10 4-1 15,-8 15 0-15,-14-4 0 16,-4 18 0-16,-2 10 1 0,-2 5-1 16,-2 8 0-16,5 2 0 15,3 0 1-15,5-3-1 16,6-4 1-16,7-10 0 15,2-9 0-15,-4-13 0 16,25-6-1-16,-9-12 1 16,3-8 0-16,3-7 0 15,0-3-1-15,2-6 1 16,-2 0-1-16,1 3 0 15,-3 3 0-15,-1 10 1 16,-3 5-2-16,1 5 0 16,1 3-2-16,4 7-2 15,-1-5-3-15,13 11-10 16,-11-20-6-16,25 13-5 15,-12-23 0-15,23 7-2 0,-11-22-5 16,16-2 1-16,-6-11 2 16</inkml:trace>
  <inkml:trace contextRef="#ctx0" brushRef="#br3" timeOffset="300754.2022">21505 7719 106 0,'-13'13'41'16,"-12"19"0"-16,-3 26-1 16,-11 2-31-16,4 15-6 15,-4 4-2-15,3 10 0 16,1 2-1-16,4-5-1 15,3-3-2-15,4-15-3 16,10-3-10-16,-6-24-17 16,20-3-4-16,-9-22-3 15,9-16-2-15</inkml:trace>
  <inkml:trace contextRef="#ctx0" brushRef="#br3" timeOffset="301088.2213">21158 8178 112 0,'0'0'42'0,"-13"5"1"15,21 11-2-15,-7-1-36 16,24-5-2-16,11-3-2 16,11-1 0-16,7-6 0 15,0-2-1-15,2-2 1 16,-2 1-1-16,-8-1 1 15,-6 4-1-15,-9 4 1 0,-9 5-1 16,-8 5 0-16,-8 10 1 16,-9 3-1-16,-6 7 2 15,-4 4-2-15,-4 4 0 16,1-2 0-16,-3-3-2 15,8-5 0-15,3-10-2 16,13-5-8-16,-1-27-10 16,28 5-5-16,-6-30-10 15,21 5 4-15,-7-24-6 16,15-1-3-16</inkml:trace>
  <inkml:trace contextRef="#ctx0" brushRef="#br3" timeOffset="301212.2284">21933 7919 110 0,'-23'-13'40'16,"7"20"3"-16,-3 1-8 15,7-7-39-15,22 20-32 16,-2-10-7-16,20 12 0 16,-3-3-1-16</inkml:trace>
  <inkml:trace contextRef="#ctx0" brushRef="#br3" timeOffset="301472.2432">22406 8190 101 0,'-48'10'42'0,"-11"-3"2"16,5 13-2-16,-16 1-33 0,13 12-4 16,4-1-1-16,12 7-1 15,9-2-2-15,18-2 0 16,19-9 0-16,18-8-2 15,21-13-2-15,12-16-4 16,25-1-13-16,-11-25-14 16,28 6 1-16,-16-22-3 15,13 5-8-15,-15-17 2 16</inkml:trace>
  <inkml:trace contextRef="#ctx0" brushRef="#br3" timeOffset="301663.2542">22846 7846 118 0,'-32'33'42'0,"2"21"1"15,-9-4-2-15,10 6-36 0,-5 5-3 16,2 8-1-16,7-5-1 16,-2-4-2-16,8-5-1 15,2-10-4-15,17 1-7 16,-9-29-17-16,31 7-2 15,-8-24-9-15,20-6-1 16,0-14 1-16</inkml:trace>
  <inkml:trace contextRef="#ctx0" brushRef="#br3" timeOffset="302024.2748">22845 8262 111 0,'-20'8'44'0,"7"13"0"16,-3-10-1-16,16-11-37 15,13 13-4-15,10-9-1 16,7-4 0-16,6-4 0 15,4-5-1-15,8-4 2 16,3-3-2-16,-5-4 0 16,-3-2 0-16,-9 0 0 15,-4 0 0-15,-7 2 0 16,-11 3 0-16,-12 5 0 15,-13 7 0-15,-12 7 0 16,-9 7 0-16,-6 7 0 16,-1 6 0-16,-1 9 0 15,5 2 0-15,6 0 0 16,14 1 0-16,10-5 0 15,21-3 0-15,10-10 0 16,21-3-8-16,6-16-4 0,24 7-4 16,-8-28-8-16,28 11-13 15,-17-21 1-15,10 9 0 16,-19-15-3-16</inkml:trace>
  <inkml:trace contextRef="#ctx0" brushRef="#br3" timeOffset="302316.2915">23694 8035 129 0,'-37'2'43'16,"3"18"0"-16,-10-6-9 15,6 12-30-15,5 6-2 16,9 0-2-16,12-4 0 16,14-4 0-16,13-7 0 15,10-5 0-15,9-6 0 0,3-3 0 16,5-1 0-16,-4-1 0 15,-6 2 0-15,-7 7 0 16,-7 8 0-16,-13 7 0 16,-15 5 0-16,-8 5 0 15,-11 3 0-15,-6-2 0 16,-5 3-6-16,-10-12-4 15,6 6-5-15,-13-25-7 16,27 12-6-16,-18-24-10 16,26 10 4-16,-12-20-1 15,12-4-2-15</inkml:trace>
  <inkml:trace contextRef="#ctx0" brushRef="#br3" timeOffset="304531.4182">2692 9878 81 0,'-11'1'38'0,"-4"-7"0"16,15 6 0-16,-9-12-27 15,22 5-5-15,6-8-1 16,17 0-1-16,10-7-2 16,8 1-1-16,16 6-6 15,-9-8-18-15,17 21-16 16,-8-2 0-16,2 15-2 15,-11-1 2-15</inkml:trace>
  <inkml:trace contextRef="#ctx0" brushRef="#br3" timeOffset="304945.4419">3870 9596 85 0,'-17'-19'40'0,"5"6"0"15,-12-2 1-15,3 11-25 16,-9 5-12-16,1 14 1 16,-10 4-1-16,2 12-1 15,-4 4 0-15,2 5-2 16,4 2 0-16,9-2 0 15,9-4-1-15,11-5 1 16,12-8-1-16,13-4 0 16,12-5 0-16,2-4 0 15,5-1 0-15,2-2 0 0,-4 0 0 16,-4 5 0-16,-11 6 0 15,-10 6 1-15,-11 4-1 16,-8 4 0-16,-7 0-1 16,-2 1 0-16,1-4-2 15,-2-11-2-15,11 0-11 16,0-28-11-16,25 0-11 15,0-18-3-15,17 0-1 16,3-17 1-16</inkml:trace>
  <inkml:trace contextRef="#ctx0" brushRef="#br3" timeOffset="305496.4734">4193 9705 107 0,'0'0'40'16,"0"0"1"-16,-11 0-2 15,-5 7-36-15,0 9 1 16,1 8-1-16,1 11 1 15,3 4-2-15,3 4 0 16,5-1 0-16,11 0 0 16,10-9-1-16,7-9 0 15,7-11 0-15,8-14 0 16,8-14-1-16,-2-8 2 15,3-12-2-15,-5-6 0 16,-3-3 0-16,-3-2 0 16,-5 0 0-16,-5 1-2 15,-9 8 2-15,-1 7-1 0,-9 11 0 16,-9 19 1-16,-5 15-1 15,-8 26 1-15,-9 23-1 16,-10 23 2-16,-3 19-3 16,-9 14 2-16,-2 16-1 15,0 5 1-15,1-5-1 16,4-12 1-16,7-14 0 15,4-23 0-15,10-17 1 16,4-23 0-16,8-26 1 16,8-21-1-16,-1-28 0 15,7-14-1-15,6-17 1 16,5-12-1-16,5-14 2 15,7-7-2-15,7-1 0 16,3 2 0-16,5 8 0 16,3 5-5-16,1 12 1 0,-3 2-10 15,21 28-9-15,-20-14-5 16,18 27-3-16,-15-14-3 15,16 20-2-15,-9-11-4 16,4 9 4-16</inkml:trace>
  <inkml:trace contextRef="#ctx0" brushRef="#br3" timeOffset="306019.5033">5098 9849 111 0,'-20'7'41'0,"6"13"2"16,-10-11-2-16,7 8-34 15,-3 0-2-15,6 5-2 16,2 1-1-16,3 0 0 15,2 2-2-15,1 0 0 0,4-2 0 16,1 0 0-16,4-6 0 16,3-4 0-16,-6-13 0 15,23 1 0-15,-6-15 0 16,6-9 0-16,1-8 0 15,1-5 0-15,1-3 0 16,-2-1 0-16,-2 3 0 16,-3 6 0-16,-3 8 0 15,-8 10 0-15,-8 13 0 16,0 0 0-16,6 21 0 15,-8 4 0-15,0 2 0 16,4-1 0-16,2-3 0 16,8-6 0-16,10-14 0 15,11-10 0-15,15-14 0 0,8-10 0 16,4-7 0-16,4-3 0 15,0-2 0-15,-6 5 0 16,-7 7 0-16,-12 10 0 16,-12 16 0-16,-16 16 0 15,-8 14 0-15,-9 12 0 16,-6 8 0-16,-2 3 0 15,-1 3 0-15,3-4 0 16,10-10 0-16,5-17-10 16,23-4-5-16,-4-33-7 15,30 5-4-15,-13-37-4 16,28 6 0-16,-16-32-2 15,21 7-1-15,-15-14-1 0</inkml:trace>
  <inkml:trace contextRef="#ctx0" brushRef="#br3" timeOffset="306463.5287">6218 9297 114 0,'-17'17'40'0,"-17"12"2"15,9 28 0-15,-8 0-37 16,9 11 0-16,3 6-2 16,7 0 1-16,6-2-4 15,3-4 0-15,6-7 0 16,3-12 0-16,1-9 0 15,4-12 0-15,0-14 0 16,3-11 0-16,0-12 0 16,3-13 0-16,3-6 0 15,2-10 0-15,3-7 0 0,3-1 0 16,6 0 0-16,1 5 0 15,4 7 0-15,-1 9 0 16,-1 11 0-16,0 13 0 16,-5 15 0-16,-6 11 0 15,-5 12 0-15,-8 6 0 16,-7 3 0-16,-7 2 0 15,-7 1 0-15,-10-2 0 16,-9-7 0-16,-8-6 0 16,-4-9 0-16,-5-8 0 15,2-10 0-15,6-11 0 16,7-10 0-16,8-12-3 15,22 0-8-15,5-24-6 16,31 13-5-16,-5-21-6 16,31 18-2-16,-10-18-1 0,24 24-3 15,-13-14 2-15,12 15 0 16</inkml:trace>
  <inkml:trace contextRef="#ctx0" brushRef="#br3" timeOffset="306763.5459">6819 9631 118 0,'-11'25'42'0,"-18"-3"2"16,5 19-3-16,-3-4-36 15,1 6 0-15,8 2-5 16,4 2 0-16,9-6 0 16,10-3 0-16,11-11 0 15,11-15 0-15,5-13 0 16,6-13 0-16,1-13 0 15,-1-9 0-15,-6-9 0 0,-4-6 0 16,-11-2 0-16,-12 7 0 16,-10 3 0-16,-10 11 0 15,-7 11 0-15,-7 9-3 16,7 15-7-16,-10-1-7 15,19 24-6-15,-11-20-5 16,28 24-3-16,-4-30-1 16,10 25-3-16,1-25 2 15,15-4-2-15</inkml:trace>
  <inkml:trace contextRef="#ctx0" brushRef="#br3" timeOffset="307299.5765">7327 9056 108 0,'-3'16'42'16,"-8"9"0"-16,5 33-2 15,-8 9-36-15,0 18-1 16,-2 14 0-16,0 14 1 16,-6 6-3-16,-4-1 1 15,6-9-3-15,7-12 0 0,8-13-6 16,3-31-12-16,28 1-10 15,-6-37-7-15,21-12-7 16,1-24-1-16,16-12 1 16</inkml:trace>
  <inkml:trace contextRef="#ctx0" brushRef="#br3" timeOffset="311994.8451">9675 8985 78 0,'3'-16'38'0,"-3"16"-1"16,5-18 0-16,-5 18-33 15,0 0-1-15,0 0 0 16,-8 18 0-16,-3 9 1 15,-5 5-1-15,-6 12-1 16,-6 12 1-16,-8 15 0 16,-13 11-1-16,-8 10 1 15,-9 6-1-15,-8 6 0 16,-1-3-1-16,0-6 0 0,6-12 0 15,6-15 0-15,11-16-1 16,11-18-1-16,12-22 0 16,6-16 1-16,9-19-1 15,5-10 1-15,1-13-1 16,2-10 1-16,2-8-1 15,0-3 0-15,1-2 1 16,1-1 0-16,4 8 0 16,-1 4-1-16,5 2 1 15,5 5 0-15,7 7 1 16,8 6-1-16,5 4 1 15,9 7 0-15,2 4 0 16,4 9 0-16,-1 7 0 16,0 16 0-16,-5 9 0 0,-7 12-1 15,-8 13 1-15,-5 11-1 16,-6 10 1-16,-7 11 0 15,-2 4 0-15,0 1 0 16,-1 1 0-16,7-4 1 16,6-7-2-16,10-14 2 15,10-15-2-15,12-21 0 16,8-21 1-16,9-15-2 15,5-16 0-15,-5-13-2 16,-5-1-3-16,-15-19-11 16,-2 18-21-16,-27-10-4 15,-5 11 0-15,-16-3-2 16</inkml:trace>
  <inkml:trace contextRef="#ctx0" brushRef="#br3" timeOffset="316834.1219">10431 9825 112 0,'0'0'43'0,"-7"19"-1"16,7-19-4-16,-16 8-47 16,16-8-31-16,0 0-2 15,21-6-1-15,-15-9 0 16</inkml:trace>
  <inkml:trace contextRef="#ctx0" brushRef="#br4" timeOffset="322272.4329">4833 10751 59 0,'6'-19'35'0,"-6"19"0"16,4-10 0-16,-4 10-24 16,0 0-3-16,0 0-1 15,0 0-2-15,0 0 0 16,2 11-1-16,2 7-2 15,-3 11 1-15,1 8-1 16,-2 13-1-16,-1 10-2 16,-5 11 2-16,-2 4-3 15,-2 2 2-15,-1-3-2 0,3-9 0 16,0-9-2-16,8-14-2 15,0-23-9-15,14-5-23 16,-2-25 1-16,10-7-2 16,-7-14 0-16</inkml:trace>
  <inkml:trace contextRef="#ctx0" brushRef="#br4" timeOffset="322812.4638">4602 10864 92 0,'-12'2'38'0,"12"-2"-1"16,0 0 1-16,7-13-35 0,21 3-1 16,10-5 0-16,10 1 0 15,8-4 1-15,0 0-2 16,3-1 1-16,3 5-1 15,-9 2 1-15,-5 6-1 16,-8 3 0-16,-9 8 0 16,-3 5 0-16,-8 9 0 15,-6 8 0-15,-6 6 0 16,-6 9-1-16,-4 2 0 15,-3 9 0-15,-3 0-2 16,0 1 2-16,0-3-2 16,1-5 1-16,1-5 0 15,5-9 0-15,3-11 0 16,3-6 2-16,-5-15-1 15,23-5 0-15,-4-12 0 0,3-7 1 16,2-6-1-16,1-3 1 16,2-1 1-16,-3 1 0 15,-4 6 0-15,-4 6 0 16,-4 8 1-16,-2 10-3 15,-10 3 1-15,12 19-1 16,-7 5-2-16,-1 3 2 16,3 3-3-16,0 5 2 15,5-2-3-15,2 1 1 16,-1-10-2-16,8 2-5 15,-8-20-24-15,18 2-7 16,-10-14 1-16,10 0 0 16</inkml:trace>
  <inkml:trace contextRef="#ctx0" brushRef="#br4" timeOffset="323151.4832">5588 11063 87 0,'0'0'38'15,"-13"16"0"-15,18 1 0 16,1-7-34-16,11 0-2 15,4-5 1-15,10-2 0 16,1-8 0-16,7-5-1 16,1-5 0-16,0-5 1 15,-3-8-1-15,-7 3 1 16,-4-5-1-16,-9 2 1 15,-9 1-2-15,-9 6 2 0,-10 8-3 16,-5 8 0-16,-11 10 1 16,-4 11-2-16,-4 7 0 15,5 8-1-15,-2 7 1 16,6 3-1-16,8 0 1 15,10-3-2-15,11-3 0 16,12-11-3-16,15-1-1 16,2-22-23-16,21 3-10 15,0-17 0-15,14-4-1 16</inkml:trace>
  <inkml:trace contextRef="#ctx0" brushRef="#br4" timeOffset="323467.5013">6312 10867 105 0,'-29'-6'40'0,"3"13"1"15,-11 0-4-15,7 11-33 16,0 1-1-16,7 9-1 16,8-2 0-16,7 2-2 15,11-5 0-15,12-3-1 16,10-5 1-16,5-5-2 15,6-1 2-15,1-3-1 16,-5 0 0-16,-3 1 2 16,-8 3-1-16,-11 5 0 15,-8 4 0-15,-11 7 0 16,-7 1 0-16,-6 5 0 15,-2-1-1-15,0-1-1 16,4-6-1-16,5-12-4 0,22 2-21 16,-3-26-12-16,22-4-1 15,-1-16-1-15,16-5 0 16</inkml:trace>
  <inkml:trace contextRef="#ctx0" brushRef="#br4" timeOffset="323789.5197">6571 11029 69 0,'-3'24'39'0,"-4"-8"0"16,17 0 1-16,2-16-15 16,17-2-21-16,8-8 0 15,7-7 0-15,5-7-1 16,-1-4 0-16,-3-5-1 15,-5 1 0-15,-14-2-1 0,-14 5 2 16,-15 8-3-16,-15 7 1 16,-12 13-1-16,-10 12 1 15,-4 13 0-15,-5 13 0 16,4 12-1-16,6 7 0 15,10 2 0-15,11-1 0 16,14-7-1-16,16-11-3 16,20-10-5-16,11-27-14 15,34-2-18-15,4-18-1 16,24-7-2-16,9-18 0 15</inkml:trace>
  <inkml:trace contextRef="#ctx0" brushRef="#br4" timeOffset="324615.567">7858 10946 87 0,'7'-11'38'0,"-7"11"0"16,-6 12 1-16,2 6-33 16,-7 3-2-16,6 9-1 15,-5 2 0-15,3 10-2 16,-2 0 0-16,4 3 0 15,1-1 0-15,2-3-1 16,-1-6 0-16,3-7 1 16,3-6-1-16,-1-10 1 15,-2-12-1-15,0 0 1 0,14-30-1 16,-10 0 0-16,4-7 1 15,3-6-2-15,1-9 2 16,5-6 0-16,1 1 0 16,6 1 0-16,5 3 0 15,3 6 1-15,3 8-2 16,2 8 2-16,0 10-2 15,-1 12 0-15,0 9 0 16,-5 9 0-16,-4 6 0 16,-7 9 0-16,-1 5 0 15,-9 3 0-15,-5 5-1 16,-6 0-1-16,-7 2 1 15,-7-2-1-15,-5-1 1 16,-7-5-1-16,-3-3 1 16,-4-9-1-16,-1-2 2 0,-3-6 1 15,-1-4-1-15,1-5 0 16,2 1 0-16,-1-1 1 15,0 6-1-15,3 7 0 16,1 10 1-16,2 13-1 16,2 10 1-16,3 8-1 15,4 9 0-15,7 2 0 16,7 2-5-16,2-10-4 15,25 5-19-15,-11-21-13 16,16-10 0-16,-4-19-2 16,12-8 1-16</inkml:trace>
  <inkml:trace contextRef="#ctx0" brushRef="#br4" timeOffset="325467.6157">8687 10963 83 0,'11'-12'43'0,"-11"-3"-5"16,0 15 3-16,-4-18-35 16,4 18-1-16,-27-5 0 15,4 15-1-15,-12 5-1 0,-4 11 0 16,-9 8-1-16,-2 7-1 15,0 4 1-15,5 3-2 16,6-3 1-16,13 0-2 16,14-9 2-16,16-9-2 15,17-13 1-15,15-12-1 16,13-10 2-16,6-13-1 15,6-6 0-15,0-6 0 16,-4-5 0-16,-7-1 2 16,-11 0-2-16,-10 5 2 15,-13 4-2-15,-7 9 2 16,-11 5-2-16,2 16 2 15,-20-1-3-15,5 14 0 16,0 5 0-16,1 5 0 16,7 5 0-16,4-1-1 0,9-2 2 15,9-7-2-15,10-6 2 16,9-8 0-16,9-7 0 15,9-6 0-15,1-9 0 16,2-2 2-16,-3-2-2 16,-1 0 2-16,-10 1-2 15,-6 5 2-15,-12 3-1 16,-8 9 0-16,-15 4-1 15,4 11-1-15,-15 7 1 16,-1 6-2-16,-3 2 2 16,-4 7-1-16,2-1 0 15,2-2-1-15,5-1 2 0,3-9 1 16,7-6-1-16,0-14 0 15,14 4 0-15,1-18 1 16,4-5-1-16,1-8 0 16,-1-7 1-16,2-1 1 15,1-1-1-15,-7 6 0 16,0 2 0-16,-5 7 0 15,-1 5-1-15,-9 16 2 16,22-16-3-16,-6 13 0 16,7-1-1-16,10-3-1 15,8-1-2-15,6-13-5 16,15 8-10-16,-11-25-8 15,20 5-9-15,-14-16-3 16,4-3-1-16,-15-9 3 16</inkml:trace>
  <inkml:trace contextRef="#ctx0" brushRef="#br4" timeOffset="325630.625">9905 10456 97 0,'-15'28'39'0,"-16"13"2"16,10 20-1-16,-11 2-33 16,10 16-2-16,1 0-3 15,3 5-1-15,7-2 0 16,1-3-3-16,8-5-1 15,0-14-4-15,4-1-6 16,-10-25-21-16,13-3-8 16,-8-19 2-16,3-12-2 15</inkml:trace>
  <inkml:trace contextRef="#ctx0" brushRef="#br4" timeOffset="325969.6444">9607 10964 105 0,'-9'-17'42'0,"9"17"3"16,0 0-8-16,19 3-31 15,0 3-3-15,15 0 0 16,3-4-2-16,11-2 1 16,4-4-1-16,5-5 0 15,-2 0-1-15,-4-1 1 16,-8-1-1-16,-6 1 1 15,-9 3-1-15,-7 3 1 16,-7 5-1-16,-14-1 1 16,1 25-1-16,-7-2 0 15,-5 7 0-15,1 8-1 0,0 3 0 16,0 0-1-16,3 3 1 15,3-6-3-15,4-5 0 16,3-18-6-16,16 3-9 16,-13-31-7-16,23 5-12 15,-11-20-5-15,9-6 1 16,-10-16 3-16</inkml:trace>
  <inkml:trace contextRef="#ctx0" brushRef="#br4" timeOffset="326096.6517">10218 10698 115 0,'-13'-27'42'16,"13"27"0"-16,-15-10-1 15,15 10-42-15,15 9-12 0,-15-9-20 16,40 21-10 0,-10-7 1-16,13 8-2 0</inkml:trace>
  <inkml:trace contextRef="#ctx0" brushRef="#br4" timeOffset="326368.6672">10713 10847 85 0,'0'0'37'0,"-17"-11"0"15,3 2-3-15,14 9-28 16,-28 15 0-16,12 6 0 16,-7-3 0-16,4 13 0 15,-6-1-1-15,6 3-2 16,0-2 1-16,9-4-3 15,5-2 1-15,13-7-2 0,12-4-1 16,9-11-3-16,14-2-1 16,3-14-10-16,17 7-16 15,-11-20-13-15,13 2 3 16,-10-14-2-16</inkml:trace>
  <inkml:trace contextRef="#ctx0" brushRef="#br4" timeOffset="326614.6813">11234 10352 104 0,'-21'26'45'15,"-13"3"0"-15,11 18-1 16,-7 5-42-16,9 13 1 15,4 5-2-15,4 9 1 16,4 0-1-16,4-3-3 16,4-2 0-16,3-10-2 15,10-7-2-15,-5-23-12 16,20 4-14-16,-12-27-12 15,8-5 2-15,-2-16-1 16</inkml:trace>
  <inkml:trace contextRef="#ctx0" brushRef="#br4" timeOffset="326969.7016">11232 10993 108 0,'-6'14'40'0,"15"2"0"0,-9-16-10 15,29 8-26-15,-1-8 0 16,9-5-1-16,6-4-1 15,5-5 0-15,0-6-1 16,-4-1 1-16,-2-2-1 16,-6 1 2-16,-10-2-3 15,-6 4 1-15,-11 2 0 16,-7 3 0-16,-2 15-1 15,-26-12 1-15,0 17 0 16,-4 6 0-16,-5 11-1 16,0 5 1-16,0 7 0 15,5 3-2-15,6 2 1 0,15-3-2 16,10-2 1-16,12-8-2 15,17-5-2-15,6-18-5 16,22 5-12-16,-7-26-10 16,17 3-10-16,-6-13 1 15,7-1-1-15</inkml:trace>
  <inkml:trace contextRef="#ctx0" brushRef="#br4" timeOffset="327275.7191">12075 10829 93 0,'-8'-14'41'0,"-4"18"2"16,-11-6-2-16,3 11-29 15,-5-2-7-15,-1 8-1 16,3 0-1-16,6 4-1 16,4 0 0-16,7 4-1 0,11-2 0 15,3-2 0-15,7 0-1 16,5-1-1-16,2-3 1 15,0-1-1-15,-1 0 1 16,-3 0-1-16,-7 1 0 16,-7-2 0-16,-8 4 1 15,-10 0 0-15,-8 2 0 16,-5-2-2-16,-4-1-1 15,-3-7-4-15,10 7-9 16,-12-24-8-16,23 8-12 16,-8-20-7-16,13-4 0 15,-1-16 2-15</inkml:trace>
  <inkml:trace contextRef="#ctx0" brushRef="#br4" timeOffset="328537.7913">13262 10857 83 0,'-34'6'39'0,"-2"10"1"16,-14 2-1-16,3 16-30 16,-10-4-3-16,8 11-2 15,1-4 1-15,10 2-3 16,8-2 0-16,17-5-2 15,18-8 1-15,18-12-2 16,15-8 1-16,13-11 0 16,12-6 0-16,3-7 0 15,-2-6 1-15,-3-4 1 16,-8-2-1-16,-8-1 0 0,-13 2 0 15,-13 2 1-15,-10 5-1 16,-9 5 0-16,-10 7-1 16,-5 10 0-16,-8 11 0 15,0 7 0-15,-3 8 0 16,7 6-2-16,4 3 2 15,11-1-2-15,10-1 2 16,12-8-2-16,15-8 2 16,12-8-1-16,13-8 1 15,6-7 0-15,2-5 1 16,-4-2-1-16,-4-1 0 15,-7 3 0-15,-13 1 0 16,-10 7 1-16,-13 6-1 16,-11 10 0-16,-13 7 0 0,-9 9 0 15,0 5 0-15,-3 4 0 16,2-1 0-16,5-1 1 15,4-7-1-15,9-8 0 16,11-13 0-16,10-14 0 16,9-12 0-16,3-12 0 15,5-9 2-15,2-5 0 16,-6-3-1-16,-3-2 1 15,-7 6 0-15,-6 7 0 16,-8 8-1-16,-4 9 1 16,-5 21-2-16,0 0 0 15,0 0 0-15,16 12 0 16,1 4-1-16,10 1 1 0,8-2 0 15,12-3-1-15,9-9 2 16,6-5-1-16,3-9 0 16,-2-5 0-16,-5-6 2 15,-12-2-2-15,-8-2 0 16,-17-2 1-16,-15 4-1 15,-16 4 0-15,-15 7 0 16,-10 9 0-16,-6 10 0 16,-6 7 0-16,3 12 0 15,6 5 0-15,9 5-1 16,13-1-1-16,18-2 0 15,15-8-3-15,24-4-4 16,5-18-2-16,22 0-3 16,-9-22-7-16,29 7-9 15,-14-20-6-15,15 1-7 16,-8-7 3-16</inkml:trace>
  <inkml:trace contextRef="#ctx0" brushRef="#br4" timeOffset="329123.8248">15566 10300 94 0,'0'0'40'0,"0"0"0"16,3 26-2-16,-9 19-33 15,-1 11-3-15,2 18 1 16,-7 7-2-16,0 13 2 16,-5 0-3-16,3 0 0 15,0-5-1-15,2-12-2 16,4-8-1-16,3-22-5 15,21-1-21-15,-8-27-12 16,11-9 2-16,0-17-1 16</inkml:trace>
  <inkml:trace contextRef="#ctx0" brushRef="#br4" timeOffset="329303.8351">15569 10890 105 0,'-13'-2'45'0,"-1"0"-3"15,14 2 0-15,0 0-38 16,24 4-2-16,11-11-2 15,14-6-2-15,13-2-3 16,4-14-6-16,17 9-20 16,-9-13-11-16,4 2 1 15,-13-12-2-15</inkml:trace>
  <inkml:trace contextRef="#ctx0" brushRef="#br4" timeOffset="329498.8463">16166 10338 101 0,'-31'13'41'0,"7"27"0"16,-10 10-1-16,13 16-36 16,-5 13-3-16,4 6 1 15,0 4-1-15,5 2-2 16,2-6 0-16,5-7-3 15,10-7 0-15,2-18-8 16,19-1-21-16,-8-22-9 16,15-9 1-16,-4-18 0 15</inkml:trace>
  <inkml:trace contextRef="#ctx0" brushRef="#br4" timeOffset="329882.8682">16234 10962 78 0,'-6'18'38'0,"-7"-3"1"15,15 5-1-15,-2-20-20 16,21 13-15-16,5-9-2 16,11-3 1-16,3-6 1 15,4-2 1-15,-1-6-2 16,0-1 2-16,-6-5-2 15,-6 1 1-15,-11-1-1 16,-7-1 0-16,-12-1-1 16,-7 3-1-16,-8 2 1 15,-9 5-1-15,-6 7 1 0,-4 6-1 16,-3 11 1-16,1 9-2 15,2 8 1-15,6 6-2 16,7 7 1-16,12 1-1 16,13-4 0-16,11-5-1 15,15-5-1-15,13-16-1 16,16-7 0-16,4-21-7 15,22 3-13-15,-16-24-15 16,18-6 2-16,-10-16-1 16,0-4 1-16</inkml:trace>
  <inkml:trace contextRef="#ctx0" brushRef="#br4" timeOffset="330069.8789">17186 10358 80 0,'-21'40'41'0,"-10"16"1"15,3 26 2-15,-12-3-16 16,12 14-23-16,1-4-4 15,8-5-1-15,7-10-1 16,7-14-4-16,13-13-1 16,1-26-13-16,30 1-12 15,-15-26-12-15,22-6 3 16,-8-18-3-16</inkml:trace>
  <inkml:trace contextRef="#ctx0" brushRef="#br4" timeOffset="330228.888">17399 10799 115 0,'-23'27'42'0,"3"18"-2"15,-12-5-1-15,19 6-39 16,-6 0-2-16,5-4-4 16,20 2-14-16,-8-24-18 15,24-2-6-15,1-18 3 16,15-7-2-16</inkml:trace>
  <inkml:trace contextRef="#ctx0" brushRef="#br4" timeOffset="330370.8961">17589 10557 117 0,'-35'-11'37'0,"0"-1"-17"16,6 9-20-16,-2-4-41 0,18 4-2 15,13 3 0-15</inkml:trace>
  <inkml:trace contextRef="#ctx0" brushRef="#br4" timeOffset="330979.931">17638 10915 105 0,'0'0'40'16,"0"0"1"-16,0 0-1 15,-17 9-36-15,15 1-3 16,-4 6-1-16,0 9 0 16,-4 7 1-16,3 5-2 0,0 3 1 15,2 2 0 1,9-7-1-16,9-2 1 0,9-14 0 15,12-12 1-15,12-11-1 16,10-15 0-16,5-9 1 16,4-9-1-16,-2-5 2 15,-8-3 0-15,-8 1 0 16,-10 4 0-16,-11 5 0 15,-16 12 1-15,-8 8-3 16,-14 10 2-16,-4 13-2 16,-8 12-1-16,0 9-1 15,2 4-1-15,6 5 0 16,7 0-1-16,11 3-3 15,7-15-6-15,25 8-10 16,-10-25-12-16,21 0-6 0,-2-13 0 16,13-4 1-16</inkml:trace>
  <inkml:trace contextRef="#ctx0" brushRef="#br4" timeOffset="331481.9597">18467 10926 102 0,'0'0'43'15,"-27"5"-2"-15,15 10-2 16,-15 3-35-16,12 5-3 15,1 3 0-15,0 2-1 16,4 2 1-16,0 2-2 16,3-5 1-16,3-6 0 15,2-4 0-15,2-17 1 16,9 11-1-16,0-19 0 0,6-7 0 15,7-6 0-15,1-6 1 16,2-4 2-16,-1-1-2 16,-1 0 1-16,-3 5 0 15,-4 4 0-15,-3 6-1 16,-13 17 2-16,10-12-3 15,-10 12 0-15,5 17-1 16,-3-3-1-16,2 2 0 16,3-1 0-16,3-1 1 15,7-5-2-15,4-6 4 16,8-4 0-16,2-7 0 15,7-5 2-15,-4-3 0 16,2 0 1-16,-5-1-2 16,-4 4 2-16,-6 1-4 0,-6 3 0 15,-15 9 0-15,15 3 0 16,-15 11 0-16,-5 6 0 15,-2 9-3-15,-1 1-1 16,4 6-3-16,-4-6-5 16,16 10-4-16,-9-23-9 15,26 8-7-15,-8-22-5 16,24-3-8-16,2-12 3 15</inkml:trace>
  <inkml:trace contextRef="#ctx0" brushRef="#br4" timeOffset="332188.0001">19698 11002 83 0,'2'12'40'16,"-2"-12"-3"-16,-6 27 2 15,-2-9-36-15,4 5 1 16,-5 3-2-16,1 8 1 15,-4-2 0-15,2 0-1 16,-1-4 0-16,4-4-1 0,0-7 0 16,6-6 1-16,1-11-2 15,12-14 1-15,2-8 0 16,5-6-1-16,6-7 1 15,3-6-1-15,3-4 2 16,1 3 0-16,2 5 0 16,-6 8 1-16,0 9-2 15,-8 15 2-15,-2 12-3 16,-3 11 1-16,-6 12-1 15,0 8-2-15,1 5 0 16,-1 0-1-16,9 0-1 16,2-9-2-16,13-2-2 15,-5-21-10-15,29 6-13 16,-13-21-8-16,16-3-1 0,-6-15 0 15</inkml:trace>
  <inkml:trace contextRef="#ctx0" brushRef="#br4" timeOffset="332564.0216">20500 10965 102 0,'-13'7'42'16,"-9"1"-3"-16,8 13 2 16,-10 4-38-16,8 5-2 15,0 3 0-15,4 5 0 16,5-1-1-16,7 1 0 15,8-6 2-15,10-4-1 16,7-9 0-16,9-7-1 16,7-12 1-16,6-11-1 15,2-9 0-15,1-10 0 0,-1-5 1 16,-3-4-1-16,-5-3 1 15,-4 3 2-15,-7 3-2 16,-7 9 1-16,-8 6-1 16,-4 11 0-16,-11 10-1 15,0 13 0-15,-6 8-2 16,0 7-1-16,1 5-1 15,3 0-2-15,9 3 0 16,5-8-3-16,19 4-7 16,-8-21-9-16,29 6-10 15,-4-18-4-15,12 0 0 16,-6-13 2-16</inkml:trace>
  <inkml:trace contextRef="#ctx0" brushRef="#br4" timeOffset="332783.0341">21356 11004 106 0,'-18'-4'41'16,"-14"-2"2"-16,9 16-5 15,-8 0-34-15,5 6 0 16,4 5-2-16,6 2-3 16,7 4 1-16,8 0-1 15,11-2 0-15,6-4 0 16,11-5-1-16,7-8-1 15,10-4-3-15,-3-16-8 16,19 6-12-16,-15-20-10 16,15-1-4-16,-10-12-1 15,10-5 3-15</inkml:trace>
  <inkml:trace contextRef="#ctx0" brushRef="#br4" timeOffset="332977.0452">21874 10605 110 0,'-27'-4'40'15,"8"35"1"-15,-15 11 0 16,6 16-36-16,-4 9-3 15,2 4-1-15,3 0 0 16,4-1-2-16,8-5-1 16,1-6-1-16,9-3-2 15,1-13-3-15,13 3-11 16,-14-24-12-16,24 0-10 15,-9-17 1-15,13-5-1 16</inkml:trace>
  <inkml:trace contextRef="#ctx0" brushRef="#br4" timeOffset="333345.0663">21824 11101 82 0,'0'0'40'16,"0"0"-1"-16,0 0 0 16,0 0-25-16,0 0-12 15,29-1-1-15,0 5 0 16,7-1-1-16,4-1 1 15,8-4 0-15,-2-1 0 16,-1-5 0-16,-3-2 0 16,-6-3 1-16,-7-1 1 15,-8-5 0-15,-7 0 0 16,-13 1-1-16,-7 2 1 0,-11 4-1 15,-4 7 0-15,-12 8-1 16,0 7-2-16,-4 11 1 16,2 8-1-16,-2 7 1 15,9 6-1-15,10-1 0 16,8-3 0-16,13-3 0 15,11-10-1-15,18-8-3 16,9-14-2-16,20-1-11 16,-9-26-8-16,27 8-8 15,-12-19-6-15,10 4-1 16,-11-13 0-16</inkml:trace>
  <inkml:trace contextRef="#ctx0" brushRef="#br4" timeOffset="333511.0758">22651 10992 112 0,'-17'24'42'0,"-10"-3"-1"0,6 13-1 16,-9-1-35-16,8 5-4 15,6 1 0-15,1-2-2 16,10-1-1-16,1-8-2 16,13 5-10-16,-9-33-10 15,29 22-14-15,-15-28-3 16,17-1-2-16,-3-15 1 15</inkml:trace>
  <inkml:trace contextRef="#ctx0" brushRef="#br4" timeOffset="333639.0831">22672 10837 117 0,'-22'-1'23'0,"-2"-5"-14"0,5 3-9 16,2-2-41-16,17 5-2 15</inkml:trace>
  <inkml:trace contextRef="#ctx0" brushRef="#br4" timeOffset="334231.1169">23536 10624 91 0,'0'0'38'16,"0"0"0"-16,1 20 0 15,4 16-32-15,-15 5-3 16,0 13 1-16,-5 8-2 15,-2 10 0-15,-4 3-1 16,1 0 0-16,1-5-2 16,1-5-1-16,7-5-2 15,0-14-1-15,12-1-5 16,-6-23-17-16,16 3-12 0,-11-25 1 15,23 9-1 1,-23-9 2-16</inkml:trace>
  <inkml:trace contextRef="#ctx0" brushRef="#br4" timeOffset="334390.126">23338 11167 82 0,'-31'-28'40'0,"8"10"-2"16,1 1 2-16,22 17-30 16,-2-16-5-16,26 11-3 15,9 1-3-15,7-4-6 16,22 10-19-16,-4-13-12 15,13 7-1-15,-3-13-1 16,7 2 2-16</inkml:trace>
  <inkml:trace contextRef="#ctx0" brushRef="#br4" timeOffset="334787.1487">24231 10494 95 0,'-11'11'39'0,"-18"9"1"16,1 25-1-16,-23 4-33 15,14 17 0-15,-4 3-1 16,5 6-2-16,-1 0-1 16,6-1-1-16,8-7 0 15,8-5-1-15,6-11 0 16,6-5-1-16,7-15 2 15,8-8-1-15,7-9-1 16,9-11 1-16,3-8 0 0,5-9 0 16,1-5 0-16,1-4 0 15,-1-2 0-15,-3 2 0 16,-4 1 0-16,-4 6-1 15,-9 5 1-15,-4 9 0 16,-13 2-2-16,14 17 0 16,-8 1-1-16,-1 3-1 15,7 4-2-15,-2-7-4 16,17 13-10-16,-14-21-9 15,22 7-9-15,-7-16-1 16,8 0 2-16,-6-11 1 16</inkml:trace>
  <inkml:trace contextRef="#ctx0" brushRef="#br4" timeOffset="335140.1689">24617 11098 97 0,'-27'3'40'16,"9"15"1"-16,-16-3-1 15,5 12-33-15,-8 0-3 16,7 5-1-16,1-2-2 15,8 1 1-15,5-5-2 16,15-6 1-16,9-7 0 16,14-9-1-16,10-9 0 15,10-10 1-15,7-5-1 16,-1-7 1-16,3-2-1 15,-5-5 0-15,-6 2 0 16,-7 4 0-16,-11 6 0 0,-10 5 0 16,-12 17 0-16,-1-10 0 15,-12 16 0-15,0 6 1 16,-4 8-2-16,3 2 1 15,5 2-2-15,0 1-2 16,15 1-3-16,-6-26-9 16,37 30-7-16,-19-40-8 15,26 8-8-15,-6-17-3 16,18-3 2-16</inkml:trace>
  <inkml:trace contextRef="#ctx0" brushRef="#br4" timeOffset="335337.1802">25261 10778 94 0,'5'-13'43'0,"-18"6"-1"15,4 23-1-15,-20 2-27 16,9 23-10-16,-9 8-3 16,-1 8-1-16,1 3-1 15,-1 2-1-15,3-2-3 16,1-7-3-16,15 7-13 15,-20-29-11-15,24 3-9 16,-9-18 0-16,13-4-1 16</inkml:trace>
  <inkml:trace contextRef="#ctx0" brushRef="#br4" timeOffset="335501.1896">24947 11060 110 0,'5'-17'43'0,"-3"-4"1"15,14 14-2-15,14-4-38 0,1 2-3 16,9 8-8-16,-2-12-10 15,19 24-12-15,-16-18-16 16,5 15 2-16,-9-7-3 16,-8 7 1-16</inkml:trace>
  <inkml:trace contextRef="#ctx0" brushRef="#br4" timeOffset="336662.256">1655 11895 74 0,'0'0'39'15,"20"-8"-2"-15,-20 8 1 16,18 10-35-16,-14 8 0 15,2 14-1-15,-6 10 1 16,-5 15 0-16,-1 12-1 0,-2 9 1 16,-4 7-2-16,-1 1 1 15,-3-4-1-15,6-7 0 16,4-9 0-16,5-13-1 15,2-13 1-15,4-13-2 16,4-15 1-16,5-11 0 16,3-10 1-16,4-9-1 15,-2-11 0-15,3-5 1 16,1-6-1-16,1-3 1 15,4-4-1-15,0 4 0 16,1 1 0-16,1 7 1 16,0 8-2-16,3 8 1 15,-3 11 0-15,0 11 0 16,-4 12-1-16,-6 11 1 15,-9 7 0-15,-10 11 1 0,-12 2-1 16,-10 1 1-16,-11 0-1 16,-13-7 1-16,-7-5 0 15,-5-12-2-15,5-10-1 16,4-18-4-16,19-2-9 15,-4-29-16-15,29 5-7 16,7-15-2-16,24 5 0 16</inkml:trace>
  <inkml:trace contextRef="#ctx0" brushRef="#br4" timeOffset="337058.2786">2427 12406 73 0,'12'-9'38'0,"6"8"0"15,-18 1 0-15,10-4-32 16,-10 4-1-16,-9 18 0 16,0 4-1-16,-1 10-1 15,-4 4 0-15,0 4-1 16,-1 2 0-16,2 0 0 15,2-4 0-15,2-8-1 16,3-10 1-16,6-7-1 16,0-13 0-16,17-10 0 15,1-13 0-15,4-10 1 16,3-11-1-16,4-5 0 15,1-10-1-15,-4-3 0 16,-2-2 0-16,-8 6-1 0,-2 6 0 16,-8 7-1-16,0 9-1 15,-4 7-1-15,6 12-1 16,2-2-6-16,16 18-7 15,-10-16-9-15,25 15-11 16,-6-11-2-16,12 9 1 16,4-8 1-16</inkml:trace>
  <inkml:trace contextRef="#ctx0" brushRef="#br4" timeOffset="337465.3019">3101 12343 91 0,'-16'42'41'0,"-7"-15"0"0,17 6-1 16,4-16-37-16,13-8 0 16,12-8-1-16,13-5-1 15,9-9 1-15,7-4-2 16,4-5 1-16,3-6-1 15,-9 1 0-15,-3-1 0 16,-13-1 0-16,-11 0 0 16,-14 3 0-16,-13 3 0 15,-15 1 1-15,-10 8-1 16,-11 7 0-16,-8 6 0 15,-6 12 1-15,-3 16-1 16,0 11 0-16,4 6 1 0,9 9-1 16,9 1 1-1,18 3-1-15,13-7 0 0,19-8-1 16,19-15-2-16,18-13 0 15,9-14-2-15,19-3-8 16,-7-28-7-16,19 10-12 16,-17-19-7-16,3 5-1 15,-17-9 2-15</inkml:trace>
  <inkml:trace contextRef="#ctx0" brushRef="#br4" timeOffset="337803.3213">3758 12257 91 0,'-26'12'40'0,"-16"1"1"15,9 19 0-15,-10 7-36 16,8 2 0-16,0 1-2 15,11 4 0-15,6-4 0 0,8-2-2 16,14-8 1-16,10-9-2 16,9-8 1-16,10-15-1 15,9-12 0-15,3-7 0 16,6-10 1-16,-7-3-1 15,0-5 0-15,-7 3 0 16,-10 2 1-16,-8 5-1 16,-9 10 1-16,-10 17-2 15,0 0 2-15,-13 6-1 16,2 16-1-16,-3 9 1 15,6 4-1-15,3 0-2 16,7 3-2-16,5-12-1 16,20 0-9-16,-4-29-4 15,26 4-7-15,-9-32-13 0,21-5 0 16,-7-20-2-16,7-6 3 15</inkml:trace>
  <inkml:trace contextRef="#ctx0" brushRef="#br4" timeOffset="337992.3321">4356 11862 101 0,'-17'28'41'0,"-13"11"2"16,9 27-2-16,-6 7-38 16,9 9-1-16,3 2-1 15,6 1-2-15,7-5 0 16,9-11-2-16,8-6-9 15,-3-27-8-15,18-1-20 16,-8-25-1-16,9-10-2 0,-2-21 0 16</inkml:trace>
  <inkml:trace contextRef="#ctx0" brushRef="#br4" timeOffset="338262.3475">4488 12233 96 0,'-35'13'42'0,"4"14"1"16,-8-7-1-16,21-3-37 15,-9 5-1-15,13 0-1 16,4-2 0-16,10 1 0 16,5-4-1-16,13-2 0 15,6-3-1-15,9-2 1 16,4-5-1-16,4-3-1 0,6-3-1 15,0-3-2-15,1-1-1 16,-8-9-6-16,10 13-6 16,-25-16-5-16,13 20-12 15,-23-12-9-15,5 8-2 16,-20 1 2-16</inkml:trace>
  <inkml:trace contextRef="#ctx0" brushRef="#br4" timeOffset="338855.3814">5957 12227 82 0,'-3'-12'40'0,"3"12"-1"0,-21 6 2 16,-4 11-37-16,3 8 0 16,-2 8 0-16,-3 5-1 15,7 1 0-15,2 4-1 16,10-2 1-16,6-6-2 15,11-6 0-15,10-10 0 16,10-6 0-16,14-14 0 16,3-9-1-16,7-11 1 15,1-8-1-15,-5-7 0 16,-6-2 1-16,-8-2-1 15,-14-2 0-15,-15 7 0 16,-17 6-1-16,-10 6 1 16,-9 7-2-16,-4 8 1 15,-2 5 0-15,5 9-2 0,6 2 0 16,16 8-5-16,9-16-7 15,22 21-7-15,2-23-18 16,26 5 1-16,2-12-2 16,16 3 1-16</inkml:trace>
  <inkml:trace contextRef="#ctx0" brushRef="#br4" timeOffset="339111.3961">6835 11984 83 0,'5'-44'41'0,"-4"2"-1"16,-12-6 1-16,6 9-36 15,-14-1-1-15,1 10 0 16,-6 10-1-16,-1 15 1 0,-1 19-1 16,-3 22-1-16,1 18 0 15,0 22 0-15,-1 14-1 16,6 7 0-16,3 6-3 15,8-1-1-15,8-6-2 16,2-19-6-16,17-3-8 16,-11-37-13-16,16-6-9 15,-9-25-2-15,7-9 2 16</inkml:trace>
  <inkml:trace contextRef="#ctx0" brushRef="#br4" timeOffset="339284.406">6432 12358 106 0,'-14'-2'43'16,"0"-7"0"-1,14 9 0-15,24-8-40 0,5-3-1 16,12-3-4-16,8-6-2 16,18 7-12-16,-11-22-8 15,16 15-18-15,-16-6-1 16,3 11-1-16,-15-2 1 15</inkml:trace>
  <inkml:trace contextRef="#ctx0" brushRef="#br4" timeOffset="339719.4309">7555 11869 66 0,'-4'-19'42'16,"1"5"0"-16,-15-8-1 15,3 8-20-15,-14-3-16 16,2 6 0-16,-6 5-4 15,2 14 3-15,-5 12-3 16,2 15-1-16,2 15 1 16,2 16 0-16,3 11 1 0,5 9-3 15,7 1 1-15,4-3-2 16,11-5 0-16,7-11-4 15,10-5-5-15,-3-33-10 16,19 3-16-16,-11-26-5 16,5-4 0-16,-8-18 2 15</inkml:trace>
  <inkml:trace contextRef="#ctx0" brushRef="#br4" timeOffset="339884.4403">7133 12346 103 0,'-28'-13'42'0,"28"13"2"0,-12-16-2 16,30 3-39-16,12-2-2 15,17-9-4-15,17 7-9 16,1-23-10-16,23 14-19 16,-9-10-2-16,5 10-1 15,-14-3 0-15</inkml:trace>
  <inkml:trace contextRef="#ctx0" brushRef="#br4" timeOffset="340710.4875">8652 11880 67 0,'14'-30'39'0,"0"9"1"15,-7-2 0-15,-7 23-30 16,0 0-5-16,0 0-1 15,-12 31-1-15,-1 9-3 0,-1 16 2 16,-1 13-2-16,3 7 1 16,-1 5-2-16,6 0 1 15,7-3 1-15,3-5-4 16,5-22-5-16,18 1-25 15,-12-29-6-15,9-8-1 16,-9-16 0-16</inkml:trace>
  <inkml:trace contextRef="#ctx0" brushRef="#br4" timeOffset="340898.4983">8493 12295 91 0,'-20'-8'40'15,"20"8"2"-15,0 0-4 0,12-11-35 16,15 2-1-16,16-7-1 15,9-4-3-15,9-12-3 16,19 4-11-16,-9-19-23 16,13 3 0-16,-7-10-2 15,3 6 0-15</inkml:trace>
  <inkml:trace contextRef="#ctx0" brushRef="#br4" timeOffset="341263.5192">9258 11629 86 0,'-22'39'42'15,"-10"4"-2"-15,6 20 1 16,-13 0-34-16,12 13-3 16,-2 0 1-16,6 6-2 0,4-3 0 15,4-8-3-15,7-6 2 16,6-12 0-16,7-13-1 15,6-12 0-15,7-18 0 16,10-13-1-16,3-16 1 16,6-8-2-16,2-7 1 15,-1-3 0-15,-3 3-1 16,-6 4 1-16,-6 11 0 15,-6 17 0-15,-10 13 0 16,-5 17 1-16,-5 12-3 16,-2 5 2-16,4 5-3 15,5-4 0-15,11 1-4 16,-3-26-9-16,30 4-6 15,-6-31-14-15,20-3-4 0,-5-16-3 16,9-7 3-16</inkml:trace>
  <inkml:trace contextRef="#ctx0" brushRef="#br4" timeOffset="341596.5382">9678 12186 74 0,'-15'25'43'15,"-1"-9"-2"-15,14 9 2 16,3-14-26-16,18-1-13 15,12-9-1-15,14-4 0 16,7-9-1-16,6-7-2 16,-3-6 1-16,0 1-1 0,-10-4 0 15,-10 4 0-15,-16 1 0 16,-19 5 0-16,-13 4-1 15,-19 9 1-15,-7 8 1 16,-9 9-1-16,-6 10 1 16,-3 13 1-16,3 5-1 15,7 4 1-15,14 2-1 16,12-3 0-16,19-5-2 15,17-14-3-15,30-4-11 16,-2-32-6-16,32 10-12 16,-4-25-10-16,13 2 0 15,2-13-1-15</inkml:trace>
  <inkml:trace contextRef="#ctx0" brushRef="#br4" timeOffset="342219.5739">11043 12039 77 0,'0'0'39'0,"0"0"0"15,6 28 1-15,-19-8-35 16,2 15-1-16,-4 2-1 16,0 11 1-16,-2-2-1 15,2 4 1-15,-1-4-1 16,3-3 0-16,4-11-2 15,2-8 2-15,4-9-2 16,3-15 0-16,13-8 0 16,3-15-1-16,7-9 1 0,4-7-1 15,3-5 1-15,3-4-1 16,-1 4 0-16,-1 4 0 15,-1 9 1-15,-5 9-1 16,-4 12 0-16,-2 16 0 16,-2 10-1-16,-4 11 1 15,-1 9-1-15,1 3-1 16,2 8-1-16,-2-1 0 15,9 2-5-15,-5-23-9 16,21 14-7-16,-16-31-13 16,20-1-3-16,-8-19-2 15,7-3 3-15</inkml:trace>
  <inkml:trace contextRef="#ctx0" brushRef="#br4" timeOffset="342588.595">11652 12148 86 0,'-24'-9'40'16,"14"22"1"-16,-6-2 1 15,9 16-36-15,-7-1-2 16,10 10-1-16,-2 0 1 16,6 3-1-16,3-2-1 15,7-5 0-15,5-5 0 16,7-9 0-16,4-6-2 15,5-11 1-15,3-10 0 16,5-7-2-16,-2-9 2 16,2-7-2-16,-4-4 1 15,-2-3-1-15,-5 1 1 0,-2 1-1 16,-7 7 1-16,-5 4 0 15,-3 10-1-15,-11 16 1 16,0 0-1-16,4 11 0 16,-5 13-2-16,-1 2 0 15,4 8-2-15,2-5-6 16,14 13-6-16,-10-22-6 15,26 13-13-15,-9-18-4 16,12 0 0-16,-2-14 1 16</inkml:trace>
  <inkml:trace contextRef="#ctx0" brushRef="#br4" timeOffset="342821.6083">12443 12122 92 0,'-32'14'41'16,"9"12"2"-16,-12 4-2 15,7 8-37-15,3 4-1 16,7 3 0-16,7-6-1 16,12-1-1-16,13-10-2 15,12-12-1-15,15-10-3 16,3-21-6-16,23 4-12 15,-11-27-18-15,16-4 1 16,-4-16-3-16,5-2 3 16</inkml:trace>
  <inkml:trace contextRef="#ctx0" brushRef="#br4" timeOffset="343009.619">12951 11775 106 0,'-25'30'41'16,"-12"8"3"-16,7 16-5 15,-1 5-36-15,2 8-2 16,6 2 0-16,7-2-4 15,6-1 1-15,6-10-3 16,14 3-12-16,-9-28-10 16,20 4-15-16,-7-20 0 15,10-4 0-15,-5-14 1 16</inkml:trace>
  <inkml:trace contextRef="#ctx0" brushRef="#br4" timeOffset="343370.6397">12968 12250 79 0,'0'0'40'0,"10"6"-1"15,4 4 1-15,-3-2-35 16,7 0-1-16,5-3-1 16,9-2 0-16,3-5 0 15,3-6-1-15,2-4 0 16,4-5-1-16,-4-5 0 15,-2-1 0-15,-8-2-1 16,-7 0 1-16,-11 1 0 16,-10 8-1-16,-11 3 0 15,-10 10 1-15,-12 6 0 16,-4 11 0-16,-4 7 0 15,-2 9 1-15,2 5-1 0,5 3 1 16,9 1-1-16,8-2 0 16,15-7-2-16,16-7-1 15,14-6-3-15,9-18-7 16,21 6-8-16,-6-30-9 15,26 7-11-15,-10-16-1 16,9 2 0-16,-13-9 1 16</inkml:trace>
  <inkml:trace contextRef="#ctx0" brushRef="#br4" timeOffset="343533.649">13740 12116 99 0,'-11'-1'42'0,"0"18"1"16,-14 3-2-16,4 12-37 16,2 6-2-16,1 9 1 15,4 2-3-15,2 2 1 16,7-2-4-16,3-8-1 0,18-3-12 15,-16-38-9-15,30 17-17 16,-9-29 0-16,16-6 0 16,-6-18 0-16</inkml:trace>
  <inkml:trace contextRef="#ctx0" brushRef="#br4" timeOffset="343671.6569">13906 11895 104 0,'-21'4'41'0,"-9"3"-2"16,1 0-13-16,4 13-59 15,5-17-8-15,20-3-2 0,-13 3-1 16</inkml:trace>
  <inkml:trace contextRef="#ctx0" brushRef="#br4" timeOffset="344316.6938">14687 12183 58 0,'4'-27'36'15,"0"9"1"-15,-6-4-2 16,4 12-26-16,-16-5-2 16,14 15 1-16,-32-1 0 0,12 14-2 15,-8 2 0-15,4 10-2 16,-3 3 0-16,5 7-1 15,7 2-1-15,8 0 0 16,11-3-1-16,13-4 0 16,17-6 0-16,9-10-1 15,9-10 0-15,6-6 0 16,1-12 0-16,-6-5 0 15,-7-4-1-15,-10-7-1 16,-19 1 0-16,-14 1 0 16,-13 2 0-16,-15 2-1 15,-5 8 1-15,-5-3-2 16,4 10 0-16,2-1-3 15,19 14-6-15,1-16-10 0,28 15-11 16,6-7-4-16,20 4-1 16,8-4 1-16</inkml:trace>
  <inkml:trace contextRef="#ctx0" brushRef="#br4" timeOffset="344603.7102">15580 11807 82 0,'-10'-38'40'0,"-12"-6"-2"16,3 12 2-16,-10 1-38 16,6 11 1-16,-5 14-1 15,2 18 3-15,-6 18-1 16,0 21-1-16,-2 17 0 0,2 18 0 15,1 10-1-15,4 4 0 16,6-1-3-16,7-5-2 16,11-9-4-16,-5-25-9 15,29 1-13-15,-16-35-11 16,15-8-1-16,-10-23-2 15,8-4 5-15</inkml:trace>
  <inkml:trace contextRef="#ctx0" brushRef="#br4" timeOffset="344753.7188">15135 12258 95 0,'-23'-15'42'15,"0"-9"1"-15,27 13 0 16,12-6-36-16,21 1-4 16,22 0-4-16,7-11-8 0,22 18-10 15,-13-24-14-15,17 18-9 16,-15-5-1-16,-4 10-2 15</inkml:trace>
  <inkml:trace contextRef="#ctx0" brushRef="#br4" timeOffset="345501.7616">16377 11834 76 0,'3'-17'42'0,"-10"-1"-4"16,7 18 3-16,-19-10-36 15,19 10-2-15,-17 30 0 16,7 3-2-16,1 13 2 16,3 13-2-16,-3 9 1 15,4 10-3-15,-1-1 3 16,1-1 0-16,-1-6-2 15,1-5 2-15,1-14-2 16,3-9 0-16,1-14 0 16,4-12 1-16,-4-16-1 15,21-8-1-15,-6-14 2 16,4-9-2-16,-1-9 2 15,2-2-1-15,-2-7 1 0,1 3-3 16,-3 7 2-16,-2 7 0 16,-1 10-1-16,-2 11 1 15,-1 14 0-15,4 11 0 16,-2 12 0-16,-1 6 0 15,-2 5 0-15,0 3 1 16,-1 0-1-16,-5-2 1 16,-8-3-2-16,-6-5 2 15,-10-10-1-15,-4-2 1 16,-6-10-3-16,-4-12 0 15,3-5 0-15,-1-15-5 16,16 5-8-16,-6-27-8 16,26 17-10-16,0-18-7 15,18 11 0-15,3-6 0 16</inkml:trace>
  <inkml:trace contextRef="#ctx0" brushRef="#br4" timeOffset="345728.7746">16883 12168 91 0,'0'0'40'15,"16"15"2"-15,-16-15-3 16,2 23-35-16,-9-1-2 16,-1 4 0-16,-2 4-1 15,0 4 0-15,2 1-3 16,1-4 1-16,7-5-2 15,0-7-2-15,10-1-11 16,-10-18-12-16,22-8-11 16,-6-9-1-16,9-2 1 0,-6-13-1 15</inkml:trace>
  <inkml:trace contextRef="#ctx0" brushRef="#br4" timeOffset="345871.7827">16919 11977 83 0,'-22'-25'39'0,"8"14"-2"16,5-3-1-16,9 14-36 15,13-6-17-15,3 0-20 16,12 8 0-16,0-5-2 16,9 10 1-16</inkml:trace>
  <inkml:trace contextRef="#ctx0" brushRef="#br4" timeOffset="346389.8124">17311 12188 63 0,'0'0'40'16,"7"13"0"-16,-7-13 0 15,0 0-20-15,0 0-14 16,-12-3-1-16,-3 5-1 16,-1 10 0-16,-9 3-1 15,-4 8 0-15,0 6-1 16,1 4 1-16,1 2-2 15,6-1 1-15,11-3-2 16,10-7 2-16,11-7-1 16,11-11-1-16,11-10 0 0,9-9-1 15,0-6 1 1,6-4-1-16,-2-7 1 0,-6-1-3 15,-3 3 2-15,-8 5-1 16,-10 3 1-16,-7 11 0 16,-12 9 0-16,5 10 0 15,-11 15 1-15,-5 7 1 16,1 14-2-16,-5 7 1 15,-2 8 0-15,1 5 0 16,-3 1-1-16,-1 0 1 16,0-1 0-16,0-7-1 15,-2-5 1-15,-4-10 0 16,2-8 0-16,-4-10-1 15,0-10 0-15,-1-15 0 0,1-8-2 16,-2-14-1-16,8-3-5 16,-8-24-6-16,19 7-4 15,-14-25-6-15,25 11-7 16,-6-14-7-16,15 7 1 15,1-2 0-15</inkml:trace>
  <inkml:trace contextRef="#ctx0" brushRef="#br4" timeOffset="347215.8596">18004 12316 68 0,'9'-20'35'16,"-9"20"1"-16,-1-24-12 15,1 24-15-15,-13-16-2 16,13 16 0-16,-29-8-1 16,10 10 0-16,-8-1-1 15,1 8-1-15,-6 3 0 16,3 7-1-16,-8 6-1 15,5 5 1-15,4 3-1 16,5 4 0-16,5 2-1 16,11-3-1-16,7-3 1 15,10-6-1-15,9-8 0 16,8-7-1-16,4-12 1 15,7-9 0-15,3-10 1 0,-2-5-1 16,-2-8 1-16,1-3-1 16,-6-5 0-16,-5-1-1 15,-3 2 1-15,-9 5-1 16,-6 4 0-16,-4 8 0 15,-5 11 1-15,0 11 0 16,-19 20 0-16,6 12 1 16,1 20 0-16,-4 14-1 15,0 11 0-15,0 12 0 16,1 4 0-16,1 2 0 15,2-5 0-15,0-4-1 16,-1-13 1-16,-3-12 0 16,1-14 0-16,-5-12 0 15,-3-18 0-15,0-13-1 16,-3-13 0-16,-3-18-3 0,7-8-2 15,-3-20-5-15,18 6-6 16,-13-26-7-16,28 13-4 16,-7-9-10-16,17 4-2 15,0-1 4-15</inkml:trace>
  <inkml:trace contextRef="#ctx0" brushRef="#br4" timeOffset="347884.8979">18309 12389 72 0,'3'21'41'0,"-3"-21"-2"0,3 12 2 16,-3-12-22-16,19-11-17 15,5 2 0-15,9 1-1 16,6-6 0-16,4-1 0 15,2-2-1-15,-2-2 0 16,-4 1 1-16,-4-2-1 16,-11 1 0-16,-10 1 0 15,-9 0 1-15,-10 2-1 16,-9 1 1-16,-8 5-1 15,-9 4 1-15,-5 7 0 16,-7 9 1-16,0 8 0 16,1 7-1-16,3 5 1 15,6 5 0-15,8-1 0 16,15 1-2-16,13-6 1 0,15-5-1 15,14-7 1-15,13-5-2 16,14-10 2-16,3-2-2 16,5-6 1-16,-2-1 1 15,-3-4-2-15,-11 3 2 16,-10-2-2-16,-9 5 1 15,-12 5 0-15,-7 3 0 16,-12 7 0-16,-6 10-1 16,-4 3 0-16,-4 5 0 15,1 3 0-15,1 0 0 16,3 0 0-16,2-4 1 15,5-7-1-15,7-8 1 16,-6-12 0-16,23 0 0 16,-8-12 0-16,4-7 0 0,-3-5 2 15,2-7-1-15,1-4 0 16,-3-4 0-16,3 0 0 15,0-5 0-15,1 2 1 16,1 4-1-16,3 2-3 16,2 6-1-16,-7-1-6 15,10 21-7-15,-15-11-4 16,19 26-5-16,-19-18-6 15,20 19-10-15,-1-8-1 16,14 6 3-16</inkml:trace>
  <inkml:trace contextRef="#ctx0" brushRef="#br4" timeOffset="348493.9327">20260 12233 70 0,'-21'-5'38'16,"-10"-1"-1"-16,-1 10 2 16,-16-4-29-16,3 15-4 15,-5 0-1-15,6 13 1 16,-7 4-1-16,7 7 0 15,5-1-2-15,6 1 0 16,14-2-1-16,12-5-1 16,14-8 0-16,16-9-1 15,12-11 0-15,14-13 1 16,10-11-1-16,7-9 0 15,2-4 1-15,-1-6-1 16,-8-1 1-16,-8 5-1 0,-8 6 0 16,-11 7-1-16,-14 12 1 15,-18 10 0-15,3 15-1 16,-17 10 1-16,-2 8 0 15,-3 8 0-15,4 0-2 16,5-3 0-16,12-2-3 16,6-23-9-16,32-1-5 15,-6-34-6-15,34 2-8 16,-3-30-7-16,17-1 0 15,-5-17 2-15</inkml:trace>
  <inkml:trace contextRef="#ctx0" brushRef="#br4" timeOffset="348696.9443">20973 11796 109 0,'-33'4'41'0,"7"23"1"16,-14 7-1-16,10 18-39 16,-1 10 0-16,4 11-3 15,6 4 1-15,3-2-4 16,7 0 1-16,2-6-1 15,9 1-4-15,-6-22-10 16,17 6-7-16,-14-25-16 16,11-5 1-16,-8-24-1 15,13 0 2-15</inkml:trace>
  <inkml:trace contextRef="#ctx0" brushRef="#br4" timeOffset="349657.9993">20695 12188 98 0,'-5'10'41'0,"5"-10"0"15,5 31-1-15,3-9-35 16,17-9-3-16,15-5-1 16,9-4 1-16,7-5-1 15,2-2 0-15,-1-4 1 16,1-1-1-16,-10-1 0 15,-7 2 0-15,-9-1 1 16,-10 3-1-16,-22 5 0 16,0 0 0-16,0 0 0 15,-17 24 0-15,-6-5-1 16,-3 5 1-16,0 6-1 15,-1 1 0-15,6 4 0 16,8-2 0-16,9-3 0 0,11-6 0 16,8-6-1-16,10-12 1 15,9-7 0-15,3-7-1 16,1-8 1-16,0-8-1 15,-3-5 1-15,-8-6-1 16,-8-1 1-16,-6 0-1 16,-7-1 1-16,-7 1-1 15,-6 6 2-15,1 2-1 16,-2 10-1-16,1 1 1 15,7 17 0-15,0 0 0 16,0 0 0-16,0 0 0 16,20 17 0-16,-1-5 0 15,5-1 1-15,2 2-1 16,3-1 1-16,1 1 0 0,0-4-1 15,-3 1 1-15,-3-1 0 16,-5 1-1-16,-5 2 1 16,-5-1-1-16,-9 3 0 15,-1 2 1-15,-7 5-1 16,-3 1 0-16,-1 3 0 15,-3 1 1-15,1-2-2 16,4-1 2-16,1-7-2 16,8-3 2-16,1-13-1 15,17-7-1-15,4-9 2 16,4-10-2-16,6-6 2 15,4-5-2-15,-3-4 2 16,2 1-2-16,-8 2 1 16,-3 8 0-16,-9 6 0 0,-8 13 0 15,-6 11 0-15,0 0 0 16,-21 28 0-16,11-2 1 15,-3-1-1-15,8 3 0 16,4-4 0-16,11-9 1 16,10-9-1-16,10-10 1 15,9-8-1-15,4-8 1 16,3-5-1-16,-2-3 1 15,-4 0-1-15,-4 4 0 16,-9 6 1-16,-8 11-1 16,-19 7 0-16,9 17-1 15,-16 11 1-15,-2 4-1 16,-3 6-1-16,0 1-1 0,6 5-5 15,-1-15-4-15,18 3-3 16,-11-32-3-16,38 28-3 16,-16-38-3-16,27 10 1 15,-13-29-2-15,24 10-2 16,-10-14-2-16,1-8 2 15</inkml:trace>
  <inkml:trace contextRef="#ctx0" brushRef="#br4" timeOffset="349958.0165">22498 12105 107 0,'-24'-11'41'16,"-2"19"1"-16,-14-10-4 15,3 19-34-15,2 5-1 16,4 7 0-16,8 0-2 16,8-3 1-16,10-1-1 0,14-2-1 15,6-7 0-15,8-5 0 16,3-4-1-16,2-2 1 15,-2-4 0-15,-5 2 0 16,-3 1 1-16,-8 3-1 16,-10 4 0-16,-6 4 1 15,-8 5 0-15,-4 0-1 16,-2 4-1-16,0 0 0 15,4 1-4-15,-1-12-8 16,19 12-4-16,-2-25-6 16,22 17-3-16,-8-28-4 15,25 9-9-15,-5-12-2 16,14 5 4-16</inkml:trace>
  <inkml:trace contextRef="#ctx0" brushRef="#br4" timeOffset="350108.025">22695 12464 122 0,'0'0'45'0,"-11"-3"-1"16,11 3-5-16,-12-8-40 15,2-7-6-15,10 15-8 16,-28-20-6-16,28 20-5 16,-48-10-6-16,17 10-11 15,-23-6-1-15,-15-2 2 16</inkml:trace>
  <inkml:trace contextRef="#ctx0" brushRef="#br5" timeOffset="355744.3474">2174 13253 57 0,'0'0'38'16,"0"0"-1"-16,-7 12-1 15,7 11-22-15,-7 1-11 16,6 14 0-16,-5 5-1 15,3 11 0-15,-2 6-1 16,2 6 1-16,1-2-2 0,2-4-1 16,6-7-3-16,-1-17-8 15,12-6-25-15,-5-23 0 16,11-12-1-16,-5-23 0 15</inkml:trace>
  <inkml:trace contextRef="#ctx0" brushRef="#br5" timeOffset="356238.3757">1996 13235 69 0,'-29'-5'39'0,"19"9"0"15,10-4 0-15,19-14-21 16,10-6-15-16,13-1-1 15,9-8 1-15,9 1-1 0,3-2 0 16,1 5 0-16,-5 6-1 16,-5 7 1-16,-8 10-1 15,-12 11 1-15,-11 11-1 16,-8 10 0-16,-11 8-1 15,-4 6 0-15,-5 6 0 16,-5 2 0-16,1 6-1 16,-3-1 1-16,1-2-1 15,2-3 1-15,4-5-1 16,3-8 1-16,3-8 0 15,3-6 0-15,6-15 0 16,2-8 0-16,4-11 1 16,0-4-1-16,1-11 0 15,0 0 1-15,0-4 0 0,-3 4-1 16,-3 1 1-16,0 5-1 15,-2 5 0-15,-9 13 0 16,16-2 0-16,-9 13 1 16,1 8-2-16,0 4 0 15,4 4-1-15,-1 0-2 16,8 3-4-16,-9-15-10 15,19 7-19-15,-10-19-2 16,10-1-3-16,-5-17 3 16</inkml:trace>
  <inkml:trace contextRef="#ctx0" brushRef="#br5" timeOffset="356606.3967">2861 13515 85 0,'-15'11'39'15,"11"11"0"-15,4-22 1 16,-1 20-37-16,15-17-1 15,10-3 0-15,7-9 1 16,6-5-2-16,3-4 0 16,-3-5 0-16,0 0 0 15,-8-1 0-15,-6 0 0 16,-7 0 0-16,-16 5 0 15,-10 4 0-15,-9 2 0 16,-7 6 0-16,-4 5-1 16,-4 6 1-16,0 8-1 15,2 9 0-15,8 4 0 0,4 7 1 16,11 4-1-16,8 1-1 15,11-1 1-15,11-6-2 16,12-4-1-16,7-10-2 16,15-3-1-16,3-20-7 15,13 8-12-15,-9-23-14 16,6 5 1-16,-15-14-1 15,4 2 2-15</inkml:trace>
  <inkml:trace contextRef="#ctx0" brushRef="#br5" timeOffset="357065.423">3515 13373 80 0,'0'0'39'16,"-24"-7"-1"-16,10 20 2 15,-11 2-32-15,10 11-3 16,-3 1-1-16,8 7-1 0,2 0-1 16,8-1 1-16,6-6-2 15,5-5 1-15,8-13-1 16,7-11-1-16,3-11 1 15,0-8-1-15,4-6 1 16,-3-7-1-16,-2 3 0 16,-4-1 0-16,-4 7 0 15,-5 7 0-15,-15 18 0 16,15 6-1-16,-15 20 1 15,-3 20 0-15,-4 16-1 16,-2 14 1-16,-4 11-2 16,1 8 2-16,-5 2-1 15,2-3-1-15,-2-8 1 16,1-13 0-16,1-15 0 15,3-13 0-15,-1-16 1 0,2-14-2 16,0-14 2-16,1-13-1 16,2-8 1-16,0-14 0 15,1-8 1-15,-2-11 0 16,4-7 0-16,0-8 0 15,8-4 0-15,4 1 0 16,6 1-1-16,5 0-3 16,12 15-8-16,-6-9-8 15,28 27-13-15,-5-5-8 16,14 13-2-16,2-6 1 15</inkml:trace>
  <inkml:trace contextRef="#ctx0" brushRef="#br5" timeOffset="357559.4512">4541 13106 87 0,'0'0'39'0,"0"0"0"16,0 0-2-16,3 12-34 15,-6 11-1-15,3 13 1 16,-3 7-2-16,2 11 0 16,-2 7 0-16,2 7-1 15,-1 1 0-15,4-3-2 16,3-1-1-16,-2-17-5 15,13 4-21-15,-12-28-11 0,13-4 1 16,-17-20-1-16</inkml:trace>
  <inkml:trace contextRef="#ctx0" brushRef="#br5" timeOffset="358415.5002">4435 13426 88 0,'-14'0'40'0,"-2"-5"0"16,16 5 1-16,-7 11-38 15,20-9-1-15,7-2-1 16,5 1 0-16,9-2 0 0,9 2-1 16,6 0 1-16,3 3-1 15,3 1 1-15,-4 3-1 16,-5 2 1-16,-2 4 0 15,-11 1-1-15,-8 2 1 16,-7 0-1-16,-9 2 1 16,-9-3-1-16,-3-2 1 15,-3-3-1-15,6-11 1 16,-20 13-1-16,9-11 0 15,11-2 0-15,-17-10 0 16,12-2 0-16,4-5 0 16,5-5 0-16,3-4-1 15,4-4 1-15,2-4 0 16,4 0 0-16,2 0 1 15,-1 3-1-15,6 5 0 0,-4 4 0 16,2 4 1-16,0 7-1 16,-1 6 1-16,0 6-1 15,1 6 0-15,1 4 0 16,-1 1-1-16,2 2 1 15,-1 1 0-15,0 1 0 16,1-3-1-16,-2-1 1 16,0-8-1-16,-2 0 1 15,0-4-1-15,-3-4 1 16,-1-2-1-16,-2-4 1 15,-5-1 0-15,-3-3 0 16,-6 1 0-16,-3 1 1 16,-8 2 0-16,-5 4 0 15,-4 6 0-15,-6 7 0 0,-2 5-1 16,-3 7 1-16,3 9 0 15,0 3 0-15,4 5-1 16,6 3 1-16,7-3-1 16,7-2 0-16,9-4 0 15,9-8 0-15,8-8 1 16,4-11-1-16,10-12 0 15,0-7 0-15,5-8 0 16,-5-7 0-16,-3-4 0 16,-5-2 0-16,-6 5 1 15,-9 1 0-15,-9 8 0 16,-2 5-1-16,-2 18 1 15,-15-9 0-15,3 19-1 16,-1 8 0-16,2 4-2 0,3 9 0 16,-1-2-3-16,13 7-3 15,-5-13-6-15,23 10-5 16,-22-33-6-16,45 24-10 15,-18-26-6-15,14 1 1 16,-7-15 1-16</inkml:trace>
  <inkml:trace contextRef="#ctx0" brushRef="#br5" timeOffset="358733.5184">5715 13363 85 0,'0'0'40'0,"-12"-12"1"15,12 12 0-15,0 0-36 16,0 0 0-16,0 15-1 15,5 1-1-15,-1 5-1 0,2 6 0 16,-3 3 0-16,5 2-1 16,-2-2 1-16,-1 0-1 15,4-9 0-15,-1-6-1 16,5-13 1-16,2-11-1 15,6-10 1-15,-2-12-2 16,4-4 1-16,1-11-1 16,-1-1-1-16,-1-1-2 15,-2 5-2-15,-9 0-5 16,5 23-5-16,-18-13-7 15,15 29-14-15,-13 4-2 16,0 0-3-16,0 0 3 0</inkml:trace>
  <inkml:trace contextRef="#ctx0" brushRef="#br5" timeOffset="359122.5406">6076 13388 81 0,'0'0'42'16,"-4"18"-2"-16,4-18 0 15,9 14-35-15,4-10-1 16,10-1-1-16,3-4 0 16,3-2-1-16,2-5 0 15,1-5 0-15,1-6-1 16,-9 2 1-16,-3-5-1 15,-7-1 0-15,-5-2 0 0,-5 3 0 16,-8 2-1-16,-3 6 1 16,-6 9-1-16,-3 8 0 15,-6 11 0-15,0 8 0 16,-2 9 0-16,4 5-1 15,2 2 1-15,7 1 0 16,5-6 1-16,11-8-2 16,10-9 0-16,7-13-1 15,13-10-3-15,3-23-7 16,21 6-3-16,-9-31-9 15,20 9-10-15,-15-19-7 16,9 4 1-16,-14-9 0 16</inkml:trace>
  <inkml:trace contextRef="#ctx0" brushRef="#br5" timeOffset="359281.5497">6764 12914 71 0,'-22'19'42'15,"5"21"1"-15,-14 4-1 16,9 27-13-16,-3-4-27 16,5 5 0-16,3-2-1 15,6-8-2-15,12-3-3 16,3-16-7-16,15 5-9 15,-12-31-16-15,19 4-6 16,-9-16-2-16,10-2 1 16</inkml:trace>
  <inkml:trace contextRef="#ctx0" brushRef="#br5" timeOffset="359911.5858">7551 13326 70 0,'0'0'40'0,"-7"-15"0"16,7 15 2-16,-37-5-36 15,18 5-1-15,-7 2-2 16,2 7 1-16,-5 1-2 15,2 8 1-15,-2 10 0 16,6 2-2-16,-1 1 1 16,10 5 0-16,6-3 0 15,8 2-1-15,9-9 0 16,10-7-1-16,9-10 0 15,11-10 0-15,7-7 1 16,0-8-1-16,3-7 0 16,-1-5 0-16,-8-1 0 15,-5 2 0-15,-6 2 0 0,-10 3 0 16,-6 7 0-16,-7 5 1 15,-6 10-1-15,0 0 0 16,-6 14 0-16,2 5 0 16,4 6 0-16,1 4 0 15,6 2-2-15,3-4-1 16,12 0-4-16,-2-18-6 15,18 6-7-15,-14-33-7 16,29 1-14-16,-12-19-1 16,13-6 1-16</inkml:trace>
  <inkml:trace contextRef="#ctx0" brushRef="#br5" timeOffset="360100.5966">8231 12884 73 0,'0'0'41'0,"-33"21"-1"15,15 23 1-15,-23 17-34 16,17 16-1-16,-4 4-3 15,8 3-1-15,0-1-2 16,10-12-2-16,9-5-3 16,-3-28-16-16,21-1-18 15,-11-23-1-15,12-7-2 16,-9-21 1-16</inkml:trace>
  <inkml:trace contextRef="#ctx0" brushRef="#br5" timeOffset="360257.6056">7973 13298 92 0,'-20'-9'43'0,"20"9"0"15,0 0-1-15,12 3-36 16,16-5-7-16,9-14-9 16,25 17-15-16,-8-21-18 15,14 4 1-15,-3-7-2 16,11 5 1-16</inkml:trace>
  <inkml:trace contextRef="#ctx0" brushRef="#br5" timeOffset="360993.6477">9222 13283 69 0,'4'-10'41'16,"-9"-3"0"-16,5 13-1 15,-14-1-33-15,4 11-2 16,-6 4-1-16,3 10-1 16,-4 4 0-16,7 3-2 15,-1 6 1-15,9 0-1 16,4 1 0-16,11-1 1 15,7-7-1-15,5-6-1 0,11-10 1 16,2-7-1-16,5-15 0 16,0-10 0-16,1-8 0 15,-2-6 0-15,-6-4 0 16,-7-3 0-16,-6 1 0 15,-6 1 1-15,-6 7 0 16,-8 7-1-16,-1 4 0 16,-2 19 1-16,0 0-1 15,-16 7 0-15,9 15-1 16,3 2-1-16,4 9 0 15,3-2-3-15,10 4-2 16,-2-16-7-16,26 13-12 16,-12-23-13-16,18 1-2 0,-3-17 0 15,9 0 2-15</inkml:trace>
  <inkml:trace contextRef="#ctx0" brushRef="#br5" timeOffset="361517.6776">9940 13275 79 0,'-12'1'42'16,"-7"-1"-1"-16,4 15-2 15,-5 2-34-15,6 11 0 16,-5 6-1-16,8 5-1 16,-2 3-1-16,6-1-1 15,3-2 0-15,2-4 1 16,2-8-2-16,-1-4 1 15,4-10-1-15,-3-13 0 0,13-3 0 16,-3-12 0-16,2-11 1 16,0-6-1-16,2-4 0 15,1-8 0-15,1-4 0 16,0-5 0-16,2 2 0 15,2 2 1-15,-1 6-1 16,1 4 1-16,2 8-2 16,1 9 2-16,-1 12-1 15,0 8 0-15,-2 11 0 16,-6 11 0-16,-2 5-1 15,-5 2 0-15,-3 6 1 16,-6 2-1-16,-7 1 0 16,-3-3 0-16,-5 1 1 15,-2-3-2-15,-6-4 2 16,-1 0-1-16,-3-3 1 0,-1 4-1 15,0-1 1-15,-2 5 0 16,2 3 0-16,1 6 1 16,1 4-1-16,3 3 1 15,3 3-1-15,5-2 0 16,3 3-5-16,-1-14-7 15,19 11-8-15,-15-28-10 16,15 5-11-16,-4-14-2 16,11-6 0-16</inkml:trace>
  <inkml:trace contextRef="#ctx0" brushRef="#br5" timeOffset="362219.7178">9036 12840 63 0,'-14'-8'39'0,"-10"15"0"15,0 22 1-15,-16 19-35 16,5 19 1-16,-8 14-1 16,3 26 0-16,2 10 0 15,11 8-2-15,11 5-2 16,19-9-2-16,19-6-10 15,8-30-29-15,36-12-1 0,12-28-1 16,21-14 0-16</inkml:trace>
  <inkml:trace contextRef="#ctx0" brushRef="#br5" timeOffset="362946.7594">10971 12833 70 0,'-5'-16'40'0,"5"16"-1"0,-7-11 1 16,6 23-35-16,-8 9 0 16,8 20-1-16,-8 9 1 15,3 19-2-15,-2 11-1 16,-2 8-1-16,1 3-1 15,2-4 0-15,2 0-3 16,2-17-2-16,15-1-13 16,-5-31-23-16,12-5 1 15,-4-24-1-15,8-8 0 16</inkml:trace>
  <inkml:trace contextRef="#ctx0" brushRef="#br5" timeOffset="363419.7864">10783 13303 81 0,'-23'-7'42'0,"23"7"-1"16,-13 4 1-16,30-1-37 16,2-2-3-16,14 0 0 15,10-6 0-15,10 2 1 16,4-5-1-16,7 0 0 15,-3-3-2-15,-3 3 2 16,-5-1-2-16,-13 2 1 16,-4 4 0-16,-11 0-1 15,-10 5 1-15,-15-2-1 16,6 19 1-16,-10-4-1 15,-7 7 1-15,1 7-1 16,-4 2 0-16,3 5 0 0,-1 2 1 16,3-4-1-16,8-4 1 15,5-2 0-15,7-11-1 16,7-9 1-16,10-11-1 15,6-12 1-15,2-10-1 16,0-6 0-16,-2-6 0 16,-5-1 0-16,-9 0 0 15,-10 1 0-15,-10 8-1 16,-10 3 0-16,-11 10-1 15,-6 2-1-15,0 9-1 16,-3-7-4-16,13 13-7 16,-5-20-8-16,22 19-8 15,7-28-9-15,12 4-2 16,2-12 2-16</inkml:trace>
  <inkml:trace contextRef="#ctx0" brushRef="#br5" timeOffset="363705.8028">11598 12718 92 0,'0'0'41'16,"0"0"2"-16,12 0-2 16,9 7-39-16,9 8 0 15,6 6 1-15,5 10-1 16,1 10 0-16,-3 10 0 15,-6 9-2-15,-7 7 2 16,-11 7-2-16,-13 3 0 16,-11 3 0-16,-9-1 0 0,-13-3 1 15,-2-9-2-15,-1-10-1 16,1-12-3-16,7-6-7 15,-2-33-12-15,28-6-16 16,-1-15-3-16,19-14-1 16,0-14 2-16</inkml:trace>
  <inkml:trace contextRef="#ctx0" brushRef="#br5" timeOffset="365289.8934">12902 13072 60 0,'12'-15'39'16,"-8"-1"-2"-16,-4 16 3 16,-3-17-32-16,3 17-3 15,3 17-1-15,-4 5 0 16,-6 10-2-16,0 11 0 15,-2 5-1-15,-3 5-2 16,2 3-1-16,-1-8-4 16,15 11-9-16,-4-21-24 0,12-2 1 15,0-21-1-15,16-4 0 16</inkml:trace>
  <inkml:trace contextRef="#ctx0" brushRef="#br5" timeOffset="365658.9145">13299 12986 75 0,'-26'16'40'16,"1"22"0"-16,-8 0-1 15,5 23-31-15,-1-1-2 16,9 9-2-16,9-5 0 0,10-3-2 15,10-12-1-15,15-11 0 16,18-13 0-16,10-20-1 16,14-14 1-16,8-14-1 15,3-14 1-15,-2-10 0 16,-7-7-1-16,-11-2 0 15,-16 1 0-15,-18 2 0 16,-20 2-1-16,-19 8 0 16,-13 8 0-16,-10 7 0 15,-4 10-1-15,-1 4-1 16,9 13 0-16,5-1-1 15,23 15-5-15,7-13-13 16,30 13-17-16,9-12 1 16,22 6-2-16,4-8 1 0</inkml:trace>
  <inkml:trace contextRef="#ctx0" brushRef="#br5" timeOffset="365853.9257">14320 12975 88 0,'-33'9'40'16,"8"12"-1"-16,-17 0 1 15,5 2-38-15,-10 15-2 16,2 7 1-16,-1 3-1 16,5 0-1-16,9-4-2 15,6-13-7-15,22-2-28 16,4-29-1-16,14 12-2 15,5-29 1-15</inkml:trace>
  <inkml:trace contextRef="#ctx0" brushRef="#br5" timeOffset="366168.9437">14101 12708 89 0,'-37'20'40'15,"-6"1"2"-15,12 10-1 16,-2-6-38-16,17 3-1 15,11-6 0-15,19 0-1 16,11-10 1-16,11-8-1 16,8-7 0-16,7-6 0 0,-4-5-1 15,-3-7 1-15,-7 0-1 16,-13-4 0-16,-11 2-1 15,-15 2 0-15,-10 8-1 16,-13 2-1-16,-1 11-1 16,-5 2-1-16,6 17-4 15,-14-9-11-15,23 22-18 16,-2-2 0-16,14 11-2 15,3-6 2-15</inkml:trace>
  <inkml:trace contextRef="#ctx0" brushRef="#br5" timeOffset="366514.9635">14439 13206 75 0,'-3'22'41'16,"-10"-18"-2"-16,13-4 3 15,-22 17-30-15,22-17-9 16,-14 12 1-16,13 0-1 15,1-12-1-15,9 19 0 16,5-11-1-16,6 4 1 16,2-6-1-16,3-2-1 15,2-6 1-15,0-6-1 16,-1-2 1-16,-5-7 0 15,-2-2-1-15,-7-4 0 16,-2-3 1-16,-6-4-1 16,-5 3 0-16,-2-1 0 15,-7 5 0-15,-4 6-1 16,-1 7-1-16,-8 6 0 0,4 12-5 15,-9-8-10-15,23 23-13 16,-9-13-11-16,14 8 1 16,0-18-3-16</inkml:trace>
  <inkml:trace contextRef="#ctx0" brushRef="#br5" timeOffset="367179.0015">15532 13073 61 0,'0'0'39'0,"2"-11"-3"16,-2 11 3-16,-17 4-32 15,8 7-1-15,-7 0 0 16,6 11-1-16,-8 0-1 15,3 9 0-15,0 3-1 16,1 4-1-16,5-3 0 16,7 1-2-16,6-6 1 15,8-7-1-15,10-8 0 16,6-9-1-16,7-11 0 15,4-7 2-15,3-9-1 16,-1-4 1-16,-7-5-1 16,-9-2 1-16,-11 2-1 15,-7 0 1-15,-12 5-2 16,-12 1 0-16,-4 7 0 0,-6 3 0 15,0 6-1-15,0 0-1 16,10 8-2-16,4-7-4 16,22 18-17-16,-9-11-11 15,36 1-1-15,-3-4-2 16,18 4 1-16</inkml:trace>
  <inkml:trace contextRef="#ctx0" brushRef="#br5" timeOffset="367480.0187">16384 12792 74 0,'-8'-35'39'0,"-8"-6"-1"16,2 12 0-16,-5-2-34 15,2 10 0-15,-4 11 0 16,-3 12 0-16,-7 15-1 16,2 19 1-16,-5 15-1 15,0 13 0-15,3 10-2 16,3 9 2-16,5 4-3 15,7-2 0-15,7-4-2 16,5-11-1-16,10-7-4 16,-4-21-10-16,17 3-15 15,-14-25-9-15,8-4 0 16,-13-16 1-16</inkml:trace>
  <inkml:trace contextRef="#ctx0" brushRef="#br5" timeOffset="367666.0293">15916 13153 90 0,'-20'-14'42'15,"2"-1"2"-15,18 15-1 16,9-13-36-16,20 13-4 16,13-1-2-16,11 0-2 15,12 1-2-15,1-6-5 16,16 13-14-16,-18-14-16 15,8 8-3-15,-12-9-3 16,-2 7 2-16</inkml:trace>
  <inkml:trace contextRef="#ctx0" brushRef="#br5" timeOffset="368453.0743">17620 12995 79 0,'0'0'39'0,"-29"-26"-2"16,11 29-9-16,-15-12-21 0,1 9-1 16,-9 1 0-16,1 9 0 15,-8 6-2-15,3 13 1 16,-2 6-1-16,6 8 0 15,4 4-1-15,9 4 0 16,14 1-2-16,12-1 0 16,17-8-1-16,16-6-2 15,19-11-1-15,10-12-3 16,18 2-6-16,-4-26-11 15,21 7-13-15,-18-20-4 16,12 5-4-16,-15-17 4 16</inkml:trace>
  <inkml:trace contextRef="#ctx0" brushRef="#br5" timeOffset="370420.1868">18656 12668 32 0,'-27'-9'31'0,"-3"13"3"15,-6 12 0-15,-14 0-20 16,7 23-2-16,-12 3-2 16,11 20 2-16,-2 3-3 15,12 12-1-15,8 0-3 0,15 6-2 16,13-3-2-16,13-5-2 15,19-7-2-15,6-19-7 16,26 2-27-16,-1-18-1 16,14-4-2-16,-4-14 1 15</inkml:trace>
  <inkml:trace contextRef="#ctx0" brushRef="#br5" timeOffset="371054.2231">19031 13044 75 0,'-35'3'38'0,"3"9"0"16,-12-2-1-16,8 13-31 15,-3-3-2-15,6 7 0 16,8-4-2-16,11 0-1 16,10-3-1-16,17-5 1 15,13-6-1-15,11-6 0 16,9-3 0-16,3-3 0 15,2-2 0-15,0 1 0 16,-12 1 1-16,-9 7-1 0,-14 5 0 16,-12 7 0-16,-15 6 0 15,-8 6 0-15,-9 2 0 16,-6 1 0-16,1-3 0 15,4-4-2-15,9-2 0 16,5-18-6-16,15-4-26 16,16-2-4-16,11-10-2 15,-2-15 1-15</inkml:trace>
  <inkml:trace contextRef="#ctx0" brushRef="#br5" timeOffset="371630.256">19397 13086 72 0,'-7'10'37'0,"4"5"1"16,-10 0 0-16,11 6-33 15,-12 4-1-15,5 12 0 16,-7-1 1-16,4 7-2 15,-4-6 0-15,0 2-2 16,3-8 1-16,2-3-1 16,2-8-1-16,3-9 0 15,6-11 0-15,0 0 0 16,7-20 0-16,2-1 0 15,1-7 0-15,1-4 1 16,3-4-1-16,0-4 1 16,1-2 0-16,4-3 0 15,4 0-1-15,1 2 1 0,4 7 0 16,2 5-1-16,2 7 0 15,2 7 0-15,0 10 0 16,-4 8-1-16,-6 10 1 16,-5 7 0-16,-10 7 0 15,-7 3 0-15,-10 6-1 16,-11 2 1-16,-6 0 0 15,-9 3-1-15,-5-2 1 16,-6 0-1-16,1-5 1 16,0 0-1-16,6-2 1 15,-1 3 0-15,10 0 0 16,4-3-1-16,1 8 1 15,4 5 0-15,1 4 0 0,2 5 0 16,-5 5-1-16,1-2-1 16,-2-1-1-16,0-5-1 15,11 2-11-15,-11-28-13 16,22-1-10-16,1-22-2 15,15-4 1-15</inkml:trace>
  <inkml:trace contextRef="#ctx0" brushRef="#br5" timeOffset="372055.2804">19583 13267 89 0,'-12'16'38'0,"13"4"0"0,-1-20 2 16,22 15-40-16,11-16 1 16,7-4 0-16,8-4 0 15,5-6 0-15,1-3 0 16,-3-3 1-16,-3-3-1 15,-11 1 0-15,-8 3 1 16,-11-1-1-16,-10 2-1 16,-11 1 1-16,-11 3 0 15,-6 5 0-15,-7 4-1 16,-6 8 1-16,-2 6 0 15,-3 10 0-15,-1 6 1 16,4 5-1-16,7 6 0 0,6 1-1 16,12 1 1-16,7-4-2 15,13-1-1-15,7-9-2 16,14 0-3-16,-3-19-12 15,22 11-12-15,-8-17-8 16,8 2-3-16,-6-13 2 16</inkml:trace>
  <inkml:trace contextRef="#ctx0" brushRef="#br5" timeOffset="372449.3029">20171 13172 82 0,'-20'25'41'15,"2"-10"-2"-15,13 3 1 0,3-8-31 16,17-3-7-16,9-9-2 16,13-3 2-16,3-3-1 15,5-3 0-15,0-3 0 16,-3-4-1-16,-6 1 1 15,-9 0 0-15,-8 0-1 16,-10 3 1-16,-13 0-1 16,-9 4 1-16,-9 3 0 15,-7 5-1-15,-6 5 1 16,-2 5 0-16,-3 7 0 15,-1 8 1-15,5 4-1 16,5 4 0-16,10 1-1 16,8 0 1-16,13-2-1 15,13-7-1-15,16-3-1 0,13-10 0 16,14-2-2-16,5-17-3 15,14 9-10-15,-9-22-9 16,14 11-14-16,-12-12 0 16,1 3 1-16,-15-4-1 15</inkml:trace>
  <inkml:trace contextRef="#ctx0" brushRef="#br5" timeOffset="373110.3407">20642 13230 64 0,'-16'5'38'16,"16"-5"-1"-16,12-6 1 15,9 2-28-15,1-6-7 16,10 2 1-16,-3-1-1 15,8 3 1-15,-6-3-1 16,2 3 0-16,-11-2 1 16,-4 1-1-16,-18 7 0 15,14-18-1-15,-18 5 1 16,-6 1-2-16,-7-1 1 15,-4 0-1-15,-2 0 0 0,-4 5 0 16,-3 2 0-16,-2 9 0 16,-1 6 1-16,1 9-1 15,-3 10-1-15,3 11 1 16,3 3 0-16,4 2 0 15,13 0-1-15,12-5 0 16,14-9 0-16,18-13 0 16,17-18 0-16,13-15 0 15,12-17 1-15,12-11-1 16,2-12 1-16,-1-8-1 15,-7-6 1-15,-12-4-1 16,-10-1 0-16,-15 6 0 16,-12 9 0-16,-16 13 0 0,-19 18 0 15,-12 20 0-15,-15 20 1 16,-8 27-1-16,-10 21 1 15,0 15-1-15,-1 9-1 16,5 2-2-16,16 2-8 16,2-19-5-16,32 3-6 15,-10-29-6-15,37 3-5 16,-1-25-9-16,15-3-1 15,3-14 3-15</inkml:trace>
  <inkml:trace contextRef="#ctx0" brushRef="#br5" timeOffset="373695.3742">22002 13092 81 0,'-15'-13'38'15,"3"11"1"-15,-16-5 0 16,12 10-33-16,-16 4-2 16,3 9 0-16,-4 7 0 15,5 12-1-15,1 1 0 16,9 5-1-16,9-2 0 15,12 1-1-15,10-7 0 16,15-5-1-16,11-10 1 16,5-11-2-16,8-8 1 15,0-7 1-15,-5-11-1 16,-3-6 1-16,-12-5-1 15,-10 0 2-15,-13-3-2 16,-10 3 0-16,-9 0 0 0,-12 8 0 16,-1 8 0-16,-6 5-2 15,5 8 0-15,1 2-2 16,14 9-1-16,9-10-2 15,20 24-11-15,1-26-5 16,31 12-10-16,-1-17-6 16,22 2 0-16,3-15 0 15</inkml:trace>
  <inkml:trace contextRef="#ctx0" brushRef="#br5" timeOffset="374079.3961">22680 12615 99 0,'-33'-5'40'0,"-10"7"2"15,8 31-6-15,-7 8-32 16,9 20-1-16,-2 9-1 16,6 11 0-16,6 2-2 15,5 3 1-15,9-5-3 16,2-9-1-16,11-8-2 15,0-19-3-15,10 0-7 16,-14-26-13-16,14 0-10 16,-14-19-1-16,0 0-1 15,-8-24 5-15,2 3 30 16,-9-9 5-16,-8-10 11 15,9 10 14-15,-13-12 13 16,13 10 1-16,-6-4 2 16,14 16-1-16,0-9-29 15,20 13-4-15,9 0-2 0,18 3-4 16,14 4-3-16,3-10-12 15,20 19-12-15,-14-14-14 16,11 11-1-16,-13-7-2 16,1 6 1-16</inkml:trace>
  <inkml:trace contextRef="#ctx0" brushRef="#br5" timeOffset="374560.4236">23415 12679 78 0,'8'-20'40'0,"2"17"-2"16,-10 3 2-16,-3 18-33 15,-12 9-1-15,1 17-2 16,-11 9 0-16,2 10-2 16,-3 9 0-16,3 0 0 15,1 2-2-15,7-5 0 16,11-9-2-16,6-11-2 15,19-11-2-15,4-26-6 16,24 6-15-16,-8-26-15 16,17-6 5-16,-4-14-2 15,4-2 2-15</inkml:trace>
  <inkml:trace contextRef="#ctx0" brushRef="#br5" timeOffset="374733.4335">23705 12965 81 0,'-16'3'40'0,"-9"5"-2"15,7 27-2-15,-8-6-25 16,12 16-4-16,1-4-3 15,7 7-2-15,5-5-2 16,6-6-2-16,9-2-4 16,-5-24-14-16,19 10-18 15,-10-21-1-15,6-1-2 16,0-19 1-16</inkml:trace>
  <inkml:trace contextRef="#ctx0" brushRef="#br5" timeOffset="374884.4422">23747 12727 91 0,'-12'-16'35'16,"12"16"-3"-16,-13-10-11 16,25 20-57-16,-12-10-1 15,33 28-1-15,-10-12 1 16</inkml:trace>
  <inkml:trace contextRef="#ctx0" brushRef="#br5" timeOffset="375431.4735">24090 13002 76 0,'-23'7'39'0,"3"8"0"16,-14-6 0-16,5 8-27 16,-8 3-7-16,4 6 0 15,-3 4-2-15,7 4 1 0,3-2-2 16,9 3 1-16,10-7-2 15,14-5-1-15,13-8 0 16,12-10-1-16,10-8 0 16,8-11-1-16,3-3 1 15,0-7 0-15,-1-3 0 16,-6-3 1-16,-10 3-1 15,-9 3 1-15,-8 7 0 16,-12 4 0-16,-7 13 0 16,-13 5 0-16,-8 12 0 15,-4 13 1-15,-10 9-1 16,-1 11 1-16,-6 7 0 15,3 7 0-15,-4 0-1 0,5 2 1 16,2-4 0-16,4-5 0 16,5-8-1-16,1-4 1 15,7-13 0-15,0-10 0 16,6-11 0-16,3-12 0 15,2-14 0-15,6-8 0 16,2-11 0-16,5-8 0 16,5-8-1-16,11-6 0 15,5-2 0-15,8 0 0 16,5 4 0-16,5 5-1 15,4 8-2-15,-1 2-4 16,10 17-9-16,-14-11-6 16,14 22-4-16,-20-18-7 15,18 9-7-15,-8-15-2 0,7-1 3 16</inkml:trace>
  <inkml:trace contextRef="#ctx0" brushRef="#br5" timeOffset="375800.4946">24803 12490 94 0,'-12'19'41'0,"-17"11"3"16,3 23-2-16,-15 3-31 16,0 12-9-16,0 7 1 15,0 2-2-15,1-4 1 16,7-3 0-16,7-8-1 15,9-11 0-15,9-10-1 16,10-15 0-16,9-13 0 16,11-13 0-16,5-10 0 0,9-7-1 15,-1-4 1-15,1-4-1 16,-2 1 1-16,-5 3 0 15,-9 8 1-15,-6 7-1 16,-14 6 0-16,5 17 0 16,-11 2 0-16,-3 5-1 15,0 3-1-15,-1-2-2 16,10 4-5-16,0-29-7 15,18 28-7-15,-18-28-5 16,44-6-5-16,-12-12-9 16,11-2 1-16,-4-12 0 15</inkml:trace>
  <inkml:trace contextRef="#ctx0" brushRef="#br5" timeOffset="376040.5083">25243 12464 98 0,'18'5'41'0,"-9"7"2"15,1 17-2-15,-22 8-35 16,7 11-2-16,-9 8-1 16,-8 12-1-16,-10 4-1 15,-6 5-2-15,-6-3 1 16,0-4-1-16,2-3-3 15,2-14-2-15,13 4-13 16,-10-31-7-16,32 4-10 16,-5-24-7-16,10-6 0 0,17-13 1 15</inkml:trace>
  <inkml:trace contextRef="#ctx0" brushRef="#br5" timeOffset="376266.5212">24917 12775 67 0,'-21'8'36'16,"0"-4"0"-16,9 8 1 16,-5-10-29-16,17-2-5 15,17 6 1-15,7-4 0 16,4-6 1-16,15 0-1 15,3-3-2-15,3-9-6 0,8 13-26 16,-15-14-7 0,6 7-1-16,-16-5-2 0</inkml:trace>
  <inkml:trace contextRef="#ctx0" brushRef="#br5" timeOffset="376648.5431">25193 12208 99 0,'11'35'42'16,"-6"5"1"-16,15 23 0 16,-15-6-37-16,19 18-3 15,-5 7 0-15,3 7-1 16,-8-1-1-16,-5 1 1 15,-5-2-2-15,-11-6 0 16,-3-6-1-16,-14-6 2 16,-7-7-3-16,-6-12 0 15,-1-9-1-15,-4-12-2 16,10 0-5-16,-8-22-11 15,23 9-5-15,-13-26-11 16,30 10-5-16,-11-21 0 16,16 3 0-16</inkml:trace>
  <inkml:trace contextRef="#ctx0" brushRef="#br5" timeOffset="380036.7369">2633 14427 34 0,'0'0'31'0,"0"-16"2"0,-5 3-3 16,5 13-23-16,0 0-4 16,0 0 1-16,-15-8 0 15,15 8 1-15,-21 19 0 16,12 1-1-16,-4 5-1 15,2 9 0-15,0 2-1 16,3 7 2-16,5-1-3 16,5 1 0-16,8-5-1 15,7-6-1-15,7-8 0 16,6-10 1-16,1-8-1 15,3-11 1-15,-1-10 0 16,-4-5-1-16,-2-8 2 16,-8-5-1-16,-4-4 1 0,-8-4-1 15,-5 2 0-15,-4 0 0 16,-3 3 1-16,0 5-1 15,-2 4 1-15,2 9 0 16,0 2 0-16,5 16 1 16,-4-12-1-16,4 12 1 15,0 0-1-15,14 18 0 16,-9-7 0-16,7 4 0 15,-1 1-1-15,4 4 1 16,0 3-2-16,2 1 1 16,-1 2-1-16,-4 4 1 15,2 1-1-15,-6 0 1 16,-1-3 0-16,-2-4 0 15,-5-4 1-15,0-6 0 0,0-14 1 16,0 0-1-16,0 0 1 16,1-22 0-16,6-5-1 15,4-6 1-15,3-6-1 16,4 1 1-16,2 0-1 15,3 6-1-15,1 2 1 16,-2 8-1-16,5 7-3 16,0-6-6-16,17 20-22 15,-13-13-7-15,12 5-2 16,-6-7-1-16</inkml:trace>
  <inkml:trace contextRef="#ctx0" brushRef="#br5" timeOffset="380854.7837">4352 14276 59 0,'0'0'38'16,"0"0"-1"-16,0 0 0 16,21-14-36-16,8-3 0 15,8 1 0-15,8-2 0 16,2 2 0-16,1 2-1 15,-4 5 1-15,-5 6 1 16,-7 7-1-16,-13 7 1 16,-11 6-1-16,-10 8 1 15,-12 4-1-15,-4 5 1 16,-1-2-1-16,-4 0 0 15,8-2-1-15,3-6 1 16,13-7-1-16,11-9 0 16,16-6 0-16,4-3 1 0,11-5-1 15,1-1 0-15,-1 4 0 16,-1 3 1-16,-10 9-1 15,-9 8 1-15,-15 9-1 16,-11 5 1-16,-11 8 0 16,-10 4-1-16,-6-1 1 15,-5-3-1-15,4-1-4 16,0-14-1-16,20 2-15 15,-4-26-20-15,25-5 3 16,5-19-3-16,21-5 1 16</inkml:trace>
  <inkml:trace contextRef="#ctx0" brushRef="#br5" timeOffset="381177.8021">5258 14195 57 0,'-8'-17'41'0,"-3"17"-2"15,-14 0 2-15,3 23-28 16,-6-2-10-16,4 12 0 15,-1 6 0-15,5 10 0 16,7 4-1-16,4-1-1 16,11-3 0-16,7-4 1 15,9-9-1-15,13-11 0 16,7-13-1-16,9-14 1 15,5-16-1-15,2-12 1 16,-2-12-1-16,-4-6 0 16,-9-6 0-16,-13 0 0 15,-16 2-1-15,-15 3-1 16,-12 11 0-16,-14 5-2 0,-2 19-4 15,-16-4-10-15,18 27-14 16,-11-7-6-16,14 17-4 16,4-6 2-16</inkml:trace>
  <inkml:trace contextRef="#ctx0" brushRef="#br5" timeOffset="381651.8292">5813 14495 49 0,'-13'8'39'15,"6"13"-1"-15,-6 2-1 16,3 22-19-16,-4-8-19 15,2 3-1-15,3 6-4 16,-1-11-24-16,13 3-8 16,3-15-2-16,13-7 1 15</inkml:trace>
  <inkml:trace contextRef="#ctx0" brushRef="#br5" timeOffset="382635.8855">6272 14256 64 0,'-26'-15'40'0,"0"18"-1"16,-11 0 0-16,6 18-35 16,-6 10 0-16,8 11 0 15,1 5 0-15,11 4-2 16,7 0 0-16,12 0 0 15,9-7-1-15,14-7 0 16,9-11-1-16,9-11 1 16,4-12-2-16,5-11 1 15,0-13 0-15,-5-8-1 16,-4-8 1-16,-10-5-1 15,-11-2 0-15,-12-1 1 0,-13 3 0 16,-9 4-1-16,-10 7 1 16,-6 8 0-16,-7 6 1 15,3 5-1-15,2 6 0 16,7 5 0-16,9 4 1 15,14-3-1-15,10 6 0 16,15-6 0-16,13-2 1 16,10-1-1-16,7-4 0 15,2 1 0-15,-1-1 1 16,-5 0-1-16,-9 4 1 15,-8 3 0-15,-15 3-1 16,-19-3 1-16,6 24 0 16,-15-3-1-16,-6 6 1 15,-6 6 0-15,0 3 0 16,3 5-1-16,5 0 1 0,6-4-1 15,7-3 1-15,13-7-1 16,6-9 0-16,11-10 0 16,7-11 0-16,5-10 0 15,2-8 0-15,-1-9 0 16,-2-2-1-16,-9-5 1 15,-9-2 0-15,-11 2 0 16,-9 0-1-16,-10 4 1 16,-9 5 1-16,-4 5-1 15,-3 3 0-15,-1 7 0 16,4 6 0-16,3 5 0 15,17 2 0-15,0 0 0 16,1 14 0-16,21-8 0 16,9-2 0-16,5-3 0 0,8-2 0 15,1-3 0-15,-1-2 0 16,-4-1 0-16,-5 0 1 15,-11 4-1-15,-8 1 1 16,-16 2 0-16,13 7-1 16,-15 8 1-16,-5 3 0 15,-4 9-1-15,0 6 1 16,1 9-1-16,1 3 0 15,4 1 0-15,5-3 0 16,8-2 0-16,8-9 0 16,7-10 0-16,7-12 1 15,2-12-1-15,2-12 0 16,3-12 0-16,-7-7 1 15,-2-3-1-15,-7-8 0 0,-12-1 0 16,-4 0-1-16,-9 1-1 16,-5 7-2-16,-7 0-3 15,5 19-8-15,-18-10-7 16,29 28-5-16,-39-16-2 15,39 16-11-15,-29 10 0 16</inkml:trace>
  <inkml:trace contextRef="#ctx0" brushRef="#br5" timeOffset="383093.9117">7865 14068 62 0,'5'-20'40'0,"5"8"0"16,-6-3 1-16,-4 15-33 15,0 0-4-15,9 25 0 16,-10 5-1-16,-3 15-2 15,3 8 0-15,-5 11 0 16,4 4-2-16,2-2 0 16,5-2-2-16,-1-11-3 15,20 3-15-15,-9-29-18 16,15-2 0-16,-1-23-2 15,10-8 1-15</inkml:trace>
  <inkml:trace contextRef="#ctx0" brushRef="#br5" timeOffset="383356.9268">8243 14169 70 0,'-43'-3'42'16,"-1"20"-2"-16,-8-4 1 15,11 15-36-15,-3-1-1 16,10 4 0-16,6-5-1 15,12 2 0-15,9-8-1 16,19-7 0-16,12-7-1 16,9-6 1-16,10-4-2 15,8-3-1-15,1-1 0 16,3 2-3-16,2 6-3 15,-15-11-11-15,14 25-11 16,-25-13-11-16,8 9-2 16,-8-10 1-16</inkml:trace>
  <inkml:trace contextRef="#ctx0" brushRef="#br5" timeOffset="383905.9582">8644 14268 74 0,'-13'21'42'15,"-9"-5"0"-15,6 11-1 16,-10 1-36-16,9 4-1 16,2 0-2-16,4 0 0 15,3-1-1-15,8-3 0 16,5-9-1-16,4-5 1 15,6-10-1-15,3-8 0 16,1-9 0-16,4-7 0 0,-2-6 0 16,1-4 1-16,-4-3-1 15,-2-1 0-15,-3 2 1 16,-4 4-1-16,-3 7 1 15,-2 2 0-15,-4 9 0 16,0 10-1-16,0 0 1 16,0 0 0-16,14 17-1 15,-6-5 1-15,7-2-1 16,3-1 0-16,6-3 1 15,2-5-1-15,4-3 0 16,-1-3 0-16,-2-1 1 16,1-3-1-16,-3 1 0 0,-5 1 1 15,-4 3-1 1,-5-1 0-16,-11 5 1 0,13-1-1 15,-13 1 0-15,4 12 1 16,-5 2-1-16,1 5 0 16,-3 4 0-16,2 2-1 15,1 5-2-15,-4-3 0 16,11 5-7-16,-7-32-7 15,23 30-7-15,-16-44-4 16,34 7-3-16,-11-24-10 16,22-6 0-16</inkml:trace>
  <inkml:trace contextRef="#ctx0" brushRef="#br5" timeOffset="384100.9693">9607 13876 92 0,'-10'1'41'15,"-8"30"4"-15,-17 9-3 16,5 14-39-16,-12 11-1 15,3 10 0-15,-1 4-2 16,4-2-1-16,14-2-2 16,4-16-6-16,22 5-11 15,-11-31-9-15,31 3-9 16,-5-24-6-16,18-5 2 15</inkml:trace>
  <inkml:trace contextRef="#ctx0" brushRef="#br5" timeOffset="384468.9904">9910 14159 86 0,'-28'7'42'0,"3"12"1"16,-18-9-6-16,14 12-31 15,0-3-2-15,6 3-1 16,6-4-1-16,9-1 0 16,7-3-2-16,9-4 1 15,12-3-1-15,1-3 0 16,5-1 0-16,1 3 0 15,-4-1 0-15,-2 3 0 16,-7 6 0-16,-11 6 0 16,-5 5 1-16,-7 1-1 0,-6 4 1 15,-4-2-1-15,1-2 0 16,3-6-2-16,5-5-2 15,10-15-8-15,11 3-9 16,-7-25-5-16,31 18-5 16,-15-22-8-16,18 10-4 15,-3-6 1-15</inkml:trace>
  <inkml:trace contextRef="#ctx0" brushRef="#br5" timeOffset="384611.9986">10132 14531 95 0,'-2'21'44'0,"-10"-15"1"16,12-6-3-16,-31 3-43 15,18-18-11-15,13 15-12 16,-10-21-10-16,10 21-9 0,-5-23-2 16,5 23 1-16</inkml:trace>
  <inkml:trace contextRef="#ctx0" brushRef="#br6" timeOffset="390622.3423">11003 13951 48 0,'0'0'38'15,"0"0"1"-15,0 0-1 16,0 0-19-16,2 18-13 15,-2 3-2-15,0 3-1 16,0 12 0-16,-3 9-1 0,1 9-1 16,0 10 0-16,-3 4 0 15,-4 1-1-15,2-2 1 16,-3-3-1-16,8-10-1 15,0-5-4-15,-2-21-7 16,8-3-28-16,-4-25 0 16,21 6 0-16,-10-22 0 15</inkml:trace>
  <inkml:trace contextRef="#ctx0" brushRef="#br6" timeOffset="391156.3729">10797 13991 76 0,'-14'-7'40'0,"-1"-1"0"16,15 8 0-16,0 0-36 15,0 0-1-15,29-10-1 16,1 1 1-16,6-6-1 15,11-5 0-15,6-3 0 16,4-1 0-16,1 1-1 16,-1 1 0-16,-6 7 0 15,-4 9 0-15,-7 11 0 16,-8 12-1-16,-12 16 0 15,-6 11-1-15,-11 11 1 16,-5 11 0-16,-6 9-1 16,-7 4 1-16,0-2-1 15,0-3 1-15,0-9 0 0,5-9 0 16,3-10 0-16,7-14 0 15,7-16-1-15,7-9 1 16,5-15 0-16,8-8 0 16,3-12 0-16,2-5 0 15,0-4 0-15,-1-1 0 16,-5 2 0-16,-3 5 0 15,-5 8 0-15,-6 10 0 16,-12 13 0-16,15 1 0 16,-12 16 0-16,-1 9 1 15,0 8-2-15,-2 1 0 16,4 7-2-16,2-8-1 15,7 6-5-15,-8-21-21 16,17 4-12-16,-7-17 1 0,15-4-1 16</inkml:trace>
  <inkml:trace contextRef="#ctx0" brushRef="#br6" timeOffset="391517.3935">11783 14336 68 0,'-10'11'40'15,"7"8"-1"-15,3-19 2 16,5 17-37-16,10-16-1 16,13-4 0-16,3-9 1 15,8-1-2-15,3-9 0 16,1-5-1-16,-1-2 1 15,-8 2-2-15,-7-1 1 0,-13 4 0 16,-14 5-1-16,-13 8 1 16,-12 6 0-16,-9 7 0 15,-6 10-1-15,-7 10 1 16,3 7 0-16,4 8 0 15,3 3 0-15,12 3 0 16,11-2 0-16,13-3-1 16,12-7-2-16,12-16-3 15,24 1-13-15,1-24-24 16,21-1 1-16,0-19-3 15,12 1 2-15</inkml:trace>
  <inkml:trace contextRef="#ctx0" brushRef="#br6" timeOffset="392744.4637">13126 14313 52 0,'-4'-15'36'16,"3"3"-1"-16,-7-6 1 16,3 6-31-16,-9-3 1 15,4 6-2-15,-9 1-1 16,2 9 1-16,-7 5-1 15,-2 11 1-15,-5 6-1 16,-2 11 1-16,-1 3-2 16,1 9 1-16,3-1-1 15,6 2-1-15,5-5 1 0,10-6-1 16,12-7-1-16,13-11 1 15,12-14 0-15,10-11-1 16,8-12 0-16,4-11 1 16,5-11-1-16,-1-4 0 15,-5-3 1-15,-6 0-1 16,-10 4 0-16,-5 7 0 15,-13 8 0-15,-10 8 0 16,-5 21 1-16,-5-10-1 16,-9 20 0-16,0 11 0 15,0 4 0-15,-2 9 0 16,5 6 0-16,3 2 1 15,5-1-2-15,7-4 2 16,10-6-2-16,8-13 0 0,9-9-1 16,8-17-1-16,7-7-1 15,2-15-2-15,7 1-3 16,-12-17-6-16,14 18-15 15,-24-11-7-15,3 15 1 16,-20-3 8-16,5 22 16 16,-21 5 6-16,0 0 6 15,-5 17 8-15,-14-9 16 16,10 16 9-16,-7-6-1 15,7 14-5-15,-9-15-15 16,12 13-4-16,-4-8-3 16,5 3-2-16,-1-1-1 15,-1-1-1-15,3-1-1 0,0-1 1 16,1-5 0-16,3-4 1 15,0-12 0-15,0 0 0 16,10-7 1-16,4-11 0 16,5-10 2-16,0-3-2 15,4-11 1-15,2 0 0 16,-3-2-1-16,1 2-1 15,-5 5 0-15,0 7-1 16,-7 6-1-16,-1 7-1 16,0 7-2-16,-10 10-2 15,24-3-5-15,-24 3-22 16,28-1-8-16,-9-2 1 15,10 9-2-15</inkml:trace>
  <inkml:trace contextRef="#ctx0" brushRef="#br6" timeOffset="393128.4857">13941 14364 74 0,'0'0'40'0,"-9"10"-1"16,23-4 0-16,-4-9-37 16,17-2 0-16,4-9 0 15,11 1 0-15,4-10 0 16,5 0-1-16,-3-5 0 15,-6 2 1-15,-6 0-1 0,-9 2 0 16,-12 3-1-16,-13 8 1 16,-16 3-1-16,-10 9 0 15,-9 6 0-15,-9 9 1 16,-4 6 0-16,-1 13 0 15,2 1 1-15,7 10-1 16,11 0 1-16,10-2-1 16,12-3-2-16,14-13-2 15,23-2-10-15,-2-22-27 16,25-6 0-16,2-15-3 15,13-3 1-15</inkml:trace>
  <inkml:trace contextRef="#ctx0" brushRef="#br6" timeOffset="393696.5182">15237 14096 69 0,'-19'13'38'16,"-15"2"1"-16,6 11-1 15,-10 4-35-15,8 0-3 16,-1-2 2-16,11 0 0 15,5-4 1-15,9-3-1 16,14-8-1-16,11-6 1 16,11-4-1-16,6-5 0 15,5 0-1-15,2 0 1 0,-4 2 0 16,-4 2 0-1,-7 6 0-15,-10 7-1 0,-14 6 1 16,-5 7-1-16,-13 3 1 16,-3 1-1-16,-4 2 0 15,0-6-1-15,4-1-3 16,-1-18-5-16,18-9-29 15,0 0-1-15,31-29-2 16,-6-11 2-16</inkml:trace>
  <inkml:trace contextRef="#ctx0" brushRef="#br6" timeOffset="393905.5301">15764 13790 88 0,'-23'18'38'0,"1"21"1"16,-8 3-7-16,5 12-30 15,0 8-2-15,4 7 1 16,6 4 0-16,0 2-2 16,6-1-1-16,2-10-3 15,12 5-11-15,-6-20-23 16,11-4 1-16,-5-19-2 15,6-6 1-15</inkml:trace>
  <inkml:trace contextRef="#ctx0" brushRef="#br6" timeOffset="394965.5908">15571 14201 67 0,'0'-14'41'15,"0"14"-2"-15,16-1 2 16,5-2-30-16,-1 0-9 15,9 2-1-15,1 2 1 16,5 5 0-16,-5 0-1 16,2 5 1-16,-5 5-1 15,-6 9 0-15,-7 5 0 16,-6 5 0-16,-8 8-1 15,-7 1 0-15,-1 2 0 16,-5-2 0-16,1-5 0 16,-2-7 0-16,6-6 0 15,2-11 0-15,6-15 0 0,0 0-1 16,21-30 2-16,-2-1-2 15,4-12 2-15,1-6-1 16,4-6 0-16,1-4 0 16,-1 3 1-16,-5 6-1 15,-4 9 0-15,-4 6 0 16,-5 10 0-16,-1 9 0 15,-9 16 0-15,18-10 0 16,-9 15 0-16,6 2 0 16,4 0 0-16,5 0 0 15,5-1 0-15,3 0 0 16,5-1 0-16,-3-1 0 15,-2-1 0-15,-5 0 0 16,-7 3 0-16,-20-6 0 16,7 21-1-16,-17-4 2 0,-9 3-1 15,-7 5 0-15,-5 4 1 16,0 3-1-16,-1 2 1 15,6 2 0-15,6-2 0 16,8-2 0-16,10-3-1 16,11-6 0-16,9-9 1 15,12-9-1-15,6-9 0 16,6-8-1-16,3-9 1 15,-1-7-1-15,0-4 1 16,-9-5-1-16,-5-2 1 16,-10 1-1-16,-9 3 1 15,-10 3 0-15,-6 5 0 16,-5 4 1-16,-2 7-1 15,1 6 1-15,-1 5-1 0,12 5 0 16,-12 7 0-16,12-7 0 16,11 20 1-16,6-11-2 15,4 0 1-15,7-2 1 16,5-2-1-16,4-3 0 15,-1-1 0-15,-2-1 1 16,-2 0-1-16,-5 2 0 16,-7 4 1-16,-7 6-1 15,-9 2 0-15,-5 5 1 16,-6 8-1-16,-5 0 0 15,-5 4 0-15,1 2 0 16,-1-6 0-16,5 0 0 16,1-9-1-16,5-3 1 0,6-15 0 15,13-10 0-15,6-10 0 16,8-8 0-16,5-7 0 15,9-5 0-15,2-2 0 16,0 2 0-16,-5 11 1 16,-5 7-1-16,-7 12 1 15,-11 14 0-15,-8 16-1 16,-12 10-1-16,-7 15-1 15,-4 2-3-15,7 13-6 16,-9-14-6-16,22 14-15 16,-5-23-9-16,20-1-1 15,2-19-1-15</inkml:trace>
  <inkml:trace contextRef="#ctx0" brushRef="#br6" timeOffset="395699.6327">17544 14263 61 0,'-18'-19'39'16,"4"7"0"-16,-11-3 2 16,6 11-32-16,-13-2-3 15,3 14-1-15,-3 7-1 16,4 6-1-16,-1 7-1 15,9 7-1-15,5-2 1 16,9 1-1-16,11-4 0 16,9-7 0-16,9-10 0 15,7-9-1-15,4-8 1 16,2-8-1-16,0-5 0 15,-4-6-1-15,-4-1 1 16,-7-4 0-16,-4 4-1 16,-7 1 1-16,-5 4-1 0,-1 5 1 15,-4 14 0-15,0 0-1 16,-13 19 1-16,6 10-1 15,-4 19 1-15,0 10 1 16,-2 13-2-16,-3 10 0 16,-1 7 0-16,-1 0 0 15,1 0 0-15,-2-7 0 16,1-12 0-16,-1-10 0 15,2-16 1-15,2-10 1 16,-2-21 0-16,2-14-1 16,6-15 1-16,0-14-1 15,3-12 1-15,4-11-1 16,5-11 0-16,9-9 1 0,8-4 0 15,7-2 0-15,3 6-1 16,5 3 0-16,6 9-3 16,-6 2-4-16,12 24-8 15,-18-6-16-15,13 23-8 16,-9-4-2-16,10 8 0 15</inkml:trace>
  <inkml:trace contextRef="#ctx0" brushRef="#br6" timeOffset="395967.6481">18107 13820 86 0,'-19'0'40'0,"11"20"0"15,-8 0-2-15,-2 21-34 16,-2 10-1-16,-2 12-1 16,-4 5 0-16,2 5-1 15,5-3 0-15,5-2-2 16,9-8-1-16,5-16-4 15,17 0-10-15,-3-28-23 16,22-3 0-16,-1-24-2 16,12 0 0-16</inkml:trace>
  <inkml:trace contextRef="#ctx0" brushRef="#br6" timeOffset="396437.675">18286 14237 60 0,'-14'-7'41'16,"14"7"-1"-16,-25 8 1 15,17 12-14-15,-6-5-25 16,5 6-1-16,-1 8 1 15,2 5-1-15,1 3 0 16,1 1 0-16,5-1-1 16,2-5 1-16,5-7 0 15,6-8-1-15,4-8 0 16,5-12 0-16,6-8 0 15,2-11 0-15,1-2 0 16,4-4 0-16,-3 0 0 16,-4 3 0-16,-3 8-1 15,-9 7 1-15,-15 10-1 16,4 23 1-16,-13 10-1 0,-14 11 0 15,-3 14 0-15,-6 9-1 16,-5 8 1-16,-1 1-1 16,2-2 1-16,1-6 0 15,5-11 0-15,4-8 1 16,8-19 0-16,7-11 0 15,11-19 1-15,-4-11-1 16,9-13 1-16,8-11 0 16,5-8 0-16,2-8 1 15,8-6-1-15,1 1 0 16,2 3-1-16,-2 2-3 15,9 14-7-15,-16-8-9 16,13 23-21-16,-11 0-1 16,13 15-1-16,1-3 0 0</inkml:trace>
  <inkml:trace contextRef="#ctx0" brushRef="#br6" timeOffset="396908.7019">19276 14171 75 0,'0'0'40'0,"19"25"-2"16,-18-2 0-16,1 18-34 0,-5 4-1 15,3 8 0 1,-2-1-2-16,1-3 0 0,0-3-1 15,3-11-2-15,7-8-5 16,-9-27-23-16,30 1-8 16,-7-26-1-16,13-2-1 15</inkml:trace>
  <inkml:trace contextRef="#ctx0" brushRef="#br6" timeOffset="397054.7102">19454 13943 78 0,'-30'5'39'0,"2"6"-7"15,5-2-20-15,3 14-47 0,20-23-2 16,5 23-2-16,13-19 1 16</inkml:trace>
  <inkml:trace contextRef="#ctx0" brushRef="#br6" timeOffset="397719.7483">19811 14126 65 0,'-1'20'39'15,"-18"-5"0"-15,3 10 0 16,-12-2-30-16,7 6-4 15,-3 2-1-15,6 5 0 16,5 3-1-16,8 1-1 16,8 0 0-16,12-7-1 15,10-4 0-15,8-8 0 16,9-10-1-16,4-13-1 0,2-12 0 15,-5-8 0-15,-2-8 0 16,-9-5 0-16,-8-1 0 16,-9-4 1-16,-11 0-1 15,-8 5 1-15,-10 5 0 16,-4 6 1-16,-7 8-1 15,2 2 1-15,4 8-1 16,0 8 1-16,7 2-1 16,12-4 1-16,5 16 0 15,12-9-1-15,9-1 1 16,9-1 0-16,3-2-1 15,7 1 1-15,-4 0 0 16,-3 2-1-16,-5 2 1 16,-5 7 0-16,-8 1-1 0,-7 5 0 15,-8 3 1-15,-2 5-1 16,-10 1 0-16,1 1 0 15,-4-2 0-15,0-3 0 16,2-2 0-16,4-7 0 16,4-17 0-16,0 0 0 15,13-5 0-15,8-17 0 16,5-10 0-16,4-4 1 15,4-5 0-15,1-3-1 16,-2 5 1-16,-3 4 0 16,-7 10-1-16,-7 12 1 15,-16 13 0-15,9 14-1 16,-16 11 0-16,-3 11-1 15,-2 7 0-15,2 2 0 0,6 5-3 16,2-10-1-16,16 1-7 16,-4-26-3-16,24 9-12 15,-9-29-12-15,16-3-2 16,-6-19 2-16,6-1 1 15</inkml:trace>
  <inkml:trace contextRef="#ctx0" brushRef="#br6" timeOffset="397892.7582">20790 14186 80 0,'0'0'42'0,"-11"13"-2"15,2 20 1-15,-12 6-32 16,5 10-6-16,-4 5-2 16,10 2 0-16,2 0-2 0,4-11-1 15,11-4-4-15,-2-22-7 16,23-1-21-16,-11-24-7 15,16-3 0-15,-6-20 1 16</inkml:trace>
  <inkml:trace contextRef="#ctx0" brushRef="#br6" timeOffset="398029.766">20902 14013 89 0,'-16'-16'39'16,"-4"4"-5"-16,7 5-14 15,9 20-57-15,4-13-2 16,27 14-2-16,-3-7 1 15</inkml:trace>
  <inkml:trace contextRef="#ctx0" brushRef="#br6" timeOffset="398375.7858">21227 14166 70 0,'-18'12'38'0,"-1"-11"0"16,4 6 1-16,-12-4-35 16,5 7 0-16,-2 1-1 15,2 7 1-15,2 1 0 16,3 4-1-16,3 1 0 15,9-1-1-15,3-2 0 16,11-3-1-16,4-7-1 16,11-5 0-16,1-3 1 15,4-2-1-15,-1-1 0 16,0 2 0-16,-4 2 1 0,-4 7-1 15,-11 5 0-15,-8 7 1 16,-6 3-1-16,-6 5 1 16,-4 1-2-16,-3-2 1 15,2-4-2-15,2-9-2 16,13-2-5-16,1-15-8 15,26-16-19-15,-5-13-4 16,20 1-2-16,1-20 2 16</inkml:trace>
  <inkml:trace contextRef="#ctx0" brushRef="#br6" timeOffset="398546.7956">21602 14155 66 0,'-10'30'42'16,"-13"0"0"-16,4 17 1 0,-14-12-16 15,12 12-24-15,0-4-3 16,5-3-1-16,8-5-3 15,2-17-4-15,16 4-9 16,-10-22-20-16,22-6-4 16,-9-13-1-16,13-1 1 15</inkml:trace>
  <inkml:trace contextRef="#ctx0" brushRef="#br6" timeOffset="398660.8021">21568 13960 89 0,'-16'-31'34'0,"1"6"-27"16,-3 7-6-16,2 15-37 15,1-16-6-15</inkml:trace>
  <inkml:trace contextRef="#ctx0" brushRef="#br6" timeOffset="399773.8658">21859 14168 71 0,'0'0'40'16,"0"0"-1"-16,0 0 0 16,-3 24-33-16,-7-8-4 15,0 8 1-15,-3 3-1 16,0 6 1-16,-2-1-1 15,4 3 0-15,0-7 0 16,4-2 0-16,5-5-2 16,2-7 1-16,0-14 0 0,0 0 0 15,18 0-1-15,-1-13 1 16,0-8-1-16,7-3 1 15,1-5 1-15,2-2-1 16,4-1 0-16,-3 2-1 16,0 3 1-16,-5 5-1 15,2 10 0-15,-7 7 0 16,0 9 0-16,-6 7-1 15,1 11 1-15,-5 8-1 16,-1 3-1-16,1 6 0 16,3 0-1-16,2-4-2 15,5 0-3-15,-3-20-6 16,19 9-13-16,-11-27-11 0,19-2-1 15,-9-16 1-15,12 6 29 16,-12-11 8-16,-5-7 5 16,-2 9 7-16,-19-17 13 15,5 18 13-15,-19-7 1 16,1 11 1-16,-17-8-27 15,3 13-7-15,-4 5-2 16,-2 9 0-16,-1 9 0 16,0 9-1-16,-2 10 0 15,7 5 0-15,2 6-1 16,6-1 1-16,9-3-1 15,7-1 0-15,11-12-1 16,7-8 1-16,12-12-1 16,2-9 0-16,8-8 0 0,-1-8 0 15,-3-4-1-15,-1-6 1 16,-7 1-1-16,-6-2 0 15,-4 9 1-15,-8 5-1 16,-9 9 0-16,-3 11 0 16,-13 25 0-16,-4 12 1 15,-4 17 0-15,-5 12 0 16,-3 11-1-16,-1 6-1 15,-2 1 1-15,4-3 0 16,4-6-1-16,2-9 1 16,4-14-1-16,0-10 1 15,3-14 1-15,0-11 0 16,-1-12 0-16,4-14 0 15,0-10 0-15,7-13 0 16,4-11 2-16,5-9-1 0,10-8-1 16,5-6-1-16,11 0-4 15,-1-9-6-15,18 19-7 16,-21-13-12-16,17 20-10 15,-6 0-2-15,10 15 0 16</inkml:trace>
  <inkml:trace contextRef="#ctx0" brushRef="#br6" timeOffset="401124.943">1811 15035 48 0,'0'0'37'0,"0"0"-1"16,0 0 0-16,0 0-31 15,0 0-1-15,4 22 1 16,1 5-2-16,0 16-1 16,0 9 0-16,0 9 0 15,-2 5-1-15,-1 5 1 16,-3-2-1-16,1-5-1 15,-2-10 0-15,1-9 0 16,0-13 0-16,1-9 0 16,1-11 0-16,-1-12-2 15,8-14 2-15,-4-8 1 16,6-8-1-16,-3-8 1 0,2-7-1 15,3-4 2-15,-3-1-2 16,4 4 1-16,-2 2 0 16,3 9-1-16,2 9 0 15,3 12 0-15,4 12 0 16,-1 10 0-16,2 11-1 15,-3 10 1-15,-1 8 0 16,-4 7 1-16,-11 2-1 16,-8 3 0-16,-8 0 1 15,-9-5 0-15,-10-6 0 16,0-6-1-16,-7-12 0 15,-1-11-3-15,7-11-1 16,0-19-7-16,22 4-20 16,-2-24-7-16,18 8-2 0,2-10 1 15</inkml:trace>
  <inkml:trace contextRef="#ctx0" brushRef="#br6" timeOffset="401529.9662">2289 15499 57 0,'0'0'38'0,"0"0"-1"16,17-21-3-16,2 12-30 0,4-6-1 15,6-1 0 1,1-3 0-16,1-2-1 0,-7-3-1 16,3-2 1-16,-11 3 0 15,-8-2-1-15,-6 2 1 16,-12 3-1-16,-7 4 0 15,-7 7 0-15,-8 4 0 16,-2 10-1-16,-6 10 1 16,1 8 0-16,1 9-1 15,4 4 1-15,5 4-1 16,9 0 1-16,11-4-1 15,14-4 1-15,10-9-1 16,16-11-2-16,18-7-3 16,4-14-7-16,21 8-16 0,-8-19-12 15,14 7 0-15,-10-11-2 16</inkml:trace>
  <inkml:trace contextRef="#ctx0" brushRef="#br6" timeOffset="401823.983">2919 15330 48 0,'0'0'40'15,"-12"-10"-1"-15,12 10 0 16,-26 1-29-16,8 7-3 15,-7 3-2-15,-1 8 0 16,-3 6-2-16,3 5 0 0,1 1-2 16,7 2-1-16,7-1 1 15,9-6-2-15,9-5 1 16,12-9-3-16,13-9-1 15,4-13-3-15,15 1-5 16,-5-21-12-16,18 10-15 16,-5-11-1-16,7 7 1 15</inkml:trace>
  <inkml:trace contextRef="#ctx0" brushRef="#br6" timeOffset="402251.0075">3366 15290 51 0,'0'0'39'15,"-14"-25"-1"-15,14 25-1 16,-18-19-29-16,7 16-1 16,-7 2-2-16,-1 13 0 15,-5 6-2-15,-1 12 0 16,1 5-1-16,1 8 0 15,2 0-1-15,7 2-1 16,5-5 1-16,9-6-2 16,6-7 1-16,10-11-1 15,9-12 1-15,4-11 0 16,6-9 0-16,0-6 1 15,0-5 0-15,-2-4 1 16,-7 1-2-16,-5 1 2 16,-5 5-1-16,-7 6-1 0,-4 3 1 15,-5 15 0-15,-1-10-1 16,1 10 0-16,-7 16 0 15,3 1-1-15,3 5 0 16,-1 7 0-16,6 2-3 16,-3 2-2-16,12 1-1 15,-8-12-8-15,21 9-8 16,-14-29-10-16,17 4-9 15,-6-18 0-15</inkml:trace>
  <inkml:trace contextRef="#ctx0" brushRef="#br6" timeOffset="402642.0298">3753 15291 62 0,'-11'11'41'16,"-9"-5"-1"-16,8 15 1 15,0-4-37-15,2 7 0 16,3 1-1-16,5 3 1 15,3 0-3-15,7-3 1 16,2-2-1-16,9-4 1 16,5-11-1-16,6-8-1 15,6-9 0-15,1-10 0 16,3-4 1-16,-2-8-1 15,-2-3 0-15,-6-3 0 16,-4-1 0-16,-6 3 0 16,-5 4 0-16,-5 7 0 15,-6 5 0-15,-4 19 0 0,0 0 0 16,0 0-1-16,-11 36 0 15,2 0-1-15,2 7-1 16,0 4 0-16,7 3-2 16,2-6-2-16,13 1-5 15,-1-28-9-15,26 8-8 16,-6-29-12-16,14-4 3 15,-1-18-1-15</inkml:trace>
  <inkml:trace contextRef="#ctx0" brushRef="#br6" timeOffset="402958.0479">4473 15149 55 0,'-18'6'41'0,"-11"2"0"0,7 17 0 16,-12-1-33-16,11 11-4 15,-1 1-1-15,11 2-1 16,3-5-1-16,10-4 1 15,9-8-2-15,6-10 1 16,10-7 0-16,2-8-1 16,6-4 0-16,-1-2 0 15,-3-1 1-15,-4 3-1 16,-3 5 1-16,-6 10-1 15,-12 9 1-15,-5 11 0 16,-8 6-1-16,-6 4-2 16,2 6 0-16,-2-5-3 15,7 1-1-15,-4-18-9 16,25 6-10-16,-13-27-16 0,20-4-2 15,-4-21 2-15</inkml:trace>
  <inkml:trace contextRef="#ctx0" brushRef="#br6" timeOffset="403310.068">4699 15398 59 0,'0'0'41'16,"-5"24"-1"-16,5-24 1 15,27 1-37-15,-6-4-1 16,8-1-1-16,4-4 0 15,2-1-1-15,1-4 0 16,0 1 1-16,-9-2-1 0,-3-1 0 16,-7-2 0-1,-11-3 0-15,-4-1-1 0,-9 1 1 16,-10 1 0-16,-7 5-1 15,-6 4 1-15,-5 10-1 16,-1 13 1-16,0 10 0 16,2 10 0-16,7 12 1 15,6 3-2-15,12 1-1 16,14-3 0-16,8-6-3 15,18-6-2-15,4-20-7 16,29 2-7-16,-9-32-13 16,26 3-7-16,2-15-3 15,12-1 2-15</inkml:trace>
  <inkml:trace contextRef="#ctx0" brushRef="#br6" timeOffset="403899.1017">5782 15263 43 0,'0'-17'38'0,"0"17"2"16,-9-12-2-16,9 12-31 15,-29 12 1-15,11 6-2 16,-9 5-2-16,4 11 0 16,-3 1-1-16,11 9 1 15,1 1-2-15,11 0-2 16,10-2 2-16,8-7-3 15,12-9 2-15,7-12-1 16,9-11 1-16,4-11-1 0,-3-13 1 16,-3-6 0-16,-3-9 0 15,-13-4 0-15,-9 2 0 16,-12-2-1-16,-10 4-1 15,-9 1-1-15,-5 8 0 16,-4 3-1-16,2 13-1 16,1 4-1-16,7 11-2 15,1-9-6-15,25 20-10 16,-12-16-15-16,36 5-1 15,-2-14 0-15</inkml:trace>
  <inkml:trace contextRef="#ctx0" brushRef="#br6" timeOffset="404130.1149">6337 14863 58 0,'-29'-30'42'16,"-10"-2"-1"-16,5 16 1 15,-5 13-39-15,11 15 0 16,6 17 0-16,9 22-1 15,4 20-1-15,9 14 0 16,5 10-1-16,8 5 0 16,2-1 0-16,3-7-3 15,9-6-3-15,-11-26-13 16,15-4-21-16,-12-26-1 15,5-10-1-15,-10-21 0 16</inkml:trace>
  <inkml:trace contextRef="#ctx0" brushRef="#br6" timeOffset="404287.1239">6104 15401 74 0,'-10'-9'44'0,"3"-9"-2"16,23 5 0-16,3-5-41 15,18-9-6-15,22 11-12 16,-9-16-22-16,19 11-2 15,-7-9-2-15,3 13 0 16</inkml:trace>
  <inkml:trace contextRef="#ctx0" brushRef="#br6" timeOffset="404851.1562">7354 14974 35 0,'-1'-20'40'16,"1"20"0"-16,0 0 0 15,-9 14-15-15,0 14-22 16,3 15 1-16,-2 14-2 0,0 12 0 16,-2 6-1-16,5 5 1 15,1-2-2-15,3-8-2 16,6-4-2-16,-2-22-6 15,19-6-30-15,-10-23 1 16,9-9-3-16,-5-21 1 16</inkml:trace>
  <inkml:trace contextRef="#ctx0" brushRef="#br6" timeOffset="405054.1678">7218 15367 70 0,'-12'18'42'16,"1"-8"-2"-16,19 3 2 0,7-13-39 15,9-9-1-15,15-13-2 16,11-12-1-16,7-4-2 16,7-17-4-16,16 10-14 15,-17-17-19-15,8 9-1 16,-12-6 0-16,-3 13 1 15</inkml:trace>
  <inkml:trace contextRef="#ctx0" brushRef="#br6" timeOffset="405421.1888">7789 14857 45 0,'-33'26'42'15,"6"15"-1"-15,-6 1 1 16,8 18-21-16,-2-4-17 16,4 6 0-16,2 4-1 15,5 4 0-15,1-3-1 0,4-2-1 16,7-6 0-16,2-7-1 15,2-13 0-15,12-12 0 16,5-15 0-16,8-13 0 16,7-17 0-16,5-8 1 15,3-10-1-15,1-6 1 16,0-1-1-16,-6 4 1 15,-8 6 0-15,-6 11-1 16,-7 13 0-16,-14 9 0 16,7 22 0-16,-11 6 0 15,-5 6 0-15,7 7-1 16,1-1 0-16,6-2-2 15,11-4 1-15,6-11-3 0,15-7-3 16,2-25-9-16,23 10-9 16,-14-24-14-16,11-1-1 15,-9-10 1-15</inkml:trace>
  <inkml:trace contextRef="#ctx0" brushRef="#br6" timeOffset="405955.2193">8179 15365 66 0,'-18'16'41'15,"15"7"0"-15,0-11 1 16,16 2-37-16,9-7-1 16,14-5-1-16,5-10 0 15,9-5-1-15,2-6-1 16,-3-4 0-16,-3-5 0 0,-10-2 0 15,-10 2-1-15,-15 0 1 16,-17 6-1-16,-13 5 1 16,-11 5-1-16,-11 10 0 15,-7 9 1-15,-4 11-1 16,1 9 0-16,3 6 1 15,7 9-1-15,11 2 0 16,16-1 0-16,14-2 0 16,16-7 0-16,18-8-2 15,19-12-1-15,6-13-2 16,21-6-1-16,-1-17-5 15,11 7-11-15,-19-23-13 16,9 10-5-16,-22-8-1 0,-7 8 3 16,-18-10 31-16,-14 16 8 15,-10 8 6-15,-19-7 11 16,10 21 15-16,-24 5 7 15,8 11 0-15,-8 4 1 16,11 19-32-16,-4-5-4 16,8 11-3-16,-1-1 1 15,8 2-3-15,4-4 1 16,4-8-3-16,7-5 0 15,-3-19-6-15,19 0-15 16,-12-26-17-16,8-6-1 16,-2-17 0-16,6-3 0 15</inkml:trace>
  <inkml:trace contextRef="#ctx0" brushRef="#br6" timeOffset="406330.2408">8908 15111 83 0,'0'0'42'15,"-19"0"0"-15,19 0 0 16,14 16-42-16,6-14 0 15,5 4-1-15,7 6 0 16,0 4 1-16,1 6 0 16,-6 4-1-16,-6 11 2 15,-7 2 0-15,-8 9 0 16,-7 1 1-16,-4 1 0 15,-4-6 0-15,1-4-1 16,-2-10 1-16,6-7-1 16,4-12 0-16,0-11-1 15,17-9 1-15,-2-10-1 0,3-7 1 16,0-4 0-16,2-5 0 15,-2-2 0-15,-3 1 0 16,-1 1 0-16,-3 6 0 16,-2 4-2-16,4 3 0 15,1 1-3-15,10 11-5 16,-3-10-3-16,26 20-7 15,-12-25-10-15,35 14-13 16,1-8-2-16,20 4 1 16</inkml:trace>
  <inkml:trace contextRef="#ctx0" brushRef="#br6" timeOffset="407142.2872">10224 15306 68 0,'0'0'41'16,"-14"12"-1"-16,-4 2 1 16,5 13-38-16,-9 4 0 15,1 9-1-15,-1 2 0 16,2 2-2-16,3-5 2 15,6-3-2-15,5-9 1 16,6-7-1-16,0-20 0 16,17 2 1-16,0-16-1 0,3-6 1 15,4-7-1-15,-1-6 1 16,-2-2-1-16,-1-2 2 15,-2 4-2-15,-4-1 1 16,-2 9-1-16,-5 4 0 16,-5 7 1-16,-2 14-1 15,0 0 0-15,12 0 1 16,-10 12 0-16,7 4-1 15,-1 1 1-15,7-1 0 16,4-2 0-16,10-5 0 16,4-7 0-16,7-6 0 15,5-6 0-15,4-4 0 16,-2-6 0-16,-3 3-1 15,-6-3 1-15,-6 5 0 0,-11 8-1 16,-6 6 1-16,-15 1-1 16,0 29 0-16,-8-1 1 15,-4 6-2-15,3 7 1 16,-1 0-1-16,6 3-1 15,4-6-2-15,11-2-2 16,2-19-7-16,23 6-7 16,-14-31-7-16,28 8-12 15,-7-21-3-15,8 0 2 16</inkml:trace>
  <inkml:trace contextRef="#ctx0" brushRef="#br6" timeOffset="407495.3074">11064 15391 75 0,'-14'-7'43'0,"-14"-2"-3"0,5 9 3 16,-10 6-38-16,6 1-3 15,0 6 0-15,5 8 0 16,0 5 0-16,3 2-1 16,5 4 1-16,5 0-1 15,5-3 1-15,5-3-1 16,4-7 0-16,9-9 0 15,7-9-1-15,5-10 1 16,4-8-1-16,3-9 0 16,1-4 0-16,0-1 1 15,-7-1-1-15,0 5 0 16,-10 4 0-16,-4 9 1 15,-13 14-1-15,0 0 0 16,5 17-1-16,-10 7 1 0,-2 5-1 16,3 4-1-16,2 2-1 15,5-4-4-15,12 2-4 16,-6-24-8-16,29 12-7 15,-12-29-10-15,21 1-8 16,-2-18 3-16</inkml:trace>
  <inkml:trace contextRef="#ctx0" brushRef="#br6" timeOffset="407825.3263">11539 15317 64 0,'-21'-15'42'16,"3"8"0"-16,-12 0 1 15,8 12-28-15,-6 3-12 16,2 6 0-16,0 2-1 0,8 5 0 15,6 1-1-15,9-1 1 16,7-4-2-16,11-1 1 16,9-2-1-16,6-5 0 15,2 0 0-15,2 3 0 16,0-3 0-16,-7 4 0 15,-5 3 1-15,-8 2-2 16,-8 2 2-16,-9 2-1 16,-6 0 1-16,-4-2-2 15,0-1 1-15,-4-8-1 16,5 0-2-16,0-11-1 15,12 0-6-15,-2-17-6 16,23 13-10-16,-13-25-12 0,19 7-5 16,2-11 2-16</inkml:trace>
  <inkml:trace contextRef="#ctx0" brushRef="#br6" timeOffset="408164.3457">11930 15203 73 0,'0'0'42'0,"-32"9"-1"16,11 16-1-16,-12 0-35 15,8 11-1-15,-5 1 0 16,12 5-1-16,7-5-1 16,10-2 0-16,8-9-1 15,11-7 0-15,12-10 0 16,4-7-1-16,5-6 0 15,-2-6 0-15,-3 1 0 0,-5 1 1 16,-8 6-1-16,-7 6 0 16,-11 7 1-16,-10 5-2 15,-7 8 2-15,-5 3-2 16,-6 4 2-16,-1-1-3 15,0 1 1-15,2-8-4 16,6 5-4-16,-2-19-5 16,18 15-9-16,-15-27-9 15,17 3-11-15,0 0 0 16,-1-19 1-16</inkml:trace>
  <inkml:trace contextRef="#ctx0" brushRef="#br6" timeOffset="408900.3878">12983 15657 48 0,'-18'-8'38'16,"-1"-5"0"-16,-3 2 0 16,-8-13-29-16,3 2-4 15,-6-9-2-15,0-1 0 16,-2-11-1-16,2-2 0 15,-1-9-2-15,5-4 2 0,5-3-2 16,3 1 0-16,8 1 0 16,6 2 0-16,11 6 0 15,6 5 0-15,14 9 0 16,0 6 0-16,5 10 0 15,-1 9 0-15,-1 8 0 16,-6 13 0-16,-8 12 0 16,-13 12 1-16,-14 13-1 15,-7 11 1-15,-10 9 0 16,-4 5 1-16,-4 3 0 15,4 2 1-15,5-7-1 16,13-4 0-16,12-12 0 16,18-8-1-16,17-16 0 15,20-13-3-15,20-12-1 0,8-22-9 16,28 3-13-16,-7-27-11 15,12 5-5-15,-8-14 0 16,-1 4-1-16</inkml:trace>
  <inkml:trace contextRef="#ctx0" brushRef="#br6" timeOffset="409392.4159">13774 15283 68 0,'-16'-13'40'0,"-6"1"-1"0,4 17-2 16,-11-8-32-16,0 8-1 15,-6 6-1-15,1 11 0 16,0 5-1-16,3 11 1 16,8 3-1-16,10 1-1 15,11-4 0-15,15-6-1 16,17-12-1-16,15-14-1 15,20-12-3-15,3-26-12 16,27 3-14-16,-9-26-8 16,13 0-3-16,-11-17 2 15</inkml:trace>
  <inkml:trace contextRef="#ctx0" brushRef="#br6" timeOffset="409748.4363">14264 14858 78 0,'-29'48'41'0,"-3"-3"0"15,12 17-2-15,5-2-36 16,1 4-1-16,5 3 0 16,3 1 0-16,2-5-1 15,4-7 1-15,1-5-1 16,3-11-1-16,2-10 0 15,6-11 1-15,3-15 0 16,3-8-1-16,7-11 0 16,-1-8 0-16,1-5 0 15,2-2 1-15,0-1-1 16,-3 3 0-16,-4 4 0 15,-2 10 0-15,-4 9 0 0,-2 10 0 16,-1 10-1-16,-1 7 0 16,1 6-1-16,3-1-1 15,8 9-5-15,-6-18-9 16,21 15-9-16,-13-27-11 15,15 4-5-15,-3-17 1 16</inkml:trace>
  <inkml:trace contextRef="#ctx0" brushRef="#br6" timeOffset="410154.4595">14825 15340 62 0,'-9'-16'41'16,"-12"-2"-2"-16,2 13 1 16,-13-3-31-16,4 16-5 0,-3 7 0 15,1 14 0-15,-2 3 0 16,6 9 0-16,4 0-2 15,8-2-1-15,5-3 1 16,10-5-2-16,11-11 1 16,7-9-2-16,13-12 1 15,3-12-1-15,7-6 1 16,0-9 0-16,-4-6 0 15,-1-2 1-15,-8 0-1 16,-5 2 1-16,-10 2-1 16,-5 8-1-16,-7 8 1 15,-2 16 0-15,-11-3 0 16,-3 14 0-16,0 12 0 15,3 7 1-15,-3 6-1 0,3 1-1 16,7-1 0-16,1-3-1 16,12-8 1-16,6-10-3 15,14-10-1-15,6-18-3 16,18 2-6-16,-6-25-4 15,20 12-7-15,-15-22-9 16,11 12-5-16,-14-7 2 16</inkml:trace>
  <inkml:trace contextRef="#ctx0" brushRef="#br6" timeOffset="410416.4745">15316 15305 1 0,'15'3'14'16,"-15"-3"7"-16,-7 20 11 15,-10 0 6-15,5 16 1 16,-10-8-2-16,12 11-30 16,-5-7-3-16,7 2-2 15,-2-8 1-15,6-4-2 0,1-9 1 16,3-13-2-16,0 0 1 15,16-12 1-15,-5-7-1 16,1-5 2-16,4-8-1 16,1 1 0-16,3-3 0 15,-2 1 0-15,1 3-1 16,2 2-1-16,-3 6-1 15,1 0-3-15,3 11-6 16,-7-8-3-16,11 22-10 16,-17-21-7-16,19 18-11 15,-13-8-2-15,15 10 2 16</inkml:trace>
  <inkml:trace contextRef="#ctx0" brushRef="#br6" timeOffset="411078.5124">16054 15293 60 0,'-20'6'39'0,"-14"-4"-2"16,0 20-2-16,-9-10-29 15,4 9-1-15,-3 3 0 16,4 7 0-16,4 1-2 15,8 0-1-15,9-1 1 16,9-3-2-16,12-6 1 16,8-7-2-16,9-8 1 15,12-12 0-15,5-7-1 16,4-8 1-16,2-8-1 15,0-4 1-15,-3-4-1 16,-5 1 2-16,-2 0-3 16,-7 4 0-16,-9 7 1 15,-4 11 0-15,-14 13 0 0,10 9 0 16,-14 20 0-16,-5 15 1 15,-8 13-1-15,-1 14 0 16,-8 6 0-16,2 5-1 16,-4 0 1-16,4-5 0 15,0-8-1-15,-1-10 0 16,2-11 0-16,3-13 2 15,-3-11-1-15,2-13-1 16,3-13 1-16,-2-9-2 16,4-9-1-16,0-15-3 15,11 3-6-15,-7-24-9 16,27 12-4-16,-15-20-11 15,21 11-5-15,-1-6 1 16</inkml:trace>
  <inkml:trace contextRef="#ctx0" brushRef="#br6" timeOffset="411596.542">16315 15451 66 0,'15'10'41'15,"1"-13"-2"-15,14 6 2 16,1-6-39-16,6-1-1 15,7-1 0-15,2-2 0 16,0-2 0-16,-3-1-1 16,-4-3 1-16,-5 1 0 15,-6-3 0-15,-13 1 1 16,-8 1-1-16,-7 13 0 15,-27-11 1-15,1 14 0 16,-9 3 0-16,-8 8 0 16,0 4-1-16,-2 9 2 0,4-1-1 15,6 7 0-15,12 0-1 16,12-4-1-16,16-1 1 15,17-10-2-15,18-2-1 16,13-15-7-16,21 5-2 16,0-23-8-16,26 13-8 15,-10-23-10-15,23 4-5 16,-6-11 0-16</inkml:trace>
  <inkml:trace contextRef="#ctx0" brushRef="#br6" timeOffset="412364.5859">17658 15016 59 0,'-7'-20'39'16,"7"20"0"-16,-9-21 0 15,9 21-33-15,0 0-2 16,-4 32-1-16,1 7 0 16,0 12 0-16,-2 10-1 15,3 11 0-15,-4 3 0 16,4 0-1-16,-1-5 0 15,2-9-1-15,4-9 0 16,-1-14 0-16,5-12 1 0,4-15-2 16,2-12 2-16,2-12-1 15,0-9 1-15,3-6 0 16,-4-5-1-16,1-4 1 15,-1 0-1-15,-4 1 1 16,2 8-1-16,-2 5 1 16,4 8-1-16,0 10 0 15,5 7 0-15,3 11 0 16,3 4-1-16,-1 7 2 15,0 2-1-15,2 3 1 16,-10 1 0-16,-7 0-2 16,-9-2 1-16,-9 1 0 15,-11-5 0-15,-10-3-2 0,-4-3 1 16,-6-8-3-16,0-5 0 15,1-11-2-15,16 1-5 16,-1-20-8-16,27 13-6 16,-6-19-8-16,25 13-7 15,1-9 4-15</inkml:trace>
  <inkml:trace contextRef="#ctx0" brushRef="#br6" timeOffset="412781.6098">18173 15448 49 0,'11'0'41'0,"-22"-5"-3"15,11 5 2-15,-20-8-14 16,10 9-21-16,-2-1-2 16,12 0 0-16,-20 16 0 0,16 3 0 15,-3 0-1-15,7 4-1 16,1 4 1-16,6-3-2 15,4-2 1-15,6-5-2 16,6-6 2-16,2-11-2 16,8-10 1-16,8-8 0 15,1-11 0-15,3-3 1 16,1-6-1-16,-6 1 1 15,-5 0-1-15,-6 8 2 16,-5 6-2-16,-11 10 0 16,-13 13 0-16,0 0 0 15,-5 30 0-15,-4-1 1 16,-5 7-1-16,5 1-1 15,3 2 1-15,4-5-2 0,7-8 0 16,8-10-3-16,13-10-1 16,0-23-7-16,25 3-4 15,-12-30-5-15,23 11-5 16,-16-27-7-16,14 5-5 15,-13-10 3-15</inkml:trace>
  <inkml:trace contextRef="#ctx0" brushRef="#br6" timeOffset="412941.6189">18987 15051 72 0,'-10'21'40'0,"-12"6"-1"15,5 25 2-15,-8 0-34 16,3 9-3-16,3 3-2 16,2-3-4-16,4-1-1 15,-2-15-7-15,16 7-13 0,-13-27-14 16,12 1-2-16,0-26-3 15,0 11 2-15</inkml:trace>
  <inkml:trace contextRef="#ctx0" brushRef="#br6" timeOffset="413106.6284">18783 15335 88 0,'-4'-17'42'16,"-6"-7"0"-16,21 14-1 16,2-5-38-16,9-2-4 15,10 5-6-15,0-11-6 16,21 18-11-16,-18-14-14 15,23 7-4-15,-8-4-2 0,12 6 1 16</inkml:trace>
  <inkml:trace contextRef="#ctx0" brushRef="#br6" timeOffset="413977.6782">19964 15399 57 0,'5'-15'38'0,"-14"-6"-1"16,9 21-1-16,-25-24-27 15,7 21-5-15,-5 2 1 16,0 10-2-16,-3 7-1 15,2 10 1-15,3 3 0 0,4 4-1 16,5-1 0-16,10-2-2 16,2-6 2-16,10-8-2 15,11-13 1-15,11-10-1 16,6-15 0-16,6-9 0 15,3-12 0-15,2-4 2 16,-2-8-2-16,0-2 1 16,-8-1-1-16,-6 5 0 15,-10 3 1-15,-8 9-1 16,-6 10 0-16,-7 10 1 15,-2 21-1-15,-16-2 0 16,3 22-1-16,-4 16 1 16,1 14 0-16,0 5-1 15,5 7-2-15,3-3 0 0,8 0-2 16,5-13-3-16,18 3-9 15,-6-31-9-15,24 5-7 16,-4-23-7-16,10-2 3 16</inkml:trace>
  <inkml:trace contextRef="#ctx0" brushRef="#br6" timeOffset="414278.6954">20536 15321 61 0,'1'-33'37'16,"1"16"-1"-16,-12-6 1 16,10 23-29-16,-26-9-3 15,13 17-2-15,-4 9 0 16,3 12-1-16,2 7 0 15,5 6 1-15,4 3 0 16,8-1-2-16,5-5 0 16,7-5 0-16,6-11 1 0,6-14-1 15,3-12 0-15,2-12-1 16,-2-11-1-16,-4-6 2 15,-8-8-1-15,-7-3 1 16,-11 0-2-16,-9 4-1 16,-8 6 0-16,-9 3-1 15,-4 12-1-15,-6 1-4 16,14 24-12-16,-11-16-5 15,27 22-12-15,4-13-3 16,5 16 1-16</inkml:trace>
  <inkml:trace contextRef="#ctx0" brushRef="#br6" timeOffset="414841.7276">21481 15282 59 0,'13'-2'39'0,"-13"2"-1"0,0 0 0 16,0 0-33-16,-6 25-1 15,-8-7 0-15,-1 10-1 16,-3 4-1-16,0 4 1 16,-1-2-1-16,5 2-2 15,3-6 2-15,5-5-2 16,8-7 1-16,10-11-1 15,6-9 0-15,4-7 0 16,6-10 0-16,0-6 1 16,1-5 0-16,4-1 0 15,-6-1-1-15,-4 2 2 16,-2 2-2-16,-5 9 1 15,-2 3-1-15,-3 8 0 0,-11 8 0 16,16 6 0-16,-10 11 0 16,1 1-1-16,2 9 0 15,2 0-1-15,6 6-1 16,1-6-5-16,14 8-7 15,-10-25-9-15,24 17-7 16,-11-26-10-16,14 2 3 16,-7-18-1-16</inkml:trace>
  <inkml:trace contextRef="#ctx0" brushRef="#br6" timeOffset="415179.7469">22183 15285 77 0,'-29'-10'41'15,"5"15"-1"-15,-12-1-1 16,0 17-34-16,5 4-3 0,2 13 1 15,1 4-1-15,8 0-2 16,10 2 2-16,6-1-2 16,13-6 0-16,8-10 0 15,11-9 1-15,9-15-3 16,6-10 2-16,2-9 0 15,-1-8 0-15,-6-5 1 16,-3-5-1-16,-10 0 1 16,-10 2-1-16,-11 3 1 15,-9 6-1-15,-8 4 0 16,-5 9 0-16,-4 2 0 15,2 7-2-15,-1 1-1 16,21 0-3-16,-14 3-5 16,31 7-8-16,-6-25-6 0,33 15-9 15,-5-19-6-15,17 2 0 16</inkml:trace>
  <inkml:trace contextRef="#ctx0" brushRef="#br6" timeOffset="415389.7589">22780 14904 82 0,'0'0'43'0,"-19"18"-3"16,6 11 1-16,5 7-39 16,-10 12-2-16,-4 9 0 15,1 9 1-15,1 4-2 16,-2 1 1-16,8 0-4 0,-2-16-9 15,17 7-10-15,-16-30-12 16,22-1-6-16,-7-31-2 16,14 12 3-16</inkml:trace>
  <inkml:trace contextRef="#ctx0" brushRef="#br6" timeOffset="415562.7688">22552 15306 82 0,'-17'-15'43'15,"-2"-7"-1"-15,23 10 1 16,3-8-38-16,21-2-4 15,15 2-4-15,4-6-4 16,15 9-7-16,-15-11-10 16,20 18-9-16,-19-8-9 15,-5 11-1-15,-18-2 0 16</inkml:trace>
  <inkml:trace contextRef="#ctx0" brushRef="#br6" timeOffset="416672.8323">13139 16450 44 0,'0'0'37'16,"0"-12"0"-16,0 2-1 0,0 10-26 15,0 0-3-15,14 3-1 16,-14-3-2-16,5 19 0 15,-5-4-1-15,1 12 0 16,1 7 0-16,0 7-1 16,-2 5 0-16,-2 3-1 15,2 3 0-15,2-3-1 16,0-5 0-16,3-7 1 15,0-12-1-15,2-10 0 16,-7-15 0-16,18-7 0 16,-9-14 0-16,1-11 0 15,-1-10 0-15,-1-8 0 16,-3-6 0-16,0-3-1 15,-3-1 1-15,3-1 0 0,-4 0 0 16,7 8 1-16,2 4-2 16,-1 7 1-16,8 7-1 15,-1 8 2-15,6 10-2 16,-1 12 1-16,2 15-1 15,-4 4 0-15,-1 11 1 16,-4 8-1-16,-5 4 1 16,-9 8 0-16,-5 1 0 15,-10-2-1-15,-4 0 1 16,-4-2 1-16,-4-4-1 15,0-4 1-15,-2-6 0 16,6-5-1-16,-1 1 1 16,5-4-1-16,4 3 1 15,2 3 0-15,4 5-2 0,3 11 1 16,-2 8 0-16,1 3-1 15,-1 10 0-15,-5 0-1 16,2 7-2-16,-6-8-6 16,16 5-11-16,-19-26-4 15,25 0-9-15,-6-30-6 16,15-12-1-16</inkml:trace>
  <inkml:trace contextRef="#ctx0" brushRef="#br6" timeOffset="417457.8772">13536 16511 37 0,'19'15'37'0,"-6"-19"2"16,14 7-1-16,-3-13-23 16,14 3-9-16,-3-5-1 15,7-1-2-15,-4-4 0 16,-2-1 0-16,-7 0-1 15,-5 0-1-15,-9 0 0 16,-6 0 1-16,-7 2-1 16,-7 3 1-16,-5-2-2 15,-5 6 2-15,-5 1-1 16,-2 4 0-16,-5 8 1 0,-1 7-1 15,-4 10 0-15,3 6 0 16,0 4 0-16,9 7-1 16,5-1 0-16,13 1 1 15,9-7-2-15,11-7 0 16,16-9-1-16,8-12-2 15,10-3-3-15,0-20-7 16,14 12-8-16,-22-32-3 16,19 22-8-16,-24-21-6 15,5 11 31-15,-17 0 7 16,-13 0 3-16,-3 13 9 15,-18-14 7-15,7 29 6 16,-14-20 7-16,14 20 7 16,-26 7-30-16,16 9-4 0,0 4 0 15,3 10-3-15,0 2 1 16,1 7-1-16,2 1 1 15,2-1-1-15,2-7 0 16,3-2 0-16,1-14 0 16,-4-16 0-16,20-1-1 15,-4-21 1-15,3-8 0 16,5-9-1-16,1-4 1 15,3-5 1-15,-2-1-2 16,1 10 1-16,-9 5 0 16,0 13 0-16,-7 13 0 15,-11 8 0-15,11 18-1 16,-10 8 0-16,-2 9-1 15,1 1-1-15,3 9 0 0,0-7-4 16,11 0-1-16,-6-17-6 16,24 12-8-16,-14-34-1 15,24 16-4-15,-18-33-7 16,19 9-5-16,-13-17 2 15</inkml:trace>
  <inkml:trace contextRef="#ctx0" brushRef="#br6" timeOffset="417816.8978">14593 16397 55 0,'0'0'40'15,"-14"10"-1"-15,16 4 1 16,-2-14-31-16,3 14-4 16,6-3-2-16,5 1 0 15,2-5-2-15,5-2 0 0,1-3 0 16,4-6 0-16,-2-5-1 15,2-6-1-15,-2-5 1 16,-2-3 1-16,-1-1-2 16,-9-3 2-16,-3-3-2 15,-8 7 2-15,-7-1-2 16,-9 9 2-16,-11 8 0 15,-3 8-1-15,-8 11 1 16,-2 10 0-16,-2 11 0 16,6 9 0-16,1 6 1 15,14 0-2-15,11-5 0 16,12-7-2-16,19-4-3 15,10-21-6-15,25 6-6 0,-4-37-6 16,37 16-3 0,-13-34-7-16,22 10-10 0,1-13 4 15</inkml:trace>
  <inkml:trace contextRef="#ctx0" brushRef="#br6" timeOffset="418208.9202">15362 15931 67 0,'0'0'41'0,"-27"-12"-2"15,17 32 2-15,-6 7-38 16,5 15-1-16,2 10-1 16,5 9-1-16,-1 6 0 15,5 4 0-15,3 2 0 16,-1-1-1-16,1-3-1 15,1-14-4-15,4 4-6 16,-14-31-10-16,20 10-11 16,-14-27-7-16,0-11 0 0</inkml:trace>
  <inkml:trace contextRef="#ctx0" brushRef="#br6" timeOffset="419017.9665">15161 16344 67 0,'-16'-6'42'0,"16"6"-2"15,0 0 1-15,18 0-36 16,13-7-3-16,15-1 1 16,2-4-1-16,7 2 1 15,3-5-2-15,-4 7 0 16,-3 2 0-16,-8 6-1 15,-7 5 0-15,-12 6 0 16,-5 8 1-16,-10 4-2 0,-7 8 1 16,-4 1 0-16,-4 2 1 15,-4 1-2-15,-1-1 1 16,2-2 0-16,-1-5 0 15,3-6 0-15,2-2 0 16,4-9-1-16,1-10 1 16,9-11 0-16,2-9 0 15,3-4 0-15,1-5 0 16,2-7 0-16,1 3-1 15,0 2 1-15,-4 4 0 16,0 5 0-16,1 7-1 16,-1 4 2-16,1-1-1 15,7 4 1-15,2 0-1 16,5 0 1-16,3 0-1 0,1 0 1 15,0 0-1-15,-5 2 0 16,-5 4 0-16,-6 1 0 16,-17 1 1-16,11 3-1 15,-11-3 0-15,-10 7 0 16,-2-3 0-16,-2-1 1 15,-4 2-1-15,-4 3-1 16,-3 3 1-16,0 6-1 16,-4 5 2-16,1 10-1 15,3 1 0-15,3 5 0 16,7-2 1-16,7-2-1 15,6-7 1-15,12-6-1 16,5-12 0-16,9-13 0 16,6-8 0-16,1-12 0 0,6-6 0 15,-3-6 0-15,1 0-1 16,-6 0 2-16,-5 5-1 15,-7 6 1-15,-4 6-1 16,-13 19 0-16,0 0 0 16,0 0 0-16,3 21 1 15,-9 7-2-15,1 5 1 16,2 4-1-16,3 0 0 15,3-5-1-15,6-2-3 16,1-17-5-16,14 3-3 16,-11-29-7-16,24 15-1 15,-13-35-3-15,24 15-1 16,-18-27-3-16,20 9-4 0,-11-13 1 15</inkml:trace>
  <inkml:trace contextRef="#ctx0" brushRef="#br6" timeOffset="419229.9786">16473 15953 73 0,'-15'-7'42'0,"11"24"-1"16,-13-2 1-16,20 7-38 16,-10 11-1-16,3 11-2 15,2 5 0-15,0 3-1 16,-1 3 0-16,2-1-2 15,-1 1-1-15,-5-7-4 16,10 5-7-16,-15-31-9 16,19 17-2-16,-19-33-8 0,16 4-9 15,-4-10 3-15</inkml:trace>
  <inkml:trace contextRef="#ctx0" brushRef="#br6" timeOffset="419394.988">16360 16300 85 0,'-20'-26'42'16,"20"26"1"-16,-2-19-2 15,20 6-40-15,2 0-2 16,4-3-5-16,15 7-4 16,-3-14-9-16,26 29-6 15,-14-28-5-15,20 23-12 16,-7-6 0-16</inkml:trace>
  <inkml:trace contextRef="#ctx0" brushRef="#br6" timeOffset="419935.0189">16749 16375 65 0,'2'27'40'0,"-2"-27"0"16,18 20 0-16,0-18-38 15,8-3 0-15,6-6 1 16,6-2-1-16,1-5-1 15,2-4 1-15,-1-2-1 16,-3 0 2-16,-8-1-2 16,-10 4 0-16,-8-1 0 15,-11 6 0-15,-12-3 0 16,-7 9-1-16,-10-3 0 15,-6 7 0-15,-2 9 1 16,-3 3-1-16,1 11 1 0,3 2 0 16,6 12 0-16,7 2 0 15,14 5 0-15,6-1-1 16,16-1-1-16,11-5-1 15,15-1-5-15,1-20-6 16,26 15-6-16,-14-35-5 16,25 21-3-16,-17-32-7 15,15 11-9-15,-4-15 4 16</inkml:trace>
  <inkml:trace contextRef="#ctx0" brushRef="#br6" timeOffset="420480.0501">18275 16071 56 0,'-10'-17'40'16,"-9"-12"-3"-16,3 11 3 15,-10-5-35-15,3 7-1 16,-5 2 0-16,0 14-1 15,-2 9 1-15,0 15-1 16,-4 17 0-16,7 15 0 16,-2 9-1-16,5 7 0 15,6 6-1-15,8 1-1 16,3-4-1-16,5-8-3 15,11-9-2-15,-4-21-6 16,20 6-10-16,-25-43-3 0,32 22-9 16,-21-33-6-16,7 0 1 15</inkml:trace>
  <inkml:trace contextRef="#ctx0" brushRef="#br6" timeOffset="421017.0808">17832 16331 75 0,'0'0'41'0,"-13"7"0"15,30 4-1-15,4-7-37 16,12-2-2-16,9 0-1 16,10-3-2-16,9 1-2 15,1-4-1-15,7 5-2 16,-9-8-1-16,10 14-12 0,-24-19-2 15,6 18 11-15,-18-8 5 16,-8 4 5-16,-11-1 2 16,-15-1 3-16,0 0 2 15,-18-2 10-15,9 13 5 16,-17-15-9-16,9 11-4 15,-8-4-3-15,4 8 0 16,-2 1-2-16,3 9 0 16,-1 2 1-16,5 5-1 15,2 1-1-15,8 1 0 16,3-4-1-16,6-2 0 15,8-9 0-15,6-6-1 16,3-11 0-16,7-8 0 16,2-9 0-16,-1-5 0 0,1-5 0 15,-3-4 0-15,-2 1 0 16,-4-4 1-16,-1 7-1 15,-8 4 2-15,-2 4-3 16,-1 5 3-16,-8 16-3 16,11-6 1-16,-8 17 0 15,-3 10-2-15,0 7 1 16,0 1-4-16,6 7-1 15,-6-10-8-15,18 11-3 16,-18-37-6-16,37 28-1 16,-17-41-3-16,22 9-8 15,-12-19-2-15</inkml:trace>
  <inkml:trace contextRef="#ctx0" brushRef="#br6" timeOffset="421318.098">18847 16330 60 0,'0'0'39'16,"0"0"0"-16,0 0-1 15,-12 18-24-15,9 3-11 16,-3 5 0-16,1 10-1 15,0 1 0-15,-1 5-1 16,-1-4 1-16,2-4-1 16,-2-6 0-16,4-5 1 15,3-23-1-15,0 0 0 16,11-8 0-16,1-16 0 15,0-9 0-15,4-2 0 16,2-6 0-16,2-3 1 16,0 1-1-16,-1 0 2 0,2 1-3 15,-3 4-1-15,0 6-3 16,-6-2-5-16,12 22-8 15,-15-18-5-15,28 28-3 16,-15-22-4-16,25 24-9 16,-4-12-4-16</inkml:trace>
  <inkml:trace contextRef="#ctx0" brushRef="#br6" timeOffset="421864.1293">19299 16508 79 0,'-3'14'43'0,"3"-14"1"16,20 5-1-16,6-9-39 16,5-2-1-16,7-3-2 15,8-4 0-15,4 2-2 16,1-6-3-16,6 9-7 15,-16-13-8-15,9 26-6 16,-29-24-5-16,13 22-12 16,-24-9-1-16,-10 6 0 0</inkml:trace>
  <inkml:trace contextRef="#ctx0" brushRef="#br6" timeOffset="422820.1839">20446 16303 59 0,'0'-14'39'16,"0"14"-3"-16,-20 3 1 16,7 12-33-16,-12 4 1 15,3 10-2-15,-6 3 1 0,7 11-2 16,-2-4 2-16,8 5-1 15,5-7-1-15,15-2 0 16,12-10 0-16,9-8-1 16,10-11-1-16,3-9 1 15,5-10-1-15,1-7 0 16,-5-4 0-16,-10-5-1 15,-8-2 1-15,-10 1 0 16,-11 1 0-16,-8 2 0 16,-9 5 0-16,-3 3 0 15,-1 4 0-15,2 4 0 16,3 4 0-16,4 4 0 15,11 3 0-15,0 0 0 16,17 11 0-16,5-4 1 0,5-1-1 16,10 2 1-16,2 0 0 15,0-1-1-15,-1 4 1 16,-4 1 0-16,-5 0-1 15,-5 6 1-15,-7-1-1 16,-10 5 0-16,-4 1 0 16,-6 2 0-16,-4 3 0 15,-2-2 0-15,-2 1 0 16,0-5 0-16,3-1 0 15,1-7 0-15,7-14 0 16,0 0 0-16,18-13 0 16,-1-11 1-16,4-9-1 15,7-4 1-15,1-5 0 16,-2-1 0-16,1 4 0 0,-5 5-1 15,-4 10 1-15,-6 10 0 16,-13 14-1-16,12 10 0 16,-14 12 0-16,0 10 0 15,-4 6 0-15,2 1-2 16,8 0 0-16,2-9-2 15,12-3-6-15,-3-28-4 16,24 3-6-16,-11-39-2 16,26 13-1-16,-17-35-2 15,22 14-7-15,-16-22-2 16</inkml:trace>
  <inkml:trace contextRef="#ctx0" brushRef="#br6" timeOffset="423000.1942">21422 16138 2 0,'2'-61'22'0,"17"31"2"0,-31-12 7 16,12 42 9-1,-14-18-1-15,5 37 2 0,-11 12-36 16,4 16-3-16,0 12-1 15,-4 11 0-15,3 6-1 16,2 2-2-16,3-2 0 16,3-11-5-16,13-3-6 15,-10-34-8-15,28 10-3 16,-22-38-8-16,40-3-9 16,-15-22 2-16</inkml:trace>
  <inkml:trace contextRef="#ctx0" brushRef="#br6" timeOffset="423450.22">21545 16391 67 0,'0'0'41'16,"0"0"-3"-16,-7 15 2 15,1 8-35-15,0 3-3 0,2 4 0 16,3-1-1-16,1 1 1 15,0-8-1-15,5-3 1 16,-5-19-1-16,20 5-1 16,-5-16 1-16,6-9-1 15,3-5 0-15,3-6 0 16,0 0 0-16,2-3 0 15,-5 9-1-15,-1 4 1 16,-7 13 0-16,-3 8-1 16,-7 14 1-16,-6 12-1 15,-8 13 1-15,-4 11-1 16,-5 11 0-16,-8 6 1 15,0 5-1-15,-1 1 2 16,2 0-2-16,1-11 2 0,7-5-2 16,3-13 1-16,7-12 0 15,6-12 0-15,0-20-1 16,15 2 1-16,-7-18 0 15,4-7 0-15,-3-10 2 16,4-2-2-16,-3-10 2 16,2-2-3-16,1-3 0 15,-2-9-5-15,12 16-6 16,-14-17-8-16,23 27-4 15,-15-20-4-15,26 21-11 16,-3-8-2-16</inkml:trace>
  <inkml:trace contextRef="#ctx0" brushRef="#br6" timeOffset="425261.3236">22472 16297 56 0,'0'0'38'16,"17"-4"0"-16,-2-12 1 16,20 0-36-16,1-3 0 15,5 6-2-15,6-3 0 16,-2 9-1-16,-1 7 0 15,-9 7 0-15,-12 11 0 16,-9 3 0-16,-14 11 0 16,-10 0 0-16,-8 6 1 15,-9-2 0-15,-6-4 1 16,1-3-2-16,6-6 2 15,8-6 0-15,18-17-1 16,0 13-1-16,22-15 1 16,10-3-1-16,12 0 0 15,3 2 0-15,1 5 0 0,-4 7 1 16,-10 9-1-16,-10 7 1 15,-15 5 0-15,-11 7 0 16,-16 0-1-16,-8 2 1 16,-7-3 0-16,-2-5-1 15,2-9 0-15,7-11-2 16,12-8-1-16,5-15-4 15,28 2-12-15,-10-32-5 16,33 15-10-16,-10-22-6 16,14 10 1-16</inkml:trace>
  <inkml:trace contextRef="#ctx0" brushRef="#br6" timeOffset="425629.3446">23120 16374 58 0,'-3'-20'40'15,"3"20"-3"-15,0-19 3 16,0 19-35-16,9-3-2 15,-3 15 0-15,-4 6-1 16,1 14 0-16,-7 12 1 16,2 8-1-16,-5 5 1 15,0 1-1-15,2-2 0 16,8-7-1-16,2-10 0 15,10-13 0-15,13-18-1 16,12-16 1-16,11-19-2 16,6-12 1-16,3-10 0 15,-5-5-1-15,-6-2 1 0,-12 1-1 16,-13 5 1-16,-22 9 0 15,-17 12-1-15,-16 10 0 16,-9 13 0-16,-9 5-2 16,0 13 0-16,1-1-2 15,13 15-6-15,0-17-9 16,34 21-2-16,1-30-4 15,24 11-14-15,9-15 1 16</inkml:trace>
  <inkml:trace contextRef="#ctx0" brushRef="#br6" timeOffset="426102.3717">24040 16434 25 0,'-2'-11'37'16,"-17"-5"2"-16,3 13-1 16,-16-11-15-16,6 24-9 15,-13-5-8-15,4 15 0 16,-1 3-2-16,5 11-1 15,6 2-1-15,10 1-1 16,10 1 0-16,9-3 0 16,11-1-2-16,8-8 0 15,12-4-3-15,1-13-5 16,17 10-11-16,-17-27-6 15,19 11-13-15,-15-18-2 16,5 0 1-16</inkml:trace>
  <inkml:trace contextRef="#ctx0" brushRef="#br6" timeOffset="426635.4022">24313 16399 45 0,'-16'5'40'15,"5"13"-1"-15,-10-6 0 16,10 15-22-16,-7-5-13 15,4 8-2-15,1 0 0 16,6 3-1-16,-1-3 1 16,8-1-2-16,2-3 1 15,8-9 0-15,1-4-1 16,7-12 0-16,3-10 0 15,1-6 1-15,-2-10-1 16,4-1 0-16,-8-5 1 16,-2-3 0-16,-5 1 0 0,-2 5-1 15,-4 5 1-15,0 5 0 16,-6 6-1-16,3 12 1 15,0 0-1-15,-2 17 0 16,4 2 1-16,2 9 0 16,4 2 0-16,1-2 0 15,5-2 0-15,7-7 0 16,3-8 0-16,9-9 1 15,4-15-1-15,3-6 0 16,0-4 0-16,0-3 0 16,-7 3 0-16,-4 7-1 15,-7 7 1-15,-11 17 0 16,-6 14-1-16,-7 9 1 0,-5 12-1 15,-3 0 0-15,1 6-1 16,0-3-1-16,7-2-2 16,-5-15-6-16,16 2-6 15,-9-31-6-15,8 19-2 16,-13-32-5-16,28 8-9 15,-12-16-3-15</inkml:trace>
  <inkml:trace contextRef="#ctx0" brushRef="#br6" timeOffset="427973.4787">13406 17319 59 0,'2'-11'38'0,"-9"-3"1"16,7 14-13-16,-15-4-20 16,15 4-1-16,-19 10 0 15,6 3-2-15,-5 5 0 16,1 6 0-16,-4 6-1 15,4 2 0-15,3 5 0 16,8-4-1-16,4 2-1 16,9-6 1-16,8-6-2 15,7-8 1-15,8-7-1 0,4-10 1 16,3-10-1-1,-4-4 1-15,0-8 1 0,-4-3-1 16,-11-6 0-16,-4-3 1 16,-9 2-1-16,-11 0 0 15,-7 2 0-15,-3 8 0 16,-6 3 0-16,1 7 0 15,-1 8 0-15,3 6 0 16,6 6 0-16,13-6 0 16,-13 21 0-16,17-9 0 15,9-3 0-15,8-4 1 16,6-4 0-16,11-2 0 15,2-3 0-15,7 1 0 16,-2 2 0-16,-1 6 0 16,-3 6 0-16,-8 5 0 0,-7 12 0 15,-11 3-1-15,-7 5 0 16,-8 0 1-16,-5 2-1 15,-1-8 0-15,-2-2 0 16,2-9 0-16,6-19 0 16,0 0 1-16,11-3 0 15,3-15 0-15,6-7 1 16,-1-5-1-16,3-8 1 15,-1 0-1-15,-1-1 1 16,-1-1-2-16,1 2-2 16,2 0 0-16,4 7-3 15,1-3-4-15,23 14-7 16,-7-9-7-16,29 15-2 15,-12-11-7-15,28 12-8 0,-3-5-2 16</inkml:trace>
  <inkml:trace contextRef="#ctx0" brushRef="#br6" timeOffset="428478.5076">15221 16954 38 0,'-23'-15'38'16,"9"26"2"-16,-15-2-2 16,5 16-17-16,-10-6-16 15,3 5-2-15,-2 4 0 16,7-1-1-16,6 3-1 15,10-5 0-15,10 1 0 16,11 0 0-16,12-4 1 16,10-3-2-16,9-1 1 15,3-2 0-15,-1-4 0 16,-3 3 0-16,-5 0-1 15,-10 2 1-15,-10 0 0 16,-11 2-1-16,-15 5 1 16,-7 0-1-16,-10 1 1 0,-4-1 0 15,-4-2-1-15,2-4 0 16,5-1-3-16,3-7-2 15,20 3-9-15,-8-15-8 16,36 4-5-16,-9-14-9 16,26-5-6-16,-2-7 1 15</inkml:trace>
  <inkml:trace contextRef="#ctx0" brushRef="#br6" timeOffset="428844.5285">15571 17168 47 0,'-10'-20'38'0,"8"7"0"0,-6-8 0 16,14 1-28-16,-11 5-5 16,5 15-1-16,0 0 0 15,-12 1 0-15,-1 19-2 16,0 11 1-16,-3 8 0 15,4 9-1-15,-1 2 1 16,9 2-1-16,6-2-1 16,8-10 0-16,9-7 0 15,9-20 0-15,8-8-1 16,3-17 0-16,2-13 0 15,-1-7-1-15,-6-9 1 16,-8 0 0-16,-11-3 0 16,-12 4 0-16,-10 2-1 15,-10 7-1-15,-9 9 0 0,-6 4-4 16,6 14-6-16,-12-3-8 15,21 16-4-15,-12-8-7 16,23 10-9-16,6-11-1 16</inkml:trace>
  <inkml:trace contextRef="#ctx0" brushRef="#br6" timeOffset="429701.5775">16775 17228 48 0,'3'-15'39'15,"-3"15"0"-15,0 0-1 0,0 0-30 16,1 29-4-16,-5-3 0 16,-2 3-2-16,1 5-1 15,0 1 0-15,1-2-2 16,5-1-4-16,-6-10-14 15,16-3-18-15,-11-19-2 16,0 0 0-16,14-3 0 16</inkml:trace>
  <inkml:trace contextRef="#ctx0" brushRef="#br6" timeOffset="429881.5878">16816 17003 58 0,'-17'-3'39'0,"-3"-2"-3"16,20 5-3-16,-14 12-35 15,14-12-3-15,14 1-11 16,-3-10-19-16,12 12-1 16,-2-9 1-16,18 20 13 15,-13-7 10-15</inkml:trace>
  <inkml:trace contextRef="#ctx0" brushRef="#br6" timeOffset="430181.605">16983 17074 7 0,'26'32'34'0,"-14"-9"-1"16,7 10 3-16,-21-14-13 16,10 10-7-16,-13-12-5 15,8 8-1-15,-4-7-3 16,6-1-2-16,-4-3-1 15,8-2 0-15,-9-12-2 0,20 13 0 16,-6-14-1-16,1-6 0 16,2-5-1-16,1-4 1 15,0-4 0-15,3-5 0 16,-3-2 0-16,0-2 1 15,1 2-1-15,-4 2 0 16,-1 5 1-16,-1 5-2 16,-1 10 1-16,2 5-1 15,0 10-1-15,-1 8-1 16,3 8-2-16,0 3-3 15,14 12-11-15,-16-7-5 16,24 6-4-16,-18-14-10 16,17-5-5-16,-5-16 2 15</inkml:trace>
  <inkml:trace contextRef="#ctx0" brushRef="#br6" timeOffset="430816.6413">18570 17165 57 0,'-9'1'40'16,"-16"-2"-4"-16,7 5 3 15,-18 1-35-15,6 2-1 16,-4 4 0-16,1 4 0 15,-1 7 0-15,4 6-1 16,7 1 1-16,8 2 0 16,8-2-1-16,8-3 0 15,9-3 0-15,12-7-1 16,7-8 0-16,8-8 0 15,2-6-1-15,0-7 1 0,2-7-1 16,-3-3 1-16,-5-4-1 16,-5-3 0-16,-5 0 1 15,-3 5-1-15,-9 2 0 16,-2 6 0-16,-5 5 1 15,-4 12-1-15,0 0 0 16,0 0 1-16,-4 26 0 16,3 0-1-16,-3 2 0 15,4 4-1-15,5 4-2 16,3-4-1-16,9 3-6 15,-5-11-9-15,26 5-5 16,-18-21-4-16,25-1-9 16,-11-13-4-16,8-4 2 15</inkml:trace>
  <inkml:trace contextRef="#ctx0" brushRef="#br6" timeOffset="431001.6519">19061 17237 52 0,'-4'-11'39'0,"1"25"0"15,-12 1 1-15,13 12-28 16,-7 6-8-16,4 3-1 15,2 5 0-15,3-4-2 16,2 1-1-16,5-11-1 16,2-2-3-16,-2-10-4 15,16-3-15-15,-23-12-15 16,25-18-2-16,-15-8 1 15,11-5 1-15</inkml:trace>
  <inkml:trace contextRef="#ctx0" brushRef="#br6" timeOffset="431443.6772">19177 16955 47 0,'-9'-18'40'0,"-7"3"-1"16,16 15-1-16,-14-1-13 16,13 12-25-16,11 3-3 15,2-4-6-15,13 13-13 16,-11-10-12-16,15 13 9 15,-15-7 11-15,10 6 6 16,-11-4 6-16,-2 2 2 16,2 6 8-16,-15-10 12 15,11 17 14-15,-16-11-8 16,12 13-11-16,-13-4-7 0,7 2-2 15,-3-5-2-15,5 0-1 16,0-6-1-16,5-7-1 16,0-8 1-16,-6-10-1 15,20 2 1-15,-9-8-1 16,0-9 1-16,1-3 0 15,-1-9 0-15,3 2-1 16,-3-5 0-16,4-2-1 16,-1 0 0-16,1-1 0 15,2 6 0-15,5 0-1 16,2 4 0-16,1 3-1 15,7 7-1-15,-6 0-6 16,11 14-9-16,-16-7-6 16,16 19-4-16,-24-7-13 0,13 8 0 15,-11-3 0-15</inkml:trace>
  <inkml:trace contextRef="#ctx0" brushRef="#br6" timeOffset="431631.6879">19906 17415 89 0,'-23'10'44'16,"23"-10"0"-16,-24-4-2 16,24 4-41-16,4-15-4 15,-4 15-8-15,0 0-10 16,-4-12-7-16,18 11-13 15,-14 1-3-15,14-6 0 0</inkml:trace>
  <inkml:trace contextRef="#ctx0" brushRef="#br4" timeOffset="551899.5669">12275 14336 42 0,'0'-20'35'16,"0"20"2"-16,-4-14-2 15,4 14-28-15,0 0-3 0,0 0 0 16,0 0 0-16,-10 17 0 15,7-6-2-15,2 10 0 16,-4 0 0-16,5 5 0 16,-1 0-1-16,2 0 1 15,3-4-1-15,-2-4 1 16,4-5-1-16,-6-13 1 15,16 6-1-15,-6-15 0 16,4-7 0-16,1-8 0 16,3-4 0-16,-3-7 0 15,2 0-1-15,1-1 1 16,-2 2-1-16,-2 6-1 15,0 4 1-15,-2 10 0 16,-12 14 0-16,19 5 0 16,-12 15-1-16,-3 10 1 0,0 9 0 15,-3 9 1-15,-1 6-2 16,-3 6 2-16,-1 4-1 15,-3-2-1-15,-3-1 1 16,-1 0 0-16,-6-8 1 16,-4 0 0-16,-3-8 1 15,-5-5-1-15,-5-14 1 16,-4-6 0-16,0-16-1 15,-4-12-1-15,8-8-2 16,-1-20-4-16,21-1-32 16,-7-12-1-16,17 4-1 15,4-6-1-15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0:01.8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3352 1663 68 0,'0'0'39'0,"1"-20"-1"16,-1 20 2-16,-38-10-24 15,11 12-11-15,-14 4-1 16,-4 10 0-16,-11 8-1 0,1 6-1 16,2 5 0-16,7 2-2 15,12 0 2-15,12 0-2 16,14-3 1-16,15-4-2 15,12-7 1-15,11-1 0 16,7-2 0-16,1 0 0 16,0 0 0-16,-3-3 0 15,-8 4 0-15,-8 8 1 16,-12 0 0-16,-9 1-2 15,-8 0 1-15,-7-5-3 16,3 3-4-16,-9-17-30 16,23-11-3-16,-6-10 0 15,25-17-1-15</inkml:trace>
  <inkml:trace contextRef="#ctx0" brushRef="#br0" timeOffset="225.0128">3822 1369 96 0,'0'0'38'0,"54"-58"2"16,-17 29 0-16,-21 33-40 16,-15 30 2-16,-10 33-3 15,-19 36 3-15,-9 12-3 16,1 15 0-16,1 0 0 15,12-16-3-15,8-1-7 16,1-24-29-16,10-12 3 16,4-24-3-16,11-17 1 15</inkml:trace>
  <inkml:trace contextRef="#ctx0" brushRef="#br0" timeOffset="1022.0584">3769 1903 101 0,'-22'-8'40'0,"9"11"1"15,3 1-1-15,13 7-37 16,9-6-2-16,16-6 0 16,18-4-2-16,16-3 2 15,8-4-2-15,11-2 2 16,4-2-2-16,3-1 1 15,-5 6-1-15,-10 1 2 16,-10 3-1-16,-17 4 0 0,-12 4 1 16,-12 3-1-16,-12 0 1 15,-10-4-1-15,-21 20 1 16,-8-4-1-16,-10 5 2 15,-7 5-1-15,-12 6 2 16,-1 8-2-16,-3 3 2 16,9-1-2-16,10-3 0 15,13-1-1-15,20-8 1 16,15-6-2-16,24-10 1 15,18-16-2-15,14-11 2 16,7-10 1-16,4-6-1 16,-2-8 1-16,-5-3-1 15,-12-5 2-15,-9 0-2 16,-13 1 2-16,-12 6-1 0,-9 6 0 15,-6 7-1-15,-8 6 2 16,4 19-2-16,-20-6 0 16,9 18 1-16,-2 8-2 15,3 4 1-15,7 2 0 16,8 3-1-16,10-5 0 15,14-5 1-15,17-9 0 16,10-6 0-16,10-8 0 16,4-3 0-16,1-3 1 15,-2-3 0-15,-10 4-1 16,-9 0 1-16,-15 2-1 15,-10 8 1-15,-14 7-1 16,-11 6 1-16,-11 8-1 0,-7 1-1 16,-1 7 1-16,-1-5 0 15,0 4 0-15,3-7-1 16,8-5 1-16,9-17 1 15,0 0 0-15,28-6 0 16,-6-17 1-16,4-1-2 16,2-10 0-16,-1-1 0 15,-2-2 0-15,-4 4 0 16,-7 2 0-16,-4 5 0 15,-3 4 0-15,4 5-2 16,-2-6-6-16,20 10-20 16,-8-11-12-16,26 2-2 15,1-9 0-15,20-1 0 16</inkml:trace>
  <inkml:trace contextRef="#ctx0" brushRef="#br0" timeOffset="1206.0689">5886 1426 122 0,'0'0'41'15,"0"0"1"-15,62-77-2 16,-61 63-37-16,-3 26-1 15,-25 18-1-15,4 31 0 16,-12 13-1-16,4 19-1 16,3 6-3-16,12-4 0 15,13-2-7-15,-9-23-29 16,19-5-1-16,-8-24-1 15,15-9 0-15</inkml:trace>
  <inkml:trace contextRef="#ctx0" brushRef="#br0" timeOffset="1356.0775">5763 1801 132 0,'-4'-22'44'0,"1"-2"0"16,25 13-9-16,11-1-35 16,21-5 0-16,40-4-34 15,11-6-7-15,48 3-4 16,22-7 0-16</inkml:trace>
  <inkml:trace contextRef="#ctx0" brushRef="#br0" timeOffset="2060.1178">18716 1235 75 0,'0'0'43'15,"0"0"-2"-15,-10-40 1 16,8 66-20-16,-4 16-24 15,-1 19 0-15,-8 17 2 16,-10 31 0-16,-8-3-2 16,4 7 0-16,10-24-2 15,5-18-3-15,23-4-31 16,-6-26-1-16,13-12 0 15,3-24 0-15</inkml:trace>
  <inkml:trace contextRef="#ctx0" brushRef="#br0" timeOffset="2256.129">18774 1307 109 0,'0'0'42'15,"-12"-62"2"-15,12 62-3 16,6-54-40-16,-6 54-3 15,0 0-3-15,75-84-13 16,-75 84-23-16,80-39-2 16,-80 39 0-16,86-15 0 15</inkml:trace>
  <inkml:trace contextRef="#ctx0" brushRef="#br0" timeOffset="2458.1406">18541 1575 101 0,'-9'14'41'16,"31"-5"1"-16,18-15-3 16,40-12-41-16,16-3-1 15,13-4-1-15,14-4-5 16,-9-9-29-16,11 1 0 15,-16-1-1-15,-57 23-1 16</inkml:trace>
  <inkml:trace contextRef="#ctx0" brushRef="#br0" timeOffset="2642.1511">19557 1537 103 0,'-24'67'40'16,"-8"-6"2"-16,14 7-7 15,1-16-31-15,7-7-4 16,8-5-1-16,3-21-23 15,20-2-15-15,0-19 0 16,18-10-4-16,2-19 2 16</inkml:trace>
  <inkml:trace contextRef="#ctx0" brushRef="#br0" timeOffset="3074.1758">19931 1259 111 0,'0'0'42'0,"-13"-57"1"15,13 57-1-15,-19-15-42 16,12 30 2-16,-5 21-1 16,16 13 1-16,19-2-1 15,-5 10 0-15,-8 0 0 16,-1 7 0-16,-14-4 0 15,-4-1-1-15,-1-11 1 16,-3-5-1-16,1-10 0 16,3-9 0-16,6-9 0 15,3-15 0-15,18-11 0 16,12-16 1-16,6-3-1 15,8-8 1-15,7-8 0 0,5-6 0 16,-3 0-1-16,-2 5 2 16,-8 10-2-16,-13 6 0 15,-8 11 0-15,-8 11 0 16,-14 9 0-16,1 37 0 15,-11-1 0-15,-4 10-2 16,0 8 0-16,3 5-1 16,7-1-1-16,0-3-3 15,27-8-10-15,-5-16-23 16,29-5-2-16,0-22 0 15,21-8 0-15</inkml:trace>
  <inkml:trace contextRef="#ctx0" brushRef="#br0" timeOffset="3262.1865">20920 1398 111 0,'-18'-4'42'16,"2"23"1"-16,-12 8-2 16,9 16-37-16,-5 4-3 15,8 11 0-15,0 3 0 16,6-1-3-16,9-5-2 15,4-10-6-15,21-6-29 16,-10-17-3-16,18-7 1 16,-7-25-2-16</inkml:trace>
  <inkml:trace contextRef="#ctx0" brushRef="#br0" timeOffset="3443.1969">21070 1281 93 0,'0'-59'42'0,"0"59"0"15,2-50-5-15,-2 50-22 16,0 0-35-16,0 0-18 16,64-79-4-16,-64 79 1 15,52 6 1-15</inkml:trace>
  <inkml:trace contextRef="#ctx0" brushRef="#br0" timeOffset="3750.2145">21487 1289 78 0,'-14'23'42'15,"-23"-4"-1"-15,3 1 1 16,-10-3-13-16,7 0-25 15,0 6-1-15,9 4 1 0,3 1-3 16,12 3 0-16,14-1 0 16,14-5-1-16,17-2 0 15,13-8 0-15,10-3-1 16,6-6 1-16,1 0 0 15,-4-6 1-15,-8 1-1 16,-11 7 0-16,-13 4 0 16,-17 10 0-16,-12 1 0 15,-12 10 0-15,-11 2 0 16,-4 4 0-16,-4 2 0 15,2-4-2-15,4-4-1 16,5-11-2-16,18-2-18 16,5-20-15-16,18-10-5 0,3-20 1 15,20-9-1-15</inkml:trace>
  <inkml:trace contextRef="#ctx0" brushRef="#br0" timeOffset="4133.2364">22160 1034 111 0,'0'0'47'0,"52"-62"-1"16,-52 62-1-16,13-3-39 15,5 37-6-15,-22 58 0 16,-32 31 0-16,-4 2 0 15,-1-5 0-15,11-1 0 0,1-21 0 16,7-34 0-16,9-21 0 16,12-14 0-16,11-17 0 15,10-17 0-15,9-14 0 16,9-13 0-16,1-3 0 15,3-3 0-15,0 0 0 16,-4 4 0-16,-5 8 0 16,-5 12 0-16,-4 11 0 15,-9 18 0-15,-1 10 0 16,-6 12 0-16,-2 6 0 15,-5 6 0-15,11 8-17 16,-14-15-11-16,24 14-15 16,-3-20 0-16,21 5 1 15,1-21-1-15</inkml:trace>
  <inkml:trace contextRef="#ctx0" brushRef="#br0" timeOffset="4245.2428">22790 2011 128 0,'-6'-24'44'16,"-16"3"-4"-16,-14-15-10 15,2 10-53-15,-18-1-20 16,4 9-2-16,-9 2 0 15,3 9-2-15</inkml:trace>
  <inkml:trace contextRef="#ctx0" brushRef="#br0" timeOffset="6226.3561">5232 4300 53 0,'-117'-18'37'16,"0"11"1"-16,-10-1-1 16,-2 18-17-16,-12-4-11 15,0 15-4-15,-10 4-2 16,-5 11-1-16,-8 14 0 15,-4 13-1-15,-10 14-1 0,-3 9 1 16,-4 16 1 0,-1 6-1-16,5 12 0 0,7 2 0 15,13-2 0-15,23-4-1 16,26-14 2-16,33-7-3 15,34-12 1-15,37-7 0 16,32-8 1-16,35-7 0 16,26 1 0-16,16 6-1 15,8 9 1-15,0 10-1 16,-7 14 2-16,-15 6-1 15,-17 16-1-15,-24 11 2 16,-25 9-2-16,-19 10 1 16,-26 6-1-16,-13 9 2 15,-18 0-1-15,-9 4-1 0,-3-4-1 16,0 1 0-16,1-1 0 15,9-3 2-15,5-6-2 16,15-7 0-16,8 0 1 16,9-3-1-16,15-1 1 15,6-4 0-15,9-8 0 16,9 3-1-16,7-2 1 15,5 1 0-15,7 3 0 16,1 2 0-16,3-2-1 16,2 5 1-16,0 2-1 15,3-3 1-15,7-4-1 16,6-7-1-16,14-9 0 15,15-16 0-15,21-12 1 16,24-20-1-16,27-17 1 16,26-18-1-16,29-18 2 0,21-16 0 15,20-12 0-15,12-14 0 16,8-5 1-16,0-4-1 15,-12-1 1-15,-12 5-1 16,-19 2 1-16,-21 6-1 16,-27 6 0-16,-13 5 1 15,-21 6-1-15,-16 0 0 16,-13 4 0-16,-5-2 1 15,-4-3-1-15,4-5 1 16,5-11-1-16,4-7 1 16,9-14-1-16,8-11 2 15,16-20-1-15,4-16 0 16,8-17 0-16,1-19-2 15,-1-18 2-15,-4-18-1 0,-5-16 0 16,-12-13-2-16,-12-13 3 16,-18-5-2-16,-19-3 1 15,-20-2 1-15,-26 1-1 16,-24 5 1-16,-28 4 1 15,-23 7 1-15,-26 1-1 16,-19 4 1-16,-22 2-1 16,-12 3 1-16,-12 5-1 15,-8-3-1-15,-9 6-1 16,-1-1-1-16,-2 6 0 15,2-3-1-15,5 4-1 16,1-4 1-16,6 3-1 16,0 4-1-16,6-4 2 15,-3 5-1-15,-4 7 1 0,-2 9 2 16,-12 8 1-16,-9 9-2 16,-12 7 2-16,-6 9 2 15,-11 6-2-15,-6 11 1 16,-4 1 1-16,-6 10-1 15,-1 7-1-15,2 12-1 16,7 17-1-16,-2 13-3 16,22 34-17-16,-4 2-19 15,22 22-2-15,13 0-1 16,34 6 0-16</inkml:trace>
  <inkml:trace contextRef="#ctx0" brushRef="#br0" timeOffset="7155.4092">4733 3223 96 0,'-12'-43'40'0,"7"21"0"16,-13 3-2-16,7 14-37 16,-8 12 1-16,3 13-1 15,2 13-1-15,2 14 1 16,4 13 0-16,6 15 0 15,7 11 0-15,6 9 1 16,11 1-1-16,15 2 0 16,13-9 1-16,11-13-1 15,17-17 0-15,10-19 0 16,14-22 0-16,8-20 0 15,5-18 0-15,-3-16-1 16,-6-14 1-16,-6-7 0 16,-17-9 0-16,-10-7 1 0,-22-9 0 15,-12-9 0-15,-21-8-1 16,-7-3 1-16,-11-5-1 15,-8 7 0-15,-3 8-1 16,-6 9-3-16,2 26-11 16,-18 8-24-16,16 27-5 15,-10 13 1-15,11 25-3 16</inkml:trace>
  <inkml:trace contextRef="#ctx0" brushRef="#br0" timeOffset="8927.5106">3024 3035 89 0,'0'0'37'16,"6"-21"1"-16,13 13 0 15,-2-16-34-15,11 6-1 16,5-3-2-16,6 2 1 16,-1 1-1-16,0 5 0 15,-9 13 0-15,-5 11 0 16,-11 12 0-16,-16 14 0 15,-11 11 0-15,-12 13 0 16,-6 7 0-16,-6 4 1 16,3-9-1-16,4-4 1 15,5-7-1-15,16-11 0 0,14-14-1 16,22-21 0-16,18-14-3 15,11-25-10-15,17 3-25 16,-2-11-2-16,7 2 0 16,-6-8-2-16</inkml:trace>
  <inkml:trace contextRef="#ctx0" brushRef="#br0" timeOffset="9604.5493">3624 2943 106 0,'0'0'38'0,"17"-22"0"15,2 9-8-15,3-5-29 16,5 2 0-16,4-1-1 16,-1 4 1-16,-1 6-1 15,-1 3 1-15,-6 3-1 16,-2 6 1-16,-6 2 0 15,-5 9 0-15,-8 2 0 16,-4 6 0-16,-8 6 0 16,-5 2 0-16,-3 1 0 15,-1 0-1-15,1-1 1 16,3-7-1-16,5-4 1 15,8-5-1-15,3-16 0 16,25 11 0-16,4-13 0 16,7-5 0-16,6 0 0 0,1 0 0 15,-4 2 1-15,-3 5-1 16,-10 5 0-16,-12 7 0 15,-16 10 1-15,-13 7-1 16,-13 3 0-16,-4 4 0 16,-4 2 0-16,0-9-1 15,8-1-3-15,5-20-8 16,23-8-26-16,11-8-2 15,25-14 1-15,5-16-2 16</inkml:trace>
  <inkml:trace contextRef="#ctx0" brushRef="#br0" timeOffset="9972.5704">4450 2772 105 0,'-32'9'38'0,"-12"-5"3"15,7 12 0-15,-6-6-38 16,10 3-1-16,13 1-1 15,8 2 1-15,15-6-1 16,13 4-1-16,11-1 0 16,10 2 0-16,6 3 0 15,4 4-1-15,-7 7 1 16,-5 6 0-16,-13 7-1 15,-14 9 1-15,-13 3-1 16,-17 6 2-16,-9-3-1 16,-7-5 1-16,-5-12 0 0,2-12 1 15,4-21-1-15,13-25 0 16,12-17 0-16,15-22 0 15,15-16-1-15,14-13-1 16,9-9-2-16,5-3-6 16,10 22-19-16,-18 0-14 15,-2 23 2-15,-18 12-3 16,-4 26 2-16</inkml:trace>
  <inkml:trace contextRef="#ctx0" brushRef="#br0" timeOffset="10888.6228">3689 3976 97 0,'-21'5'39'0,"-10"-4"1"16,4 16-1-16,-5 2-36 15,0 7 0-15,-2 3 0 16,7 7 0-16,5-3-1 15,6 1-1-15,10-6 1 16,13-6-1-16,8-11 1 0,14-11-2 16,8-11 2-16,7-6-1 15,5-14 0-15,1-5 0 16,-3-5 0-16,-3 1-1 15,-7 3 1-15,-10 8 0 16,-4 7-1-16,-9 5 0 16,-14 17 1-16,4 18-1 15,-16 13 0-15,-7 12-1 16,0 12-1-16,-4 3-1 15,1 7-2-15,-2-2-4 16,17 7-18-16,-4-25-15 16,18-6 1-16,2-22-2 15,19-10 2-15</inkml:trace>
  <inkml:trace contextRef="#ctx0" brushRef="#br0" timeOffset="11256.6438">4182 3898 97 0,'-2'10'40'0,"2"-10"1"15,11 1-1-15,5-9-35 16,12-2-1-16,5-3-1 15,8 4 0-15,-5-3-1 16,1 4-1-16,-6 0 0 16,-5 4 1-16,-8 6-2 0,-7 8 1 15,-14 6 0-15,-7 10 0 16,-10 6-1-16,-6 8 1 15,-8 4 0-15,2 2-1 16,1-1 0-16,4-3 1 16,9-8-1-16,16-5 0 15,17-16 0-15,14-10-1 16,17-7-2-16,5-16-13 15,26 10-22-15,-8-17-4 16,9 9-1-16,-3-6-2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0:28.69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5232 4300 53 0,'-117'-18'37'16,"0"11"1"-16,-10-1-1 16,-2 18-17-16,-12-4-11 15,0 15-4-15,-10 4-2 16,-5 11-1-16,-8 14 0 15,-4 13-1-15,-10 14-1 0,-3 9 1 16,-4 16 1 0,-1 6-1-16,5 12 0 0,7 2 0 15,13-2 0-15,23-4-1 16,26-14 2-16,33-7-3 15,34-12 1-15,37-7 0 16,32-8 1-16,35-7 0 16,26 1 0-16,16 6-1 15,8 9 1-15,0 10-1 16,-7 14 2-16,-15 6-1 15,-17 16-1-15,-24 11 2 16,-25 9-2-16,-19 10 1 16,-26 6-1-16,-13 9 2 15,-18 0-1-15,-9 4-1 0,-3-4-1 16,0 1 0-16,1-1 0 15,9-3 2-15,5-6-2 16,15-7 0-16,8 0 1 16,9-3-1-16,15-1 1 15,6-4 0-15,9-8 0 16,9 3-1-16,7-2 1 15,5 1 0-15,7 3 0 16,1 2 0-16,3-2-1 16,2 5 1-16,0 2-1 15,3-3 1-15,7-4-1 16,6-7-1-16,14-9 0 15,15-16 0-15,21-12 1 16,24-20-1-16,27-17 1 16,26-18-1-16,29-18 2 0,21-16 0 15,20-12 0-15,12-14 0 16,8-5 1-16,0-4-1 15,-12-1 1-15,-12 5-1 16,-19 2 1-16,-21 6-1 16,-27 6 0-16,-13 5 1 15,-21 6-1-15,-16 0 0 16,-13 4 0-16,-5-2 1 15,-4-3-1-15,4-5 1 16,5-11-1-16,4-7 1 16,9-14-1-16,8-11 2 15,16-20-1-15,4-16 0 16,8-17 0-16,1-19-2 15,-1-18 2-15,-4-18-1 0,-5-16 0 16,-12-13-2-16,-12-13 3 16,-18-5-2-16,-19-3 1 15,-20-2 1-15,-26 1-1 16,-24 5 1-16,-28 4 1 15,-23 7 1-15,-26 1-1 16,-19 4 1-16,-22 2-1 16,-12 3 1-16,-12 5-1 15,-8-3-1-15,-9 6-1 16,-1-1-1-16,-2 6 0 15,2-3-1-15,5 4-1 16,1-4 1-16,6 3-1 16,0 4-1-16,6-4 2 15,-3 5-1-15,-4 7 1 0,-2 9 2 16,-12 8 1-16,-9 9-2 16,-12 7 2-16,-6 9 2 15,-11 6-2-15,-6 11 1 16,-4 1 1-16,-6 10-1 15,-1 7-1-15,2 12-1 16,7 17-1-16,-2 13-3 16,22 34-17-16,-4 2-19 15,22 22-2-15,13 0-1 16,34 6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1:09.780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21069 11167 38 0,'-18'-1'30'0,"2"8"3"16,-2 4-2-16,-10 1-21 15,10 9-2-15,-8-2-1 16,8 7 0-16,2-2-1 15,7 4-2-15,4-8-2 16,15 0 0-16,3-6 0 16,11-7-1-16,7-6-1 15,6-6 1-15,2-6-1 16,2-4 0-16,-2-4 0 15,-5-2 0-15,-9-2 0 16,-7 1 0-16,-10 2 1 16,-10 0-1-16,-12 4 0 15,-7 4 1-15,-7 4 0 16,-2 6 0-16,-5 7 0 0,-1 7 0 15,1 6 1-15,3 6-1 16,1 5 0-16,6 1 1 16,7 1-2-16,6-1 1 15,7-4 0-15,6-1-1 16,9-9 0-16,7-6 0 15,8-6 0-15,5-9 0 16,6-5 0-16,2-7 0 16,-3-3 0-16,2-5-1 15,-8-1 1-15,-6 1 0 16,-9-1 0-16,-8 2-1 15,-9 4 1-15,-7 5 0 16,-7 5 0-16,-7 4 0 16,-2 6 1-16,-2 7-1 0,-2 5 1 15,2 4-1-15,3 3 1 16,6 4 0-16,4-1-1 15,8 1 0-15,9-3 0 16,5-4 0-16,7-4 0 16,12-7 0-16,3-5 0 15,4-4-1-15,3-7 1 16,2-5 0-16,-1-2 0 15,-1-5-1-15,-3 0 1 16,-10 0 0-16,-3 2-1 16,-10-1 1-16,-6 6 0 15,-10 4 0-15,-8 4 0 16,-9 8 0-16,-10 7 1 15,-7 7 0-15,-3 5 0 0,-2 5 0 16,0 2 0-16,6 2 0 16,7-2-1-16,12-2 0 15,14-6 1-15,17-8-1 16,17-7 0-16,11-9-1 15,17-6 1-15,3-7 0 16,7-3 0-16,0-6-1 16,-6 3 1-16,-9 1 0 15,-12 3 1-15,-17 5-1 16,-15 5 0-16,-7 11 0 15,-33-2 0-15,-4 10 0 16,-13 5 0-16,-5 5 0 16,-3 3 1-16,3 3-1 0,10-2 1 15,8-2-1 1,17-4 0-16,15-3 1 0,20-9-1 15,18-6-1-15,12-9 1 16,12-4 0-16,5-5 0 16,1-3 0-16,-3 0 0 15,-9-2 1-15,-12 6-1 16,-10 1 0-16,-14 7-1 15,-15 11 1-15,-19-1 0 16,-11 12-1-16,-12 5 1 16,-6 5 0-16,-4 5 0 15,1 0 0-15,1 1 1 16,11-3-1-16,11-6 0 15,14-4 1-15,14-14-1 16,17 5 0-16,13-15 0 0,11-4-1 16,10-4 1-16,3-6-1 15,1 2 1-15,-7-1-1 16,-5 3 2-16,-10 3-1 15,-11 7 0-15,-22 10 0 16,0 0 0-16,-18 2 0 16,-11 10 0-16,-8 3 1 15,-5 3-1-15,3 0 0 16,-2 0 1-16,7 0-1 15,9-5 0-15,11-4 0 16,14-9 1-16,0 0-2 16,30-3 1-16,1-8-1 15,10 0 0-15,4-3 0 16,3 0 1-16,-4-3-1 0,-3 5 0 15,-6 1 1-15,-9 1 0 16,-11 1 0-16,-15 9 0 16,0 0 1-16,-19-9-1 15,-4 13 1-15,-11 1-1 16,-4 4 0-16,-4 4 1 15,0 4-1-15,3 1 0 16,3 0 1-16,9 1-1 16,9-2 0-16,15-4-1 15,3-13 1-15,32 9 0 16,4-13 0-16,12-5-1 15,6-6 1-15,8-1-1 16,-1-4 0-16,-4 0 1 16,-5 2-1-16,-15 2 1 15,-13 5-1-15,-12 3 1 0,-12 8 0 16,-21-1 0-16,-8 5 1 15,-9 6-1-15,-9 4 1 16,-4 5-1-16,3 3 1 16,0 1 0-16,10-1-1 15,10 0 0-15,12-5 1 16,14-7-1-16,13-5 0 15,17-9 0-15,11-5 0 16,10-7 0-16,8-2 0 16,0-3 0-16,-5-1 0 15,-6 5 0-15,-8-1 0 16,-14 7 0-16,-24 11 0 15,0 0 0-15,-26-4 0 16,-10 15 0-16,-13 4 1 0,-5 2-1 16,-2 4 0-16,3 0 0 15,8-2 1-15,9-2-1 16,13-3 0-16,23-14 0 15,0 0 0-15,23 7 0 16,14-15 0-16,12-6-1 16,8-1 1-16,4-1 0 15,0-2-1-15,-4 3 1 16,-9 0-1-16,-11 3 1 15,-16 2-1-15,-21 10 1 16,0 0 0-16,-35 1 0 16,-3 7 1-16,-9 4 0 15,-4 0-1-15,1 4 1 16,4-1 0-16,9 0-1 0,13-1 1 15,10-3-1-15,14-11 0 16,23 5-1-16,9-8 0 16,14-6 1-16,9-4-1 15,2-2 0-15,1-2 0 16,-3 1 0-16,-9 1 1 15,-12 0 0-15,-12 3 0 16,-22 12 0-16,-8-10 1 16,-20 11-1-16,-9 3 2 15,-10 4-1-15,-5 6-1 16,-2 0 1-16,5 5 0 15,5-3 0-15,10 0-1 16,14-2 1-16,12-4-1 16,8-10 0-16,33 6-1 15,8-12 1-15,8-3 0 0,4-4 0 16,4-2-1-16,-1 1 1 15,-9 1 1-15,-9 1-1 16,-10 2 0-16,-28 10-1 16,0 0 2-16,-19-3-1 15,-16 11 0-15,-12 2 0 16,-6 0 1-16,-1 4-1 15,2 1 1-15,1-4-1 16,12 1 0-16,15-4 0 16,24-8 1-16,0 0-2 15,24-1 1-15,18-10-1 16,8 0 1-16,9-4 0 0,2-1-1 15,-2 1 1-15,-5 1 0 16,-9 0 0-16,-13 3 0 16,-14 2 0-16,-18 9 0 15,0 0 0-15,-35-2 1 16,-3 10-1-16,-9 5 1 15,-6 4-1-15,-2 5 1 16,0 0-1-16,8 5 1 16,4-4-1-16,15 0 0 15,14-6 0-15,16-7 0 16,19-7 0-16,17-7-1 15,10-5 0-15,8-5 0 16,6-2 1-16,-2-4-1 16,-5 1 1-16,-9 2 0 15,-15 0 1-15,-14 4-1 0,-17 13 1 16,-21-15 0-16,-15 11 1 15,-11 6-1-15,-7 0 1 16,-2 1-1-16,3 2 0 16,8 2-1-16,10-3 1 15,17 2-1-15,18-6-1 16,18 3 1-16,17-4-1 15,8 0 0-15,7 0 1 16,-1-1 0-16,-3-1 1 16,-5 1 0-16,-11-1 1 15,-13 0-1-15,-17 3 1 16,-12-4-1-16,-16 2 1 15,-4 5-1-15,-9-1 0 16,2 2 0-16,3 2-2 0,4 3 1 16,7 1-1-16,9 0 0 15,14 4-2-15,2-14 0 16,24 19-6-16,-9-25-27 15,19 1-2-15,-6-17-1 16,9-3-2-16</inkml:trace>
  <inkml:trace contextRef="#ctx0" brushRef="#br1" timeOffset="4392.2513">20771 11356 44 0,'0'0'30'0,"0"0"2"15,-6 12-11-15,6-12-10 16,3-11-4-16,-7 1 1 15,4 10 0-15,1-12-1 16,-1 12 0-16,-1-13-2 16,1 13 0-16,-3-15-1 15,3 15-1-15,-5-22-1 16,7 8-1-16,2-5 0 15,3-2 0-15,1-5-1 16,5 0 0-16,0-2 0 16,6-2 1-16,-4 3 0 15,4 4-1-15,-5-1 2 0,-1 8 1 16,-3-1-1-16,0 5 1 15,-3 1-1-15,-7 11 2 16,16-20-3-16,-4 10 2 16,1 0-2-16,1-2 0 15,2-2 0-15,5 1-1 16,-3 1 1-16,3 0 0 15,-1 0 0-15,-1 1-1 16,-4 2 1-16,0 2-1 16,2 0 1-16,-6 0-1 15,3 0 0-15,0 0 0 16,0-1 1-16,1-1-1 15,4-2 0-15,-3 2 1 16,1-2 0-16,1 4-1 16,-3-2 1-16,-1 2-1 0,-4 1 1 15,3 1-1-15,-2 1 0 16,0-1 0-16,1 2 0 15,0-1 0-15,4 0 0 16,3 0 0-16,2 1 1 16,1-1-1-16,-2 1 1 15,2 2-1-15,-1-1 0 16,-2 1 1-16,-3 1-1 15,-3 3 1-15,0-2-1 16,-1 0 0-16,2 0 1 16,4-2-1-16,2 1 0 15,4-2 0-15,2 0 0 16,1 2 0-16,1 0 0 15,-2 2 0-15,0 0 1 0,-3 2-1 16,-4 2 0-16,-4 2 0 16,-3 0 0-16,-1 0 0 15,0 0 0-15,0 2 0 16,0-3 0-16,3 1 0 15,4 0 0-15,-1-1 0 16,4-2 0-16,-1 2 0 16,-2 0 0-16,-2-1 0 15,1-1 0-15,-6 0 0 16,-11-5 0-16,17 13 1 15,-17-13-1-15,12 14 0 16,-12-14 0-16,12 18 0 16,-12-18 0-16,11 20 0 15,-3-10 0-15,2 2 0 0,-2-1 0 16,2 0-1-16,1-1 1 15,0 4 0-15,-3-1 0 16,2-3-2-16,-7 4 2 16,4-1-2-16,-5-1 1 15,-4 0 0-15,0 2 0 16,2-14-1-16,-3 18 1 15,3-18 1-15,-2 16 0 16,2-16 0-16,0 13 0 16,0-13 0-16,5 12 0 15,-5-12 1-15,0 0-1 16,4 14 0-16,-4-14 0 15,0 13 0-15,0-13 0 16,-4 14 0-16,4-14 0 16,-7 14 0-16,7-14 0 0,-8 16 0 15,8-16 0-15,-4 15-1 16,4-15 1-16,2 15 0 15,-2-15 0-15,10 12 0 16,-10-12-2-16,0 0 0 16,16 16-7-16,-16-16-19 15,0 0-11-15,-11-7 0 16,11 7-2-16,0 0 2 15</inkml:trace>
  <inkml:trace contextRef="#ctx0" brushRef="#br1" timeOffset="6786.3882">21691 13680 48 0,'-4'-13'35'0,"0"-3"0"16,4 16-1-16,-10-27-23 15,10 27-6-15,-10-15-1 16,10 15-1-16,-14-4-1 15,4 4 0-15,-4 2 0 0,0 4 0 16,-6 1 0-16,2 1 0 16,-3 0 0-16,0 4 0 15,-3-2 0-15,2 4 1 16,-3 0-2-16,4 4 0 15,-2 0 0-15,2 3 0 16,-3 2-1-16,2 3 0 16,1 0 0-16,-1 1 1 15,-2 2-1-15,0 2 0 16,0 0-1-16,-1 0 0 15,2 1 1-15,2-1-1 16,-1 0 1-16,6-1-1 16,1-1 1-16,3-2-1 15,5-2 1-15,4 1 1 0,1-1-1 16,5 1 0-16,0 2 0 15,1 1 0-15,0 1 0 16,1 0 0-16,0 2 0 16,-1-1 0-16,2 0 1 15,1 2-1-15,-1-2 0 16,3 0 1-16,1-1 0 15,3 1-1-15,-1-2 0 16,3 1 1-16,1-1-2 16,3 0 0-16,0-1 1 15,2 0-1-15,1-1 1 16,1-3-1-16,2-2 1 15,2-3-1-15,1 1 1 16,0-4 1-16,1-3-1 16,0 1 0-16,2-1 0 0,2 0 1 15,0-2-1-15,1-1 0 16,2-1 0-16,3-1 0 15,4-1 0-15,0-1 0 16,1-4 0-16,0-1 0 16,-2-2 0-16,-1-6 0 15,0-2 0-15,-6-5 0 16,-2-5 1-16,3-8-1 15,0-5 1-15,1-6 0 16,3-5 1-16,-2-3 0 16,2-2-1-16,0 0 0 15,-2 0 1-15,-7 4-1 16,-2 1 1-16,-7 2-2 15,-3 4 0-15,-3 1 0 0,-6 0 0 16,-2 0 0-16,-1 1 0 16,-3-2 0-16,1 2 0 15,-3-3 0-15,-1-1 1 16,-4-1 0-16,-3-1 0 15,1 2 0-15,-8-1 0 16,1 3 0-16,-3-1 0 16,-5 3 0-16,1 0-1 15,-2 2 0-15,-1-2 1 16,-1-2-1-16,-1 0 0 15,3 0 0-15,-3 1 0 16,-3 4 0-16,-4 3 0 16,-3 5 0-16,-12 9 0 15,-11 8 0-15,-10 6 0 16,-12 6 0-16,-2 7 0 0,-3 3-1 15,-2 6-1-15,5-3-3 16,19 13-18-16,1-19-13 16,33 7-4-16,12-13-2 15,16-6 0-15</inkml:trace>
  <inkml:trace contextRef="#ctx0" brushRef="#br1" timeOffset="8228.4707">23698 13709 40 0,'0'0'34'16,"-16"24"1"-16,-1-20-13 15,12 22 3-15,-15-12-13 16,8 11-3-16,-8-1-5 16,5 11 0-16,-9 3-3 15,-1 7-1-15,-6 3 1 16,-7 3-2-16,-5 3 2 15,-5 3-1-15,-3-3 1 0,-1-3 0 16,-3-9 1-16,3-1 0 16,2-12 0-16,8-5-1 15,5-10 0-15,7-9-1 16,4-6 0-16,7-7 0 15,5-9 0-15,6-7-1 16,7-5 1-16,4-8 0 16,7-2 0-16,6-7-1 15,10-2 2-15,3 2 0 16,5 3 0-16,-1 5 0 15,0 7 0-15,-4 8 1 16,-2 4-1-16,-2 11 0 16,-5 5 0-16,-3 8 0 15,-2 3-1-15,0 10 0 16,2 4 1-16,4 5-1 0,2 7 1 15,9 7-1-15,1 1 1 16,10 3-1-16,6-3 1 16,11-6-1-16,11-12-1 15,10-14-4-15,21-2-19 16,-7-27-15-16,5-1-2 15,-9-18-1-15,-5-3 0 16</inkml:trace>
  <inkml:trace contextRef="#ctx0" brushRef="#br1" timeOffset="9325.5334">22840 13416 57 0,'0'0'37'15,"3"-21"0"-15,-3 21-2 16,-9-12-25-16,9 12-3 16,-10 5-3-16,5 7 1 15,-4 0-2-15,0 11-1 16,-2-1 0-16,1 11 0 15,0-6 0-15,2 5 0 16,4-4-1-16,7-2 0 16,8-8 0-16,8-6-1 15,10-9 0-15,13-10-2 16,15 0-12-16,0-19-23 15,9 1-1-15,-10-12-2 16,1 5 0-16</inkml:trace>
  <inkml:trace contextRef="#ctx0" brushRef="#br1" timeOffset="9483.5425">22944 13524 90 0,'-26'54'39'15,"14"10"0"-15,2-10 0 16,8 1-39-16,16 6-27 15,0-17-11-15,9 7-2 16,-11-13-1-16</inkml:trace>
  <inkml:trace contextRef="#ctx0" brushRef="#br1" timeOffset="10091.5772">22647 14782 53 0,'0'0'39'16,"0"0"0"-16,11-12-2 16,18 3-28-16,-6-3-5 15,9-1 1-15,2 0-1 16,4 2 0-16,-4 0-2 15,-1 6 0-15,-14 2-2 16,-19 3 1-16,5 28-2 16,-25-1 0-16,-12 6 1 0,-8 5 1 15,-8 2-1-15,4 2 0 16,4-6 2-16,12-5-1 15,13-6 2-15,20-7-1 16,18-15-1-16,22-10 1 16,16-4-3-16,9-13-2 15,14 8-9-15,-16-19-17 16,5 14-11-16,-19-8-3 15,-3 11-1-15</inkml:trace>
  <inkml:trace contextRef="#ctx0" brushRef="#br1" timeOffset="11091.6344">21897 15539 41 0,'6'-12'36'15,"-5"-6"0"-15,-1 18-1 16,0-26-30-16,5 16 1 15,-5 10-2-15,8 10 3 16,-7 26-2-16,4 33-1 0,-9 37 0 16,-1 44-1-16,-15 39 2 15,-5 43-3-15,-16 33 3 16,19-120-6-16,-7 16 5 15,4 7-4-15,-3 15 1 16,3-8-2-16,-1 4 0 16,8-16-4-16,6-7-24 15,-5-35-9-15,4-5-5 16,6-17 0-16</inkml:trace>
  <inkml:trace contextRef="#ctx0" brushRef="#br1" timeOffset="11562.6614">21450 17401 40 0,'-2'-14'36'0,"9"0"0"16,-9-2-13-16,2 16-11 15,2-11-4-15,-2 11-2 16,0 16 0-16,0 13 0 0,-3 16-2 16,3-45 0-16,4 70-1 15,-1-19-2-15,2 10 2 16,1 11-2-16,-3 11 1 15,6 0-2-15,-1-3 3 16,4-5-3-16,0-3 1 16,13-11 1-16,3-9-1 15,-28-52 3-15,72 58-2 16,-22-51 0-16,-4-24 0 15,62-23-1-15,-1-56-3 16,5-54 1-16,2-41-6 16,-13-50-16-16,-3 42-18 15,-30 40-1-15,-23 84-3 16,-13 23 2-16</inkml:trace>
  <inkml:trace contextRef="#ctx0" brushRef="#br2" timeOffset="269937.4396">20990 2588 52 0,'10'-20'34'16,"3"4"0"-16,-7 0-1 15,4 16-18-15,-10 0-10 16,7 11-1-16,-7 14 1 15,4 21 1-15,-9 11-1 0,2 23-1 16,-8 12 0-16,2 19 0 16,-5 8 0-16,-1 3-2 15,-2-5-1-15,0-5-2 16,6-9 1-16,2-14-3 15,11-13-2-15,-4-28-15 16,18 1-18-16,-2-25 1 16,8-4-2-16,-5-22 2 15</inkml:trace>
  <inkml:trace contextRef="#ctx0" brushRef="#br2" timeOffset="270222.4559">20507 2930 96 0,'-55'12'39'0,"3"-9"1"15,16 1-2-15,10-14-37 16,33-8 0-16,28-11-1 15,24-4 1-15,17-9-1 16,23-1 0-16,14-4 1 16,16 2-1-16,0 4-1 15,-1 7-1-15,-8 8-1 16,-17-3-4-16,2 16-29 15,-31-9-1-15,-7 13 0 16,-21-14-2-16</inkml:trace>
  <inkml:trace contextRef="#ctx0" brushRef="#br2" timeOffset="270689.4826">21844 2415 77 0,'0'0'38'0,"0"0"0"16,0 0 0-16,0 0-27 15,3 10-7-15,-3 13 0 16,-2 7 0-16,0 14 1 16,-5 15-2-16,-6 13 0 15,-1 16-1-15,-3 15 1 16,-5 7-2-16,-3 0 1 15,1-4 0-15,0-3-2 0,6-15 1 16,7-10-1-16,7-16 1 16,11-17 0-16,8-21 0 15,12-13-1-15,8-20 1 16,11-12 1-16,3-16-2 15,6-11 1-15,2-8-1 16,1-6 1-16,-3-1-1 16,0 9 1-16,-9 7 0 15,-8 12 0-15,-6 18-1 16,-7 16 1-16,-5 17-1 15,-5 14 1-15,-5 14-1 16,-3 9 1-16,-1 3-1 16,2 5 0-16,-1-3-1 0,2-5-1 15,7-2-2-15,0-18-5 16,27 3-28-16,-12-23-4 15,19-5-1-15,-4-17 1 16</inkml:trace>
  <inkml:trace contextRef="#ctx0" brushRef="#br2" timeOffset="270846.4916">22963 3553 126 0,'-13'15'42'16,"-3"-15"1"-16,16 0-5 15,-23 6-39-15,23-6-4 16,0 0-21-16,-15-12-14 15,15 12-3-15,1-18 0 0,-1 18-1 16</inkml:trace>
  <inkml:trace contextRef="#ctx0" brushRef="#br2" timeOffset="294769.8599">19406 3702 56 0,'-16'-7'37'15,"-12"-6"-1"-15,1 8 1 16,-14-5-21-16,5 12-9 16,-10-3-1-16,4 9-1 15,-4 3-1-15,2 4-2 16,6 3-1-16,2 6 0 15,6-1-1-15,8 3 1 16,10-4-1-16,8 0 1 16,9-4-1-16,12-5 1 15,11-6-1-15,7-5 0 16,8-7 1-16,3-6 0 0,6-8 0 15,-2-1-1-15,-2-7 1 16,-1-1 0-16,-7 0 0 16,-5 1 0-16,-8 4 0 15,-5 3 0-15,-9 8 0 16,-13 12 0-16,0 0 0 15,-5 11-1-15,-11 18 1 16,-7 13-1-16,-6 14 0 16,-7 11-1-16,1 9 0 15,2 1-2-15,5 2-2 16,3-12-2-16,24 1-11 15,1-33-21-15,25-8 1 16,2-26-2-16,21-10 3 16</inkml:trace>
  <inkml:trace contextRef="#ctx0" brushRef="#br2" timeOffset="295152.8818">19932 3657 80 0,'-22'4'38'0,"13"9"-2"16,-11-3 2-16,1 9-35 16,-4 2 0-16,3 10 2 15,-7 4-1-15,2 12-1 16,-3 0-1-16,4 6 1 15,4-2-1-15,8-3-1 0,10-8 0 16,12-7-1-16,12-15 1 16,14-13-1-16,7-16 1 15,12-11-1-15,1-12 1 16,2-13 0-16,-3-6 0 15,-9-9-1-15,-10-1 0 16,-15-2 0-16,-15 7 0 16,-21 7-1-16,-14 19 0 15,-19 11 0-15,-9 20-2 16,-10 9-4-16,10 24-30 15,-3 3-2-15,20 11-1 16,14-9 0-16</inkml:trace>
  <inkml:trace contextRef="#ctx0" brushRef="#br2" timeOffset="320412.3266">18457 2381 76 0,'2'-14'40'15,"0"2"-3"-15,12 1 2 16,-2-6-37-16,7 2-1 15,8-5-1-15,3 3 1 16,0 1 1-16,2 3-1 16,-5 3 0-16,-3 3 0 15,-7 7 0-15,-7 7 0 16,-9 6-1-16,-9 12 1 15,-8 7 0-15,-8 10 0 0,-6 6 0 16,-3 4-1 0,0-1 0-16,0-2 0 0,7-1 0 15,7-9 2-15,12-8-4 16,13-12 1-16,17-7-2 15,7-18-6-15,22 5-27 16,-1-16-2-16,16 3-1 16,-2-16-2-16</inkml:trace>
  <inkml:trace contextRef="#ctx0" brushRef="#br2" timeOffset="320916.3554">18936 2302 82 0,'-10'-5'39'0,"10"5"0"15,10-7-1-15,16 1-36 16,-4-2-2-16,7 0 1 16,2-2 0-16,5 1 0 15,-3 1 0-15,3 1-1 16,-6 2 1-16,-6 2-1 15,-6 4 0-15,-5 2 1 16,-13-3 0-16,1 20 0 16,-14-4 0-16,-2 4 0 0,-3 1 0 15,-2 3 0-15,0 0 0 16,3 1-1-16,6-3-1 15,8-4 1-15,10 0-1 16,6-6 0-16,6-3 0 16,7-3 1-16,1 1 0 15,-2-1 0-15,-3 1 1 16,-7 1-1-16,-9 8 1 15,-11 2-1-15,-9 7 0 16,-11 1 0-16,-6 4-1 16,-3-2 0-16,3 6-5 15,-3-21-21-15,23 7-11 16,11-20-1-16,0 0 0 15</inkml:trace>
  <inkml:trace contextRef="#ctx0" brushRef="#br2" timeOffset="321231.3734">19656 2222 82 0,'0'0'39'15,"-24"0"-2"-15,24 0 2 16,-32 9-36-16,19 2-2 15,0 0 2-15,1 8 0 16,-3 0 0-16,2 10 0 16,2 0 0-16,7 4-1 15,3-1 1-15,6 0-1 0,11-9-1 16,15-5 0-16,12-8-1 15,9-14-1-15,13-9 0 16,6-13-2-16,7-5 0 16,-1-14-4-16,12 6-30 15,-22-16-3-15,-1 12 0 16,-16-9 1-16</inkml:trace>
  <inkml:trace contextRef="#ctx0" brushRef="#br2" timeOffset="321398.383">19981 2140 98 0,'-44'60'39'0,"-1"2"2"16,12 15-3-16,10-6-37 16,7 4 2-16,8-1-4 0,2-18-21 15,14 12-18-15,-1-20 1 16,14-8-3-16,-2-20 2 15</inkml:trace>
  <inkml:trace contextRef="#ctx0" brushRef="#br2" timeOffset="354413.2713">2444 12628 20 0,'9'-15'29'0,"-7"0"2"16,-3 0 3-16,1 15-20 15,-8-17-1-15,8 17-3 16,0 0 0-16,0 0-1 16,-22 4-2-16,18 8-2 15,-6 0-2-15,2 8-1 16,-2 6 0-16,1 7-1 15,-5 9 0-15,2 7 0 16,-4 8 0-16,1 8 0 16,1 7-1-16,3 3 1 15,2 2-1-15,6 3 0 0,3 0 0 16,3 5 0-16,5-1 0 15,6 2 0-15,2-3 0 16,8 1 1-16,5-5 0 16,8-3 0-16,3-8-1 15,9-8 0-15,5-12 0 16,11-7-1-16,9-15 1 15,7-11-1-15,10-11 1 16,5-12 0-16,6-14 1 16,3-12 1-16,3-15-2 15,-2-12 2-15,-1-17-1 16,-4-12 0-16,-3-10 1 15,-10-12-1-15,-10-10 0 16,-8-8-1-16,-8-2 2 16,-11 3-2-16,-14 8 1 0,-13 16 0 15,-15 14 0-15,-12 18-1 16,-12 23 1-16,-10 20-1 15,-6 19 0-15,-2 12-2 16,0 10-2-16,3-10-8 16,15 12-28-16,15-13 1 15,0 0-2-15,12-10 1 16</inkml:trace>
  <inkml:trace contextRef="#ctx0" brushRef="#br2" timeOffset="355863.3543">1310 14406 56 0,'-19'-18'38'0,"2"10"-3"15,-12-4 1-15,3 9-30 16,-9 5-4-16,0 8 1 15,-2 3 0-15,0 12 0 16,-2 2-1-16,9 9 1 16,4-3-1-16,9 3 0 15,9-4 0-15,11 1-1 16,12-12 1-16,10-4-1 15,12-13 0-15,6-7 0 16,7-13 0-16,3-6 0 16,1-9-1-16,-2-3 1 15,-6 1-1-15,-9 3 0 0,-6 5 0 16,-9 14 0-16,-11 17-1 15,-14 19 1-15,-8 20 0 16,-10 15 0-16,-8 12 0 16,1 8-1-16,-2 4-1 15,5-5-1-15,7-7-2 16,7-22-7-16,19-11-25 15,2-28-3-15,24-15-1 16,2-21 2-16</inkml:trace>
  <inkml:trace contextRef="#ctx0" brushRef="#br2" timeOffset="356259.3769">1676 14552 69 0,'0'0'40'15,"22"-19"-2"-15,10 9 1 16,-3-9-34-16,13 0-1 15,1-1-1-15,3 3-1 16,-5 8 0-16,-7 4-1 16,-7 12 0-16,-7 12 0 15,-14 11 0-15,-12 15-1 0,-12 11-1 16,-12 8 0-16,-7 4 1 15,-4 5-1-15,-1-6 0 16,4-7 1-16,10-12-1 16,12-12 0-16,17-21 2 15,18-16-1-15,24-19-1 16,14-17-2-16,15-8-1 15,2-17-8-15,16 9-26 16,-11-8 0-16,3 15-2 16,-14 0 1-16</inkml:trace>
  <inkml:trace contextRef="#ctx0" brushRef="#br2" timeOffset="357528.4495">789 12161 83 0,'0'0'37'15,"-12"-2"0"-15,12 2-8 16,16-5-27-16,9-3-1 15,2-5 1-15,10 4 0 16,3 0 0-16,4 3-1 16,-4 2 1-16,-3 7-1 0,-8 5 0 15,-11 11 0-15,-16 6 0 16,-14 8-1-16,-14 8 1 15,-5 4-1-15,-12 3 1 16,-4 3 1-16,1-5-1 16,5-1 1-16,8-7-1 15,11-5 0-15,11-7 0 16,15-8-1-16,14-8 0 15,23-12-1-15,13-7-1 16,10-12-4-16,16 6-14 16,-5-19-18-16,11 4 0 15,-14-11-2-15,1 11 1 16</inkml:trace>
  <inkml:trace contextRef="#ctx0" brushRef="#br2" timeOffset="358009.477">1323 12188 80 0,'9'-11'38'16,"-5"0"0"-16,13 8 0 15,-17 3-34-15,25-15-2 16,-7 8-1-16,2 3 1 16,-2 2-2-16,-3 4 1 15,-2 2 0-15,-13-4-1 16,10 20 1-16,-11-3-1 0,-4 2 1 15,-6 3-1-15,-1 1 0 16,-2-2 1-16,4-4-1 16,0 0 0-16,9-5-1 15,1-12 2-15,20 4-2 16,2-7 1-16,8-2 0 15,7-1 1-15,0 3-1 16,0 2 1-16,-5 3-1 16,-8 9 1-16,-10 5 0 15,-11 8-1-15,-13 7 1 16,-12 5-1-16,-5 4 1 15,-8-2-1-15,2-1 0 16,0-3-2-16,7-7 0 16,5-12-2-16,20 0-6 0,1-15-27 15,24-22-1-15,2-5-2 16,23-1 2-16</inkml:trace>
  <inkml:trace contextRef="#ctx0" brushRef="#br2" timeOffset="358384.4985">1991 12183 82 0,'-6'-22'38'0,"-7"23"-1"16,-12-3 1-16,1 1-34 16,-10 8-2-16,2 5 0 15,-2 3 0-15,3 7-1 16,4-1 1-16,12 1-1 15,10 0 0-15,11 0 0 0,16-1-1 16,6-3 0-16,10-1 1 16,5 2-1-16,5-1 0 15,-6 3 0-15,0 2-1 16,-9 4 2-16,-14 5-1 15,-8 0 0-15,-12 0 1 16,-10 2-1-16,-12-6 2 16,-1-5-1-16,-5-8 0 15,-1-10 0-15,8-14 0 16,5-13 0-16,12-17-1 15,9-12-1-15,14-10-1 16,7-12-4-16,18 11-21 16,-6-13-13-16,9 15 0 15,-5 3-2-15,5 16 0 0</inkml:trace>
  <inkml:trace contextRef="#ctx0" brushRef="#br2" timeOffset="359746.5764">4323 13496 64 0,'0'0'38'15,"0"0"-2"-15,0 0 0 16,0 0-29-16,0 0-2 15,0 0-2-15,0 0 0 16,10-5-1-16,-10 5-1 16,20 1 0-16,-5 2-1 15,6 0 1-15,6 1 0 16,4 2 0-16,10-1-1 15,12-1 1-15,5-1 0 16,11-1-1-16,6-1 1 16,8 1-1-16,9-3 1 15,7 0-1-15,7 1 0 16,6-2 1-16,2 2-1 15,6 0 0-15,1-3 1 0,5 0-1 16,2-1 1-16,-3-1-1 16,-3 0 1-16,2 0-1 15,-9 1 0-15,2-2 1 16,-7 3-1-16,-5 0 0 15,-9 0 0-15,-9 3 0 16,-9 1 0-16,-13 1 0 16,-10 1 0-16,-15-1 0 15,-8 0 0-15,-9 1 0 16,-13-3 1-16,-10 0-1 15,0 0 0-15,0-14 1 16,-10 4-1-16,-4-3 0 16,-6-2 1-16,-3-5-2 15,-6-4 2-15,-9-3-1 16,-7 1 0-16,-7-1 1 0,-4 0 0 15,-8 1-1-15,-2 3 0 16,-4 2 1-16,-1 3-1 16,5 3 0-16,9 2 1 15,5 2-2-15,11 0 2 16,9 0-2-16,16-2 1 15,11-1 0-15,14 4 0 16,15 0 0-16,11 1 0 16,13 4 0-16,5 4 0 15,13 4 0-15,5 9 0 16,5 3 0-16,3 6 0 15,-2 6 0-15,-4 5 0 16,-3 4-1-16,-8 2 1 16,-7 7-1-16,-10 0 1 0,-11 6 0 15,-18-2 0-15,-11 6 0 16,-12 0 0-16,-17 3 1 15,-16-3-1-15,-17-2 1 16,-9-3 0-16,-5-9 0 16,-2-3-2-16,-3-14 0 15,11-5-4-15,6-26-13 16,27 2-21-16,9-17-1 15,24-4-2-15,13-13 0 16</inkml:trace>
  <inkml:trace contextRef="#ctx0" brushRef="#br2" timeOffset="360672.6293">9531 12456 61 0,'8'-14'38'0,"3"6"-1"15,-10-2 2-15,-1 10-33 16,0 0-1-16,0 0 1 16,4 24 0-16,-2 18-2 15,-4 14-1-15,1 23 0 16,-2 16-2-16,-2 18 1 15,-2 8-1-15,3 4-2 16,-1-5 1-16,0-12-3 16,5-12-2-16,-6-31-9 0,11-10-25 15,-1-29-1-15,4-12-1 16,-4-25 1-16</inkml:trace>
  <inkml:trace contextRef="#ctx0" brushRef="#br2" timeOffset="361226.661">9053 12531 86 0,'-28'-16'41'0,"7"2"0"15,21 14 1-15,18-10-41 16,25-2 0-16,18-8 1 15,19-5-2-15,13-6 0 0,9-4-2 16,10-2 0-16,1-6-1 16,-5 7 0-16,-11 0-1 15,-9 9 1-15,-16 3-1 16,-12 12 1-16,-17 5 0 15,-12 14 1-15,-14 9 1 16,-13 13 1-16,-7 13 1 16,-9 9 2-16,-4 20 1 15,-7 9-1-15,0 20 1 16,-3 3 0-16,5 12 1 15,-3 2-1-15,7 2-2 16,1-6 0-16,7-8-1 16,2-11 0-16,10-13 0 15,3-20 0-15,8-13-1 0,6-24 1 16,6-16 0-16,5-17-1 15,7-18 1-15,4-11 0 16,-1-13 0-16,3-3 0 16,-2 1 1-16,-1 4-1 15,-8 6 0-15,-3 13 0 16,-6 14 0-16,-6 17 1 15,0 17-2-15,-7 15 0 16,-3 15 0-16,0 9 0 16,4 7-1-16,1 5-1 15,1-1-2-15,8 2-6 16,-11-27-20-16,20 3-12 15,-2-21 1-15,6-10-2 16</inkml:trace>
  <inkml:trace contextRef="#ctx0" brushRef="#br2" timeOffset="362051.7082">8156 13922 64 0,'-20'-14'39'0,"2"10"0"16,-13 0 0-16,4 8-34 16,-9 5 0-16,2 13-1 15,0 2-1-15,3 7 0 16,-1 2-1-16,11 4-1 0,7-3 1 15,10-1-1 1,11-9 0-16,16-9-1 0,12-9 2 16,10-9-1-16,7-12 0 15,9-6 0-15,1-10 0 16,1-6 0-16,-4 0 0 15,-9 1 0-15,-10 5 0 16,-11 5 0-16,-11 7-1 16,-18 19 1-16,0 0-1 15,-23 24 0-15,-4 13-1 16,-11 12-1-16,-4 13 0 15,-2 9 0-15,6 9-2 16,0-5-2-16,17 5-5 16,-1-24-29-16,30-3 1 0,5-22-1 15,20-12 0 1</inkml:trace>
  <inkml:trace contextRef="#ctx0" brushRef="#br2" timeOffset="362337.7246">8675 14034 80 0,'-27'18'41'16,"-14"4"0"-16,7 22 0 16,-4 0-39-16,11 7 1 15,6-1 0-15,13 3-1 16,13-5 0-16,13-8 0 15,15-11-1-15,14-13 0 16,5-13 0-16,6-12 0 0,0-14 0 16,-3-11-1-16,-9-7 0 15,-9-6-2-15,-14 2-1 16,-17-4-2-16,-8 15-6 15,-28-8-29-15,3 22-1 16,-16-1 0-16,4 13-1 16</inkml:trace>
  <inkml:trace contextRef="#ctx0" brushRef="#br2" timeOffset="363516.792">7125 11877 74 0,'0'0'40'0,"0"0"-2"15,8-21 2-15,13 8-35 16,1-3-2-16,10 0 2 15,3-1-2-15,1 5 0 16,-2 2-2-16,-2 10 2 16,-8 10-2-16,-7 6-3 15,-9 10 2-15,-12 8-1 16,-7 7 1-16,-9 8-1 15,-3 4 1-15,-4 3-1 16,-2-3 2-16,4 2 0 16,2-5 0-16,10-6 0 15,7-8 0-15,15-8 0 16,12-15-2-16,10-10-1 0,17-8-3 15,3-24-14-15,17 6-21 16,-1-14 1-16,10 4-2 16,-15-10 0-16</inkml:trace>
  <inkml:trace contextRef="#ctx0" brushRef="#br2" timeOffset="364117.8264">7734 11872 82 0,'13'1'39'15,"-13"-1"1"-15,0 0-3 16,0 0-34-16,0 0-1 15,11 6 0-15,-11-6-1 16,0 0 0-16,12 9 0 16,-12-9-1-16,22 8 1 15,-4-5-1-15,2-2 1 16,7 3-1-16,1-4 1 15,2 0-1-15,0-2 0 16,-4 0 1-16,-3 4-1 16,-9 1 1-16,-14-3 0 15,8 17 0-15,-15-2 0 16,-7 5 0-16,-8 7 0 15,0 1 0-15,-5 5 0 16,5-2-1-16,4 1 1 0,4-5-1 16,5-6 0-16,12-8-1 15,8-11 1-15,9-8 0 16,12-9 0-16,5-4-1 15,1-3 1-15,2-3 0 16,-2 6 0-16,-6 6 0 16,-10 10 1-16,-8 14-1 15,-16 7 0-15,-11 11 1 16,-8 5 0-16,-6 7 0 15,-3 2-1-15,-1 0 1 16,2-3 0-16,2-8-1 16,8-3 1-16,4-7-1 15,5-9-1-15,7-1-2 16,3-12-9-16,0 0-26 0,0 0-4 15,7-17 2-15,-5-5-4 16</inkml:trace>
  <inkml:trace contextRef="#ctx0" brushRef="#br2" timeOffset="364448.8453">8424 11836 77 0,'0'0'43'0,"0"0"-3"16,0 0 1-16,-20 1-36 15,8 19 0-15,-9 4-1 16,3 13-1-16,-5-1 0 15,7 3-3-15,2-2 3 16,12-6 0-16,13-14-1 16,20-10-1-16,18-15 0 15,13-12-2-15,14-10-1 16,1-10-2-16,7-2-2 15,-10-13-8-15,7 14-26 16,-28-10 0-16,-8 15-1 16,-21-3 1-16</inkml:trace>
  <inkml:trace contextRef="#ctx0" brushRef="#br2" timeOffset="364575.8526">8772 11756 99 0,'-48'56'40'16,"-6"3"1"-16,10 11-1 16,0 1-36-16,18-4-6 15,19 5-15-15,3-23-24 16,23-3 1-16,4-18-2 15,23-11 0-15</inkml:trace>
  <inkml:trace contextRef="#ctx0" brushRef="#br2" timeOffset="365168.8865">11873 12891 69 0,'11'-32'38'0,"0"11"-1"16,1 0 1-16,9 19-36 15,-10 12 0-15,2 20 0 16,-6 18 0-16,-2 15 0 0,-10 14 0 15,0 7-1-15,-4 8 0 16,-6-8-5-16,12 1-32 16,-11-20-2-16,8-13-1 15,-4-18 0-15</inkml:trace>
  <inkml:trace contextRef="#ctx0" brushRef="#br2" timeOffset="365334.896">11780 13250 95 0,'-11'11'41'0,"11"-11"2"16,8 9-2-16,26-11-42 16,19-22-14-16,36 4-24 15,6-14-1-15,28-1-2 0,7-17 0 16</inkml:trace>
  <inkml:trace contextRef="#ctx0" brushRef="#br2" timeOffset="366010.9347">15439 12448 74 0,'-7'-23'39'0,"-9"6"0"15,5 20 0-15,-11 10-35 16,-1 16-1-16,-9 15-1 15,-5 17 0-15,-12 16-1 16,-9 19 0-16,-11 9 0 16,-6 12 0-16,-10 2 0 15,-9 1-1-15,-6-5 1 0,-1-9 0 16,-2-13 0-16,3-18 0 15,3-22-1-15,5-22-1 16,7-23 0-16,8-24 0 16,12-19 1-16,6-21-2 15,11-18 2-15,11-16 0 16,9-10 1-16,16-4 0 15,13 3 1-15,14 7-1 16,13 9 1-16,12 14 0 16,11 19-1-16,10 19 0 15,10 25 0-15,6 19 0 16,-2 25-1-16,-2 19 2 15,-2 20-1-15,-3 20 1 16,-6 12-1-16,0 11-1 0,-3 1 1 16,6-8 0-16,11-14-1 15,19-24 0-15,23-29-2 16,25-35-2-16,34-23-2 15,7-42-17-15,33-8-17 16,-6-21-1-16,2-3-1 16,-25-9 0-16</inkml:trace>
  <inkml:trace contextRef="#ctx0" brushRef="#br2" timeOffset="366603.9686">13080 11907 72 0,'0'0'41'16,"0"0"-3"-16,0 0 3 15,-15 25-34-15,-3-1-4 16,2 12 0-16,-2 4 0 0,8 4-1 15,5 0 0-15,11-4-1 16,16-10 0-16,16-15-1 16,19-14-2-16,16-19-3 15,21-5-9-15,-6-21-26 16,10-5 1-16,-12-10-1 15,-10 6-1-15</inkml:trace>
  <inkml:trace contextRef="#ctx0" brushRef="#br2" timeOffset="366747.9768">13247 12106 90 0,'-36'99'38'16,"12"-6"-2"-16,18-9-16 15,21 0-58-15,12-15-1 0,15-7-1 16,2-11 0-16</inkml:trace>
  <inkml:trace contextRef="#ctx0" brushRef="#br2" timeOffset="367295.0081">13101 13862 85 0,'-3'-13'40'0,"16"12"0"16,-1-7 1-16,17 5-40 16,1-2-1-16,2 6 1 15,-1 6-1-15,-4 3 1 16,-5 5-1-16,-7 7 1 0,-8 5-2 15,-12 7 1-15,-11 6 1 16,-6 6 0-16,-10 2 0 16,-3 5 0-16,-5 0 1 15,3-2 0-15,5-5 0 16,7-3 0-16,14-12 0 15,13-6-1-15,18-10 0 16,18-13-2-16,20-7-2 16,9-11-3-16,25 12-18 15,-3-21-16-15,17 9-1 16,-3-10-2-16,10 13-1 15</inkml:trace>
  <inkml:trace contextRef="#ctx0" brushRef="#br3" timeOffset="372803.3232">13815 11732 27 0,'0'0'30'0,"-16"-11"0"16,3 6 0-16,4 4-22 16,-10-6-3-16,2 7 1 15,-8-5 0-15,6 6-1 16,-10-4-2-16,0 3 1 15,-6-3-1-15,0 3 1 0,-5-5-1 16,-2 4-1-16,-3-3-1 16,-4 1 0-16,-5-1 1 15,-1-1-2-15,-3-1 1 16,-3 1 0-16,-5-2 0 15,-2 2-1-15,-7-4 2 16,4 0-2-16,-6-2 1 16,0 2 0-16,-6-5 0 15,1 1-1-15,-5 0 0 16,-4 1 0-16,-5 0 1 15,-5 2-1-15,-4-1 0 16,-2 3 1-16,-8-1-1 16,-3 2 1-16,-5-1 0 15,3-1 0-15,-1 0 0 0,1-3 0 16,-1-1 0-16,-2 3 0 15,1-3 0-15,0 2-1 16,3 0 1-16,-2-1-1 16,0 2 0-16,-8 0 0 15,0 1 0-15,2 0 0 16,-3-2 0-16,-2-1 0 15,-3 0 0-15,-7-1 0 16,3 2 0-16,-2 0 0 16,-1 3 1-16,-9 0-1 15,-8 5 0-15,-6 4 0 16,-10 5 0-16,-8 5 0 15,-7 3 0-15,-4 2 0 16,-6 4 0-16,-4 1 0 0,5-3 0 16,4-1 0-16,3 0 0 15,2-5 0-15,0-3 1 16,1 3-1-16,-3-3 0 15,-2 0 0-15,-2 3 0 16,-4 1 0-16,-5-1 0 16,1 3 0-16,4-3 0 15,0 1-1-15,7-3 1 16,8-5 0-16,5-3-1 15,10-7 1-15,12-4-1 16,4-4 1-16,5-3 0 16,9-1 0-16,6 2 0 15,7-1 0-15,0 7 0 16,-2 0 0-16,2 8 0 15,4 2-1-15,2 8 2 0,2 2-1 16,-3 6 0-16,-3 3-1 16,-1 3 1-16,3 5 0 15,0 4 0-15,5 4 2 16,-5 2-2-16,1 6 1 15,3-1-1-15,6 7-1 16,4 1 1-16,5 2 1 16,5 2-1-16,7-1-1 15,9 3 2-15,9-2-2 16,14 2 1-16,7-5 1 15,9 1-1-15,11-4 0 16,9 0 0-16,5-1 0 0,13-2 0 16,4-1-1-16,8-2 1 15,6-2 0-15,7-1 0 16,3 1 0-16,5-2 0 15,4-4-1-15,6 1 0 16,5-3 1-16,2 3-1 16,4-3 0-16,0 2 0 15,7-3 0-15,1-1 0 16,11-2 1-16,-6-5 0 15,6-2 1-15,3-9-1 16,1-5 0-16,0-8 0 16,3-5 1-16,-3-7 0 15,2-8-1-15,1-3 0 16,2-3 1-16,-1-6-1 15,-4 0 1-15,1 0-1 0,-2 0 0 16,-4 0 0-16,-4 1 0 16,-3 1 0-16,-2-1 0 15,-2 2 0-15,0-2 0 16,0 0 0-16,-1 1 1 15,2-2-1-15,-1 2 1 16,-1 0 0-16,-2 4-1 16,-2 2 1-16,-3 5 0 15,-3 5-1-15,0 3 0 16,-2 3 0-16,-4 6 0 15,3 1 1-15,0 1-1 16,3 0 0-16,3 0 0 16,6-2 0-16,3-4 0 15,5-1 0-15,4-1 1 0,3-3-1 16,4-1 1-16,1-1 0 15,3 5-1-15,0 0 1 16,-2 4-1-16,3 6 0 16,0 3-1-16,2 7-1 15,-4 2-1-15,3 5 0 16,3-3-2-16,8 4 1 15,7-11-2-15,21 2-8 16,5-19-21-16,29-10 2 16,19-15-3-16,16-13 1 15</inkml:trace>
  <inkml:trace contextRef="#ctx0" brushRef="#br3" timeOffset="374832.4392">13453 11943 52 0,'-11'-1'34'0,"11"1"-2"16,14-15 0-16,1 5-31 16,2 0-1-16,1 0 2 15,2 3 0-15,-1 0 1 16,2 7-1-16,-3 1 1 15,7 5-1-15,-2 0 0 16,7 4 1-16,1 2-2 16,5 3 0-16,1 2-1 15,0 3 1-15,-1 0-1 0,-2 8 1 16,-5 0-1-16,-5 5 1 15,-7 6-1-15,-5 4 1 16,-10 3-1-16,-5 3 1 16,-6-1-1-16,-8-1 1 15,-6 4-1-15,-2-5 0 16,-5-3 0-16,-5-3 0 15,-5-3 1-15,-5 0-1 16,-3-5 0-16,-6 2 0 16,-4-9 1-16,2 2 0 15,-3-8 0-15,-2-3 1 16,0-5-1-16,3-7 0 15,-1-4 0-15,2-4 0 16,-4-3-1-16,1-2 1 16,-4-4-1-16,1 1 0 0,-2-1 0 15,-1 1 0-15,-1 1 0 16,1-3 0-16,1 0 0 15,0-3 1-15,3-1-1 16,-1-2 0-16,0-4 0 16,1-1 1-16,1 0-1 15,-2 0 1-15,2 0-1 16,-3 0 1-16,5 1-1 15,-2 2 0-15,-1 0 0 16,4-2 0-16,2-2-1 16,0-2 1-16,-1 1 0 15,2-3 0-15,1-1 0 16,-2-2 0-16,1 2 0 15,-3 2 0-15,1 3 1 0,1-1-1 16,-1 5 0-16,-1 3 0 16,-1-1 0-16,1 5 0 15,-1 0 0-15,0 4-1 16,-3-4 1-16,1 1 0 15,0 1 0-15,-1 1 0 16,2-1 0-16,0 1 0 16,1 0 0-16,0 2 0 15,0 2 0-15,2 4-1 16,0 0 1-16,-1 3-1 15,-1 2 0-15,-1 2 1 16,1 0 0-16,0 2 0 16,1 3-1-16,-1-1 2 15,3 0-1-15,-1 3 0 0,3-1 0 16,1 4 0-16,0-2 0 15,5 6 0-15,-2 2 0 16,-1 5 0-16,-1 5-1 16,2 2 1-16,0 0-1 15,-1 7 1-15,3-2 0 16,-2 2 0-16,2 0-1 15,2-2 1-15,2-5 0 16,1 0 0-16,-1-4 1 16,1-1-1-16,0-3 1 15,0-3 0-15,-3-1-1 16,0-3 0-16,-3-2 1 15,-2-2-1-15,0-1 0 0,-1-2 0 16,-2 0 0 0,-1-4-1-16,-2-3 1 0,1-1 0 15,-1-3 0-15,2-3 0 16,-1-2 0-16,-2-2 0 15,-5 0 0-15,-2 0 0 16,-6-1 0-16,0 2 0 16,-6 1 0-16,-3 2-1 15,-4 0 1-15,-1-1 0 16,0-1 0-16,-2 0 0 15,-2-1 0-15,-1-3 0 16,1-1 0-16,0-2 1 16,0-2-1-16,-2 1 0 15,0 0 0-15,-2 1 0 0,-1 2 0 16,-1 4 0-16,-3 2 0 15,-5 4 0-15,-3 4 0 16,-4 6 0-16,-5 4 0 16,-5 0 0-16,0 3 2 15,-2 1-2-15,-2-2 0 16,4 0 1-16,-3-6-1 15,6-6-3-15,13 4-13 16,3-20-21-16,9 2 1 16,5-11-3-16,11 1 1 15</inkml:trace>
  <inkml:trace contextRef="#ctx0" brushRef="#br3" timeOffset="375956.5035">4676 11970 91 0,'26'4'37'0,"-11"-4"1"16,13 8-11-16,4-12-26 15,10-2-1-15,12-2 0 16,4-7-2-16,9 7-6 15,-10-9-28-15,3 8-1 16,-16 1-1-16,-7 11 0 16</inkml:trace>
  <inkml:trace contextRef="#ctx0" brushRef="#br3" timeOffset="376135.5138">4809 12210 93 0,'0'0'40'0,"21"-26"2"0,11 10-3 15,-1-8-37-15,19-2-3 16,14 10-6-16,2-6-31 16,17 10-2-16,-6-2 0 15,11 9-3-15</inkml:trace>
  <inkml:trace contextRef="#ctx0" brushRef="#br3" timeOffset="376827.5533">10546 11521 78 0,'-9'15'40'16,"0"13"-1"-16,-6-5 0 15,5 10-32-15,-5-3-4 16,3 7 0-16,3 0-2 15,0-1-4-15,10 1-3 16,-9-10-32-16,21-1 0 16,-1-14-2-16,8-2-1 15</inkml:trace>
  <inkml:trace contextRef="#ctx0" brushRef="#br3" timeOffset="377003.5634">10447 11658 93 0,'-29'6'40'0,"17"4"1"15,12-10-2-15,17 2-38 16,34-8-5-16,8-13-34 16,24 4-2-16,3-8 0 15,10-1-1-15</inkml:trace>
  <inkml:trace contextRef="#ctx0" brushRef="#br3" timeOffset="380621.7704">2467 14421 15 0,'-16'-4'32'16,"16"4"0"-16,-19-11 0 15,19 11-14-15,-21-10-12 16,21 10 0-16,-23-22 0 16,13 12-1-16,-10-4-1 15,3 6 0-15,-8-5-1 16,-1 4 0-16,-4-4-1 15,-3 3 1-15,-3-2-1 16,-4 1-1-16,3-5 1 16,-4-3-1-16,1-2 0 15,-1-3 1-15,-3-4 0 16,2 3 0-16,-4-3 0 0,-1 3 0 15,0 4 0-15,-1 4-1 16,-6 2 0-16,-1 7 0 16,-3 6 0-16,0 3-1 15,-5 6 0-15,0 2 0 16,-3 4 0-16,-4 3 1 15,-4 2-1-15,3 4-1 16,-1 5 0-16,2 0-1 16,5 8 1-16,0 1 0 15,5 5 1-15,4 5-1 16,5 7 1-16,4 5 1 15,2 5-1-15,3 2 1 16,2 2 0-16,3 1-2 16,5 3 0-16,5-4 0 0,5-2 1 15,5-3-1-15,8-1 0 16,5 0 0-16,11-4 1 15,8-1 0-15,8-1 0 16,7-7 0-16,10-2-2 16,7 0 1-16,7-3 0 15,5-3 0-15,4 1 1 16,9-3-2-16,8-3 1 15,6-1 0-15,5-2 0 16,7-1 0-16,7-4 1 16,10-4-2-16,6-4 1 15,3 1 1-15,5-1-1 16,2-2-1-16,4 0 2 15,8 3 0-15,5-5 0 16,-2 2 0-16,7-3-1 0,9-1 1 16,5-3-1-16,4 0 1 15,3-3-1-15,3-1 1 16,4 0-1-16,-1-3 1 15,-1 1 0-15,5-1 1 16,0-2-1-16,3-2 1 16,2-5 0-16,6-2-1 15,2-1 1-15,4-4 1 16,1 0-1-16,-2-2-1 15,2-2 2-15,-4 0-2 16,-4 1 1-16,-3-1 0 16,-4 2 0-16,-3-1 0 15,-5 2 0-15,-5 1-1 16,-3 1 1-16,0 3 0 0,-2 0 1 15,0-1-2-15,-1 0 1 16,4 0 0-16,-4 0 0 16,1 2 0-16,-1 1 1 15,-6-1-2-15,-2 2 1 16,-5 2 0-16,-5 1 0 15,-3-1-1-15,-4 1 0 16,0 0 1-16,-4-3-1 16,2-1 1-16,1-1-1 15,-1-1 0-15,-2-2 1 16,-1 2-1-16,2 0 0 15,-3-2 0-15,2 1 0 16,-3 3 0-16,0-1-1 0,-2 0 2 16,2 1-2-16,-2-2 1 15,3 1-1-15,-4-2 2 16,0 2-2-16,-2-4 1 15,-1 1 0-15,4 2 0 16,-3 0 0-16,-2-2 0 16,-1 5-1-16,0 1 1 15,-3 3-1-15,1 2 1 16,-2 1 0-16,-2 5 0 15,-3-1-1-15,-1 3 0 16,-1 0 1-16,1 1 0 16,3-3-1-16,-3 0 1 15,-1-2-1-15,3-1 1 16,-3-1-1-16,5 1 1 0,0-3 0 15,-4 1-1-15,-3 1 1 16,2-1 0-16,-9-1-1 16,1-2 1-16,-2-1 0 15,-3-5 0-15,-4-4 0 16,-3-3-1-16,0-5 1 15,-7-5 0-15,-4-5 0 16,-3 0 0-16,-7-6 0 16,-7 1 0-16,-7-2 0 15,-8 0-1-15,-8-4 1 16,-5 1-1-16,-6 2 1 15,-7-2-1-15,-8 2 1 16,-8-3 0-16,-7 2 0 16,-8-2 1-16,-8 1 0 0,-6 1 0 15,-8 1 0-15,-5-1 1 16,-7 0-2-16,-4-3 2 15,-4 4-2-15,-1-2 1 16,-7-2-1-16,-3 2 0 16,-3 1 0-16,-6 1 0 15,-8 0 0-15,-3 3 0 16,-4 3 1-16,-5 0-2 15,-1 6 2-15,-5-1-1 16,-2 3 1-16,0 0-1 16,0 3 1-16,0 1-1 15,1-1 1-15,0 3 0 16,1 1 0-16,-1 1 1 15,5 2-1-15,0 1 0 16,4-2 0-16,2 4 0 0,3-2 0 16,3-2-2-16,4 0 2 15,5-1-2-15,1-3 2 16,5-3-1-16,6 0 0 15,-1-1 1-15,2-2-1 16,0-1 0-16,1 1 1 16,1-1-1-16,-2 0 0 15,0-2 0-15,0 0 0 16,-3 5 0-16,2-1 0 15,-2 0 0-15,-1 4 0 16,0 4 0-16,-5 5 0 16,1 2-1-16,-10 6 2 15,-3 4-1-15,-6 6 0 16,-6 6-1-16,-2 3 1 0,-4 5 0 15,-3 5 0-15,-6 3 0 16,-1 3 0-16,1 1 0 16,-2 0 0-16,3 3 0 15,-3-4 0-15,4-1 0 16,2-2 0-16,0 0 0 15,5-6 0-15,0-2-1 16,3-3 1-16,2-3-1 16,2-6 1-16,3-2 0 15,0-3 0-15,-3-7 0 16,7 1 1-16,-1-5-1 15,0-3 0-15,1-4 1 16,1 1-1-16,-2-5 0 0,6-1 1 16,-1-1-1-16,2-3 0 15,1-2 0-15,1-1-1 16,-1 0 1-16,0 1-1 15,-3 0 1-15,-3-1-1 16,-1 2 1-16,-2 3-1 16,0 2 1-16,0-1 0 15,1 2-1-15,0 0 1 16,-3 2 0-16,3 2 0 15,-3 1 0-15,2 2 0 16,-2 1 0-16,-1 4 0 16,1 1 0-16,-2 4 0 15,2 1-1-15,0 5 1 16,1-2 0-16,0 4 0 0,-3 1 0 15,4 3 0-15,-1 1 0 16,0 1 0-16,0 4 0 16,3 2 0-16,-3 3 0 15,2 1 0-15,1 3 0 16,-3 4 0-16,3 3 1 15,2 4-1-15,-3 2 0 16,2 1-1-16,2 3 1 16,4-2-1-16,1 0 0 15,1-4 1-15,1-4-1 16,1-3 0-16,1-7 1 15,1-3 0-15,2-5-1 16,-2-5 1-16,1-3 1 16,-1-4-2-16,-1 1 1 0,-3-5 0 15,-2 0 0-15,-5-3-1 16,0 3 1-16,-5 0 0 15,-7 0 0-15,-3 1 0 16,-4 3 0-16,-8 1 0 16,0 0 0-16,-3 4-1 15,-5-2 1-15,0 1 0 16,0-2 0-16,-2-2 0 15,-1-1 0-15,4-3 0 16,0-3 0-16,1-1 0 16,0-1 0-16,4 0 0 15,-5 1 0-15,0 1 1 16,-2 1-2-16,1 0 1 15,-1 3 1-15,-2 3-1 16,-2-1 0-16,1 0 0 0,0 3 0 16,6-4 0-16,3 0-1 15,5-1-3-15,3-8-6 16,16 12-18-16,-4-15-10 15,17 5-2-15,3-9 2 16</inkml:trace>
  <inkml:trace contextRef="#ctx0" brushRef="#br3" timeOffset="381259.8069">3854 14757 61 0,'0'0'43'15,"30"-6"-1"-15,-11 1 1 16,14 12-39-16,1-9-2 16,12 0-2-16,6-2 0 15,7 1-1-15,8 2-2 16,0-4-1-16,4 10-6 15,-14-13-16-15,4 18-14 16,-13-4 2-16,-5 9-2 16</inkml:trace>
  <inkml:trace contextRef="#ctx0" brushRef="#br3" timeOffset="381432.8167">4193 15026 58 0,'-43'9'40'0,"18"2"-2"16,11-12 1-16,14 1-37 15,42-15-3-15,17-8-7 16,34 5-29-16,16-11-1 16,34 1-2-16,16-8-1 15</inkml:trace>
  <inkml:trace contextRef="#ctx0" brushRef="#br3" timeOffset="381965.8472">10835 14344 81 0,'14'0'42'16,"-14"0"-2"-16,3 33-1 16,-10 0-39-16,-4 7 1 15,1 10-1-15,-1 6-1 16,4 5-1-16,-1 0-2 15,9 3-3-15,-6-25-20 16,16 5-14-16,-6-16 0 16,5-5 0-16</inkml:trace>
  <inkml:trace contextRef="#ctx0" brushRef="#br3" timeOffset="382129.8566">10705 14676 82 0,'-14'-8'44'0,"0"1"-2"16,14 7 2-16,0 0-40 15,39 4-3-15,13-7-5 16,8-14-31-16,34 3-7 16,6-14-1-16,19-5-1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41:31.37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1686 1405 91 0,'19'-27'38'16,"-9"17"-1"-16,1 10-2 15,-11 0-29-15,14 37-5 16,-18 3 1-16,2 9-1 15,3 15-1-15,-1 15 1 0,-5 13-1 16,-2 9 1-16,-3 7-1 16,0-3 1-16,-2 4-2 15,-1-9 3-15,4-11-2 16,3-16 0-16,2-15-1 15,4-18 0-15,3-23 1 16,-3-17-1-16,21-35-1 16,-7-9 1-16,0-18 0 15,-3-14 1-15,0-16 2 16,-4-15-2-16,-2-10 2 15,-5-1 0-15,0 59 2 16,0-7-2-16,5 1 2 16,0-2-3-16,6 6 1 0,3-5 0 15,10 7-2-15,2 0 2 16,8 6-2-16,3 0 0 15,-37 53 0-15,84-83 1 16,-36 51-3-16,-2 9 1 16,3 14 2-16,-17 18-2 15,55 16 1-15,-15 33-2 16,-20 27 2-16,-49-4-2 15,-22 26 4-15,-29-3-2 16,-17-7-1-16,-2-29 2 16,6-13-2-16,6-15 2 15,11-14-2-15,18-8 1 16,14-19-1-16,20-13 0 15,18-4 2-15,14-2-2 0,11 0 1 16,7 4-1-16,6 7 2 16,-2 5 0-16,-4 14-2 15,-9 9 2-15,-9 9-2 16,-16 11 2-16,-15 4-1 15,-14 9 0-15,-17 3-1 16,-15 0 4-16,-11 3-2 16,-14-6 0-16,-9 2 0 15,-3-10 0-15,-1-4-2 16,8-12 0-16,3-10-4 15,28 3-26-15,1-23-9 16,35 2 0-16,-6-15-1 16</inkml:trace>
  <inkml:trace contextRef="#ctx0" brushRef="#br0" timeOffset="424.0243">2649 2115 100 0,'0'0'40'15,"12"14"-1"-15,7-21 0 16,21-5-37-16,12-8-1 15,11-5 1-15,8-7-1 16,3-5 1-16,-2-7-1 16,-7-2 1-16,-11 0-1 0,-17 5 1 15,-19 6-1-15,-18 6 1 16,-20 9-1-16,-15 11 1 15,-17 15-1-15,-8 12 0 16,-11 17 1-16,-2 12-1 16,-2 11 1-16,9 9-2 15,9 3 2-15,16 1-3 16,21-8 2-16,19-11-2 15,29-18-1-15,25-17-3 16,34-20-5-16,15-31-29 16,40-10-3-16,-4-24 2 15,15-8-4-15</inkml:trace>
  <inkml:trace contextRef="#ctx0" brushRef="#br0" timeOffset="607.0347">4024 1270 97 0,'-36'-7'43'15,"-13"33"2"-15,-11 33-3 16,-4 34-26-16,0 35-15 16,9 23-1-16,18-10-3 15,29-23-2-15,10-1-10 16,-1-28-26-16,21-2 0 15,-8-33-1-15,11-7-1 16</inkml:trace>
  <inkml:trace contextRef="#ctx0" brushRef="#br0" timeOffset="791.0452">3488 1843 101 0,'0'0'40'15,"0"-11"1"-15,25 15 0 16,8 4-36-16,19-21-7 15,24 9-15-15,6-9-21 16,18 7-2-16,-3-5 0 16,13 6 0-16</inkml:trace>
  <inkml:trace contextRef="#ctx0" brushRef="#br0" timeOffset="1149.0657">4712 1812 111 0,'-43'0'40'16,"-3"11"2"-16,-19-3-1 15,6 6-37-15,-16 8 0 16,6 8-1-16,0 7 1 16,9 8-2-16,11-1 0 15,19-2 0-15,17-5-2 16,22-8 0-16,23-16 0 15,20-10 0-15,15-13 0 16,12-12 0-16,2-10 0 16,0-8 0-16,-9-3 0 15,-10-1 0-15,-15 8 0 16,-16 5 0-16,-10 9 0 0,-18 10 0 15,-3 12 0-15,-18 26 0 16,0 6 0-16,-3 11 0 16,7 5 0-16,1 1-7 15,22 7-16-15,6-21-19 16,30 0-1-16,4-20-1 15,34-4 1-15</inkml:trace>
  <inkml:trace contextRef="#ctx0" brushRef="#br0" timeOffset="1968.1126">6493 1453 80 0,'16'-51'41'15,"-16"51"-2"-15,8-40 2 0,-8 40-11 16,0 0-29-16,-6 32 1 16,-1 12 0-16,-10 21 0 15,-3 11 0-15,2 10-1 16,1 2 0-16,3-3 0 15,3-10 1-15,5-3-2 16,5-21 1-16,2-7-1 16,4-21 0-16,2-4 0 15,-7-19 0-15,15-18-1 16,-10-9 1-16,4-20 1 15,-6-7-1-15,1-19 1 16,1-14-1-16,-1 34 1 16,-1-6 1-16,8 3-1 15,-2-1 0-15,0 3-2 16,2 0 2-16,8 6-1 0,0-1 1 15,-19 49 1-15,47-84-2 16,-47 84 0-16,65-62 0 16,-65 62 0-16,71-50 0 15,-71 50 0-15,71-6 0 16,-4 26 0-16,-16 31-2 15,-8 13 1-15,-39-12 0 16,-8 14 1-16,-25-2-1 16,-13-5 1-16,-9-17 0 15,2-1 0-15,2-5 1 16,7-5-1-16,9-4 0 15,11 0 0-15,10-5 1 0,16 5-2 16,10-6 2-16,8 4-1 16,10-2 1-16,5 2-1 15,4-2 2-15,2 0-2 16,6-1-2-16,-2-3-2 15,7 0-3-15,-7-19-17 16,15 12-15-16,-7-14-2 16,14 4 1-16,-8-12-1 15</inkml:trace>
  <inkml:trace contextRef="#ctx0" brushRef="#br0" timeOffset="2358.1349">7776 1703 118 0,'-22'-23'41'0,"5"15"1"0,-20 0-1 15,5 11-37-15,-12 10-1 16,-3 14 1-16,-6 7-2 16,-1 9-2-16,4 4 0 15,10 3 0-15,6-2 0 16,12 4 0-16,15-12 0 15,18-7 0-15,18-16 0 16,14-12 0-16,12-13 0 16,10-12 0-16,2-11 0 15,2-15 0-15,-3-6 0 16,-8-5 0-16,-11 5 0 15,-10 6 0-15,-16 9 0 16,-11 10 0-16,-10 12 0 16,-10 17 0-16,-6 20 0 0,-7 9 0 15,1 8 0-15,2 6 0 16,9 4 0-16,7 0-6 15,20 5-5-15,4-22-15 16,34 3-13-16,-3-18-4 16,21-1 1-16,-1-16 1 15</inkml:trace>
  <inkml:trace contextRef="#ctx0" brushRef="#br0" timeOffset="2771.1585">8602 1774 117 0,'-28'-6'43'16,"-23"1"0"-16,1 18 0 15,-20 13-39-15,8-5-1 0,2 9-1 16,8 4-2-16,9 0 0 16,14 5 0-16,15-2 0 15,17-1 0-15,15-12 0 16,18-8 0-16,15-11 0 15,10-8 0-15,9-14 0 16,2-10 0-16,2-14 0 16,-2-17 0-16,-5-2 0 15,-9-14 0-15,-5-10 0 16,-30 36 0-16,-1 1 0 15,-22 47 0-15,38-86 0 16,-38 86 0-16,25-69 0 16,-8 26 0-16,-21 21 0 0,4 22 0 15,-28 30 0-15,3 32 0 16,-12 19 0-16,4 13 0 15,8-6 0-15,9-8-2 16,14-9-4-16,4-18-8 16,33-1-14-16,-12-30-12 15,23-7-2-15,-5-21 1 16,18-5-1-16</inkml:trace>
  <inkml:trace contextRef="#ctx0" brushRef="#br0" timeOffset="2945.1685">9272 1666 103 0,'0'0'42'0,"-14"11"1"15,-12 12 0-15,5 23-22 0,-5-8-20 16,1 13-1-16,8 2-1 16,1 3-4-16,9 3-4 15,-6-26-23-15,27 9-10 16,-9-21 0-16,21-3-2 15,-7-24 2-15</inkml:trace>
  <inkml:trace contextRef="#ctx0" brushRef="#br0" timeOffset="3095.177">9363 1606 128 0,'-29'-87'39'16,"29"87"-1"-16,-29-72-24 15,7 13-52-15,-6 25-6 16,-4 19 2-16,21 27-3 0</inkml:trace>
  <inkml:trace contextRef="#ctx0" brushRef="#br0" timeOffset="3680.2105">10075 1674 103 0,'-38'11'41'0,"-18"-1"0"16,-1 13-2-16,-15-4-32 16,1 8-1-16,-5 3-1 15,10 5-2-15,4-1 0 16,16 3-2-16,15-1 1 15,16-1-3-15,19-9 2 16,24-6-1-16,20-11 0 16,15-7 0-16,18-7 0 15,5-9 0-15,1-7 0 0,1-8 0 16,-11-2 0-16,-13-5 1 15,-15 1-1-15,-18-1 0 16,-16 4 0-16,-10 5 1 16,-10 7-1-16,-7 10 2 15,-8 17-2-15,-3 10-2 16,-2 16 2-16,2 8 0 15,4 10-1-15,5 5-1 16,9 2-1-16,13-11-4 16,26-1-9-16,-3-31-15 15,37-4-11-15,-2-21 2 16,24-10-3-16,-1-23 3 15</inkml:trace>
  <inkml:trace contextRef="#ctx0" brushRef="#br0" timeOffset="3899.223">10972 1327 104 0,'11'-53'42'0,"-11"53"2"16,-6-79 0-16,6 79-27 16,-13-42-15-16,-16 38 0 15,8 44-2-15,-15 34 0 16,-7 28 0-16,7 29 0 15,10 5-3-15,3-7-2 16,5-31-2-16,11-2-17 16,-19-27-17-16,12-7-1 15,-14-26 0-15,18-10 0 16</inkml:trace>
  <inkml:trace contextRef="#ctx0" brushRef="#br0" timeOffset="4251.2432">10474 1609 115 0,'-20'-6'41'0,"20"6"2"16,-12 18-3-16,12-18-37 16,25 13-1-16,19-5 0 15,16-3-1-15,17-4 0 16,11-2 0-16,8-4-1 15,5-4 1-15,-4 1-1 16,-10-3 0-16,-12 3 0 0,-18 0 1 16,-15 6-1-16,-17 0 1 15,-10 9-1-15,-15-7 1 16,-7 30 1-16,-11 0-2 15,-5 9 0-15,-2 7 0 16,-1 2 0-16,2 3 0 16,4 0 0-16,7-3-2 15,5-7-2-15,15-10-2 16,-7-31-14-16,44 9-14 15,-13-24-7-15,12-4-1 16,-5-20-1-16</inkml:trace>
  <inkml:trace contextRef="#ctx0" brushRef="#br0" timeOffset="4401.2517">11498 1429 121 0,'-19'-67'43'16,"19"67"0"-16,-28-51-4 15,28 51-41-15,0 0-30 16,-27-51-8-16,27 51-2 15,5 26-1-15,20-7 0 16</inkml:trace>
  <inkml:trace contextRef="#ctx0" brushRef="#br0" timeOffset="5101.2918">12026 1558 113 0,'-35'13'43'15,"-20"2"0"-15,7 17-1 0,3-3-39 16,-5 9 0-16,3 8 0 15,8 6-1-15,10 1 1 16,15 2-3-16,16-6 0 16,12-2-2-16,13-15 2 15,7-11-1-15,10-13-1 16,8-13-1-16,4-12 1 15,-4-9 0-15,-4-12 0 16,-4-14 1-16,-10-5-1 16,-6-4 1-16,-8 3 1 15,-7 3 1-15,-11 8 0 16,-2 5 2-16,-3 11-1 15,0 10 0-15,3 21 1 0,0 0-2 16,0 0 1-16,29 10-1 16,5 0-1-16,9 1 2 15,5 3-2-15,7 5 0 16,4-4 0-16,0 0 0 15,-7-1 0-15,-10 6 0 16,-13 3 0-16,-12 4 0 16,-11 4 0-16,-15 1 0 15,-9 3 0-15,-8-1 0 16,-3 2 0-16,2-3 0 15,1-7 0-15,6-2 0 16,8-9 0-16,12-15 0 16,17 4 0-16,14-19 0 15,8-7 0-15,6-9 0 0,8-7 0 16,4-6 0-16,5 0 0 15,-8 2 0-15,-9 10 0 16,-10 8 0-16,-8 8 0 16,-9 12 0-16,-9 16 0 15,-8 6 0-15,-4 10 0 16,-3 8 0-16,2 0 0 15,0 6 0-15,5 3 0 16,5-6 0-16,7 2-5 16,-3-14-9-16,19 10-8 15,-15-24-5-15,28 10-6 16,-13-25-3-16,23 3-6 15,-2-14 3-15,12 2 2 16</inkml:trace>
  <inkml:trace contextRef="#ctx0" brushRef="#br0" timeOffset="5237.2996">13541 1968 134 0,'0'0'44'15,"-15"0"-2"-15,15 0-7 16,-14 4-35-16,14-4-3 16,0 0-21-16,-11-5-11 15,11 5-9-15,0 0 0 16,-7 16-1-16</inkml:trace>
  <inkml:trace contextRef="#ctx0" brushRef="#br1" timeOffset="12275.7021">1639 3578 52 0,'0'0'31'0,"0"0"2"16,0 0 1-16,-13-11-21 16,13 11-8-16,-10 16 2 15,4 9-2-15,-8 6 1 16,5 20-1-16,-8 9 0 15,1 15-1-15,-7 5 0 16,1 7 1-16,-2-8-1 16,5-3 0-16,0-15-1 15,3-12 0-15,4-17-1 16,8-16 0-16,4-16 0 15,5-31-1-15,9-14-1 16,4-14 0-16,4-13 1 16,3-11-1-16,1-8 0 15,2-8 1-15,0 1-1 0,1 7 1 16,-4 6 0-16,1 8 0 15,2 14 0-15,-2 10 0 16,1 10-1-16,2 18 0 16,2 13 1-16,3 16-1 15,0 14 0-15,-1 16 0 16,-1 15 0-16,0 15-1 15,-5 14 0-15,-9 13 1 16,-3 12-1-16,-13 1 0 16,-5 2-1-16,-7-7-1 15,-1-8-1-15,-9-22-2 16,16-10-28-16,-13-32-5 15,13-17 1-15,-7-27-2 16</inkml:trace>
  <inkml:trace contextRef="#ctx0" brushRef="#br1" timeOffset="12418.7103">1723 3883 110 0,'-31'-7'39'0,"-1"-1"2"16,22 19-2-16,10-11-36 16,35 4-3-16,18-10-4 15,11-14-33-15,31 1-3 16,12-17 0-16,21 1-2 15</inkml:trace>
  <inkml:trace contextRef="#ctx0" brushRef="#br1" timeOffset="17090.9775">3682 3168 53 0,'6'-48'38'15,"3"17"-2"-15,-8 4 1 16,2 13-10-16,-3 14-24 15,0 0 0-15,-12 23 1 16,4 15 0-16,-1 14-2 16,1 12 1-16,-2 15 0 0,8 14-2 15,-3 7 2-15,7 7-1 16,1 2-1-16,3-3-1 15,2-9 1-15,-2-10-1 16,1-15 0-16,-1-12 0 16,-1-17 0-16,0-15 1 15,-5-28 0-15,0 0 0 16,10-22 0-16,-3-16 0 15,3-13 0-15,0-10-1 16,5-10 0-16,4-4 0 16,5 3 0-16,4 7 0 15,-3 13-1-15,1 13 2 16,3 17-1-16,-1 18 0 15,-4 17 0-15,-2 16 0 0,-4 15 0 16,1 11 0-16,-6 10 0 16,-4 3 0-16,-7-1 0 15,-6 0 0-15,-10-6 0 16,-12-8 0-16,-7-10 1 15,-7-15-1-15,-6-10-1 16,-6-16 0-16,5-12-3 16,0-19-2-16,18-10-31 15,0-19-3-15,20 0 1 16,8-11-1-16</inkml:trace>
  <inkml:trace contextRef="#ctx0" brushRef="#br1" timeOffset="17489.0003">4338 3856 93 0,'-2'14'40'0,"5"6"0"15,-3-20-2-15,9 19-34 16,2-19-1-16,8 1-1 15,7-5 0-15,8-3 0 16,3-5-1-16,4-4 1 16,2-5-1-16,-3-4 1 15,-9-5-1-15,-6 0 0 16,-12-2 1-16,-11 3-1 15,-13-2 0-15,-11 4 1 16,-8 8-2-16,-9 4 1 16,-2 11-1-16,-2 13 0 0,-1 12 1 15,6 10-2-15,5 12 2 16,12 7-2-16,11 0 2 15,12 0-2-15,19-7 1 16,14-15-2-16,24-13-2 16,17-24-4-16,21-5-14 15,-3-28-17-15,17-7 0 16,-10-23-1-16,5-3 0 15</inkml:trace>
  <inkml:trace contextRef="#ctx0" brushRef="#br1" timeOffset="17677.0111">5307 2883 111 0,'-28'29'40'15,"-13"26"1"-15,7 41 0 16,-10 4-37-16,10 25-3 16,5 10 0-16,4-1-1 15,9 1-1-15,6-14-1 16,9-11-2-16,3-30-5 15,18-11-30-15,-14-32-2 16,14-15 1-16,-6-33-1 16</inkml:trace>
  <inkml:trace contextRef="#ctx0" brushRef="#br1" timeOffset="18158.0386">4929 3557 107 0,'0'0'40'15,"1"26"3"-15,13-22-4 16,26 3-35-16,12-10-5 15,20-1 0-15,16-1-1 16,6-7 0-16,8 3-1 16,-1-3 0-16,4 7-2 15,-11-2 1-15,-8 7 1 16,-16 1 1-16,-16 1 1 15,-17 3 0-15,-15-1 2 16,-22-4 1-16,-5 11 3 16,-18-1-1-16,-13-3 2 15,-6 13-2-15,-12 3 2 16,-4 9-1-16,-3 10-1 15,4 7 0-15,4 3-2 0,13 1 0 16,10 0-1-16,21-10-1 16,19-12 1-16,20-16-1 15,17-20 0-15,14-14 0 16,9-15 0-16,1-10 1 15,0-5-1-15,-12-3 2 16,-7 4-2-16,-12 11 0 16,-13 7 0-16,-14 15 0 15,-13 15 0-15,-2 11 0 16,-9 16-3-16,-4 7-1 15,6 18-10-15,-9-16-16 16,18 23-12-16,1-17-1 16,18 5 0-16,9-17 0 15</inkml:trace>
  <inkml:trace contextRef="#ctx0" brushRef="#br1" timeOffset="18892.0806">6948 3789 57 0,'10'-25'38'0,"8"8"-1"16,-14-4 2-16,7 20-11 15,-11 1-19-15,0 0-3 16,0 0 0-16,-10 20-2 16,6 5-1-16,4 7-1 15,-1 9 0-15,2 10 0 16,-2 6-1-16,4 3 0 15,-3-3-1-15,2-2 0 16,-2-9 0-16,3-7 0 16,-4-10 0-16,1-14-1 15,0-15 0-15,4-21 1 16,2-10 0-16,0-14-1 15,1-8 1-15,1-14 0 0,3-8 0 16,4-7-1-16,4 6 1 16,3 6 1-16,1 7 0 15,4 10 0-15,2 9-1 16,4 14 2-16,3 13-2 15,5 10 2-15,-3 8-1 16,3 9-2-16,-3 6 2 16,-3 6-2-16,-3 9 1 15,-10 7-1-15,-9 5 1 16,-16 7 0-16,-10 4 0 15,-12 5 0-15,-10-2-1 16,-4-1 2-16,-4-3-1 16,-1-4 0-16,0-4 0 15,6-5 0-15,3-3 0 16,7 0 0-16,-1 4-1 0,0 9 0 15,1 15 0-15,-5 11-1 16,-1 14 0-16,-3 3-1 16,4 10-2-16,-10-17-19 15,20 8-14-15,-3-25-1 16,19-13-2-16,-1-33 0 15</inkml:trace>
  <inkml:trace contextRef="#ctx0" brushRef="#br1" timeOffset="19683.1258">8215 3673 106 0,'5'-23'41'16,"-5"23"-1"-16,-20-15-1 15,3 14-36-15,-8 2-1 16,1 11 0-16,-10 7 0 15,-3 13 0-15,-2 9 0 16,-3 8 0-16,5 4 0 16,0 6 0-16,8-4-1 15,9-3 0-15,9-8 0 16,12-13 0-16,14-15-1 0,9-15 1 15,15-14-1-15,5-16 0 16,7-10 0-16,0-9 0 16,0-5 0-16,-4-3 0 15,-9 7 0-15,-8 5 0 16,-8 12 0-16,-10 14-1 15,-12 18 1-15,0 0 0 16,-22 31 0-16,2 6 0 16,2 9 0-16,-1 2-1 15,5 4 1-15,6-2-1 16,14-10-1-16,14-12-1 15,16-14-1-15,13-18 0 16,17-7-3-16,4-23-2 16,12 7-9-16,-15-24-14 0,11 16 9 15,-21-10 14-15,-9 13 6 16,-19 8 2-16,-15 9 4 15,-14 15 3-15,-16 11 10 16,4 24 15-16,-20-9-7 16,11 22-13-16,-7-4-6 15,5 4 0-15,5-2-2 16,7-8 0-16,4-7-1 15,6-8 0-15,6-12 0 16,5-12-1-16,2-11 0 16,4-10 0-16,-1-9 0 15,1-4-1-15,2-5 1 16,-1 0-1-16,0 3 0 15,-3 6 0-15,1 2 0 16,2 6-1-16,0 4 1 0,2 2-3 16,5 4-1-16,2-10-4 15,19 11-10-15,-13-26-15 16,25 5-7-16,-5-21-1 15,22 0-1-15</inkml:trace>
  <inkml:trace contextRef="#ctx0" brushRef="#br1" timeOffset="19877.1369">9584 3184 109 0,'-15'16'41'0,"0"28"1"16,-18 0-1-16,14 13-38 16,-18 15 1-16,1 11-2 15,-4 8 0-15,4 5-1 0,4 0-1 16,7-3-3-16,2-2-2 15,3-16-4-15,18 1-21 16,-11-32-11-16,18-10 0 16,-5-34-1-16,0 0 2 15</inkml:trace>
  <inkml:trace contextRef="#ctx0" brushRef="#br1" timeOffset="20171.1537">9230 3624 88 0,'-15'-8'42'16,"15"8"1"-16,-9 9-1 15,25 8-15-15,7-16-25 16,12 0-1-16,9-1 0 0,8-1 0 16,3-3 0-16,7 2-1 15,-4 1 0-15,-6 3 0 16,-6 3 0-16,-5 4 1 15,-10 5 0-15,-9 8-1 16,-12 3 1-16,-5 10-1 16,-10 3 1-16,-3 4-2 15,-1 3-1-15,-1 0-1 16,2 3-5-16,-4-19-9 15,21 13-16-15,-10-27-9 16,17-1-1-16,3-22 0 16</inkml:trace>
  <inkml:trace contextRef="#ctx0" brushRef="#br1" timeOffset="20312.1618">10056 3298 112 0,'-19'-10'39'0,"-7"7"-5"16,0 10-31-16,22 9-43 15,4-16-1-15,2 33 0 16</inkml:trace>
  <inkml:trace contextRef="#ctx0" brushRef="#br1" timeOffset="20591.1777">10610 3577 106 0,'-39'-10'42'0,"0"12"0"15,-12-8 0-15,1 10-38 16,-3 6 0-16,4 9-2 16,3 8 1-16,9 10-2 15,8 5 1-15,15 3-2 16,14-2 0-16,18-6-1 15,23-6-2-15,16-11-1 16,19-7-5-16,2-29-13 16,25 3-17-16,-8-21-3 15,15-6 0-15,-13-18-1 16</inkml:trace>
  <inkml:trace contextRef="#ctx0" brushRef="#br1" timeOffset="20795.1894">11315 3126 116 0,'-31'19'43'16,"3"27"1"-16,-18 7-2 15,10 15-39-15,-11 9 1 16,-2 8-3-16,0 4 1 16,-1-2-4-16,12-3 0 15,9-9-3-15,14-3-5 16,-5-28-16-16,32 4-16 15,-1-25-1-15,24-6 0 16,3-22 0-16</inkml:trace>
  <inkml:trace contextRef="#ctx0" brushRef="#br1" timeOffset="21133.2087">11284 3765 112 0,'0'0'41'16,"-21"8"1"-16,22 4-1 15,-1-12-39-15,15 5 0 16,18-6-1-16,7 0 0 15,8-5 0-15,5-1 0 16,2-5-1-16,2-2 1 16,-9-2-1-16,-9-4 1 15,-11 2 0-15,-7-3 0 16,-17 1 0-16,-9 6 0 15,-19 5 0-15,-13 6 0 16,-11 10 0-16,-9 10 1 16,-6 11-2-16,2 6 0 0,5 9 0 15,10 0 0-15,14 2 0 16,17-3 0-16,20-5 0 15,16-15-7-15,26 5-10 16,0-31-13-16,32 5-12 16,-6-19 0-16,18-3-2 15,-4-12 1-15</inkml:trace>
  <inkml:trace contextRef="#ctx0" brushRef="#br1" timeOffset="22716.2993">13305 2516 68 0,'-47'12'37'15,"-17"17"-1"-15,-8 32 3 16,-21 17-34-16,16 32 2 15,0 14-1-15,14 24 0 16,8 2 0-16,26 4-2 16,25-4-6-16,14-17-33 15,43-13-2-15,17-32-2 16,24-20-1-16</inkml:trace>
  <inkml:trace contextRef="#ctx0" brushRef="#br1" timeOffset="23700.3556">14166 4482 54 0,'0'0'37'16,"-26"-14"-1"-16,12 10-10 15,-13-22 5-15,7 8-23 16,-10-15-1-16,4 0-1 16,-7-9-2-16,-2-7-1 15,-6-8-1-15,-1-8-1 16,-1-8 0-16,0-7 1 15,-3-6-2-15,2-3 1 16,1-5-1-16,2-4 0 16,4-2 1-16,3-3-1 15,3 3 0-15,2 2 1 0,4 0-1 16,2 3-1-16,1 7 1 15,6 6-1-15,5 10 1 16,6 7-1-16,9 5 1 16,7 7-2-16,12 8 2 15,10 8 0-15,6 7 0 16,9 11-1-16,5 10 1 15,-1 9-1-15,-2 11 1 16,-4 12-1-16,-11 14 1 16,-7 7 1-16,-10 8-1 15,-9 5 1-15,-8 8-1 16,-4-3 2-16,-2 1-2 15,-6-3 2-15,0-7-1 0,-2-5 0 16,-6-5-1-16,-3-5 1 16,-7-5 0-16,-1-2 0 15,-7-3-1-15,-1-3 0 16,3-6 0-16,4-3 0 15,11-1 0-15,20-15 0 16,3 11 0-16,27-12-1 16,18-1 1-16,14-1 0 15,11 1 0-15,5 4 0 16,1 1 0-16,-3 5 1 15,-15 6-1-15,-14 6 1 16,-19 6 0-16,-16 6 0 16,-27 10 2-16,-15 4-2 15,-24 1 2-15,-11 5-2 0,-11-6 1 16,4-5-1-16,6-11-1 15,8-13-3-15,25-10-10 16,7-31-25-16,48-4-2 16,7-27-1-16,29-4-2 15</inkml:trace>
  <inkml:trace contextRef="#ctx0" brushRef="#br1" timeOffset="24173.3826">14447 2355 89 0,'26'1'39'16,"0"0"0"-16,17 23 1 15,-13 3-33-15,18 15-4 16,2 11 0-16,-2 18 1 0,-7 10-1 15,-9 11 0-15,-18 8-2 16,-13 14 2-16,-14 9-2 16,-20 6 1-16,-18 8-2 15,-14 4 1-15,-15 3 0 16,-3-6-1-16,3-13 0 15,7-19-2-15,13-16-4 16,5-37-18-16,34-12-16 16,8-37-1-16,26-24-2 15,12-21 0-15</inkml:trace>
  <inkml:trace contextRef="#ctx0" brushRef="#br1" timeOffset="28243.6154">15651 3336 100 0,'0'0'37'16,"0"0"0"-16,-1 16-9 15,-5 6-25-15,-1 9-1 0,1 10 0 16,0 6-1-16,-1 9 1 15,1 2-3-15,3 2-1 16,0-14-7-16,15-1-27 16,-5-23 0-16,14-9-1 15,-1-27-1-15</inkml:trace>
  <inkml:trace contextRef="#ctx0" brushRef="#br1" timeOffset="28397.6242">15723 3034 103 0,'-30'-14'38'16,"11"15"0"-16,4 2-3 0,15-3-41 16,17 6-31-16,5 0-1 15,20 12 0-15,3-8 0 16</inkml:trace>
  <inkml:trace contextRef="#ctx0" brushRef="#br1" timeOffset="28704.6418">16314 3192 99 0,'-16'10'39'0,"1"15"1"16,-12-9-2-16,8 15-34 16,-8-1-2-16,7 2 0 15,1 4-1-15,9-3 1 0,6 2-2 16,10-7 1-1,11-3-1-15,10-3 0 0,7-5 1 16,0-1-2-16,3 0 2 16,-2-2-1-16,-8 2 1 15,-9 4-1-15,-11 4 1 16,-15 0-1-16,-13 6 0 15,-5-2-1-15,-7 1-1 16,-2-6-3-16,10 7-21 16,-6-20-12-16,14 1 0 15,7-17-2-15,10 6 0 16</inkml:trace>
  <inkml:trace contextRef="#ctx0" brushRef="#br1" timeOffset="29261.6737">17611 3342 94 0,'-23'0'38'15,"-3"19"1"-15,-14 1-2 16,-3 19-34-16,0 3 0 15,0 11-1-15,5 1 2 16,7 4-2-16,11-8 1 16,18-5-2-16,14-14 1 15,18-16-1-15,16-13-1 16,7-16 1-16,8-15-1 15,7-10 1-15,-4-12 0 16,-1-1 0-16,-10-7-1 16,-10 7 1-16,-9 5-1 15,-11 9 0-15,-9 12 1 0,-13 12-1 16,-1 14 0-16,-15 18 0 15,-3 11 0-15,6 11-2 16,-1 8 0-16,6-2-4 16,15 13-11-16,4-21-21 15,24 0-2-15,4-21 0 16,26 0-2-16</inkml:trace>
  <inkml:trace contextRef="#ctx0" brushRef="#br1" timeOffset="29486.6865">18545 3441 106 0,'-40'-9'41'0,"2"16"1"0,-18-4-1 16,14 6-38-16,-7 13 0 15,11 6-1-15,6 3 0 16,13 4-2-16,16-4 1 15,17-5-2-15,21-6-2 16,16-14-2-16,21-2-14 16,4-26-21-16,26-4-1 15,-3-21 0-15,7-3-1 16</inkml:trace>
  <inkml:trace contextRef="#ctx0" brushRef="#br1" timeOffset="29673.6972">19172 2839 106 0,'-19'39'40'0,"-13"11"2"0,9 24-3 16,-2 5-38-16,3 8-1 16,6 4 1-16,-2 2-2 15,5 1-4-15,0-15-5 16,11 4-29-16,-9-24-2 15,13-6 2-15,-9-24-2 16</inkml:trace>
  <inkml:trace contextRef="#ctx0" brushRef="#br1" timeOffset="30154.7248">18995 3326 103 0,'-6'12'41'16,"17"8"0"-16,2-15-1 15,23-3-38-15,6-6 0 16,10-4 0-16,5-3-1 16,5-1 1-16,-4-4-1 15,-2 5 0-15,-12-1 0 16,-7 6 0-16,-10 5 1 15,-11 6-2-15,-16-5 1 16,5 23 0-16,-14 1 0 16,-3 4 0-16,-2 3 0 15,-3 6-1-15,5 2 0 16,2 1 1-16,3 0-1 15,8-9 0-15,9-5 1 16,9-6-1-16,10-12 1 0,9-13-1 16,6-9 0-16,6-6 1 15,2-8-1-15,-1-4 0 16,-5-1 0-16,-5 2 1 15,-10 6-1-15,-8 8 0 16,-9 7 0-16,-14 10-1 16,0 0 1-16,-5 27-3 15,-5-2 1-15,1 1-3 16,10 8-6-16,-6-15-15 15,26 10-15-15,-2-17-1 16,19 2 0-16,4-16 1 16</inkml:trace>
  <inkml:trace contextRef="#ctx0" brushRef="#br1" timeOffset="30513.7453">20369 3352 74 0,'-14'-11'42'0,"-21"-1"-1"15,5 23 1-15,-14-7-13 16,-1 21-25-16,5 11 1 15,5 7-2-15,5 3 0 16,10 0-1-16,10-4 0 16,11-5-1-16,13-11 0 15,12-12 0-15,10-13-1 16,9-10 1-16,4-11-1 15,1-10 0-15,-2-7 0 16,-2-2 0-16,-9 0 0 0,-8 4 1 16,-11 10-2-16,-10 5 1 15,-8 20 1-15,0 0-2 16,-22 13 1-16,8 8-1 15,1 9 0-15,2 0-3 16,9 3 0-16,3-6-6 16,22 6-13-16,-7-26-12 15,30 2-8-15,-4-20 0 16,20-5 1-16</inkml:trace>
  <inkml:trace contextRef="#ctx0" brushRef="#br1" timeOffset="30731.7578">21138 2837 112 0,'-39'17'42'16,"-2"28"1"-16,-11 10-1 16,15 25-38-16,-7 5-2 15,5 8-1-15,10-4 0 16,8 0-1-16,12-6-2 15,10-12-3-15,16-9-7 16,-2-33-19-16,26-9-11 16,2-30-1-16,17-10 1 15,-1-26 0-15</inkml:trace>
  <inkml:trace contextRef="#ctx0" brushRef="#br1" timeOffset="30912.7681">21511 2751 110 0,'-19'37'41'16,"-20"14"2"-16,1 32 0 15,-9-1-38-15,3 15-4 16,5 2 0-16,9-7-2 16,8-5 0-16,8-15-4 15,18-6-6-15,-2-30-21 16,25-7-9-16,2-27-1 15,21-5 0-15</inkml:trace>
  <inkml:trace contextRef="#ctx0" brushRef="#br1" timeOffset="31348.793">21654 3297 116 0,'-19'11'42'0,"-5"9"0"16,7 16-2-16,-10-3-38 16,12 4-1-16,3-2 1 15,6-2-1-15,8-10 1 16,6-7-2-16,8-9 0 15,7-13 1-15,7-6-1 16,4-10 1-16,2-6-1 16,1-1 0-16,-4 3 0 15,0 0 1-15,-8 10-1 16,-4 13 0-16,-10 16 0 15,-11 13-1-15,-14 18 2 16,-11 17-2-16,-8 17 1 16,-8 12 0-16,-5 8 0 15,-2 4-1-15,-3-5 0 0,4-7 1 16,8-13-2-16,8-19 1 15,8-20 0-15,9-21 0 16,14-17 1-16,-4-22 1 16,11-15-1-16,4-14 1 15,7-13-1-15,0-10 1 16,4-1-3-16,0-2-2 15,5 12-9-15,-16-10-15 16,17 26-13-16,-8 3 0 16,19 20-2-16,6 5 2 15</inkml:trace>
  <inkml:trace contextRef="#ctx0" brushRef="#br1" timeOffset="32069.8343">23168 3327 86 0,'-18'-13'39'15,"-7"-6"0"-15,3 12 1 16,-20-5-15-16,9 13-23 16,-4 10 0-16,-2 11 1 15,-9 12 0-15,1 9-1 0,0 3 0 16,9 7 0-16,5-2 0 15,11-3 0-15,18-8-1 16,12-11 0-16,18-11 0 16,17-16 0-16,12-11-1 15,5-10 2-15,5-8-2 16,-4-7 0-16,-3-6 0 15,-6 1 0-15,-14 2 0 16,-6 7 0-16,-14 7 0 16,-9 10 0-16,-9 13 0 15,0 0 0-15,-17 31 0 16,3 0 0-16,3 11 0 15,-1 2 0-15,11 3-3 16,5-1-1-16,17-2-1 16,6-15-4-16,24 4-12 0,-10-28-11 15,21 0-9-15,-9-20 2 16,13 0-1-16</inkml:trace>
  <inkml:trace contextRef="#ctx0" brushRef="#br1" timeOffset="32384.8523">23724 3481 101 0,'-7'-27'38'0,"7"27"2"16,-19-14-1-16,11 29-29 15,-13 3-2-15,2 10-3 16,-7 4-1-16,5 1-1 16,3 0 0-16,4-2-2 15,8-9 2-15,6-8-3 0,13-12 0 16,11-13 0-1,10-9 0-15,5-5 0 0,6-8 0 16,4-2 0-16,-1 1 0 16,-7 4 0-16,-3 5 0 15,-11 12 0-15,-6 9 0 16,-5 9 0-16,-4 11 0 15,-2 6 0-15,3 5 0 16,2-2-5-16,17 16-11 16,-12-23-12-16,25 17-11 15,-10-20-3-15,6 5-3 16,-6-12 1-16</inkml:trace>
  <inkml:trace contextRef="#ctx0" brushRef="#br1" timeOffset="33368.9086">1251 5399 88 0,'-1'14'40'0,"1"-14"-1"16,19 24 2-16,2-5-28 16,19-14-11-16,13-4-1 15,13-2 0-15,10-8 0 16,9-7 0-16,-2-7 1 15,-3-5-1-15,-11-3 0 16,-12 1 1-16,-17-2 0 16,-17 3 0-16,-28 5-1 15,-18 10 1-15,-23 7-1 16,-12 12 0-16,-13 8 0 0,-5 14-1 15,-3 8 1-15,5 7 0 16,14 7-1-16,13 1 1 16,20-2-1-16,22-7 0 15,19-5-1-15,24-13-1 16,23-8-2-16,19-15-5 15,27 6-14-15,-6-26-16 16,17 4-2-16,-12-11 0 16,11 4-1-16</inkml:trace>
  <inkml:trace contextRef="#ctx0" brushRef="#br1" timeOffset="33686.9268">2597 4774 103 0,'0'0'41'0,"-9"12"0"16,5 18-2-16,-10 8-37 16,-1 15 0-16,-2 11 0 15,-3 15 0-15,-5 8-1 16,-4 9-1-16,5 1 0 15,0-8-4-15,14 2-6 0,-5-24-28 16,22-3-2-16,1-25-1 16,22-12 0-16</inkml:trace>
  <inkml:trace contextRef="#ctx0" brushRef="#br1" timeOffset="34053.9478">2772 5401 97 0,'4'18'39'16,"-4"-18"0"-16,28 16-1 16,-1-20-37-16,8-1 1 15,5-8 0-15,4 0 1 0,-2-9 0 16,-2 4 0-16,-7-6-1 15,-5-2 0-15,-12 3 1 16,-7 4-1-16,-12 0-1 16,-7 4 1-16,-9 8-1 15,-8 8 0-15,-8 9 0 16,-4 9 0-16,-3 9-1 15,2 5 1-15,4 5 0 16,7 5-1-16,13 0 0 16,12-6-1-16,21-6-1 15,16-11-1-15,18-3-3 16,11-15-3-16,23 9-13 15,-9-24-13-15,15 3-5 16,-11-11 0-16,4 2-1 16</inkml:trace>
  <inkml:trace contextRef="#ctx0" brushRef="#br1" timeOffset="34248.9589">3616 5310 103 0,'-21'-23'40'0,"-2"17"2"16,-15-2 0-16,6 15-36 16,-8 8-2-16,3 11-2 15,-1 8 1-15,8 7-2 16,8 2 0-16,12 2-1 15,16-3-1-15,17-11-1 16,19-7-1-16,14-19-4 16,28-5-9-16,-1-36-15 15,29-1-10-15,-7-23 0 0,9-4-1 16</inkml:trace>
  <inkml:trace contextRef="#ctx0" brushRef="#br1" timeOffset="34426.9691">4429 4759 97 0,'-20'0'40'16,"-4"31"2"-16,-14 15-2 16,8 15-36-16,-9 17 0 15,2 13-2-15,4 7 1 16,5 0-3-16,8-1-1 15,6-11-6-15,19 5-18 16,-9-25-17-16,12-5 2 16,-7-22-3-16,8-11 2 15</inkml:trace>
  <inkml:trace contextRef="#ctx0" brushRef="#br1" timeOffset="35473.0289">4103 5161 81 0,'0'0'42'0,"0"0"-1"16,24 15 1-16,11-5-24 16,2-3-14-16,5 3-1 15,4-1-1-15,1 2 0 16,0 0-1-16,-4 2-1 15,-6 3 1-15,-7 6-1 16,-10 4 0-16,-10 6 1 16,-5 4-1-16,-10 4 0 0,-3 1 0 15,-3 0 1-15,-1-5-1 16,1-6 0-16,2-8 0 15,4-8 1-15,5-14-1 16,0 0 0-16,21-26 1 16,-5-4-1-16,4-8 1 15,2-6-1-15,4-7 1 16,0 0-1-16,0 1 0 15,-4 3 0-15,1 11 1 16,-1 2-2-16,1 11 1 16,1 8 0-16,4 8-1 15,2 5 1-15,5 4 0 16,2 0 0-16,6 4-1 15,-1-5 1-15,2 2-1 16,-5-3 1-16,-4-2 0 0,-7 1 1 16,-6-2-1-16,-8 2 0 15,-14 1 0-15,0 0 1 16,-19 23-1-16,-2 0 1 15,-7 9-1-15,-1 7 0 16,2 9 1-16,1 2-1 16,8 6 0-16,5-6 0 15,11-3 0-15,8-12 1 16,11-12-2-16,8-12 1 15,9-18 0-15,1-15-1 16,4-14 1-16,3-10-1 16,-3-8 0-16,-1-5 1 15,-5 4-1-15,-8 2 1 16,-4 9-1-16,-6 6 1 0,-5 12 1 15,-3 9 0-15,-7 17-1 16,11-10 1-16,-11 10-1 16,18 7 0-16,0 0 2 15,6 1-2-15,5 0 0 16,2 0 0-16,1 2 1 15,1 4-1-15,-5 2 1 16,-5 8 1-16,-9 2-1 16,-9 6 0-16,-9 0 0 15,-5 5 0-15,-8 1-1 16,-2-3 1-16,-1-4-1 15,4-4 0-15,1-7-1 16,4-6 1-16,11-14 0 16,0 0-1-16,17-21 1 0,7-5-1 15,4-9 1-15,6-5 0 16,5-4 0-16,0 3 0 15,0 2 1-15,-6 10-1 16,-4 11 1-16,-6 12 0 16,-8 17-1-16,-3 14 2 15,-7 13-2-15,-4 12 0 16,0 6 0-16,-1 8 0 15,1-2-4-15,3-4-5 16,9 4-4-16,-7-26-5 16,23 9-8-16,-9-40-5 15,31 1-11-15,8-22-3 16,24-10 4-16</inkml:trace>
  <inkml:trace contextRef="#ctx0" brushRef="#br1" timeOffset="39986.2871">7601 4681 78 0,'0'0'40'0,"-15"10"-2"16,2 19 1-16,-11 4-29 15,0 17-8-15,5 11 1 16,-1 12-3-16,7 12 2 0,-1 6-1 15,1 5 0-15,2-1-2 16,6-1-2-16,-2-15-6 16,15-4-29-16,-9-19 0 15,8-11 0-15,-4-26-3 16</inkml:trace>
  <inkml:trace contextRef="#ctx0" brushRef="#br1" timeOffset="40167.2974">7169 5394 98 0,'-13'2'40'16,"8"-15"1"-16,22 3-2 16,27-17-36-16,9-10-3 15,19-8-3-15,16-14-3 0,22 0-31 16,-9-10-2-16,5 7-1 15,-11-5 0-15</inkml:trace>
  <inkml:trace contextRef="#ctx0" brushRef="#br1" timeOffset="40549.3193">8133 4661 96 0,'-22'0'40'16,"15"18"2"-16,-10 0-2 15,7 8-37-15,-7 22 0 16,6 12 0-16,-6 10 1 0,0 16-2 15,-6 8 1 1,-1 0-2-16,1-4 1 0,5-7-2 16,5-11 1-16,2-12-1 15,13-15 0-15,7-22 0 16,12-20 0-16,10-18 0 15,10-16 1-15,0-9-1 16,2-6 1-16,1-3-1 16,-4 4 1-16,-7 8-1 15,-7 15 1-15,-10 16-1 16,-7 16 0-16,-4 15-1 15,-6 13 0-15,-1 8-1 16,4 6-2-16,3-4-1 16,16 2-4-16,-1-21-15 15,25 6-13-15,-4-21-4 16,14-5 0-16,-3-16 1 0</inkml:trace>
  <inkml:trace contextRef="#ctx0" brushRef="#br1" timeOffset="40903.3395">8674 5336 94 0,'-28'-14'40'15,"5"20"0"-15,-13 2 0 16,12 19-34-16,-9 8-1 16,7 11-1-16,6 4-1 15,2-1 0-15,12 0-1 16,15-9-1-16,10-9 0 15,14-15-1-15,7-12 1 16,6-12-1-16,2-15 1 0,3-10-1 16,0-8 1-16,-11-5-1 15,-6-5 1-15,-6 4-1 16,-8 3 1-16,-9 8-1 15,-4 11 0-15,-7 14 0 16,0 11 0-16,-14 19 0 16,6 8-1-16,0 6 0 15,7 5-1-15,3-6-1 16,13-1-1-16,7-22-2 15,21-5-4-15,-2-34-13 16,28 3-10-16,-7-28-6 16,10-6-1-16,-6-19 4 15</inkml:trace>
  <inkml:trace contextRef="#ctx0" brushRef="#br1" timeOffset="41060.3485">9481 4812 60 0,'-6'-32'37'16,"6"32"-1"-16,-33 14-2 16,14 42-7-16,-19 5-12 15,8 28-9-15,-2 10-2 16,4 6-2-16,5 1 0 15,4-7-4-15,17 5-18 16,-5-27-17-16,14-6-2 16,-7-26 1-16,10-16-3 15</inkml:trace>
  <inkml:trace contextRef="#ctx0" brushRef="#br1" timeOffset="41234.3585">9078 5292 114 0,'-10'-22'42'16,"0"0"2"-16,21 16-3 15,13-2-39-15,13-1-2 16,20 1-5-16,2-14-13 16,26 17-16-16,-5-14-8 15,11 6-1-15,-2-8 0 16</inkml:trace>
  <inkml:trace contextRef="#ctx0" brushRef="#br1" timeOffset="41751.388">10700 5221 100 0,'-16'-3'39'16,"-17"1"2"-16,2 21-5 15,-10-3-34-15,2 13 1 16,-2 5-1-16,8 6 0 16,0 0-1-16,10 4 0 15,14-6-1-15,12-5 0 16,19-12-2-16,17-10-3 15,23-4-4-15,2-27-25 16,24 4-6-16,-1-19 1 0,10 2 0 16</inkml:trace>
  <inkml:trace contextRef="#ctx0" brushRef="#br1" timeOffset="42540.4332">11185 5213 79 0,'4'-17'39'0,"-23"-3"0"16,1 20 0-16,-18-5-21 16,1 22-12-16,-3 8-1 15,2 13-2-15,0 6 0 16,8 6 0-16,6 2-2 15,12-2 1-15,10-2-2 16,12-14 1-16,13-9-1 16,8-13 0-16,10-14 0 15,5-13-2-15,3-12 1 16,-1-9-1-16,-5-7 1 0,-8-7-1 15,-8 1 1-15,-12 1-1 16,-8 5 2-16,-9 7 0 16,-5 6 1-16,-6 9 1 15,1 7-1-15,10 14 1 16,-14-7 0-16,14 7-1 15,14 8 1-15,5-1-1 16,13-1 0-16,6 0 0 16,5 0 0-16,4-1 0 15,0 0-1-15,-5 1 1 16,-4 2 0-16,-10 3-1 15,-8 6 1-15,-11 4-1 16,-9 5 0-16,-9 3 1 16,-6 4-1-16,0 1 0 15,-2-5 0-15,-1 0 0 0,6-7 0 16,3-9 0-16,9-13 0 15,14-9-1-15,6-13 2 16,6-11-1-16,2-3 0 16,4-9 1-16,1-2-2 15,1 4 1-15,-5 2 0 16,-5 8 0-16,-6 9 0 15,-8 8 0-15,-10 16 1 16,0 0-1-16,5 19 2 16,-10 3-1-16,-3 3 0 15,4 3-1-15,2 1 1 16,8-5 1-16,6-8-2 15,5-8 0-15,10-11 0 16,4-11 0-16,5-7 0 0,1-3 0 16,-2-5 0-16,-3 0 0 15,-5 6 0-15,-5 5 0 16,-10 6 0-16,-12 12 0 15,6 12 0-15,-12 9 0 16,-3 7 0-16,-2 8 0 16,1 3 0-16,2 5 0 15,5 1-5-15,2-10-5 16,16 2-2-16,-6-25-6 15,26 11-6-15,-17-31-6 16,27 11 0-16,-16-32-2 16,14 9-3-16,-8-13 2 15</inkml:trace>
  <inkml:trace contextRef="#ctx0" brushRef="#br1" timeOffset="42886.453">12380 5230 112 0,'0'0'40'15,"-4"27"1"-15,4-27-6 16,22 9-31-16,-2-6 0 15,12-4-2-15,3-6 0 16,6-5 0-16,-1-5-1 16,3-4 0-16,-5-3-2 15,-3-3 1-15,-4 2-1 16,-9 2 1-16,-4 2-1 15,-9 5 0-15,-9 16 0 16,-9-10 0-16,-10 19 3 0,-10 9-3 16,-8 11 3-1,-1 7-2-15,-3 7 2 0,3 2-2 16,7 1 2-16,11-5-2 15,13-5-1-15,22-15-2 16,20-3-3-16,15-26-5 16,31 5-11-16,-8-33-8 15,31 4-5-15,-8-20-6 16,10 2-1-16,-18-10 2 15</inkml:trace>
  <inkml:trace contextRef="#ctx0" brushRef="#br1" timeOffset="43164.4689">13323 4947 103 0,'-40'22'43'16,"-19"-4"0"-16,9 16-1 15,-7 2-33-15,17-3-8 0,12-2 2 16,15-2-1-16,17-7 0 16,25-8-1-16,13-5-1 15,10-3 0-15,1-6 0 16,0-1 1-16,-6-1-1 15,-10 2 0-15,-13 7 1 16,-18 9-1-16,-20 5 0 16,-10 7 0-16,-11 5 0 15,-8 3-1-15,-6 6-1 16,-1-8-3-16,12 5-7 15,-5-25-10-15,33 13-8 16,-6-34-5-16,28 0-8 16,5-22-1-16,23-11 1 15</inkml:trace>
  <inkml:trace contextRef="#ctx0" brushRef="#br1" timeOffset="43756.5027">15147 4739 75 0,'12'-46'40'15,"-1"2"-1"-15,-11-13 1 16,1 12-24-16,-18-13-11 15,0 5-1-15,-11 1 0 0,-1 14 0 16,-9 11-1-16,-5 20 0 16,-11 20-1-16,0 24 0 15,-3 28-1-15,2 21 0 16,4 21 1-16,7 12-2 15,10 12 2-15,10-2-3 16,14-1 1-16,13-14-3 16,14-12-2-16,2-29-8 15,18-1-15-15,-15-33-13 16,9-11 0-16,-9-25-1 15,-2-9 1-15</inkml:trace>
  <inkml:trace contextRef="#ctx0" brushRef="#br1" timeOffset="44997.5737">14466 5095 92 0,'-31'-14'41'16,"18"18"1"-16,13-4 0 16,10 7-24-16,17-6-17 15,13-1 0-15,11-3 0 16,11-4 1-16,6 0-1 15,2-2 1-15,0 0-3 16,-2 1 3-16,-5 4-2 16,-5 3 1-16,-7 3-1 15,-9 5-1-15,-9 5 3 16,-7 6-4-16,-13 5 4 15,-9 8-3-15,-7 5 2 0,-11 6-1 16,-5 0 2-16,-3 1-2 16,0-1 0-16,0-7 0 15,5-5 0-15,2-8 0 16,15-22 0-16,0 0 1 15,0 0-1-15,15-38 1 16,3 0-1-16,7-9 1 16,1-5-2-16,5-5 3 15,-1 2-3-15,-1 5 1 16,-2 9-1-16,0 9 1 15,-1 10-1-15,-3 10 1 16,1 9 0-16,5 6-1 16,2 5 1-16,5 0 0 15,6 0 0-15,4 0-1 0,3-2 2 16,2-5-1-16,-2-1-1 15,-4-1 1-15,-8-1 1 16,-9 0-1-16,-12 0 1 16,-16 2-2-16,0 0 3 15,-21 22-2-15,-6-2 1 16,-6 5-1-16,-6 9 1 15,1 3-1-15,1 2 1 16,8 1 1-16,10-2-2 16,10-4 0-16,14-9 0 15,14-9 0-15,13-10 0 16,10-14 0-16,6-7 0 15,6-10 0-15,4-9 0 16,-7-5 0-16,-5-5-2 0,-10 0 2 16,-11 2-1-16,-8 2 1 15,-14 8-2-15,-9 8 2 16,-9 8-1-16,-6 9 1 15,0 8 0-15,-1 7 0 16,10 6 1-16,4 3-1 16,11 1 2-16,11-1-2 15,11-3 1-15,10-6-1 16,8-5 2-16,7 1-2 15,-3-8 0-15,2 1 0 16,-7-1 0-16,-6 0 0 16,-9 1 0-16,-7 5 0 15,-20-2 0-15,11 20 0 16,-18-2 0-16,-7 5 0 0,-3 3 0 15,-1 4 0-15,1 1 0 16,2-2 0-16,5-6 0 16,10-6 0-16,0-17 0 15,29-3 0-15,0-13 0 16,7-12 0-16,5-4 0 15,3-8 0-15,1-1 0 16,-7 0 0-16,-4 6 0 16,-11 9 0-16,-4 7 0 15,-13 8 0-15,-6 11 0 16,0 0 0-16,-9 13 0 15,6 2 0-15,1 2 0 16,9-1 0-16,6-2 0 0,13-6 0 16,8-6 0-1,8-8 0-15,4-3 0 0,2-4 0 16,-2-3 0-16,-8 2 0 15,-3 2 0-15,-12 5 0 16,-10 10 0-16,-11 9 0 16,-9 10 0-16,-2 8 0 15,-9 8 0-15,4 5 0 16,-2 5 0-16,-2-3 0 15,12 0-8-15,-2-14-3 16,18-1-2-16,-10-30-4 16,27 17-6-16,-19-40-5 15,29 10-2-15,-14-29 2 16,18 0 0-16,-4-21 2 15,24-12-3-15</inkml:trace>
  <inkml:trace contextRef="#ctx0" brushRef="#br1" timeOffset="45659.6116">17979 4620 71 0,'18'-24'39'15,"3"18"-1"-15,-21 6 1 16,18 21-25-16,-21 11-10 15,-7 16-1-15,-5 17 1 16,-4 12-2-16,-3 10 0 16,1 9 0-16,-2 5-1 15,5-6 0-15,5-6-1 16,4-14-3-16,7-6-4 15,-3-25-20-15,16-4-12 0,-3-22 0 16,7-11-1-16,-5-25 1 16</inkml:trace>
  <inkml:trace contextRef="#ctx0" brushRef="#br1" timeOffset="46033.633">17809 4749 103 0,'-14'-16'42'0,"14"16"0"15,5-12-1-15,-5 12-38 16,43-14-1-16,3 3-1 16,10 3 1-16,7-5-1 15,8 1-1-15,1-3 0 0,-2 7 0 16,-5 0 0-16,-8 4 0 15,-5 0 0-15,-15 2 0 16,-3 5 0-16,-13 4 0 16,-5 8 1-16,-10 9-2 15,-6 10 2-15,-6 12-2 16,-8 10 1-16,-1 8 1 15,-6 7-1-15,0 8 1 16,-2-1-1-16,5-2 1 16,2-4-2-16,7-9 1 15,5-11-3-15,6-8-3 16,3-20-4-16,14-2-8 15,-12-33-16-15,21 1-7 16,-8-20 1-16,6-1 0 0</inkml:trace>
  <inkml:trace contextRef="#ctx0" brushRef="#br1" timeOffset="46199.6425">18496 5062 83 0,'0'0'40'16,"-24"-10"1"-16,24 10-1 16,0 0-18-16,8 18-21 15,16-12 1-15,10-8-3 16,13-4-2-16,10-10-2 15,19 3-15-15,-10-21-20 16,15 5-1-16,-12-18-1 16,1 7 2-16</inkml:trace>
  <inkml:trace contextRef="#ctx0" brushRef="#br1" timeOffset="46395.6537">19109 4550 96 0,'-23'41'40'0,"-12"8"2"15,8 25-2-15,-8 7-34 16,2 11-3-16,2 4 1 15,6 1-2-15,8-7-1 16,11-12-3-16,14-12-1 16,8-21-5-16,21-5-13 15,-2-33-20-15,20-11 0 16,-3-24 0-16,10-9 1 15</inkml:trace>
  <inkml:trace contextRef="#ctx0" brushRef="#br1" timeOffset="46582.6644">19395 4736 100 0,'-26'23'39'0,"10"28"2"16,-14 1-3-16,5 18-35 16,0 4-1-16,9 0-2 15,6-3 0-15,3-9-2 16,11-3-4-16,-8-27-18 15,19 3-16-15,-4-26 0 16,11-5-1-16,-3-23 3 16</inkml:trace>
  <inkml:trace contextRef="#ctx0" brushRef="#br1" timeOffset="46755.6743">19430 4737 99 0,'1'-22'39'15,"15"18"2"-15,-1-6-2 16,20 7-38-16,-2-1-3 15,7-1-3-15,15 12-17 16,-11-15-18-16,7 9 1 16,-9-8-2-16,0 8 0 15</inkml:trace>
  <inkml:trace contextRef="#ctx0" brushRef="#br1" timeOffset="46957.6858">19430 5031 110 0,'-19'31'42'15,"9"-15"1"-15,27 3-10 16,10-20-32-16,17-8 0 16,8-4-4-16,1-2 0 15,4 2-5-15,-12-11-12 16,6 17-21-16,-24-2 1 15,-9 13 0-15,-18-4-1 16</inkml:trace>
  <inkml:trace contextRef="#ctx0" brushRef="#br1" timeOffset="47107.6944">19374 5346 86 0,'-27'38'42'0,"8"-22"0"16,27-2 0-16,15-26-20 16,23-6-22-16,24-4-5 15,-3-17-9-15,27 11-19 16,-10-14-8-16,13 5-1 15,-11-7-2-15</inkml:trace>
  <inkml:trace contextRef="#ctx0" brushRef="#br1" timeOffset="47813.7348">20682 4871 69 0,'0'0'39'16,"-15"5"-1"-16,10 13 1 15,-10-8-25-15,2 20-11 16,-6 10 2-16,-1 14-1 16,-8 8 0-16,2 5 0 0,-6-1 0 15,8-3-2-15,3-11 1 16,8-9-1-16,9-20-1 15,4-23 0-15,31-21 0 16,0-18 1-16,6-17-2 16,7-9 2-16,-3-12-2 15,-2-1 1-15,-9-3-1 16,-2 9 1-16,-13 9-1 15,-4 16 0-15,-9 14 0 16,-9 21-2-16,0 24 2 16,-6 18 0-16,6 19 1 15,3 12 0-15,7 11 0 16,7 5-1-16,10 0 2 15,13-7-1-15,10-14 1 0,11-12-1 16,4-15 0-16,0-14 0 16,-1-18 0-16,-5-14 1 15,-6-16-1-15,-11-11 2 16,-8-13-3-16,-12-5-2 15,-10-8 0-15,-5-4 0 16,-4 5-2-16,-7 3-1 16,2 16-3-16,-6 0-5 15,13 30-8-15,-14-13-6 16,16 33-8-16,11-3-4 15,6 14-2-15,2-4 2 16</inkml:trace>
  <inkml:trace contextRef="#ctx0" brushRef="#br1" timeOffset="48230.7586">21597 4722 103 0,'0'0'40'16,"-12"20"2"-16,-11-4-1 15,7 10-37-15,-9 10-2 16,5 11 2-16,-1 4 0 15,2 7-2-15,7 1 1 16,6-1-1-16,7-5 0 16,11-3 0-16,7-12 2 15,10-14-4-15,7-16 0 16,9-12 0-16,4-13 0 15,4-13 0-15,-1-9 0 16,-3-9 0-16,-6 0 0 16,-4-2 0-16,-8 0 0 0,-8 9 0 15,-6 6 0-15,-8 10 0 16,-4 11 0-16,-5 14 0 15,-5 12-2-15,-3 13 2 16,-1 12 2-16,-1 6-4 16,5 8 0-16,4 0-3 15,10 6-3-15,0-16-5 16,24 10-7-16,-12-29-7 15,28 8-7-15,-12-27-1 16,18 2-6-16,-5-20 4 16</inkml:trace>
  <inkml:trace contextRef="#ctx0" brushRef="#br1" timeOffset="48467.7722">22480 4905 93 0,'-19'-2'41'0,"-21"4"2"15,4 23-1-15,-19-1-19 16,5 15-18-16,4 6-1 15,8 8 0-15,5 1-4 16,14 1 0-16,16-7 0 16,17-4 0-16,13-10 0 15,15-9 0-15,14-9-3 16,6-21-7-16,19-1-5 15,-10-32-10-15,19 9-7 16,-24-28-4-16,14 4-6 16,-18-13 1-16,-2-1 2 0</inkml:trace>
  <inkml:trace contextRef="#ctx0" brushRef="#br1" timeOffset="48768.7894">22901 4780 110 0,'-27'21'41'0,"6"12"2"15,-5-6-3-15,11 7-34 16,-3 2-1-16,4 4-1 15,-1-1 2-15,2 8-6 16,-2 4 0-16,1 2 0 16,-2 4 0-16,-2-1 0 15,7 0 0-15,4-4 0 16,8-8 0-16,9-13 0 15,14-15 0-15,8-12 0 0,12-12 0 16,4-10 0-16,7-4 0 16,-3-8-3-16,6 7-6 15,-15-12-4-15,7 24-5 16,-27-16-7-16,14 26-8 15,-23-14-2-15,11 15-6 16,-9-4 1-16,2 1 4 16</inkml:trace>
  <inkml:trace contextRef="#ctx0" brushRef="#br1" timeOffset="53219.044">23410 5010 99 0,'0'0'38'15,"14"-9"2"-15,-14 9-3 16,0 0-33-16,0 0-1 15,0 0-1-15,3 32 2 16,-11 5-2-16,-6 10 0 16,-3 10 0-16,-4 5 0 15,-2 4-1-15,-1 0 0 16,0-8-3-16,10-9-3 15,1-25-15-15,15-2-19 16,-2-22-2-16,27-8 1 16,-7-17-2-16</inkml:trace>
  <inkml:trace contextRef="#ctx0" brushRef="#br1" timeOffset="53400.0543">23448 4967 111 0,'18'-21'41'0,"6"13"-1"15,1-13-1-15,17 1-39 16,1 3-4-16,0-12-13 16,9 17-21-16,-12-3-2 15,3 11 0-15,-15-3-1 16</inkml:trace>
  <inkml:trace contextRef="#ctx0" brushRef="#br1" timeOffset="53594.0654">23426 5173 113 0,'-18'28'39'0,"6"-16"2"16,25 1-4-16,15-14-37 15,11-5-2-15,15 0-2 16,1-10-2-16,11 10-25 15,-15-9-8-15,-3 11 1 16,-15-5-2-16</inkml:trace>
  <inkml:trace contextRef="#ctx0" brushRef="#br1" timeOffset="53775.0758">23264 5564 109 0,'1'18'40'0,"26"-4"0"16,9-18-2-16,17-13-37 15,16-4-4-15,3-20-23 16,15 2-12-16,-9-11 0 16,3 7-2-16,-19-10 1 15</inkml:trace>
  <inkml:trace contextRef="#ctx0" brushRef="#br1" timeOffset="54159.0977">24042 4975 105 0,'-17'12'39'0,"7"10"2"0,-17-2 0 15,12 12-36-15,-9 5-1 16,0 13-1-16,-1 5 2 16,-2 8-2-16,5-1 0 15,11-1-1-15,7-8 0 16,16-9 0-16,14-13-2 15,20-18 0-15,12-18 0 16,11-16 0-16,6-15 0 16,6-10 0-16,-4-6 0 15,-9-9 0-15,-8 2 0 16,-16-1 0-16,-13 8 0 15,-12 12 0-15,-11 10 0 16,-10 13 0-16,-10 20-2 16,-8 16 2-16,-5 16 2 0,0 14-5 15,1 7 3-15,4 0-3 16,9 6-2-16,7-15-9 15,29 3-12-15,-2-29-15 16,25-6-2-16,4-21 0 16,18-7 1-16</inkml:trace>
  <inkml:trace contextRef="#ctx0" brushRef="#br1" timeOffset="54459.1149">25029 4937 105 0,'-38'9'41'16,"-17"6"2"-16,11 15-2 15,-9 7-35-15,16-7-4 0,12 5 2 16,16 0-2-16,13-5 1 16,12-1-2-16,12-3 0 15,1 1-1-15,2-2 1 16,-5 4 0-16,-9 1 0 15,-12 5 0-15,-18-1 1 16,-9 5-2-16,-11 1 0 16,-7-2 0-16,-1-1-4 15,-4-15-7-15,18 6-7 16,-12-26-7-16,39-2-16 15,0 0-3-15,27-2-2 16,9-10 2-16</inkml:trace>
  <inkml:trace contextRef="#ctx0" brushRef="#br1" timeOffset="54580.1218">24996 5748 110 0,'-55'10'38'16,"7"-3"-21"-16,7-21-14 15,9-6-36-15,6-5-11 16,25 5 1-16</inkml:trace>
  <inkml:trace contextRef="#ctx0" brushRef="#br1" timeOffset="55954.2004">25183 4156 94 0,'0'0'39'16,"3"-22"0"-16,7 16-1 15,-10-5-33-15,0 11-1 16,14-5 2-16,-6 16-2 16,-4 10 0-16,-7 17-2 15,-7 12 0-15,-2 11-2 16,-2 8 0-16,-1 9-1 0,1 7-3 15,3-5-3-15,16 1-28 16,-5-14-6-16,17-1 1 16,-1-13-2-16</inkml:trace>
  <inkml:trace contextRef="#ctx0" brushRef="#br1" timeOffset="56855.2519">25266 5620 71 0,'0'0'40'16,"5"-19"-2"-16,-5 19 2 15,4-29-18-15,-4 29-15 16,1-18-2-16,-1 18-1 0,0 0-2 15,0 0 1-15,0 0-1 16,-10 4 0-16,0 11 0 16,5 2 0-16,-3 2-1 15,1 6 0-15,2-3 0 16,1 1 0-16,4-2-1 15,5-3 1-15,-5-18-1 16,22 18 0-16,-9-21 0 16,4-7 0-16,1-3 1 15,-2-9-1-15,1-3 0 16,-3-4-1-16,-5 3 1 15,-3-2 0-15,-5 6 1 16,-3 3-1-16,-7 7 0 16,-4 5 1-16,-6 7-1 0,0 7 1 15,-1 6 0 1,-2 4-1-16,1 6 0 0,4 4 0 15,4-3 1-15,7 2-1 16,10-5 0-16,2-2 0 16,12-9 0-16,4-4 0 15,7-6 1-15,1-11-1 16,-2 1 0-16,-1-6 1 15,-9 2-1-15,-6-6 0 16,-8 5 1-16,-5 3-1 16,-12 2 2-16,-3 6-2 15,-9 4 0-15,0 4 0 16,1 5 0-16,1 0 0 15,4 5 0-15,6 2 0 16,7-2 0-16,7-1 0 0,8-7 0 16,9-4 0-16,1-2 0 15,4-1 0-15,-3-3 0 16,0-4 0-16,-6 2 0 15,-14 6 0-15,8-12 0 16,-21 10-3-16,1 9-4 16,-12-14-7-16,13 23-7 15,-18-23-10-15,16 13-11 16,-2-9-2-16,15 3 0 15,0 0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12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880155"/>
              </p:ext>
            </p:extLst>
          </p:nvPr>
        </p:nvGraphicFramePr>
        <p:xfrm>
          <a:off x="214283" y="762000"/>
          <a:ext cx="8750332" cy="4512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Rutherford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Who found out what – and in which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atomic number and mass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atomic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an isotope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isotope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work on Radioactivity, what it is, what it does and how it can be detected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alpha, beta and gamma radiation are, what they do and how they can be detected.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background radiation is and how it can affect measurements and health (both positively and negatively)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background radiation is, how it is measured and what it can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057839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6280" y="463680"/>
              <a:ext cx="8524800" cy="531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453600"/>
                <a:ext cx="8555400" cy="532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64280" y="4259160"/>
              <a:ext cx="3747600" cy="1432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3120" y="4246200"/>
                <a:ext cx="3771000" cy="14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208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4920" y="280800"/>
              <a:ext cx="8295840" cy="534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267480"/>
                <a:ext cx="8321400" cy="53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62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360" y="119520"/>
              <a:ext cx="8658360" cy="621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880" y="104760"/>
                <a:ext cx="8690040" cy="624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13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9480" y="348840"/>
              <a:ext cx="7415280" cy="373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080" y="332280"/>
                <a:ext cx="7439400" cy="376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56120" y="1563480"/>
              <a:ext cx="2683080" cy="2551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41720" y="1549440"/>
                <a:ext cx="2712240" cy="25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17000" y="770400"/>
              <a:ext cx="8589240" cy="5803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400" y="762480"/>
                <a:ext cx="8605080" cy="58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4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000" y="404280"/>
              <a:ext cx="8695080" cy="167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120" y="389160"/>
                <a:ext cx="8723520" cy="169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908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1459</TotalTime>
  <Words>247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</cp:revision>
  <dcterms:created xsi:type="dcterms:W3CDTF">2006-08-16T00:00:00Z</dcterms:created>
  <dcterms:modified xsi:type="dcterms:W3CDTF">2015-02-11T21:46:37Z</dcterms:modified>
</cp:coreProperties>
</file>