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57" r:id="rId3"/>
    <p:sldId id="258" r:id="rId4"/>
    <p:sldId id="269" r:id="rId5"/>
    <p:sldId id="270" r:id="rId6"/>
    <p:sldId id="271" r:id="rId7"/>
    <p:sldId id="272" r:id="rId8"/>
    <p:sldId id="273" r:id="rId9"/>
    <p:sldId id="274" r:id="rId10"/>
    <p:sldId id="27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01:40:55.29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20118 2862 63 0,'-14'-3'34'16,"-9"-8"2"-16,2 9-2 15,-12-11-26-15,4 9-3 16,-9-9-1-16,-2 8 0 15,-12-2-3-15,-8 6 1 16,-7 0-2-16,-9 1 0 0,-10 1 0 16,-10 0 0-1,-13 3 0-15,-10-2 0 0,-9 2 0 16,-12-2 1-16,-4 0 0 15,-10 1 1-15,-4-1-1 16,-6 0 2-16,1-3-2 16,-3 2 1-16,-4-2 0 15,-1 0-1-15,-5 0 0 16,-5 0 0-16,-4 1-1 15,-7 1 0-15,-6-1 0 16,-6 3 0-16,-2 1 0 16,-3-2 0-16,-7 0 0 15,3-1 0-15,3-1 0 16,3-2 0-16,1-1 1 15,3-3-1-15,1-2 0 0,2-1 1 16,-3 1-1-16,-1-1 0 16,-5-1 1-16,-9 4-1 15,-2 2 0-15,-5-1 0 16,-4 4 0-16,-3 1 0 15,6 1 0-15,1 0 0 16,0-1-1-16,10 1 2 16,6-2-2-16,7-3 1 15,4-2-1-15,7 1 0 16,3-4 1-16,4 2-1 15,3 0 0-15,1 3 0 16,-1 1 1-16,-1 2 0 16,2 5 0-16,0 0 1 15,0 4-1-15,5 0 1 0,5-1 0 16,3 0 0-16,5 0-1 15,6-3 2-15,8-1-1 16,7-3-2-16,1-2 2 16,4-1-2-16,9 0 1 15,2 1 0-15,2 2-1 16,5 0 1-16,0 3-1 15,-2 3 1-15,6 4-1 16,0-1 1-16,1 6-1 16,-2-2 1-16,-2 2 0 15,-1 0 0-15,3-3 0 16,1 0 0-16,-2-5 0 15,2 2 0-15,3-2 0 16,0 1 0-16,4-2 0 0,4 1-1 16,1 5 1-16,0-4-1 15,3 4 0-15,-1 2 0 16,0 2 1-16,-4 4-1 15,-2 1 1-15,-6 4-1 16,1 3 1-16,-5 1-1 16,-1 5 1-16,-6 2 0 15,5 1 0-15,4 3 0 16,1 2-1-16,6-1 1 15,3 1 0-15,4 2 0 16,1 3 1-16,5-1-2 16,1 5 2-16,-4 0-2 15,-1 4 2-15,-2 4-1 16,-4 4 0-16,-1 3 1 15,-2 1-1-15,-2 0 1 0,7-2-1 16,3 2 1-16,2-2-1 16,9-2 0-16,6-2-1 15,7-1 1-15,7 3-1 16,-1 2 0-16,0 7 1 15,3 0-1-15,0 7 0 16,-5 4 1-16,1 1 0 16,-5 4-1-16,2-1 2 15,1 3-1-15,6-4 1 16,3 0 0-16,4-4 0 15,6-2-1-15,8-3 0 16,8-1 0-16,7-3 1 0,9-2-1 16,6 2 0-16,6-2 1 15,7 6-1-15,5 3 1 16,7 3-1-16,5-1 1 15,5 1-1-15,7 1 1 16,5-2-1-16,11-2 1 16,9-4-1-16,7-6 1 15,12-1-1-15,12-3 2 16,14-3-2-16,8-3 0 15,8-1 0-15,10 1 1 16,10-5-1-16,8 4-1 16,6-5 1-16,2 1-1 15,4-3 1-15,7 1-1 16,3 0 1-16,-2-3-1 15,3 0 1-15,4 0 0 0,-2 0 0 16,1 0 0-16,0 2 0 16,1-4 0-16,2 3 0 15,4 1-1-15,0-4 0 16,3 0 1-16,7-4-1 15,3-2 0-15,6-2 0 16,9 0 0-16,4-7 1 16,8-3 0-16,13-2 0 15,3-1 0-15,6-2 0 16,11-1 1-16,4-5-1 15,4 0 1-15,3-4 0 16,4-1-1-16,2-4 1 16,2-3-1-16,3-4 1 15,5-1-1-15,-1-6 0 0,3-4 0 16,3-2 0-16,6-3 0 15,2-3-1-15,4-4 1 16,2 1 0-16,-2-6 0 16,2 2 0-16,0-2 0 15,-1 2 0-15,1-2 0 16,-5 1 0-16,0 3 0 15,-6 2 1-15,-1 1-1 16,-6 3 0-16,-2 0 1 16,-2-1-1-16,-9 2 1 15,-4-2-1-15,-2 1 2 16,-1-4-2-16,-7 4 1 15,-2-2-1-15,-4-3 2 16,-5 4-2-16,-1 1 1 0,-9 2-1 16,-7 0 0-16,-7 0 1 15,-5 0-1-15,-10 2 0 16,-4 1 0-16,-6 1 0 15,-6 1 0-15,-7-2 1 16,-4 2-1-16,-7 0 0 16,-8 2 0-16,-4 1 1 15,-7 2-1-15,-9 0 0 16,-4 2 0-16,-4-1 1 15,-2 1-1-15,0-1 0 16,-2-3 0-16,-1-1 1 16,1-3-1-16,0-1 1 15,-1-4-1-15,-2-2 0 0,1 1 1 16,-4-4-1-1,-1-2 1-15,-1-2-1 0,-2 0 0 16,-3-1 1-16,-4-4-1 16,0 0 0-16,-4-5 1 15,-1-1-1-15,-5-3 1 16,1-2 0-16,-2-4 0 15,-2-4 0-15,1-3 1 16,-3-5-1-16,5-1 0 16,-5-4 1-16,0-2-1 15,-7-1-1-15,-3-3 1 16,-8-1 0-16,-4 0-1 15,-8-4 0-15,-6-2 0 16,-6-3 0-16,-3-4-1 0,-5-4 2 16,-3-6-2-1,-5-1 1-15,-7 0 0 0,-8-2-1 16,-7-2 2-16,-7 2-2 15,-8 0 0-15,-10 1 1 16,-3 5-1-16,-9-6 0 16,-6 3 0-16,-1-1 0 15,-7 1 1-15,-1-1-1 16,-3-1 1-16,-5 0-1 15,1-2 0-15,-4 3 0 16,-1 0 1-16,-4 1 0 16,-2 1-1-16,-2 4 1 15,-4 2 1-15,-4 1-1 16,1 3 1-16,-4 0 0 15,-1 4-1-15,-1 4 1 0,2-2-2 16,-5 5 1-16,-4 0 0 16,4 3 0-16,-5 7 0 15,1 0-1-15,0 1 2 16,-2 1-1-16,3-1 0 15,0 3-1-15,5 3 1 16,1 0 1-16,-2 3-2 16,-3 4 2-16,-4 5-1 15,-3 8 0-15,-11 5 0 16,-7 7 0-16,-11 6 0 15,-8 3 0-15,-2 2 0 16,-3-2-1-16,5-4-1 16,8-1-3-16,8-21-13 15,19 6-23-15,10-10-1 0,26 4 1 16,8-7-2-16</inkml:trace>
  <inkml:trace contextRef="#ctx0" brushRef="#br1" timeOffset="13208.7555">21417 3868 30 0,'-4'-11'28'16,"4"11"0"-16,0 0-1 15,-11-4-14-15,11 4-4 16,0 0-5-16,0 0 0 16,0 0-1-16,3 15 0 0,-3-15 0 15,-1 20 1-15,-4-5 0 16,4 11 0-16,-7 0 0 15,3 11 1-15,-4 2-2 16,1 8 0-16,0-1-1 16,1 4 0-16,1-1-1 15,1 0-1-15,2-1 1 16,0 0-1-16,3-1 1 15,0 1-2-15,0-3 1 16,-1 2 0-16,1 0 0 16,-1 0 1-16,-1 2-1 15,1-1 1-15,-1-3-1 16,1 3 0-16,0-1 1 15,2-2-1-15,-3-1 3 16,2-2-3-16,0 0 2 0,-1 1-2 16,-2-3 2-16,3 1-1 15,0-1 1-15,-3-3-2 16,2-1 0-16,2-1 0 15,-1 0 0-15,1-3 0 16,1-2 0-16,3 1 1 16,-1-2-1-16,1 2 0 15,0-3 1-15,1 3-1 16,-2-2 0-16,0 2 1 15,-1-2-1-15,0 1 2 16,-1-2-2-16,-2 0 2 16,-2 0 1-16,2-3-2 0,-1 0 2 15,-1-1-2 1,0-1 2-16,2-1-4 0,0 2 4 15,0 0-3-15,0-1 0 16,4 2 1-16,-3 1-1 16,1-2 0-16,0-1 0 15,1 1 0-15,0-3 1 16,-2 2-1-16,0-2 0 15,1 1 0-15,-4-3 0 16,1 1 0-16,0 0 1 16,-1-1-1-16,-1 0 0 15,2-2 0-15,0 0 0 16,-1 2 1-16,3-4-1 15,-1 1 0-15,2-1 0 16,-2 0 0-16,1 0 0 0,-2 1 1 16,1-1-1-16,0 0 0 15,-3 2 0-15,2 0 1 16,-4 0-1-16,2-1 2 15,-1 0-2-15,-1-2 1 16,2 2-1-16,0-5 2 16,1 1-2-16,1-1 1 15,-1 0-1-15,2-11 0 16,-1 18 1-16,1-18-1 15,0 19 0-15,0-19 1 16,-5 18-1-16,4-7 0 16,1-11 1-16,-9 19-1 15,4-8 1-15,2 0-1 16,3-11 0-16,-6 20 1 0,6-20-1 15,-4 15 0-15,4-15 0 16,3 11 0-16,-3-11 0 16,0 0 0-16,5 12 0 15,-5-12 0-15,0 0 0 16,0 0 1-16,0 0-1 15,0 0 1-15,0 0-1 16,0 0 0-16,0 0 0 16,10 8 0-16,-10-8 1 15,0 0-1-15,0 0 0 16,15-5 0-16,-15 5 0 15,17-3 0-15,-6 2 0 16,0-2 1-16,2 0-1 16,1-1 0-16,1 2 0 0,2-3 0 15,2 2 0-15,-1-3 0 16,0 3 1-16,0-3-1 15,1 3 0-15,-1 0 0 16,-2 1 1-16,-3 2-1 16,0-2 0-16,-13 2-1 15,16 0 1-15,-16 0 0 16,14 1 0-16,-14-1 0 15,13 0 0-15,-13 0 0 16,9 1 0-16,-9-1 0 16,14 1 0-16,-14-1 1 15,12-2-1-15,-12 2 0 16,12-1 0-16,-12 1 0 0,0 0 1 15,10-2-1-15,-10 2 0 16,0 0 0-16,0 0 0 16,0 0 0-16,0 0 0 15,0 0 1-15,0 0-2 16,0 0 1-16,0 0 0 15,0 0 0-15,0 0 0 16,0 0 0-16,0 0 0 16,0 0-1-16,0 0 1 15,0 0 0-15,9-13 0 16,-9 13 0-16,1-14 0 15,-1 14 1-15,1-20-1 16,-1 9 0-16,2-3 0 16,-2 0 0-16,2-2 0 0,1-5-1 15,-1 0 1-15,3-5-1 16,1-1 1-16,-2-2-1 15,3-3 0-15,-3 0 0 16,1-4 1-16,-1 2-1 16,-2 0 2-16,1 3-2 15,-2 1 2-15,-2 1-1 16,1 3 0-16,-4 1 0 15,3 2 0-15,-2 4 0 16,2-3 1-16,-1-1-2 16,0-1 1-16,2-2 0 15,2 0 1-15,1-3-2 16,-3-1-1-16,2-1 3 15,-1 1-3-15,0 1 2 16,-1 0-1-16,0 5 1 0,-1 3-1 16,-2 4 1-16,-2 2 1 15,5 15-1-15,-5-16 0 16,5 16 1-16,0 0-1 15,0 0 0-15,0 0-1 16,-5-11 1-16,5 11 0 16,0 0-2-16,4-11 2 15,-4 11-2-15,0 0 2 16,0 0-2-16,6-14 2 15,-6 14-1-15,0 0 1 16,0 0 0-16,0 0 1 16,0 0-1-16,0 0 0 15,0 0 1-15,0 0-1 16,0 0 0-16,0 0 0 0,14 1 0 15,-14-1 0-15,16-1 0 16,-4 0 0-16,-1 0 0 16,3 1 0-16,4 1 0 15,-4 5 0-15,2-3 2 16,-1 4-2-16,2-2 2 15,1 3-2-15,1-5 2 16,1 4-2-16,2-4 2 16,0 0-2-16,0 0 0 15,0 1 0-15,0-1 0 16,-1-1 0-16,-1 2 0 15,-3-1 0-15,0 1 0 16,0-2 0-16,-1-1 0 16,-1-1 1-16,3-2-1 15,1 0 0-15,1-3 0 0,2 3 1 16,2-3-1-16,-1 1 1 15,3 0-1-15,-1 2 1 16,2 2-1-16,-1 0 0 16,2 0 0-16,1 1 0 15,2 0-1-15,-3 3 1 16,1-3 0-16,-1 1 0 15,1-1 0-15,-1 1 0 16,1 1 0-16,-3-1 1 16,1-1-1-16,0 1 0 15,0 0 0-15,2-1 0 16,-2 1 0-16,-2-2 0 15,-1 0 0-15,0 0 0 16,-1 0 0-16,0-3 0 0,2 0 0 16,-3 0 0-16,0-1 0 15,0 1 1-15,-3-3-1 16,3 2 0-16,-3 0 0 15,-2 2 0-15,1 0 0 16,0 0 0-16,-2 1 0 16,1 0 0-16,-1 0 0 15,-2 1 0-15,-2 1 0 16,-12-1 0-16,19-1 0 15,-19 1 0-15,10 1 0 16,-10-1 0-16,0 0 0 16,14 2 0-16,-14-2 0 15,19 2 0-15,-4-2 0 16,1-2 0-16,0 2 0 0,1-1 0 15,0 1 0-15,-4-1 1 16,-2 0-1-16,-11 1 1 16,13-1-1-16,-13 1 0 15,0 0 0-15,0 0 0 16,0 0 0-16,-13 0 0 15,13 0-1-15,0 0 1 16,0 0-1-16,0 0 1 16,0 0-1-16,0 0 1 15,0 0-1-15,0 0-1 16,0 0-6-16,13 1-27 15,-18-13-5-15,5 12 1 16,0-22-3-16</inkml:trace>
  <inkml:trace contextRef="#ctx0" brushRef="#br1" timeOffset="15903.9096">21529 3930 4 0,'0'0'22'0,"-20"-9"3"16,20 9 0-16,0 0-12 16,-20-25 1-16,20 25 3 15,-10-11 0-15,10 11-3 16,0 0-3-16,0 0-2 15,0 0-3-15,0 0-1 16,0 0-1-16,0 0-1 0,17-12 0 16,2 8-1-1,2-4-1-15,5 1 2 0,2 0-2 16,4 1 0-16,-1-1 0 15,-4 3-1-15,-3 2 0 16,-5 2 0-16,-4 2 0 16,-2 1 0-16,-13-3 1 15,14 8-1-15,-14-8 0 16,0 0 0-16,6 12 1 15,-6-12-1-15,0 0 0 16,0 0 0-16,0 0 0 16,0 0 1-16,0 0-1 15,0 0 1-15,0 0 0 16,0 0 0-16,0 0 1 0,0 0-1 15,0 0 1-15,0 0-1 16,0 0 0-16,0 0 0 16,0 0 0-16,0 0-1 15,0 0 0-15,0 0 0 16,0 0 0-16,-3 16 0 15,5-1 0-15,-4 7 1 16,0 5-1-16,-3 8 1 16,1 3-1-16,-3 6 0 15,0-1 0-15,-2 1 0 16,2 3 0-16,1-2 0 15,2-3 0-15,3 0-1 16,5-3 1-16,-2 1-1 16,4-3 1-16,0 0 0 15,-1-2-1-15,4-2 1 0,-5 1 0 16,0-1 0-16,-3-2-1 15,0 1 1-15,-1 2 0 16,0-4 0-16,0 1 0 16,0-1 0-16,3-2 0 15,-1-3 0-15,1 0 0 16,2-2 0-16,-1-1 0 15,1-1 0-15,-4 2 0 16,2-3 1-16,-3 1 1 16,-2 0-2-16,1 0 2 15,-1 0-2-15,-2 0 2 16,2-2-2-16,0 0 1 15,1-2-2-15,2 2 1 16,0-3 0-16,1-2 0 0,2 1 0 16,-2-3 0-16,2 0 0 15,-2-1 0-15,0 0 0 16,-2-11 0-16,2 17 0 15,-2-17 0-15,-2 20 1 16,-1-8-1-16,-1-1 0 16,0 2 0-16,0-2 0 15,1-1 0-15,0 1 0 16,3-11 0-16,-2 16 0 15,2-16 0-15,0 0 0 16,0 0 1-16,8 11 0 16,-8-11-1-16,0 0 1 15,0 0 0-15,0 0-1 16,0 0 1-16,0 0-1 0,4 12 1 15,-4-12-1-15,0 14 1 16,0-14-1-16,0 13 0 16,0-13 0-16,2 18 0 15,-2-18 0-15,5 11 0 16,-5-11-1-16,0 0 1 15,9 11 0-15,-9-11 0 16,0 0 0-16,0 0 0 16,0 0 1-16,8 10-1 15,-8-10 0-15,0 0 0 16,0 0 1-16,0 0-1 15,0 0 1-15,0 0-1 16,0 0 0-16,0 0 0 16,0 0 0-16,0 0 0 0,0 0 0 15,0 0 0-15,0 0 0 16,10-3 0-16,-10 3 0 15,0 0 1-15,17-3-1 16,-17 3 0-16,22-3 0 16,-6-2 0-16,6 1 0 15,3-3 0-15,3 0 0 16,3-1 0-16,2 0 0 15,-1 0 0-15,-3 2 0 16,-2 2 0-16,-2 2 0 16,-6 3 0-16,-1 1 0 15,-1 2 0-15,0 1 1 16,0 0-1-16,2-1 1 0,2 0-1 15,3-1 1-15,2-1-1 16,4 0 0-16,1-2 1 16,1 3-1-16,1-1 0 15,-1 0 0-15,1 2 0 16,0 0 0-16,0 1 0 15,0 1 0-15,-3-1 0 16,-1 1 0-16,3-2 0 16,0-1 0-16,2-2 0 15,-1-1 0-15,1-3 0 16,-1 1 0-16,-2 0 0 15,-1 0 0-15,-5-3 0 16,-1 3 1-16,-4 1-1 16,-2 1 1-16,-1 0-1 15,-2 0 0-15,-1 0 1 0,1 0-1 16,2 1 0-16,-2-2 0 15,4 0 0-15,1-1-1 16,-2 0 1-16,3 0 0 16,-1 0 0-16,1-1 0 15,-2 2 0-15,0 0 0 16,0-1 0-16,2 1 0 15,1 1 0-15,3-1 0 16,-1-1 0-16,-1 2 0 16,0 0 0-16,-1 0 0 15,-3 0 0-15,-5 0 0 16,-4 0-1-16,-10 0 0 15,0 0-1-15,0 0-2 16,0 0-2-16,-11-9-4 0,11 9-27 16,0 0-2-16,-12-1 0 15,0-1 0-15</inkml:trace>
  <inkml:trace contextRef="#ctx0" brushRef="#br1" timeOffset="16623.9508">23368 5507 62 0,'0'0'34'16,"0"0"1"-16,-10-5-1 15,10 5-22-15,0 0-4 16,0 0-2-16,0 0 0 15,0 0-1-15,0 0-2 16,0 0-1-16,18 4 1 16,0-1-1-16,4-3 1 15,11 0-1-15,7-3 0 16,9 0 1-16,6-4-1 15,6 2-1-15,2-2 1 0,1 3-1 16,-3 0 0-16,-2 2-1 16,-3 1 1-16,-5 2-1 15,-6 1 0-15,-3 1 0 16,-9-2 0-16,-4 1 0 15,-7-1 0-15,-3-1 1 16,-9 1-2-16,-10-1 0 16,0 0-1-16,0 0-4 15,0 0-9-15,0 0-24 16,-14 10 1-16,-8-8-1 15,6 7-1-15</inkml:trace>
  <inkml:trace contextRef="#ctx0" brushRef="#br1" timeOffset="17112.9788">23299 5753 83 0,'-15'-3'34'16,"15"3"0"-16,-11-6-6 0,11 6-20 16,0 0-2-16,-7 15-2 15,7-15-1-15,0 0 1 16,18 8-1-16,2-3 1 15,6-5-1-15,12 2 1 16,5-4 0-16,12-1-1 16,1-5-1-16,9 4-1 15,-2-3 0-15,3 3-1 16,-4-3 0-16,2 6 0 15,-5-6 0-15,2 5-1 16,0 0 1-16,-6-5-1 16,0 1 1-16,-8-2 0 15,-3 0 0-15,-9-2-1 16,-11 5-2-16,-13-9-5 15,2 12-28-15,-27-5-3 0,-6 9 1 16,-19-6-2-16</inkml:trace>
  <inkml:trace contextRef="#ctx0" brushRef="#br1" timeOffset="19682.1257">23410 5625 49 0,'0'0'32'16,"0"0"1"-16,-6 13 0 16,-14-14-18-16,12 12-2 15,-13-11-3-15,9 10-2 16,-8-8-1-16,10 6-1 15,-2-7-1-15,12-1-2 16,0 0-1-16,0 0-2 0,13 2 1 16,5-5-1-16,3-2 1 15,3-1-1-15,0-1 1 16,-1-1-1-16,0-2 1 15,-6-2-1-15,-5 1 1 16,-6 1-1-16,-5-2 1 16,-6 2 0-16,5 10-1 15,-23-12 1-15,2 12-1 16,-3 4 1-16,-4 5-1 15,-1 3 1-15,-1 6-1 16,3 0 1-16,2 2-1 16,6 1 1-16,4-4-1 15,10 1 1-15,3-3-1 0,8-3 2 16,7-3-2-16,8-4 2 15,2-4-1-15,5-8-1 16,4 0 1-16,-2-6-1 16,0-4 0-16,-2 0-1 15,-6-3 1-15,-6-2-1 16,-5 0 1-16,-9 3 0 15,-6 0 0-15,-7 4 0 16,-6 4 0-16,-8 5 1 16,-2 6-1-16,-6 6 0 15,0 5 0-15,-1 3 0 16,4 5 0-16,3-1 0 15,9 2 0-15,7 1 0 16,8-4 0-16,11-1 0 0,9-8 0 16,12-4 0-16,9-5 0 15,5-6 0-15,4-3 0 16,-2-5 1-16,-3-2-1 15,-8-3 0-15,-8-1 1 16,-12 2-1-16,-14-1 1 16,-12 4-1-16,-12 1 1 15,-10 3-1-15,-6 6 1 16,-6 2-1-16,-2 5 0 15,1 3 0-15,6 3 0 16,6 2 0-16,8 2 0 16,10 2-1-16,10-1 1 15,9-1-1-15,10-2 1 16,6-1 0-16,6-2-1 15,6-2 1-15,2-5 0 0,3-2 0 16,-3 0 0-16,-3-3-1 16,-4-1 1-16,-8 0 0 15,-17 7 0-15,7-14 0 16,-19 11 0-16,-12 1 0 15,-8 2 0-15,-8 1 0 16,-6 4 0-16,-5 2 0 16,-2 3 0-16,-1 1 0 15,3 2 0-15,9 1-1 16,4 0 1-16,10 2 0 15,9-3-1-15,9 2 1 16,10-15 0-16,9 21-1 16,8-16 2-16,9-3-1 15,6-4 0-15,3-5 0 0,3-2 1 16,-1-4-2-16,-3 1 2 15,-4-3-1-15,-9 2 0 16,-10-2 0-16,-12 2 1 16,-10 3-1-16,-11 0 0 15,-12 5 0-15,-7 1 0 16,-3 4-1-16,-3 5 1 15,-1 3 0-15,2 2-1 16,3 3 1-16,8 3-1 16,6 2 0-16,9 0 1 15,6-1 1-15,9 0-1 16,10-4 1-16,11-7-1 15,8-5 0-15,6-4 0 16,7-7 1-16,5-5-1 0,-4 0-1 16,1-3 1-16,-9-3-1 15,-8 5 1-15,-12-1 0 16,-10 4 0-16,-11 1 0 15,-15 6 0-15,-9 3 0 16,-7 2 0-16,-8 6-1 16,-6 4 1-16,-4 4 0 15,3 4 0-15,1 1 0 16,10 1-1-16,7-1 1 15,9 1 0-15,10-3 2 16,13-2-3-16,7-14 3 16,27 10-3-16,3-15 1 15,7 0 0-15,3-8 0 0,6-2 0 16,-4-3-2-16,0-4 3 15,-7 1-3-15,-8 0 2 16,-9 3 0-16,-12 0 1 16,-12 3-1-16,-12 2 0 15,-11 4 0-15,-13 5 0 16,-6 5 0-16,-7 5 0 15,-7 4 1-15,1 7-1 16,3 3 0-16,7 1-1 16,5 4 1-16,13 3 0 15,9-4 2-15,14-1-3 16,10-3 3-16,12-5-2 15,11-7 1-15,9-7-1 16,8-4 0-16,3-8 0 0,0-3-2 16,0-4 2-16,-6-4-2 15,-8-1 3-15,-11-1-3 16,-8 4 2-16,-15-1 0 15,-12 5 0-15,-8 3 1 16,-13 5-1-16,-2 1 0 16,-6 10 0-16,-3 3 0 15,-2 4-1-15,-3 6 1 16,5 4-1-16,1 3 1 15,5-3-1-15,7 6 1 16,5-3-1-16,9-2 2 16,12-3-1-16,10-6 1 15,10-7-1-15,11-6 2 16,8-3-2-16,3-8 0 15,2-4 1-15,1-4-3 0,-5-2 3 16,-6-1-2-16,-7 0 1 16,-10-1-1-16,-10 5 1 15,-10 2 0-15,-10 4 0 16,-8 2 0-16,-8 7 0 15,-5 6-1-15,-4 8 1 16,-4 6 0-16,1 4-1 16,3 5 1-16,5 4-1 15,9-1 3-15,5-2-3 16,11-3 3-16,11-2-2 15,12-8 2-15,10-4-3 16,6-10 3-16,11-9-2 0,4-3-2 16,2-6 2-1,-4-2-2-15,-2-4 2 0,-6 2-2 16,-9-3 2-16,-11 4-2 15,-14 3 3-15,-9 4-1 16,-11 2 1-16,-7 3-1 16,-9 5 0-16,0 2 0 15,-3 4 0-15,1 4 0 16,6 2 0-16,4 0 0 15,8 2-1-15,8 0 1 16,10 2 0-16,10-11-1 16,-2 17 1-16,2-17 0 15,25 10-1-15,-4-7 1 16,6-4 0-16,2-3 0 15,0-3 0-15,1-1 0 0,-5-6 0 16,-4 0 0-16,-6-2 0 16,-8-2 0-16,-9 2 1 15,-10 0-1-15,-8 1 0 16,-7 4 1-16,-6 5-1 15,-5 5 0-15,-3 6 0 16,1 6 0-16,3 4 0 16,3 4-1-16,10 4 0 15,3 0-1-15,12 2-1 16,2-6-4-16,17 12-25 15,-5-13-5-15,9 2 0 16,-14-20-1-16</inkml:trace>
  <inkml:trace contextRef="#ctx0" brushRef="#br1" timeOffset="24545.4039">21537 5856 44 0,'11'-19'28'15,"-1"3"5"-15,-5 1-2 16,8 9-19-16,-16-8-3 15,3 14 4-15,0 0-3 0,-10 13-2 16,-8-4 1-16,7 11-5 16,-7 3 1-16,4 7-3 15,0 3 2-15,4 8-3 16,2 0 2-16,3 4-3 15,5 0 0-15,5-3 1 16,0-5 0-16,3-5 0 16,2-8 1-16,-2-8-1 15,-8-16 1-15,18-2-1 16,-6-14 1-16,-4-7-1 15,-1-9 1-15,1-6-1 16,-2-4 0-16,-1-3 0 16,-2 2-3-16,-1 3 3 15,-4 5-2-15,1 5 2 0,-3 11-3 16,0 6 2-16,4 13 1 15,-15 6-1-15,3 12 2 16,-1 16-2-16,2 7 2 16,-1 14-3-16,2 6 3 15,1 4-2-15,2 2 0 16,7-4 0-16,1-4-1 15,7-9 2-15,-1-11-2 16,4-8 2-16,-1-16-1 16,1-9 1-16,3-15-1 15,-1-10 1-15,1-12-1 16,-3-9 1-16,4-10-1 15,-1-8 1-15,-1-7-1 16,-1-2 0-16,-3 4-1 16,-1 6 1-16,-6 8-1 0,-2 11 0 15,-2 11 2-15,-6 17-2 16,-5 17 1-16,-2 18 0 15,-5 15 1-15,0 12-1 16,-1 13 2-16,0 7-2 16,1 6-1-16,3 2 0 15,2-2 1-15,4-7 1 16,7-6-1-16,-1-10 1 15,9-10-1-15,0-13 1 16,7-9-1-16,2-17 2 16,3-15-2-16,6-11-1 15,-2-14 1-15,2-9-1 16,2-8 1-16,-5-6-1 15,-3-4 2-15,-3-1-2 0,-2 3 1 16,-6 9 0-16,-3 7 1 16,-5 11-1-16,-3 10 0 15,6 22-1-15,-17 4 1 16,6 19 0-16,-3 15 0 15,-1 7 0-15,-3 11 0 16,3 8 1-16,-3 1-1 16,5-1 1-16,1-6-1 15,3-4 1-15,0-12-1 16,9-7 1-16,0-16-1 15,0-19 1-15,18-1-1 16,-4-22-1-16,6-11 1 16,1-13-1-16,2-9 2 0,0-6-2 15,-1-9 1-15,-1 1-1 16,-4-1 2-16,-5 7-1 15,-3 9 0-15,-7 12 0 16,-4 12 0-16,-7 17-1 16,-3 19 1-16,-5 14 0 15,-3 18-1-15,-1 7 1 16,1 7 0-16,-1 4 0 15,-1 0-1-15,7-4 1 16,1-6 0-16,8-9 1 16,-1-12-1-16,6-9 0 15,1-15 0-15,8-14 0 16,1-15 1-16,2-12-1 15,3-16 1-15,-3-9-1 0,2-13-1 16,-3-11 1-16,-3-5-1 16,-2-4 0-16,-5 3-1 15,-5 5 1-15,-4 11-1 16,-4 14 0-16,-2 14 2 15,-3 17-3-15,-2 22 3 16,1 16-1-16,1 17 0 16,3 13 0-16,1 14 0 15,5 6 2-15,4 4 1 16,5 6-1-16,2-2 1 15,2-6 0-15,3-8 0 16,2-10 0-16,-1-9 0 16,3-15-1-16,-11-13-1 15,19-24 1-15,-10-10-2 0,2-16 2 16,-2-10-2-16,2-12-1 15,-2-10 1-15,-3-4-1 16,1-1 1-16,-2 4-1 16,1 7 3-16,-3 13-3 15,-2 14 2-15,-1 12 0 16,-4 20-1-16,4 17 1 15,-18 26-1-15,3 12 1 16,-4 16-1-16,-1 10 0 16,0 10 0-16,1 4 3 15,2 0-3-15,6-7 2 16,3-8 1-16,8-12 0 15,4-14-2-15,6-16 2 16,4-20-1-16,3-21-1 16,2-16 1-16,2-13-1 0,-3-18-1 15,0-10 0-15,-5-14 2 16,-6-7-2-16,-2-5 0 15,-5 4-2-15,-3 5 2 16,-4 8 1-16,-3 16-1 16,2 11 0-16,-2 16-1 15,3 22 1-15,7 21 0 16,-14 20 1-16,7 17 1 15,4 12-1-15,-1 13 1 16,2 8-1-16,1 9 2 16,2-4-2-16,-1-5 2 15,1-9-2-15,0-12 0 0,1-11 0 16,0-17 0-16,-2-21 0 15,8-15 1-15,-6-18-1 16,4-15 0-16,-5-12 1 16,0-13-2-16,0-13 1 15,2-9-2-15,-3-3 2 16,-2 0-2-16,2 8 2 15,-3 13-2-15,3 12 1 16,0 15 1-16,0 25 0 16,0 25-1-16,-5 23 1 15,1 25 0-15,2 17 0 16,-1 14 1-16,3 13-1 15,0 10 1-15,1 0 0 16,5-2 0-16,0-11 0 16,3-11 1-16,-2-14-2 0,3-16 0 15,-1-18 0-15,1-22 1 16,-2-19-1-16,1-21 0 15,1-17 0-15,-3-15-2 16,-2-14 3-16,0-14-2 16,2-12 1-16,-4-6-1 15,2-3 1-15,-4 4-1 16,0 7 1-16,-1 10 0 15,0 14 0-15,-1 17 0 16,-3 19 0-16,-2 26 0 16,-6 25 0-16,2 23-1 15,-1 21 1-15,-3 21 0 16,5 16-1-16,-2 15 2 15,2 9-1-15,0 0 0 0,7-5 1 16,0-12 0-16,2-14-1 16,1-21 1-16,0-16-1 15,3-24 0-15,-4-22 0 16,11-33 0-16,-4-18 0 15,1-16-2-15,0-21 2 16,4-17-1-16,0-14 0 16,2-13 0-16,3-2 1 15,-2 4-1-15,0 7 1 16,-1 12 1-16,-4 19 0 15,-1 20 0-15,-4 25 1 16,-5 26-1-16,0 21 0 16,-19 42-1-16,3 11 1 15,-2 16-1-15,0 12-1 0,1 10 1 16,-1 7-1-16,7-4 1 15,3-5-1-15,2-9 0 16,6-12 1-16,1-13-1 16,-1-13 1-16,4-17 0 15,-4-25 0-15,0 0 0 16,1-24 0-16,-4-16 0 15,-1-16 0-15,-1-13 0 16,-1-13 0-16,-1-12 0 16,3-2 1-16,-5 0 0 15,4 8 0-15,-4 10 0 16,4 16 0-16,-3 12-1 15,-1 25 0-15,9 25 1 16,-22 12-2-16,9 26 1 16,-3 13-1-16,4 13 1 0,-1 10-2 15,4 10 2-15,2-1-1 16,5-4 1-16,3-7-1 15,5-14 0-15,-2-6 1 16,6-14 0-16,-3-13 0 16,-7-25 0-16,11 1 0 15,-5-27 1-15,-1-14-1 16,-1-12 1-16,-1-12-1 15,-2-13 1-15,0-8 0 16,-5-1 0-16,1 5 0 16,-3 8 0-16,0 14 0 15,3 11-1-15,-2 15 0 16,2 18 0-16,3 15 0 15,-1 28 0-15,-1 10-1 0,7 9 1 16,-3 9-2-16,5 4 2 16,-1 3-1-16,2-3 1 15,2-7-1-15,-1-6 1 16,1-12 0-16,-2-9 0 15,0-12 0-15,4-14 1 16,-3-13-1-16,5-14 1 16,1-11 0-16,4-11 0 15,-3-7 0-15,3-8 0 16,-2-4 1-16,-6 1-1 15,0 6 0-15,-4 8 0 16,-5 11 0-16,-3 12-1 16,-4 12 0-16,5 18-1 15,-16 15 1-15,6 14-1 0,-3 11 0 16,0 10 1-16,1 3-1 15,1 7 1-15,1-3-1 16,5-4 1-16,4-7-1 16,2-9 0-16,3-9 1 15,0-10 0-15,-4-18-1 16,14-1 1-16,-8-15 1 15,-2-10-1-15,1-12 2 16,-1-9-2-16,-3-6 2 16,-1-4-1-16,-3 0 0 15,0 6-1-15,-2 6 1 16,-2 10 0-16,3 8-2 15,-3 13 1-15,7 14 0 0,-14 10-1 16,7 9 0-16,0 10 0 16,2 2 0-16,0 3 0 15,3 1 1-15,0 0-1 16,3-7 0-16,3-5 2 15,-1-6-2-15,3-7 2 16,-6-10-1-16,14-4 0 16,-7-10 1-16,3-10-1 15,0-6 1-15,0-8 0 16,0-4 0-16,-4-5 0 15,1 0-1-15,-3 5 1 16,-3 6-1-16,-4 10 0 16,0 7 0-16,3 19 0 15,-16 15-1-15,3 19 0 0,1 14 0 16,-1 13 0-16,-1 12-1 15,-1 10 1-15,5 9 1 16,1 6-2-16,4-1 2 16,5 1-1-16,4-2 0 15,2-7 2-15,2-3 0 16,-1-5 0-16,-2-9-1 15,4-10 2-15,-5-13-2 16,1-10 2-16,-4-13-1 16,1-14-1-16,-2-12 0 15,7-19-2-15,1-16 3 16,2-9-2-16,-1-7 1 15,0-8-1-15,0-4 1 16,-3 4-1-16,-2 4 1 16,-4 9 1-16,-5 14-2 0,-3 8 1 15,-4 14 0-15,-5 19-1 16,-1 16 0-16,-3 14 0 15,-1 12 1-15,-2 10 1 16,2 9-2-16,6 5 2 16,4-1-1-16,6-4 1 15,6-8-1-15,6-12 2 16,6-9-2-16,0-11 0 15,5-14 0-15,-2-13 1 16,1-14 0-16,-2-17-1 16,-1-9 1-16,-2-11-2 15,-6-8 3-15,0-6-3 16,-6-1 1-16,-3-1-2 15,-3 9 3-15,-3 9-3 0,-3 11 2 16,-3 12 0-16,0 14-2 16,-3 16 1-16,-2 16 1 15,5 11 1-15,-1 10-2 16,3 9 2-16,5 4 0 15,3 6 0-15,6 1-1 16,4-7 2-16,8-4-2 16,4-7-1-16,4-2 2 15,-1-11-1-15,0-10 0 16,1-10 0-16,-2-11 1 15,1-14 0-15,1-16-1 16,-1-13 1-16,-1-11-1 16,-2-9-1-16,1-4 2 0,-3-2-2 15,-1 7 1 1,-5 7-1-16,-2 13 1 0,-4 15-1 15,-4 12 0-15,2 13 3 16,-13 30-3-16,3 9 2 16,-2 13-1-16,-1 13 0 15,1 8 0-15,2 10 2 16,2 1-2-16,6-4-1 15,2-3 1-15,8-8 0 16,4-14 2-16,2-10-3 16,4-13 3-16,2-10-2 15,-2-15 2-15,2-15-2 16,-1-15 0-16,-1-13 1 15,-6-7-3-15,-4-12 3 0,-2-10-3 16,-6-6 3-16,-3-4-3 16,-4 5 3-16,-3 4-1 15,-4 8 1-15,0 10-1 16,-1 12 0-16,-1 18 0 15,2 15 0-15,-1 21 0 16,1 14 0-16,1 14-1 16,-1 11 1-16,5 7-1 15,1 5 0-15,6-2 1 16,3-4-1-16,8-8 0 15,5-15-1-15,6-14 1 16,4-14-1-16,4-13 0 16,0-14 1-16,-4-7 0 15,-6-7 1-15,-7-9 0 16,-9 0 1-16,-7 0 0 0,-8 0 1 15,-6 4 0-15,-5 2 0 16,-1 7-1-16,3 2 0 16,3 8-1-16,4 5 1 15,4 7-2-15,11 3 0 16,-2 22-1-16,11 4-3 15,2-4-5-15,16 21-7 16,-13-13-21-16,15 13-2 16,-2-7 0-16,4-1-1 15</inkml:trace>
  <inkml:trace contextRef="#ctx0" brushRef="#br1" timeOffset="25475.4571">23623 3937 103 0,'-1'-20'39'16,"1"20"2"-16,-5-21-2 15,5 21-34-15,0 0-1 16,0 0-1-16,-12 18-1 15,9 12 0-15,-3 11-1 16,1 13-1-16,-1 11 0 16,-1 10 1-16,1 8-1 15,-1-1-1-15,3-3 0 16,-2-7-2-16,5-7-1 0,-5-16-3 16,14 1-20-16,-13-32-13 15,11-3 0-15,-6-15 0 16,4-14 1-16</inkml:trace>
  <inkml:trace contextRef="#ctx0" brushRef="#br1" timeOffset="25649.4671">23417 4411 102 0,'-26'-14'39'16,"-3"-2"3"-16,16 12-2 15,-1 4-28-15,14 0-7 16,25 6-3-16,9-1 1 16,10-2-2-16,11-2-1 15,7 3-3-15,0-11-9 16,16 11-27-16,-17-6-4 0,2 6 1 15,-15-4-2-15</inkml:trace>
  <inkml:trace contextRef="#ctx0" brushRef="#br1" timeOffset="26865.5366">24220 5585 52 0,'0'0'31'0,"2"10"2"16,-2-10-1-16,0 0-10 16,0 0-19-16,-13-8 1 15,13 8 1-15,-25-8 1 16,5 8 0-16,-14-6-1 15,-3 10 1-15,-15-2-1 16,-3 7 0-16,-16 4-1 16,3 4-1-16,-8 2 0 0,8 1-1 15,1-1-1-15,15-2 0 16,11-3-1-16,18 0 0 15,23-14 0-15,17 12 0 16,23-10-1-16,20-4 0 16,16 1 0-16,12-3 0 15,12 0 0-15,-1-2 1 16,-9 3-1-16,-10 1 2 15,-14-1-1-15,-22 2 1 16,-22 1 0-16,-22 0 0 16,-33 9 0-16,-16 1 1 15,-20 1 0-15,-11-4 1 16,-2 5-1-16,1-4 0 15,9 3-1-15,12-4 0 16,22-2 0-16,22-5 0 0,16 0-2 16,46-11-1-16,12 0 1 15,15-3-1-15,10 3 2 16,5-2-1-16,-7 0 1 15,-5 4 0-15,-18 1 1 16,-20 0 0-16,-26 3 0 16,-29 3 0-16,-27 0 1 15,-17 0 0-15,-19 0 0 16,-6 2-1-16,0-1 0 15,2 1 0-15,11 0 0 16,16 0-1-16,19-1-1 16,18-3 1-16,20 4-1 15,13-10 0-15,11 3 1 16,9-2-1-16,4 0 1 0,3-3 0 15,5 1 0-15,-1 2-2 16,2 3-1-16,-8 0-1 16,-1 7-3-16,-13-6-3 15,6 18-7-15,-30-13-5 16,23 13 0-16,-23-13 8 15,-16 17 5-15,-8-8 3 16,-4 2 4-16,-5-1 4 16,-8-7 5-16,12 5 3 15,-6-3-6-15,7-6-6 16,11 1-2-16,3-8 0 15,14 8 2-15,-1-20 0 16,9 8 1-16,-1-3-4 16,7-4-16-16,5 10-2 0,-9-6-1 15,12 5-4-15</inkml:trace>
  <inkml:trace contextRef="#ctx0" brushRef="#br2" timeOffset="31750.816">2769 4862 30 0,'0'0'26'15,"0"0"4"-15,-2-16-6 16,2 16-11-16,0-11-2 15,0 11 0-15,0 0-2 16,2-10-1-16,-2 10 0 16,-1-13-2-16,1 13 0 15,-3-10-2-15,3 10 1 16,0 0-2-16,0 0 1 0,0 0-2 15,-13 12 0 1,12 14 0-16,0 11-1 0,-2 11 0 16,2 17 1-16,1 15-2 15,-1 17 1-15,2 13 0 16,0 14 3-16,1 12-3 15,-4 4 3-15,4 8-2 16,-2-3 0-16,0-3-1 16,2-12 1-16,4-9 1 15,-2-18-4-15,4-17 2 16,5-14-5-16,-2-26-4 15,15-8-28-15,-14-22 0 16,10-7-3-16,-22-9 0 16</inkml:trace>
  <inkml:trace contextRef="#ctx0" brushRef="#br2" timeOffset="33490.9156">2996 4962 30 0,'0'0'27'16,"-19"3"3"-16,19-3-2 15,-15 3-17-15,1-9-1 0,14 6 1 16,-21 0 0-16,21 0-1 15,-17 0 0-15,17 0-4 16,-13 1-1-16,13-1-2 16,0 0 0-16,0 0-2 15,0 0 1-15,0 0-1 16,6-13-1-16,5 7 2 15,0-4-1-15,4 2 1 16,2-3-1-16,3 0 1 16,3 1-1-16,-1 2 0 15,0 2 0-15,1 2 0 16,-1 1-1-16,-2 3 1 15,-4 1-1-15,1 2 1 16,-6 0-1-16,-11-3 1 0,14 8 0 16,-14-8-1-16,0 0 1 15,0 0 0-15,6 11 0 16,-6-11-1-16,0 0 1 15,0 0-1-15,0 0 1 16,0 0-1-16,0 0 0 16,0 0 1-16,0 0-1 15,-4 17 0-15,3-2 0 16,0 10 0-16,-3 8 2 15,0 14-2-15,-4 10 1 16,-1 13-1-16,0 9 1 16,2 9 0-16,0 5 0 15,3 9-1-15,4 0 2 16,0 4-1-16,3 2 0 15,3-3 0-15,1-4 0 0,-1-3-1 16,-3-4 2-16,1-13-2 16,-2-6 0-16,-3-9 1 15,0-13-1-15,-4-9 2 16,1-11-2-16,0-8 1 15,-2-7-1-15,0-8 0 16,6-10 0-16,-11 7 0 16,11-7 0-16,0 0 0 15,-13-1-1-15,13 1 2 16,0 0-2-16,-14 3 2 15,14-3-1-15,-22 2 0 16,6-1 0-16,-11-1 0 0,-2-1 1 16,-9-4 0-1,-5 2 0-15,-2-4 0 0,-4-2 0 16,5 2-1-16,5-3 0 15,10-1-3-15,14-1-2 16,7-16-15-16,30 4-17 16,1-11-5-16,22-2 3 15,5-15-4-15</inkml:trace>
  <inkml:trace contextRef="#ctx0" brushRef="#br2" timeOffset="35507.0309">2971 5238 61 0,'3'-27'34'0,"1"7"-1"15,-4 2 1-15,0 18-25 16,-1-21-2-16,1 21 0 15,0 0-1-15,-5 23 0 16,-4 11-1-16,8 21-1 16,-6 19-1-16,2 27-1 15,-5 26 1-15,-1 22 0 0,-3 16 0 16,-2 7 0-1,-4 1 0-15,2-5 0 0,-2-17-1 16,4-24 0-16,4-29-2 16,5-29 1-16,7-38-1 15,0-31 0-15,16-45 0 16,3-25-1-16,4-29 1 15,2-23-2-15,-1-23 1 16,-2-15-1-16,-3-7 1 16,-4 0 0-16,-6 3 0 15,-4 12 0-15,-9 19 1 16,-1 24 0-16,-1 24 1 15,0 25 0-15,-7 32 1 16,13 28-1-16,-16 33 0 0,6 25 1 16,0 25-1-16,8 23 0 15,-3 24 0-15,4 21 0 16,6 10 0-16,-1 0 0 15,5-9 0-15,3-15 0 16,4-20 0-16,-2-28 0 16,4-33-2-16,-3-39 1 15,2-33-1-15,3-32 1 16,1-28-1-16,-1-25-1 15,-1-17 0-15,-5-13 1 16,-8-12 0-16,-4-4-1 16,-6 1 1-16,-9 10 0 15,-5 23 1-15,-3 20 0 16,-3 25 0-16,-1 29 1 15,-2 38 0-15,1 33 0 0,3 37 0 16,2 30 0-16,-1 26 1 16,3 17-1-16,0 10 1 15,8 1-1-15,4-9 0 16,4-14 1-16,4-20-2 15,3-26 2-15,3-26-3 16,7-33 1-16,0-32-1 16,1-32 1-16,3-28-1 15,1-23-1-15,-5-23 1 16,-3-12-1-16,-8-16 1 15,-7-2 0-15,-2 1 1 16,-9 13-1-16,-4 16 1 16,-3 25 0-16,1 22 0 15,-1 29 1-15,5 34-1 0,2 36 1 16,2 31-2-16,3 32 2 15,3 24 1-15,0 17-2 16,5 12 2-16,4 2-1 16,2-13 0-16,5-14 0 15,3-19 0-15,2-29 1 16,3-32-2-16,6-38-1 15,5-39 1-15,-1-36 0 16,3-32-2-16,-2-22 1 16,-4-20 0-16,-6-18-1 15,-5-5 1-15,-12 2 1 16,-5 19-1-16,-8 21 0 15,-9 28 1-15,-2 28 1 16,-4 36 0-16,-2 38-1 0,-1 37 0 16,1 30 0-16,3 30 1 15,1 20 0-15,6 13 1 16,5 7-2-16,10-4 2 15,8-12-2-15,10-17 1 16,7-19 0-16,5-25-1 16,4-25 1-16,3-32-2 15,-1-28 1-15,1-28-1 16,-7-21 1-16,-3-21-2 15,-5-16 2-15,-7-12-1 16,-5-9 0-16,-6-1 0 16,-4 6 0-16,-5 10-1 15,-1 17 2-15,0 18-1 16,-3 19 1-16,2 25 0 15,0 25 0-15,0 25 1 0,4 25-1 16,-3 17 2-16,4 10-2 16,0 11 1-16,4 2-1 15,4-3-1-15,3-5 1 16,5-17 0-16,6-11-1 15,2-19 1-15,2-17-1 16,4-19 1-16,-2-15 0 16,0-17 0-16,-3-16 0 15,-4-9 1-15,-5-11-1 16,-3-4 0-16,-7-5 1 15,-5 4-2-15,-4 4 2 16,-4 12-2-16,-2 13 1 0,3 15 0 16,-2 20 0-16,0 20 0 15,2 20-1-15,2 19 2 16,2 16-1-16,-2 7 1 15,5 10-1-15,2 1 1 16,3-3-1-16,4-10-1 16,5-9 1-16,4-14 0 15,3-15 0-15,6-17 0 16,2-16 0-16,3-19 0 15,0-9 0-15,-1-13 0 16,-1-10 0-16,-7-6 1 16,-4-4-1-16,-9 1-1 15,-5 5 1-15,-11 7 0 16,-1 8 0-16,-7 14-1 15,-3 11 2-15,-3 13-2 0,0 15 1 16,4 12 1-16,-1 13-1 16,6 8 0-16,1 8 0 15,5 4 1-15,5 0-2 16,5-2 2-16,5-4-1 15,4-10 0-15,5-6 0 16,1-11 0-16,2-8 0 16,1-13 0-16,-1-13 0 15,-3-10 0-15,-3-9 0 16,-4-4 1-16,-7-5-1 15,-4 0-1-15,-7 3 2 16,-6 8-2-16,-5 10 1 16,-4 15 0-16,-4 11-1 15,-3 14-1-15,-1 12 0 0,4 7-1 16,1 4-2-16,13 9-6 15,-5-19-14-15,25 11-11 16,-4-17-2-16,15-1-3 16,2-15 2-16</inkml:trace>
  <inkml:trace contextRef="#ctx0" brushRef="#br2" timeOffset="36700.0989">2853 5616 60 0,'0'0'33'15,"0"0"-2"-15,0 0 0 16,0 0-24-16,0 0-2 16,-8-12 0-16,8 12 0 15,0 0 0-15,0 0-1 16,-15-12 0-16,15 12 1 15,-14-6-1-15,14 6 0 0,-20-6-2 16,7 4 0-16,-3-2 0 16,-2 0-1-16,-9 0-1 15,-1 2 1-15,-8 0-1 16,-5 2 1-16,-9-2-1 15,-5 7 1-15,-4-1-1 16,-5 2 1-16,-3 3 0 16,-3 1 0-16,-2 1 0 15,0 1 0-15,-3-2-1 16,-1 0 1-16,0-1-1 15,2-5 0-15,2 0 0 16,1-3 0-16,5-3 0 16,5-2 1-16,3-1-1 15,5 0 0-15,2-1 1 0,4 0-1 16,1 3 1-16,1-1-1 15,1 3-1-15,0 2 1 16,1 5 0-16,2 0 0 16,4 3 0-16,3-1 0 15,3 0 0-15,5 0 0 16,7-1 0-16,4-1 0 15,4-2 0-15,0-3 0 16,11-1 0-16,-16 1-1 16,3-2 1-16,-1 0 0 15,-9-1 1-15,-1 1 0 16,-4 2-1-16,-2-1 1 15,1 2 0-15,2 0-1 16,6 1 0-16,9-5-3 16,12 2-7-16,15-20-24 0,20 5-5 15,5-11-1-15,25-3-1 16</inkml:trace>
  <inkml:trace contextRef="#ctx0" brushRef="#br2" timeOffset="37836.164">2905 6000 48 0,'0'0'31'0,"0"0"1"16,0 0 1-16,0 0-21 15,-8-20-2-15,8 20 0 16,-11-19 1-16,11 19-3 15,-22-17-2-15,11 13-1 16,-11-3 0-16,1 7-2 16,-7-4-1-16,-1 3 0 15,-7 0-1-15,-2 2 0 16,-6 0 0-16,-2 1 0 15,-4 0 0-15,-2-1 0 16,-2-2 0-16,-2 1 0 16,-1-2 0-16,3 2 0 15,-3-4 0-15,-1 2-1 0,-1 0 1 16,-4 3-1-16,-4 1 0 15,-2 4 0-15,1-2 0 16,-1 2 0-16,2 0-1 16,1-1 2-16,4-3-1 15,4-2 0-15,6-2 0 16,5-1 1-16,3-3-1 15,3 1 1-15,1-2-1 16,4 1 0-16,0 1 0 16,0 2 0-16,0 2 0 15,1 2 0-15,-1 1 0 16,1 3 0-16,4-1 0 15,0 1-1-15,4 0 1 16,2-1 0-16,5-1 0 16,2-2 0-16,3-1 0 0,3-1 0 15,12 1 0-15,-16-4 0 16,16 4 0-16,-10-3 0 15,10 3 0-15,0 0 0 16,0 0 0-16,0 0 0 16,0 0 0-16,0 0-1 15,-11 0-1-15,11 0-1 16,0 0-4-16,-13-5-21 15,13 5-11-15,0 0 0 16,9-11-2-16,-3-4 3 16</inkml:trace>
  <inkml:trace contextRef="#ctx0" brushRef="#br2" timeOffset="40409.3113">932 5803 90 0,'-17'-2'35'0,"-4"-6"0"16,6 19-6-16,-5-12-22 0,9 11-4 15,-3-2 2-15,3 8-4 16,2 2 2-16,2 0-2 15,2 3 0-15,4-3 0 16,1-1 0-16,5 0-1 16,4-5 1-16,5-1-1 15,5-7 0-15,4-5 1 16,2-5-1-16,4-5 1 15,4-5-2-15,-1-5 3 16,-1-7-3-16,-5 1 1 16,-5-2 0-16,-7 2 0 15,-7 4 0-15,-7 5 0 16,-10 6 1-16,-6 10-2 15,-6 10 1-15,-2 4 1 0,-3 6 0 16,-1 5-1-16,6 1 2 16,0 3-2-16,8-4 1 15,9-5-1-15,5-3 2 16,0-15-2-16,25 14 0 15,5-16 0-15,6-6 0 16,8-5 0-16,5-7-1 16,-4 2 1-16,2-6 0 15,-3 2 0-15,-9 2-1 16,-10 4 2-16,-8 2-2 15,-17 14 1-15,5-10 1 16,-5 10-1-16,-26 13 1 16,5 0-1-16,-3 6 2 15,0-1-2-15,0 3 2 0,2 2-2 16,7-2 1-16,8-6-1 15,6-2 1-15,12-7-1 16,8-3 0-16,10-8 0 16,7-6-1-16,5-9 2 15,5-8-2-15,-3-2 0 16,0-2 0-16,-7 0 1 15,-6 0-1-15,-7 5 0 16,-10 4 1-16,-11 8-1 16,-2 15 2-16,-23-6 0 15,-1 13 0-15,-4 10 0 16,-8 5-1-16,0 5 1 15,1 3 1-15,4 2-2 16,7-3 1-16,4-3-1 16,12-1 1-16,11-10-1 0,9-7 1 15,11-6-1-15,8-9-2 16,6-2 2-16,4-7-2 15,1-2 1-15,0-1 0 16,-6-1 1-16,-4 2-1 16,-7 0 0-16,-10 5 2 15,-7 1-1-15,-8 12 1 16,-5-14 0-16,-7 13-1 15,-5 6 0-15,-3 1 1 16,-4 5-1-16,-1 6 2 16,0 2-1-16,5 2 0 15,4-1 0-15,3 2 0 16,8-6-1-16,10 1 1 15,9-11-1-15,10-4-1 0,4-6 1 16,7-5-2-16,5-5 3 16,3-6-2-16,-2-3 1 15,-6 1-1-15,-4 3 1 16,-7 0 0-16,-6 4 0 15,-12 0 1-15,-6 15-2 16,-16-11 2-16,0 13-1 16,-7 4 0-16,-5 8 0 15,-1 2 2-15,0 2-2 16,1 5 1-16,5-1-1 15,7 1 1-15,7 1-1 16,10-7 1-16,13-8-1 16,9-6 0-16,7-4 0 15,11-4-1-15,3-6 1 0,2-6-1 16,-2 0 1-16,-3-4-1 15,-8 2 1-15,-6 2-1 16,-11 0 1-16,-8 2 0 16,-9 2 1-16,-9 5-1 15,-7 0 0-15,-2 6 1 16,-5 1-1-16,-2 3 0 15,-1 7 0-15,3 4 0 16,-1 2 0-16,9 2 1 16,5 1-1-16,6 1 1 15,9-3-1-15,9 0 1 16,7-9-1-16,9-2 1 15,7-4-1-15,2-6-1 16,0-2 1-16,4-5-1 16,-4-1 1-16,-2-4-1 0,-4-1 0 15,-8 1 0-15,-3-2 1 16,-6-1 1-16,-6 1-2 15,-3 3 1-15,-4-2 1 16,-5 7-1-16,3 11 0 16,-19-8 0-16,9 13 0 15,-4 9-1-15,0 8 1 16,0 4 1-16,4 2-1 15,4 0 1-15,5-2-1 16,8-3 1-16,3-7-1 16,10-9 0-16,8-12 1 15,4-9-3-15,6-7 2 0,2-4-2 16,0-4 2-16,-2-2-2 15,-4 1 2-15,-6 3 0 16,-10 3-1-16,-4 8 1 16,-8 4 1-16,-6 12-1 15,-20-3 0-15,2 10 0 16,-5 4 0-16,-4 4 1 15,1 2-1-15,2 3 0 16,4 4-1-16,3-5 1 16,12 0 0-16,8-4-1 15,7-2 1-15,10-8 0 16,7-4-1-16,6-4 1 15,2-6 0-15,7-1 0 16,-5-6 0-16,-4 2 0 16,-4-2 0-16,-6 2 1 0,-8-1-1 15,-5 3 0-15,-10 1 0 16,0 11 1-16,-14-16-1 15,-1 12 0-15,-4 4 0 16,-2 5 0-16,-1 6 0 16,0 4 0-16,4 8 0 15,0 3 1-15,6 2-1 16,5 0 2-16,9-5-2 15,7-3 1-15,10-7-1 16,7-11 0-16,10-9 0 16,7-8-2-16,4-3 1 15,-3-5 0-15,-2-3 0 16,-6 2 0-16,-6 3 1 15,-8 5 0-15,-12 2 0 0,-10 14 1 16,-8-12-1-16,-7 12 1 16,-9 3-1-16,-3 6 0 15,-2 9 0-15,-4 6 2 16,4 3-2-16,4 3 2 15,7 3-1-15,7-1 0 16,10-3 0-16,12-7 0 16,10-8 0-16,13-12-1 15,6-10 0-15,8-9-2 16,0-9 2-16,3-5-2 15,-4 0 2-15,-8-3-2 16,-6 4 2-16,-14 4-2 16,-7 6 2-16,-11 6 1 15,-1 14-1-15,-26-8 1 16,2 13 0-16,-5 5-1 0,-4 10 1 15,-2 4 1-15,4 3-1 16,3 3 1-16,8-1-1 16,10-3 0-16,12-4 0 15,10-8 1-15,12-11-2 16,8-12-2-16,8-5 1 15,1-7-1-15,-1-5 2 16,-7-3-2-16,-5-1 2 16,-9 0-1-16,-9 2 0 15,-10 7 2-15,-9 1 0 16,-9 5 1-16,-2 6-1 15,-7 5 0-15,-3 9 0 16,-6 6-1-16,1 6 1 0,5 2-1 16,5 7 0-16,1-3-2 15,8 0-1-15,14 3-5 16,2-26-12-16,14 19-8 15,-14-19-13-15,28-12 0 16,-12-5-4-16,8 1 3 16</inkml:trace>
  <inkml:trace contextRef="#ctx0" brushRef="#br2" timeOffset="41897.3964">658 5816 74 0,'-2'-18'35'0,"2"18"-1"0,0 0 1 15,0 0-26-15,0 0-3 16,0 0-4-16,0 0 1 16,0 0-4-16,0 0 2 15,0 0 0-15,0 0-1 16,6 10 2-16,-6-10-2 15,0 0 2-15,0 11-1 16,0-11 2-16,0 0-2 16,5 12-1-16,-5-12 3 15,3 19-3-15,-3-6 2 16,3 3-2-16,-1 3 2 15,0 6-3-15,-2 1 3 0,1 6-2 16,-2 5 0 0,6 5 0-16,-2 2 1 0,2 4-1 15,2 2-1-15,2 4 1 16,2-1 0-16,1 5 0 15,4 0-1-15,-4 6 2 16,3 3-1-16,-3 3 1 16,-1 5-1-16,-2 6 1 15,-4 3 0-15,-3 3 0 16,-1 0 0-16,1 3 0 15,-3 1-1-15,2 1 2 16,-1 3-1-16,2-2 0 16,1 2 0-16,2-1 0 15,-1 1-1-15,2-1 0 16,0 0 0-16,-1-3-1 0,3 4 1 15,2-2-1-15,0 3 1 16,3-3-1-16,-4 5 2 16,2 2 0-16,-3 4 0 15,-3 5-1-15,-2 2 1 16,-7 6-1-16,-2 5 0 15,-2 5 0-15,-6 6 1 16,-1 0 0-16,-1 1-1 16,-1-1 0-16,-2-2-1 15,2-3 1-15,2-1-1 16,0-5 2-16,1-6-3 15,1-3 3-15,4-3-3 16,-2-2 1-16,5 0 1 16,-1-2-1-16,-2-3 0 0,4 0 0 15,1-2 0-15,1 1 0 16,-1-5 1-16,2 0-1 15,-2-6 1-15,3-8-1 16,2-6 1-16,1-5-1 16,1-10 0-16,-1-11-2 15,1-8 1-15,1-9-1 16,3-5-2-16,-2-17-6 15,13 8-16-15,-18-20-11 16,24 2 0-16,-13-15-2 16,12-1 1-16</inkml:trace>
  <inkml:trace contextRef="#ctx0" brushRef="#br2" timeOffset="42628.4382">692 12279 58 0,'-11'5'35'16,"11"-5"0"-16,0 0 0 16,0 0-24-16,0 0-5 15,10 9-1-15,-10-9-1 16,18 5-1-16,-4-4-1 15,10 1 0-15,5-2-1 16,15-2 0-16,7 1 0 16,8 0-1-16,7 0 1 15,8 2-1-15,1 3 1 16,3 3-1-16,2 2 0 15,-3 2 0-15,-2 0 0 0,-1-2-1 16,0-1-3-16,-7-14-7 16,8 6-24-16,-13-14-1 15,-1 4-2-15,-13-14 0 16</inkml:trace>
  <inkml:trace contextRef="#ctx0" brushRef="#br2" timeOffset="43294.4763">1993 11692 27 0,'-4'-22'26'16,"-1"3"6"-16,3 8-1 15,-5-3-20-15,7 14 1 16,0 0 0-16,0 0 0 16,-20 16-1-16,19 16-2 15,-8 4-3-15,4 15-2 16,-2 9-1-16,0 18-1 0,-1 16 0 15,1 19 0-15,-3 17 0 16,0 15-2-16,-6 17 2 16,1 7 0-16,-3 1-1 15,2-10 0-15,5-16-3 16,4-30-4-16,20-21-13 15,-9-46-19-15,21-32-2 16,-2-36-3-16,9-21 3 16</inkml:trace>
  <inkml:trace contextRef="#ctx0" brushRef="#br2" timeOffset="44654.5541">2537 10213 64 0,'-2'51'34'0,"-1"16"-2"16,5 28 2-16,-5 19-25 15,7 31-4-15,-8 22 0 16,5 32 0-16,-14 21-1 15,-4 22-3-15,-6 16 1 16,-3 11-2-16,-7 5 2 16,2 6 0-16,4-7 0 15,5-7-2-15,8-17 0 16,8-19 0-16,6-24-1 15,2-27-1-15,10-27 0 16,-4-26-1-16,4-29-2 0,-7-33-5 16,15-20-25-16,-20-44-2 15,0 0-1-15,8-43 0 16</inkml:trace>
  <inkml:trace contextRef="#ctx0" brushRef="#br2" timeOffset="45338.593">2930 12190 69 0,'0'0'37'0,"0"0"-2"16,-4 17 2-16,-1 4-31 16,5 17-2-16,-7 14 0 15,1 18 0-15,-9 12-1 16,4 13-1-16,-4-1-1 15,1-4-1-15,7-8-6 16,-4-25-27-16,16-15-4 16,3-29 0-16,13-18-3 15</inkml:trace>
  <inkml:trace contextRef="#ctx0" brushRef="#br2" timeOffset="45925.6268">3485 10934 44 0,'-2'34'29'0,"-3"11"3"16,2 23 0-16,-9 17-21 0,10 37 0 15,-10 20 1-15,7 41-4 16,-15 20-1-16,1 29 0 15,-11 11-3-15,0 9 0 16,-2-11-2-16,-1-11-1 16,4-25-2-16,6-34 0 15,9-27-7-15,2-41-26 16,20-21-3-16,-3-30-1 15,13-16-1-15</inkml:trace>
  <inkml:trace contextRef="#ctx0" brushRef="#br2" timeOffset="47568.7206">3397 12484 17 0,'0'0'31'16,"0"0"1"-16,0 0 1 15,-18-13-16-15,18 13-4 16,0 0-3-16,0 0-3 16,0 0-3-16,10 11 0 15,-10-11 0-15,11 3-2 16,-11-3 0-16,17 5-1 0,-4-3 0 15,1 3 0-15,1-2-1 16,3 3 0-16,3 0 1 16,5 2-1-16,1 0 0 15,3 2 1-15,8 1 0 16,3-1-1-16,9-2 0 15,10-1 0-15,6-1 1 16,8-3-2-16,11-4 2 16,7-5-1-16,7-1 0 15,10-2 1-15,12-4-1 16,4 2 1-16,10-5-1 15,8 1 1-15,11 1-1 16,7 1 0-16,6 2 0 0,4 1 1 16,6 0-1-16,2 1 1 15,4 2-1-15,4 0 0 16,4 0 0-16,8-2 1 15,2 0-1-15,12-3 0 16,7 1 0-16,7 0 0 16,14 0-1-16,4-2 1 15,3 0 1-15,10 3-1 16,7-3 0-16,5 3 0 15,4 1 1-15,2-1-1 16,5 5 1-16,6 0-1 16,8 2 1-16,4-1-1 15,9 1 1-15,5-1-1 16,6 1 0-16,10-4 1 0,0-5-1 15,11 2 0-15,0-4 1 16,7 1-1-16,0 1 1 16,5 1-1-16,-5 1 0 15,3 3 0-15,0 4 0 16,-4 0 0-16,1 3 0 15,42 1 0-15,-42-2 0 16,1 1 1-16,2 0 0 16,2-3-1-16,5 0 1 15,-4 0-1-15,2 0 1 16,-52-1-1-16,40 4 1 15,-6 0-1-15,-11 2 1 16,-8 6-1-16,-14-1 0 16,-11 4 0-16,-8 1 0 0,-9 2 1 15,-9 0-1-15,-9 0 1 16,-8-2 0-16,-9-2 0 15,-8-2-1-15,-9-1 1 16,-16-1-1-16,-15 1 0 16,-18 1-2-16,-26-3-3 15,-12 13-4-15,-33-14-15 16,-11 17-12-16,-26-6-1 15,-13 9-2-15,-19-4 2 16</inkml:trace>
  <inkml:trace contextRef="#ctx0" brushRef="#br2" timeOffset="48035.7475">24216 12283 39 0,'11'-8'29'15,"-11"8"0"-15,0 0-2 16,0 0-26-16,0 0 0 16,0 0 0-16,0 0-1 15,0 0-2-15,0 0-11 16,0 0-13-16,0 0-3 15,-14 1 1-15,14-1 0 16</inkml:trace>
  <inkml:trace contextRef="#ctx0" brushRef="#br2" timeOffset="49269.8181">24062 12376 31 0,'0'0'29'16,"0"0"3"-16,17-2-2 15,2 5-19-15,-6-12-3 16,15 10 1-16,-5-9-1 15,15 6-2-15,-1-3 0 16,9 2-3-16,1 0 0 16,1-1-2-16,3 2 0 15,-8 1-2-15,-1 2 0 16,-11-1-1-16,-4 5-1 0,-12-5-3 15,-1 6 1-15,-14-6-1 16,0 0 0-16,0 0 0 16,0 0 0-16,0 0 2 15,0 0 0-15,0 0 2 16,0 0 3-16,0 0 2 15,-6-19 2-15,6 19 1 16,5-17 1-16,-5 17 1 16,1-26 0-16,3 15-1 15,-8-12-1-15,5 2-2 16,-6-7-2-16,4 1 0 15,-1-6 0-15,1 1-1 16,-2-4 1-16,3-1 0 16,-1-2 1-16,0 1 0 15,0-7 0-15,1 1 0 0,0-4-1 16,2-2 1-16,2-4-2 15,-2-5 1-15,3-5-2 16,-1-5 1-16,4-2 0 16,-1-3-2-16,1-3 2 15,-2-7-2-15,-1-2 2 16,-4-3 1-16,4-3-1 15,-4-2 0-15,-2-6 0 16,-3-2-1-16,0-7 2 16,-1-1 0-16,0-5 0 15,1-5-2-15,0 0 2 16,3-6-2-16,0 1 0 15,2-4 0-15,1 1 1 16,2-3-3-16,-3 7 2 0,-1-2-2 16,1 6 1-16,0 2 0 15,-2 2 0-15,1 1 2 16,0 3-2-16,0 2 1 15,0 3 0-15,1-4 1 16,2 1 1-16,1-1-1 16,1-1 0-16,-1 0 1 15,1 3-1-15,1-2 0 16,0 3 0-16,-1 6 0 15,-1-1 0-15,1 7-1 16,-1 3 0-16,1 5 1 16,1 1-1-16,2 6 0 15,0 4 0-15,0 1-1 16,1 3 1-16,0 4-1 0,1 5 2 15,-1 1-2-15,-2 0 1 16,-2 5-1-16,2-1 2 16,0 5-2-16,-3 0 2 15,-2 2-1-15,3 4 0 16,-1 0 0-16,0 5 0 15,0 4 0-15,-1 5-1 16,-1 5 2-16,2 5-2 16,-4 0 2-16,2 2-3 15,-2 1 2-15,3 1-1 16,-2 3 0-16,1-1 1 15,2 1-1-15,-1 0 1 16,2 3-2-16,-5 14 3 16,7-15-1-16,-7 15 0 15,0 0 0-15,0 0 0 0,0 0 0 16,0 0 0-16,0 0 0 15,0 0 0-15,-18-3 1 16,8 3-1-16,-6 0 0 16,-5 0 1-16,-8 0-1 15,-9 1 1-15,-8 2 0 16,-8 2 0-16,-9 7 0 15,-6-4-1-15,-4 6 1 16,2 2-2-16,5-6 1 16,9 3-6-16,1-18-15 15,28 4-18-15,4-15-1 16,20 1 0-16,4-11-2 0</inkml:trace>
  <inkml:trace contextRef="#ctx0" brushRef="#br2" timeOffset="50303.8772">3971 10795 75 0,'3'-25'36'16,"3"8"0"-16,-10-4 0 16,4 21-27-16,-5-22-3 15,5 22-1-15,0 0 0 16,-12 32-2-16,7 2 0 15,1 16-3-15,-1 10 0 16,1 11-2-16,-2 10 1 16,0 7-3-16,4 2 0 15,-3-10-3-15,15 4-18 16,-7-18-13-16,12-8 2 15,-1-20-2-15,10-10 1 16</inkml:trace>
  <inkml:trace contextRef="#ctx0" brushRef="#br2" timeOffset="50499.8884">4037 11280 87 0,'0'0'37'15,"-21"-1"-1"-15,21 1 0 16,0 0-34-16,13-1-1 15,7-7-1-15,8-8-1 16,8-2-2-16,2-12-6 16,20-1-25-16,-9-9 0 15,8 1-2-15,-9-12 1 16</inkml:trace>
  <inkml:trace contextRef="#ctx0" brushRef="#br2" timeOffset="50695.8995">4479 10713 93 0,'-24'31'37'0,"-6"8"0"15,9 16-1-15,-5 4-32 16,8 8-4-16,4 3 1 16,5 2-1-16,4-3 0 15,9-4-3-15,7-5-1 16,2-15-6-16,18 1-26 15,-6-16 0-15,10-4-2 16,-2-18 1-16</inkml:trace>
  <inkml:trace contextRef="#ctx0" brushRef="#br2" timeOffset="50890.9108">4690 11204 82 0,'-27'0'39'0,"16"15"-1"15,-8 2 0-15,11 9-34 16,-3 7-2-16,5 1-1 15,5 1 0-15,1-1-3 16,9 3-4-16,-4-20-20 16,14 5-11-16,-4-19-1 15,10-3 0-15,-8-14 0 16</inkml:trace>
  <inkml:trace contextRef="#ctx0" brushRef="#br2" timeOffset="51037.9192">4675 11032 82 0,'-19'-25'39'0,"-1"3"-4"15,12 10-2-15,8 12-52 16,0 0-16-16,26 6 1 16,-5-1-2-16,10 5 1 15</inkml:trace>
  <inkml:trace contextRef="#ctx0" brushRef="#br2" timeOffset="51566.9494">5060 11210 82 0,'-19'7'39'15,"-9"-8"0"-15,5 9 1 16,-12-4-35-16,8 11 0 16,-1 6 0-16,3 5-1 15,1 3-1-15,6 6-1 16,4-3 0-16,11 0-1 15,7-6 0-15,11-9-1 16,8-10 1-16,6-8-2 16,7-11 1-16,6-6 0 15,-3-6 1-15,-2-5-1 16,-3 1 0-16,-7 2 0 15,-6 5 0-15,-4 4 0 16,-7 12 0-16,-10 5-1 0,0 31 1 16,-7 8 0-16,-5 19-1 15,2 14 2-15,-4 11-2 16,4 11 1-16,-3 6 0 15,2-3 0-15,-1-9 0 16,4-9-1-16,1-17 2 16,2-16-1-16,-4-19 1 15,-3-14-1-15,1-21 1 16,-3-14 0-16,1-12-1 15,1-10 1-15,3-8-1 16,0-7 1-16,5-1-1 16,7-2 0-16,6 3-1 15,6 4 1-15,8 3-1 16,6 1-2-16,7 4-2 0,6-9-9 15,20 14-21-15,-10-14-5 16,13 8-1-16,-4-14 0 16</inkml:trace>
  <inkml:trace contextRef="#ctx0" brushRef="#br2" timeOffset="51921.9698">5660 10781 103 0,'-15'22'39'16,"-12"5"1"-16,7 28-5 15,-3-2-31-15,5 15-2 16,-3 7 2-16,6 9-2 16,1-2 0-16,4-2-2 15,6-6 1-15,6-10 0 0,4-13 0 16,3-14 0-16,4-17-1 15,5-18 1-15,6-16-1 16,0-9 0-16,-1-9 1 16,1-4-1-16,0-4 0 15,-1 1 0-15,-3 8 0 16,-4 9 0-16,-4 13 0 15,1 7 0-15,-4 13-2 16,2 5-2-16,2 14-6 16,-11-13-13-16,20 17-18 15,-8-11 0-15,10 2-2 16,-3-12 1-16</inkml:trace>
  <inkml:trace contextRef="#ctx0" brushRef="#br2" timeOffset="52475.0012">6541 11145 77 0,'0'0'38'0,"0"0"-1"16,0 0 1-16,-13 7-33 15,15 8-1-15,-5 6-1 16,9 10 1-16,-4 2-1 15,5 10 0-15,-1 2-1 16,5 1 0-16,-1-3 0 0,0-5 0 16,3-8 0-16,-1-9-1 15,2-13 1-15,3-13-2 16,3-11 1-16,-1-13 0 15,6-9 0-15,-3-8-2 16,2-2 0-16,-2-3-2 16,1 2 0-16,-7 3-4 15,6 19-11-15,-15-3-19 16,8 17-3-16,-8 1 0 15,6 15 1-15</inkml:trace>
  <inkml:trace contextRef="#ctx0" brushRef="#br2" timeOffset="52834.0217">7102 11210 81 0,'-12'8'39'15,"1"9"-1"-15,-11-4 2 16,11 8-33-16,-10-1-3 15,9 7 1-15,-2-2-1 16,8 3-1-16,2-5-1 16,10-1 1-16,8-5-2 15,6-5 0-15,5-9 0 16,5-4-1-16,3-6 1 15,1-7-1-15,-6-3 0 16,-3-6 1-16,-10 1-1 16,-6-5 0-16,-10 6-1 0,-7-1 1 15,-7 2-1-15,-4 2 0 16,0 6-1-16,0 2-1 15,5 6-1-15,-1-2-1 16,15 6-6-16,0 0-25 16,20 3-3-16,-3-9 0 15,16 0-2-15</inkml:trace>
  <inkml:trace contextRef="#ctx0" brushRef="#br2" timeOffset="53083.0362">7711 10744 94 0,'-2'-19'40'0,"-12"4"0"16,14 15 0-16,-24 12-34 16,14 17-1-16,0 9-2 15,4 11 0-15,2 13-1 16,-2 6-2-16,1 4 1 15,7 1-2-15,2-6-1 16,5-8-2-16,11-9-1 16,1-28-13-16,20-4-22 15,-4-25 0-15,17-12-2 16,-2-20 0-16</inkml:trace>
  <inkml:trace contextRef="#ctx0" brushRef="#br2" timeOffset="53287.0478">8219 10722 80 0,'-17'3'41'0,"1"27"-1"15,-14 13 1-15,3 24-18 16,-2 0-20-16,4 9-2 16,2 1 1-16,5-1-3 15,6-4 0-15,6-9-2 16,7-7-1-16,1-17-3 15,13 2-16-15,-10-27-18 16,5-7 1-16,-5-17-1 16,4-5 1-16</inkml:trace>
  <inkml:trace contextRef="#ctx0" brushRef="#br2" timeOffset="53462.0578">7944 11098 87 0,'0'0'37'0,"0"0"1"15,12-5 0-15,6 5-34 16,16 1-2-16,7-1-2 15,9 0 0-15,9 0-3 16,0-5-6-16,16 7-26 16,-19-7-1-16,5 7-2 15,-13-6 0-15</inkml:trace>
  <inkml:trace contextRef="#ctx0" brushRef="#br2" timeOffset="53828.0788">8588 11045 97 0,'0'0'40'0,"-21"-15"2"15,4 21-8-15,-12-8-26 16,-1 11-2-16,-6 2-1 15,-1 11-2-15,-3 3-1 0,3 9 0 16,5 0-1-16,8 2 0 16,7-2 0-16,14-2 0 15,12-9-1-15,13-10 1 16,12-10-1-16,7-10 1 15,8-7-1-15,0-9 0 16,-2-6 0-16,-3-2 1 16,-8-1-1-16,-7 3 0 15,-10 4 0-15,-9 5 0 16,-5 11 0-16,-5 9 0 15,0 0 0-15,-20 21 0 16,6 6 0-16,-1 11 0 16,-1 7-1-16,0 8 0 15,2 4-1-15,2-1-2 0,6 1-3 16,-4-15-7-16,22 7-14 15,-15-22-14-15,10-5 0 16,-7-22-2-16,21-3 1 16</inkml:trace>
  <inkml:trace contextRef="#ctx0" brushRef="#br2" timeOffset="54752.1315">9102 11105 88 0,'-10'-5'40'0,"-13"-4"3"16,0 10-4-16,-9-4-32 0,2 7-1 16,-6 4-2-16,4 10-1 15,1 6 0-15,4 9-2 16,8 5 0-16,9 3 0 15,9-1 0-15,11-1 0 16,9-9-1-16,9-8 1 16,10-10-1-16,4-12 0 15,0-13 1-15,1-8-1 16,-4-9 0-16,-6-5 1 15,-6-2-1-15,-5-1 1 16,-11-2-1-16,-1 8 0 16,-9 8 0-16,-2 7 0 15,1 17 0-15,-14 4 0 16,6 22 0-16,-4 16 0 15,-2 18 0-15,-2 19 0 0,-1 15 0 16,-5 10 0-16,0 10 0 16,-7-2 0-16,-4 1 1 15,-3-8 0-15,-1-13-1 16,-3-12 1-16,-3-23-1 15,3-19 1-15,-1-23 0 16,7-16-1-16,7-23-2 16,8-20-1-16,13-12-2 15,5-23-8-15,20 9-6 16,-1-22-13-16,21 11-11 15,1-8 0-15,19 13-1 16,2-5 3-16</inkml:trace>
  <inkml:trace contextRef="#ctx0" brushRef="#br2" timeOffset="55111.1522">9376 11205 99 0,'-1'19'42'16,"1"-19"1"-16,19 12-2 15,11-15-38-15,8-5 1 16,3-6-2-16,9-6 0 16,-1-4 0-16,-2-1-1 15,-6-3 0-15,-11 0 1 16,-13 2-1-16,-10 2 1 15,-11 6-1-15,-15 10 1 16,-11 9-1-16,-11 10-1 0,-2 11 1 16,-1 11-2-16,4 7 2 15,6 9-2-15,10 2 2 16,15-5-2-16,13-5 0 15,16-8 0-15,17-11-2 16,12-17-3-16,19-2-6 16,-5-28-10-16,19 7-18 15,-15-14-4-15,1-2 0 16,-17-3 1-16</inkml:trace>
  <inkml:trace contextRef="#ctx0" brushRef="#br2" timeOffset="55715.1867">1142 11647 95 0,'-12'4'42'15,"-6"-5"-1"-15,18 1-2 16,-10 14-32-16,24-13-6 15,16-2-4-15,17-14-10 16,28 10-24-16,5-11-4 16,25 3 1-16,7-8-3 15</inkml:trace>
  <inkml:trace contextRef="#ctx0" brushRef="#br1" timeOffset="59891.4256">3812 11743 74 0,'0'0'37'0,"3"-22"1"15,-3 22 1-15,0-15-34 16,0 15 0-16,2 22-1 16,1 7 2-16,-3 10-3 15,0 9-2-15,1 12 1 16,-2 5-3-16,3 4-1 15,-2-6-5-15,10 7-19 16,-10-26-14-16,10-3 2 16,-5-24-1-16,9-9 0 15</inkml:trace>
  <inkml:trace contextRef="#ctx0" brushRef="#br1" timeOffset="60070.4358">3792 11989 89 0,'-12'-15'40'0,"12"15"-1"16,0-11 2-16,19 5-36 15,4-1-2-15,17 0-2 16,7-1-2-16,8-15-18 16,14 13-20-16,0-12 0 15,5 6-3-15,-7-6 3 16</inkml:trace>
  <inkml:trace contextRef="#ctx0" brushRef="#br2" timeOffset="65230.7309">2042 5153 101 0,'-14'0'39'0,"14"0"1"15,15-17-2-15,12 2-35 16,5-2-2-16,12-3-1 16,11 1-3-16,1-7-11 15,17 12-25-15,-2-1 0 16,1 10-1-16,-11-1-3 15</inkml:trace>
  <inkml:trace contextRef="#ctx0" brushRef="#br3" timeOffset="70941.0576">6561 1966 52 0,'-2'-11'30'0,"2"11"1"15,-20-18 1-15,9 18-22 16,-13-4-1-16,6 9 1 16,-16 2-2-16,3 8-1 15,-11 3-2-15,3 8-1 16,-7 9-1-16,2 7-1 15,-1 5 0-15,4 7 0 16,3 6-1-16,6 8 0 16,8 0 0-16,8 0-1 15,7-8 1-15,14-3 0 16,10-12-1-16,11-8 1 15,12-15-1-15,8-16 1 16,6-12 0-16,4-10 0 0,-3-6 0 16,-2-3-1-16,-9-1 1 15,-7 3 0-15,-10 5 0 16,-9 8-1-16,-16 10 0 15,0 0 0-15,5 30 0 16,-12-5-1-16,1 6-1 16,0-6-1-16,11 5-3 15,-5-30-20-15,29 19-10 16,0-38-1-16,16-6 0 15,3-22-1-15</inkml:trace>
  <inkml:trace contextRef="#ctx0" brushRef="#br3" timeOffset="71195.0721">7056 1845 101 0,'-12'0'35'16,"-5"5"2"-16,8 13-3 15,-3 2-32-15,4 11-1 16,-3 12 2-16,5 8-3 16,-4 12 1-16,0 7 0 15,-4 7-2-15,2-1 0 16,4 2-2-16,1-10-3 15,21 1-11-15,-8-26-19 16,20-3 1-16,1-23-2 0,12-6 2 16</inkml:trace>
  <inkml:trace contextRef="#ctx0" brushRef="#br3" timeOffset="71576.0937">7371 2295 93 0,'-14'1'36'0,"-14"-2"0"15,7 15 1-15,-15-1-33 16,10 9 0-16,-1 5-1 16,4 10 1-16,2 1-2 15,3 6 1-15,8-2-1 16,8 1-1-16,9-7 0 15,7-9 0-15,8-10 0 0,7-13-1 16,3-13 1-16,7-12-1 16,3-12 1-16,-4-6-1 15,-3-5 1-15,-4-1-1 16,-8 4 1-16,-3 3-1 15,-7 11 0-15,-7 6 0 16,-6 21 0-16,0 0-1 16,-11 8-1-16,1 15-1 15,4 10-2-15,-2 0-3 16,13 15-12-16,-3-14-18 15,12 5 1-15,1-17-2 16,14 0 2-16</inkml:trace>
  <inkml:trace contextRef="#ctx0" brushRef="#br3" timeOffset="71910.113">7978 2214 92 0,'-33'-17'37'16,"9"24"-1"-16,-13-3 2 15,0 10-33-15,2-2 0 16,6 4-1-16,6-4-1 16,8 2-1-16,9-3-1 15,6-11 0-15,27 15-1 16,0-10 0-16,9 2 0 15,0 0 0-15,1 1 1 16,-1 3-1-16,-6 0 0 16,-11 5 0-16,-9 5 0 0,-10 6 1 15,-11-2-1-15,-5 3 0 16,-7-2-1-16,0-4-2 15,5-1-1-15,-1-18-4 16,19-3-27-16,0-13-3 16,19-5 1-16,3-17-2 15</inkml:trace>
  <inkml:trace contextRef="#ctx0" brushRef="#br3" timeOffset="72266.1334">8389 2139 96 0,'0'0'38'15,"-21"2"1"-15,9 10-2 0,-11-1-33 16,6 1-1-16,-2 4 0 16,3 3-1-16,1 2 0 15,1-1-1-15,6 0 0 16,7-2 0-16,4-1-1 15,7-4 0-15,6-5 0 16,9-5 0-16,5-2 0 16,4-2 0-16,-2-3 0 15,2 2 0-15,-3 1 1 16,-5 4-1-16,-9 4 0 15,-10 9 1-15,-8 6-1 16,-9 9 0-16,-9 3 1 16,-5 3-1-16,-3 2-1 15,-2-5-2-15,6 1-2 0,-1-22-14 16,17 5-19-16,7-18-1 15,10-15-1-15,9-16-1 16</inkml:trace>
  <inkml:trace contextRef="#ctx0" brushRef="#br3" timeOffset="72762.1617">9477 1765 87 0,'0'0'37'15,"0"0"0"-15,-6 43-3 16,-2-6-27-16,8 13-3 16,-4 7 1-16,2 10-3 15,-3 4 1-15,4 5-3 16,-2 0 0-16,0-1-2 15,3-3-3-15,-5-22-14 16,13 5-19-16,-5-16 0 16,5-5 0-16,-5-20-1 15</inkml:trace>
  <inkml:trace contextRef="#ctx0" brushRef="#br3" timeOffset="72979.1742">9292 2320 95 0,'-17'-2'37'15,"17"2"1"-15,0 0-1 16,0 0-35-16,36 2-1 16,4-10-2-16,10-2 1 15,7-8-3-15,9 2-4 16,-3-18-14-16,14 15-16 15,-11-11 0-15,4 14 0 16,-12-7 1-16</inkml:trace>
  <inkml:trace contextRef="#ctx0" brushRef="#br3" timeOffset="73312.1932">9983 2152 86 0,'-16'21'37'16,"-13"-5"-1"-16,10 13 2 16,-8-4-32-16,11 9 0 15,-1-1-2-15,6 7 0 16,2-4-1-16,7 2-1 15,6-8 0-15,10-5 0 16,7-13-1-16,12-11 0 16,5-13 0-16,8-11-1 15,3-7 1-15,0-7-1 16,-2-2 1-16,-6-1-1 15,-4 5 1-15,-13 3-1 16,-5 8 1-16,-10 8-1 16,-9 16 0-16,0 0-1 15,-9-1 1-15,-5 16-1 0,3 8-1 16,-2 3-1-16,8 6-3 15,-1-7-5-15,17 11-27 16,-4-18-1-16,18-1 0 16,-1-18-2-16</inkml:trace>
  <inkml:trace contextRef="#ctx0" brushRef="#br3" timeOffset="73763.219">10552 1734 86 0,'-18'31'39'0,"-6"9"0"0,9 18 1 16,-5 9-23-16,10 7-14 15,3 2 1-15,3 5-2 16,5-6 0-16,5-1-1 15,0-9-1-15,7-10 0 16,-4-10 0-16,3-11 0 16,-2-11-1-16,0-11 1 15,-10-12-1-15,19-21 1 16,-11-7-1-16,3-6 1 15,-2-8 0-15,4-3-1 16,2 3 1-16,2 0 0 16,4 12 0-16,1 6 0 15,1 10-1-15,0 11 1 0,-1 11 1 16,-1 8-1-16,-6 6 1 15,-1 8-1-15,-9 2 1 16,-7 6-1-16,-7-1 1 16,-9 0-1-16,-10-2-1 15,-3-6 1-15,-4-4-2 16,-5-11-1-16,8-5-4 15,-5-28-24-15,21 7-9 16,1-21 1-16,23 3-2 16</inkml:trace>
  <inkml:trace contextRef="#ctx0" brushRef="#br3" timeOffset="74131.2399">11024 2277 98 0,'0'0'38'0,"-10"21"2"16,10-21-2-16,15 3-35 16,1-7-2-16,11-2 1 15,3-4 0-15,7-3-1 16,1-2-1-16,0-3 1 15,-4 1 0-15,-9-2 1 16,-8-1-1-16,-12 5 1 16,-9 2 0-16,-10 8 0 15,-14 5 0-15,-3 6-1 16,-6 8 0-16,-1 6 0 15,-3 10 0-15,6 5-1 0,5 4 1 16,10 4-2-16,11-2 1 16,6-3-2-16,20-1-5 15,2-26-18-15,25 7-16 16,1-19 0-16,19 0-2 15,6-21 0-15</inkml:trace>
  <inkml:trace contextRef="#ctx0" brushRef="#br3" timeOffset="74717.2736">12564 1918 81 0,'0'-34'39'0,"-11"-3"-1"15,7 7 2-15,-16 3-31 16,6 5-2-16,-6 7-3 15,0 15 1-15,-6 12-1 16,-2 17-2-16,-6 14 1 16,-1 18-3-16,-3 9 2 15,0 13-3-15,1 6 2 0,3 8-3 16,9-2 1-1,4-7-2-15,12-1-2 0,7-20-1 16,20 1-26-16,-7-27-8 16,17-7 0-16,-10-25 0 15</inkml:trace>
  <inkml:trace contextRef="#ctx0" brushRef="#br3" timeOffset="74915.2849">12110 2337 107 0,'-19'-4'39'0,"19"4"1"16,-15 6-1-16,15-6-38 16,22 2-1-16,13-9-2 0,12 0-2 15,8-9-3-15,20 9-28 16,-5-15-4-16,11 9 1 15,-7-7-2-15</inkml:trace>
  <inkml:trace contextRef="#ctx0" brushRef="#br3" timeOffset="75265.3049">12757 2258 96 0,'-16'17'39'0,"-10"-2"1"16,13 12-2-16,-4-7-33 15,6 10-1-15,-1 0-1 16,8 4 0-16,2-4 0 15,6 1-2-15,6-5 1 0,7-5-2 16,5-9 1-16,4-11-1 16,3-11 0-16,5-11 1 15,-2-9-1-15,2-6 0 16,-4-3 1-16,-2-2-1 15,-4 3 0-15,-3 3 1 16,-5 7-1-16,-5 8 0 16,-3 8 0-16,-8 12 0 15,0 0 0-15,-3 25 1 16,-4 0-2-16,0 8 0 15,2 1-1-15,2 2-2 16,9 6-5-16,-9-24-25 16,25 4-6-16,0-23-1 15,17-3-1-15</inkml:trace>
  <inkml:trace contextRef="#ctx0" brushRef="#br3" timeOffset="75543.3208">13519 1649 105 0,'0'0'41'0,"-18"8"1"15,16 13-1-15,-10 8-36 16,11 9-3-16,-4 10 1 15,1 16-1-15,-7 7 1 16,1 13-3-16,-4-1 1 0,-2 1-2 16,2-4-1-16,2-8-2 15,7-9-2-15,4-31-16 16,19 4-18-16,-2-29-2 15,20-9 0-15,-1-23 0 16</inkml:trace>
  <inkml:trace contextRef="#ctx0" brushRef="#br3" timeOffset="75767.3336">13933 1643 114 0,'-12'42'41'16,"-13"7"3"-16,5 16-3 0,-9 5-38 15,7 11-2-15,3-1 1 16,2-1-3-16,3-3 0 16,2-5-3-16,9-2-7 15,-7-23-14-15,18 3-16 16,-8-15-1-16,9-4-1 15,-6-16 0-15</inkml:trace>
  <inkml:trace contextRef="#ctx0" brushRef="#br3" timeOffset="76485.3747">14716 2272 77 0,'0'0'39'16,"10"-3"-1"-16,-10 3 1 15,0 0-29-15,-11-8-4 16,11 8-2-16,-19 6 0 16,7 2-1-16,-5 6-2 15,2 7 1-15,-1 1-1 16,5 4-1-16,0 1 1 0,5 3 0 15,5-4-1-15,6-2 1 16,5-7-1-16,8-7 1 16,2-9-1-16,6-8 1 15,2-9-1-15,2-9 1 16,-1-4-1-16,-5-3 0 15,-5-2 0-15,-4 0-1 16,-7 5 0-16,-8 1-1 16,-5 10 0-16,-8 0-2 15,13 18-1-15,-19-17-4 16,19 17-22-16,0 0-8 15,9 9 1-15,5-10-1 0</inkml:trace>
  <inkml:trace contextRef="#ctx0" brushRef="#br3" timeOffset="76752.39">15486 1831 89 0,'-5'-45'39'16,"0"12"0"-16,-12-2 2 15,6 10-32-15,-13 13-4 16,1 18-1-16,-9 18 0 16,-1 21-2-16,-3 15 0 15,0 14-2-15,4 10 1 16,1 15-2-16,6 3 0 15,5-2-1-15,10-4-3 0,1-13-2 16,21-2-15-16,-8-26-19 16,13-7 2-16,-9-23-3 15,11-13 3-15</inkml:trace>
  <inkml:trace contextRef="#ctx0" brushRef="#br3" timeOffset="76902.3986">15094 2365 107 0,'-18'-13'42'16,"0"-6"1"-16,18 19-2 15,2-17-37-15,19 5-6 16,23 10-13-16,5-17-25 16,14 9-2-16,3-10 0 0,14 4-3 15</inkml:trace>
  <inkml:trace contextRef="#ctx0" brushRef="#br3" timeOffset="77466.4307">16154 1921 93 0,'12'-7'37'0,"-12"7"1"16,11 16 1-16,-17 13-35 15,-1 9-1-15,-5 12-1 16,-3 12-1-16,-4 10 0 15,-1 8 0-15,0 2-2 16,3-5-1-16,11-4-4 16,0-19-6-16,24-1-26 15,0-26 0-15,21-9-1 16,-1-25 1-16</inkml:trace>
  <inkml:trace contextRef="#ctx0" brushRef="#br3" timeOffset="77773.4482">16483 2282 90 0,'-18'-16'39'0,"1"17"0"15,-14-1 1-15,7 21-34 16,-3 0-1-16,5 6-2 16,1 1 0-16,6 7 0 15,5-3-1-15,12 1-1 16,8-7-1-16,6-4 1 15,9-11-1-15,4-9 0 16,5-10 0-16,6-12-1 16,-1-7 1-16,-5-9-1 15,-3-1 1-15,-7-4 0 16,-6 3-1-16,-10-3 0 15,-11 10 0-15,-8 3-1 0,-5 7-1 16,-5 3-2-16,1 13-4 16,-11-7-28-16,18 16-3 15,-2-7 2-15,15 3-2 16</inkml:trace>
  <inkml:trace contextRef="#ctx0" brushRef="#br3" timeOffset="78253.4758">16883 2178 97 0,'0'0'38'0,"-22"10"2"16,12 2-4-16,-9-3-32 0,4 9 0 15,-2-1-1-15,2 10-1 16,2-1-1-16,4 5 0 15,4-1-1-15,5 1 1 16,6-6-1-16,6-6 0 16,5-8 0-16,5-10 0 15,7-9 0-15,3-12 0 16,3-3 0-16,2-6 0 15,2-4 0-15,-5-1-1 16,-1 3 1-16,-4 5 0 16,-7 6 0-16,-7 6 0 15,-1 8 0-15,-14 6 0 16,1 12 0-16,-2 6 1 15,-4 4-1-15,2 6 0 0,1 2 0 16,7 0 0-16,1-4 1 16,7-1-1-16,6-13 1 15,9-7-1-15,2-11 1 16,6-8 0-16,-3-6 0 15,1-10 0-15,-6-2 0 16,-5-4-1-16,-8 4-2 16,-10-3-2-16,0 10-10 15,-22-10-23-15,14 12-5 16,-13-5 2-16,10 10-3 15</inkml:trace>
  <inkml:trace contextRef="#ctx0" brushRef="#br3" timeOffset="79073.5227">17928 2239 82 0,'1'-16'38'16,"-1"16"0"-16,0 0 0 16,0 0-34-16,-3-12-1 15,3 12 1-15,2 11-2 16,-1 8 1-16,-2 2-1 15,1 15 0-15,-1 3 0 16,-2 8-1-16,2 1 0 16,1 0 0-16,-3-4-1 15,3-8 1-15,-1-7-1 16,3-13 1-16,-2-16-1 15,0 0 0-15,10-15 1 0,-5-12-1 16,1-6 0-16,-1-9 0 16,1-4 1-16,2-7-1 15,-1-1 1-15,2 5-1 16,1 2 0-16,3 8 1 15,2 6-1-15,1 9 1 16,3 9-1-16,3 9-1 16,-1 8 1-16,2 8 0 15,0 9-1-15,-1 2 0 16,0 5 0-16,-3 0-1 15,-3 0 1-15,-3 4 0 16,-8-2 0-16,-5-2 1 16,-8 0-1-16,-8-4 1 0,-4-3 0 15,-7-2 0 1,-2-2 0-16,-7-2 0 0,4-4 1 15,0 2-1-15,4 5 0 16,4 5 0-16,3 7 0 16,0 12 3-16,5 10-2 15,-1 9 1-15,5 9-2 16,2 1-1-16,5 5-4 15,-2-15-11-15,21 0-22 16,-7-18-2-16,17-8 0 16,1-26-2-16</inkml:trace>
  <inkml:trace contextRef="#ctx0" brushRef="#br3" timeOffset="79487.5462">18547 2151 90 0,'-15'22'40'0,"6"18"0"15,-11-6-1-15,11 14-36 16,-5 0-1-16,6 6 0 15,0-4 0-15,1-2-1 16,3-5 0-16,3-7 0 16,1-10-1-16,0-10 0 15,0-16 1-15,10-1 0 16,0-19-1-16,4-12 1 0,-1-6 0 15,2-10 0-15,2-6 1 16,-2-6-2-16,-1 4 2 16,-4 3-1-16,-1 7 0 15,-4 11 0-15,-2 5-1 16,0 11 1-16,1 9-2 15,-4 10-2-15,22-3-2 16,-4 0-5-16,17 16-16 16,-6-17-16-16,16 11 1 15,-7-13-2-15,9 7 3 16</inkml:trace>
  <inkml:trace contextRef="#ctx0" brushRef="#br3" timeOffset="79840.5664">18820 2247 89 0,'-5'22'40'16,"-1"-9"-1"-16,16 4 1 16,-3-4-36-16,22-9-1 15,7-6 0-15,7-2-1 16,3-9 0-16,0-2-1 15,1-3 0-15,-8-3 0 16,-5-2 0-16,-10 0 1 16,-5-4-1-16,-10 8 1 15,-8-1-1-15,-7 7 1 16,-8 8-1-16,-5 7-1 15,-9 8 0-15,-5 12 0 16,0 7 0-16,-4 7-2 0,4 9 2 16,7 1-2-16,8 1-1 15,9-4 0-15,17-3-3 16,6-20-5-16,29 6-19 15,-5-29-11-15,21-3 1 16,0-24-1-16</inkml:trace>
  <inkml:trace contextRef="#ctx0" brushRef="#br3" timeOffset="80177.5859">19572 2036 98 0,'-47'9'41'15,"3"15"-1"-15,-11-3 0 16,18 6-36-16,-3 0-2 0,15 2 0 15,8-4 0-15,17-5-2 16,11-6 1-16,15-3 0 16,14-4-1-16,1-4 1 15,5 0-1-15,-3-1 1 16,-5-2-1-16,-5 3 1 15,-12 3 0-15,-10 4-1 16,-13 4 1-16,-10 7 0 16,-6 1-1-16,-5 3 0 15,-2 3 0-15,-2-1-2 16,3 0 0-16,5-7-2 15,9-1-1-15,10-19-4 16,19 13-18-16,3-30-14 16,17 0 0-16,1-18 0 0,15 0 2 15</inkml:trace>
  <inkml:trace contextRef="#ctx0" brushRef="#br3" timeOffset="80485.6035">19953 1985 108 0,'-18'5'42'0,"-19"2"0"16,4 16-1-16,-6-4-39 15,2 5-1-15,3 1 1 16,7 3-2-16,7-3 1 16,10 2-2-16,15-4 1 15,9-6-1-15,11-3 1 16,7-1 1-16,6-5-1 0,-3 0 0 15,1-1 0-15,-6 0 0 16,-6 1 0-16,-9 5 1 16,-11 4-1-16,-9 2 0 15,-8 3 0-15,-5 4 0 16,-4 0-2-16,-3 0-1 15,6 0-4-15,-2-18-6 16,23 16-20-16,-2-24-10 16,14-3 1-16,6-18 0 15</inkml:trace>
  <inkml:trace contextRef="#ctx0" brushRef="#br3" timeOffset="80852.6245">20229 2152 104 0,'-30'2'42'16,"2"15"0"-16,-11-4 0 15,17 10-38-15,-10 4-1 16,11 6-1-16,2 1 0 16,10 2 0-16,6-2-1 15,12-4 1-15,10-8-2 16,8-5 1-16,6-12 0 15,5-11 0-15,9-10 0 16,-2-11-1-16,1-4 1 16,-1-8 0-16,-3 1 0 15,-8-4-1-15,-9 10 2 16,-4 2-2-16,-8 9-2 15,-8 4 2-15,-5 17-1 16,-17 0 0-16,3 14-1 0,-1 5-1 16,0 6-1-16,1 2 0 15,11 4-3-15,-2-7-4 16,24 11-14-16,-9-21-16 15,26 0 0-15,-3-16 0 16,12 1 1-16</inkml:trace>
  <inkml:trace contextRef="#ctx0" brushRef="#br3" timeOffset="81170.6427">20753 2237 95 0,'0'0'40'16,"-18"1"1"-16,7 20-2 16,-10-5-29-16,7 12-6 0,1 1-2 15,4 3 0 1,0 0-1-16,5-2 1 0,2-4-1 15,3-6 1-15,2-8 0 16,-3-12-1-16,12-12 2 16,-4-8-1-16,0-10 0 15,3-8-1-15,-3-6 1 16,3-6-1-16,-1-2 1 15,2 6-2-15,-1 3 0 16,-2 8 0-16,0 7 0 16,-1 5 0-16,4 9-3 15,0 3 0-15,5 13-6 16,-3-10-3-16,18 21-16 15,-10-17-16-15,13 10 1 16,-4-10-1-16,9 6 2 0</inkml:trace>
  <inkml:trace contextRef="#ctx0" brushRef="#br3" timeOffset="81512.6621">21069 2131 103 0,'-20'12'41'0,"13"11"0"15,7-23 0-15,1 20-38 16,16-13 0-16,9-2 0 15,5-5 0-15,5-4-1 16,1-4 0-16,0-4-1 16,-5-8 0-16,-4-2 1 15,-8-1 0-15,-8 1-1 16,-4 0 0-16,-8 4 0 0,-9 4 0 15,-10 13 0-15,-9 11-1 16,-5 9 0-16,-4 8 0 16,-1 10 0-16,-1 2 2 15,9 10-4-15,8-5 2 16,13-4-2-16,21-5-3 15,7-17-5-15,24 5-7 16,-6-30-14-16,26 3-13 16,5-21 1-16,19 0-2 15,2-14 2-15</inkml:trace>
  <inkml:trace contextRef="#ctx0" brushRef="#br3" timeOffset="82280.7061">22227 2200 101 0,'-1'-15'39'16,"4"5"1"-16,-12-7 0 15,2 3-35-15,-8 1-1 16,1 6-1-16,-7 5 0 15,-4 10-1-15,-5 6 0 16,-1 9 1-16,-1 3-2 16,3 8 1-16,6-3-2 15,5 2 1-15,10-4 0 16,10-6-1-16,9-9 0 0,9-6 0 15,7-8 1-15,1-9-1 16,2-5 0-16,-1-6 0 16,-2-1 1-16,0-5-2 15,-8 2 1-15,-3 0-1 16,-3 6 1-16,-4 3-2 15,-9 15 1-15,0 0 0 16,9 2-1-16,-9 21 1 16,-2 17 0-16,-1 14 0 15,-2 8 1-15,-2 12 1 16,0 6 0-16,-5 5 1 15,-4-1-1-15,-4-4 2 16,-7-12-2-16,-4-9 2 16,-6-12-1-16,-1-8-2 0,-4-15 1 15,3-13-2-15,1-12-1 16,4-15 0-16,11-14-3 15,2-21-9-15,27 7-10 16,-10-23-17-16,25 11 0 16,4-12-2-16,18 11 2 15</inkml:trace>
  <inkml:trace contextRef="#ctx0" brushRef="#br3" timeOffset="82713.7309">22819 2188 104 0,'-20'-10'40'16,"-14"-6"1"-16,4 13-2 15,-16-2-32-15,9 11-3 16,-3 4 0-16,-2 11-1 15,3 6 0-15,3 8-1 16,7 1-1-16,8 4 0 16,8-3 0-16,13-2 0 15,11-11-1-15,14-9 0 16,11-14 1-16,10-12-1 15,4-9 0-15,0-6 0 16,-1-8 0-16,-5-3 0 16,-6-1 1-16,-9 1-1 0,-9 12 0 15,-11 4 0-15,-7 7 0 16,-2 14-1-16,-16 1 1 15,0 16-1-15,-2 7-1 16,2 8-1-16,6 4-2 16,3 0-1-16,19 9-12 15,-5-28-8-15,30 8-15 16,-1-18 0-16,17 1 0 15,-3-22 1-15</inkml:trace>
  <inkml:trace contextRef="#ctx0" brushRef="#br3" timeOffset="83064.751">23272 2083 104 0,'-29'-5'40'0,"5"13"1"16,-12-2-2-16,10 5-29 15,0 9-7-15,6 1-2 16,5 3 2-16,5 0-2 15,6-2 0-15,12-1 0 16,6-4 0-16,8 0 0 16,6-4-1-16,1-3 0 15,2 0 0-15,-1-2 0 16,-4-1 1-16,-4 3-1 15,-6 0 1-15,-11 9 1 16,-10 4-1-16,-9 3 1 16,-13 2 0-16,-5 4-2 15,0 1 0-15,-3-4 0 16,4-1-2-16,6-13-4 0,25 8-14 15,0-23-7-15,28-3-16 16,3-11 0-16,21 8-1 16,3-7 0-16</inkml:trace>
  <inkml:trace contextRef="#ctx0" brushRef="#br3" timeOffset="83184.7579">23684 2619 109 0,'-17'8'41'15,"1"0"-2"-15,-2-2-19 16,-1-14-47-16,19 8-14 15,-15-13-3-15,15 13 0 16</inkml:trace>
  <inkml:trace contextRef="#ctx0" brushRef="#br4" timeOffset="136899.8302">20056 4353 89 0,'-63'-18'39'0,"-15"-9"-1"15,-2 6 0-15,-14 3-44 16,5-17-22-16,17 11-10 16,5-10 1-16,16-1-2 15</inkml:trace>
  <inkml:trace contextRef="#ctx0" brushRef="#br4" timeOffset="137235.8493">20853 3747 95 0,'-23'-40'41'16,"-8"-16"0"-16,1 6-2 0,-5-3-34 16,4-22-10-16,18-1-32 15,-4-8-3-15,12 11 0 16,-1 4-1-16</inkml:trace>
  <inkml:trace contextRef="#ctx0" brushRef="#br4" timeOffset="137550.8674">22058 3325 108 0,'52'-64'41'16,"10"-22"-2"-16,18-3-8 15,10 3-68-15,4-10-5 16,2 17 2-16,-14 13-3 15</inkml:trace>
  <inkml:trace contextRef="#ctx0" brushRef="#br4" timeOffset="137884.8863">22781 4302 105 0,'47'-60'40'0,"24"-5"1"15,6-19-4-15,11-4-40 16,16 5-34-16,-6-2-1 15,-3 20-2-15,-19 15-2 16</inkml:trace>
  <inkml:trace contextRef="#ctx0" brushRef="#br4" timeOffset="138224.906">23002 5066 112 0,'15'-5'40'0,"-1"-2"2"15,10 7-4-15,5-8-41 16,15-14-4-16,29-2-33 0,8-14-1 16,24-6 0-16,0-9-1 15</inkml:trace>
  <inkml:trace contextRef="#ctx0" brushRef="#br4" timeOffset="138571.9258">22905 6671 111 0,'26'14'39'16,"13"12"1"-16,0 4-1 16,12 10-38-16,4 7-2 15,9 4-4-15,17 8-31 16,-6-5-4-16,0 2 2 15,-6-13-3-15</inkml:trace>
  <inkml:trace contextRef="#ctx0" brushRef="#br4" timeOffset="138877.9433">22199 7727 115 0,'8'74'40'0,"-8"6"1"16,7 27-7-16,-10-1-34 16,-2-1-2-16,10 3-8 15,-9-19-30-15,13-14 0 16,-9-24-1-16,4-19-1 15</inkml:trace>
  <inkml:trace contextRef="#ctx0" brushRef="#br4" timeOffset="139164.9596">21120 7726 100 0,'-28'58'39'0,"-1"19"0"15,-13 15-1-15,-3 19-37 16,-1 1-8-16,-14-10-31 16,21-7-1-16,-1-21-1 15,11-23 0-15</inkml:trace>
  <inkml:trace contextRef="#ctx0" brushRef="#br4" timeOffset="139466.977">20318 6989 116 0,'-60'60'39'0,"-14"-6"-4"0,-11-5-34 16,15-2-42-16,-20-18-2 16,9-4 2-16</inkml:trace>
  <inkml:trace contextRef="#ctx0" brushRef="#br4" timeOffset="139773.9944">20203 6032 110 0,'-52'9'39'0,"-15"-3"1"16,-6 9-3-16,-16 2-40 15,-12-7-9-15,3 12-26 16,-11-2-2-16,8 2 1 16,0-10-2-16</inkml:trace>
  <inkml:trace contextRef="#ctx0" brushRef="#br4" timeOffset="140028.0091">19769 5247 83 0,'-47'-16'41'16,"-28"-4"-1"-16,-10 14-2 16,-21 14-56-16,-25-4-22 15,-6 14-2-15,-9 5 0 0</inkml:trace>
  <inkml:trace contextRef="#ctx0" brushRef="#br5" timeOffset="185972.637">17559 4319 38 0,'0'0'30'0,"0"0"3"15,-12-12-1-15,12 12-21 16,0 0-3-16,0 0 0 0,0 0-1 16,0 0-2-1,0 0 0-15,20-3-3 0,-6 1 1 16,9 4 0-16,5-6-1 15,8 2 0-15,7-6 0 16,9 0-1-16,6-4 0 16,4-1 1-16,6 2-2 15,-1-2 0-15,-1 6-1 16,-5 0-2-16,-3 9-3 15,-13-5-3-15,4 16-15 16,-17-8-11-16,-3 6 0 16,-9-7 0-16,2 1 2 15</inkml:trace>
  <inkml:trace contextRef="#ctx0" brushRef="#br5" timeOffset="186445.6641">18464 4208 26 0,'-11'-5'25'0,"11"5"3"0,0 0 0 16,0 0-17-16,2-15-4 15,-2 15 0-15,9-10 0 16,-9 10 0-16,0 0-1 16,13-9-1-16,-13 9-1 15,0 0 0-15,0 0 1 16,0 0-2-16,0 0 0 15,0 0 0-15,0 15-1 16,-5 9 0-16,-8 4 0 16,-3 14-1-16,-8 8 1 15,-4 9-2-15,-6 5 1 16,-3 2 0-16,-1-2-1 15,1-5 0-15,8-6-5 16,0-17-3-16,17-3-27 0,0-16 0 16,16-6-1-16,-4-11-1 15</inkml:trace>
  <inkml:trace contextRef="#ctx0" brushRef="#br5" timeOffset="190772.9116">18293 4854 52 0,'0'0'35'15,"0"0"0"-15,-9-11-1 16,9 11-24-16,0 0-3 15,0 0-3-15,0 0 0 16,0 0-1-16,17-4-1 16,2-6 0-16,4-7-1 15,8-1 1-15,4-7 0 0,6 0 0 16,0-3-1-1,0 4-1-15,1 1 1 0,-4 2-1 16,0 5 0-16,-4 1 0 16,-2 5-2-16,-4-4-3 15,5 13-21-15,-13-14-9 16,-1 8-2-16,-10-5-1 15,-9 12 1-15</inkml:trace>
  <inkml:trace contextRef="#ctx0" brushRef="#br5" timeOffset="191530.9547">18817 4547 37 0,'0'0'29'0,"0"0"2"15,0 0-10-15,0 0-10 16,0 0 0-16,0 0-2 15,0 0-1-15,0 0-2 16,0 0 1-16,0 0-2 16,0 0-2-16,0 0 1 15,-11 11-2-15,10 0 0 0,-3-1-1 16,0 9 0-16,0 3 0 15,1 6 0-15,-4 7 0 16,3 3 0-16,-2 6-1 16,1 4 1-16,-2 3-1 15,0 4 1-15,-1 2 1 16,0 0-2-16,2 1 2 15,0 2-2-15,2-3 2 16,3-1-2-16,1-1 1 16,0 0 0-16,1-7-1 15,2 1 0-15,1-6-1 16,-3-3 1-16,-1-5 0 15,2 2 0-15,-2-6-1 16,-2-4 1-16,2-2-6 0,0-25-16 16,-2 20-15-16,2-20 3 15,0 0-3-15,7-14 0 16</inkml:trace>
  <inkml:trace contextRef="#ctx0" brushRef="#br5" timeOffset="191979.9804">18803 5686 34 0,'-12'2'31'0,"12"-2"0"16,-14 2-2-16,14-2-20 15,-10-5-1-15,10 5 0 16,0 0-3-16,-15-10 0 15,15 10-3-15,0 0 3 16,0 0-1-16,0 0-1 16,0 0-1-16,-15-6 1 15,15 6-2-15,-16-12 1 16,16 12 0-16,-23-24-1 15,7 9 1-15,-2-7 0 16,-1 0 1-16,-3-3 0 16,-1 0-1-16,-7-2 1 15,3 3-1-15,-4 1 1 0,1 3-1 16,0 4 0-16,4 1-2 15,1 5 0-15,5-2-4 16,20 12-27-16,-14-15-6 16,14 15-1-16,13-18-2 15</inkml:trace>
  <inkml:trace contextRef="#ctx0" brushRef="#br5" timeOffset="192574.0146">18290 5406 30 0,'0'0'29'0,"0"0"2"16,0 0-1-16,0 0-19 15,-6-15-1-15,6 15-2 16,0 0-1-16,0 0-1 15,0 0-1-15,0 0 0 16,0 0-2-16,7 21 0 16,-4-11 0-16,5 9-1 15,1-1 0-15,1 6 0 16,2 5-1-16,2 2 1 15,1 1-2-15,1 8 1 16,1-3 0-16,3-1 2 0,0 0-4 16,2-3 2-16,2-2-1 15,-2-8-3-15,5 4-7 16,-11-14-23-16,6 3-1 15,-7-8-3-15,0 5 3 16</inkml:trace>
  <inkml:trace contextRef="#ctx0" brushRef="#br5" timeOffset="193152.0477">18608 5961 55 0,'0'0'31'0,"0"0"-1"16,0 0-5-16,0 0-17 16,0 0-2-16,0 0 1 0,-17-8-2 15,17 8 2-15,-16 4-3 16,4 2 1-16,-5-7 0 15,1 5-1-15,-8-5 0 16,4 6 0-16,-9-7 0 16,1 3-1-16,-6-2 1 15,1-1-1-15,-4 1-1 16,-5 1 0-16,-6 3-1 15,-4 0 0-15,-3 2 0 16,-3 2-1-16,0-3 0 16,-3 7 0-16,4-2 0 15,3 0-1-15,9-2 0 16,7-4-1-16,9 1-1 15,1-6-2-15,12 2-1 0,0-12-5 16,16 12-27-16,-7-15 2 16,7 15-2-16,0-14 2 15</inkml:trace>
  <inkml:trace contextRef="#ctx0" brushRef="#br5" timeOffset="193776.0833">17583 6116 59 0,'0'0'34'16,"-7"-18"-1"-16,7 18 0 16,9-29-25-16,8 13-1 15,-2-13-2-15,8 4 0 16,0-11-3-16,5 2 1 15,-2-1-2-15,2-1 1 16,-3-2-3-16,-3 2-1 16,0 4-2-16,-7 0 1 15,3 4 0-15,-4-4-2 16,5 4 2-16,-4-4-3 15,1 6 4-15,0-1 0 0,2 12-6 16,-8-3-23-16,-10 18 0 16,8-11-2-16,-8 11 1 15</inkml:trace>
  <inkml:trace contextRef="#ctx0" brushRef="#br5" timeOffset="194492.1243">17932 5446 38 0,'0'0'31'16,"0"0"0"-16,-7-10-5 15,7 10-6-15,-13 6-8 0,13-6-4 16,-15 9-2-16,15-9-2 15,-23 15-1-15,7-4 0 16,-6 2-1-16,-5 7 0 16,-5 0-1-16,-7 7 1 15,-8 2-1-15,1 5 1 16,-5-1-1-16,4-2 3 15,7-5-5-15,6-7 0 16,18 0-22-16,3-20-11 16,13 1-2-16,20-23-1 15,4 5 0-15</inkml:trace>
  <inkml:trace contextRef="#ctx0" brushRef="#br5" timeOffset="195009.1539">17414 5763 36 0,'0'0'30'15,"0"0"2"-15,0 0-1 0,-3 14-9 16,3-14-16-16,0 0 0 16,0 0 1-16,0 0-2 15,-11-8-1-15,11 8 0 16,0-23 0-16,4 8-4 15,-2-8 3-15,4-1-3 16,-3-8 3-16,4-3-4 16,1-8 3-16,1 3-3 15,0-6 2-15,2-4-1 16,-3-2 1-16,-1-1-1 15,-1-1 1-15,-5 0 1 16,-4 3-3-16,-4 0 2 16,-1 8-2-16,-4 3 2 0,-2 8-3 15,1 7 3-15,2 7-5 16,0 5-2-16,11 13-5 15,0 0-25-15,0 0 2 16,0 0-3-16,13-4 1 16</inkml:trace>
  <inkml:trace contextRef="#ctx0" brushRef="#br5" timeOffset="195428.1778">17451 4806 45 0,'-9'-10'32'16,"9"10"1"-16,0 0-1 16,-15-14-24-16,15 14-2 15,0 0-1-15,0 0 1 16,0 0 0-16,14 7-2 15,-14-7-1-15,19 14 0 16,-8-5 1-16,6 6-2 16,2-2 0-16,0 3 0 15,5 2-1-15,-1 0-1 0,2 0-1 16,2-2-1-16,3 4 0 15,-1-5-1-15,2 6-2 16,-4-8 1-16,3 15-10 16,-12-13-20-16,6 4 0 15,-9-9-1-15,-1 0 2 16</inkml:trace>
  <inkml:trace contextRef="#ctx0" brushRef="#br5" timeOffset="196044.2131">17917 5023 29 0,'4'22'27'0,"-4"-22"2"15,6 12-9-15,-6-12-8 0,0 0-3 16,19 10 0-16,-19-10-3 16,0 0 1-16,7-9-1 15,-7 9 1-15,0 0-2 16,8-13 3-16,-8 13-4 15,-5-15-1-15,-3 3 1 16,6 2-2-16,-8-6 1 16,5-1-2-16,-5-6 2 15,2-2-3-15,-1-6 3 16,0-2-2-16,-4-6 2 15,1-2-2-15,0-1 1 16,1 0-1-16,-2-3 0 16,1 2-1-16,-2 1 1 15,3 1-1-15,0 2 0 0,-1 2 0 16,1 2 0-16,-1 5 0 15,2 4-1-15,-2 3-1 16,12 23-6-16,-18-24-27 16,18 24-2-16,0 0 0 15,0 0-2-15</inkml:trace>
  <inkml:trace contextRef="#ctx0" brushRef="#br5" timeOffset="199549.4136">18088 6076 24 0,'0'0'26'15,"9"-20"1"-15,-4 10 1 16,-5 10-17-16,8-21 1 15,-8 21 0-15,4-15 1 16,-4 15-3-16,0 0 0 16,0 0-2-16,0 0-2 15,0 0-1-15,-13-8-1 16,13 8-1-16,0 0 0 15,0 0-1-15,0 0-1 16,-9 15 0-16,10-1 0 0,-2 9 0 16,0 4-1-16,-1 8 1 15,0 5-1-15,0 6 1 16,-2 0-1-16,3 1 0 15,-4-1 0-15,4-4 0 16,1-1 0-16,1 0 3 16,1-2-3-16,2 1 2 15,0 0-1-15,-1 1 1 16,-2 4-2-16,3-1 2 15,-5-2-1-15,0-1-1 16,1 0 0-16,1-3 0 16,0-3-1-16,2-1 2 15,3-5-1-15,1-2 0 16,2 0-1-16,2-1 2 0,-1-1-2 15,1 1 2-15,-3-2-1 16,0 1 0-16,-4 2 0 16,-1 0-1-16,-1 0 1 15,-2-3-1-15,-2 3 2 16,-1-3-2-16,1 0 2 15,0-2-2-15,-1-2 2 16,3-2-1-16,0-1 0 16,0 1 1-16,2-2-1 15,1 0 0-15,-2-1 0 16,3 0 0-16,-1 0 0 15,-2 3 0-15,2-2 0 16,-1 3 0-16,-4 2 0 16,1 1 0-16,-1 1 0 0,-2 2 0 15,1-1 0-15,1 0 1 16,0 1-1-16,2-2 0 15,1-4 0-15,2 0 0 16,2-5 0-16,0-2 0 16,0-3 0-16,-5-9 0 15,12 18 0-15,-12-18 0 16,9 22 0-16,-4-7 1 15,-3 1-1-15,-1 8 1 16,-1-1 0-16,-1 5 0 16,-2-3 0-16,-1 2-1 15,2-5 1-15,-1-4-2 16,1-3 1-16,2-15-3 15,0 0 1-15,0 0-6 0,24-17-20 16,-19-6-10-16,6 2 0 16,-7-8-1-16,1 3 0 15</inkml:trace>
  <inkml:trace contextRef="#ctx0" brushRef="#br5" timeOffset="207137.8476">21011 4282 49 0,'0'0'31'0,"0"0"0"16,-9-12-6-16,9 12-17 15,-21 8-7-15,3 0-1 16,2 5-2-16,-6 3-1 0,-1 3 2 16,0 0 0-16,2 1 0 15,2 0 2-15,2-5 2 16,11 0 0-16,6-15 1 15,13 14-1-15,7-15 0 16,12 0-2-16,5-4 1 16,4 2-1-16,2 1-2 15,-5-2 0-15,-6 8 0 16,-10 1 0-16,-14 9 0 15,-16 4 1-15,-15 3 0 16,-11 6 2-16,-11-2 1 16,1 5 1-16,-7-5 0 15,14 0 1-15,3-7-1 16,16 2-2-16,11-5 0 0,7-15-2 15,33 18 0-15,0-12-1 16,9 0 0-16,2-4-1 16,1 3 0-16,-6-2 0 15,-7 7-1-15,-15 3 2 16,-15 5 0-16,-15 4 2 15,-16 1 0-15,-7 8 3 16,-9-6 0-16,3 4-1 16,0-6-1-16,12-5 1 15,10-4-3-15,20-14 0 16,8 16 0-16,18-14-2 15,16-2 0-15,6-3-1 16,8 3 1-16,-6-3 0 16,-2 6 1-16,-13 2 0 15,-13 6 1-15,-20 7 1 0,-17 3 3 16,-12 7-1-16,-16 0 2 15,0 4-1-15,-5-3 0 16,9-1-2-16,10-7 2 16,15-3-4-16,16-9 0 15,17-4 0-15,18-4-1 16,9-3 0-16,6 1 0 15,-2-2 0-15,1 2 1 16,-13 6 0-16,-10 6-1 16,-17 7 2-16,-21 5-1 15,-13 4 1-15,-15 7 1 16,-6 6 0-16,-8-2 0 15,3 1 0-15,5-4 0 16,12-2-1-16,13-7 0 0,18-7-1 16,16-6 0-16,15-5-1 15,11-3 0-15,4-2 0 16,2-1 1-16,-5 1-1 15,-8 3 1-15,-11 3 0 16,-14 6 0-16,-18 6 1 16,-12 4 0-16,-11 4 3 15,-10 1-2-15,-1 2 1 16,-1-1 1-16,6-2-1 15,11-4 1-15,16-5-2 16,14-5 0-16,20-5-2 16,13 1 2-16,12-3-3 15,1 1 1-15,0 1 1 0,-6 4-1 16,-11 5 1-16,-17 1 0 15,-16 8 0-15,-17-3 0 16,-12 1-1-16,-11 0-2 16,-3-13-8-16,11 5-28 15,-6-14-1-15,14-1-1 16,5-14 0-16</inkml:trace>
  <inkml:trace contextRef="#ctx0" brushRef="#br5" timeOffset="208406.9202">19587 5325 73 0,'-21'8'37'16,"-8"2"-1"-16,-1 11 1 15,-7-2-33-15,-2 10 0 16,-8-3 0-16,9 8 0 15,1-8 0-15,12 4-2 16,7-8-1-16,16-3 0 16,10-7-1-16,13-5 0 15,11-2 0-15,8-2 0 0,3 0 0 16,-2-1 0-16,-5 4 0 15,-8 3 0-15,-12 4-1 16,-12 8 1-16,-15 4-1 16,-10 1 3-16,-5-2-4 15,-5-2 2-15,6-3-8 16,-5-17-26-16,30-2-2 15,-7-28-1-15,26-5-2 16</inkml:trace>
  <inkml:trace contextRef="#ctx0" brushRef="#br5" timeOffset="208767.9408">20025 4942 78 0,'-20'14'38'15,"-3"8"1"-15,2 14-1 16,-10-2-32-16,2 20-3 15,-1 3 1-15,3 10 0 16,-4 3 0-16,6 2-1 16,-3-3-1-16,7-3 0 15,2-10 0-15,9-8-1 16,5-11-1-16,8-13 1 15,7-13 0-15,5-11-1 16,7-10 0-16,2-9 1 16,1-4-1-16,-2-3 1 15,-1-4-1-15,-3 3 1 0,-4 3-1 16,-6 6-1-16,-9 18 0 15,11-14-1-15,-11 14-2 16,3 22-2-16,5 8-11 16,-8-12-23-16,13 12 1 15,-3-9-1-15,10 5 1 16</inkml:trace>
  <inkml:trace contextRef="#ctx0" brushRef="#br5" timeOffset="209152.9629">20146 5501 86 0,'-18'-5'38'0,"-10"-2"0"0,9 14 1 16,-9-2-33-16,7 7-2 15,-3 3 0-15,6 8-1 16,3 0-1-16,6 3 0 15,5-3-1-15,8 3 0 16,5-8-1-16,5-3 0 16,2-7 0-16,8-7 0 15,2-6 0-15,2-6-1 16,3-6 1-16,-2-8-1 15,2 1 1-15,-5-1-1 16,-1 0 1-16,-7 6 0 16,-5 4 0-16,-13 15-1 15,0 0 1-15,-13-4-1 16,0 18-1-16,-5 1 0 15,4 6-3-15,-4-4-1 0,15 14-9 16,-3-17-21-16,15 2-1 16,1-9-2-16,13 1 2 15</inkml:trace>
  <inkml:trace contextRef="#ctx0" brushRef="#br5" timeOffset="209472.981">20371 5565 83 0,'-20'4'38'0,"-13"-2"-1"15,9 11 1-15,-10-4-31 16,13 8-3-16,-1-2 0 16,10 8-1-16,6-8-1 15,10-1 0-15,11-7 0 0,10-5 0 16,6-9 0-16,7-5-1 15,1-8 1-15,2-10-1 16,-3-3 1-16,-4-2-1 16,-6-3 0-16,-7 1-1 15,-7 5 0-15,-9 2 0 16,-3 11-1-16,-9 8 0 15,-7 17-1-15,-7 6-1 16,-1 15-2-16,-4 4 0 16,9 14-8-16,-8-7-25 15,16 8-1-15,1-10 2 16,19-1-2-16</inkml:trace>
  <inkml:trace contextRef="#ctx0" brushRef="#br5" timeOffset="209834.0018">20652 5600 88 0,'-25'-1'36'16,"5"10"1"-16,-6-6-2 15,5 18-29-15,0 0-1 16,6 4 1-16,4 0-3 15,6 2 2-15,7-4-4 16,4-1 3-16,7-7-3 16,5-7 1-16,3-7-1 15,3-7-1-15,0-9-1 0,2-4-1 16,-6-8 2-16,1-3-2 15,-8-1 2-15,-4-1-2 16,-7 2 2-16,-4 1-3 16,-5 9 3-16,-7 5 0 15,1 6-1-15,-5 3 0 16,6 6-2-16,1 2-1 15,10 8-7-15,1-10-26 16,0 0-1-16,20 7 1 16,7-4-2-16</inkml:trace>
  <inkml:trace contextRef="#ctx0" brushRef="#br5" timeOffset="210263.0263">20859 5541 92 0,'-18'8'37'15,"8"3"1"-15,-6-5-1 16,0 10-32-16,-3-1 0 15,4 11-1-15,-1-4-1 16,4 5 0-16,3-2 0 16,7-1 1-16,4-7-3 15,9-4 2-15,8-11-2 16,6-9 0-16,6-4 0 15,4-8-1-15,-1-5 1 16,2 0-2-16,-7-3 1 16,-2 4-1-16,-9 7 1 15,-4 4 1-15,-14 12-1 16,0 0 0-16,0 0 0 15,-12 28 0-15,0-1-1 0,2 1 3 16,3 4-3-16,3 0 3 16,11-4-2-16,7-5 3 15,8-11-3-15,12-12 3 16,4-11-2-16,2-8-2 15,1-7 2-15,-4-6-2 16,-6-4 1-16,-10-2-4 16,-5 8-3-16,-23-11-19 15,6 23-13-15,-18-2-4 16,4 16 1-16,-9-1-1 15</inkml:trace>
  <inkml:trace contextRef="#ctx0" brushRef="#br5" timeOffset="319178.2559">4654 13244 48 0,'-10'0'38'16,"10"0"-1"-16,0 0 0 15,17 10-24-15,4-12-7 0,17 2-3 16,9-7 1-16,10 0-1 16,7-7 0-16,2-2-1 15,-4-6 0-15,-5 1 0 16,-14-2-1-16,-11-1 0 15,-17 0-1-15,-20 3 1 16,-18 5-1-16,-14 5 1 16,-16 7-1-16,-10 9 0 15,-8 9 0-15,2 11 1 16,4 7-1-16,9 9 1 15,16 1-1-15,17 3 0 16,21-3 0-16,22-5-1 16,25-9-3-16,17-9-2 15,28-2-32-15,3-16 0 0,14-3-2 16,-2-15 1-16</inkml:trace>
  <inkml:trace contextRef="#ctx0" brushRef="#br5" timeOffset="319487.2736">5712 13012 72 0,'-11'-6'40'0,"-3"-1"-2"16,14 7 1-16,-18 14-35 15,17 7-1-15,-3 6 1 16,7 8-1-16,-3 6-1 15,2 8 0-15,1 0 0 16,3-2-1-16,-1-4 0 16,4-6 1-16,2-10-1 0,2-12 1 15,6-17 0-15,6-20 0 16,7-18 1-16,5-15-1 15,1-15 0-15,4-11-1 16,-1-2-2-16,-4-2-3 16,-1 17-4-16,-17 1-26 15,8 27-8-15,-14 7 1 16,6 25-2-16</inkml:trace>
  <inkml:trace contextRef="#ctx0" brushRef="#br5" timeOffset="319712.2865">6290 13035 91 0,'0'0'40'16,"-4"22"2"-16,4-22-4 16,-10 29-34-16,5-4-2 15,5 3 1-15,-1 5-3 16,2 4 1-16,3 0-3 15,2-6-2-15,5-3-1 16,-11-28-8-16,31 6-27 16,-11-26-1-16,8-6 1 15,-6-23-1-15</inkml:trace>
  <inkml:trace contextRef="#ctx0" brushRef="#br5" timeOffset="319834.2935">6424 12665 76 0,'-20'-2'39'15,"0"9"-2"-15,8 15 0 16,6 11-49-16,10-5-24 15,21 2-1-15,10-7-2 16,19 1 1-16</inkml:trace>
  <inkml:trace contextRef="#ctx0" brushRef="#br5" timeOffset="320207.3148">7062 13002 87 0,'-33'4'41'0,"0"8"2"16,-9-6-3-16,-4 11-36 15,4 6 0-15,2 8-1 0,3 10-1 16,6 5 0-16,9 2-1 16,13-1 0-16,12-5-1 15,12-11 0-15,19-17 1 16,13-15-1-16,11-24 1 15,7-16-1-15,8-19 1 16,-2-13-1-16,-4-12 1 16,-9-5-1-16,-11 2 0 15,-10 8 0-15,-9 9 0 16,-15 17 1-16,-11 24-1 15,-2 30 0-15,-29 13 0 16,0 33 0-16,-4 20-1 16,-4 14-1-16,3 15-2 15,3-3-4-15,19 11-13 16,-5-26-18-16,29-2-3 0,5-25-2 15,20-10 2-15</inkml:trace>
  <inkml:trace contextRef="#ctx0" brushRef="#br5" timeOffset="320569.3355">7476 13146 58 0,'-8'22'41'16,"3"-6"-1"-16,17 2 1 15,4-12-21-15,15 0-16 16,8-10-1-16,7-4-1 16,4-8 0-16,0-6-1 0,-3-9 0 15,-8-2 0-15,-5-5 0 16,-11 0 0-16,-14 1 0 15,-6 6 0-15,-14 3 0 16,-5 11 0-16,-11 13 0 16,-6 18 0-16,-5 11 0 15,-1 13 0-15,2 6-1 16,5 10 2-16,11 2-1 15,9-1-2-15,17-4 0 16,14-17-4-16,22 3-16 16,-6-25-21-16,29-3 0 15,0-23-4-15,17-3 4 16</inkml:trace>
  <inkml:trace contextRef="#ctx0" brushRef="#br5" timeOffset="321432.3849">8266 13034 71 0,'0'0'40'0,"-14"1"-2"15,14-1-2-15,0 0-30 16,0 0-1-16,0 0 0 15,0 0-1-15,0 0-1 16,0 0 0-16,0 0 0 16,-1 11-1-16,1-11-1 15,-13 20 1-15,2-5-1 16,-6 4 1-16,1-1-2 15,-1 2 2-15,-2-3-1 0,2-1 0 16,3-4 0-16,2-3 0 16,12-9 0-16,-12 6 0 15,12-6 0-15,0 0 0 16,0 0 0-16,-12-9-1 15,12 9 1-15,0 0 0 16,0 0-1-16,-9-7 0 16,9 7 0-16,-12 23 1 15,4 1-1-15,4 5-1 16,-1 3 1-16,4 3-1 15,0 0 1-15,5-1-1 16,3-5 1-16,4-9-1 16,4-7 2-16,-3-8-1 15,0-8 0-15,-2-6 0 16,-1-6 0-16,-4-4 1 0,-2-8-1 15,-3-5 1-15,-4-6-1 16,2-5 1-16,-2-2-1 16,7-1 0-16,2-5 0 15,6 4 1-15,3 2-1 16,7 3-1-16,1 11 2 15,5 7-1-15,1 8 0 16,1 12 0-16,-1 13 1 16,-2 9-1-16,-3 7 0 15,0 9 0-15,-1 4 0 16,-1 2 0-16,-3 4-2 15,1-4 1-15,4 2-4 16,-10-13-6-16,16 11-14 16,-20-19-16-16,16 0-3 0,-7-16 0 15,11-1 1-15</inkml:trace>
  <inkml:trace contextRef="#ctx0" brushRef="#br5" timeOffset="321916.4126">9144 12989 85 0,'0'0'40'0,"-32"-17"0"16,7 28-5-16,-12-7-30 16,0 7-1-16,-7 12-1 0,-3 8 0 15,-4 10 0-15,1 5 0 16,2 2-1-16,9 3-1 15,10-4 0-15,8-2-1 16,18-9 0-16,14-10-3 16,25-9-2-16,15-24-10 15,29 1-27-15,2-18 1 16,17-3-1-16,-8-13 0 15</inkml:trace>
  <inkml:trace contextRef="#ctx0" brushRef="#br5" timeOffset="322236.4309">9334 13125 77 0,'-29'22'42'0,"0"-9"-1"16,16 4 1-16,13-17-29 16,13 10-11-16,22-13 0 15,14-6-1-15,6-5 1 16,10-3-1-16,-4-5 0 15,1-3-1-15,-12 0 1 16,-12-1-1-16,-17-2 0 16,-13 0 0-16,-16 6 0 15,-12 4 0-15,-10 6 1 16,-11 11-1-16,-10 14 1 15,-4 11 0-15,-3 14 0 16,3 11 0-16,6 7 1 16,10 5-2-16,17-1 0 15,18-10-2-15,30 2-11 16,6-28-27-16,34-2-3 0,14-21 0 15,31-7-2-15</inkml:trace>
  <inkml:trace contextRef="#ctx0" brushRef="#br5" timeOffset="323739.5168">6521 4706 82 0,'-8'-12'39'0,"8"12"-1"16,0 0 0-16,17 24-35 16,-3-1-1-16,13 8 0 15,3 8 0-15,9 9 0 16,-6 8 2-16,-1 7-3 15,-9 6 2-15,-9 6-1 16,-21 6 0-16,-18 8 0 0,-21-3 0 16,-18 1-1-16,-13-9 0 15,-9-7-2-15,-4-17-1 16,2-25-2-16,12-17-5 15,2-39-28-15,28-15-3 16,8-35 1-16,22-15-2 16</inkml:trace>
  <inkml:trace contextRef="#ctx0" brushRef="#br5" timeOffset="323910.5266">6033 4659 93 0,'-11'-8'39'16,"8"25"1"-16,-4 1-1 15,23 4-32-15,7 0-2 16,26-6-1-16,24-11-3 0,19-12-2 15,24 0-3-15,12-23-15 16,22 13-21-16,-4-12 0 16,8 8-3-16,-17 4 2 15</inkml:trace>
  <inkml:trace contextRef="#ctx0" brushRef="#br5" timeOffset="324109.538">7383 5589 108 0,'-27'5'42'0,"11"-7"-2"0,3-20-5 15,0-21-63-15,34 7-13 16,8-16 1-16,18 3-3 15,2-10 2-15</inkml:trace>
  <inkml:trace contextRef="#ctx0" brushRef="#br5" timeOffset="324407.555">8150 4714 93 0,'-3'-18'40'16,"3"18"1"-16,0 0-2 0,0 0-35 15,-4 34-1-15,9 5 0 16,3 11-1-16,1 15-1 16,3 11 1-16,2 10-1 15,-5 8 1-15,-2 4-2 16,-9-4 1-16,-6-2 0 15,-14-10 0-15,-10-9-1 16,-11-20-1-16,-6-22 0 16,-8-18-4-16,-8-29-3 15,15-14-31-15,-12-28-1 16,15-13-1-16,-6-26 0 15</inkml:trace>
  <inkml:trace contextRef="#ctx0" brushRef="#br5" timeOffset="324550.5632">7581 4714 104 0,'43'-9'42'0,"13"-5"1"15,25 9-2-15,8-17-36 16,22 4-4-16,20 1-5 16,3-12-26-16,10 17-11 15,-10 0-1-15,-7 17-2 16</inkml:trace>
  <inkml:trace contextRef="#ctx0" brushRef="#br5" timeOffset="324737.5739">8857 5521 117 0,'-24'-9'42'0,"13"-9"-2"15,12-14-30-15,2-14-52 16,16 1-1-16,2-9-1 15,12 8-1-15</inkml:trace>
  <inkml:trace contextRef="#ctx0" brushRef="#br5" timeOffset="325083.5937">9901 4781 75 0,'16'-29'38'0,"-7"-1"-1"15,7 8 1-15,-13 5-35 16,-3 17 1-16,10 2-1 16,-8 27 1-16,-7 16 0 15,-2 16-1-15,-4 9 1 16,1 18-3-16,-1 6 1 15,3 1-2-15,5 0-2 16,0-16-6-16,15-3-28 0,-4-19-4 16,12-13 2-16,-4-26-3 15</inkml:trace>
  <inkml:trace contextRef="#ctx0" brushRef="#br5" timeOffset="325632.6251">9705 4682 107 0,'-34'-12'42'0,"23"11"0"16,11 1-2-16,49-5-39 15,-66-8-3-15,112-8-1 16,23 0 1-16,12-10-3 0,14 4-2 15,-5-7-1-15,0 11-1 16,-21-1 1-16,-20 11 2 16,-26 4 3-16,-24 6 2 15,-21 10 3-15,-27-7 2 16,0 28 2-16,-23-7 2 15,-6 14-1-15,-3 4-1 16,2 14-1-16,-7 8-1 16,2 10 0-16,1 8 0 15,-1 5-2-15,5 0 1 16,3 1-1-16,2-10 1 15,4-9-2-15,9-13 2 16,5-15-2-16,8-16 0 16,14-17 0-16,10-20 0 0,14-15 0 15,6-14-2-15,8-3 2 16,4-9-2-16,1 3 2 15,-5 6-3-15,-4 9 2 16,-11 16-1-16,-9 16 1 16,-9 15 1-16,-11 16-1 15,-6 11 0-15,-3 8-2 16,-1 9 1-16,2-2-3 15,7 1-1-15,3-14-6 16,24 5-12-16,-8-27-17 16,22-7-1-16,-4-23 1 15,16-4 0-15</inkml:trace>
  <inkml:trace contextRef="#ctx0" brushRef="#br5" timeOffset="326421.6702">11394 5004 94 0,'-10'-15'40'0,"-13"1"0"15,5 21 0-15,-17 6-32 16,7 15-3-16,-2 4 1 15,1 13-3-15,1 6 0 16,8 2-1-16,3 1 0 16,11-3-1-16,11-7 1 15,10-8-1-15,12-13-1 16,9-14 1-16,9-17-1 15,5-14 0-15,0-10 0 16,-3-14 0-16,-6-9-2 16,-10-2 1-16,-11-3-1 15,-15 3 1-15,-10 9-1 16,-13 7 1-16,-7 13-1 0,-8 10 2 15,2 13-1-15,4 6 1 16,8 8 0-16,11 7 0 16,12 0 0-16,20-1-1 15,15-4 1-15,11-2 1 16,7-6-1-16,6-3 0 15,-2-2 1-15,-4-3 0 16,-8 2 0-16,-14 1 0 16,-10 2 0-16,-9 3 0 15,-12 6 0-15,-11 7 0 16,-7 7 1-16,-3 6-2 15,-3 6 1-15,-1 3-1 16,-1 3 1-16,2-2-2 16,9-3 2-16,1-7-1 0,8-9 0 15,2-20 0-15,21 1 0 16,0-21 1-16,5-11-2 15,3-9 2-15,2-10-1 16,0 0 1-16,-5 1-2 16,-2 5 1-16,-8 10 0 15,-7 10 0-15,-4 10 0 16,-5 14-1-16,-5 17 1 15,3 4 0-15,-2 6 1 16,4 1 0-16,5-1 0 16,5-5 0-16,10-10 0 15,11-12 1-15,9-11-2 16,7-11 0-16,2-9 0 0,4-4 0 15,-4-4 0-15,-5 4 0 16,-8 4 0-16,-11 10 0 16,-10 14 0-16,-15 7 0 15,-1 30 0-15,-12 6 0 16,-4 10 0-16,-4 5-3 15,1 12-4-15,-5-6-6 16,17 10-4-16,-13-29-7 16,29 9-6-16,-9-26-12 15,18-6-3-15,4-16 4 16</inkml:trace>
  <inkml:trace contextRef="#ctx0" brushRef="#br5" timeOffset="326991.7026">13021 4899 80 0,'12'-17'40'16,"-17"-2"-3"-16,5 19 3 15,-36-9-34-15,9 20 0 16,-16 5 0-16,-1 11-2 16,-8 5-1-16,3 4 0 15,5 1 1-15,7-3-2 16,11-1 1-16,14-7-3 15,13-6 2-15,17-6-2 16,15-6 2-16,10-4-3 16,5 0 1-16,7-1 0 15,-9 4-1-15,-5 6 1 16,-11 9 0-16,-20 9 0 0,-16 6 0 15,-16 7 0-15,-7 1 0 16,-5-4-1-16,1-1-1 16,3-13-2-16,24-2-10 15,6-25-21-15,37-15-6 16,10-17 1-16,29-7-2 15</inkml:trace>
  <inkml:trace contextRef="#ctx0" brushRef="#br5" timeOffset="327715.7443">13584 4908 100 0,'-44'22'42'0,"-16"-4"0"0,10 16-1 16,-8-3-33-16,13 4-7 15,10 5 2-15,10 6-3 16,9 1 2-16,15 2-1 15,13-6 1-15,16-2-2 16,11-9 0-16,15-11 0 16,11-13 1-16,5-16-1 15,6-15 0-15,-8-13 0 16,-3-8-2-16,-14-10 3 15,-14-6-2-15,-17-5 0 16,-18 4 0-16,-18 6 0 16,-14 6 0-16,-12 11 1 15,-9 12 0-15,0 11-1 16,3 14 1-16,6 10 0 0,11 8 0 15,19 6 0-15,19 2 0 16,22 1 0-16,18-4 0 16,17-2 0-16,9-7 0 15,7 0 1-15,-3-6-1 16,-1 0 1-16,-14-1-1 15,-16-1 1-15,-12 8 2 16,-15 2-2-16,-14 8 1 16,-12 8-1-16,-11 5 1 15,-5 7-1-15,-4 2 1 16,0 1-2-16,3-5 1 15,4-4-1-15,8-9 0 16,12-15 1-16,14-18-1 16,11-15 2-16,11-13-2 15,7-14 0-15,8-12 0 0,6-8 0 16,0-3 0-16,-3 5 0 15,-7 9 0-15,-7 13 0 16,-13 16 0-16,-8 22 0 16,-11 18 0-16,-9 23 0 15,-5 17 0-15,0 10 0 16,6 8 0-16,7 3 0 15,12-3 0-15,5-14-7 16,23-1-7-16,-8-28-4 16,23 3-7-16,-13-42-7 15,18-6-11-15,-10-18-2 16</inkml:trace>
  <inkml:trace contextRef="#ctx0" brushRef="#br5" timeOffset="341642.5406">11038 12395 73 0,'-5'-31'40'16,"-14"1"-1"-16,-1 15-1 15,-15 4-34-15,2 12 0 16,-8 8 1-16,1 21 1 15,-6 13-3-15,4 20 0 16,-2 18 0-16,5 18-1 16,2 13 0-16,8 8-1 0,11 0-1 15,7-6-4-15,20-7-1 16,0-26-9-16,20-7-28 15,-4-32 1-15,12-13-2 16,-8-27 2-16</inkml:trace>
  <inkml:trace contextRef="#ctx0" brushRef="#br5" timeOffset="342321.5797">10452 12993 61 0,'-32'-15'41'15,"15"11"-1"-15,17 4 0 16,0 0-13-16,27 2-25 15,16-12-1-15,15-3 0 16,10 1 0-16,11-7 0 0,5 3 0 16,3 0 0-16,-2 3 0 15,-9 7-1-15,-11 3 1 16,-14 3-1-16,-10 1 1 15,-17 5 0-15,-10 2-1 16,-14-8 1-16,-9 23 0 16,-10-6 0-16,-6 10 0 15,-2 2 0-15,-3 4 1 16,2 4-2-16,6 1 1 15,10-1 0-15,10-5-1 16,15-8 0-16,18-12 0 16,16-12-1-16,10-14 1 15,11-12-1-15,1-11 0 16,-3-6 0-16,-9-7 0 0,-11-1 0 15,-17 2 0-15,-20 8 1 16,-18 5-1-16,-14 12 2 16,-11 10 0-16,-8 9 0 15,-1 9 1-15,3 7-2 16,8 3 1-16,12 2 0 15,16-2 0-15,19-5 0 16,16-3-1-16,19-4 0 16,7 2 0-16,5-2 0 15,6 8 1-15,-4 5-1 16,-8 10 0-16,-13 6 0 15,-14 5 1-15,-10 3-1 16,-12 0 0-16,-11-2 1 16,-6-9 0-16,-4-10-1 0,2-8 2 15,-2-18-1-15,10-14 0 16,3-13 1-16,8-16-1 15,8-10 1-15,5-5-1 16,4 0-1-16,0 1 0 16,7 9-2-16,-6 3-6 15,17 23-28-15,-10-2-8 16,17 17 0-16,0-3-1 15</inkml:trace>
  <inkml:trace contextRef="#ctx0" brushRef="#br5" timeOffset="342792.6066">12731 12552 106 0,'-18'-5'43'0,"18"5"0"16,-16-3-6-16,16 3-39 15,0 0-15-15,0 0-25 16,27-1 0-16,-16-3-1 15,12 14 0-15</inkml:trace>
  <inkml:trace contextRef="#ctx0" brushRef="#br5" timeOffset="342934.6147">12720 12939 102 0,'-42'26'42'16,"13"-1"0"-16,2-20-2 16,6-12-43-16,35 0-35 15,5-18-4-15,20-1 0 16,1-5-2-16</inkml:trace>
  <inkml:trace contextRef="#ctx0" brushRef="#br5" timeOffset="343256.6331">13212 12683 100 0,'0'0'44'0,"31"7"-1"15,4-16-1-15,15 2-40 16,22-2-1-16,13 0 0 16,9-2-1-16,3 0-4 15,6 11-32-15,-14-9-6 0,-2 8 0 16,-23-3-2-16</inkml:trace>
  <inkml:trace contextRef="#ctx0" brushRef="#br5" timeOffset="343807.6646">14461 12657 73 0,'3'21'40'16,"7"-17"0"-16,18 3 0 15,-3-6-30-15,18-4-7 16,6-5-1-16,9-3 1 16,-2-2-1-16,4-5-1 15,-8 0 0-15,-6-1 1 0,-11-1-1 16,-13 1 1-16,-13 1-1 15,-16 3 1-15,-11-1-1 16,-14 6 2-16,-8 1-2 16,-9 6 1-16,-3 6-1 15,0 11 1-15,1 9 0 16,8 8-1-16,12 8 0 15,10 5-1-15,19 1 0 16,19-3-1-16,21-9 0 16,17-13-2-16,28-8-2 15,12-24-4-15,24-7-31 16,-5-20-1-16,9-5-2 15,-15-14 1-15</inkml:trace>
  <inkml:trace contextRef="#ctx0" brushRef="#br5" timeOffset="343990.6751">15566 12196 98 0,'-46'25'41'0,"9"25"2"16,-9 6-4-16,10 16-35 16,3 6-1-16,10 3-2 15,7 1-1-15,7-5-2 16,10-1-3-16,6-16-6 15,14-2-29-15,-2-18-2 16,15-8 1-16,-4-20-2 16</inkml:trace>
  <inkml:trace contextRef="#ctx0" brushRef="#br5" timeOffset="344341.6952">15690 12621 80 0,'0'20'39'0,"10"-9"0"15,15 4-1-15,10-8-35 16,5-2-1-16,9-7-1 16,3-4 1-16,-1-7 0 15,-2-3 0-15,-6-6-1 16,-6-1 1-16,-14-4 0 15,-9 2 0-15,-13-1-1 16,-10 3 1-16,-11 4 0 16,-12 10 0-16,-11 8 0 15,-5 10 0-15,-9 12-1 0,-1 9 1 16,3 8-1-16,5 7 0 15,11 3-1-15,17-2-1 16,20-1-1-16,20-14-5 16,34 3-29-16,6-22-5 15,26-2-1-15,6-18 0 16</inkml:trace>
  <inkml:trace contextRef="#ctx0" brushRef="#br5" timeOffset="344541.7066">16610 12570 90 0,'-38'-2'42'15,"-15"-4"0"-15,3 14-2 16,-9 1-35-16,11 6-2 0,8 5-1 16,10 2-2-16,13 6 1 15,11 0-2-15,17-2 0 16,17-6-1-16,18-1-6 15,3-13-30-15,21-3-3 16,1-14 0-16,14-4-1 16</inkml:trace>
  <inkml:trace contextRef="#ctx0" brushRef="#br5" timeOffset="344722.717">17149 12260 83 0,'-15'8'39'0,"-13"12"-2"16,5 20 2-16,1 10-38 0,-5 8-1 15,4 8 0-15,1 6 1 16,7 2-6-16,-4-12-5 16,12 8-28-16,-1-15 0 15,13-5-1-15,-3-24 1 16</inkml:trace>
  <inkml:trace contextRef="#ctx0" brushRef="#br5" timeOffset="345811.7793">16931 12502 94 0,'-5'15'42'0,"5"-15"0"16,15 26-3-1,9-20-34-15,15 2-2 0,10-6-1 16,5 0 1-16,-2-4-2 15,3 0 1-15,-11 0-1 16,-7 6 1-16,-14 6-1 16,-8 2-1-16,-13 10 1 15,-9 2-2-15,-5 7 2 16,-5 1-1-16,-2 1 0 15,-3-1 1-15,3-1-1 16,5-4 0-16,6-9 0 16,6-8 0-16,2-10 0 15,23-12-1-15,-1-9 1 16,6-8 0-16,3-5 0 0,-1-6-1 15,3-1 1-15,-7-1 2 16,-3 8-2-16,-5 7 1 16,-7 6-1-16,-1 11 1 15,-10 10-1-15,12 0 1 16,-2 10-1-16,0 4-1 15,10 2 0-15,8-2-1 16,4 1 2-16,3-5-2 16,3-2 2-16,0-8-2 15,2-4 2-15,-6-2-1 16,-5-5 1-16,-6 2 1 15,-9-5-1-15,-14 14 2 16,12-19-2-16,-12 19 2 16,-21 0-1-16,1 10-1 15,-6 6 1-15,-4 7-2 0,-3 7 2 16,2 4-2-16,4 6 1 15,8-1 0-15,5-2 0 16,13-3 0-16,10-7 0 16,8-12 0-16,10-9 1 15,8-12-1-15,0-13 0 16,4-10 0-16,0-7 0 15,-4-7 0-15,-2-7 0 16,-2 4 1-16,-9 4-1 16,-7 3 1-16,-5 13-1 15,-10 10 0-15,0 16-1 16,-16-3 1-16,1 22-3 15,-1-2-3-15,6 11 0 16,0-7-5-16,19 8-8 0,-3-18-24 16,18 4 3-16,-1-22 18 15,16 5 16-15,-2-6 3 16,-1-5 7-16,-2 3 3 15,-10-17 11-15,4 18 23 16,-15-8 1-16,6 17-20 16,-18-11-12-16,-1 11-3 15,0 0-3-15,-5 19-2 16,-4-1 1-16,-4 6-3 15,-2 7 1-15,-2 3-1 16,-1 2 1-16,5-4-1 16,2-6 1-16,7-1-1 15,5-13 0-15,10-12 1 16,15-12-1-16,8-13 0 0,8-2 1 15,1-5-1-15,0 0 0 16,0-1 0-16,-5 9 1 16,-6 12 0-16,-15 12-1 15,-13 12 1-15,-6 10 0 16,-10 8-1-16,0 4-1 15,-6 3-2-15,7 2-7 16,-7-16-5-16,25 10-14 16,-7-23-15-16,27 2-1 15,9-17 0-15,26-2 1 16</inkml:trace>
  <inkml:trace contextRef="#ctx0" brushRef="#br5" timeOffset="346375.8115">19043 12525 93 0,'-18'-4'40'0,"-11"-10"1"16,6 17-3-16,-7-8-34 16,1 2 0-16,-1 3-2 15,3 6 1-15,4 0-2 16,7 4 1-16,4 1-1 15,11-1-2-15,11 2 2 16,7-2-1-16,5 3 1 16,6-3-2-16,1 4 2 15,3-4-1-15,-5 4 1 0,-8 2 0 16,-7 5 0-16,-10 1-1 15,-10 2 1-15,-7 3 0 16,-6-2-1-16,-4-1-2 16,0 2-1-16,-1-17-8 15,17 8-28-15,-10-17-4 16,19 0 1-16,-3-11-1 15</inkml:trace>
  <inkml:trace contextRef="#ctx0" brushRef="#br5" timeOffset="346960.8448">13018 13937 95 0,'0'0'43'15,"25"-4"0"-15,15-5-1 0,11-13-39 16,15-5-4-16,19-3-2 15,13-10-6-15,18 12-31 16,-5-9-2-16,12 13 0 16,-10-2-1-16</inkml:trace>
  <inkml:trace contextRef="#ctx0" brushRef="#br5" timeOffset="347958.9021">14498 13829 69 0,'4'-28'38'0,"-4"-3"-3"16,4 10 3-16,-2-3-34 15,2 10-1-15,-4 14 1 16,0 0 0-16,0 0 0 15,0 23 0-15,-8-5 0 16,0 10-2-16,-2 1 0 0,-1 9 1 16,-2 0-1-16,3 12 1 15,-2 0-2-15,5 6-1 16,3 0 0-16,-1 1 1 15,1-5-2-15,4-6 0 16,0-8 1-16,1-13-1 16,1-10 1-16,-2-15 0 15,6-18 0-15,1-15 0 16,2-12 0-16,3-10 1 15,0-8 0-15,5-11 0 16,3-9-1-16,5-2 1 16,0 3 0-16,3 3-1 15,1 11 1-15,1 8-2 16,1 12 1-16,-1 12-1 15,2 16 1-15,-3 18-1 0,-1 16 1 16,-2 10-1-16,-2 11 0 16,-4 10 1-16,-2 3 0 15,-6 6-1-15,-7 1 1 16,-6-2-1-16,-8-1 1 15,-7-6 0-15,-10-6 0 16,-4-4 0-16,-9-7 0 16,1-6-1-16,-6-4 1 15,3-6-1-15,-1-2 2 16,6 1-2-16,5 2 2 15,4 3-2-15,5 10 2 16,6 7 0-16,3 14 0 16,5 11 0-16,1 8-1 15,2 5 0-15,2 1-2 0,1-4-3 16,7 3-14-16,-8-19-23 15,14-8 1-15,-5-24-2 16,17-8 1-16</inkml:trace>
  <inkml:trace contextRef="#ctx0" brushRef="#br5" timeOffset="348382.9263">15331 13597 70 0,'7'-12'40'0,"-9"-3"-2"15,2 15 1-15,-11 5-32 16,-1 18 0-16,-13 8-1 15,1 16 0-15,-11 9-2 16,4 7 0-16,0 4-2 16,8-1 0-16,12-5 0 15,13-12-1-15,18-12-1 16,17-17 0-16,14-18 0 15,9-14-2-15,6-16 2 16,-1-11 0-16,-4-10 0 16,-12-6-1-16,-12-6 1 15,-16 0-1-15,-15 2-1 0,-14 3-1 16,-13 13 1-16,-9 5-1 15,-2 15-1-15,-6 5-1 16,11 22-4-16,-5-7-25 16,23 18-4-16,9-15-1 15,30 22-1-15</inkml:trace>
  <inkml:trace contextRef="#ctx0" brushRef="#br5" timeOffset="348733.9464">16112 13563 73 0,'-14'-3'41'15,"-14"-4"0"-15,-1 13 0 16,-12-3-24-16,1 3-15 0,-4 3 1 16,6 11-1-16,1 2 0 15,8 5-1-15,10 3 0 16,10 0 0-16,17-1-1 15,17-5 0-15,12-2 0 16,8-6 1-16,8-1-1 16,-3-3 0-16,-3 1 0 15,-5 0 0-15,-9 4 0 16,-15 2 0-16,-13 5 0 15,-13 4 1-15,-7 1-2 16,-5 2 0-16,-4 0-1 16,-1-5-1-16,4 0 0 15,4-9-2-15,10 0-3 16,7-17-10-16,13-12-24 15,5-11 1-15,17-1 1 0,3-14 0 16</inkml:trace>
  <inkml:trace contextRef="#ctx0" brushRef="#br5" timeOffset="348933.9579">16463 13652 86 0,'-10'19'41'0,"-8"16"0"16,-13 1 1-16,11 17-35 15,-12 5-4-15,4 6 0 16,2 0-2-16,6-8-2 15,11-3-1-15,4-15-4 16,21-2-20-16,-2-32-17 0,23-9 2 16,1-24-4-16,13-7 4 15</inkml:trace>
  <inkml:trace contextRef="#ctx0" brushRef="#br5" timeOffset="349042.9641">16426 13307 85 0,'-48'-40'34'16,"3"11"-32"-16,14 11-1 15,7 5-38-15,24 13-3 16</inkml:trace>
  <inkml:trace contextRef="#ctx0" brushRef="#br5" timeOffset="349432.9864">16978 13109 86 0,'11'-13'41'16,"-10"2"-2"-16,-1 11 2 15,2 31-38-15,-1 5-1 0,-4 12 0 16,-4 21 0-16,-5 18-1 15,1 13 0-15,-5 10-1 16,2 3 2-16,-1-5-3 16,4-9-1-16,8-9-2 15,6-20-1-15,11-12-5 16,-6-31-30-16,18-11 0 15,-7-30-2-15,7-6 3 16</inkml:trace>
  <inkml:trace contextRef="#ctx0" brushRef="#br5" timeOffset="349612.9967">16782 13682 86 0,'-53'-33'41'16,"21"15"0"-16,2-1 1 0,30 19-33 16,0 0-4-16,29-14-3 15,19 2-2-15,17-3-1 16,16 3-2-16,7-7-3 15,14 17-8-15,-8-12-27 16,8 12 0-16,-17-2-1 16,-8 11 1-16</inkml:trace>
  <inkml:trace contextRef="#ctx0" brushRef="#br5" timeOffset="349808.0077">17576 13562 90 0,'-18'-2'41'0,"5"13"0"15,-3-3-1-15,-1 16-36 16,7 8-1-16,2 9-1 15,0 9-1-15,0 5 1 0,3 2-2 16,2-2 0-16,7-4-2 16,1-17-4-16,15 2-21 15,-3-36-16-15,17-6 3 16,0-21-3-16,14-4 3 15</inkml:trace>
  <inkml:trace contextRef="#ctx0" brushRef="#br5" timeOffset="350186.0295">17740 13387 90 0,'-31'-42'40'15,"9"17"2"-15,-2 4-3 16,24 21-33-16,-15-12-5 16,15 12-1-16,22 6-3 15,0 3-1-15,9 8 0 0,-1 6 0 16,4 7 0-16,-5 4 1 15,-4 10 1-15,-7 4 2 16,-10 1 2-16,-5 7 1 16,-7-2 1-16,-5 3 1 15,-4-4-1-15,1-1 1 16,1-6-2-16,7-4 1 15,5-9-2-15,11-11 0 16,10-11-1-16,11-15 0 16,9-13 0-16,9-13 0 15,0-13 0-15,0-10-1 16,-2-3 0-16,-10-4-1 15,-5 2-1-15,-16-2-2 16,-4 13-4-16,-15-4-17 0,6 25-18 16,-12 0 1-16,10 16-1 15,-3 10 1-15</inkml:trace>
  <inkml:trace contextRef="#ctx0" brushRef="#br5" timeOffset="350507.0476">18257 13651 88 0,'-7'10'40'16,"17"2"0"-16,2-14 1 16,21-2-37-16,13-6-1 15,7-5-1-15,9-7 0 0,-1 0 0 16,-3-2 0-16,-6 1-1 15,-13 0 1-15,-16 3-1 16,-14 0 1-16,-14 5-1 16,-13 4-1-16,-12 4 1 15,-12 8 0-15,-8 8-1 16,-3 10 0-16,-2 13 1 15,1 11-1-15,6 7 0 16,11 7-1-16,10-1-1 16,20 1-4-16,5-21-11 15,33 5-24-15,6-18-2 16,28-8 0-16,9-20 0 15</inkml:trace>
  <inkml:trace contextRef="#ctx0" brushRef="#br5" timeOffset="351070.08">19381 13373 82 0,'7'-11'40'0,"-7"11"-1"16,-12 0 2-16,-6 16-36 16,-13-1-3-16,-4 9 0 15,-3 4 0-15,0 3 0 16,6 2-1-16,10 1 0 15,15-6 1-15,16-6-1 16,17-8 0-16,16-6-1 16,11-5 1-16,8-5-1 15,-1-1 1-15,0 1 0 0,-15 4 0 16,-14 13 0-16,-17 8-1 15,-19 7 1-15,-18 10 0 16,-12 6 0-16,-6 1-1 16,-3-2-1-16,4-6-2 15,8-14-4-15,27-2-18 16,5-23-16-16,38-25 0 15,12-21-1-15,24-5 1 16</inkml:trace>
  <inkml:trace contextRef="#ctx0" brushRef="#br5" timeOffset="351274.0917">20090 13047 95 0,'-27'-18'40'16,"4"26"1"-16,-12 12-1 0,6 22-33 15,-1 11-5-15,5 10-1 16,0 11 0-16,8 8-1 15,2 5 0-15,3 0-2 16,4-1-1-16,-3-15-5 16,13 1-29-16,-11-21-4 15,13-7 0-15,-4-24-1 16</inkml:trace>
  <inkml:trace contextRef="#ctx0" brushRef="#br5" timeOffset="351488.104">19628 13401 100 0,'-32'1'42'16,"21"10"0"-16,11-11-1 15,23 3-40-15,25-10-3 16,20-4-3-16,20 6-1 15,6-11-5-15,18 10-29 16,-8-10 0-16,5 11-2 16,-18-5 3-16</inkml:trace>
  <inkml:trace contextRef="#ctx0" brushRef="#br5" timeOffset="351852.1248">20403 13403 90 0,'-29'3'39'0,"6"8"2"15,-2-5-1-15,19 6-35 16,-6 3-2-16,1 10 0 15,-1 6 0-15,-2 11 1 16,-1 4-2-16,1 10 1 16,1-5-1-16,5-5 0 15,4-5-1-15,12-10 0 16,11-13-1-16,12-18 0 15,14-18 0-15,8-12 0 16,4-8 0-16,1-6 0 16,-2-3 0-16,-5-1 0 15,-14 5 0-15,-8 7 0 16,-14 11 0-16,-11 9 1 15,-4 16-1-15,-18 0 0 0,1 15 0 16,-4 6 0-16,4 6-2 16,-2 6-2-16,7 1-2 15,4-5-5-15,19 14-14 16,-4-20-18-16,17 2 1 15,2-11-1-15,14 1 2 16</inkml:trace>
  <inkml:trace contextRef="#ctx0" brushRef="#br5" timeOffset="352459.1595">21643 13064 80 0,'-10'-45'41'0,"3"5"-2"16,-13-6 1-16,5 6-26 15,-8 5-11-15,-5 10-1 16,-4 12 0-16,-6 15 0 16,-5 19 0-16,-5 19 0 0,-4 18-1 15,3 18 1-15,2 10-1 16,6 12 0-16,8 5 0 15,7 2-1-15,15-7-1 16,8-12-1-16,15-6-2 16,2-16-1-16,10-7-2 15,-4-21 0-15,8-7-3 16,-10-25 0-16,5-2-2 15,-17-18 1-15,2-3 4 16,-12-14 4-16,-8-3 2 16,-9-4 3-16,-11-8 4 15,1 11 3-15,-13-8 3 16,11 17-1-16,-6-5-1 15,14 14-2-15,2 1-2 0,22 6-1 16,16 4-3-16,20-2-3 16,17 5-4-16,8-11-12 15,24 10-23-15,1-6 0 16,20 6-3-16,-6-8 2 15</inkml:trace>
  <inkml:trace contextRef="#ctx0" brushRef="#br5" timeOffset="352776.1776">22181 12923 90 0,'-13'-29'39'16,"-1"21"2"-16,-19 5-2 16,-4 25-32-16,-17 14-2 15,-1 16-1-15,-8 16-1 16,-4 11-1-16,0 11-1 15,4 7-1-15,10 0 0 16,10-4-2-16,15-7-1 16,10-14-3-16,20-5-3 15,4-28-17-15,22 0-14 16,-6-22 0-16,8-6-1 15,-9-19 2-15</inkml:trace>
  <inkml:trace contextRef="#ctx0" brushRef="#br5" timeOffset="352927.1863">21616 13644 90 0,'-24'-29'41'16,"-7"-3"1"-16,15 13-3 15,1-5-29-15,15 8-4 16,13 3-2-16,16 3-4 16,15 3-3-16,8-8-14 15,23 12-23-15,-2-8-3 16,16 8 0-16,-5-6-1 15</inkml:trace>
  <inkml:trace contextRef="#ctx0" brushRef="#br5" timeOffset="353257.2051">22560 13442 98 0,'10'4'41'0,"-10"-4"1"15,1 29-1-15,-8-2-37 16,-3 8-2-16,-5 7-1 16,-1 3 0-16,-3 4-2 0,4-5-1 15,9-5-2-15,2-14-4 16,22-4-30-16,-3-28-3 15,20-6 1-15,-3-20-2 16</inkml:trace>
  <inkml:trace contextRef="#ctx0" brushRef="#br5" timeOffset="353654.2279">22644 13228 95 0,'-18'-9'40'0,"18"9"2"15,-5 16-3-15,24 1-35 0,5 5-2 16,12 2-1-16,6 3 0 15,3 6 1-15,-2 2 1 16,-2 6-1-16,-6-2 1 16,-8 6-1-16,-11-1 0 15,-8 2 0-15,-8-1-1 16,-7-4 0-16,-3-9 0 15,3-6-1-15,-4-7 0 16,4-9 0-16,7-10 0 16,18-25 0-16,9-5 1 15,7-8-2-15,11-2 2 16,0-3-1-16,5 2 0 15,-2 1 1-15,-5 16-1 16,-8 9 0-16,-15 15 1 16,-8 11-2-16,-9 11 1 0,-5 9-2 15,-3 6-3-15,-5 1-5 16,6 17-10-16,-13-14-24 15,11 6 2-15,-10-12-4 16,3 3 3-16</inkml:trace>
  <inkml:trace contextRef="#ctx0" brushRef="#br5" timeOffset="354160.2566">15289 14473 86 0,'0'0'42'16,"0"0"0"-16,7 28-1 16,-10-3-38-16,8 12 0 15,-2 13-2-15,-2 12 0 16,-2 12-1-16,-1 10-1 15,-2 2-1-15,2-1-1 16,1-6-2-16,1-14-6 16,15-4-29-16,-6-27 0 15,11-7-2-15,-4-27 1 16</inkml:trace>
  <inkml:trace contextRef="#ctx0" brushRef="#br5" timeOffset="354338.267">15244 14994 69 0,'-52'-20'42'16,"13"12"-1"-16,-1-6 1 15,21 6-28-15,11-3-10 16,23-3-2-16,22-7-1 16,21-5-1-16,15-3-3 15,12-9-2-15,23 8-23 16,-4-15-12-16,10 10 0 15,-16-9-1-15</inkml:trace>
  <inkml:trace contextRef="#ctx0" brushRef="#br5" timeOffset="354714.2885">16062 14450 91 0,'-32'5'40'0,"3"19"2"16,-8-4-3-16,3 14-35 16,-1 9-1-16,4 9 0 15,0 6-2-15,3 2 0 16,7 5 0-16,1-2-1 15,7 0 0-15,4-10-1 16,7-7 2-16,7-10-3 16,3-9 2-16,8-12 1 15,12-16-1-15,4-16 0 16,8-10 0-16,0-6 1 15,1-5 0-15,0-5-1 16,-5 2 1-16,-4 4 1 16,-10 8-1-16,-5 14 1 15,-17 15-2-15,15 8 1 0,-15 14-2 16,-3 13 1-16,0 7-1 15,3 2-3-15,3 7 2 16,1-5-5-16,12-5 0 16,0-20-8-16,22 6-17 15,-12-27-10-15,14-4 0 16,-7-19 0-16</inkml:trace>
  <inkml:trace contextRef="#ctx0" brushRef="#br5" timeOffset="355044.3074">16359 14878 73 0,'0'0'41'0,"-26"-8"-1"15,26 8 1-15,-3 16-36 0,13-6-2 16,5 1 0-16,12 1-2 16,3-1 1-16,7-3-2 15,1-7 1-15,3-4 0 16,-1-7-1-16,-4-5 0 15,-3-2 1-15,-8-6-1 16,-5-1 1-16,-11-5 0 16,-7 2 0-16,-10 4 0 15,-10 3 0-15,-7 9 1 16,-9 10-2-16,-6 14 1 15,-4 10-1-15,-1 13 0 16,1 9 0-16,5 8 0 16,11-2-1-16,11-4-2 15,19-6-4-15,8-22-10 16,30 2-25-16,1-22 0 0,25 0-1 15,6-21 0-15</inkml:trace>
  <inkml:trace contextRef="#ctx0" brushRef="#br5" timeOffset="355885.3555">17753 14231 57 0,'0'0'39'16,"-37"-14"-1"-16,3 31 1 15,-19 11-31-15,1 19-1 16,-11 15 0-16,5 16-1 15,1 7-3-15,14 4-1 0,15 0-1 16,22-7-3-16,24-6-1 16,15-17-5-16,30-5-25 15,8-30-7-15,24-2 0 16,-6-22 0-16</inkml:trace>
  <inkml:trace contextRef="#ctx0" brushRef="#br5" timeOffset="356264.3771">18036 14730 76 0,'-23'-9'41'0,"-5"-2"0"16,12 16 0-16,-3 6-37 15,4 13-2-15,-2 7 1 16,6 12-2-16,-4 6 0 0,5 8 0 15,1-4 0-15,1-1-1 16,4-11 1-16,4-7 0 16,1-11 0-16,4-13 0 15,-5-10 0-15,25-33-1 16,-5-4 1-16,3-8-1 15,0-9 2-15,5-9-1 16,-1 0 1-16,1 2-1 16,-4 7 0-16,-5 13 0 15,-6 9 0-15,-3 10-1 16,4 8-2-16,-3 10-1 15,9 7-2-15,2-2-2 16,14 13-7-16,-8-12-26 16,25 9 1-16,-8-9-3 0,10 6 3 15</inkml:trace>
  <inkml:trace contextRef="#ctx0" brushRef="#br5" timeOffset="356584.3954">18446 14774 91 0,'-18'20'39'0,"-2"-11"3"16,20 13-7-16,0-22-32 15,29 7-2-15,7-12 0 16,12-1 2-16,6-4-2 16,6-3 1-16,-2-3-1 15,-1-2 0-15,-11-2 0 16,-7 1 1-16,-14 0-1 15,-11-3 0-15,-11 3-1 0,-15 2 1 16,-6 4 0-16,-8 5-1 16,-7 8 0-16,-5 10 0 15,-5 11 0-15,-5 12 0 16,4 9 0-16,1 6-2 15,7 3 1-15,12-2-2 16,16-5 0-16,15-12-4 16,23-5-6-16,8-29-28 15,36-4 0-15,3-24 0 16,23-1 0-16</inkml:trace>
  <inkml:trace contextRef="#ctx0" brushRef="#br5" timeOffset="356884.4126">19237 14644 104 0,'-44'4'41'0,"1"17"2"0,-14-8-10 15,8 12-30-15,3-2-1 16,11 4-2-16,13-3 1 16,11-4-2-16,19-7 1 15,13-6-1-15,19-4 1 16,5-6 0-16,7-4 0 15,-2 2 1-15,0-2-1 16,-6 4 1-16,-11 5 0 16,-10 6-1-16,-10 7 0 15,-11 5-1-15,-6 2 1 16,-3 4-2-16,-2 1 1 15,-3-6-3-15,5 3-1 16,-6-13-5-16,18 4-10 16,-5-15-21-16,19-15-1 0,-6-8 0 15,18-2 0-15</inkml:trace>
  <inkml:trace contextRef="#ctx0" brushRef="#br5" timeOffset="357079.4238">19694 14296 91 0,'18'-19'42'16,"-18"19"1"-16,-8 32-2 15,-10 18-36-15,-10 19-1 16,-8 13-2-16,-6 11-2 16,1 2-1-16,0-2-1 15,7-3-2-15,4-19-2 16,16-4-11-16,-10-31-25 0,24-8 0 15,0-28 0-15,9-8 0 16</inkml:trace>
  <inkml:trace contextRef="#ctx0" brushRef="#br5" timeOffset="357230.4324">19427 14661 75 0,'-16'-31'44'16,"15"17"0"-16,2-2-2 16,20 9-20-16,10-2-22 15,11-3-6-15,16 11-13 16,-5-15-23-16,20 9 0 15,0-14-3-15,16 9 2 16</inkml:trace>
  <inkml:trace contextRef="#ctx0" brushRef="#br5" timeOffset="357750.4621">20516 14693 85 0,'0'0'42'0,"-6"-18"1"16,6 18-3-16,-13-4-37 15,-1 9-1-15,-5 9-1 16,-2 11 0-16,-5 11 0 15,2 6-1-15,1 5 1 16,6 1-1-16,9-4 1 16,12-5-1-16,17-11 0 15,11-18 0-15,15-12 0 16,10-13 0-16,2-14 0 15,-1-5 0-15,-8-9 2 16,-10-3-1-16,-12 0 0 16,-15 4 0-16,-19 5-1 15,-15 5 1-15,-7 7-2 16,-8 9 1-16,2 9-3 0,-2 4 0 15,10 10-3-15,8-6-4 16,29 18-15-16,5-18-17 16,28 6 2-16,12-15-2 15,22 2 2-15</inkml:trace>
  <inkml:trace contextRef="#ctx0" brushRef="#br5" timeOffset="357973.4749">21310 14317 105 0,'-20'-41'41'0,"3"10"0"15,-10-1-12-15,4 8-27 16,-3 14-1-16,1 18 1 16,-5 22-1-16,0 21 1 0,-4 18 0 15,0 16-1-15,-3 9 0 16,6 6-2-16,4-1-1 15,5-9-2-15,12-6-4 16,-2-29-7-16,29-6-26 16,-9-29-1-16,11-7-1 15,-5-25 2-15</inkml:trace>
  <inkml:trace contextRef="#ctx0" brushRef="#br5" timeOffset="358118.4832">20905 14789 85 0,'-27'-21'42'0,"-8"-3"2"15,14 14-3-15,6-1-33 16,15 11-2-16,23-13-5 0,19 2-3 15,23 8-10-15,0-18-24 16,20 12-6-16,0-11-1 16,5 5-1-16</inkml:trace>
  <inkml:trace contextRef="#ctx0" brushRef="#br5" timeOffset="358762.52">22106 14252 78 0,'4'-15'41'0,"-4"15"-1"16,6 14 0-16,-1 14-34 15,-15 13-3-15,1 14-1 16,-6 11-1-16,1 10 0 0,-1 6-2 15,2 1 0-15,4-2-1 16,7-10-2-16,11-4-5 16,-6-22-31-16,21-2 0 15,-9-23-2-15,10-3 2 16</inkml:trace>
  <inkml:trace contextRef="#ctx0" brushRef="#br5" timeOffset="358942.5303">21894 14767 83 0,'-28'-7'42'0,"5"-3"-2"16,23 10 0-16,16 0-36 16,20-9-3-16,25 1-2 0,12-9-4 15,20 6-7-15,1-19-28 16,18 3 2-16,-10-13-2 15,6 5 0-15</inkml:trace>
  <inkml:trace contextRef="#ctx0" brushRef="#br5" timeOffset="359318.5516">22864 14247 77 0,'-34'-22'39'0,"1"18"0"16,-16 1 0-16,8 19-32 16,-7 11-1-16,5 18-1 15,1 9-1-15,3 13 0 16,5 3-3-16,3 8 2 15,5-2-3-15,6-1 0 16,6-8 0-16,8-7 0 0,6-15-1 16,6-10 0-16,7-11 1 15,7-12-1-15,7-14 1 16,9-12 0-16,4-10 0 15,4-7 0-15,0-4 1 16,-1 0 0-16,-6 2 1 16,-5 6-1-16,-5 8 1 15,-9 11-1-15,-6 10 0 16,-7 10-2-16,-4 9-1 15,-5 5 0-15,3 8-2 16,-2-1-2-16,10 4-1 16,-2-17-6-16,21 11-9 0,-8-22-19 15,21-3 0-15,-7-16 0 16,11 0 1-16</inkml:trace>
  <inkml:trace contextRef="#ctx0" brushRef="#br5" timeOffset="359657.5712">23055 14794 86 0,'-32'-4'41'0,"12"11"-1"15,-3-7-1-15,10 6-36 16,13-6 0-16,14 8-3 16,15-9 1-16,14-3-1 15,7-3 0-15,3 1 2 16,-1-5-1-16,-1 0 1 15,-10-2 0-15,-12-1 0 16,-16 0 0-16,-13-1-1 0,-13 1 2 16,-9 1-2-16,-9 2 0 15,-8 2 1-15,-2 8-1 16,-5 9 0-16,2 8-1 15,0 8-1-15,5 10 1 16,10 2-2-16,11 5 1 16,12-4-2-16,16-2-1 15,18-15-3-15,24-2-6 16,1-25-10-16,28 3-20 15,-4-19 1-15,16-1-2 16,-9-15 2-16</inkml:trace>
  <inkml:trace contextRef="#ctx0" brushRef="#br5" timeOffset="359964.5886">23674 13973 92 0,'0'0'42'15,"0"0"0"-15,20 22 0 16,-2-2-36-16,11 16-3 16,4 8 1-16,-1 14-2 15,2 10 0-15,-3 8-1 16,-6 7 0-16,-3 2-1 15,-12 0-1-15,-9 2 0 16,-10-2 0-16,-12-2 0 16,-12-2-1-16,-12-10 0 0,-4-5-4 15,-11-17-5-15,12 5-8 16,-22-26-25-16,17-2 1 15,-9-19-2-15,6-4 1 16</inkml:trace>
  <inkml:trace contextRef="#ctx0" brushRef="#br5" timeOffset="360648.6277">16566 16141 57 0,'2'-14'39'0,"-2"14"0"0,3-26 0 15,-8 13-33-15,-9-6-1 16,-2 3 0-16,-10 3-2 16,-4 9 0-16,-9 6 0 15,-3 13-1-15,-4 11 0 16,-3 14 0-16,2 8 0 15,7 4-1-15,6 0 0 16,12-4 0-16,12-6 0 16,18-11-1-16,18-21 0 15,17-14 1-15,17-22-1 16,11-9 1-16,3-10-1 15,2-7 1-15,-4 1-1 16,-11 4 1-16,-13 5-1 0,-14 11 0 16,-16 17 1-16,-18 14-1 15,-5 19 0-15,-8 13 0 16,-6 14 1-16,4 7-2 15,1 6 0-15,9-1-1 16,14-3-1-16,8-13-3 16,22-8-7-16,3-37-14 15,22-2-12-15,2-32-1 16,16-8-2-16,-3-24 1 15</inkml:trace>
  <inkml:trace contextRef="#ctx0" brushRef="#br5" timeOffset="360835.6386">17422 15526 89 0,'-29'-23'41'15,"5"34"0"-15,-12 9-10 16,10 37-27-16,2 20-1 16,2 15-2-16,5 18 0 15,6 6-4-15,2-2 1 16,8-7-4-16,10 5-12 15,-9-33-22-15,13-5 0 16,-7-29-2-16,11-17 0 16</inkml:trace>
  <inkml:trace contextRef="#ctx0" brushRef="#br5" timeOffset="361790.6932">17186 15972 70 0,'-36'-23'41'0,"20"20"1"16,3-3-1-16,28 11-31 15,16-4-8-15,26-1 0 16,15-4-2-16,14 2 1 16,2 0-1-16,1-1 0 15,-7 1 0-15,-11 3 0 16,-18 5 1-16,-18 3-1 15,-21 3 1-15,-14 2 1 16,-15 2-1-16,-7 1 0 16,-10 3 0-16,-2 4 0 15,-1 2 0-15,0 10-1 16,5 1 1-16,6 4-2 0,10 1 2 15,10 1-2 1,9-6 1-16,13-4 0 0,10-9 0 16,7-15 0-16,4-11 0 15,7-13 1-15,-4-14-1 16,2-10 1-16,-4-7-2 15,-7-9 1-15,-8-5 0 16,-6-3 0-16,-9 5 0 16,-7 3-1-16,-8 10 1 15,-5 11 1-15,-6 8-1 16,-2 11 0-16,3 12 1 15,4 8-1-15,5 6 0 16,10 3 0-16,11 1 0 16,11-5 0-16,10 1-1 0,7 0 1 15,1-3 0 1,1 0 0-16,-3 3 0 0,-6-1 0 15,-12 7 0-15,-9 3 1 16,-10 2-1-16,-10 5 0 16,-6 2 1-16,-6 10-1 15,-3 3 1-15,-6 4-1 16,-1 0 0-16,3 1-1 15,8-9 1-15,2-6-1 16,10-8 0-16,4-24 0 16,24-10 1-16,1-18 0 15,8-12 0-15,5-10 2 16,-2-6-1-16,-3-4 0 15,0-4 0-15,-5 7 1 16,-6 13 0-16,-6 8-1 0,-7 12 0 16,-9 24 0-16,0 0-1 15,5 16 1-15,-10 10-1 16,-3 6 1-16,7-1-2 15,1-5 1-15,8-6 0 16,7-10 0-16,8-14 0 16,6-9 0-16,5-10 0 15,4-4 1-15,-2-1-1 16,0-2 1-16,-6 5-1 15,-6 6 0-15,-3 10 1 16,-6 10-2-16,-5 13 1 16,-4 10 0-16,-3 8-1 15,-3 11 0-15,-3 5-2 16,-1-1 0-16,5 8-8 0,-10-19-1 15,13 9-5-15,-13-34-7 16,29 12-9-16,-8-32-8 16,20 2-2-16,-1-12 2 15</inkml:trace>
  <inkml:trace contextRef="#ctx0" brushRef="#br5" timeOffset="361933.7014">19004 16251 74 0,'-4'20'46'0,"0"9"-3"15,-12-17 0-15,9 7-25 16,7-19-21-16,0 0-5 15,19-13-9-15,-7-17-17 16,26 8-11-16,0-16-1 16,14-6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01:56:02.92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16312 9579 68 0,'-3'-24'36'16,"-3"0"-1"-16,-8-7 2 16,-1 9-28-16,-10-14-2 15,3 8-2-15,-8-1-1 16,1 10-1-16,-9 5 0 15,3 13-1-15,-5 15-1 16,0 16-1-16,-1 17 1 16,3 20 0-16,0 16 0 15,4 17 0-15,5 10-1 0,6 3-2 16,8-3-1-16,6-9 0 15,14-4-6-15,-2-28-15 16,16-8-15-16,-1-24 1 16,7-13-2-16,-6-19 5 15</inkml:trace>
  <inkml:trace contextRef="#ctx0" brushRef="#br0" timeOffset="1223.07">15657 10119 91 0,'-22'-1'38'15,"4"-4"-1"-15,18 5 1 16,0 0-35-16,14-17 0 0,19-3-2 16,12-4 0-16,12-3 0 15,9-1 0-15,4-5 0 16,-1 6-1-16,-2 5 1 15,-6 7 0-15,-9 9-1 16,-12 11 1-16,-12 6 0 16,-10 16 0-16,-10 6 0 15,-9 10 0-15,-8 3 0 16,-3 6-2-16,-4 1-1 15,-4-1 2-15,2-6-1 16,1-9 0-16,2-7 0 16,6-11 0-16,9-19-1 15,0 0 4-15,0 0-1 16,6-34 0-16,8-1 1 15,2-6-1-15,3-9 1 0,3-3-1 16,-2 0 1-16,4 5-1 16,-2 4-1-16,1 8 0 15,-5 5 0-15,2 9 0 16,-1 7 0-16,-1 7 0 15,-2 3 0-15,6 2 0 16,-2 4 0-16,2 0 0 16,4 1 1-16,-3 0-1 15,0 0 0-15,-3 0 0 16,-3-1 0-16,-4 3 0 15,-13-4 1-15,5 16-1 16,-10 2 0-16,-7 7 0 0,-5 3 1 16,-5 7-1-16,-3 8 0 15,-1 4-1-15,1 1-1 16,7-1 1-16,4-5-1 15,5-6 2-15,12-6-2 16,10-10 2-16,10-12 0 16,11-14 2-16,7-10 0 15,5-9-1-15,5-9 1 16,-4-6-1-16,-4-8 1 15,-7 1-2-15,-5 1 1 16,-16 1-1-16,-7 8 0 16,-11 4 0-16,-8 6 0 15,-6 10 0-15,-4 6 0 16,-1 6 0-16,0 6 0 15,5 3 1-15,5 4-1 0,10 4 0 16,8 2 1-16,9-5 0 16,10 0-1-16,5-2 0 15,6 0 1-15,1-1-1 16,-1-6 1-16,-1 1-1 15,-6 1 0-15,-5 2 0 16,-8 3 1-16,-5 6-1 16,-9 9 0-16,-6 5 0 15,-6 5 0-15,-4 5-1 16,2-1 1-16,-3 1-2 15,4-7 2-15,-2-4-2 16,11-14 2-16,2-12 1 16,19-13-1-16,3-12 2 15,4-8-2-15,7-7 2 0,-1-5-1 16,2 1 1-16,-3 4-1 15,-6 9 0-15,-5 5 0 16,-7 15 0-16,-13 11-1 16,3 11 1-16,-10 11-1 15,1 0 1-15,-3 2-1 16,5 1 0-16,4-6 0 15,7-8 0-15,8-9 1 16,9-11-1-16,9-10 1 16,7-3-1-16,3-4 1 15,0-1 0-15,-1 3 0 16,-5 1-1-16,-11 9 2 15,0 8-2-15,-12 12 0 16,-7 12 0-16,-7 12 0 0,-7 8 0 16,-3 8-2-16,-4 6-2 15,5 5-3-15,-6-9-8 16,23 11-14-16,-16-23-8 15,24-2-7-15,2-16 1 16,18-5-1-16</inkml:trace>
  <inkml:trace contextRef="#ctx0" brushRef="#br0" timeOffset="1658.0947">18284 9500 65 0,'-2'-13'36'0,"2"13"-2"15,0 0 2-15,0 0-27 16,-21 16-2-16,13 6-2 15,-4 0-2-15,3 3-3 16,1 3-3-16,2-8-2 16,14 5-14-16,-8-25-14 15,28 8-1-15,-2-21-1 16,7-6 2-16</inkml:trace>
  <inkml:trace contextRef="#ctx0" brushRef="#br0" timeOffset="1804.103">18524 9437 90 0,'-23'27'35'0,"3"3"-1"0,1 2-3 16,0-2-61-16,14 0-3 16,10-6-1-16,9-3-3 15</inkml:trace>
  <inkml:trace contextRef="#ctx0" brushRef="#br0" timeOffset="2521.1441">18908 9570 87 0,'0'0'35'16,"-22"21"2"-16,14 10 0 15,-10 7-31-15,11 18 0 16,-6 10-3-16,4 11 2 16,-3 5-2-16,2 7-1 15,0-6-2-15,4-4 2 16,0-15-3-16,1-9 2 15,5-15-3-15,0-16 2 16,0-24 0-16,13-8-2 16,-3-21 3-16,1-13-1 15,0-15 1-15,4-15 0 16,-5-12 0-16,0-9-1 15,0-5 1-15,0 4 0 16,-5 6 0-16,1 8-1 0,1 11 1 16,5 13 0-16,2 16 0 15,4 14 0-15,4 14 1 16,4 10-1-16,3 6 0 15,1 6-1-15,2 6 1 16,-2 9-1-16,-3 3 0 16,-7 4 0-16,-11 4 0 15,-7 4 0-15,-11 2 0 16,-6 0 1-16,-7 1-2 15,-8-7 2-15,1-4-1 16,0-5 0-16,6-8-1 16,4-6 0-16,19-13 1 15,-10 11-1-15,10-11 1 16,29-1-1-16,-6 0 1 15,6 3 0-15,3 4 0 0,2 7 0 16,-4 5 0-16,-3 8 0 16,-13 7 0-16,-5 6 1 15,-14 9-1-15,-9 3-1 16,-10 6-1-16,-13 1 2 15,-11-1-1-15,-4 0 1 16,-2-4-3-16,-2-7 1 16,9-6-5-16,0-26-14 15,27-1-18-15,8-24 1 16,27-8-3-16,13-20 0 15</inkml:trace>
  <inkml:trace contextRef="#ctx0" brushRef="#br0" timeOffset="2874.1643">19387 10145 102 0,'-22'12'38'15,"22"-12"1"-15,0 0-2 16,8-16-34-16,22-8 0 15,16-8-1-15,4-3 0 16,5-2 0-16,-6 0 0 16,-6 2 0-16,-9 6-1 15,-16 4 1-15,-14 5-1 16,-20 11 1-16,-14 9 0 15,-12 9 0-15,-7 8 0 0,-3 6 0 16,-1 9-1-16,5 8 1 16,8 6-1-16,8 3-1 15,17 0 0-15,12-1-1 16,17-3-4-16,11-11 0 15,25 2-13-15,1-22-15 16,21 0-10-16,5-19 1 16,13-4 1-16</inkml:trace>
  <inkml:trace contextRef="#ctx0" brushRef="#br0" timeOffset="3393.1941">20067 10001 99 0,'-38'-2'40'0,"4"19"1"0,-11-1-2 16,10 12-26-16,-3 4-8 15,5 11-3-15,9-1-1 16,5 0 1-16,8-3-2 16,9-5 2-16,11-10-3 15,8-9 2-15,8-11-1 16,8-13 0-16,4-11 1 15,0-10-1-15,-1-8 1 16,-2-8-1-16,-6-4 2 16,-3 3-2-16,-6 1 0 15,-9 6 1-15,-3 13-1 16,-8 12 0-16,1 15-1 15,-18 28 1-15,0 19-2 16,-3 21 2-16,-3 23-2 16,-4 17 2-16,0 16-1 0,-2 2 1 15,5 2-3-15,0-4 1 16,7-11 1-16,-2-18 0 15,5-18 0-15,4-21-1 16,2-20 2-16,2-21-1 16,7-15 1-16,-8-24 0 15,7-16 2-15,3-15 0 16,1-19 0-16,2-12-1 15,4-9 0-15,4-3 0 16,1 5-1-16,3 2-1 16,3 8-1-16,4 4-5 15,10 25-10-15,-7-6-13 16,20 23-8-16,-6-5-2 0,16 10 1 15,-3-2 1-15</inkml:trace>
  <inkml:trace contextRef="#ctx0" brushRef="#br0" timeOffset="3581.2049">20520 10028 110 0,'-15'21'40'16,"2"17"2"-16,-13-3-2 16,8 13-33-16,-8-1-5 15,9 1 0-15,2 1-2 16,5-8-1-16,11-2-4 15,2-18-3-15,23 2-21 16,-10-22-11-16,14-6-1 16,-5-20-2-16,9-3 5 0</inkml:trace>
  <inkml:trace contextRef="#ctx0" brushRef="#br0" timeOffset="4008.2293">20581 9848 111 0,'-14'-1'38'0,"10"11"1"16,4-10-2-16,0 19-35 15,10-9-1-15,12 0 0 16,6 1-1-16,1 0 1 16,2 1 0-16,0 4 0 15,-5 4 1-15,-3 3 1 16,-11 5-1-16,-7 6 1 15,-9 6 0-15,-6 3 1 0,-7 1-3 16,-1 0 0-16,-1-4-1 16,5-4 1-16,1-5-2 15,9-9 2-15,4-22-3 16,14 8 2-16,8-22 2 15,3-9-2-15,8-12 3 16,-5-1-3-16,10-6 0 16,-5-1 0-16,-4 4 0 15,-1 6 0-15,-10 9 0 16,-2 13 0-16,-16 11 0 15,9 10 0-15,-12 15 0 16,-2 4 0-16,0 11-5 16,-2-2 0-16,7 9-8 15,-9-18-12-15,27 11-10 0,-7-19-6 16,18-3-2-16,1-15 2 15</inkml:trace>
  <inkml:trace contextRef="#ctx0" brushRef="#br0" timeOffset="4378.2505">21354 10103 111 0,'-11'2'39'0,"3"16"3"16,-10-4-2-16,7 15-35 15,-6-1-2-15,3 5 0 16,0 0-1-16,5-1 0 15,3-6-2-15,5-5 0 16,7-5 0-16,4-10 1 16,5-9 1-16,5-9-4 0,2-9 4 15,6-8-2-15,-2-6 2 16,0-4-1-16,3-3 1 15,-6 0-2-15,1 3 0 16,-2 7 0-16,-4 7 0 16,-7 11 0-16,-11 14 0 15,15 7 0-15,-15 15 0 16,-4 9 0-16,-2 10-5 15,-3 1 0-15,7 5-3 16,-3-14-11-16,21 11-12 16,-10-24-4-16,17-2-7 15,5-16-2-15,12-7 7 16</inkml:trace>
  <inkml:trace contextRef="#ctx0" brushRef="#br0" timeOffset="4581.2621">21928 10077 119 0,'-29'18'41'0,"5"15"2"16,-8-4-3-16,12 7-36 16,-3 1-3-16,4 1 0 15,9-3-3-15,5-3 0 16,16-6-5-16,-1-21-10 15,21 5-17-15,-6-19-9 16,7-5 3-16,-5-17-3 16</inkml:trace>
  <inkml:trace contextRef="#ctx0" brushRef="#br0" timeOffset="4738.2711">22016 9924 111 0,'-16'-18'41'16,"16"18"1"-16,-22-6-1 15,22 6-31-15,0 0-9 16,0 0-5-16,24 14-10 15,-24-14-18-15,33 1-9 16,-13 0 0-16,9 9 0 16</inkml:trace>
  <inkml:trace contextRef="#ctx0" brushRef="#br0" timeOffset="5044.2886">22157 10092 117 0,'-13'41'40'0,"-5"-8"2"16,7 5 0-16,-5-6-38 0,5-2 0 15,3-6-4-15,6-4 2 16,3-9 0-16,12-10-3 15,4-10 2-15,7-10-1 16,5-7 2-16,5-9-2 16,5-5 0-16,3-5 0 15,2 0 0-15,-5 2 0 16,-6 8 0-16,-5 8 0 15,-8 12 0-15,-8 10 0 16,-12 16 0-16,-10 10 0 16,-5 14 0-16,-10 8 0 15,3 7-5-15,-7-2-3 0,20 12-13 16,-11-23-9-16,31 8-8 15,1-20-4-15,22-1-2 16,12-18 3-16</inkml:trace>
  <inkml:trace contextRef="#ctx0" brushRef="#br0" timeOffset="5706.3264">22911 10136 85 0,'0'-13'40'16,"-13"-2"-3"-16,13 15 4 16,-34-11-31-16,13 14-1 15,-10-1-2-15,2 9-1 16,-3 2-1-16,4 6 0 15,-1 6-2-15,8 3-1 16,4 0-1-16,11 3 0 16,7-3-1-16,12 0 1 15,7-6-2-15,7-10 1 16,7-6 0-16,3-8 0 15,5-9 1-15,-4-4-3 0,-1-10 3 16,-5-5-2-16,-6-1 2 16,-6 0-2-16,-5 5 1 15,-7 3-1-15,-4 11 0 16,-4 12 1-16,-10 12-1 15,1 16 0-15,-6 15 0 16,-4 18 0-16,-6 12 0 16,-3 13 0-16,-6 6 0 15,0 0 0-15,-4 4-2 16,3-7 1-16,1-10 1 15,3-13-1-15,5-14 1 16,5-17 0-16,5-16 1 16,16-19-1-16,-15-8 3 15,15-20 1-15,6-13-1 0,8-13 1 16,7-15-1-16,6-9-1 15,12 0-1-15,-2-1-2 16,7 17-11-16,-16-6-12 16,11 27-8-16,-21 3-9 15,0 21 0-15,-18 17-1 16</inkml:trace>
  <inkml:trace contextRef="#ctx0" brushRef="#br0" timeOffset="6872.3931">19226 11197 80 0,'0'0'37'16,"0"0"0"-16,0 0 0 15,4 35-35-15,-5 4 0 16,-2 14 1-16,2 13 0 16,-5 10 0-16,5 10 2 15,-3 2-2-15,2 1-1 16,-2-7 1-16,3-8-2 15,-2-14 1-15,3-11-2 16,0-13 1-16,-1-18-2 16,1-18 1-16,3-15 1 15,2-17-1-15,-4-14 3 16,3-11-3-16,1-14 0 0,0-15 0 15,3-6 0-15,2-1 0 16,4 0 0-16,1 8 0 16,4 9-1-16,-3 11 1 15,3 15 0-15,3 17 1 16,4 14-1-16,0 16 1 15,-2 14 0-15,1 10-1 16,-1 7 0-16,-2 7 0 16,-8 10 1-16,-7 5-1 15,-13 5 0-15,-9 5 0 16,-11-1 0-16,-7-2 0 15,-6-5 1-15,3-6-4 0,1-13 0 16,14-3-19 0,-2-30-12-16,23 0-5 0,5-28-1 15,22-7-1-15</inkml:trace>
  <inkml:trace contextRef="#ctx0" brushRef="#br0" timeOffset="7264.4155">19841 11145 88 0,'-11'24'39'0,"1"13"-1"16,-10 1 2-16,10 13-35 16,-10 6-2-16,6 7 2 15,0 2-1-15,4 5 1 16,1 1-2-16,5-6-1 15,2-3 0-15,7-9-1 0,-1-10 0 16,5-8-1-16,5-14 1 16,4-13-3-16,3-13 2 15,3-8 0-15,3-14 0 16,2-4 1-16,-4-5-1 15,0 0 1-15,-3 2-2 16,-3 4 2-16,-5 7-1 16,-5 8 0-16,-9 14 0 15,0 0 1-15,4 23-2 16,-8 0 0-16,5 7-2 15,-2-2-3-15,13 4 0 16,-4-12-9-16,23 10-13 16,-11-22-11-16,18 2 1 0,-3-18-4 15,9 0 5-15</inkml:trace>
  <inkml:trace contextRef="#ctx0" brushRef="#br0" timeOffset="7758.4436">20349 11685 60 0,'0'-26'36'0,"5"14"1"15,-14-1 1-15,9 13-22 16,-23 4-7-16,13 9 0 15,-8 4-2-15,4 9-1 16,-1 2-1-16,1 6-2 16,5-3 0-16,6-1-1 15,6-4 1-15,6-10-4 16,12-13 3-16,10-11-1 15,7-12 0-15,7-9 0 0,3-10-1 16,-4-4 1-16,1-4-1 16,-5 0 1-16,-10 9-2 15,-7 6-1-15,-10 9 2 16,-13 23-1-16,0 0 1 15,-11 16 2-15,-6 26-2 16,-8 14-1-16,-5 20 1 16,-4 15-1-16,-5 11 2 15,2 5-1-15,1 2 0 16,7-3-2-16,3-13 1 15,6-11 1-15,4-16 0 16,10-19-1-16,1-18 1 16,10-18 0-16,-5-11 0 15,14-31 0-15,-5-8 1 16,2-14 0-16,1-15 0 0,5-12-1 15,0-4 0-15,0-1-2 16,7 3 0-16,-6 1 0 16,11 14-5-16,-5-5-12 15,20 27-8-15,-11-6-6 16,15 19-2-16,-2-4-5 15,13 9 1-15</inkml:trace>
  <inkml:trace contextRef="#ctx0" brushRef="#br0" timeOffset="8086.4626">21073 11541 88 0,'-15'12'39'16,"-18"-5"-1"-16,4 12 2 16,-5-7-34-16,1 9-1 0,-1-6-1 15,7 7 2-15,4-3-3 16,9-1 1-16,11-3-3 15,10-3 2-15,9-4-2 16,9-5 2-16,6-1-3 16,7-3 0-16,0 1 0 15,-1 0 0-15,-3 3 1 16,-6 3-1-16,-9 5 1 15,-6 10-1-15,-17 2 0 16,-5 3-2-16,-6 5 2 16,-3-2-3-16,-1 1 1 15,-1-5-4-15,6-3 0 16,3-19-9-16,26 6-11 15,-9-29-6-15,27 1-8 0,0-18-1 16,14-1 2-16</inkml:trace>
  <inkml:trace contextRef="#ctx0" brushRef="#br0" timeOffset="8285.4738">21537 11418 100 0,'-5'25'41'16,"-18"8"1"-16,2 19 0 15,-14 2-37-15,10 7 0 16,2 3-3-16,2-3-2 15,7-3 1-15,6-10-2 16,10-7-2-16,4-15-5 16,15-1-11-16,-10-34-14 0,18 0-9 15,-8-21 3-15,8-6-2 16</inkml:trace>
  <inkml:trace contextRef="#ctx0" brushRef="#br0" timeOffset="8404.4808">21500 11209 87 0,'0'0'30'15,"-19"-12"-28"-15,19 12-2 16,11 17-34-16,13-2-4 16</inkml:trace>
  <inkml:trace contextRef="#ctx0" brushRef="#br0" timeOffset="8651.4949">22079 11421 89 0,'-29'32'42'15,"-17"-3"0"-15,7 10-1 16,-10-10-32-16,8 10-1 16,5-2-3-16,11-2 0 15,8-3-3-15,14-6 0 16,18-7-2-16,15-9-2 15,19-2-10-15,-5-19-14 16,26 6-8-16,-7-16-11 16,10 3 2-16,-7-12-2 15</inkml:trace>
  <inkml:trace contextRef="#ctx0" brushRef="#br0" timeOffset="9034.5168">22644 11334 102 0,'-40'0'41'16,"1"11"2"-16,-8-6-2 15,1 8-38-15,6 1-1 16,7 6-1-16,9 1 0 15,11 1 0-15,8-1 0 0,13-1 0 16,9-3-1 0,5-3 0-16,9-3-1 0,0-1 1 15,1-2 0-15,-3 0 0 16,-6-1 0-16,-4 2 1 15,-10 4-1-15,-8-1 0 16,-6 6 1-16,-8-1 1 16,-6 1-1-16,-3 2 0 15,-1-2-2-15,-4-4-1 16,9 5-9-16,-9-18-11 15,24 14-10-15,-15-16-9 16,18 1-1-16,0 0-3 16</inkml:trace>
  <inkml:trace contextRef="#ctx0" brushRef="#br0" timeOffset="12088.6915">23126 10928 91 0,'17'-5'38'15,"-17"5"-3"-15,0 0 3 16,-6 11-35-16,-5 6-2 0,-5 3-3 15,-4 0-3-15,5 10-5 16,-10-6-27-16,8 2 1 16,2-7-2-16,11-2 1 15</inkml:trace>
  <inkml:trace contextRef="#ctx0" brushRef="#br0" timeOffset="12239.7001">23340 10950 81 0,'0'0'38'0,"-5"18"-6"15,-15 2-3-15,-1 5-60 16,-10 6-4-16,3 3-1 16,0 0 0-16</inkml:trace>
  <inkml:trace contextRef="#ctx0" brushRef="#br0" timeOffset="12960.7414">23942 10770 94 0,'-12'-13'37'16,"12"13"0"-16,-27 17-2 16,10 11-32-16,-2 10-2 15,2 11 0-15,-3 10 0 16,2 9 0-16,-1 5-1 0,8 4 0 15,-1-1 0-15,6-3 0 16,5-10 0-16,5-5 0 16,3-10 0-16,3-10 0 15,2-11-1-15,0-12 1 16,1-11 0-16,1-9 0 15,0-12 0-15,-1-4 0 16,-3-8 1-16,3-8-1 16,1-1 1-16,1-3-1 15,3 3 0-15,3 5 0 16,2 8 0-16,1 10 0 15,0 8 1-15,-1 12-1 16,-3 12 0-16,-4 10 1 16,-4 7-1-16,-8 7 1 0,-8 2 0 15,-12 3 0-15,-7-2-1 16,-6-4 1-16,-8-3 0 15,-6-8-1-15,2-6 0 16,-2-12-3-16,9-2-5 16,1-18-29-16,20-2-2 15,5-16 0-15,21-1-1 16</inkml:trace>
  <inkml:trace contextRef="#ctx0" brushRef="#br0" timeOffset="13524.7736">24471 11346 88 0,'-13'10'37'0,"13"-10"1"15,-24 7-2-15,10 0-33 16,-2 0-1-16,2 7 0 15,-2 3 0-15,-1 10-1 16,5 1 0-16,1 7 0 16,6-2 1-16,6 3-1 15,6-8 0-15,8-4 1 16,7-10-1-16,7-11 1 15,7-10-1-15,5-9-1 16,3-10 1-16,3-4 0 16,-6-6 0-16,-2 0 0 15,-8 1-1-15,-5 5 0 16,-10 7 1-16,-16 23-1 0,0 0 0 15,-6 15 1-15,-16 24-1 16,-8 17 2-16,-5 17-2 16,-7 13 0-16,-4 17-2 15,-3 5 1-15,2 0 0 16,4-2 1-16,5-11 0 15,6-14-2-15,5-17 2 16,10-14 1-16,5-21 0 16,12-29-1-16,0 0 1 15,-2-36-1-15,9-7 0 16,8-16-1-16,4-9 2 15,4-12-2-15,11-6 2 16,0-1 0-16,7 7-1 0,3 1-2 16,4 18-9-16,-14-8-17 15,20 22-12-15,-19 4-1 16,5 16-2-16,-7 4 0 15</inkml:trace>
  <inkml:trace contextRef="#ctx0" brushRef="#br0" timeOffset="35852.0507">16974 12641 39 0,'15'-12'36'16,"-12"-2"1"-16,-3 14-1 16,-18-9-24-16,3 16-1 15,-22-1-4-15,-3 10-2 16,-15 4-2-16,-2 5 0 15,-6 4-2-15,7 2 1 16,1-3-1-16,10 0 0 16,11 0 0-16,16-4-1 15,16-3 0-15,10 0 0 16,15-5 0-16,9 2 0 15,9 2-1-15,5 1 2 0,-1 1-1 16,0 3 0-16,-6 3 0 16,-10 5 1-16,-11 4-1 15,-14 6 0-15,-12 2 0 16,-11 2 0-16,-5-2-1 15,-5-7-3-15,10 0-4 16,-5-18-29-16,20-8-1 16,4-12-2-16,28-25 2 15</inkml:trace>
  <inkml:trace contextRef="#ctx0" brushRef="#br0" timeOffset="36419.083">17292 12988 71 0,'-22'17'38'0,"4"6"-1"16,-9-7 0-16,1 10-35 16,7-4-1-16,5 2 1 15,1 2-1-15,3 1 1 16,0-1-1-16,-1 3 0 15,3-7 0-15,2 0 0 16,3-5-1-16,0-5 1 16,3-12-1-16,0 0 1 15,19-13-1-15,-2-11 0 16,3-6 0-16,5-8 0 15,1-4 0-15,3 0 0 16,-2-3 0-16,-3 9 0 0,-4 4 0 16,-5 12 0-16,-15 20 0 15,15-6 1-15,-15 21-1 16,-3 9 1-16,-4 3-1 15,5 2 1-15,-1 2 0 16,7-3-1-16,6-6 1 16,7-7 0-16,7-12 0 15,11-7-1-15,6-10 1 16,1-6 0-16,4-6 0 15,-1-4 0-15,-2-2 0 16,-6 4 0-16,-6 1 0 16,-7 9-1-16,-6 3 1 15,-7 11-1-15,-11 4 1 0,8 22-1 16,-9 2 0-1,-3 7-1-15,1 5-1 0,1 2 0 16,3 5-3-16,3-10-3 16,14 10-13-16,-2-21-19 15,14 0 2-15,2-14-1 16,12-2 1-16</inkml:trace>
  <inkml:trace contextRef="#ctx0" brushRef="#br0" timeOffset="36792.1043">18204 13080 69 0,'-7'-26'38'0,"-2"11"-1"15,-16 0 0-15,3 13-29 16,-13 2-3-16,0 13-1 16,-3 3-1-16,2 12 0 15,-1 2-1-15,5 5 0 0,8-2-1 16,5 3 1-16,9-5-1 15,9-5-1-15,9-6 0 16,9-6 0-16,7-10 1 16,9-7-1-16,4-9 0 15,6-7 1-15,0-9-1 16,0-2 1-16,-5-2-1 15,-1 0 1-15,-8 3-1 16,-7 5 0-16,-7 5 1 16,-4 6-1-16,-11 13 0 15,0 0 0-15,-9 27-1 16,-1-4 1-16,-2 5-2 15,1 1 0-15,3 3-1 0,0-7-3 16,13 6-8-16,-5-31-18 16,19 19-7-16,-1-26-1 15,15 0 3-15</inkml:trace>
  <inkml:trace contextRef="#ctx0" brushRef="#br0" timeOffset="36987.1156">18572 12974 87 0,'-23'8'38'0,"6"20"1"15,-11-1-1-15,4 16-35 16,1 1-2-16,1 8 0 16,5-3-1-16,3-5-3 15,12 0-3-15,0-22-10 0,17-1-23 16,-1-22 1-16,15-7-2 15,-1-24 1-15</inkml:trace>
  <inkml:trace contextRef="#ctx0" brushRef="#br0" timeOffset="37122.1231">18565 12589 85 0,'-34'-28'38'0,"-1"5"-3"16,7 19-2-16,13 8-42 15,15-4-27-15,0 0 0 16,20-10-2-16,19 5 0 15</inkml:trace>
  <inkml:trace contextRef="#ctx0" brushRef="#br0" timeOffset="37363.1369">19006 12401 92 0,'-25'18'38'0,"15"4"3"16,-9 1-4-16,9 14-34 15,-4 11 0-15,4 13-1 16,-3 12-1-16,4 14 0 15,-1 4-1-15,5-1 0 16,1-2-2-16,5-9 0 16,10-10-3-16,-2-22-2 15,16-9-11-15,-6-37-23 16,17-13 4-16,0-20-3 15,10-13 3-15</inkml:trace>
  <inkml:trace contextRef="#ctx0" brushRef="#br0" timeOffset="37538.147">19404 12453 76 0,'6'-32'40'15,"-6"32"1"-15,-10 34 0 16,-4 36-27-16,-26 16-7 16,8 13-2-16,-4 6-4 15,7-1-2-15,6-5-4 16,0-23-11-16,24 5-15 15,-5-28-10-15,16-12-1 16,-3-17-1-16</inkml:trace>
  <inkml:trace contextRef="#ctx0" brushRef="#br0" timeOffset="38339.1928">20775 13364 61 0,'0'0'36'16,"-28"7"0"-16,12-5-2 15,-9-8-26-15,3 2-3 16,-7-10-2-16,-1-3 0 16,-7-8-1-16,-5-9 0 15,-3-10-1-15,0-13 0 16,-7-9 0-16,-1-9 0 15,-1-6 1-15,3-3-2 16,5-4 1-16,7 5 1 16,6 6-1-16,8 6 1 15,7 9-1-15,11 9 1 16,8 7-1-16,5 8 0 15,9 9 0-15,9 8-1 16,3 9 1-16,3 12 0 16,3 10-1-16,0 13 1 0,-1 9-1 15,-8 16 1-15,-11 10-2 16,-16 12 1-16,-13 8 0 15,-12 10 1-15,-13 4-1 16,-7 4 0-16,-6-8 1 16,1-6 0-16,10-10-1 15,14-11 1-15,15-17-1 16,21-21 0-16,23-19-2 15,25-19-3-15,31-4-14 16,2-25-20-16,30-2 1 16,4-16-2-16,18 6 1 15</inkml:trace>
  <inkml:trace contextRef="#ctx0" brushRef="#br0" timeOffset="39084.2353">21616 12505 76 0,'-14'-21'39'15,"0"15"0"-15,-13 3 0 16,-3 20-29-16,-12 8-4 16,-2 16-2-16,-11 8-1 15,-3 14-1-15,-3 6 0 16,9 6-1-16,5 1 0 15,13-3-2-15,15-3 0 16,17-8-1-16,23-11-2 16,18-15-2-16,24-4-3 15,4-24-4-15,28 2-6 16,-8-27 2-16,21 4 3 15,-16-20 1-15,5 3 4 16,-17-14 4-16,-11 3 5 16,-14 3 6-16,-27-11 6 0,-6 19 0 15,-31-8 1-15,-4 23-1 16,-27-3 0-16,-2 23-2 15,-19 4-2-15,2 16-1 16,-7 6-1-16,8 9 0 16,2 3-2-16,16 3-1 15,12-1-1-15,15 0 0 16,18-11-1-16,20-4 0 15,17-13 0-15,17-8-1 16,10-14 1-16,5-5-1 16,1-14 1-16,-1-11 0 15,-11-5 0-15,-10-6-1 0,-16 0 1 16,-16 0-1-16,-16 4 0 15,-12 4-1-15,-13 10-1 16,-11 10-1-16,-4 11-1 16,-7 5-2-16,9 15-2 15,-5-8-12-15,28 20-13 16,1-13-6-16,22 4-1 15,7-11 2-15</inkml:trace>
  <inkml:trace contextRef="#ctx0" brushRef="#br0" timeOffset="39286.2469">22710 12756 90 0,'-14'-1'39'16,"-12"17"0"-16,-18 6 0 0,-3 13-34 15,-9 12-4-15,-6 11 0 16,0 7-1-16,1 9 0 15,8 0-1-15,7-4-3 16,13-3-4-16,4-22-25 16,25-2-5-16,-1-25-2 15,21-7 0-15</inkml:trace>
  <inkml:trace contextRef="#ctx0" brushRef="#br0" timeOffset="39489.2587">22229 13008 96 0,'-23'-20'40'0,"23"20"2"15,-15 1-1-15,29 11-33 0,7 7-3 16,17 1-2-16,18 3-1 16,12-2-1-16,9 1-3 15,-1-7-3-15,6 5-8 16,-13-16-8-16,7 14-17 15,-23-10-3-15,-3 8-2 16,-16-8 3-16</inkml:trace>
  <inkml:trace contextRef="#ctx0" brushRef="#br0" timeOffset="39642.2673">22980 13317 103 0,'-21'10'43'16,"5"4"-1"-16,-7-15-1 16,23 1-40-16,-21-14-6 15,5-10-9-15,24 11-10 0,-13-19-18 16,19 5 0-16,2-11-2 15,11 0 1-15</inkml:trace>
  <inkml:trace contextRef="#ctx0" brushRef="#br1" timeOffset="290484.6148">957 1212 51 0,'0'0'31'0,"0"0"2"16,0 0 0-16,0 0-25 15,0 0-4-15,0 0-2 16,0 0 2-16,0 0-3 15,60-39 2-15,-60 39-3 16,0 0 2-16,66 6-1 16,-66-6 2-16,60 4-2 0,-60-4 0 15,78 6-1-15,-78-6 1 16,97 6 0-16,-39-6-1 15,7 0 1-15,5-3-2 16,7 1 1-16,4 0-2 16,6-2 2-16,7 0-1 15,2-1 1-15,6 2-2 16,3-1 1-16,6 1 0 15,3-2 1-15,4 4 2 16,5-1-1-16,2 2 0 16,2-4 0-16,2 4-1 15,3 0 2-15,1 1-1 16,4 2 0-16,1-3-1 15,1 1 2-15,4 1-1 0,0-2 0 16,6 1 1-16,1-4-2 16,3 3 2-16,3 0-1 15,0-1 0-15,1-1 0 16,3 0-1-16,0 1 1 15,-2 0-1-15,1 1 0 16,-4 0 0-16,-2 0 1 16,2 2-2-16,-1 0 1 15,-3 0 1-15,-3 1-2 16,1-1 1-16,-2 3 0 15,-5 0 0-15,1-1-1 16,-3 3 1-16,-1-1-1 16,0 0 0-16,-1 1 1 0,1-2-1 15,-1 0 1 1,1 0-1-16,-2-1 1 0,0 0 0 15,3-1 0-15,-1-1 0 16,-2 0 0-16,-3-1 0 16,4 1 0-16,-1-3 1 15,0 1-2-15,2-4 1 16,0 2 1-16,2-3-1 15,1 0 0-15,2-2 0 16,2 0 0-16,1-1 0 16,3 0 0-16,0-1 0 15,-4 2 0-15,5-1 0 16,-4 2 1-16,0-1-1 15,2 0 0-15,-3 1 0 16,0 2 1-16,-2-2-1 16,0-1 0-16,-3 2 0 0,-2-1 0 15,-1 2-1-15,-4 0 2 16,-2 1-2-16,0-1 1 15,-4 2-1-15,-1-1 1 16,-3-2-1-16,2 2 1 16,-3-2 0-16,-2-1 0 15,-1 1 0-15,-4-4 0 16,2 3 1-16,-2-3-1 15,-3 3 0-15,-3-4 0 16,-2 3 1-16,-5 0-1 16,-2-1 0-16,-4 3 1 15,-4-2-1-15,-1 0 0 16,-6 0 1-16,0 1-1 0,-4 0 0 15,-3 3 0-15,-2-2 1 16,-6 1-1-16,-2 0 0 16,-6 3 0-16,-1-1-1 15,-8 1 1-15,-4-2-2 16,-50 3 0-16,85-3-8 15,-85 3-25-15,61-4 0 16,-61 4-3-16,0 0 2 16</inkml:trace>
  <inkml:trace contextRef="#ctx0" brushRef="#br1" timeOffset="292334.7206">631 2102 52 0,'0'0'28'16,"0"0"2"-16,0 0-3 15,0 0-22-15,0 0-3 16,15-6 0-16,-15 6-1 16,20 5 0-16,-5-2-1 15,3 1 1-15,8-1 0 16,-1 0 1-16,7 2-1 0,-1-1 1 15,7 2 0-15,1-3 1 16,15 2-1-16,4-4 0 16,10 2 0-16,10-3-1 15,12 0 0-15,8-2 1 16,10 0-2-16,8-2 1 15,6 2-1-15,-1-1 0 16,4 3-1-16,1-2 1 16,2 2 0-16,1 2 0 15,-1-1 0-15,0 0-2 16,0-1 2-16,0 0 0 15,4-1 2-15,0-2-1 16,2 0 0-16,-2-1 0 16,4 0 1-16,0-1-1 0,3 1 0 15,-1 0 0-15,0 1 1 16,-1 0-2-16,4 1 1 15,5-1-1-15,0 0 0 16,1 0 1-16,0-1 0 16,4-1-1-16,2 0 1 15,1-1-1-15,-3 4 1 16,-6-1-1-16,1 0 1 15,-1 4-1-15,-5 1 0 16,-3 3 0-16,-5 2 0 16,-1 2 0-16,-2 2 0 15,0-2 0-15,-4 5 0 16,3 0-1-16,1-2 0 15,-3 0 1-15,1-2-1 16,2 1 1-16,-2-2-1 0,1-2 0 16,-3-3 0-16,-2-2 0 15,-1 0 1-15,1-2 0 16,-1 1-1-16,-4-3 1 15,-2 1-1-15,-2-2 1 16,0 2 0-16,-2-2-1 16,-2 2 1-16,-2-1 0 15,-5 0 0-15,-1 2 0 16,-1 0 0-16,-4 2 0 15,1 0 0-15,-5-2 0 16,-1 2 0-16,1-1 0 16,2 0 1-16,-2-2-1 15,4 0 0-15,0-1 0 16,2-1 1-16,0-3-1 0,-1 2 1 15,-3-5-1-15,0-1 1 16,-1-1 0-16,-6 2 0 16,-6-2 0-16,0 1 0 15,-9 2-1-15,-5 0 1 16,-2 2-1-16,-5 3 0 15,0-1 1-15,-4 1-1 16,0 1 0-16,-5 0 0 16,2 1 0-16,-3-1 0 15,-5 2 0-15,-1-3 0 16,-4 3-1-16,-4 0 1 15,-6 0 0-15,-1 0 0 16,-9 2 0-16,-4-1 0 0,-3 0 0 16,-3 1 0-16,-11-2 0 15,0 0 0-15,12 2 1 16,-12-2-1-16,0 0 1 15,0 0 0-15,0 0-1 16,0 0 0-16,0 0 0 16,0 0-1-16,0 0-3 15,2-11-18-15,-2 11-12 16,0 0-1-16,0 0-2 15,0 0 1-15</inkml:trace>
  <inkml:trace contextRef="#ctx0" brushRef="#br1" timeOffset="299889.1525">8450 2855 58 0,'0'0'32'15,"8"-15"-1"-15,-6 5-2 16,-2 10-23-16,8-11 0 0,-8 11-1 16,0 0 1-16,0 0-2 15,0 0 0-15,0 0-1 16,0 0 0-16,-10 13 0 15,10-13-2-15,-12 24 0 16,2-9-1-16,6 0 1 16,1-1-1-16,5 0 1 15,-1-4-1-15,-1-10 1 16,11 13 0-16,-11-13 1 15,15-8 0-15,-15 8 0 16,13-21 0-16,-11 9-1 16,-2-3 1-16,0 0-1 15,-4 0 0-15,-2 1-1 16,6 14 0-16,-14-15 0 15,14 15 0-15,-13-6 0 0,13 6 0 16,-10 8 0-16,10-8-1 16,-5 14 1-16,5-14 1 15,-2 23-1-15,2-23 0 16,1 20 1-16,-1-20 0 15,2 12 0-15,-2-12 0 16,0 0 1-16,14-7-1 16,-2-5 0-16,0 0 0 15,3-6-2-15,0 4 1 16,1-5 0-16,-1 6 0 15,-4 1-1-15,-11 12 1 16,16-15 0-16,-16 15 0 16,0 0 1-16,0 0-1 15,0 0 1-15,-11-1-1 0,11 1 0 16,0 0 0-16,0 0 0 15,-11 8-1-15,11-8 1 16,0 0 0-16,11 11 1 16,0-4-1-16,0 4 2 15,4 3-1-15,-2 8 1 16,-4 3-1-16,-5 11 0 15,-14 5 0-15,-17 11-1 16,-16 10-1-16,-17 6 0 16,-8 2-2-16,-6-13-2 15,17 9-24-15,1-29-10 16,24-11 1-16,18-28-2 15</inkml:trace>
  <inkml:trace contextRef="#ctx0" brushRef="#br1" timeOffset="301023.2176">9306 2932 45 0,'-27'-4'28'0,"-4"-8"-1"16,2 7-10-16,6 6-8 0,-7 0-6 16,8 5-1-16,-1-2-1 15,4 4 0-15,4-5 2 16,15-3 0-16,-17 10 2 15,17-10-1-15,0 0 2 16,19 9 0-16,-6-11 0 16,11 5 1-16,0-4-3 15,13 4-1-15,6-5 0 16,8 4-1-16,3-5-2 15,7 3 1-15,5-1-1 16,3 0 1-16,3-1-1 16,2 0 0-16,1 1 0 15,3 0 1-15,0 0-1 16,1 1 1-16,1-2 0 15,3 2 1-15,1-1 0 0,3-2 0 16,0 1-1-16,4 2 1 16,3-2-1-16,0 2 0 15,1 1 0-15,0 0 0 16,-3 2-1-16,0 1 0 15,0 0 1-15,2 0-1 16,-4-1 0-16,0 1 0 16,-2-3 0-16,3 1 1 15,-3-3-1-15,-1 1 1 16,-2-2 0-16,2 1-1 15,-2-2 1-15,1 2 0 16,-2-3 0-16,0 1-1 16,0 0 0-16,-2-1 1 15,-2 2-1-15,-3-1 0 0,-2 0 0 16,-2 0 0-16,1 3 0 15,-3-1 0-15,-5 0 0 16,0-1 0-16,-4-1 0 16,-1 3 1-16,-8-5-1 15,-6 5 1-15,-6-4 0 16,-7 1 0-16,-8 0 0 15,-4 3 0-15,-3 0 0 16,-5 1 0-16,-4 3-1 16,4-3 0-16,0 3 1 15,1 0-1-15,1 0-1 16,0-1 1-16,-1 2 1 15,-2-3-1-15,-13-2 0 0,18 1 1 16,-18-1-1-16,0 0 0 16,0 0 1-16,0 0-2 15,0 0 1-15,11-6-2 16,-11 6-2-16,12-5-2 15,7 13-20-15,-19-8-12 16,20 0-1-16,-20 0-1 16,0 0 1-16</inkml:trace>
  <inkml:trace contextRef="#ctx0" brushRef="#br1" timeOffset="304135.3956">1414 4848 31 0,'0'0'28'16,"4"-16"2"-16,-4 16-1 15,10-19-19-15,4 16-5 16,-4-4-1-16,10 6-2 15,-3-2 0-15,8 6-1 16,-2 0-1-16,6 3 0 16,-5-1 1-16,7 4 0 15,-3-2 1-15,6 1 0 16,4-4 0-16,8 4 0 15,7-5 0-15,6 4 0 16,5-5 0-16,12 1-1 16,5 0 0-16,8 0-1 15,4 1 0-15,8 0 0 0,-1 1 0 16,8-1 0-16,3 2 0 15,6-3 0-15,7-1 0 16,5-2 0-16,3-1 1 16,5-2-1-16,5-1 1 15,9 0 0-15,0 1-1 16,2 2 1-16,1-2 0 15,3 5-1-15,0-1 0 16,1 3 1-16,3-1-1 16,-1 1 0-16,2-1 0 15,5 0 1-15,1-2-1 16,2 1 1-16,3 0 1 15,4-1-2-15,3 0 1 0,2-1 0 16,3 1 0-16,3-1-1 16,5 0 1-16,0-2 0 15,4-2-1-15,-1 0 1 16,-2 0-1-16,1 1 0 15,-3-1 1-15,-5 2-1 16,-5 2 0-16,-4 2 0 16,-8 2-1-16,4 0 1 15,-7 3 0-15,0-1-1 16,-2 1 1-16,3-2 0 15,4-1-1-15,4-1 1 16,0-3 0-16,6 0 0 16,3-4 0-16,2-1 0 15,3 1 0-15,-5-3 0 16,0 1 0-16,-5 2 1 0,-7-1-1 16,-6 1 0-16,-8 2 0 15,-5 1 0-15,-4 2 1 16,-8-2-1-16,-2 2 0 15,2-1 1-15,0 0-1 16,1-2 1-16,0 0 0 16,1-3 0-16,4-1 0 15,2 0 0-15,-2-4 0 16,-1 1 0-16,-1-3 0 15,0 3 0-15,-4-4 0 16,0 4-1-16,-9 0 1 16,-3 1-1-16,-4 2 0 15,-6 0 1-15,-4 2-1 16,-8 0 0-16,-6 3 0 0,-5-1 0 15,-3 2 0-15,-7 1 0 16,-5 1 0-16,-3-1 0 16,-5 3 0-16,-1 0 0 15,-5 0 0-15,-2-1 0 16,-4 0 0-16,-1-1 0 15,-7-2 1-15,-3-1-1 16,0-1 1-16,-6-4-1 16,0 0 1-16,-1-1-1 15,0-1 1-15,2 2-1 16,1-1 0-16,-3 3-1 15,-5 0 1-15,-4 2 1 16,-6 1-2-16,-6 0 1 16,-8 2 1-16,-15-1-1 0,13 2 1 15,-13-2-1-15,0 0 1 16,0 0-1-16,0 0 0 15,0 0-1-15,0 0 0 16,0 0-3-16,0 0-4 16,0 0-27-16,-4 13 0 15,4-13-2-15,0 0 0 16</inkml:trace>
  <inkml:trace contextRef="#ctx0" brushRef="#br1" timeOffset="309884.7244">899 5709 32 0,'-34'0'29'16,"7"0"1"-16,4 0-1 0,2-3-20 16,21 3-4-16,-18 1 0 15,18-1-1-15,0 0-1 16,0 0 1-16,0 0-1 15,21-2 0-15,-5-3-1 16,5 7 1-16,-2-4 0 16,9 5-1-16,5-3 0 15,5 4 1-15,4-1-2 16,7 2 1-16,6-3 0 15,3 3-1-15,7-3 0 16,6 1 0-16,4-2 0 16,6 0 0-16,4-2 0 0,7 0 0 15,3-2 0 1,8 2-1-16,-2 0 1 0,3-1 0 15,1 0 0-15,8 0-1 16,-5 1 0-16,-2 1 1 16,3-2-1-16,-2-1 0 15,-2 1 0-15,4-1 1 16,0 0-1-16,-3-1 1 15,-5 0-1-15,1 2 1 16,-7 0 0-16,2 0-1 16,-5 4 1-16,-3 0-1 15,-3 0 0-15,0 3 0 16,-4 2 0-16,0-3-1 15,-2 1 2-15,-2 1-1 16,-1-3-1-16,1 1 1 0,-4-4 0 16,-2 1 0-16,2 0 0 15,1-3 0-15,-1 1 0 16,-1-1 1-16,1-1 0 15,-2 2-1-15,-1 1 0 16,0-1 1-16,-8 1-1 16,1 1 0-16,-1-1 0 15,0 1 0-15,2 0 0 16,-1 0 0-16,1-2 0 15,1 0 0-15,-3-1 0 16,4-1 0-16,-1-2 0 16,-3 0 0-16,1-2 0 15,1 1 1-15,-3 2-1 16,4 0 0-16,3 0 0 0,-4 1 0 15,0 1-1-15,-3 2 1 16,-4 0 0-16,-2 0 0 16,-4 1 0-16,-5-1 0 15,-4 0 1-15,-2-2-1 16,-5 1 1-16,-1-2-1 15,0-1 0-15,0 1 1 16,0-1-1-16,-2 1 0 16,4 1 1-16,-1 1-1 15,2 1 0-15,0-1 0 16,-3 2 0-16,-1 0 0 15,-4 0 0-15,1-1 0 16,-4 0 0-16,1 0 0 16,-4 0 0-16,3-1 0 15,3 0 1-15,2-1-1 0,1 1 0 16,2-1 1-16,-2 2-1 15,-2 0 0-15,-3 2 0 16,-3-1 0-16,-7 1 0 16,-4-1 0-16,-2 1 0 15,-12-2 0-15,12 3 0 16,-12-3 0-16,0 0-3 15,5-11-13-15,-5 11-21 16,1-19 0-16,-3 3-3 16,-7-12 1-16</inkml:trace>
  <inkml:trace contextRef="#ctx0" brushRef="#br1" timeOffset="313133.9103">23594 3627 99 0,'0'0'36'16,"-29"-19"1"-16,9 19-3 15,-9 0-33-15,2 6 0 0,0 5-1 16,2 6 1-16,5 1-1 15,8 6 1-15,10 1-2 16,9 0 1-16,15 3 0 16,7-5 0-16,4 1 0 15,8-3 0-15,-5-5 1 16,-4 1 0-16,-7-2 0 15,-7 3 0-15,-13-3 0 16,-11 3 0-16,-12-2 0 16,-10 2 1-16,-1 1-2 15,-4-6-2-15,10 4-6 16,-7-14-26-16,30-3-4 0,0 0 0 15,20-10-1-15</inkml:trace>
  <inkml:trace contextRef="#ctx0" brushRef="#br1" timeOffset="313432.9274">24084 3682 102 0,'-11'1'38'16,"-8"-4"1"-16,9 13-3 15,-9 3-34-15,7 10 0 16,-1 6-1-16,1 8 1 16,3 3 0-16,8 4 0 15,4-2 0-15,6-2 0 0,10-13 0 16,7-11-1-16,9-17 1 15,3-10-1-15,1-15 0 16,-6-11-1-16,-7-6-1 16,-14-6-2-16,-9 10-10 15,-25-7-24-15,-5 21-3 16,-19 1 0-16,-4 21-2 15</inkml:trace>
  <inkml:trace contextRef="#ctx0" brushRef="#br1" timeOffset="319384.2676">1587 7427 49 0,'0'0'30'0,"0"0"0"15,0 0-1-15,9-10-24 16,-9 10-3-16,15-2 1 16,-1 3 0-16,-1-2-1 15,6 2 0-15,6-1 0 16,7 1 0-16,4 0 0 15,6 2 0-15,3-2-1 16,7 1 0-16,7-1 1 16,3 1-1-16,4-4 2 15,5 3-1-15,5-4 0 16,8 1 0-16,4-2 0 15,6 2 0-15,3-4 0 0,4 4-1 16,5-2 0 0,2 2 0-16,6 2-1 0,0 0 0 15,-1 0 0-15,1 2 0 16,-1-2 1-16,3 3-2 15,0-2 1-15,1-1 1 16,-4 0-1-16,1 0 1 16,3-3 0-16,2 2 0 15,5-2-1-15,5 0 1 16,-4 1 0-16,2-1-1 15,3 0 1-15,3 1-1 16,4 1 0-16,-3 1-1 16,-3-1 1-16,-1 1 0 15,0 1 0-15,-1 0 0 16,2-2 0-16,-3 1 0 15,-1-2 0-15,1 0 0 0,1-3 0 16,7-3 1-16,-1 0-1 16,3 1 2-16,-2-1-2 15,0 1 1-15,2 0-1 16,0 2 2-16,-5 4-2 15,-3 1 0-15,-6 1 1 16,-6 5-2-16,-4-2 2 16,-1 3-2-16,-4 0 3 15,-5-1-3-15,-1 1 2 16,-4-2-1-16,-1 2 2 15,4-6-1-15,-1 0 0 16,-1 1 0-16,-1-2-1 16,-1 1 1-16,-2 0-1 0,-6 1 0 15,-1-4 0-15,-4 2 0 16,-7-1 0-16,-4-1 0 15,-5 0 0-15,0-2 0 16,-3 0 1-16,-2 1-1 16,1-1 0-16,-2 1 0 15,-2 2 1-15,1 2-1 16,-6-1 0-16,-3 2 0 15,-2 0 0-15,-4-2 0 16,-4 2 0-16,-5-1 0 16,-4 0 1-16,-5 1-1 15,-5-2 1-15,-2 1-1 16,-8-1 1-16,0 1-1 15,-14-1 1-15,15 2-1 0,-15-2 1 16,0 0-1-16,0 0 0 16,0 0 0-16,9 3 0 15,-9-3-3-15,0 0-1 16,-14-5-9-16,14 5-24 15,-23 2 0-15,10 2-2 16,-8-9 2-16</inkml:trace>
  <inkml:trace contextRef="#ctx0" brushRef="#br1" timeOffset="321382.3821">11240 8284 43 0,'-13'-8'29'0,"13"8"2"16,0 0-2-16,0 0-26 16,0 0 0-16,15 2-1 15,2 2 0-15,0-4 1 16,9 5 0-16,3-5 0 15,8 3 0-15,-1-2 0 16,8 4-1-16,-2-3 0 16,3 4-1-16,-1-2 0 15,2 3 0-15,0-1 0 16,0 2 1-16,4-4-1 15,2 0 1-15,5-1 0 16,5-1-1-16,8-4 1 0,3 0-1 16,3-1 1-16,1-1-1 15,3 0 0-15,1 0 0 16,-1 0 1-16,-1 2-2 15,0-2 1-15,2 2-1 16,0-1 1-16,4 0-1 16,-3-2 0-16,5 2 1 15,2-2 0-15,-1 1-1 16,0-3 1-16,4 2 0 15,-3-1 0-15,1 4 0 16,-1-1-1-16,-4 1 1 16,2 2-1-16,-1 0 0 15,1 3 0-15,1-3 1 0,2 1-1 16,-1 0 0-16,6-2 0 15,0 0 0-15,5-3 1 16,1 0-1-16,3 0 1 16,1 1-1-16,2-2 1 15,0-1-1-15,0 2 1 16,0 1-1-16,-1 0 1 15,1 2 0-15,1 0-1 16,-5 1 0-16,0 1 1 16,0 1-1-16,1-2 0 15,-1 1 1-15,2-1-1 16,0 0 0-16,0 0 1 15,-1 0 0-15,-1 0-1 16,-3-1 0-16,0 1 1 16,-4 0-1-16,-1 1 0 0,-4 2 0 15,-3-1 0-15,-3-1 0 16,-4 0 0-16,-1 2 0 15,-3-3 0-15,-4 1 0 16,-4-1 0-16,-3-1 0 16,-2-1 0-16,-4 1 0 15,-2 1 0-15,-6-1 0 16,-4 2 0-16,-7-1 0 15,-7 0 0-15,-6 3 1 16,-10-3 0-16,-4 2 0 16,-14-2 0-16,0 0 1 15,11 1-1-15,-11-1 1 16,0 0-2-16,0 0 1 15,0 0-1-15,0 0 0 0,0 0-1 16,0 0 0-16,0 0-3 16,0 0-2-16,2 20-23 15,-2-20-8-15,-12 10 0 16,0-8-1-16</inkml:trace>
  <inkml:trace contextRef="#ctx0" brushRef="#br1" timeOffset="323929.5278">17969 8255 60 0,'10'-9'34'15,"3"6"-1"-15,3 3-2 16,4-5-25-16,16 6-2 16,8-3 2-16,16 3-2 0,15-8 0 15,18 4 0-15,11-7-1 16,19 1 0-16,2-3 0 15,7-1-1-15,-9-1 0 16,-5 5-1-16,-20 0 0 16,-20 3 0-16,-21 5-2 15,-19 2 1-15,-20 3-2 16,-18-4 0-16,-11 21-1 15,-11-12-3-15,4 11-5 16,-10-7-23-16,13 1-2 16,1-8-1-16,14-6 1 15</inkml:trace>
  <inkml:trace contextRef="#ctx0" brushRef="#br1" timeOffset="325372.6103">763 9113 18 0,'20'5'25'0,"-8"-2"1"15,-1 1-4-15,-11-4-9 16,0 0-4-16,0 11-2 16,0-11-3-16,-15 5-1 15,2-4-2-15,3 0-1 16,-2-1 0-16,-4 0 1 15,3-1 0-15,-1 1 1 16,2-3 1-16,0 4 2 16,-1-5 0-16,13 4 0 15,-17-2-1-15,17 2 0 16,0 0 1-16,14 4-2 15,-3-4-1-15,10 3 0 0,1-1-2 16,9 1 1-16,2-2 0 16,10 1 0-16,4-1 0 15,9-1 0-15,6 0 0 16,4 0 0-16,11-3 0 15,3 0 0-15,4-1 0 16,7 0 0-16,6-1 0 16,3-1 0-16,4-2 1 15,5 0-1-15,-3-2 0 16,8 5 1-16,-2-2-1 15,2 1 0-15,-5 3 0 16,-9 3 0-16,1-2-1 16,-3 5 0-16,-7 0 1 15,-4 2-1-15,-5-2 0 0,-3 4 1 16,0-2-1-16,-3 1 0 15,-1-2 1-15,2 0 0 16,-1-4-1-16,1-2 1 16,3-3 0-16,-3-2 0 15,1-4-1-15,0 1 1 16,-1-3-1-16,-3 2 1 15,-9-1-1-15,-6 1 0 16,-10 3 1-16,-11 0-1 16,-10 3 0-16,-9 0-2 15,-8 8-7-15,-11-3-25 16,0 0-2-16,-15-5 1 15,5 5-4-15</inkml:trace>
  <inkml:trace contextRef="#ctx0" brushRef="#br1" timeOffset="327812.7499">10048 9163 56 0,'-19'-4'33'0,"19"4"-1"15,0 0-2-15,9-16-24 16,9 12-2-16,0-1-2 16,8 0-1-16,0 1 1 15,8 3-1-15,1 1-1 16,5 3 0-16,3 2 0 15,0 1 0-15,6-2-1 16,5 4 2-16,4-3 0 16,7 1 1-16,3-3-1 0,10 2 0 15,3-4 1-15,12 2 0 16,3-3 0-16,13-1-1 15,5 2 0-15,7-3 0 16,5 2-1-16,6 1 1 16,4-3-1-16,5 2 0 15,4-1 0-15,-3 0 0 16,1-2 0-16,4 2 1 15,2-4 0-15,2 3-1 16,-4 0 1-16,3-2 0 16,0 1 0-16,2 3 0 15,-2 0 0-15,-1 0 0 16,-3 2-1-16,2-2 1 0,1 3-1 15,1-3 0-15,0-2 1 16,0 1-1-16,5-5 1 16,4 1 0-16,1-1 0 15,0-1 0-15,-2-1 0 16,3 1 0-16,-1-1 0 15,-1 4-1-15,-7-1 1 16,-5 1-1-16,0 2 1 16,-1-2-1-16,-5 1 1 15,-1-3-1-15,-4 1 0 16,2-4 1-16,-2 3 0 15,1-3 0-15,-6 0-1 16,-1 2 0-16,-5 3 1 16,-5 0-1-16,-4 3 0 0,-7 0 0 15,-6 2 0-15,-3 1 0 16,-6 0 0-16,-3 0 0 15,-3 0 0-15,-1-1 0 16,-1 0 1-16,1-1-1 16,-2-1 0-16,3-1 0 15,-4-1 0-15,1-1 0 16,-5-1 1-16,0 0-1 15,-10 1 0-15,-4 0 1 16,-11-2-1-16,-4 2 0 16,-11 2 1-16,-7 0-1 15,-5 2 0-15,-5 0 0 16,-3 0 0-16,-1 1 0 15,-3-1 0-15,0 1 0 16,3-2 0-16,0 2 0 0,1-1 0 16,3 0 0-16,0 0 0 15,2-1 0-15,1 0 0 16,1 0 0-16,4-1 0 15,2 0 1-15,0 0-1 16,2 0 0-16,2-1 0 16,4 1 0-16,-1 1 0 15,4-3 0-15,2 1 0 16,5 1-1-16,3-1 2 15,4-1-1-15,3 0 0 16,4 2-1-16,2-2 1 16,1 2 0-16,2 1 0 15,-5 0 0-15,-1 1 0 16,-2 0 0-16,-3 2 0 0,-2-1 0 15,-5 2 0-15,-2 0 0 16,-1-1 0-16,-4 2 0 16,-1-1 0-16,-4 0 0 15,3-1 0-15,2 0 1 16,0 0-1-16,3 1 0 15,2-1 0-15,4 0 0 16,0 0 0-16,2 0 0 16,1 0 0-16,-3 2-1 15,-3-1 1-15,-4 2 0 16,-7-2 0-16,-6-1 1 15,-7 1-1-15,-9-1 0 16,-5 0 1-16,-13-2-1 0,11 4 1 16,-11-4-1-16,0 0 0 15,0 0 0-15,14 14 0 16,-14-14 0-16,19 10 0 15,-3-4 0-15,3-3 0 16,3 0 0-16,7-1 0 16,3-2 0-16,4-1 1 15,6-3-1-15,3 2 1 16,5-1-1-16,3-1 0 15,6 2 1-15,1-1-1 16,4 3-1-16,7 0 1 16,-1 2 0-16,2 0 0 15,0 1 0-15,0 2 0 16,0 0 0-16,-2-1 0 0,0 2 0 15,0 0 0 1,-1-2-1-16,-2 2 1 0,1 0 0 16,-1 1 0-16,5 0 0 15,-1 0 0-15,0-4 0 16,4 6 0-16,0-4 0 15,4 1-1-15,1-2 1 16,1 0 0-16,-5-1 0 16,2 0 0-16,-6-1 0 15,-7 0 0-15,-5-2-1 16,-13 1-3-16,-14-8-13 15,-6 12-20-15,-27-5-1 16,-22-3-2-16,-31-4 1 16</inkml:trace>
  <inkml:trace contextRef="#ctx0" brushRef="#br1" timeOffset="328771.8047">829 10155 60 0,'-20'7'31'0,"20"-7"0"15,-9 2 0-15,9-2-25 16,0 0-1-16,16 2 1 15,1-6-1-15,12 2-1 16,6-3 0-16,14 1-1 16,4-4 0-16,10 2-2 15,9 1 1-15,3 1-2 16,5 1 1-16,5 0 0 15,3 0 0-15,7 2 0 16,4-3 0-16,9 1-1 16,2-4 1-16,10-1 0 15,10-5 0-15,7-1 0 16,3-1 0-16,3-3-1 15,2 1 1-15,5-2-1 16,-2 4 1-16,-5 1-1 0,-11 4 1 16,-7 0-1-16,-14 5 1 15,-12 3-1-15,-15 0-1 16,-21 4 0-16,-14 3-3 15,-18-6-14-15,-11 9-18 16,-20-8 0-16,0 0-2 16,0 0 0-16</inkml:trace>
  <inkml:trace contextRef="#ctx0" brushRef="#br1" timeOffset="331747.9749">3222 10539 83 0,'0'-13'39'0,"0"13"-1"16,0 0 0-16,-7 33-33 15,-1 5-3-15,0 13-1 16,0 14 0-16,2 10 0 15,-2 7-1-15,2 2-3 16,3-1-2-16,-2-20-11 16,13-3-21-16,-3-21-2 15,9-13 0-15,-14-26 0 16</inkml:trace>
  <inkml:trace contextRef="#ctx0" brushRef="#br1" timeOffset="332244.0033">2961 10602 100 0,'-32'-14'39'0,"6"3"1"16,26 11-1-16,-15 1-34 16,33-3-2-16,18-4 0 15,18-5-1-15,14-1 0 16,10-1-1-16,2-1 1 15,1 1-1-15,-5 3-1 16,-8 8 1-16,-13 6 0 16,-15 9-1-16,-14 10 1 15,-14 12-1-15,-11 7 0 16,-4 11 1-16,-9 7-1 15,-3 5 0-15,-3 1 0 16,-2 1 0-16,0-7-1 0,5-7-1 16,5-10 1-16,4-11-1 15,5-12 2-15,1-20-1 16,20 4 2-16,1-23 0 15,5-8 1-15,4-10 1 16,0-1-1-16,3-4 1 16,-3 3-1-16,-3 3 0 15,-5 12-2-15,-8 9 0 16,-3 13 0-16,-11 2 0 15,9 30 0-15,-7-3-2 16,1 11-1-16,-1-1-2 16,6 6-1-16,4-10-4 15,13 4-6-15,-6-25-11 16,23 4-14-16,-9-18-1 0,14-6 0 15,-4-10 4-15</inkml:trace>
  <inkml:trace contextRef="#ctx0" brushRef="#br1" timeOffset="332559.0213">4111 10918 99 0,'-12'6'38'16,"15"6"2"-16,-3-12-2 16,18 26-34-16,5-16 0 15,16 1-1-15,2-7 0 16,7-4-1-16,-1-8 0 15,-2-3-1-15,-8-4 1 16,-8-6-1-16,-10 0 0 16,-14-1 0-16,-14 4-1 15,-9 3 1-15,-11 4-1 0,-7 14 1 16,-7 7-1-16,-1 12 1 15,0 9-2-15,5 9 1 16,8 5 0-16,13-2-3 16,18-3 0-16,15-18-9 15,30 1-6-15,9-30-13 16,43-3-9-16,16-21-2 15,31-11-1-15,13-12 2 16</inkml:trace>
  <inkml:trace contextRef="#ctx0" brushRef="#br1" timeOffset="333158.0556">5458 10625 69 0,'36'-29'36'0,"-9"2"1"15,-3 10 0-15,-14 4-30 16,2 14-1-16,-12-1 1 16,1 22 0-16,-10 5-2 15,1 13-1-15,-6 8-1 16,3 8 0-16,-2 9-1 0,-1 4 0 15,3-1-1-15,3-2-2 16,3-8 1-16,5-11 0 16,0-10 0-16,5-12-1 15,-5-25 1-15,19 3 0 16,-9-25 1-16,-1-12 2 15,1-8-2-15,-1-10 2 16,-1-12-2-16,-1-5 0 16,1-6 0-16,2 1 1 15,1 6-2-15,2 4-1 16,3 9 1-16,1 10 0 15,6 14 0-15,1 13 0 16,1 16 0-16,1 13 0 16,-4 12 0-16,1 9 1 0,-5 3-1 15,0 9 0-15,-9 3 0 16,-9 2 0-16,-8 1-1 15,-12-2 0-15,-5-2-1 16,-11-7-1-16,2 0-4 16,-8-25-16-16,23 3-15 15,-4-20-2-15,23-11-1 16,6-18 0-16</inkml:trace>
  <inkml:trace contextRef="#ctx0" brushRef="#br1" timeOffset="333369.0676">6184 10381 98 0,'-7'12'41'0,"-5"21"2"16,-16 6-3-16,-7 14-35 16,4 8-4-16,0 9 2 15,3 6-2-15,1 4-1 16,9 0-2-16,5-9-3 15,13 1-4-15,-6-23-17 16,25 1-14-16,-5-17-2 16,14-10-1-16,0-17 2 15</inkml:trace>
  <inkml:trace contextRef="#ctx0" brushRef="#br1" timeOffset="333731.0884">6315 10928 101 0,'-8'-17'40'16,"8"17"2"-16,-15 8-2 15,8 8-36-15,-1 4 0 16,3 5-3-16,2 3 1 16,2 1-2-16,2 1 1 15,4-6-2-15,4-4 2 16,6-11-2-16,6-8 2 15,3-10 0-15,7-9-1 16,3-7 3-16,0-8-2 16,0-3 1-16,-1-2-1 15,-8 3 1-15,-3 3-2 16,-7 8 3-16,-9 8-3 15,-6 16-1-15,0 0 1 16,-10 9-1-16,-2 13 0 0,1 4-3 16,0 9-1-16,1-3-4 15,13 10-4-15,-13-19-17 16,22 8-12-16,0-15-1 15,11-1 1-15,-1-14 1 16</inkml:trace>
  <inkml:trace contextRef="#ctx0" brushRef="#br1" timeOffset="334233.1169">6788 10932 95 0,'0'0'40'16,"-14"2"0"-16,5 14 0 15,-12-1-33-15,10 9-4 0,0 0 0 16,4 2-2-16,-1 2 1 15,3-5-2-15,2-4 1 16,6-6-2-16,-3-13 2 16,19 5-1-16,-8-16 1 15,8-5 2-15,-1-3-2 16,3-7 1-16,-1-3-1 15,-3 3 1-15,0-1-2 16,-4 5 2-16,-2 5-2 16,-4 4 0-16,-7 13 0 15,10-9 0-15,-10 9 0 16,11 14 0-16,-6-4 0 15,4 3 0-15,0-1 0 16,4-1 1-16,-1-3 0 0,7-3 0 16,2-10 0-1,3-3 0-15,2-6 0 0,-1-5 0 16,-1-7 0-16,1 1 0 15,-4 0-1-15,-3 2 2 16,-4 4-2-16,-5 9 0 16,-9 10 0-16,0 0 0 15,6 24 0-15,-7 0 0 16,-3 6-3-16,0 5-1 15,7 4-6-15,-7-9-6 16,16 7-5-16,-16-26-16 16,19 3-7-16,-3-15-3 15,14-6 4-15</inkml:trace>
  <inkml:trace contextRef="#ctx0" brushRef="#br1" timeOffset="334948.1578">8105 10573 88 0,'0'0'39'15,"-14"8"0"-15,7 12 1 16,-3 3-36-16,2 10 1 16,0 4-2-16,5 12 1 15,-3 1-1-15,6 6 0 16,0-5-1-16,5 0-2 15,-1-8 2-15,0-7-3 16,-3-7 3-16,2-11-3 0,-3-18 2 16,0 0-2-16,2-13 2 15,-3-13 1-15,0-9-1 16,-3-10 1-16,2-10-1 15,1-11 0-15,4-5 0 16,2-1 1-16,5 8-2 16,3 5 0-16,2 12 0 15,9 7 0-15,4 14 0 16,7 14 0-16,3 16 0 15,3 9 0-15,-2 8 0 16,0 8 0-16,-3 4 0 16,-9 7 0-16,-12 5-1 15,-14 2 1-15,-16 4-1 16,-14-2-1-16,-10-1 0 16,-11-9 0-16,-1-3-2 0,0-11-1 15,13-3-8-15,-5-23-13 16,29 2-15-16,7-14 0 15,21-1 0-15,6-10 1 16</inkml:trace>
  <inkml:trace contextRef="#ctx0" brushRef="#br1" timeOffset="335316.179">8545 10733 96 0,'19'9'40'16,"-19"-9"1"-16,-4 19-1 15,3-5-36-15,-3 8 0 16,-1 2 0-16,0 8-1 15,-2 1 0-15,4 4 0 0,2-3-1 16,2 0-2-16,6-6 2 16,2-4-3-16,8-12 2 15,8-8 0-15,4-12 0 16,7-13 0-16,4-5 0 15,0-9 1-15,-2-6-1 16,-1-1 1-16,-8-1-2 16,-5 7 0-16,-5 6 1 15,-10 10-2-15,-7 9 1 16,-2 11-1-16,-7 13 0 15,-2 5-1-15,4 11-1 16,-3 0-1-16,8 10-3 16,0-9-2-16,14 12-10 0,-6-23-13 15,15 7-10-15,2-15-2 16,12-2 4-16</inkml:trace>
  <inkml:trace contextRef="#ctx0" brushRef="#br1" timeOffset="335701.2011">9214 10832 79 0,'-4'-27'40'0,"4"11"0"15,-14-3 1-15,14 19-29 16,-38-2-3-16,15 17-3 16,-10 6 0-16,4 9-2 15,-2 3-1-15,6 5 0 16,4-2-1-16,9-4 0 15,17-6-1-15,9-11 0 0,16-15 0 16,12-12 0-16,10-17-1 16,6-11 1-16,0-12 0 15,-2-10-1-15,-6-9 0 16,-6 1 2-16,-11 3-2 15,-13 6 0-15,-7 10 0 16,-12 12 0-16,-8 18 0 16,-6 20 0-16,-8 19 0 15,-1 15 0-15,0 14 0 16,0 8-3-16,10 7-1 15,2-3-3-15,17 6-6 16,-3-22-6-16,27 9-7 16,-14-26-13-16,20 2-2 15,-4-14-2-15,13-6 3 0</inkml:trace>
  <inkml:trace contextRef="#ctx0" brushRef="#br1" timeOffset="336105.2242">9722 10849 74 0,'0'0'42'15,"-11"-1"-3"-15,11 1 3 16,-14 5-20-16,14-5-16 16,-21 14-1-16,10-1 0 15,-4 0-1-15,0 4-1 16,1 3-1-16,0 0 0 15,5 0 0-15,5-1-1 16,8-4 0-16,8-5-1 16,8-9 1-16,10-8-1 0,6-10 0 15,8-13 0-15,3-10 1 16,2-10-1-16,-2-8 1 15,-3-4-1-15,-6-4 2 16,-7 1-2-16,-7 7 0 16,-7 6 0-16,-6 14 0 15,-7 10 0-15,-7 17 0 16,3 11 0-16,-28 35 0 15,6 9 0-15,-3 13 0 16,-2 3 0-16,6 8-7 16,-1-7-5-16,17 7-5 15,-12-31-7-15,30 3-10 0,-7-23-9 16,13-6-2-16,1-14 3 15</inkml:trace>
  <inkml:trace contextRef="#ctx0" brushRef="#br1" timeOffset="336458.2444">10307 10759 100 0,'0'0'41'0,"-6"13"0"16,2 6-1-16,-6 1-37 15,1 5 0-15,-1 4-2 16,1 1 0-16,-1 1-2 15,9-4-2-15,7 0-8 16,-6-27-22-16,18 18-8 16,0-25 0-16,11-6-1 15</inkml:trace>
  <inkml:trace contextRef="#ctx0" brushRef="#br1" timeOffset="336872.268">10518 10582 97 0,'0'0'41'15,"-10"9"1"-15,15 4-1 16,-1 1-36-16,3 7 0 16,-5 2-1-16,3 7 0 15,-5 3-1-15,-4 2-1 16,0 1 0-16,-2-3-1 15,-2-2 0-15,1-5 0 16,2-7-1-16,5-19 0 16,0 0 1-16,21-4-1 15,3-21 0-15,8-8 1 0,2-6-1 16,6-7 1-16,0-2-1 15,-3 2 1-15,-3 7-1 16,-10 8 2-16,-4 8-2 16,-7 10 0-16,-13 13 0 15,8 14 0-15,-9 8 0 16,-2 7-2-16,3 5 0 15,0 2-1-15,8 4-4 16,-3-8-6-16,16 5-9 16,-12-28-8-16,18 5-13 15,-6-17 1-15,15-2 0 16,-11-15 2-16</inkml:trace>
  <inkml:trace contextRef="#ctx0" brushRef="#br1" timeOffset="337352.2955">11058 10604 100 0,'-9'-17'41'15,"-11"-5"1"-15,6 13-1 16,-13 4-35-16,9 12-1 15,-1 6-1-15,2 12-1 16,1 8 0-16,4 3-1 16,3 3 0-16,8-3-1 15,2-6 0-15,6-4 0 16,4-12 0-16,11-12-1 15,-1-12 0-15,6-9 2 16,-2-10-2-16,0-4 0 16,-1-6 0-16,-1-2 0 15,-3 2 0-15,-4 7 0 16,-3 5-2-16,-5 10 1 15,-8 17 1-15,0 0-1 0,1 33 1 16,-10 13-1-16,-4 17 1 16,-1 11 0-16,-8 9 0 15,1 7-1-15,-4-1 1 16,0-2-1-16,0-14 1 15,2-10 0-15,0-16 0 16,2-17-1-16,2-16 2 16,2-20-1-16,6-16 1 15,6-17-1-15,1-13 1 16,7-15 0-16,8-10-1 15,4-7 0-15,12 0-2 16,2 7 0-16,8 14-7 16,-9 1-2-16,16 27-8 15,-18-11-4-15,25 33-8 16,-9-8-11-16,16 8-2 0,6-3 2 15</inkml:trace>
  <inkml:trace contextRef="#ctx0" brushRef="#br1" timeOffset="338236.3459">12090 10111 97 0,'15'0'39'16,"-15"0"0"-16,-3 31 0 16,-14 2-37-16,-6 14 1 15,-5 3-1-15,-1 11 1 16,-3 0-1-16,3 2 1 15,4-10-1-15,6-11 0 16,7-8-1-16,9-13 0 16,3-21 0-16,16-5-1 15,3-19 1-15,6-12 0 16,1-9 0-16,0-8 0 15,2-8 0-15,-2-4 0 16,-4 2 0-16,-5 8-1 16,-3 8 1-16,-7 9-1 0,-3 13 0 15,-1 10 0-15,-3 15 0 16,0 17 0-16,1 10 0 15,1 10 0-15,4 1-1 16,8 2 2-16,4 2-2 16,8-5 2-16,5-11-2 15,10-12 2-15,6-13-1 16,7-12 1-16,0-15 1 15,2-7-2-15,-4-11 1 16,-5-3 0-16,-6-1 0 16,-6 3-1-16,-11 7 1 15,-9 8-1-15,-7 14 0 16,-8 16 0-16,-12 12 0 15,-5 18 0-15,-1 14-1 0,-6 6 1 16,5 10-2-16,0 5 0 16,5 2-1-16,8-4 0 15,13-9-3-15,11-16-2 16,21 2-9-16,-1-33-9 15,28 2-14-15,-3-22 0 16,10-2-1-16,-7-15 2 16</inkml:trace>
  <inkml:trace contextRef="#ctx0" brushRef="#br1" timeOffset="338516.3619">13102 10340 97 0,'-25'-12'40'0,"-4"14"1"16,-14-1-1-16,7 11-33 16,-7 1-3-16,6 10 0 0,3 1-2 15,10 7 0-15,7-2 0 16,11 3 0-16,12-5-1 15,11-2 1-15,8-6-1 16,8-7 0-16,4-9-1 16,4-8 1-16,-1-9-1 15,-3-9-1-15,-4-6 1 16,-9-8-1-16,-4 0-1 15,-11-6 0-15,-2 9-1 16,-8-3-3-16,0 15-1 16,-10-2-7-16,11 24-9 15,-13 2-15-15,13 12-3 16,-3 1 0-16,10 7 1 15</inkml:trace>
  <inkml:trace contextRef="#ctx0" brushRef="#br1" timeOffset="338924.3854">13565 10422 101 0,'-15'-14'41'0,"-4"9"1"16,-16-9-2-16,-1 9-35 15,-2 3-1-15,5 8 0 16,-5 6-2-16,7 10 1 15,5 2-1-15,4 9 0 16,8-1-1-16,11-2 0 16,11-2 0-16,12-10 0 15,11-11-1-15,13-13 1 16,4-10-1-16,9-14 0 0,1-9 2 15,-5-11-4-15,-3-5 4 16,-6-4-2-16,-11 1 2 16,-8 7-2-16,-10 8 0 15,-11 11 0-15,-9 14 0 16,-9 21 0-16,-8 20 0 15,-7 14-2-15,-1 16 0 16,2 8-2-16,7 10-2 16,-1-5-6-16,27 11-8 15,-11-28-5-15,35 3-15 16,-4-18-2-16,15-6-1 15,-5-19 3-15</inkml:trace>
  <inkml:trace contextRef="#ctx0" brushRef="#br1" timeOffset="339280.4058">13882 10521 99 0,'3'13'40'16,"-3"-13"1"-16,26 12-1 15,-7-10-36-15,12-1-1 16,5-3 0-16,3-3-1 15,-1-4 0-15,-2 0 0 16,-7-6-1-16,-6 0 1 16,-9-2-2-16,-8-1 1 15,-8 0-1-15,-8 1 1 16,-9 6-1-16,-6 4 0 15,-4 7 0-15,-4 9 1 0,-3 11-1 16,-1 8 0-16,2 11 1 16,7 5 0-16,7 4 0 15,9-2-1-15,13-4 0 16,12-8-1-16,16-12-1 15,11-17-2-15,22-13-4 16,0-28-8-16,33 0-10 16,-8-27-18-16,13-5 5 15,-10-15-3-15,-2-2 3 16</inkml:trace>
  <inkml:trace contextRef="#ctx0" brushRef="#br1" timeOffset="339440.4149">14746 9967 115 0,'-33'18'42'15,"1"34"1"-15,-8 10-1 16,11 20-37-16,-2 7-3 0,11 4 0 15,9 1-4-15,4-9-2 16,18-1-8-16,-9-30-8 16,21 6-14-16,-13-23-11 15,1-10 1-15,-11-27-1 16</inkml:trace>
  <inkml:trace contextRef="#ctx0" brushRef="#br1" timeOffset="389368.2706">15169 9764 80 0,'-8'-18'38'0,"8"18"-1"15,-11-20 1-15,11 20-32 16,4-13-2-16,11 16-2 15,4 5 1-15,4 11-1 16,1 7 0-16,0 16 0 0,-6 12-1 16,-6 13 1-16,-10 9-2 15,-13 7 0-15,-6 5-4 16,-9-5-2-16,11 8-29 15,-14-20-4-15,12-4 0 16,-3-15 0-16</inkml:trace>
  <inkml:trace contextRef="#ctx0" brushRef="#br1" timeOffset="389920.3022">15239 10875 72 0,'0'0'36'0,"8"-14"-1"16,-8 14-1-16,0 0-33 15,-11 18 0-15,7 0 2 16,-6 6-1-16,4 2-2 15,-3 4 0-15,6-1 0 16,0-4 1-16,5-1-2 16,1-8 3-16,5-2-2 0,-8-14 2 15,26 6 0-15,-12-12-1 16,1-1 1-16,-5-5-1 15,3 1 2-15,-9-4-1 16,-2 5 0-16,-7-2 0 16,5 12 1-16,-14-12-1 15,4 10 0-15,0 6-1 16,-2 1-1-16,12-5 0 15,-13 17-1-15,11-4 1 16,0-3-1-16,6 1 0 16,-2 1 0-16,4-2 2 15,1 1-1-15,-6-1-1 16,-1-10-3-16,5 19-33 15,-19-16 0-15,5 0-3 0,-8-9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02:10:40.973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7832 1456 64 0,'-34'-23'36'0,"2"5"0"16,-14 2 0-16,5 12-24 16,-18 2-4-16,2 8-1 0,-10 9-2 15,-4 11 0-15,-14 13-2 16,-4 12 0-16,-3 16-1 15,-1 13-1-15,-1 10 0 16,10 13 0-16,9 9 0 16,22 14-2-16,20 7 1 15,23 10 0-15,26 2-1 16,24 2 0-16,27 5 0 15,18-6 0-15,21-5-1 16,12-18 1-16,17-12 0 16,8-27-1-16,10-28 1 15,0-29 1-15,7-42 1 0,3-36 0 16,-3-41 0-1,0-31 0-15,-9-38 0 0,-10-22-1 16,-18-19 2-16,-14-16-1 16,-28-6 0-16,-52 113 0 15,-8-8 0-15,-16 9 1 16,-9 2-1-16,-21 11 0 15,-15 6 0-15,-18 24-1 16,0 22-1-16,-127-25-1 16,-23 44-8-16,-31 40-27 15,9 43-2-15,-3 19 1 16,38 29-4-16</inkml:trace>
  <inkml:trace contextRef="#ctx0" brushRef="#br0" timeOffset="767.0439">8231 5173 72 0,'-8'-63'37'16,"-6"-3"-2"-16,-9 9 1 16,-6 2-37-16,-13 7 2 15,-11 6-1-15,-11 17 1 0,-14 14 2 16,-10 21 0-16,-14 16-1 15,-5 22-1-15,-10 25 2 16,-3 24-2-16,-1 22 1 16,5 20-1-16,12 22 2 15,16 17-1-15,19 10 0 16,25 3 1-16,28-7-2 15,37-11 1-15,34-22 0 16,32-26 0-16,35-33-3 16,33-37 3-16,25-39-2 15,22-33 1-15,17-35 1 16,4-27-2-16,-1-34 2 15,-8-21 0-15,-18-23-2 16,-26-17-1-16,-43-12 2 16,-41-6 0-16,-56-1-2 0,-51 6 1 15,-53 12-2-15,-52 18-1 16,-40 23 3-16,-32 29-1 15,-8 40-1-15,2 28-5 16,30 41-18-16,23 13-15 16,50 25 1-16,44 4-2 15,57 10 1-15</inkml:trace>
  <inkml:trace contextRef="#ctx0" brushRef="#br0" timeOffset="1343.0768">10598 3097 90 0,'-119'67'38'0,"-2"13"1"0,11 19-1 16,6 9-37-16,22 26-1 15,24 20 0-15,26 15 0 16,25 9 0-16,27 4-1 16,26-1 0-16,24-15 0 15,31-24 1-15,26-35 1 16,25-48 0-16,23-45 2 15,15-57 0-15,6-45 1 16,3-47 1-16,-10-29 0 16,-24-30-1-16,-26-15-1 15,-37-12 1-15,-39 6-2 16,-46 11 0-16,-36 23-2 15,-44 31 0-15,-33 31-1 0,-28 42 0 16,-21 33-2-16,-8 41-1 16,-1 24-4-16,30 40-24 15,6-1-10-15,51 11 1 16,32-10-1-16</inkml:trace>
  <inkml:trace contextRef="#ctx0" brushRef="#br0" timeOffset="1877.1074">13621 1410 96 0,'-95'19'40'0,"-1"26"2"15,-14 24-2-15,-2 23-38 16,10 23 0-16,12 35-2 15,15 22 1-15,21 20-1 16,27 6 1-16,28 5-2 16,37-14 1-16,33-18 0 0,37-38 1 15,33-44 1-15,25-53 0 16,21-51 0-16,5-47 0 15,5-43 0-15,-7-39 1 16,-15-25-2-16,-28-19 1 16,-26-16 1-16,-34 2-2 15,-28-4 0-15,-45 114 0 16,-4-6 0-16,-24 14-1 15,-11 5-1-15,-36-32-1 16,-51 48-3-16,-22 55-2 16,-32 45-11-16,0 65-23 15,-17 45-3-15,6 50 1 16,25 28 0-16</inkml:trace>
  <inkml:trace contextRef="#ctx0" brushRef="#br0" timeOffset="2351.1345">14161 4846 75 0,'-22'-112'39'0,"-1"22"-1"0,-19 15 2 15,-8 29-37-15,-21 25 1 16,-13 35 0-16,-20 36-1 15,-13 42 0-15,-14 38 1 16,-6 35-2-16,1 31 3 16,13 25-2-16,24 14 0 15,33 4-1-15,40-13 2 16,44-22-1-16,50-41-1 15,49-47 1-15,45-53-3 16,33-54 1-16,28-61 0 16,10-47 1-16,-3-42-2 15,-8-33-1-15,-27-29 1 16,-35-15 0-16,-50-9-1 15,-46-1 0-15,-49 11-2 0,-46 20 0 16,-46 31 0-16,-46 31-2 16,-36 62-6-16,-55 35-19 15,-16 77-12-15,-35 42 1 16,-13 55 0-16,-13 24-1 15</inkml:trace>
  <inkml:trace contextRef="#ctx0" brushRef="#br0" timeOffset="2829.1618">10891 6160 93 0,'-32'-44'40'15,"6"11"1"-15,-10-1-2 16,1 8-36-16,-11 26-2 15,-5 23 0-15,-10 27 0 16,-10 30-1-16,-10 32 2 16,-7 35 1-16,-5 32-2 15,10 32 2-15,13 19-1 16,23 6-1-16,25-6-1 15,29-20 2-15,38-36-3 16,41-44 0-16,42-61 1 16,37-57 0-16,31-71 1 0,21-53 1 15,9-49 1-15,0-39 0 16,-19-28-1-16,-28-14-1 15,-46-13 0-15,-48 2-1 16,-59 16-2-16,-50 18-3 16,-49 35-1-16,-48 40-4 15,-27 66-16-15,-41 40-15 16,-19 64 0-16,-20 42-2 15,-5 49 4-15</inkml:trace>
  <inkml:trace contextRef="#ctx0" brushRef="#br0" timeOffset="3344.1913">7364 7709 96 0,'-11'-43'40'16,"10"18"1"-16,1 25-2 16,-18 25-39-16,6 40-1 15,-1 38 1-15,-1 47 1 16,-11 48-1-16,-2 40 0 0,2 34 1 15,5 9 0-15,13-6 1 16,21-29 1-16,22-33-1 16,29-53 0-16,33-61 1 15,33-76-1-15,31-70 0 16,20-66 0-16,12-45-2 15,-2-36 0-15,-16-34-1 16,-30-21 2-16,-42-16-1 16,-47 1 0-16,-54 17 0 15,-52 27 0-15,-44 33 0 16,-37 41 1-16,-27 45-1 15,-17 60-1-15,-10 57-1 16,8 64-3-16,11 35-6 16,42 49-29-16,20 12-2 0,44 18 0 15,38-10-2-15</inkml:trace>
  <inkml:trace contextRef="#ctx0" brushRef="#br0" timeOffset="3964.2267">13274 8157 88 0,'-102'25'42'0,"-6"24"-1"0,-12 16-1 15,-2 25-38-15,7 23-1 16,13 23-1-16,20 26 1 15,28 14 0-15,25 4 1 16,35-4 0-16,36-15-1 16,44-22 1-16,42-35-1 15,37-44 0-15,32-54 1 16,23-44 0-16,8-47 1 15,-2-39-2-15,-17-33 0 16,-33-22 0-16,-41-10-1 16,-48 1 0-16,-59 7-2 15,-54 9 0-15,-56 29-3 16,-51 28 1-16,-37 47-1 15,-43 33-4-15,-12 63-18 0,-27 24-15 16,6 35 2-16,2 27-1 16,26 20 2-16</inkml:trace>
  <inkml:trace contextRef="#ctx0" brushRef="#br0" timeOffset="4546.26">10608 9349 87 0,'-75'13'40'16,"-6"25"-1"-16,-20 14 3 15,0 27-38-15,-16 25 0 0,6 26-1 16,5 21-2-16,9 21 2 16,18 15-3-16,17 7 3 15,26 6-5-15,34-6 2 16,34-21-2-16,37-25 2 15,33-31 0-15,33-38-1 16,33-44 2-16,29-44-2 16,24-49 3-16,12-43 0 15,-1-43 1-15,-11-34-3 16,-24-22 4-16,-35-9-2 15,-48 0 1-15,-57 9-3 16,-64 17 0-16,-59 26-3 16,-53 38 0-16,-49 38-1 15,-25 54-3-15,-32 27-12 16,0 60-23-16,-6 30 2 0,21 41-3 15,19 17 4-15</inkml:trace>
  <inkml:trace contextRef="#ctx0" brushRef="#br0" timeOffset="5118.2928">8265 11721 60 0,'-23'-78'40'0,"-14"22"-1"16,-26 15 1-16,-13 29-33 15,-29 18-2-15,-7 29 2 16,-18 26-3-16,-3 37 0 16,-12 35-1-16,7 35 0 15,11 33-1-15,25 27 1 16,35 10-2-16,32 3-2 15,43-13 1-15,40-27 0 0,47-41 0 16,33-55-1-16,33-63 1 16,22-63 0-16,11-62 1 15,2-58-1-15,-5-46 1 16,-16-34 0-16,-28-22 1 15,-34-9-2-15,-40 4 1 16,-41 11-1-16,-44 28-2 16,-43 34 0-16,-33 44-1 15,-30 45-1-15,-16 50-1 16,-18 42 1-16,7 54-8 15,-5 23-14-15,30 44-13 16,20 12 0-16,36 12-2 16,34-4 2-16</inkml:trace>
  <inkml:trace contextRef="#ctx0" brushRef="#br0" timeOffset="5719.3271">12731 11678 94 0,'-48'-16'41'16,"-2"11"-1"-16,-11-3-13 15,-2 29-21-15,-9 13-3 16,0 28-1-16,-11 28 0 16,-1 28-1-16,3 28 0 15,15 22-1-15,15 21 0 16,27 11-1-16,30-1 1 15,37-13 0-15,42-32 0 0,44-38 0 16,44-47 1-16,82-59-1 16,-12-55 1-16,15-53 1 15,4-40 0-15,-7-38 0 16,-27-21-1-16,-35-5 0 15,-57 3 0-15,-104 12-1 16,-22 20-2-16,-56 24-1 16,-54 30-1-16,-49 30-1 15,-30 45-4-15,-40 14-15 16,5 48-18-16,-14 17 1 15,10 31 0-15,5 12 1 16</inkml:trace>
  <inkml:trace contextRef="#ctx0" brushRef="#br0" timeOffset="6235.3567">10784 12496 24 0,'-24'-27'36'0,"-3"6"2"15,-8 3 1-15,-7 25-14 16,-18 0-14-16,3 31-2 15,-20 14 0-15,3 34-2 16,-16 26-2-16,6 31-1 16,6 25-1-16,15 21-1 15,18 6 0-15,26 4-1 16,32-10-1-16,30-22-1 15,37-36 1-15,32-37 0 16,27-54 0-16,20-49-1 16,8-56 2-16,5-42 0 15,-9-44 0-15,-16-27 0 16,-28-18 0-16,-32-7 0 0,-45 4-1 15,-38 12-1-15,-40 27-3 16,-39 17-3-16,-13 53-16 16,-32 20-15-16,7 47-3 15,1 27-2-15,22 38 2 16</inkml:trace>
  <inkml:trace contextRef="#ctx0" brushRef="#br0" timeOffset="6805.3893">13437 14181 76 0,'-68'26'44'15,"4"23"-2"1,-16 17 1-16,7 16-41 0,-4 37-2 16,19 19-1-16,15 18 1 15,29 6 1-15,24-8-1 16,32-12-2-16,38-24 1 15,34-32 0-15,34-42 1 16,22-42 1-16,10-47 0 16,3-40-1-16,-11-33 2 15,-18-26 2-15,-30-20-2 16,-40-10 1-16,-46-6 0 15,-47 4-2-15,-42 15 0 16,-37 30-1-16,-27 34-1 16,-29 37 0-16,-13 44-4 0,-18 38-3 15,13 55-18-15,-10 20-16 16,24 31-1-16,8 2-2 15,25 5 1-15</inkml:trace>
  <inkml:trace contextRef="#ctx0" brushRef="#br0" timeOffset="7430.425">8791 14163 74 0,'-58'17'43'0,"-9"11"-2"0,4 22 1 15,-10 11-41-15,3 21-1 16,13 11-1-16,12 23 1 16,14 17-1-16,20 8 1 15,20 1 0-15,24-10-1 16,31-15 2-16,29-22-1 15,24-29 1-15,19-37 0 16,11-38 1-16,6-37-1 16,-6-35 2-16,-11-28-1 15,-30-20 0-15,-28-14 1 16,-44-9-1-16,-36 3-1 15,-46 11 1-15,-38 12-1 16,-34 18-1-16,-19 24-1 16,-9 27-1-16,-6 23-3 0,13 31-3 15,7 11-16-15,47 40-19 16,21 8 1-16,47 22-1 15,26 1 0-15</inkml:trace>
  <inkml:trace contextRef="#ctx0" brushRef="#br0" timeOffset="7836.4482">11098 14726 78 0,'-95'44'44'16,"-2"17"-2"-16,11 31 1 15,12 21-41-15,17 23-2 16,28 7 1-16,26 7 0 16,30-15 1-16,39-21-2 15,36-44 1-15,31-48-1 16,24-54 1-16,14-51 0 15,2-46 0-15,-7-29 0 16,-26-20 1-16,-30-13 0 16,-46-1-2-16,-48 12 0 0,-39 26-1 15,-37 29-1-15,-28 45-2 16,-32 25-8-16,6 60-19 15,-19 27-14-15,10 44 0 16,6 21 1-16</inkml:trace>
  <inkml:trace contextRef="#ctx0" brushRef="#br0" timeOffset="10555.6038">10745 6647 60 0,'2'-9'35'16,"-2"9"-2"-16,7-24 2 0,-7 24-13 15,5-15-17 1,-5 15-1-16,0 0 1 0,0 12 0 15,-9 13 0-15,-5 16 0 16,-8 11-1-16,-1 14 0 16,-8 9-2-16,3 8 0 15,-5 1 0-15,2-6-2 16,4-11 1-16,6-12-1 15,7-16 1-15,7-22-1 16,7-17 1-16,12-37-1 16,9-19 1-16,6-18 1 15,7-17-1-15,2-15 1 16,5-11-2-16,3 1 0 15,-4 4 0-15,-1 12-1 16,-7 16 2-16,-4 18-3 16,-7 19 3-16,-2 25-1 0,-5 23 0 15,-2 22 1-15,-3 27-1 16,-2 14 2-16,1 19-1 15,1 14 1-15,2 13-2 16,-1-1 1-16,2 6-3 16,-1-12 0-16,7-7-4 15,-5-18-4-15,12-4-18 16,-11-32-13-16,4-13 1 15,-18-29-2-15,20-8 4 16</inkml:trace>
  <inkml:trace contextRef="#ctx0" brushRef="#br0" timeOffset="10727.6136">10717 6934 112 0,'-15'8'38'16,"15"-8"1"-16,3 11-2 15,23-13-37-15,12-6-4 16,19 0-2-16,3-16-10 15,12 8-21-15,-6-11 0 16,5 6-1-16,-9-5 1 16</inkml:trace>
  <inkml:trace contextRef="#ctx0" brushRef="#br0" timeOffset="11051.6321">11340 6789 100 0,'-15'18'37'15,"-4"-1"3"-15,5 10-2 0,0-4-32 16,6 10 0-16,-1-2-2 15,11 4 1-15,2-4-2 16,12-2-1-16,4-9 0 16,15-7-1-16,6-14 0 15,7-11 0-15,6-13 0 16,0-9-1-16,-1-7 1 15,-4-1-1-15,-6-3 1 16,-10 4-1-16,-9 7 0 16,-6 7 1-16,-7 11-1 15,-11 16-1-15,0 0 1 16,3 24-2-16,-6 10-1 15,-3 3-4-15,15 15-19 16,-12-11-13-16,14 6-3 0,1-15 1 16,12-9-1-16</inkml:trace>
  <inkml:trace contextRef="#ctx0" brushRef="#br0" timeOffset="11945.6833">13815 5487 70 0,'1'-13'37'15,"-1"13"-1"-15,0 0 0 16,-13 10-32-16,2 12 0 15,-9 4 0-15,-3 17 0 0,-11 4 0 16,2 10 0-16,-8 1 0 16,3 3 0-16,1-7 0 15,9-4 0-15,6-12-1 16,11-14 0-16,10-24 1 15,0 0-2-15,22-21-2 16,4-18 2-16,8-15-2 16,1-10 0-16,4-12 0 15,-1-8 0-15,1-3-1 16,-2 1 0-16,-3 7 2 15,-5 11-3-15,-5 11 2 16,-3 12 0-16,-2 17 0 16,-2 18 0-16,-2 19 1 15,-1 20-2-15,-1 16 1 0,-4 15 0 16,-2 13 0-16,-4 11 0 15,-3 8 1-15,-2-1-2 16,-4 0-1-16,-3-10-2 16,6-2-5-16,-10-29-18 15,17-4-12-15,-5-27 1 16,15-10-2-16,-5-20 2 15</inkml:trace>
  <inkml:trace contextRef="#ctx0" brushRef="#br0" timeOffset="12116.6931">13895 5700 101 0,'-28'-13'38'15,"-6"-1"1"-15,15 14-3 16,1-2-32-16,18 2-1 0,0 0-2 16,33-6-3-16,5 3-2 15,4-10-3-15,14 12-6 16,-6-16-18-16,14 10-6 15,-8-8-1-15,1 7 0 16</inkml:trace>
  <inkml:trace contextRef="#ctx0" brushRef="#br0" timeOffset="12469.7132">14352 5519 65 0,'-8'-17'36'16,"8"17"-1"-16,-9-15 1 16,9 15-23-16,0 0-4 15,-1 16-2-15,-4-3-1 16,4 11 0-16,-5 3-2 0,3 11 0 15,-4 3-1-15,3 1 2 16,2-1-3-16,3-3 1 16,7-8-1-16,6-8 1 15,6-13-2-15,12-15 2 16,7-13-2-16,7-11-2 15,1-8 2-15,0-3-1 16,-3-3 1-16,-6 5-3 16,-7 5 3-16,-9 7-3 15,-8 12 3-15,-14 15-1 16,0 0-1-16,-5 22 0 15,-6 9-1-15,-2 3-1 16,6 13-12-16,-11-14-13 0,15 12-12 16,-5-12 0-16,11-5-3 15,-2-11 3-15</inkml:trace>
  <inkml:trace contextRef="#ctx0" brushRef="#br0" timeOffset="17687.0117">13122 8692 57 0,'8'-15'36'16,"-8"15"-1"-16,0 0 0 16,-14 3-30-16,10 14 0 15,-9 8 1-15,1 17-2 16,-9 9 1-16,-1 16-2 15,-9 11 1-15,-1 11-2 16,-2-2 2-16,4 0-2 0,2-13-1 16,7-11 0-16,4-16 0 15,8-15 1-15,9-32-1 16,4-13 0-16,9-28 1 15,7-14-1-15,1-16 0 16,3-17 1-16,6-10-3 16,0-8 1-16,3-6 0 15,1 6-1-15,-2 11 0 16,-2 15 1-16,-4 13-1 15,-2 19 0-15,-2 22 2 16,-1 26-1-16,-4 26 1 16,-2 19 0-16,0 22 0 15,-2 13 0-15,-3 13 1 16,2 11-2-16,-1 7 0 15,-5-2-1-15,2 2-1 0,-5-16-4 16,8 0-30-16,-11-23-2 16,8-11-1-16,-8-26 0 15</inkml:trace>
  <inkml:trace contextRef="#ctx0" brushRef="#br0" timeOffset="17869.0221">13115 9123 92 0,'-23'-6'37'15,"3"-2"0"-15,20 8-1 16,0 0-35-16,29-22-2 16,18 9-5-16,5-17-15 15,20 8-16-15,7-8 1 0,12 4-2 16,-8-4 2-16</inkml:trace>
  <inkml:trace contextRef="#ctx0" brushRef="#br0" timeOffset="18158.0386">13829 8903 87 0,'-26'19'38'15,"5"13"0"-15,-6-8 2 16,6 10-34-16,2-4-2 16,13 2 0-16,6-8-1 15,12-3-1-15,11-14-1 16,10-10 1-16,9-16-2 15,7-7 1-15,1-10 0 16,-3-2 0-16,-1-1 0 0,-8 4 0 16,-9 6-1-16,-8 14 1 15,-11 15 0-15,-11 14-1 16,-6 15 0-16,-6 7 0 15,-1 11-3-15,-4-6-5 16,12 15-29-16,-9-17-3 16,11-3-1-16,-1-22-1 15</inkml:trace>
  <inkml:trace contextRef="#ctx0" brushRef="#br0" timeOffset="19039.089">7607 5589 72 0,'13'-11'37'15,"2"12"-1"-15,-12 9 0 16,0 26-32-16,-13 7 0 16,-1 14 0-16,-9 13 1 15,-1 13 0-15,-8 4-1 16,4 5 0-16,-2-6 0 15,5-10-1-15,5-13-2 16,6-13 1-16,3-20-1 16,8-30 0-16,0 0 0 15,21-43 0-15,-2-13 1 16,3-18 0-16,1-16-3 15,4-13 1-15,1-8-1 0,-2-1 1 16,3 6-1-16,-7 13 0 16,-4 16 0-16,1 16-1 15,-5 22 2-15,1 21 1 16,-1 28-1-16,1 18 0 15,-1 24 0-15,1 18 1 16,3 15 1-16,1 16-1 16,-4 8 1-16,0 7-1 15,-2-2-1-15,-4-6-1 16,1-6-3-16,-6-26-8 15,10-3-25-15,-10-33-3 16,7-14 1-16,-11-26-2 16</inkml:trace>
  <inkml:trace contextRef="#ctx0" brushRef="#br0" timeOffset="19221.0994">7644 6002 104 0,'-15'4'38'0,"5"-4"0"16,10 0-3-16,28 1-34 15,8-9-2-15,18-4-3 16,2-12-10-16,20 7-24 16,-1-10 2-16,6 6-2 15,-6-4 0-15</inkml:trace>
  <inkml:trace contextRef="#ctx0" brushRef="#br0" timeOffset="19544.1178">8334 5891 101 0,'-20'28'38'16,"-9"-4"3"-16,9 14-4 15,-2-3-31-15,7 8-2 16,3-3-1-16,8 0 0 16,5-5-2-16,10-7 0 15,10-15 0-15,9-17 0 16,11-16 0-16,6-13-1 15,3-12-1-15,3-4 3 16,-3-2-3-16,-6 3 3 16,-9 8-2-16,-6 8 2 15,-9 14-3-15,-11 16 3 16,-4 14 1-16,-7 14-3 0,-2 11 2 15,-3 6-5-15,6 10 0 16,-9-7-25-16,14 14-11 16,-8-12-3-16,11-2-1 15,-4-13-1-15</inkml:trace>
  <inkml:trace contextRef="#ctx0" brushRef="#br0" timeOffset="30772.7601">10381 10153 66 0,'5'-17'37'15,"-2"-4"0"-15,3 9 1 0,-2-1-24 16,-4 13-9-16,0 0-1 16,7 12 1-16,-15 19-2 15,-2 16 0-15,-8 18-2 16,-7 13 0-16,-5 13-1 15,-2 11 2-15,-4-3-2 16,0-4 1-16,7-14 0 16,2-13 0-16,11-21 0 15,7-17 1-15,9-30-1 16,8-11 1-16,8-29 0 15,9-17-1-15,0-17 1 16,6-12-3-16,2-16 3 16,0-7-2-16,0-7 2 15,0 6-2-15,-1 8 2 0,-2 16-2 16,-4 15 1-16,1 22 1 15,-3 23-2-15,0 29 0 16,0 27 0-16,-3 26 0 16,-2 22-1-16,-1 17 2 15,-1 15-2-15,-1 9 1 16,-1 6-1-16,3-6 0 15,-4-5-3-15,0-16 0 16,7-11-2-16,-8-27-5 16,15-11-28-16,-13-30-5 15,4-15 5-15,-10-21-2 16</inkml:trace>
  <inkml:trace contextRef="#ctx0" brushRef="#br0" timeOffset="30952.7704">10402 10565 100 0,'-35'2'40'15,"19"12"-1"-15,16-14-2 16,0 0-34-16,31 3-2 16,16-14-2-16,17-4-4 15,4-14-19-15,18 10-15 16,-3-12 1-16,5 8-2 15,-9-4 0-15</inkml:trace>
  <inkml:trace contextRef="#ctx0" brushRef="#br0" timeOffset="31297.7901">11175 10353 95 0,'-27'14'41'0,"10"9"2"15,-12 1-3-15,2 12-35 16,4 3-2-16,4 6 1 15,4-1-1-15,8 0-1 16,10-9-1-16,10-10 1 16,17-16-1-16,13-17 0 15,14-16-1-15,13-15 0 16,5-7 1-16,1-8-1 15,-5 3 2-15,-7 4-2 16,-14 8 1-16,-11 10 0 16,-16 14-1-16,-12 14 0 15,-12 16 1-15,-10 13-1 0,-6 11-2 16,-3 2 0-16,2 14-6 15,-8-14-18-15,17 14-16 16,-2-14 0-16,20-5-1 16,2-19 0-16</inkml:trace>
  <inkml:trace contextRef="#ctx0" brushRef="#br0" timeOffset="31434.798">11922 10576 112 0,'-22'0'41'0,"-14"-6"-2"16,0-8-22-16,10 9-58 15,-3-9 1-15,11 8-2 16,4-7-1-16</inkml:trace>
  <inkml:trace contextRef="#ctx0" brushRef="#br1" timeOffset="54493.1168">1575 7222 53 0,'19'-15'35'0,"-3"-2"-2"15,0 3 2-15,-10-8-23 16,9 9-1-16,-12-8-1 16,4 6-1-16,-12-9-1 15,2 8-2-15,-11-6-2 16,-1 5 0-16,-9-4-2 15,-7 8 0-15,-8 3 0 0,-7 8-1 16,-6 8 0-16,-7 9 1 16,-11 10-1-16,2 9 1 15,-3 7-1-15,7 10 0 16,7 4 0-16,10 6 0 15,12 6-1-15,13 5 0 16,18 3 0-16,17 5 1 16,13 5-1-16,17-1 0 15,11 1 0-15,13-3 0 16,10-8-1-16,11-10 0 15,15-14 1-15,10-19-1 16,6-21 1-16,5-19 0 16,0-21 1-16,-5-19 0 15,-3-21 1-15,-14-14-1 16,-18-9 1-16,-25-8-1 0,-29-5-1 15,-24-5 0-15,-26-4 0 16,-24 6-1-16,-26 12 0 16,-18 10-1-16,-12 22-1 15,-13 15-2-15,8 34-2 16,-10 14-24-16,21 37-8 15,3 10-1-15,21 23 0 16</inkml:trace>
  <inkml:trace contextRef="#ctx0" brushRef="#br1" timeOffset="54824.1358">1683 7283 105 0,'0'-14'38'0,"0"14"3"15,-2 17-5-15,-3 15-33 16,-2 13-1-16,1 14-1 16,-3 9 1-16,1 9-2 15,1 4 0-15,0-5-1 16,7-2-3-16,1-16 0 0,12-2-5 15,-6-31-9-15,15-2-19 16,-8-21 0-16,5-5-1 16,-9-18 1-16</inkml:trace>
  <inkml:trace contextRef="#ctx0" brushRef="#br1" timeOffset="54960.1436">1575 7721 104 0,'-29'-9'39'0,"-3"-2"0"16,20 15 0-16,1 1-32 15,24-2-2-15,16-5-4 16,20-8-5-16,24 6-32 15,-1-10-4-15,16 6 0 16,-2-4-2-16</inkml:trace>
  <inkml:trace contextRef="#ctx0" brushRef="#br1" timeOffset="55814.1923">2511 8139 47 0,'-2'-15'33'0,"-1"-1"0"16,-3-2 1-16,4 7-20 16,-15-10-3-16,12 11-1 15,-10-9-1-15,5 11-2 16,-11-8 0-16,5 8-2 15,-9-1 0-15,3 4-1 16,-5 2-1-16,-3 5 0 16,-4 7-1-16,-2 11 0 15,-2 5 0-15,1 11-2 16,-3 6 2-16,6 7-2 15,-2 10 1-15,4 7 0 16,12 3-1-16,4 1 1 0,14 2-1 16,8 0 1-16,16-4-1 15,13-2 1-15,17-8 1 16,16-10-2-16,16-9 1 15,8-12-1-15,10-13 1 16,1-12-1-16,-2-11 0 16,-5-15-1-16,-7-13 0 15,-10-13 1-15,-14-14-1 16,-10-9 1-16,-13-7 0 15,-13-5-1-15,-14-5 1 16,-16-2 1-16,-14 2-1 16,-21 8 0-16,-12 14-1 15,-16 11 0-15,-9 18-2 16,-12 12-3-16,10 29-24 0,-6 4-9 15,15 22-1-15,5 5-2 16</inkml:trace>
  <inkml:trace contextRef="#ctx0" brushRef="#br1" timeOffset="56130.2105">2634 8225 103 0,'0'0'39'0,"-11"-10"2"16,6 22-3-16,-8 5-35 15,0 15-1-15,-3 7-1 16,4 13 1-16,1 7-2 16,4 6 0-16,3-3-1 15,7-4-2-15,9-1-5 16,-7-19-28-16,23-4-3 15,-10-19 1-15,9-3-2 16</inkml:trace>
  <inkml:trace contextRef="#ctx0" brushRef="#br1" timeOffset="56281.2191">2562 8574 112 0,'-15'-21'41'0,"18"9"-1"16,4-8-2-16,17 2-34 15,12-4-3-15,3-3-5 16,19 7-33-16,-7-7-3 15,6 7-1-15,-15 1-2 16</inkml:trace>
  <inkml:trace contextRef="#ctx0" brushRef="#br2" timeOffset="62723.5876">3262 7166 69 0,'-12'-19'35'15,"-9"-5"-1"-15,0 4 2 16,-16 0-29-16,4 6 0 16,-15 1-1-16,-2 14 1 15,-11 2-1-15,-3 14-1 16,-12 7-1-16,-2 14 0 15,2 6-2-15,5 6 0 16,5 0-1-16,13 6 0 0,9 1-1 16,14 1 0-16,16 3 0 15,13-4-1-15,13 0 1 16,14 3 0-16,10-2 0 15,9-3 0-15,12-5 0 16,10-9 0-16,9-10-1 16,14-10 2-16,7-15-2 15,7-13 1-15,2-16 0 16,-1-14 0-16,-5-14 0 15,-10-9 0-15,-10-9 1 16,-15-7-1-16,-21-3 1 16,-22 0 1-16,-19 2-1 15,-17 3 1-15,-22 7-1 16,-15 8 0-16,-16 12 0 0,-8 8-1 15,-4 13 0-15,3 10-3 16,7 14-2-16,5 0-18 16,20 21-16-16,10 1 1 15,21 10-1-15,7-2 0 16</inkml:trace>
  <inkml:trace contextRef="#ctx0" brushRef="#br2" timeOffset="63288.6199">2923 7507 86 0,'-8'-16'37'15,"8"16"-1"-15,-7-13 2 16,7 13-31-16,-12 17-1 16,-1 9-1-16,-7 3-1 15,1 9-1-15,-2 0-1 16,1 2 0-16,0-3 0 15,6-4-1-15,4-6 0 16,4-10-1-16,6-17 1 16,0 0 0-16,20-11 0 15,-5-15-1-15,6-6 1 16,1-7 0-16,2-4 1 0,0-2-1 15,-3 3 0-15,-3 4-1 16,-6 9 1-16,0 8-1 16,-6 9 0-16,-6 12 0 15,9 11 0-15,-5 8 0 16,1 10 0-16,1 7 0 15,7 7-1-15,2 0 2 16,5 4-1-16,5-6 0 16,4-9 0-16,4-7 1 15,1-14 0-15,4-12 0 16,1-15 0-16,-2-13 0 15,-4-13 0-15,-6-6 0 16,-7-6 0-16,-9-5-2 16,-1-1-1-16,-14 2-2 15,4 15-9-15,-11-2-25 0,6 20-3 16,-11 5 1-16,16 20-2 15</inkml:trace>
  <inkml:trace contextRef="#ctx0" brushRef="#br2" timeOffset="64195.6718">1401 8277 78 0,'-19'-12'38'15,"-1"9"-3"-15,-12-1 1 16,3 11-30-16,-13 0-1 16,0 9-2-16,-6 2-1 0,0 7 0 15,-3 8 0-15,4 5-1 16,-1 7 1-16,5 6-1 15,6 5 1-15,6 3 0 16,5 8 0-16,8 2-1 16,6 2 0-16,8 3 0 15,8-2 0-15,8 3-1 16,11-8 1-16,15-5-1 15,14-11 0-15,13-10 1 16,14-16-1-16,9-13 1 16,10-15-1-16,8-14 0 15,6-17 1-15,-7-11-1 16,-4-13 1-16,-10-11-1 0,-11-7 0 15,-13-8 0-15,-15-7 1 16,-17-6 0-16,-24 1-1 16,-14-2 0-16,-25 8 0 15,-15 7-1-15,-17 14 1 16,-18 13-2-16,-7 22 1 15,-13 17-2-15,2 22-3 16,-6 7-13-16,20 25-20 16,6 1 1-16,20 13-2 15,14-6 2-15</inkml:trace>
  <inkml:trace contextRef="#ctx0" brushRef="#br2" timeOffset="64812.707">1215 8691 89 0,'0'0'38'16,"4"-14"-1"-16,-4 14-1 16,0 0-31-16,-9 23-2 15,-4-3 0-15,2 10 1 16,-6 4-2-16,0 2-1 15,1 2 1-15,1-2-1 16,1-2 0-16,7-9-1 0,4-7 2 16,3-18-2-16,8 11 0 15,2-19 1-15,4-10-1 16,2-5 1-16,1-8-1 15,0-2 2-15,-3-2-2 16,1-2 2-16,-6 5-2 16,-1 3 1-16,-1 8 0 15,-4 5-1-15,-3 16 0 16,8-12 0-16,-8 12 0 15,15 18 0-15,-4 1 0 16,1 9 1-16,5 5 0 16,5 1-2-16,1 5 2 15,3 0-1-15,1-5 1 16,-2-5-2-16,1-6 3 0,-2-9-2 15,-1-10 0-15,-3-6 2 16,-6-14-1-16,0-7 2 16,-4-9-3-16,-3-6 2 15,-2-7-2-15,-3-5 0 16,-1-1-2-16,-2-1-1 15,3 7-3-15,-4-8-12 16,11 22-21-16,-4-3-3 16,7 13 1-16,-1 1-2 15</inkml:trace>
  <inkml:trace contextRef="#ctx0" brushRef="#br3" timeOffset="69624.9821">2372 4421 59 0,'2'16'34'16,"-3"6"0"-16,-1 9-1 15,-10 4-28-15,7 12 1 16,-5 5-2-16,1 13 1 16,-6 4-2-16,-2 10 1 15,-10 4 1-15,-1 9-2 16,-12 1 1-16,-4 4-2 15,-12-1 1-15,-7-2-1 16,-10-5 1-16,-3-4-2 16,1-11 0-16,-3-8 0 15,4-12-1-15,6-16 3 16,9-16-3-16,4-14 1 15,6-13 0-15,8-13-1 0,1-9 1 16,3-11 0-16,1-9-1 16,4-2-1-16,1-3 1 15,5-6 0-15,9-2 1 16,8-2-1-16,13-4-1 15,10-4 2-15,10-1-1 16,10 1 1-16,8 0-1 16,4 5 0-16,1 9 0 15,-2 8 0-15,-5 11 1 16,-5 14-1-16,-4 14 0 15,-2 11 1-15,-1 12-1 16,0 6 1-16,1 10-1 16,9 7 1-16,5 5 0 15,7 6-1-15,5 5 2 0,3 4-2 16,3 2 2-16,5 2-1 15,6-3 0-15,1-5 0 16,11-7-1-16,6-7 1 16,10-14-1-16,6-14 1 15,9-12-3-15,3-14-1 16,9-2-14-16,-22-24-20 15,0 2-6-15,-21-9 1 16,-10 3-2-16</inkml:trace>
  <inkml:trace contextRef="#ctx0" brushRef="#br3" timeOffset="74585.2659">1443 10445 81 0,'9'-22'38'0,"-9"22"-2"16,0 0 2-16,11-2-34 16,-12 18-1-16,2 12-1 15,-4 11 0-15,1 18 0 16,-3 15-1-16,0 19 0 15,-7 11-2-15,2 6 0 16,-4 2 0-16,2-9-5 16,11 1-5-16,-7-27-27 15,17-13 1-15,0-26-2 16,13-16 1-16</inkml:trace>
  <inkml:trace contextRef="#ctx0" brushRef="#br3" timeOffset="74798.2782">1487 11062 94 0,'-5'11'41'0,"5"-11"-1"16,-2 19-4-16,17-12-34 15,8-2-1-15,11-10-1 16,16-11 0-16,12-6-2 15,7-17-6-15,14-2-28 16,-5-17 1-16,5 0-2 16,-13-15-2-16</inkml:trace>
  <inkml:trace contextRef="#ctx0" brushRef="#br3" timeOffset="74982.2888">2066 10348 101 0,'-37'65'41'15,"-6"14"-3"-15,10 25 0 16,-5 7-37-16,13 7-1 15,8 3 1-15,5 1-2 16,11-3-1-16,5-12-3 16,14-3-6-16,-3-22-29 15,18-7 3-15,-4-24-2 16,9-7-1-16</inkml:trace>
  <inkml:trace contextRef="#ctx0" brushRef="#br3" timeOffset="75336.309">2261 11327 85 0,'10'17'38'0,"2"-13"-1"16,15 2-1-16,6-15-33 15,12-5 0-15,6-8 0 16,0-6-1-16,-3-3 0 16,-3 0 0-16,-10-2 0 15,-10 5 1-15,-17 1 0 16,-12 11 0-16,-18 6-2 15,-11 11 3-15,-7 9-3 16,-8 12 1-16,-2 11-1 16,3 9-1-16,6 7 0 15,9 4-1-15,16 0 2 16,14-7-3-16,21-7 1 0,16-17-4 15,25-2-17-15,-3-28-18 16,19-3-1-16,-5-19-2 16,6-4 0-16</inkml:trace>
  <inkml:trace contextRef="#ctx0" brushRef="#br3" timeOffset="75916.3421">2786 10159 107 0,'14'-9'40'16,"-2"-11"-1"-16,13 10-2 16,1-11-35-16,7 5 0 15,-1-1 1-15,3 8-1 16,-6 5-1-16,-6 5 0 15,-9 11 0-15,-6 7 0 16,-14 11-1-16,-9 8 1 16,-10 7-1-16,-8 6 1 15,-4 2-1-15,-1-2 1 16,6-1-1-16,5-5 0 15,8-11 0-15,17-7 0 16,16-14-1-16,14-13-2 16,19-8-1-16,9-20-15 0,25 3-18 15,-7-17-6-15,13 1 4 16,-9-12-3-16</inkml:trace>
  <inkml:trace contextRef="#ctx0" brushRef="#br3" timeOffset="76134.3547">3536 10001 82 0,'-15'23'40'16,"9"13"0"-16,-5-1 0 15,10 15-19-15,-7 2-18 16,5 9 1-16,-3 4-2 0,3 3 0 15,-2-2-4-15,1-4-1 16,4-2-6-16,-10-23-27 16,17 0-4-16,-8-22 0 15,1-15 0-15</inkml:trace>
  <inkml:trace contextRef="#ctx0" brushRef="#br3" timeOffset="76301.3642">3408 10394 112 0,'0'0'41'16,"0"0"2"-16,10-1-2 15,10-1-36-15,18 1-3 16,11-5-4-16,3-11-15 16,20 4-21-16,-3-8-4 0,4 2 1 15,-3-8-4-15</inkml:trace>
  <inkml:trace contextRef="#ctx0" brushRef="#br3" timeOffset="106227.0759">3671 8119 64 0,'-19'3'36'16,"9"-1"-2"-16,10-2-1 15,-14 7-23-15,22 4-3 16,3-9-2-16,21 1 0 15,13-3-2-15,28 1 0 0,21-8-1 16,26 1 1-16,20-4-3 16,21-1 1-16,15-2-1 15,9 1 0-15,4 0 0 16,-1-3 0-16,-8 4 0 15,-6-1-1-15,-13 0 1 16,-12 1-1-16,-15-3 1 16,-15-1 0-16,-24 3 0 15,-19 2 0-15,-21-2 0 16,-17 0 0-16,-22 1 0 15,-18-3 0-15,-18 1 1 16,-17-4-1-16,-9-1 0 16,-16-2 0-16,-11 0 1 15,-10 1-1-15,-12 1 1 0,-5 4 1 16,-3 2 0-16,7 7-1 15,6 0 0-15,12 3 0 16,14 0 0-16,19 5-1 16,27-2 1-16,18-1-1 15,50 1 0-15,18 1 0 16,23 5 0-16,16 4 0 15,13 4 0-15,6 2 0 16,-4 8 0-16,-11 5 0 16,-24 4-1-16,-21 3 1 15,-31 5 0-15,-28 3 0 16,-30 4 0-16,-28 0 0 15,-28 1 1-15,-19 1-1 16,-18-2 0-16,-6-3 0 16,7-6-3-16,4-20-18 0,31 6-17 15,17-19-1-15,35-9-2 16,28-15 1-16</inkml:trace>
  <inkml:trace contextRef="#ctx0" brushRef="#br3" timeOffset="107174.13">3799 8858 93 0,'-8'-11'38'15,"8"11"2"-15,-10 2-2 16,6 11-36-16,-9 7 1 15,-2 10-3-15,-2 4 2 16,-3 8-2-16,1 3 1 16,-1 5-4-16,10 6-3 15,-1-21-21-15,20 6-11 16,6-14 0-16,18-7 0 15,5-18 0-15</inkml:trace>
  <inkml:trace contextRef="#ctx0" brushRef="#br3" timeOffset="107496.1484">4206 8860 95 0,'-20'-14'38'0,"0"21"2"16,-15-3-7-16,1 24-28 15,-3 8 0-15,3 13-1 16,5 2 0-16,7 8-1 15,10 1-2-15,9-6 0 16,17-7 0-16,9-7 0 16,12-17 0-16,10-15 0 15,6-18-1-15,5-17 1 16,1-12 0-16,-5-11-1 15,-8-10 0-15,-6-5 0 16,-11 4-2-16,-12 4 0 16,-12 12-2-16,-13 9 1 0,-6 13-1 15,-8 6-2-15,12 26-12 16,-9-8-21-16,20 10 2 15,1-11-1-15,26 28 1 16</inkml:trace>
  <inkml:trace contextRef="#ctx0" brushRef="#br3" timeOffset="107707.1605">5200 8765 65 0,'-35'10'40'16,"-7"16"0"-16,-19 1 0 15,-5 25-19-15,-9-2-16 0,-1 11-3 16,2 4 1-16,10-2-5 16,15 10-16-16,1-25-21 15,25-6 2-15,13-20-2 16,20-19 0-16</inkml:trace>
  <inkml:trace contextRef="#ctx0" brushRef="#br3" timeOffset="108028.1789">4782 8491 98 0,'-46'17'40'0,"4"19"0"0,-2 1-2 15,1 6-37-15,24-1-1 16,16-2 1-16,12-10-1 15,16-7 1-15,11-9 0 16,11-10-1-16,1-11 1 16,2-11-1-16,-2-6 1 15,-10-8-1-15,-7-6 0 16,-16-1-1-16,-10 2-1 15,-14 3-2-15,-10 15-1 16,-10 5 0-16,-3 20-2 16,-8 5-1-16,8 25-6 15,-8 0-23-15,17 11 2 16,5 0 0-16,20 5 2 15</inkml:trace>
  <inkml:trace contextRef="#ctx0" brushRef="#br3" timeOffset="108329.1961">5164 9005 95 0,'-29'14'39'0,"2"11"1"15,-9-5-1-15,5 5-34 16,6-1-2-16,10 2 0 15,8-8 0-15,14-3-1 16,11-8 0-16,14-9-1 16,7-9 0-16,5-6 0 15,0-6 1-15,0-8-1 0,-8-1 0 16,-12-3-1-16,-15-1-1 15,-13 2 0-15,-10 5-2 16,-14 2-2-16,-1 17-9 16,-17-2-24-16,10 16-4 15,-4 0 2-15,15 15-1 16</inkml:trace>
  <inkml:trace contextRef="#ctx0" brushRef="#br3" timeOffset="108961.2321">6027 9011 31 0,'14'-8'32'16,"-3"0"4"-16,-3-3 0 15,-8 11-14-15,-2-18-5 16,2 18-5-16,-16-8-2 15,0 12-2-15,-11 1-2 16,3 9-2-16,-9 3-1 16,10 8 0-16,-1 3-2 15,5 1 1-15,10 0-1 16,9 1 0-16,10-7-1 15,11-2 1-15,9-10 0 16,9-7-1-16,3-11 1 16,5-8-1-16,-4-8 1 0,-2-7-1 15,-10-5 1-15,-9-2-1 16,-12-1-1-16,-10 1 1 15,-12 8-2-15,-7 7 0 16,-1 12-1-16,-4 2-2 16,10 15-3-16,-5-7-16 15,20 16-16-15,7-4 1 16,21 2 0-16,9-7 0 15</inkml:trace>
  <inkml:trace contextRef="#ctx0" brushRef="#br3" timeOffset="109223.2471">6920 8388 77 0,'-38'-44'40'15,"0"13"-1"-15,-11 7 1 16,6 15-29-16,-6 16-8 15,5 21 0-15,3 20-1 16,2 17 0-16,5 14 1 16,6 14-2-16,7 7 0 15,7 5-2-15,11-1 1 16,3-9-4-16,15-2-5 15,-4-27-29-15,14-7-2 16,-3-28 1-16,5-17-1 16</inkml:trace>
  <inkml:trace contextRef="#ctx0" brushRef="#br3" timeOffset="109383.2564">6510 8828 104 0,'-20'-17'41'0,"20"17"1"15,0 0-1-15,37 1-39 16,12 4-2-16,12-8-10 15,24 11-27-15,-3-7-4 16,7 10-1-16,-9-3-1 16</inkml:trace>
  <inkml:trace contextRef="#ctx0" brushRef="#br3" timeOffset="110352.3118">6139 10009 70 0,'1'-11'36'0,"-9"-7"0"15,8 18 0-15,-15-27-28 16,6 15 0-16,-6-7 0 16,2 7-2-16,-7-4-1 15,2 6-1-15,-2-7-1 16,-3 6 0-16,0-1-1 15,2 3 1-15,-6 1-2 0,1 1 0 16,-4 3 0-16,0 1 1 16,-6 4-1-16,-1 6 0 15,-5 3 0-15,0 3 1 16,-3 8-1-16,0 2 1 15,2 3-1-15,2 4 0 16,2 1 0-16,4 2 0 16,2 3-1-16,0 3 1 15,9-1-1-15,2 5 0 16,3 0 1-16,3 0-1 15,3 2-1-15,4 0 2 16,3 1-2-16,4 2 1 16,2-1-1-16,3 1 1 15,4-1-1-15,10-6 1 16,6-5 0-16,14-10 0 0,16-12 0 15,18-16-1-15,17-15-1 16,15-18-2-16,15-3-8 16,-8-23-25-16,12 5-4 15,-21-8-3-15,-6 4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02:13:20.794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11592 2129 40 0,'1'44'30'15,"-3"9"2"-15,3 11-9 16,-7 0-9-16,11 16-4 15,-9-2-4-15,7 9-3 16,-3 7-2-16,0 4-1 16,2 3-1-16,1 4 2 15,2 6-2-15,0 1 0 16,3 6 0-16,-3 6 1 15,2 0-1-15,0 3 0 16,0 3 0-16,-1 1-1 16,-1 3 0-16,1-2 1 15,-3 3 0-15,-1-3 1 16,1 4 1-16,2-2-2 0,-3 7 2 15,1 1 0-15,1 4 0 16,-1 3 0-16,-1 2 2 16,-2 5-3-16,2 0 1 15,-2-1 1-15,1 1-1 16,0 1 2-16,0 0-1 15,0 1 1-15,1 2-4 16,1-1 1-16,1 2-1 16,0 8 1-16,-2-3-1 15,1 2-1-15,-3 3 1 16,2 1-1-16,-2 0 2 15,2 1 0-15,0-2 1 16,2 2-1-16,-2 4 2 16,4 0-2-16,4 1 2 0,1 3-1 15,0 1 0-15,2 3-1 16,0 3-1-16,0 1 2 15,-1-2-2-15,1-1 2 16,-1 1-3-16,-3-1 1 16,1-1 0-16,0-1 3 15,0-3-3-15,-2 2 0 16,4 3 1-16,-2 2-1 15,4 1 1-15,-3 4 0 16,1 0 0-16,2 7-1 16,-3 5 1-16,-2 5 2 15,-3 6-1-15,-4 10 0 16,-7 0 1-16,1 5 0 15,-10-3 1-15,-1 2-2 0,-4-10-1 16,2-12-4-16,4-11-3 16,-7-30-28-16,18-17-1 15,-1-33-3-15,10-31 2 16</inkml:trace>
  <inkml:trace contextRef="#ctx0" brushRef="#br0" timeOffset="606.0346">12768 2164 54 0,'0'0'34'0,"0"0"0"16,0 0-1-16,3 13-28 16,-2 21 1-16,-4 11 0 15,5 18 0-15,-7 10-2 16,5 11 0-16,-2 6-2 15,2-1-3-15,4 2-19 0,-3-22-12 16,6-14-3-16,-6-24 0 16,6-20-1-16</inkml:trace>
  <inkml:trace contextRef="#ctx0" brushRef="#br0" timeOffset="1119.0638">12521 2224 95 0,'-16'3'39'15,"-1"-6"1"-15,17 3-2 16,19-3-36-16,11-7-2 16,15-11 1-16,13-3-1 15,13-5-1-15,4-4 0 16,7 2-2-16,-3-2-1 0,-2 4 0 15,-9 4 0-15,-7 11 0 16,-13 5 1-16,-6 5 1 16,-13 7 1-16,-9 5 2 15,-6 7 1-15,-9 8 0 16,-3 9 1-16,-8 5 0 15,2 12 1-15,-8 7-1 16,1 13 0-16,-4 2 0 16,2 9 0-16,0-10-1 15,5 0 1-15,1-13-1 16,5-8 0-16,1-12-1 15,6-20 0-15,7-17 0 0,5-14-1 16,4-15 1-16,5-7-1 16,-1-5 1-16,4-3-2 15,-5 0 2-15,4 6 0 16,-7 11-1-16,-4 7 0 15,-3 18 0-15,-2 12 0 16,-3 14 0-16,-3 5-1 16,1 7-1-16,1 0 0 15,2 3-3-15,2-8-3 16,15 5-25-16,-9-25-6 15,15 0 1-15,-1-20-2 16</inkml:trace>
  <inkml:trace contextRef="#ctx0" brushRef="#br0" timeOffset="1305.0746">13930 2267 90 0,'0'0'38'16,"-13"35"-1"-16,-2-1 1 15,10 12-34-15,-7 9-4 16,3 5 2-16,1-2-3 15,2-2-1-15,9 0-6 16,-9-25-27-16,17-3-2 16,-11-28-1-16,28-1 0 15</inkml:trace>
  <inkml:trace contextRef="#ctx0" brushRef="#br0" timeOffset="1720.0983">14002 2137 92 0,'-17'-16'38'0,"17"16"0"15,0 0 1-15,-5 12-34 16,5-12-4-16,19 18 0 16,-3-8 1-16,3 4 1 15,0 0 0-15,1 5 0 16,-1 2-1-16,-2 7 0 15,-4 3 0-15,-5 12 0 16,-3 1 0-16,-5 6-1 16,-3 1 0-16,0-2 0 15,-3-4-1-15,2-5 0 16,2-10 0-16,2-12-1 15,0-18 1-15,19-14-1 0,0-19 1 16,6-12-1-16,3-5 1 16,2-6 0-16,1 0 1 15,-2 2-1-15,-4 13 0 16,-5 7 1-16,-5 18-1 15,-4 14 0-15,-5 14-1 16,-2 15-1-16,-2 11-2 16,-1 1-6-16,16 17-28 15,-8-10-4-15,15 7 2 16,1-16-3-16</inkml:trace>
  <inkml:trace contextRef="#ctx0" brushRef="#br0" timeOffset="2494.1425">15747 2169 96 0,'-23'9'38'0,"-12"-3"3"15,5 13-4-15,-7 5-34 16,1 15-1-16,0 5 1 16,5 6 0-16,3 2-2 15,5 3 1-15,12-6-1 16,7-7 0-16,11-16 0 0,14-15-1 15,8-21 1-15,8-15-1 16,4-10 0-16,3-8 1 16,-1-5-1-16,0-2 1 15,-7 2-1-15,-8 8 0 16,-7 11 0-16,-5 9 0 15,-16 20-1-15,11 7 1 16,-14 28-1-16,-6 19 0 16,-4 18 1-16,-2 20 1 15,-2 11 0-15,-5 11 0 16,3 0 0-16,-2-3 0 15,5-18 0-15,1-13 1 16,4-20-1-16,3-20-1 16,3-23 1-16,5-17 0 0,-6-26-1 15,7-18 1-15,5-17-1 16,2-15-3-16,1-10 1 15,4-17-3-15,7 1 0 16,-1-4-3-16,15 22-16 16,-9-7-16-16,17 23 0 15,-3 0 0-15,12 21 2 16</inkml:trace>
  <inkml:trace contextRef="#ctx0" brushRef="#br0" timeOffset="2815.161">16363 2154 95 0,'1'12'40'0,"-17"-7"1"0,5 13-2 16,-14 2-33-16,7 5-3 16,-4 1 1-16,6 9-2 15,3-3 0-15,6 7-1 16,6-4 0-16,9-4 0 15,9-7-1-15,5-6-1 16,6-14 1-16,3-10 0 16,1-9 0-16,-1-11 0 15,-6-5 0-15,-4-9-1 16,-9 2 0-16,-5-4 0 15,-8 6-1-15,-5 1 0 16,-2 9 0-16,-5 2-3 16,6 10-2-16,-5-10-8 0,12 24-23 15,7-18-1 1,10 13 0-16,3-13 0 0</inkml:trace>
  <inkml:trace contextRef="#ctx0" brushRef="#br0" timeOffset="3004.1718">16916 1692 110 0,'-15'-7'39'16,"0"30"0"-16,-15 4-11 16,4 22-26-16,-2 11 0 15,6 9-3-15,6 6 0 16,3-1-6-16,18 15-15 15,-2-20-18-15,18 1 2 0,1-14-3 16,17-9 2 0</inkml:trace>
  <inkml:trace contextRef="#ctx0" brushRef="#br0" timeOffset="3361.1922">17185 2159 95 0,'-25'-12'40'0,"4"20"1"16,-12 1-1-16,14 11-36 15,-8 2-2-15,8 8 1 16,4-2-1-16,13 3 0 16,6-9-1-16,11-7 0 15,8-14-1-15,9-13 0 16,4-10 1-16,7-15-1 0,-1-11 1 15,-3-15 0-15,-2-5 0 16,-1-10 2-16,-10 2-2 16,-4 2 2-16,-7 11-2 15,-5 8 1-15,-10 20-1 16,-5 20-1-16,-10 27 0 15,-8 20-2-15,-4 26-2 16,-3 7-6-16,15 21-20 16,-14-7-13-16,19 10 1 15,-1-16-3-15,20-1 2 16</inkml:trace>
  <inkml:trace contextRef="#ctx0" brushRef="#br0" timeOffset="5465.3126">19376 1384 110 0,'-27'-1'41'16,"13"14"-1"-16,-1 8-8 16,1-12-71-16,15 3-3 0,-1-12 0 15,16 12-2-15</inkml:trace>
  <inkml:trace contextRef="#ctx0" brushRef="#br0" timeOffset="8687.4967">18959 1345 78 0,'0'0'40'0,"0"0"0"16,-44-58 0-16,44 58-29 15,0 0-4-15,-76-40-2 16,52 43-3-16,-46 10-1 15,-6 28 1-15,0 19-2 16,1 24 0-16,4 24 0 16,17 28-1-16,9 10 0 15,17-9-2-15,12-9-1 0,6-20-5 16,27-12-29-16,-5-32-3 15,17-16 2-15,-2-34-3 16</inkml:trace>
  <inkml:trace contextRef="#ctx0" brushRef="#br0" timeOffset="8888.5084">18294 2053 95 0,'-32'-15'39'0,"13"16"2"15,4-9-3-15,15 8-34 16,20 0-3-16,10-3-1 15,17-1-1-15,5-7-2 16,17 1-3-16,-2-7-3 0,23 5-19 16,-15-6-10-16,6 5 0 15,-12-4-1-15</inkml:trace>
  <inkml:trace contextRef="#ctx0" brushRef="#br0" timeOffset="9152.5235">19039 1917 83 0,'-21'10'39'15,"-2"12"-1"-15,-10 1 2 16,9 11-31-16,-9 2-3 15,6 8-2-15,2-1 0 16,11 4-1-16,5-4-1 16,11-1-1-16,9-13 1 15,15-6-1-15,10-14 0 16,6-11-1-16,5-9 0 0,1-14 0 15,-4-5 0-15,-4-6 0 16,-11-6-1-16,-13-3 1 16,-11 5-3-16,-12-1 1 15,-7 10-3-15,-10-2-7 16,8 13-28-16,-6 2 0 15,22 18-1-15,-13-12 0 16</inkml:trace>
  <inkml:trace contextRef="#ctx0" brushRef="#br0" timeOffset="9506.5437">19994 1197 80 0,'0'0'42'16,"-23"-16"-2"-16,-6 35 2 16,4 26-20-16,-8 22-18 15,4 27-1-15,1 12-1 16,6 6 0-16,0 3-2 0,8-6-2 15,4-5-1-15,0-13-6 16,17-2-29-16,-9-27-5 16,12-9 2-16,-5-23-3 15</inkml:trace>
  <inkml:trace contextRef="#ctx0" brushRef="#br0" timeOffset="9741.5569">19444 1932 75 0,'-18'5'44'0,"23"9"-2"0,-6 3 0 16,10 18-15-16,-8 0-24 15,3 6-3-15,-2 8-1 16,-4-1-4-16,15 13-34 16,-17-15-4-16,10-3 1 15,-3-17-2-15</inkml:trace>
  <inkml:trace contextRef="#ctx0" brushRef="#br1" timeOffset="14525.8308">957 8544 34 0,'0'0'29'0,"10"4"2"16,-10-4-2-16,22 12-15 15,-22-12-6-15,30 11-2 16,-9-5-2-16,9 4-1 16,2-4 0-16,11 3 0 15,5-4 0-15,13 1 0 16,5-6 0-16,13 2 0 15,10-3 0-15,13 2-1 16,5-3 0-16,7 4-1 16,6-2 1-16,13 1-1 15,6 2 0-15,7-5 0 16,3 0 0-16,10-2 0 15,9-5-1-15,6-4 1 16,4-4 0-16,8-2-1 0,4-5 1 16,2-1-1-16,-1 0 0 15,5 0 0-15,-6 2 0 16,0 4 0-16,-5 1 0 15,-2 2-1-15,-5 5 1 16,-3 2 0-16,-3 2 0 16,-10 2-1-16,-1 4 1 15,-2-1 0-15,-5 1-1 16,-9 2 1-16,-5 0 0 15,-4-2 0-15,-4 0 0 16,-4 3 0-16,-11-4 0 16,-11 1 0-16,-8-3 0 15,-10 3 1-15,-15-1-1 0,-11 1 1 16,-16-2-1-16,-16 1 1 15,-12-3 0-15,-18 5 0 16,4-17 0-16,-18 3 0 16,-9-2 0-16,-10-3 0 15,-11-3 0-15,-10-1-1 16,-9-6 0-16,-11 1 2 15,-4-1-2-15,-7 2 1 16,-5-1 0-16,-2 3 0 16,0 1-1-16,3 3 1 15,5 6-1-15,7 2 1 16,10 1 0-16,11 4-1 15,15 1 1-15,12 3-1 16,17 0 0-16,12 4 1 0,30-4-1 16,8 5 0-16,15 2 0 15,14 5-1-15,9 4 1 16,11 4 0-16,7 6 1 15,2 8-1-15,1 7 0 16,-4 4-1-16,-6 8 2 16,-13 7-2-16,-9 7 1 15,-15 7 1-15,-14 1-1 16,-20 0 0-16,-16-1 1 15,-18 2 0-15,-15-6 0 16,-18-3 1-16,-11-9-1 16,-8-8-2-16,-4-9 0 15,-4-15-8-15,12-8-27 16,-1-20-4-16,16-8 0 15,7-22-1-15</inkml:trace>
  <inkml:trace contextRef="#ctx0" brushRef="#br1" timeOffset="16230.9283">2849 7332 90 0,'14'-5'36'16,"-13"15"-1"-16,4 16 2 15,-11 10-33-15,5 9-2 16,-2 3 0-16,0 9 1 15,-1-1-1-15,3 3 1 16,-4-8-1-16,5-6-1 16,-2-10 1-16,2-9 0 15,-3-11 0-15,3-15-1 16,0 0 1-16,0-22-1 15,-1-12 0-15,3-7 0 16,2-13 0-16,-1-6-1 16,3-10 0-16,6 1 1 15,2 4-1-15,1 5 0 0,2 9 0 16,0 10 0-16,4 13 0 15,-1 11 0-15,3 14 0 16,-3 11-1-16,2 8 1 16,-4 8-1-16,2 5 0 15,-4 5 0-15,-1 0 1 16,-7 3-1-16,-3-3 1 15,-8-4-1-15,-2-4 1 16,-8 0 1-16,-3-7-1 16,-4-4 0-16,-3-1 1 15,-1-3-1-15,-4-1 0 16,4 0 1-16,1 4-1 15,3 7 1-15,-1 9 0 16,2 9 0-16,1 12 0 16,2 10 0-16,-1 6-1 0,4 3 0 15,1 1 0-15,2-7-3 16,8-3-3-16,-6-22-27 15,18-8-8-15,-10-31 1 16,30 3-3-16</inkml:trace>
  <inkml:trace contextRef="#ctx0" brushRef="#br1" timeOffset="18740.0718">1399 1357 90 0,'-23'-47'38'15,"23"47"-3"-15,0 0 4 16,0 0-38-16,1-46 1 0,-1 46 0 15,5 39 0-15,-3 16 3 16,-14 25-2-16,2 20 0 16,-13 14-1-16,2 11 0 15,-5-14-1-15,7-20-1 16,3-20 2-16,3-15-2 15,8-30 1-15,5-26 0 16,12-11 0-16,5-31 1 16,2-14-1-16,5-22 2 15,0-16-1-15,-9 38 1 16,-1-8-2-16,6 0 0 15,-3-1 0-15,1-1-1 16,-2 0 1-16,4 10-2 16,-2-2 2-16,-2 9-1 0,-16 49 0 15,43-79 0-15,-43 79 2 16,45-52-1-16,-16 56-1 15,39 19 1-15,-8 34-1 16,-7 38 0-16,-3 26-1 16,1 17 1-16,-9 9-3 15,-10-2-1-15,-13-32 0 16,-14-17-2-16,1-8-4 15,-17-32-22-15,8-11-8 16,-13-30-1-16,3-15 0 16</inkml:trace>
  <inkml:trace contextRef="#ctx0" brushRef="#br1" timeOffset="18904.0812">1531 1815 106 0,'-42'-23'40'16,"2"10"1"-16,22 13-2 15,18 0-35-15,18 4-2 16,30-17-2-16,25-13-3 15,26-14-2-15,-42 9-10 16,8-3-22-16,4-4-2 16,10-7 0-16,-5-4-3 15</inkml:trace>
  <inkml:trace contextRef="#ctx0" brushRef="#br1" timeOffset="19091.0919">2539 1098 107 0,'0'0'42'15,"51"-6"1"-15,-62 58-2 16,-15 36-38-16,-10 25-1 15,-12-5-1-15,7 11-1 16,22-3-3-16,11-15-2 16,12-29-9-16,15-4-26 15,-1-23-2-15,16-8 2 16,1-24-1-16</inkml:trace>
  <inkml:trace contextRef="#ctx0" brushRef="#br1" timeOffset="19625.1224">2936 1634 100 0,'-15'38'39'16,"-3"1"3"-16,4 14-3 16,-8 3-35-16,9 5-1 15,-1-2 1-15,5 3-1 16,3-8 0-16,3-8-1 15,1-12-1-15,4-10-1 16,-2-24 0-16,10 0 1 16,-2-19-1-16,1-18 0 15,-1-7 0-15,3-14 2 16,-1-8-2-16,0-9 2 15,3 4-2-15,-2-2 1 16,3 6-1-16,1 7 1 16,2 9-1-16,2 11-1 15,6 12 1-15,2 15-1 0,5 11 1 16,-3 14-1-16,4 9 0 15,-2 9 1-15,-4 7-1 16,-4 6 0-16,-12 6 1 16,-8 5-1-16,-13-1 1 15,-8 1-1-15,-11-5 2 16,-9-2-2-16,-6-5 3 15,-1-7-2-15,-2-5 1 16,5-3 0-16,3-2-1 16,4 10 1-16,8 5-1 15,0 12 0-15,6 18 0 16,-1 17 0-16,-1 10 0 15,4 9 0-15,1 0-2 0,4-13-1 16,8-6-3-16,6-38-10 16,16-20-23-16,6-44-5 15,25-26 2-15,6-46-2 16</inkml:trace>
  <inkml:trace contextRef="#ctx0" brushRef="#br1" timeOffset="20016.1448">3547 1092 112 0,'0'0'47'16,"-1"-83"-1"-16,-6 96 0 15,-15 57-45-15,-3 80 0 16,-26 13 1-16,25-1-2 0,-2-13 0 15,19-19 0-15,4-38 0 16,5-14 0-16,6-28 0 16,3-20 0-16,7-22 0 15,5-22 0-15,8-23 0 16,1-23 0-16,7-11 0 15,3-9 0-15,1 2 0 16,-1 3 0-16,-3 10 0 16,-4 15 0-16,-6 22 0 15,-4 24 0-15,-1 16 0 16,-7 17 0-16,1 12 0 15,-2 12 0-15,4 4-4 16,3 0-2-16,6-2-2 16,-5-12-7-16,21-4-25 0,-10-15-2 15,13-8 2-15,-8-19-1 16</inkml:trace>
  <inkml:trace contextRef="#ctx0" brushRef="#br1" timeOffset="20360.1645">4347 1519 120 0,'-26'30'43'16,"-18"8"0"-16,6 19-1 16,-6-5-38-16,7 5-1 15,4-4-3-15,12-4 0 16,9-9 0-16,16-8 0 15,14-17 0-15,10-16 0 16,12-14 0-16,0-14 0 0,6-8 0 16,1-8 0-16,-6 0 0 15,-5-2 0-15,-10 6 0 16,-3 7 0-16,-9 10 0 15,-8 11 0-15,-6 13 0 16,-3 13 0-16,-5 10 0 16,-1 9 0-16,3 8-2 15,-8-2-13-15,14 14-5 16,-11-10-22-16,22 2-3 15,0-10 0-15,19 1 0 16</inkml:trace>
  <inkml:trace contextRef="#ctx0" brushRef="#br1" timeOffset="20654.1813">4838 1738 112 0,'8'-16'41'0,"23"8"2"16,9-9-2-16,32-6-39 16,-4 3-2-16,8-1-4 0,8 7-25 15,-13 1-11-15,-2 11 0 16,-20 2-1-16,-5 9 0 15</inkml:trace>
  <inkml:trace contextRef="#ctx0" brushRef="#br1" timeOffset="20811.1901">5153 1922 120 0,'-34'16'42'16,"21"-2"1"-16,13-14-1 16,3-15-43-16,37-2-4 15,7-19-15-15,30 6-21 16,6-5-1-16,20 0 0 0,8-7-2 15</inkml:trace>
  <inkml:trace contextRef="#ctx0" brushRef="#br1" timeOffset="21518.2307">6893 1097 91 0,'0'0'38'16,"0"0"1"-16,0 0 0 15,47-19-34-15,-55 70-2 16,-9 23 1-16,-13 18 0 15,-21-11 1-15,0 9-2 16,-1 1-1-16,-3-8 0 0,5-19-1 16,-8-11 0-16,-1-11-2 15,-1-16 1-15,4-9 0 16,4-22-1-16,3-13 1 15,11-16 0-15,5-17 0 16,10-7 0-16,7-12 0 16,16 70 1-16,-5-67 0 15,5 67 1-15,0-68-1 16,0 68 2-16,18-57-2 15,-18 57 2-15,32-52-2 16,-32 52 2-16,45-28-2 16,24 11 0-16,17 27 1 15,-2 12-2-15,16 20 0 16,-4 10 0-16,-1 19 0 0,-18 10 0 15,-22 0-2-15,-10-8 2 16,-3-6 0-16,3-14 0 16,7-19-1-16,16-29-2 15,14-32-8-15,31-24-28 16,-6-17-3-16,11-10-1 15,-60 35-1-15</inkml:trace>
  <inkml:trace contextRef="#ctx0" brushRef="#br1" timeOffset="23703.3557">1712 7687 77 0,'-5'25'37'15,"-1"-11"-2"-15,1 9 2 16,-13 4-27-16,3 5-7 16,-8 4 0-16,-4 9 0 15,-6 4-2-15,-9 4 1 16,-7 0 0-16,0 3 0 0,-9-8 0 15,-1-4-1-15,-5-7 1 16,5-11-2-16,-1-12 2 16,5-10-2-16,6-12 0 15,11-13-1-15,8-11 0 16,9-13 1-16,12-6 0 15,14-6 0-15,11 0 0 16,13-4 1-16,9 2-1 16,6 6 2-16,2 12-2 15,5 11 1-15,-1 17 0 16,-4 14 0-16,-5 15 0 15,-2 16 1-15,-5 11-1 16,-2 9-1-16,2 4 1 16,2-4-2-16,6-5 0 0,10-11-1 15,11-13-4-15,1-24-30 16,21-9-3-16,-2-23 0 15,9-5-1-15</inkml:trace>
  <inkml:trace contextRef="#ctx0" brushRef="#br1" timeOffset="24612.4077">3577 8014 64 0,'4'-23'37'16,"-1"5"-1"-16,-15-3 0 15,-2 14-23-15,-19-5-3 16,0 12-2-16,-14-2-1 15,4 12-1-15,-8 2-2 16,3 15-1-16,1 3 0 16,6 6-1-16,5 3 0 15,6 3-1-15,10-1 0 16,9 0-1-16,8-6 1 15,10-10 0-15,9-9-1 16,13-11 0-16,9-12 0 16,8-11 0-16,6-16 1 15,3-4 0-15,-1-8 0 16,-3-2 0-16,-4 1-1 0,-13 7 1 15,-6 5 0-15,-8 10 1 16,-10 12-2-16,-10 13 1 16,0 0-1-16,-11 35 0 15,-3-4 0-15,-1 5-1 16,2 2 0-16,0 0-2 15,9 0 0-15,4-10-2 16,14-5-1-16,4-21-5 16,24 2-23-16,-5-22-5 15,17 3 1-15,-5-15-1 16</inkml:trace>
  <inkml:trace contextRef="#ctx0" brushRef="#br1" timeOffset="24883.4232">3986 7994 92 0,'0'0'36'15,"-16"20"-1"-15,-4 12-2 0,-10-6-24 16,5 6-5-16,0-2 1 15,5 0-1-15,2-5-1 16,4-7 0-16,5-8-1 16,9-10 1-16,0 0-1 15,4-12-1-15,4-11 1 16,4-4 0-16,2-3-1 15,1-3 1-15,2-1-1 16,1 3 0-16,-1 2-1 16,-1 2 0-16,6 6-2 15,-2 2-3-15,8 3-1 16,1-10-6-16,12 7-26 0,-5-12-1 15,18 6 0-15,-7-16 0 16</inkml:trace>
  <inkml:trace contextRef="#ctx0" brushRef="#br1" timeOffset="25085.4348">4530 7423 97 0,'-17'18'38'0,"2"18"3"15,-8 3-3-15,5 17-32 16,0 4-2-16,1 9-1 15,1 2-2-15,5 5-1 16,1-3-2-16,5-8-2 16,7-1-11-16,-3-20-24 15,9-6-1-15,-5-17 1 0,7-6-2 16</inkml:trace>
  <inkml:trace contextRef="#ctx0" brushRef="#br1" timeOffset="25403.453">4359 7813 106 0,'0'0'39'0,"14"0"2"16,7 4-2-16,3-6-35 15,4 0-2-15,4 0 1 16,5 1 0-16,0 0 0 15,0 1-1-15,-4 2-1 16,0 5 1-16,-7 6-1 0,-7 5-1 16,-5 7 1-16,-6 8-1 15,-8 2 1-15,-1 3-2 16,-2 2 0-16,-4-6-1 15,1-6 0-15,1-7-3 16,5-21-1-16,0 0-5 16,31-21-28-16,-17-11-1 15,11-4 0-15,-9-16 1 16</inkml:trace>
  <inkml:trace contextRef="#ctx0" brushRef="#br1" timeOffset="25514.4593">4748 7509 113 0,'-28'-31'39'0,"10"18"0"16,0 5-1-16,18 8-42 0,13 4-33 15,2 2-3-15,18 10 0 16,-1 0-1-16</inkml:trace>
  <inkml:trace contextRef="#ctx0" brushRef="#br1" timeOffset="25777.4744">5279 7815 110 0,'-35'-6'42'15,"6"10"1"-15,-9-7-1 16,-2 12-38-16,7 4 0 16,4 8 0-16,3 7-2 15,4 6-1-15,9 3 0 0,6 0-2 16,14-5 1-16,13-12-2 15,18-11-1-15,13-17-3 16,22-9-9-16,-2-28-24 16,23-8-3-16,-10-20 1 15,7-4-3-15</inkml:trace>
  <inkml:trace contextRef="#ctx0" brushRef="#br1" timeOffset="25953.4844">5726 7363 115 0,'-47'54'41'0,"8"16"1"15,-6 0-3-15,7 3-38 16,9 5-1-16,9-3-2 0,12 4-6 16,-6-13-30-16,27-5-4 15,1-16 0-15,10-7-1 16</inkml:trace>
  <inkml:trace contextRef="#ctx0" brushRef="#br1" timeOffset="26321.5055">5707 7800 104 0,'-1'11'41'0,"1"-11"-1"15,17 11-1-15,4-17-37 0,13-1 0 16,4-6-1-16,6-3 1 15,1-7-1-15,-2-4 1 16,-6-3 0-16,-3 0-1 16,-15 2 2-16,-2 0-1 15,-12 3 0-15,-3 4 0 16,-12 5 1-16,-4 8-2 15,-4 8 0-15,-9 11 0 16,-3 14 0-16,0 5-1 16,0 10 0-16,3 3 0 15,9 0-1-15,7 0 0 16,12-8-2-16,13-15-2 15,23-2-8-15,-2-29-18 16,30 1-12-16,-2-21 1 0,18-3-1 16,-5-14 1-16</inkml:trace>
  <inkml:trace contextRef="#ctx0" brushRef="#br1" timeOffset="26595.5211">6499 7455 110 0,'-50'9'43'16,"-3"17"0"-16,-13-1 0 15,10 9-36-15,3-5-4 16,12 5-1-16,13-8-1 15,19-1 0-15,25-14-1 16,15-5 2-16,17-8-2 16,5 1 0-16,3-3 0 15,-4 5 0-15,-8 6 0 16,-12 9 0-16,-19 13 0 0,-17 7 0 15,-18 8 0-15,-10 3 0 16,-10 0 0-16,-2-3 0 16,4-5-2-16,-4-15-8 15,18-2-4-15,-5-20-4 16,31-2-21-16,-12-15-6 15,11-4 0-15,-6-10 1 16</inkml:trace>
  <inkml:trace contextRef="#ctx0" brushRef="#br2" timeOffset="35986.0582">9460 8329 91 0,'18'11'40'16,"-7"-9"0"-16,1 1-4 15,0 8-39-15,-3-16-8 16,15 10-28-16,4-8 2 16,12 1-3-16,11-11 1 15</inkml:trace>
  <inkml:trace contextRef="#ctx0" brushRef="#br2" timeOffset="36140.0669">11113 8176 70 0,'113'2'36'16,"-12"4"-3"-16,-13 1-2 15,-13-6-40-15,-1 8-24 16,-11 2 0-16,-5-1-2 16,-10-1 1-16</inkml:trace>
  <inkml:trace contextRef="#ctx0" brushRef="#br2" timeOffset="36295.0758">12544 8321 79 0,'63'4'37'0,"-11"-4"1"15,-1-4-3-15,-7 11-45 0,-1-15-26 16,5 3 0-16,-4-3-2 16,1 1 0-16</inkml:trace>
  <inkml:trace contextRef="#ctx0" brushRef="#br2" timeOffset="36474.0862">14825 8115 86 0,'78'10'35'16,"-3"0"-23"-16,-6-3-11 15,-1-3-38-15,1-5-1 16</inkml:trace>
  <inkml:trace contextRef="#ctx0" brushRef="#br2" timeOffset="36640.0955">16798 8014 88 0,'106'-2'38'0,"-10"-4"-2"16,2 3-1-16,-6-1-36 15,2-7-28-15,14 4-5 16,2-5-2-16,17 0-1 15</inkml:trace>
  <inkml:trace contextRef="#ctx0" brushRef="#br2" timeOffset="36791.1043">19803 7848 89 0,'132'8'36'16,"-6"2"-5"-16,-11-6-28 15,-3 4-37-15,5-8-2 16,3 1-1-16</inkml:trace>
  <inkml:trace contextRef="#ctx0" brushRef="#br2" timeOffset="36958.1138">22256 7997 93 0,'92'17'37'0,"-12"-3"-3"16,-2-5-3-16,8 2-67 15,-5-5-1-15,8 1-2 16,2-11 1-16</inkml:trace>
  <inkml:trace contextRef="#ctx0" brushRef="#br2" timeOffset="37316.1343">24418 7878 106 0,'-12'-7'37'0,"12"7"-12"16,-11-17-23-16,-2 3-42 16,5-5-1-16,10 4-1 15</inkml:trace>
  <inkml:trace contextRef="#ctx0" brushRef="#br2" timeOffset="37458.1423">24444 7761 109 0,'-11'7'41'0,"-9"-5"-4"15,-1-8-14-15,0-2-61 16,-3 7-3-16,8 7 0 16,-6-3-1-16</inkml:trace>
  <inkml:trace contextRef="#ctx0" brushRef="#br2" timeOffset="37617.1515">23954 8248 107 0,'-3'36'41'16,"-4"-13"1"-16,9-3-6 15,28 3-53-15,-10-17-24 16,22 2 0-16,1-12 0 16,12-4-2-16</inkml:trace>
  <inkml:trace contextRef="#ctx0" brushRef="#br2" timeOffset="37751.1592">24825 8179 97 0,'25'4'41'0,"-25"-4"0"15,0 0-5-15,-23 3-60 16,-5-11-14-16,9 2-2 15,-5-11-1-15,9-1 3 16</inkml:trace>
  <inkml:trace contextRef="#ctx0" brushRef="#br2" timeOffset="37910.1683">24392 7869 108 0,'-54'7'40'15,"12"0"-2"-15,5-4-7 16,8-8-52-16,29 5-19 15,0 0 1-15,0 0-1 0,20-3-1 16</inkml:trace>
  <inkml:trace contextRef="#ctx0" brushRef="#br2" timeOffset="38060.1769">24184 8379 102 0,'-30'51'42'0,"15"-9"-2"15,9-14-6-15,22-19-72 16,25-3-2-16,9-17-1 15,23-5-1-15</inkml:trace>
  <inkml:trace contextRef="#ctx0" brushRef="#br2" timeOffset="38188.1842">24794 8330 107 0,'-32'22'44'0,"-17"-8"-1"16,6 0-4-16,7-6-46 16,-3-18-31-16,25-3-4 15,1-17 0-15,11-8-2 16</inkml:trace>
  <inkml:trace contextRef="#ctx0" brushRef="#br2" timeOffset="38691.2129">24147 5376 100 0,'-14'-29'39'15,"3"4"-1"-15,2-4-4 16,-6-9-53-16,15 13-20 15,0-5 1-15,12 9-2 16,-3-3 1-16</inkml:trace>
  <inkml:trace contextRef="#ctx0" brushRef="#br2" timeOffset="38818.22">24174 5209 117 0,'-8'24'42'16,"-7"-9"0"-16,11 3-5 16,8 3-66-16,7-13-13 15,18 7 0-15,4-4-2 16,12 11 0-16</inkml:trace>
  <inkml:trace contextRef="#ctx0" brushRef="#br2" timeOffset="38969.2288">24368 6439 122 0,'-12'64'42'0,"11"-22"-6"16,8-15-32-16,14-12-47 15,9-19-1-15,14-1-1 16</inkml:trace>
  <inkml:trace contextRef="#ctx0" brushRef="#br2" timeOffset="39411.2542">24291 10803 101 0,'-18'11'41'0,"-5"-12"-1"16,9 3-6-16,5-12-34 15,6-8-3-15,17-2-33 16,-7-5-2-16,8 2-2 16,-7-6-1-16</inkml:trace>
  <inkml:trace contextRef="#ctx0" brushRef="#br2" timeOffset="39663.2685">24013 10123 102 0,'31'-53'31'0,"1"-5"-27"16,7-7-6-16,0-1-38 15,10 4-3-15</inkml:trace>
  <inkml:trace contextRef="#ctx0" brushRef="#br2" timeOffset="39795.276">24844 9440 100 0,'14'-5'42'16,"-14"5"0"-16,0 0-11 15,-11-26-63-15,11 26-10 16,-15-28-1-16,18 15-1 16</inkml:trace>
  <inkml:trace contextRef="#ctx0" brushRef="#br2" timeOffset="40297.3048">24595 8235 93 0,'-53'13'40'15,"10"5"0"-15,2-8-2 16,22-6-38-16,19-4-9 16,-11 2-29-16,31-8-1 15,1-10 1-15,10 2-3 16</inkml:trace>
  <inkml:trace contextRef="#ctx0" brushRef="#br2" timeOffset="40431.3125">24413 8281 101 0,'-56'2'40'0,"9"-3"-1"15,2-9-9-15,-6-12-67 16,27-6-3-16,6-11 0 16,17-4 0-16</inkml:trace>
  <inkml:trace contextRef="#ctx0" brushRef="#br2" timeOffset="40576.3208">24194 7557 116 0,'-54'-29'43'16,"-9"-9"0"-16,9 7-5 0,-3 1-44 15,19-13-32-15,37 13-3 16,11-7 0-16,27 11-1 16</inkml:trace>
  <inkml:trace contextRef="#ctx0" brushRef="#br2" timeOffset="40711.3285">24506 7472 117 0,'-5'47'40'15,"0"1"1"-15,0-8-7 16,-5-10-71-16,35-1-5 15,7-13 1-15,20-2-2 16</inkml:trace>
  <inkml:trace contextRef="#ctx0" brushRef="#br2" timeOffset="40869.3376">25220 8462 108 0,'-61'109'45'0,"1"0"-3"15,-10-22-1-15,9-12-47 16,29-9-31-16,0-21-6 15,25-10 1-15,7-35-3 16</inkml:trace>
  <inkml:trace contextRef="#ctx0" brushRef="#br2" timeOffset="41019.3461">24301 8969 105 0,'-109'21'43'0,"2"-15"-1"15,22-10-7-15,22-3-69 16,14-27-7-16,37-5-1 15,12-20-2-15</inkml:trace>
  <inkml:trace contextRef="#ctx0" brushRef="#br2" timeOffset="41170.3548">23719 8223 107 0,'-73'-20'43'16,"14"2"-1"-16,12-13-3 15,21-13-60-15,35-7-18 16,20-20-2-16,28-5-1 0,9-14 0 15</inkml:trace>
  <inkml:trace contextRef="#ctx0" brushRef="#br2" timeOffset="41316.363">24129 7294 118 0,'-36'-5'41'0,"12"7"1"16,4-13-6-16,13-10-73 15,42 4-4-15,15-6 0 16,25 5-1-16</inkml:trace>
  <inkml:trace contextRef="#ctx0" brushRef="#br2" timeOffset="41455.371">24889 7855 110 0,'-47'98'39'16,"5"-16"-13"-16,17-10-26 16,6-15-42-16,38-8-2 15,16-24 0-15</inkml:trace>
  <inkml:trace contextRef="#ctx0" brushRef="#br2" timeOffset="41616.3803">25115 8770 103 0,'-81'49'44'0,"15"-21"-8"16,14-19-34-16,19-31-38 16,26-9-9-16,21-23-1 15</inkml:trace>
  <inkml:trace contextRef="#ctx0" brushRef="#br2" timeOffset="41763.3887">24708 8001 110 0,'-84'-5'44'16,"21"-15"-5"-16,18-13-34 16,39-9-45-16,28-19-2 0,37-11-2 15</inkml:trace>
  <inkml:trace contextRef="#ctx0" brushRef="#br2" timeOffset="41920.3975">24669 7257 96 0,'-36'12'42'0,"8"-10"-1"16,28-2-5-16,21-10-53 16,14-21-22-16,25-3-3 15,2-14-1-15</inkml:trace>
  <inkml:trace contextRef="#ctx0" brushRef="#br2" timeOffset="42077.4067">24859 6937 130 0,'-84'43'45'15,"2"-11"-3"-15,26-3-4 16,20-6-69-16,24-17-11 16,34-3-3-16,7-10 1 15,8 4-2-15</inkml:trace>
  <inkml:trace contextRef="#ctx0" brushRef="#br3" timeOffset="47060.6915">22906 6598 106 0,'5'-11'41'0,"-5"11"-2"16,9-15-4-16,-10-3-45 15,1 18-28-15,0 0-2 16,0 0 0-16,0 0 1 15</inkml:trace>
  <inkml:trace contextRef="#ctx0" brushRef="#br3" timeOffset="47241.702">22868 7156 111 0,'1'52'40'0,"-6"-10"0"15,6 1-3-15,-2-2-41 16,-1-18-16-16,18 8-20 15,2-11 1-15,5 3-1 16,-5-7-1-16</inkml:trace>
  <inkml:trace contextRef="#ctx0" brushRef="#br3" timeOffset="47407.7115">23020 8035 102 0,'-6'51'40'15,"-7"-10"-1"-15,7-4-1 16,10-10-42-16,-7-17-13 15,21 9-22-15,-3-12 0 16,7 2-2-16,-6-7 1 16</inkml:trace>
  <inkml:trace contextRef="#ctx0" brushRef="#br3" timeOffset="47572.7208">22852 8772 103 0,'-58'50'41'16,"-7"-11"0"-16,6-2-3 15,5-10-41-15,-6-22-9 0,21 1-26 16,-2-17-1-16,22-5-1 16,2-17-1-16</inkml:trace>
  <inkml:trace contextRef="#ctx0" brushRef="#br3" timeOffset="47813.7348">22044 7750 96 0,'-40'-10'40'0,"5"2"1"15,-7-8-2-15,9 4-35 16,-3-4-2-16,9 3-1 15,7 1-3-15,8-14-5 16,22 8-30-16,3-6-2 16,17 4-1-16,2-3-1 15</inkml:trace>
  <inkml:trace contextRef="#ctx0" brushRef="#br3" timeOffset="48029.7469">23207 7450 94 0,'41'11'42'0,"-18"-8"0"16,-3 1-3-16,-20-4-30 15,5-21-42-15,13 6-9 16,-8-11 1-16,6-4 0 16</inkml:trace>
  <inkml:trace contextRef="#ctx0" brushRef="#br3" timeOffset="48248.7596">23728 6804 120 0,'7'-11'40'15,"2"-5"-3"-15,-3-9-19 16,12 4-58-16,-7-6-2 15,8 8-1-15,-11-7 1 16</inkml:trace>
  <inkml:trace contextRef="#ctx0" brushRef="#br3" timeOffset="48443.7708">22850 6594 115 0,'-59'5'42'16,"16"7"-4"-16,25 1-31 16,18-13-46-16,14-8-3 15,24-5-2-15</inkml:trace>
  <inkml:trace contextRef="#ctx0" brushRef="#br3" timeOffset="49142.8108">21508 3314 110 0,'2'43'42'15,"-13"-16"-1"-15,4-1-3 16,3-13-49-16,-3-28-29 16,20-10-1-16,5-18-1 15,16-9-1-15</inkml:trace>
  <inkml:trace contextRef="#ctx0" brushRef="#br3" timeOffset="49306.8202">22071 2455 112 0,'-12'-8'44'0,"-14"-2"-2"16,6 8-3-16,6-2-50 16,5-24-30-16,35 9-2 15,3-11-1-15,11 7-1 16</inkml:trace>
  <inkml:trace contextRef="#ctx0" brushRef="#br3" timeOffset="49466.8293">22012 3597 109 0,'-34'91'34'16,"26"-28"-30"-16,13-28-5 15,22-19-41-15,16-23-2 16</inkml:trace>
  <inkml:trace contextRef="#ctx0" brushRef="#br3" timeOffset="49848.8512">22992 5242 128 0,'-39'-9'43'0,"8"9"-4"16,0-12-12-16,4-7-63 16,33 8-7-16,7-5 0 15,5 4-1-15</inkml:trace>
  <inkml:trace contextRef="#ctx0" brushRef="#br3" timeOffset="50583.8932">18348 1012 104 0,'0'0'46'0,"5"-79"1"16,-5 79-2-16,6-80-47 15,-6 80-4-15,18-69-26 16,-18 69-13-16,0 0 0 15,0 0-2-15</inkml:trace>
  <inkml:trace contextRef="#ctx0" brushRef="#br3" timeOffset="51413.9407">22736 10376 108 0,'-22'-44'41'16,"-4"7"0"-16,11 7-11 16,11 15-66-16,10-5-7 15,30 8 3-15,-7 1-1 16</inkml:trace>
  <inkml:trace contextRef="#ctx0" brushRef="#br3" timeOffset="51671.9554">22191 12355 107 0,'-19'7'44'0,"-2"-22"-4"15,20-4-6-15,14 3-68 16,12-13-9-16,16 10 1 15,-7-3-2-15</inkml:trace>
  <inkml:trace contextRef="#ctx0" brushRef="#br3" timeOffset="51949.9713">20827 12177 101 0,'-36'-69'44'0,"17"13"-2"15,3 0-3-15,11 0-46 0,10 26-15 16,8-6-19 0,17 11 0-16,1-2-1 0,9-3 0 15</inkml:trace>
  <inkml:trace contextRef="#ctx0" brushRef="#br3" timeOffset="52152.9829">22219 10945 113 0,'-18'-7'40'15,"-2"4"0"-15,-7 0-6 16,6-5-55-16,25 18-21 0,12-4 2 15,4 10-4-15,-11 3 1 16</inkml:trace>
  <inkml:trace contextRef="#ctx0" brushRef="#br3" timeOffset="52369.9952">21327 13219 97 0,'-38'49'42'16,"-3"-17"-1"-16,8-5-5 0,4-4-53 15,8-23-25-15,21 0 1 16,13-22-2-16,2 1 2 15</inkml:trace>
  <inkml:trace contextRef="#ctx0" brushRef="#br3" timeOffset="52686.0133">21624 9208 113 0,'-42'4'39'15,"14"-5"-9"-15,14-15-27 16,33-8-46-16,3-12 0 15,22-3-2-15</inkml:trace>
  <inkml:trace contextRef="#ctx0" brushRef="#br3" timeOffset="52888.0248">22877 8095 110 0,'-6'27'40'16,"3"-3"-4"-16,11-13-28 16,-8-11-51-16,21-19 0 15,3-10-1-15</inkml:trace>
  <inkml:trace contextRef="#ctx0" brushRef="#br3" timeOffset="53098.0369">22536 7435 115 0,'-78'10'42'0,"16"-6"-1"16,18-15-3-16,26-20-48 15,33 0-29-15,23-13-3 16,32 0 0-16,3-8 0 16</inkml:trace>
  <inkml:trace contextRef="#ctx0" brushRef="#br3" timeOffset="53289.0479">23466 6827 127 0,'9'-17'44'0,"-10"2"-3"16,1 15-4-16,29-3-63 16,-13-6-16-16,22 15-2 15,-7-2 1-15,-2 12-2 16</inkml:trace>
  <inkml:trace contextRef="#ctx0" brushRef="#br3" timeOffset="53465.058">23113 7854 112 0,'-20'46'22'0,"11"-22"-20"16,11-12-2-16,-2-12-44 15,13 6-1-15</inkml:trace>
  <inkml:trace contextRef="#ctx0" brushRef="#br3" timeOffset="53662.0692">23337 8345 100 0,'-4'31'23'16,"7"-16"-20"-16,-3-15-2 16,18-24-46-16,-10 12 0 15</inkml:trace>
  <inkml:trace contextRef="#ctx0" brushRef="#br3" timeOffset="54263.1036">15767 15546 76 0,'-45'65'45'15,"-6"-21"-3"-15,20-12-2 16,18-14-58-16,11-47-27 15,38-16 2-15,13-17-2 16,5 1 0-16</inkml:trace>
  <inkml:trace contextRef="#ctx0" brushRef="#br3" timeOffset="54935.1421">22570 7244 117 0,'-15'23'38'16,"0"-2"-6"-16,2-12-31 15,13-9-43-15,-9-14-1 16,18-4 1-16</inkml:trace>
  <inkml:trace contextRef="#ctx0" brushRef="#br3" timeOffset="55130.1532">20799 7265 119 0,'-111'31'41'16,"20"-3"-2"-16,30-9-11 15,23-13-67-15,55 1-3 16,24-13-1-16,20-2 0 16</inkml:trace>
  <inkml:trace contextRef="#ctx0" brushRef="#br3" timeOffset="55258.1606">20920 7677 114 0,'-39'57'21'0,"0"-8"-17"16,0-21-4-16,7-26-43 15,3-23-2-15</inkml:trace>
  <inkml:trace contextRef="#ctx0" brushRef="#br3" timeOffset="55906.1975">1413 5951 118 0,'-17'-3'46'0,"-9"-6"-2"16,5 8-5-16,0 16-64 15,5-25-16-15,30 10-4 16,-1-2 1-16,8 7-2 16</inkml:trace>
  <inkml:trace contextRef="#ctx0" brushRef="#br3" timeOffset="56410.2263">1800 6923 123 0,'-30'17'43'0,"0"-16"-1"0,16-4-7 16,14 3-75-16,12-17-3 15,23 13-1-15,3 0-1 16</inkml:trace>
  <inkml:trace contextRef="#ctx0" brushRef="#br3" timeOffset="56853.2518">1324 10037 120 0,'0'0'44'16,"-28"1"0"-16,11 10-6 15,20 8-51-15,-22-14-27 16,36 12-4-16,1-5 1 16,11 5-2-16</inkml:trace>
  <inkml:trace contextRef="#ctx0" brushRef="#br3" timeOffset="57214.2724">2838 11143 104 0,'-55'22'44'0,"-1"-8"-1"0,13-1-6 15,17 2-59-15,15-20-21 16,35 0 0-16,10-10-2 15,12 5 0-15</inkml:trace>
  <inkml:trace contextRef="#ctx0" brushRef="#br3" timeOffset="57730.3019">7318 13629 94 0,'-25'1'44'0,"2"13"-2"16,-4-7-5-16,-8-9-69 16,35 2-11-16,12-4-1 15,18-3 0-15</inkml:trace>
  <inkml:trace contextRef="#ctx0" brushRef="#br3" timeOffset="58331.3363">8166 2725 110 0,'-32'-6'43'16,"2"4"-2"-16,2-11-7 15,3-11-73-15,37 4-3 16,25-13-2-16,24 3-1 16</inkml:trace>
  <inkml:trace contextRef="#ctx0" brushRef="#br3" timeOffset="59161.3838">22620 8706 97 0,'-46'8'41'16,"2"-4"-2"-16,10-1-2 15,13 6-47-15,21-9-29 16,16-18 0-16,25 0-2 15,19-9-1-15</inkml:trace>
  <inkml:trace contextRef="#ctx0" brushRef="#br3" timeOffset="59326.3932">23367 8017 106 0,'-28'3'43'0,"-12"-2"-2"15,8-2-3-15,8 0-50 16,9-31-28-16,35-3-2 15,6-17 0-15,18-10-1 16</inkml:trace>
  <inkml:trace contextRef="#ctx0" brushRef="#br3" timeOffset="59484.4023">23481 6923 123 0,'-64'-8'42'0,"0"-5"-3"16,14-5-7-16,17 3-71 0,11-10-4 15,29 5 1-15,2-7-1 16</inkml:trace>
  <inkml:trace contextRef="#ctx0" brushRef="#br3" timeOffset="59671.413">22577 6688 122 0,'-109'22'43'16,"5"-13"1"-16,22 3-3 15,6-4-42-15,25-15-2 16,39 0-8-16,14-18-29 16,29-3-2-16,4-17-1 15,7 0 0-15</inkml:trace>
  <inkml:trace contextRef="#ctx0" brushRef="#br3" timeOffset="59874.4246">21832 6099 119 0,'-55'-9'42'15,"15"-4"-2"-15,12-11-5 16,17-8-51-16,34 12-24 15,13-5-2-15,15 6 0 16,-6-6 0-16</inkml:trace>
  <inkml:trace contextRef="#ctx0" brushRef="#br3" timeOffset="60047.4345">22635 5992 118 0,'24'19'43'0,"-4"8"-1"16,-13-2-2-16,-5-1-44 15,27 19-17-15,8-14-19 16,18 3-2-16,-2-10 0 16,12 0-1-16</inkml:trace>
  <inkml:trace contextRef="#ctx0" brushRef="#br3" timeOffset="60221.4444">23376 6951 121 0,'-39'68'42'0,"5"-17"-3"16,15-18-13-16,13-6-67 16,6-27-3-16,44 14 2 15,-11-21-2-15</inkml:trace>
  <inkml:trace contextRef="#ctx0" brushRef="#br3" timeOffset="60408.4551">22759 8100 106 0,'-46'57'37'15,"14"-11"-5"-15,14-21-27 16,21-8-46-16,9-15-1 15,21-3-1-15</inkml:trace>
  <inkml:trace contextRef="#ctx0" brushRef="#br3" timeOffset="60619.4672">21848 8674 101 0,'-78'24'41'15,"17"-7"-1"-15,15-14-3 16,19-6-44-16,27 3-17 16,22-18-17-16,26 0 1 15,1-9-1-15,7-2 1 16</inkml:trace>
  <inkml:trace contextRef="#ctx0" brushRef="#br3" timeOffset="60798.4774">22409 8661 104 0,'-3'33'39'15,"13"-18"-8"-15,6-24-27 16,18-15-46-16,12-21-1 15,27-5-1-15</inkml:trace>
  <inkml:trace contextRef="#ctx0" brushRef="#br3" timeOffset="60994.4886">23598 6793 120 0,'-39'-4'40'0,"5"-3"-5"16,7-8-27-16,26-6-51 16,5-11 1-16,23 0-1 15</inkml:trace>
  <inkml:trace contextRef="#ctx0" brushRef="#br3" timeOffset="61190.4999">23405 5983 122 0,'-47'6'42'0,"9"-2"-3"15,16-11-7-15,16-16-64 16,34 9-11-16,10-11 1 15,14-2-2-15</inkml:trace>
  <inkml:trace contextRef="#ctx0" brushRef="#br3" timeOffset="61387.5111">23821 5963 124 0,'-39'46'43'0,"-9"-10"-2"15,12 8-5-15,22-2-64 16,1-13-14-16,25 5-1 16,5-11 0-16,3 0-1 15</inkml:trace>
  <inkml:trace contextRef="#ctx0" brushRef="#br3" timeOffset="61554.5206">23679 6742 118 0,'4'25'36'0,"0"-11"-31"16,7-5-5-16,-11-9-42 15,27 16-2-15</inkml:trace>
  <inkml:trace contextRef="#ctx0" brushRef="#br3" timeOffset="61754.5321">23770 7580 117 0,'0'0'43'0,"5"12"0"0,-5-12-5 16,16-17-47-16,10 14-30 15,-9-9-4-15,8 9 1 16,-8-3 0-16</inkml:trace>
  <inkml:trace contextRef="#ctx0" brushRef="#br3" timeOffset="61955.5436">23614 7734 118 0,'-21'20'44'0,"-7"-10"-1"16,10 11-3-16,3-3-46 0,4-11-24 16,35 17-12-16,2 4 0 15,8 6-3-15,-4-1 2 16</inkml:trace>
  <inkml:trace contextRef="#ctx0" brushRef="#br3" timeOffset="62143.5544">23353 9215 117 0,'-18'9'44'0,"18"-9"-1"0,-11-32-5 16,17-19-50-16,17 3-29 15,1-16-3-15,9 5 1 16,-8-4-1-16</inkml:trace>
  <inkml:trace contextRef="#ctx0" brushRef="#br3" timeOffset="62330.565">22466 8287 107 0,'-84'20'42'0,"9"-7"0"16,16-2-5-16,22 13-62 0,15-38-17 16,34 0 0-16,1-15 0 15,-2-10-1-15</inkml:trace>
  <inkml:trace contextRef="#ctx0" brushRef="#br3" timeOffset="62506.5751">21149 7957 115 0,'-77'29'42'0,"42"-5"-3"15,47-17-30-15,36-32-52 16,49-2 1-16,35-19-3 0</inkml:trace>
  <inkml:trace contextRef="#ctx0" brushRef="#br3" timeOffset="62969.6016">22055 8450 79 0,'-14'9'32'16,"-3"-9"-8"-16,17 0-23 15,0 0-36-15,0 0-2 16,16-5 0-16</inkml:trace>
  <inkml:trace contextRef="#ctx0" brushRef="#br3" timeOffset="63291.62">21395 8203 108 0,'-15'3'40'16,"15"-3"0"-16,0 0-8 15,27-7-69-15,7 0-4 16,13 5 0-16,-9-5-1 15</inkml:trace>
  <inkml:trace contextRef="#ctx0" brushRef="#br3" timeOffset="63517.633">21731 8615 104 0,'5'21'41'0,"-5"-21"-1"16,-2 10-3-16,13-14-52 15,-11-23-25-15,12-7 0 16,-4-16-1-16,6-11-1 15</inkml:trace>
  <inkml:trace contextRef="#ctx0" brushRef="#br3" timeOffset="63744.6459">21664 7371 104 0,'-38'7'42'0,"9"2"-2"15,-6-7 0-15,-3 3-39 16,17 0-3-16,21-5-1 16,0 0-7-16,0 0-27 15,22-4-3-15,-4-13 0 0,5-3 1 16</inkml:trace>
  <inkml:trace contextRef="#ctx0" brushRef="#br3" timeOffset="63942.6573">21825 6723 103 0,'-1'-24'39'0,"-14"3"2"16,0 16-3-16,-13-1-34 15,0 17-1-15,5 3-4 16,3-5-6-16,16 8-30 15,4-17-1-15,-4 13-1 16,4-13-1-16</inkml:trace>
  <inkml:trace contextRef="#ctx0" brushRef="#br3" timeOffset="64134.6683">22103 6772 109 0,'-67'56'44'15,"-12"-16"-1"-15,9-4-3 16,-3-6-33-16,16-20-12 16,37 3-15-16,18-26-19 15,34-5-3-15,10-17 1 16,11 1-2-16</inkml:trace>
  <inkml:trace contextRef="#ctx0" brushRef="#br3" timeOffset="64351.6807">21158 6937 117 0,'-81'7'41'16,"16"5"0"-16,4-15-3 15,18-5-40-15,23 1-4 16,22-18-25-16,39 1-9 16,8-13 0-16,13-3-2 15,3-6 2-15</inkml:trace>
  <inkml:trace contextRef="#ctx0" brushRef="#br3" timeOffset="64576.6933">22652 7173 124 0,'-33'2'40'0,"-7"-4"-1"15,-1-6-16-15,-7-17-63 0,33 2-3 16,19-13 0-16,18 1-1 16</inkml:trace>
  <inkml:trace contextRef="#ctx0" brushRef="#br3" timeOffset="89479.1179">7544 8855 12 0,'43'-7'24'0,"-10"-8"0"16,8 5 1-16,-12-1-11 16,-1-4-9-16,2 8-1 15,-1-4 1-15,5 6 2 16,-4-3-1-16,9 7 2 15,-5-7 0-15,12 9 0 16,-3-7-2-16,13 5-1 16,0-6-1-16,15 4-1 15,8-4 0-15,7-2-1 16,9-3-1-16,5-2 0 15,8-1 0-15,4 0-1 16,7 0 1-16,0-2-1 16,-2 1 1-16,-1 0-1 0,-3 0 1 15,2-1-1-15,-1 1 0 16,0 0 0-16,-3-1 1 15,3 1-1-15,-3 0 0 16,2 1 0-16,-2 2 0 16,3 5 0-16,-5 3-1 15,-1 3 1-15,-8 5-1 16,-7 4 1-16,-4 5 0 15,-11 3-1-15,-7 2 1 16,-11 3 0-16,-10 2-1 16,-7 1 1-16,-11 2-1 15,-6 3 1-15,-7 3 0 16,-5 1 0-16,-3 5 1 15,-5 5-1-15,-2-1 2 0,-4 5-2 16,-1 0 2-16,0 4-2 16,-6 0 1-16,-3 1-1 15,-4 1-1-15,-6 1 2 16,-3 4-2-16,-8 3 2 15,-5 0-2-15,-4 3 2 16,-6 3 0-16,-2 3 1 16,-6 1-1-16,-3 4 0 15,-2 1 0-15,1 4 1 16,-2 1-2-16,-3 0 1 15,1 3-2-15,-4-6 1 16,-3 3-2-16,0-1 2 16,-2-3-1-16,-10 1 1 15,-3-1-1-15,-6 2 1 16,0-1 0-16,-5 2 1 0,-1-1-1 15,1 2-1-15,2-2 0 16,1 2 0-16,1-2 1 16,2 2-1-16,1 0 0 15,-2 1-1-15,-2 1 2 16,-3-1 2-16,-4-2-3 15,-3 1 0-15,-8-1 1 16,-4-1 0-16,-2 4-1 16,3 1 1-16,-3 1 0 15,0 1-1-15,2 9 1 16,2-1 0-16,7 4-1 15,-1 4 0-15,0 3-1 16,-7 0-4-16,0 8 0 0,-13-3-2 16,4 9 3-16,-14-4 1 15,7 4 0-15,-6-10-1 16,26-8-24-16,14-15-3 15,30-29 2-15,34-26-1 16</inkml:trace>
  <inkml:trace contextRef="#ctx0" brushRef="#br3" timeOffset="90045.1503">8705 11310 58 0,'6'-15'38'16,"-5"-2"-2"-16,-1 17 2 15,-12-16-32-15,12 16-2 16,-19 26-1-16,-3 16 0 15,-13 15 0-15,-9 23 1 16,-13 13-3-16,-1 12 1 16,3-1 0-16,14-7 0 15,27-26 0-15,37-27 0 16,47-38-1-16,48-35-2 15,51-30-2-15,29-29-33 0,42-13-2 16,3-15-1-16,-6-1-3 16</inkml:trace>
  <inkml:trace contextRef="#ctx0" brushRef="#br3" timeOffset="91429.2294">6512 8493 53 0,'71'3'35'0,"5"4"1"15,1-6-1-15,9 5-26 16,0-9-2-16,14 6-3 16,7-6 0-16,13 2-1 15,12-4-2-15,12-5 1 16,8-3-1-16,12-6-1 15,11-4 1-15,7-5-1 0,8-5 0 16,1-1 0-16,1-3 1 16,-2 1-2-16,-2 1 2 15,-9 2-1-15,-5 5 0 16,-8-2-1-16,-6 4 2 15,-12 0 0-15,-8 3-1 16,-3-2 0-16,-4-1 1 16,-7-2-1-16,-11 0 1 15,-4-1-1-15,-12-1 0 16,-10-2 0-16,-16 0 0 15,-16 0 0-15,-20 0-1 16,-21 1 0-16,-17 1 1 16,-22 4-2-16,-20 0 2 0,-23 3-1 15,-19 0 0-15,-18 1 1 16,-19 0 1-16,-14 2-1 15,-18-2 2-15,-14 1-1 16,-11-3 1-16,-8 2 0 16,-10-2 0-16,-6 4 0 15,-10-6-1-15,0 2 1 16,-5 1-2-16,-3 0 1 15,-9 0-2-15,2 3 2 16,-2-2-2-16,-7 0 1 16,3 4 0-16,1 1-1 15,-2 0 2-15,0 3-1 16,3 2 0-16,-3 6 1 15,1 0 0-15,3 2 0 16,-6 4 1-16,1 3-1 0,8-2 0 16,1 0 1-16,-2 1-1 15,12-2 1-15,4 0-1 16,2-2 1-16,6 0-1 15,3-1 0-15,4 3 0 16,6 0 0-16,3-1-1 16,7 2-1-16,11-1 0 15,11-5-3-15,23 1-7 16,0-13-27-16,33-4 0 15,18-11-1-15,30-5-2 16</inkml:trace>
  <inkml:trace contextRef="#ctx0" brushRef="#br3" timeOffset="92102.2677">8252 7009 70 0,'5'-9'35'0,"-5"9"-1"16,7-12 1-16,-7 12-31 15,0 0-1-15,0 0 0 16,-13 17 1-16,0-6 1 0,-2 5-1 16,-13 2-1-16,-2 4 1 15,-15-1-1-15,-9 6 0 16,-15-2 0-16,-12 4 0 15,-8 3-1-15,-5 4-1 16,-1 1 1-16,7-2-1 16,8 1 0-16,13 0 0 15,18 0 0-15,23 2-1 16,23-4 0-16,22 3 0 15,24-1 0-15,22 0-1 16,24 2-2-16,20-2-1 16,30 6-8-16,17-13-27 15,30 2 0-15,15-9-1 16,27 6 0-16</inkml:trace>
  <inkml:trace contextRef="#ctx0" brushRef="#br3" timeOffset="93800.365">6528 8458 58 0,'47'-20'34'0,"10"1"-3"16,6 3 0-16,13 2-32 15,7 3 0-15,8 5 1 16,7 4 1-16,4 2 0 16,9 3 0-16,7-3 1 15,8 2 1-15,3-5 0 16,11 1 1-16,7-9 0 0,13-2-1 15,3-6 0-15,7 2 0 16,-4-5 0-16,10 2-1 16,-4-1-1-16,-3 7 0 15,-3 1-1-15,-3 1 1 16,-2 5-1-16,-6 4 0 15,-5 2-1-15,-6-1 1 16,-6 1 0-16,2-2 0 16,-2 1 0-16,-8-2 1 15,-2 1-1-15,-2-1 0 16,-3-2 1-16,4 4-1 15,-2-1 1-15,-4 0-1 16,3 0 0-16,1-5 0 0,1-6 0 16,6-5 1-16,-1-5 0 15,1-7-1-15,-1-7 1 16,1-8-1-16,-1-6 1 15,0-4-1-15,0-3 1 16,-3-4-1-16,-2-1 1 16,3 0-1-16,4 0 0 15,2-2 2-15,1-1-1 16,3-1 1-16,3-3-1 15,7-7 1-15,6-5-1 16,-1-4 1-16,3-7-1 16,3-5-1-16,3 0 0 15,0-4-1-15,4 0 1 16,-4 0-1-16,2 2 1 0,3-2-1 15,1 5 0-15,-2-4 2 16,3 2-1-16,5-1-1 16,1 1 0-16,1-2 0 15,2-3 0-15,1-1 2 16,1-5-2-16,1 0-1 15,-2-7 1-15,-2-3 1 16,-2-3-1-16,-2 1 3 16,-4-4-2-16,-2 4 0 15,-3-4 1-15,-2 3 0 16,-6 6 1-16,2 3-1 15,-2 6-1-15,-3 5 0 16,1 1 0-16,-6 5 0 16,-2 4 0-16,-2 4 1 0,-4 3-2 15,-7 4 1-15,-5 3 1 16,-8 0-1-16,-8 7 0 15,-5 4-4-15,-6 10-3 16,-20-9-21-16,-2 20-8 16,-17-3-2-16,-13 15 0 15</inkml:trace>
  <inkml:trace contextRef="#ctx0" brushRef="#br3" timeOffset="94468.4031">19184 3892 66 0,'-20'15'35'0,"-13"1"-2"16,-15 6 1-16,-21 2-31 15,-7 5 0-15,-12 0 0 16,-1 7 2-16,-9-8 0 16,5 2 0-16,-1-7-1 15,15-3 0-15,12-3-2 16,16-4-1-16,20-4-1 15,22-3 0-15,24-7-1 16,22-7 1-16,27-5-1 16,19-7-1-16,17-3 2 0,11-4 0 15,7-1 1-15,0 4 0 16,-11 7 0-16,-12 7 0 15,-14 15 0-15,-14 15 1 16,-21 14-1-16,-16 18 0 16,-17 13-1-16,-16 8-1 15,-8 9-2-15,-13-10-16 16,4 12-19-16,-4-13-2 15,10-9 0-15,9-16-1 16</inkml:trace>
  <inkml:trace contextRef="#ctx0" brushRef="#br3" timeOffset="95774.478">12384 7020 95 0,'-65'-37'38'15,"0"5"1"-15,-8-1-2 16,-1 11-36-16,-10 3 0 15,-4 10 0-15,-6 15-1 16,-10 17 1-16,-10 15 0 0,-10 21-2 16,-9 19 3-16,-7 25-1 15,-3 23 0-15,9 22 0 16,13 17-1-16,22 15 0 15,26 10-1-15,35 3 2 16,36 0-2-16,40-15 0 16,38-14 0-16,36-23 0 15,37-24 2-15,29-26-1 16,28-32 1-16,18-33-1 15,13-33 1-15,8-34 1 16,0-34-2-16,-7-33 0 16,-19-32 1-16,-21-24 0 15,-33-30 1-15,-37-14 0 16,-47-18 0-16,-51 0 2 0,-54 0 0 15,-54 22 0-15,-46 27-1 16,-45 38-1-16,-36 48-2 16,-23 43-5-16,2 57-32 15,-9 38-6-15,17 44 1 16,18 16-3-16</inkml:trace>
  <inkml:trace contextRef="#ctx0" brushRef="#br3" timeOffset="175002.0093">10935 6543 35 0,'122'-20'23'16,"-12"4"-3"-16,-14 1-5 15,-21-4-4-15,-7 1-5 16,-21-5-2-16,-11 1-2 15,-20-5-1-15,-11-1 1 16,-19-4 0-16,-14-2-1 16,-18-1 1-16,-16-4 0 15,-19-3 2-15,-13 4-1 16,-24-6 2-16,-10 7 1 0,-23-8-3 15,-10 8 4-15,-20-6-4 16,-8 3 3-16,-18-4-3 16,-7 3-1-16,-11-2 0 15,-4 4-2-15,-15-3 3 16,-5 4-4-16,-10 0 3 15,-11 7-2-15,-13-3 3 16,-5 6 0-16,-11-3 0 16,-6 4 0-16,-6-6 1 15,-1 4 0-15,0-4-1 16,8 1 1-16,0-2-1 15,8 0 0-15,3 1-2 16,13-2 2-16,7 3-2 16,12 0 0-16,8 1-1 0,11 1 1 15,13 4-2-15,10 1 1 16,10 1-1-16,8 5 0 15,11 3 0-15,11 1-2 16,14 4-3-16,3-8-8 16,28 9-24-16,13-10-1 15,31-1-1-15,22-4 1 16</inkml:trace>
  <inkml:trace contextRef="#ctx0" brushRef="#br3" timeOffset="175591.0432">5582 4826 58 0,'-36'13'37'16,"-16"6"-1"-16,-7 11 0 15,-20 6-25-15,-4 3-9 16,-17 4 2-16,0 5-1 16,-10 1 2-16,4 0-2 15,2-4 2-15,10-3-2 16,16-12-2-16,17-1 1 15,24-3-2-15,26-5 1 16,36-2-1-16,31-4-1 0,28 2-1 16,25 3 1-16,16 11-1 15,21 3 1-15,12 9-2 16,6 8-2-16,3 21-4 15,-16 5-28-15,7 19 1 16,-13 5-2-16,-5 9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02:18:19.296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2326 1709 81 0,'0'0'36'0,"0"0"1"16,-11 5-3-16,8 12-32 15,3 8 0-15,4 8-1 16,-1 12 2-16,3 11-2 16,-1 12 2-16,0 9-3 15,-2 3 3-15,0 8-3 0,-4-3 1 16,1-1 0-16,-5-12-1 15,3-8 0-15,-1-17 0 16,1-9 1-16,1-18-1 16,1-20 1-16,0-15-1 15,2-21 0-15,-1-9 1 16,2-13-1-16,0-14 1 15,2-12 0-15,-1-10-1 16,5-6 2-16,1 4-2 16,5 2 2-16,1 5-2 15,7 6 2-15,3 12-3 16,3 11 2-16,7 12-1 15,1 16 0-15,1 12 0 0,1 12 0 16,-1 9-1-16,0 10 1 16,-5 10 0-16,-3 3 0 15,-4 10-1-15,-8 9 0 16,-7 7 1-16,-6 6-1 15,-11 1 2-15,-7 3-2 16,-6-5 1-16,-5-2-1 16,-5-7 3-16,1-8-2 15,-2-9 1-15,6-11 0 16,2-5 0-16,5-6 0 15,3-2 0-15,14-5 0 16,-12 2 0-16,12-2 0 16,6 15-1-16,3-1-1 15,7 4 2-15,5 7-2 16,4 6 2-16,3 4-2 0,5 7 0 15,3-3-2-15,6 4-3 16,-4-18-10-16,12 9-23 16,-6-19 0-16,9-3 0 15,-4-17-1-15</inkml:trace>
  <inkml:trace contextRef="#ctx0" brushRef="#br0" timeOffset="395.0226">3365 2143 107 0,'-22'4'40'16,"6"18"-1"-16,-8-12-10 16,5 17-26-16,5 3-1 0,3 6-1 15,6 2 0-15,3 0-1 16,4-4 1-16,9 2 0 15,7-9 0-15,7-8-1 16,5-12 1-16,6-13-1 16,3-12 1-16,7-15-1 15,-1-11 0-15,-5-10 2 16,1-3-1-16,-6 1 0 15,-4 4 0-15,-7 8 1 16,-5 10-2-16,-6 8 1 16,-13 26-1-16,0 0 0 15,2 29 0-15,-7 3-2 16,-1 7 1-16,3 4-2 15,8 3 1-15,4-7-3 0,14-8-1 16,5-25-4-16,26-7-13 16,2-31-16-16,18-10 0 15,0-22 1-15,8-11 0 16</inkml:trace>
  <inkml:trace contextRef="#ctx0" brushRef="#br0" timeOffset="568.0323">4416 1491 91 0,'-27'74'36'0,"-10"30"-1"16,0 25 0-16,-5 2-36 16,17-2-1-16,7 1 0 0,4-22-13 15,13-3-21 1,1-23-1-16,12-18 1 0,-4-27 0 15</inkml:trace>
  <inkml:trace contextRef="#ctx0" brushRef="#br0" timeOffset="762.0436">4139 2062 98 0,'0'0'40'15,"9"14"0"-15,11-4-4 16,10-12-35-16,10-7-2 15,12-9-1-15,10-14-4 0,22-8-30 16,-8-15-2-16,11 2 0 16,-4-11 0-16</inkml:trace>
  <inkml:trace contextRef="#ctx0" brushRef="#br0" timeOffset="1146.0656">5069 1396 108 0,'-28'21'41'15,"3"21"1"-15,-19 4-1 16,5 14-37-16,-5 7 0 15,7 7-2-15,-1 3 0 16,6 6-1-16,4-4 1 16,9 0-3-16,9-10 2 15,4-7-2-15,6-12 0 16,7-10 0-16,5-11 1 0,4-15-1 15,6-13 2-15,1-13-1 16,4-13 0-16,4-11 1 16,-2-5 0-16,0-5 0 15,-1 2 0-15,-5 2 1 16,-5 9-2-16,-4 6 1 15,-1 18 0-15,-13 9-1 16,16 15 0-16,-10 14-1 16,-1 7 0-16,0 5-2 15,3 5 0-15,3 1-1 16,4-3-3-16,0-12-6 15,16 10-18-15,-9-29-11 16,10 3 2-16,-8-20-1 16,10-2 1-16</inkml:trace>
  <inkml:trace contextRef="#ctx0" brushRef="#br0" timeOffset="1746.0999">5376 2092 106 0,'0'21'38'0,"-7"-4"3"16,12 6-3-16,-8-7-34 15,14 0-2-15,4-7 1 16,7-6-1-16,1-12 0 16,6-5 1-16,-1-7-2 15,-2-8 1-15,3-4-1 16,-4-4 0-16,-3-1-1 15,-6-3 1-15,-5 8-1 16,-8 3 0-16,-8 9 0 0,-7 10 0 16,-8 11 0-16,-5 12 1 15,-3 11 0-15,0 12-1 16,-1 4 1-16,7 6 0 15,8-1-1-15,8 0 0 16,14-8 0-16,13-8 0 16,11-9 0-16,11-12 0 15,9-10 0-15,5-6 1 16,0-9-1-16,2-5 2 15,-5-2-2-15,-7 2 1 16,-9 3 1-16,-9 5-2 16,-6 9 0-16,-9 8 0 15,-6 11 0-15,-10 6-2 16,-5 7 2-16,2 5-2 0,-3-1 1 15,3 2 0-15,-2-3 0 16,4-8 0-16,3-7 1 16,0-14 0-16,10 3 1 15,-2-16 0-15,3-10 0 16,-2-5 2-16,5-8-1 15,-2-2-2-15,2-4 0 16,1-3 0-16,1 6 0 16,1-2 0-16,8 9-9 15,-12-10-10-15,28 12-13 16,-9-5-10-16,17 9-1 15,3-7 0-15,21 9 1 16</inkml:trace>
  <inkml:trace contextRef="#ctx0" brushRef="#br0" timeOffset="2295.1313">7528 1492 108 0,'-50'-67'40'0,"50"67"1"16,-53-41-3-16,53 41-32 0,-67-28-3 15,39 26 0-15,-41 14-1 16,-7 14-2-16,9 23 0 15,3 22 0-15,6 23 0 16,11 20-2-16,19 14 0 16,22-12 0-16,2-10-3 15,12-6-2-15,-1-25-13 16,16-6-19-16,-7-27 0 15,11-13 0-15,-7-25-1 16</inkml:trace>
  <inkml:trace contextRef="#ctx0" brushRef="#br0" timeOffset="3073.1758">6831 1942 116 0,'0'0'39'0,"-14"10"3"15,24 5-4-15,8-9-36 16,15-1-1-16,16-4-1 15,12-2 1-15,13-5-1 16,9-2 0-16,5 0 0 16,2-5 0-16,-4 4-1 15,-7 0 1-15,-12 3-1 16,-13 2 1-16,-14 3 1 15,-14 1 0-15,-14 5-1 16,-12 5 2-16,-13 4-1 16,-10 8 0-16,-6 2 1 15,-3 8-1-15,0 7 0 16,2 3-1-16,5 0 1 0,8-1-1 15,14-4 0-15,11-3-1 16,12-8 1-16,10-12-1 16,10-11 1-16,8-10 0 15,4-10 0-15,1-8-1 16,-2-10 1-16,-8-5 0 15,-5-5 0-15,-10-4 0 16,-10 3 0-16,-9 2 1 16,-9 6-2-16,-6 5 2 15,-3 11-1-15,-4 4 1 16,1 7-1-16,1 10 1 15,11 1-1-15,-4 12 1 16,15-3 0-16,5-1-1 0,14-1 1 16,6-1-1-16,9-2 0 15,2 1 0-15,0-3 0 16,-3 2 0-16,-6-1 0 15,-4 6 0-15,-10 3 0 16,-8 3 1-16,-7 1-1 16,-7 5 1-16,-4 1-1 15,-3 3 2-15,-1-5-2 16,-1 2 0-16,-1-8 0 15,3 1 0-15,5-15 0 16,0 0 0-16,0 0 0 16,20-28 0-16,-4 1 0 15,8-11 0-15,0-3 0 16,5-11 0-16,1 2 0 0,0 2 0 15,-3 7 0-15,-3 4-4 16,-1 11-1-16,-1 3-4 16,9 18-12-16,-17-5-8 15,22 21-7-15,-10-1-6 16,12 5 0-16,-3 2 1 15</inkml:trace>
  <inkml:trace contextRef="#ctx0" brushRef="#br0" timeOffset="3453.1975">8918 1840 89 0,'-28'-2'43'0,"5"11"-1"16,-15 1 1-16,6 17-23 0,-9-3-15 15,4 12-2-15,0 0 0 16,10 9-1-16,6-1-1 15,12-4 0-15,13-6-1 16,13-10 0-16,13-17 0 16,13-18 1-16,10-9-1 15,3-22 2-15,4-13-2 16,3-15 0-16,-7-8 0 15,-1-11 0-15,-8-2 0 16,-7 0 0-16,-40 91 0 16,33-82 0-16,-14 11 0 15,-3 25 0-15,-23 24 0 16,7 22 0-16,-36 34 0 15,12 27 0-15,-14 17 0 16,9 16 0-16,1 2-2 0,4 1-7 16,19-1-8-16,-5-25-9 15,34 5-5-15,-4-31-12 16,25-6-2-16,9-19 2 15</inkml:trace>
  <inkml:trace contextRef="#ctx0" brushRef="#br0" timeOffset="3940.2254">9857 1797 105 0,'-19'-19'41'16,"0"24"1"-16,-15-3-3 16,-6 7-35-16,4 5 0 15,3 6-1-15,2 2-1 16,5 1-1-16,9 0 0 15,7 0 0-15,16-2 0 16,8-2-1-16,12 0 0 16,6-4 0-16,9-3 0 0,1 3 1 15,-1-1-1-15,-2 6 0 16,-12-1 1-16,-8 7-2 15,-12 1 2-15,-13 5-2 16,-8-2 1-16,-8-2-2 16,-3-1 0-16,2-13-3 15,6-5-2-15,-6-28-14 16,29 7-9-16,-5-27-12 15,17-8 0-15,-2-21 0 16,10-10 1-16</inkml:trace>
  <inkml:trace contextRef="#ctx0" brushRef="#br0" timeOffset="4075.2331">9738 1342 111 0,'-51'18'38'0,"7"23"-30"15,-1 28-9-15,14 24-41 16,19-4-1-16</inkml:trace>
  <inkml:trace contextRef="#ctx0" brushRef="#br0" timeOffset="4909.2806">11082 1468 93 0,'7'-18'40'15,"-7"4"0"-15,0 14-2 16,0 0-36-16,-9 18 0 0,4 5 0 16,5 12 0-16,-4 13-1 15,-1 6-1-15,0 9 1 16,1 5-2-16,0-1 1 15,3-4-3-15,5-5-2 16,-9-19-18-16,18 1-16 16,-6-21 1-16,9-7-2 15,-6-19 2-15</inkml:trace>
  <inkml:trace contextRef="#ctx0" brushRef="#br0" timeOffset="5110.2923">11137 1414 105 0,'-18'-26'40'0,"18"26"0"15,-14-8 0-15,14 8-37 16,22 18-2-16,0-9-1 16,12-1-2-16,5-5 0 15,18 1-2-15,-1-11-4 16,17 0-29-16,-17-2-3 15,0 5 1-15,-18 1-1 16</inkml:trace>
  <inkml:trace contextRef="#ctx0" brushRef="#br0" timeOffset="5301.3032">11223 1709 100 0,'-28'29'39'16,"2"-10"1"-16,18 2 0 15,8-21-36-15,7 12-2 0,18-15 0 16,9-2-1-16,11-3-1 15,6-4-2-15,7 0-2 16,-5-6-5-16,6 9-29 16,-20 2-3-16,-3 11 2 15,-21 0-2-15</inkml:trace>
  <inkml:trace contextRef="#ctx0" brushRef="#br0" timeOffset="5479.3134">11273 1951 90 0,'-19'15'39'0,"-2"-9"2"15,20 5-2-15,1-11-22 16,17 7-15-16,13-10-1 0,18-5-2 16,16-4-3-16,9-11-3 15,27 1-30-15,-6-8-3 16,18 0 1-16,-6-9-1 15</inkml:trace>
  <inkml:trace contextRef="#ctx0" brushRef="#br0" timeOffset="5834.3336">12298 1621 104 0,'-56'43'38'16,"-10"5"2"-16,5 15-4 15,2-7-34-15,5 5-2 16,11-8 1-16,6-1-2 0,13-15-1 15,4-14-3-15,16-3-13 16,4-20-20-16,6-19 0 16,2-13-1-16,9 1 1 15,-7-24 12-15,5 8 19 16,-7-3 7-16,-4-4 14 15,3 15 24-15,-12 5 1 16,4 15 0-16,-8 7 1 16,7 24-10-16,-5 1-19 15,14 14-5-15,5 1-1 16,15 6-5-16,13-2 1 15,17-8-6-15,19 5-12 16,1-21-22-16,21 3-1 16,-6-17 1-16,5-3-2 15</inkml:trace>
  <inkml:trace contextRef="#ctx0" brushRef="#br0" timeOffset="6372.3645">12785 1684 106 0,'-28'11'40'0,"9"13"0"16,-9 6 1-16,6 8-39 15,1 6 1-15,10 5-2 16,-4 3 2-16,8 1-3 16,-2-5 2-16,7-5-1 15,-2-10-1-15,7-6 1 16,0-7 0-16,-3-20-1 15,11 0 1-15,-1-20 0 16,5-10 0-16,0-13 0 0,6-10 0 16,0-14 1-16,-1-4-1 15,4-3 1-15,-4 7-2 16,-1 6 2-16,-1 8-2 15,-1 8 2-15,-1 16-2 16,2 13 0-16,0 11 0 16,2 7-2-16,1 10 2 15,2 4-1-15,1 4 0 16,-2 4 0-16,-3 1 0 15,-5 4 0-15,-6 3 0 16,-9 1-1-16,-6 0 2 16,-11-2-2-16,-3 2 2 15,-3-2-1-15,-5-1 1 0,0 0-1 16,1-3 1-16,1 7 0 15,2-2 0-15,2 5-1 16,1 1 1-16,-1 8-1 16,1 3 1-16,-3 4 0 15,1 4 0-15,4-1-2 16,1 0-1-16,-1-10-7 15,14 12-13-15,-12-21-17 16,18-3-1-16,-3-16-2 16,12-7 1-16</inkml:trace>
  <inkml:trace contextRef="#ctx0" brushRef="#br0" timeOffset="6968.3986">13206 1839 97 0,'4'22'39'0,"14"1"1"16,2-10 0-16,23-8-38 15,5-8 0-15,12-7 0 16,7-10 0-16,4-6 2 16,-2-7-2-16,-3-5 2 15,-7-2-2-15,-12 0 1 16,-17-3 0-16,-14 4 0 15,-21 5-1-15,-13 8-1 16,-17 9 1-16,-11 10-2 16,-11 15 1-16,-4 11-1 15,-8 17 0-15,4 14-1 0,8 5 2 16,13 5-2-16,15 0 1 15,18-5-1-15,22-7 0 16,21-12-1-16,29-13 0 16,16-16-2-16,21-9-5 15,-4-26-11-15,22 0-18 16,-19-15-4-16,4 0 1 15,-22-9 0-15</inkml:trace>
  <inkml:trace contextRef="#ctx0" brushRef="#br0" timeOffset="7276.4162">14118 1701 108 0,'-33'40'40'0,"8"8"0"16,0-3-2-16,8 3-37 16,3-3 2-16,8 3-3 15,2-13 2-15,4 0-1 16,3-15 1-16,4-4-1 15,-7-16 1-15,23-11-1 16,-8-12 1-16,3-15-1 16,1-5 1-16,1-13 1 15,0 0-2-15,-2-5 1 16,0 10-1-16,-5 8 1 15,0 6-2-15,-2 9 2 16,3 12-4-16,5 9 0 16,8 5-3-16,-2 0-6 15,24 7-14-15,-10-7-18 0,20 5 2 16,-2-9-3-16,9 4 3 15</inkml:trace>
  <inkml:trace contextRef="#ctx0" brushRef="#br0" timeOffset="7464.4269">14780 1590 117 0,'-21'42'41'0,"-12"4"1"16,14 20-4-16,-6-12-35 16,8 6-2-16,3-6 0 15,6 1-2-15,8-12-1 16,6-11-2-16,11-13-8 15,-4-31-17-15,19 1-13 16,-3-26 1-16,7-4-1 0,-4-19 2 16</inkml:trace>
  <inkml:trace contextRef="#ctx0" brushRef="#br0" timeOffset="7592.4342">14905 1436 121 0,'-8'-51'40'16,"-1"12"1"-16,0 16-6 15,9 23-45-15,0 0-30 16,11 26-2-16,6-3 1 15,18 1-2-15</inkml:trace>
  <inkml:trace contextRef="#ctx0" brushRef="#br0" timeOffset="8095.463">15127 1619 112 0,'-9'24'42'0,"3"7"0"0,-11-4 1 16,10 9-38-16,-6-8-3 16,3 5-1-16,-1-3 1 15,3-4-2-15,1-4 1 16,3-3 0-16,2-8-1 15,2-11 0-15,0 0 1 16,13-15-1-16,-2-9 1 16,3-8 1-16,3-6-2 15,1-5 0-15,3-2 0 16,2-1 0-16,-3 9 0 15,-1 5 0-15,-4 11 0 16,0 9 0-16,-2 10 0 16,-3 9 0-16,-1 9 0 15,-1 3 0-15,-2 0 0 0,5 3 0 16,1-3 0-16,1-1 0 15,2-9 0-15,5-6 0 16,8-7 0-16,1-7 0 16,3-6 0-16,5-5 0 15,-3 1 0-15,0-4 0 16,-7 6 0-16,-3 1 0 15,-9 10 0-15,-4 8 0 16,-11 11 0-16,-7 12 0 16,-1 7 0-16,-7 12 0 15,2 6 0-15,-4 7 0 16,6 4-8-16,-7-10-8 0,18 10-9 15,-13-23-7 1,27 4-10-16,-1-17-1 0,12-6-1 16,8-15 3-16</inkml:trace>
  <inkml:trace contextRef="#ctx0" brushRef="#br0" timeOffset="8650.4948">16015 1767 97 0,'-24'7'39'0,"12"9"1"16,0-7-1-16,13 1-36 16,13-5 1-16,16-4-2 15,12-7 1-15,14-6 0 16,5-7-1-16,4-2 1 15,0-5-2-15,-7-1 1 16,-12 1-1-16,-12-4 0 0,-17 4 0 16,-16 1-1-16,-18 6 1 15,-12 2 0-15,-13 5 0 16,-8 5-1-16,-11 9 1 15,-6 10 0-15,0 11 1 16,4 10-2-16,9 7 0 16,8 9-1-16,15 3 1 15,17-1-1-15,21-7 0 16,20-1-1-16,24-12-1 15,11-12-3-15,22-8-6 16,-4-23-13-16,20 0-17 16,-10-17 2-16,1-2-2 15,-11-13 2-15</inkml:trace>
  <inkml:trace contextRef="#ctx0" brushRef="#br0" timeOffset="9002.5149">16828 1604 96 0,'-29'23'40'0,"6"15"2"16,-11 1-1-16,9 12-28 15,-2-8-11-15,5 3 0 16,7-1 0-16,2-6-2 16,7-8 1-16,8-8 0 15,6-10 0-15,7-7 0 16,7-14-1-16,3-10 1 15,5-7-1-15,3-10 1 16,-1-7 0-16,2-2 1 16,-2-1-1-16,-3 5 0 15,-6 6 0-15,-6 5 0 0,-4 9 0 16,0 15 0-16,-13 5-1 15,14 31 0-15,-9-2-1 16,-3 5-1-16,5 2-1 16,0 2-2-16,12 1-8 15,-9-20-10-15,24-2-8 16,-9-19-11-16,21-11 0 15,2-19-1-15,14-7 2 16</inkml:trace>
  <inkml:trace contextRef="#ctx0" brushRef="#br0" timeOffset="9204.5265">17679 1168 105 0,'0'0'43'0,"-22"12"3"15,-7 41-4-15,-7 49-37 16,-12 22-4-16,12 4 0 15,1-11-3-15,15-21-2 16,16-15-4-16,-7-28-13 16,26-2-21-16,-12-30 0 15,13-8-1-15,-10-24 2 16</inkml:trace>
  <inkml:trace contextRef="#ctx0" brushRef="#br0" timeOffset="9368.5358">17419 1441 108 0,'-4'-17'41'0,"4"17"1"15,12 2-2-15,2 10-38 16,19-2-8-16,24 3-24 16,-5-3-11-16,14 4 0 15,0-5-2-15</inkml:trace>
  <inkml:trace contextRef="#ctx0" brushRef="#br0" timeOffset="9718.5557">18225 1558 108 0,'-46'22'44'0,"-18"1"1"16,2 10-1-16,-9 2-38 0,12-3-3 16,9 4-1-1,10 0-1-15,16-5-1 0,16 0 0 16,21-13 0-16,16-10 0 15,15-9-1-15,5-13 1 16,8-10 0-16,-1-10 0 16,-2-3 0-16,1-6 1 15,-14 5-1-15,-9 3 2 16,-9 10-2-16,-12 8 0 15,-11 17 0-15,-2 14 0 16,-14 13 0-16,-3 14 0 16,2 5-4-16,-2 2-1 15,9 5-2-15,5-14-9 16,30 4-9-16,-10-31-6 15,38-5-10-15,-4-24-4 0,18-10 3 16</inkml:trace>
  <inkml:trace contextRef="#ctx0" brushRef="#br0" timeOffset="9903.5664">18811 1245 112 0,'0'0'44'0,"-1"-60"2"15,-19 63 1-15,-11 27-41 16,-4 30-6-16,-11 45 0 15,6 25-2-15,15-11-10 16,5-27-6-16,27-19-11 16,-13-24-14-16,17-7-2 15,-4-22-1-15,2-9 2 0</inkml:trace>
  <inkml:trace contextRef="#ctx0" brushRef="#br0" timeOffset="10640.6086">20079 1285 98 0,'0'0'42'0,"3"-64"-1"16,-3 64 0-16,0 0-38 16,-29-29-1-16,-7 29 0 15,-8 10-1-15,-1 17 1 16,-10 7-2-16,17 4 1 15,11 0-2-15,26-2 1 16,24-11-1-16,12 1 0 0,7 2 1 16,4 0 0-1,-2 2-1-15,-3 2 2 0,-9 6-1 16,-14 5 0-16,-16 3 1 15,-19 2-1-15,-14 1 0 16,-3 0 0-16,-8-5 1 16,1-9-3-16,7-6-1 15,6-14-4-15,28-15-16 16,0 0-17-16,33-19-1 15,6-12-1-15,19 0 1 16</inkml:trace>
  <inkml:trace contextRef="#ctx0" brushRef="#br0" timeOffset="11002.6293">20399 1648 73 0,'-16'10'40'0,"15"4"0"15,1-14-1-15,21 20-18 16,10-21-19-16,12-5 0 15,4-2-1-15,10 1 1 16,-2-4-1-16,-5-4 1 16,-3 2-1-16,-14-4 1 15,-12 0-1-15,-13 2 1 16,-13-1-1-16,-14 2 1 15,-10 3-1-15,-9 5 1 16,-7 6-1-16,-4 6 0 16,-3 9 0-16,1 12 0 15,7 8 0-15,8 5-1 0,13 6 1 16,16-1-2-16,21-5 1 15,18-7-3-15,24-8 0 16,11-22-6-16,29-7-16 16,-5-25-16-16,21-11 0 15,-8-17-1-15,5-9 1 16</inkml:trace>
  <inkml:trace contextRef="#ctx0" brushRef="#br0" timeOffset="11203.6408">21413 1071 108 0,'-11'-59'44'0,"-4"62"1"16,-18 8-2-16,-12 37-40 0,-3 45-1 16,-1 30-2-16,11 10-1 15,3-2-1-15,15-8-5 16,28-29-12-16,-16-31-13 15,16-8-10-15,-6-19 1 16,5-12-1-16,-7-24 2 16</inkml:trace>
  <inkml:trace contextRef="#ctx0" brushRef="#br0" timeOffset="11388.6514">21004 1455 118 0,'-16'-20'42'0,"16"20"2"16,0 0-3-16,4 11-39 15,26-4-3-15,14-5-3 0,19 4-5 16,-2-13-17-16,27 8-16 16,-2-3 0-16,13 2-1 15,-8-2 1-15</inkml:trace>
  <inkml:trace contextRef="#ctx0" brushRef="#br0" timeOffset="11574.662">21724 1665 126 0,'-24'22'42'16,"17"-1"1"-16,7-21-11 16,14 3-33-16,21-8-1 15,9-12-5-15,22 0-18 0,-7-8-16 16,17-1 0-16,-3-6-2 15,11 6 1-15</inkml:trace>
  <inkml:trace contextRef="#ctx0" brushRef="#br0" timeOffset="12061.6899">22550 1252 118 0,'0'0'42'0,"-47"-24"2"16,20 31-5-16,-6 15-35 15,-2 16 0-15,-11 17-2 16,12 17 0-16,-9 4-2 15,14 4 0-15,7-14 0 16,15-2 0-16,11-13 0 16,18-17 0-16,19-17 0 15,17-21 0-15,14-18 0 16,9-18 0-16,6-17 0 15,-4-14 0-15,-83 71 0 16,87-86 0-16,-53 39 0 16,4-3 0-16,-38 50 0 15,66-85 0-15,-66 85 0 0,40-73 0 16,-40 73 0-16,8-28 0 15,-8 28 0-15,-13 12 0 16,-16 25 0-16,6 25 0 16,-10 19 0-16,7 10 0 15,4 0-6-15,16-36-9 16,23-9-6-16,-11-27-7 15,32-4-5-15,-10-18-9 16,15-13 0-16,-4-11 2 16</inkml:trace>
  <inkml:trace contextRef="#ctx0" brushRef="#br0" timeOffset="12657.724">23194 1508 115 0,'-12'42'42'0,"-14"-1"0"15,9 17-3-15,-5-7-32 16,2 1-4-16,0-5 1 15,8-3-1-15,1-10-3 16,7-8 0-16,1-11 0 16,3-15 0-16,18-5 0 15,-3-12 0-15,3-12 0 16,5-7 0-16,2-8 0 15,4-4 0-15,3-9 0 16,2-3 0-16,-1 4 0 16,2 1 0-16,0 8 0 15,0 11 0-15,-4 9 0 16,-3 10 0-16,-4 11 0 15,-3 15 0-15,-4 11 0 0,-3 4 0 16,-2 7 0-16,-2 0 0 16,1 2 0-16,-3 5 0 15,-1 0-2-15,-4-4 1 16,-3 0-1-16,-4 0 1 15,-6-5 2-15,-4 1-2 16,-8-4 2-16,-3-9-2 16,-6-3 2-16,-4-4 0 15,-2-6 0-15,-1-3-1 16,0-4-1-16,5-1 1 15,6-1 0-15,6 3 0 16,3 4 1-16,3 7 0 0,1 9 1 16,0 14-2-16,-2 8 0 15,-6 13 0-15,-6 6 0 16,-1 8 0-16,-3 1 0 15,-3 2 0-15,1-5 0 16,2-12-6-16,10 1-7 16,-6-30-7-16,30 9-6 15,-13-41-6-15,34 8-3 16,-1-30-9-16,18-7 3 15</inkml:trace>
  <inkml:trace contextRef="#ctx0" brushRef="#br0" timeOffset="12828.7338">23642 1998 120 0,'-18'13'43'16,"-7"-11"0"-16,11 2-3 15,-1-3-44-15,-4-16-19 16,19 15-19-16,-2-23-2 15,2 23 0-15,-1-20 0 16</inkml:trace>
  <inkml:trace contextRef="#ctx0" brushRef="#br0" timeOffset="14675.8394">2575 3602 86 0,'-3'-15'38'0,"3"15"-2"16,0 0 3-16,0 0-35 15,0 0-2-15,9 22 1 16,-6-2 0-16,3 11-1 16,-2 11 0-16,3 8 0 15,-3 11 0-15,2 10 0 16,-4-1-1-16,-2 0 0 15,-1-6 0-15,0-10 0 16,0-14 0-16,1-8-1 16,0-22 1-16,0-10 0 15,11-32 0-15,4-12-1 16,4-14 2-16,2-9-1 15,2-10 0-15,-2-7 0 16,3-4 0-16,-3 10 0 16,-6 11 0-16,-4 15 0 0,-4 11-1 15,-2 13 1-15,0 14-2 16,-5 14 1-16,22 9-1 15,-3 6-2-15,15 4-1 16,9-8-2-16,23 4-4 16,2-19-13-16,28 6-17 15,-6-11 0-15,9 2 0 16,-8-11 0-16</inkml:trace>
  <inkml:trace contextRef="#ctx0" brushRef="#br0" timeOffset="15047.8607">3357 3908 95 0,'1'21'39'15,"-1"-21"0"-15,36 2-2 16,0-17-36-16,9-3 0 15,5-7 1-15,6 0 0 16,-3-7 0-16,-4-2 0 16,-7-1 1-16,-6 3-1 15,-15 0 0-15,-8 3 1 16,-16 6-1-16,-7 4-1 15,-11 5 2-15,-9 13-2 16,-7 10 1-16,-3 14-1 16,-2 10 0-16,5 14-1 0,3 8 1 15,10 7-1-15,12 2-2 16,13-6 1-16,19-2-3 15,13-17 0-15,24-11-4 16,13-30-11-16,39-4-12 16,5-35-11-16,17-6 2 15,1-21-1-15</inkml:trace>
  <inkml:trace contextRef="#ctx0" brushRef="#br0" timeOffset="15259.8728">4750 3013 107 0,'-59'-22'42'15,"2"28"0"-15,-12 12-2 0,11 24-39 16,-3 26 0-16,4 16-1 16,9 15 0-16,8 14-1 15,10 5 1-15,11-2-3 16,19-1-3-16,6-24-12 15,22 0-21-15,-5-25-1 16,13-11-1-16,-7-26-1 16</inkml:trace>
  <inkml:trace contextRef="#ctx0" brushRef="#br0" timeOffset="15446.8835">4261 3758 113 0,'-27'-19'42'0,"15"16"0"0,5-7-1 16,31-2-39-16,8-4-2 15,15-8-3-15,25 0-7 16,8-21-18-16,24 10-13 16,0-13 0-16,10 9-2 15,-9-8 1-15</inkml:trace>
  <inkml:trace contextRef="#ctx0" brushRef="#br0" timeOffset="15597.8922">5210 3376 103 0,'-28'29'43'0,"-4"-15"-1"15,8 8-2-15,-4-14-28 16,9-9-20-16,24 14-19 16,-5-13-16-16,11 1 2 0,0 2-3 15,9 12 2-15</inkml:trace>
  <inkml:trace contextRef="#ctx0" brushRef="#br0" timeOffset="15749.9008">5157 3920 120 0,'-28'15'44'0,"7"2"-1"15,-2-24-3-15,2-12-45 16,27 6-17-16,-8-23-19 16,16 8-4-16,-5-9 2 15,7 10-3-15</inkml:trace>
  <inkml:trace contextRef="#ctx0" brushRef="#br0" timeOffset="16535.9458">6175 3348 90 0,'7'-36'37'0,"4"16"2"15,-9-6 0-15,9 14-28 16,-14-3-4-16,3 15-2 16,0 0-1-16,0 0-1 15,-5 13-1-15,3 13-1 16,1 14 0-16,1 8-1 15,-1 11 1-15,1 4-2 0,1 10 1 16,-1 0 0-16,2-5 0 16,-2-10 0-16,0-9 0 15,0-10 0-15,1-12 0 16,-2-11 0-16,1-16 0 15,-9-14 0-15,3-13 0 16,-1-12-1-16,1-10 1 16,2-15 1-16,-1-14-1 15,5-11 1-15,8-2-1 16,3 2 1-16,6 3-1 15,5 7 1-15,6 12-1 16,4 12 1-16,3 17-1 16,6 15 1-16,-1 12-1 15,3 10 1-15,2 8-1 0,3 5 0 16,-2 7 0-16,-2 3 1 15,-6 2-1-15,-4 3 0 16,-10 2 0-16,-10 3 0 16,-16 2 0-16,-17-1 0 15,-14 3 0-15,-11-2 0 16,-13 0-1-16,-3-7-1 15,-1 1-2-15,5-15-4 16,21 9-12-16,-2-29-6 16,37 7-15-16,9-15 0 15,27 3 0-15,10-6 0 16</inkml:trace>
  <inkml:trace contextRef="#ctx0" brushRef="#br0" timeOffset="17132.98">7317 3334 109 0,'22'-21'38'0,"21"3"2"15,6-15-3-15,15 3-37 16,9-1 1-16,6 3-1 15,-1 9 1-15,-10 10 0 16,-14 9 1-16,-13 9-1 16,-17 8 0-16,-19 11 0 15,-15 5-1-15,-12 8 1 16,-9-1 0-16,-5 2 0 15,0-4-1-15,3-6 0 16,11-3 0-16,8-9 0 16,19-3-1-16,13-7 1 0,13-2-1 15,7-3 0 1,6 5 2-16,-1 5-1 0,-4 3 0 15,-6 3 1-15,-15 9 0 16,-12 4-1-16,-16 4 1 16,-11 6 0-16,-12-1-1 15,-6-5 0-15,4-2-3 16,-2-16-3-16,16-4-12 15,0-31-17-15,35-7-7 16,14-29 1-16,28-5-1 16</inkml:trace>
  <inkml:trace contextRef="#ctx0" brushRef="#br0" timeOffset="17466.9991">8432 3200 88 0,'-29'32'41'15,"-14"3"1"-15,6 17-2 16,-6-2-14-16,9 14-25 15,8 0 1-15,12-1-1 16,13-2 0-16,15-8-1 16,12-8 1-16,15-16 0 15,13-12-1-15,8-18 0 16,0-12 1-16,1-13-1 15,-3-16 1-15,-6-7-1 16,-10-13 0-16,-11 0 0 16,-13-4-1-16,-15 1 1 15,-9 5-2-15,-15 4 0 16,-5 17-1-16,-13 9-1 0,0 20-2 15,-6-1-10-15,21 32-10 16,-5-12-14-16,25 16 0 16,9-14-1-16,18 4 1 15</inkml:trace>
  <inkml:trace contextRef="#ctx0" brushRef="#br0" timeOffset="17837.0202">9178 3225 113 0,'-27'19'42'0,"3"-18"0"0,24-1-1 15,19-13-41-15,21-2 1 16,14-1 0-16,5 0 0 15,-1 4 0-15,3 3 0 16,-8 7 1-16,-7 11-1 16,-18 17 0-16,-19 10 0 15,-20 12 0-15,-16 12-1 16,-12 8 1-16,-8 4-1 15,-3 1 1-15,1-4-2 16,3-7 1-16,9-8 0 16,15-12 0-16,19-14-1 15,20-14-1-15,13-14-2 16,21-5-10-16,-3-26-8 15,33 10-9-15,-5-21-12 0,22 6 0 16,-2-10-1-16,21 3 2 16</inkml:trace>
  <inkml:trace contextRef="#ctx0" brushRef="#br0" timeOffset="18385.0516">10871 3443 98 0,'0'0'39'16,"-17"-2"0"-16,17 2-1 16,-15 16-36-16,2-3-1 15,-1 5 2-15,4 8-1 16,-2 4 1-16,5 3 0 15,6 1-1-15,7 1 0 0,9-4-1 16,8-5 1-16,8-10-2 16,9-13 1-16,2-8-1 15,0-14 1-15,1-9-1 16,-8-8 1-16,-6-6-1 15,-12-4 0-15,-12 0 0 16,-12 2 0-16,-10 5-1 16,-11 9 0-16,-6 10 0 15,-4 10-1-15,4 13-2 16,-2 6-1-16,18 21-9 15,1-17-10-15,32 18-16 16,4-11 0-16,29 3-1 16,10-13 1-16</inkml:trace>
  <inkml:trace contextRef="#ctx0" brushRef="#br0" timeOffset="18919.0821">12225 2889 94 0,'-20'-38'38'16,"-2"10"0"-16,-15-3 0 15,-1 9-34-15,-8 9 0 16,2 12-2-16,-6 10 1 0,2 19-1 15,2 11 0-15,6 16 1 16,3 16-1-16,7 14-1 16,8 10 0-16,7 7-2 15,10 0 0-15,5-9-4 16,17 6-9-16,-7-26-20 15,16-6-6-15,-6-27 1 16,6-9-2-16</inkml:trace>
  <inkml:trace contextRef="#ctx0" brushRef="#br0" timeOffset="19098.0924">11695 3426 115 0,'-19'-13'41'0,"19"13"2"16,0 0-3-16,17-5-38 0,14-4-3 15,13-10-8-15,34 12-19 16,1-22-13-16,19 4-1 16,-2-11-1-16,8 6 1 15</inkml:trace>
  <inkml:trace contextRef="#ctx0" brushRef="#br0" timeOffset="19511.1158">13569 2697 73 0,'-9'18'38'16,"3"3"-1"-16,-3-2-4 16,4 2-21-16,15 4-43 15,-10-25-5-15,30 15-1 16,-6-18 0-16</inkml:trace>
  <inkml:trace contextRef="#ctx0" brushRef="#br0" timeOffset="19688.1261">13907 2667 90 0,'-17'35'39'0,"-3"3"-4"16,5 5 1-16,5 5-40 0,4-17-13 15,21 8-20-15,6-10 1 16,16 0-2-16,4-12 2 15</inkml:trace>
  <inkml:trace contextRef="#ctx0" brushRef="#br0" timeOffset="20355.1643">14320 2800 100 0,'-24'11'40'0,"4"18"0"16,-3 1-1-16,12 15-35 15,-3 6-2-15,5 15 0 0,0 6 0 16,3 3 0-16,1 4-1 16,3-2 0-16,2-3 0 15,0-11-1-15,2-8 1 16,1-14-2-16,-1-12 2 15,2-17-2-15,-4-12 0 16,13-23 1-16,-3-11-1 16,1-15 1-16,1-12-1 15,3-14 1-15,2-12-1 16,1-15 1-16,1 2-1 15,-2 2 0-15,1 8 0 16,-3 10 0-16,-2 11 1 16,1 16 0-16,-3 16 0 15,4 17 0-15,1 15 1 16,2 9 0-16,1 9-1 0,1 5 2 15,4 4-1-15,-5 5 0 16,0 2 0-16,-5 5 1 16,-13 3-2-16,-6 0 1 15,-10 1 0-15,-7 0-1 16,-4-3 0-16,-5-2 0 15,1-4-1-15,4-7 1 16,4-2 0-16,8-7-1 16,11-2 1-16,14-4-1 15,13 0 1-15,9-3 0 16,6 4-1-16,3 2 1 15,1 3 1-15,-1 9-1 16,-9 7 0-16,-11 9 1 0,-14 5-1 16,-13 6 1-16,-13 2 0 15,-10 6-1-15,-7-2 1 16,-5-8-2-16,0-4-1 15,2-16-3-15,14 1-8 16,-3-32-11-16,27 4-15 16,16-30-2-16,13 0-1 15,5-20 2-15</inkml:trace>
  <inkml:trace contextRef="#ctx0" brushRef="#br0" timeOffset="20690.1834">14784 3261 109 0,'-13'14'40'0,"10"7"2"15,3-21-2-15,14-3-38 16,10-8 0-16,11-6-1 16,6-3 1-16,7-4-1 15,2-7 0-15,-1 1 1 16,-7-2-1-16,-9 4 1 15,-10 5-1-15,-9 2 0 16,-14 6 0-16,-13 7 0 16,-6 4 1-16,-10 11-1 15,-5 8-1-15,-3 13 1 16,-1 6-1-16,1 10 2 15,9 6-2-15,5 2-2 16,12 1 0-16,9-6-2 16,15-1-6-16,2-23-10 0,30 12-8 15,-7-28-15-15,19 0 1 16,0-18-2-16,11 1 3 15</inkml:trace>
  <inkml:trace contextRef="#ctx0" brushRef="#br0" timeOffset="21427.2256">15723 3158 101 0,'-43'-3'39'0,"6"10"2"16,-6-7-3-16,1 10-32 15,6 0-1-15,5 9-2 16,0 4 1-16,5 7-2 15,10 4-1-15,6-2 1 16,6 4-1-16,8-5 0 16,6-4-1-16,6-6 1 0,5-10-1 15,6-10 1-15,3-12-1 16,2-6 0-16,0-12 0 15,-1-5 0-15,-3-4 0 16,-2-2 0-16,-4 0-1 16,-7 5 1-16,-1 4 0 15,-3 11 0-15,-11 20 0 16,0 0-1-16,0 17 1 15,-10 24 0-15,-1 20 0 16,-4 14 0-16,-4 19 0 16,2 13 0-16,-4 8 1 15,5 2-1-15,1-3 0 16,1-7 0-16,5-12 0 15,0-10 0-15,-1-13-1 16,1-17 0-16,-3-16 1 0,-4-18-1 16,-3-18 1-16,-3-13 1 15,0-16-1-15,-1-18 1 16,2-19-1-16,4-12 1 15,5-11-1-15,10-7 0 16,7-2 0-16,10 0-1 16,9 6 0-16,12 3-1 15,10 10-2-15,8 7-2 16,16 20-6-16,-4-8-8 15,26 27-4-15,-17-17-7 16,17 18-8-16,-15-4-1 16,4 16 3-16</inkml:trace>
  <inkml:trace contextRef="#ctx0" brushRef="#br0" timeOffset="21599.2354">16304 3147 111 0,'-17'13'41'0,"-14"-6"1"16,7 19-1-16,-11 4-37 15,9 6-2-15,2 6-1 16,1 7-1-16,9-1-1 15,4 0-2-15,13 0-4 16,-1-24-13-16,29 3-16 16,-6-24-6-16,16-6 1 15,-1-19-1-15</inkml:trace>
  <inkml:trace contextRef="#ctx0" brushRef="#br0" timeOffset="22058.2617">16476 2938 115 0,'0'0'40'15,"-12"5"3"-15,17 10-3 16,-1-4-38-16,8 4-1 16,3 3 1-16,6 4 0 15,-3 4 0-15,4 5 0 16,-2 1-1-16,-5 8 0 15,-3 0 0-15,-8 5 2 16,-1-1-3-16,-7 1 0 16,-3-3 0-16,1-6 0 15,0-7 0-15,0-8 0 16,1-8 0-16,5-13 0 15,6-15 0-15,10-10 0 16,8-12 0-16,5-5 0 0,5-7 0 16,4-4 0-16,3-1 0 15,0 7 0-15,-6 9 0 16,-7 8 0-16,-7 14 0 15,-7 14 0-15,-5 14 0 16,-9 13 0-16,-1 12 0 16,-4 6 0-16,4 7-5 15,0-1-1-15,11 3-7 16,-7-20-5-16,29 12-6 15,-11-34-6-15,30 8-3 16,-6-25-8-16,13-2 1 16,-6-18 2-16</inkml:trace>
  <inkml:trace contextRef="#ctx0" brushRef="#br0" timeOffset="22396.281">17392 3150 89 0,'-13'-15'41'0,"13"15"1"16,-32 3-1-16,17 19-21 15,-8 1-16-15,2 10-1 16,-1 3 0-16,3 7 0 15,3-4-1-15,4 1-1 16,8-3 0-16,5-10 0 16,6-12 0-16,8-13-1 15,7-13 1-15,5-8-1 16,4-12 2-16,2-7-2 15,7-7 0-15,-1-4 0 16,-1 5 0-16,-4 4 0 16,-5 9 0-16,-5 10 0 0,-4 14 0 15,-5 11 0-15,-7 11-2 16,-3 9 0-16,-2 7-1 15,-2 5-1-15,6 8-6 16,-10-16-6-16,17 15-7 16,-11-29-5-16,29 15-5 15,-7-26-8-15,14 0-1 16,4-20 2-16</inkml:trace>
  <inkml:trace contextRef="#ctx0" brushRef="#br0" timeOffset="22606.293">18100 3097 104 0,'-26'7'42'16,"4"23"1"-16,-10-6-1 0,16 15-37 16,-9 0-2-16,7 3 0 15,4-4-2-15,3 1-2 16,11-7-1-16,5-18-5 15,16 2-9-15,-8-35-9 16,26 7-16-16,-8-22-1 16,9 1 0-16,-4-19 1 15</inkml:trace>
  <inkml:trace contextRef="#ctx0" brushRef="#br0" timeOffset="23027.3171">18261 2754 102 0,'-18'-4'40'15,"9"23"-1"-15,-6-9-1 16,16 10-37-16,4 0-1 15,4 2-1-15,5 3 1 16,3-2-1-16,3-1 2 16,0-2 0-16,-4 5 2 15,-6 3-1-15,-5 2 1 16,-5 4 1-16,-9 3 0 15,0 8 0-15,-7-3-1 16,5 2-1-16,0-5-1 16,5-1 1-16,2-9-2 15,4-5 0-15,9-13 0 16,9-15 0-16,10-13 0 15,2-8 1-15,2-9-1 16,4-7 0-16,2-4 1 0,0 0-1 16,-3 3 1-16,-8 10-1 15,-9 12 1-15,-18 20-1 16,14-5 0-16,-16 23-2 15,-5 12 0-15,-7 8-2 16,5 8-4-16,-10-10-7 16,20 15-7-16,-12-28-4 15,31 11-6-15,-7-22-10 16,22-4 1-16,2-21 2 15</inkml:trace>
  <inkml:trace contextRef="#ctx0" brushRef="#br0" timeOffset="23508.3446">18914 3105 104 0,'-1'-27'42'0,"1"14"1"0,-14-3-1 15,14 16-37-15,-22 7-1 16,-1 15-1-16,-5 8 0 16,-2 10 0-16,-1 5-1 15,3 2-1-15,6-2 0 16,6-5 1-16,6-7-2 15,10-10 0-15,12-15 0 16,10-15 0-16,8-12-2 16,5-9 2-16,2-4 0 15,2-5 0-15,0 0 0 16,-5 3 0-16,-7 10-1 15,-7 10 1-15,-20 14 0 16,5 22 0-16,-15 14-1 16,-12 17 1-16,-12 16 0 0,-7 15 0 15,-11 13 1-15,-5 10-1 16,-5 2 0-16,6-5-1 15,4-9 1-15,5-14 0 16,12-15-1-16,13-18 0 16,14-26 1-16,8-22 0 15,20-16 1-15,3-17-1 16,5-15 2-16,10-14-1 15,5-13-1-15,7-9 2 16,7-3-4-16,-1 4 0 16,2 11-6-16,-2-9-5 15,6 23-5-15,-20-14-5 16,17 36-6-16,-17-18-5 0,16 10-11 15,7-8 2-15</inkml:trace>
  <inkml:trace contextRef="#ctx0" brushRef="#br0" timeOffset="24463.3991">19901 2769 90 0,'9'-25'39'16,"-9"25"-1"-16,10-17 2 16,-10 17-37-16,0 22-1 15,-5 7 0-15,0 9 1 16,4 15-1-16,-5 5-1 0,4 11 1 15,-1 9-1-15,0 2 0 16,0-9 0-16,3 0-1 16,-4-10 1-16,3-13-1 15,1-9 1-15,0-12-1 16,0-27 1-16,0 0-1 15,6-20 1-15,-1-18 1 16,-1-10-2-16,1-17 1 16,3-7 0-16,2-16-1 15,2-7 0-15,5 4-1 16,4 8 1-16,4 6-1 15,4 9 0-15,4 16 0 16,4 14 0-16,6 21 0 16,0 13 1-16,-1 12 1 0,-2 10-1 15,-4 5 1-15,-5 4-1 16,-10 9 2-16,-9 1-2 15,-17 2 1-15,-17-1-1 16,-11 2 0-16,-11 0 0 16,-12-2 0-16,-2 0-1 15,-1-15-2-15,13 2-6 16,2-27-14-16,30 2-18 15,14-19 1-15,27-8-2 16,19-20 1-16</inkml:trace>
  <inkml:trace contextRef="#ctx0" brushRef="#br0" timeOffset="24866.4223">20626 2533 101 0,'-14'20'40'16,"-8"-5"1"-16,11 16 0 15,-4 3-38-15,3 7 1 16,-1 12-2-16,-1 9 2 16,1 9-2-16,0 4 1 15,-3 0-1-15,3 0-1 16,0-5 0-16,5-9 0 15,3-11-1-15,7-9 1 16,2-14-1-16,9-13 0 16,10-17 1-16,3-12-1 15,5-8 0-15,0-4 0 0,0-3 0 16,-2 1 1-16,-1 1-1 15,-2 7 0-15,-8 10 0 16,-3 12 0-16,-4 8-1 16,-2 10 0-16,0 5-1 15,-1 1 0-15,6 6-2 16,-2-6-1-16,14 1-5 15,-5-22-7-15,30 13-13 16,-9-29-11-16,14 2 1 16,-7-18 0-16,12 2 2 15</inkml:trace>
  <inkml:trace contextRef="#ctx0" brushRef="#br0" timeOffset="25364.4508">21229 3049 100 0,'-27'-21'40'0,"3"19"1"16,-13-3-1-16,10 13-30 15,-8 5-6-15,9 9 0 16,2 1-2-16,9 7 0 15,7 1 0-15,9 0-1 16,11-3 0-16,12-8 0 16,6-9 0-16,10-5-1 15,3-10 1-15,1-9-1 16,0-7 1-16,-3-8-1 15,-4-2 0-15,-3-2 0 16,-8 2 0-16,-7 0 0 16,-5 5-1-16,-2 8 1 15,-12 17-1-15,0 0 0 16,0 14 0-16,-10 23 1 0,-5 17-1 15,-7 16 0-15,-4 15 1 16,-6 11 0-16,-2 10 0 16,-3-1-1-16,1 1 1 15,1-12 0-15,5-12 0 16,6-14-1-16,5-17 1 15,4-16 0-15,9-18 1 16,6-17-1-16,5-24 1 16,6-12-1-16,4-13 1 15,4-10-1-15,5-13 1 16,8-14-1-16,5-9-2 15,3-5 1-15,4 9-3 16,1-2-3-16,6 18-5 16,-9-8-8-16,16 34-8 15,-13-3-14-15,7 23 2 0,-2 4-1 16,10 10 2-16</inkml:trace>
  <inkml:trace contextRef="#ctx0" brushRef="#br0" timeOffset="25716.4709">22123 2939 111 0,'-13'0'40'16,"-12"-7"1"-16,7 12-2 16,-4-3-36-16,-3 5 0 15,-3 5-1-15,3 3 0 16,0 4-1-16,8 1 0 0,3 2 0 15,7-1 0-15,8-1 0 16,7-1-1-16,6-3 0 16,7-1 0-16,6-5 0 15,-4 1 0-15,0-2 0 16,-2 5 0-16,-4-1 0 15,-6 6 0-15,-10 0 0 16,-7 5 0-16,-8 3 0 16,-4 0 0-16,-4 2-1 15,-2-6-1-15,7-2-1 16,-2-10-2-16,18 0-6 15,-2-26-10-15,31 6-19 16,-4-18-1-16,22-2 0 16,-5-11 2-16</inkml:trace>
  <inkml:trace contextRef="#ctx0" brushRef="#br0" timeOffset="25905.4817">22357 2994 118 0,'0'0'41'16,"-24"21"1"-16,14 13-1 15,-4 4-39-15,1 9 0 16,-5 5-1-16,3 1-1 15,2 3-2-15,3-8-1 16,4-4-4-16,1-18-6 16,21 4-16-16,-16-30-13 15,24 0 3-15,-7-23-3 16,12-7 3-16</inkml:trace>
  <inkml:trace contextRef="#ctx0" brushRef="#br0" timeOffset="26032.489">22400 2813 112 0,'-12'-47'39'16,"8"17"1"-16,-5 10-4 15,9 20-38-15,14 2-35 16,-14-2-3-16,25 30 1 16,-7-13-3-16</inkml:trace>
  <inkml:trace contextRef="#ctx0" brushRef="#br0" timeOffset="26272.5027">22900 2983 97 0,'-19'11'40'15,"-17"-3"1"-15,5 15-1 16,-15-5-28-16,11 18-4 16,-3 2-3-16,12 7-2 15,7 0-2-15,12-2-1 16,13-4-2-16,10-7-2 15,20-2-10-15,-5-30-13 16,26 4-14-16,-4-21-1 16,14-3 0-16,-5-17 1 15</inkml:trace>
  <inkml:trace contextRef="#ctx0" brushRef="#br0" timeOffset="26558.5189">23264 2929 112 0,'-43'9'42'16,"7"14"-1"-16,-2-7-1 15,12 6-33-15,9-4-6 16,12-2 0-16,15-5 0 16,13-1 0-16,6-6 0 15,4 0 0-15,-1-2 0 16,1 3 1-16,-8 4 0 15,-9 8 0-15,-15 6-2 16,-10 9 0-16,-10 5 0 16,-5 3 0-16,-2 2 0 15,-1-7-5-15,9 5-8 16,-5-25-7-16,32 10-13 15,-9-25-11-15,25-10 0 16,2-14-1-16</inkml:trace>
  <inkml:trace contextRef="#ctx0" brushRef="#br0" timeOffset="27118.5511">23953 2320 104 0,'-10'-10'39'0,"-2"18"1"16,-9-1-1-16,6 7-38 15,-8 10-2-15,1 2-3 16,11 15-11-16,-3-14-24 15,15 6 1-15,3-17-1 16,20 0 0-16</inkml:trace>
  <inkml:trace contextRef="#ctx0" brushRef="#br0" timeOffset="27251.5587">24227 2310 100 0,'-18'-1'37'16,"-5"26"2"-16,-12 3-6 15,-10 10-42-15,6 22-28 16,-9-2 1-16,5 20-1 15,-2-2-1-15</inkml:trace>
  <inkml:trace contextRef="#ctx0" brushRef="#br0" timeOffset="28128.6089">16769 4056 79 0,'17'-27'40'16,"2"13"-1"-16,-14-3 0 15,-5 17-22-15,9-12-13 0,-9 12-1 16,0 0 0-16,3 29-1 15,-4 5-1-15,3 15 0 16,-1 11-1-16,2 12 0 16,-2 11 0-16,2 6 0 15,0-1 0-15,0-1 0 16,-2-10 0-16,3-13 0 15,-2-13 0-15,2-10 0 16,-1-16 0-16,3-11 0 16,-6-14 0-16,14-17 0 15,-4-9 0-15,-1-4 1 16,1-9-1-16,1-2 0 15,4-4 0-15,-1 2 0 16,4 3 0-16,2 8-1 0,2 11 1 16,4 6-1-16,-1 10 1 15,2 11-1-15,-5 9 1 16,-3 5 0-16,-5 9 0 15,-12 8 0-15,-8 1 0 16,-8 3 1-16,-9-1-1 16,-6-2 0-16,-5-6 0 15,1-6-2-15,4-8-2 16,2-21-9-16,27 3-10 15,-14-22-13-15,33-2-3 16,5-19-2-16,19 5 1 16</inkml:trace>
  <inkml:trace contextRef="#ctx0" brushRef="#br0" timeOffset="28639.6381">17399 4494 92 0,'-14'16'38'15,"-9"-1"0"-15,8 11 1 16,-8 0-35-16,8 11 0 15,0 3 0-15,5 5-1 16,4-1 0-16,9 1-1 16,6-7 1-16,10-6-1 15,5-11-1-15,11-15 0 16,5-14-1-16,5-12 0 16,4-9 1-16,-1-11-1 15,-6-4 1-15,-2-6-1 16,-7 0 0-16,-4 5 0 15,-10 6 0-15,-8 10-1 0,-6 11 1 16,-5 18-1-16,-8 25 1 16,-2 16-1-16,-4 26 0 15,-6 23 0-15,-3 20 2 16,2 14-2-16,-5 12 2 15,2 1-1-15,0-5 0 16,2-15 1-16,6-16 0 16,1-23 0-16,2-22-1 15,4-22 3-15,9-34-3 16,0 0 0-16,-5-36 1 15,12-10-1-15,0-17 0 16,6-17 0-16,3-15-1 16,6-14 0-16,4 0-2 15,2-7-1-15,12 14-10 0,-14-11-6 16,22 34-6-16,-17-8-7 15,11 27-9-15,-2 10-2 16,9 14 2-16</inkml:trace>
  <inkml:trace contextRef="#ctx0" brushRef="#br0" timeOffset="29202.6703">19517 4082 95 0,'-36'8'40'0,"-12"-3"-1"15,5 12 0-15,-8-2-37 16,12 4 0-16,2-3-1 15,9 2 0-15,8-1 0 0,12 1-1 16,13-2 1-16,9 1 0 16,12 3-1-16,7-2 0 15,3 8 0-15,4 2 0 16,-3 4 0-16,-8 3 0 15,-10 5 1-15,-12 0-1 16,-14 3 1-16,-12-1 0 16,-11 0-1-16,-6-5 1 15,0-4-2-15,-1-10-1 16,11-4-2-16,5-10-2 15,22 5-12-15,1-29-10 16,27 5-11-16,0-7-1 16,21 3-1-16,-1-10 3 0</inkml:trace>
  <inkml:trace contextRef="#ctx0" brushRef="#br0" timeOffset="29757.702">19849 4473 92 0,'0'0'39'0,"-19"-5"2"16,7 19-2-16,-15 0-35 15,5 7-1-15,-1 5 0 16,-1 6-1-16,-2 3 0 16,3 2 0-16,2-1-1 15,4-6 0-15,4-4 0 16,2-5 0-16,8-8 0 15,3-13-1-15,10 1 0 0,3-14 0 16,3-7 1-16,3-7-1 16,1-8 0-16,2-5 0 15,0-3 1-15,-1-6-1 16,-3 5 0-16,-1 5 1 15,-5 5-1-15,-3 7 0 16,-1 11 0-16,-8 16 1 16,11 0-1-16,-8 15 0 15,-2 5 0-15,4 6 1 16,1 1-1-16,2 1 0 15,5-4 0-15,5-3 1 16,10-14-1-16,7-6 1 16,7-10 0-16,5-8 0 15,3-8 0-15,3-2-1 0,-5-1 1 16,-7 1 0-16,-8 10 0 15,-9 2 0-15,-9 11-1 16,-15 4 0-16,4 23 0 16,-13 1 0-16,0 9-1 15,-1 3-1-15,3 7-2 16,2 1-2-16,14 3-6 15,-4-22-7-15,29 13-5 16,-11-33-3-16,29 12-3 16,-14-26-11-16,18 0 2 15,-9-14 2-15</inkml:trace>
  <inkml:trace contextRef="#ctx0" brushRef="#br0" timeOffset="30126.7232">20663 4402 91 0,'-15'-10'39'15,"-11"1"3"-15,4 18-3 16,-12 5-30-16,5 10-5 15,0 8-1-15,4 4 0 16,3 5-1-16,8 3 0 16,7-3-1-16,8-3 1 15,12-10-1-15,6-12-1 16,11-11 1-16,6-13 0 15,6-9-1-15,1-11 1 16,0-6 0-16,-3-5 0 16,-6-1 0-16,-7 4 0 15,-8 5 0-15,-6 9 0 16,-7 4-1-16,-6 18 0 0,-13 2-1 15,1 14 1-15,-1 11-2 16,-2 3 0-16,3 10-1 16,5-6-2-16,8 8-2 15,3-18-5-15,21 11-7 16,-5-33-4-16,28 12-5 15,-9-32-2-15,20 3-10 16,-1-16 2-16,7-2 2 16</inkml:trace>
  <inkml:trace contextRef="#ctx0" brushRef="#br0" timeOffset="30321.7343">21327 4353 107 0,'-35'15'41'16,"13"13"1"-16,-11-4-3 0,4 14-36 15,2 1 0-15,11 5-2 16,3-4 0-16,10-3-2 15,10-7-1-15,7-17-3 16,13-3-5-16,-5-27-10 16,22 10-6-16,-18-24-15 15,12-2 1-15,-8-16 0 16,6 1 1-16</inkml:trace>
  <inkml:trace contextRef="#ctx0" brushRef="#br0" timeOffset="30457.7421">21431 4053 98 0,'-16'-48'40'0,"5"19"0"16,-6 0-2-16,14 15-32 15,3 14-6-15,0 0-5 0,13 15-14 16,-13-15-20-16,34 10 0 16,-10-14-1-16,10 5 1 15</inkml:trace>
  <inkml:trace contextRef="#ctx0" brushRef="#br0" timeOffset="30690.7554">21927 3732 108 0,'-9'13'41'16,"-2"22"1"-16,-16 2 0 15,10 21-36-15,-10 7-3 16,0 18 0-16,2 7 0 16,0 4-2-16,8-1 0 15,4-5-2-15,5-10-2 0,7-14-1 16,10-16-1-16,5-28-6 15,24-7-9-15,-8-41-6 16,27-2-15-16,-8-27 1 16,9-6 0-16,-7-21 1 15</inkml:trace>
  <inkml:trace contextRef="#ctx0" brushRef="#br0" timeOffset="30846.7643">22253 3812 126 0,'-19'21'41'0,"1"36"2"15,-16 8-4-15,3 21-36 16,1 4-4-16,4-3-3 15,12 4-4-15,-4-26-13 16,23 9-7-16,-14-30-16 16,18-6 1-16,-3-22-2 0,6-7 2 15</inkml:trace>
  <inkml:trace contextRef="#ctx0" brushRef="#br0" timeOffset="31599.8074">23397 4744 46 0,'4'10'33'15,"-4"-10"1"-15,-2 13 1 0,-9-19-22 16,11 6-1-16,-20-12-1 15,11 1-2-15,-17-16-2 16,0 1-1-16,-9-14-1 16,-3-3 0-16,-10-13-1 15,-3-5-1-15,-1-10 0 16,-3-4-1-16,3-9-1 15,5-6 0-15,9-2 0 16,8 0 0-16,10-2-1 16,11 7-1-16,13 6 0 15,12 8 2-15,9 12-2 16,6 13 2-16,3 8-2 15,4 15 2-15,0 14-1 0,-1 12 0 16,-8 16 2-16,-9 15-1 16,-12 18 0-16,-12 18 0 15,-16 16 0-15,-11 15-1 16,-13 13 1-16,-11 7-1 15,2-5-1-15,2-3 1 16,13-12-1-16,18-13 0 16,23-21 0-16,28-19-1 15,32-19-5-15,20-34-11 16,38 2-8-16,-7-28-13 15,24-8 0-15,-6-19-2 16,7-2 1-16</inkml:trace>
  <inkml:trace contextRef="#ctx0" brushRef="#br0" timeOffset="35508.0309">24256 3883 83 0,'10'-27'36'16,"0"8"0"-16,-7-17-7 15,0 17-22-15,-11-1 0 16,3 7 1-16,-19 0 1 16,-4 14-2-16,-13 9-1 15,-8 14-2-15,-11 9 0 16,-6 20-1-16,-6 10-1 15,-3 13 0-15,4 7-2 0,10 3 0 16,8 2 0-16,19-5-1 16,20-11 0-16,21-12-1 15,24-13-2-15,19-20-2 16,27-4-5-16,2-30-14 15,18 5-16-15,-6-19 2 16,5-1-2-16,-16-9 3 16</inkml:trace>
  <inkml:trace contextRef="#ctx0" brushRef="#br0" timeOffset="35801.0476">24368 4262 109 0,'-28'13'40'15,"-9"-4"1"-15,8 20-6 16,-8-5-29-16,6 11-2 0,-2 1-1 15,9 4-1-15,3 0 0 16,11-2-1-16,9-6 0 16,13-3 0-16,10-11-1 15,13-9 0-15,8-14 0 16,4-8 0-16,3-13 0 15,-1-4 0-15,-5-8-1 16,-6-2 0-16,-9-3-1 16,-9-2 0-16,-6 10-2 15,-14-2-4-15,3 22-11 16,-17-8-18-16,14 23-4 15,-11-15 1-15,11 15 0 16</inkml:trace>
  <inkml:trace contextRef="#ctx0" brushRef="#br0" timeOffset="36035.0609">24999 4232 94 0,'20'-1'39'16,"-20"1"2"-16,0 0-3 15,-31 14-31-15,1 9-3 16,-14 7-2-16,-4 9 0 15,-5 5 0-15,-3 3-1 16,3 0 0-16,5-3-1 16,11-6-3-16,8-10-2 15,19 1-10-15,-7-25-21 16,17-4-4-16,11-16 1 0,5-1 0 15</inkml:trace>
  <inkml:trace contextRef="#ctx0" brushRef="#br0" timeOffset="36193.0701">24649 4375 103 0,'4'-17'40'0,"-13"-2"2"16,9 19-3-16,0 0-29 15,3 20-3-15,11 0-2 16,15 6-2-16,6 2-2 16,6 4-2-16,10 1-3 15,2-5-4-15,17 8-12 16,-26-21-12-16,15 11-11 15,-17-12 0-15,0 8 0 16</inkml:trace>
  <inkml:trace contextRef="#ctx0" brushRef="#br0" timeOffset="36351.0792">25209 4706 124 0,'0'0'44'16,"0"0"0"-16,0 0-3 16,1-21-41-16,-3 6-3 15,2 15-11-15,-16-24-15 16,16 24-15-16,-20-13 0 15,6 17-2-15,-8-3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02:23:08.752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2321 1355 81 0,'0'0'36'0,"0"0"1"16,-7 3-3-16,5 5-32 15,2 5 0-15,3 3-1 16,-2 6 2-16,3 6-2 16,-1 5 2-16,0 5-3 15,-1 2 3-15,0 3-3 0,-3-1 1 16,1-1 0-16,-3-5-1 15,2-5 0-15,-1-7 0 16,1-6 1-16,0-8-1 16,1-10 1-16,0-7-1 15,2-11 0-15,-2-4 1 16,2-7-1-16,0-6 1 15,1-7 0-15,0-4-1 16,2-3 2-16,1 2-2 16,4 0 2-16,0 3-2 15,4 3 2-15,2 6-3 16,2 5 2-16,4 7-1 15,1 7 0-15,1 7 0 0,0 5 0 16,-1 4-1-16,1 5 1 16,-4 6 0-16,-1 0 0 15,-3 7-1-15,-5 3 0 16,-4 3 1-16,-4 4-1 15,-7 0 2-15,-4 1-2 16,-3-2 1-16,-4 0-1 16,-3-5 3-16,0-3-2 15,0-5 1-15,3-5 0 16,1-2 0-16,3-4 0 15,3-1 0-15,8-2 0 16,-7 1 0-16,7-1 0 16,3 8-1-16,3-1-1 15,4 2 2-15,3 3-2 16,2 3 2-16,3 3-2 0,2 2 0 15,2-1-2-15,4 3-3 16,-2-10-10-16,6 4-23 16,-2-8 0-16,5-2 0 15,-3-9-1-15</inkml:trace>
  <inkml:trace contextRef="#ctx0" brushRef="#br0" timeOffset="1">2964 1569 107 0,'-14'2'40'16,"4"9"-1"-16,-4-6-10 16,2 8-26-16,3 2-1 0,3 3-1 15,2 1 0-15,3-1-1 16,2-1 1-16,6 1 0 15,4-5 0-15,5-3-1 16,3-7 1-16,3-6-1 16,2-6 1-16,4-7-1 15,0-6 0-15,-3-5 2 16,0 0-1-16,-3-1 0 15,-3 2 0-15,-4 5 1 16,-3 4-2-16,-4 4 1 16,-8 13-1-16,0 0 0 15,1 14 0-15,-4 2-2 16,0 3 1-16,1 2-2 15,4 2 1-15,4-3-3 0,8-5-1 16,4-12-4-16,15-4-13 16,2-15-16-16,11-4 0 15,0-12 1-15,5-5 0 16</inkml:trace>
  <inkml:trace contextRef="#ctx0" brushRef="#br0" timeOffset="2">3615 1248 91 0,'-17'36'36'0,"-6"16"-1"16,0 11 0-16,-2 2-36 16,9-1-1-16,5-1 0 0,2-9-13 15,9-3-21 1,0-10-1-16,7-9 1 0,-2-14 0 15</inkml:trace>
  <inkml:trace contextRef="#ctx0" brushRef="#br0" timeOffset="3">3443 1529 98 0,'0'0'40'15,"6"7"0"-15,6-2-4 16,7-6-35-16,6-3-2 15,7-5-1-15,6-7-4 0,15-4-30 16,-7-6-2-16,8-1 0 16,-2-4 0-16</inkml:trace>
  <inkml:trace contextRef="#ctx0" brushRef="#br0" timeOffset="4">4019 1201 108 0,'-17'11'41'15,"1"9"1"-15,-11 3-1 16,3 6-37-16,-3 4 0 15,4 4-2-15,0 1 0 16,2 3-1-16,4-2 1 16,6 0-3-16,4-5 2 15,4-4-2-15,3-5 0 16,4-5 0-16,3-6 1 0,3-7-1 15,4-7 2-15,0-5-1 16,3-8 0-16,2-4 1 16,-1-4 0-16,0-2 0 15,-1 2 0-15,-2 0 1 16,-4 5-2-16,-2 3 1 15,-1 8 0-15,-8 5-1 16,10 8 0-16,-7 6-1 16,0 3 0-16,1 4-2 15,1 2 0-15,1-1-1 16,3 1-3-16,1-8-6 15,9 6-18-15,-5-15-11 16,5 2 2-16,-4-10-1 16,6-1 1-16</inkml:trace>
  <inkml:trace contextRef="#ctx0" brushRef="#br0" timeOffset="5">4210 1544 106 0,'0'10'38'0,"-5"-1"3"16,8 2-3-16,-4-3-34 15,7 0-2-15,3-3 1 16,5-4-1-16,0-6 0 16,4-1 1-16,0-5-2 15,-2-3 1-15,2-2-1 16,-3-3 0-16,-1 1-1 15,-4-2 1-15,-3 3-1 16,-6 3 0-16,-4 3 0 0,-4 6 0 16,-6 5 0-16,-2 6 1 15,-2 5 0-15,-1 6-1 16,0 3 1-16,5 2 0 15,4-1-1-15,5 1 0 16,9-4 0-16,8-4 0 16,7-5 0-16,7-6 0 15,5-4 0-15,3-3 1 16,1-5-1-16,0-3 2 15,-2 0-2-15,-5 1 1 16,-6 1 1-16,-5 2-2 16,-3 5 0-16,-7 5 0 15,-3 4 0-15,-6 3-2 16,-4 4 2-16,3 2-2 0,-3 0 1 15,2 1 0-15,-2-2 0 16,3-4 0-16,2-3 1 16,0-7 0-16,7 2 1 15,-2-8 0-15,1-6 0 16,0-2 2-16,2-4-1 15,0 0-2-15,0-3 0 16,2-1 0-16,0 3 0 16,0-2 0-16,5 6-9 15,-6-6-10-15,16 6-13 16,-5-2-10-16,10 4-1 15,3-3 0-15,12 4 1 16</inkml:trace>
  <inkml:trace contextRef="#ctx0" brushRef="#br0" timeOffset="6">5543 1249 108 0,'-31'-33'40'0,"31"33"1"16,-33-21-3-16,33 21-32 0,-42-13-3 15,25 11 0-15,-26 9-1 16,-4 5-2-16,6 13 0 15,1 9 0-15,4 13 0 16,7 9-2-16,12 7 0 16,13-6 0-16,1-5-3 15,8-2-2-15,-1-13-13 16,11-3-19-16,-5-14 0 15,6-5 0-15,-3-13-1 16</inkml:trace>
  <inkml:trace contextRef="#ctx0" brushRef="#br0" timeOffset="7">5111 1470 116 0,'0'0'39'0,"-9"5"3"15,15 3-4-15,5-5-36 16,10-1-1-16,9-2-1 15,8 0 1-15,8-3-1 16,5-1 0-16,4 0 0 16,1-2 0-16,-3 1-1 15,-5 1 1-15,-6 1-1 16,-8 1 1-16,-10 2 1 15,-7 0 0-15,-10 2-1 16,-7 3 2-16,-8 2-1 16,-6 4 0-16,-4 1 1 15,-2 4-1-15,0 2 0 16,2 3-1-16,2 0 1 0,6-1-1 15,8-2 0-15,7-1-1 16,7-4 1-16,6-6-1 16,8-6 1-16,3-4 0 15,3-5 0-15,1-5-1 16,-1-4 1-16,-6-3 0 15,-2-2 0-15,-7-2 0 16,-6 1 0-16,-5 2 1 16,-6 2-2-16,-4 2 2 15,-2 7-1-15,-1 1 1 16,-1 3-1-16,1 6 1 15,7 0-1-15,-2 6 1 16,8-2 0-16,5 0-1 0,7 0 1 16,4-2-1-16,6 1 0 15,1-1 0-15,0-1 0 16,-1 1 0-16,-5-1 0 15,-2 4 0-15,-6 1 0 16,-5 1 1-16,-5 1-1 16,-3 2 1-16,-4 1-1 15,-1 2 2-15,0-4-2 16,-1 2 0-16,-1-4 0 15,2 1 0-15,3-8 0 16,0 0 0-16,0 0 0 16,12-14 0-16,-2 1 0 15,4-6 0-15,1-2 0 16,3-4 0-16,1 0 0 0,0 1 0 15,-3 5 0-15,-1 0-4 16,0 6-1-16,-2 2-4 16,7 9-12-16,-12-3-8 15,14 10-7-15,-6 0-6 16,8 2 0-16,-3 2 1 15</inkml:trace>
  <inkml:trace contextRef="#ctx0" brushRef="#br0" timeOffset="8">6403 1420 89 0,'-17'-1'43'0,"3"6"-1"16,-10-1 1-16,4 10-23 0,-5-2-15 15,2 5-2-15,0 1 0 16,7 4-1-16,3 0-1 15,7-2 0-15,8-4-1 16,9-4 0-16,7-8 0 16,9-10 1-16,6-4-1 15,1-10 2-15,4-8-2 16,1-6 0-16,-4-4 0 15,-2-6 0-15,-3-1 0 16,-6 0 0-16,-24 45 0 16,21-40 0-16,-10 5 0 15,0 12 0-15,-16 12 0 16,5 11 0-16,-22 17 0 15,7 13 0-15,-9 8 0 16,6 9 0-16,1 0-2 0,2 1-7 16,12-1-8-16,-3-12-9 15,21 3-5-15,-3-16-12 16,16-3-2-16,6-9 2 15</inkml:trace>
  <inkml:trace contextRef="#ctx0" brushRef="#br0" timeOffset="9">6985 1399 105 0,'-12'-9'41'16,"1"11"1"-16,-11-1-3 16,-2 4-35-16,1 1 0 15,3 4-1-15,0 1-1 16,4 0-1-16,6 1 0 15,4-1 0-15,10-1 0 16,4 0-1-16,8-1 0 16,4-2 0-16,5 0 0 0,2 0 1 15,-2 0-1-15,-1 2 0 16,-7 1 1-16,-6 3-2 15,-7 0 2-15,-7 3-2 16,-6-2 1-16,-4 1-2 16,-2-2 0-16,0-7-3 15,4-1-2-15,-3-14-14 16,18 3-9-16,-4-14-12 15,12-2 0-15,-2-12 0 16,6-5 1-16</inkml:trace>
  <inkml:trace contextRef="#ctx0" brushRef="#br0" timeOffset="10">6911 1175 111 0,'-31'8'38'0,"4"13"-30"15,-1 13-9-15,8 11-41 16,13 0-1-16</inkml:trace>
  <inkml:trace contextRef="#ctx0" brushRef="#br0" timeOffset="11">7744 1237 93 0,'4'-9'40'15,"-4"2"0"-15,0 7-2 16,0 0-36-16,-6 9 0 0,3 2 0 16,3 6 0-16,-3 7-1 15,1 3-1-15,-1 4 1 16,0 2-2-16,1 0 1 15,1-2-3-15,3-2-2 16,-5-10-18-16,11 1-16 16,-4-11 1-16,6-3-2 15,-3-9 2-15</inkml:trace>
  <inkml:trace contextRef="#ctx0" brushRef="#br0" timeOffset="12">7777 1210 105 0,'-10'-12'40'0,"10"12"0"15,-9-4 0-15,9 4-37 16,14 8-2-16,-1-3-1 16,8-1-2-16,3-3 0 15,12 1-2-15,-2-5-4 16,11-1-29-16,-10 0-3 15,0 2 1-15,-12 0-1 16</inkml:trace>
  <inkml:trace contextRef="#ctx0" brushRef="#br0" timeOffset="13">7831 1355 100 0,'-18'15'39'16,"2"-6"1"-16,11 2 0 15,5-11-36-15,5 5-2 0,10-6 0 16,6-2-1-16,7-1-1 15,4-1-2-15,4-1-2 16,-3-3-5-16,3 4-29 16,-12 2-3-16,-2 5 2 15,-12 0-2-15</inkml:trace>
  <inkml:trace contextRef="#ctx0" brushRef="#br0" timeOffset="14">7862 1475 90 0,'-12'7'39'0,"-1"-4"2"15,12 3-2-15,1-6-22 16,11 3-15-16,8-5-1 0,10-2-2 16,11-1-3-16,5-7-3 15,17 2-30-15,-4-5-3 16,12 0 1-16,-5-4-1 15</inkml:trace>
  <inkml:trace contextRef="#ctx0" brushRef="#br0" timeOffset="15">8497 1312 104 0,'-35'21'38'16,"-6"3"2"-16,4 7-4 15,0-3-34-15,3 2-2 16,8-4 1-16,3 0-2 0,8-8-1 15,2-7-3-15,11-1-13 16,2-10-20-16,4-9 0 16,1-7-1-16,5 0 1 15,-4-11 12-15,4 4 19 16,-5-2 7-16,-3-1 14 15,2 7 24-15,-7 2 1 16,3 8 0-16,-6 3 1 16,5 12-10-16,-3 0-19 15,8 7-5-15,3 1-1 16,10 3-5-16,8-1 1 15,10-4-6-15,12 2-12 16,1-10-22-16,13 1-1 16,-5-8 1-16,5-1-2 15</inkml:trace>
  <inkml:trace contextRef="#ctx0" brushRef="#br0" timeOffset="16">8798 1343 106 0,'-17'6'40'0,"5"6"0"16,-5 2 1-16,3 5-39 15,1 3 1-15,7 2-2 16,-4 1 2-16,6 1-3 16,-2-2 2-16,5-3-1 15,-1-4-1-15,3-4 1 16,1-3 0-16,-2-10-1 15,7 0 1-15,-1-10 0 16,3-5 0-16,1-6 0 0,3-5 0 16,0-7 1-16,-1-2-1 15,3-2 1-15,-3 4-2 16,0 3 2-16,-1 4-2 15,0 4 2-15,-1 8-2 16,1 6 0-16,0 5 0 16,1 5-2-16,1 3 2 15,2 3-1-15,0 2 0 16,-2 2 0-16,-1 0 0 15,-4 3 0-15,-3 0 0 16,-5 1-1-16,-5 1 2 16,-5-2-2-16,-3 1 2 15,-2-1-1-15,-3 0 1 0,0 0-1 16,0-1 1-16,1 2 0 15,2 0 0-15,1 2-1 16,0 1 1-16,0 4-1 16,0 1 1-16,-1 2 0 15,0 2 0-15,3-1-2 16,0 1-1-16,0-5-7 15,8 5-13-15,-8-9-17 16,12-2-1-16,-1-9-2 16,6-2 1-16</inkml:trace>
  <inkml:trace contextRef="#ctx0" brushRef="#br0" timeOffset="17">9059 1420 97 0,'3'11'39'0,"7"0"1"16,3-5 0-16,14-4-38 15,2-3 0-15,8-4 0 16,5-5 0-16,2-3 2 16,-1-2-2-16,-2-4 2 15,-5-1-2-15,-7 0 1 16,-10-1 0-16,-9 2 0 15,-13 2-1-15,-9 4-1 16,-9 5 1-16,-8 4-2 16,-6 8 1-16,-3 6-1 15,-4 7 0-15,2 8-1 0,4 2 2 16,8 3-2-16,10-1 1 15,12-2-1-15,12-3 0 16,15-6-1-16,17-7 0 16,9-7-2-16,14-5-5 15,-3-13-11-15,14 0-18 16,-12-7-4-16,2 0 1 15,-13-5 0-15</inkml:trace>
  <inkml:trace contextRef="#ctx0" brushRef="#br0" timeOffset="18">9624 1352 108 0,'-21'19'40'0,"6"5"0"16,-1-2-2-16,6 2-37 16,1-2 2-16,5 2-3 15,2-7 2-15,2 0-1 16,2-7 1-16,2-2-1 15,-4-8 1-15,14-6-1 16,-4-5 1-16,1-8-1 16,1-2 1-16,0-7 1 15,1 1-2-15,-3-3 1 16,2 5-1-16,-4 3 1 15,0 4-2-15,-1 5 2 16,2 5-4-16,2 4 0 16,5 3-3-16,0 0-6 15,14 4-14-15,-5-4-18 0,11 2 2 16,0-4-3-16,4 2 3 15</inkml:trace>
  <inkml:trace contextRef="#ctx0" brushRef="#br0" timeOffset="19">10034 1297 117 0,'-13'20'41'0,"-7"3"1"16,7 10-4-16,-2-7-35 16,5 4-2-16,1-3 0 15,4 0-2-15,5-6-1 16,4-5-2-16,6-7-8 15,-2-15-17-15,12 0-13 16,-2-12 1-16,4-2-1 0,-2-9 2 16</inkml:trace>
  <inkml:trace contextRef="#ctx0" brushRef="#br0" timeOffset="20">10111 1221 121 0,'-5'-25'40'16,"-1"5"1"-16,1 9-6 15,5 11-45-15,0 0-30 16,7 13-2-16,4-1 1 15,10-1-2-15</inkml:trace>
  <inkml:trace contextRef="#ctx0" brushRef="#br0" timeOffset="21">10249 1311 112 0,'-6'12'42'0,"3"3"0"0,-8-1 1 16,6 3-38-16,-2-3-3 16,0 2-1-16,1-1 1 15,1-2-2-15,0-2 1 16,2-2 0-16,3-3-1 15,0-6 0-15,0 0 1 16,8-8-1-16,-2-4 1 16,3-4 1-16,1-2-2 15,2-3 0-15,1-2 0 16,1 1 0-16,-2 4 0 15,0 2 0-15,-3 5 0 16,1 6 0-16,-3 4 0 16,0 4 0-16,-1 5 0 15,-1 1 0-15,-2 1 0 0,4 1 0 16,1-2 0-16,-1 0 0 15,3-5 0-15,2-3 0 16,5-2 0-16,1-5 0 16,2-2 0-16,3-3 0 15,-2 0 0-15,1 0 0 16,-6 1 0-16,-1 1 0 15,-6 5 0-15,-2 4 0 16,-7 5 0-16,-4 7 0 16,-1 3 0-16,-5 6 0 15,2 2 0-15,-2 4 0 16,3 2-8-16,-4-4-8 0,11 4-9 15,-8-12-7 1,16 3-10-16,0-8-1 0,8-5-1 16,4-5 3-16</inkml:trace>
  <inkml:trace contextRef="#ctx0" brushRef="#br0" timeOffset="22">10798 1384 97 0,'-14'3'39'0,"6"5"1"16,1-3-1-16,8 0-36 16,7-3 1-16,11-1-2 15,7-4 1-15,8-3 0 16,4-3-1-16,2-2 1 15,1-2-2-15,-5 0 1 16,-8 0-1-16,-7-2 0 0,-10 3 0 16,-11-1-1-16,-10 4 1 15,-8 1 0-15,-8 1 0 16,-5 4-1-16,-7 4 1 15,-4 5 0-15,1 5 1 16,2 6-2-16,5 3 0 16,6 4-1-16,9 1 1 15,10 0-1-15,14-3 0 16,11-1-1-16,16-5-1 15,7-7-3-15,12-4-6 16,-1-11-13-16,12 0-17 16,-7-8 2-16,2-1-2 15,-7-7 2-15</inkml:trace>
  <inkml:trace contextRef="#ctx0" brushRef="#br0" timeOffset="23">11302 1304 96 0,'-18'11'40'0,"4"8"2"16,-7 0-1-16,5 6-28 15,0-4-11-15,2 2 0 16,5-1 0-16,1-3-2 16,4-3 1-16,5-5 0 15,4-5 0-15,4-3 0 16,5-7-1-16,2-4 1 15,2-5-1-15,2-4 1 16,1-4 0-16,-1 0 1 16,0-2-1-16,-2 4 0 15,-3 2 0-15,-5 3 0 0,-2 4 0 16,0 7 0-16,-8 3-1 15,9 16 0-15,-6-2-1 16,-2 3-1-16,4 1-1 16,-1 0-2-16,7 2-8 15,-4-11-10-15,14-1-8 16,-6-9-11-16,14-5 0 15,0-10-1-15,10-3 2 16</inkml:trace>
  <inkml:trace contextRef="#ctx0" brushRef="#br0" timeOffset="24">11829 1089 105 0,'0'0'43'0,"-13"6"3"15,-5 20-4-15,-4 24-37 16,-9 11-4-16,9 2 0 15,1-5-3-15,8-11-2 16,11-7-4-16,-5-14-13 16,16-1-21-16,-7-14 0 15,8-5-1-15,-6-11 2 16</inkml:trace>
  <inkml:trace contextRef="#ctx0" brushRef="#br0" timeOffset="25">11668 1224 108 0,'-2'-9'41'0,"2"9"1"15,7 1-2-15,2 5-38 16,11-1-8-16,16 1-24 16,-4-1-11-16,9 2 0 15,0-2-2-15</inkml:trace>
  <inkml:trace contextRef="#ctx0" brushRef="#br0" timeOffset="26">12167 1281 108 0,'-28'11'44'0,"-12"0"1"16,2 6-1-16,-6 0-38 0,7-1-3 16,6 1-1-1,7 1-1-15,9-3-1 0,10 1 0 16,13-7 0-16,10-5 0 15,9-5-1-15,4-6 1 16,4-5 0-16,-1-5 0 16,0-1 0-16,0-3 1 15,-8 2-1-15,-7 2 2 16,-5 5-2-16,-7 3 0 15,-7 9 0-15,-1 7 0 16,-9 7 0-16,-2 6 0 16,2 2-4-16,-2 2-1 15,6 2-2-15,3-6-9 16,18 1-9-16,-6-16-6 15,24-1-10-15,-3-12-4 0,12-6 3 16</inkml:trace>
  <inkml:trace contextRef="#ctx0" brushRef="#br0" timeOffset="27">12530 1127 112 0,'0'0'44'0,"0"-30"2"15,-13 32 1-15,-6 12-41 16,-2 16-6-16,-8 22 0 15,4 12-2-15,10-6-10 16,2-12-6-16,18-10-11 16,-9-12-14-16,11-3-2 15,-3-11-1-15,2-5 2 0</inkml:trace>
  <inkml:trace contextRef="#ctx0" brushRef="#br0" timeOffset="28">13316 1146 98 0,'0'0'42'0,"1"-31"-1"16,-1 31 0-16,0 0-38 16,-18-14-1-16,-4 14 0 15,-5 4-1-15,-1 10 1 16,-6 3-2-16,11 1 1 15,6 1-2-15,16-1 1 16,16-6-1-16,6 1 0 0,5 1 1 16,3 0 0-1,-2 0-1-15,-2 2 2 0,-5 3-1 16,-9 2 0-16,-10 2 1 15,-11 1-1-15,-9-1 0 16,-3 2 0-16,-3-3 1 16,-1-5-3-16,5-3-1 15,4-7-4-15,17-7-16 16,0 0-17-16,21-9-1 15,2-6-1-15,13-1 1 16</inkml:trace>
  <inkml:trace contextRef="#ctx0" brushRef="#br0" timeOffset="29">13514 1325 73 0,'-10'5'40'0,"9"2"0"15,1-7-1-15,13 10-18 16,6-11-19-16,8-1 0 15,2-2-1-15,7 0 1 16,-3-1-1-16,-1-2 1 16,-3 0-1-16,-9-1 1 15,-7-1-1-15,-8 2 1 16,-8-1-1-16,-9 1 1 15,-6 2-1-15,-5 2 1 16,-5 3-1-16,-3 3 0 16,-1 4 0-16,1 7 0 15,3 3 0-15,6 2-1 0,8 4 1 16,9-1-2-16,14-2 1 15,11-4-3-15,15-3 0 16,6-12-6-16,19-3-16 16,-4-12-16-16,13-6 0 15,-4-8-1-15,2-5 1 16</inkml:trace>
  <inkml:trace contextRef="#ctx0" brushRef="#br0" timeOffset="30">14142 1041 108 0,'-7'-29'44'0,"-2"30"1"16,-12 5-2-16,-7 17-40 0,-1 23-1 16,-1 15-2-16,6 5-1 15,2-2-1-15,9-3-5 16,18-15-12-16,-10-15-13 15,10-4-10-15,-3-9 1 16,2-6-1-16,-4-12 2 16</inkml:trace>
  <inkml:trace contextRef="#ctx0" brushRef="#br0" timeOffset="31">13888 1230 118 0,'-10'-10'42'0,"10"10"2"16,0 0-3-16,3 6-39 15,16-3-3-15,8-2-3 0,12 2-5 16,-1-6-17-16,16 3-16 16,0-1 0-16,7 1-1 15,-5-1 1-15</inkml:trace>
  <inkml:trace contextRef="#ctx0" brushRef="#br0" timeOffset="32">14335 1334 126 0,'-15'11'42'16,"10"-1"1"-16,5-10-11 16,9 2-33-16,12-5-1 15,7-5-5-15,13-1-18 0,-5-3-16 16,12-1 0-16,-3-3-2 15,6 3 1-15</inkml:trace>
  <inkml:trace contextRef="#ctx0" brushRef="#br0" timeOffset="33">14846 1130 118 0,'0'0'42'0,"-29"-11"2"16,12 14-5-16,-4 8-35 15,0 7 0-15,-8 10-2 16,8 7 0-16,-5 2-2 15,8 3 0-15,4-7 0 16,10-2 0-16,6-6 0 16,12-8 0-16,12-8 0 15,10-12 0-15,8-8 0 16,6-8 0-16,4-9 0 15,-2-8 0-15,-52 36 0 16,53-42 0-16,-32 19 0 16,3-1 0-16,-24 24 0 15,41-42 0-15,-41 42 0 0,24-36 0 16,-24 36 0-16,5-14 0 15,-5 14 0-15,-8 6 0 16,-10 12 0-16,4 13 0 16,-6 9 0-16,4 4 0 15,2 1-6-15,10-18-9 16,15-4-6-16,-7-14-7 15,19-1-5-15,-5-10-9 16,8-6 0-16,-2-5 2 16</inkml:trace>
  <inkml:trace contextRef="#ctx0" brushRef="#br0" timeOffset="34">15245 1257 115 0,'-8'20'42'0,"-8"1"0"15,6 7-3-15,-4-3-32 16,2 1-4-16,0-3 1 15,4-2-1-15,1-4-3 16,4-4 0-16,2-6 0 16,1-7 0-16,11-2 0 15,-2-6 0-15,3-7 0 16,2-2 0-16,1-5 0 15,3-2 0-15,2-4 0 16,1-1 0-16,0 1 0 16,0 1 0-16,1 4 0 15,-1 5 0-15,-1 5 0 16,-3 4 0-16,-2 6 0 15,-2 8 0-15,-3 5 0 0,-1 2 0 16,-2 3 0-16,0 0 0 16,-1 1 0-16,-1 3 0 15,0 0-2-15,-3-2 1 16,-2-1-1-16,-3 1 1 15,-3-3 2-15,-3 1-2 16,-4-2 2-16,-3-5-2 16,-3-1 2-16,-3-2 0 15,-1-3 0-15,0-2-1 16,0-1-1-16,2-1 1 15,4 0 0-15,4 1 0 16,2 2 1-16,2 3 0 0,0 5 1 16,0 7-2-16,-1 4 0 15,-3 6 0-15,-5 3 0 16,0 4 0-16,-2 0 0 15,-1 2 0-15,0-3 0 16,1-6-6-16,6 1-7 16,-3-15-7-16,19 3-6 15,-10-19-6-15,23 4-3 16,-2-14-9-16,12-4 3 15</inkml:trace>
  <inkml:trace contextRef="#ctx0" brushRef="#br0" timeOffset="35">15522 1498 120 0,'-11'6'43'16,"-5"-4"0"-16,8-1-3 15,-1 0-44-15,-3-9-19 16,12 8-19-16,-1-11-2 15,1 11 0-15,-1-10 0 16</inkml:trace>
  <inkml:trace contextRef="#ctx0" brushRef="#br0" timeOffset="36">2475 2289 86 0,'-2'-8'38'0,"2"8"-2"16,0 0 3-16,0 0-35 15,0 0-2-15,5 11 1 16,-2-1 0-16,0 5-1 16,0 6 0-16,1 4 0 15,-2 5 0-15,2 4 0 16,-3 1-1-16,-1 0 0 15,0-4 0-15,-1-4 0 16,0-7 0-16,1-5-1 16,0-10 1-16,0-5 0 15,7-16 0-15,3-6-1 16,1-6 2-16,2-5-1 15,2-5 0-15,-3-3 0 16,4-3 0-16,-4 6 0 16,-2 5 0-16,-3 7 0 0,-3 6-1 15,-1 6 1-15,0 7-2 16,-3 7 1-16,14 5-1 15,-2 2-2-15,9 2-1 16,5-3-2-16,15 1-4 16,1-9-13-16,18 3-17 15,-5-5 0-15,7 0 0 16,-6-4 0-16</inkml:trace>
  <inkml:trace contextRef="#ctx0" brushRef="#br0" timeOffset="37">2959 2439 95 0,'1'11'39'15,"-1"-11"0"-15,22 1-2 16,0-9-36-16,6-1 0 15,3-3 1-15,4 0 0 16,-3-4 0-16,-1-1 0 16,-5 0 1-16,-4 1-1 15,-9 0 0-15,-5 2 1 16,-9 3-1-16,-6 1-1 15,-6 3 2-15,-5 7-2 16,-5 4 1-16,-2 8-1 16,-1 4 0-16,3 7-1 0,2 4 1 15,6 4-1-15,8 0-2 16,8-2 1-16,11-2-3 15,9-7 0-15,14-7-4 16,8-13-11-16,24-4-12 16,4-15-11-16,10-5 2 15,1-9-1-15</inkml:trace>
  <inkml:trace contextRef="#ctx0" brushRef="#br0" timeOffset="38">3822 1998 107 0,'-36'-11'42'15,"0"14"0"-15,-7 6-2 0,7 12-39 16,-2 12 0-16,3 9-1 16,6 7 0-16,4 6-1 15,6 3 1-15,8 0-3 16,11-2-3-16,3-11-12 15,14 0-21-15,-2-13-1 16,7-4-1-16,-4-14-1 16</inkml:trace>
  <inkml:trace contextRef="#ctx0" brushRef="#br0" timeOffset="39">3519 2365 113 0,'-17'-9'42'0,"10"8"0"0,3-5-1 16,19 1-39-16,4-3-2 15,11-4-3-15,14 0-7 16,5-10-18-16,16 5-13 16,0-7 0-16,5 5-2 15,-5-4 1-15</inkml:trace>
  <inkml:trace contextRef="#ctx0" brushRef="#br0" timeOffset="40">4107 2177 103 0,'-17'14'43'0,"-3"-7"-1"15,5 4-2-15,-3-7-28 16,7-4-20-16,14 6-19 16,-3-6-16-16,7 0 2 0,-1 2-3 15,7 5 2-15</inkml:trace>
  <inkml:trace contextRef="#ctx0" brushRef="#br0" timeOffset="41">4074 2445 120 0,'-17'7'44'0,"4"2"-1"15,-2-13-3-15,3-5-45 16,15 3-17-16,-4-12-19 16,9 4-4-16,-2-4 2 15,4 4-3-15</inkml:trace>
  <inkml:trace contextRef="#ctx0" brushRef="#br0" timeOffset="42">4705 2163 90 0,'4'-18'37'0,"2"9"2"15,-4-4 0-15,5 7-28 16,-9-1-4-16,2 7-2 16,0 0-1-16,0 0-1 15,-3 6-1-15,1 7-1 16,2 6 0-16,0 5-1 15,-1 5 1-15,1 2-2 0,1 5 1 16,-1 0 0-16,1-2 0 16,-1-5 0-16,0-6 0 15,0-3 0-15,1-7 0 16,-2-5 0-16,1-8 0 15,-6-7 0-15,3-6 0 16,-1-6-1-16,0-6 1 16,1-6 1-16,0-8-1 15,3-5 1-15,5 0-1 16,2 0 1-16,3 1-1 15,4 5 1-15,3 5-1 16,3 5 1-16,2 10-1 16,3 6 1-16,0 7-1 15,2 4 1-15,1 5-1 0,1 2 0 16,0 3 0-16,-2 2 1 15,-3 1-1-15,-3 1 0 16,-6 1 0-16,-7 2 0 16,-9 1 0-16,-11-1 0 15,-9 2 0-15,-6-1 0 16,-8-1-1-16,-2-2-1 15,-1 0-2-15,3-8-4 16,14 5-12-16,-2-15-6 16,23 4-15-16,6-7 0 15,16 1 0-15,6-3 0 16</inkml:trace>
  <inkml:trace contextRef="#ctx0" brushRef="#br0" timeOffset="43">5412 2156 109 0,'14'-10'38'0,"12"1"2"15,4-7-3-15,10 1-37 16,5 0 1-16,4 1-1 15,-1 5 1-15,-5 4 0 16,-10 5 1-16,-7 5-1 16,-12 3 0-16,-10 6 0 15,-11 2-1-15,-7 4 1 16,-5 0 0-16,-3 0 0 15,0-1-1-15,2-3 0 16,6-2 0-16,5-3 0 16,12-3-1-16,8-3 1 0,8-1-1 15,5-2 0 1,3 3 2-16,0 2-1 0,-3 3 0 15,-4 0 1-15,-8 5 0 16,-9 1-1-16,-9 3 1 16,-7 2 0-16,-7 1-1 15,-5-3 0-15,4-2-3 16,-2-7-3-16,10-2-12 15,0-15-17-15,22-4-7 16,8-14 1-16,17-3-1 16</inkml:trace>
  <inkml:trace contextRef="#ctx0" brushRef="#br0" timeOffset="44">6102 2090 88 0,'-18'16'41'15,"-8"1"1"-15,3 9-2 16,-4-1-14-16,6 6-25 15,5 1 1-15,7-1-1 16,8-1 0-16,10-4-1 16,8-4 1-16,8-8 0 15,8-5-1-15,5-10 0 16,1-5 1-16,0-7-1 15,-2-8 1-15,-3-3-1 16,-7-6 0-16,-7-1 0 16,-7-1-1-16,-10-1 1 15,-6 4-2-15,-8 2 0 16,-4 7-1-16,-8 5-1 0,0 10-2 15,-4 0-10-15,14 15-10 16,-4-5-14-16,16 7 0 16,5-6-1-16,12 1 1 15</inkml:trace>
  <inkml:trace contextRef="#ctx0" brushRef="#br0" timeOffset="45">6564 2103 113 0,'-16'9'42'0,"1"-9"0"0,15 0-1 15,12-6-41-15,12-1 1 16,10-1 0-16,2 0 0 15,0 2 0-15,2 2 0 16,-5 3 1-16,-5 5-1 16,-10 9 0-16,-13 5 0 15,-12 5 0-15,-9 7-1 16,-9 3 1-16,-3 3-1 15,-3 0 1-15,0-2-2 16,3-3 1-16,5-5 0 16,9-5 0-16,12-8-1 15,13-6-1-15,8-7-2 16,12-2-10-16,-1-13-8 15,20 4-9-15,-3-10-12 0,13 4 0 16,0-6-1-16,12 2 2 16</inkml:trace>
  <inkml:trace contextRef="#ctx0" brushRef="#br0" timeOffset="46">7613 2210 98 0,'0'0'39'16,"-11"-1"0"-16,11 1-1 16,-9 8-36-16,1-2-1 15,-1 3 2-15,3 4-1 16,-1 2 1-16,3 1 0 15,3 1-1-15,4 0 0 0,7-1-1 16,4-4 1-16,5-4-2 16,6-6 1-16,1-5-1 15,0-6 1-15,1-5-1 16,-6-4 1-16,-3-2-1 15,-7-3 0-15,-8 0 0 16,-7 1 0-16,-7 3-1 16,-6 4 0-16,-4 6 0 15,-3 4-1-15,3 6-2 16,-1 4-1-16,11 10-9 15,0-9-10-15,20 9-16 16,3-5 0-16,18 1-1 16,6-6 1-16</inkml:trace>
  <inkml:trace contextRef="#ctx0" brushRef="#br0" timeOffset="47">8452 1937 94 0,'-13'-19'38'16,"-1"5"0"-16,-9-1 0 15,0 4-34-15,-5 5 0 16,0 6-2-16,-3 4 1 0,1 10-1 15,2 5 0-15,3 8 1 16,2 8-1-16,5 7-1 16,4 5 0-16,5 3-2 15,6 0 0-15,3-4-4 16,11 3-9-16,-6-13-20 15,12-3-6-15,-5-13 1 16,4-5-2-16</inkml:trace>
  <inkml:trace contextRef="#ctx0" brushRef="#br0" timeOffset="48">8123 2202 115 0,'-11'-7'41'0,"11"7"2"16,0 0-3-16,10-2-38 0,9-2-3 15,8-6-8-15,21 7-19 16,2-12-13-16,10 3-1 16,0-6-1-16,4 3 1 15</inkml:trace>
  <inkml:trace contextRef="#ctx0" brushRef="#br0" timeOffset="49">9284 1843 73 0,'-6'8'38'16,"3"3"-1"-16,-3-2-4 16,3 1-21-16,9 3-43 15,-6-13-5-15,18 7-1 16,-3-9 0-16</inkml:trace>
  <inkml:trace contextRef="#ctx0" brushRef="#br0" timeOffset="50">9493 1828 90 0,'-10'17'39'0,"-3"2"-4"16,4 2 1-16,3 2-40 0,2-7-13 15,13 3-20-15,4-5 1 16,10 1-2-16,2-7 2 15</inkml:trace>
  <inkml:trace contextRef="#ctx0" brushRef="#br0" timeOffset="51">9749 1893 100 0,'-15'6'40'0,"3"8"0"16,-3 1-1-16,9 7-35 15,-3 3-2-15,3 7 0 0,1 4 0 16,1 1 0-16,1 2-1 16,2-1 0-16,1-2 0 15,0-5-1-15,1-3 1 16,1-8-2-16,-1-6 2 15,1-8-2-15,-2-6 0 16,9-11 1-16,-3-6-1 16,1-7 1-16,0-6-1 15,2-7 1-15,2-6-1 16,0-7 1-16,1 0-1 15,-2 2 0-15,2 3 0 16,-3 6 0-16,-1 5 1 16,0 8 0-16,0 8 0 15,1 8 0-15,0 7 1 16,3 6 0-16,-1 3-1 0,2 3 2 15,1 2-1-15,-1 2 0 16,-2 1 0-16,-2 3 1 16,-9 1-2-16,-2 0 1 15,-8 1 0-15,-3 0-1 16,-4-2 0-16,-2-1 0 15,1-1-1-15,1-5 1 16,4 0 0-16,4-3-1 16,8-2 1-16,7-2-1 15,9 1 1-15,5-2 0 16,5 2-1-16,0 1 1 15,2 2 1-15,-1 3-1 16,-5 5 0-16,-8 3 1 0,-8 3-1 16,-8 4 1-16,-8 0 0 15,-6 3-1-15,-5-1 1 16,-3-4-2-16,1-2-1 15,0-8-3-15,9 1-8 16,-2-16-11-16,17 2-15 16,10-15-2-16,8 1-1 15,3-11 2-15</inkml:trace>
  <inkml:trace contextRef="#ctx0" brushRef="#br0" timeOffset="52">10037 2120 109 0,'-9'7'40'0,"7"4"2"15,2-11-2-15,9-2-38 16,6-3 0-16,7-4-1 16,3-1 1-16,5-1-1 15,1-5 0-15,-1 1 1 16,-4 0-1-16,-5 1 1 15,-7 3-1-15,-6 0 0 16,-8 4 0-16,-7 3 0 16,-6 2 1-16,-5 6-1 15,-2 3-1-15,-3 7 1 16,-1 3-1-16,1 4 2 15,6 4-2-15,3 0-2 16,7 1 0-16,6-2-2 16,9-2-6-16,1-10-10 0,19 5-8 15,-5-14-15-15,13 1 1 16,-1-9-2-16,7-1 3 15</inkml:trace>
  <inkml:trace contextRef="#ctx0" brushRef="#br0" timeOffset="53">10618 2070 101 0,'-27'-2'39'0,"4"6"2"16,-3-4-3-16,0 5-32 15,4-1-1-15,2 6-2 16,1 1 1-16,3 4-2 15,6 2-1-15,3-2 1 16,5 3-1-16,4-3 0 16,5-1-1-16,3-4 1 0,3-5-1 15,3-4 1-15,3-6-1 16,1-4 0-16,0-5 0 15,-1-3 0-15,-2-2 0 16,0 0 0-16,-4-1-1 16,-3 3 1-16,-2 2 0 15,-1 4 0-15,-7 11 0 16,0 0-1-16,0 9 1 15,-6 11 0-15,-1 11 0 16,-3 6 0-16,-1 9 0 16,0 6 0-16,-2 5 1 15,3 1-1-15,1-2 0 16,0-3 0-16,4-7 0 15,0-4 0-15,-2-6-1 16,1-9 0-16,-1-8 1 0,-3-9-1 16,-1-8 1-16,-3-7 1 15,0-8-1-15,0-9 1 16,1-8-1-16,2-7 1 15,4-6-1-15,6-3 0 16,4 0 0-16,6-1-1 16,6 3 0-16,7 2-1 15,7 4-2-15,4 4-2 16,11 10-6-16,-3-4-8 15,15 13-4-15,-9-8-7 16,10 8-8-16,-9-1-1 16,2 8 3-16</inkml:trace>
  <inkml:trace contextRef="#ctx0" brushRef="#br0" timeOffset="54">10978 2064 111 0,'-11'6'41'0,"-8"-2"1"16,4 9-1-16,-7 2-37 15,6 2-2-15,1 4-1 16,1 3-1-16,5 0-1 15,4-1-2-15,6 1-4 16,0-12-13-16,19 1-16 16,-5-11-6-16,11-4 1 15,-2-9-1-15</inkml:trace>
  <inkml:trace contextRef="#ctx0" brushRef="#br0" timeOffset="55">11084 1961 115 0,'0'0'40'15,"-7"3"3"-15,10 4-3 16,0-1-38-16,4 1-1 16,2 2 1-16,4 1 0 15,-2 3 0-15,3 3 0 16,-2 0-1-16,-2 3 0 15,-3 1 0-15,-4 2 2 16,-2 0-3-16,-3 0 0 16,-2-1 0-16,0-4 0 15,0-2 0-15,0-5 0 16,1-4 0-16,3-6 0 15,4-7 0-15,6-5 0 16,5-6 0-16,3-3 0 0,3-3 0 16,2-2 0-16,2-1 0 15,1 4 0-15,-4 4 0 16,-5 4 0-16,-4 7 0 15,-4 8 0-15,-4 5 0 16,-5 8 0-16,0 5 0 16,-3 3 0-16,2 3-5 15,0 1-1-15,8 0-7 16,-6-9-5-16,19 6-6 15,-7-17-6-15,19 4-3 16,-4-13-8-16,8 0 1 16,-4-9 2-16</inkml:trace>
  <inkml:trace contextRef="#ctx0" brushRef="#br0" timeOffset="56">11651 2066 89 0,'-7'-7'41'0,"7"7"1"16,-21 1-1-16,12 9-21 15,-5 2-16-15,1 4-1 16,-1 2 0-16,3 3 0 15,1-2-1-15,3 1-1 16,4-2 0-16,3-5 0 16,5-5 0-16,4-7-1 15,5-6 1-15,2-5-1 16,4-5 2-16,0-4-2 15,5-3 0-15,-1-2 0 16,0 2 0-16,-3 3 0 16,-3 3 0-16,-3 6 0 0,-3 7 0 15,-3 4 0-15,-4 7-2 16,-2 4 0-16,-1 3-1 15,-1 3-1-15,3 3-6 16,-6-7-6-16,11 7-7 16,-7-14-5-16,17 7-5 15,-3-12-8-15,8-1-1 16,3-9 2-16</inkml:trace>
  <inkml:trace contextRef="#ctx0" brushRef="#br0" timeOffset="57">12090 2040 104 0,'-16'3'42'16,"2"12"1"-16,-6-3-1 0,10 7-37 16,-5 0-2-16,4 2 0 15,2-2-2-15,3-1-2 16,6-2-1-16,3-9-5 15,9 1-9-15,-4-17-9 16,17 3-16-16,-6-11-1 16,5 1 0-16,-1-10 1 15</inkml:trace>
  <inkml:trace contextRef="#ctx0" brushRef="#br0" timeOffset="58">12190 1870 102 0,'-11'-1'40'15,"5"10"-1"-15,-3-4-1 16,9 5-37-16,3 0-1 15,3 1-1-15,3 1 1 16,1-1-1-16,3 0 2 16,-1-1 0-16,-2 2 2 15,-4 2-1-15,-3 1 1 16,-3 1 1-16,-6 2 0 15,1 5 0-15,-5-2-1 16,3 0-1-16,1-1-1 16,1-2 1-16,3-3-2 15,2-3 0-15,6-7 0 16,5-7 0-16,6-7 0 15,2-3 1-15,1-5-1 16,2-3 0-16,2-2 1 0,-1 0-1 16,-1 1 1-16,-6 5-1 15,-4 7 1-15,-12 9-1 16,8-3 0-16,-9 12-2 15,-3 6 0-15,-5 3-2 16,3 5-4-16,-5-5-7 16,12 7-7-16,-9-14-4 15,21 6-6-15,-5-11-10 16,14-2 1-16,1-10 2 15</inkml:trace>
  <inkml:trace contextRef="#ctx0" brushRef="#br0" timeOffset="59">12594 2044 104 0,'-1'-14'42'0,"1"8"1"0,-8-2-1 15,8 8-37-15,-14 3-1 16,0 8-1-16,-3 4 0 16,-2 5 0-16,0 2-1 15,1 1-1-15,5-1 0 16,3-2 1-16,4-4-2 15,6-4 0-15,7-8 0 16,7-8 0-16,4-6-2 16,4-3 2-16,1-3 0 15,1-2 0-15,0 0 0 16,-2 1 0-16,-6 5-1 15,-4 5 1-15,-12 7 0 16,4 11 0-16,-11 7-1 16,-6 8 1-16,-8 8 0 0,-5 7 0 15,-6 7 1-15,-3 5-1 16,-3 0 0-16,2-1-1 15,4-5 1-15,3-7 0 16,8-8-1-16,7-8 0 16,9-13 1-16,5-11 0 15,13-8 1-15,1-9-1 16,3-6 2-16,7-8-1 15,2-6-1-15,5-4 2 16,4-2-4-16,0 2 0 16,1 5-6-16,-1-3-5 15,4 10-5-15,-14-7-5 16,12 19-6-16,-11-10-5 0,10 5-11 15,4-3 2-15</inkml:trace>
  <inkml:trace contextRef="#ctx0" brushRef="#br0" timeOffset="60">13205 1878 90 0,'6'-12'39'16,"-6"12"-1"-16,6-9 2 16,-6 9-37-16,0 11-1 15,-3 3 0-15,0 5 1 16,2 7-1-16,-2 3-1 0,1 5 1 15,0 4-1-15,1 2 0 16,-1-5 0-16,2 0-1 16,-2-5 1-16,1-7-1 15,1-3 1-15,0-7-1 16,0-13 1-16,0 0-1 15,3-10 1-15,0-9 1 16,0-4-2-16,0-9 1 16,2-4 0-16,1-7-1 15,2-4 0-15,2 2-1 16,3 4 1-16,2 3-1 15,3 5 0-15,3 7 0 16,2 7 0-16,4 11 0 16,-1 6 1-16,0 6 1 0,-1 5-1 15,-3 2 1-15,-2 3-1 16,-7 3 2-16,-6 2-2 15,-10 0 1-15,-11 0-1 16,-6 0 0-16,-8 1 0 16,-6-1 0-16,-2-1-1 15,-1-6-2-15,9 0-6 16,0-13-14-16,20 1-18 15,8-10 1-15,17-3-2 16,11-10 1-16</inkml:trace>
  <inkml:trace contextRef="#ctx0" brushRef="#br0" timeOffset="61">13655 1762 101 0,'-9'10'40'16,"-5"-3"1"-16,7 8 0 15,-2 2-38-15,2 3 1 16,-1 6-2-16,-1 5 2 16,1 4-2-16,0 2 1 15,-2 0-1-15,2-1-1 16,0-1 0-16,3-5 0 15,2-5-1-15,4-5 1 16,1-7-1-16,6-6 0 16,7-8 1-16,1-6-1 15,3-5 0-15,0-1 0 0,1-2 0 16,-2 1 1-16,-1 0-1 15,-1 4 0-15,-5 4 0 16,-2 7 0-16,-2 3-1 16,-1 5 0-16,-1 3-1 15,0 1 0-15,4 2-2 16,-2-3-1-16,10 1-5 15,-4-11-7-15,18 6-13 16,-5-13-11-16,8-1 1 16,-3-7 0-16,7 0 2 15</inkml:trace>
  <inkml:trace contextRef="#ctx0" brushRef="#br0" timeOffset="62">14028 2016 100 0,'-17'-10'40'0,"2"9"1"16,-8-2-1-16,7 7-30 15,-6 2-6-15,6 5 0 16,1 1-2-16,6 2 0 15,4 2 0-15,6-1-1 16,6-1 0-16,8-5 0 16,3-3 0-16,7-3-1 15,1-5 1-15,2-5-1 16,-1-2 1-16,-1-5-1 15,-3-1 0-15,-2-1 0 16,-6 2 0-16,-2-1 0 16,-5 2-1-16,-1 5 1 15,-7 8-1-15,0 0 0 16,0 7 0-16,-5 11 1 0,-5 9-1 15,-3 7 0-15,-4 8 1 16,-2 5 0-16,-3 6 0 16,-1-2-1-16,1 2 1 15,0-7 0-15,4-5 0 16,3-8-1-16,3-8 1 15,3-8 0-15,5-8 1 16,4-9-1-16,3-12 1 16,4-6-1-16,3-6 1 15,1-5-1-15,4-6 1 16,5-8-1-16,3-4-2 15,2-2 1-15,2 4-3 16,1 0-3-16,4 8-5 16,-7-4-8-16,11 16-8 15,-8 0-14-15,4 10 2 0,-1 3-1 16,7 5 2-16</inkml:trace>
  <inkml:trace contextRef="#ctx0" brushRef="#br0" timeOffset="63">14581 1962 111 0,'-7'0'40'16,"-9"-4"1"-16,5 7-2 16,-3-2-36-16,-1 2 0 15,-3 3-1-15,3 1 0 16,0 3-1-16,4 0 0 0,2 0 0 15,5 1 0-15,5-1 0 16,4-1-1-16,3-1 0 16,5-1 0-16,4-1 0 15,-3-1 0-15,0-1 0 16,-1 3 0-16,-2-1 0 15,-5 4 0-15,-5-1 0 16,-4 3 0-16,-6 2 0 16,-2-1 0-16,-3 1-1 15,0-3-1-15,3-1-1 16,-1-4-2-16,12-1-6 15,-3-12-10-15,21 3-19 16,-3-10-1-16,13 0 0 16,-2-6 2-16</inkml:trace>
  <inkml:trace contextRef="#ctx0" brushRef="#br0" timeOffset="64">14726 1989 118 0,'0'0'41'16,"-15"10"1"-16,10 7-1 15,-4 2-39-15,0 4 0 16,-1 3-1-16,0 0-1 15,2 1-2-15,2-3-1 16,2-3-4-16,1-8-6 16,13 2-16-16,-10-15-13 15,15 0 3-15,-4-11-3 16,7-4 3-16</inkml:trace>
  <inkml:trace contextRef="#ctx0" brushRef="#br0" timeOffset="65">14753 1899 112 0,'-7'-22'39'16,"4"7"1"-16,-2 5-4 15,5 10-38-15,8 1-35 16,-8-1-3-16,16 15 1 16,-5-7-3-16</inkml:trace>
  <inkml:trace contextRef="#ctx0" brushRef="#br0" timeOffset="66">15063 1983 97 0,'-12'6'40'15,"-11"-2"1"-15,5 7-1 16,-11-2-28-16,8 9-4 16,-3 0-3-16,7 5-2 15,6-1-2-15,7-1-1 16,7-2-2-16,7-3-2 15,12-1-10-15,-2-15-13 16,15 1-14-16,-2-8-1 16,9-4 0-16,-4-7 1 15</inkml:trace>
  <inkml:trace contextRef="#ctx0" brushRef="#br0" timeOffset="67">15288 1957 112 0,'-26'4'42'16,"3"8"-1"-16,0-4-1 15,7 2-33-15,5-1-6 16,8-1 0-16,9-2 0 16,8-2 0-16,4-2 0 15,3 0 0-15,-2-1 0 16,2 2 1-16,-6 1 0 15,-5 5 0-15,-9 2-2 16,-7 5 0-16,-5 2 0 16,-4 1 0-16,-1 2 0 15,-1-4-5-15,6 3-8 16,-3-12-7-16,19 4-13 15,-5-12-11-15,16-5 0 16,1-7-1-16</inkml:trace>
  <inkml:trace contextRef="#ctx0" brushRef="#br0" timeOffset="68">15715 1657 104 0,'-6'-5'39'0,"-2"9"1"16,-5-1-1-16,4 4-38 15,-5 5-2-15,0 1-3 16,7 7-11-16,-2-7-24 15,10 3 1-15,2-8-1 16,11 0 0-16</inkml:trace>
  <inkml:trace contextRef="#ctx0" brushRef="#br0" timeOffset="69">15884 1652 100 0,'-10'-1'37'16,"-5"14"2"-16,-6 0-6 15,-7 6-42-15,3 10-28 16,-4 0 1-16,2 10-1 15,-1-2-1-15</inkml:trace>
  <inkml:trace contextRef="#ctx0" brushRef="#br0" timeOffset="70">11265 2512 79 0,'11'-13'40'16,"1"6"-1"-16,-9-1 0 15,-3 8-22-15,5-6-13 0,-5 6-1 16,0 0 0-16,2 14-1 15,-2 3-1-15,1 7 0 16,0 6-1-16,0 5 0 16,0 6 0-16,1 3 0 15,0-1 0-15,0 0 0 16,-1-5 0-16,1-7 0 15,-1-5 0-15,1-6 0 16,0-8 0-16,2-5 0 16,-4-7 0-16,9-8 0 15,-3-5 0-15,0-2 1 16,0-4-1-16,1-2 0 15,2-1 0-15,0 1 0 16,1 1 0-16,3 5-1 0,1 4 1 16,2 4-1-16,0 5 1 15,0 4-1-15,-2 6 1 16,-3 2 0-16,-2 4 0 15,-8 4 0-15,-4 1 0 16,-6 1 1-16,-5 0-1 16,-4-1 0-16,-3-3 0 15,0-4-2-15,3-3-2 16,2-10-9-16,16 1-10 15,-9-11-13-15,21-1-3 16,3-9-2-16,11 2 1 16</inkml:trace>
  <inkml:trace contextRef="#ctx0" brushRef="#br0" timeOffset="71">11656 2728 92 0,'-9'8'38'15,"-5"-1"0"-15,4 6 1 16,-4 0-35-16,5 5 0 15,-1 2 0-15,5 2-1 16,1 0 0-16,6 0-1 16,3-3 1-16,7-3-1 15,3-6-1-15,6-7 0 16,5-7-1-16,1-6 0 16,4-4 1-16,-2-6-1 15,-2-2 1-15,-3-2-1 16,-3-1 0-16,-3 3 0 15,-7 2 0-15,-4 6-1 0,-4 6 1 16,-3 8-1-16,-5 12 1 16,-1 8-1-16,-3 13 0 15,-3 11 0-15,-2 10 2 16,1 8-2-16,-3 5 2 15,1 0-1-15,0-2 0 16,1-7 1-16,4-8 0 16,1-12 0-16,1-10-1 15,2-11 3-15,6-17-3 16,0 0 0-16,-3-18 1 15,8-5-1-15,-1-8 0 16,4-8 0-16,2-8-1 16,3-7 0-16,4 0-2 15,0-3-1-15,8 7-10 0,-9-6-6 16,13 17-6-16,-9-4-7 15,6 14-9-15,-1 4-2 16,5 8 2-16</inkml:trace>
  <inkml:trace contextRef="#ctx0" brushRef="#br0" timeOffset="72">12967 2525 95 0,'-22'4'40'0,"-7"-2"-1"15,2 7 0-15,-5-2-37 16,8 2 0-16,1-1-1 15,6 1 0-15,5 0 0 0,7-1-1 16,8 0 1-16,5 1 0 16,9 1-1-16,3-1 0 15,2 3 0-15,3 2 0 16,-2 2 0-16,-5 1 0 15,-7 3 1-15,-6 0-1 16,-10 1 1-16,-6 0 0 16,-8-1-1-16,-3-2 1 15,0-1-2-15,-1-6-1 16,6-2-2-16,4-4-2 15,14 2-12-15,1-15-10 16,16 4-11-16,0-5-1 16,12 2-1-16,0-5 3 0</inkml:trace>
  <inkml:trace contextRef="#ctx0" brushRef="#br0" timeOffset="73">13173 2718 92 0,'0'0'39'0,"-11"-3"2"16,3 10-2-16,-9 0-35 15,4 3-1-15,-2 3 0 16,0 3-1-16,-1 1 0 16,2 2 0-16,1-2-1 15,2-2 0-15,4-2 0 16,0-3 0-16,5-3 0 15,2-7-1-15,6 0 0 0,2-6 0 16,2-4 1-16,2-3-1 16,0-5 0-16,2-1 0 15,-1-2 1-15,0-4-1 16,-1 4 0-16,-2 1 1 15,-2 4-1-15,-3 2 0 16,0 6 0-16,-5 8 1 16,7 0-1-16,-5 8 0 15,-1 2 0-15,2 2 1 16,0 2-1-16,2 0 0 15,3-3 0-15,4 0 1 16,5-8-1-16,4-2 1 16,5-6 0-16,3-3 0 15,2-4 0-15,2-2-1 0,-3 0 1 16,-4 1 0-16,-6 5 0 15,-5 0 0-15,-6 6-1 16,-9 2 0-16,2 11 0 16,-7 1 0-16,-1 5-1 15,0 1-1-15,2 3-2 16,1 0-2-16,9 2-6 15,-4-10-7-15,19 6-5 16,-6-17-3-16,17 7-3 16,-8-14-11-16,10 0 2 15,-5-6 2-15</inkml:trace>
  <inkml:trace contextRef="#ctx0" brushRef="#br0" timeOffset="74">13677 2683 91 0,'-9'-5'39'15,"-7"0"3"-15,2 10-3 16,-7 2-30-16,3 5-5 15,0 3-1-15,3 3 0 16,1 2-1-16,5 2 0 16,5-2-1-16,5-1 1 15,7-5-1-15,4-6-1 16,6-6 1-16,5-6 0 15,3-4-1-15,0-6 1 16,1-3 0-16,-2-2 0 16,-4-1 0-16,-5 2 0 15,-4 3 0-15,-4 4 0 16,-4 3-1-16,-4 8 0 0,-8 0-1 15,1 8 1-15,-2 6-2 16,0 1 0-16,2 4-1 16,2-2-2-16,6 3-2 15,1-8-5-15,14 5-7 16,-4-15-4-16,18 4-5 15,-6-14-2-15,13 1-10 16,-2-9 2-16,6 0 2 16</inkml:trace>
  <inkml:trace contextRef="#ctx0" brushRef="#br0" timeOffset="75">14089 2659 107 0,'-22'7'41'16,"8"7"1"-16,-6-2-3 0,2 6-36 15,1 2 0-15,7 1-2 16,2-1 0-16,6-2-2 15,6-3-1-15,5-9-3 16,8 0-5-16,-3-15-10 16,13 6-6-16,-11-13-15 15,8 0 1-15,-6-8 0 16,4 0 1-16</inkml:trace>
  <inkml:trace contextRef="#ctx0" brushRef="#br0" timeOffset="76">14153 2511 98 0,'-10'-24'40'0,"3"10"0"16,-3 0-2-16,8 7-32 15,2 7-6-15,0 0-5 0,8 7-14 16,-8-7-20-16,21 5 0 16,-6-7-1-16,6 3 1 15</inkml:trace>
  <inkml:trace contextRef="#ctx0" brushRef="#br0" timeOffset="77">14460 2352 108 0,'-6'7'41'16,"0"10"1"-16,-11 1 0 15,7 11-36-15,-7 3-3 16,0 9 0-16,1 3 0 16,1 2-2-16,4 1 0 15,4-4-2-15,2-5-2 0,4-6-1 16,7-9-1-16,2-13-6 15,16-3-9-15,-6-21-6 16,18-1-15-16,-6-13 1 16,6-3 0-16,-5-11 1 15</inkml:trace>
  <inkml:trace contextRef="#ctx0" brushRef="#br0" timeOffset="78">14662 2392 126 0,'-12'10'41'0,"1"18"2"15,-10 5-4-15,2 9-36 16,0 2-4-16,3-1-3 15,8 2-4-15,-4-13-13 16,16 4-7-16,-10-14-16 16,12-3 1-16,-3-11-2 0,5-4 2 15</inkml:trace>
  <inkml:trace contextRef="#ctx0" brushRef="#br0" timeOffset="79">15371 2851 46 0,'2'5'33'15,"-2"-5"1"-15,-1 7 1 0,-6-10-22 16,7 3-1-16,-12-6-1 15,6 0-2-15,-10-7-2 16,0 0-1-16,-6-7-1 16,-2-1 0-16,-5-6-1 15,-2-4-1-15,-2-3 0 16,-1-3-1-16,1-5-1 15,5-2 0-15,4-1 0 16,5-1 0-16,7 0-1 16,7 3-1-16,7 3 0 15,8 4 2-15,6 6-2 16,3 6 2-16,2 5-2 15,2 6 2-15,1 8-1 0,-1 5 0 16,-5 9 2-16,-6 7-1 16,-7 8 0-16,-8 10 0 15,-9 7 0-15,-7 8-1 16,-9 6 1-16,-5 4-1 15,0-3-1-15,1-1 1 16,8-7-1-16,12-5 0 16,14-11 0-16,17-9-1 15,21-10-5-15,10-17-11 16,26 2-8-16,-6-14-13 15,16-4 0-15,-5-10-2 16,5-1 1-16</inkml:trace>
  <inkml:trace contextRef="#ctx0" brushRef="#br0" timeOffset="80">15902 2427 83 0,'7'-13'36'16,"-1"3"0"-16,-4-8-7 15,0 9-22-15,-7-1 0 16,2 4 1-16,-12 0 1 16,-2 6-2-16,-9 5-1 15,-4 7-2-15,-8 4 0 16,-3 10-1-16,-3 5-1 15,-3 6 0-15,4 4-2 0,5 2 0 16,5 0 0-16,12-2-1 16,12-5 0-16,13-7-1 15,16-6-2-15,11-9-2 16,17-3-5-16,0-14-14 15,13 2-16-15,-5-10 2 16,3 1-2-16,-9-6 3 16</inkml:trace>
  <inkml:trace contextRef="#ctx0" brushRef="#br0" timeOffset="81">15972 2614 109 0,'-17'6'40'15,"-6"-1"1"-15,5 9-6 16,-5-2-29-16,3 5-2 0,0 1-1 15,5 1-1-15,2 1 0 16,7-1-1-16,5-3 0 16,9-2 0-16,6-5-1 15,7-5 0-15,6-6 0 16,2-4 0-16,2-8 0 15,-1 0 0-15,-3-5-1 16,-3-1 0-16,-6-1-1 16,-6-1 0-16,-3 5-2 15,-9-1-4-15,2 10-11 16,-11-3-18-16,9 11-4 15,-7-7 1-15,7 7 0 16</inkml:trace>
  <inkml:trace contextRef="#ctx0" brushRef="#br0" timeOffset="82">16363 2599 94 0,'12'-1'39'16,"-12"1"2"-16,0 0-3 15,-19 7-31-15,0 5-3 16,-8 2-2-16,-3 6 0 15,-3 1 0-15,-1 3-1 16,1-1 0-16,3-2-1 16,8-2-3-16,4-5-2 15,11 0-10-15,-4-12-21 16,11-2-4-16,8-8 1 0,2 0 0 15</inkml:trace>
  <inkml:trace contextRef="#ctx0" brushRef="#br0" timeOffset="83">16146 2669 103 0,'2'-8'40'0,"-7"-1"2"16,5 9-3-16,0 0-29 15,2 9-3-15,6 1-2 16,10 3-2-16,4 1-2 16,4 2-2-16,5 0-3 15,2-2-4-15,10 4-12 16,-15-11-12-16,8 6-11 15,-10-6 0-15,0 4 0 16</inkml:trace>
  <inkml:trace contextRef="#ctx0" brushRef="#br0" timeOffset="84">16493 2833 124 0,'0'0'44'16,"0"0"0"-16,0 0-3 16,0-11-41-16,-1 4-3 15,1 7-11-15,-10-12-15 16,10 12-15-16,-12-6 0 15,3 7-2-15,-4 0 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0:13:43.09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9379 1132 59 0,'0'0'33'0,"12"-62"0"15,-12 62-1-15,0 0-21 16,0 0-12-16,-53-58 1 16,53 58 0-16,-62-24 1 0,62 24 1 15,-88-21 0-15,35 13-1 16,-9 1 1-16,-7-1 2 15,-7 3-1-15,-2 0 1 16,-11 2 0-16,-3-2 0 16,-6 5-1-16,-4-1 0 15,-6 2 0-15,-1-1-1 16,-8 1-1-16,-1 0 1 15,-6 2-1-15,0-1-1 16,-8 0 0-16,1 3 0 16,-6 3 0-16,0-1 0 15,-4 2 0-15,-1 3 0 16,-1-1 0-16,2 3 0 15,-4 0 1-15,3 3 1 0,-1 3-1 16,2 0-1-16,2 2 1 16,4 4-1-16,56-11 0 15,-183 45 0-15,26-2-1 16,32 1 0-16,10-15-1 15,32 14 2-15,17-2-2 16,19 2 2-16,28-8-2 16,4-2 2-16,2 2-2 15,4-1 1-15,4-3 1 16,3-1-1-16,5 0 2 15,4 0-1-15,5 1 0 16,2 3 0-16,4 0 0 16,2 3-1-16,-1 0 1 15,4 5-1-15,3-1 0 0,4 4 0 16,6 1 0-16,10-4 0 15,6-3 0-15,11 0 0 16,7-1 0-16,11-2 2 16,9-4-2-16,8-4 1 15,12 1 0-15,11-7-1 16,15-1 0-16,4-7 1 15,13 2-1-15,8-5-1 16,9 0 1-16,10-2 0 16,6-3 0-16,3-1 1 15,6-4 0-15,9 1 0 16,4-7 0-16,11-4 1 15,10-3-1-15,4-7 1 0,8-4 0 16,14-3-1 0,3-4 1-16,9-3 0 0,2-1-1 15,5 1 1-15,0-1-1 16,1 0 0-16,1 2 1 15,-2-2-1-15,-2-6 1 16,-1 2-1-16,-3-7-1 16,-1-2 0-16,-3-8 1 15,-2-8-1-15,-5-7 0 16,-3-4 0-16,-8-3 0 15,-4-4-1-15,-12-2 1 16,-5 0-1-16,-11-1 1 16,-9 1 1-16,-10 2-1 15,-14 0 2-15,-10-2-1 16,-10-1 2-16,-11-2-1 0,-3 0 3 15,-11-1-1-15,-4-1 0 16,-11-2-1-16,-42 75 1 16,42-78 0-16,-42 78-1 15,33-81-1-15,-33 81-2 16,11-80 2-16,-11 80-1 15,-25-78 2-15,25 78-2 16,-79-74 1-16,22 29 0 16,-18 9-1-16,-14 6 1 15,-12 1-4-15,-17 2-32 16,-2 2-4-16,-9 7 1 15,-3 3-3-15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5.png"/><Relationship Id="rId7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6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11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5334721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Recap on Democritus and John Dalton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Who found out what – and in which order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JJ Thomson’s plum pudding model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Thomson’s model of the atom is called –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project undertaken by Ernest Rutherford, what he and his team did, what the results were and what was surmised from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Rutherford model of the atom is like – and how this was found out.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Y12 Pathfinder book to make notes on Rutherford’s model of the atom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key facts that we need to know to expand out into a full answer for a test question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Rutherford’s picture using James Chadwick’s findings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humanity found the Y11 Science “picture”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the first assignment from the workbook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first workbook assignment will be and then set a due 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08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4468192"/>
              </p:ext>
            </p:extLst>
          </p:nvPr>
        </p:nvGraphicFramePr>
        <p:xfrm>
          <a:off x="533400" y="533400"/>
          <a:ext cx="8094663" cy="237134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12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Entry skills for Y12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Feb 2015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Models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1840" y="591480"/>
              <a:ext cx="8708760" cy="5365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7080" y="582840"/>
                <a:ext cx="8738640" cy="537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201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096425" cy="6781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27160" y="336960"/>
              <a:ext cx="8678520" cy="4487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6720" y="325800"/>
                <a:ext cx="8699400" cy="450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184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9440" y="501480"/>
              <a:ext cx="5090040" cy="5189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4680" y="488520"/>
                <a:ext cx="5120640" cy="521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480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7680" y="282240"/>
              <a:ext cx="8741880" cy="5371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3280" y="268560"/>
                <a:ext cx="8764560" cy="5398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544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36" y="1371600"/>
            <a:ext cx="9142398" cy="540067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832320" y="364320"/>
              <a:ext cx="8243640" cy="1710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19000" y="352080"/>
                <a:ext cx="8273520" cy="173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721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0"/>
            <a:ext cx="8915401" cy="23383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819" y="3100387"/>
            <a:ext cx="9045808" cy="360521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2971800" y="2357438"/>
              <a:ext cx="5105400" cy="842962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58480" y="2344120"/>
                <a:ext cx="5135279" cy="87211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126440" y="333000"/>
              <a:ext cx="2381760" cy="780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13120" y="319320"/>
                <a:ext cx="2409120" cy="80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1660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1383</TotalTime>
  <Words>257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</cp:revision>
  <dcterms:created xsi:type="dcterms:W3CDTF">2006-08-16T00:00:00Z</dcterms:created>
  <dcterms:modified xsi:type="dcterms:W3CDTF">2015-02-10T20:45:25Z</dcterms:modified>
</cp:coreProperties>
</file>