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59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3:30:16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12200 7973 49 0,'15'-22'33'16,"0"2"2"-16,-3 1-2 15,-5-3-16-15,2 9-13 0,-6-4-1 16,-3 17 2-16,13-21 0 15,-13 21 2-15,12 16-1 16,-5 18 0-16,-8 8-1 16,2 16 0-16,-8-3 0 15,7 3-1-15,7-19-1 16,19-33-1-16,29-52 1 15,44-53 0-15,54-63-2 16,49-56-8-16,56-23-20 16,7-42-12-16,15-10-1 15,-17 2-2-15,-21 34 0 16</inkml:trace>
  <inkml:trace contextRef="#ctx0" brushRef="#br0" timeOffset="2228.1274">10248 8966 62 0,'-89'-11'36'16,"2"3"-1"-16,-4-3 0 0,8 3-20 15,-9-4-13-15,1 8 0 16,2-1 0-16,1 6 1 16,-4 1-2-16,3 5 0 15,1 0 0-15,1 4 0 16,3 4 0-16,-1 4 0 15,4 7-1-15,2 8 1 16,4 10-1-16,4 11 1 16,4 9-1-16,6 8 1 15,8 10-1-15,10 1 2 16,13 4-2-16,17-4 2 15,21-6-2-15,22-10 1 16,23-8 0-16,23-5 0 16,17-7-1-16,24-3 0 0,14-6 1 15,10-1-1-15,8-6 1 16,10-3-1-16,4-11 1 15,3-15 0-15,-2-23 0 16,-1-22 1-16,-3-31-1 16,0-22 0-16,-10-27 2 15,-13-15-1-15,-18-16 0 16,-22-5 0-16,-29 5-1 15,-33 11 0-15,-44 18 0 16,-43 26 0-16,-46 32-1 16,-45 31 0-16,-41 33 0 15,-34 34-1-15,-21 33 1 16,-10 17-3-16,8 16-2 0,11-14-29 15,42-11-5-15,36-30-1 16,59-29-2-16</inkml:trace>
  <inkml:trace contextRef="#ctx0" brushRef="#br0" timeOffset="4865.2782">12253 9826 76 0,'12'-12'36'0,"-1"-9"0"16,9 7-1-16,-7-14-28 15,9 10-1-15,-4-5 0 16,7 14 1-16,-8 12-1 0,-1 28 0 15,-14 17-1-15,-6 23 0 16,-10 2-1-16,3 1 0 16,6-18-2-16,22-30 1 15,27-52-2-15,46-59 0 16,51-59-4-16,47-60-11 15,54-23-15-15,3-42-13 16,20-11-1-16,-9-10-2 16</inkml:trace>
  <inkml:trace contextRef="#ctx0" brushRef="#br0" timeOffset="10780.6166">15457 10504 68 0,'0'0'38'15,"0"0"-1"-15,-13-8 1 16,13 8-25-16,0 0-10 16,0 0-1-16,1 11-1 15,-1-11 0-15,7 17 0 16,-2-6-1-16,5 0 0 15,0 0 1-15,9 1-1 16,3-4 0-16,3-3 1 16,12-1 0-16,3-2 0 15,7 1 0-15,9-1 0 16,6 2 0-16,8 3 0 0,7-1-1 15,10 1 1-15,12 0-1 16,12-4 0-16,15-5 1 16,13-6-1-16,18-7 0 15,14-5 0-15,13-3 0 16,10-2 0-16,5-3 0 15,4 4 1-15,2 5-1 16,-1 1 0-16,-2 8 0 16,-4 4 0-16,-2 4 1 15,-2 3 0-15,4 1-1 16,-1-3 1-16,3-2 0 15,10-2 0-15,6-8 0 16,8-3 1-16,5-5-4 16,6 1 4-16,2-1-3 15,-1 0 2-15,-1 5-2 0,-5 4 3 16,-9 7-4-16,-13 4 2 15,-7 6 2-15,-16 5-3 16,-9 2 3-16,-16 0-3 16,-11-1 3-16,-13 0-3 15,-7-6 2-15,-11 0-2 16,-9-5 1-16,-5-2 1 15,-8-1-1-15,-8 0 1 16,-10 1-1-16,-11-1 0 16,-12 3 1-16,-7 3-1 15,-9 1 0-15,-11 2 0 16,-5 0 1-16,-5 1-1 15,-4 0 0-15,-3-2 0 16,0 2 0-16,-11-7 0 0,17 10 0 16,-17-10 0-16,12 5 0 15,-12-5 0-15,13 4 0 16,-13-4 0-16,24-4 0 15,-8 2 0-15,4-3 0 16,4 2 0-16,5-2-1 16,1 2 1-16,4-1-1 15,1 1 0-15,-1 2 0 16,-2 1 1-16,-5 0-1 15,-1 0 0-15,-6 1 1 16,-2-1 0-16,-8 0 0 16,-10 0 1-16,15-1-1 15,-15 1 1-15,12-4 0 16,-12 4-1-16,14-5 1 0,-14 5 0 15,20-3-1-15,-10 3 0 16,0 3 1-16,1 0-1 16,-11-3 0-16,15 12 0 15,-15-12 0-15,11 19 0 16,-6-5 0-16,0 3 0 15,2 4 0-15,-2 2-1 16,0 0 1-16,2 5 0 16,1-2 0-16,-3 6 0 15,1-1 0-15,-2-3 0 16,0 2 0-16,-2-1 0 15,0 5 0-15,-2-3 0 16,0 3 0-16,-3 1 0 16,-1 3 1-16,2 1-2 0,-1 1 0 15,0-1 1-15,1 1-1 16,2 0 0-16,-1 0-1 15,1 0 2-15,2-2-1 16,0 4 0-16,1 3 2 16,-1 2-2-16,-2 2 2 15,-2 6-2-15,-2 1 2 16,-3 4-1-16,-1 8 1 15,-6-1-1-15,-2 1 0 16,-2 2-1-16,-2 0 0 16,5 0 0-16,-1 4 0 15,4-4 0-15,-1-3-1 16,5-2 1-16,1-3 2 0,4-2-1 15,0-1 1-15,1-4-1 16,0-4 0-16,1-3 0 16,-3 1 0-16,2-1 0 15,-2-1-1-15,-1 3 1 16,0-2-2-16,0 1 2 15,-1-1 0-15,3-2 0 16,0-5 0-16,1-6 0 16,1-4 0-16,1-5 0 15,1-10 0-15,1-2-1 16,-2-14 1-16,2 14 0 15,-2-14 1-15,0 0-1 16,0 0 0-16,0 0 1 16,0 0-1-16,0 0 0 15,0 0 1-15,0 0-1 0,-11 4 0 16,-1-1 0-16,-6 1 0 15,-7 2 0-15,-10 1 0 16,-8 1 0-16,-7-1 1 16,-8 2-1-16,-4-1 0 15,-9 0 0-15,-5-2 1 16,-2 1-2-16,-8-1 2 15,-2-2-2-15,-9 4 1 16,-6 0 0-16,-6 2 0 16,-6-2-1-16,-5 2 1 15,-9-2 0-15,-3 0 1 16,-6-1-2-16,-2 1 1 15,-9-5 0-15,-1 1 0 16,-6 1 0-16,-5-4-1 0,-1 5 1 16,-5-6-1-16,0 3 1 15,-8-3 0-15,7 0 0 16,-2-1 0-16,0-6 0 15,2-1 0-15,2-5 0 16,5 1 1-16,-1-1-1 16,1-4 0-16,-2 2 0 15,-1 0 1-15,-4 2-1 16,-9 5 0-16,-5 2 0 15,-3 4 0-15,-7 3-1 16,-2 2 1-16,1 2 0 16,-1 2-1-16,1-2 1 15,5 0 0-15,4-1 0 16,7-2 0-16,3-3 0 15,6 0 0-15,5-3 0 0,2-1 0 16,5 0 0-16,1-2 0 16,0 2 0-16,-1 0 0 15,3 2 1-15,-1 2-1 16,-4 1 1-16,0 1-1 15,4 4 0-15,4-2 1 16,7 1-1-16,5-1 1 16,9-1-1-16,6-2 0 15,12-4 1-15,9-2-1 16,4-1 1-16,8 3-1 15,7-4 0-15,2 1 0 16,4 0 0-16,2 1 0 0,3 3 0 16,0 0 0-1,3 1 0-15,4 2 0 0,6-1 0 16,4 1 0-16,10-1 0 15,9-5 0-15,4-1 0 16,10-8 0-16,7-6 0 16,4-8 0-16,4-6 0 15,2-9 0-15,1-6 0 16,2-4 0-16,-2-6 0 15,2-9 0-15,1-4 0 16,-3-7 0-16,4-10 0 16,1-6 0-16,3-10 0 15,1-8-1-15,3-5 1 16,0-4 1-16,2-2-2 15,1-1 2-15,-3 4-2 0,-1 6 2 16,0 6-1-16,-4 5 2 16,-3 4-1-16,0 1 1 15,0 5-1-15,0 0 0 16,1 4 0-16,3 3 1 15,-1 5-2-15,2 7-1 16,1 7 2-16,1 8 0 16,-3 11 0-16,2 11-1 15,-5 9 1-15,3 8-1 16,-4 6 1-16,1 5-1 15,-1 11-1-15,0-11 1 16,0 11 0-16,0 0-1 16,0 0 1-16,0 0 0 15,13 7 0-15,-3 1 0 0,5 2 0 16,4 0-1-16,8 3 1 15,8-1 0-15,9 2-1 16,11 0 0-16,8-1 1 16,11-6-1-16,10-1 0 15,9-1 2-15,10-4-2 16,8 2 1-16,4 0 0 15,5 0 0-15,2 2 0 16,2 4 0-16,4 3 0 16,0 0 0-16,-3 5 0 15,0-1 0-15,-1 2 0 16,3 2 0-16,5-2 0 15,1 0 1-15,1-5-2 16,0 0 1-16,5-6 0 0,5-1 0 16,2-4 1-16,-3-1-1 15,-4-1 0-15,0 0 0 16,-7 3 0-16,-4 0 1 15,-5 5-1-15,-17 4 0 16,-10 5 0-16,-10 1-2 16,-8 7-3-16,-22-17-20 15,4 5-14-15,-16-18-1 16,-4-15-3-16,-3-17 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42:13.2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8571 7273 74 0,'3'-10'35'15,"-3"10"1"-15,0 0 0 16,14 11-31-16,-17 2 0 15,1 13-2-15,-1 10 0 16,1 17 0-16,-5 13-1 16,0 16-1-16,-2 8-1 15,-1 9 2-15,0 2-3 16,1-4 1-16,2-9 0 15,1-16-1-15,2-15 0 0,5-19 1 16,2-18 0-16,-3-20 0 16,18-42 1-16,-3-12 0 15,0-19 0-15,2-14 1 16,-2-14-1-16,3-15 1 15,0-8-1-15,-3 7 1 16,0 11-1-16,-1 12 0 16,0 16-1-16,-1 16 1 15,6 17-1-15,2 19 0 16,5 15 0-16,3 15 0 15,5 14-1-15,3 5 1 16,5 9 1-16,-4 9-2 16,-1 7 2-16,-8 5-1 15,-16 9 0-15,-16 6 1 0,-17 7-1 16,-17 5 0-16,-19-3 0 15,-8-9 2-15,-4-7-5 16,1-22-5-16,25-11-27 16,4-30-3-16,26-24 1 15,17-24-1-15</inkml:trace>
  <inkml:trace contextRef="#ctx0" brushRef="#br0" timeOffset="384.022">9376 7121 75 0,'35'-6'36'0,"-18"6"0"15,-4 15 1-15,-14-1-20 0,-2 18-14 16,-4 8 1-16,0 18-1 16,-5 12 1-16,-3 17-1 15,-6 12-1-15,-6 11-1 16,-2 3 0-16,-1-7 1 15,-1-8-2-15,6-13 0 16,4-16 0-16,11-17 0 16,11-23 0-16,15-23 0 15,15-25 0-15,8-12 2 16,8-12-1-16,4-4 0 15,-1-4 1-15,1 3-1 16,-8 4 0-16,-8 12 1 16,-11 18-1-16,-7 16-1 15,-12 16 0-15,-5 13-2 0,-5 8 1 16,0 4-2-16,5 2-1 15,0-6-5-15,17 2-14 16,2-22-16-16,20-4-1 16,2-21 1-16,18-4 1 15</inkml:trace>
  <inkml:trace contextRef="#ctx0" brushRef="#br0" timeOffset="833.0477">10117 7866 96 0,'0'0'38'0,"-23"-10"0"16,11 23-1-16,-10 1-32 15,7 12-1-15,-1 6-2 16,6 2 0-16,4-2-2 0,6 2 1 16,6-8-1-16,4-6 0 15,9-10 0-15,4-15 1 16,7-12 1-16,1-7 0 15,2-7-1-15,0-6 1 16,-3-3-1-16,1 0 1 16,-3 1-2-16,-4 12 1 15,-6 8-1-15,-3 16 0 16,-5 17-1-16,-6 21-2 15,-4 19 2-15,-8 18-1 16,-6 18 1-16,-2 12-1 16,-6 4 1-16,1 2 1 15,-4-8 0-15,0-11 1 16,6-17 0-16,3-18 0 15,3-20 0-15,7-17 0 0,6-17-1 16,1-32 1-16,9-14-2 16,7-16 1-16,1-12-2 15,3-12 0-15,6-10-1 16,-3-3-2-16,8 15-7 15,-13 0-23-15,9 19-3 16,-7 3 1-16,9 19-1 16</inkml:trace>
  <inkml:trace contextRef="#ctx0" brushRef="#br0" timeOffset="1183.0677">10965 7796 97 0,'-13'13'38'16,"-16"-6"2"-16,2 11-2 15,-19-4-32-15,11 4-1 16,-5-6-2-16,10 3 0 16,7-3-1-16,10-2-1 15,13-10 0-15,21 4-1 16,10-9 0-16,7-1 0 15,5 2 0-15,-1 3 0 16,-1 2 0-16,-10 6 0 16,-10 9 0-16,-14 11 0 15,-14 7 0-15,-7 3-1 16,-13 2 0-16,2-1 0 15,-1-7 0-15,4-5-3 0,12-6-1 16,10-20-6-16,10-4-25 16,12-23-4-16,22-1 2 15,-1-13-1-15</inkml:trace>
  <inkml:trace contextRef="#ctx0" brushRef="#br0" timeOffset="1345.077">11255 7810 69 0,'14'-29'38'16,"-4"17"0"-16,-10 12 0 15,-7 10-10-15,-11 10-22 16,1 14-2-16,-2 6-3 15,1 9 0-15,0 6-1 16,5 0-1-16,5-5 0 16,6-9-4-16,12-1-6 15,-2-23-27-15,21-8-1 0,1-29 0 16,18-7 1-16</inkml:trace>
  <inkml:trace contextRef="#ctx0" brushRef="#br0" timeOffset="1484.0847">11486 7565 86 0,'-23'-18'39'15,"-8"6"-1"-15,7 15-2 16,0 11-22-16,6-9-49 16,23 10-5-16,7-5 0 15,22 7 0-15</inkml:trace>
  <inkml:trace contextRef="#ctx0" brushRef="#br0" timeOffset="1713.098">11910 7721 106 0,'-39'15'41'0,"-13"-3"2"16,9 13-2-16,-9 1-35 15,14 5-2-15,4 6-1 16,12 7-1-16,12 1-3 15,13-6-1-15,17 0-3 16,4-22-23-16,21 12-15 16,-2-21 1-16,13-3-2 15,-3-19 1-15</inkml:trace>
  <inkml:trace contextRef="#ctx0" brushRef="#br0" timeOffset="2085.1193">12384 7711 99 0,'-17'4'40'16,"-11"-3"1"-16,7 11-1 15,-16 1-36-15,15 3 0 16,-1 2-1-16,7 7 0 0,5 0-2 16,10-1 1-1,10-2-2-15,11-7 0 0,9-2-1 16,3-5 1-16,9-2-1 15,-5-3 1-15,-4 3-1 16,-4 0 1-16,-13 5 1 16,-10 6-1-16,-14 1 0 15,-9 9 0-15,-7-2-1 16,-1-1-2-16,2 7-8 15,-9-16-28-15,17 3-3 16,-2-14 1-16,18-4-2 16</inkml:trace>
  <inkml:trace contextRef="#ctx0" brushRef="#br0" timeOffset="2517.1439">13446 7753 98 0,'0'0'40'0,"5"-15"-1"15,-5 15 0-15,-5 22-37 16,1-4-1-16,-5 13-1 15,-2 7 0-15,2 13 0 16,-2-2-2-16,7 5 0 16,0-11-5-16,14 5-7 15,-6-22-24-15,18-5-1 16,-2-23-1-16,16-13 2 15</inkml:trace>
  <inkml:trace contextRef="#ctx0" brushRef="#br0" timeOffset="2667.1526">13503 7489 82 0,'-59'-26'41'0,"13"20"-3"16,-1 5 1-16,23 12-24 16,14 2-26-16,10-13-27 15,34 12 0-15,14-13-1 16,26 7-1-16</inkml:trace>
  <inkml:trace contextRef="#ctx0" brushRef="#br0" timeOffset="2970.1699">14040 7649 77 0,'-24'21'41'0,"-12"-9"-2"16,8 10 1-16,-12-13-17 16,10 9-21-16,7-3 0 15,10 1-1-15,10-3-1 16,8 2 0-16,15-4 0 15,14-1 0-15,6 0 1 16,3 0 0-16,-1 5-1 16,-5 2 2-16,-12 2-1 15,-11 3 1-15,-15 4-1 16,-14 1 1-16,-12-2-1 15,-7 3-1-15,-1-6-3 16,-2-19-14-16,16 3-22 16,2-13-2-16,25-5 0 15,7-11-3-15</inkml:trace>
  <inkml:trace contextRef="#ctx0" brushRef="#br0" timeOffset="3307.1891">14759 8002 80 0,'-28'9'41'0,"0"-7"-3"16,12 5 1-16,1-5-22 15,13-12-30-15,21 8-25 16,9-9-1-16,19 7 2 15,1-7-3-15</inkml:trace>
  <inkml:trace contextRef="#ctx0" brushRef="#br0" timeOffset="3449.1973">15357 7988 105 0,'0'15'41'16,"-12"-14"-2"-16,12-1 0 16,-16 6-40-16,4-20-29 15,12 14-9-15,13-24-1 16,8 12 0-16</inkml:trace>
  <inkml:trace contextRef="#ctx0" brushRef="#br0" timeOffset="3591.2054">15760 8063 93 0,'1'17'40'0,"0"0"1"16,-1-17-5-16,-13-10-34 16,19-4-40-16,0-10-3 0,14 2 0 15,-4-7-2-15</inkml:trace>
  <inkml:trace contextRef="#ctx0" brushRef="#br0" timeOffset="5708.3265">14358 6769 80 0,'-21'-13'39'15,"5"16"-2"-15,-8-1 1 16,2 4-18-16,-5 1-21 15,2 5 0-15,3 4 1 16,1 2 0-16,-2-1 0 16,2 3 0-16,-1-3 0 15,-4-3 1-15,-2-7-1 16,-8-11 0-16,-4-10 0 15,-12-9 0-15,-12-11 1 0,-11-14-2 16,-12-10 1 0,-13-7-1-16,-10-6 2 0,-14-2-1 15,-10-1 1-15,-5 5-1 16,-5 4 2-16,-5 13-2 15,-4 13 1-15,1 13 0 16,2 14 0-16,1 17-1 16,2 19 0-16,1 12-1 15,7 6 1-15,7 2-1 16,14-1 0-16,14-10 0 15,13-4 0-15,15-16 0 16,12-15 0-16,13-13 0 16,8-18 1-16,5-9-1 15,-4-10 1-15,-5-5 1 0,-14 2 0 16,-11 3 1-1,-14 6 0-15,-12 12 0 0,-19 13 1 16,-15 18-1-16,-14 15 0 16,-10 17 0-16,-7 10-1 15,-8 13 0-15,-9 12 0 16,0 11-2-16,3 11 1 15,2 13 1-15,7 3-2 16,10 6 2-16,15-4-2 16,18-4 2-16,24-14-2 15,21-16 2-15,22-18-2 16,19-23 0-16,19-24 0 15,12-24 0-15,9-13 0 16,3-7 1-16,-8-7 0 16,-10 2 0-16,-12 1-1 0,-16 11 1 15,-18 19 0-15,-14 23-1 16,-13 21 1-16,-8 19 0 15,-5 28 0-15,5 22-1 16,6 25 1-16,9 16 0 16,18 12-1-16,13 5 0 15,19 1 0-15,17 2-1 16,21-4 1-16,17-11 0 15,19-12 0-15,18-14-1 16,23-18 1-16,12-23-1 16,18-20 1-16,7-33-3 15,13-20 1-15,5-25 0 16,5-16-1-16,-11-12 3 15,-10-6 0-15,-15 1 2 0,-21 6 0 16,-13 17 2-16,-23 16 0 16,-14 25 1-16,-23 18-1 15,-11 22-1-15,-6 21 1 16,-4 22-2-16,-4 16 1 15,5 7-1-15,7 5 0 16,15-7 0-16,17-9-1 16,30-16 1-16,21-18 0 15,33-27-1-15,29-23 0 16,24-25 0-16,26-23-2 15,16-18 1-15,16-18-1 16,2-9 0-16,0-4 0 16,-6-4 0-16,-19 7 2 15,-17 6-2-15,-25 12 2 0,-21 19 1 16,-32 16 0-16,-19 20 0 15,-26 15 0-15,-18 17 1 16,-13 17-1-16,-4 11 0 16,-7 10 0-16,9 3 0 15,10-6 0-15,17-7 0 16,21-12 0-16,21-18 0 15,28-20-1-15,26-20-1 16,24-23 1-16,15-20-2 16,18-16-1-16,3-14-2 15,3-2 2-15,-9-4-1 16,-15 6 2-16,-20 5 0 15,-25 17 2-15,-26 15 0 16,-32 19 2-16,-22 22 1 16,-27 16 0-16,-16 21 1 0,-18 7-2 15,-5 13 1-15,1 5-1 16,8 1-1-16,14-7 0 15,17-11 0-15,26-15-1 16,24-19 0-16,27-17-1 16,21-23 1-16,20-13 0 15,4-19-1-15,0-9 0 16,-9-8 1-16,-18-4-2 15,-25 0 3-15,-27 0-2 16,-25 6 2-16,-33 4-1 16,-17 13 2-16,-20 14 0 15,-10 19 0-15,-11 18 0 0,-3 21-1 16,-1 19 1-1,5 11 0-15,8 8-1 0,9 1-1 16,13-10 0-16,17-17 1 16,15-28-1-16,17-28 0 15,18-32 1-15,11-27-1 16,10-21 0-16,0-23 0 15,-7-17 0-15,-13-11 0 16,-16-1-1-16,-20 7 2 16,-24 12 0-16,-29 23 1 15,-27 18-1-15,-27 26 1 16,-21 29 0-16,-22 28 1 15,-14 22-1-15,-10 13-1 16,0 4 0-16,3-3 0 16,11-5-1-16,13-14 0 15,14-17-1-15,18-20 0 0,14-10 0 16,5-8-1-16,0 2 0 15,-12 7 0-15,-13 15 0 16,-24 18-1-16,-21 36-11 16,-35 13-25-16,-9 31-1 15,-21 6-1-15,2 12 0 16</inkml:trace>
  <inkml:trace contextRef="#ctx0" brushRef="#br1" timeOffset="27509.5735">13874 1129 82 0,'0'0'39'0,"65"-57"-1"16,-65 57 2-16,0 0-38 16,51 5 2-16,-34 41-3 15,-12 33 3-15,-19 19-3 16,-6 13-2-16,2 12-3 15,-8-5-30-15,20-1-3 16,6-35-2-16,6-10 1 16</inkml:trace>
  <inkml:trace contextRef="#ctx0" brushRef="#br1" timeOffset="27700.5844">13796 1701 107 0,'-37'-16'40'0,"11"9"1"16,5 0-2-16,21 7-39 15,22-13 1-15,15-10-3 16,24-7-3-16,-61 30-14 16,77-56-18-16,-30 22-2 15,10 0 1-15,-1-8-2 16</inkml:trace>
  <inkml:trace contextRef="#ctx0" brushRef="#br1" timeOffset="28034.6035">14396 1177 79 0,'0'0'40'0,"85"-93"-1"15,-85 93 1-15,61-60-27 16,-61 60-5-16,0 0-2 16,37-2-2-16,-32 48-1 0,-25 31-1 15,-6 27 0-15,-15-4 0 16,6 13-1-16,-3-3 0 15,9-9-2-15,15-36 1 16,7-12-1-16,5-15 0 16,7-14-1-16,9-16 2 15,8-17 1-15,4-13-2 16,5-6 3-16,2-7-2 15,1-2 2-15,-3 2-2 16,-2 5 1-16,-4 9 0 16,-6 11-2-16,-4 15 1 15,-2 11-1-15,-6 13-1 16,-1 5-2-16,0 7 0 0,-1-5-5 15,12 9-19-15,-5-12-12 16,13-2 0-16,1-18-1 16,10-3 1-16</inkml:trace>
  <inkml:trace contextRef="#ctx0" brushRef="#br1" timeOffset="28337.6208">15089 1769 101 0,'-12'10'38'0,"14"6"0"15,-2-16 0-15,21 6-39 16,4-12 3-16,11-7 0 16,6-5-1-16,2-5 2 0,-3-6-1 15,-4 1 2-15,-8-2-2 16,-10 1 2-16,-17 7-2 15,-13 7 0-15,-20 13 1 16,-11 7-1-16,-12 17-1 16,-2 12-1-16,-2 7 1 15,6 6-1-15,11 3 0 16,14-3-2-16,24-7-2 15,12-19-35-15,41-7-3 16,11-15 1-16,26-6-3 16</inkml:trace>
  <inkml:trace contextRef="#ctx0" brushRef="#br1" timeOffset="28965.6568">16261 1604 106 0,'2'-17'39'0,"-2"17"1"16,0 0-3-16,0 0-36 0,-3 17-1 15,-1 5 1-15,-6 7 1 16,1 5-1-16,-3 4 1 16,2 3-2-16,0-2 2 15,6-2-2-15,6-6 1 16,9-10-1-16,12-11-1 15,6-11 1-15,10-7-1 16,5-9 1-16,5-11-1 16,-1-3 2-16,-1-5-1 15,-5 1 0-15,-5 7 0 16,-9 1 0-16,-5 9 0 15,-8 6 0-15,-4 13-1 16,-11-1 0-16,7 29 0 16,-4-4 0-16,-4 2 2 0,5 2-2 15,2 2 1-15,9-6-1 16,5-6 2-16,9-10 0 15,5-11 0-15,8-11 1 16,4-12-1-16,-1-8 1 16,-5-6-1-16,-2-7 1 15,-9-4-2-15,-9 1-1 16,-8 4-1-16,-11 5-4 15,3 14-8-15,-13 1-24 16,10 13-2-16,-1 12 0 16,0 0 0-16</inkml:trace>
  <inkml:trace contextRef="#ctx0" brushRef="#br1" timeOffset="29749.7016">17382 1579 88 0,'-35'3'39'15,"1"11"1"-15,-17 1 1 16,12 11-24-16,-7-1-12 16,8 7-2-16,7 1 0 15,10 3-2-15,12-2 0 16,11-2-1-16,16-7 0 15,8-7 0-15,13-8-1 16,5-8 1-16,3-8 0 16,1-9 0-16,-3-6 0 0,-3-7 0 15,-10-2 0-15,-8-1 1 16,-6 1-2-16,-11 2 2 15,-4 9-1-15,-5 1 1 16,2 18-2-16,-15-2 1 16,4 19 0-16,3 5-2 15,2 7 2-15,2 2-2 16,7 1 1-16,5 1-1 15,12-8-1-15,6-11-2 16,12-8-2-16,-1-17-2 16,18-3-11-16,-15-20-2 15,15 0 10-15,-18 1 5 16,-1 0 4-16,-9 4 3 15,-12 2 3-15,-5 14 4 16,-19 2 12-16,9 11 1 0,-18 22-9 16,7 1-5-16,-4 2-1 15,2 8-2-15,3 1 0 16,7 2-2-16,4-4 0 15,8-3 0-15,5-9 1 16,7-12-1-16,5-12 1 16,5-11-1-16,2-10 0 15,-2-6 2-15,-1-5-2 16,-3 3 1-16,-3-1-2 15,-7 5 1-15,-7 15-2 16,-10 14 1-16,-3 32-1 16,-15 15 0-16,-1 17 0 15,-10 18-1-15,-8 12 2 16,-4 16-1-16,-2 0 1 0,4-5 1 15,2-14-1-15,8-10 0 16,3-24 0-16,9-12 1 16,12-26-1-16,5-19 0 15,25-37-1-15,-1-12 0 16,9-12-1-16,-1-23-3 15,12-6-16-15,-9-24-17 16,6 6-3-16,-15 3 0 16,2 19 0-16</inkml:trace>
  <inkml:trace contextRef="#ctx0" brushRef="#br1" timeOffset="30355.7363">18906 1302 92 0,'28'-57'40'0,"-28"57"1"16,0 0-2-16,0 0-37 15,0 0-1-15,42-34 1 16,-30 58-1-16,-7 16 2 15,-13 20-3-15,-1 14 1 16,-5 9-1-16,2 12 0 16,-2 0-1-16,5-18-3 15,9-12-3-15,0-20-6 16,21-7-25-16,-12-20 0 15,14-8-2-15,-8-19 4 16,8-5 21-16,-17-11 9 16,-2-8 4-16,-9 1 9 15,-18-8 26-15,5 5 5 0,-8-1 1 16,4 9 0-16,-11 0-23 15,18 11-6-15,-6 1-1 16,21 15-3-16,-4-14-2 16,20 7-2-16,12-4-2 15,14-8-2-15,13-3-3 16,-55 22-13-16,67-46-20 15,-67 46-1-15,91-54 2 16,-91 54-3-16</inkml:trace>
  <inkml:trace contextRef="#ctx0" brushRef="#br1" timeOffset="30705.7563">19565 1116 104 0,'0'0'42'0,"11"27"4"16,-31 21-5-16,-13 28-37 15,-22 7-4-15,5 26 1 16,-1-4-2-16,13 0 1 15,15-30 0-15,9-9-1 16,7-11 1-16,7-8-1 16,8-16 2-16,7-12-1 15,9-17 0-15,4-11 0 16,6-13 0-16,0-9 1 15,-1-5-1-15,0-5 2 16,-5 1-3-16,-3 5 2 16,-6 5-1-16,-6 12 1 15,-13 18-1-15,15 0-1 16,-10 17 1-16,-5 12-2 0,2 6 0 15,2-1-3-15,12 7-8 16,-6-14-26-16,17 2-2 16,-3-16 0-16,13-5-2 15</inkml:trace>
  <inkml:trace contextRef="#ctx0" brushRef="#br1" timeOffset="30874.766">20015 1659 101 0,'-19'26'40'15,"5"12"1"-15,-10 0-2 16,3 6-38-16,8 1 0 16,4-5-2-16,8-5-3 15,0-22-27-15,20-2-9 0,2-22 2 16,15-8-3-16</inkml:trace>
  <inkml:trace contextRef="#ctx0" brushRef="#br1" timeOffset="31281.7892">20225 1368 108 0,'-18'16'41'0,"12"9"0"16,-1-1-1-16,13-4-38 15,2 2-2-15,8 0 1 16,2 1 0-16,-1 0 0 0,-2 1 1 15,-3 7 0-15,-8 0-1 16,-5 7-1-16,-7 1 2 16,-5-3-1-16,-2-1 0 15,-1 0-1-15,1-12 1 16,6-6-2-16,9-17 0 15,10-9 1-15,12-12-1 16,7-12 0-16,9-4 0 16,4-5 1-16,1 1 0 15,-4-1 0-15,-4 10 0 16,-9 9 0-16,-8 14 0 15,-18 9 0-15,5 19-1 16,-12 10 0-16,-3 9-1 16,0 5-1-16,8 2-1 15,1-2-5-15,17 2-16 16,-2-15-16-16,18-4 2 0,-2-15-1 15,18-8 1-15</inkml:trace>
  <inkml:trace contextRef="#ctx0" brushRef="#br1" timeOffset="31709.8137">20881 1651 104 0,'-21'-16'41'0,"2"14"2"16,-14 4-2-16,4 14-34 16,-3 3-3-16,5 7-1 15,6 2-1-15,7 3-1 16,10-2 0-16,13-1-1 15,6-11 0-15,8-8 0 16,7-10 0-16,5-9 0 16,-1-11-1-16,-1-7 2 0,-4-2-2 15,-4-3 1-15,-7 9-1 16,-6-1 1-16,-8 15 0 15,-4 10-1-15,-12 28 0 16,-9 11 0-16,-5 15 0 16,-3 19 0-16,-3 5 1 15,1 14-2-15,-1-3 2 16,4 1-1-16,4-13 0 15,6-10 1-15,6-17 0 16,6-18 0-16,6-32 1 16,0 0 0-16,14-33 0 15,0-13 0-15,2-18 0 16,3-12-1-16,5-8-1 0,-1-7-1 15,3 10-3-15,-8-6-14 16,16 21-22-16,-10 2-1 16,11 20 0-16,-5 7-1 15</inkml:trace>
  <inkml:trace contextRef="#ctx0" brushRef="#br1" timeOffset="33046.8902">22058 1499 102 0,'0'0'40'0,"15"-6"2"15,-15 6-2-15,0 0-36 16,5 13-1-16,-11 1-1 0,-8 8 0 15,-1 8 1-15,-4 3-2 16,2 3 0-16,-1-1 0 16,4 4 0-16,6-8 0 15,11-2 0-15,11-13-1 16,10-10 0-16,10-12 0 15,9-10 1-15,2-6-1 16,0-5 1-16,0-5-2 16,-4 0 2-16,-9 4-1 15,-6 3 0-15,-8 7 0 16,-7 11-1-16,-11 7 0 15,0 0 1-15,2 30-1 16,-6 0 1-16,1 3 1 16,3 2-2-16,5 2 2 15,4-2-1-15,5-3 2 0,10-11-2 16,6-14 1-16,8-12-1 15,5-13 0-15,4-10 1 16,-2-8-1-16,-2-4 1 16,-6-4-1-16,-12-1 0 15,-4 6 1-15,-10 6-1 16,-11 8-1-16,-5 6 0 15,5 19-2-15,-14-12 0 16,14 12-3-16,-5 18-4 16,29-2-24-16,-11-1-8 15,21 4 2-15,-4-1-2 16</inkml:trace>
  <inkml:trace contextRef="#ctx0" brushRef="#br1" timeOffset="33692.9272">23116 1580 110 0,'-13'-6'40'0,"-15"-5"1"15,4 8-2-15,-9-1-35 16,2 4-1-16,-1 7-1 16,3 9 0-16,-1 3-1 15,5 8 0-15,7 5 0 16,8 3-1-16,6-1 1 15,11-3-1-15,8-4 1 16,9-3-1-16,9-10 1 16,1-11-2-16,7-8 0 15,-2-10-1-15,2-11 0 0,-5-4 0 16,-4-3 0-16,-6-5 1 15,-9 3-1-15,-5 1 2 16,-10 5 1-16,-7 9 1 16,-6 8 0-16,-4 3-1 15,-5 8 1-15,1 5-1 16,2 4 0-16,4 1 0 15,6 3-1-15,7 1 1 16,10 1-1-16,6 5 0 16,8-4 0-16,4 5 0 15,1 0 0-15,1 4 0 16,-3 2 2-16,-3 2-2 15,-5 4 1-15,-9-2 0 16,-7 4 0-16,-6 0 0 0,-7-2 0 16,-1-1 1-16,-2-6-2 15,-1 1 0-15,3-11 0 16,11-15 0-16,0 0 0 15,5-12 0-15,11-13-2 16,6-13 4-16,1-6-4 16,5-12 4-16,-2 2-2 15,1 0 0-15,-6 8 0 16,-5 5 0-16,-4 11 0 15,-4 4 0-15,-2 14 0 16,-6 12 0-16,12-5 0 16,0 6 0-16,9 0-6 15,-4-10-9-15,27 0-19 16,-9-8-9-16,15-2 0 15,-7-13 0-15</inkml:trace>
  <inkml:trace contextRef="#ctx0" brushRef="#br1" timeOffset="33895.9388">23898 1205 104 0,'15'-48'43'0,"-15"48"2"16,0 0-1-16,-1-28-33 16,-19 49-9-16,0 23 1 15,-9 27-2-15,6 12 1 16,-5 13-2-16,13 6 0 15,7-13-4-15,9-18-1 16,17-9-14-16,-8-24-20 16,22-10-3-16,1-20-1 15,14-12 0-15</inkml:trace>
  <inkml:trace contextRef="#ctx0" brushRef="#br1" timeOffset="34113.9512">24033 1467 125 0,'-50'7'43'16,"10"13"1"-16,-7 5-1 15,16 1-43-15,13 5 0 16,18-1 0-16,15 0 0 16,16-5 0-16,12-2 0 15,10-5 0-15,6-4-2 16,0-5-2-16,2 0-3 15,-19-16-16-15,6 12-18 16,-20-6-3-16,-3 4 1 0,-14-6-1 16</inkml:trace>
  <inkml:trace contextRef="#ctx0" brushRef="#br1" timeOffset="37267.1314">21350 1511 103 0,'13'-3'39'15,"-23"4"0"-15,3 14-8 16,-26-3-26-16,0 4-1 16,-8 0-1-16,1 5-2 15,-1 3 0-15,7-1-1 16,8 2 0-16,11-2 0 15,16-5-1-15,16-2 0 0,13-2 0 16,11-5 1-16,4-2 0 16,0-1 0-16,-2-1 1 15,-5 0 1-15,-13 6 0 16,-18 6 0-16,-25 10 0 15,-17 5 0-15,-17 7 0 16,-7 6-3-16,5 2-3 16,-6-17-16-16,26 8-20 15,10-20-2-15,39-11 0 16,22-19 0-16</inkml:trace>
  <inkml:trace contextRef="#ctx0" brushRef="#br1" timeOffset="52421.9983">17142 7771 98 0,'7'-11'38'0,"-7"-2"1"15,0 13-2-15,0 0-35 16,0 0 0-16,0 0 0 15,16 15-2-15,5-11 1 16,11 0 0-16,12-4-1 16,12-5 1-16,10-7 0 15,5-7 0-15,2-6 0 16,-2-5 0-16,-9 1 0 0,-11-1-1 15,-18 3 1-15,-16 4 0 16,-20 10 0-16,-16 8-1 16,-22 13 1-16,-17 8-1 15,-15 12 1-15,-9 9-1 16,-4 10 0-16,3 6 1 15,9 2-1-15,11 1 1 16,24-4-1-16,26-2 1 16,31-12-2-16,33-11 0 15,33-12-4-15,17-17-6 16,27-1-25-16,5-19-3 15,10-2 1-15,-9-15-2 16</inkml:trace>
  <inkml:trace contextRef="#ctx0" brushRef="#br1" timeOffset="52748.017">18228 7642 106 0,'-22'8'37'0,"3"-6"1"15,7 14-3-15,4-1-33 16,8 11-1-16,1 8 1 15,4 8-1-15,-2 6 0 16,1 11 1-16,0-1 0 16,1-4-1-16,2-7 1 15,3-6-1-15,3-16 2 16,8-12-1-16,6-23 1 15,8-13-2-15,4-13 1 16,4-9 0-16,-2-11-2 0,-2-4-1 16,-2 0-2-16,-7 4-1 15,-5 12-3-15,-6-5-6 16,3 24-25-16,-12-1-2 15,11 13 0-15,-6 3 0 16</inkml:trace>
  <inkml:trace contextRef="#ctx0" brushRef="#br1" timeOffset="53827.0788">18791 7871 83 0,'5'17'38'16,"-5"-17"-3"-16,38 17 3 0,-10-22-29 15,19 5-3-15,2-8-2 16,6-1 1-16,-6-7-2 16,1-2 0-16,-9-3 0 15,-11-1-2-15,-14-1 1 16,-9 2-1-16,-13 2 0 15,-10 6 0-15,-7 2 0 16,-11 9 0-16,-5 10-1 16,-5 6 1-16,0 8-1 15,1 5 1-15,6 4-1 16,13 2 1-16,11-2-1 15,21-2 0-15,15-7 0 16,15-6 1-16,12-8-1 0,9-4 0 16,4-4 1-16,-3-3-1 15,-7-2 1-15,-9 0-1 16,-10 0 1-16,-10 0-1 15,-6 4 0-15,-18 1 0 16,5 13 0-16,-10 3 1 16,-8 9-1-16,0 4-1 15,-1 2 1-15,0 5-1 16,2-2 0-16,2-2 0 15,7-8 1-15,4-10-1 16,-1-14 1-16,24-5 0 16,-3-17 1-16,2-8 0 15,1-11 0-15,0-6 1 16,-1-8-1-16,0 1 0 15,-4 0-1-15,-3 7 1 0,-4 10 0 16,-4 9-1-16,0 11 0 16,-8 17-1-16,11 2 1 15,-3 13 0-15,6 7 0 16,7-1 0-16,14 1 0 15,8-5 1-15,9-4-1 16,8-6 0-16,4-6 0 16,-3-5 1-16,-2-1-1 15,-11-5 1-15,-10 2-1 16,-10-1 0-16,-12 2 1 15,-16 7-1-15,0 0-1 16,-17-2 1-16,-3 10 0 16,-1 3 0-16,-1 3 0 15,2 2-1-15,5 3 1 0,5 2 0 16,12-5 0-16,10-1 1 15,8-8-1-15,9-5 0 16,3-4 1-16,5-6-1 16,1-6 1-16,3-5-1 15,-5 0 0-15,-6-2 1 16,-2 0-1-16,-6 5-1 15,-7 5 1-15,-4 7 0 16,-7 16-1-16,-13 14 1 16,-8 20-2-16,-9 17 0 15,-10 20 0-15,-7 17 1 16,-6 9 0-16,5 3 0 15,-2-2 2-15,11-10-2 16,3-14 3-16,10-17-1 0,9-27 2 16,11-22-2-16,2-20 0 15,15-29-1-15,-3-15 0 16,3-17 0-16,5-14-1 15,1-9 1-15,5-5-2 16,2 2 2-16,5 1 0 16,1 10 0-16,4 12-1 15,2 7-3-15,15 23-10 16,-10-3-22-16,17 18-4 15,-2-2-1-15,10 10-1 16</inkml:trace>
  <inkml:trace contextRef="#ctx0" brushRef="#br1" timeOffset="54037.0908">21177 7329 97 0,'-13'3'40'15,"-12"7"1"-15,6 24-1 16,-11 5-28-16,3 22-9 15,1 12-2-15,0 10 0 16,-1 12-1-16,1 0-2 16,5 3-5-16,-9-15-29 15,18-2-5-15,-3-21 1 16,9-10-1-16</inkml:trace>
  <inkml:trace contextRef="#ctx0" brushRef="#br1" timeOffset="54204.1003">20856 7939 114 0,'-15'-15'41'16,"15"15"1"-16,0 0-5 16,0 0-38-16,26 14-5 15,4-19-31-15,27 3-3 16,1-9 0-16,15-4-1 15</inkml:trace>
  <inkml:trace contextRef="#ctx0" brushRef="#br1" timeOffset="54555.1203">21597 7463 115 0,'-17'-1'41'0,"-2"29"1"16,-15 6-1-16,4 17-38 16,-3 7 0-16,-2 6-1 15,-1 5 0-15,4 4 1 16,2-3-3-16,4-4 0 15,8-9 0-15,6-10 0 16,6-10-1-16,8-12 0 16,9-12 0-16,5-15-1 15,8-17 2-15,8-5 2 16,1-8-2-16,2-5 1 15,0 0 0-15,-4 1 0 16,-3 6 0-16,-5 8 1 16,-7 13-2-16,-4 11 0 15,-7 13 0-15,-8 7 0 0,2 9-3 16,-4 3-1-16,5 3-2 15,0-6-3-15,19 6-27 16,-9-19-7-16,20-2 1 16,2-17 0-16</inkml:trace>
  <inkml:trace contextRef="#ctx0" brushRef="#br1" timeOffset="54737.1308">22022 7996 111 0,'-21'20'40'16,"3"11"2"-16,-10-3-2 15,19 0-36-15,-12 6-2 16,8-6-3-16,5 0-2 0,3-13-9 16,18 2-26-16,-13-17-4 15,34 3 0-15,-15-16 0 16</inkml:trace>
  <inkml:trace contextRef="#ctx0" brushRef="#br1" timeOffset="54868.1383">22161 7708 91 0,'-2'-35'36'0,"2"14"0"15,0 21-4-15,-8-14-47 16,18 21-23-16,1 0 0 16,12 6-1-16</inkml:trace>
  <inkml:trace contextRef="#ctx0" brushRef="#br1" timeOffset="55186.1565">22451 7799 100 0,'6'25'40'0,"-18"-4"2"15,4 13-1-15,-15 0-33 16,9 7-2-16,-8-3-1 15,0 6-2-15,2-2-1 16,3-5-1-16,6-3 0 16,5-11-2-16,11-6 1 15,12-14 0-15,12-11 1 16,10-11-2-16,6-9 2 15,5-10 0-15,-1-6 0 16,4-1 0-16,-4 1 0 16,-9 8 1-16,-8 9-2 0,-11 10 0 15,-8 17 0-15,-12 15 0 16,-6 15 0-16,-5 6-4 15,5 10-2-15,-1-3-8 16,22 10-27-16,-3-12-3 16,23-1 1-16,10-16-2 15</inkml:trace>
  <inkml:trace contextRef="#ctx0" brushRef="#br1" timeOffset="55704.1861">23410 7952 109 0,'-27'-10'43'15,"-17"2"2"-15,6 20-2 0,-8 6-39 16,9 5-1-16,3 7-2 16,7 4 0-16,8 3 0 15,12 1-1-15,13-2 0 16,10-9-1-16,10-6 0 15,7-9 1-15,4-10-1 16,3-9 1-16,4-10-1 16,0-9 1-16,2-11 1 15,-2-5 0-15,1-3 0 16,-2 1 0-16,-9 4 0 15,-2 8 1-15,-11 7 0 16,-8 15-2-16,-13 22 0 16,-13 14 0-16,-12 19-2 15,-9 16 2-15,-13 16-1 0,-7 16 0 16,-3 5 0-16,-2 4 1 15,1-4 1-15,1-3 0 16,6-7 0-16,4-13 1 16,6-13-2-16,10-17 0 15,5-13 0-15,6-12 0 16,6-16 0-16,14-4 0 15,-8-30 0-15,16-5 0 16,13-14 0-16,10-11 0 16,13-7 0-16,13-7 0 15,13 8-6-15,4-7-6 16,17 26-11-16,-12-5-20 15,9 18-1-15,-11 4-1 16,3 20 2-16</inkml:trace>
  <inkml:trace contextRef="#ctx0" brushRef="#br1" timeOffset="55841.194">24005 8319 123 0,'0'0'45'0,"-17"4"-1"16,17-4-1-16,0 0-47 16,-8-10-9-16,24 18-15 15,3-9-17-15,22 9-1 16,13 0-1-16,27 7 0 15</inkml:trace>
  <inkml:trace contextRef="#ctx0" brushRef="#br1" timeOffset="75245.3038">5085 10002 88 0,'26'-26'39'15,"-9"1"-2"-15,3 18 1 16,-20 22-37-16,3 10 0 15,-1 14-1-15,2 18 0 16,-6 16 0-16,2 20 0 16,-6 15-1-16,0 6-1 15,3 5-3-15,-7-16-12 16,9 2-22-16,-1-18 3 15,5-15-3-15,-3-28 1 16</inkml:trace>
  <inkml:trace contextRef="#ctx0" brushRef="#br1" timeOffset="75424.3141">4960 10634 102 0,'-14'-3'40'0,"0"-3"0"15,14 6-1-15,33-7-39 16,-1-9-3-16,19-7-3 15,8-17-30-15,31-3-1 16,3-16-2-16,16-3 2 16</inkml:trace>
  <inkml:trace contextRef="#ctx0" brushRef="#br1" timeOffset="75779.3344">6044 9835 87 0,'-25'59'38'0,"-10"6"2"0,4 14 0 16,-8-2-26-16,8 8-10 15,0 1-2-15,4 4 0 16,1-5-1-16,4-4 1 16,1-8-2-16,5-10 1 15,6-11-1-15,6-12 1 16,3-13-1-16,7-12 0 15,11-17 0-15,4-15 0 16,9-9 1-16,3-4-1 16,5-6 0-16,1 3 1 15,-3 2-1-15,-4 6 0 16,-5 16 0-16,-3 11 1 15,-10 17-2-15,-5 9 1 0,-3 7-2 16,-3 2-1-16,10 4-1 16,-1-8-2-16,16-1-9 15,-4-18-24-15,20-7 0 16,0-18 0-16,9-3-1 15</inkml:trace>
  <inkml:trace contextRef="#ctx0" brushRef="#br1" timeOffset="76064.3507">6518 10672 87 0,'24'13'38'0,"2"-14"1"16,13 1 0-16,-2-15-34 15,13-2-1-15,-4-9-1 0,2 2 0 16,-10-4-1-16,-10 2-1 15,-16 4 0-15,-12 9 0 16,-19 10 0-16,-11 11 0 16,-15 11 1-16,-5 10-1 15,-2 8 0-15,1 2 0 16,10 2 0-16,11-3 0 15,19-7-1-15,16-10-2 16,25-3-18-16,16-24-19 16,25-2-2-16,9-15 0 15,19 2-1-15</inkml:trace>
  <inkml:trace contextRef="#ctx0" brushRef="#br1" timeOffset="76530.3773">8053 10430 79 0,'-28'1'41'0,"-4"-2"-1"15,7 8 0-15,-7-10-19 16,6 14-18-16,3 2-2 15,6 5 0-15,2 3 0 0,10 2-1 16,4-2 1-16,8 0-1 16,8-1 0-16,2-3 1 15,7-2-1-15,1 0 1 16,1-2 0-16,-2 0-1 15,-3 1 1-15,-4 0 0 16,-6 1-1-16,-6 4 1 16,-6 1-1-16,-6 1 0 15,-6 3 0-15,-5-3 0 16,1-1-1-16,-4-3 0 15,8-1-3-15,3-14-1 16,10-2-9-16,15-23-25 16,22-5-2-16,7-24 1 15,19-6-1-15</inkml:trace>
  <inkml:trace contextRef="#ctx0" brushRef="#br1" timeOffset="76733.3889">8761 9971 95 0,'15'-32'39'15,"-5"30"0"-15,-18 17-1 16,0 23-32-16,-20 14-1 15,0 16-2-15,-2 9-3 16,-1 13 2-16,4 2-3 16,4-2 2-16,6-3-2 15,2-9-2-15,12-5-5 16,-6-24-11-16,18-3-20 15,-4-23 0-15,9-6-1 16,-14-17 0-16</inkml:trace>
  <inkml:trace contextRef="#ctx0" brushRef="#br1" timeOffset="77193.4151">8447 10490 104 0,'-11'-9'40'16,"6"-3"1"-16,22 7-1 15,13-7-37-15,15-1-2 16,13-3 0-16,5 1 1 15,6 0-2-15,0 6 1 16,-7 1-1-16,-7 7 1 16,-16 7-1-16,-12 6 1 15,-15 7 0-15,-9 8 0 16,-14 3-1-16,-4 8 1 0,-8 1 0 15,-1 4 0-15,2-1 0 16,2 1-1-16,10-5 0 16,8-7 1-16,12-9-1 15,12-10 0-15,15-12 0 16,10-11 1-16,10-11-1 15,4-7 1-15,2-10-1 16,-2-3 1-16,-5 1 0 16,-9 0-1-16,-11 7 1 15,-9 6-1-15,-10 7 0 16,-7 10 0-16,-10 11 0 15,0 0-1-15,-3 29 0 16,-4-3-1-16,5 8-1 16,-3 1-2-16,11 8-2 0,-3-13-13 15,20 8-21-15,-2-14 0 16,16-2 1-16,-1-14-2 15</inkml:trace>
  <inkml:trace contextRef="#ctx0" brushRef="#br1" timeOffset="77544.4353">9911 10487 95 0,'-14'-7'40'16,"-19"3"2"-16,0 22-1 16,-17 8-34-16,6 10-1 15,-3 3-2-15,11 5 0 16,7-3-2-16,14-1 0 15,15-13 0-15,20-11-1 0,15-18 0 16,20-15-1-16,16-18 1 16,4-13 0-16,5-16 1 15,0-11-4-15,-4-8 3 16,-11-3-1-16,-11 5 1 15,-16 10-2-15,-16 13 2 16,-14 20-2-16,-15 22 0 16,-14 24 2-16,-9 24-2 15,-4 19 1-15,-6 16-2 16,4 9 1-16,8 7-5 15,5-8-1-15,25 8-23 16,1-28-12-16,24-4 0 16,3-23-1-16,17-12 1 15</inkml:trace>
  <inkml:trace contextRef="#ctx0" brushRef="#br1" timeOffset="77981.4601">10504 10457 86 0,'-28'26'42'16,"-10"1"1"-16,13 11-2 15,-4-10-18-15,17 5-20 16,10-1-1-16,13-5 0 16,12-10-1-16,12-9-1 15,7-11 0-15,8-12 0 16,-2-7 1-16,2-12-1 15,-5-4 0-15,-6-3 0 16,-6 3 0-16,-6 1 0 0,-10 9 0 16,-6 11 0-16,-11 17 0 15,-11 22-1-15,-8 19 0 16,-12 25 0-16,-11 19 0 15,-7 14-1-15,-1 11 0 16,-2 8 1-16,4-4-1 16,3-8 1-16,9-16 1 15,9-17 0-15,9-26 1 16,10-17 0-16,8-30 0 15,0 0 1-15,12-44-1 16,3-7-1-16,2-11 2 16,4-16-1-16,6-7-1 15,5-1 0-15,0 5-2 16,1-4-5-16,12 19-23 0,-11-5-11 15,10 12-1-15,-4 1-2 16</inkml:trace>
  <inkml:trace contextRef="#ctx0" brushRef="#br1" timeOffset="78550.4927">11739 10477 85 0,'0'0'37'16,"21"0"1"-16,-21 0 1 16,-9 20-34-16,-5 0-1 15,-1 10 2-15,-7 3-1 16,2 9 0-16,-3-2-1 15,5 4 0-15,8-5-1 0,11-4-1 16,12-11-1-16,13-9 0 16,14-13 0-16,6-11 0 15,7-11-1-15,4-6 0 16,-3-10 1-16,-7-3-1 15,-13-4-1-15,-12-1 1 16,-15 5-1-16,-16 0 1 16,-11 8 0-16,-9 2-1 15,-3 7 1-15,0 7-1 16,8 7 0-16,4 7-1 15,20 1-2-15,5 16-4 16,34 5-29-16,3-7-4 16,20 7 0-16,3-7-1 15</inkml:trace>
  <inkml:trace contextRef="#ctx0" brushRef="#br1" timeOffset="78797.507">12842 10024 109 0,'-38'-61'40'15,"0"19"3"-15,-16-1-6 16,0 28-34-16,-4 25 0 16,1 26 0-16,-4 26-1 15,5 19 0-15,3 15-2 16,11 13 1-16,11 4-2 15,11-3 0-15,14-6-4 0,7-19-1 16,22-3-14 0,-5-29-20-16,14-12-2 0,-10-25 0 15,6-13 0-15</inkml:trace>
  <inkml:trace contextRef="#ctx0" brushRef="#br1" timeOffset="78941.5152">12298 10524 106 0,'-27'-34'42'15,"-5"2"1"-15,21 15-2 16,6-5-33-16,24 11-6 15,22 4-6-15,8-6-26 16,31 8-13-16,2-8 2 16,18 7-4-16,3-7 2 15</inkml:trace>
  <inkml:trace contextRef="#ctx0" brushRef="#br1" timeOffset="79765.5624">13715 10521 58 0,'-9'8'37'0,"9"-8"0"15,-12 14 2-15,15 6-20 16,-17-7-9-16,10 15-2 16,-10 1-2-16,5 12-1 15,-6 0-2-15,5 1 1 16,0-2-2-16,0-2 0 15,2-7-1-15,3-8 0 0,5-9 0 16,0-14 0-16,13-1 0 16,-3-15-1-16,0-10 0 15,1-6 0-15,3-9 0 16,-1-7 0-16,-2-5 0 15,0-2-1-15,-1 3 1 16,3 5-1-16,2 5 1 16,0 10 0-16,8 7-1 15,3 6 1-15,5 12 0 16,7 7 0-16,-1 7 0 15,3 5-1-15,-2 5 1 16,-4 6 0-16,-7 6 0 16,-9 3 0-16,-14 5 0 15,-13 4 0-15,-14 2-1 16,-11-4 2-16,-8-2-1 0,-7-3 0 15,-3-7 0-15,3-7 0 16,4-7 0-16,7-8 1 16,8-1 0-16,5-4-1 15,6 2 1-15,1 6 0 16,2 10 0-16,-5 13-1 15,-4 16 0-15,-9 12-1 16,-3 13 1-16,-2 9-1 16,0 3-1-16,3-2-2 15,11-2-5-15,-2-27-22 16,31-2-10-16,4-26-1 15,21-15 0-15</inkml:trace>
  <inkml:trace contextRef="#ctx0" brushRef="#br1" timeOffset="80583.6091">14618 10539 88 0,'4'-13'39'0,"-11"-3"1"15,7 16 0-15,-32-8-31 16,5 13-3-16,-11 9-2 15,0 7-1-15,-13 7-1 0,0 9 1 16,-2 5-2-16,3 3 1 16,6 1-1-16,10-2 0 15,14-6 0-15,15-3-1 16,16-13 0-16,17-8 0 15,15-16 0-15,10-8 0 16,6-11 0-16,1-6-1 16,0-7 1-16,-8-4 0 15,-11 1 0-15,-9 2-1 16,-14 3 2-16,-11 6-1 15,-6 9 0-15,-1 17 0 16,-16-7 0-16,0 19 0 16,0 8 0-16,2 6 0 0,1 7-1 15,5 2 1-15,8 0 0 16,6-3 0-16,10-5 0 15,11-9-1-15,6-6 1 16,7-11-1-16,4-6 0 16,0-5 1-16,1-8-1 15,-2-3 0-15,-7 0 1 16,-5-2 0-16,-9 5 0 15,-5 4 0-15,-6 3 0 16,-11 11 0-16,2 14 1 16,-11 5-1-16,-5 9 0 15,-4 5 0-15,3 5 0 16,-2 0 0-16,4 0-1 15,3-8 0-15,6-7 1 0,7-8-2 16,-3-15 3-16,23-7 1 16,-5-10-1-16,5-11 1 15,1-5 0-15,-1-8 1 16,-2-1-1-16,1-1 0 15,-6 4-1-15,-3 6-1 16,-2 9 0-16,-3 8 0 16,-8 16 0-16,24-2 0 15,-9 10-1-15,7 3-1 16,11 0-2-16,7-7-1 15,17 2-6-15,-1-27-14 16,19 5-16-16,-5-22 0 16,12-3-1-16,-12-24 1 15</inkml:trace>
  <inkml:trace contextRef="#ctx0" brushRef="#br1" timeOffset="80752.6188">15864 10040 108 0,'-29'9'39'16,"-1"32"1"-16,-12 13-2 15,10 27-31-15,-6 5-5 16,6 11 0-16,3 4-3 15,6-2 1-15,7-3-3 16,3-15 0-16,13 0-13 16,-6-27-24-16,12-8-3 15,-5-23 0-15,11-11 1 16</inkml:trace>
  <inkml:trace contextRef="#ctx0" brushRef="#br1" timeOffset="81187.6437">15600 10483 110 0,'0'0'41'0,"17"-6"1"16,4 4-1-16,15 6-38 16,10-2-2-16,9 0 0 15,3 2 0-15,1 1 0 16,-5 4 0-16,-4 0-1 15,-12 5 1-15,-10 3 0 16,-14 6 0-16,-9 6-1 16,-11 5 1-16,-6 6 0 15,-5 2 0-15,-4 3 0 16,0 1-1-16,4 2-1 0,3-7 1 15,5-5-4 1,9-10 1-16,8-9-1 0,11-9-5 16,1-20-3-16,20 1-3 15,-14-24 1-15,12 2 1 16,-12-19 4-16,3-6 2 15,-14-11 3-15,-7-4 7 16,-2 10 6-16,-20-11 6 16,14 19-3-16,-19-4 1 15,16 22-3-15,-8 5-2 16,16 13-7-16,9 25-17 15,-14-6-20-15,37 17-6 16,-8-3 2-16,16 11-2 16</inkml:trace>
  <inkml:trace contextRef="#ctx0" brushRef="#br1" timeOffset="81413.6566">16710 10566 83 0,'-25'5'42'0,"-2"10"0"15,-16-5 0-15,6 16-19 16,-7-4-18-16,4 10-1 15,5 2 0-15,8 3-1 16,10 0-2-16,13 0-1 16,20-5 0-16,14-14-3 15,19-7-2-15,8-20-6 16,25 2-18-16,-3-26-13 15,11-9 0-15,-5-20 0 16,3-5 0-16</inkml:trace>
  <inkml:trace contextRef="#ctx0" brushRef="#br1" timeOffset="81578.6661">17227 10149 117 0,'-42'34'39'16,"-4"29"3"-16,-14 7-2 16,8 6-35-16,-1 12-5 15,8 1 0-15,8-5-3 16,6-7 1-16,18 3-14 15,-3-22-24-15,26-3-4 16,-2-22 1-16,18-5 0 16</inkml:trace>
  <inkml:trace contextRef="#ctx0" brushRef="#br1" timeOffset="81935.6865">17254 10750 89 0,'0'0'39'0,"15"13"1"16,-15-13 0-16,31 24-24 15,-7-16-13-15,6-1 0 16,6-7-1-16,1-5 0 16,3-8-1-16,2-4 0 15,-5-7 0-15,1-3 0 16,-8-3 0-16,-4-2 0 15,-10 2 0-15,-8 6-1 16,-12 5 1-16,-13 14 0 16,-13 9-1-16,-15 13 1 0,-11 16 0 15,-3 6 0-15,0 11 0 16,7 3-1-16,9 0 0 15,14-5-2-15,25-4-1 16,16-22-9-16,39 0-15 16,4-25-15-16,26-8 1 15,8-19-2-15,18-7 3 16</inkml:trace>
  <inkml:trace contextRef="#ctx0" brushRef="#br1" timeOffset="82187.7009">18176 10514 89 0,'-47'10'41'16,"-3"17"2"-16,-16 1-1 15,14 16-13-15,4-6-26 16,15 0-1-16,18-1-1 0,20-7 0 16,26-6-1-16,14-3 0 15,7-5 0-15,1-5 0 16,-1 0 0-16,-7-3 0 15,-19 5 1-15,-17 2 0 16,-23 2-1-16,-17 6 0 16,-18 0-1-16,-9 0-3 15,-3 5-5-15,-14-16-15 16,23 7-19-16,-4-13-3 15,22-1 3-15,15-17-3 16</inkml:trace>
  <inkml:trace contextRef="#ctx0" brushRef="#br1" timeOffset="82908.7419">19337 10995 72 0,'0'0'41'15,"3"-16"-1"-15,-3 16-2 16,-24-14-25-16,10 7-1 16,-15-12-5-16,4-3-3 15,-11-13-1-15,0-9-1 16,-2-12-1-16,-1-16-1 0,2-12 1 15,6-11-2-15,7-9 2 16,5-5-2-16,11 4 2 16,8 6-2-16,9 13 2 15,6 12-1-15,6 16 0 16,3 18-1-16,2 17 0 15,-3 15 0-15,-2 15 0 16,-8 12 1-16,-4 15-1 16,-9 8 1-16,-9 15 0 15,-11 11 0-15,-12 9 0 16,-11 14 2-16,-14 6-2 15,-3 6 3-15,0-3-2 16,5-2 0-16,12-11-1 16,20-10 3-16,29-17-2 0,31-22 0 15,38-20-2-15,26-20-2 16,29-14-4-16,7-24-15 15,18 2-16-15,-9-14-2 16,-6 4-1-16,-22-4 0 16</inkml:trace>
  <inkml:trace contextRef="#ctx0" brushRef="#br1" timeOffset="83493.7756">20114 10534 111 0,'14'-2'39'16,"-14"2"1"-16,0 0-6 0,0 0-30 16,-15 26-1-16,-8-2 0 15,-6 11 0-15,-9 5 0 16,0 3-1-16,0 1-1 15,4-3 1-15,6-5-1 16,9-7 0-16,12-8-1 16,17-11 0-16,8-10 0 15,12-10 0-15,11-13 0 16,4-7-1-16,4-10 1 15,1-3 0-15,-5-8-1 16,-8-1 1-16,-9 4 0 16,-8 6-1-16,-10 6 1 0,-7 12 0 15,-6 11 0-15,-9 11 0 16,0 12 0-16,4 8 0 15,1 8 0-15,7 2 0 16,10-1 1-16,9-2-1 16,17-6 0-16,12-9 1 15,11-8-1-15,10-8 1 16,3-10-1-16,-1-5 1 15,-3-3 0-15,-11-1-1 16,-10 1 1-16,-12 4 0 16,-13 6 0-16,-22 14-1 15,0 0 0-15,-2 14 1 16,-12 11-1-16,-2 8 0 15,1 6-1-15,3 1-1 16,5 7 0-16,5-6-3 16,12 1-2-16,1-17-10 0,23 7-17 15,-6-20-7-15,15-2 1 16,-3-14 0-16</inkml:trace>
  <inkml:trace contextRef="#ctx0" brushRef="#br1" timeOffset="83854.796">21134 10669 79 0,'4'-22'39'0,"-20"-3"0"16,3 17 0-16,-17-3-14 15,2 19-18-15,-8 6-2 16,3 10-1-16,-2 7 0 16,5 5-2-16,6 2 1 15,6-1-2-15,10-2 1 16,12-8-1-16,10-8 0 0,10-8 0 15,10-11-1-15,5-8 0 16,4-12 0-16,4-7 0 16,-4-5 0-16,-2-6 0 15,-7-4 0-15,-5 5-1 16,-7 2 1-16,-10 8 0 15,-4 9-1-15,-8 18 0 16,0 0 1-16,-17 16 0 16,6 10-1-16,1 5 1 15,2 6-1-15,7-2-1 16,10-1 0-16,6-9-2 15,17-6-4-15,2-24-11 16,28 2-15-16,0-22-7 16,17-9 2-16,-2-20-2 0</inkml:trace>
  <inkml:trace contextRef="#ctx0" brushRef="#br1" timeOffset="84056.8078">22052 10127 120 0,'-52'52'40'16,"1"20"2"-16,-8 1-3 15,17 8-36-15,1 2-3 16,8 0 1-16,8-6-3 16,6-8 0-16,12-5-3 15,0-20-6-15,19-2-22 16,-16-22-8-16,11-5 1 15,-7-15-1-15</inkml:trace>
  <inkml:trace contextRef="#ctx0" brushRef="#br1" timeOffset="84208.8164">21631 10591 116 0,'-13'-24'41'0,"13"24"0"16,6-12-1-16,17 11-37 16,14 1-3-16,13-3-5 15,16 9-10-15,-3-16-23 16,23 3-3-16,-4-14 1 15,5 1-2-15</inkml:trace>
  <inkml:trace contextRef="#ctx0" brushRef="#br1" timeOffset="84409.828">22570 10039 120 0,'-24'11'41'16,"1"26"1"-16,-12 5-3 16,-1 22-35-16,-2 11-2 15,-3 11 0-15,-5 8-1 16,2-2 0-16,3-1-3 15,4-9 1-15,5-6-4 16,-1-21-9-16,28-1-23 16,-12-25-8-16,22-7 4 15,-5-22-2-15</inkml:trace>
  <inkml:trace contextRef="#ctx0" brushRef="#br1" timeOffset="84576.8375">22147 10566 121 0,'-11'-12'42'16,"-3"1"0"-16,14 11-1 15,19 6-38-15,13 0-3 16,15 4-5-16,3-10-10 16,18 15-24-16,-9-8-3 15,10 7 0-15,-14-10-1 16</inkml:trace>
  <inkml:trace contextRef="#ctx0" brushRef="#br1" timeOffset="85191.8727">22692 10685 103 0,'-11'12'40'16,"15"7"1"-16,-2-8-1 16,25-2-33-16,-1-6-2 15,11 0-2-15,5-9-2 16,6-5 0-16,-1-5-1 15,-2-4-1-15,-3-6 0 16,-8-4 0-16,-11-1 0 16,-11 1 1-16,-12 4 0 15,-12 2 0-15,-15 6 1 16,-9 9 0-16,-10 9 1 15,-2 11-1-15,0 9 1 16,4 10-1-16,8 9 0 16,15 3 0-16,14 4 0 15,19-4 0-15,14-1-1 0,15-4 0 16,11-8 0-16,15-10 0 15,4-7 0-15,1-9 0 16,-3-5 0-16,-9-6 0 16,-5-3 0-16,-11 0 0 15,-13 0 0-15,-16 2 0 16,-15 9 0-16,0 0 0 15,-30 13 0-15,3 3 0 16,-5 7 0-16,-1 4-1 16,2 1 1-16,3 2-2 15,10-8 2-15,10-2-1 16,8-20 2-16,16 6 0 15,5-20 0-15,11-11 1 16,8-12 0-16,4-6 1 0,2-8-3 16,1-3 0-16,2 0 0 15,1 3 0-15,-1 6 0 16,-3 8 0-16,-1 10 0 15,-3 8 0-15,4 19-13 16,-13-6-9-16,18 26-12 16,-18-4-10-16,8 14 0 15,-4-6-1-15</inkml:trace>
  <inkml:trace contextRef="#ctx0" brushRef="#br1" timeOffset="85326.8804">24229 10823 118 0,'0'0'43'16,"0"0"-1"-16,-13-10-8 0,4-8-57 15,9 18-18-15,3-26-4 16,-3 26 0-16,7-15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44:23.45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1515 1158 67 0,'0'0'38'16,"0"0"0"-16,4-71 0 16,-4 71-24-16,0 0-11 15,0 0 1-15,4-58-1 16,-4 58-1-16,0 0 1 0,0 0 2 15,0 0-1-15,10 65-1 16,-11 3-2-16,1 25 1 16,-4 16-2-16,-25-9 2 15,5 22-2-15,4-4 0 16,-1-18-1-16,6-23 0 15,4-20 1-15,3-13-1 16,6-16 2-16,2-28-1 16,13-15-1-16,2-25 2 15,3-15-1-15,0-14 1 16,-2-16-1-16,-9 34 1 15,-3-3 0-15,7-3-2 0,-4-1 2 16,2 0-1-16,0-2 1 16,4 9-2-16,2-3 2 15,-15 54-2-15,31-96 1 16,-31 96 2-16,41-92-2 15,-41 92 0-15,51-67 0 16,-51 67-1-16,54-26 2 16,-54 26 1-16,37 22-1 15,-6 41-1-15,-19 19 0 16,-11 15 0-16,-30-14-3 15,-15 0-7-15,-4-6-30 16,-6-22 0-16,31-41-1 16,13-30-1-16</inkml:trace>
  <inkml:trace contextRef="#ctx0" brushRef="#br0" timeOffset="415.0238">2171 905 90 0,'71'-40'38'0,"-71"40"2"16,0 0 0-16,55 44-36 16,-49 46-1-16,-23 30 2 15,-14 12-2-15,-16-10 1 16,4-2-2-16,8-8 0 15,0-18-1-15,19-38-1 16,3-18 0-16,7-9 1 16,11-20-1-16,10-11 1 0,11-12-1 15,7-14 1-15,3-5-1 16,6-4 1-16,1-1 0 15,0 0-1-15,-6 9 0 16,-5 6 0-16,-9 12 0 16,-3 12 0-16,-7 14 0 15,-5 7 0-15,0 8-2 16,-3 6 0-16,4 6 0 15,1-3-3-15,12-1-1 16,-2-16-3-16,25-2-29 16,-6-16-2-16,17-9 2 15,-3-13-2-15</inkml:trace>
  <inkml:trace contextRef="#ctx0" brushRef="#br0" timeOffset="879.0503">3053 1574 96 0,'-16'4'39'0,"2"13"1"16,-13 2-1-16,9 10-31 15,-6 1-5-15,7 1 0 16,6-2-2-16,8 0 1 16,8-7-1-16,11-8 0 15,8-10 0-15,11-13 0 16,7-6 0-16,6-9 0 15,3-7 0-15,-2-4 1 16,-1-1-1-16,-6 2 0 16,-5 10-1-16,-12 6 0 15,-5 13-1-15,-11 15 1 16,-11 18-1-16,-11 20-1 0,-10 22 2 15,-10 22-2-15,-7 21 2 16,-8 20-2-16,-1 8 2 16,-2 0 0-16,3-10 1 15,9-14-1-15,5-24 1 16,13-19 0-16,11-33 1 15,10-41-1-15,7-15-1 16,7-32 1-16,3-19-1 16,-1-14 0-16,4-20 0 15,-1-9 0-15,0-2 0 16,1 3 1-16,-2 11-2 15,2 8 0-15,8 13-3 16,6 9 0-16,13 22-16 16,-3 2-19-16,20 13-2 0,-2 4 0 15,19 5 0-15</inkml:trace>
  <inkml:trace contextRef="#ctx0" brushRef="#br0" timeOffset="1179.0675">4186 1519 104 0,'-28'3'39'0,"-5"11"1"15,-24-1-1-15,8-2-36 16,-7 7 0-16,6 3-1 16,6-1 0-16,11-2-1 15,18 1 0-15,16-6 0 16,20-3 0-16,16-5-2 15,12 0 1-15,5 1 0 0,2 1 1 16,-3 9-1-16,-12 6 1 16,-12 9-2-16,-20 4 2 15,-15 7-1-15,-16 3 1 16,-9-1-1-16,-3-7-1 15,0-6-3-15,10-8-4 16,1-21-29-16,23-2-4 16,28-30 0-16,16-2 0 15</inkml:trace>
  <inkml:trace contextRef="#ctx0" brushRef="#br0" timeOffset="1367.0782">4695 1516 114 0,'4'15'41'0,"-22"5"0"0,-4 21-1 16,-23 18-39-16,9-8-1 15,-1 4 0-15,7-2-1 16,9-2-2-16,8-8-4 16,20-3-10-16,-1-21-22 15,21-12-2-15,1-18 2 16,15-11-2-16</inkml:trace>
  <inkml:trace contextRef="#ctx0" brushRef="#br0" timeOffset="1501.0859">4754 1533 96 0,'0'0'40'16,"-5"-86"0"-16,5 86-1 15,-13-78-31-15,13 78-3 0,-3-62-12 16,3 62-29-16,3-56-5 16,-3 56 0-16,0 0-1 15</inkml:trace>
  <inkml:trace contextRef="#ctx0" brushRef="#br0" timeOffset="1698.0972">5291 1361 94 0,'-17'20'42'0,"-21"2"1"15,-2 10-1-15,-13-1-18 16,3 9-22-16,0 7-1 16,8 6 1-16,8 2-2 15,18-7-1-15,20-4-4 16,11-23-21-16,36-5-15 0,10-14-2 15,25-9 1-15,5-15-1 16</inkml:trace>
  <inkml:trace contextRef="#ctx0" brushRef="#br0" timeOffset="2058.1178">6004 1349 114 0,'-36'0'41'0,"-4"6"0"16,-7 8 0-16,-4 5-34 16,-1 4-3-16,12 10 0 0,-1-7-1 15,13 2-3-15,13-4 0 16,16-1 0-16,19-5 0 15,17-3 0-15,9-4 0 16,5-1 0-16,4 2 0 16,-5 1 0-16,-7 2 0 15,-13 8 0-15,-17 9 0 16,-24 5 0-16,-18 4 0 15,-14 2 0-15,-12 1 0 16,-1-4 0-16,-3-3 0 16,2-18-14-16,25-9-26 15,4-18-3-15,24-9 1 16,9-20-3-16</inkml:trace>
  <inkml:trace contextRef="#ctx0" brushRef="#br0" timeOffset="2539.1453">6912 1401 102 0,'15'0'40'15,"-2"6"0"-15,-4 10-1 16,-7 9-26-16,-5 9-12 15,-4 8 0-15,-4 12 0 16,1 4-1-16,-4 3 1 0,7-1-2 16,4-5 0-16,4-16-5 15,27-10-31-15,-8-22-3 16,21-16 1-16,1-19-1 15</inkml:trace>
  <inkml:trace contextRef="#ctx0" brushRef="#br0" timeOffset="2690.1539">7168 1267 122 0,'0'0'38'0,"-31"-45"-5"15,31 45-31-15,0 0-44 16,-14-68 1-16,14 68-1 0</inkml:trace>
  <inkml:trace contextRef="#ctx0" brushRef="#br0" timeOffset="2958.1692">7474 1208 116 0,'29'45'42'15,"-14"6"0"-15,-42-15-1 16,-3 9-37-16,-13-4-1 16,14-5-1-16,9-5-2 15,5-4 1-15,17-4-1 16,13-3 0-16,14-4-1 15,9-4 1-15,6 3-1 16,3-1 1-16,-4-1 0 16,-6 5 0-16,-16 4 0 0,-13 4 0 15,-17 4-1-15,-12 0-1 16,-10-2-1-16,-10-3-5 15,11 1-27-15,-13-14-6 16,17-4 0-16,2-14-2 16</inkml:trace>
  <inkml:trace contextRef="#ctx0" brushRef="#br0" timeOffset="3515.2011">9385 988 74 0,'30'-60'40'0,"-30"60"-2"15,0 0 3-15,-10-65-22 16,10 65-15-16,-52-13 1 15,52 13 1-15,-78 23 0 16,32 1-2-16,18 2 0 16,-71 48-1-16,10 14-1 15,12 10-2-15,24 11 1 16,13-28-4-16,48-4 0 15,34-22-4-15,28-36-3 16,27-9-29-16,-13-7-2 0,8-3 0 16,-17-4 0-16</inkml:trace>
  <inkml:trace contextRef="#ctx0" brushRef="#br0" timeOffset="3928.2247">9230 1546 104 0,'0'0'39'16,"0"0"0"-16,23-10-1 15,-4 0-35-15,5 2-2 16,4-1 1-16,5 8 0 15,-3 6 0-15,2 8-1 16,-5 7 1-16,-7 14-1 16,-7 6 0-16,-12 11 0 15,-11 3 2-15,-12 3-2 16,-15-3 2-16,-6-7-2 15,-11-9 1-15,0-9-2 16,0-15 0-16,6-20-3 16,16-10-14-16,-1-22-23 0,32-6-3 15,6-12 1-15,25-1-3 16</inkml:trace>
  <inkml:trace contextRef="#ctx0" brushRef="#br0" timeOffset="4281.2449">10238 1462 109 0,'-33'-2'41'15,"-18"3"0"-15,12 17-4 16,-23 2-30-16,8 7-1 15,-3 10-3-15,5 7 0 16,10 5-2-16,10 2-1 16,17-3 0-16,15-8-1 15,23-8-2-15,20-13-1 16,26-13-5-16,4-26-23 15,28-4-8-15,-3-16-1 16,14-8-1-16,-17-8 2 16</inkml:trace>
  <inkml:trace contextRef="#ctx0" brushRef="#br0" timeOffset="4462.2553">10705 1447 118 0,'-31'43'41'16,"-2"13"2"-16,-3 5-1 15,17-14-40-15,-4 7-1 16,9-3-1-16,7-11-1 15,11-10-3-15,14-12-4 16,-3-33-23-16,28-1-11 16,-8-20 1-16,15-10-1 15,-12-17 1-15</inkml:trace>
  <inkml:trace contextRef="#ctx0" brushRef="#br0" timeOffset="4582.2621">10797 1250 113 0,'0'0'38'0,"-20"-54"-7"16,20 54-30-16,0 0-42 15,-17-71 1-15,17 71 0 16</inkml:trace>
  <inkml:trace contextRef="#ctx0" brushRef="#br0" timeOffset="5228.2991">11043 1490 95 0,'-14'21'41'15,"-6"-8"2"-15,20 6-1 16,7-8-22-16,17-2-18 0,15-8-1 15,12 0 0-15,8-6 0 16,6-3 0-16,-3-5 0 16,0-3-1-16,-15-3 1 15,-9-3-1-15,-18 0 0 16,-13 1 1-16,-15 3-1 15,-14 7 1-15,-8 6-1 16,-12 8 0-16,-2 12 0 16,-6 7 0-16,5 8 1 15,3 6-1-15,10 4 0 16,10 3 0-16,15-4 0 15,16-3 0-15,15-11-1 16,14-8 2-16,17-10-2 16,7-9 2-16,4-8-1 0,2-12 0 15,-3-3 1-15,-7-5-1 16,-10 3 2-16,-8-1-2 15,-11 10 0-15,-13 4 0 16,-16 14 0-16,0 0 0 16,-13 17 0-16,-9 7 0 15,-3 7-2-15,-2 5 2 16,2 3-1-16,1-3 0 15,10-4 1-15,12-11 0 16,16-15 1-16,12-13-1 16,15-13 3-16,8-13-3 15,10-12 0-15,2-7 0 16,3-6 0-16,-5 4 0 15,-11 7 0-15,-7 10 0 16,-12 11 0-16,-10 13 0 0,-19 13 0 16,3 28 0-16,-10 5 0 15,-3 6 0-15,6 8 0 16,1-3-8-16,18 8-15 15,-6-23-8-15,25 1-13 16,4-18 0-16,17-10 0 16,-2-9 2-16</inkml:trace>
  <inkml:trace contextRef="#ctx0" brushRef="#br0" timeOffset="5423.3102">12493 1450 114 0,'-43'1'43'15,"5"19"0"-15,-9 3 0 16,5 6-38-16,4 7-1 0,10 4-1 15,7 1-3-15,13-4 0 16,14-7 0-16,14-11-2 16,20-5-12-16,-7-22-11 15,28 0-17-15,-6-15-2 16,15-4 1-16,-5-10-1 15</inkml:trace>
  <inkml:trace contextRef="#ctx0" brushRef="#br0" timeOffset="5758.3294">12735 1549 106 0,'-30'18'41'0,"22"3"1"16,7-8-2-16,22-1-32 0,9-8-5 15,14-4-2-15,8-6 1 16,7-4-1-16,2-9 0 15,-2-2-1-15,-6-4 1 16,-12-5 0-16,-12 3 0 16,-13 0 0-16,-14 7 1 15,-16 9 0-15,-15 7 0 16,-18 13-2-16,-15 13 0 15,-8 15 0-15,-1 9 0 16,2 10 0-16,6 4 0 16,12 1 0-16,24-6 0 15,23-9 0-15,52-7-20 16,13-25-9-16,49 1-16 0,27-15 0 15,41-4-1-15,18-11 1 16</inkml:trace>
  <inkml:trace contextRef="#ctx0" brushRef="#br0" timeOffset="6746.3859">14499 1153 85 0,'19'-61'41'0,"-19"61"0"15,0 0 0-15,22-62-20 16,-22 62-20-16,-1 18-1 15,-1 25 1-15,-12 27-2 16,-5 26 2-16,-18-7-3 16,7 12 0-16,2 10-7 15,-8-13-27-15,32-23-5 16,-6-20 2-16,14-9-2 15</inkml:trace>
  <inkml:trace contextRef="#ctx0" brushRef="#br0" timeOffset="6920.3959">14323 1611 92 0,'-19'-22'42'15,"-7"1"-1"-15,12 12 0 16,-1 0-21-16,15 9-17 16,18-17-2-16,15 7-1 15,18-2-3-15,8-20-17 16,22 3-19-16,-81 29-2 15,93-40 1-15,-41 18-1 16</inkml:trace>
  <inkml:trace contextRef="#ctx0" brushRef="#br0" timeOffset="7277.4163">15062 1093 101 0,'0'0'43'0,"47"-60"1"16,-47 60-1-16,-20 18-28 15,-12 22-12-15,-25 26-1 16,-3 26 2-16,-8-2-4 15,16 6 0-15,7-5 0 16,16-6 0-16,21-30 0 16,6-6-2-16,6-16 2 15,13-10 0-15,7-12-1 16,6-15 1-16,6-9 1 15,2-7 1-15,2-3-2 16,1-4 0-16,-2 1 0 16,-6 1 0-16,-3 9 0 15,-3 6 0-15,-3 10-2 16,-1 3 0-16,2 4-1 0,-1 6-1 15,6 7-2-15,-3-7-4 16,19 9-15-16,-10-10-17 16,12-1 1-16,-7-11-1 15,9-3 3-15</inkml:trace>
  <inkml:trace contextRef="#ctx0" brushRef="#br0" timeOffset="7640.4369">15621 1507 83 0,'-29'-11'41'0,"2"8"0"16,-10 8 1-16,7 16-15 15,-4-1-22-15,0 9-1 16,2 4-1-16,7 1-1 0,3 3 0 16,10-2-1-16,8-5 0 15,12-6-1-15,10-10 0 16,11-11 0-16,9-9 1 15,9-7-1-15,1-11 0 16,0-1 2-16,-3-3-2 16,-3-2 0-16,-9 7 0 15,-6 4 0-15,-11 6 0 16,-16 13 0-16,0 0 0 15,0 0 0-15,-7 25 0 16,-5-4 0-16,1 2 0 16,4 3-2-16,7-4 0 15,6-5 0-15,14-8-3 16,9-15-1-16,22-2-7 0,-4-25-10 15,24-4-18-15,-6-15 1 16,9-6-1-16,-74 58 2 16</inkml:trace>
  <inkml:trace contextRef="#ctx0" brushRef="#br0" timeOffset="7783.4452">16264 1279 118 0,'18'-23'39'16,"-34"16"2"-16,1 26-7 16,-17 18-31-16,3 21-1 15,-12 23-3-15,5 6-3 16,12 1-7-16,2-21-26 15,23-6-4-15,-6-19 1 16,15-8-1-16</inkml:trace>
  <inkml:trace contextRef="#ctx0" brushRef="#br0" timeOffset="7946.4545">16039 1548 128 0,'-14'-27'42'16,"18"11"-2"-16,-4 3-9 15,19-1-33-15,23 7-24 16,-8-2-13-16,17 7-3 15,-4 0 0-15,16 3-1 16</inkml:trace>
  <inkml:trace contextRef="#ctx0" brushRef="#br0" timeOffset="8246.4717">17404 1345 94 0,'0'0'42'0,"0"0"0"15,4 31-1-15,-8 7-22 16,0 3-20-16,-2 11 1 16,1 8-1-16,-6 0-1 15,6-3-3-15,-4-18-9 0,18-5-25 16,-3-19-3-16,21-10 2 15,-3-20-2-15</inkml:trace>
  <inkml:trace contextRef="#ctx0" brushRef="#br0" timeOffset="8369.4787">17632 1331 90 0,'-3'-73'39'0,"3"73"-5"16,-9-66-23-16,9 66-31 15,14-69-20-15,-14 69-3 16</inkml:trace>
  <inkml:trace contextRef="#ctx0" brushRef="#br0" timeOffset="8670.4958">18011 1218 108 0,'35'42'43'16,"-31"-19"0"-16,-14 2 0 15,-25-6-39-15,1-8-2 16,2 1 0-16,5 4 0 16,9 4-2-16,8 2 1 15,11 0-2-15,13 2 1 16,10 1 0-16,7 2 0 15,5-2-1-15,3-2 1 16,-3 1 0-16,-2-3 0 16,-10 0 0-16,-9 1 0 15,-10 0 0-15,-11 2 0 16,-12 0-1-16,-9 3-2 0,-6-1-2 15,-6-7-9-15,12 7-16 16,-12-12-12-16,17-1 0 16,2-14-2-16,20 1 2 15</inkml:trace>
  <inkml:trace contextRef="#ctx0" brushRef="#br0" timeOffset="9248.529">19188 1503 95 0,'24'-3'39'16,"-10"-5"1"-16,5 7-1 16,-19 1-37-16,0 0 0 15,0 0 0-15,-5 21 1 16,-9-2 0-16,-7 9 0 0,0 4 0 15,-3 5-1 1,4 0-1-16,4-1 0 0,3-4 0 16,11-8-1-16,6-9 1 15,9-10 0-15,7-15 0 16,6-11 1-16,6-7 0 15,-2-9 0-15,0-3 0 16,-2-9 0-16,-4 1-1 16,-2 3 0-16,-3 8 0 15,-9 3-2-15,-2 9 1 16,-1 13 0-16,-7 12-1 15,13 15 0-15,-6 8-1 16,2 10-1-16,7 2-1 16,3 5-1-16,11 3-3 15,1-14-8-15,24-1-17 16,-9-13-9-16,15-5 2 0,-5-13 0 15</inkml:trace>
  <inkml:trace contextRef="#ctx0" brushRef="#br0" timeOffset="9563.547">19973 1528 71 0,'3'-31'40'0,"2"10"1"16,-21 1 0-16,4 18-14 15,-17-1-18-15,3 8-3 16,-7 10-1-16,3 10-2 16,1 2 0-16,2 3-1 15,11 3-1-15,10-1 0 16,13-7 0-16,15-5-1 15,17-12 0-15,9-8 1 16,9-7-1-16,3-6 1 16,-3-7 1-16,-7-5-2 15,-10-1 0-15,-11-5 0 0,-15 8 0 16,-15 0 0-16,-12 4 0 15,-6 4 0-15,-4 7-3 16,-2 3-1-16,7 7-1 16,4-5-4-16,14 3-10 15,14-10-9-15,19 3-15 16,8-10 2-16,21-6-1 15,-62 23 2-15</inkml:trace>
  <inkml:trace contextRef="#ctx0" brushRef="#br0" timeOffset="9742.5572">20573 1100 119 0,'0'0'40'0,"0"0"4"0,51-64-9 16,-51 64-32-16,20 11-2 16,-34 31 0-16,-13 35 0 15,-17 25-3-15,1 2 1 16,5 8-8-16,-5-15-19 15,20-12-15-15,4-34 2 16,17-18-2-16,2-33 1 16</inkml:trace>
  <inkml:trace contextRef="#ctx0" brushRef="#br0" timeOffset="9879.5649">20560 1414 128 0,'47'-54'44'15,"-47"54"-10"-15,55-49-20 0,-55 49-54 16,47-23-5-16,13 12-1 15,-14 16 0-15</inkml:trace>
  <inkml:trace contextRef="#ctx0" brushRef="#br0" timeOffset="10901.6236">1551 3067 82 0,'-14'-3'39'0,"14"3"-1"16,0 0 0-16,-14 22-20 15,12 8-14-15,-2 14-2 16,3 18 0-16,-5 15 1 15,0 14-1-15,-9 12 1 16,3 0 0-16,-5-2-1 16,2-6 0-16,-1-19-1 15,2-14 0-15,6-22 0 16,2-18-1-16,6-22 1 15,13-27-2-15,0-18 1 16,7-15 0-16,-1-18 1 0,4-13 0 16,4-14-1-16,0-8 0 15,0 1 0-15,1 3 1 16,5 10-1-16,-4 6 0 15,0 16 0-15,8 15-1 16,4 18 1-16,5 15 0 16,1 15 0-16,1 21 0 15,-1 12 0-15,-3 8 0 16,-6 13 1-16,-8 5-1 15,-12 5 0-15,-14 9 1 16,-16 0-1-16,-13-2 0 16,-15-1 0-16,-8-3 0 15,-4-8 0-15,2-8 0 16,5-8-1-16,9-11 0 15,17-9 0-15,19-9 1 0,25-4-1 16,17-4 0-16,11 2 1 16,8 4 0-16,2 6-1 15,-3 10 1-15,-13 13 1 16,-18 12-2-16,-26 10 2 15,-20 13-1-15,-23 6 0 16,-15 5 1-16,-11 1-1 16,-5-2 1-16,7-9-3 15,8-13 0-15,20-8-7 16,10-30-11-16,43-9-18 15,11-27-4-15,30-10 2 16,13-23-2-16</inkml:trace>
  <inkml:trace contextRef="#ctx0" brushRef="#br0" timeOffset="11083.634">2643 3413 104 0,'-23'30'40'16,"-15"8"1"-16,1 20-1 15,-12-4-30-15,0 18-10 16,3 2 0-16,7-1-1 15,9-1-2-15,8-23-9 16,28-1-25-16,4-32-3 16,25-17 1-16,6-30-2 15</inkml:trace>
  <inkml:trace contextRef="#ctx0" brushRef="#br0" timeOffset="11218.6417">2672 3000 119 0,'-51'-6'39'16,"13"18"-5"-16,16 15-27 15,9-12-46-15,33 16-1 16,10-10-1-16</inkml:trace>
  <inkml:trace contextRef="#ctx0" brushRef="#br0" timeOffset="11534.6598">3313 3408 92 0,'-10'36'42'0,"-25"-8"0"15,0 15-1-15,-14-13-20 16,5 9-17-16,1 2 0 15,8 4-2-15,7 0 1 0,14 2-1 16,11-7 0-16,20-7-2 16,14-11 0-16,16-11 0 15,11-15 0-15,9-10 0 16,4-13 0-16,-1-10 0 15,-9-10 0-15,-11-7 0 16,-14-2 0-16,-15-3 0 16,-13 3-3-16,-15-2-1 15,-7 13-2-15,-12 1-2 16,8 30-11-16,-17-16-10 15,19 28-13-15,0-5 2 16,16 7-2-16,16 5 3 0</inkml:trace>
  <inkml:trace contextRef="#ctx0" brushRef="#br0" timeOffset="11736.6713">4170 2942 92 0,'-19'-11'41'15,"-4"23"1"-15,-21 5-1 16,6 30-17-16,-6 10-23 15,2 13 0-15,8 17-1 16,6 2-2-16,14 9-1 16,9-14-13-16,28 8-23 15,1-22-2-15,16-5 0 16,3-29-1-16</inkml:trace>
  <inkml:trace contextRef="#ctx0" brushRef="#br0" timeOffset="12003.6865">4316 3465 80 0,'0'0'44'15,"-29"-11"-3"-15,12 33 2 16,-10-5-15-16,8 24-20 16,-5 6-3-16,6 6-3 15,2 0 2-15,11-6-4 16,9-8 0-16,10-11 0 15,12-17 0-15,8-15 0 16,10-17 0-16,2-13 0 16,1-13-4-16,-5-12 0 15,0 1-7-15,-20-21-10 0,8 25-10 16,-26-9-12-16,-1 23 1 15,-16 2 0-15,2 23 1 16</inkml:trace>
  <inkml:trace contextRef="#ctx0" brushRef="#br0" timeOffset="12624.7221">4951 3463 75 0,'14'3'40'16,"-14"-3"-2"-16,7 13-4 16,-26-11-17-16,3 25-4 15,-22-4-2-15,2 14-4 16,-11 2-1-16,2 9-3 15,1 2 0-15,8 2-1 16,14-6 0-16,20-7-2 16,18-11 0-16,21-8 1 15,16-18-1-15,13-11 0 0,9-14 0 16,2-13 1-16,-4-8-1 15,-6-8 2-15,-10-3-2 16,-13-4 0-16,-14 2 0 16,-10 6 0-16,-7 8-2 15,-10 12 2-15,-6 15 0 16,3 16-1-16,-22 25 2 15,6 21-2-15,-6 24 1 16,-4 22-1-16,-2 18 1 16,-4 12 0-16,1 4 0 15,-2-1-2-15,-1-6 1 16,2-11 1-16,0-14-1 15,0-17 1-15,-1-22 0 16,0-17 0-16,1-18 0 0,1-18 0 16,3-18-2-16,5-26-2 15,16-10-9-15,-3-40-7 16,32 3-7-16,-5-27-14 15,29 6-1-15,8-10 0 16,23 13 0-16</inkml:trace>
  <inkml:trace contextRef="#ctx0" brushRef="#br0" timeOffset="13038.7458">5745 3462 89 0,'-7'12'41'15,"-13"-2"0"-15,5 18 0 16,-12-9-14-16,6 20-24 15,-1 4 1-15,6 4-2 0,4-1 0 16,10-4 0-16,9-8-1 16,9-11-1-16,10-12 2 15,5-16-2-15,8-14 0 16,9-11-2-16,-1-10 2 15,3-5 2-15,-3-1-2 16,-1 2 0-16,-7 8 0 16,-9 9 0-16,-4 15 0 15,-14 21 0-15,-7 17 0 16,-8 21 0-16,-11 23 0 15,-10 16 0-15,-10 16 0 16,-6 6 0-16,-7 1 0 16,-6-2 0-16,-7-7 0 15,-2-12 0-15,-3-16 0 0,1-16-3 16,8-16-2-16,-7-27-11 15,18 0-6-15,-11-32-6 16,24-1-17-16,-6-25 0 16,7-6 1-16,-1-18 1 15</inkml:trace>
  <inkml:trace contextRef="#ctx0" brushRef="#br0" timeOffset="13780.7883">2585 4705 75 0,'0'0'41'0,"-18"-4"-2"16,-5 17 0-16,-16-7-16 16,-4 20-19-16,-5 7-2 15,-2 13 1-15,2 5 0 16,2 6 0-16,7 3 0 15,14-1-1-15,14-8 0 0,18-9 0 16,21-13 0-16,20-16-2 16,17-18-1-16,8-10 1 15,6-11-1-15,-7-8 1 16,-6-6-1-16,-14-2 0 15,-14-1 0-15,-17 2 0 16,-16 1 1-16,-9 3 0 16,-7 7 0-16,-1 2 0 15,-1 6 1-15,4 6-1 16,8 5 0-16,1 11 1 15,26-6 0-15,1 13-1 16,8 4 0-16,3 8 0 16,1 7 0-16,3 6 1 15,-5 10-1-15,-8 3 0 0,-7 7 1 16,-13 2-1-16,-6-1 2 15,-8-2-2-15,-4-7 2 16,-4-7-2-16,0-11 2 16,3-11-2-16,10-15 0 15,0 0 1-15,9-27-2 16,10-6 2-16,7-5-2 15,9-7 1-15,5-5 0 16,1 1 0-16,2 5-1 16,-4 3-2-16,1 15-5 15,-11-5-10-15,11 29-6 16,-21-7-9-16,8 24-10 15,-7 1-1-15,7 17 1 0</inkml:trace>
  <inkml:trace contextRef="#ctx0" brushRef="#br0" timeOffset="14200.8123">1813 6046 98 0,'19'-35'39'0,"-15"-3"1"16,-4 16-2-16,-26 3-30 15,-3 19-2-15,-17 11-1 16,-7 23-1-16,-13 20-1 15,-4 20 1-15,1 12-1 16,11 15-1-16,8 2 0 16,20 2 1-16,16-7-3 15,28-11 0-15,26-21 0 16,29-26 0-16,31-21-6 15,16-30-4-15,26-6-10 16,-9-39-13-16,20-4-9 16,-12-25 1-16,2-1 0 0</inkml:trace>
  <inkml:trace contextRef="#ctx0" brushRef="#br0" timeOffset="14569.8334">2737 5757 87 0,'-43'-14'40'0,"5"36"-1"15,-19 14 5-15,8 35-15 16,-1 5-24-16,-4 14-1 15,4 8 0-15,8 6-1 16,6 1-3-16,7-7 0 16,11-10 0-16,9-10 0 15,7-16 0-15,8-12 0 16,3-17 0-16,8-16 0 15,3-17 0-15,8-16 0 0,3-10 0 16,5-10 0-16,4-8 0 16,4-2 0-16,0 1 0 15,0 6 0-15,-3 11 0 16,-4 15 0-16,-5 13 0 15,-6 18 0-15,-7 13 0 16,-7 9 0-16,-1 12 0 16,-3 0 0-16,1 7-3 15,-4-15-9-15,14 7-9 16,-13-32-4-16,23 1-15 15,-8-25-2-15,9-8 1 16,-3-18 0-16</inkml:trace>
  <inkml:trace contextRef="#ctx0" brushRef="#br0" timeOffset="15529.8883">2954 6539 96 0,'-24'13'40'0,"15"9"3"16,3-9-4-16,21 8-15 15,11-17-23-15,16-5 1 16,19-9-1-16,11-8 0 15,9-5 0-15,-1-6-2 16,-4-4 3-16,-8 0-2 16,-18-3 2-16,-14 4-1 15,-18 3 0-15,-19 6 1 16,-16 4-2-16,-9 11 0 15,-11 9 0-15,-7 13 0 0,-4 10 0 16,3 12 0-16,1 7 0 16,8 7 0-16,11 1 0 15,12 1 0-15,20-7 0 16,19-8 0-16,21-14 0 15,12-13 0-15,16-12 0 16,12-12 0-16,2-8 0 16,-1-8 0-16,-7-4 0 15,-9 1 0-15,-16 2 0 16,-11 6 0-16,-17 5 0 15,-16 11 0-15,-12 9 0 16,-15 13 0-16,-5 10 0 16,-8 8 0-16,-1 8 0 15,-4 5 0-15,4 4 0 0,6-1 0 16,6-9 0-16,9-7 0 15,10-13 0-15,12-13 0 16,9-17 0-16,10-10 0 16,2-11 0-16,10-9 0 15,-3-5 0-15,-3-1 0 16,-1 2 0-16,-10 5 0 15,-9 11 0-15,-4 7 0 16,-10 9 0-16,-5 14 0 16,0 0 0-16,-6 13 0 15,6 3 0-15,5 0 0 16,8 1 0-16,7-4 0 15,11-3 0-15,4-6 0 16,9-5 0-16,1-6 0 16,-3-4 0-16,-1-4 0 0,-4-3 0 15,-6 0 0-15,-4 1 0 16,-7 0 0-16,-5 5 0 15,-4 6 0-15,-11 6 0 16,11 9 0-16,-14 8 0 16,-4 11 0-16,-3 4 0 15,-3 4 0-15,3 6 0 16,-2-5-2-16,9 2-4 15,-2-18-5-15,24 3-7 16,-7-30-4-16,29 8-4 16,-11-25-9-16,20-2-4 15,-3-11-2-15,5-1 5 16,-3-8 20-16,-19 5 30 15,12 19 6-15,-32-8 4 0,9 26 10 16,-19 3 6-16,-10 15 2 16,-13 6-1-16,8 26-13 15,-7-1-26-15,-1 8 0 16,4 7-3-16,-2-3-3 15,16 8-10-15,-9-26-10 16,19 3-18-16,-1-23 1 16,20-11-1-16,-5-28 1 15</inkml:trace>
  <inkml:trace contextRef="#ctx0" brushRef="#br0" timeOffset="15676.8967">4934 6032 112 0,'-25'-43'40'0,"-6"18"-3"16,-3 12-16-16,13 36-47 15,0-21-16-15,17 14-1 16,6-4 0-16</inkml:trace>
  <inkml:trace contextRef="#ctx0" brushRef="#br0" timeOffset="16160.9244">5649 6461 107 0,'-10'8'39'15,"-21"-6"1"-15,-4 15-7 16,-16-8-28-16,-1 9-1 15,-5 0 0-15,7 1 1 16,7 2-3-16,12 1 2 16,14 0-3-16,15 0 2 15,17-2-2-15,14-2 0 0,13-1 0 16,6 1-1-16,-1 0 0 15,-3 0 1-15,-3 2-1 16,-12 4 0-16,-15 4 0 16,-16 2 0-16,-16 2 0 15,-8 4 0-15,-8-1 0 16,-1-2-1-16,1-6-3 15,4-9 0-15,21-2-10 16,0-29-9-16,36-2-15 16,6-22-3-16,22-7 0 15,9-19-2-15</inkml:trace>
  <inkml:trace contextRef="#ctx0" brushRef="#br0" timeOffset="16371.9365">6297 5762 105 0,'-40'37'41'15,"-14"14"3"-15,5 25-2 16,-11 13-38-16,14 2-1 16,11 13-1-16,5-3 0 15,9 4-3-15,2-8-2 16,13 1-8-16,-7-28-12 15,17 0-18-15,-5-24 2 16,7-12-1-16,-1-21-2 16</inkml:trace>
  <inkml:trace contextRef="#ctx0" brushRef="#br0" timeOffset="17296.9894">5959 6441 119 0,'15'-4'40'16,"20"8"1"-16,0-10-8 15,20 6-30-15,1-3-1 16,9 2 0-16,-2-2-1 16,-5 1 0-16,-10 2 0 15,-7 6 0-15,-17 3 0 16,-11 6 0-16,-13 5 0 15,-9 5 1-15,-5 3-2 16,-6 4 2-16,-2 2-2 16,0 0 2-16,1-2-2 15,5-6 2-15,3-4-2 0,9-7 0 16,4-15 0-16,9 6 0 15,8-19 0-15,5-8 0 16,5-10 0-16,4-5 0 16,1-6 0-16,1-6-2 15,-5 5 2-15,-1 0-1 16,-9 7 2-16,0 6-2 15,-9 13 1-15,-9 17 0 16,11-9-1-16,-6 19 1 16,3 7-1-16,-1 8 1 15,12 0-1-15,4 3 1 16,8-3 0-16,7-4-1 15,6-8 1-15,4-7 0 16,0-4 0-16,0-9-1 0,-8-7 1 16,-2-7 0-16,-11 0 0 15,-7-4-1-15,-10 3 2 16,-1 1-1-16,-13 6 0 15,4 15 1-15,-18-9-1 16,5 16 1-16,-1 8 0 16,2 9-1-16,5 0 1 15,4 5-1-15,6 0 1 16,9-6 0-16,7-3-1 15,6-8 2-15,5-7-2 16,3-8 0-16,0-4 0 16,0-6 0-16,-3-2 0 15,1 0-2-15,-10 2 2 0,-3 4-1 16,-18 9 0-16,10 17 0 15,-17 12 1-15,-11 17 1 16,-12 20-2-16,-15 23 2 16,-9 20-2-16,-9 11 2 15,-2 3-1-15,-1-2 2 16,7-8-2-16,5-16 2 15,13-25-2-15,12-27 0 16,29-45 0-16,0 0 0 16,24-41 0-16,9-18 0 15,6-17 0-15,9-14 0 16,5-5 0-16,3 1 0 15,0 7 0-15,-3 10 0 16,-6 11 0-16,5 12 0 16,0 19 0-16,-4 7-6 0,7 24-9 15,-13-5-7-15,24 24-4 16,-18-15-7-16,26 15-9 15,-7-6-2-15,14 6 4 16</inkml:trace>
  <inkml:trace contextRef="#ctx0" brushRef="#br0" timeOffset="17409.9958">8064 6819 117 0,'-19'-15'43'15,"-1"1"-3"-15,-4-7-10 16,-4-6-35-16,23 0-31 16,-4-10-10-16,15 3 1 15,-3 0-3-15</inkml:trace>
  <inkml:trace contextRef="#ctx0" brushRef="#br1" timeOffset="39822.2775">6963 3772 96 0,'-18'-10'41'0,"18"10"-1"16,18-13 0-16,14 19-30 15,11-14-11-15,19-9-3 16,21 6-9-16,14-17-24 15,20 7-2-15,0-6 1 16,7 9-3-16</inkml:trace>
  <inkml:trace contextRef="#ctx0" brushRef="#br1" timeOffset="40211.3">8449 3346 94 0,'-28'-3'36'15,"5"11"1"-15,-10-9-3 16,4 16-30-16,-7 1 0 15,2 11 1-15,-4-4 1 16,4 3-3-16,5 1 0 16,10-2-2-16,7-3-1 15,13-1-1-15,13-7 1 16,14-3-1-16,10-3 1 0,8 5-1 15,2-3 1-15,-5 5 0 16,-6 5 1-16,-8 2-1 16,-14 8 1-16,-15 4-1 15,-11 4 0-15,-11-4 0 16,0-2-3-16,-1-15-3 15,22-5-30-15,0-26-2 16,28-10-1-16,10-29-3 16</inkml:trace>
  <inkml:trace contextRef="#ctx0" brushRef="#br1" timeOffset="40414.3116">9138 2723 99 0,'0'0'40'15,"-14"16"2"-15,-13 18-4 16,6 23-35-16,-7 15-1 15,0 21 1-15,-3 13-2 16,-2 14 1-16,1 2-2 16,2-2-3-16,9 1-5 15,-4-18-30-15,14-9-2 16,1-27 1-16,13-14-2 15</inkml:trace>
  <inkml:trace contextRef="#ctx0" brushRef="#br1" timeOffset="40880.3383">8812 3455 94 0,'-22'4'41'16,"2"-2"0"-16,16 10-1 15,4-12-23-15,24 7-16 16,14-14-1-16,12-1 1 15,8-3 0-15,8 0-1 16,-4 1 1-16,0-2-1 16,-10 7 0-16,-9 1 1 15,-16 8-1-15,-8 4 1 16,-18 8 0-16,-11 9 0 15,-9 6 0-15,-6 4 0 16,0 5 1-16,0 3-2 16,0 1 0-16,9-3 0 15,10-5 1-15,15-11-1 16,14-10-1-16,16-11 1 0,14-12 0 15,8-13 0-15,5-8-1 16,2-9 2-16,-3-6-1 16,-7 4 1-16,-13 0-1 15,-9 10 1-15,-12 5 0 16,-10 13 0-16,-14 12-1 15,-4 16 0-15,-10 12 0 16,0 5-2-16,3 10-1 16,2-2-4-16,17 16-11 15,-2-23-21-15,30 3-3 16,2-22 1-16,25-2-1 15</inkml:trace>
  <inkml:trace contextRef="#ctx0" brushRef="#br1" timeOffset="41225.358">10217 3477 108 0,'-44'-14'42'0,"1"22"0"16,-17 4-2-16,12 13-35 16,-5 11-1-16,9 7-2 15,10 6 0-15,18-2 0 16,16-8-1-16,21-6-1 15,23-20 1-15,14-13-2 16,10-17 1-16,6-13 1 16,3-17-1-16,-7-14 1 15,-3-13-1-15,-14-3 1 16,-13-1-1-16,-6 9 1 15,-16 10-1-15,-11 16 0 16,-14 22-1-16,-11 26 1 0,-10 29 0 16,-5 18-1-16,-2 18-1 15,2 8-1-15,8 9-3 16,4-9-11-16,31 10-17 15,3-29-8-15,25-2 1 16,5-27-2-16</inkml:trace>
  <inkml:trace contextRef="#ctx0" brushRef="#br1" timeOffset="41676.3838">10877 3546 89 0,'-37'-6'41'15,"10"26"2"-15,-12 1-2 0,11 22-22 16,-3-8-15-16,7 5-1 15,12 0 0-15,12-4-2 16,14-6 0-16,11-8 0 16,14-11-1-16,6-11 0 15,2-12 0-15,9-11 1 16,-4-9-1-16,-2-6 0 15,-1-6 0-15,-7 1 1 16,-3 3-1-16,-7 6 1 16,-8 7-2-16,-9 16 1 15,-15 11-1-15,0 35 1 16,-20 16 0-16,-13 25-1 15,-10 18 0-15,-7 18 1 16,-7 10-1-16,-3 4 0 0,3-5 1 16,4-11-1-16,6-17 1 15,9-21 0-15,11-22 0 16,6-22-1-16,10-21 2 15,5-20-1-15,5-19 1 16,3-12 0-16,4-18-1 16,7-14 0-16,6-14-1 15,8-12-4-15,20 16-18 16,-15-13-16-16,20 15-3 15,5-5 1-15,32 21-3 16</inkml:trace>
  <inkml:trace contextRef="#ctx0" brushRef="#br1" timeOffset="42327.4209">12457 3575 92 0,'-2'-11'36'0,"-10"-6"2"16,12 17-4-16,-28-10-27 16,9 13-1-16,-11 5-1 15,3 10 0-15,-4 6-2 16,2 7 0-16,1 6-1 0,9 2-1 15,10 3 1-15,9-3-1 16,15-5 0-16,13-4 0 16,14-12 0-16,10-10-1 15,9-13 1-15,-2-10 0 16,-2-11-1-16,-5-8 0 15,-12-10 1-15,-14-3-2 16,-13 0 0-16,-19-1 0 16,-12 8-1-16,-9 8 1 15,-8 6-1-15,-2 8 0 16,4 9-3-16,4-2-1 15,29 11-18-15,0 0-15 16,29-4 2-16,17-14-4 16,27 3 2-16</inkml:trace>
  <inkml:trace contextRef="#ctx0" brushRef="#br1" timeOffset="42577.4353">13467 2881 74 0,'-21'-55'40'16,"3"15"-1"-16,-12 1 1 15,3 28-11-15,-8 9-26 16,-1 25 0-16,-3 24 1 16,-3 24-1-16,-4 18-1 15,-1 12-1-15,1 14 0 16,8 6 0-16,6-3-1 15,10-11-2-15,12-8-2 16,8-20-5-16,26-6-28 0,-10-30-3 16,16-7-1-16,-11-27 0 15</inkml:trace>
  <inkml:trace contextRef="#ctx0" brushRef="#br1" timeOffset="42720.4435">12868 3611 122 0,'-31'-24'42'0,"26"14"1"16,8-11-2-16,18 3-40 15,30 3-6-15,3-22-23 16,29 16-14-16,-1-11-1 16,10 9 0-16,-5-5-2 15</inkml:trace>
  <inkml:trace contextRef="#ctx0" brushRef="#br1" timeOffset="43164.4689">14254 2886 76 0,'0'0'38'16,"8"16"0"-16,-12 20 0 15,-12-7-21-15,-5 30-13 16,1 8-2-16,0 13 1 16,1-1 0-16,3 9-1 15,3-5-1-15,4-9-5 16,11 6-10-16,1-28-24 15,18-5 1-15,1-20-2 16,15-9-1-16</inkml:trace>
  <inkml:trace contextRef="#ctx0" brushRef="#br1" timeOffset="43362.4802">14565 3399 106 0,'0'0'40'0,"-18"3"-1"15,6 24-1-15,-10 3-34 16,4 11-3-16,-1 4 1 15,3 7-2-15,0 2-1 16,7-8-3-16,13 4-11 16,2-26-23-16,22-5-2 15,0-24 1-15,19-9-3 16</inkml:trace>
  <inkml:trace contextRef="#ctx0" brushRef="#br1" timeOffset="43726.5009">14928 3112 106 0,'-12'7'42'16,"-5"-8"1"-16,17 1-1 16,-17 2-31-16,17-2-10 15,0 0 1-15,0 0-1 16,8 17 0-16,-1 2 0 15,0 10 0-15,0 13-1 16,-3 6 1-16,1 11-1 0,-4 4 0 16,0 5 0-16,2 0 1 15,-2-8-2-15,3-8 2 16,7-12-1-16,4-10 0 15,8-12 0-15,6-16 0 16,9-10 0-16,6-13 0 16,3-9 0-16,-3-9-2 15,-2-9 0-15,-1-9-3 16,-11-6-1-16,3 11-14 15,-27-20-12-15,10 22-10 16,-13-6 2-16,7 20-1 16,-5 0 1-16</inkml:trace>
  <inkml:trace contextRef="#ctx0" brushRef="#br1" timeOffset="43930.5127">15532 3338 107 0,'-4'20'40'0,"6"11"2"16,-12-9-2-16,12 11-33 15,-10-1-3-15,2 3-2 16,1 2 0-16,1 1-2 16,5-1-2-16,4-9-4 15,11 10-15-15,-3-28-18 16,11 1-3-16,-1-22 1 15,12-5-2-15</inkml:trace>
  <inkml:trace contextRef="#ctx0" brushRef="#br1" timeOffset="44080.5211">15621 2957 119 0,'-21'-14'40'16,"21"14"-1"-16,0 0-8 15,-5-11-66-15,38 17-6 16,0-5 1-16,10 11-2 15</inkml:trace>
  <inkml:trace contextRef="#ctx0" brushRef="#br1" timeOffset="44538.5475">16117 3224 115 0,'7'17'41'16,"-7"-17"0"-16,-10 44-8 15,-2-17-26-15,1 12-3 16,-7 3 0-16,-2 7-1 15,-1 3 0-15,1-5-3 16,1 1 2-16,5-9-2 16,3-8 2-16,7-10-2 15,8-9 0-15,9-15 0 0,7-11 0 16,5-6 0-16,3-13 0 15,2-4 0-15,0-10 0 16,2 1 0-16,-3 2 0 16,-5 5 0-16,-7 10 0 15,-4 9 0-15,0 12 0 16,-13 8 0-16,16 21 0 15,-9 4 0-15,-3 9-2 16,0-1-2-16,8 11-4 16,-12-15-18-16,26 12-14 15,-11-16-3-15,18 1 2 16,-2-14-2-16</inkml:trace>
  <inkml:trace contextRef="#ctx0" brushRef="#br1" timeOffset="44958.5715">16792 3348 108 0,'-28'-28'41'0,"1"21"1"16,-12-1-3-16,12 18-32 16,-11 11-4-16,1 15 0 15,1 9 0-15,7 1-1 16,8 5 0-16,8-3-1 15,8-4 0-15,13-8 0 16,7-13 1-16,9-11-2 16,7-9 0-16,4-16 0 15,7-10 0-15,-2-9 0 16,1-10-2-16,-3-4 2 0,0-1-1 15,-4 5 1-15,-6 5-2 16,-8 11 2-16,-6 17-1 16,-5 20 1-16,-7 23 0 15,-8 21 0-15,-10 24 1 16,-9 19-1-16,-12 13 1 15,-6 11-1-15,-8 1 1 16,-9-5-2-16,-8-10 0 16,-2-9 0-16,-1-21-1 15,3-22-1-15,8-14-6 16,-9-35-18-16,23 1-14 15,-6-27 0-15,13-11 1 16,0-27-3-16</inkml:trace>
  <inkml:trace contextRef="#ctx0" brushRef="#br1" timeOffset="45200.5853">14735 3049 120 0,'0'0'42'16,"-24"-13"-3"-16,14 2-26 15,10 11-54-15,-5-16-2 16,5 16 0-16,13-11-2 0</inkml:trace>
  <inkml:trace contextRef="#ctx0" brushRef="#br1" timeOffset="45768.6179">18272 2645 63 0,'-1'-30'39'16,"1"30"-1"-16,-25-2 0 15,10 37-14-15,-10 5-21 16,4 16 0-16,-1 17-1 16,2 18 1-16,-5 13-1 15,1 9 1-15,1 2 0 16,2 0-3-16,2-12-1 15,4-9-3-15,5-11-3 16,-6-33-14-16,16-6-16 16,-1-26-1-16,1-18-2 15,0 0 2-15</inkml:trace>
  <inkml:trace contextRef="#ctx0" brushRef="#br1" timeOffset="45919.6265">17880 3441 89 0,'-14'-8'40'15,"0"0"-2"-15,14 8 2 16,0 0-24-16,29 11-14 15,11-11-5-15,17-11-3 16,28 3-29-16,2-22-4 16,18 1 0-16,4-19-1 15</inkml:trace>
  <inkml:trace contextRef="#ctx0" brushRef="#br1" timeOffset="46310.6489">19068 2403 99 0,'-36'26'41'0,"-12"16"3"15,1 34-1-15,-11 15-39 16,9 1-1-16,1 9 0 16,4 11 1-16,4-1-2 15,2-4 2-15,11-5-2 16,3-7-1-16,11-13 0 15,7-12 0-15,9-16 0 16,8-18 1-16,12-14-2 16,10-14 0-16,6-16 0 15,7-8 0-15,3-8-2 16,2-6 2-16,-3-1-1 15,-1 2 1-15,-8 2-1 16,-8 10 0-16,-5 10 1 0,-10 12 0 16,-6 10 0-16,-6 8-1 15,-3 5 0-15,0 5-1 16,4 1-1-16,3-6-3 15,13 0-1-15,1-24-12 16,25 12-13-16,-5-25-8 16,14 0-1-16,-7-15 0 15</inkml:trace>
  <inkml:trace contextRef="#ctx0" brushRef="#br1" timeOffset="46491.6592">19541 3410 96 0,'0'0'41'16,"1"-17"-1"-16,-1 28 1 15,-17 2-29-15,7 13-8 0,-4 8-1 16,3 6-1-16,-1 4 0 15,-2-1-2-15,5-1-1 16,3-7-2-16,9-4-3 16,-3-31-20-16,18 8-15 15,4-23 0-15,18-5-1 16,-5-19-1-16</inkml:trace>
  <inkml:trace contextRef="#ctx0" brushRef="#br1" timeOffset="46911.6832">19792 3103 111 0,'0'0'42'16,"-2"24"1"-16,2-24-1 0,22 8-40 16,-6 9 0-16,7 2 0 15,2 7 0-15,0 4-1 16,-6 5 1-16,-4 9-1 15,-11 6 0-15,-4 0-1 16,-8 2 2-16,-5-2-2 16,-4-4 2-16,-1-8-2 15,1-6 0-15,5-9 0 16,7-11 0-16,5-12 0 15,19-12 0-15,3-7 0 16,5-9 0-16,5-4 0 16,1-5 0-16,2 1 0 15,-4 3 0-15,-3 5 0 16,-9 10 0-16,-4 7 0 15,-15 11 0-15,14 14-2 0,-10 8 2 16,-2 8-1-16,7 6 0 16,3 1-2-16,11 2-1 15,8-8-3-15,20 7-12 16,-5-29-10-16,23 6-13 15,-5-24 1-15,11 1 0 16,-11-19 0-16</inkml:trace>
  <inkml:trace contextRef="#ctx0" brushRef="#br1" timeOffset="47392.7106">20747 3397 88 0,'-21'-34'40'15,"0"21"3"-15,-18-2-2 16,7 28-17-16,-4-3-19 16,-3 13-2-16,2 9 0 15,8 10-1-15,7 0-1 0,10 0 0 16,12-2 0-16,13-5-1 15,8-10 1-15,10-10-1 16,9-10 0-16,6-15 0 16,-2-9 0-16,1-9 0 15,-4-6 0-15,-5-5 0 16,-6-3 0-16,-8 3 0 15,-6 9-1-15,-9 7 1 16,-7 23-1-16,0 0 1 16,-27 29-1-16,1 20 1 15,-11 25 0-15,-7 21-1 16,-7 14 1-16,-6 15 0 15,0 5 0-15,-2-1-1 16,7-8 1-16,4-14-1 0,11-16 1 16,8-25 0-16,10-18 0 15,9-26 0-15,10-21 0 16,14-24 1-16,6-21 0 15,4-16 0-15,4-25 0 16,5-16-1-16,0-13-1 16,3 1 1-16,2 8-2 15,-4 2 0-15,10 13-5 16,-4 3-5-16,17 36-11 15,-12-7-7-15,20 28-12 16,-4-7 2-16,14 9-2 16,-5-5 2-16</inkml:trace>
  <inkml:trace contextRef="#ctx0" brushRef="#br1" timeOffset="47687.7274">21431 3239 124 0,'-15'4'42'16,"-14"-2"-1"-16,7 19-9 15,-8-9-29-15,0 5-2 16,6 4 1-16,8 1-1 15,6-1 0-15,11 1 0 16,13 0-1-16,6 0 0 16,8-1 0-16,1 2 0 15,0 2 0-15,-1 2 1 16,-6 1 0-16,-10 6-1 15,-7 5 1-15,-12 3 0 16,-10 4 0-16,-10 0 1 0,-8 1-2 16,-5-5-4-16,0 3-7 15,-7-25-17-15,25 6-12 16,-1-21-5-16,23-5 0 15,16-11 1-15</inkml:trace>
  <inkml:trace contextRef="#ctx0" brushRef="#br1" timeOffset="47791.7334">21685 3750 112 0,'-35'-11'11'0,"-3"-1"-10"16,-1-2-1-16,2-7-41 15</inkml:trace>
  <inkml:trace contextRef="#ctx0" brushRef="#br1" timeOffset="72017.1192">8171 6541 106 0,'-10'-5'40'0,"10"5"1"0,18-24-4 15,10 7-38-15,21-2-1 16,14-4-1-16,18 8-4 15,3-9-28-15,22 9-3 16,3-4 0-16,8 10-1 16</inkml:trace>
  <inkml:trace contextRef="#ctx0" brushRef="#br1" timeOffset="72484.1459">9570 6485 62 0,'-17'-18'37'0,"-4"6"-1"16,-12-3 2-16,0 14-11 15,-15-9-17-15,5 10-2 16,-12 2-2-16,5 13-1 16,-5 8-2-16,7 11 1 15,2 5-2-15,10 6 0 16,11 1-2-16,10 0 2 15,16-7-2-15,14-11 2 16,16-11-2-16,14-16 0 16,10-10 1-16,6-13-1 0,0-8 1 15,0-6-2-15,-7 1 2 16,-10 0-2-16,-10 6 1 15,-10 6-1-15,-9 7 1 16,-15 16-2-16,12 10 3 16,-15 10 0-16,3 8-1 15,-2 4 1-15,8 2-2 16,4-2 0-16,17-6-2 15,10-16 0-15,27-8-17 16,5-30-18-16,23-6-2 16,-2-24-1-16,11-3 1 15</inkml:trace>
  <inkml:trace contextRef="#ctx0" brushRef="#br1" timeOffset="72685.1574">10438 5799 79 0,'-14'15'38'15,"-15"24"1"-15,6 34-1 16,-11 10-16-16,8 17-17 15,-2 8-1-15,7 6-2 16,1 0 1-16,4-3-4 16,9-11-4-16,-2-23-19 15,15-4-14-15,-3-24 1 16,12-13-1-16,-1-23-1 15</inkml:trace>
  <inkml:trace contextRef="#ctx0" brushRef="#br1" timeOffset="73568.2077">10192 6448 103 0,'-18'-11'37'16,"18"11"3"-16,0 0-3 16,28 1-29-16,8-1-6 15,16-2-2-15,13-1 1 16,9-1 1-16,5-1-2 15,-2 2 1-15,-2-1-1 16,-13 2 1-16,-13 3 0 16,-12 3 0-16,-20 4-1 15,-17 4 1-15,-16 4 0 16,-13 10 0-16,-14 3 0 15,-1 6 2-15,-5 3-2 16,4 5 2-16,6 0-2 0,12-1 1 16,15-3-1-16,21-11 2 15,20-8-2-15,17-12-1 16,14-13 0-16,10-8 0 15,1-12 0-15,4-10-1 16,-8-6 1-16,-14-5-2 16,-15-1 1-16,-16 3-1 15,-18 4 1-15,-15 6-1 16,-10 9 1-16,-11 8 0 15,-4 10 1-15,-1 5-1 16,8 7 1-16,8 4 0 16,21-9-1-16,0 19 1 15,22-11 0-15,17-6 1 16,11-1 0-16,10 0 0 0,0-2 0 15,-1 0 0 1,-6 3 0-16,-8 3 1 0,-13 4-1 16,-14 9-1-16,-14 5 1 15,-12 4 2-15,-11 4-1 16,-4 3-2-16,-4 1 0 15,2-2 0-15,2-4 0 16,7-8 0-16,12-10 0 16,4-11 0-16,31-9 0 15,-1-10 0-15,5-9 0 16,7-10 0-16,1-3 0 15,-2 0 0-15,-6 3 0 16,-6 5 0-16,-12 9 0 16,-9 9 0-16,-8 15 0 0,0 0 0 15,-18 29 0-15,4-5 0 16,4 3 0-16,6-1 0 15,12-5 0-15,14-4 0 16,14-13 0-16,10-10 0 16,8-8 0-16,4-4 0 15,0-5 0-15,-6-4 0 16,-6 1 0-16,-11 4 0 15,-11 8 0-15,-5 2 0 16,-19 12 0-16,9 13 0 16,-15 8 0-16,-3 6 0 15,0 10 0-15,-1 1 0 16,5 8-3-16,-1-10-11 15,21 11-10-15,-7-22-14 16,27-2-5-16,3-20 2 0,18-2-1 16</inkml:trace>
  <inkml:trace contextRef="#ctx0" brushRef="#br1" timeOffset="73875.2255">12428 6387 116 0,'-15'-9'41'15,"1"17"1"-15,-15 1-2 16,11 16-36-16,-8-2-1 15,4 8-1-15,8-1-1 16,9 0 1-16,5-1-1 16,7-5 2-16,9-5-3 15,5-2 0-15,5-5 0 16,-1-3 0-16,-6 2 0 0,-1 3 0 15,-11 4 0-15,-5 5 0 16,-9 6 0-16,-5 4 0 16,-7 1 0-16,-6 3 0 15,0-4 0-15,-5-4 0 16,10 6-10-16,-14-27-17 15,17 6-15-15,-3-17-2 16,20 3 0-16,-10-32-1 16</inkml:trace>
  <inkml:trace contextRef="#ctx0" brushRef="#br1" timeOffset="88878.0836">12875 6806 85 0,'25'-12'41'0,"0"15"-1"16,-25-3 1-16,6 31-16 15,-23-1-26-15,-9 3-5 16,8 10-29-16,-13-6-4 0,11 4 1 15,-2-13-3-15</inkml:trace>
  <inkml:trace contextRef="#ctx0" brushRef="#br1" timeOffset="89316.1086">13990 6377 110 0,'-32'3'41'0,"-17"-3"0"16,-3 12-2-16,-19 5-36 0,8 4-1 15,-3 4 0-15,4 8-1 16,4 0 0-16,9 3 1 15,16-3-1-15,14-2 1 16,17-10-1-16,19-9 1 16,17-10-2-16,18-16 1 15,10-7-1-15,7-7-1 16,3-6 1-16,-6 0-1 15,-6 0 1-15,-13 5-2 16,-8 7 3-16,-17 14-1 16,-22 8 0-16,3 23 0 15,-17 7 0-15,-4 7 2 16,-1 7-2-16,0 4 0 15,10 3-2-15,6-4 1 16,18-3-6-16,8-26-10 0,30 1-22 16,9-20-2-16,19-4 0 15,1-16 1-15</inkml:trace>
  <inkml:trace contextRef="#ctx0" brushRef="#br1" timeOffset="89550.122">14613 6493 101 0,'-29'-5'40'16,"2"9"1"-16,-7-5-1 15,7 0-27-15,-4 7-10 16,1 5 0-16,1 0-1 16,4 8-1-16,3 2 1 0,6 3 1 15,7 5-3 1,8-1 0-16,11 3-2 0,10-8 0 15,18 1-6-15,1-20-13 16,20 7-19-16,-6-16-1 16,16 1 1-16,-8-16-2 15</inkml:trace>
  <inkml:trace contextRef="#ctx0" brushRef="#br1" timeOffset="89717.1316">14999 6468 110 0,'0'0'39'15,"0"0"-1"-15,-13 23-8 16,-1 1-25-16,5 9 0 15,-3 2-4-15,3 7 2 16,1 0-3-16,3-3-2 16,10 6-10-16,-5-20-23 0,14-3-4 15,-3-16 0-15,16-8-1 16</inkml:trace>
  <inkml:trace contextRef="#ctx0" brushRef="#br1" timeOffset="89851.1392">15222 6232 100 0,'-14'-25'35'0,"2"17"-8"16,12 8-26-16,-12-4-35 16,22 5-2-16,21 8-2 15</inkml:trace>
  <inkml:trace contextRef="#ctx0" brushRef="#br1" timeOffset="90235.1612">15747 6549 77 0,'-6'17'40'16,"-20"-12"-1"-16,0 6 2 15,-14-15-17-15,5 13-16 16,-8 1-3-16,0 12 1 16,-1 5-1-16,7 7-1 15,6 4-1-15,16 0 0 16,15-5-3-16,14-3 0 15,18-15 0-15,13-14 0 16,14-14 0-16,11-15 0 16,2-12 0-16,1-12 0 0,-4-9 0 15,-5-7 0-15,-6-4 0 16,-10 4 0-16,-9 11 0 15,-13 8 0-15,-14 15 0 16,-13 19 0-16,-16 21 0 16,-9 14-2-16,-5 21 0 15,-2 9-3-15,9 13-1 16,1-6-4-16,27 15-15 15,6-24-14-15,28 2-3 16,8-18 1-16,17-5 1 16</inkml:trace>
  <inkml:trace contextRef="#ctx0" brushRef="#br1" timeOffset="90502.1765">16450 6471 108 0,'-19'-1'39'15,"-10"2"2"-15,10 14-2 16,-8 9-35-16,19-5 0 15,8 5-2-15,11 1 1 16,7-2-3-16,9 2 3 16,3-2-2-16,0 0 1 15,-4-1-1-15,-6 2-1 16,-9 4 1-16,-10 1-1 15,-10-2 1-15,-9 5-1 16,-4-4-1-16,-3-1-1 16,3-2-4-16,-6-17-9 15,16 4-22-15,-5-18-4 16,17 6 0-16,0-34 0 0</inkml:trace>
  <inkml:trace contextRef="#ctx0" brushRef="#br1" timeOffset="91169.2144">17641 6970 106 0,'-14'-5'37'16,"-14"-13"1"-16,3-1-8 15,-18-18-21-15,5-11-5 16,-4-11-2-16,-2-8-3 15,-1-10 3-15,4-4-3 0,3-7 1 16,6 3-1-16,8 1 2 16,9 7-3-16,10 8 3 15,9 10-1-15,14 9 1 16,9 12-1-16,7 12 1 15,5 7-1-15,3 9 0 16,0 9 0-16,-5 9 0 16,-9 11 0-16,-14 10 0 15,-18 14 1-15,-14 10-1 16,-18 8 1-16,-13 6 0 15,-8 9 0-15,-3-1 1 16,0-3 1-16,10-5-1 16,13-4 0-16,22-11-1 0,21-8 2 15,31-11-3-15,26-16 1 16,34-10-5-16,10-20-10 15,32 2-16-15,-4-26-11 16,8-6 1-16,-11-13-4 16,-4-1 4-16</inkml:trace>
  <inkml:trace contextRef="#ctx0" brushRef="#br1" timeOffset="91666.2428">18384 5845 87 0,'-7'-10'38'0,"7"10"2"16,-8 14 1-16,5 12-18 0,-6 4-18 16,-5 15-4-16,-4 12 3 15,-6 13-3-15,-5 10 2 16,0 6-2-16,-1 5-1 15,2-2 2-15,4-5-2 16,8-7 3-16,4-11-3 16,7-10 1-16,8-13-1 15,3-16 2-15,7-11-2 16,4-15 0-16,3-11 1 15,-1-14-1-15,2-8 0 16,0-7-2-16,1-6 3 16,1-2-3-16,0 1 2 15,1 7-1-15,-1 5 1 16,1 10-2-16,-2 12 3 0,2 11-1 15,-4 13 0-15,-1 13 0 16,-8 8 0-16,-4 9 2 16,-8 5-2-16,-5 5 1 15,-8 0-1-15,-10-1 1 16,-6-5-1-16,-8-7 3 15,-5-6-5-15,-2-9 1 16,3-11-2-16,1-15-2 16,22 0-9-16,0-24-23 15,36-3-4-15,14-14 0 16,30 2-1-16</inkml:trace>
  <inkml:trace contextRef="#ctx0" brushRef="#br1" timeOffset="92042.2646">19166 6447 112 0,'-23'6'41'0,"-22"-4"0"16,-1 11 0-16,-12-5-35 16,-1 14-3-16,-1 5 0 15,3 8 1-15,6 4-2 16,8 8 0-16,18-1-2 15,14-2 0-15,14-3 0 16,15-10 0-16,11-9 0 16,10-9 0-16,7-12 0 15,2-14 0-15,2-9 0 16,-5-6 0-16,-3-7 0 0,-8-5 0 15,-5 0 0 1,-6 8 0-16,-9 4 0 0,-5 12 0 16,-9 16 0-16,0 0 0 15,-14 24 0-15,5 5 0 16,-1 9 0-16,1-1 0 15,9 6-2-15,0-10-6 16,22 8-9-16,-6-21-22 16,26-2-4-16,0-19 1 15,16-5 0-15</inkml:trace>
  <inkml:trace contextRef="#ctx0" brushRef="#br1" timeOffset="92342.2817">19652 6533 105 0,'-13'-12'38'0,"-16"1"4"16,2 17-2-16,-14-10-23 15,3 17-12-15,6 3-3 16,8 3 1-16,8 2 0 16,11 2-3-16,12-2 0 15,12 0 0-15,12-4 0 16,8-1 0-16,3-1 0 15,1-2 0-15,-4-1 0 16,-5 1 0-16,-10 2 0 16,-11 0 0-16,-14 4 0 15,-15-1 0-15,-9 2 0 16,-5-3 0-16,-6 5-4 15,-3-7-2-15,15 9-7 16,-12-17-24-16,36-7-4 0,0 0 0 16,23 2-2-16</inkml:trace>
  <inkml:trace contextRef="#ctx0" brushRef="#br1" timeOffset="92689.3016">19949 6676 93 0,'-15'16'38'15,"1"-6"2"-15,19 4-1 16,8-16-17-16,21 5-18 16,6-6-1-16,10-5 0 15,5-6 0-15,4-2 0 16,-7-6-1-16,-2-1 0 0,-12-5 1 15,-9 6-3-15,-13 1 0 16,-11 5 0-16,-15 5 0 16,-11 9 0-16,-11 9 0 15,-10 9 0-15,2 9 0 16,-2 5 0-16,5 7 0 15,8 3 0-15,11 1 0 16,16-7 0-16,22 2-2 16,8-24-12-16,32 7-14 15,-1-26-13-15,16-2-3 16,2-20 1-16,12 0 1 15</inkml:trace>
  <inkml:trace contextRef="#ctx0" brushRef="#br1" timeOffset="92973.3177">20809 6493 109 0,'-41'4'42'0,"-1"15"0"15,-10-4-1-15,15 2-20 16,1 7-21-16,13 2 0 16,12 1 0-16,18-4 0 15,14 1 0-15,13-4 0 16,8-5 0-16,2-1 0 15,-2-2 0-15,-5-3 0 16,-8 2 0-16,-13 0 0 16,-12 1 0-16,-11 3 0 15,-14 1 0-15,-4-2 0 16,-9 3 0-16,-3-3 0 15,4 8-3-15,-5-15-11 16,19 14-12-16,-3-20-16 0,22-1-2 16,0 0-1-16,11-13 3 15</inkml:trace>
  <inkml:trace contextRef="#ctx0" brushRef="#br1" timeOffset="93290.3359">21375 6890 104 0,'0'0'17'16,"13"5"-15"-16,8-15-2 16,5-18-29-16,6 1-12 15</inkml:trace>
  <inkml:trace contextRef="#ctx0" brushRef="#br1" timeOffset="93440.3444">22534 6913 129 0,'35'15'41'0,"-13"-8"-13"15,-20-20-14-15,1-11-52 16,-6-10-6-16,17 4 0 16,2-6-1-16</inkml:trace>
  <inkml:trace contextRef="#ctx0" brushRef="#br1" timeOffset="93582.3526">23616 7033 138 0,'28'20'43'16,"-8"-16"-11"-16,-1-11-9 0,-2-27-53 15,14 4-14-15,-1-15-1 16,17 0-3-16,11-11 1 16</inkml:trace>
  <inkml:trace contextRef="#ctx0" brushRef="#br1" timeOffset="133093.6126">8249 7689 79 0,'0'0'40'16,"-11"1"-1"-16,11-1 2 15,14-19-20-15,15 11-17 16,13-2-2-16,16-2-4 15,17 12-30-15,3-11-6 16,13 9-1-16,0-3-2 16</inkml:trace>
  <inkml:trace contextRef="#ctx0" brushRef="#br1" timeOffset="133483.6349">9411 7741 100 0,'13'-8'38'0,"-4"-5"1"16,2 16-2-16,-11-3-35 0,7 31-1 16,-12 5 1-16,-6 13-2 15,-8 11 0-15,-3 0-3 16,7 6-4-16,-7-14-28 15,19-5-4-15,-1-23 1 16,22-16-2-16</inkml:trace>
  <inkml:trace contextRef="#ctx0" brushRef="#br1" timeOffset="133650.6444">9588 7316 102 0,'-18'5'36'16,"2"7"-1"-16,13 10-2 15,5 4-38-15,10-7-9 0,20 8-21 16,-2-7 0-16,15 3-1 16,-2-3 1-16</inkml:trace>
  <inkml:trace contextRef="#ctx0" brushRef="#br1" timeOffset="133942.6611">9924 7670 69 0,'4'41'36'16,"-5"11"-1"-16,-10-7 2 16,1 11-20-16,-13-14-7 15,10-2-5-15,0-9-1 16,7-4-1-16,3-12 0 15,3-15-1-15,24-1 0 16,2-15 0-16,8-12 0 0,6-4 0 16,2-10-1-16,0-4 1 15,-1 1-1-15,-3 4 0 16,-9 6 0-16,-9 8 0 15,-5 14 0-15,-15 13-1 16,17 15 1-16,-15 12-1 16,0 11 1-16,2 5-2 15,4 4-1-15,5-2-3 16,13-1-4-16,-1-20-28 15,24-9-2-15,1-23-1 16,22-13-1-16</inkml:trace>
  <inkml:trace contextRef="#ctx0" brushRef="#br1" timeOffset="134134.6721">10897 7265 86 0,'-22'1'40'16,"2"29"-1"-16,-11 14 0 15,4 26-13-15,-5 4-24 16,7 9-2-16,5 5-1 15,2-5 0-15,10 3-7 16,-5-18-11-16,20 6-22 16,-8-23 2-16,12-7-3 15,-8-21 2-15</inkml:trace>
  <inkml:trace contextRef="#ctx0" brushRef="#br1" timeOffset="134288.6809">10600 7754 118 0,'0'0'38'0,"10"23"0"16,20-20-15-16,9-4-57 16,33 2-4-16,4-11 0 15,15 2-2-15</inkml:trace>
  <inkml:trace contextRef="#ctx0" brushRef="#br1" timeOffset="135205.7334">11197 7826 103 0,'-18'19'38'0,"18"3"1"0,0-22-2 16,38 9-35-16,1-11-2 15,11-6 0-15,4-7-1 16,4-5 0-16,-2-2 1 15,-5-2-1-15,-17 3 1 16,-10 0 1-16,-16 5-1 16,-8 16 1-16,-34-14 1 15,-3 20-1-15,-12 7 1 16,-2 4-1-16,4 7 0 15,2 5 0-15,9 2 1 16,14 2-1-16,19-5 1 16,24-4-1-16,22-7-1 15,17-3 1-15,17-10-1 0,4-4 1 16,7-6 0-16,-5-4-1 15,-6-3 0-15,-16 3 1 16,-14 1-1-16,-14 2 1 16,-17 7-1-16,-16 0 0 15,-9 22 0-15,-15 4 0 16,-6 4-1-16,-5 6 0 15,1 0 0-15,4 0 0 16,6-4 1-16,11-9-1 16,13-23 1-16,11 1 1 15,12-21 0-15,8-11 1 16,4-11-1-16,4-9 1 15,1-8-1-15,-5 3 1 16,-6 1-1-16,-2 9 0 0,-10 9-1 16,-1 10 0-16,-7 14 0 15,1 11 0-15,-10 2 0 16,19 26 0-16,-1-4 0 15,9-1 0-15,9 1-1 16,7-6 1-16,10-6 0 16,4-6-1-16,1-5 1 15,-4-7-1-15,-6-2 1 16,-11-1-1-16,-13-3 1 15,-14 4 0-15,-10 10 0 16,-22-5 0-16,-9 14 1 16,-7 7-1-16,-6 9 1 15,-5 6 0-15,2 8 0 16,6 5 0-16,11-3-1 15,12 2 1-15,18-8-1 0,16-10-1 16,17-15 2-16,15-9-1 16,9-12 0-16,4-16 0 15,0-3 1-15,-2-12-1 16,-6-2 1-16,-13 4 0 15,-9 4-1-15,-12 8 1 16,-12 12-1-16,-7 16 0 16,-16 8 0-16,-6 12 0 15,0 10-2-15,-1 4 0 16,5 8-3-16,3-3-2 15,24 9-13-15,1-22-20 16,28 0-3-16,8-21 1 16,20-4 0-16</inkml:trace>
  <inkml:trace contextRef="#ctx0" brushRef="#br1" timeOffset="135403.7447">13171 7830 109 0,'-23'0'41'0,"-19"0"2"15,9 14-2-15,-18 16-36 16,18-4-2-16,6 4-2 15,12 9 0-15,15-3-1 16,14-2-2-16,19-10-2 16,14-13-3-16,26-3-20 15,-2-21-15-15,18-8 2 16,-5-22-3-16,13-5 2 15</inkml:trace>
  <inkml:trace contextRef="#ctx0" brushRef="#br1" timeOffset="135586.7552">13891 7467 93 0,'0'0'41'16,"-21"4"2"-16,-2 34-2 15,-16 7-22-15,1 18-15 16,1 7-2-16,1 4 0 16,7-2-2-16,6 1-1 15,5-5-3-15,5-15-5 16,18 0-20-16,-12-24-13 15,14-7 0-15,-7-22-1 16,15-4 2-16</inkml:trace>
  <inkml:trace contextRef="#ctx0" brushRef="#br1" timeOffset="135873.7716">13592 7754 109 0,'0'0'41'0,"-13"-12"2"16,22 19-2-16,6-1-36 15,17-3-2-15,11-1-1 16,8-2-1-16,9-4 0 15,2-2 0-15,-2 1-1 16,-7-2 1-16,-11 2-1 16,-10 5 0-16,-12 7 0 15,-11 7 1-15,-16 4-1 16,-8 12 0-16,-8 4 1 15,0 6-1-15,-1 2 0 16,1 4-1-16,4 0-1 16,4-10-4-16,13 2-4 15,-4-27-15-15,24 5-17 0,-3-22-1 16,17-3 1-16,-8-21 0 15</inkml:trace>
  <inkml:trace contextRef="#ctx0" brushRef="#br1" timeOffset="135993.7784">14088 7536 118 0,'-18'-42'40'15,"-12"11"-1"-15,4 8-17 16,11 20-59-16,-2-2-4 16,17 5-2-16,19 15 0 15</inkml:trace>
  <inkml:trace contextRef="#ctx0" brushRef="#br1" timeOffset="136842.827">14381 7801 94 0,'8'-13'38'0,"3"9"2"16,-11 4-2-16,0 0-33 15,-18-4-2-15,-1 22-1 16,-15 8 1-16,-3 9 0 15,-3 6-1-15,-1 10 1 16,9 1-1-16,7-3-1 16,15-2 0-16,19-11-1 15,18-9 0-15,20-13-1 16,17-15 1-16,7-17-1 15,4-9-1-15,-3-8 2 16,-7-6-1-16,-17-6 1 16,-11-2-2-16,-22 0 2 0,-16 7-1 15,-13 5 2-15,-9 8-1 16,-5 6 1-16,-1 8-1 15,6 9 1-15,7 5 1 16,16 1-1-16,8 12 0 16,19-4 0-16,11 0 0 15,11 0 0-15,5 1-1 16,3-1 1-16,-4 1 0 15,-7 3-1-15,-11 3 1 16,-12 3-1-16,-16 8 1 16,-10-1-1-16,-11 7 1 15,-9 5 0-15,-5 1-1 16,4-1 0-16,0-2 0 15,9-8 0-15,10-7 1 0,5-20-1 16,27-2 0-16,8-22 0 16,12-10 1-16,3-7 1 15,6-9-1-15,2-1 0 16,-2-1 0-16,-9 7 0 15,-9 13 0-15,-10 13 0 16,-12 14-1-16,-16 5 0 16,-2 34 0-16,-10 1 0 15,0 8-1-15,2 6-1 16,12 6-2-16,6-16-6 15,24 6-10-15,-4-26-14 16,31-4-8-16,1-18 0 16,16-6 1-16</inkml:trace>
  <inkml:trace contextRef="#ctx0" brushRef="#br1" timeOffset="137091.8412">15779 7813 109 0,'-16'-14'41'0,"-15"3"0"16,4 17-1-16,-6-1-34 15,10 12-3-15,9 1-1 16,11 7 0-16,14-1-1 15,13-2 0-15,9 0-1 16,8 0 1-16,-3-5 0 16,-5 7 1-16,-10-1-1 15,-17 4-1-15,-23 3 1 16,-19 1-1-16,-17 0 1 15,-7 1-4-15,3 1-3 0,0-18-14 16,30 4-19-16,10-17-4 16,35-4 0-16,24-16-1 15</inkml:trace>
  <inkml:trace contextRef="#ctx0" brushRef="#br1" timeOffset="137518.8657">16472 7889 100 0,'15'-18'39'15,"6"9"1"-15,-13-2-1 16,6 12-35-16,-14-1-1 15,-1 16-1-15,-7 5 0 16,-5 5 0-16,-3 9 0 16,1 3-1-16,1 2-1 0,0-4-4 15,16 4-17-15,-4-20-17 16,17-5-2-16,2-23-1 15,16-9-1-15</inkml:trace>
  <inkml:trace contextRef="#ctx0" brushRef="#br1" timeOffset="137924.8889">16714 7622 118 0,'-19'6'41'0,"12"9"0"15,7-15-2-15,-5 23-37 0,22-9-1 16,7 7 0-1,1 5 0-15,2 5 0 0,-4 5 0 16,-5 2 0-16,-7 5 0 16,-7 2 1-16,-9-4-2 15,-3 1 2-15,-3-9-1 16,1-5 1-16,2-11-2 15,8-17 0-15,10 4 0 16,12-22 0-16,12-7 0 16,9-8 0-16,7-7 0 15,8 2 0-15,-1 1 0 16,0 6 0-16,-8 11 0 15,-7 8 0-15,-11 17 0 16,-9 10 0-16,-13 12 0 16,-7 10 0-16,-3 7 0 15,1 0-2-15,8 1-2 0,11-13-5 16,25 4-12-16,1-25-19 15,31-9-2-15,7-24-1 16,21-8 0-16</inkml:trace>
  <inkml:trace contextRef="#ctx0" brushRef="#br1" timeOffset="138104.899">18311 7384 104 0,'-36'2'40'0,"1"29"1"15,-16 15-1-15,7 18-25 16,-4 9-12-16,14 8-3 15,8 7-1-15,11-4-2 16,20 5-6-16,-4-19-29 16,22-4-2-16,-3-20 0 0,8-6-1 15</inkml:trace>
  <inkml:trace contextRef="#ctx0" brushRef="#br1" timeOffset="138269.9086">17919 7911 116 0,'14'-10'39'0,"8"-5"-1"16,21 4-3-16,16 2-52 16,5-18-20-16,16 6-2 15,-4-11 0-15,9 4-1 0</inkml:trace>
  <inkml:trace contextRef="#ctx0" brushRef="#br1" timeOffset="138614.9283">18782 7403 119 0,'-31'16'41'0,"1"22"1"15,-15 3-2-15,-2 13-36 16,4 8-1-16,3 6 0 16,-2 3 0-16,7 4-3 15,6-6 0-15,10-7 0 16,8-9 0-16,10-14 0 15,13-9 0-15,9-14 0 16,10-14 0-16,5-15 0 16,3-11 0-16,2-4 0 0,0-4 0 15,-7-1 0-15,-4 5 0 16,-7 5 0-16,-8 13 0 15,-15 10 0-15,10 14 0 16,-15 13 0-16,-1 7 0 16,0 4 0-16,6 6 0 15,5-5-9-15,16 9-9 16,-4-23-19-16,26-1-6 15,1-19-1-15,14-4 1 16</inkml:trace>
  <inkml:trace contextRef="#ctx0" brushRef="#br1" timeOffset="138930.9463">19080 7919 115 0,'-14'12'41'16,"3"-1"0"-16,20 5-1 15,2 0-36-15,23-9-2 16,12-5-2-16,7-1 1 15,2-5 0-15,-1-8 0 16,-3-2 0-16,-9-3 0 16,-15-5 0-16,-12 0-1 15,-14 2 2-15,-12 2-1 16,-12 4 0-16,-7 9 1 15,-8 10-2-15,-4 13 0 16,0 5 0-16,4 14 0 16,8 5 0-16,9 4 0 15,15 1 0-15,11-9-9 0,23 5-10 16,-4-18-20-16,27-6-6 15,9-18 1-15,20-5-2 16</inkml:trace>
  <inkml:trace contextRef="#ctx0" brushRef="#br1" timeOffset="139923.0032">20585 7836 68 0,'-12'-15'38'0,"-12"1"-1"15,-1 16 2-15,-16 2-14 16,7 17-16-16,-13 6-3 16,5 11 0-16,-1 5-2 15,9 2-1-15,9 0 0 16,13-2-2-16,16-6 1 15,19-5-2-15,15-13 1 16,14-12-3-16,11-10 2 16,8-9-1-16,-2-13 1 15,-4-8 1-15,-6-3-2 16,-13-5 2-16,-13-2-1 15,-12 3 1-15,-12 1-1 16,-13 4 1-16,-4 9 0 16,-4 6-1-16,-5 8 1 0,2 6-1 15,1 7 1-15,14-1 0 16,-7 19 0-16,13-5-1 15,9 1 1-15,10 1 0 16,10-4 0-16,7-4 0 16,10-7-1-16,4-3 1 15,2-5-1-15,0-2 0 16,-3-5 0-16,-7 2 0 15,-10 1 1-15,-7 2-1 16,-11 4 0-16,-20 5 0 16,5 13 2-16,-19 4-2 15,-8 7 0-15,-1 7 0 16,-4 5 0-16,3-1 0 15,5 2 0-15,11-6 0 0,11-5 0 16,14-10 0-16,14-11 0 16,14-12 0-16,8-10 0 15,5-6 0-15,4-8 0 16,-3-4 0-16,-5-2 0 15,-3 0 0-15,-11 11 0 16,-13 1 0-16,-7 10 0 16,-20 15 0-16,0 0 0 15,2 19 0-15,-15 6 0 16,-5 8 0-16,1 2 0 15,2 1 0-15,9 1 0 16,5-12-7-16,22 0-5 16,2-31-7-16,32 6-5 15,-6-28-17-15,26-2 0 16,-7-19 1-16,11-7 2 0</inkml:trace>
  <inkml:trace contextRef="#ctx0" brushRef="#br1" timeOffset="140095.013">22238 7374 112 0,'-18'0'39'16,"-14"17"2"-16,2 33-1 15,-19 10-33-15,8 17-3 16,3 8-3-16,6 6 0 16,9-1-2-16,4-8-3 15,11-4-4-15,-2-26-15 16,19 2-16-16,-6-20-4 15,8-9 2-15,-11-25-2 0</inkml:trace>
  <inkml:trace contextRef="#ctx0" brushRef="#br1" timeOffset="140530.0379">21961 7749 121 0,'-11'-11'40'16,"11"11"2"-16,17 2-3 15,10 4-37-15,19-1-2 16,8 1-1-16,10 0 0 15,2 1 0-15,0 0 0 16,-8 4 0-16,-13 3 0 16,-16 0 1-16,-16 3 1 15,-16 1 0-15,-13 0 0 16,-13-1 1-16,-8-2 0 15,-1 0 0-15,3-2-1 0,8 0 1 16,11-5-1-16,16-8-1 16,8 12 0-16,19-7 0 15,10 0 0-15,5 4 0 16,4-2 0-16,-3 6 0 15,-5 0 0-15,-12 6-1 16,-13 3 1-16,-13 2 0 16,-13 0 0-16,-9-2-1 15,-7 2 1-15,-5-5-1 16,2-1 0-16,4-5-2 15,13 0-5-15,2-17-9 16,35 11-13-16,-2-19-12 16,23 3 0-16,4-11-1 0,20 1 2 15</inkml:trace>
  <inkml:trace contextRef="#ctx0" brushRef="#br1" timeOffset="140712.0483">22972 7939 120 0,'0'0'44'0,"0"0"-2"15,-25 20 0-15,-11-2-37 16,2 14-3-16,2 5-2 15,3 4 0-15,7 3-2 16,5-4-1-16,16-1 0 16,7-13-3-16,13-5-2 15,-2-26-11-15,22 1-21 16,-11-20-2-16,9-6 2 15,-8-19-1-15</inkml:trace>
  <inkml:trace contextRef="#ctx0" brushRef="#br1" timeOffset="140824.0545">23021 7713 85 0,'-18'-66'39'0,"6"18"1"16,-10 11-1-16,12 25-18 15,10 12-36-15,0 13-20 16,18 15-4-16,8 1 0 16,26 10-1-16</inkml:trace>
  <inkml:trace contextRef="#ctx0" brushRef="#br1" timeOffset="141200.0762">23569 8002 92 0,'-42'11'42'16,"-19"-10"-1"-16,8 12 1 0,-9-12-19 15,7 13-19-15,10 6-2 16,12 0-1-16,13 6 1 16,18-4-1-16,22 1 0 15,14-6-1-15,16-7 1 16,10-6-1-16,10-8 0 15,1-8 1-15,2-14 1 16,-5-8-2-16,-9-10 0 16,-5-6 0-16,-6-7 0 15,-4 1 0-15,-12 6 0 16,-9 6 0-16,-12 17 0 15,-18 16 0-15,-12 17 0 16,-14 20 0-16,-10 19 0 16,-5 12 0-16,2 8 0 0,4 2-2 15,14 6-5-15,11-19-8 16,31 11-8-16,-4-32-13 15,29-3-8-15,-1-18 2 16,17-11-2-16</inkml:trace>
  <inkml:trace contextRef="#ctx0" brushRef="#br1" timeOffset="141522.0944">24032 7999 114 0,'-20'2'42'0,"13"16"1"15,-2-5-3-15,24 14-36 16,4-5-3-16,12-6-1 15,7-4 0-15,3-5 1 0,4-7 0 16,0-8-1-16,-8-12 1 16,-9-5 1-16,-11-9-1 15,-9 3 1-15,-12-2-1 16,-12 6 1-16,-15 7-2 15,-4 10 0-15,-6 20 0 16,-3 11 0-16,0 13 0 16,6 6 0-16,12 9 0 15,11 1 0-15,19 3-6 16,13-10-5-16,24 4-10 15,-9-22-8-15,19 2-16 16,-6-13 1-16,-5-5-1 16,-21-10 2-16</inkml:trace>
  <inkml:trace contextRef="#ctx0" brushRef="#br1" timeOffset="142034.1239">10658 8643 99 0,'0'-30'40'15,"9"13"2"-15,-11-3-2 16,8 6-37-16,-6 14 0 0,-7 30-2 15,2 7 1-15,-6 18-2 16,0 13-1-16,-3 8-2 16,9 14 0-16,-5-8-9 15,24 8-24-15,-4-19-4 16,20-6 1-16,3-24-1 15</inkml:trace>
  <inkml:trace contextRef="#ctx0" brushRef="#br1" timeOffset="142394.1445">11236 8988 96 0,'-4'-37'40'0,"-8"18"0"0,-24 5 0 16,-2 19-33-16,-15 10-2 16,-2 17-1-16,-3 10-1 15,5 9 0-15,8 3-1 16,8 1 0-16,16-5 0 15,16-6 0-15,18-18-1 16,19-13 0-16,19-18 0 16,15-16 0-16,9-13-1 15,3-11 1-15,-1-6-1 16,-5-3 0-16,-15 7 1 15,-9 3-1-15,-20 13 0 16,-14 12 0-16,-14 19 0 16,-14 2 0-16,-6 18 0 15,-4 9-1-15,1 9 0 16,4 3-2-16,10 7-1 0,4-7-2 15,23 7-7-15,-2-27-8 16,30 7-14-16,-4-22-6 16,17-5 0-16,-7-18 1 15</inkml:trace>
  <inkml:trace contextRef="#ctx0" brushRef="#br1" timeOffset="142853.1708">11817 8997 97 0,'-11'-22'39'0,"11"22"1"15,-24-12 0-15,15 25-31 16,-10 2-4-16,5 13 0 15,1 3-2-15,4 3-1 16,4 0 0-16,10-2 0 16,4-8-1-16,10-7 0 0,5-10 0 15,4-11 0-15,6-12-1 16,3-6 0-16,1-8 1 15,0-5-1-15,-2 0 0 16,-1 1 0-16,-6 3-1 16,-5 8 0-16,-3 16 1 15,-8 12-1-15,-6 22 0 16,-12 21 1-16,-8 21-1 15,-6 19 1-15,-10 13 0 16,-6 10 1-16,-3-3 0 16,-1-3 1-16,5-15-1 15,4-19 0-15,5-23 0 16,9-26 1-16,16-22-2 15,-1-29 0-15,12-16-1 0,7-16 0 16,6-15-1-16,4-12 0 16,7-5-1-16,-4-2-1 15,5 9 0-15,-6 5-2 16,4 20-4-16,-14-4-7 15,15 33-8-15,-16-2-15 16,5 21 0-16,-2 1 0 16,7 10 1-16</inkml:trace>
  <inkml:trace contextRef="#ctx0" brushRef="#br1" timeOffset="143175.1892">12559 9026 103 0,'14'-6'40'0,"14"4"0"0,-4-13-1 15,25-6-35-15,-10 1-2 16,5-2-1-16,-3-4-1 16,-2-1 0-16,-8 3-1 15,-7 1 2-15,-13 3-2 16,-11 5 2-16,-11 6-1 15,-13 14 2-15,-12 11 1 16,-9 10-2-16,-7 11 3 16,1 6-2-16,6 5 0 15,9 1-1-15,15-3 1 16,15-10-2-16,25-7-3 15,20-17-2-15,32 2-11 16,-5-29-9-16,28 2-17 16,-5-12 0-16,12 1-1 0,-10-10 1 15</inkml:trace>
  <inkml:trace contextRef="#ctx0" brushRef="#br1" timeOffset="143528.2094">13382 8884 101 0,'-25'0'40'0,"13"11"0"15,-8-5 1-15,18 5-36 16,-11 8-2-16,2 11 1 16,-1 4-2-16,0 9 1 15,-3 3-1-15,-4 3 0 16,2-1 0-16,1-4 0 15,4-7-1-15,3-9 0 0,2-13 0 16,7-15 0-16,0 0 0 16,16-28 0-16,-4-4-1 15,9-10 2-15,2-5-2 16,6-8 0-16,4-2 0 15,4 6 0-15,-2 6 0 16,2 4 0-16,7 9 0 16,-2 5-5-16,9 19-6 15,-14-8-4-15,15 27-8 16,-21-19-20-16,18 14 1 15,-7-5-3-15,8 4 2 16</inkml:trace>
  <inkml:trace contextRef="#ctx0" brushRef="#br1" timeOffset="144061.2399">14612 8916 97 0,'22'-2'38'0,"-22"2"2"16,0 0-2-16,-2 24-34 15,-15-1 0-15,-8 6-1 16,0 6 1-16,0-1-2 16,8 4 1-16,7-3-1 15,15-3 0-15,14-9 0 16,14-10-1-16,16-11-1 15,11-10 1-15,5-7-1 16,0-10 1-16,-6-6-1 16,-12-5 1-16,-12-1-1 15,-19 2 0-15,-20 3 0 16,-17 5 0-16,-14 11 0 0,-7 6 0 15,-2 7-1-15,4 5 0 16,11 6-1-16,11 0-2 16,27 7-8-16,9-19-10 15,41 8-19-15,8-16 2 16,28 0-3-16,6-17 2 15</inkml:trace>
  <inkml:trace contextRef="#ctx0" brushRef="#br1" timeOffset="144272.2519">15605 8514 113 0,'-48'-23'41'0,"1"19"0"16,-14 8-1-16,7 21-37 16,-5 15 0-16,4 23-2 0,4 14 2 15,5 12-2-15,8 6 0 16,5 1-2-16,15-4-1 15,6-13-4-15,20-4-9 16,-6-37-15-16,20-4-11 16,-6-30-1-16,10-11 1 15,-7-21 1-15</inkml:trace>
  <inkml:trace contextRef="#ctx0" brushRef="#br1" timeOffset="144408.2597">15138 9025 115 0,'-29'-29'42'16,"9"15"0"-16,-2-6 0 15,35 10-34-15,8 0-5 16,22-3-5-16,27 8-9 0,2-20-11 15,23 12-20-15,1-9-1 16,10 6-1-16,-10-4 0 16</inkml:trace>
  <inkml:trace contextRef="#ctx0" brushRef="#br1" timeOffset="144903.288">15945 9053 110 0,'12'8'39'0,"-1"-11"2"16,17 4-2-16,1-9-36 15,21 0-1-15,8-4 0 16,8 0-1-16,1-3 0 16,-1 1 0-16,-7 0 0 15,-7 0 0-15,-15 2-1 16,-16-2 1-16,-17 1-1 15,-15 2 0-15,-14 2 1 16,-12 5-1-16,-12 5 1 0,-8 9 1 16,-2 9-1-16,0 7 1 15,8 10-1-15,12 4 1 16,11 4-1-16,19-1-1 15,25-3-2-15,19-10-1 16,30-6-6-16,11-25-11 16,34 0-19-16,-6-23-3 15,17-5 1-15,-7-16-1 16</inkml:trace>
  <inkml:trace contextRef="#ctx0" brushRef="#br1" timeOffset="145098.2992">17182 8472 119 0,'-43'17'40'15,"5"26"2"-15,-13 10-2 16,3 18-37-16,2 8-1 16,7 5-1-16,3 2 1 15,8-2-3-15,12-3-2 16,6-18-9-16,22-1-21 15,-1-21-8-15,20-10 0 16,4-24-1-16</inkml:trace>
  <inkml:trace contextRef="#ctx0" brushRef="#br1" timeOffset="145436.3185">17231 9029 117 0,'0'0'40'0,"10"19"0"16,8-24-1-16,14 2-37 15,10-9 0-15,5-1 0 16,2-3 0-16,-4 0 0 16,-5-4 0-16,-11 2 0 15,-13 1 0-15,-12 1 1 16,-14 1-3-16,-12 4 0 15,-12 5 0-15,-4 5 0 16,-10 8 0-16,-1 10 0 16,1 8 0-16,3 6 0 15,9 8 0-15,13 1 0 16,15 2 0-16,20-6-4 15,22-3-2-15,13-18-8 16,29 6-12-16,1-26-16 0,15-3 2 16,-3-16-2-16,6 0 2 15</inkml:trace>
  <inkml:trace contextRef="#ctx0" brushRef="#br1" timeOffset="145610.3283">17977 8901 122 0,'-35'12'41'0,"-17"3"2"15,0 16-2-15,-2 5-35 16,8 3-4-16,13 2-2 15,15 2 0-15,20-6 0 16,15-9 0-16,25-9-7 16,9-25-13-16,29 2-19 15,-4-24-4-15,14-3 1 16,-7-19 0-16</inkml:trace>
  <inkml:trace contextRef="#ctx0" brushRef="#br1" timeOffset="145781.3383">18613 8577 113 0,'0'0'41'16,"-29"2"1"-16,2 32 0 15,-13 7-32-15,-2 17-8 16,0 8 1-16,2 8-3 16,4 2-2-16,2-7-6 15,20 12-15-15,-4-28-17 16,13-4-3-16,4-22 1 15,12-10 0-15</inkml:trace>
  <inkml:trace contextRef="#ctx0" brushRef="#br1" timeOffset="145947.3477">18290 8871 122 0,'-11'-18'43'0,"1"-3"1"16,21 17-1-16,6 1-40 16,20 5-3-16,13 6 0 15,6-8 0-15,17 14-19 16,-14-21-22-16,10 8-3 15,-12-12-1-15,-1-3-1 16</inkml:trace>
  <inkml:trace contextRef="#ctx0" brushRef="#br1" timeOffset="146557.3824">18721 8928 116 0,'27'0'39'0,"-7"-4"2"16,6 10-2-16,-9 0-36 16,5 4-1-16,-1 4-1 15,-3 10 1-15,-9 5 0 16,-5 8-1-16,-7 1 0 15,-7 5 0-15,0-4-3 16,-5-2 0-16,3-3-4 16,0-19-2-16,16 3-6 15,-4-18 0-15,21-20 5 16,-2-4 3-16,10-6 3 15,-2-8 2-15,2-6 3 16,1 1 4-16,-12-6 6 0,3 15 0 16,-18-3-4-16,2 10-3 15,-5 4-2-15,3 6-2 16,2 7 1-16,8 4-1 15,11 4-1-15,8-1 1 16,11-3-2-16,6-2-3 16,12 10-16-16,-14-14-16 15,2 6-5-15,-13-7 3 16,-4 7-4-16</inkml:trace>
  <inkml:trace contextRef="#ctx0" brushRef="#br1" timeOffset="147395.4306">19557 8961 81 0,'0'0'39'15,"0"0"0"-15,0 0 2 16,0 0-20-16,0 0-13 0,-10 5-1 16,-4-1-2-16,-5 12 0 15,-6 4-2-15,-4 7 1 16,-3 3-2-16,4 4-2 15,4 1 0-15,8-2 0 16,15-3 0-16,15-9 0 16,14-13 0-16,15-7 0 15,7-8 0-15,6-10 0 16,0-8 0-16,-6-5 0 15,-8-3 0-15,-8-4 0 16,-12 4 0-16,-13 1 0 16,-11 5 0-16,-3 3 0 15,0 7 0-15,-4 5 0 16,9 12 0-16,0 0 0 0,12-8 0 15,3 12 0-15,6 2-2 16,4 0 2-16,4 1 0 16,1-1 0-16,2 0 0 15,-6-1 0-15,1 1 0 16,-4 1 2-16,-2-1-2 16,-5 2 0-16,-3 0 0 15,-8 2 0-15,-3 2 0 16,-7 4 0-16,-5 1 0 15,-2 2 0-15,-7 0 0 16,0 3 0-16,3-2 0 16,2 0 0-16,5-8 0 15,9-12 0-15,15 6 0 16,7-14 0-16,10-8 0 0,8-8 0 15,6-6 0-15,1-5 0 16,2 0 0-16,-5 3 0 16,-9 4 0-16,-6 7 0 15,-11 11 0-15,-18 10 0 16,0 0 0-16,4 29 0 15,-15-1 0-15,0 3 0 16,5 5 0-16,4-5 0 16,20 7-14-16,-2-21-4 15,30 10-5-15,-10-28-7 16,28 4-13-16,-3-17 2 15,6 0 0-15,-6-11 4 16</inkml:trace>
  <inkml:trace contextRef="#ctx0" brushRef="#br1" timeOffset="147660.4457">20831 8894 127 0,'-7'-17'45'0,"-11"-4"-3"15,6 14-1-15,-10 6-41 16,8 1 0-16,14 0 0 16,-10 22 0-16,13 0 0 15,8 3 0-15,4 4 0 16,3 1 0-16,4-2 0 15,-2 1 0-15,-1-3 0 16,-8-2 0-16,-4-3 0 16,-7 0 0-16,-4-4 0 15,-7-1 0-15,-5 3 0 16,-6-8 0-16,0 10-12 15,-13-19-5-15,12 18-8 16,-20-22-19-16,6 3 1 0,-12-13-1 16,1 3 2-16</inkml:trace>
  <inkml:trace contextRef="#ctx0" brushRef="#br1" timeOffset="148474.4923">9625 7158 101 0,'50'-13'38'0,"23"-9"0"15,29 4 0-15,24-8-35 16,28 5 0-16,21 3-2 15,15 5 0-15,11 8-1 16,0 8 0-16,-5 10-3 16,-10 3-1-16,-8 15-9 15,-21-10-25-15,-7 3 1 16,-14-11-1-16,-9-4 0 15</inkml:trace>
  <inkml:trace contextRef="#ctx0" brushRef="#br1" timeOffset="149480.5498">21582 8932 48 0,'15'-18'33'16,"-3"11"2"-16,-12 7-1 15,25-8-17-15,-23-3-2 16,15 14-4-16,-17-3-2 0,10-3-3 16,-10 3 0-1,0 0-2-15,-15 20 0 0,1 0-1 16,-3 2-1-16,-2 8 0 15,2 2-1-15,-1 2-1 16,8 0 1-16,2-1 0 16,8-5-1-16,9-7 0 15,9-12 0-15,2-7 1 16,7-12-1-16,2-6 1 15,1-8 0-15,0-8 0 16,-4 0 0-16,-10-2-1 16,-5 5 2-16,-8 0-2 15,-9 8 2-15,-4 6-2 16,-8 6 1-16,2 4-2 15,-1 4 0-15,6 1-2 0,11 0-3 16,0 0-9-16,38 2-23 16,-4-7-2-16,18 2 0 15,1-7 0-15</inkml:trace>
  <inkml:trace contextRef="#ctx0" brushRef="#br1" timeOffset="149761.5659">22336 8717 81 0,'15'-33'36'0,"-4"-9"-1"16,5 6 2-16,-9-7-29 16,0 10-2-16,-12 2 0 15,-3 11-2-15,-12 11 0 0,-1 15-1 16,-15 13 0-1,2 15-1-15,-3 13 1 0,-3 13-1 16,3 8 1-16,6 7-2 16,1 2 1-16,4-1-3 15,11-2 0-15,4-9-3 16,7-5-2-16,1-23-4 15,11 2-12-15,-8-39-17 16,13 9 0-16,-4-25 1 16,5-8 1-16</inkml:trace>
  <inkml:trace contextRef="#ctx0" brushRef="#br1" timeOffset="149889.5732">22129 8945 81 0,'4'-21'39'16,"-7"-1"-2"-16,3 22 1 0,-5-20-16 16,5 20-19-16,25 5-6 15,-3-6-18-15,20 10-16 16,6-3-1-16,18 1-1 15,6-2 1-15</inkml:trace>
  <inkml:trace contextRef="#ctx0" brushRef="#br1" timeOffset="150303.5969">23117 8978 106 0,'-30'-4'40'15,"3"10"1"-15,-12-3-1 0,7 13-36 16,-8 4 0-16,4 9 0 16,-1-2-1-16,9 8 0 15,6-5-2-15,15 0 1 16,12-11-1-16,17-6 0 15,13-11 0-15,10-8-1 16,10-8 0-16,4-9 1 16,2-5-1-16,-5-3 0 15,-6 0 1-15,-8 3-1 16,-12 4 0-16,-8 6 0 15,-22 18 2-15,9-8-2 16,-9 8 0-16,-18 28 0 0,4-1 0 16,1 4 0-1,5 2 0-15,3-1-3 0,16-2-2 16,7-18-7-16,26 5-10 15,-8-27-18-15,27-4-2 16,-2-22 0-16,13 1-1 16</inkml:trace>
  <inkml:trace contextRef="#ctx0" brushRef="#br1" timeOffset="150505.6085">23972 8558 107 0,'0'0'40'0,"-21"-3"2"15,8 31-1-15,-16 21-36 16,5 3-3-16,-3 11 1 15,2 8-2-15,0 3 0 16,2 4-2-16,5-3 0 0,0-6-3 16,11-2-7-16,-4-26-19 15,13 0-11-15,-2-25 1 16,12-3-1-16,-8-26 1 15</inkml:trace>
  <inkml:trace contextRef="#ctx0" brushRef="#br1" timeOffset="151723.6781">23658 8946 114 0,'0'0'39'16,"-11"-4"3"-16,30 8-3 16,16-3-37-16,9-1-2 15,8-1 1-15,6 1-1 16,2-2 0-16,-1-2 1 15,-9 3-1-15,-8 0 1 0,-13 0 0 16,-11 2 1-16,-18-1-1 16,0 0 0-16,-1 12 0 15,-13-3 1-15,-5 7-2 16,-4 5 1-16,-1 4-1 15,1 9 1-15,1 1-1 16,4 6 1-16,8-2-1 16,7 1 1-16,6-9-1 15,12-4 0-15,11-13 0 16,6-9 0-16,7-13-1 15,3-7 1-15,0-10 0 16,-2-7-1-16,-5-5 1 0,-11-4 0 16,-6 2 0-16,-10 4 0 15,-8 3 0-15,-6 6 0 16,-3 6 0-16,-5 10 0 15,3 6 0-15,11 4 0 16,-10 12 0-16,15 1-1 16,4-1 1-16,7 3 0 15,4-1-1-15,8-1 2 16,4-4-1-16,-3-1 0 15,-1-2 0-15,-5-3 1 16,-2 0-1-16,-7 0 1 16,-3-1-1-16,-11-2 1 15,-2 15-1-15,-8-4 1 16,-5 3-2-16,-4 6 1 15,-4 2 0-15,2 3 0 0,-1-2 0 16,6-3 0-16,4-4 0 16,12-16 0-16,0 0 0 15,28-1 0-15,-4-16 1 16,8-8-1-16,1-8 1 15,1-2 1-15,1-3-2 16,-5 4 0-16,-8 5 0 16,-7 5 0-16,-8 9 0 15,-7 15 0-15,0 0 0 16,-14 1 0-16,0 11 0 15,-1 6 0-15,6 3 0 16,2-3 0-16,5-3 0 16,7 0 0-16,8-8 0 15,11-4 0-15,0-9 0 0,8-3 0 16,-3-5 0-16,4-1 0 15,-1-5 0-15,-1 1 0 16,-1 1 0-16,-5 1 0 16,-3 5 0-16,-4 4 0 15,-4 8 0-15,-14 0 0 16,2 26 0-16,-14-5 0 15,-3 4 0-15,-5 5-2 16,-1 3-1-16,3-2-1 16,9-2-2-16,7-16-5 15,21 7-4-15,-2-25-4 16,30 10-2-16,-12-30-9 15,23 8-9-15,-7-15 0 16,8 2 2-16,-8-7 8 16,-16-2 39-16,3 18 6 0,-29-14 3 15,10 25 10-15,-30-6 12 16,11 16 0-16,-40 0 1 15,15 18-4-15,-4-4-34 16,4 6-1-16,4 0-2 16,15 4 1-16,12-1-1 15,7-4-1-15,6 1 1 16,12-3 0-16,-2-2 0 15,0-1 0-15,-6 1 0 16,-9 1 0-16,-12 4 1 16,-8 3-2-16,-10-3 0 15,-1 4 0-15,-7-3 0 0,4-2 0 16,-1 2-4-16,-3-17-9 15,24 11-4-15,-9-26-6 16,35 14-12-16,-11-18-10 16,18 3-1-16,1-12 1 15</inkml:trace>
  <inkml:trace contextRef="#ctx0" brushRef="#br1" timeOffset="303025.3321">1659 10305 81 0,'3'-14'35'0,"-16"0"2"15,-9 17 0-15,-19 5-35 16,-13 13 1-16,-12 7 0 16,-4 12 2-16,-17 4-1 15,6 9 0-15,-1-2-1 16,15-4-1-16,15-4-1 15,23-5 0-15,23-6-1 16,26-7 0-16,23-5 0 16,16-4-1-16,9-1 0 0,4 2 2 15,0 2-2-15,-13 3 2 16,-16 6-2-16,-15 4 1 15,-22 8-1-15,-21 4-1 16,-17 3 1-16,-5-3-2 16,-2-1-1-16,-1-18-10 15,14 0-23-15,5-18 0 16,21-7-2-16,18-22 3 15</inkml:trace>
  <inkml:trace contextRef="#ctx0" brushRef="#br1" timeOffset="303273.3461">1896 10857 78 0,'27'-8'35'0,"-17"-6"-1"16,-10 14 2-16,2-17-31 16,-2 17-1-16,-17-8 0 15,2 13 0-15,-12 3 1 16,-1 12 0-16,-9 7-1 16,4 6-1-16,-5 6-1 15,7 4-1-15,7 0 0 16,13-4-3-16,21-9 0 15,18-14-3-15,24-9-2 16,7-22-23-16,28 0-7 16,-1-21 0-16,14 0 0 15</inkml:trace>
  <inkml:trace contextRef="#ctx0" brushRef="#br1" timeOffset="303453.3566">2491 10851 92 0,'-29'39'37'0,"9"12"0"16,-8-6 1-16,10-5-32 15,2 1-5-15,10-7-2 16,5-9 0-16,11-14-4 16,9-9-5-16,3-24-26 15,19-4 1-15,-3-21 0 16,5-4-1-16</inkml:trace>
  <inkml:trace contextRef="#ctx0" brushRef="#br1" timeOffset="303581.3639">2579 10444 101 0,'-31'-23'36'16,"8"17"-1"-16,3 0-5 15,8 3-41-15,12 3-25 16,24 3 1-16,4 4-3 16,2-3 1-16</inkml:trace>
  <inkml:trace contextRef="#ctx0" brushRef="#br1" timeOffset="304212.4">2773 10796 90 0,'-14'32'39'16,"12"5"-1"-16,2-16 1 15,16-3-31-15,5-7-3 16,13-2-2-16,6-10 0 0,9-5-1 16,3-6-1-16,2-5 0 15,-5-6-1-15,-5-4 1 16,-7-3 0-16,-8 0-1 15,-13 2 1-15,-11 1 0 16,-16 6 0-16,-10 10 0 16,-9 11 0-16,-10 14 0 15,-10 13 1-15,-3 13-1 16,2 6 1-16,5 6-1 15,12-1-1-15,16-1 1 16,18-10-1-16,21-13 0 16,22-13 0-16,22-12 0 15,16-11 0-15,8-8 1 16,2-7 0-16,-3-8 0 0,-12 3 0 15,-8 4 0-15,-17 3-1 16,-18 5 1-16,-17 9-1 16,-16 8 1-16,-7 12-1 15,-13 8 1-15,-7 8-1 16,-5 6-1-16,1 1 0 15,3 1-1-15,7-3 1 16,10-9-2-16,17-13 3 16,11-12 0-16,18-17 1 15,9-13 0-15,9-10 1 16,4-9 1-16,1-5-1 15,-5 3 0-15,-9 7-2 16,-7 7 0-16,-13 13 0 0,-7 17 0 16,-17 8 0-1,0 33 0-15,-11 4 0 0,2 3 0 16,3 7-4-16,5 3-2 15,14 5-7-15,2-26-13 16,33 4-15-16,-1-21-3 16,20-4 3-16,-2-18 0 15</inkml:trace>
  <inkml:trace contextRef="#ctx0" brushRef="#br1" timeOffset="304415.4116">4365 10804 83 0,'-34'-11'42'0,"3"20"-1"16,-12-5 1-16,10 23-12 0,-1-5-26 15,7 8-1 1,4 4-1-16,9 3-2 0,8 0-1 16,10-4-2-16,7 0-1 15,8-11-4-15,15 2-8 16,-8-22-25-16,20 3-2 15,-6-18-1-15,12-4 3 16</inkml:trace>
  <inkml:trace contextRef="#ctx0" brushRef="#br1" timeOffset="304790.4331">4616 10920 108 0,'0'0'40'0,"-7"20"2"16,7-20-3-16,0 0-35 15,27 11-1-15,-1-6-1 16,3-4 0-16,2-1-2 16,2-3 1-16,-2-3-2 15,0-4 1-15,-5-7-1 16,-3-1 1-16,-8 0 0 15,-4-4 0-15,-6 1 1 16,-7 4-1-16,-6 5 2 16,-13 9-1-16,-6 8 1 15,-7 13 1-15,-6 9-1 16,-1 9-1-16,-1 8 1 15,7 1-2-15,13 1-1 16,16-6-1-16,18-10-3 0,26-8-5 16,13-24-17-16,42-3-14 15,9-20-2-15,31-7 0 16,11-18 1-16</inkml:trace>
  <inkml:trace contextRef="#ctx0" brushRef="#br1" timeOffset="305191.456">6042 10778 102 0,'-1'-13'39'0,"1"13"1"15,-8 16-3-15,6 7-33 16,-7 5-2-16,2 4-1 16,3 6 0-16,2 2-2 15,6-1-2-15,3-7-5 0,21 0-30 16,-11-11-3-16,12-2 2 15,-9-15-4-15</inkml:trace>
  <inkml:trace contextRef="#ctx0" brushRef="#br1" timeOffset="305358.4655">6107 10496 90 0,'-15'-13'31'15,"2"7"-6"-15,13 6-13 16,0 0-45-16,24 19-2 15,4-16 0-15,14 5 0 0</inkml:trace>
  <inkml:trace contextRef="#ctx0" brushRef="#br1" timeOffset="305641.4817">6606 10672 99 0,'-30'26'39'0,"-1"9"1"16,-13-16-2-16,5 6-32 15,4-5-2-15,9-4-1 16,11-6-1-16,15-10 0 15,22 10-1-15,15-10-1 16,13 2 0-16,7 4 1 16,3 5 0-16,-2 5-1 15,-8 6 1-15,-17 9 0 0,-17 5-1 16,-17 5-1-16,-13-1 2 15,-13-1-2-15,-2-5 1 16,-4-8-4-16,9-5 0 16,1-20-11-16,23-1-24 15,-7-14-3-15,18-8 1 16,7-13-1-16</inkml:trace>
  <inkml:trace contextRef="#ctx0" brushRef="#br2" timeOffset="309552.7054">8261 10113 97 0,'4'-21'39'0,"-4"21"1"15,0-16-3-15,-4 28-35 16,-4 10 0-16,3 15-2 15,-1 14 0-15,-4 14 1 16,4 11-3-16,-4 15 2 16,2 7-2-16,-5-1 0 15,8 3-6-15,-9-17-20 16,15-1-12-16,-1-19 1 15,14-8-1-15</inkml:trace>
  <inkml:trace contextRef="#ctx0" brushRef="#br2" timeOffset="309898.7252">8524 10804 93 0,'0'0'37'16,"-12"4"1"-16,12-4-2 15,0 22-33-15,15-11 0 16,17-2 0-16,11-9-1 15,17-9 0-15,12-11 0 16,10-8 0-16,3-8 0 16,-2-5-1-16,-10-4 0 15,-13 3 0-15,-19 1 1 16,-17 8-2-16,-19 9 1 15,-18 9-1-15,-16 13 0 16,-12 13 0-16,-7 12 1 16,-3 13-1-16,1 9 0 0,7 5 1 15,8 3-1-15,10-2 0 16,18-5-1-16,19-10-1 15,25-8-6-15,10-23-23 16,30 0-9-16,2-17 0 16,19-1-1-16</inkml:trace>
  <inkml:trace contextRef="#ctx0" brushRef="#br2" timeOffset="310854.7799">9669 10588 95 0,'-26'-15'40'0,"-4"19"1"15,-15 3-1-15,3 25-31 16,-12 1-4-16,3 13-2 15,0 3 0-15,5 4 0 0,12-6-2 16,14-4 1-16,16-9-1 16,17-15 0-16,18-16 0 15,17-13 0-15,15-17 0 16,5-6-1-16,5-10 1 15,-4-2-1-15,-8-1 1 16,-8 7-1-16,-16 8 0 16,-16 14 0-16,-21 17 0 15,0 11 0-15,-16 16 0 16,-5 8 0-16,0 7-1 15,3 1 0-15,6 3 0 16,13-9-2-16,16-6 0 16,14-16-3-16,22-8-4 15,-1-25-16-15,22 1-15 0,-4-19 1 16,5 2-1-16,-12-12 23 15,-5 6 15-15,-18 6 3 16,-20 3 6-16,-5 21 16 16,-15 10 16-16,-23 3 1 15,-5 13 0-15,1 18-21 16,-5-1-12-16,6 7-2 15,4-2-1-15,9 1-1 16,2-5 0-16,9-6 0 16,5-10 0-16,7-8 0 15,7-11-1-15,8-11 0 16,3-10 1-16,1-11-2 15,4-7 1-15,-1-6 0 16,-1-6 0-16,-4 2-2 16,-3 3 2-16,-5 7-1 0,-6 9 0 15,-3 6-1-15,2 8 0 16,-1 7-2-16,8 10-1 15,3 1-1-15,12 9-4 16,0-10-3-16,22 20-8 16,-13-20 3-16,12 14 4 15,-12-9 6-15,-4 5 5 16,-6 0 2-16,-12-3 4 15,-4 9 5-15,-17-16 10 16,-5 25-3-16,-14-11-5 16,8 13-3-16,-12-2-2 15,5 9-2-15,-7 0 0 16,7 2-1-16,-1 1-1 15,8-5 0-15,2-3-1 0,11-8 1 16,7-11-1-16,12-10-1 16,10-13 1-16,5-8-1 15,6-14 1-15,3-5-1 16,-2-5 1-16,0 0 0 15,-6 4 0-15,-8 7 0 16,-9 9 0-16,-6 10 0 16,-14 15-1-16,10 13 2 15,-12 10-2-15,1 8-2 16,1 7 0-16,0 3-1 15,6 3-1-15,3-8-2 16,17 4-7-16,-9-25-13 16,33 1-15-16,-12-20 0 15,16-1-1-15,-7-20 3 0</inkml:trace>
  <inkml:trace contextRef="#ctx0" brushRef="#br2" timeOffset="311033.7902">11543 10659 110 0,'-9'18'42'0,"-12"4"1"16,6 15-5-16,-8 2-33 15,5 6 0-15,2 1-3 16,6-1-1-16,9-7-2 16,5-11-4-16,14-5-3 15,-6-26-18-15,22 1-16 16,-6-22 0-16,15-2-1 15,-12-22 1-15</inkml:trace>
  <inkml:trace contextRef="#ctx0" brushRef="#br2" timeOffset="311874.8383">11830 10458 118 0,'0'0'43'0,"3"17"-1"16,-3-17-6-16,-6 28-33 16,11-5 1-16,3 6-2 15,-4 7 0-15,1 4 0 16,-7 5 1-16,-4 3-3 15,-8 3 0-15,-1-4 0 16,-5 1 0-16,2-6 0 16,0-7 0-16,11-12 0 15,9-13 0-15,11-12 0 0,16-14 0 16,10-12 0-16,8-12 0 15,4-10 0-15,6-2 0 16,-4-1 0-16,-5 4 0 16,-9 9 0-16,-9 8 0 15,-11 15 0-15,-8 16 0 16,-8 13 0-16,-6 16 0 15,0 7 0-15,2 9-4 16,5 0 2-16,9 5-1 16,8-6-1-16,17-4-1 15,7-13-3-15,21 0-8 16,-11-26-11-16,17 2-12 15,-12-16-1-15,2 1 0 16,-13-11 37-16,-12-6 5 16,-13 3 3-16,-20-13 12 0,3 22 9 15,-23-12 13-15,-2 18 4 16,-15-1-1-16,0 15-35 15,-6 9-3-15,2 12-1 16,-1 7 0-16,4 7-3 16,8 3 0-16,7 0 0 15,12-3 0-15,14-7 0 16,12-12 0-16,12-10 0 15,4-10 0-15,7-12 0 16,2-11 0-16,4-7 0 16,-5-8 0-16,-9 2 0 15,-4 0 0-15,-6 9 0 16,-7 9 0-16,-17 20 0 15,10 8 0-15,-15 24 0 0,-9 22 0 16,-5 17 0-16,-5 17 0 16,-3 13-2-16,-6 7 2 15,-2-1 0-15,-7-5 0 16,3-8 0-16,-2-11 0 15,6-19 0-15,3-18 0 16,4-16 2-16,6-20-2 16,6-16-3-16,7-19 3 15,9-18-2-15,6-19 2 16,11-14-1-16,11-7 0 15,5-9-5-15,10 8-1 16,-5-11-9-16,23 24-6 16,-9-10-5-16,32 30-8 0,-7 0-7 15,20 13 0-15,10 3 2 16</inkml:trace>
  <inkml:trace contextRef="#ctx0" brushRef="#br2" timeOffset="312504.8743">14327 10875 102 0,'-14'-24'39'15,"1"8"1"-15,-22-8-9 16,6 15-24-16,-9 0-1 16,-1 14-2-16,-7 5 0 15,2 14-2-15,1 5 0 0,4 8-1 16,7 5 0-16,7-2-1 15,8 1 0-15,13-6-1 16,11-7 1-16,15-9 0 16,8-11 1-16,11-10-2 15,7-10 2-15,6-10 2 16,1-8-2-16,2-5 1 15,-8 0 0-15,-6-1 0 16,-9 3-1-16,-6 8 1 16,-13 9-2-16,-15 16-1 15,0 0 1-15,-4 22 0 16,-5 6-2-16,-1 4 0 15,7 4 0-15,4-2-1 16,20-2-1-16,11-14-4 16,23-6-6-16,-2-30-12 0,37 3-6 15,-9-30-6-15,17-6-3 16,-9-23 3-16</inkml:trace>
  <inkml:trace contextRef="#ctx0" brushRef="#br2" timeOffset="312941.8993">15153 10160 103 0,'-35'-2'43'0,"-12"15"-1"15,4 28 0-15,-7 2-25 16,13 25-13-16,4 13-3 16,10 9 2-16,7 9-3 15,9 1 0-15,4-2 0 16,3-4-2-16,4-11 2 15,2-12-1-15,0-17 0 0,1-12-1 16,-3-17 1-16,-4-25 0 16,12 2 0-16,-5-20 1 15,1-15 1-15,2-9 1 16,3-9-2-16,3-5 2 15,8 2-1-15,-1 5 0 16,2 10 1-16,3 11-2 16,4 19 0-16,0 13 0 15,2 14 0-15,-3 13 0 16,-2 11 0-16,-6 3-2 15,-4 2 1-15,-10 0-1 16,-12-2 1-16,-14-3-1 16,-17-4 0-16,-9-9 0 15,-8-5 0-15,-4-9 0 16,2-8-3-16,5-13-3 0,23-2-4 15,8-21-10-15,34 7-19 16,13-15-1-16,30 6 2 16,7-9 2-16</inkml:trace>
  <inkml:trace contextRef="#ctx0" brushRef="#br2" timeOffset="314076.9642">17105 10969 82 0,'-14'-34'45'0,"7"14"0"15,-8 0 0-15,15 20-12 16,0 0-28-16,10-8-5 16,21 11-6-16,8-8-5 15,23 8-8-15,-3-13-23 16,32 3-2-16,9-11 0 15,24 3-1-15</inkml:trace>
  <inkml:trace contextRef="#ctx0" brushRef="#br2" timeOffset="316963.1293">15621 10996 81 0,'-19'-12'42'0,"19"12"0"0,-23-8 0 16,23 8-28-16,-18-5-10 15,6 4 0-15,-3 1-1 16,2 7-2-16,-2 8-1 16,1 3-1-16,1 9 0 15,2 4-1-15,2 1 1 16,5 0-1-16,6 0 1 15,8-8 0-15,6-9 1 16,7-12 0-16,8-11 0 16,8-13 0-16,6-6 1 15,0-9 2-15,0-8-2 16,-4 2 1-16,-7-3 0 15,-7 4 0-15,-10 5-1 16,-12 9 1-16,-12 9-4 0,-8 8 0 16,-1 9-3-16,-6-2-4 15,20 15-25-15,-11-7-6 16,22 10 2-16,4-9-3 15</inkml:trace>
  <inkml:trace contextRef="#ctx0" brushRef="#br2" timeOffset="317319.1496">16201 10904 96 0,'0'0'39'16,"-11"12"1"-16,-2 3-1 16,-15-1-31-16,5 5-5 15,1 5 0-15,0 4-2 16,2 2 1-16,10 1-1 0,5-3 0 15,10-2-1-15,9-8 1 16,10-6 0-16,8-9 0 16,11-11-1-16,7-11 1 15,9-10-1-15,4-9 1 16,3-4 1-16,-4-3 0 15,-5 2 0-15,-7 3 0 16,-7 7 1-16,-13 10-3 16,-13 16 3-16,-17 7-2 15,-8 29-2-15,-8 2 0 16,-6 8-2-16,2 5 0 15,0 2-4-15,15 6-8 16,-5-18-16-16,32 1-11 16,3-18-1-16,21-5 0 0,3-15 1 15</inkml:trace>
  <inkml:trace contextRef="#ctx0" brushRef="#br2" timeOffset="317732.1733">17434 10499 101 0,'4'-19'41'16,"10"14"0"-16,-14 5-1 15,12 4-32-15,-17 16-3 16,-2 18-1-16,-10 12-2 15,-3 10 0-15,-5 12-2 16,-2 4-2-16,-3 3-1 16,1-4-1-16,6-2-5 15,-5-22-23-15,23-1-11 16,-2-15 1-16,18-7-1 0</inkml:trace>
  <inkml:trace contextRef="#ctx0" brushRef="#br2" timeOffset="318514.218">19084 10310 98 0,'0'0'38'15,"15"-9"3"-15,-6 36-1 16,-22 14-32-16,2 14-6 16,-9 16-1-16,-1 13 2 15,-13 12-2-15,-3 4 1 16,-7-1 0-16,5-2-1 15,-2-10 0-15,5-10-1 16,6-13 0-16,12-12-2 16,9-18 3-16,13-14 0 0,14-16-1 15,10-13 1-15,13-14-1 16,6-11 0-16,5-6 2 15,5-3-2-15,0-3 2 16,-7 3 1-16,-4 9-2 16,-9 8 2-16,-8 10-2 15,-5 14 1-15,-5 9-3 16,-10 8 1-16,-2 10-1 15,-2 5-3-15,2 6 1 16,-3-1-3-16,6 3-1 16,0-11-5-16,18 10-14 15,-7-21-14-15,19-1 1 16,-1-16-1-16,15-1 2 15</inkml:trace>
  <inkml:trace contextRef="#ctx0" brushRef="#br2" timeOffset="319265.261">19788 11071 98 0,'5'-37'40'0,"5"12"2"16,-20-6-1-16,8 15-30 15,-16 3-4-15,-4 14-2 16,-7 11-2-16,-5 10-3 16,-3 11 1-16,2 9-1 15,0 4 0-15,10 2-1 16,9 0 0-16,12-7 0 15,17-6 2-15,14-11-1 16,15-11 0-16,11-13 0 16,9-12-1-16,5-10 1 15,1-7-1-15,-6-11 1 16,-4-4 0-16,-11-4 2 0,-11 0-2 15,-9 3 2-15,-15 5-1 16,-11 4 1-16,-8 9 0 16,-8 7 0-16,-5 8-2 15,4 8 0-15,1 5 0 16,15-1 0-16,0 0 0 15,13 15 0-15,18-10 0 16,13-4 0-16,13 0 0 16,2-1 0-16,2-1 0 15,0-2 0-15,-10 2 0 16,-8 2 0-16,-13 3 0 15,-12 3 0-15,-16 6 0 16,-13 7 0-16,-14 5 0 16,-3 6 0-16,-3 4 0 0,-2 2-2 15,5 0 2-15,6-3-2 16,12-7 1-16,17-8 0 15,18-11 2-15,13-10-1 16,14-12 0-16,11-7 0 16,3-10 1-16,1-1 1 15,-1-3 0-15,-14 3-2 16,-8 6 0-16,-13 11 0 15,-13 9 0-15,-18 6 0 16,-4 21 0-16,-9 3 0 16,-2 8 0-16,1 1 0 15,5 0 0-15,9-1-3 16,9-7 2-16,11-7 2 15,13-6-1-15,8-12 0 0,7-8 1 16,-1-8-1-16,-2-8 2 16,-3-6-2-16,-8-8 0 15,-10-4 0-15,-9-2-4 16,-13-4-4-16,0 11-7 15,-24-13-6-15,8 26-5 16,-30-7-10-16,0 19-7 16,-20 7-1-16,-15 13 4 15</inkml:trace>
  <inkml:trace contextRef="#ctx0" brushRef="#br2" timeOffset="319828.2932">8749 11722 78 0,'23'-18'41'0,"-10"-5"-1"16,4 14 2-16,-17 9-35 16,4 16 0-16,-10 15-4 15,-4 21-1-15,-8 20 0 16,-4 17-2-16,-4 12 0 0,-4 12 1 15,-1 2-2-15,5-4-3 16,3-6-1-16,1-27-14 16,15-6-21-16,0-29 0 15,12-17-2-15,-5-26 0 16</inkml:trace>
  <inkml:trace contextRef="#ctx0" brushRef="#br2" timeOffset="320008.3035">8555 12221 97 0,'-20'-5'41'15,"0"2"0"-15,15 17-2 16,5-14-36-16,25 4-2 0,18-12-1 16,10-9-4-16,25-4-2 15,-1-20-19-15,29 4-16 16,-7-15 2-16,8 5-3 15,-10-12 0-15</inkml:trace>
  <inkml:trace contextRef="#ctx0" brushRef="#br2" timeOffset="320370.3242">9537 11594 98 0,'-36'10'41'16,"3"21"3"-16,-9 6-3 16,-1 16-38-16,2 9 0 15,2 16-1-15,-3 9 0 16,7 8 0-16,4-1 0 0,6-2-2 15,6-9 0 1,11-10 2-16,9-16-1 0,10-19 0 16,13-25 0-16,9-18-1 15,8-18 0-15,5-15 0 16,2-8 1-16,4-7-2 15,-5 4 2-15,-4 2-2 16,-7 16 1-16,-8 15 0 16,-11 22 0-16,-6 17 1 15,-8 19-1-15,-7 10 1 16,-2 6-3-16,1 3 0 15,8 0-2-15,4-17-3 16,19-4-8-16,-1-33-12 16,28-3-16-16,-3-25 0 0,12-2 1 15,-5-18 1-15</inkml:trace>
  <inkml:trace contextRef="#ctx0" brushRef="#br2" timeOffset="320662.3407">9968 12269 86 0,'-7'12'40'16,"14"10"2"-16,4-13 0 15,21-1-33-15,7-4-5 16,12-5-2-16,5-9 1 16,3-5-1-16,-5-5-1 15,-4-4 0-15,-12-1-1 16,-12 0 0-16,-16 2 1 15,-17 2-2-15,-13 7 1 16,-11 9 0-16,-12 14 0 0,-8 10 1 16,-3 15-1-16,2 7 2 15,4 9-1-15,10 4 0 16,17-2-2-16,15-10-3 15,32 6-16-15,4-30-19 16,35-5-5-16,14-19 0 16,38-5 1-16</inkml:trace>
  <inkml:trace contextRef="#ctx0" brushRef="#br2" timeOffset="323327.4933">18087 11995 89 0,'0'0'40'0,"-19"17"-1"16,4 12 0-16,-20 10-34 15,6 7-2-15,0 6 0 16,0 7 1-16,1-1-1 16,6-2 0-16,11-6-1 15,14-11 1-15,13-12-3 0,15-13 2 16,14-19-1-16,12-8-1 15,8-14 1-15,2-8-2 16,-1-8 2-16,-3 1-1 16,-10 0 0-16,-9 4 0 15,-15 8 0-15,-13 12-1 16,-16 18 1-16,0 0 0 15,-14 28 0-15,-3 6 1 16,-3 6-1-16,-1 10 1 16,8 2-1-16,4-3 0 15,12-5 1-15,13-8-1 16,15-12 1-16,10-12-1 15,10-17 1-15,10-13-1 16,3-16 2-16,2-9-1 0,-5-12 0 16,-9-5-1-16,-8-2-1 15,-15 1-1-15,-10 11-1 16,-12 3-3-16,-5 15 0 15,-8 4-5-15,6 28-7 16,4-20-6-16,19 30-11 16,-2-9-4-16,23 9 0 15,2-5 1-15</inkml:trace>
  <inkml:trace contextRef="#ctx0" brushRef="#br2" timeOffset="324147.5402">19342 12170 100 0,'-15'13'40'15,"-5"11"2"-15,-18-9-2 16,-5 11-33-16,-2-3-1 0,5 3-2 15,0 2-1-15,11-2 0 16,7 2-2-16,15-4 0 16,15-2-1-16,17-1 1 15,11-7-1-15,12-7 0 16,5-4 0-16,4-6 0 15,1-8 1-15,-6-6-2 16,-5-6 2-16,-12-5-2 16,-5-7 1-16,-9-4 0 15,-7 0 0-15,-11 1-1 16,-4 4 1-16,-5 5-1 15,-6 10 1-15,-2 7 0 16,-4 12 0-16,5 11 0 0,4 4 0 16,7 6 0-1,8 0 0-15,11 1 0 0,15-6 1 16,10-6-1-16,8-3 0 15,6-7 1-15,-2-2-1 16,-4-2 0-16,-2 1 1 16,-14 0-1-16,-7 7 0 15,-12 4 1-15,-11 8-1 16,-10 8 0-16,-9 4 0 15,-4 4 0-15,-3 3 0 16,-2 2 0-16,2-3 0 16,4-5-1-16,6-6 1 15,7-10-1-15,5-13 2 16,22-9-1-16,-1-12 2 0,10-11-2 15,4-7 1-15,0-3 0 16,2-3-1-16,-7 6 2 16,-3 2-2-16,-9 9-2 15,-3 5 0-15,-7 7-2 16,4 7-2-16,-3-5-3 15,11 11-5-15,-4-19-5 16,26 14-4-16,-12-30-6 16,25 8-9-16,-6-20-1 15,10 6 5-15,-1-7 37 16,-14-6 6-16,4 14 8 15,-28-10 5-15,11 29 5 16,-34-3 11-16,3 27 6 16,-15 1-5-16,-3 25-34 15,-7 12-1-15,0 14-2 0,-4 12 0 16,-2 14-1-16,-1 6 0 15,3 3-2-15,2-4 0 16,6-2 0-16,4-8-2 16,7-14-2-16,17-10-3 15,2-26-7-15,27-1-9 16,-8-32-9-16,24 2-6 15,-6-26-3-15,14 0 4 16</inkml:trace>
  <inkml:trace contextRef="#ctx0" brushRef="#br2" timeOffset="324410.5553">20680 12114 104 0,'-32'7'41'16,"3"22"1"-16,-14-2-1 0,12 4-34 16,-13 10-2-16,1 0-1 15,3 0-1-15,10-2 0 16,4-7-2-16,13-5 3 15,13-7-4-15,15-7 0 16,13-8 0-16,10-4 0 16,15-2 0-16,3-2 0 15,7 3-2-15,2 2-2 16,4 8-4-16,-7-1-6 15,10 21-6-15,-20-14-6 16,17 20-12-16,-14-11-4 16,5 9-1-16,-8-9 2 15</inkml:trace>
  <inkml:trace contextRef="#ctx0" brushRef="#br2" timeOffset="324878.582">21647 12013 62 0,'-35'0'40'0,"0"13"0"16,-19-6 1-16,5 16-14 15,-12-9-18-15,6 7-2 16,3-4-2-16,12 5-1 15,8-2-1-15,22 4-1 16,18-3-1-16,19 3 1 16,14-1-2-16,14 3 1 15,2 2-1-15,1 3 1 16,-7 1-1-16,-13 3 1 15,-19 4-1-15,-20-2 0 16,-20 1 0-16,-17-2 0 16,-9 0-1-16,-7-7-1 15,3-3 0-15,6-9-2 16,14-3-1-16,14-15-6 15,31 8-8-15,1-29-7 0,36 9-16 16,2-14 2-16,22 5-3 16,5-8 5-16</inkml:trace>
  <inkml:trace contextRef="#ctx0" brushRef="#br2" timeOffset="325004.5892">22075 12663 116 0,'-17'9'41'15,"3"-6"-7"-15,3-4-16 16,-6-15-57-16,17-1-5 15,-1-6-1-15,14 4-1 16</inkml:trace>
  <inkml:trace contextRef="#ctx0" brushRef="#br3" timeOffset="422053.1399">11339 11772 58 0,'5'-12'36'16,"-5"12"1"-16,6-17-2 15,-6 17-27-15,0 0-5 16,-13 25-1-16,-3-4 3 15,4 14-1-15,-9 5-1 16,0 11-2-16,-1 7 1 16,3 7-1-16,0-3 1 15,8-3 0-15,7-5-1 16,11-8 0-16,9-11 0 15,16-12 0-15,11-16-1 0,10-13 1 16,9-15-1 0,3-8 1-16,4-11 0 0,-3-5-1 15,-5-7 1-15,-9 0 0 16,-9 4 0-16,-8 5 0 15,-14 7 1-15,-6 10-1 16,-10 10 0-16,-5 16 0 16,0 0 0-16,-17 29 0 15,0 9-1-15,0 12 1 16,0 13-2-16,1 5 1 15,8 2-3-15,2-4-2 16,19 3-32-16,-3-23-2 16,20-11 0-16,5-24-2 15</inkml:trace>
  <inkml:trace contextRef="#ctx0" brushRef="#br3" timeOffset="422629.173">12308 11978 52 0,'0'0'39'16,"16"-7"-1"-16,-16 7 0 15,0 0-13-15,5 16-21 16,-9 0-1-16,-4 6 0 15,-1 13 0-15,-6 5-1 16,-5 6-1-16,-2 4 0 16,0 2 1-16,1-6-2 0,3-6 1 15,3-8-1-15,5-9 0 16,7-11 0-16,3-12 1 15,10-7 0-15,1-13-1 16,1-8 1-16,2-8-1 16,4-8 1-16,-2-3 0 15,-1-1 0-15,0 2-1 16,-2 7 0-16,-2 8 0 15,1 9 0-15,-2 14 0 16,2 10 0-16,1 11 0 16,1 12 0-16,-1 9 0 15,5 5 1-15,0 6-1 16,4 1 0-16,0-2 1 15,0-5-1-15,-2-4 0 0,3-12 1 16,-4-7 0-16,0-14-1 16,0-11 1-16,2-16 0 15,0-10-1-15,0-11 1 16,1-7 0-16,-4-6-1 15,1-1 0-15,-5 4-1 16,-8 3-2-16,-1 13 0 16,-11 7-5-16,11 17-30 15,-19 0-2-15,14 16 0 16,-14-4-1-16</inkml:trace>
  <inkml:trace contextRef="#ctx0" brushRef="#br3" timeOffset="422833.1847">12965 11856 86 0,'13'2'39'16,"-13"-2"1"-16,6 10-2 16,-15 3-33-16,7 6-2 15,-4 8-1-15,0 11 0 16,-2 6-2-16,-4 8-1 15,4 5-3-15,-4-8-4 16,13 4-30-16,-8-14-1 16,14-5 0-16,-3-18-1 15</inkml:trace>
  <inkml:trace contextRef="#ctx0" brushRef="#br3" timeOffset="423181.2046">13226 11856 66 0,'0'-13'40'15,"0"13"-1"-15,0 0 1 16,14 13-17-16,-14-13-19 16,12 20-2-16,-6-2 1 15,-2 9-1-15,1 7 0 16,0 8-1-16,1 6 0 15,-3 2 0-15,3 0-1 16,-3-2 1-16,2-6-1 16,2-8 0-16,4-12 0 15,5-11 0-15,5-15 0 16,4-8-1-16,-1-11 2 15,4-9-1-15,-4-7 0 0,3-6-1 16,-5-2 0-16,-3-5-2 16,0 5-2-16,-12-10-13 15,9 19-22-15,-12-4 1 16,8 14-3-16,-7-1 5 15</inkml:trace>
  <inkml:trace contextRef="#ctx0" brushRef="#br3" timeOffset="423398.217">13924 11924 90 0,'0'10'39'0,"4"8"2"0,-9-7-12 15,7 14-22-15,-11 2-2 16,-1 13-1-16,-2 4-1 15,-2 4-1-15,-1 4-3 16,0-2 0-16,8-2-5 16,-11-16-31-16,22 2-2 15,-7-20-1-15,16-4-1 16</inkml:trace>
  <inkml:trace contextRef="#ctx0" brushRef="#br3" timeOffset="423598.2285">13947 11929 67 0,'0'0'41'0,"6"-18"0"0,12 14-1 16,2-11-14-16,2 4-26 15,17 2-2-15,4-4-1 16,8 12-8-16,-9-7-28 15,3 10 0-15,-20-3-1 16,-2 10 0-16</inkml:trace>
  <inkml:trace contextRef="#ctx0" brushRef="#br3">14035 12303 82 0,'-29'39'40'0,"8"-15"-3"16,21 4 2-16,5-12-35 15,23-11-4-15,14-8-2 16,6-15-8-16,19 2-26 16,1-13-2-16,9 0-2 0,-8-11 2 15</inkml:trace>
  <inkml:trace contextRef="#ctx0" brushRef="#br3" timeOffset="428381.5021">14004 12128 74 0,'0'0'38'0,"0"0"-1"16,-19-5-6-1,19 5-24-15,0 0-1 0,0 0-2 16,19-2-1-16,0-4-1 16,11-3-2-16,5-7-2 15,13 2-5-15,-5-8-29 16,14 1-1-16,-14-5-2 15,0 12 1-15</inkml:trace>
  <inkml:trace contextRef="#ctx0" brushRef="#br3" timeOffset="429267.5526">14613 11922 49 0,'0'0'36'16,"3"-10"-1"-16,-3 10-1 16,0 0-24-16,-1 13-2 15,-8 4-3-15,3 14-1 16,-8 3-1-16,2 12 0 15,-6 3-1-15,4 8 0 16,-4-2-1-16,3 2 1 16,1-7-1-16,5-6 0 15,-2-6 0-15,6-10-1 0,4-10 1 16,1-18-1-16,0 0 0 15,10-12 0-15,-1-16 1 16,1-11-1-16,4-11 0 16,1-10 1-16,3-5 0 15,0-5-1-15,5 3 1 16,-1 4-1-16,2 5 1 15,1 11 1-15,2 9-1 16,0 13 1-16,2 6-2 16,2 15 3-16,-4 0-3 15,5 10 3-15,-3 7-3 16,-6 2-2-16,-4 4 2 15,-5 4-2-15,-9 4 2 16,-10-1-2-16,-5 5 2 0,-13-3-2 16,-5 1 2-16,-6 0 0 15,0-3 1-15,-2-1-1 16,6-2 0-16,4-2 1 15,8 0-1-15,5 2 0 16,12-1 1-16,9 4-1 16,6 0 1-16,3 2-1 15,5-1 1-15,1-1-1 16,4-2-1-16,-3-6-1 15,7 1-7-15,-10-18-30 16,13 3 2-16,-5-17-3 16,11 0 1-16</inkml:trace>
  <inkml:trace contextRef="#ctx0" brushRef="#br3" timeOffset="429628.5734">15490 11866 83 0,'-33'5'40'0,"-14"-3"-1"16,-4 13 1-16,-15 6-36 16,8 0-3-16,1 0 2 15,7 8-1-15,11-4-1 16,11 4 0-16,17-5-1 15,20 0 0-15,19-3-1 16,12-4 1-16,9-4-1 16,4 2 1-16,-1-3 0 0,-1-3 0 15,-11 4 1-15,-10 3-1 16,-16 2 1-16,-17 8-1 15,-13 3 0-15,-9 2 1 16,-11 2-1-16,-2 1 0 16,-1-2-1-16,6-7-1 15,10 0-5-15,4-23-24 16,32 1-7-16,6-18-1 15,29-3-1-15</inkml:trace>
  <inkml:trace contextRef="#ctx0" brushRef="#br3" timeOffset="429830.5849">15927 11890 70 0,'-13'4'40'0,"-13"2"-1"16,2 13 1-16,-6-1-24 15,2 16-13-15,6 6-2 16,2 10 1-16,3 4-2 15,3 1-1-15,6 3-3 16,-2-8-4-16,14 3-30 16,-10-19-1-16,13-3 0 15,-3-20 0-15</inkml:trace>
  <inkml:trace contextRef="#ctx0" brushRef="#br3" timeOffset="430026.5962">15866 11932 86 0,'-4'-15'39'0,"4"15"1"16,18-7 0-16,14 4-36 16,0-1-3-16,6-2-3 15,13 5-6-15,-6-7-30 16,13 7-1-16,-14-4-1 15,-1 10 0-15</inkml:trace>
  <inkml:trace contextRef="#ctx0" brushRef="#br3" timeOffset="430206.6064">15782 12184 83 0,'-7'15'40'0,"7"-15"-2"15,33 4 2-15,6-11-37 16,12-3-3-16,7 2-2 15,-5-7-7-15,6 15-29 16,-17-7 0-16,-5 18-1 16,-22-3 0-16</inkml:trace>
  <inkml:trace contextRef="#ctx0" brushRef="#br3" timeOffset="430349.6146">15804 12500 89 0,'-15'9'38'15,"27"2"2"-15,15-19 1 16,28-5-39-16,20 11-22 15,6-16-18-15,17 6-1 0,2-9-4 16,17 5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2:45:50.75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13229 6764 73 0,'-27'23'24'0,"7"10"-19"15,-4-2-4-15,-3 10-36 16,4-5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3T23:09:52.0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13134 9783 26 0,'3'13'27'0,"-3"-13"0"15,0 0 1-15,0 0-16 16,0 0-1-16,0 0-1 15,6-21-2-15,-6 21 1 16,5-30-3-16,0 9 0 0,-3-7-2 16,3-5-2-1,0-4-2-15,0-3 0 0,2-6 0 16,-2-4 0-16,3-3 0 15,1-3 1-15,-1-5-1 16,0 0 0-16,0-4 2 16,0-2-1-16,-1-3 1 15,1 2-1-15,-3-4-1 16,-2 0 1-16,1-2-2 15,-3-1 2-15,0-4-2 16,-1-1 1-16,1 0-1 16,-1-6 0-16,1-1 2 15,3 0 1-15,0-2-2 16,1 1 2-16,1-3-1 0,3 1 0 15,-4-3 0 1,2 3 0-16,-3-5 1 0,0 1 0 16,-1-4 0-16,-2-4 0 15,-2-2-1-15,-2-2 1 16,-1-3 0-16,1-2-1 15,-1-2 0-15,2 0-2 16,-4-5 2-16,4 1-2 16,0-1 1-16,0 2 1 15,2-4-2-15,-1 3 1 16,-2-3-1-16,2-2 1 15,-3 0-1-15,3 2 1 16,-2-1 0-16,-1 0-2 16,1 2 1-16,0-2 1 15,2 0 0-15,-1 3 0 0,1 2-1 16,2 2 2-16,-2 1 0 15,1 3 0-15,0 0-1 16,0 6 1-16,0 3 1 16,-3 2-1-16,1 1-1 15,1 3 1-15,-3 3 0 16,2 5 0-16,0 2-1 15,-2 5 0-15,0 5 1 16,1 6-1-16,2 4 1 16,-1 3-2-16,2 4 1 15,1 3 0-15,1 4 0 16,1 1-1-16,0 1 1 15,3 0-1-15,-1 1 2 16,-2 4-2-16,0-1 1 0,-1 0 0 16,-1-1 1-16,-1 5-1 15,-1-1 0-15,-3 3 0 16,2 5 0-16,-3 0 0 15,2 5 0-15,0-2 0 16,3 0 0-16,3-3 1 16,0 0-1-16,2-3 0 15,3-1 0-15,-1-2 1 16,1 1-1-16,-2 0 0 15,-2 6 0-15,0-1 2 16,-6 2-2-16,0 4 1 16,-2-1-1-16,-5 3 2 15,0-1-2-15,0 4 2 16,-1 1-2-16,0-2 1 0,2 2-1 15,1-2 0-15,4 2 1 16,1-3-1-16,3-3 0 16,0-2 0-16,1-1 0 15,2 0 0-15,0 4 1 16,-1 3-1-16,-1 1 1 15,-1 3-1-15,-1 4 1 16,0 5-1-16,0 11 0 16,0 0 1-16,0 0-1 15,0 0 0-15,0 0 0 16,0 0 1-16,0-52-1 15,0 52 0-15,0 0 1 16,0 0-1-16,0 0 1 16,0 0 0-16,0-51 0 15,0 51 0-15,0 0 0 0,0 0-1 16,0 0 0-16,0 0 0 15,0 0 0-15,0 0-1 16,-8-51 1-16,8 51-2 16,0 0 1-16,0 0 0 15,0 0 0-15,0 0 0 16,0 0-2-16,0 0-2 15,0 0-7-15,0 0-26 16,-13-35 2-16,8 54-2 16,9 5-3-16</inkml:trace>
  <inkml:trace contextRef="#ctx0" brushRef="#br0" timeOffset="908.0519">18952 1014 72 0,'0'0'39'0,"12"-70"0"15,-12 70 0-15,0 0-35 16,20-64 0-16,-20 64 0 16,0 0-2-16,0 0 1 15,0 0 0-15,0 0-1 16,0 0 1-16,0 0-2 15,0 0 0-15,-6 69 0 16,-3 29 2-16,-4 14-4 16,0 6 2-16,4-9-3 15,5-1-3-15,10-13-6 0,1-49-27 16,21-22-1-16,0-21 0 15,13-19-1-15</inkml:trace>
  <inkml:trace contextRef="#ctx0" brushRef="#br0" timeOffset="1314.0751">19198 1060 81 0,'0'0'39'15,"0"0"-1"-15,-63-14 0 16,63 14-36-16,0 0 1 15,0 0-2-15,-51-50 1 16,51 50-2-16,0 0 2 16,12-54-2-16,-12 54 1 15,0 0 0-15,46-58-1 16,-46 58 2-16,0 0-1 15,64-33-1-15,-64 33 1 16,0 0 1-16,46 9 0 16,-46-9 1-16,0 0 0 15,2 66-1-15,-35-21-1 0,-5 20-2 16,-11-3-6-16,49-62-30 15,-48 48-3-15,48-48 1 16,0 0-2-16</inkml:trace>
  <inkml:trace contextRef="#ctx0" brushRef="#br0" timeOffset="1531.0876">19751 947 98 0,'61'22'41'15,"-60"-3"0"-15,21 41-1 16,-32 20-40-16,-17 6 0 0,-10-7 0 16,13-12 0-16,4-10-3 15,6-11-4-15,20-16-29 16,-11-15-3-16,5-15 0 15,13-10 0-15</inkml:trace>
  <inkml:trace contextRef="#ctx0" brushRef="#br0" timeOffset="1666.0953">19774 1197 88 0,'-14'-103'38'16,"14"103"-2"-16,-23-84-3 16,23 84-69-16,-24-75-2 15,24 75-1-15,-5-60 0 16</inkml:trace>
  <inkml:trace contextRef="#ctx0" brushRef="#br0" timeOffset="2017.1154">20120 1002 91 0,'41'34'41'0,"-11"23"0"16,-20 0-2-16,-3-4-29 15,-2-12-10-15,10-15 1 16,-15-26 0-16,0 0 1 15,66 4 0-15,-66-4 1 16,54-11 0-16,-54 11 0 16,51-21 1-16,-51 21-2 0,0 0 0 15,52-42 0-15,-52 42-1 16,0 0 0-16,0 0-1 15,-26-20 0-15,-17 35-1 16,-6 17 1-16,-17 9-1 16,7 15 0-16,7 4-2 15,29 4-1-15,38-7-16 16,40-41-20-16,45-21-3 15,21-22 0-15,-39 6 0 16</inkml:trace>
  <inkml:trace contextRef="#ctx0" brushRef="#br0" timeOffset="2484.1421">21896 1177 106 0,'0'0'40'0,"0"0"2"15,0 0-4-15,-64-25-34 16,54 33-1-16,-41 11-1 15,-3 15-1-15,-9 8-1 16,9 8 1-16,8 6-1 16,21 6 0-16,12-7-2 15,26-10 2-15,13-11-2 16,15-13-1-16,23-13-6 15,5-25-29-15,25-7-3 16,-1-14 2-16,-41 15-2 0</inkml:trace>
  <inkml:trace contextRef="#ctx0" brushRef="#br0" timeOffset="2885.165">22504 944 71 0,'13'-60'42'16,"-13"60"-2"-16,0 0 2 15,0 0-13-15,-47-28-24 16,47 28-3-16,-37 46 2 16,-25 37-2-16,5 24 2 15,4 8-2-15,13-10 0 16,9-7-2-16,14-5 0 15,7-18 0-15,15-33 0 0,6-18 0 16,11-14 0-16,5-13 0 16,3-8 1-16,6-12 0 15,-1-11-1-15,2-5 2 16,-2 0-1-16,-3 2 0 15,-7 4-1-15,-3 8 0 16,-4 8 0-16,-4 12 0 16,-2 16 0-16,-1 8-1 15,-5 11-1-15,5 4-2 16,1 3-1-16,16 7-7 15,-12-13-26-15,27 2-3 16,-6-16-1-16,19-4 1 16</inkml:trace>
  <inkml:trace contextRef="#ctx0" brushRef="#br0" timeOffset="3552.2032">23150 1358 113 0,'-19'-28'40'15,"-17"7"2"-15,1 17-3 16,-15 11-35-16,7 21-2 15,-12-3 0-15,8 16 0 16,6 1-1-16,14 10 1 16,11-4-2-16,8-6 0 15,12-6 0-15,15-12 0 16,9-13-1-16,10-11 0 15,9-6 1-15,4-15-1 16,3-9 0-16,-3-10 1 0,-3-3 0 16,-5-3 0-16,-8 3 0 15,-10 9 1-15,-9 1-1 16,-7 10 1-16,-9 23-1 15,-15-4 1-15,-1 20 0 16,-5 8-1-16,1 12 0 16,-1-2-1-16,10 4 1 15,4-4-1-15,14-5 1 16,9-10-1-16,17-9 0 15,14-13 0-15,7-6 0 16,5-7 0-16,3-4 0 16,-1-2 1-16,-7 0-1 15,-7 3 2-15,-14 6-1 0,-11 7 1 16,-22 6-1-1,8 20 0-15,-18 4 1 0,-10 6-1 16,-3 5 0-16,-2 4 0 16,2-1 0-16,1-2 0 15,6-6 0-15,7-12 0 16,9-18 1-16,12 2 0 15,6-16 0-15,5-12 0 16,1-10 1-16,2-9 0 16,2-4-1-16,1-2 1 15,-7 5 1-15,-1 10-3 16,-8 4 0-16,-1 10 0 15,-5 10 0-15,-7 12 0 16,13 7 0-16,-9 4 0 0,6-1-5 16,0-5-1-16,18-3-11 15,-8-13-20-15,-20 11-5 16,49-20 1-16,-49 20-1 15</inkml:trace>
  <inkml:trace contextRef="#ctx0" brushRef="#br0" timeOffset="3732.2135">24185 1044 105 0,'65'-59'41'16,"-65"59"3"-16,24 12-2 16,-34 36-37-16,-24 24-3 15,-3 31 1-15,-5-6-4 16,8 0-1-16,6-10-7 15,3-25-30-15,22-24-2 0,-3-20 0 16,17-12-2-16</inkml:trace>
  <inkml:trace contextRef="#ctx0" brushRef="#br0" timeOffset="3883.2221">24128 1334 129 0,'-7'-49'45'0,"7"49"-2"15,0 0-5-15,19-66-38 16,-19 66-23-16,0 0-18 15,63-61-3-15,-63 61 1 16,55-18-3-16</inkml:trace>
  <inkml:trace contextRef="#ctx0" brushRef="#br0" timeOffset="4972.2842">1055 3003 110 0,'-9'-24'40'15,"9"24"0"-15,-28-18-5 16,-1 25-34-16,-10 9 0 16,-8 17 0-16,-14 13-1 15,-4 9 1-15,-6 13 0 16,5 1 0-16,8-2 0 15,13-1 0-15,21-8-1 16,19-12-2-16,25-9 2 16,22-12-3-16,21-9 3 15,14-4-3-15,6-3 3 0,5 2-2 16,-12 1 2-16,-6 9 1 15,-22 8-1-15,-25 7 2 16,-24 9-2-16,-19 8 1 16,-17 4-2-16,-13-3 0 15,4-2-5-15,-5-22-22 16,20 1-11-16,7-25 0 15,24-6-2-15,19-31 2 16</inkml:trace>
  <inkml:trace contextRef="#ctx0" brushRef="#br0" timeOffset="5340.3054">1462 3473 87 0,'17'-23'39'0,"-5"19"0"16,-12 4 0-16,-11 18-26 0,-7 7-9 15,4 15-1-15,-7 7 1 16,3 7-2-16,1 7 0 15,7-1-1-15,3 0 1 16,7-8 0-16,9-13 0 16,9-13-1-16,14-21 0 15,8-17 0-15,11-21-1 16,11-12 1-16,4-17 0 15,3-7 0-15,-2-7 0 16,-5 1 0-16,-8 8 0 16,-10 14 1-16,-11 9-2 15,-14 22 1-15,-19 22-1 16,0 16-1-16,-16 25 0 0,-7 10 0 15,1 11-1-15,0 6-1 16,9 8-2-16,6-10-3 16,24 7-15-16,2-29-16 15,28-6-2-15,2-23 0 16,22-7-1-16</inkml:trace>
  <inkml:trace contextRef="#ctx0" brushRef="#br0" timeOffset="5573.3188">2678 3444 112 0,'-29'-4'42'16,"-21"4"-1"-16,0 21-1 16,-11 5-36-16,0 12-2 15,-2 8 0-15,9 7 0 0,6 0 0 16,18 0-2-16,19-4 0 15,21-10 0-15,23-10-3 16,21-16-3-16,29-1-21 16,-1-22-14-16,23-2-2 15,-5-18 2-15,9 0-2 16</inkml:trace>
  <inkml:trace contextRef="#ctx0" brushRef="#br0" timeOffset="5803.3319">3120 3411 116 0,'-42'8'43'0,"6"14"0"16,-12-7-2-16,5 13-38 15,2 3 1-15,5 8-2 16,4 5 1-16,10 1-3 15,14 1 0-15,12-1-2 16,15-1-1-16,12-12-1 16,21 6-17-16,-2-26-19 15,18-1-4-15,-6-15 1 16,11-5-2-16</inkml:trace>
  <inkml:trace contextRef="#ctx0" brushRef="#br0" timeOffset="6201.3547">3383 3690 110 0,'-8'13'40'0,"8"-13"1"15,23-3-2-15,2-8-38 16,5-3 0-16,7-4-1 16,5-2 1-16,4-6-1 15,1-3 0-15,-4 0-1 16,-7 1 1-16,-7-2 0 15,-6 1 1-15,-11 3 0 16,-12 3 0-16,-12 4 2 16,-10 9-1-16,-11 8 0 0,-8 10 0 15,-5 15-1-15,-5 14 0 16,-1 11 1-16,7 9-2 15,8 8 0-15,11 0-1 16,17-4 1-16,17-10-3 16,24-9-3-16,7-31-15 15,31 0-19-15,3-26-3 16,18-7 0-16,1-24-1 15</inkml:trace>
  <inkml:trace contextRef="#ctx0" brushRef="#br0" timeOffset="6511.3724">4222 3358 115 0,'-49'21'42'16,"5"16"1"-16,-8-12-3 16,7 10-39-16,10-1 1 15,11 2-1-15,11-6 0 16,19-7-1-16,17-10 1 15,13-5-2-15,12-9 1 16,4-4-1-16,5-4 1 16,-5-2-1-16,-5 2 0 15,-11 6 2-15,-10 5 0 16,-15 11 0-16,-11 7 0 15,-9 6 0-15,-11 3-1 16,-1 2 0-16,-2 1-3 16,-1-7-5-16,16 11-20 0,-3-28-14 15,22-3-1-15,5-22 0 16,21-7 0-16</inkml:trace>
  <inkml:trace contextRef="#ctx0" brushRef="#br0" timeOffset="6793.3885">4931 3173 105 0,'-17'7'42'16,"-19"-4"1"-16,10 16-2 16,-7-5-31-16,11 3-8 15,8 6-2-15,13 4 1 16,5 1 0-16,10 4-1 15,6 1 1-15,4 1 0 0,2-4 0 16,-3-1-1-16,-2 1 1 16,-7-4 0-16,-8 0-1 15,-7-3 0-15,-8 1-1 16,-9-1-2-16,-8 2-1 15,-12-1-4-15,1 17-19 16,-25-19-14-16,3 16-1 16,-20-12-1-16,-3 12 2 15</inkml:trace>
  <inkml:trace contextRef="#ctx0" brushRef="#br0" timeOffset="7313.4183">782 4729 82 0,'-22'-16'40'16,"-4"18"-1"-16,-18 1 0 16,-2 23-29-16,-18 5-3 15,4 15-2-15,-7 10-1 16,12 11-3-16,1 7 1 15,15 5-1-15,15 0 0 16,17 0-1-16,18-6 0 16,13-8-3-16,18-7 0 15,3-14-2-15,24-11-4 16,-3-26-10-16,17-3-19 15,-5-26-1-15,12-9-1 0,-10-20 3 16</inkml:trace>
  <inkml:trace contextRef="#ctx0" brushRef="#br0" timeOffset="7914.4527">1116 5076 96 0,'-42'-2'39'0,"-6"24"0"16,-12 5 1-16,11 21-34 16,-12 4 0-16,10 10-2 15,9 0 0-15,17-1-2 16,14-3-1-16,15-8 1 15,15-12-1-15,20-17-1 16,18-14 0-16,11-15-1 16,6-14 1-16,0-11 0 15,-6-7 0-15,-6-9-1 0,-13 2 1 16,-14-2-1-16,-21 7 0 15,-12 4 1-15,-12 8 0 16,-4 7 0-16,-6 7 0 16,2 3 0-16,2 7 0 15,4 4 1-15,12 2 0 16,14-1-1-16,9-2 1 15,11 1 0-15,9 1 0 16,3 2 0-16,1 1 0 16,2 5 0-16,-7 8 0 15,-6 7 0-15,-17 9-1 16,-5 7 1-16,-15 5-1 15,-6 3 1-15,-8 1 0 16,1-5-1-16,-3-7 0 16,5-7 0-16,4-12 0 0,8-16-1 15,14-9 1-15,8-15 0 16,8-12 0-16,3-1 0 15,7-4 1-15,-2 1-1 16,-3 1 1-16,-2 9 0 16,-9 12-1-16,-6 12 1 15,-7 11-1-15,-3 11 1 16,-6 9-2-16,-1 5 1 15,1 5-2-15,2 0-1 16,10-1-2-16,4-13-3 16,17 2-12-16,-7-33-9 15,27-4-12-15,-4-24 0 0,16-7-1 16,-8-22 2-16</inkml:trace>
  <inkml:trace contextRef="#ctx0" brushRef="#br0" timeOffset="8080.4622">2399 4595 107 0,'-30'27'40'15,"1"33"1"-15,-10 15 0 16,14 17-38-16,-2 7-1 16,6 7-3-16,9-1 0 15,5-13-8-15,19 1-26 16,-5-22-6-16,12-5 0 15,-9-22-1-15</inkml:trace>
  <inkml:trace contextRef="#ctx0" brushRef="#br0" timeOffset="8531.488">2137 5198 107 0,'14'12'39'15,"1"-5"3"-15,20 4-2 16,-4-3-36-16,15-6-1 15,5-6-1-15,6 1 0 16,-3-2-1-16,-3-2 0 16,-7 5 0-16,-8 3 0 15,-10 7 0-15,-10 6-1 16,-10 6 1-16,-8 7 0 15,-5 5-1-15,-7 2 0 0,-1 4 0 16,1-2 0-16,3-5 0 16,2-3-1-16,4-9 1 15,5-8 0-15,0-11 0 16,20-13 0-16,-4-10 1 15,2-10-1-15,0-3 1 16,2-7 0-16,0 1 0 16,-3 2-1-16,-4 5 0 15,-3 9 0-15,-1 5 0 16,-1 5-1-16,3 7-2 15,4 0-1-15,7 3-1 16,6-8-3-16,11 8-7 16,-1-16-11-16,19 12-14 15,-6-10 0-15,11 11-1 0,-15-2 3 16</inkml:trace>
  <inkml:trace contextRef="#ctx0" brushRef="#br0" timeOffset="8682.4965">3176 5226 98 0,'-17'55'39'15,"-10"-2"2"-15,10 9-3 16,-7-11-31-16,11-1-4 15,6-8-2-15,7-15-2 16,10-9-3-16,3-28-10 16,19-5-24-16,-6-22-2 15,10-6 0-15,-6-21 0 16</inkml:trace>
  <inkml:trace contextRef="#ctx0" brushRef="#br0" timeOffset="8824.5047">3265 4542 114 0,'-14'3'40'0,"-4"-2"-6"16,-2-2-31-16,20 1-45 16,-17-10 0-16,17 10-2 15</inkml:trace>
  <inkml:trace contextRef="#ctx0" brushRef="#br0" timeOffset="9469.5416">3540 4545 88 0,'15'-6'38'16,"-15"6"0"-16,3 29 1 0,-3 3-36 15,0 15 0-15,-1 11 0 16,5 16 1-16,-6 10 1 15,5 10-2-15,-2 3 1 16,2 2-2-16,3-6 1 16,-1-10-2-16,2-14 1 15,3-9-1-15,-2-19-1 16,4-12 0-16,3-22 1 15,3-16-1-15,1-19 0 16,3-10 0-16,-1-10 1 16,-1-10 0-16,-2-2-2 15,2 1 1-15,-1 10-1 16,-1 6 1-16,0 13-2 15,1 13 2-15,4 12 0 0,-1 13 0 16,2 13 2-16,-3 7-2 16,-2 6 2-16,-3 7-1 15,-8 5 0-15,-10 2-1 16,-11 1 0-16,-7-4 0 15,-9-2-1-15,-4-9-2 16,2-5-2-16,-4-22-7 16,20 3-16-16,-6-30-12 15,26-5-1-15,5-19-1 16,21-2 0-16</inkml:trace>
  <inkml:trace contextRef="#ctx0" brushRef="#br0" timeOffset="9814.5613">4219 5104 77 0,'-4'30'42'0,"-12"-1"0"15,3 12 0-15,-3-10-13 16,7 8-26-16,5 2-1 16,8-3 1-16,7-7-2 15,8-6 0-15,10-10-1 16,5-7 1-16,5-14-1 15,1-11 1-15,2-10 0 16,-4-9 0-16,-3-3-1 16,-6-6 1-16,-5 3-2 15,-9 3 2-15,-1 8-2 16,-7 6 2-16,-3 13-1 15,-4 12 0-15,-4 10 0 0,-2 15 0 16,-2 6 1 0,1 9-2-16,2 4 0 0,1 0-2 15,6-2-2-15,3-13-4 16,18 1-12-16,-10-33-9 15,23-2-12-15,2-26 1 16,15-10-2-16</inkml:trace>
  <inkml:trace contextRef="#ctx0" brushRef="#br0" timeOffset="9998.5718">5026 4607 101 0,'-21'63'41'15,"-16"15"2"-15,12 21-4 16,-1 4-35-16,2 6-4 0,4 2 0 15,6-13-3-15,17 1-19 16,-5-31-17-16,15-9-2 16,-7-31 0-16,11-11 0 15</inkml:trace>
  <inkml:trace contextRef="#ctx0" brushRef="#br0" timeOffset="10153.5807">4753 4976 113 0,'-36'-28'41'16,"14"21"2"-16,0 4-2 15,22 3-39-15,14 16-7 16,4-16-14-16,30 16-20 16,4-10-5-16,18 8 3 0,6-9-3 15</inkml:trace>
  <inkml:trace contextRef="#ctx0" brushRef="#br0" timeOffset="10889.6228">5436 5100 88 0,'0'0'40'15,"0"0"0"-15,-23 8-1 16,-4 7-31-16,-6-2-1 15,-1 9-3-15,-4 1 0 16,3 7-1-16,7 2-1 16,7 2 0-16,11 3-2 15,10-3 1-15,10-4-1 16,14-4 0-16,8-9-1 15,7-7 0-15,4-10 0 16,2-7 0-16,-2-11 0 16,-4-7-1-16,-12-5 1 15,-6-6-1-15,-10-2 1 16,-11 0 0-16,-4 1-2 0,-6 3 2 15,-3 8 0-15,-1 4 1 16,5 9-1-16,9 13 1 16,-12-7 1-16,12 7 1 15,16 19 0-15,2-6-1 16,6 1 1-16,5 1-2 15,2-1 2-15,4-1-2 16,-1-1 1-16,-4-2-1 16,-3 1 0-16,-4 1 1 15,-9 1-1-15,-5 6 1 16,-9 5-1-16,0 4 1 15,-6 1-1-15,-1 4 1 16,-3-1-1-16,2-2 0 16,2-6 1-16,1-7-1 0,5-17 1 15,0 0 0-15,19-11 0 16,-4-16 0-16,2-6 0 15,7-8 0-15,2-7-1 16,-2-4-1-16,2 5-2 16,-8-3-2-16,7 18-10 15,-14-10-10-15,12 23-14 16,-13-6-2-16,8 15-2 15,-3-2 2-15</inkml:trace>
  <inkml:trace contextRef="#ctx0" brushRef="#br0" timeOffset="11196.6404">6226 4917 80 0,'0'0'43'0,"-20"-3"-3"0,2 15 2 16,-17-1-22-16,6 11-16 16,0 2-1-16,1 8-1 15,6-1 1-15,7 1-2 16,11 0 1-16,6-6-2 15,12-2 1-15,8-6-1 16,8-6-1-16,2-2 1 16,2-1 0-16,1-1 0 15,-6 1 1-15,-4 5-1 16,-13 7 1-16,-9 7 0 15,-13 7 0-15,-9 7 0 16,-10 3-1-16,-3 2 0 16,0-1-4-16,-6-11-7 0,19 8-12 15,-14-25-12-15,24 0-8 16,-1-18-1-16,10 0 0 15</inkml:trace>
  <inkml:trace contextRef="#ctx0" brushRef="#br0" timeOffset="15333.877">13130 10035 27 0,'-7'-12'10'0,"7"12"5"15,0 0 2-15,-9 12 1 16,9-12 1-16,-8 16-5 16,8-16-4-16,-6 16-3 15,6-16-2-15,-3 15 0 16,3-15-2-16,0 0-1 15,0 0 1-15,-2 13 0 16,2-13 1-16,0 0 0 16,0 0 1-16,0 0-1 0,0 0 1 15,0 0-1-15,0 0-2 16,0 0 0-16,0 0 0 15,0 0-2-15,0 0 0 16,-3-13 0-16,3 13 0 16,5-14 1-16,-3 4-1 15,1-4 0-15,2-5 1 16,0 0 0-16,0-5 0 15,0-3-1-15,2-2 1 16,-1-3-1-16,0-1 1 16,-1-2-1-16,2-1 0 15,-1-1 0-15,0-1 1 16,1 1-1-16,2-2-1 15,-1 0 0-15,3-3 0 16,-1 0 0-16,2-3 1 0,-1 0-1 16,6-4 1-16,-2 3-1 15,0-2 1-15,1 1 0 16,-2 2 0-16,0 0 0 15,-3 1 1-15,0 2-2 16,-4 1 2-16,-2-1-1 16,0-2 0-16,1 1 0 15,1 0-2-15,-1 0 2 16,4-1-1-16,0 2 0 15,3-3 0-15,2-1 1 16,4-2-1-16,0 1 1 16,1-5 1-16,1 2-1 0,1-4 0 15,-1-1 1 1,-1-3-1-16,3 1 1 0,-2-1 0 15,1 0 0-15,-2 1-1 16,1-2 1-16,1-1 0 16,3 0 1-16,1 1-1 15,-1-1-1-15,2-3 1 16,2-3 0-16,0-3 1 15,3-6-1-15,2-2 1 16,-1-3 1-16,5-5-1 16,-1-5 0-16,0-6 1 15,1-1-1-15,-2-5-1 16,4-1 0-16,-7 0 0 15,3-4-1-15,-3 1 2 16,3 0-3-16,-4 0 1 0,4-2 1 16,2-4-1-16,3-6 0 15,2-8 0-15,3-4-1 16,1-6-1-16,10-5 2 15,-2-4-1-15,2-3-1 16,4 1 2-16,-2 2 1 16,0 3-1-16,1 6 1 15,-2 2 0-15,-5 5 0 16,-4 6 1-16,0 6-2 15,-5 4 0-15,-2 3 1 16,-2 0-1-16,-1 1 1 16,-1 2-1-16,4 3 0 15,1-2-1-15,-2 2 2 16,1 6-2-16,-1 3 0 0,0 8 0 15,-4 9 0-15,-7 8 0 16,-6 12 1-16,-9 7 0 16,-1 12 0-16,-7 5 1 15,-5 8 0-15,-1 3 0 16,1 0 0-16,0 0 0 15,6-5-1-15,4 0 0 16,6-6 0-16,3-4 0 16,8 1-1-16,0-4 2 15,0 6 0-15,-1 1-1 16,-4 6 1-16,-7 4-1 15,-2 3 2-15,-5 2-2 16,-6-1 1-16,-2 1 0 16,-1-2-1-16,1-3 1 0,0-3-1 15,2-1 1-15,0 1-1 16,2 0 1-16,0 5-1 15,1 3 0-15,-1 5 1 16,-6 14 0-16,9-15-1 16,-9 15 0-16,0 0 0 15,0 0 0-15,9-12 1 16,-1 2-1-16,2-6 1 15,2 0-1-15,2-2 1 16,0 3-2-16,-1-2 1 16,-1 7-3-16,-12 10-2 15,0 0-7-15,-12 12-21 16,3 12-6-16,-11-3-1 15,7 6-1-15</inkml:trace>
  <inkml:trace contextRef="#ctx0" brushRef="#br0" timeOffset="16543.9462">13767 3638 66 0,'-14'-18'37'0,"1"-2"0"15,13 20 0-15,-13-6-13 16,15 17-22-16,4 1 1 16,9 9 0-16,2 2 0 15,8 6-1-15,2 2 0 16,6 4 0-16,0-3-1 15,-4-3 1-15,0-1-2 16,-2-10 1-16,-11-2 0 0,-3-8 0 16,-13-8-1-16,3-12 1 15,-14-10-1-15,-4-5 1 16,-5-7-1-16,-6-2 1 15,-5-7-1-15,-1-1 0 16,-2 2 0-16,4 6 0 16,1 5 0-16,8 5 0 15,2 6-1-15,8 2 1 16,11 2-2-16,4-2-1 15,12 0-5-15,-2-16-8 16,15 10-21-16,-7-17 0 16,8 6-1-16,-6-12-1 15</inkml:trace>
  <inkml:trace contextRef="#ctx0" brushRef="#br0" timeOffset="16895.9664">14084 3341 90 0,'18'-18'36'16,"6"2"1"-16,-5-22 0 16,6-4-34-16,-12-7 0 15,2 1 0-15,-5 3 0 16,-6 5-1-16,-6 10-1 15,-5 10 1-15,-6 10-1 16,-3 16 1-16,-5 12-1 0,-2 9 1 16,0 9 0-16,3 10-1 15,3 6 1-15,9 7-1 16,5-3 0-16,9-5-1 15,8-8 1-15,8-10-1 16,7-14-1-16,3-18 0 16,8-17-3-16,-2-24-2 15,8 1-9-15,-10-24-23 16,11 2 0-16,-14-11-1 15,5 10 0-15</inkml:trace>
  <inkml:trace contextRef="#ctx0" brushRef="#br0" timeOffset="17245.9864">14499 2804 83 0,'-15'11'38'0,"-14"-5"2"15,6 14-1-15,-10-8-22 16,6 18-13-16,3 2 0 16,5 7 0-16,4 5-1 15,9 1 0-15,5-3-1 16,6-4 0-16,5-8 0 15,3-12-1-15,5-13 1 16,4-19-1-16,2-16-1 16,-3-14 0-16,-2-10 1 15,1-6-1-15,-5 1 0 16,-1 4-1-16,-6 8 1 15,0 7-1-15,-3 18 0 16,-1 9 1-16,-4 13-1 16,17 21 0-16,-7 5 0 15,2 2 0-15,5 2-1 0,-2-3-1 16,8-3-2-16,-4-14-4 15,10 5-14-15,-14-37-16 16,8 4-1-16,-9-20-2 16,4 0 4-16</inkml:trace>
  <inkml:trace contextRef="#ctx0" brushRef="#br0" timeOffset="17613.0074">14684 2498 72 0,'-17'10'41'15,"-3"-2"-2"-15,8 19 1 16,-2-11-13-16,7 17-22 15,6 0-1-15,9 0 0 16,4-4-1-16,5-3 0 0,3-9-1 16,1-12 0-16,-1-16 0 15,1-19-3-15,-3-16 2 16,-3-11-2-16,-7-10 2 15,-4-5-2-15,-6 0 1 16,-4 3-1-16,-4 9 1 16,-4 8 0-16,0 19 0 15,-1 10 0-15,3 10-1 16,12 13 1-16,-10 16 0 15,14 13-1-15,7 9 1 16,6 13-1-16,10 5-2 16,-3-1 1-16,12 2-4 15,-3-14-3-15,12 2-12 16,-16-33-19-16,10-5 0 0,-9-31-1 15,4-9 1-15</inkml:trace>
  <inkml:trace contextRef="#ctx0" brushRef="#br0" timeOffset="17797.0179">15071 1987 79 0,'-17'7'41'0,"13"18"-1"16,-2 2 1-16,12 17-20 15,-3-5-19-15,12 5 0 16,3-5-2-16,6-7-2 15,4-7-1-15,-4-14-4 16,12-1-21-16,-18-24-12 0,2-3 1 16,-11-16-2-1,2-3 1-15</inkml:trace>
  <inkml:trace contextRef="#ctx0" brushRef="#br0" timeOffset="18218.042">15031 1832 103 0,'-13'-5'40'16,"13"5"0"-16,0 0 0 15,10-12-37-15,-10 12-2 16,17-18 3-16,-5 8-2 16,5 1 0-16,-2 2 0 15,7 3 1-15,-3 6-1 16,4 8 0-16,1 8 0 0,-3 6-2 15,4 6 1 1,-3 8 0-16,2 0-1 0,-2 1 0 16,-4-7 0-16,-4-3-1 15,-2-7 1-15,-4-10-1 16,-8-12 0-16,9-15 0 15,-10-8 1-15,0-9 0 16,-4-2 0-16,-1-8 0 16,0 0 1-16,1 0 1 15,-1 9-2-15,1 5 2 16,4 7-2-16,2 6 1 15,-1 15-2-15,14-2-1 16,0 12-1-16,0 1-3 16,10 0-1-16,-2-8-4 15,20 2-13-15,-16-12-17 16,12-3 1-16,-2-13 1 0,2-3 0 15</inkml:trace>
  <inkml:trace contextRef="#ctx0" brushRef="#br0" timeOffset="18601.0639">15656 1413 111 0,'-21'12'41'0,"-6"6"2"16,9 12-1-16,-7 4-36 16,12 4-2-16,5-1-1 15,14 0-1-15,3-5-1 16,4-3 1-16,7-14-2 15,4-11 0-15,2-12 0 16,3-13 0-16,-6-12 0 0,-5-3 0 16,-1-7 0-16,-4 0 0 15,-4 9 0-15,-5 5 0 16,-2 6 0-16,0 10 0 15,-2 13 0-15,0 0 0 16,18 34 0-16,-2 5 0 16,5 16 0-16,7 8 0 15,1 11 0-15,2 6 0 16,-3-3 0-16,-5-3-2 15,-5-13 2-15,-7-11-3 16,-11-18 0-16,-11-16-5 16,11-16-8-16,-42-10-12 15,20-5-15-15,-16-10 1 16,4 1-4-16,-10-5 5 0</inkml:trace>
  <inkml:trace contextRef="#ctx0" brushRef="#br0" timeOffset="20254.1584">13120 10257 55 0,'0'0'33'0,"0"0"-1"16,14-3-7-16,-14 3-18 0,-4-14-2 15,4 14-1-15,-11-9 0 16,11 9 1-16,-15 0-2 16,4-1 1-16,11 1 0 15,-17 8 0-15,17-8-1 16,-13 9 1-16,13-9-1 15,0 0-1-15,-8 10-1 16,8-10 1-16,0 0-1 16,0 0 0-16,0 0 0 15,0-11-1-15,0 11 1 16,6-21 0-16,-1 5 1 15,1-5-2-15,5-7 1 16,1-6 0-16,6-7 0 16,4-12-1-16,7-10-1 15,7-10 2-15,5-13-2 0,8-12 1 16,11-12-1-16,6-10 1 15,8-11-1-15,9-9-1 16,1-8 1-16,8-10 0 16,3-4 0-16,8-9 0 15,3-1 2-15,9-10-1 16,0-3 1-16,6-7 2 15,7-1 0-15,3-5-1 16,8-1 0-16,2-2 0 16,0-3-2-16,1 1 2 15,0 3 0-15,5-1-2 16,2 3-2-16,-6-3 3 15,-1-2 0-15,-6-5-1 16,2 2 1-16,2-2-1 0,-2 2 0 16,-7-4 2-16,-1 5 0 15,0 8-3-15,-3 9 1 16,-4 8 0-16,-4 10 1 15,-11 14-1-15,-5 13-1 16,-10 12 1-16,-8 11 0 16,-7 10-1-16,-6 6 0 15,-9 8 1-15,-5 6-2 16,-5 9 2-16,-9 9-1 15,-7 12 1-15,-7 11-1 16,-7 9 2-16,-6 14 0 16,-6 8-1-16,-11 18-2 15,0 0-5-15,-14 0-18 16,7 21-15-16,-12-4-1 0,7 8-1 15,-8-6 0-15</inkml:trace>
  <inkml:trace contextRef="#ctx0" brushRef="#br0" timeOffset="22017.2591">14709 6215 81 0,'-2'-19'40'16,"2"19"-2"-16,3-11 1 16,3 24-16-16,0 6-22 15,8 8 0-15,7 8 0 16,3 8 1-16,8 5-2 15,5 0 1-15,5-3-2 16,3-8-2-16,5 2-16 16,-9-20-20-16,0-5 1 15,-12-13-1-15,-1 0 0 16</inkml:trace>
  <inkml:trace contextRef="#ctx0" brushRef="#br0" timeOffset="22213.2705">14871 6544 96 0,'-36'4'38'0,"11"2"2"15,-1-16-2-15,13-1-24 16,8-15-11-16,7-6-3 16,9-11 0-16,6-4-2 15,11-3-1-15,1-5-2 16,14 12-4-16,-10-5-26 15,16 13-3-15,-9 1 1 16,4 10-2-16</inkml:trace>
  <inkml:trace contextRef="#ctx0" brushRef="#br0" timeOffset="22572.291">15183 5974 91 0,'-22'9'39'16,"6"9"1"-16,-10 3-1 16,8 19-20-16,1-8-16 15,-1 10 1-15,4-2-2 16,8 1 1-16,3-4-1 15,4-5 0-15,7-6 0 16,5-7-1-16,2-10 0 16,5-10-1-16,-1-13 1 15,3-7-1-15,-2-9 0 16,-2-5 0-16,-1-4 0 15,-3 0 0-15,-4 2 1 16,-2 5-1-16,-3 8 0 0,-2 8 0 16,-3 16 0-16,0 0 1 15,16 4-1-15,-7 10-1 16,3 5 1-16,1-2-2 15,4 1-1-15,1-10-2 16,5 1-6-16,-13-28-15 16,12 3-14-16,-12-23 0 15,4-4-2-15,-13-15 4 16</inkml:trace>
  <inkml:trace contextRef="#ctx0" brushRef="#br0" timeOffset="22769.3023">15161 5390 79 0,'-30'-22'41'0,"15"20"-3"15,3 6 2-15,25 23-15 0,4 5-22 16,15 11 0-16,5 10-2 16,10 4 0-16,6 3 0 15,3-2-1-15,5-3-3 16,-4-14-3-16,0-2-16 15,-13-25-15-15,1-13-2 16,-18-17 1-16,-1-11-3 16</inkml:trace>
  <inkml:trace contextRef="#ctx0" brushRef="#br0" timeOffset="23017.3164">15368 5016 107 0,'0'0'40'16,"0"0"1"-16,5 14-4 16,5 16-31-16,22 13-4 15,2 6 1-15,9 12-3 16,5 6 3-16,3 2-2 15,2 2-1-15,-4-3-1 16,-1-6-1-16,-5-13-1 16,1-6-6-16,-20-27-17 15,9 4-14-15,-19-23 2 16,1-5-3-16,-13-20 2 15</inkml:trace>
  <inkml:trace contextRef="#ctx0" brushRef="#br0" timeOffset="23317.3337">15760 5089 80 0,'-18'-5'41'16,"14"23"-2"-16,-7-6 2 16,11 22-18-16,-9-9-19 15,6 6 0-15,0-3-1 16,3 1 0-16,5-3 0 15,1-2-1-15,3-2 0 16,1-4-1-16,3-6 0 16,2-6 0-16,0-4-1 15,1-3 1-15,3-8-1 16,-2-4 0-16,5-3-1 15,0-2 0-15,5-5-1 0,0-3-3 16,3 6-2-16,-6-19-13 16,13 16-19-16,-14-12-2 15,5 7 0-15,-10-11 1 16</inkml:trace>
  <inkml:trace contextRef="#ctx0" brushRef="#br0" timeOffset="23520.3453">16053 4776 106 0,'-9'11'40'0,"12"18"1"16,-6-4-1-16,17 4-36 16,-5 4 0-16,7 3-3 15,1-5 1-15,3-6-3 0,3-4 0 16,-3-15-4-16,10 3-15 15,-16-24-17-15,2-1-5 16,-9-16 1-16,0-3-1 16</inkml:trace>
  <inkml:trace contextRef="#ctx0" brushRef="#br0" timeOffset="24429.3973">16060 4383 82 0,'0'0'42'0,"0"0"-1"15,8 15 0-15,-8-15-15 16,0 0-22-16,20 14-1 16,-3-3 1-16,3 6-1 0,2 7 0 15,2 5-2-15,3 9 1 16,-5 3-1-16,5 4 1 15,-3 0-2-15,-1-3 0 16,-5-5 0-16,-1-10-2 16,-2-11 1-16,-15-16 1 15,20-15 0-15,-15-13-1 16,-3-12 1-16,1-9 0 15,-4-5 0-15,-2-3 1 16,0 2-1-16,-1 6 0 16,0 10 0-16,-1 9 0 15,2 12 0-15,3 18 0 0,0 0 0 16,9 3 0-16,4 12-1 15,2 5 0-15,4-1-2 16,7-3 0-16,3-1-1 16,0-10-1-16,4-4-2 15,-4-16-2-15,7 0-2 16,-11-17 0-16,2 7 1 15,-15-15 3-15,-3 8 2 16,-8-4 5-16,-4 2 1 16,-6 5 4-16,-12-5 4 15,6 18 1-15,-12-7 1 16,13 14-2-16,-7-2-1 15,10 9-3-15,-1 7 0 16,7 9-1-16,2 3-1 16,9 8-1-16,5 2-1 0,3 2 0 15,1-1 0-15,7-3-1 16,-2-6 0-16,0-8 0 15,-1-11 1-15,-2-9-1 16,-7-11 1-16,-1-9-1 16,-7-5 1-16,-2-3 1 15,-5-2-2-15,0 2 0 16,-2 7 0-16,3 4 0 15,1 14 0-15,3 12-2 16,12 16 1-16,0 15 1 16,7 18-1-16,6 17 0 15,6 17 1-15,2 9-1 16,4 6 1-16,-1-1-1 15,-2-4 1-15,-2-15-1 0,-6-12 1 16,-5-20 0-16,-10-24 0 16,-11-22 0-16,1-16 1 15,-10-17-1-15,-8-16 1 16,-6-14-1-16,-4-11 1 15,-4-13 1-15,1-2-2 16,3-1-1-16,8 10-4 16,0-9-7-16,23 25-10 15,-12-11-5-15,30 28-10 16,-4-6-7-16,15 12-1 15,4-6 3-15</inkml:trace>
  <inkml:trace contextRef="#ctx0" brushRef="#br0" timeOffset="27260.5591">13114 10234 67 0,'5'12'31'16,"-5"-12"-3"-16,0 0-3 15,0 0-10-15,0 0-4 16,-13 2-5-16,13-2-3 0,-6 12-2 15,6-12 1-15,-8 19-3 16,8-19 1-16,-6 17-2 16,6-17 3-16,-4 18-3 15,4-18 3-15,-3 11-2 16,3-11 1-16,0 0 1 15,0 0-1-15,0 0 1 16,0 0 0-16,0 0 0 16,0 0 1-16,0 0-1 15,0 0 0-15,0 0-1 16,0 0 1-16,0 0 0 15,0 0 0-15,0 0 0 0,6 11 0 16,-6-11 1-16,0 0-1 16,0 0 1-16,14-1-1 15,-14 1 1-15,21-11-1 16,-8 1 1-16,3-2-3 15,0-4 3-15,5-4-2 16,3-1 2-16,-1-2-2 16,4-4 1-16,0 2 0 15,0-4-1-15,6-1 2 16,0-1-2-16,3-4 0 15,0 0 0-15,6-5 0 16,4-4 0-16,6-4 0 16,5-7 1-16,5-9-1 15,6-6 1-15,3-9-2 16,7-9 1-16,6-8-1 15,5-7 2-15,8-6-2 0,4-6 0 16,4 2 0-16,3-4 1 16,6-1 0-16,5 4 0 15,2 0 0-15,4 0-1 16,-3 4 2-16,6-2 0 15,4-1 0-15,6 1 0 16,4-3 0-16,2 1-1 16,-2-6 1-16,4 0 1 15,6-2-1-15,3-4 1 16,-2 2-1-16,-3 3 0 15,-2-2 0-15,2 3-1 16,2 2 0-16,-2-1 1 16,-4 0-2-16,-2-1-1 0,5 0 2 15,1-4-1-15,0 1 0 16,-4-3 0-16,0-2 1 15,0 2-1-15,-2 5 1 16,-6 3-1-16,-13 10-1 16,-11 8 2-16,-14 12 0 15,-16 15 0-15,-16 17 1 16,-20 11-1-16,-14 10 0 15,-11 10 1-15,-7 4 0 16,-6 3 0-16,2 0-1 16,2-1 1-16,4-6-1 15,4 0 0-15,4-3 0 16,-1 2 0-16,-1 2 0 15,-2 3 0-15,-4 5 1 0,-4 3-1 16,-14 13 0-16,15-13 1 16,-15 13-1-16,0 0 0 15,0 0 0-15,0 0 0 16,0 0 0-16,0 0-1 15,16-12 0-15,-5 5 1 16,3-4-1-16,1 0 0 16,1-2 0-16,1 3-1 15,-4 1-1-15,-3 7-2 16,-10 2-3-16,0 0-6 15,-18 7-18-15,7 7-6 16,-9-8-1-16,3 4 1 16</inkml:trace>
  <inkml:trace contextRef="#ctx0" brushRef="#br0" timeOffset="28085.6064">14564 7859 50 0,'17'14'36'0,"-17"-14"0"16,12 24-1-16,-12-24-8 16,16 21-19-16,-4-8-1 15,8 13-1-15,-2 0-1 16,10 10-3-16,-4 3 0 15,5 7-2-15,-1 4 1 16,-3 4-3-16,1 1 0 16,-4-7-4-16,5 2-4 15,-13-16-26-15,14-2 0 16,-11-21-1-16,4-13-1 15</inkml:trace>
  <inkml:trace contextRef="#ctx0" brushRef="#br0" timeOffset="28290.6181">15033 7942 78 0,'0'0'39'16,"0"0"-2"-16,3 26 2 16,-9-4-25-16,16 7-11 15,0 1 0-15,7 1-1 16,2-1 0-16,1-1-3 15,4-5-1-15,-5-13-6 16,11-1-25-16,-18-18-5 16,7-11 1-16,-14-15-2 15</inkml:trace>
  <inkml:trace contextRef="#ctx0" brushRef="#br0" timeOffset="28450.6273">15042 7664 95 0,'-20'0'37'0,"0"-1"-2"16,20 1 0-16,-16 11-37 15,21-25-5-15,22 3-27 16,-3-16-1-16,14 4-1 16,-1-10 0-16</inkml:trace>
  <inkml:trace contextRef="#ctx0" brushRef="#br0" timeOffset="28717.6425">15349 7523 70 0,'5'36'38'0,"-14"0"0"16,2 9 1-16,-14-10-11 0,11 8-21 15,-6-11-3-15,8-3-1 16,3-9-1-16,10-5 0 15,5-11-1-15,8-5 0 16,7-5-1-16,3 0 1 16,-1-1-1-16,2 2 1 15,-5 2 0-15,-5 4 0 16,-4 6-1-16,-5 3 1 15,-7 6 0-15,-4 1-1 16,-5 1 0-16,-1-2-2 16,3-3-1-16,4-13-2 15,0 0-5-15,-20-14-21 16,26-8-9-16,-6-19 0 0,12-5 0 15</inkml:trace>
  <inkml:trace contextRef="#ctx0" brushRef="#br0" timeOffset="28942.6554">15515 7084 102 0,'0'-34'41'0,"-8"10"-1"16,8 24 0-16,0 0-27 16,0 0-10-16,14 19-1 15,1 13 0-15,4 11-2 16,2 10 0-16,3 11-1 15,3 11 1-15,-2 2-1 16,1-1-2-16,-6-2-1 16,1-16-4-16,7 1-15 0,-15-29-16 15,3-8 0 1,-16-22-1-16,15-13 0 0</inkml:trace>
  <inkml:trace contextRef="#ctx0" brushRef="#br0" timeOffset="29118.6655">15550 7441 110 0,'-22'-3'40'0,"22"3"0"16,0 0-1-16,9-24-36 16,9 5-2-16,4-6-3 15,10-4-2-15,-3-9-20 16,17 9-14-16,-11-3 0 15,7 12-1-15,-10-1-1 16</inkml:trace>
  <inkml:trace contextRef="#ctx0" brushRef="#br0" timeOffset="29483.6864">15874 7318 103 0,'3'15'39'0,"-3"-15"2"15,0 0-2-15,14-6-34 16,4-8-2-16,4-12 0 15,7-4 0-15,1-11-1 16,3-1 1-16,-3-8-2 16,-3 2 2-16,-8 5-2 15,-4-1-1-15,-8 10 1 16,-4 4 0-16,-9 14-1 0,6 16 1 15,-23-5-1-15,5 19 0 16,3 10 1-16,1 11-1 16,5 6 1-16,2 9-1 15,6-1 1-15,7 0-2 16,5-9 1-16,5-11-1 15,9-14 0-15,4-17-2 16,5-11-2-16,-2-24-5 16,12 5-16-16,-13-23-14 15,5 4 0-15,-9-11 2 16,-1 12-2-16</inkml:trace>
  <inkml:trace contextRef="#ctx0" brushRef="#br0" timeOffset="29806.7048">16375 6802 121 0,'0'0'38'0,"-15"22"2"15,15 13-8-15,-4-7-27 16,9 3-1-16,-2-1-1 15,6 0 0-15,0-5-2 16,1-3 1-16,1-8-2 16,-2-7 1-16,-9-7 0 15,19-18-1-15,-10-5 1 16,-5-4-1-16,0-9 1 15,-2-1-1-15,1-3 2 16,-3 2-2-16,1 4 0 16,0 5 0-16,0 7 0 15,0 9 0-15,-1 13 0 16,12 1 0-16,-4 15 0 15,1 6 0-15,5 4 0 16,0 4 0-16,3 1-4 0,0-4-1 16,7 0-6-16,-11-24-11 15,20 2-17-15,-11-22-2 16,9-4 1-16,-5-19-1 15</inkml:trace>
  <inkml:trace contextRef="#ctx0" brushRef="#br0" timeOffset="30069.7198">16782 6501 105 0,'0'0'39'0,"8"18"2"0,-8-18-3 15,10 22-29-15,-5-3-4 16,3 11 0-16,1 3-3 16,1 2 1-16,0 3-2 15,2-4 0-15,-1-3-4 16,-2-13-2-16,5-2-9 15,-15-26-21-15,13-4-6 16,-11-20-1-16,6-6 1 16</inkml:trace>
  <inkml:trace contextRef="#ctx0" brushRef="#br0" timeOffset="30988.7724">16771 6332 99 0,'0'0'40'16,"-13"0"0"-16,13 0-1 15,18-7-26-15,-4 0-11 16,9-3 0-16,6 0 0 15,0 1-1-15,0 4 1 16,-3 2 0-16,2 9 0 16,-7 5 1-16,0 9-1 15,-6 7 0-15,-1 6 0 16,-4 3 0-16,-2 0-2 15,0-1 0-15,-5-5 0 16,3-3 0-16,-3-11 0 16,-3-16 0-16,13-1 0 15,-5-13 0-15,1-14 0 16,0-6 0-16,3-4 0 0,-2-7 0 15,2-1 0-15,-2 3 0 16,-3 7 0-16,1 5 0 16,-2 11 0-16,-1 10 0 15,-5 10 0-15,13 9 0 16,-5 7 0-16,3 5-3 15,3 1 1-15,8 1-2 16,0-6 1-16,11 2-3 16,-2-15 0-16,12 2-5 15,-8-18-5-15,12 7-4 16,-19-24 3-16,9 7 7 15,-16-12 4-15,-4-2 3 16,-11-2 4-16,-12-5 4 16,3 10 8-16,-25-10 7 0,14 22-4 15,-17-6-4-15,9 17-3 16,-6 7-3-16,13 14 0 15,-3 8-1-15,13 13-1 16,5 4-1-16,9 4-1 16,5-1 0-16,4-2-1 15,7-5 1-15,-1-11-2 16,3-9 0-16,-3-14 0 15,0-17 0-15,-4-7 0 16,-3-14 0-16,-6-4 0 16,-3-8 0-16,-5-1 0 15,-1 3 0-15,-4 7 0 16,1 11 0-16,-2 12 0 15,3 20 0-15,0 15 0 16,3 23-2-16,5 22 2 0,4 15 0 16,3 14-1-16,1 9 2 15,3 3 1-15,-1-1-2 16,1-8 0-16,-1-16 0 15,0-15 0-15,-7-20 0 16,-3-18 0-16,-8-23 0 16,5-11 0-16,-8-21 0 15,-8-14 0-15,-4-15 0 16,-2-11 0-16,-1-8 0 15,2-3 0-15,5 0 0 16,-1 3 0-16,11 5 0 16,2 6-3-16,16 15-10 0,-5-4-4 15,19 26-10-15,-10-14-6 16,22 14-11-16,0-13 0 15,17 6 1-15</inkml:trace>
  <inkml:trace contextRef="#ctx0" brushRef="#br0" timeOffset="31113.7796">18342 5615 123 0,'-20'12'43'0,"-4"5"-1"16,-10-12-9-16,1-16-55 16,8 8-17-16,-12-7-7 15,7 3 1-15,-8 1-1 16</inkml:trace>
  <inkml:trace contextRef="#ctx0" brushRef="#br1" timeOffset="36274.0747">15406 8284 78 0,'-2'-12'38'0,"-2"1"-2"15,4 11-5-15,0 0-24 16,0 0-3-16,0 15-2 16,8 1-1-16,6 7-1 15,5 8-1-15,7 11 0 16,4 6 1-16,7 14 1 15,1 8-1-15,4 14 1 16,5 11 0-16,-5 12 1 16,2 13-1-16,-5 9 0 15,-3 12 1-15,-3 15-2 16,-7 6 1-16,-5 11-3 0,-9 8 3 15,-10 6-3 1,-6 3 2-16,-16 0-2 0,-11 6 1 16,-12-2-1-16,-15 1 3 15,-14-3 0-15,-14 3-1 16,-17-6 2-16,-13 1 0 15,-13-5 1-15,-9-5-1 16,-15-11 0-16,-8-6-2 16,-7-13 0-16,-8-14 0 15,-1-16-1-15,-9-14-1 16,4-15 1-16,-7-15-2 15,2-16 2-15,-4-16-1 16,-2-15 1-16,1-13-1 16,-1-16 2-16,-3-14 0 15,-1-10 0-15,-1-13 1 16,3-12-1-16,1-15 1 0,1-11-1 15,7-11 0-15,4-12 0 16,8-11 1-16,9-12-1 16,8-10 0-16,9-9 0 15,12-7-1-15,8-7 1 16,5-7 0-16,11-3 1 15,9-5-2-15,6 0 2 16,12 0 1-16,4-11-1 16,8 2 0-16,11-6 2 15,10-6-1-15,9-7 0 16,10-7 1-16,6-9-2 15,11-1-2-15,12 0 1 16,12-3 1-16,12-2-2 0,10 3 0 16,14 2 1-16,11 4 0 15,13 2 0-15,14 2 0 16,13 6 2-16,11 4 0 15,7 7-1-15,12 9 1 16,10 9-1-16,5 13-2 16,8 16 2-16,-2 13-2 15,2 18 2-15,2 13-3 16,-1 18 3-16,-6 13-2 15,-3 13 2-15,-6 9 0 16,-1 5 1-16,5 6-1 16,-1 1 0-16,-1 6 0 15,-1-2 0-15,4 1 0 16,0 5 0-16,-3 4-1 0,-8 6 0 15,-14 9-1-15,-7 11-1 16,-16 5-3-16,-5 16-5 16,-22-9-16-16,4 16-14 15,-14-8 2-15,10 3-2 16,-6-8 1-16</inkml:trace>
  <inkml:trace contextRef="#ctx0" brushRef="#br1" timeOffset="37182.1265">16611 9174 102 0,'9'-20'38'0,"-3"9"0"16,6 29-1-16,-13 24-37 16,8 15-1-16,1 18 0 15,1 24 2-15,-3 16 0 16,1 14 0-16,-3 10-4 15,1-7 0-15,7-2-9 16,-4-26-23-16,10-18-4 16,-2-32 2-16,6-28-4 15</inkml:trace>
  <inkml:trace contextRef="#ctx0" brushRef="#br1" timeOffset="37490.1443">16498 9177 111 0,'-6'-15'39'16,"15"-3"0"-16,26 12-3 16,18-7-34-16,21 1 0 15,11-2 0-15,15 9 0 16,1 9-1-16,7 19 1 15,-12 15 0-15,-16 25-2 16,-23 22 1-16,-23 22 0 16,-30 22-1-16,-25 18-1 15,-21 11-1-15,-20-2 3 0,-10-11-3 16,1-14 2-16,8-22-5 15,11-37-4-15,24-21-22 16,11-49-8-16,29-27 2 16,16-36-4-16</inkml:trace>
  <inkml:trace contextRef="#ctx0" brushRef="#br1" timeOffset="37835.164">17748 9569 85 0,'-6'23'40'0,"-13"1"1"15,4 11 0-15,-10-4-14 16,2 14-24-16,2 10 0 0,5 12 1 16,4 8-1-16,5 7-2 15,7-1-1-15,9-8 1 16,13-9-2-16,6-16 1 15,10-22 1-15,9-23-2 16,7-27 1-16,4-22 2 16,-4-20 0-16,-1-14-1 15,-12-8 1-15,-9-3-2 16,-17 2 0-16,-17 7-2 15,-15 15 0-15,-18 14-2 16,-5 22 0-16,-12 16 0 16,1 17-2-16,-1 0-12 15,26 21-20-15,3-3-1 0,24 5-1 16,13-11 1-1</inkml:trace>
  <inkml:trace contextRef="#ctx0" brushRef="#br1" timeOffset="38035.1755">18509 9616 122 0,'0'24'41'16,"-1"19"1"-16,-18-2-2 16,7 18-37-16,-6 5-1 15,3 6-1-15,0 5-4 16,0-6-1-16,15 5-12 15,-8-28-23-15,25-3-2 16,-2-29-2-16,13-14 1 0</inkml:trace>
  <inkml:trace contextRef="#ctx0" brushRef="#br1" timeOffset="38429.1978">18830 9312 111 0,'-15'30'42'0,"17"4"0"15,-8-3-2-15,18 19-26 16,-4-13-13-16,6 8 1 16,-5 6 1-16,-2 10-3 15,-6 6 0-15,-8 4 0 16,-1-2 0-16,-6-3 0 15,1-11 0-15,5-12 0 0,7-25 0 16,13-23 0-16,12-28 0 16,11-18 0-16,6-20 0 15,8-10 0-15,2-6 0 16,1-1 0-16,-4 7 0 15,-8 18 0-15,-10 17 0 16,-7 23 0-16,-6 22 0 16,-8 21 0-16,-3 20 0 15,-5 13 0-15,1 15 0 16,3 1 0-16,6 6-5 15,5-17-5-15,17 5-11 16,-6-33-11-16,21-2-10 16,-1-25 2-16,9-9-1 15</inkml:trace>
  <inkml:trace contextRef="#ctx0" brushRef="#br1" timeOffset="38879.2235">19723 9592 88 0,'-13'-47'40'0,"-2"15"0"16,-16 5 3-16,3 28-16 15,-15 4-20-15,2 19 0 16,0 15-4-16,4 16-3 15,5 9 0-15,9 6 0 16,9-2 0-16,15-4 0 16,15-16 0-16,11-13 0 15,13-22 0-15,7-19 0 16,5-22 0-16,2-15 0 15,-2-10 0-15,-6-8 0 16,-3-1 0-16,-9 5 0 0,-9 10 0 16,-6 17 0-16,-9 21 0 15,-8 31 0-15,-7 27 0 16,-12 34 0-16,-8 30 0 15,-8 26 0-15,-5 15 0 16,0 5 0-16,0-1 0 16,-1-11 0-16,9-20 0 15,5-29 0-15,11-36 0 16,7-33 0-16,7-29 0 15,10-38 0-15,5-27 0 16,11-25 0-16,5-26 0 16,7-19 0-16,4-6 0 15,-7-5-2-15,5 20-9 16,-20 0-9-16,6 45-6 15,-31 8-11-15,-2 45-6 0,-29 31-1 16,-17 40 3-16</inkml:trace>
  <inkml:trace contextRef="#ctx0" brushRef="#br1" timeOffset="39594.2645">16337 11638 70 0,'30'-11'39'0,"-7"-11"-3"16,-1 6 1-16,-17-7-31 16,3 2-1-16,-12-1 1 15,-5 12-1-15,-12 4 0 16,-6 15-1-16,-11 9 1 15,-3 13 1-15,-6 10-2 0,-1 12-1 16,0 6 0-16,6 2-2 16,9-4 2-16,12-8-2 15,19-13 0-15,20-16-2 16,19-20 1-16,19-20 1 15,14-16-1-15,12-10 2 16,1-10-2-16,-1-1 1 16,-10 4-1-16,-11 8 1 15,-15 12 0-15,-16 18 0 16,-20 20-1-16,-13 20 2 15,-18 23-2-15,-9 25-1 16,-13 24 1-16,-9 17 0 16,-3 14 0-16,-1 9-1 15,0-1 1-15,7-8-2 0,9-16 2 16,14-20 1-16,12-30-1 15,18-30-1-15,11-30 2 16,20-28-1-16,12-25 0 16,13-19-1-16,10-16-1 15,2-13-3-15,9 1-5 16,-6-9-4-16,13 23-6 15,-25-12-9-15,17 30-8 16,-19-4-4-16,5 18-2 16,-8 6 3-16</inkml:trace>
  <inkml:trace contextRef="#ctx0" brushRef="#br1" timeOffset="39989.2872">17332 11609 69 0,'-18'-8'42'16,"-6"-5"-1"-16,9 14 1 15,-17-3-14-15,13 15-22 16,0 8-1-16,4 15 0 16,2 7-1-16,0 8-3 15,5 2 2-15,5-1-2 16,8-5 0-16,7-9-3 15,8-13 3-15,11-19-3 16,10-19 3-16,6-16-1 16,5-14 0-16,3-9 1 15,-1-11-1-15,-7-1 2 16,-4 2-2-16,-6 10 1 15,-13 9-1-15,-5 17 1 0,-19 26-1 16,0 0 1-16,5 27-2 16,-15 14 3-16,-2 12-4 15,-2 8-1-15,4 7-3 16,2-6-5-16,13 6-3 15,-6-24-7-15,25 8-12 16,-8-27-12-16,20-4 2 16,4-20 1-16</inkml:trace>
  <inkml:trace contextRef="#ctx0" brushRef="#br1" timeOffset="40473.3149">18027 11709 95 0,'0'0'39'0,"14"23"4"15,-14-23-3-15,38 15-34 16,-16-14-2-16,12-3-1 15,-1-6 0-15,10-5-1 16,0-8-1-16,0 0-1 0,0-12 1 16,-4 3-1-16,-10-3 0 15,-6-1-1-15,-12 3 2 16,-11 4-1-16,-10 8 1 15,-9 9-1-15,-14 13 0 16,-10 13 1-16,-7 15 0 16,-1 14 1-16,3 11-1 15,4 5-1-15,8 5 1 16,13-2-2-16,18-6-1 15,19-13-3-15,27-8-3 16,11-29-10-16,32 0-10 16,-2-30-12-16,23-7-2 15,-2-17 1-15,3-4 2 0</inkml:trace>
  <inkml:trace contextRef="#ctx0" brushRef="#br1" timeOffset="40773.3321">18912 11527 75 0,'-43'14'41'15,"-13"0"-1"-15,7 16 1 16,-12-11-14-16,21 9-21 15,11-3-3-15,11-2 1 16,18-7-2-16,15-4 1 16,17-10-2-16,13-4 0 15,11-4-1-15,0-2-1 16,3 1 2-16,-4 1-2 15,-8 6 1-15,-10 6 1 16,-12 6 0-16,-16 11 1 16,-12 4-1-16,-9 3-2 0,-8 2 1 15,-5-5-2-15,3-1-1 16,2-10-4-16,14-5 0 15,3-25-10-15,26 4-7 16,-5-29-12-16,28-3-4 16,-2-19-1-16,16-11 2 15</inkml:trace>
  <inkml:trace contextRef="#ctx0" brushRef="#br1" timeOffset="40960.3428">19481 10840 111 0,'-14'-12'42'15,"-3"40"2"-15,-14 17-5 16,14 22-36-16,-16 16-1 15,3 12-3-15,7 7 1 0,2-1-2 16,7-2 0-16,9-9-1 16,5-4-6-16,-4-29-10 15,18-1-18-15,-11-30-5 16,9-8 1-16,-12-18-1 15</inkml:trace>
  <inkml:trace contextRef="#ctx0" brushRef="#br1" timeOffset="41388.3673">19242 11400 101 0,'10'1'41'0,"12"7"0"16,3-8-1-16,15-3-36 15,7-8-1-15,6-1-2 0,4-4 1 16,-1-4-1-16,-2-1 1 15,-2 2 0-15,-10 0-1 16,-8 9 1-16,-9 7-1 16,-10 12 1-16,-13 11-1 15,-9 14 0-15,-8 10 0 16,-6 10 0-16,-2 7-1 15,-1 3 0-15,7 1-2 16,4-7-3-16,8-9-1 16,6-21-6-16,22-7-6 15,-9-32-11-15,23-3-12 16,-9-27 0-16,9-5 1 15,-16-24 13-15,2-4 25 0,-4 0 9 16,-19-9 7 0,7 19 14-16,-25-2 11 0,1 17 0 15,-13 5 2-15,11 26-12 16,-10 7-26-16,3 8-10 15,15 20-15-15,-9-4-18 16,18 7-1-16,3-7-1 16,24 5 0-16</inkml:trace>
  <inkml:trace contextRef="#ctx0" brushRef="#br1" timeOffset="42547.4335">20267 11317 101 0,'0'0'41'16,"0"0"0"-16,-29 20-1 15,9 7-35-15,-6 9-1 16,-2 10-2-16,-1 7 0 16,0 5 2-16,8-3-2 0,13-1 2 15,12-10-3-15,18-13 2 16,16-13-3-16,19-21 1 15,12-15-2-15,8-16-1 16,0-12 0-16,0-12-1 16,-12-2 2-16,-16-3-3 15,-20 7 2-15,-19 3 1 16,-21 9 0-16,-13 13 0 15,-11 12 0-15,-8 11 1 16,4 8 0-16,2 8 0 16,14 4 1-16,14 2 0 15,19-3 0-15,18-3 1 16,17-4-1-16,15-4 0 15,8-4 0-15,8 1 0 0,-3 2-1 16,-9 3 1-16,-10 8 0 16,-16 10-1-16,-16 11 1 15,-20 12-1-15,-16 6 1 16,-16 8 1-16,-10 5-1 15,-2-2-1-15,-1-6 1 16,6-11-1-16,12-17 1 16,13-17 1-16,17-21-1 15,17-19-3-15,18-19 3 16,7-10 0-16,9-10 1 15,1-6-2-15,0 6 0 16,-4 6 0-16,-9 16 0 16,-11 13 0-16,-16 21 0 15,-17 14 0-15,6 30 0 0,-16 11 0 16,-1 9 0-16,-1 5-2 15,10 3-2-15,5-8-2 16,22-3-6-16,4-25-3 16,29-1-4-16,-6-31-6 15,30 1-7-15,-14-24-7 16,11-4-1-16,-13-11 4 15,-8-3 23-15,2 2 22 16,-31-9 7-16,-1 18 6 16,-30-11 9-16,8 18 8 15,-21 1 3-15,5 19-1 16,-15 4-17-16,-8 21-20 15,3 11-1-15,-1 16 1 0,2 7-2 16,5 11 0-16,2 0-1 16,12-3 2-16,13-4-3 15,13-12 0-15,13-10 0 16,11-13 0-16,8-7 0 15,-1-5 0-15,-4-2 0 16,-2 6 0-16,-17 9 0 16,-13 6 0-16,-16 13 0 15,-15 5 0-15,-9 5 0 16,-8 1 0-16,-1-1 0 15,-4-16-6-15,17-3-6 16,2-30-6-16,23 4-2 16,9-49-4-16,33 8-13 15,0-28-6-15,25-24-1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3:48:43.94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4132 1801 78 0,'0'0'37'0,"0"0"-2"15,10 7 1-15,-12 12-34 16,6 6-3-16,3 13 3 0,5 12-1 15,2 11 1-15,2 14-2 16,-3 12 2-16,-2 10-2 16,-2 3 0-16,-6-7-8 15,6-1-27-15,-8-19 0 16,5-11-3-16,-3-23 1 15</inkml:trace>
  <inkml:trace contextRef="#ctx0" brushRef="#br0" timeOffset="310.0177">4185 1780 98 0,'-8'-34'40'0,"10"8"1"15,19 16-1-15,11 12-39 16,21-8 0-16,17 1 0 15,16 7 0-15,12 10 1 16,0 13-2-16,-3 10 0 16,-12 11 0-16,-18 17 0 15,-24 15-3-15,-34 17 2 16,-31 15-2-16,-28 7 1 15,-28 2 2-15,-15-5-1 16,-12-2 0-16,-6-15 0 16,4-20-1-16,22-13-13 15,12-46-22-15,36-19 0 16,17-27-4-16,31-14 2 15</inkml:trace>
  <inkml:trace contextRef="#ctx0" brushRef="#br0" timeOffset="678.0388">4999 2471 86 0,'0'0'36'0,"28"-10"0"16,1-11 0-16,13-3-34 15,17-5-1-15,16-2 1 16,6-4 0-16,6 1 1 16,-7-3 0-16,-5 3 0 0,-17 1 0 15,-11 5 1-15,-24 1-2 16,-22 5 1-16,-22 4-1 15,-16 8 1-15,-15 10-2 16,-9 14 1-16,-10 10 0 16,-2 18-1-16,1 8 0 15,10 18 0-15,9 5 0 16,16 4-1-16,22-1-1 15,19-12-2-15,30-11-2 16,19-23-6-16,39-6-26 16,4-36-3-16,26-6 1 15,-1-28-1-15</inkml:trace>
  <inkml:trace contextRef="#ctx0" brushRef="#br0" timeOffset="1161.0664">6196 2125 112 0,'-49'35'40'0,"9"17"0"15,-12-4-1-15,-3 14-37 16,17 1 0-16,8-3-1 16,4-7 0-16,9-5 0 15,4-9-1-15,13-10 1 16,5-15-1-16,10-19 1 15,3-15-1-15,3-14 1 16,4-10-1-16,1-6 1 16,0-2 0-16,-5-5 0 15,-2 9 0-15,-2 6-1 16,-8 15 0-16,0 8 0 0,-9 19 0 15,12-4 0-15,-7 14 0 16,5 6 0-16,4 3 0 16,9-1 0-16,9-3 1 15,11-5-1-15,10-7 1 16,8-9 0-16,5-7 0 15,1-9 0-15,-2-8 0 16,-6-2 1-16,-11 1 0 16,-10 2-2-16,-13 6 0 15,-9 9 0-15,-16 14 0 16,-2 14 0-16,-12 11 0 15,-6 12 0-15,2 11-3 16,0 3-2-16,9 13-6 0,-5-19-21 16,36 6-8-1,1-20-1-15,25-1-1 0</inkml:trace>
  <inkml:trace contextRef="#ctx0" brushRef="#br0" timeOffset="1462.0836">7302 2154 96 0,'-18'-23'40'0,"-1"25"2"15,-18-1-2-15,8 18-19 16,-10 12-18-16,8 16-1 16,5 8 0-16,9 9-2 15,13 4 1-15,18-4-1 16,14-8 0-16,17-10 0 0,13-11-1 15,8-21 1-15,5-22 0 16,2-20 1-16,-7-16-1 16,-6-12-1-16,-13-8 1 15,-15-6-1-15,-20 3 0 16,-15 3 0-16,-16 18-1 15,-26 13-2-15,-8 26-8 16,-24 2-25-16,14 23-3 16,-4 4 0-16,19 10-2 15</inkml:trace>
  <inkml:trace contextRef="#ctx0" brushRef="#br0" timeOffset="1979.1132">8548 2190 95 0,'-54'-1'41'16,"1"20"1"-16,-18 2-2 15,10 18-28-15,-6 5-8 16,9 3-2-16,13 2 0 16,16 0-1-16,19-7-1 15,24-6-2-15,31-11-2 16,20-19-5-16,34 4-30 0,0-27-2 15,21 3 1-15,-7-21-2 16</inkml:trace>
  <inkml:trace contextRef="#ctx0" brushRef="#br0" timeOffset="2300.1316">9004 2220 101 0,'-23'25'39'15,"-5"-1"1"-15,12 19-1 16,2 1-36-16,1 8-1 15,-2 2 0-15,8 0 0 16,-1-3-1-16,7-5 0 16,3-11 0-16,4-12 0 15,4-16-1-15,5-17 0 0,6-16 1 16,1-11-1-16,3-13 1 15,-2-6-1-15,-1-5 1 16,0-4 0-16,-5 3 0 16,-3 11 0-16,-5 7-1 15,-2 14 1-15,-2 7-1 16,5 8 0-16,7 12-4 15,0-1-4-15,25 16-25 16,-12-19-7-16,24 16 0 16,-6-13-2-16</inkml:trace>
  <inkml:trace contextRef="#ctx0" brushRef="#br0" timeOffset="2497.1428">9726 2181 102 0,'-32'39'40'0,"7"22"1"16,-13-8-2-16,16 2-35 15,-3 6-1-15,10 1-2 16,6-8-2-16,10-12-3 16,21-1-17-16,-2-34-19 15,22-7 1-15,-5-31-1 16,11-5-1-16</inkml:trace>
  <inkml:trace contextRef="#ctx0" brushRef="#br0" timeOffset="2623.15">9803 1816 95 0,'-24'-41'40'0,"-4"3"-1"15,20 16-2-15,9 8-30 16,10-6-43-16,35 3-3 16,6-7 1-16,23-2-2 15</inkml:trace>
  <inkml:trace contextRef="#ctx0" brushRef="#br0" timeOffset="2824.1615">10502 1350 116 0,'0'0'40'0,"-7"34"3"16,-8 10-3-16,-11 16-39 15,10 20 1-15,-5 13-1 16,4 16 0-16,-3 10 0 0,2 5-3 16,-2 2 1-16,1 0-3 15,5-11-2-15,-8-23-23 16,19-3-13-16,-9-31 0 15,21-10 1-15,-3-35 0 16</inkml:trace>
  <inkml:trace contextRef="#ctx0" brushRef="#br0" timeOffset="3312.1894">10303 2081 99 0,'-32'2'42'0,"16"22"0"15,1-5 0-15,27 17-27 16,11-17-14-16,18-7-3 0,20 2 0 15,5-10-2-15,12-2 1 16,1-8-2-16,2 0 1 16,-11-4 0-16,-10-4 2 15,-12 5 3-15,-14-5 1 16,-11 9 2-16,-23 5 0 15,0 0 1-15,-6 13 0 16,-12 8-1-16,-6 8-1 16,1 10-1-16,-2 8-1 15,3 7 0-15,7 2-1 16,9 1 1-16,12-6-1 15,12-7 1-15,16-13-1 16,14-17 0-16,11-19 1 16,8-14-1-16,7-16 0 15,3-11 0-15,-1-7 0 0,-4-8 0 16,-5-4 0-16,-7 1 0 15,-9 10 0-15,-12 4 0 16,-7 18 0-16,-13 12 0 16,-19 20 0-16,-3 10 0 15,-15 23-1-15,-8 14-2 16,-3 12-1-16,-1 4-5 15,16 17-11-15,-8-24-21 16,36 5 1-16,6-19-2 16,33-3 1-16</inkml:trace>
  <inkml:trace contextRef="#ctx0" brushRef="#br0" timeOffset="3644.2084">12351 2166 102 0,'-43'-18'43'16,"-6"21"1"-16,-19-1-2 15,11 23-24-15,-2-9-16 16,4 4-1-16,17 3-1 16,13 4 1-16,19-5-1 15,21 4 0-15,15-3-1 16,13 2 1-16,6-3 0 15,4 6 0-15,-2-3 0 16,-6 4 1-16,-14 4-1 16,-13 2 2-16,-18 5-2 15,-19-1 0-15,-13 1 0 0,-13-2 0 16,-2-2 0-16,-5-7-2 15,14 0-9-15,-5-20-6 16,29 8-9-16,0-24-19 16,28-1 2-16,8-16-4 15,18-3 4-15</inkml:trace>
  <inkml:trace contextRef="#ctx0" brushRef="#br0" timeOffset="179027.2398">3676 4140 73 0,'-4'-26'37'15,"-1"5"1"-15,-8-4-1 0,4 8-28 16,-11 1-5-1,0 8-1-15,-9 4 0 0,-4 15 0 16,-8 8 0-16,-5 12-1 16,-6 12 0-16,-1 12 1 15,-2 7-2-15,5 6 0 16,4-3 0-16,13 1 0 15,14-9-1-15,18-10 1 16,21-17-1-16,19-17 0 16,16-20 1-16,14-18 0 15,9-17 0-15,2-14 1 16,1-9-1-16,-7-6 0 15,-13 3 0-15,-12 4 0 16,-12 8-1-16,-14 14 0 16,-11 13 0-16,-12 29 0 0,0 0-1 15,-16 33 1-15,-1 13-1 16,1 14 0-16,6 7-2 15,5 2-1-15,12 11-7 16,3-19-26-16,25 0-4 16,7-20 1-16,17-7-2 15</inkml:trace>
  <inkml:trace contextRef="#ctx0" brushRef="#br0" timeOffset="179231.2514">4389 4364 107 0,'0'0'42'16,"0"0"2"-16,9 3-2 16,20-18-42-16,6-2 1 15,12-3-5-15,9-4-1 16,18 10-32-16,-11-4-4 15,6 12 0-15,-9-1-3 16</inkml:trace>
  <inkml:trace contextRef="#ctx0" brushRef="#br0" timeOffset="179711.2789">5845 3282 89 0,'25'-41'38'15,"-12"17"-2"-15,0 35 0 16,-14 21-32-16,-2 26-1 15,-9 17-1-15,-2 21-1 16,-1 15 0-16,0 18-1 16,-1 3 0-16,-2-2 0 15,5-7 0-15,2-10-3 16,6-6-2-16,1-29-14 15,10-5-19-15,1-25 1 16,10-13-2-16,-6-25 0 16</inkml:trace>
  <inkml:trace contextRef="#ctx0" brushRef="#br0" timeOffset="179921.2909">5513 4011 111 0,'-34'0'42'16,"24"17"-1"-16,10-17-1 15,20 10-38-15,30-12-1 16,21-4-1-16,19-4-1 16,12-4-1-16,19 1-2 15,1-6-7-15,16 12-26 16,-17-8-4-16,2 19 2 15,-22-6-2-15</inkml:trace>
  <inkml:trace contextRef="#ctx0" brushRef="#br0" timeOffset="180300.3126">6835 3962 105 0,'-22'-1'39'16,"-17"-2"1"-16,1 19-1 15,-14 0-35-15,-2 15 0 16,-5 7-1-16,-3 9-1 15,2 5 0-15,5 6-1 16,15-2-1-16,16-3 0 16,21-8 0-16,21-10-1 15,28-14 1-15,21-13-1 16,17-15 2-16,17-10 0 15,6-13 0-15,0-13 0 16,-8-8-1-16,-16-3 0 0,-20-2 0 16,-23-1 0-16,-25 5-2 15,-27 5 0-15,-24 10 1 16,-16 7-1-16,-6 10 0 15,-4 7-1-15,7 10-1 16,4 6-1-16,26 17-16 16,8-13-17-16,30 11 0 15,15-14-2-15,26 9 2 16</inkml:trace>
  <inkml:trace contextRef="#ctx0" brushRef="#br0" timeOffset="180831.343">7607 3983 105 0,'9'22'40'15,"-20"-13"0"-15,-1 18-1 16,-5-5-34-16,-7 8-2 16,1 4 0-16,-2 3 0 15,-1 0-1-15,3-1-1 16,0-4 1-16,11-4-2 15,3-9 1-15,9-8 0 16,0-11 0-16,21-11-1 16,1-12 1-16,4-9-1 15,8-12 1-15,-2-12-1 16,5-6 1-16,-6-2-1 15,2 3 1-15,-9 5-1 16,-2 10 0-16,-8 12 0 0,-3 11 0 16,-11 23-1-16,0 0 1 15,2 25 0-15,-4 3-1 16,3 6 1-16,4 1 0 15,8 2 0-15,8-6 0 16,10-8 0-16,13-14 1 16,10-11-1-16,4-13 1 15,5-8-1-15,-1-7 1 16,-1-8-1-16,-8 0 1 15,-9 2-1-15,-7 9 0 16,-13 3 0-16,-9 10 0 16,-15 14 0-16,5 13 0 15,-17 16-1-15,-9 11 0 16,-4 10 0-16,1 6-2 15,-1 4 0-15,9 7-3 0,1-15-4 16,25 6-15-16,1-27-16 16,27-5 1-16,10-22-1 15,20-6 1-15</inkml:trace>
  <inkml:trace contextRef="#ctx0" brushRef="#br0" timeOffset="181131.3601">8877 3875 116 0,'-11'-33'41'0,"-2"23"2"16,-21 4-2-16,-3 19-37 15,1 15-2-15,2 13 0 16,5 11-1-16,8 8 0 16,11 6 0-16,11 0 0 0,16-6-1 15,13-7-1-15,13-11 0 16,11-19 0-16,6-15 1 15,1-17 0-15,2-20 0 16,2-19-1-16,-9-15 1 16,-9-9 0-16,-11-8-1 15,-15-3-2-15,-11 7 0 16,-15 8-2-16,-12 23 0 15,-15 12-4-15,4 35-14 16,-16 1-13-16,15 28-4 16,1 6 1-16,16 15-1 15</inkml:trace>
  <inkml:trace contextRef="#ctx0" brushRef="#br0" timeOffset="181522.3825">10165 3684 113 0,'-44'12'42'16,"-18"-8"2"-16,7 15-2 15,-8 4-39-15,11-3-2 16,11 4 0-16,11 3 1 16,15 2-1-16,16 2-1 15,24-4 1-15,20-1-1 0,13 1 0 16,10-4-1-16,6-2 2 15,-1 0-1-15,-6-1 0 16,-10 0 0-16,-22 4 0 16,-16 4 0-16,-26 1 0 15,-17 4 1-15,-21 1-2 16,-12 0 0-16,-6 4-3 15,-10-11-7-15,16 11-14 16,-14-21-14-16,24-2-5 16,2-17-1-16,20-2 2 15</inkml:trace>
  <inkml:trace contextRef="#ctx0" brushRef="#br0" timeOffset="182790.455">9494 3465 77 0,'0'0'35'0,"-27"12"0"15,-7 22-3-15,-28 12-26 16,-6 26-3-16,-23 20-1 15,-5 22 0-15,-10 11 0 16,-2 10-3-16,10 1-3 16,8-17-15-16,29-4-17 15,15-29 0-15,24-22-1 16,14-30 1-16</inkml:trace>
  <inkml:trace contextRef="#ctx0" brushRef="#br0" timeOffset="182972.4654">8874 3988 101 0,'-1'-22'39'0,"13"27"1"16,-8 7-4-16,15 24-33 16,12 9-1-16,19 2 1 15,21 5-5-15,10-12-14 16,22 13-24-16,-2-16 0 15,4 2-3-15,-17-5 1 16</inkml:trace>
  <inkml:trace contextRef="#ctx0" brushRef="#br0" timeOffset="183783.5118">4014 6060 94 0,'-21'-11'38'15,"-7"15"0"-15,-20-6-4 16,-4 18-30-16,-11 7-1 15,-5 11 0-15,-6 11-1 16,0 12 1-16,0 3-1 16,8 6 1-16,7-3-1 15,16-4 1-15,20-6-2 16,24-15 1-16,24-19-1 15,28-17-1-15,23-25 1 16,20-20 0-16,18-19 0 16,6-14-1-16,1-13 1 0,-3-5-1 15,-17 2-2-15,-16 9 2 16,-21 14 0-16,-15 14-1 15,-23 18 0-15,-15 20 1 16,-11 17 1-16,-20 34-1 16,-8 13 2-16,-1 17 0 15,-1 11-1-15,1 8-1 16,8 5 0-16,6-6-3 15,18 0-4-15,2-25-21 16,31-1-12-16,7-24 1 16,17-5-3-16,6-21 2 15</inkml:trace>
  <inkml:trace contextRef="#ctx0" brushRef="#br0" timeOffset="184286.5406">5678 5143 74 0,'-18'-9'36'16,"-7"5"1"-16,7 19 0 16,-8 11-32-16,8 19-1 15,-4 15 0-15,1 23 0 16,-6 18 2-16,-1 20-1 15,-4 16-1-15,-2 11-1 0,-1 4 0 16,-5-2-1 0,4-11 0-16,5-17-3 0,12-9-8 15,-3-31-27-15,24-21-3 16,2-29 2-16,15-18-3 15</inkml:trace>
  <inkml:trace contextRef="#ctx0" brushRef="#br0" timeOffset="184481.5517">5167 6221 83 0,'-46'-29'42'16,"12"16"-2"-16,2 0 1 16,19 19-15-16,13-6-22 15,19-7-2-15,22 0-1 0,16-1-2 16,22 0-1-1,9-4-3-15,16 9-4 0,-4-10-27 16,16 11-5-16,-13-5 1 16,1 9-2-16</inkml:trace>
  <inkml:trace contextRef="#ctx0" brushRef="#br0" timeOffset="184827.5715">6203 6011 99 0,'-39'0'41'0,"1"17"0"16,-8-4 0-16,6 18-32 15,-9 5-5-15,5 15 0 16,1 3-2-16,4 7 1 16,6 3-1-16,12 0-1 0,14-6 0 15,18-11 1-15,20-16-1 16,19-16-1-16,19-17 1 15,13-16-1-15,8-20-1 16,1-17 1-16,-1-8-1 16,-16-10-2-16,-14-1 2 15,-22-3-1-15,-23 8-3 16,-23 7 3-16,-22 14-2 15,-17 17 1-15,-15 15 0 16,-6 15 0-16,3 15-2 16,2 2-8-16,26 21-14 15,6-12-13-15,33 3 4 16,19-12-4-16,31-3 1 15</inkml:trace>
  <inkml:trace contextRef="#ctx0" brushRef="#br0" timeOffset="185368.6025">6919 6008 100 0,'20'7'41'15,"-20"-7"1"-15,-14 23-2 16,-12-6-27-16,2 12-10 16,-6 7-1-16,2 9 0 15,-5 5-1-15,3 5 0 16,4-1 0-16,3 0-1 15,6-7 1-15,6-7-1 16,5-13 1-16,9-12-1 16,9-17 1-16,8-14-1 15,5-17 1-15,6-11-1 0,3-13 1 16,1-10-1-16,1-3 1 15,-6 3-1-15,-6 7 0 16,-4 8 1-16,-7 13-1 16,-4 12 0-16,-8 17 2 15,-1 10-2-15,3 14 0 16,2 4 0-16,8 5 0 15,7-1 0-15,7 1 0 16,10-5 0-16,10-9 0 16,11-8 0-16,4-9 0 15,1-8 0-15,-1-7 0 16,0-4 0-16,-8-2 0 15,-4-3 0-15,-12 9 0 16,-8 0 0-16,-8 10 0 16,-8 10 0-16,-14 3 0 0,-4 34 0 15,-13 4 0-15,-5 12 0 16,-3 10 0-16,1 5 0 15,0 3 0-15,11-7-3 16,13 1-8-16,4-27-11 16,41 3-9-16,0-29-12 15,28-9 0-15,9-20-1 16,13-9 2-16</inkml:trace>
  <inkml:trace contextRef="#ctx0" brushRef="#br0" timeOffset="185683.6205">8341 5855 120 0,'-49'28'43'0,"-15"2"2"16,12 10-4-16,3-4-38 16,13 1-3-16,20-2 3 15,12-5-3-15,21-9 0 16,20-4 0-16,17-8 0 15,10-3 0-15,3-1 0 16,-1-1 0-16,-7 3 0 16,-11 6 0-16,-15 8 0 15,-17 4 0-15,-18 7 0 16,-18 6 0-16,-13 4 0 15,-12 0 0-15,-3 1 0 16,-3-4 0-16,11 2-4 16,-3-22-17-16,29 14-7 15,-1-23-15-15,31-1 0 0,13-15-2 16,23 1 2-16</inkml:trace>
  <inkml:trace contextRef="#ctx0" brushRef="#br0" timeOffset="568968.5431">1918 7561 66 0,'28'-18'32'15,"2"6"-1"-15,10-2-11 16,9 11-17-16,8-3 0 16,19 4 1-16,20-5-1 15,24 5 0-15,19-3 0 16,28 4-1-16,18-1 0 15,25 0-1-15,22 0 1 16,19-3-1-16,23-4 0 16,24-1 1-16,27-10 0 15,68-6 0-15,-16-9 0 16,30-2 1-16,64-8 0 15,-7 3 0-15,16-5 0 0,47 5 1 16,-17-1-1-16,-33 13 1 16,43 4-3-16,-9-1-5 15,-40 12-29-15,4-8-3 16,-28 3-1-16,-64-7-2 15</inkml:trace>
  <inkml:trace contextRef="#ctx0" brushRef="#br0" timeOffset="569381.5668">13539 6640 87 0,'-22'-14'37'15,"8"-10"-1"-15,3-19 2 16,13-12-35-16,-6-24-1 15,8-14-2-15,1-22 1 16,3-15-1-16,-3-23 2 16,5-18 0-16,-6-20-2 15,2-18 1-15,0-18 0 16,1-21 1-16,0-19 0 15,6-20 2-15,2-19-3 0,2-9 0 16,4-11 1-16,1-2-2 16,-2 4 1-16,-2 8-1 15,-13 168 0-15,2-10-5 16,-5 12-9-16,-2-7-25 15,-1 18-1-15,-3-2 1 16,-3 16-3-16</inkml:trace>
  <inkml:trace contextRef="#ctx0" brushRef="#br1" timeOffset="573028.7754">3094 8035 96 0,'0'0'37'16,"8"12"1"-16,-12 0-2 0,8 4-37 15,-1 14 1 1,3 13-1-16,2 10 2 0,4 11-1 16,-5 9 1-16,-3 6 0 15,-4 3 1-15,-8 6 1 16,-7-1 0-16,-10-2 0 15,-9-4 0-15,-5-11 0 16,-5-12 0-16,0-12-3 16,-1-17-1-16,3-26-5 15,12-8-15-15,-3-38-18 16,11-11 1-16,1-29-2 15,10-11 0-15</inkml:trace>
  <inkml:trace contextRef="#ctx0" brushRef="#br1" timeOffset="573209.7857">2633 7977 102 0,'-18'-9'37'16,"18"9"2"-16,-14-3-2 16,27 2-32-16,12-5-2 15,21-5-2-15,22 1-1 16,17-9-3-16,28 7-8 15,3-10-26-15,21 9-2 16,-5-3 0-16,6 14 0 16</inkml:trace>
  <inkml:trace contextRef="#ctx0" brushRef="#br1" timeOffset="573576.8067">4114 8266 86 0,'-27'21'38'15,"-5"-6"1"-15,0 10 0 16,-15 9-28-16,3 7-8 16,-3 10 0-16,3 10 0 15,2 3-1-15,7 9 2 16,9-3-2-16,17-5 0 15,19-14 0-15,26-17-1 16,17-22-1-16,21-20 1 16,12-20-1-16,4-22 0 15,2-15-1-15,-10-13 2 16,-16-4-2-16,-21-2 1 0,-24 7 0 15,-22 6 0-15,-24 12-1 16,-19 14 0-16,-13 18 0 16,-10 9-1-16,-2 17-3 15,6 2-7-15,19 15-26 16,9-6-2-16,31 5 1 15,18-9-2-15</inkml:trace>
  <inkml:trace contextRef="#ctx0" brushRef="#br1" timeOffset="573977.8296">4959 7805 106 0,'-36'16'38'0,"1"21"2"16,-12 4-6-16,1 27-31 15,-4 15-1-15,1 20 1 16,-3 11 0-16,4 6-1 16,4 0 2-16,9 0-2 15,10-18 1-15,10-11-1 16,8-19 0-16,13-24 0 15,11-22 0-15,9-22-2 16,11-20 0-16,8-16 0 16,4-14-1-16,4-8 2 15,-1-6-1-15,-2 0 0 16,-6 4-1-16,-8 16 1 15,-7 9 0-15,-11 17 0 16,-4 16-1-16,-7 14-1 0,-1 14-2 16,-4 8 0-16,9 14-3 15,-11-16-21-15,24 14-13 16,-4-19 0-16,13-2 0 15,2-21 1-15</inkml:trace>
  <inkml:trace contextRef="#ctx0" brushRef="#br1" timeOffset="574327.8497">5509 8408 97 0,'-20'28'40'0,"-10"6"1"16,6 15-1-16,-9 2-37 0,9 7 1 15,3-2 0-15,3 2-1 16,6-8 0-16,4-7-2 16,6-14 2-16,10-7-1 15,9-18-1-15,10-15-1 16,8-16-1-16,4-15 2 15,9-12-1-15,0-6 1 16,3-5-1-16,-6-2 1 16,-2 10 0-16,-9 8-1 15,-11 15 1-15,-3 14 0 16,-6 18-1-16,-6 15 0 15,-3 15-2-15,-5 7-1 16,5 15-5-16,-12-11-19 0,14 15-14 16,-6-13 0-16,13 3-2 15,-3-15 1-15</inkml:trace>
  <inkml:trace contextRef="#ctx0" brushRef="#br1" timeOffset="574828.8783">7122 7792 90 0,'0'0'36'15,"1"18"1"-15,-15 6-2 16,3 27-32-16,-3 10-1 15,3 14 0-15,0 8 0 16,5 11 0-16,2-2-1 16,9-2-1-16,10-5-4 15,1-22-9-15,14-5-24 16,-1-17-1-16,12-15 0 15,-6-22-1-15</inkml:trace>
  <inkml:trace contextRef="#ctx0" brushRef="#br1" timeOffset="575132.8957">6932 7848 107 0,'0'0'39'0,"25"10"2"16,17-10-3-16,21 4-37 15,21 2-1-15,14 2 1 16,11 5-1-16,1 6 1 16,-8 10-1-16,-15 14 1 15,-17 12-1-15,-26 13-1 16,-30 12 1-16,-30 12 0 15,-25 5 0-15,-25 5 0 16,-21 1 1-16,-9-8-1 16,0-10 1-16,2-17-3 15,21-8-5-15,6-29-31 0,41-17-2 16,18-24-1-16,37-17-1 15</inkml:trace>
  <inkml:trace contextRef="#ctx0" brushRef="#br1" timeOffset="575575.9211">8375 8285 94 0,'-26'-4'38'15,"6"4"1"-15,-12-5-2 16,0 10-33-16,-10 2 0 0,-1 12 0 16,-8 7 0-16,-4 11-1 15,-4 5 0-15,5 8 0 16,5-2-1-16,7 3 0 15,16-6 0-15,18-8-1 16,22-12-1-16,22-14 1 16,19-13-1-16,11-9 0 15,15-12 1-15,4-4-1 16,0-6 0-16,-6-2 0 15,-13 4 1-15,-14 1-1 16,-16 8 0-16,-14 5 0 16,-22 17 0-16,0 0 0 15,-19 8 0-15,-6 13 0 16,-1 10-1-16,0 5 0 0,6 6-1 15,5-1-1-15,20-1-3 16,7-20-9-16,35 0-23 16,0-23-4-16,25-9 1 15,4-27-1-15</inkml:trace>
  <inkml:trace contextRef="#ctx0" brushRef="#br1" timeOffset="575797.9338">9371 7554 116 0,'0'0'41'0,"-26"39"0"16,5 31-2-16,-11 9-38 16,2 16 1-16,2 12-2 0,2 10 1 15,3 1-2-15,6-8-1 16,13-9-4-16,0-23-12 15,28-9-21-15,0-28-3 16,21-17 1-16,9-32-2 16</inkml:trace>
  <inkml:trace contextRef="#ctx0" brushRef="#br1" timeOffset="575986.9446">10071 7504 113 0,'-26'32'41'16,"-20"25"1"-16,0 32-2 15,-9 9-38-15,7 13 0 16,5 3-2-16,9 4 0 0,9-5-1 16,4-11-3-16,14-6-5 15,-9-28-25-15,18-3-7 16,-8-24 0-16,10-12-1 15</inkml:trace>
  <inkml:trace contextRef="#ctx0" brushRef="#br1" timeOffset="576476.9726">9641 8066 102 0,'0'0'39'0,"0"0"2"15,19 8-2-15,7 6-36 16,23-9-2-16,11 1 1 0,12-4-2 15,8 2 1-15,4-4-2 16,0-1 1-16,-7 1-1 16,-13-1 1-16,-12 5 0 15,-16 0 1-15,-11 4 1 16,-25-8 0-16,-7 25 0 15,-18-7 1-15,-5 10-1 16,-8 4 1-16,0 12-1 16,-1 0-1-16,9 6 0 15,11 0 0-15,14-3-1 16,14-6 0-16,18-11 0 15,15-12 0-15,11-18-1 16,11-13 0-16,6-16 0 0,0-11 0 16,-4-11 0-1,-11-5 0-15,-11-8 0 0,-12 2 1 16,-14 1 1-16,-13 8 0 15,-16 11 1-15,-12 10 0 16,-8 11-1-16,0 12-1 16,-2 14 0-16,4 12-2 15,3 2-4-15,20 13-10 16,-7-16-16-16,32 7-9 15,-2-10-1-15,25 1 0 16,1-17 1-16</inkml:trace>
  <inkml:trace contextRef="#ctx0" brushRef="#br1" timeOffset="576822.9924">10907 8064 112 0,'18'2'43'15,"-18"-2"0"-15,1 20-1 16,-14 3-38-16,-1 9-1 16,-4 11-1-16,-4 9 0 15,-3 8-1-15,2 2 0 16,2-2-1-16,5-2 2 15,6-11-2-15,10-15 0 16,13-19 0-16,13-21 0 16,17-19 0-16,9-17 0 15,8-15 0-15,12-16 0 16,7-4 0-16,1 1 0 15,-4 12 0-15,-6 12 0 16,-12 19 0-16,-12 23 0 16,-12 18 0-16,-11 24 0 15,-14 19 0-15,-7 11 0 0,-4 9 0 16,2 6 0-16,5 1 0 15,0-14-12-15,22 4-6 16,-12-27-5-16,28 6-9 16,-5-27-13-16,14-9 0 15,-1-18 1-15</inkml:trace>
  <inkml:trace contextRef="#ctx0" brushRef="#br1" timeOffset="674921.6033">2639 10203 73 0,'5'-10'33'0,"-1"-5"-3"0,-4 15-6 15,4-20-14-15,-4 20-3 16,3-13-1-16,-3 13-1 15,0 0-1-15,0 0-1 16,-1 14-1-16,3 7 1 16,-2 4-2-16,-4 13 0 15,1 7-1-15,-2 11 1 16,-4 5-1-16,1 0 1 15,0-5-2-15,-1-2 2 16,3-14-2-16,2-7 3 16,4-19-1-16,0-14 0 15,15-15 1-15,-2-14-1 16,1-9 1-16,1-8-2 15,-1-8 3-15,0-1-1 0,-1-4 0 16,2 3 0-16,0 7 0 16,1 4-1-16,4 3 1 15,4 8 0-15,5 8-2 16,3 5-1-16,7 10-1 15,0 4-2-15,11 19-7 16,-7-6-26-16,12 12-2 16,-5-3 0-16,6 13-1 15</inkml:trace>
  <inkml:trace contextRef="#ctx0" brushRef="#br1" timeOffset="675319.6261">3652 10128 96 0,'-22'-1'38'16,"-13"-1"0"-16,-2 26-6 16,-14-6-27-16,5 16 0 15,-12 3-1-15,8 9 1 16,-1 5-3-16,8 3 0 15,9-4-1-15,17-3 0 16,17-8-1-16,17-14 1 16,22-16-1-16,13-12 1 15,15-13-1-15,8-14-2 16,2-13 2-16,-2-9 0 15,-5-2 1-15,-13-1-2 0,-13 4 2 16,-13 8-1-16,-15 11 1 16,-10 12 0-16,-6 20-1 15,-17 10 0-15,-1 16 0 16,-3 10 0-16,5 7-3 15,2 3 0-15,12 2-3 16,8-18-10-16,23 1-24 16,12-22 1-16,21-10 0 15,6-23-3-15</inkml:trace>
  <inkml:trace contextRef="#ctx0" brushRef="#br1" timeOffset="675522.6377">4720 9504 72 0,'-30'34'41'15,"-20"23"-2"-15,-1 31 2 16,-15 2-15-16,8 21-22 16,6 4-3-16,9 1 0 15,11-5-4-15,9-14-2 16,17-1-20-16,1-27-14 15,15-8 0-15,-1-19-2 16,5-15 1-16</inkml:trace>
  <inkml:trace contextRef="#ctx0" brushRef="#br1" timeOffset="675822.6548">4238 10196 105 0,'0'0'41'0,"0"0"-1"16,23 6-1-16,5-6-36 15,26-9-1-15,16-6-1 16,15-1 1-16,6-3-1 16,0 4-1-16,-6 4 0 15,-12 6 0-15,-11 10 0 16,-23 10 0-16,-22 13 0 15,-18 12-1-15,-18 6 0 16,-11 4 2-16,-10 1-2 16,1-1 1-16,-1-6-1 15,9-11-2-15,17-4-8 16,14-29-27-16,11-7-2 0,18-23-2 15,18-12 1-15</inkml:trace>
  <inkml:trace contextRef="#ctx0" brushRef="#br1" timeOffset="675974.6635">5089 9658 112 0,'-41'25'40'16,"-6"-4"1"-16,16 6-5 15,8 5-51-15,21-19-23 16,23 7-3-16,10-11 1 15,21 5-2-15</inkml:trace>
  <inkml:trace contextRef="#ctx0" brushRef="#br1" timeOffset="676297.682">5595 10028 111 0,'-50'38'43'0,"-10"-4"-1"15,10 17-1-15,8-2-39 16,11 4 1-16,17 1-2 15,16 1 1-15,18-5-2 16,15-8 1-16,16-14-2 16,11-15 2-16,8-13-1 15,2-16-2-15,-1-14 3 16,-6-15-2-16,-6-8 1 15,-11-10-1-15,-13 0 0 0,-14-4-2 16,-11 7 1-16,-12 5 0 16,-12 16-1-16,-12 12-2 15,-4 20-1-15,-10 0-13 16,13 27-20-16,-2 3 0 15,16 8 0-15,7-4-1 16</inkml:trace>
  <inkml:trace contextRef="#ctx0" brushRef="#br1" timeOffset="677025.7237">6699 10065 93 0,'-16'-12'39'0,"-1"12"0"16,-12-3-1-16,0 13-33 15,-8-1-3-15,4 6 0 0,3-1 0 16,6 5 0-16,7-1-1 16,9-1 0-16,15-1 0 15,13-3 0-15,15-4 0 16,10 2-1-16,1 0 1 15,4 3 0-15,-5 0-1 16,-7 3 1-16,-16 7-2 16,-13 5 2-16,-18 2-1 15,-13 4 1-15,-7-3-1 16,-4-2 0-16,1-3-2 15,3-9 0-15,18-2-7 16,11-16-29-16,0 0-3 16,37-33-2-16,13 8 3 0</inkml:trace>
  <inkml:trace contextRef="#ctx0" brushRef="#br1" timeOffset="677589.7559">7964 10107 91 0,'-14'-9'37'0,"-7"-2"1"16,6 11 0-16,-8 0-34 15,5 7-2-15,-1 4 1 16,2 9-1-16,-1 4 0 15,4 8 1-15,-3 2-1 16,6 1 0-16,4 1-2 16,7-2 2-16,10-8-1 15,8-5 0-15,11-12 0 16,9-10-1-16,6-11 0 0,6-8 1 15,2-9 0-15,-5-8-1 16,-9-4 1-16,-10-3-1 16,-15-1 0-16,-16 2 1 15,-16 6-1-15,-11 9 0 16,-14 12 0-16,-4 9-1 15,0 12 1-15,3 9-2 16,11 11-2-16,12-1-7 16,32 12-27-16,8-12-3 15,32 4 2-15,16-17-3 16</inkml:trace>
  <inkml:trace contextRef="#ctx0" brushRef="#br1" timeOffset="677889.7731">9291 9224 90 0,'-39'-29'38'15,"-3"23"1"-15,-11 18 0 16,-2 31-34-16,-7 18-1 16,0 24 1-16,-2 15-1 15,7 18 0-15,0 9-2 16,10 2 0-16,8-4-2 15,14-12 0-15,11-14-4 0,12-23-7 16,24-7-28-16,-7-29-1 16,14-11-1-16,-7-23 0 15</inkml:trace>
  <inkml:trace contextRef="#ctx0" brushRef="#br1" timeOffset="678057.7827">8570 10122 110 0,'-46'-26'41'0,"20"11"2"16,10-7-2-16,34 5-36 15,12-1-3-15,26-1-2 16,24 4-5-16,7-12-30 16,31 11-6-16,2-5 0 0,16 12-2 15</inkml:trace>
  <inkml:trace contextRef="#ctx0" brushRef="#br1" timeOffset="678543.8105">10257 9990 87 0,'11'-43'38'16,"4"-3"-1"-16,11 12 2 15,-5 1-33-15,7 13 0 16,-8 8-2-16,0 16 0 15,-11 8-1-15,-5 17 0 16,-5 9 0-16,-3 8-1 16,-2 6 0-16,-5 9-1 15,4 0-2-15,1 1 2 16,3-3-1-16,4-7 0 15,6-7-1-15,10-10 2 16,5-12-2-16,8-19 2 16,6-12 0-16,3-15-1 15,6-15 1-15,1-8-1 16,-4-13 2-16,-2-5-3 0,-3-4 1 15,-8-2-2-15,-2 9-1 16,-6 2 0-16,-3 13-2 16,-4 5-4-16,9 23-9 15,-13-2-22-15,13 17 1 16,-3 5 0-16,12 8 1 15</inkml:trace>
  <inkml:trace contextRef="#ctx0" brushRef="#br1" timeOffset="678895.8306">11397 9907 105 0,'-29'3'41'16,"-3"12"0"-16,-14-6-1 0,1 12-36 15,1 3 1-15,6 6-2 16,1 5 1-16,11 3-1 15,8 0-1-15,14 0-1 16,15-9 0-16,13-4 0 16,16-7 0-16,13-12-1 15,7-7 0-15,3-8-1 16,1-10 1-16,-8-9-1 15,-7-4 1-15,-13-7-2 16,-18 0 1-16,-13-2-1 16,-16 2 0-16,-10 2 0 15,-5 4 0-15,-6 9 0 16,-3 11 0-16,5 3-2 15,10 12-1-15,2-5-7 16,32 16-19-16,-2-11-9 0,23 4 1 16,1-13-2-16</inkml:trace>
  <inkml:trace contextRef="#ctx0" brushRef="#br1" timeOffset="679113.8431">12058 9404 99 0,'-2'-25'39'16,"2"25"1"-16,-31 9-4 15,4 24-31-15,-7 14 0 16,0 18-1-16,-5 8-1 16,3 12 0-16,3 3-1 0,9-3-1 15,10-5-3 1,7-14-2-16,23 4-17 0,1-28-21 15,24-8 1-15,1-23 0 16,19-6-1-16</inkml:trace>
  <inkml:trace contextRef="#ctx0" brushRef="#br1" timeOffset="679489.8646">12390 9791 91 0,'-17'13'42'15,"-14"1"1"-15,7 19-1 16,-12-3-22-16,14 11-16 15,-1 1 0-15,9 2-1 16,5-1-1-16,9-5 0 0,8-5 0 16,7-7-2-16,8-10 0 15,9-12 0-15,6-9 0 16,6-13 0-16,4-8 0 15,3-9 0-15,-1-10 0 16,2-2 0-16,-6 0 0 16,-5-1 0-16,-7 7 0 15,-8 8 0-15,-10 8 0 16,-8 15 0-16,-8 10-2 15,-13 20 4-15,-6 7-4 16,-2 11 1-16,2 5-1 16,-3 2-1-16,8 4-2 15,3-10-4-15,25 7-12 16,-7-27-16-16,23 3-5 0,2-18 0 15,16-4 1-15</inkml:trace>
  <inkml:trace contextRef="#ctx0" brushRef="#br1" timeOffset="680028.8954">13076 9885 100 0,'0'0'40'16,"-16"-18"2"-16,3 27-2 16,-13-1-34-16,7 12-1 15,-5 7-2-15,5 9 0 16,-2 2 0-16,5 1-1 15,1-1-1-15,7-3 0 16,3-7 0-16,7-8 0 16,-2-20-1-16,25 2 0 0,-2-17 0 15,5-11 0-15,5-9 1 16,1-10-1-16,5-4 0 15,-2-3 0-15,-4 1 0 16,-6 8 1-16,-7 6 0 16,-5 11-1-16,-7 11 1 15,-8 15 0-15,0 0 1 16,-3 24-2-16,-4 0 0 15,5 6 0-15,3 1 0 16,7 1 0-16,7-4 0 16,9-7 0-16,9-7 0 15,6-6 0-15,6-9 0 16,4-9 0-16,1-5 0 15,-3-5 0-15,-3-3 0 16,-6 2 0-16,-10 3 0 0,-6 3 0 16,-11 10 0-16,-11 5 0 15,-7 23 0-15,-12 4 0 16,-9 11 0-16,-1 4 0 15,0 8 0-15,-2 1 0 16,8-1-6-16,4-11-5 16,24 6-10-16,-8-32-6 15,33 10-7-15,-6-23-10 16,14-2 2-16,2-18 1 15</inkml:trace>
  <inkml:trace contextRef="#ctx0" brushRef="#br1" timeOffset="680378.9154">13791 9951 108 0,'-25'-4'41'15,"8"16"1"-15,-4-4-1 16,21-8-37-16,5 27-1 16,11-8-2-16,9-3 1 15,10-3-1-15,7-5 0 16,5-9-1-16,1-8 0 15,-3-6 1-15,-5-8-1 16,-1-5 1-16,-8-7 0 16,-6-3 0-16,-7-1 0 15,-8 2 0-15,-10 6 0 16,-7 8 0-16,-9 8 0 15,-8 12 1-15,-8 16-2 16,-5 15 0-16,-2 10 0 16,-2 10 0-16,10 6 0 0,3 4 0 15,11 1 0-15,10-8-2 16,17-3-3-16,12-21-7 15,29 7-11-15,-8-32-11 16,30 2-8-16,1-19-1 16,13-8 0-16</inkml:trace>
  <inkml:trace contextRef="#ctx0" brushRef="#br1" timeOffset="680662.9317">14604 9778 119 0,'-43'6'43'15,"-17"-1"1"-15,11 15-2 16,11-2-39-16,-1 4-1 0,15 1 0 15,15 2-2-15,17 0 0 16,13-1 0-16,12 0 0 16,3-2 0-16,5 0 0 15,-5-1 0-15,-5 2 0 16,-10-1 0-16,-13 4 0 15,-13 1 0-15,-15 0 0 16,-14 5 0-16,-8-2 0 16,-9-5 0-16,3 4-7 15,-10-14-8-15,21 9-10 16,-11-24-10-16,25 3-9 15,9-14-2-15,22-1 3 16</inkml:trace>
  <inkml:trace contextRef="#ctx0" brushRef="#br1" timeOffset="681427.9754">16004 9906 92 0,'-15'-2'38'15,"-10"-2"2"-15,2 10-2 16,-17 2-33-16,7 10 0 15,-7 5-1-15,5 13 0 16,-5 4-1-16,7 11-2 16,7-1 0-16,14 3 0 15,14-6 0-15,21-8 0 16,16-9-2-16,16-11 2 15,13-18-1-15,7-12 2 16,6-12 0-16,-7-9-1 0,-9-10 0 16,-13-5-1-16,-18-1 1 15,-19-1-1-15,-20 9-1 16,-19 4 0-16,-13 10 1 15,-10 8-1-15,-3 9-1 16,1 6 0-16,12 11-2 16,10-7-4-16,31 17-11 15,6-19-20-15,39 2 0 16,13-11-1-16,27 0 0 15</inkml:trace>
  <inkml:trace contextRef="#ctx0" brushRef="#br1" timeOffset="681681.99">17124 9382 90 0,'-9'-61'38'16,"-16"-1"1"-16,-4 19 0 16,-14 4-26-16,-4 27-9 15,-6 23-1-15,-1 28 0 16,-6 23 0-16,0 21 0 15,1 19-1-15,1 13 1 16,9 9-3-16,7 2 2 16,13-5-6-16,10-12 0 15,22-7-7-15,-8-29-18 16,25-3-14-16,-3-26 3 15,9-13-3-15,-8-20 3 16</inkml:trace>
  <inkml:trace contextRef="#ctx0" brushRef="#br1" timeOffset="681825.9982">16454 10072 114 0,'-20'-35'43'0,"3"-3"-1"16,25 13-1-16,16-2-37 16,24 6-3-16,26 6-5 15,6-11-21-15,26 12-15 16,4-2-2-16,14 7 0 15,-2-1-2-15</inkml:trace>
  <inkml:trace contextRef="#ctx0" brushRef="#br1" timeOffset="682382.03">18283 9881 92 0,'-9'-22'39'16,"-13"-1"0"-16,-5 15 0 15,-18 1-27-15,1 12-7 16,-6 5-1-16,0 15 0 0,3 7-1 15,3 7 0-15,8 5-1 16,14 2 0-16,12-3-1 16,21-3 1-16,15-8-1 15,20-7 0-15,8-10 0 16,10-11-1-16,3-7 1 15,2-9-1-15,-6-7 0 16,-6-5 0-16,-14-4 0 16,-10 0 0-16,-14-1 0 15,-10 3 0-15,-11 4 0 16,-6 8 0-16,-9 8 0 15,-5 8 0-15,-1 15 0 16,0 4 0-16,5 13 0 16,5 4 0-16,10 1-1 15,10-1-1-15,19 1-4 0,3-20-15 16,29 10-13-16,-3-22-9 15,16-2 2-15,-6-14-2 16</inkml:trace>
  <inkml:trace contextRef="#ctx0" brushRef="#br1" timeOffset="683058.0687">18570 10162 66 0,'-11'-12'33'15,"1"3"1"-15,-1-6-1 16,11 15-18-16,-14-22-7 16,14 22-1-16,-8-22-1 15,8 22-1-15,-7-15 0 0,7 15-2 16,-12-6 0-16,12 6 0 15,-20 4-2-15,10 3 1 16,0 1-1-16,-2 3 1 16,0 1-1-16,3 0 0 15,3-1 0-15,3 0 1 16,3-11-1-16,-1 18 1 15,1-18-1-15,4 17 1 16,1-2 0-16,0 6-2 16,-1 7 1-16,1 15 0 15,-7 10 0-15,-2 15 0 16,-9 11-1-16,-6 6 1 15,-9 4-2-15,-9-2 3 16,-7-5-3-16,-7-11 0 0,-6-17-1 16,3-15 1-16,0-19 1 15,3-17 0-15,6-17-1 16,5-16 0-16,9-10 0 15,7-13 0-15,7-4-2 16,6-11-3-16,17 16-12 16,-2-12-10-16,19 22-13 15,-2 0 2-15,17 17-2 16,0 4 2-16</inkml:trace>
  <inkml:trace contextRef="#ctx0" brushRef="#br1" timeOffset="683561.0975">19260 10049 78 0,'13'-20'41'16,"-9"-5"-2"-16,0 13 1 16,-12-8-11-16,8 20-24 15,-31-2-1-15,5 16 0 16,-11 6 0-16,-7 11-1 15,-8 6 0-15,-1 5-2 16,0 1 3-16,8 0-4 0,11-3 0 16,13-7 0-16,16-7 0 15,20-10 0-15,19-10 0 16,15-12 0-16,10-9 0 15,6-8 0-15,2-9 0 16,2-8 0-16,-6-1 0 16,-6-2 0-16,-12 3 0 15,-12 5 0-15,-9 6 0 16,-10 10 0-16,-14 19 0 15,-12 7 0-15,-10 18 0 16,-8 10 0-16,-4 11 0 16,1 5 0-16,0 4-2 15,4-1-2-15,15 0-6 16,4-24-9-16,30 11-8 0,0-31-11 15,27-1-4-15,8-18 0 16,21-5 4-16</inkml:trace>
  <inkml:trace contextRef="#ctx0" brushRef="#br1" timeOffset="683892.1164">19983 9915 118 0,'-30'4'42'15,"-20"2"0"-15,4 18-1 16,-12-1-36-16,14 6-1 15,9 2-1-15,11 3-3 16,16-3 0-16,15-5 0 16,17-2 0-16,12-1 0 15,10-4 0-15,2-3 0 0,-1-3 0 16,-6 2 0-16,-10-1 0 15,-9 1 0-15,-16 2 0 16,-15 2 0-16,-17 4 0 16,-10 1 0-16,-12 5-2 15,-7 0 1-15,-3 1-2 16,3-5 0-16,10 1-3 15,5-19-9-15,38 13-9 16,2-20-11-16,29-19-7 16,10-5 0-16,25-3 3 15</inkml:trace>
  <inkml:trace contextRef="#ctx0" brushRef="#br1" timeOffset="684237.1361">20203 10087 111 0,'-18'8'40'0,"18"7"1"15,0-15-1-15,21 13-37 16,17-13 0-16,14 0 0 16,6-6 0-16,10-3-1 15,1-5 0-15,-2-6-1 16,-6-3 0-16,-9-1 0 15,-12-3 0-15,-11 3 0 16,-15 3 1-16,-15 4-2 16,-15 8 0-16,-11 11 0 15,-16 11 0-15,-6 11 0 16,-10 8 0-16,1 7 0 0,5 3 0 15,8 5 0-15,13 0 0 16,19-9 0-16,22-2-6 16,14-21-11-16,38 8-9 15,0-25-12-15,29 1-3 16,3-19-1-16,20-1 0 15</inkml:trace>
  <inkml:trace contextRef="#ctx0" brushRef="#br1" timeOffset="684537.1533">21385 9799 107 0,'-61'15'42'0,"-16"-3"0"16,11 13-1-16,-5 0-29 15,23-1-8-15,15-2-1 0,24 1-1 16,21-4 0-16,20 0-2 15,14-2 0-15,8-1 0 16,4-1 0-16,-3-2 0 16,-10 4 0-16,-13 5 0 15,-22 1 0-15,-16 5 0 16,-20 2 0-16,-18 0 0 15,-14 1 0-15,-12-2 0 16,-2 3-7-16,-10-15-13 16,12 17-9-16,-15-20-12 15,13 5-4-15,-2-8 1 16,1 4 0-16</inkml:trace>
  <inkml:trace contextRef="#ctx0" brushRef="#br1" timeOffset="685432.2045">2671 12046 81 0,'-14'16'40'0,"15"2"-2"16,-1-18 2-16,31 7-36 16,3-15-2-16,14-7-1 15,12-7 0-15,10-5-1 16,1-8 2-16,2-2 1 15,-11 3-1-15,-8 1 2 16,-18 3-3-16,-16 7 2 16,-24 6-1-16,-19 10 1 15,-18 10-1-15,-11 12-1 16,-10 9 0-16,-7 10-2 15,0 9 2-15,2 8-2 16,11 2 2-16,14 2-2 16,13-2 2-16,19-8-3 15,23-8 1-15,20-14-1 0,31-10-4 16,15-26-8-16,34 4-21 15,1-27-6-15,17-3 0 16,0-20 0-16</inkml:trace>
  <inkml:trace contextRef="#ctx0" brushRef="#br1" timeOffset="685789.2249">4054 11666 91 0,'-34'10'41'0,"-23"8"-2"16,-9 24 1-16,-16 7-37 15,0 13-3-15,-4 6 1 16,7 9-1-16,6-2 1 15,10-5-4-15,14-7 1 16,15-13-4-16,17-11-1 0,8-27-5 16,25-4-25-16,-2-27-1 15,14 3 17-15,-5-23 12 16,4-3 7-16,-5-1 3 15,-11-5 6-15,3 17 5 16,-21-5 25-16,7 17 2 16,-11-5-15-16,11 24-15 15,-12-7-2-15,12 7-3 16,15 11-1-16,13-4-2 15,10-1 0-15,18-5-2 16,13 0-3-16,10-9-4 16,23 8-12-16,-11-16-20 15,14 4 0-15,-12-8-1 0,3 8 1 16</inkml:trace>
  <inkml:trace contextRef="#ctx0" brushRef="#br1" timeOffset="686325.2556">4501 11799 91 0,'-10'-8'40'0,"-10"-5"0"16,2 13 1-16,-3 1-37 15,-2 13 0-15,-2 6-2 16,3 13 0-16,-1 6 0 16,2 11-2-16,0 4 2 15,4 2-2-15,1-4 2 16,5-5-3-16,6-9 3 15,-1-9-1-15,5-10-1 16,1-19 1-16,0 0 0 0,18-24-1 16,-5-5 1-16,2-11-1 15,2-7 1-15,4-11-1 16,1-4 0-16,1 1 1 15,5-2-1-15,-2 7 1 16,1 5-1-16,2 8 0 16,4 9 0-16,-1 12 0 15,-2 9 0-15,2 10-1 16,-7 10 1-16,-1 5 0 15,-3 9 0-15,-8 6 1 16,-9 4-2-16,-11 4 3 16,-3 4-3-16,-8 0 1 15,-8 1-1-15,-5 0 0 16,-6 2 1-16,-1 0-2 15,1-2 2-15,3-3-2 0,-1 2 2 16,3 1 0-16,4 2 0 16,4 1 0-16,1 4 0 15,-3 6 1-15,2 4-2 16,-2 7 0-16,-3 4 0 15,-3 1-2-15,3 8-4 16,-12-13-8-16,21 13-8 16,-15-28-12-16,19 2-5 15,-1-21-3-15,17-10 2 16</inkml:trace>
  <inkml:trace contextRef="#ctx0" brushRef="#br1" timeOffset="686896.2882">4934 12043 85 0,'5'17'39'0,"17"-22"-2"16,19-1 2-16,12-11-38 15,14-4 0-15,12-6 0 16,7-3 1-16,-2-3-1 16,-5 2 2-16,-12 0-2 15,-11 3 1-15,-19 1-1 16,-17 4 2-16,-24 3-2 15,-16 5 2-15,-20 8-2 16,-8 7 1-16,-13 6 0 16,-7 12 1-16,-2 6-1 15,4 11-1-15,5 7 1 16,11 6-1-16,12 4 0 15,20 0-1-15,19-5 1 0,25-10-3 16,21-7 1-16,19-13-2 16,25-9-3-16,1-23-5 15,27 6-14-15,-21-25-16 16,14 4-1-16,-18-14 1 15,-7 5 0-15</inkml:trace>
  <inkml:trace contextRef="#ctx0" brushRef="#br1" timeOffset="687557.326">6049 11785 93 0,'-24'17'40'15,"-11"2"1"-15,12 12-2 16,-11 5-35-16,12 4-2 0,5 3 0 16,4 1-1-16,4 1 0 15,3 0 1-15,5-6-1 16,4-3 0-16,2-10 0 15,5-10 1-15,3-13-1 16,3-14 0-16,4-12-1 16,3-12 1-16,0-5 0 15,2-9-1-15,-5-6 0 16,2-3 2-16,-1 4-2 15,-3 7 0-15,-4 6 0 16,-3 8 1-16,-2 9-1 16,4 7 0-16,2 10 1 15,4 6-2-15,4 4 0 16,1 4 0-16,12 1-2 15,-2-2 0-15,10 0-2 0,-1-6-1 16,8 3-2-16,-7-10-1 16,7 4 3-16,-11-4 2 15,-4 0 3-15,-6 0 0 16,-8 1 2-16,-9 8 4 15,-13-2 0-15,-4 18 3 16,-11 3-3-16,0 10-1 16,-8 6 0-16,0 10-2 15,-3 5 1-15,4 3-2 16,4-3 0-16,3-5-1 15,6-7 1-15,9-9-1 16,4-12-2-16,10-19 0 16,6-12-3-16,1-18-3 15,15 1-7-15,-13-28-9 0,15 7-13 16,-18-18-3-16,4 8 9 15,-11-10 25-15,-6 5 8 16,-5 12 5-16,-15-5 8 16,11 23 10-16,-17-3 12 15,11 16 4-15,-2-2-9 16,10 24-24-16,9-16-7 15,9 6-4-15,17 14-11 16,-2-16-16-16,19 14-11 16,1-4-1-16,10 11 0 15</inkml:trace>
  <inkml:trace contextRef="#ctx0" brushRef="#br1" timeOffset="688093.3567">7166 11671 97 0,'-10'27'44'15,"-9"-9"-2"-15,5 10 1 16,-9-4-39-16,7 1-1 15,0 1-1-15,5 1 0 16,0-1-1-16,3-2-2 16,2-5 2-16,6-5-3 15,0-14 3-15,13 7-1 16,1-16 0-16,3-6 0 15,4-8 1-15,5-6 0 16,-2-4-1-16,0-4 0 16,0 2 1-16,-5 4-1 15,-4 5 1-15,-3 6-1 16,-12 20 0-16,0 0 1 0,0 0-1 15,-2 15 1-15,-4 6-1 16,0 3 2-16,2 0-2 16,4-1 2-16,6-8-2 15,9-2 2-15,6-12-2 16,9-7 1-16,4-5 0 15,6-9-2-15,-2-2 2 16,2-3-2-16,-6 3 2 16,-5-1-2-16,-6 6 2 15,-6 5-2-15,-5 6 2 16,-12 6-1-16,4 14 0 15,-11 8 2-15,-3 6-3 16,-2 5 0-16,-1 6 0 0,-3 5-1 16,5-1-1-16,0-3-1 15,10-2-3-15,1-18-10 16,21 6-2-16,-8-26-4 15,25 10-9-15,-14-22-8 16,16-3-3-16,-4-14 3 16</inkml:trace>
  <inkml:trace contextRef="#ctx0" brushRef="#br1" timeOffset="688444.3768">7859 11779 96 0,'-9'14'41'0,"13"6"1"16,-4-20 0-16,16 21-40 15,7-20 2-15,11-4-2 0,3-8 1 16,7-2 0-16,1-5-2 16,-1-4 0-16,-4-3-1 15,-6-2 1-15,-11-2 0 16,-10 3-3-16,-13 1 2 15,-10 5-1-15,-12 5 1 16,-10 9 1-16,-11 8-1 16,-2 13 1-16,-3 8-1 15,0 12 2-15,5 6-1 16,11 4 0-16,13-1-1 15,11-3-2-15,21-7 0 16,12-13-4-16,24 0-7 16,-1-32-8-16,33 10-7 15,-15-25-13-15,15 1 0 0,-9-13-2 16,2 6 4-16</inkml:trace>
  <inkml:trace contextRef="#ctx0" brushRef="#br1" timeOffset="688759.3948">8521 11677 82 0,'-19'16'44'15,"-13"1"-4"-15,5 17 5 16,-9-3-31-16,6 5-11 15,5 3-1-15,4 2-1 16,4-3 1-16,8-3-3 16,8-10 2-16,6-11-3 15,7-9 3-15,7-11-1 16,7-10 1-16,6-10-1 15,6-8 1-15,-1-2 2 16,2-3-3-16,-6 5 2 0,-4 3-1 16,-6 9 2-16,-6 9-2 15,-17 13 2-15,0 0-2 16,5 17-3-16,-10 6 2 15,-4 2-2-15,4 6 0 16,0-2-3-16,6 1-1 16,-2-15-11-16,24 7-4 15,-12-25-8-15,22 3-13 16,-1-14-1-16,12-6 1 15</inkml:trace>
  <inkml:trace contextRef="#ctx0" brushRef="#br1" timeOffset="688976.4072">9267 11235 102 0,'-44'53'43'0,"0"22"1"15,-13 2-3-15,5 11-36 16,3 1-4-16,6-3-1 15,12-6-2-15,8-14-3 16,18-4-8-16,-5-31-12 16,31-1-16-16,-7-25-3 15,11-9 1-15,0-18 2 16</inkml:trace>
  <inkml:trace contextRef="#ctx0" brushRef="#br1" timeOffset="689150.4171">8997 11636 110 0,'-27'-25'45'0,"12"16"0"0,-2-2 0 16,17 11-40-16,13 2-2 15,10-1-3-15,15 2-1 16,12 0-3-16,18 3-6 16,3-11-8-16,33 14-8 15,-12-16-15-15,24 6-4 16,-1-8-1-16,6 2 3 15</inkml:trace>
  <inkml:trace contextRef="#ctx0" brushRef="#br1" timeOffset="689766.4524">9788 11696 67 0,'1'-11'41'0,"-15"-8"-1"15,1 10 2-15,-23-4-30 16,7 12-4-16,-12-1 0 16,1 11-1-16,-7 5-2 15,4 11 0-15,2 4-2 16,7 6-1-16,11-2-1 15,11 3 0-15,15-7 0 16,15-5-3-16,15-9 2 16,10-10-2-16,9-10 3 15,8-8 1-15,0-5-2 16,-1-6 3-16,-7-5-4 15,-10 0 2-15,-11-1-2 16,-9 6 2-16,-10 5-2 0,-11 8-1 16,-1 11 2-16,-18-1 0 15,1 11 0-15,2 9 2 16,2 1-3-16,4 6 2 15,10-2-3-15,6-7-3 16,19 2-6-16,-2-24-11 16,31 5-5-16,-10-29-13 15,21 3-2-15,4-22-3 16,8-7 4-16</inkml:trace>
  <inkml:trace contextRef="#ctx0" brushRef="#br1" timeOffset="689930.4618">10509 11149 103 0,'-54'58'44'0,"5"27"2"0,-12 1-4 16,7 6-39-16,13 1-4 16,14-9-2-16,21-1-12 15,-8-29-17-15,28-2-11 16,3-23-1-16,9-6-1 15</inkml:trace>
  <inkml:trace contextRef="#ctx0" brushRef="#br1" timeOffset="690585.4992">11340 11654 62 0,'-10'1'40'15,"10"-1"0"-15,10-2 0 16,18 4-17-16,6-13-21 16,12 1 1-16,9-6 0 15,7 1-1-15,0-2 0 16,-8 2-1-16,-8-1 1 15,-10 2-1-15,-17-2 0 16,-17 4-1-16,-18 2 1 16,-13 0-1-16,-16 4 1 15,-6 3 0-15,-11 3 0 0,1 7 0 16,-5 6 1-16,9 8 0 15,2 7 0-15,11 4 1 16,16 6-1-16,14 1 1 16,17 2-3-16,17-6-2 15,19-1-1-15,12-12-3 16,24 4-10-16,-6-27-15 15,18 8-11-15,-7-21-2 16,10 0 1-16,-14-8 2 16</inkml:trace>
  <inkml:trace contextRef="#ctx0" brushRef="#br1" timeOffset="690885.5164">12105 11536 88 0,'-19'-13'40'0,"19"13"2"0,-19 15-2 15,15 7-35-15,-3 0-1 16,4 12 1-16,-2-1-1 15,3 9 1-15,1-4-2 16,2 1-1-16,4-7 0 16,4-3-1-16,5-8 1 15,2-10-3-15,9-13 2 16,7-10 0-16,6-13-1 15,5-6 1-15,2-11-1 16,0-4 0-16,2-4-2 16,-9 0-1-16,-2 7-2 15,-13-1-7-15,3 25-7 16,-22-13-9-16,13 19-14 15,-14 3-1-15,-3 10 1 0,17 0 1 16</inkml:trace>
  <inkml:trace contextRef="#ctx0" brushRef="#br1" timeOffset="691103.5289">12639 11498 98 0,'0'0'43'0,"-9"29"0"16,-4-12-1-16,3 11-35 15,-2 3-2-15,3 8 0 16,-1 2-2-16,4-3-3 15,0-3 1-15,3-5-2 16,6-2-1-16,-1-12-4 16,10-4 1-16,-12-12-9 0,33-7-7 15,-21-17-13-15,16 2-7 16,-9-12-2-16,9-2 2 15</inkml:trace>
  <inkml:trace contextRef="#ctx0" brushRef="#br1" timeOffset="691223.5357">12728 11368 95 0,'-21'-44'41'16,"7"12"0"-16,-2 2-2 15,2 13-37-15,14 17-12 16,4-10-20-16,19 18-11 16,5 0 1-16,17 14-3 15</inkml:trace>
  <inkml:trace contextRef="#ctx0" brushRef="#br1" timeOffset="691652.5603">13390 11632 68 0,'-14'-22'43'15,"-12"-1"-3"-15,0 2 2 16,-13-5-18-16,4 6-21 16,-7 5 0-16,-1 13 1 15,-7 11 0-15,4 9-1 16,-1 11 0-16,10 7 2 16,4 3-3-16,13 3 1 15,19-3-2-15,16-10-1 16,17-11 0-16,22-13 1 15,12-11-1-15,13-14-2 0,3-10 1 16,1-15-1-16,-4-6 2 16,-7-8 0-16,-15-2 0 15,-10-3-2-15,-16 8 3 16,-10 4-1-16,-14 11 0 15,-10 16 0-15,-15 17 0 16,-10 17 1-16,-4 21-1 16,-3 15 0-16,3 13-1 15,-1 5 0-15,11 8-2 16,6-8-4-16,22 8-11 15,-6-23-6-15,31 6-10 16,-6-22-9-16,17-4-2 16,-2-15 1-16</inkml:trace>
  <inkml:trace contextRef="#ctx0" brushRef="#br1" timeOffset="692041.5825">13786 11601 88 0,'-14'9'41'15,"1"-2"0"-15,18 5-1 16,-5-12-37-16,33 13-1 16,1-9 0-16,7-3-1 15,6-5-1-15,3-4 0 16,0-3 0-16,-2-8-1 15,-8 0 1-15,-7-3-1 16,-9-5 2-16,-11 3-1 16,-13 0 2-16,-9 4 0 0,-11 4 1 15,-13 8 0-15,-9 8 1 16,-4 10-1-16,-4 10 0 15,4 6-1-15,3 11 0 16,9 3 1-16,11 6-2 16,14 0 1-16,13-3-3 15,16-9-2-15,15-2-1 16,1-18-5-16,23 6-10 15,-16-31-9-15,25 5-13 16,-10-20-3-16,9 0 1 16,-8-12 2-16</inkml:trace>
  <inkml:trace contextRef="#ctx0" brushRef="#br1" timeOffset="692372.6014">14513 11497 102 0,'-16'18'42'16,"-15"1"0"-16,8 20-2 15,-6-10-35-15,4 5 0 16,2-1-2-16,7 2 0 15,3-8-1-15,10-2 0 16,7-11-1-16,10-8-1 16,8-11-1-16,8-6 0 15,9-11 1-15,4-8-2 16,3 0 2-16,3-7-1 15,0 2 1-15,-7 4 0 16,-5 6 1-16,-9 6 0 16,-8 9 0-16,-9 8 0 15,-11 2 0-15,4 18-1 16,-10 5-1-16,-3-1 1 0,-1 9-5 15,-5-9-7-15,18 15-7 16,-18-21-6-16,26 13-13 16,-11-17-6-16,16-3-1 15,-1-10 1-15</inkml:trace>
  <inkml:trace contextRef="#ctx0" brushRef="#br1" timeOffset="692868.6298">15380 11529 85 0,'2'-13'39'15,"-2"13"2"-15,-20-13-2 16,3 15-31-16,-19-2-2 16,0 8-2-16,-10 2-1 15,-2 8 0-15,-3 5-1 16,9 2 2-16,3 5-2 15,14 1 1-15,12 2-2 16,15 0 0-16,16-1-2 16,14-6-4-16,20-1-3 15,-4-20-13-15,26 8-11 16,-11-18-13-16,7-1 3 15,-7-16-3-15</inkml:trace>
  <inkml:trace contextRef="#ctx0" brushRef="#br1" timeOffset="693213.6495">15561 11580 90 0,'-9'16'40'16,"9"-16"1"-16,3 25 0 15,8-18-37-15,19-1-1 16,9-4-1-16,9-2-1 15,1-4 1-15,5-8-2 16,0-3 1-16,-9-4-1 16,-8-3 0-16,-13-4 0 15,-12 2 0-15,-12 1 1 16,-16 4 0-16,-9 7 0 15,-14 10 1-15,-9 10 0 0,-7 13 0 16,-2 10 3-16,-2 8-2 16,8 6 1-16,10 2-3 15,13 2 1-15,19-7-4 16,15-12-7-16,30 1-9 15,-1-26-10-15,33 2-16 16,-3-14 1-16,21-2-3 16,9-14 0-16</inkml:trace>
  <inkml:trace contextRef="#ctx0" brushRef="#br1" timeOffset="693745.68">17479 11190 85 0,'-38'-32'39'16,"2"9"-1"-16,-14-4 0 15,0 13-34-15,-4 8 0 16,0 15 0-16,-2 13 0 15,-2 19 0-15,1 17-1 16,4 13 0-16,4 9 0 16,11 9 0-16,9 3-2 15,10-7-4-15,17-2-1 16,3-17-8-16,23 1-13 0,-10-26-17 15,14-6 1-15,-13-22-4 16,8-5 5-16</inkml:trace>
  <inkml:trace contextRef="#ctx0" brushRef="#br1" timeOffset="694468.7213">16729 11557 94 0,'0'0'42'16,"0"0"0"-16,11 17-1 15,12-11-34-15,20-6-6 16,15-1-1-16,12-2 1 16,8 0-1-16,5-2-1 0,2 3 1 15,-5-1-1-15,-9 3 0 16,-13 1 1-16,-16 2 0 15,-16 4 0-15,-26-7 0 16,3 19 1-16,-22-8 0 16,-11 6 1-16,-10 3-1 15,1 2 3-15,-3 3-2 16,4 4 1-16,10 1-1 15,11-2-2-15,10-2 2 16,16-3-3-16,18-5 2 16,12-10-4-16,12-8 2 15,5-8 0-15,3-6-1 16,-1-7 3-16,-7-3-2 15,-9-2 0-15,-14-2 0 16,-12 2 1-16,-12 3-1 0,-11 1 0 16,-9 5 1-16,-4 3-1 15,-2 4 1-15,2 5 0 16,5 1 0-16,15 4 1 15,0 0-1-15,19 5 1 16,10-2-1-16,8 0 1 16,8 3 0-16,4-2 0 15,-1 6 0-15,-4 1 1 16,-9 5-2-16,-9 6 3 15,-13 3-3-15,-11 3-2 16,-10 2 2-16,-9-2-1 16,-2 0 1-16,-5-5-3 15,2-5 3-15,6-6-3 16,2-8 4-16,14-4 0 0,-4-13 0 15,12-2 3-15,3-6-3 16,8-5 2-16,4-2-2 16,4-1 1-16,3-1-2 15,2 1 1-15,3 4-3 16,1-2-5-16,7 13-7 15,-11-13-6-15,16 21-6 16,-15-14-11-16,15 16-4 16,4-7-4-16,20 7 4 15</inkml:trace>
  <inkml:trace contextRef="#ctx0" brushRef="#br1" timeOffset="695122.7587">19448 11602 82 0,'-18'-9'38'16,"0"9"1"-16,-12-6 0 15,3 10-32-15,-15-1-2 16,-2 9 1-16,-10 1-1 16,2 9 1-16,-7 3-2 15,7 12 0-15,4-1-1 16,10 1-2-16,13 0 0 15,16-6-1-15,15-4 1 16,20-11-3-16,19-11 2 16,11-10-3-16,10-11 3 0,3-6 3 15,2-6-3-15,-5-4 1 16,-6-3-1-16,-10 4 1 15,-13 3-1-15,-11 5 1 16,-8 7-1-16,-12 6-2 16,-6 10 2-16,0 0 2 15,-15 23-2-15,3 0 2 16,3 7-1-16,2 3-3 15,6 2 1-15,8-3-3 16,13-3-1-16,6-18-9 16,25 3-5-16,-8-33-9 15,28 1-8-15,-5-20-4 16,11-7-1-16,-1-15 3 15</inkml:trace>
  <inkml:trace contextRef="#ctx0" brushRef="#br1" timeOffset="695317.7699">20280 11081 74 0,'-35'42'40'0,"-16"19"-2"16,3 28 4-16,-13-1-16 16,13 16-20-16,6-2-4 15,13-4-2-15,14-9-1 16,8-15-3-16,15-10-6 15,-6-29-17-15,22-4-13 16,-6-24-3-16,8-6 2 16,-8-16 2-16</inkml:trace>
  <inkml:trace contextRef="#ctx0" brushRef="#br1" timeOffset="696301.8262">19851 11488 104 0,'-18'-8'40'0,"18"8"2"16,19 8-2-16,24-3-37 15,16 0-2-15,22 1 0 16,11 0 0-16,6-1 0 16,-1 1 0-16,-8 1-1 15,-13 1 1-15,-12 1-1 16,-21 1 1-16,-20 1-1 15,-20-1 1-15,-13 1 0 16,-13-1 0-16,-6 1 0 0,-9 1 1 16,-7 4-1-16,-1 3 0 15,0 0 2-15,3 6-2 16,11 1 2-16,6 3-2 15,10-2-1-15,16-3 0 16,14-3 0-16,14-8 1 16,11-5-4-16,11-10 4 15,7-9-1-15,1-7 0 16,2-6 0-16,-8-4 0 15,-9-5 0-15,-8-3-1 16,-10-2 1-16,-10 4-1 16,-10-2-2-16,-8 5 3 15,-5 4-1-15,-8 5 1 16,-1 7-1-16,-2 8 1 0,4 7 0 15,15 0 0-15,-10 14 0 16,10-14 0-16,23 19 0 16,2-8 0-16,8-2 1 15,2-1-1-15,5-1 1 16,-1 0-1-16,-3-1 0 15,-6 0 1-15,-5 1-1 16,-7 2 0-16,-7 3 1 16,-9 3-1-16,-9 2 3 15,-8 4-3-15,-6 4 4 16,-5 1-4-16,-2 4 0 15,-1-1 0-15,1-2 0 16,7-6 0-16,6-4 0 16,15-17 0-16,0 0 0 0,19-5 0 15,10-16-3-15,7-6 3 16,4-4 1-16,2-6-2 15,2-1 2-15,-6 3-2 16,-6 5-1-16,-12 4 2 16,-6 8 1-16,-13 8-1 15,-1 10 0-15,-17 5 0 16,2 8 0-16,0 4 0 15,1 2 0-15,5 0 0 16,7-3 0-16,13-2 1 16,10-8-1-16,10-4 0 15,11-7 1-15,2-5-1 16,8-4 2-16,-1-3-2 15,-4-3 0-15,-3 1 0 16,-11 3 0-16,-7 4 0 0,-9 7 0 16,-17 5 0-16,4 15 0 15,-15 6 0-15,-4 9 0 16,-5 3 0-16,-1 9 0 15,1 3 0-15,2-4-3 16,13 2-6-16,2-17-6 16,26 7-3-16,-1-25-5 15,35 8 0-15,-9-31-6 16,31 10-4-16,-7-21-9 15,7-5 8-15</inkml:trace>
  <inkml:trace contextRef="#ctx0" brushRef="#br1" timeOffset="696624.8447">21953 11478 108 0,'-28'-12'43'0,"-17"3"0"15,2 19-1-15,-13 5-37 16,14 3-2-16,11 8-1 16,13-1-1-16,13 3 0 15,15-3-1-15,15-3 0 16,10-2 3-16,5-3-3 15,3-1 2-15,-5-4-2 16,-4-3 2-16,-9 0-2 16,-10 1 0-16,-10 1 0 15,-11 4 0-15,-11-3 0 16,-8 8 0-16,-8 0 0 15,-9 0 0-15,-4 2 0 16,-4-1 0-16,1 0 0 16,2-11-7-16,13 8-5 0,-4-23-8 15,24 11 0-15,-8-28-5 16,35 13-12-16,-3-19-7 15,24 1-1-15,20-7 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05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484900"/>
              </p:ext>
            </p:extLst>
          </p:nvPr>
        </p:nvGraphicFramePr>
        <p:xfrm>
          <a:off x="214283" y="762000"/>
          <a:ext cx="8750332" cy="48402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first homework project and begin the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subject is tough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Natural ability alone is not enough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Y11 knowledge is needed.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 dates have some consultation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lots and lots of units that we use in Y11 Science/Physics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units we already know (and what a unit IS)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38400" y="2252520"/>
              <a:ext cx="5790600" cy="2538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4360" y="2248200"/>
                <a:ext cx="5819760" cy="255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1577247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12 Feb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Entry skills for Y12 Physics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5520" y="367920"/>
              <a:ext cx="6980760" cy="3783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0760" y="352440"/>
                <a:ext cx="7000560" cy="380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7120" y="306000"/>
              <a:ext cx="8718480" cy="4264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360" y="290880"/>
                <a:ext cx="8749800" cy="428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93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18880" y="2435040"/>
              <a:ext cx="43920" cy="5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4560" y="2428560"/>
                <a:ext cx="54720" cy="702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Oval 2"/>
          <p:cNvSpPr/>
          <p:nvPr/>
        </p:nvSpPr>
        <p:spPr>
          <a:xfrm>
            <a:off x="1676400" y="381000"/>
            <a:ext cx="5943600" cy="594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98640" y="306360"/>
              <a:ext cx="8640360" cy="45032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160" y="291960"/>
                <a:ext cx="8671320" cy="453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33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0480" y="486000"/>
              <a:ext cx="7213680" cy="4182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4360" y="474840"/>
                <a:ext cx="7236360" cy="419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54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0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1126</TotalTime>
  <Words>258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</cp:revision>
  <dcterms:created xsi:type="dcterms:W3CDTF">2006-08-16T00:00:00Z</dcterms:created>
  <dcterms:modified xsi:type="dcterms:W3CDTF">2015-02-05T01:29:54Z</dcterms:modified>
</cp:coreProperties>
</file>