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568" r:id="rId3"/>
    <p:sldId id="570" r:id="rId4"/>
    <p:sldId id="569" r:id="rId5"/>
    <p:sldId id="571" r:id="rId6"/>
    <p:sldId id="271" r:id="rId7"/>
    <p:sldId id="257" r:id="rId8"/>
    <p:sldId id="506" r:id="rId9"/>
    <p:sldId id="5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2T22:33:03.26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206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12T22:35:56.442"/>
    </inkml:context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720 4253 103 0,'-3'-13'39'16,"3"-4"-1"-16,12 10-6 15,5-14-29-15,13 4-1 16,8-6 0-16,15 2 0 15,8 0-1-15,7 3 0 16,-4 3 1-16,3 7-1 16,-6 5 0-16,-10 10-1 15,-16 15 1-15,-20 11-1 0,-20 9-1 16,-22 9 0-1,-17 11 1-15,-13 6-2 0,-7 5 2 16,-7 0-1-16,-3-2 1 16,8-4 1-16,9-8 0 15,15-7 0-15,10-12 1 16,22-7-1-16,10-15 1 15,20-10-1-15,18-14-1 16,19-10 0-16,13-7 1 16,12-8-1-16,5-3-2 15,0-4-1-15,1 6-5 16,-12-8-29-16,0 13-4 15,-20-3 0-15,-10 9-1 16</inkml:trace>
  <inkml:trace contextRef="#ctx0" brushRef="#br0" timeOffset="615.0613">1617 4189 97 0,'-28'12'39'0,"6"-11"0"16,22-1 0-16,0 0-35 15,36-13-1-15,13-3 0 16,14-1-1-16,6-2 0 16,5 5 0-16,-1-1-1 15,-7 6 0-15,-13 8-1 16,-15 8 1-16,-20 11-1 15,-15 5 0-15,-17 5 0 16,-8 6 0-16,-10-1 0 16,-3 2-1-16,3-3 1 15,4-4-1-15,12-6 1 0,10-5-1 16,16-4 0-16,12-3 0 15,13 2 1-15,4-1 0 16,1 4 0-16,-3 6 1 16,-8 4 0-16,-10 8 0 15,-14 5 0-15,-14 2 0 16,-15 4-1-16,-14 1 2 15,-9 2-2-15,-10-3 1 16,-1-3-2-16,-1-6 0 16,7-4-2-16,0-11-3 15,26 0-23-15,0-20-11 16,26 0-1-16,14-21-1 15,24-5 0-15</inkml:trace>
  <inkml:trace contextRef="#ctx0" brushRef="#br0" timeOffset="1205.1205">3110 4252 79 0,'9'-23'38'0,"-9"23"0"16,-10-17-1-16,10 17-29 15,-21-4-2-15,4 11-1 16,-7 7-2-16,-5 12 0 16,-3 9 0-16,0 12-1 15,-1 6 1-15,4 8-1 16,6 0 0-16,9 4 0 15,10-7 0-15,17-8-2 16,11-13 1-16,15-11-1 16,12-17 1-16,10-15-1 15,5-16 1-15,0-10 0 0,-3-13-1 16,-10-8 1-16,-13-3 0 15,-15-2 0-15,-19 1-1 16,-17 4 0-16,-13 8 0 16,-12 5-1-16,-4 11-1 15,-3 7-1-15,7 14 0 16,1 3-2-16,19 17-3 15,2-6-5-15,29 21-27 16,5-8 1-16,19 12-1 16,9-9 0-16</inkml:trace>
  <inkml:trace contextRef="#ctx0" brushRef="#br0" timeOffset="1434.1425">3711 4490 97 0,'-19'-3'40'0,"-1"5"1"16,-13-6 0-16,7 8-36 15,-6 2 0-15,5 9-2 16,2 7-1-16,7 3 0 16,4 4 0-16,12 3-1 15,9-3-1-15,13-2 0 16,12-8-2-16,13-14-1 15,13-10-2-15,4-20-4 16,23 0-28-16,-8-25-4 16,9-2 1-16,-14-21-2 15</inkml:trace>
  <inkml:trace contextRef="#ctx0" brushRef="#br0" timeOffset="1620.1616">4184 3795 95 0,'-26'30'40'0,"-8"12"-1"16,6 23 0-16,0 7-34 15,8 12 0-15,3 1-3 16,9 3 0-16,9-3-2 16,6-8-3-16,9-3-3 15,-5-22-31-15,13-1-3 16,-4-28-1-16,3-9-1 15</inkml:trace>
  <inkml:trace contextRef="#ctx0" brushRef="#br0" timeOffset="1806.1806">4004 4245 114 0,'0'0'44'16,"0"0"-1"-16,22 2-1 16,15-4-38-16,14-5-2 15,17-4-3-15,7-8-2 16,19 8-15-16,1-21-23 15,15 9-4-15,-8-10 1 16,7 5-2-16</inkml:trace>
  <inkml:trace contextRef="#ctx0" brushRef="#br0" timeOffset="29080.9078">801 6528 79 0,'0'0'37'0,"-1"-10"-2"15,20 2 2-15,7-10-33 16,17 2 1-16,6-6-2 15,9 5 1-15,1-2-1 16,-4 9-1-16,-8 9-1 16,-10 10 0-16,-20 13 0 15,-24 16-2-15,-19 13 2 0,-18 13 0 16,-12 9-1-16,-8 8 1 15,-1 2 0-15,4-1 0 16,9-9-1-16,15-10 2 16,21-13-2-16,19-14 0 15,20-15 0-15,26-18-2 16,22-11-1-16,8-20-5 15,26-4-29-15,1-16 1 16,12 1-1-16,-5-12 0 16</inkml:trace>
  <inkml:trace contextRef="#ctx0" brushRef="#br0" timeOffset="29523.9521">1887 6416 96 0,'-26'-4'37'0,"-10"-5"1"15,5 15-1-15,-4 0-33 16,2 7 0-16,-3 4-2 16,7 8 0-16,1 2-1 15,8 5 1-15,9-1-1 16,8-1 0-16,16-1 0 15,15-5 0-15,14-4 0 16,11-1 0-16,4 0-1 16,4 1 1-16,1 3-1 15,-8 4 1-15,-11 6-1 16,-15 5 0-16,-19 8 0 0,-15 0 0 15,-16 3-1-15,-13-1 1 16,-8-8 0-16,-4-6 0 16,-1-13 0-16,2-14 0 15,9-19 1-15,12-16-1 16,13-19 0-16,14-17 0 15,16-14 0-15,8-7-1 16,11-9 1-16,5 5-1 16,1 13 0-16,-5 7-2 15,-3 26-6-15,-15 4-29 16,1 28-1-16,-21 11 0 15,22-1-1-15</inkml:trace>
  <inkml:trace contextRef="#ctx0" brushRef="#br0" timeOffset="30185.0182">3122 6463 79 0,'-25'-8'36'0,"1"11"0"16,-9-1 0-16,2 20-28 16,-12-3-2-16,9 18 1 15,-6 6-1-15,3 17 0 0,1 1-2 16,7 11 2-16,7-2-3 15,14 0 1-15,12-7-2 16,15-12-1-16,15-16 0 16,16-17-1-16,9-18 1 15,10-16 0-15,2-21 0 16,-2-12-1-16,-1-12 1 15,-15-8-2-15,-11-4 1 16,-18-1-2-16,-16 5 1 16,-17 3-2-16,-16 15 1 15,-10 11-1-15,-8 15 1 16,-4 13-2-16,5 13 0 15,2 6-1-15,20 20-7 16,1-4-24-16,28 9-2 0,8-5 1 16,24 3-2-16</inkml:trace>
  <inkml:trace contextRef="#ctx0" brushRef="#br0" timeOffset="30441.0438">3711 6730 108 0,'-19'3'39'15,"-3"-9"1"-15,3 11-1 16,-2-4-35-16,-2 10 1 16,-3 4-2-16,3 9 0 15,0 3-1-15,5 10 1 16,7 0-2-16,10-1-1 0,11-1 0 15,14-11-1-15,14-9-3 16,14-15-1-16,21-2-8 16,0-26-26-16,20-7-1 15,-4-18-1-15,7 0 0 16</inkml:trace>
  <inkml:trace contextRef="#ctx0" brushRef="#br0" timeOffset="30628.0625">4363 6129 70 0,'-29'13'39'15,"4"29"0"-15,-9 16 0 16,5 25-13-16,-5 2-20 16,4 11-1-16,2 1-4 15,7-1-1-15,8-4-4 0,4-19-7 16,16-4-26-16,1-22 0 15,14-11-2-15,-2-25-1 16</inkml:trace>
  <inkml:trace contextRef="#ctx0" brushRef="#br0" timeOffset="30794.0791">4184 6575 117 0,'-11'-18'40'16,"2"-3"2"-16,9 21-2 15,18-10-36-15,9 4-2 16,14 2-4-16,9-2-3 0,17 9-33 15,-1-10-4-15,12 9 1 16,-3-7-3-16</inkml:trace>
  <inkml:trace contextRef="#ctx0" brushRef="#br0" timeOffset="33811.3808">790 8591 91 0,'-14'-6'37'0,"14"6"0"0,0-27-1 16,17 3-32-16,9-3 0 15,13-1-2-15,10 0 0 16,4 7 0-16,-2 2-1 16,-1 12 1-16,-4 8-1 15,-9 13 0-15,-15 11-1 16,-15 15 0-16,-16 7 0 15,-14 11 1-15,-13 5 0 16,-7 7 0-16,-3 1 1 16,-4-1-2-16,5-6 2 15,5-8-1-15,11-9 1 16,15-6-2-16,12-14 2 15,18-9-2-15,13-14 1 16,19-8-1-16,11-10-1 0,7-8-1 16,15 0-4-16,-6-18-12 15,11 13-22-15,-10-9 0 16,1 11 1-16,-17-3-2 15</inkml:trace>
  <inkml:trace contextRef="#ctx0" brushRef="#br0" timeOffset="34302.4298">2118 8608 77 0,'-2'-34'36'16,"-5"5"0"-16,-15 0 0 16,0 12-29-16,-18 1 0 15,0 14-1-15,-13 8-1 16,1 11 0-16,-7 8-1 15,3 8 0-15,5 1-1 16,8 2-1-16,11-3 0 16,14-3 0-16,15-10 0 15,18-7-1-15,17-12 0 16,16-8 0-16,11-9 0 15,7-4 0-15,1-9 0 16,-1 2 0-16,-9-1 0 16,-9 7-1-16,-15 3 1 15,-11 11 0-15,-22 7-1 0,5 23 0 16,-18 10 1-16,-7 8 0 15,-5 18-1-15,-6 7 0 16,-5 11 1-16,-1 7-1 16,-3 2 0-16,3-5-1 15,5-3-1-15,6-13-3 16,17-3-13-16,0-29-22 15,25-16-2-15,5-24 0 16,22-15-1-16</inkml:trace>
  <inkml:trace contextRef="#ctx0" brushRef="#br0" timeOffset="34900.4897">2913 8691 83 0,'-2'-24'36'16,"-9"-2"-1"-16,3 6 2 16,-13-1-32-16,6 10-1 15,-7 5 0-15,1 13-1 16,-6 10 1-16,-1 14 0 15,-5 7 0-15,2 15 1 16,-1 6-1-16,7 7-1 16,3 1 0-16,13 0 0 15,9-10-1-15,13-4 0 16,13-9-1-16,14-17-1 15,12-17 1-15,0-13 0 16,6-17 0-16,-1-12 0 0,-6-13-1 16,-10-8 0-16,-13-7 0 15,-14 0 1-15,-14 0-2 16,-13 1 0-16,-13 7-1 15,-8 5 0-15,-3 12-1 16,-1 9 0-16,4 12-2 16,6 5-3-16,18 21-15 15,10-12-17-15,8 30 1 16,14-10-1-16,19 9 1 15</inkml:trace>
  <inkml:trace contextRef="#ctx0" brushRef="#br0" timeOffset="35170.5167">3504 8959 115 0,'-8'-11'39'0,"8"11"2"16,-25-21-10-16,9 19-26 15,-6 5-1-15,1 8-1 16,-4 10 0-16,3 10 0 15,-2 7-1-15,5 5 0 16,10 3-1-16,6-3 0 16,14-9 0-16,13-12-1 15,17-13-2-15,15-18-1 16,15-14-1-16,11-25-4 15,23-3-17-15,-8-24-17 16,5-1 0-16,-13-14 0 16,-4 1 1-16</inkml:trace>
  <inkml:trace contextRef="#ctx0" brushRef="#br0" timeOffset="35337.5332">4054 8415 95 0,'-42'78'39'0,"-2"7"2"15,7 16-3-15,3 4-34 16,12-6-2-16,15-2-2 15,1-12-6-15,16-4-29 16,-3-16-4-16,12-12 0 16,-1-23-1-16</inkml:trace>
  <inkml:trace contextRef="#ctx0" brushRef="#br0" timeOffset="35521.5518">3802 8898 118 0,'0'0'44'16,"-3"-21"-1"-16,28 22 0 15,7-16-39-15,21 7-1 16,17-2-3-16,5-9-6 16,19 12-12-16,-6-15-25 15,13 7 0-15,-9-5-2 16,5 1-1-16</inkml:trace>
  <inkml:trace contextRef="#ctx0" brushRef="#br0" timeOffset="40870.0866">748 10984 87 0,'-1'-14'36'0,"18"-1"-1"16,23 7-1-16,12-11-32 15,10 1 0-15,10 1-1 0,0 3 0 16,0 3 1-16,-10 7-1 16,-12 5 0-16,-16 9-1 15,-16 9 1-15,-15 7-1 16,-15 8 0-16,-9 6-2 15,-9 0 2-15,-2 2-2 16,4-5 1-16,3-4-1 16,13-7 2-16,9-10-2 15,16-10 3-15,14-8-1 16,12-2 0-16,7-1-1 15,2 1 1-15,-4 2 0 16,-8 11 0-16,-11 8 0 16,-13 11 0-16,-19 10 0 15,-14 8 2-15,-10 4-1 16,-8 3 0-16,-2-5-1 0,5-6-3 15,4-22-19-15,21-3-13 16,11-17-1-16,22-24-2 16,12-13 1-16</inkml:trace>
  <inkml:trace contextRef="#ctx0" brushRef="#br0" timeOffset="41177.1173">1821 10970 99 0,'-39'-4'37'16,"12"25"3"-16,-21 5-3 15,11 8-36-15,-6 15 2 16,6 8-2-16,8 2 1 16,10 3-2-16,13-5 2 0,13-8-2 15,18-15 2-15,18-16-1 16,14-17 0-16,8-17 0 15,3-16 0-15,3-11 0 16,-9-10 1-16,-5-5 0 16,-20 0-1-16,-17 2 0 15,-21 12-2-15,-21 7 0 16,-16 11-3-16,-14 5 0 15,0 23-22-15,-10-9-14 16,14 14 1-16,3-4-3 16,25 5 3-16</inkml:trace>
  <inkml:trace contextRef="#ctx0" brushRef="#br0" timeOffset="41749.1745">3014 11006 78 0,'-1'-14'40'16,"-7"-2"-2"-16,8 16-1 15,-28-11-29-15,12 16-1 16,-12 1-2-16,1 11 0 15,-8 9-2-15,3 10-1 16,-4 10 0-16,2 9-1 16,3 6 0-16,10 8-1 15,10 0 1-15,10-3-2 16,13-11 2-16,15-10-1 15,15-15 0-15,12-17 0 0,7-18 1 16,10-18-1-16,-4-13 0 16,-3-12 1-16,-6-7-1 15,-15-5 0-15,-14-2 0 16,-18 3 0-16,-13 4-2 15,-18 3 1-15,-7 14-3 16,-8 6 0-16,2 17-7 16,-9 0-24-16,19 21-6 15,1 0 1-15,19 13 0 16</inkml:trace>
  <inkml:trace contextRef="#ctx0" brushRef="#br0" timeOffset="42034.2028">3680 11300 77 0,'-7'-11'40'15,"-8"1"-2"-15,4 10 3 16,-15-6-32-16,6 13-2 15,-9 1-1-15,3 12-2 16,-5 3 0-16,6 8-1 16,3 0-1-16,8 5-1 15,8-4 0-15,12-2-1 16,13-8-2-16,12-13-1 15,19-5-5-15,1-22-30 16,30-3-3-16,1-20 0 16,13-5-2-16</inkml:trace>
  <inkml:trace contextRef="#ctx0" brushRef="#br0" timeOffset="42245.2216">4216 10778 102 0,'-25'12'39'16,"4"21"2"-16,-6 10-3 15,9 16-34-15,-7 9 0 16,6 9-3-16,-1 6-1 16,5 3 0-16,5-2-2 15,4-6-3-15,9-5-2 16,-5-21-32-16,17-8-1 0,-2-26 0 15,10-12-2-15</inkml:trace>
  <inkml:trace contextRef="#ctx0" brushRef="#br0" timeOffset="42417.2409">3976 11115 107 0,'-10'0'42'16,"10"0"1"-16,16 14-1 15,6-7-39-15,27-5-3 16,16-1-2-16,11-4-5 15,24 6-31-15,-11-8-4 16,12 2 0-16,-12-2-3 16</inkml:trace>
  <inkml:trace contextRef="#ctx0" brushRef="#br0" timeOffset="43514.351">879 13074 78 0,'0'0'39'16,"17"-12"-1"-16,13 1 0 15,10-8-34-15,8-3-1 16,7-1-1-16,3 4 0 15,-5 3-1-15,-2 7 0 0,-10 9-1 16,-10 8 0-16,-15 12 0 16,-12 8 1-16,-13 6-1 15,-8 7 1-15,-6 1 0 16,-5 1 1-16,3-3-3 15,-2-8 3-15,11-5-3 16,10-11 2-16,6-16-1 16,31 2 0-16,4-12 0 15,9-4-1-15,8 1 1 16,0 2 0-16,-4 4 1 15,-3 7-1-15,-14 9 0 16,-13 13 2-16,-17 9-2 16,-12 5 0-16,-13 7 1 15,-6 0-1-15,-4 1 0 16,-2-6-1-16,6-5-1 0,7-16-4 15,21-3-30-15,-1-25-4 16,24-6 0-16,1-19-1 16</inkml:trace>
  <inkml:trace contextRef="#ctx0" brushRef="#br0" timeOffset="43710.3706">1806 12971 93 0,'3'12'41'0,"-5"21"1"16,-14-3-3-16,3 15-35 15,-3 8-3-15,2 3 0 0,-1 2-2 16,1-2-1-16,7 1-4 16,-5-16-21-16,18 5-15 15,-5-14 2-15,13-5-2 16,-5-15 1-16</inkml:trace>
  <inkml:trace contextRef="#ctx0" brushRef="#br0" timeOffset="44761.4756">2891 13091 44 0,'0'-14'35'15,"-12"-6"1"-15,1 11 0 0,-13-5-23 16,4 15-1-16,-13-3-5 15,3 12-1-15,-9 6-1 16,2 10-1-16,-6 6-1 16,7 11 0-16,1 4-1 15,6 5 0-15,10 3 0 16,12 1 0-16,14-1-2 15,12-5 1-15,15-8 0 16,17-10-1-16,7-12 0 16,8-14 1-16,5-13-1 15,-2-15 1-15,-4-13-1 16,-3-10 1-16,-13-6 0 15,-13-8 0-15,-13 1-1 16,-17 2 1-16,-14 3-1 0,-15 5-1 16,-9 10 0-16,-13 12-1 15,1 10-1-15,-4 10 0 16,7 14-2-16,4 2-4 15,22 16-28-15,2-4-1 16,22 7 0-16,10-7-1 16</inkml:trace>
  <inkml:trace contextRef="#ctx0" brushRef="#br0" timeOffset="45031.5027">3638 13240 83 0,'-9'-11'41'0,"-11"1"0"15,4 11 0-15,-1-2-36 16,-9 9-1-16,-2 4-1 16,3 13 0-16,-2 4-1 15,6 5 0-15,3 2-1 16,9 2 0-16,6-4-1 15,13-5 0-15,12-7-1 16,10-15 0-16,18-8-3 16,8-19-2-16,27 1-24 15,-1-28-13-15,11-1 3 16,-8-17-2-16</inkml:trace>
  <inkml:trace contextRef="#ctx0" brushRef="#br0" timeOffset="45234.5228">4106 12794 88 0,'-43'24'41'0,"13"25"1"16,-7 0-2-16,17 14-36 16,-2 4-2-16,12 3 1 15,4 1-3-15,6-1 0 16,11-5-4-16,-1-12 0 15,11 2-8-15,-8-24-28 16,13-5 0-16,-9-19-1 16,6-7 0-16</inkml:trace>
  <inkml:trace contextRef="#ctx0" brushRef="#br0" timeOffset="45423.5418">3913 13165 101 0,'-13'-11'42'15,"26"12"1"-15,5-7-1 16,29 6-37-16,0-3-3 15,15-4 0-15,6 1-3 16,3-3-3-16,13 10-14 16,-18-14-23-16,6 11-3 15,-14-7 0-15,0 8-1 16</inkml:trace>
  <inkml:trace contextRef="#ctx0" brushRef="#br0" timeOffset="66124.6118">952 14753 57 0,'0'0'39'16,"10"-24"-1"-16,17 10 0 16,3-10-32-16,12 0-1 15,5-4-1-15,9 4-2 16,1-1-1-16,-4 7 0 15,-4 7-1-15,-8 8 0 16,-9 10-1-16,-14 12 0 16,-13 11 0-16,-12 7 2 15,-9 5-1-15,-9 2-1 16,-3 1 0-16,1-7 0 15,2-4 1-15,8-9-1 16,9-9 1-16,8-16-3 16,17 4 3-16,8-14 0 15,8-1-1-15,8-1 3 16,-3 3-2-16,-1 5 1 0,-6 5-1 15,-8 9 1-15,-12 11 0 16,-12 7 0-16,-11 8 0 16,-11 2-2-16,-4 4 2 15,-5-1 0-15,-3-1 0 16,3-8 0-16,3-3-2 15,6-12-1-15,6-2-3 16,6-21-17-16,11 6-16 16,8-16-2-16,14 1 0 15,1-16 0-15</inkml:trace>
  <inkml:trace contextRef="#ctx0" brushRef="#br0" timeOffset="66807.6801">2181 14673 59 0,'0'-16'40'0,"0"16"-1"16,0 0-2-16,0 0-32 0,-16 27-3 15,2 2 0-15,-4 10-1 16,0 8-2-16,-6 8 2 16,2 2-2-16,1-1 1 15,1-4 0-15,4-10 0 16,7-6 0-16,2-15 1 15,7-21-1-15,10-4 0 16,3-19 0-16,5-13 0 16,2-6 0-16,1-9 1 15,2-4 1-15,-3-4 0 16,-1 6 0-16,-2 6 0 15,-3 6 1-15,-4 11-2 16,0 11 2-16,-10 19-3 16,14 1 0-16,-7 18 0 15,0 13 1-15,2 7-2 0,4 8 0 16,1 7 1-16,5 3-1 15,1-3 0-15,5-6 1 16,4-5 0-16,4-11-1 16,1-9 2-16,3-13 0 15,-1-15 0-15,3-13 0 16,-5-11 0-16,-5-9 0 15,-6-11 0-15,-7-2 1 16,-5-3 0-16,-8 2 0 16,-6 3-2-16,-7 5 1 15,1 12-2-15,-4 5 0 16,4 15-2-16,9 12-3 15,0 0-13-15,0 0-21 16,9 28-1-16,6-14 1 0,13 10-1 16</inkml:trace>
  <inkml:trace contextRef="#ctx0" brushRef="#br0" timeOffset="67446.7417">2930 14840 55 0,'0'0'39'0,"-15"-4"1"15,3 6 1-15,-14-7-34 16,8 5-2-16,-4 0 0 15,3 6-2-15,-1 5 0 16,5 9 0-16,1 8-1 16,6 3-2-16,4 4 1 15,8 3 0-15,4 1 0 16,7-5-1-16,7-5 0 0,7-9 0 15,4-9 0-15,2-12 0 16,2-11-1-16,-1-11 1 16,-7-7 0-16,-5-4 0 15,-9-7 0-15,-8-1 0 16,-14-1 1-16,-8 4 1 15,-8 8 0-15,-6 6-1 16,-4 9 0-16,0 7 1 16,5 6-2-16,7 5 2 15,8 5-4-15,13-7 1 16,6 17-1-16,17-10 1 15,10-2 1-15,7-2-2 16,7-1 3-16,4-2-3 0,-5 0 3 16,-1 3 0-16,-7 0-1 15,-6 3 1-15,-12 2-1 16,-3 5 1-16,-7 4-1 15,-8 6 0-15,-4 2 1 16,0 7-1-16,-4 1 0 16,4 3 0-16,-3-4 0 15,3-1 0-15,-1-5 1 16,7-7-1-16,2-6 0 15,-6-13 1-15,23-4-1 16,-6-13 1-16,1-5-1 16,1-9 0-16,2-2 1 15,-3-7-2-15,-1 1 1 16,-4-3-2-16,3 6-1 0,-6 1 0 15,7 12-9-15,-13-14-13 16,24 21-15-16,-14-2-1 16,8 7-2-16,-1 0 2 15</inkml:trace>
  <inkml:trace contextRef="#ctx0" brushRef="#br0" timeOffset="68536.853">717 15784 27 0,'0'0'34'16,"10"-22"2"-16,-10 22-1 15,2-15-23-15,-2 15-2 16,0 0-4-16,10 12-2 16,-11-1-1-16,-1 10 1 15,-3 6-2-15,0 7 0 16,-4 7-1-16,-2 7 1 15,-4 3-1-15,0 7 0 0,-6 1 2 16,4-3 0-16,0-5 0 16,5-9-2-16,3-7 2 15,9-9-3-15,3-13 0 16,10-13-1-16,10-10-3 15,1-12-2-15,15 3-6 16,-8-15-25-16,19 7-1 16,-9-7-1-16,9 11 2 15</inkml:trace>
  <inkml:trace contextRef="#ctx0" brushRef="#br0" timeOffset="68969.8961">1153 16024 31 0,'-10'-17'35'0,"1"13"2"15,-16-4-1-15,7 20-22 16,-20-9-5-16,8 15-3 15,-8 1-1-15,5 10-1 16,0-1-2-16,8 5 0 16,5-1-1-16,8 0 1 15,10-7-1-15,13-3 0 16,5-13 0-16,9-1 0 15,8-12 0-15,4-9 0 16,1-6 1-16,-2-1-1 0,2-6-1 16,-8 3 1-16,-4 5-1 15,-9-4 1-15,-4 10-1 16,-13 12 0-16,9-10 0 15,-9 10 0-15,-5 14-1 16,-2 3 1-16,-1 8-1 16,1 1-1-16,3 4-1 15,-1-4-2-15,11 7-6 16,-6-18-28-16,23 1 1 15,-2-25-3-15,16-3 2 16</inkml:trace>
  <inkml:trace contextRef="#ctx0" brushRef="#br0" timeOffset="69287.9281">1523 15912 41 0,'-37'10'37'0,"3"8"0"15,-4-4 1-15,11 11-31 16,2-9-2-16,11 0 0 15,8-3-3-15,9-2 0 16,8-7-1-16,10-3 0 16,6-4-1-16,5-1 1 15,3-1-1-15,-5 1 1 16,0 2 0-16,-6 4 0 15,-6 4-1-15,-8 4 1 16,-9 8 0-16,-8 3-1 16,-4 4 0-16,-2 5-1 15,-3 2-1-15,2-4-1 0,5 2-3 16,-5-23-18-16,22 8-13 15,-8-15-2-15,27-15 2 16</inkml:trace>
  <inkml:trace contextRef="#ctx0" brushRef="#br0" timeOffset="69474.9457">1891 15631 34 0,'0'0'37'0,"-15"-12"2"15,6 34-2-15,-13 7-17 16,7 20-14-16,-6 6-4 15,3 7-2-15,5 4-1 0,-1-7-7 16,16 3-28-16,-6-15-1 16,12-3-1-16,-5-19 0 15</inkml:trace>
  <inkml:trace contextRef="#ctx0" brushRef="#br0" timeOffset="69640.9619">1767 15966 66 0,'-23'-16'41'0,"23"16"-2"15,-18-15 0-15,18 15-37 16,23-13-3-16,2-12-22 16,24 17-16-16,4-14-3 15,23 6 1-15,4-12 0 0</inkml:trace>
  <inkml:trace contextRef="#ctx0" brushRef="#br0" timeOffset="70038.0031">2400 15682 43 0,'1'-15'39'0,"-1"15"-1"16,10-5 1-16,3 11-33 16,-12 5-1-16,3 10-1 15,-5 8-2-15,-2 9-1 16,-4 9 0-16,-1 7 0 15,-1 5-1-15,-5 0-1 16,5 3-3-16,-2-12-3 16,23 5-30-16,-10-26-1 15,19 5-2-15,-1-28 1 16</inkml:trace>
  <inkml:trace contextRef="#ctx0" brushRef="#br0" timeOffset="70393.0386">2564 16053 49 0,'-23'10'40'16,"12"10"-2"-16,-2-12 0 16,13-8-32-16,13 10-3 15,10-11 0-15,5-5-2 16,5-4 1-16,9-3-1 15,0-2 0-15,-4 0-1 16,-2 2 1-16,-10-1 0 0,-4 1-1 16,-11-1 2-16,-7 4-2 15,-4 10 2-15,-18-17-1 16,3 10 1-16,-4 2-2 15,-2 2 1-15,2 6-1 16,-2 6 0-16,2 5 1 16,4 9-2-16,1 5 1 15,6 3-1-15,3 0 0 16,9 4-4-16,-2-8-3 15,26 9-29-15,-7-20-3 16,17 2-1-16,-1-17 0 16</inkml:trace>
  <inkml:trace contextRef="#ctx0" brushRef="#br0" timeOffset="70708.0701">3076 15949 34 0,'-33'13'36'0,"-8"-7"2"15,16 11-3-15,-3-7-29 16,14 4-1-16,14-14 0 16,-5 19-1-16,5-19-1 15,27 9 1-15,-5-6-2 16,5 2 0-16,-3 1 0 15,3 1 0-15,-8 3-1 16,-4 5 0-16,-6 5 0 16,-8 6-1-16,-8 1 0 15,-6 3 0-15,-3 1 0 0,-3-5-1 16,4-2-2-16,1-9-1 15,13 5-17-15,-2-31-17 16,19 5-1-16,-1-20 0 16</inkml:trace>
  <inkml:trace contextRef="#ctx0" brushRef="#br0" timeOffset="71060.1053">3454 15897 41 0,'0'0'39'16,"-22"-3"1"-16,12 9-2 15,-14-3-25-15,8 6-9 16,-6 3 0-16,1 2-2 0,-1 1 0 16,5 2 0-16,4-1-1 15,4 0 0-15,9-4 0 16,0-12 0-16,21 11-1 15,0-10 0-15,4-2 0 16,-1 1 0-16,2 1 0 16,-4 3 0-16,-5 3 0 15,-6 6 1-15,-7 6-1 16,-5 2 0-16,-7 3 0 15,-3 4 0-15,-2-3 0 16,0-1-1-16,0-4-2 16,2-10-2-16,11 11-15 15,0-21-19-15,0 0-1 16,6-22-1-16,12 12 1 15</inkml:trace>
  <inkml:trace contextRef="#ctx0" brushRef="#br0" timeOffset="71744.1737">3751 15980 48 0,'-11'-24'39'0,"11"24"0"15,-22-26-4-15,9 19-28 16,-5 0 0-16,-1 9-4 15,0 5 0-15,-1 9 0 16,-2 5-1-16,6 8-1 16,-2 5 0-16,9 2 0 15,3 3-1-15,5 3 1 0,6-5-1 16,5-3 0-16,8-7 0 15,-1-9 0-15,7-10-1 16,-1-10 0-16,4-10 0 16,-3-8 0-16,0-9 0 15,-2-5-1-15,-7-4 2 16,-4 0-1-16,-5 3 1 15,-4 3 0-15,-6 4 1 16,-3 5 0-16,-4 4 0 16,3 8 0-16,8 11 0 15,-11-10-1-15,11 10 1 16,0 0 0-16,14 5 0 15,2-3-1-15,2 1 1 16,7-1 0-16,-1 0 0 0,1 3 0 16,-3 3 1-16,-1 2-1 15,-8 6 0-15,-7 6 0 16,-6 3-1-16,-6 2 1 15,-3 4-1-15,-5 2 0 16,1-8 0-16,2 2 0 16,1-11 0-16,10-16 0 15,-1 11-1-15,1-11 1 16,24-22 0-16,-3-1 1 15,4 0-1-15,4-7 1 16,1 7 0-16,0-1 0 16,-4 7 0-16,-4 6 0 15,-3 9 0-15,-5 4-1 0,-4 10 0 16,-4 3 0-16,-2 5-2 15,-3 1 0-15,3 5-5 16,-7-9-6-16,18 18-14 16,-15-35-12-16,16 24-4 15,3-22 0-15</inkml:trace>
  <inkml:trace contextRef="#ctx0" brushRef="#br0" timeOffset="71879.1872">4484 16249 69 0,'6'18'46'0,"-18"-16"-4"16,12-2 1-16,-28 1-45 15,18-22-9-15,10 21-17 16,2-31-16-16,11 9-2 16,-2-5-1-16</inkml:trace>
  <inkml:trace contextRef="#ctx0" brushRef="#br1" timeOffset="79229.9221">3878 14686 28 0,'0'0'35'15,"-8"-15"0"-15,8 15 0 16,0 0-21-16,0 0-5 16,-12-5-2-16,12 16-2 15,-7 3-1-15,3 10-3 16,-7 7-1-16,1 11 0 15,-4 6 0-15,-2 11 0 16,-3-1 0-16,2 1 1 16,-1-7 0-16,6-6 0 15,2-13 0-15,5-10 0 16,5-23-1-16,0 0 1 15,17-25-1-15,-3-11 0 16,3-10 0-16,3-7 0 16,1-6 2-16,-3-1 1 0,0 0-1 15,-4 5 0-15,-5 6 0 16,-2 12 1-16,-2 9-1 15,-4 8 1-15,-1 20-2 16,0 0 0-16,0 0 0 16,-6 16 0-16,9 4-2 15,3 3 2-15,1 0-2 16,9 0-1-16,3-7 1 15,5-3 1-15,5-9 1 16,4-7-1-16,1-6 2 16,0-6-1-16,-3-4 1 15,-2 0 1-15,-3 1-1 16,-7 1-1-16,-4 7-1 0,-3 6 1 15,-12 4 0-15,10 24 0 16,-8 2-3-16,-4 12 1 16,-1 8 0-16,1 9-1 15,-4 5 1-15,0 1-1 16,1-7 0-16,1-8 0 15,3-7-1-15,1-17-2 16,11-7-12-16,-8-34-23 16,17-6-1-16,-1-21-2 15,8-3 1-15</inkml:trace>
  <inkml:trace contextRef="#ctx0" brushRef="#br1" timeOffset="91833.1824">4205 13509 54 0,'5'24'36'16,"-9"-2"0"-16,-1 16-2 16,-6 4-30-16,3 10-1 15,-2 1 1-15,3 6-2 16,-2-4-1-16,4 1 0 15,3-7-4-15,0-11-5 16,10 0-10-16,-5-18-17 16,10-8-2-16,-13-12 0 0,22-9 3 15</inkml:trace>
  <inkml:trace contextRef="#ctx0" brushRef="#br1" timeOffset="92058.2049">4252 13507 68 0,'0'0'39'16,"0"0"-2"-16,16-15 2 15,10 1-35-15,3-4-1 16,9-1-1-16,4-1-1 15,1 0-2-15,-1 11-9 0,-10-5-27 16,0 11 0-16,-13 3-2 16,-7 8 1-16</inkml:trace>
  <inkml:trace contextRef="#ctx0" brushRef="#br1" timeOffset="92231.2221">4186 13789 77 0,'0'18'39'15,"0"-18"0"-15,31-7 0 16,-3-13-37-16,13-12-5 16,20 1-33-16,-5-12-1 15,3 4-2-15,-5-6 0 16</inkml:trace>
  <inkml:trace contextRef="#ctx0" brushRef="#br1" timeOffset="93026.3017">4078 11612 47 0,'0'0'32'0,"14"-6"3"16,-14 6-9-16,0 0-12 15,0 0-2-15,0 0-1 16,0 0-4-16,14 12 0 16,-14-12-3-16,6 16 0 15,-3-4-1-15,2 5 0 16,-4 4-2-16,-1 8 1 15,3 3-1-15,-7 5-2 16,4-2 1-16,-1 1-3 16,4 0-1-16,-3-14-9 15,13 2-25-15,-13-24-1 16,29 5-1-16,-14-21 3 15</inkml:trace>
  <inkml:trace contextRef="#ctx0" brushRef="#br1" timeOffset="93237.3228">4020 11677 85 0,'-17'6'39'0,"2"-13"-1"15,15 7 1-15,19-15-35 16,4 1-2-16,7-5 0 15,5-3-2-15,7 1-2 16,3-9-7-16,7 9-29 16,-9-5 0-16,3 8-1 15,-11-4 0-15</inkml:trace>
  <inkml:trace contextRef="#ctx0" brushRef="#br1" timeOffset="93680.3671">4428 11353 67 0,'0'0'38'16,"1"-13"0"-16,-1 13 2 15,0 0-27-15,3 21-6 16,-8-4-2-16,2 11-1 15,-3 4 0-15,0 7-1 16,-3 5 0-16,0 3 0 16,0 1-2-16,2-3 2 0,0-5-2 15,5-7 1-15,1-7-2 16,4-7 1-16,6-7 0 15,0-10 0-15,5-5-1 16,1-6-1-16,0-4 1 16,5-3-1-16,-4 0 1 15,-1-1 0-15,-1 2 0 16,-1 4-1-16,-13 11 2 15,18-9-1-15,-18 9 1 16,10 10 1-16,-4 2-2 16,0 0 2-16,1 4-2 15,0-3 0-15,2 3-2 16,-1-5-2-16,7 5-9 0,-15-16-28 15,29 7-1-15,-16-12-2 16,8 2 2-16</inkml:trace>
  <inkml:trace contextRef="#ctx0" brushRef="#br1" timeOffset="95107.5098">4090 9098 73 0,'2'-11'35'16,"-2"11"-1"-16,0 0-4 15,6 19-20-15,-13-2-2 16,7 14-2-16,-8 3-1 15,6 9 0-15,-5 4-2 16,6 4 0-16,-3-6-1 16,6-2 1-16,3-9-1 15,6-7 0-15,7-18-1 16,2-10 0-16,6-12 0 15,2-9 0-15,0-9 1 16,0-5-2-16,-3-3 1 16,-2 1-1-16,-6 3 1 15,-1 4-1-15,-7 8 0 16,-2 6 0-16,-7 17 1 0,0 0-1 15,0 0 0-15,7 22 0 16,-7 4 0-16,1 6 0 16,2 6 0-16,3 0 0 15,1 0 0-15,5-1 1 16,2-9-1-16,3-6 1 15,2-10 0-15,1-10 0 16,2-11 0-16,-4-8 0 16,-3-12 0-16,1-6 1 15,-3-6-1-15,-6-3-1 16,-1-3 0-16,-5-2-1 15,-1 7-3-15,-3-1-2 0,7 19-12 16,-7-6-21-16,10 15-1 16,-7-1 0-16,0 16-2 15</inkml:trace>
  <inkml:trace contextRef="#ctx0" brushRef="#br1" timeOffset="97954.7944">4182 7124 74 0,'0'0'36'16,"-4"-16"-2"-16,4 16 1 16,0 0-25-16,0 0-2 15,0 0-2-15,0 0-1 16,-3 21-1-16,5 8-1 15,-4 5-1-15,-1 9-1 16,-3 5 0-16,1 6-1 16,-1 0-1-16,0-5-1 15,5-3-3-15,-4-20-9 16,15-3-23-16,-10-23 1 0,22-1-2 15,-7-21-1-15</inkml:trace>
  <inkml:trace contextRef="#ctx0" brushRef="#br1" timeOffset="98159.815">4030 7094 108 0,'-30'5'40'0,"0"-4"1"15,18 7-2-15,12-8-33 16,9-10-2-16,21-4-1 15,13-4-1-15,14-3-2 16,4-6-1-16,10 6-4 16,-6-9-31-16,7 16-5 0,-14-3 1 15,-2 15-2-15</inkml:trace>
  <inkml:trace contextRef="#ctx0" brushRef="#br1" timeOffset="172543.2526">4173 4863 67 0,'4'-19'36'0,"-4"19"1"16,7-22-2-16,-7 22-27 16,0 0-2-16,0 0-1 15,-15 27-1-15,4 3-1 16,-1 3-1-16,-2 8 0 15,1 1 1-15,1 5-2 16,4-6 1-16,1-2-2 16,6-3 0-16,2-7-2 15,5 0-1-15,-2-13-6 16,14 2-28-16,-18-18 0 15,22 18 0-15,-22-18-2 16</inkml:trace>
  <inkml:trace contextRef="#ctx0" brushRef="#br1" timeOffset="172792.2775">3885 4934 88 0,'-16'5'39'0,"-2"-10"-1"15,18 5-1-15,0 0-33 16,17-9-1-16,7-5 0 16,11-2-2-16,8-3 1 15,4-5-3-15,9 0 0 16,-1-3-2-16,3 9-5 0,-10-6-30 15,8 9 0-15,-14-2-1 16,1 8-1-16</inkml:trace>
  <inkml:trace contextRef="#ctx0" brushRef="#br1">4513 4595 64 0,'0'0'37'0,"0"0"-1"16,0 0 2-16,-13 19-21 15,8-1-13-15,0 3-1 16,1 10 0-16,-2 4-1 16,1 10 0-16,0 3 0 15,-2 5-1-15,-1 0 2 16,1 3-2-16,0-5 2 15,2-4-2-15,1-7 1 16,1-8-1-16,6-9 1 16,-1-8-2-16,-2-15 1 15,16 4-1-15,-4-14-1 16,2-5 3-16,3-5-3 15,-1-3 2-15,2-3-2 16,1 1 1-16,-2 3-1 0,-1 4 2 16,-2 3-1-16,0 5 0 15,-5 9 1-15,3 7-1 16,-3 4 1-16,0 5 0 15,0 5 1-15,-1 4-2 16,-1 3 2-16,1 0-2 16,-2 1 1-16,0-3-3 15,1 0-2-15,-7-25-23 16,14 25-13-16,-14-25 0 15,21-7-3-15,-8-17 2 16</inkml:trace>
  <inkml:trace contextRef="#ctx1" brushRef="#br1">8940 9829 0</inkml:trace>
  <inkml:trace contextRef="#ctx0" brushRef="#br2" timeOffset="276790.6763">5038 4640 61 0,'0'0'34'15,"1"-22"0"-15,-1 22 0 16,2-20-29-16,-2 20 2 16,5-13-1-16,-5 13-1 15,0 0 1-15,0 0-2 16,0 0 1-16,0 0-2 15,0 0 1-15,-5 20-2 16,-1-1 1-16,2 11-1 16,-2 10-2-16,2 9 1 15,4 3 0-15,4 2-1 16,4-1 0-16,9-3 0 0,6-15 0 15,6-15 0-15,7-18 1 16,4-19-1-16,3-19 1 16,4-12 0-16,-1-13 0 15,-3-5 0-15,-7-2 0 16,-3 2-1-16,-8 11 1 15,-7 6-1-15,-8 16 0 16,-9 13 0-16,-1 20 0 16,-13 13 0-16,4 17-1 15,-5 13 1-15,5 11 0 16,1 7 0-16,4 0 0 15,8 0 0-15,9-9 0 16,10-10 1-16,8-16-1 0,7-12 1 16,4-20 1-16,4-13-1 15,-2-14 1-15,-2-8-1 16,-8-12 1-16,-9-3-1 15,-8-4 0-15,-7 3-1 16,-7 3 0-16,-5 6-2 16,-4 10 0-16,-1 4-1 15,5 19-3-15,-3 2-6 16,14 22-26-16,-9-9-2 15,17 36 0-15,-6-11 0 16</inkml:trace>
  <inkml:trace contextRef="#ctx0" brushRef="#br2" timeOffset="277222.7195">6131 4741 83 0,'-25'-12'39'16,"4"13"-1"-16,-13-5-1 15,6 16-31-15,-5 2 0 16,10 11-2-16,-2 7-1 16,10 5 1-16,-1-1-2 15,13 1-1-15,3-3 0 16,10-7 0-16,7-8 0 15,4-11 1-15,7-11-2 16,4-11 1-16,3-8 0 16,-2-6 0-16,-3-8 0 15,1-1-1-15,-10-2 1 0,-3 5-1 16,-7 6 0-16,-5 8 0 15,-8 9 0-15,2 11 0 16,-17 15 0-16,3 7-1 16,1 10 1-16,-2 3-1 15,6 4 0-15,1-3 0 16,10-1-2-16,8-9 0 15,9-7-1-15,6-13-3 16,11-1-3-16,-6-24-20 16,13 10-8-16,-10-15 0 15,5 3 0-15</inkml:trace>
  <inkml:trace contextRef="#ctx0" brushRef="#br2" timeOffset="277473.7446">6457 4801 72 0,'0'0'36'0,"-4"-12"-1"16,4 12 1-16,-10 14-26 15,11 8-3-15,-5-1-2 16,8 10-2-16,-3 0 0 15,5 7 1-15,1-4-1 16,2 1-1-16,4-7 1 16,1-9-1-16,2-8 0 15,4-11 1-15,-2-13-2 16,5-8 0-16,-4-10 0 15,4-7 0-15,-8-7-2 16,-1-3-1-16,-7 3-1 16,-7 1-2-16,2 12-5 15,-16-6-26-15,13 20-4 16,-10 1 0-16,11 17 1 15</inkml:trace>
  <inkml:trace contextRef="#ctx0" brushRef="#br2" timeOffset="277848.7821">6794 4848 93 0,'0'0'39'0,"-7"17"1"15,7-17-1-15,10 4-34 16,8-12-1-16,11-2-1 15,6-4-1-15,11-2-1 16,5-4 0-16,2-4 0 0,-1 3 0 16,-4-1-1-1,-9 1 1-15,-9 5 0 0,-11 2-1 16,-19 14 1-16,2-14-1 15,-15 14 0-15,-8 5 0 16,-8 10 0-16,-3 5-1 16,-3 7 1-16,-2 10-1 15,3 2 1-15,5 6-1 16,9-2 1-16,9-2-1 15,11-6-1-15,14-9 0 16,15-12-3-16,21-3-9 16,-5-25-25-16,23-4 0 15,-3-16 0-15,13-5-2 16</inkml:trace>
  <inkml:trace contextRef="#ctx0" brushRef="#br2" timeOffset="278119.8092">7539 4610 102 0,'-42'22'40'0,"12"14"0"15,-5-10-1-15,14 8-35 16,12-8-1-16,14-4-1 16,8-8 0-16,13-3-1 15,10-8 0-15,2-1-1 16,0-5 1-16,-4 4 0 15,-6 5 0-15,-10 6 0 16,-13 7-1-16,-12 7 1 16,-9 7-1-16,-10-1-1 15,-4 7-1-15,-7-6-3 0,9 8-10 16,-11-18-25-16,16 6-2 15,-5-18 0-15,12 3 0 16</inkml:trace>
  <inkml:trace contextRef="#ctx0" brushRef="#br2" timeOffset="278758.8731">5070 6882 67 0,'0'0'38'0,"0"-21"-1"16,0 21 1-16,-3-12-12 15,3 12-21-15,-6 15-1 16,2 3-1-16,2 9 0 16,-2 7-1-16,3 6-1 15,0 8 0-15,2 1-1 0,3 2 0 16,4-3-4-16,-2-8-4 15,15-3-27-15,-8-19-4 16,9-5 2-16,-5-16-2 16</inkml:trace>
  <inkml:trace contextRef="#ctx0" brushRef="#br2" timeOffset="278958.8931">5068 6838 103 0,'-4'-19'37'0,"19"8"1"15,4-4-1-15,12 4-33 0,3-7-1 16,7-1-3-16,8 1-2 16,-1-7-9-16,4 14-26 15,-14-1 0-15,-2 12-1 16,-17 3-1-16</inkml:trace>
  <inkml:trace contextRef="#ctx0" brushRef="#br2" timeOffset="279142.9115">5133 7093 105 0,'-19'14'38'16,"19"-1"1"-16,0-13-1 16,26-12-34-16,2-6-1 15,14-3-2-15,7-3-1 0,6-3-1 16,5 5-5-16,-13 0-30 15,4 12-3-15,-17 1 1 16,-9 17-2-16</inkml:trace>
  <inkml:trace contextRef="#ctx0" brushRef="#br2" timeOffset="279329.9302">5157 7347 102 0,'0'0'38'0,"36"-12"2"16,-3-11-3-16,21-7-34 15,5-6 0-15,9-5-2 16,5-2-4-16,-2-9-21 0,1 8-13 16,-10-5-1-16,0 3-2 15,-17-4 2-15</inkml:trace>
  <inkml:trace contextRef="#ctx0" brushRef="#br2" timeOffset="279531.9504">5792 6537 100 0,'-12'23'39'0,"-4"7"0"16,5 18 1-16,2 5-35 16,1 10 0-16,1 8-3 15,3 4 0-15,4 5-3 16,1-6-3-16,13 7-13 15,-9-20-22-15,14-7-1 0,-2-16 0 16,12-14-1-16</inkml:trace>
  <inkml:trace contextRef="#ctx0" brushRef="#br2" timeOffset="279899.9872">5938 7050 99 0,'-12'12'40'0,"12"6"1"15,0-18-2-15,17 10-29 16,3-12-6-16,13-2 0 16,4-8-2-16,3-2 1 15,0-6-1-15,0-2-1 0,-5 1 0 16,-7-1 0-16,-12-1 0 15,-8 3-1-15,-11 2 1 16,-8 4-1-16,-5 7 1 16,-8 4-2-16,-4 10 1 15,-4 8 0-15,-1 12 0 16,-1 9 0-16,3 8 0 15,4 4-1-15,10 1 0 16,9-3-1-16,14-3 0 16,17-16-3-16,19-5-4 15,7-25-21-15,24-2-10 16,1-18-1-16,13-5 1 15,-4-15 0-15</inkml:trace>
  <inkml:trace contextRef="#ctx0" brushRef="#br2" timeOffset="280074.0046">6713 6873 90 0,'-28'4'38'0,"-3"24"0"15,-17 4 2-15,5 19-23 16,-9 6-13-16,5 8-3 16,0 1 1-16,8-3-3 15,9-4 0-15,8-13-4 16,18-9-3-16,-2-23-29 15,23-8-2-15,0-26 1 16,12-6-1-16</inkml:trace>
  <inkml:trace contextRef="#ctx0" brushRef="#br2" timeOffset="280224.0196">6464 7076 103 0,'-2'-27'41'15,"-10"4"0"-15,12 23 0 0,-12-9-30 16,17 20-4-16,5 3-3 16,13 2-2-16,12 4-3 15,7-4-3-15,13 10-11 16,-2-16-24-16,13 5-4 15,-5-8 1-15,0 0-2 16</inkml:trace>
  <inkml:trace contextRef="#ctx0" brushRef="#br2" timeOffset="281260.1232">5024 9081 83 0,'0'-20'37'16,"3"10"-1"-16,-5-1 1 0,2 11-30 15,0 0-3-15,1 10 0 16,-6 11-1-16,1 12-1 16,-2 11 0-16,-1 9-1 15,-2 6-1-15,2 4 0 16,-1 1-1-16,2-9-3 15,8 3-6-15,-4-21-26 16,15-6-1-16,-4-21 0 16,13-9-1-16</inkml:trace>
  <inkml:trace contextRef="#ctx0" brushRef="#br2" timeOffset="281449.1406">5089 9041 99 0,'0'0'38'0,"-19"-7"1"15,19 7-1-15,19-6-34 16,4-3-3-16,9-2-1 16,5-4-6-16,13 8-30 15,-12-1-2-15,3 11-1 16,-17 0-1-16</inkml:trace>
  <inkml:trace contextRef="#ctx0" brushRef="#br2" timeOffset="281651.1616">5049 9411 96 0,'20'1'39'16,"1"-22"1"-16,17-3-1 15,-1-14-35-15,14 1-2 16,1-2-1-16,4-3-4 15,0 19-8-15,-13-8-28 16,-4 20 1-16,-26 3 0 16,-13 8-1-16</inkml:trace>
  <inkml:trace contextRef="#ctx0" brushRef="#br2" timeOffset="281817.1786">5098 9512 91 0,'0'0'36'0,"0"0"1"0,26-8 0 16,14-8-32-16,6-18-3 15,9-8-4-15,13 3-12 16,-5-14-23-16,6 2 1 16,-8-8-2-16,2 6 1 15</inkml:trace>
  <inkml:trace contextRef="#ctx0" brushRef="#br2" timeOffset="282018.199">5718 8754 90 0,'-9'23'40'0,"-8"3"0"15,8 20-2-15,-12 2-31 16,6 15-2-16,-1 8-2 16,2 9-1-16,1 3-2 0,5-6-2 15,8 4-1-15,2-18-7 16,13 1-27-16,2-21-1 15,13-12-1-15,-1-23-2 16</inkml:trace>
  <inkml:trace contextRef="#ctx0" brushRef="#br2" timeOffset="282372.2344">5853 9269 97 0,'-7'17'40'15,"0"-6"0"-15,12 9 0 0,-1-2-35 16,16-7-1-1,7-6 0-15,6-2-1 0,6-6 0 16,0-3-1-16,-2-5 0 16,-2-3-1-16,-7-6 0 15,-8-3-1-15,-11 2 1 16,-9-1-2-16,-11 4 1 15,-7 1 0-15,-4 6 0 16,-5 7-1-16,-1 9 1 16,-1 10-1-16,4 10 1 15,3 7 0-15,4 7 1 16,7 1-1-16,8 2 0 15,10-5-1-15,13-7-1 16,13-13-2-16,19-8-5 16,0-25-28-16,20-2-4 15,-1-24 0-15,12 2-1 0</inkml:trace>
  <inkml:trace contextRef="#ctx0" brushRef="#br2" timeOffset="282680.2652">6582 9105 106 0,'-33'41'40'16,"-11"2"1"-16,6 16-1 15,0-3-37-15,2 2 0 16,5-1-1-16,9-4-2 16,11-10-1-16,8-17-2 15,11-7-3-15,-8-19-4 16,33-8-4-16,-20-21 0 15,11 3 3-15,-11-9 6 0,-2-5 2 16,-4 6 5-16,-6-2 3 16,1 16 5-16,-11-6 4 15,9 26 1-15,0-10-4 16,0 10-4-16,17 13-2 15,3 1-3-15,4 1-3 16,5-4-8-16,13 12-29 16,-7-10-3-16,5 12-1 15,-9-7-1-15</inkml:trace>
  <inkml:trace contextRef="#ctx0" brushRef="#br2" timeOffset="283243.3215">5049 11119 62 0,'11'-19'39'16,"-11"19"1"-16,3-11-1 16,-3 11-19-16,0 11-15 15,-1 8-2-15,-6 11 0 16,1 10-3-16,-2 10 2 15,1 5-3-15,0 5 2 0,3 1-2 16,4-1 0-16,2-12-4 16,14 2-9-16,-2-26-24 15,11-2 1-15,-3-22-3 16,10-4 1-16</inkml:trace>
  <inkml:trace contextRef="#ctx0" brushRef="#br2" timeOffset="283439.3406">5101 11164 94 0,'0'0'39'16,"-3"-12"2"-16,17 11-3 15,4-8-36-15,15-3-1 0,8 2-2 16,6-4-3-16,12 9-9 15,-7-4-26-15,7 8 0 16,-14-1-1-16,-3 10 0 16</inkml:trace>
  <inkml:trace contextRef="#ctx0" brushRef="#br2" timeOffset="283634.3606">5164 11447 85 0,'-14'6'39'16,"14"-6"0"-16,20-2 1 15,14-3-37-15,7-14 0 0,11-1-1 16,3-2-1-16,2 0-3 16,0 9-4-16,-17 0-31 15,-1 13-1-15,-21 2-1 16,-12 13-1-16</inkml:trace>
  <inkml:trace contextRef="#ctx0" brushRef="#br2" timeOffset="283805.3776">5145 11718 91 0,'1'12'40'16,"-1"-12"-1"-16,33-11 1 16,-5-8-38-16,17-5 0 15,12-5-3-15,2-13-5 0,16 4-30 16,-10-7-4-16,6 5 1 15,-14-6-1-15</inkml:trace>
  <inkml:trace contextRef="#ctx0" brushRef="#br2" timeOffset="284017.3986">5833 11004 97 0,'-13'12'41'0,"-3"0"-2"15,6 11-2-15,-6 10-33 16,5 3-3-16,2 9 1 15,0 7-3-15,3 4 1 16,3 4-2-16,1 2-2 16,1-6-3-16,16 1-29 0,-5-14-4 15,10-4 1-15,-2-17-2 16</inkml:trace>
  <inkml:trace contextRef="#ctx0" brushRef="#br2" timeOffset="284400.4372">5925 11400 86 0,'0'0'40'16,"0"0"0"-16,8 15 1 16,-8-15-31-16,35 14-6 15,-6-14 0-15,9 0-1 16,4-4 0-16,3-1-1 15,-2-7 0-15,-3-2-1 0,-5-4 0 16,-6-2-1-16,-7-4 1 16,-12 2-1-16,-5 0 0 15,-10 1 0-15,-5 5 0 16,-7 7 0-16,-8 9 0 15,-4 10-1-15,-7 12 1 16,0 9 0-16,-1 9 0 16,3 5 0-16,5 4 0 15,9 1 0-15,11-5 0 16,11-8-1-16,20-13 0 15,15-11-3-15,20-12-1 16,8-21-3-16,21 4-17 16,-3-26-16-16,8 1 0 0,-6-13 0 15,1 4 1-15</inkml:trace>
  <inkml:trace contextRef="#ctx0" brushRef="#br2" timeOffset="284558.453">6797 11191 64 0,'-32'16'40'0,"-5"18"-2"15,-12 7 2-15,5 19-13 16,-6-3-25-16,6 4 1 15,5 0-3-15,6-6-1 16,9-5-5-16,6-21-12 16,15-3-21-16,3-26 0 15,14 4-1-15,-3-24 1 16</inkml:trace>
  <inkml:trace contextRef="#ctx0" brushRef="#br2" timeOffset="284708.468">6513 11445 106 0,'0'0'41'15,"0"0"2"-15,0 0-2 16,4 23-37-16,11-6-1 15,8 2-2-15,7 0-3 16,6-2-6-16,20 7-29 16,-11-10-6-16,13 5 1 15,-6-6-3-15</inkml:trace>
  <inkml:trace contextRef="#ctx0" brushRef="#br2" timeOffset="285495.5466">5167 13222 62 0,'4'-10'37'16,"-4"10"0"-16,0 0 0 16,0 0-32-16,-14 25 0 15,5 8-2-15,2 12-1 16,-4 10 0-16,2 7-1 0,0 4-1 15,2 3 1-15,1-1-3 16,4-12-1-16,7 2-6 16,-7-20-27-16,14-6 0 15,0-19-3-15,6-10 2 16</inkml:trace>
  <inkml:trace contextRef="#ctx0" brushRef="#br2" timeOffset="285708.5676">5186 13300 80 0,'-2'-10'40'0,"-2"-4"0"16,4 14 0-16,20-14-36 0,3 4-2 15,7-3-1-15,8-1-2 16,6 4 0-16,1-1-4 15,8 9-9-15,-11-6-25 16,1 12 1-16,-10-3-2 16,-7 12-1-16</inkml:trace>
  <inkml:trace contextRef="#ctx0" brushRef="#br2" timeOffset="285909.5881">5155 13575 76 0,'-2'13'39'0,"2"-13"0"15,28-5-1-15,2-10-35 16,17-1-1-16,0-5 0 16,5 3-2-16,0 1-2 15,-5-2-4-15,1 14-32 16,-23 2 0-16,-9 12-2 15,-21 3 1-15</inkml:trace>
  <inkml:trace contextRef="#ctx0" brushRef="#br2" timeOffset="286098.6066">5106 13897 82 0,'15'7'41'0,"5"-19"-2"0,21 0 0 15,7-14-37-15,9-4 0 16,6-7-3-16,1-7-2 15,7 13-20-15,-10-15-17 16,1 9 1-16,-14-6-1 16,-3 10 0-16</inkml:trace>
  <inkml:trace contextRef="#ctx0" brushRef="#br2" timeOffset="286306.6276">5858 13216 81 0,'-19'11'39'0,"10"8"1"15,-6 0 0-15,4 6-36 0,-5 11-1 16,6 12-1-16,-4 6-1 16,1 12-1-16,2 7-2 15,-2-2-2-15,7 8-4 16,-9-12-30-16,21 2-2 15,-6-18 0-15,14-4-1 16</inkml:trace>
  <inkml:trace contextRef="#ctx0" brushRef="#br2" timeOffset="286706.6676">5886 13755 70 0,'0'0'41'0,"0"0"-2"0,24 19 2 15,-8-24-35-15,14 7-1 16,5-6-1-16,4 0 0 16,0-5-1-16,0-2-1 15,-9-4 0-15,-2-2-1 16,-11 0 0-16,-7-2 0 15,-13 0 0-15,-6 0-1 16,-5 3 2-16,-5 1-2 16,-1 6 0-16,-5 6 0 15,-2 10 0-15,-1 11 0 16,3 11 0-16,0 4 0 15,3 10 0-15,2 2 0 0,12 1 0 16,9-6 0-16,14-6-1 16,15-13 0-16,20-11-2 15,9-17-3-15,22-6-4 16,-5-24-26-16,21 1-4 15,-5-17-1-15,3 4-1 16</inkml:trace>
  <inkml:trace contextRef="#ctx0" brushRef="#br2" timeOffset="286890.6862">6760 13539 76 0,'-52'34'41'16,"1"17"-1"-16,-5 0 0 16,2 7-35-16,6-3-1 15,11 1-2-15,5-6-2 16,11-8-1-16,11-10-2 0,5-12-2 15,13-4-12-15,-8-16-23 16,20-16 1-16,-11-9-2 16,6 1 3-16</inkml:trace>
  <inkml:trace contextRef="#ctx0" brushRef="#br2" timeOffset="287041.7013">6452 13666 75 0,'0'0'42'16,"10"-12"0"-16,10 24 0 15,-3 1-32-15,14 10-4 16,2-3-2-16,11 6-2 15,6-1-4-15,2-5-4 16,15 7-27-16,-12-13-10 16,6 1 1-16,-9-10-3 0</inkml:trace>
  <inkml:trace contextRef="#ctx0" brushRef="#br2" timeOffset="287210.7182">7218 13980 99 0,'-19'10'44'16,"8"2"1"-16,-7-18-3 15,-4-3-39-15,18-4-3 16,2-7-4-16,4 8-5 16,-13-12-28-16,15 15-7 15,-12-7 0-15,8 16-1 16</inkml:trace>
  <inkml:trace contextRef="#ctx0" brushRef="#br2" timeOffset="290247.0218">5157 15749 26 0,'-4'-25'35'15,"0"8"2"-15,-12-1 0 16,-4 14-30-16,-11 2-1 0,0 20 0 15,-10 6 1-15,1 20 0 16,-8 6-1-16,6 10-1 16,5-3-1-16,13 1 0 15,10-9-2-15,14-11-1 16,15-11 0-16,17-15-2 15,15-8-3-15,5-16-5 16,21 6-31-16,-7-14 0 16,6 10-3-16,-9-11 1 15</inkml:trace>
  <inkml:trace contextRef="#ctx0" brushRef="#br2" timeOffset="290734.0705">5555 15728 45 0,'6'-13'40'0,"-9"-4"0"15,3 17-1-15,-12-1-33 16,6 11-1-16,-6 11-2 16,-2 10 0-16,-1 10 0 15,-4 12-1-15,2 6 0 16,2 6 0-16,2-2 0 0,8 3 0 15,8-9-1-15,8-9 1 16,11-19-2-16,11-10 1 16,8-21-1-16,8-15 1 15,4-16-1-15,2-13 0 16,-4-9 1-16,-6-3-1 15,-7 2 1-15,-9-5-1 16,-9 10 1-16,-9 7-1 16,-7 11 0-16,-3 9 1 15,-5 13-1-15,4 11 0 16,-11 20 0-16,5 10 0 15,1 14-1-15,1 6 0 16,2 10-2-16,2 1-1 16,8 4-2-16,0-22-6 0,20 7-21 15,-8-28-8-15,16-9 0 16,-3-22 0-16</inkml:trace>
  <inkml:trace contextRef="#ctx0" brushRef="#br2" timeOffset="291183.1154">6279 15760 47 0,'-31'9'42'16,"16"18"-3"-16,-9-4 3 16,12 20-35-16,-6 0-1 15,6 12-2-15,0 1-1 16,8 10 1-16,-2-4-1 15,3 1-2-15,0-6 1 16,3-6-1-16,0-10 0 0,0-10-1 16,5-10 1-16,-5-21-2 15,18-6 1-15,-4-20 0 16,3-11-1-16,2-9 2 15,2-10-2-15,0-6 1 16,-1-5 0-16,-3 0 0 16,-2 1 0-16,0 9-1 15,-4 11 2-15,-1 6-1 16,-1 14 0-16,2 15 0 15,0 12 0-15,1 14 1 16,2 12-1-16,3 13 1 16,2 7 0-16,0 6-1 0,3 5 1 15,-3 4 1-15,4-1-1 16,-6-4-1-16,1-4-2 15,-5-14-5-15,6 3-10 16,-19-30-16-16,13 4-9 16,-13-16-3-16,6-17 3 15</inkml:trace>
  <inkml:trace contextRef="#ctx0" brushRef="#br2" timeOffset="291383.1354">6382 16134 61 0,'-12'-1'44'15,"12"1"-2"-15,0 0 0 16,12-10-38-16,1-1-1 0,7-1-1 16,4 1-2-16,3-4-3 15,12 12-16-15,-11-16-22 16,20 10 0-16,-6-10-3 15,15 4 0-15</inkml:trace>
  <inkml:trace contextRef="#ctx0" brushRef="#br2" timeOffset="292101.2072">6868 15996 34 0,'0'0'38'0,"0"0"1"16,0 0 0-16,-14-1-30 0,17 17-2 15,-7-1 1-15,4 17-2 16,-5 6-1-16,3 9-1 15,-2 5 0-15,1 5-2 16,-1 0 1-16,0-1-1 16,4-8-1-16,1-8 0 15,1-13 0-15,4-15 0 16,-6-12 0-16,23-20-1 15,-8-13-1-15,3-9 2 16,-2-10-1-16,2-11 0 16,0-7-1-16,-4-3 1 15,-4 1-1-15,-4 6 1 16,-1 10 0-16,-2 6-1 15,0 13 1-15,1 8 0 16,4 15 0-16,4 11 0 0,5 8 0 16,5 3-1-16,5 5 1 15,6 2 1-15,0 2 0 16,0-1-1-16,-4 3 1 15,-8 3 0-15,-8 1-1 16,-13 3 1-16,-12 1-2 16,-13-1 0-16,-12 3 0 15,-6-5-2-15,-7-1 0 16,0-9-2-16,10 2-1 15,-1-22-13-15,31 15-11 16,-2-23-11-16,25 4 0 16,5-14 0-16</inkml:trace>
  <inkml:trace contextRef="#ctx0" brushRef="#br2" timeOffset="292566.2537">7437 15829 65 0,'0'0'42'15,"-12"-1"-1"-15,12 15 0 16,-6-1-37-16,3 5 0 16,-4 7-1-16,0 10 0 15,-2 5 0-15,1 10 0 16,-2 1-1-16,4 2 0 15,3-2 0-15,6-4-1 16,3-9 0-16,12-7-1 16,5-15 1-16,9-11-1 0,4-16 0 15,5-11 0-15,-1-11 0 16,2-9 0-16,-4-5 0 15,-5-7 0-15,-7-2 1 16,-6-2-1-16,-5 8 0 16,-5 4 0-16,-4 8 0 15,-2 9 0-15,-2 13 0 16,-2 16 0-16,0 0 0 15,0 37 0-15,-6 9 0 16,-2 12 0-16,-2 10-1 16,0 4 1-16,0 2-1 15,2-6-1-15,6-8-1 16,4-17-2-16,16-7-7 0,-5-35-13 15,27 8-7-15,-14-32-9 16,18 0-2-16,-6-15 1 16</inkml:trace>
  <inkml:trace contextRef="#ctx0" brushRef="#br2" timeOffset="292747.2718">8092 16209 77 0,'-17'22'44'0,"6"6"1"16,-4-10-1-16,15-18-40 15,-12 20-2-15,12-20-3 16,-7 14-5-16,-3-21-12 16,15 21-17-16,-18-15-9 15,3 7-2-15,-12-6 1 0</inkml:trace>
  <inkml:trace contextRef="#ctx0" brushRef="#br2" timeOffset="293062.3033">7204 16481 75 0,'0'0'46'0,"0"0"-3"16,0 0 1-16,-19-15-43 15,19 15-1-15,-10-14-3 16,10 14-4-16,-14-15-15 16,14 15-20-16,0 0 0 15,0 0-3-15,0 0 2 16</inkml:trace>
  <inkml:trace contextRef="#ctx0" brushRef="#br2" timeOffset="293420.3391">6575 16542 63 0,'0'0'43'0,"-8"-12"-1"16,8 12 0-16,9-12-38 0,-9 12-1 16,5-18 0-16,-5 18-3 15,5-11-2-15,-5 11-2 16,0 0-16-16,0 0-21 15,4 18-1-15,-4-18-1 16,0 0 0-16</inkml:trace>
  <inkml:trace contextRef="#ctx0" brushRef="#br2" timeOffset="293754.3725">5876 16482 65 0,'11'-10'45'16,"3"11"-3"-16,-10-12 1 15,-4 11-39-15,0 0-2 16,6-11-1-16,-6 11-2 15,0 0-1-15,0 0-3 16,0 0-7-16,15 8-28 16,-15-8 0-16,7 13-4 15,-7-13 3-15</inkml:trace>
  <inkml:trace contextRef="#ctx0" brushRef="#br2" timeOffset="294076.4047">5263 16542 68 0,'-9'16'43'0,"-8"-16"-1"15,17 0-3-15,-13 6-37 16,13-6-3-16,2-20-4 16,1-7-18-16,20 12-18 15,-5-14-1-15,11 6-2 16</inkml:trace>
  <inkml:trace contextRef="#ctx0" brushRef="#br3" timeOffset="812314.2233">8795 3056 83 0,'0'0'36'15,"-10"-11"-2"-15,10 11 3 16,-25 2-32-16,3 5 0 15,-11 1-1-15,-2 9 0 0,-9 4-1 16,3 10 0 0,-6-2 1-16,2 6-2 0,6 0-1 15,7-2 0-15,9-1 0 16,13-7-1-16,10-3 1 15,9-8-1-15,10-6 0 16,10-3 1-16,7-3-1 16,3-5 0-16,3 0 0 15,-4-2 0-15,0 3 0 16,-5 3 0-16,-10 8 0 15,-13 6 0-15,-6 12-1 16,-13 5 1-16,-11 7 0 16,-5 3-1-16,-5 1 2 15,0-5-2-15,3-4 0 16,4-11-3-16,16-3-6 15,7-20-25-15,12-7-3 16,9-15-1-16,18-1 0 0</inkml:trace>
  <inkml:trace contextRef="#ctx0" brushRef="#br3" timeOffset="812734.2653">8984 3338 91 0,'0'0'37'16,"-18"5"-1"-16,18-5 1 15,-16 8-34-15,16-8-1 16,-12 14 0-16,11 1 0 16,-4 7-1-16,2 4 0 0,-4 5 0 15,2 6 0-15,-4 0 1 16,4-3-1-16,-1-4 1 15,2-5-1-15,3-9 1 16,1-16-1-16,10 4-1 16,3-22 1-16,6-8 0 15,2-8 0-15,4-6-1 16,2-3 1-16,-1-5-1 15,2 4 1-15,-4 5 0 16,-2 9-1-16,-6 10 0 16,-2 11 0-16,-3 14 0 15,-4 9 0-15,-4 12-1 16,1 6 1-16,-2 8-1 15,2-1-1-15,1 6-1 16,-1-8-3-16,13 9-9 0,-8-22-24 16,16 4 1-16,-5-16 0 15,12 2-2-15</inkml:trace>
  <inkml:trace contextRef="#ctx0" brushRef="#br3" timeOffset="813141.306">9474 3341 96 0,'-17'1'37'0,"6"14"2"16,-5-7-3-16,14 3-33 15,0 1 0-15,9-2-1 16,6-5 0-16,11-3 0 0,2-4-1 15,7-4 0-15,3-4 0 16,-3-2 0-16,-3-2-1 16,-5-2 0-16,-6-1 0 15,-6 0 0-15,-8-1 0 16,-10 3 1-16,-6 0-1 15,-6 7 0-15,-4 4 1 16,-3 6-1-16,-3 7 1 16,1 9-1-16,-2 8 1 15,5 6-1-15,4 2 1 16,8 3-1-16,8-3 0 15,8 0-1-15,10-7-1 16,11-8-1-16,12-5-3 16,1-22-13-16,19 6-19 0,-3-18-1 15,8 1 0-15,-7-19 1 16</inkml:trace>
  <inkml:trace contextRef="#ctx0" brushRef="#br3" timeOffset="813342.3261">10100 3006 96 0,'-15'8'37'15,"-11"5"2"-15,4 22-1 16,-11 5-34-16,8 13-1 16,0 5-1-16,7 5 0 15,5-1-1-15,7-1-2 16,8-5 0-16,11-12-2 15,12-9-3-15,3-27-15 0,18-1-16 16,-4-23-2-16,11-3 1 16,-4-22 1-16</inkml:trace>
  <inkml:trace contextRef="#ctx0" brushRef="#br3" timeOffset="813523.3442">10422 2952 98 0,'-7'14'37'0,"-14"5"2"16,6 28-2-16,-9 5-33 15,4 9-1-15,0 4-3 16,6 5-1-16,5 0-2 16,4-11-6-16,19 3-28 0,-2-17-1 15,13-2 0-15,0-17-1 16</inkml:trace>
  <inkml:trace contextRef="#ctx0" brushRef="#br3" timeOffset="813877.3796">10751 3303 94 0,'-24'-13'38'0,"3"15"1"15,-8-5-1-15,12 5-33 16,-6 10-2-16,8 4 0 15,6 5-1-15,4 3-1 16,5 2 0-16,5 1 0 0,4-1 0 16,7-1-1-16,4-4 0 15,1-3 0-15,2-1 1 16,-1-3-1-16,-1-3 1 15,-2 1 0-15,-7 1 0 16,-2-1-1-16,-8 3 1 16,-6 3-1-16,-6 0 0 15,0-3-1-15,-2 1-1 16,0-7-4-16,16 8-12 15,-4-17-20-15,11-12-2 16,8-10-1-16,18-3 0 16</inkml:trace>
  <inkml:trace contextRef="#ctx0" brushRef="#br3" timeOffset="814560.4479">10891 2964 97 0,'-9'11'37'16,"-11"-2"1"-16,-3 10-3 0,-5 3-38 15,-9-7-11 1,7 14-22-16,-6-3-1 0,10 5-2 15,7-5 1-15</inkml:trace>
  <inkml:trace contextRef="#ctx0" brushRef="#br3" timeOffset="817731.765">11695 3049 51 0,'7'-21'32'16,"2"5"2"-16,-4-5-1 15,4 10-20-15,-8-11-3 0,8 10-3 16,-5-4-1-16,-4 16 0 15,12-17-1-15,-12 17-1 16,0 0-1-16,0 14 0 16,-10 4 0-16,-1 12-1 15,-10 6 1-15,-3 16-1 16,-9 5 0-16,-2 10 0 15,-4 2 0-15,1 4-1 16,2-8 1-16,5-4-1 16,9-8 0-16,10-13-1 15,7-10 0-15,15-10 0 16,14-12 0-16,12-9 0 15,8-5-1-15,6-9 0 0,6-1-1 16,1-5-1-16,2 6-5 16,-14-9-28-16,6 15-2 15,-16-5 0-15,-2 14-1 16</inkml:trace>
  <inkml:trace contextRef="#ctx0" brushRef="#br3" timeOffset="818642.8561">12200 3312 88 0,'3'-21'38'16,"-14"-1"-2"-16,11 22 2 15,-34-10-33-15,10 20 1 16,-10 3-1-16,1 11-1 16,-1 5-1-16,2 7 0 15,3 1-1-15,4-2-1 16,9-1 1-16,8-4-2 15,9-6 0-15,10-4 0 16,10-12 0-16,9-7-1 16,6-7 1-16,9-8 1 15,1-7-1-15,2-5 2 16,-4-6-2-16,-3-3 1 15,-7 0 0-15,-7 3 0 16,-11 3-1-16,-7 7 0 0,-9 6 0 16,0 16 0-16,-14-3-1 15,0 14 1-15,-1 11-1 16,1 4 1-16,0 5-2 15,4 0 0-15,8 1-1 16,4-8-2-16,12 1-1 16,2-16-1-16,19 1-4 15,-6-23-4-15,22 11-11 16,-16-24-6-16,16 10 9 15,-18-19 11-15,5 7 5 16,-9-4 6-16,-10-3 8 16,-1 16 3-16,-18-11 14 15,6 18 6-15,-16-6-5 16,10 18-10-16,-19 7-5 0,10 12-4 15,-5 1-1-15,5 10-2 16,-2 0-1-16,3 4 1 16,7 0-2-16,2-3 1 15,6-2-1-15,5-6-1 16,6-9 2-16,4-5-2 15,4-8 1-15,2-7 0 16,1-6 0-16,-1-3 0 16,-1-7 0-16,-4 0 0 15,-5 1-1-15,-2 2 1 16,-7 2-1-16,-2 4 0 15,-7 13 0-15,0 0 0 16,0 0-1-16,4 18 1 16,-4 4 0-16,-4 1-1 15,6 4 1-15,1 0 0 0,4-3 0 16,2-4 0-16,5-7 0 15,1-9 0-15,6-7 1 16,2-10 1-16,4-6-2 16,-2-10 2-16,4-7-2 15,-2-3 0-15,-4-3-1 16,-3 2-1-16,-2 4-4 15,-10-5-8-15,8 21-25 16,-16-5-1-16,0 25 0 16,7-14 0-16</inkml:trace>
  <inkml:trace contextRef="#ctx0" brushRef="#br3" timeOffset="818798.8717">13262 3442 101 0,'-6'36'38'0,"3"8"1"16,-10-9-4-16,3 2-34 15,3 3-5-15,-6-15-31 16,13 1-4-16,0-26 2 16,7 18-4-16</inkml:trace>
  <inkml:trace contextRef="#ctx0" brushRef="#br3" timeOffset="819669.9588">13885 3206 86 0,'0'0'37'15,"-1"-13"-1"-15,1 13 2 16,0 0-33-16,-7 24 0 16,0-4-1-16,2 8-1 15,-8 6 0-15,4 7-1 16,-5 1 0-16,3 2-1 0,3-6 1 15,5-2-1-15,4-11 0 16,8-8 0-16,7-8-1 16,8-15 1-16,3-9-1 15,8-8 1-15,1-8-1 16,-1-4 1-16,-3-3-1 15,-1 1 1-15,-5 2-1 16,-6 5 0-16,-3 7 0 16,-8 6 0-16,-9 17 0 15,0 0 0-15,0 0 0 16,6 24 0-16,-11 6-1 15,1 1 2-15,-1 9-2 16,1 1 1-16,4 1 1 16,4-4-2-16,5-6 2 15,4-7-1-15,6-10 2 0,5-9-2 16,3-10 1-16,4-10 0 15,0-11 0-15,-1-3 0 16,-2-9-1-16,-4-5 1 16,-2-2-1-16,-5 2 0 15,-5 1 0-15,-5 2-2 16,0 10 0-16,-4 3-1 15,1 10-3-15,-5 1-2 16,15 26-18-16,-14-11-14 16,19 19 1-16,-9-5-1 15,11 6 2-15</inkml:trace>
  <inkml:trace contextRef="#ctx0" brushRef="#br3" timeOffset="820109.0027">14850 3236 64 0,'-25'-19'38'16,"8"22"0"-16,-12-5 1 16,3 23-11-16,-5-5-23 15,5 12 1-15,0 3-2 16,4 4-1-16,2 0 0 15,10 0-2-15,1-1 2 16,12-2-2-16,6-9 0 16,6-6-1-16,8-9 1 15,6-5-1-15,4-10 1 16,-1-5-1-16,2-9 0 0,-1-4 1 15,-5-6-1-15,-4 0 0 16,-4-2 1-16,-7 1-1 16,-5 4 0-16,-3 8-1 15,-3 5 1-15,-2 15 0 16,0 0-1-16,-19 18 1 15,11 6-1-15,-2 8 0 16,3 3-1-16,-1 3 0 16,8-1 0-16,0-3-3 15,9-3 0-15,0-13-4 16,20 6-19-16,-6-20-11 15,10-1 2-15,-4-15-2 16,4 2 2-16</inkml:trace>
  <inkml:trace contextRef="#ctx0" brushRef="#br3" timeOffset="820422.034">15188 3274 91 0,'0'11'38'0,"-10"0"-1"15,9 16 1-15,-8 1-31 16,4 8-3-16,1 1 1 15,1 5-2-15,1-4 1 16,3-2-2-16,1-5 1 16,8-6-2-16,2-12 1 15,6-8 0-15,3-11-2 16,6-9 1-16,4-11-1 15,0-8 1-15,-1-6-1 0,0-5 1 16,-2-6-2-16,-5 2 0 16,-4 5 0-16,-8 2-1 15,1 11-2-15,-10 3-1 16,-2 28-12-16,-1-23-22 15,1 23-1-15,0 0 1 16,-4 27-1-16</inkml:trace>
  <inkml:trace contextRef="#ctx0" brushRef="#br3" timeOffset="820782.0699">15557 3401 101 0,'5'13'40'0,"-5"-13"-1"16,21 2 1-16,-11-9-36 15,15 0 0-15,6-6-1 16,3 3 0-16,1-8-2 16,2 1 1-16,-6-4-1 15,-5 4 0-15,-8-3 0 16,-4 3 0-16,-12-1 0 15,-9 7-1-15,-11 4 1 16,-5 6 0-16,-5 6-1 16,-1 5 1-16,-5 11 0 15,0 6-1-15,3 1 1 16,7 4 0-16,5-1 0 15,10-1 0-15,5-7-1 16,11-5 0-16,13-7-2 0,3-11-4 16,24 9-16-16,-8-23-19 15,22 5-1-15,-3-14-1 16,13 4-1-16</inkml:trace>
  <inkml:trace contextRef="#ctx0" brushRef="#br3" timeOffset="821287.1205">16761 2995 90 0,'-11'-36'37'16,"3"12"2"-16,-14-10 0 16,7 11-32-16,-9 2-2 15,-1 11 0-15,-4 7-1 0,-2 12-1 16,-4 8 0-16,1 12-1 15,-1 9 0-15,1 8-2 16,1 7 2-16,6 7-2 16,0 1 1-16,10 6-1 15,3-5 0-15,7-3-2 16,7-5-2-16,3-10-3 15,13 5-24-15,-8-29-10 16,12 1 1-16,-20-21-1 16</inkml:trace>
  <inkml:trace contextRef="#ctx0" brushRef="#br3" timeOffset="822445.2363">16375 3285 103 0,'0'0'39'16,"0"0"2"-16,0 0-2 15,-6 12-36-15,18-11-1 16,10 2 1-16,1-1-1 16,7 0 0-16,6-2 0 15,2 1-1-15,-1 1 0 16,0 1-1-16,-4 0 1 15,-3 4-1-15,-7 2 1 16,-6 3-1-16,-7 2 1 16,-6 1-1-16,-6 2 0 15,-3 1 1-15,-5 4-1 0,1 0 0 16,-4-1 0-16,2 2 0 15,2-2 1-15,0-4-2 16,4-2 2-16,2-3-1 16,3-12-1-16,0 0 1 15,20-14 0-15,-8-6-1 16,2-4 0-16,4-9 1 15,-2-6-2-15,2-6 2 16,-2 3-1-16,-2 1 1 16,3 7-1-16,-6 3 1 15,1 8-1-15,-1 8 1 16,0 9 0-16,-1 8 0 15,3 9 0-15,1 1 0 16,3 1 0-16,5 1 0 0,4 0 0 16,5-2 0-16,1-4 0 15,2-4 0-15,0-3 0 16,-4-1 0-16,-5-2 0 15,-5-1 0-15,-10 1-1 16,-10 2 2-16,0 0-1 16,-17 4 0-16,-4 2 0 15,-3 6 1-15,-3 1-1 16,1 5 0-16,1 2 1 15,3 2 0-15,5 0-1 16,5-2 1-16,10 0-1 16,3-4 0-16,8-1 0 15,8-5-1-15,5-4 1 16,3-6-1-16,4-7-1 15,2-3 1-15,-1-5 0 0,-2-5-1 16,-1-4 1-16,-7-2 0 16,-4-1 0-16,-4-1 0 15,-6 3 1-15,-1 3 0 16,-2 1 0-16,-1 7-1 15,-2 3 1-15,0 11 0 16,0 0 0-16,0 0 0 16,16-6 0-16,-16 6 1 15,22 8-1-15,-8-4 1 16,3 0 0-16,4 1 1 15,-3-2-1-15,4 2 0 16,-4 2 0-16,-1 2 0 16,-5 2 0-16,-3 2-1 15,-8 5 1-15,-5 0-1 0,-7 5 1 16,-3-2-1-16,-3 1 1 15,-3 0-1-15,4-5 0 16,1-3 0-16,4-5 0 16,11-9 1-16,0 0-2 15,0 0 1-15,21-21 0 16,-2 4 1-16,3-3-1 15,1 2 0-15,0-2 0 16,-2 4 1-16,-4 2-1 16,-1 6 1-16,-4 6-1 15,-12 2 1-15,11 15-1 16,-11 0 0-16,-3 6 1 15,-1 0-1-15,-1 5 0 0,3-3 0 16,2-2-1-16,4-6-1 16,10-7-1-16,8-11-1 15,15-6-5-15,-2-18-11 16,27 5-17-16,-10-23-4 15,11 5 1-15,-7-18-2 16</inkml:trace>
  <inkml:trace contextRef="#ctx0" brushRef="#br3" timeOffset="822610.2528">18040 2951 92 0,'-21'25'39'16,"-11"5"1"-16,6 16-2 16,-10 1-32-16,10 9-3 15,8 2-2-15,3 0-1 0,2 4-5 16,3-21-11-16,10 9-22 15,-2-18-1-15,6 1-1 16,-4-19 0-16</inkml:trace>
  <inkml:trace contextRef="#ctx0" brushRef="#br3" timeOffset="823058.2969">17767 3239 93 0,'0'0'39'0,"0"0"1"15,21 14-1-15,-3-24-32 16,21 5-4-16,11-3 1 0,6-4-2 16,7 2 0-16,2-3 0 15,-8 4-1-15,-6-1-1 16,-7 4 1-16,-12 3 0 15,-17 1-1-15,-15 2 1 16,-8 12-1-16,-10-1 1 16,-6 2 0-16,-2 2-1 15,1 2 0-15,2 1 0 16,6 1 1-16,6-3-1 15,11-2 0-15,9-4 0 16,3-2-1-16,9-3 1 16,3 0 0-16,1-2 1 15,-1 2-1-15,-1 3 1 16,-3 3-1-16,-7 2 1 15,-8 5 0-15,-7 2 0 0,-7 6-1 16,-8-1 0-16,-4 5 0 16,-6-6-2-16,3 3-3 15,-9-13-11-15,21 12-18 16,-14-20-9-16,13 6 2 15,-5-16-2-15</inkml:trace>
  <inkml:trace contextRef="#ctx0" brushRef="#br3" timeOffset="830995.0912">18737 3590 95 0,'-11'14'39'16,"-7"-7"1"-16,6 12-2 15,-13-4-37-15,10 2 0 16,6 6-1-16,3 2-2 16,7 7-7-16,-3-7-28 0,13 5-1 15,2-10 0-15,11 4-2 16</inkml:trace>
  <inkml:trace contextRef="#ctx0" brushRef="#br3" timeOffset="834229.4146">19316 3187 76 0,'-1'-22'37'0,"1"22"-1"16,-4-16 1-16,4 16-32 0,0 0-1 15,0 0 0-15,-4 18 0 16,6 8-1-16,-4 9-2 15,2 7 1-15,-1 8-1 16,1 8 0-16,-3 4 0 16,2 1-1-16,-2-3-1 15,-2-6-1-15,6-4-3 16,-4-19-9-16,11-1-24 15,-8-30 1-15,16 12-1 16,-7-30 0-16</inkml:trace>
  <inkml:trace contextRef="#ctx0" brushRef="#br3" timeOffset="834469.4386">19175 3117 94 0,'-38'-4'39'0,"10"15"1"16,2-7-2-16,3 9-34 15,23-13-1-15,8 14 0 16,18-14-1-16,13-1 0 16,12-5 0-16,10-2-1 15,10-5-2-15,4-2 0 16,3 8-3-16,-4-8-7 15,4 18-27-15,-18-2-3 16,0 15 1-16,-17 0-1 16</inkml:trace>
  <inkml:trace contextRef="#ctx0" brushRef="#br3" timeOffset="834666.4583">19825 3549 86 0,'-32'19'41'16,"10"0"-1"-16,-4-8 0 15,12-1-25-15,14-10-15 16,-6-10-3-16,27 2-8 16,1-16-26-16,22 2-2 15,-1-13 0-15,17 6-2 16</inkml:trace>
  <inkml:trace contextRef="#ctx0" brushRef="#br3" timeOffset="834897.4814">20325 3133 94 0,'-15'2'38'16,"-7"-4"1"-16,8 10-1 15,-10 1-35-15,12 10-1 16,3 6 0-16,5 11 1 15,0 8-2-15,0 7 0 16,3 5-1-16,0 3-2 16,3 7-7-16,-6-16-28 15,13 2-3-15,-3-14 1 16,12-3-2-16</inkml:trace>
  <inkml:trace contextRef="#ctx0" brushRef="#br3" timeOffset="835566.5483">20702 3173 98 0,'-4'18'39'0,"-9"-2"1"15,10 15-2-15,1 2-35 16,-3 8 0-16,0 5 0 16,3 6-1-16,-2 2 0 0,2-1 0 15,0 0-1-15,1-4 0 16,3-7-1-16,-1-6 0 15,4-8 0-15,-2-10 0 16,-3-18-1-16,11 6 1 16,-4-20 0-16,1-8-1 15,0-10 1-15,0-7 0 16,-2-11-1-16,1-8 2 15,-4-6-1-15,0-7 0 16,-1-1 0-16,4 1 0 16,1 5 1-16,3 3-1 15,5 11 1-15,7 7-1 16,5 17 1-16,5 6 0 15,4 14 0-15,2 8-1 16,-3 5 1-16,1 9 0 0,-8 6-1 16,-5 4 0-16,-14 5 0 15,-11 7 0-15,-13 3 0 16,-10 0 0-16,-8 1 0 15,-9-2 0-15,-5-2 0 16,-1-6 0-16,4-3 0 16,6-9-1-16,8-3 1 15,10-3 1-15,20-12-1 16,-1 18 1-16,22-9 0 15,10 3-1-15,10 2 1 16,7 5 0-16,7 6 1 16,7-2-2-16,-4 4 2 15,0 1-2-15,-3 2 0 16,-7-4-3-16,-1 3-2 0,-12-15-12 15,11 12-21-15,-17-18-4 16,9 0-1-16,-6-15 0 16</inkml:trace>
  <inkml:trace contextRef="#ctx0" brushRef="#br3" timeOffset="835731.5648">21642 3527 115 0,'-31'2'43'0,"7"9"-1"16,-10-13-3-16,17 2-40 15,-3 3-6-15,-3-14-19 16,13 15-15-16,-5-11-1 0,15 7-2 16,-26 3 2-16</inkml:trace>
  <inkml:trace contextRef="#ctx0" brushRef="#br3" timeOffset="835935.5852">20581 3796 106 0,'-24'6'41'0,"2"-15"1"16,22 9-4-16,8-26-40 15,6-4-6-15,25 11-29 16,-2-12-2-16,11 8-2 15,-1-4 0-15</inkml:trace>
  <inkml:trace contextRef="#ctx0" brushRef="#br3" timeOffset="836252.6169">21883 3674 115 0,'-18'9'42'0,"-4"-12"2"16,11 4-4-16,-3-7-40 15,10-7-7-15,23 13-17 16,-6-16-16-16,11 7-3 15,-5-6-1-15,8 2 1 16</inkml:trace>
  <inkml:trace contextRef="#ctx1" brushRef="#br3" timeOffset="695392.5323">25023 12720 0</inkml:trace>
  <inkml:trace contextRef="#ctx0" brushRef="#br3" timeOffset="1.21197E6">7508 5488 45 0,'0'0'31'0,"0"0"1"15,0 0-1-15,0 0-22 16,11 28-2-16,-11-9-2 16,5 16 0-16,-5 4 0 15,1 14 0-15,-6 1 0 0,2 8-2 16,-1 1 0-16,-1-2 0 15,1-4 0-15,3-2-2 16,1-16 2-16,3-7-3 16,-2-12 0-16,-1-20 0 15,14 1 1-15,-5-21-1 16,1-10-2-16,-2-9 4 15,-1-14-4-15,1-6 2 16,-5-5-2-16,2-8 2 16,-3 3-1-16,3 1 0 15,-2 6 2-15,2 3-2 16,2 9 2-16,5 10 0 15,5 8 0-15,3 9-1 0,4 8 1 16,6 9 0-16,1 6-1 16,3 7 1-16,0 5-1 15,-2 9 0-15,-3 6 0 16,-4 4 0-16,-8 6 0 16,-13 3-1-16,-4 0 1 15,-12 0 0-15,-8 0-1 16,-10-7 1-16,-4-4 0 15,-4-1 0-15,-1-11 0 16,1-1 0-16,5-6 0 16,9 0 0-16,4-2 1 15,20-8 1-15,-14 20-2 16,22-10 3-16,4 10-1 15,9-3-1-15,5 8 2 0,4 1-2 16,5 3 1-16,2-3-4 16,5 3 1-16,-7-9-10 15,10 4-25-15,-11-9 1 16,6 1-2-16,-8-13 0 15</inkml:trace>
  <inkml:trace contextRef="#ctx0" brushRef="#br3" timeOffset="1.2124E6">8153 5793 86 0,'0'0'34'0,"-6"30"1"0,5-16-1 15,8 9-32-15,4-7 3 16,8 2-3-16,5-6 3 16,7-2-4-16,4-7 0 15,6-4 1-15,1-9-1 16,4-5 1-16,1-10-3 15,-4-2 0-15,-3-8-1 16,-6-2 2-16,-8 0 1 16,-8 2-3-16,-12 2 2 15,-11 7-1-15,-12 8 2 16,-5 12 0-16,-14 10 0 15,-5 17 1-15,-5 9-1 16,-1 10 2-16,3 10 0 16,4 3-1-16,9 1 0 0,10 0-1 15,16-5-1-15,15-12-2 16,22-7-3-16,8-22-13 15,24 0-21-15,7-19 3 16,15 0-3-16,-3-16 3 16</inkml:trace>
  <inkml:trace contextRef="#ctx0" brushRef="#br3" timeOffset="1.21272E6">9018 5634 87 0,'-36'14'36'16,"-7"-4"0"-16,11 15 0 0,-3-10-32 15,9 8 0-15,10-8-1 16,9 3-1-16,7-5 0 16,18-2 1-16,7-4-2 15,9-3 2-15,6 0-2 16,4-1 1-16,-2 4-1 15,-4 0 1-15,-9 4-1 16,-8 9-2-16,-14 4 4 16,-12 4-4-16,-7 3 3 15,-9 2-2-15,-1-1 2 16,-5-4-4-16,7-5 2 15,3-8-3-15,17-15-2 16,0 0-5-16,27-15-25 16,-3-12-3-16,19 0 0 0,-3-17 0 15</inkml:trace>
  <inkml:trace contextRef="#ctx0" brushRef="#br3" timeOffset="1.2129E6">9418 5656 79 0,'1'14'36'15,"-13"7"0"-15,2 18 3 16,-11 3-31-16,2 8-1 15,-4 4-1-15,3 4-1 16,5-4-1-16,6-8-1 16,8-5-2-16,4-14-4 15,17-1-9-15,1-26-24 16,16-8-3-16,-3-20 2 15,13-2-3-15</inkml:trace>
  <inkml:trace contextRef="#ctx0" brushRef="#br3" timeOffset="1.21305E6">9547 5451 69 0,'-16'11'24'16,"-2"3"-20"-16,9 1-4 15,7 1-33-15,22 1 1 16</inkml:trace>
  <inkml:trace contextRef="#ctx0" brushRef="#br3" timeOffset="1.21336E6">9916 5594 86 0,'-35'18'37'16,"-15"-6"0"-16,10 12 0 16,-3-10-31-16,10 10 0 15,8-7-2-15,12 3-1 16,13-7-1-16,14 2-1 15,9-3 0-15,12 0 2 16,2-2-2-16,3-2 1 16,-5 6-1-16,-4 0 1 15,-12 9 0-15,-10-1 0 16,-16 5 0-16,-9 5-2 15,-9-1 2-15,-6 2-3 16,0-4 3-16,3-5-4 16,9-3-2-16,5-17-4 0,28-5-30 15,2-19-1-15,26-3-1 16,5-15 0-16</inkml:trace>
  <inkml:trace contextRef="#ctx0" brushRef="#br3" timeOffset="1.21359E6">10578 5268 93 0,'-26'24'39'16,"4"14"0"-16,-9 1 0 15,-6 15-34-15,11 4-1 16,3 10-1-16,-2 2-1 15,7-1 1-15,2 2-1 0,4-8-2 16,4-4-1-16,1-9-5 16,11 0-23-16,-7-22-9 15,10-4 1-15,-7-24-3 16</inkml:trace>
  <inkml:trace contextRef="#ctx0" brushRef="#br3" timeOffset="1.21414E6">10268 5692 91 0,'4'17'38'16,"-4"-17"0"-16,34 12 1 15,1-15-37-15,16 0 1 16,12-7-1-16,15-4-1 0,5-2 0 15,3-5-1-15,-4 5 1 16,-3 2-1-16,-10 4 0 16,-15 4 0-16,-17 6 1 15,-17 6-1-15,-17 5 1 16,-12 9 1-16,-18 5-1 15,-10 4 3-15,-9 2-2 16,-5 5 2-16,-1-1-2 16,3 1 1-16,5 0 1 15,7-7-1-15,14-2 0 16,12-3-3-16,16-8 2 15,12-4-1-15,12-8 1 16,10-8-3-16,9-6-1 0,8-7 2 16,-2-5-2-16,1-8 2 15,-7-5-2-15,-5-3 0 16,-8 2-1-16,-9 0 2 15,-9 6 1-15,-12 4-2 16,-7 7 2-16,2 19-3 16,-26-3 4-16,3 19 1 15,-2 7-2-15,0 7 2 16,3 6 0-16,3 1-1 15,9 0 1-15,8-4-1 16,17-5-1-16,8-12-6 16,17 2-3-16,-4-20-29 15,23 0-4-15,-5-15 3 16,10-2-4-16</inkml:trace>
  <inkml:trace contextRef="#ctx0" brushRef="#br3" timeOffset="1.2145E6">11618 5656 89 0,'-13'12'39'0,"-15"5"0"15,1 14 4-15,-8-3-35 16,5 9-2-16,-2-2 0 16,5 5-2-16,4-7 1 15,9-3-2-15,7-9 0 16,8-4-4-16,-1-17 5 15,27 4-4-15,-4-17-1 16,7-7 2-16,6-6-3 16,-1-8 4-16,2-5-4 0,1 0 1 15,0-1-1-15,-6 6 1 16,-4 4 2-16,-3 9-3 15,-8 9 3-15,-5 8-3 16,-6 17 3-16,-6 8 2 16,-6 9-3-16,-4 4 2 15,0 7-1-15,-2 0-1 16,6 2 0-16,1-3-2 15,16-4-2-15,2-13-11 16,27 2-22-16,-5-15-4 16,21-1 0-16,-2-17 0 15</inkml:trace>
  <inkml:trace contextRef="#ctx0" brushRef="#br3" timeOffset="1.21476E6">12373 5658 101 0,'-22'-4'37'0,"-13"-3"4"15,4 14-1-15,-16 0-34 16,8 14-1-16,-3 4-2 16,3 5 1-16,2 3-1 15,9 4 0-15,7 1-1 16,14-2 0-16,7-4 1 15,13-10-3-15,12-7 0 16,12-8-4-16,11-5 0 16,-1-17-14-16,15 4-24 15,-11-17 1-15,10 4-1 0,-10-13 2 16</inkml:trace>
  <inkml:trace contextRef="#ctx0" brushRef="#br3" timeOffset="1.21514E6">12492 5738 98 0,'-23'20'39'0,"8"7"5"15,-4-8-5-15,19-4-31 16,2 2-3-16,14-3-1 16,6-6-2-16,8-2 0 15,7-6 0-15,4-4-2 16,6-4 1-16,-1-4 0 15,-3-7-1-15,-5 2 0 16,-5-6 0-16,-9-3-2 0,-10 0 2 16,-6-1-2-16,-12 2 1 15,-8 4-1-15,-10 11 3 16,-5 2-1-16,-11 10 0 15,-3 12 1-15,2 10 0 16,-3 8 3-16,4 4-3 16,8 4 1-16,6 1 1 15,10-2-1-15,9-4 0 16,14-9-2-16,12-6 0 15,8-10-4-15,14 3-6 16,-7-21-20-16,21 4-13 16,-5-12 2-16,13 1-4 15,-9-9 3-15</inkml:trace>
  <inkml:trace contextRef="#ctx0" brushRef="#br3" timeOffset="1.21532E6">13150 5858 122 0,'-14'8'42'0,"13"4"1"16,1-12-3-16,13-5-39 16,21 0-4-16,5-11-11 15,18 9-25-15,1-11-3 16,20 4 1-16,1-13-2 15</inkml:trace>
  <inkml:trace contextRef="#ctx0" brushRef="#br3" timeOffset="1.21597E6">14235 5644 95 0,'-14'-24'38'15,"1"15"0"-15,-14-1 0 16,0 11-35-16,-13 8 1 15,0 14-1-15,-5 6-1 16,2 10 1-16,4 3 1 16,11 5-1-16,12-1-1 15,14-5-1-15,21-3-2 16,15-19-3-16,26 8-19 15,5-26-16-15,22 0-1 16,1-17 2-16,10-3-4 16</inkml:trace>
  <inkml:trace contextRef="#ctx0" brushRef="#br3" timeOffset="1.21683E6">14716 5670 99 0,'-45'12'39'0,"2"14"4"15,-15-3-4-15,13 12-33 16,-3 0-1-16,9 7-1 15,5-2 0-15,15 2-1 16,13-9 0-16,18 0-3 16,19-11 2-16,13-9-1 15,13-8-2-15,10-11 1 16,3-6-1-16,3-12 0 0,-4-6-2 15,-8-5 2-15,-12-1-1 16,-13-2 2-16,-15-5-3 16,-16 8 2-16,-14 2-1 15,-11 9 1-15,-11 7 2 16,-7 12-2-16,-6 6 2 15,5 8 1-15,4 8-1 16,10 5 2-16,12-1-2 16,14 0 2-16,18-6-3 15,14-7 2-15,18-4-1 16,8-4-1-16,8-5 0 15,5-4 0-15,-5 0 1 16,-7-2-1-16,-11 3 1 16,-6 0-1-16,-17-1 1 0,-10 7-3 15,-16 2 3-15,0 0-1 16,-27 15 0-16,6 0-1 15,-4 1 2-15,-1 7-2 16,1 4 2-16,0-2 0 16,7-1 0-16,5-3-2 15,10-5 2-15,3-16-1 16,16 8 0-16,3-14 0 15,8-8-1-15,2-6 3 16,2-6-3-16,2 0 2 16,-1-10-2-16,-3 4 0 15,-1-1 0-15,-8 3 1 16,-2 7 0-16,-3 5-2 15,-3 6 2-15,-12 12-2 16,14 3 3-16,-11 12-1 0,-2 3 0 16,-1 4 2-16,-1 2-2 15,3-1 3-15,0-2-3 16,1-7 2-16,3 0-2 15,-6-14 3-15,23 1-3 16,-3-10 0-16,3-9 0 16,2-5 0-16,2-2 0 15,-1-3-2-15,-2 0 4 16,-1 7-5-16,-6 0 3 15,-6 10-2-15,-11 11 2 16,0 0 0-16,-5 27 1 16,-3-6 1-16,0 5-3 15,-1 1 4-15,4 2-6 16,5-5 0-16,9 2-4 0,-9-26-8 15,43 23-19-15,-15-24-9 16,15-1 2-16,1-12-2 16</inkml:trace>
  <inkml:trace contextRef="#ctx0" brushRef="#br3" timeOffset="1.21733E6">16162 5260 104 0,'-18'21'40'15,"-7"2"1"-15,8 19-1 16,-4 1-35-16,2 7-1 16,-1 2-1-16,3 6 0 0,4 0-1 15,3-3 2-15,3-5-3 16,1-7 1-16,4-5-1 15,2-9 0-15,3-7-1 16,-3-22 1-16,18 11-1 16,-4-18 0-16,2-7 0 15,2-5 3-15,4-6-5 16,0-4 1-16,5-2 1 15,-2-2 0-15,3 3 0 16,1 2-3-16,3 4 3 16,-2 5-3-16,1 11 3 15,-2 7 0-15,-5 7 0 16,-1 10 0-16,-6 6-1 0,-9 7 1 15,-8 3 0-15,-6 5 1 16,-13-3 0-16,-4 4 0 16,-7-3 0-16,-6-5 0 15,-6 1-1-15,2-8 1 16,1-5-1-16,0-7-2 15,12-4-2-15,3-10-2 16,24 3-9-16,-11-25-13 16,27 10-14-16,4-13 2 15,21 2-3-15,3-10 4 16</inkml:trace>
  <inkml:trace contextRef="#ctx0" brushRef="#br3" timeOffset="1.21772E6">16863 5595 99 0,'-20'6'40'0,"-10"-5"1"16,3 12-1-16,-1-2-35 15,3 12-1-15,-4 0 0 16,6 7 1-16,4-2-3 16,10 2 1-16,8-1-2 15,10-5 1-15,11-4-2 16,9-10 1-16,4-7 0 15,8-7-1-15,2-7 0 16,0-6 2-16,-5-6-1 0,-6-3-2 16,-10-6 2-16,-3 4-2 15,-12-4 2-15,-10 7-4 16,-6 3 3-16,-8 5-4 15,-4 9 3-15,-6 4-3 16,6 11-4-16,-11-7-9 16,23 15-23-16,-10-5-2 15,16 5 1-15,3-15-1 16</inkml:trace>
  <inkml:trace contextRef="#ctx0" brushRef="#br3" timeOffset="1.21829E6">17421 5589 97 0,'-4'-14'39'16,"-11"-3"1"-16,3 15-3 15,-13 0-33-15,-2 11 1 16,-5 3-2-16,-1 10 0 16,-2 1-1-16,7 6 1 15,4 0-2-15,10-1 3 16,8-4-3-16,14-2 2 15,11-6-3-15,12-6 3 16,6 1-3-16,5-5 2 16,1-2-2-16,-3 0 1 15,-5 0-1-15,-7 3-1 16,-13 4 3-16,-14 2-3 0,-14 4 3 15,-11 1-3-15,-10 2 3 16,-3 3-3-16,-2 0 1 16,2-4-4-16,9 7-6 15,1-23-14-15,27 9-17 16,0-12-1-16,39-7-1 15,-4-6 1-15</inkml:trace>
  <inkml:trace contextRef="#ctx0" brushRef="#br3" timeOffset="1.21846E6">17787 5957 121 0,'-21'6'45'16,"5"2"-1"-16,-8-13-1 15,11-7-41-15,2 2-2 0,6-7-8 16,17 10-23-16,-9-11-11 15,8 7-3-15,-1-5 2 16,5 7-3-16</inkml:trace>
  <inkml:trace contextRef="#ctx0" brushRef="#br3" timeOffset="1.22421E6">9296 6436 62 0,'0'0'33'16,"-16"-10"-2"-16,-2 13 1 16,-12-4-22-16,1 13-3 15,-11 0 0-15,-1 18-3 16,-6 2 1-16,3 15 0 15,-2 6-1-15,12 7 0 16,5 2-1-16,15 2 0 16,15 0-3-16,18-11 1 15,19-4-8-15,10-19-20 16,28-3-9-16,1-16 0 15,17-4 0-15</inkml:trace>
  <inkml:trace contextRef="#ctx0" brushRef="#br3" timeOffset="1.22451E6">9819 6571 82 0,'-18'-17'32'0,"-5"1"2"15,3 7-1-15,0 1-29 16,-2 12-1-16,-5 1 2 16,2 13 2-16,-4 2-2 15,0 9 0-15,-1 6-1 0,5 6 0 16,0 2-1-16,8 2 0 15,8-1-2-15,9-3-2 16,13-3-1-16,6-9-2 16,18-2-5-16,-2-17-23 15,21 0-6-15,-3-13 2 16,14-2-1-16</inkml:trace>
  <inkml:trace contextRef="#ctx0" brushRef="#br3" timeOffset="1.22536E6">10094 6712 100 0,'-20'5'36'16,"-14"1"2"-16,2 17-2 0,-11 2-32 16,6 8 0-16,3 2-1 15,6 6 0-15,6-2-1 16,9-1 0-16,11-6-1 15,16-8 1-15,11-11-1 16,15-8-1-16,8-16 1 16,5-4-1-16,5-9 0 15,-1-8-1-15,-6-2 0 16,-7-2 0-16,-10 3 0 15,-15 1 0-15,-8 8 0 16,-11 3 0-16,-9 7 1 16,-5 7 0-16,-5 5 1 15,-1 5 0-15,2 2-1 0,4 3 2 16,14-8-1-16,-6 15 0 15,6-15 0-15,25 5 1 16,1-6-1-16,3-3 0 16,5 1 0-16,-1-2 0 15,0 3-1-15,-5 2 1 16,-4 2-1-16,-7 7 1 15,-6 6-1-15,-7 4 0 16,-4 6 0-16,-5 4 0 16,-4 4 0-16,0 0 0 15,0-3 0-15,-2-3 0 16,7-11 0-16,3-3 0 15,1-13 0-15,18-17 0 16,2-5 1-16,5-9-1 0,4-5 0 16,4-6 0-16,-3 2 1 15,1 4-1-15,-8 8 1 16,-3 3-1-16,-6 8 1 15,-14 17-1-15,0 0 0 16,0 0 1-16,1 17 0 16,-7 2-1-16,3-1 0 15,-1 3 1-15,4-1-1 16,8-3 0-16,5-6 0 15,5-5 1-15,4-7-1 16,4-4 1-16,3-6-1 16,5-8 1-16,-3-3-1 15,2-5 0-15,-2-5 1 16,0-2-2-16,-2-1 1 15,-1 6-2-15,-4 2 2 0,-3 10-3 16,-5 10 4-16,-16 7-1 16,9 21 0-16,-13 10 1 15,-10 10-1-15,-2 4 2 16,1 11-4-16,-3-6 3 15,9 1-6-15,1-10-2 16,18 2-12-16,-6-26-19 16,24-4-2-16,-3-19 0 15,13-2 1-15</inkml:trace>
  <inkml:trace contextRef="#ctx0" brushRef="#br3" timeOffset="1.22592E6">11309 6695 102 0,'-11'13'37'0,"-9"0"1"15,3 14-1-15,-4 2-29 16,6 7-4-16,-2 2 0 16,7 2-1-16,3-1-1 15,5 2 0-15,-1-9-1 16,7-4 0-16,-2-9 0 15,3-6-1-15,-5-13 0 16,16-5 1-16,-4-12-1 16,2-7 0-16,-1-7 0 15,4-7 0-15,0-5 0 16,3-5 0-16,1 0 0 15,-2 5 0-15,-1 3 0 16,1 6 0-16,-2 7 0 0,0 6 0 16,-1 11 0-16,-2 10 1 15,0 7-1-15,-1 8 0 16,-1 7 0-16,-2 6 0 15,0 4 1-15,-3 4-1 16,-5-1-1-16,-2 5 1 16,-5-4 0-16,-5-1 0 15,0-5 0-15,-5-5 0 16,-3-6 0-16,-2-5 0 15,-1-7 0-15,-4-6 0 16,3-8 0-16,-1-1 0 16,2-1 0-16,2 0-1 15,-1 6 1-15,0 9 0 0,2 10 0 16,-2 9 1-16,0 17-1 15,-2 10-3-15,2 9 3 16,1 3-2-16,3 4-1 16,3-9-3-16,12-2-2 15,-3-23-25-15,21-5-7 16,2-29 2-16,22-7-2 15</inkml:trace>
  <inkml:trace contextRef="#ctx0" brushRef="#br3" timeOffset="1.22616E6">11827 6355 108 0,'-27'63'40'16,"-7"7"-1"-16,5 13 1 15,5 0-37-15,0 5 1 16,6-1-2-16,4-6-1 16,9-8-4-16,3-16-5 15,15-4-29-15,-5-21-3 16,14-9 2-16,-4-21-2 15</inkml:trace>
  <inkml:trace contextRef="#ctx0" brushRef="#br3" timeOffset="1.22654E6">11850 6829 112 0,'-9'29'40'0,"-5"-8"1"15,15 6-2-15,-1-27-34 16,18 17 0-16,9-15-2 15,8-7 0-15,11-9-2 16,2-8 0-16,3-9 0 16,1-5 0-16,-6 0-1 15,-4-4 1-15,-12 5-1 16,-11 0 0-16,-10 8 0 15,-14 11 0-15,-11 8 0 16,-9 12 2-16,-9 11-2 16,-5 11 0-16,-2 8 0 15,2 7 0-15,4 5 0 0,9 3 0 16,10-4 0-16,16-5 0 15,18-10 0-15,19-14-2 16,19-8-6-16,7-23-14 16,24 1-18-16,0-19-1 15,14-4 0-15,-9-11-1 16</inkml:trace>
  <inkml:trace contextRef="#ctx0" brushRef="#br3" timeOffset="1.22686E6">12760 6681 121 0,'-62'41'39'0,"7"19"3"15,-12-6-5-15,12 7-34 16,6-2-1-16,11-6-1 16,11-6-3-16,13-15-1 0,14-6-3 15,0-26-10-15,22-4-22 16,-5-18-2-16,7-2 2 15,-10-15 0-15,2 2 34 16,-5-3 3-16,-9-1 6 16,1 18 10-16,-13-7 24 15,5 20 1-15,-7-2 1 16,12 12-3-16,-9 14-30 15,13 1-3-15,4 3-2 16,14 1-1-16,6 1-4 16,9-9-4-16,22 13-18 15,-6-17-15-15,18 1-3 16,-3-12 0-16,10 0-1 15</inkml:trace>
  <inkml:trace contextRef="#ctx0" brushRef="#br3" timeOffset="1.22741E6">13885 6794 105 0,'0'0'38'0,"-13"-12"1"0,3 11-3 16,-12-4-31-16,3 7 0 16,-7 4-1-16,2 9 0 15,-7 8-1-15,4 7 0 16,1 5-1-16,6 3 0 15,7 0-1-15,12-4-1 16,11-3 0-16,14-12-2 16,18-9-2-16,10-18-3 15,22 1-16-15,-2-23-16 16,12 1-1-16,-7-16 0 15,3 7 0-15</inkml:trace>
  <inkml:trace contextRef="#ctx0" brushRef="#br3" timeOffset="1.22759E6">14335 6775 115 0,'-35'26'39'15,"5"16"1"-15,-8-4-1 16,10 7-34-16,6 0-2 16,8-1-2-16,10-3-1 15,8-9-3-15,11 0-3 16,4-27-19-16,19 5-13 15,-4-19-2-15,11-2 0 16,-6-17-1-16</inkml:trace>
  <inkml:trace contextRef="#ctx0" brushRef="#br3" timeOffset="1.22799E6">14395 6650 119 0,'-18'-11'40'0,"18"11"0"15,-14 2-1-15,14-2-37 16,18 16 0-16,2-4-1 15,8 3 0-15,0 4 0 16,1 7 0-16,1 5 0 16,-5 6-1-16,-7 6 1 15,-6 6-1-15,-5 2 1 16,-6-1 0-16,-1 1 0 15,-4-6-1-15,-1-7 1 16,0-8 0-16,3-11 1 16,2-19-2-16,12-4 0 15,0-14 0-15,5-10 0 16,0-9 0-16,2-7 0 0,-1-5 0 15,2-2 0-15,-5 4 0 16,-4 4 0-16,-2 7 0 16,-1 7 0-16,1 9 0 15,-2 6 0-15,6 9 0 16,4 3 0-16,5 8-6 15,4-10-9-15,20 13-22 16,-8-10-4-16,13 6-1 16,-3-9 0-16</inkml:trace>
  <inkml:trace contextRef="#ctx0" brushRef="#br3" timeOffset="1.22826E6">15291 6717 109 0,'-17'8'39'16,"-10"-1"2"-16,2 16-2 16,-15 0-32-16,5 9-2 15,-3 2-2-15,4 5 0 16,6 1-1-16,9-3 0 15,9-5-2-15,15-7 0 16,17-8-1-16,12-11-3 16,18-6-3-16,0-22-16 15,20 5-16-15,-6-16-2 16,10 1 0-16,-12-10 0 15</inkml:trace>
  <inkml:trace contextRef="#ctx0" brushRef="#br3" timeOffset="1.22863E6">15594 6742 114 0,'-25'34'40'0,"-8"-4"2"16,10 11-3-16,-2-4-33 16,11 0-2-16,2-2-1 15,13-6 0-15,9-7-2 16,8-5 2-16,12-13-3 15,8-7 0-15,9-12 0 16,1-8 0-16,5-5-2 16,1-5 2-16,-3-2-1 15,-8-2 1-15,-6 4 0 0,-8 1-1 16,-9 7 1-16,-8 7 1 15,-7 8-1-15,-5 10 1 16,-13 4-1-16,2 12 2 16,-2 9-2-16,-3 8 0 15,3 3 0-15,1 4 0 16,5-1-3-16,8-3 1 15,12-6-3-15,3-13-5 16,23 5-14-16,-7-26-15 16,17-1-3-16,-1-18 2 15,14 1 0-15</inkml:trace>
  <inkml:trace contextRef="#ctx0" brushRef="#br3" timeOffset="1.22882E6">16400 6709 120 0,'-12'18'39'0,"-14"1"2"16,8 19-4-16,-8 0-33 15,6 5-1-15,2 2 0 16,4 1-2-16,5-4-1 16,8-6-1-16,5-7-3 15,4-16-4-15,18-3-26 16,-8-23-6-16,11-5-1 15,-6-18 0-15</inkml:trace>
  <inkml:trace contextRef="#ctx0" brushRef="#br3" timeOffset="1.22897E6">16517 6399 85 0,'-22'2'38'0,"4"13"1"16,-1-1-3-16,10 6-20 15,19-5-53-15,7-9-2 16,15 0 0-16,4-8-1 15</inkml:trace>
  <inkml:trace contextRef="#ctx0" brushRef="#br3" timeOffset="1.22919E6">16995 6255 87 0,'0'0'38'16,"-22"-7"1"-16,5 21 1 16,-9 3-24-16,4 14-11 15,1 9-2-15,4 13 0 0,-2 5 0 16,4 8 2-16,2 2-3 15,6 3 1-15,-2-1-3 16,1-6-1-16,6 1-6 16,-13-20-22-16,16 2-11 15,-6-21-1-15,10-2 0 16,-5-24-1-16</inkml:trace>
  <inkml:trace contextRef="#ctx0" brushRef="#br3" timeOffset="1.22965E6">16676 6654 112 0,'-9'10'38'0,"9"-10"1"0,9 15-2 15,25-12-36-15,3-1 0 16,11-5 0-16,13 0-1 15,5-6 0-15,3-1 0 16,1 0 0-16,-5-1 1 16,-8-1-1-16,-9 0 0 15,-16 1 2-15,-8 4-2 16,-24 7 1-16,0 0 1 15,-11-7 0-15,-11 13 0 16,-2 2 0-16,-1 5 1 16,1 0-2-16,7 4 2 15,8-1-2-15,7 0-1 0,13-2 1 16,11-4 0-16,4-2-1 15,7-1 0-15,0 0 0 16,0 1 1-16,-6 1 0 16,-7 5 1-16,-10 3-2 15,-8 4 0-15,-14 3 0 16,-4 2 0-16,-4-1 0 15,-3-1 0-15,6-1 0 16,-3-15-14-16,21 11-17 16,-1-19-12-16,0 0 1 15,19-20-1-15,8 2 0 16</inkml:trace>
  <inkml:trace contextRef="#ctx0" brushRef="#br3" timeOffset="1.23021E6">17723 6191 92 0,'14'6'37'0,"4"4"0"15,11 16 2-15,1 4-34 16,9 10 0-16,-1 4-1 16,7 15 1-16,-11 1 0 0,-4 7 1 15,-12 3-2-15,-13 5 1 16,-12-1-3-16,-13 1 2 15,-11-6-2-15,-6-6 1 16,-3-9-3-16,3-10 0 16,8-7-6-16,3-25-16 15,25 0-18-15,1-12-2 16,31-9 0-16,2-9-1 15</inkml:trace>
  <inkml:trace contextRef="#ctx0" brushRef="#br3" timeOffset="1.2304E6">18247 7103 134 0,'-13'11'44'0,"-12"-15"0"16,10 2-11-16,2-12-33 16,2-5 0-16,7 0 0 15,-4-11-5-15,19 15-26 16,-14-8-12-16,7 10-1 15,-7-2 0-15,3 15-1 16</inkml:trace>
  <inkml:trace contextRef="#ctx0" brushRef="#br3" timeOffset="1.23827E6">7228 7582 75 0,'8'-25'36'0,"4"8"0"15,-10 2 1-15,-2 15-31 0,0 0-1 16,4 29 0-16,-12 7 0 15,1 18-1-15,-5 12-2 16,-1 15 0-16,2 4-1 16,-2 4-2-16,4 0 0 15,2-11-3-15,9-3-3 16,-3-21-27-16,16-3-4 15,-1-21 1-15,14-6-2 16</inkml:trace>
  <inkml:trace contextRef="#ctx0" brushRef="#br3" timeOffset="1.23867E6">7543 7994 93 0,'0'0'36'0,"-9"17"1"15,-3 3 0-15,1 11-34 16,-2 3 0-16,1 9-1 16,-1 1 0-16,0 4-1 15,2-6 1-15,2-7-1 16,4-8 0-16,5-9 0 15,0-18 1-15,14 2-2 16,5-20 1-16,2-9 0 16,7-10 0-16,2-6 0 15,0-3 0-15,2 0 1 0,0 5-1 16,-6 7 1-16,-3 8-1 15,-3 11 1-15,-6 13-2 16,-1 18 1-16,-4 9-1 16,-3 8 0-16,-2 10-1 15,0 2-1-15,2 6-1 16,2-4-2-16,11 2-4 15,-6-20-28-15,20 2-3 16,-7-15 1-16,19-2 0 16</inkml:trace>
  <inkml:trace contextRef="#ctx0" brushRef="#br3" timeOffset="1.23907E6">8279 8052 92 0,'-28'-1'38'0,"1"20"-1"15,-13-4 3-15,10 16-35 16,-11 5 1-16,10 6-2 16,2 1-1-16,10-2 0 15,10-6 0-15,15-4-1 16,12-15 0-16,13-8-1 15,10-15 0-15,10-12 0 16,6-11 0-16,3-12 0 16,2-11 0-16,-8-5 0 15,-5-4 0-15,-6 0 0 16,-11 4 1-16,-9 7-2 0,-9 8 1 15,-10 13 0-15,-4 30-1 16,-25-2 0-16,2 26-1 16,-2 19 1-16,-3 11-1 15,2 6-1-15,4 9 0 16,4-1-2-16,10 0-1 15,8-13-4-15,25 6-22 16,-4-26-10-16,16-2 1 16,1-19-1-16</inkml:trace>
  <inkml:trace contextRef="#ctx0" brushRef="#br3" timeOffset="1.23947E6">8944 7986 108 0,'-23'19'38'0,"3"17"2"16,-9 0-4-16,8 12-32 16,1 1 0-16,9-1-1 15,4-2-1-15,11-9 0 16,9-9 0-16,7-9-2 15,10-14 1-15,12-11 0 16,3-9-1-16,5-8 0 16,1-8 0-16,-3-5 0 15,0 0 1-15,-6 0-1 16,-7 0 1-16,-10 9-1 15,-8 3 0-15,-9 14 1 0,-8 10-1 16,0 0 0-16,-16 25-1 16,3 0 1-16,-2 12-2 15,4 0-1-15,0 10-1 16,7-6-1-16,13 3-4 15,-5-20-19-15,29 6-12 16,-4-19 1-16,20-1-1 16,-4-17 1-16</inkml:trace>
  <inkml:trace contextRef="#ctx0" brushRef="#br3" timeOffset="1.23969E6">9777 8034 109 0,'-32'9'40'0,"3"17"2"15,-13-2-3-15,11 12-35 16,-3 0-1-16,6 5 0 16,7-3-2-16,14-2 0 15,11-8-1-15,8-5-1 16,16-4-1-16,6-13-3 15,17 4-13-15,-7-19-20 16,17 0-4-16,-9-16 1 16,6 5-1-16</inkml:trace>
  <inkml:trace contextRef="#ctx0" brushRef="#br3" timeOffset="1.24006E6">9985 8207 95 0,'-29'20'39'16,"14"4"1"-16,2-9-1 15,25-1-32-15,4-6-2 16,21-5-2-16,10-10-1 16,12-3 0-16,7-10-1 15,4-2 0-15,-4-3-1 16,-3-3 1-16,-11-3-1 15,-11 0 2-15,-12 3-2 16,-18 3 2-16,-11 5-1 16,-14 5-1-16,-12 7 2 15,-7 11-1-15,-5 8 0 16,-6 8-1-16,2 5 1 0,3 5-1 15,8 4 1-15,11 2-1 16,9-2 0-16,18-4-1 16,11-1-1-16,12-10-2 15,17 2-3-15,2-20-16 16,30 5-18-16,-11-11 0 15,17-3-1-15,-10-11 0 16</inkml:trace>
  <inkml:trace contextRef="#ctx0" brushRef="#br3" timeOffset="1.24044E6">11006 8066 112 0,'-32'14'41'16,"-16"-2"2"-16,6 22-7 15,-4-3-32-15,5 6-1 0,6 1 0 16,11-1-1-16,15-4 0 15,15-6-1-15,17-14 0 16,12-9 0-16,13-15-1 16,10-11 0-16,2-13 0 15,3-7 1-15,-3-10-1 16,-2-5 1-16,-7-1-1 15,-3 0 1-15,-9 3 0 16,-11 6 1-16,-7 12-2 16,-12 11 0-16,-7 15 0 15,-2 11 0-15,-21 21 0 16,2 14 0-16,-1 6 0 0,-1 8 0 15,3 3 0 1,1-5-2-16,13 1-5 0,-4-12-8 16,23 8-13-16,-13-27-13 15,16 2-3-15,2-15-1 16,14-2 2-16</inkml:trace>
  <inkml:trace contextRef="#ctx0" brushRef="#br3" timeOffset="1.24122E6">12257 7841 80 0,'8'-20'37'15,"-5"-6"-1"-15,8 3 0 16,-5 0-31-16,4 7 0 16,-4-2 0-16,-6 18-1 15,0 0-1-15,7 20 0 16,-17 9 0-16,2 14 0 0,-3 9-1 15,0 9 0-15,2 5-1 16,3 2 0-16,6-5 1 16,5-6-2-16,7-9 1 15,7-10-1-15,6-13 1 16,7-13-1-16,2-12 1 15,0-12-1-15,2-10 1 16,-4-11 0-16,-1-8-1 16,-5-8 1-16,-5-3 0 15,-5-3 0-15,-4-2-1 16,-4 4 0-16,-1 5 0 15,-5 9-1-15,3 11 0 16,-5 6-2-16,0 22-2 16,0 0-3-16,24 14-17 15,-17 1-15-15,15 13 1 0,-3-7-2 16,13 9 3-16</inkml:trace>
  <inkml:trace contextRef="#ctx0" brushRef="#br3" timeOffset="1.24159E6">13019 8004 92 0,'-24'6'39'16,"-13"-3"0"-16,5 16 0 15,-9-3-32-15,5 10-2 16,1 1 0-16,7 6-2 15,7 2 0-15,10 1-1 16,7-1-1-16,12-8 0 0,13-3-1 16,10-7 1-16,10-6-1 15,5-9 0-15,5-8 0 16,-1-10 0-16,0-5 0 15,-7-7 0-15,-8-6-1 16,-11-2 1-16,-11-2 0 16,-12 4 0-16,-8 1-1 15,-9 7 1-15,-8 6-2 16,-3 8 2-16,1 9-2 15,0 5 0-15,10 4-2 16,16-6-1-16,2 26-14 16,-2-26-16-16,46 7-3 15,-3-13-2-15,16 1 1 16</inkml:trace>
  <inkml:trace contextRef="#ctx0" brushRef="#br3" timeOffset="1.24184E6">13884 7647 92 0,'-4'-22'39'0,"4"22"1"16,-20 1-1-16,6 31-33 16,-10 4-2-16,1 17 0 15,-6 7-2-15,3 12 1 16,-3 3-2-16,8 3 0 15,7-6-1-15,6-8-2 16,16-11 0-16,9-15-4 0,19-4-14 16,-3-29-20-16,26-10 1 15,-4-19-1-15,14-10 1 16</inkml:trace>
  <inkml:trace contextRef="#ctx0" brushRef="#br3" timeOffset="1.24205E6">14423 7494 102 0,'-7'11'39'0,"-16"13"2"16,4 22-1-16,-13 2-34 16,10 15-3-16,1 4-1 15,5 2 1-15,1 5-1 16,4-5-2-16,2-6-1 15,4-6-1-15,2-5-2 0,-1-15-4 16,13 5-20-16,-13-22-13 16,11-5 0-16,-7-15 0 15,0 0 1-15</inkml:trace>
  <inkml:trace contextRef="#ctx0" brushRef="#br3" timeOffset="1.24224E6">14129 7941 104 0,'0'0'41'15,"-15"1"-1"-15,15-1 0 16,23 11-37-16,5-7-1 16,13-2-3-16,11-2-1 15,15 1-3-15,1-9-9 0,19 12-23 16,-12-9-4-16,7 7 2 15,-15-4-1-15</inkml:trace>
  <inkml:trace contextRef="#ctx0" brushRef="#br3" timeOffset="1.24262E6">14903 7924 101 0,'-19'-2'40'0,"-13"-4"1"16,4 11-1-16,-8-2-34 16,-2 11-1-16,-5 4-1 15,2 10 0-15,1 5 0 16,4 2-2-16,8 1 0 15,11-1-1-15,11-4 1 16,12-8-1-16,13-9 1 0,15-13-2 16,11-8 0-16,5-8 0 15,6-8 0-15,-2-7 0 16,-3-2-2-16,-5-2 2 15,-10 2-1-15,-10 3 1 16,-11 6-1-16,-11 8 1 16,-4 15 0-16,-15-2 0 15,0 13 0-15,-6 11 0 16,2 7 1-16,0 3-2 15,5 4 0-15,7-2-1 16,7 0-1-16,10-6-2 16,10 2-2-16,8-23-12 15,23 11-10-15,-9-19-9 0,17 0-3 16,-3-12 1-1,10-3 0-15</inkml:trace>
  <inkml:trace contextRef="#ctx0" brushRef="#br3" timeOffset="1.24313E6">15510 7911 86 0,'-20'-5'40'0,"-16"0"0"16,5 18 2-16,-18 2-23 16,7 12-11-16,1 1-3 15,6 8-1-15,8-2 0 16,12 0-2-16,9-4 0 15,16-3-1-15,13-10 1 16,8-12-4-16,10-10 2 0,-1-3 2 16,5-9-2-1,-3-8 0-15,-4-2 0 0,-8-6 0 16,-4 1-2-16,-8 0 2 15,-4 8-1-15,-4-2 0 16,-8 8 1-16,-2 18 0 16,0 0-1-16,0 0 1 15,-21 21 0-15,7 13 1 16,-1 12-1-16,-6 10 0 15,-2 12 0-15,-4 9 0 16,0 9 0-16,-9 3 0 16,6 1 1-16,-4-3-2 15,-1-7 2-15,6-12-1 16,0-11 0-16,4-18 0 16,2-18 1-16,3-18-1 0,1-13-1 15,8-17 1-15,2-13-1 16,2-12 0-16,7-10-1 15,9-8 1-15,9 3-2 16,7-3-1-16,8 11-4 16,3-6-7-16,19 27-11 15,-14-9-8-15,16 22-6 16,-5 0-1-16,9 10 1 15</inkml:trace>
  <inkml:trace contextRef="#ctx0" brushRef="#br3" timeOffset="1.24353E6">15881 8032 107 0,'-8'16'42'15,"8"-16"-1"-15,4 16 1 16,7-11-35-16,22-3-3 15,5-8-1-15,8-4-2 16,3-2 1-16,8-5-2 16,-6 0 1-16,1-9-1 15,-10 2 0-15,-8-1 1 16,-8-2-1-16,-12 4 1 15,-14 3 0-15,-13 7-1 16,-15 8 2-16,-5 11-2 16,-13 12 0-16,0 10 0 15,-5 11 0-15,8 7 0 0,7 3 0 16,12-3 0-16,11-2 0 15,17-6 0-15,12-8 0 16,12-8 0-16,17-9 0 16,-2-16-14-16,18 5-8 15,-9-31-9-15,18 13-8 16,-11-17-5-16,10-4 0 15,0-9 1-15</inkml:trace>
  <inkml:trace contextRef="#ctx0" brushRef="#br3" timeOffset="1.24835E6">7482 8883 77 0,'0'0'35'0,"0"0"-1"16,0 0-5-16,0 0-24 16,0 0 0-16,9 19 1 15,-12-3-1-15,6 16 0 16,-5 4-1-16,3 13-1 15,-5 6 0-15,2 10-1 0,-2-1 0 16,1 2 0-16,-1-8-1 16,2-6 0-16,0-18 0 15,1-7 1-15,1-27-1 16,0 0 0-16,6-27 0 15,0-10 0-15,0-11 0 16,1-7-1-16,2-9 1 16,-3-4-1-16,3-5 0 15,0 0 0-15,-1 4-1 16,5 3 1-16,-1 5-1 15,8 8 1-15,4 3-1 16,5 13 1-16,5 12-1 16,4 9 1-16,-1 13 1 15,0 9-1-15,-2 9 0 16,-4 6 1-16,-5 6 0 0,-9 10 0 15,-6 3 0-15,-12 1-1 16,-10 1 1-16,-5-1-1 16,-12-4 2-16,-6-1-2 15,-4-9 0-15,0-6 0 16,-1-5 0-16,2-6 0 15,6-6 1-15,6-4-1 16,10 0 0-16,15 0 1 16,0 0 0-16,0 0-1 15,29 18 1-15,3-2-1 16,7 3 0-16,5 9 1 15,3 3-2-15,-1 5 0 16,1 3-2-16,-4-1-2 16,3 7-6-16,-15-21-22 0,13 9-6 15,-10-18-1-15,8-7 0 16</inkml:trace>
  <inkml:trace contextRef="#ctx0" brushRef="#br3" timeOffset="1.24859E6">8427 8842 82 0,'-12'-3'40'0,"-10"6"0"16,9 24 0-16,-11-3-17 15,8 23-20-15,2 5 1 16,3 14-1-16,1 3-2 0,6 3 0 15,3-3 0-15,4-2-2 16,4-6-1-16,1-13-2 16,8-3-5-16,-11-26-28 15,18-4-3-15,-8-22 0 16,10-6 0-16</inkml:trace>
  <inkml:trace contextRef="#ctx0" brushRef="#br3" timeOffset="1.24878E6">8418 9120 113 0,'-13'15'39'0,"17"8"1"16,-4-23-6-16,20 18-31 0,7-15-2 15,11-10-1-15,11-6-3 16,5-13-1-16,11 2-7 15,-10-18-25-15,8 3-3 16,-10-11 0-16,-1 5 0 16</inkml:trace>
  <inkml:trace contextRef="#ctx0" brushRef="#br3" timeOffset="1.24894E6">8930 8741 104 0,'-30'22'40'16,"4"23"1"-16,-10 8-1 16,7 17-34-16,0 6-1 15,6 6-3-15,8-1-1 16,6-7-2-16,15-4-5 15,-5-23-21-15,22 4-13 0,-1-20-1 16,12-3-1-16,-1-19 1 16</inkml:trace>
  <inkml:trace contextRef="#ctx0" brushRef="#br3" timeOffset="1.24956E6">9972 8884 88 0,'-46'8'38'0,"-3"12"0"15,-9-5 2-15,11 16-33 16,-5-12-1-16,15 5-2 15,8-6-1-15,15 0 0 16,9-6-2-16,19-6 1 16,11-4-2-16,13-1 1 15,5 1-1-15,4 3 1 16,-2 4-1-16,-5 8 1 15,-13 9-1-15,-9 10 1 16,-17 7-1-16,-10 7 0 16,-13 2 1-16,-5 1-1 15,-3-5 0-15,2-7-1 16,10-13-2-16,8-17-2 0,27-4-19 15,2-30-16-15,25-12 2 16,3-17-3-16,16-7 1 16</inkml:trace>
  <inkml:trace contextRef="#ctx0" brushRef="#br3" timeOffset="1.24977E6">10374 8702 100 0,'-11'7'39'0,"-16"11"3"15,4 22-2-15,-12 4-35 16,6 13-2-16,4 6 1 15,3 6-2-15,3 2 0 16,8 1-2-16,6-4-1 16,6-8-2-16,10-3-3 0,-2-20-8 15,20-2-24-15,-4-20-3 16,11-6 1-16,1-20-1 15</inkml:trace>
  <inkml:trace contextRef="#ctx0" brushRef="#br3" timeOffset="1.25015E6">10588 9084 97 0,'-18'-17'40'0,"4"20"1"16,-14-2-1-16,6 10-29 16,-9 8-7-16,2 9 0 15,1 4-2-15,4 5 1 16,3-1-2-16,7 1 1 15,9-6-1-15,6-3 1 16,9-8-2-16,10-12 1 0,8-11 0 16,6-7-1-16,5-11 0 15,0-9 1-15,4-2-1 16,0-6 0-16,-9-1 0 15,-5 3-1-15,-5 4 1 16,-12 8 0-16,-8 9 0 16,-4 15 0-16,-15 0 0 15,-4 17 0-15,-2 11 0 16,-2 6 0-16,0 8 0 15,4 0-1-15,10 2-2 16,5-6 0-16,13-4-3 16,5-19-8-16,29 5-14 0,-11-23-13 15,18-2-1 1,-5-17 1-16,11-1 1 0</inkml:trace>
  <inkml:trace contextRef="#ctx0" brushRef="#br3" timeOffset="1.25074E6">11024 9089 100 0,'-13'14'40'16,"-3"-3"0"-16,7 17-1 16,-5-2-33-16,6 8-1 15,-2 2-2-15,3 5 0 16,-1-1-1-16,2-1 0 15,2-5-1-15,2-6 0 16,1-6 0-16,2-8-1 16,-1-14 1-16,10-2-1 0,0-16 0 15,0-4 1-15,2-9-1 16,4-7 0-16,-2-2 0 15,2-5 0-15,0 0 0 16,0-1 0-16,-1 5 0 16,4 3 0-16,0 9 0 15,-1 6 0-15,4 6 0 16,0 9 0-16,2 8 0 15,3 6 0-15,-4 6 0 16,3 5 0-16,-5 2 0 16,-2 3 0-16,-5 2-1 15,-6 3 1-15,-8-1 0 16,-7 3 0-16,-5-2 0 0,-9 2 0 15,-4-5 0-15,-6 1 0 16,-2-3 0-16,2-5 0 16,-1-3 0-16,3-6 0 15,5-1 1-15,2-3-1 16,5-1 0-16,1 4 1 15,5 8-1-15,-4 8 0 16,0 14 1-16,-5 13 1 16,-3 14-2-16,-6 9 2 15,0 7-3-15,-1-2-1 16,10 1-7-16,-8-24-11 15,27 4-10-15,-9-30-12 16,21-16 0-16,8-25-3 16,13-16 3-16</inkml:trace>
  <inkml:trace contextRef="#ctx0" brushRef="#br3" timeOffset="1.25142E6">12055 9151 85 0,'11'-3'38'15,"-11"3"0"-15,11-6 1 16,-11 6-31-16,0 0-2 16,0 0-1-16,0 0-1 15,-8 20-1-15,6 4 0 16,-3 8-1-16,-2 6-1 0,0 5 0 15,-1 4 1-15,1-2-1 16,-1-2 0-16,6-7-1 16,-3-9 1-16,4-11 0 15,1-16-1-15,0 0 1 16,20-19 0-16,-9-11 0 15,2-5-1-15,1-7 1 16,-1-8-1-16,-1 0 1 16,0 3-1-16,-2 2 1 15,-3 8 0-15,-2 8-1 16,0 5 1-16,-2 10-1 15,-3 14 0-15,17-7 0 16,-1 10 0-16,6 4-2 0,3 1-1 16,11 2-2-16,-1-6-4 15,16 13-14-15,-15-21-7 16,10 15-12-16,-8-11 2 15,2 7 0-15,-14-11 2 16</inkml:trace>
  <inkml:trace contextRef="#ctx0" brushRef="#br3" timeOffset="1.25182E6">12573 9159 107 0,'0'0'39'15,"-21"9"2"-15,13 4-2 16,-6-6-35-16,5 8 1 16,-3 6-2-16,3 9 0 15,-3 2 0-15,1 12 0 16,-1-4-1-16,3 8 1 0,3-7-2 15,5 1 1 1,7-13-2-16,8-11 0 0,9-12 0 16,7-13 0-16,12-13 0 15,3-13 0-15,5-10 0 16,2-8 0-16,-1-3 0 15,-6 0 0-15,-10 4 0 16,-3 7 0-16,-16 9 0 16,-6 11 0-16,-10 23 0 15,-14-2 0-15,-2 19 0 16,-5 10 0-16,1 6 0 15,3 6 0-15,3 2 0 16,9-2 0-16,10-7 0 16,9-10-3-16,15-7-3 0,7-18-4 15,18 0-6-15,-7-29-9 16,25 5-5-16,-15-28-2 15,18 4-8-15,-12-13 0 16,1-1 3-16</inkml:trace>
  <inkml:trace contextRef="#ctx0" brushRef="#br3" timeOffset="1.25201E6">13477 8724 97 0,'-12'19'39'16,"-16"9"3"-16,5 21-2 16,-6 9-33-16,0 10-3 15,1 2 0-15,5 8-1 16,5-3-3-16,3-5 0 15,6-4-1-15,7-11-2 16,13-8-4-16,-6-26-17 0,27-1-16 16,-9-24 0-16,12-5-1 15,-5-19 0-15</inkml:trace>
  <inkml:trace contextRef="#ctx0" brushRef="#br3" timeOffset="1.25239E6">13530 9121 104 0,'-4'14'40'0,"4"-14"2"15,-1 27-2-15,2-17-35 16,18 1-1-16,10-7-2 16,7-3 0-16,8-4 0 15,4-4-1-15,3-3 0 16,2-8 0-16,-9-3 0 0,-4-3 0 15,-11-1-1-15,-10 0 1 16,-12-2-1-16,-10 2 1 16,-13 5 0-16,-11 8 0 15,-12 9 0-15,-7 12 1 16,-6 9 0-16,-1 9-2 15,2 10 0-15,9 8 0 16,9 4 0-16,15-1 0 16,20-3 0-16,19-7 0 15,18-9 0-15,17-11 0 16,18-10-3-16,1-17-7 15,20 3-8-15,-16-26-9 16,19 12-7-16,-21-18-4 0,4 12-5 16,-20-6 1-16,-6 14 3 15</inkml:trace>
  <inkml:trace contextRef="#ctx0" brushRef="#br3" timeOffset="1.25254E6">14381 9256 121 0,'-29'18'44'16,"14"2"0"-16,-6-17-2 15,21-3-38-15,0 0-6 16,-5-18-4-16,15 20-7 15,-11-23-14-15,15 22-9 16,-14-1-9-16,7-12 0 16,-7 12 1-16</inkml:trace>
  <inkml:trace contextRef="#ctx0" brushRef="#br3" timeOffset="1.34954E6">18158 7632 34 0,'0'0'27'15,"-4"-12"2"-15,4 12-1 16,0 0-16-16,-18-12-1 16,18 12-2-16,-20-3-1 15,20 3-1-15,-24 3 0 16,10 4-2-16,-9-3-1 15,4 4 0-15,-4 0-1 0,1 7 0 16,-5 1-1-16,4 4 1 16,-2 5-1-16,3 6 0 15,2 4 0-15,4 9 1 16,-2 2-1-16,7 6 0 15,1 3 1-15,5 3-2 16,5-1 0-16,5 0 0 16,5-4 0-16,4-2-3 15,9-2 0-15,3-15-6 16,15 5-18-16,-4-20-9 15,11-1-1-15,-2-16-2 16,6-7 2-16</inkml:trace>
  <inkml:trace contextRef="#ctx0" brushRef="#br3" timeOffset="1.3504E6">18206 7679 54 0,'-15'-5'29'16,"15"5"2"-16,0 0-4 16,-18-10-19-16,18 10-2 15,0 0 0-15,0 0-1 16,-6-11 1-16,6 11-2 15,0 0-1-15,0 0 1 16,0 0-1-16,0 0 1 16,-13-6-1-16,13 6 0 15,0 0-1-15,0 0 1 16,0 0-1-16,0 0 0 15,0 0 0-15,0 0-1 0,0 0 0 16,0 0 0-16,0 0 0 16,0 0-1-16,0 0 0 15,0 0 1-15,0 0-1 16,0 0 0-16,0 0 0 15,0 0 0-15,0 0 0 16,0 0 0-16,0 0 0 16,9 17 1-16,-4-6-1 15,2 5 0-15,1 3 1 16,1 4-1-16,5 1 0 15,1 4 1-15,6 1-1 16,2 0 0-16,3 1 0 16,3-2 0-16,-1 0-1 15,1 3 2-15,-2-1 0 0,1 1-2 16,-2-2 2-16,-2 2-2 15,-3-3 1-15,0 0 0 16,1-1 0-16,-1-5-1 16,1 0 1-16,1-2 0 15,0-2-1-15,1-2 1 16,2 2 0-16,-2-5-1 15,0 1 1-15,-4-3-1 16,-1 1 0-16,-5 0-1 16,-2-1 0-16,-12-11-1 15,15 18-2-15,-15-18-1 16,11 14-8-16,-11-14-22 15,0 0 2-15,2-11-2 0,-2 11 2 16</inkml:trace>
  <inkml:trace contextRef="#ctx0" brushRef="#br3" timeOffset="1.35105E6">18759 8313 34 0,'-11'7'27'0,"11"-7"1"15,0 0-6-15,0 0-6 16,-10-2-5-16,10 2-2 15,0 0-2-15,0 0-2 16,0 0-1-16,0 0 1 16,0 0 0-16,12 8-1 15,-12-8-1-15,0 0 0 16,12 3 0-16,-12-3-1 15,18 1 1-15,-4-2-2 16,1-2 1-16,6-2 0 16,1-2-1-16,1-2 0 0,0-1-1 15,1-3 1-15,-3-2-1 16,1 0 0-16,-3-4 1 15,-3-1-1-15,-3-3 0 16,-2-2 1-16,0-5-1 16,-2-2 0-16,-2-2 1 15,-1-3 0-15,-2-1-1 16,-3 0 1-16,-1 0-1 15,-1 1 0-15,-3 0 1 16,-3 2-1-16,-4-1 0 16,-3 2 1-16,-2 1-1 15,-4 5 0-15,-2 2 1 16,0 6-1-16,-3 6 0 15,4 4 0-15,3 9 0 0,2 1-4 16,15 12-4-16,1-12-27 16,7 14 1-16,9-11-1 15,10 4-2-15</inkml:trace>
  <inkml:trace contextRef="#ctx0" brushRef="#br3" timeOffset="1.35168E6">18921 7663 68 0,'-5'-16'33'0,"5"16"0"16,-3-14 0-16,3 14-25 16,0 0-3-16,-14-12-1 15,14 12 1-15,-10 13-2 16,2 3 0-16,-4-1-1 15,3 6 0-15,-6 2 0 16,2 3 0-16,-1-4 0 16,4 2 0-16,-1-4-1 0,5-5 0 15,2-3-1-15,4-12 1 16,-3 11 0-16,3-11-1 15,0 0 1-15,18-22 0 16,-7 4-1-16,4-4 1 16,0-6 0-16,2-1 0 15,-1-4 0-15,0 3-1 16,-2 0 1-16,-1 6 0 15,-4 3 0-15,0 7 0 16,-9 14 0-16,13-8-1 16,-13 8 1-16,15 22 0 15,-4-2 0-15,2 0 0 0,5 5-1 16,3 0 1-1,3-4-1-15,6-4-1 0,4-1-2 16,-1-18-9-16,11 8-24 16,-12-10-2-16,-2 3 0 15,-12-8-2-15</inkml:trace>
  <inkml:trace contextRef="#ctx0" brushRef="#br3" timeOffset="1.35253E6">17814 8266 73 0,'-5'-21'32'15,"2"11"-1"-15,3 10-3 16,-13-18-21-16,13 18-3 16,-12-16 0-16,12 16 0 15,-6-10 0-15,6 10-1 16,0 0 1-16,0 0-1 15,0 0 0-15,0 0 0 16,10 16 0-16,-5 4-1 16,-1 3 0-16,2 9-1 15,-2 4 0-15,4 5 0 16,-1 0 0-16,3-1 0 15,0-7-1-15,3-4 1 16,3-14 0-16,4-9 0 0,1-12 0 16,2-11 0-16,0-10 0 15,1-5-1-15,-2-6 1 16,-3 0-2-16,-4 2-1 15,-5-2-5-15,5 15-14 16,-11-6-16-16,6 11 0 16,-5-1-1-16,9 8 0 15</inkml:trace>
  <inkml:trace contextRef="#ctx0" brushRef="#br3" timeOffset="1.35422E6">20547 7746 32 0,'0'-11'29'0,"0"11"1"15,-3-15 0-15,-3 0-17 16,6 15-3-16,-7-20-1 16,7 20-2-16,-7-23 0 15,5 12-1-15,-5-6-2 16,7 17 0-16,-14-23-1 15,14 23-1-15,-16-19 1 16,16 19 0-16,-21-16-1 16,11 12 0-16,-4-3 0 15,2 3 0-15,1 0-1 16,-2 0 1-16,1 0-1 15,3 1 1-15,-4 0-1 16,3 2 0-16,10 1 0 16,-20-2-1-16,9 5 1 0,-1 0 0 15,-3 2-1-15,0 2 0 16,-3 1 1-16,0 3-1 15,-1 0 0-15,0-1 1 16,-1 2-1-16,1-1 0 16,1 1 1-16,-1-1-1 15,6 1 0-15,-1-3 1 16,2-1-1-16,2 2 0 15,10-10 1-15,-18 19-1 16,9-9 0-16,0 2 0 16,-1 0 1-16,2 1-1 15,-3 3 0-15,-1 0 0 16,1 3 0-16,-1-3 0 15,0 5 0-15,2-2 0 0,3 1 1 16,-2-3-1-16,5 2 0 16,3-3 0-16,2 0 0 15,6-4 0-15,2-2 0 16,3-1 0-16,4-1 0 15,2-3 0-15,0 1 0 16,1-2 0-16,-1 0 1 16,-2-2-1-16,0 0 0 15,-3 1 0-15,1-2 0 16,0 1 0-16,-1-1 0 15,2-1 0-15,1 0 0 16,3 0 0-16,-1 0 0 16,0 0 0-16,-1 1 0 15,2 4 0-15,-3 2 0 16,0 2-1-16,-1 3 1 0,-3 0-1 15,-1 6 1-15,0-1 0 16,-2 3 0-16,-1-4-1 16,-1 2 0-16,-2-2 1 15,-2 2 0-15,2-3 1 16,-2-2-1-16,0 1 0 15,-1-5 0-15,-2-9 0 16,0 18 0-16,0-18 0 16,-11 14 0-16,11-14 0 15,-22 13 0-15,6-7 0 16,-5 1 0-16,-3 0 0 15,0 0 0-15,-4 2 0 0,-1-1 0 16,1 1 1-16,2 0-1 16,0 0 0-16,3-1 0 15,2-1 0-15,2-3 0 16,2 1 0-16,-1-2 0 15,3-1 0-15,-4-1 0 16,5-1 0-16,0 0 0 16,-1-1 0-16,1-1 1 15,4 0-1-15,10 2-2 16,-14-6-2-16,14 6-14 15,0 0-18-15,14-9-1 16,-5-5-2-16,8 3 0 16</inkml:trace>
  <inkml:trace contextRef="#ctx0" brushRef="#br3" timeOffset="1.35483E6">20019 8244 51 0,'0'0'32'15,"8"-12"1"-15,-8 12 0 16,21-10-22-16,-15-3-3 16,11 7 0-16,-7-4-2 15,0 7-1-15,-10 3-1 16,12-5 0-16,-12 5-1 15,0 0 0-15,-8 16-1 16,-4-1 1-16,-4 0-1 16,-3 4 0-16,-2 0-1 15,-1 4 1-15,-1-2 0 16,2 2-1-16,-1-1 0 15,6-1 0-15,3 1 0 0,3 0 0 16,4-5-1-16,3 0 1 16,4-2-1-16,3-2 0 15,5-2 1-15,7-3-1 16,2 1 1-16,4-5-1 15,3 1 0-15,1-3 0 16,3 2-1-16,0-3-2 16,5 4-2-16,-5-6-3 15,9 14-14-15,-10-13-16 16,5 7 1-16,-9-5-2 15,5 3 2-15</inkml:trace>
  <inkml:trace contextRef="#ctx0" brushRef="#br3" timeOffset="1.35575E6">20428 7806 52 0,'0'0'31'16,"-8"-11"3"-16,8 11-2 15,0 0-20-15,-18-12-2 16,18 12-2-16,-11-4-2 15,11 4-1-15,0 0-2 16,0 0 0-16,-13-3 0 16,13 3-1-16,0 0-1 0,13 7 0 15,-13-7 1-15,20 11-2 16,-7-3 1-16,3 3 0 15,2 0 0-15,2 2-1 16,-1-2 0-16,0 1 1 16,2-4-1-16,-1-2 0 15,-2-3 0-15,1-3 1 16,-3-1-1-16,-2-7 1 15,0-6-1-15,0-3 1 16,-5-9 0-16,-3-1 0 16,-2-10 0-16,-1-2 0 15,-2-5 0-15,-3-1 0 16,-3 1 0-16,-1 4-1 0,0 3 1 15,1 7-1 1,1 7 1-16,-1 4-2 0,5 19-2 16,-4-23-11-16,4 23-23 15,0 0 0-15,13 0-1 16,-13 0-2-16</inkml:trace>
  <inkml:trace contextRef="#ctx0" brushRef="#br3" timeOffset="1.38712E6">14866 9255 85 0,'-4'27'38'16,"-9"-1"-1"-16,7 13 1 15,-16-4-30-15,13 8-4 16,-1-3-3-16,3-5-3 15,8 2-15-15,1-21-20 16,13-7 0-16,5-14-2 16,14-6 1-16</inkml:trace>
  <inkml:trace contextRef="#ctx0" brushRef="#br3" timeOffset="1.38767E6">15606 8759 63 0,'0'0'32'0,"0"0"1"15,0 0-1-15,-5 29-27 16,-1-5 2-16,4 14-4 16,-5 4 2-16,5 12-2 15,-4 6 1-15,2 4-3 16,-1-2 0-16,3-2-1 0,4-4-3 15,-5-11-4-15,16-3-22 16,-7-15-4-16,4-10-1 16,2-16 1-16</inkml:trace>
  <inkml:trace contextRef="#ctx0" brushRef="#br3" timeOffset="1.38789E6">15735 8787 82 0,'-4'-12'35'0,"4"12"-2"16,-8-11 1-16,8 11-32 16,11-8 0-16,7 0 0 0,13 0-1 15,4-3 0-15,6-1-2 16,7 4-4-16,-5-7-11 15,3 9-18-15,-8 1 1 16,-3 6-2-16,-12 3 0 16</inkml:trace>
  <inkml:trace contextRef="#ctx0" brushRef="#br3" timeOffset="1.3881E6">15748 9011 79 0,'-22'14'35'0,"13"-4"-2"15,9-10 2-15,0 0-32 0,32-6-1 16,5-2 1-16,3-5-1 16,7 2-2-16,0 0-2 15,-6-2-4-15,3 10-27 16,-16 3 0-16,-9 12-2 15,-19 2 1-15</inkml:trace>
  <inkml:trace contextRef="#ctx0" brushRef="#br3" timeOffset="1.38827E6">15647 9372 76 0,'0'0'34'16,"28"-7"-2"-16,6-15 1 0,17-6-31 15,6-9 0-15,7-9-6 16,12-5-27-16,-1-3 0 15,-3-1-1-15,-5-3 0 16</inkml:trace>
  <inkml:trace contextRef="#ctx0" brushRef="#br3" timeOffset="1.38848E6">16325 8621 83 0,'-22'26'36'0,"4"14"-2"16,-6 3 2-16,6 13-32 15,-2 4 0-15,5 8-1 0,1 2 0 16,6 5-3-16,3 1-4 16,2-16-12-16,10 2-19 15,5-13 1-15,6-9-2 16,1-14 1-16</inkml:trace>
  <inkml:trace contextRef="#ctx0" brushRef="#br3" timeOffset="1.38888E6">16432 9113 91 0,'8'18'36'0,"1"-8"0"0,11 2 0 15,3-11-32-15,14-1 0 16,1-12 0-16,10-1-1 16,-1-5 0-16,0-2-2 15,-5-4 1-15,-5 1-1 16,-12-2 0-16,-7 3-1 15,-17 1 1-15,-7 4 0 16,-16 5-1-16,-9 7 1 16,-9 5 1-16,-3 6-1 15,-3 7 1-15,-1 9 0 16,3 6 0-16,8 4 0 15,10 3-1-15,11 3 1 16,12-3-2-16,16-3-2 0,16-5-1 16,9-11-4-16,24 7-12 15,-6-23-18-15,17 3-3 16,-2-17 2-16,6 3-2 15</inkml:trace>
  <inkml:trace contextRef="#ctx0" brushRef="#br3" timeOffset="1.38911E6">17127 8998 98 0,'-30'8'37'0,"-6"1"3"16,6 13-2-16,-8-2-30 15,13 12-2-15,0-2-1 16,9 6-1-16,8-5-2 0,11-3 0 15,13-11-2-15,12-10 0 16,12-6-2-16,12-15-2 16,16-5-3-16,1-22-8 15,13 4-23-15,-3-13 0 16,1 3-1-16,-10-8 1 15</inkml:trace>
  <inkml:trace contextRef="#ctx0" brushRef="#br3" timeOffset="1.3893E6">17649 8628 83 0,'-20'6'39'15,"-7"6"-1"-15,7 21 1 16,-8-1-12-16,8 15-23 16,-2 5 0-16,7 7-2 0,4 3 0 15,2 2-2-15,5 0-1 16,2-7-3-16,10 4-6 15,-8-15-27-15,10-1-2 16,-4-15 0-16,8-7-1 16</inkml:trace>
  <inkml:trace contextRef="#ctx0" brushRef="#br3" timeOffset="1.39006E6">17497 9003 100 0,'12'1'37'0,"-2"-5"3"0,15 8-2 16,-6-10-30-16,15 7-2 16,-2-2-1-16,7 3-1 15,-6 1-1-15,-1 4 0 16,-7 1-2-16,-6 5 0 15,-6 6 0-15,-8 2-1 16,-5 4 0-16,-7 6 1 16,-4 0-1-16,-4 3 0 15,-2-2 0-15,2-3 0 16,0-7 0-16,4-3 0 15,11-19 0-15,0 0 0 16,0 0 0-16,9-20-1 16,5-7 1-16,3-4 0 15,1-6-1-15,2-2 1 16,0 0 0-16,-4 3 0 0,-2 6 0 15,-3 5-1-15,1 5 1 16,-1 3 0-16,-2 9 0 16,6 2 0-16,0 7 0 15,7 1 0-15,2 4 0 16,3 1 0-16,2 1 0 15,5 0 0-15,-4 0 0 16,1-1 0-16,-7-1 0 16,-3-2 0-16,-5-1 0 15,-6 0 1-15,-10-3-1 16,0 0 0-16,-13 11 0 15,-4-4 0-15,-3 6 0 16,-3 1 0-16,-3 5 0 16,1 6 1-16,3 2-1 0,7 0 0 15,7 2 0-15,8-4 0 16,9-5 1-16,9-4-1 15,10-8 0-15,6-9 1 16,6-8-1-16,1-10 0 16,2-5 0-16,-6-6-1 15,-5-6 1-15,-11 1 0 16,-8 0-1-16,-12 1 1 15,-10 6-1-15,-10 6 0 16,-6 9 1-16,-5 7-1 16,1 11-1-16,1 2-2 15,12 9-3-15,1-9-14 16,20 13-17-16,3-9-2 15,18 5 1-15,3-11-1 0</inkml:trace>
  <inkml:trace contextRef="#ctx0" brushRef="#br3" timeOffset="1.39061E6">18577 8990 99 0,'-16'14'38'15,"5"10"1"-15,-8-3-1 16,8 11-30-16,-7-1-2 15,6 8-1-15,-2-4-1 16,6 2-1-16,1-7-1 16,7-4-1-16,3-7-1 0,-3-19 1 15,20 6-1-15,-5-18 0 16,4-8 0-16,2-8 0 15,0-7 1-15,-3-5-1 16,1-1 0-16,-4 2 0 16,-5 6 0-16,-2 4 0 15,-7 9 1-15,-1 8-1 16,0 12 0-16,0 0 0 15,0 0 1-15,-4 20-1 16,6-6 0-16,5 3 1 16,7-4-1-16,5-2 1 15,5-6-1-15,4-6 1 16,5-3 0-16,4-8 0 15,2-4 0-15,-1-7 1 0,0 1-2 16,-1-4 0-16,-4 3 0 16,-8 3 0-16,-5 5 0 15,-4 4 0-15,-16 11 0 16,10 5 0-16,-13 10 0 15,-4 7 0-15,-2 9 0 16,-4 1 0-16,2 9-3 16,-1-2-2-16,11 6-3 15,-2-14-6-15,23 12-24 16,-5-16-4-16,17 6 2 15,4-15-2-15</inkml:trace>
  <inkml:trace contextRef="#ctx0" brushRef="#br3" timeOffset="1.39114E6">19456 9016 87 0,'0'0'37'16,"-23"-5"0"-16,8 12 1 16,-12-4-26-16,4 10-6 0,-8 2-1 15,1 8 0-15,-4 1-1 16,6 9 0-16,2 0-1 15,5 3 0-15,7-5-1 16,11 0 0-16,7-9-1 16,9-7 0-16,9-10-1 15,5-8 1-15,7-12-1 16,6-8 1-16,-3-5-1 15,1-4 0-15,-2-3 0 16,-6 3 0-16,-3 2 0 16,-6 6 0-16,-8 9 0 15,-13 15 0-15,0 0 0 16,-2 15 0-16,-9 8-1 15,-3 8 0-15,1 7-1 0,2 1 0 16,8 2-1-16,4-8-2 16,14-1-4-16,0-21-17 15,25 4-13-15,-2-19-1 16,14-3 1-16,-1-18 1 15</inkml:trace>
  <inkml:trace contextRef="#ctx0" brushRef="#br3" timeOffset="1.39159E6">19935 9013 100 0,'-13'-9'38'15,"-13"1"2"-15,4 15-2 16,-13 2-30-16,8 12-2 16,-3 4-2-16,5 8 0 0,3 3-1 15,9 1-1-15,6-3-1 16,10-5 1-16,7-8-2 15,9-6 0-15,7-10 1 16,2-11-1-16,5-7 0 16,1-9 0-16,-6-4 0 15,1-5 0-15,-4 1 0 16,-4 0 0-16,-5 4 0 15,-7 7 0-15,-4 6 0 16,-5 13-1-16,0 0 1 16,-13 19 0-16,-2 12-1 15,0 13 1-15,-4 12 0 16,0 13 0-16,0 9 0 15,-2 5 0-15,4 3 0 16,1-1 1-16,2-6-1 0,2-7 0 16,1-12 0-16,0-13 0 15,1-15 0-15,-1-14-1 16,-3-13 0-16,1-13 0 15,-1-12 0-15,-3-13-2 16,5-6-1-16,-2-21-9 16,18 2-24-16,-6-9-4 15,14 6 3-15,-1-5-4 16</inkml:trace>
  <inkml:trace contextRef="#ctx0" brushRef="#br3" timeOffset="1.39223E6">20330 9109 83 0,'-12'4'38'15,"-5"-1"-2"-15,5 6 2 16,-6 4-25-16,6 7-9 16,-4 6 1-16,2 9-1 15,-5 5 0-15,4 5 0 16,-1-2-1-16,2 4 0 15,4-11-1-15,5-4 0 16,2-15-1-16,3-17 0 16,15 0 0-16,3-21-1 15,5-9 1-15,2-9-1 16,4-7 1-16,1-6-1 15,1 0 0-15,-2 2 0 16,-3 7 0-16,-6 9 0 0,-3 13 0 16,-6 13 1-16,-11 8-1 15,3 29 1-15,-12 7-1 16,1 10 1-16,-2 6-1 15,2 3 0-15,3 2-1 16,4-2-1-16,10-5-1 16,3-16-3-16,17 4-14 15,-7-24-18-15,15-5-3 16,-9-15 1-16,11-7 0 15</inkml:trace>
  <inkml:trace contextRef="#ctx0" brushRef="#br3" timeOffset="1.3926E6">20640 9179 104 0,'0'17'38'16,"-1"-5"2"-16,16 6-2 15,0-7-34-15,11-2 0 16,5-7-1-16,7-1 0 15,0-6-1-15,5-6 0 16,-3-3-1-16,-7-2-1 16,-2-1 1-16,-9-1-1 15,-9-2 0-15,-9 0 0 16,-11 3 1-16,-6 0-1 15,-9 7 0-15,-5 6 1 16,-4 5-1-16,-6 11 1 0,-1 6 0 16,0 13 0-16,4 4-1 15,6 5 2-15,8 2-2 16,11 0 1-16,13-5 0 15,11-9-1-15,16-7-2 16,12-17-2-16,16 1-8 16,-2-27-26-16,19 0-3 15,-9-16 0-15,12 1-2 16</inkml:trace>
  <inkml:trace contextRef="#ctx0" brushRef="#br3" timeOffset="1.39283E6">21405 8698 99 0,'-22'44'40'16,"-11"6"2"-16,5 16-2 16,-9-2-33-16,13 12-3 15,0-1 1-15,4 0-3 16,6-6-2-16,4-7 0 15,7-5-4-15,3-18-2 16,14 5-19-16,-7-30-16 16,11-3 2-16,-8-20-2 15,10-4 2-15</inkml:trace>
  <inkml:trace contextRef="#ctx0" brushRef="#br3" timeOffset="1.39316E6">21244 9079 107 0,'7'20'40'0,"0"-6"1"16,12 2-1-16,4-9-36 16,12-3 0-16,1-6-1 15,2-1 0-15,1-4-1 16,-4 0-1-16,-2-1 1 15,-6 5-1-15,-7-4 0 16,-6 8-1-16,-14-1 1 16,10 12 0-16,-15 0-1 15,-1 8 1-15,-4 5-1 16,-2 6 0-16,-2 5 0 15,1 1 0-15,3-1-1 16,2 0-1-16,6-5-2 0,0-13-3 16,18 4-14-16,-16-22-19 15,32-11-2-15,-11-17 1 16,11-4-1-16</inkml:trace>
  <inkml:trace contextRef="#ctx0" brushRef="#br3" timeOffset="1.39331E6">21669 8788 113 0,'-19'7'39'16,"0"3"-1"-16,10 4-6 16,18 9-54-16,0-11-17 15,19 3 0-15,4-5-2 16,16 6 2-16</inkml:trace>
  <inkml:trace contextRef="#ctx0" brushRef="#br3" timeOffset="1.39363E6">22096 8971 69 0,'-25'5'40'15,"-4"7"-1"-15,-14-4 2 16,7 14-12-16,-7-10-22 16,10 8-2-16,-1-4-1 15,13 0 0-15,7 0-2 16,13-3 0-16,14-4-1 15,8-4-1-15,10-1 1 16,3-4-1-16,1 2 0 0,-1 1 0 16,-5-1 1-16,-5 6-1 15,-11 5 1-15,-9 6-1 16,-13 4 0-16,-6 0 1 15,-7 4-1-15,-1-1-1 16,-1 0-2-16,-2-7-2 16,16 5-12-16,-11-19-22 15,21-5-3-15,0 0 1 16,30-18-1-16</inkml:trace>
  <inkml:trace contextRef="#ctx0" brushRef="#br3" timeOffset="1.39419E6">22372 9051 114 0,'0'0'41'16,"-20"6"1"-16,-5-5-6 16,3 19-31-16,-4 0-2 15,5 13 1-15,-3-5-3 16,4 7 1-16,4-3-1 15,7 1-1-15,0-8 1 16,6-4-1-16,8-7 0 16,-5-14 1-16,20-8-1 15,-8-9 0-15,7-7 0 16,0-8 0-16,1-3 1 15,-1-4-1-15,-2 2 0 16,-2 3-1-16,-1 8 1 16,-3 5 0-16,-7 6 0 0,-4 15 1 15,0 0-1-15,0 0 0 16,5 15 0-16,-3-1 1 15,1 0-1-15,5-2 2 16,2-2-2-16,10-3 0 16,2-5 0-16,4-4 0 15,5-4 0-15,2-4 0 16,5-4 0-16,1 1 0 15,-2-1 0-15,-6-2 0 16,-1 5 0-16,-3 2 0 16,-4 5 0-16,-8 6 0 15,-6 9 0-15,-5 4 0 16,-7 8 0-16,-4 7 0 15,0 3 0-15,-2 4 0 16,0 1 0-16,4-4 0 0,9-2 0 16,2-15-10-16,20 9-10 15,-10-32-10-15,27 6-14 16,1-15 0-16,17 1 0 15,0-10 2-15</inkml:trace>
  <inkml:trace contextRef="#ctx0" brushRef="#br3" timeOffset="1.39433E6">23218 9192 124 0,'-21'4'43'0,"-12"-13"0"16,15 3-2-16,2-5-42 16,2-10-5-16,14 21-21 0,0-25-15 15,0 25-2-15,5-27 1 16,1 17-2-16</inkml:trace>
  <inkml:trace contextRef="#ctx0" brushRef="#br3" timeOffset="1.40323E6">7426 10194 57 0,'0'0'34'15,"0"0"-3"-15,9 13 2 16,-14 3-24-16,5 14-2 15,-5 2-4-15,4 12-1 16,-4 8 0-16,3 8 0 16,-3 2-2-16,2 6 1 15,-3-5-1-15,4-2-1 16,1-3-2-16,-2-19-13 15,9-9-16-15,2-16-1 16,10-17-1-16,1-19 1 16</inkml:trace>
  <inkml:trace contextRef="#ctx0" brushRef="#br3" timeOffset="1.40344E6">7568 10157 92 0,'0'0'38'0,"-14"5"-2"15,14-5 2-15,17 5-33 16,6-10-3-16,11-7 0 16,11-2-1-16,6-2-2 15,1-5-3-15,11 11-28 16,-15-9-6-16,1 15 2 15,-18-2-3-15</inkml:trace>
  <inkml:trace contextRef="#ctx0" brushRef="#br3" timeOffset="1.40365E6">7570 10463 89 0,'-33'26'34'0,"18"-2"1"15,4-10 2-15,20-4-34 16,10-7 0-16,14-7-2 15,12-4 0-15,10-6-2 16,7 1-2-16,-3-14-11 16,11 10-23-16,-12-5 2 15,-4 7-3-15,-18 1 2 16</inkml:trace>
  <inkml:trace contextRef="#ctx0" brushRef="#br3" timeOffset="1.40385E6">7614 10719 88 0,'-20'28'36'0,"10"-12"0"16,21-3 1-16,18-16-35 16,13-7 0-16,16-10-1 15,10-10-2-15,11-6-4 16,0-19-10-16,11 3-21 15,-6-12-2-15,-1 1 2 16,-11-6 0-16</inkml:trace>
  <inkml:trace contextRef="#ctx0" brushRef="#br3" timeOffset="1.40403E6">8419 10017 93 0,'-36'26'38'0,"4"23"-1"16,-9 1 0-16,11 17-31 15,-4-1-3-15,10 6 1 16,2 1-3-16,9-2 0 15,5-3-4-15,8-11-1 16,14 4-15-16,0-21-19 16,11-5 0-16,2-18-2 15,8-8 1-15</inkml:trace>
  <inkml:trace contextRef="#ctx0" brushRef="#br3" timeOffset="1.40443E6">8480 10496 92 0,'-7'28'38'0,"9"-18"0"16,14 6 1-16,10-9-35 15,6-1 0-15,5-8-1 16,9-3 0-16,4-7-1 15,0-4 0-15,0-3-1 16,-3-7-1-16,-9 1 0 16,-4 0 1-16,-12-1 0 15,-13 3-2-15,-11 3 2 16,-9 5-1-16,-9 9 1 0,-11 6-1 15,-4 9 1-15,-6 9-1 16,-2 5 0-16,4 8 3 16,2 4-4-16,10 4 2 15,8-3 0-15,14-1-1 16,13-8 0-16,16-5 0 15,14-8-2-15,11-11 0 16,17-3-3-16,1-18-6 16,19 5-28-16,-8-13-1 15,5 2 0-15,-12-10 0 16</inkml:trace>
  <inkml:trace contextRef="#ctx0" brushRef="#br3" timeOffset="1.40462E6">9328 10370 94 0,'-32'14'38'0,"-10"1"3"16,7 14-2-16,-4-4-33 15,11 13-1-15,3-1-1 16,14-1-2-16,11-4 0 16,18-4-1-16,12-11-2 15,13-12 0-15,19-11-2 16,4-22-6-16,21 0-29 15,-5-20-5-15,10-2 6 16,-11-14-4-16</inkml:trace>
  <inkml:trace contextRef="#ctx0" brushRef="#br3" timeOffset="1.40481E6">9873 9946 110 0,'-35'67'40'15,"-8"-3"0"-15,12 15 0 16,5-7-38-16,7 3 1 15,6-7-3-15,8-4-1 16,6-5-5-16,-2-21-31 16,19 4-3-16,-8-20 0 15,9-4-2-15</inkml:trace>
  <inkml:trace contextRef="#ctx0" brushRef="#br3" timeOffset="1.40548E6">9751 10354 107 0,'12'9'40'15,"11"3"4"-15,-2-17-6 16,12 8-33-16,3-6 0 15,6 1-2-15,-4 0-1 16,3 0-1-16,-7 4 0 16,-1 3 0-16,-12 6-1 15,-7 6 0-15,-9 6 1 16,-8 5-1-16,-7 3 0 15,-3 1 0-15,-5 5 0 0,5-2 0 16,-4-5 0-16,6-5 0 16,5-6 0-16,6-19-1 15,7 10 1-15,6-16 0 16,5-12 0-16,1-8 0 15,2-4 0-15,-1-8 0 16,-1 1 1-16,-4-3-1 16,-3 4 1-16,-4 3 0 15,-6 7 0-15,-1 7-1 16,-2 5 2-16,1 14-2 15,0 0 2-15,0 0-2 16,14 7-2-16,0 2 2 16,7 2-1-16,4-3 1 15,6-1-2-15,6-3 2 16,3-3-1-16,3-2 1 0,2-5-1 15,-3 1 0-15,-5-5 1 16,-3 2-1-16,-6 1 2 16,-7 0-2-16,-5 2 1 15,-16 5 0-15,0 0 1 16,0 18-1-16,-10 1-1 15,-5 5 2-15,0 6-2 16,-4 4 1-16,1 3 0 16,4-1 0-16,8-1-2 15,1-7-1-15,10-1-2 16,-5-27-10-16,31 23-25 15,-11-29-3-15,14-3 2 0,-5-14-2 16</inkml:trace>
  <inkml:trace contextRef="#ctx0" brushRef="#br3" timeOffset="1.40565E6">10515 10172 111 0,'-18'-8'43'15,"-2"-1"-2"-15,20 9-1 16,0 0-38-16,0 0-2 15,0 0-6-15,13-5-32 16,9 10-2-16,-3-10-1 16,7 8-1-16</inkml:trace>
  <inkml:trace contextRef="#ctx0" brushRef="#br3" timeOffset="1.406E6">11146 10339 82 0,'0'0'40'0,"-16"-24"1"15,16 24-1-15,-30-15-29 16,11 18-4-16,-10 4 0 16,1 12 0-16,-5 5-3 0,4 7 0 15,-1 6-2-15,5 1 1 16,9-1-2-16,8 0 0 15,11-8-1-15,15-5 0 16,13-8-3-16,8-15-6 16,26 8-16-16,-4-24-17 15,20-2-2-15,2-19-1 16,17-1 4-16</inkml:trace>
  <inkml:trace contextRef="#ctx0" brushRef="#br3" timeOffset="1.40659E6">11878 10186 90 0,'8'-14'38'16,"-4"-5"0"-16,4 8 1 15,-8 11-33-15,3-17-3 16,-3 17 1-16,0 0 0 15,0 0-1-15,1 32-1 16,-8 0 0-16,3 12 0 16,-3 7-2-16,0 10 2 0,-1 3-3 15,3-1 2-15,4-2-3 16,2-8 1-16,8-7-3 15,2-19-4-15,21-6-29 16,-7-23-3-16,9-11 0 16,0-18 0-16</inkml:trace>
  <inkml:trace contextRef="#ctx0" brushRef="#br3" timeOffset="1.40681E6">11922 10025 111 0,'-25'4'40'15,"13"12"1"-15,12-16-4 0,0 0-35 16,18 10 0-16,11-10-1 16,11-5 0-16,8-2-1 15,9 1-2-15,0-6-4 16,12 15-21-16,-13-10-14 15,3 7 2-15,-12-2-2 16,-8 8 1-16</inkml:trace>
  <inkml:trace contextRef="#ctx0" brushRef="#br3" timeOffset="1.40703E6">12117 10295 105 0,'-19'27'41'0,"1"-10"-2"16,15 7 1-16,12-8-38 15,5-1 1-15,12-3-2 16,10-4 0-16,9-3-1 16,11-9-2-16,7 0-1 15,3-11-4-15,12 7-20 16,-10-18-15-16,2 3 3 15,-12-7-2-15,-5 5 2 16</inkml:trace>
  <inkml:trace contextRef="#ctx0" brushRef="#br3" timeOffset="1.40729E6">12639 10277 106 0,'-14'18'42'15,"-4"-11"-1"-15,11 2 0 16,7-9-37-16,-13 9 0 15,13-9-2-15,3 12-1 16,1 2-1-16,-2 9 1 16,0 4-2-16,-4 8 2 15,1 3-2-15,-2 2 0 16,-1-1-1-16,2-8-1 15,4-3-6-15,-2-28-30 16,12 10-3-16,2-28 1 16,11-5-2-16</inkml:trace>
  <inkml:trace contextRef="#ctx0" brushRef="#br3" timeOffset="1.40746E6">12712 9891 107 0,'-22'8'39'0,"1"-7"0"16,10 5-6-16,6 6-61 16,5-12-11-16,14 6 1 15,-3-3-2-15</inkml:trace>
  <inkml:trace contextRef="#ctx0" brushRef="#br3" timeOffset="1.40786E6">12728 10318 94 0,'28'20'41'15,"-5"-21"1"-15,18 5-2 16,2-9-34-16,11-1-3 15,3-6 1-15,2 1-1 16,-3-4-1-16,-4 0 0 16,-11-4-2-16,-8 2 1 15,-12 1-1-15,-13 1 2 16,-12 2-2-16,-8 4 0 0,-10 6 0 15,-12 5 0-15,0 9 0 16,-10 7 0-16,1 7-1 16,-2 9 2-16,5 4-2 15,5 2 2-15,7 0-1 16,11 3 0-16,12-7-1 15,17-6 2-15,14-7-3 16,15-12-2-16,16 4-11 16,1-20-25-16,16-4-2 15,-7-10 1-15,11-1-2 16</inkml:trace>
  <inkml:trace contextRef="#ctx0" brushRef="#br3" timeOffset="1.40818E6">13711 9802 109 0,'-10'11'40'16,"-6"2"1"-16,5 22-3 15,-5 3-36-15,0 10 1 16,-2 9-1-16,-3 6-1 15,2 5-1-15,4 0 0 16,6-1-2-16,3-8 0 0,11-3-4 16,-1-18-4-16,21 2-30 15,-3-19 1-15,13-4-2 16,-2-19 1-16</inkml:trace>
  <inkml:trace contextRef="#ctx0" brushRef="#br3" timeOffset="1.40857E6">13907 10268 100 0,'-27'-2'41'16,"1"15"2"-16,-11-1-4 16,14 12-32-16,-7 2-3 15,7 7-1-15,6-2-1 16,9 1 1-16,12-6-2 0,9-6 0 15,9-9 0-15,8-11 1 16,6-12-2-16,5-11 1 16,1-9 1-16,-4-10-2 15,-1-4 2-15,-7-7-2 16,-3 0 1-16,-7 1 1 15,-6 4-2-15,-10 9 0 16,-3 10 0-16,-4 11 0 16,-9 18 0-16,-3 14 0 15,-4 17 0-15,-3 14 0 16,3 7-2-16,-1 6 2 15,7 2-2-15,4-3-1 16,14-3-2-16,7-16-4 16,19 5-14-16,0-26-17 0,22-5-3 15,0-18 1-15,15-5-1 16</inkml:trace>
  <inkml:trace contextRef="#ctx0" brushRef="#br3" timeOffset="1.40889E6">14565 10138 86 0,'-28'9'41'0,"-14"0"-1"16,6 16 2-16,-5-6-17 16,11 7-22-16,8 1-1 15,13-1 1-15,10-3-2 16,13-5 0-16,14-6-1 15,7-6 0-15,5-1 0 16,0-3 1-16,-3-2-1 0,-5 3 2 16,-11 4-1-16,-8 7 0 15,-18 5 0-15,-8 5 0 16,-10 3 0-16,-4 8 0 15,-10-2 1-15,5 0-2 16,-1-2-2-16,5-7-1 16,7 1-2-16,-3-14-8 15,24 8-21-15,-12-19-10 16,12 0 0-16,-18-9 0 15</inkml:trace>
  <inkml:trace contextRef="#ctx0" brushRef="#br3" timeOffset="1.41734E6">7530 12158 64 0,'12'-28'37'16,"-3"11"-1"-16,-10 4 0 15,1 13-34-15,-13 17 0 16,2 12 1-16,-4 8 0 16,1 11 0-16,-6 7-1 15,6 6 1-15,0-2-1 0,7 1 0 16,4-11 0-16,5-4-1 15,8-11 1-15,6-8-2 16,6-9 1-16,7-10-2 16,3-8 2-16,6-12-1 15,2-7 0-15,0-8 2 16,1-5-2-16,-4-3 1 15,-6 0-1-15,-3 1 1 16,-6 5 0-16,-8 11 0 16,-14 19 0-16,15-7-1 15,-15 21 1-15,-5 15 0 16,2 10-1-16,-1 6 0 15,3 6 1-15,4 0-1 16,2-3 0-16,9-8 0 0,2-12 2 16,11-13-2-16,4-19 1 15,2-12 1-15,-2-16-1 16,2-11 2-16,-5-9-2 15,-3-3 1-15,-7-5-2 16,-8-1 1-16,-7 3-2 16,-3 6 0-16,-3 8-2 15,-3 5-2-15,2 13-3 16,-5-10-18-16,16 20-14 15,-5-4 0-15,17 11 0 16,-4-6 0-16</inkml:trace>
  <inkml:trace contextRef="#ctx0" brushRef="#br3" timeOffset="1.41774E6">8490 11966 76 0,'0'0'39'15,"-10"15"0"-15,5 11 1 16,-6 2-35-16,1 19 1 15,-5 7-2-15,1 9 0 16,-1 7-1-16,0 10 0 16,0-4-1-16,2-2-1 15,1-11 0-15,3-6-1 16,7-16 1-16,4-11-2 15,5-15 2-15,9-19-2 16,4-14 1-16,8-12 2 0,5-8-2 16,1-4 2-16,-2-1-1 15,2 0-1-15,-7 9 1 16,-4 12 0-16,-5 14-1 15,-7 12 0-15,-3 15-1 16,-4 7-1-16,1 4 0 16,0 3-1-16,6 1-1 15,1-8-2-15,11-1 0 16,-2-15-3-16,12 2-2 15,-7-26-11-15,20 13-11 16,-12-17-4-16,4-1-1 16,-9-9 4-16</inkml:trace>
  <inkml:trace contextRef="#ctx0" brushRef="#br3" timeOffset="1.4181E6">8960 12317 78 0,'-16'2'40'16,"-10"4"-1"-16,4 19 0 15,-8 2-30-15,7 14-1 16,-1 2-4-16,7 3-1 15,2-2-1-15,10-3 0 16,7-11-1-16,9-8-1 16,9-10 1-16,8-15-1 15,6-10 0-15,3-7 2 16,0-9-1-16,0-3 1 15,-5-4-2-15,-4 2 1 16,-7 0-1-16,-5 5 1 16,-4 10-1-16,-11 3-1 15,-1 16 1-15,0 0 0 0,-11 13 0 16,4 9 0-16,0 7 0 15,3 3-2-15,4 2 1 16,3-4-1-16,11-6-1 16,6-12-3-16,13-8-3 15,0-31-17-15,24 5-8 16,-11-24-4-16,17-3-1 15,-8-13 0-15</inkml:trace>
  <inkml:trace contextRef="#ctx0" brushRef="#br3" timeOffset="1.41827E6">9607 11985 86 0,'-15'26'39'0,"-11"15"-1"0,3 23 1 16,-5 2-35-16,8 13 1 16,3 1-2-16,4-3-3 15,12-4-2-15,1-19-7 16,21 1-21-16,-10-26-11 15,9-8 1-15,-7-21-1 16</inkml:trace>
  <inkml:trace contextRef="#ctx0" brushRef="#br3" timeOffset="1.41846E6">9376 12252 101 0,'-15'8'42'0,"24"7"1"0,1-11-2 16,12 0-39-16,14-3-1 15,11-5-4-15,9 11-11 16,-5-18-22-16,17 10-5 16,-5-7-1-16,5 8-1 15</inkml:trace>
  <inkml:trace contextRef="#ctx0" brushRef="#br3" timeOffset="1.41879E6">10369 12328 87 0,'-17'-10'40'0,"17"10"3"16,-8-10-3-16,8 10-35 16,0 0 0-16,-10 12-1 15,7 6-1-15,1 8 0 16,-2 5-2-16,-1 5 1 15,0 3-3-15,2-4-1 16,2-1-1-16,1-13-3 16,12-1-13-16,-12-20-18 15,26-18-3-15,-9-10-3 16,9-7 3-16</inkml:trace>
  <inkml:trace contextRef="#ctx0" brushRef="#br3" timeOffset="1.41893E6">10420 12120 89 0,'-21'-20'40'0,"-8"0"2"16,8 15-1-16,-8 1-35 15,18 9-1-15,11-5-5 16,0 0-7-16,24 18-24 16,-2-19-10-16,14 5 0 15,1-6-2-15</inkml:trace>
  <inkml:trace contextRef="#ctx0" brushRef="#br3" timeOffset="1.41931E6">11130 11921 80 0,'-7'-37'41'0,"0"11"0"16,-12-6 0-16,0 10-33 15,-6 1-3-15,3 10 2 16,-4 7-4-16,-1 13 3 15,-1 10-4-15,3 13-2 16,-3 9 1-16,5 12-2 16,1 10 2-16,5 6-2 0,4 0 1 15,7 1-1-15,6-3-1 16,4-8 1-16,11-5-4 15,-3-18-5-15,18 3-24 16,-14-24-9-16,5-4 1 16,-10-17-2-16</inkml:trace>
  <inkml:trace contextRef="#ctx0" brushRef="#br3" timeOffset="1.41949E6">10745 12218 114 0,'-18'0'42'0,"-7"-4"1"16,19 20-13-16,6-16-26 15,0 0-2-15,34 6-1 0,2-12-3 16,18 3-6-16,-2-19-18 16,27 13-16-16,-2-11-1 15,11 9 0-15,-7-6-1 16</inkml:trace>
  <inkml:trace contextRef="#ctx0" brushRef="#br3" timeOffset="1.41988E6">11420 12395 101 0,'0'0'43'0,"0"0"-1"0,0 0-2 16,0 0-43-16,10-29-10 16,19 18-27-16,-7-5-2 15,10 6 0-15,-6-2-1 16</inkml:trace>
  <inkml:trace contextRef="#ctx0" brushRef="#br3" timeOffset="1.42005E6">11884 12382 103 0,'-14'5'42'16,"-5"-8"-2"-16,19 3-4 15,-10-13-45-15,5-5-29 0,20 5-4 16,0-7 1-16,17 4-1 15</inkml:trace>
  <inkml:trace contextRef="#ctx0" brushRef="#br3" timeOffset="1.42022E6">12288 12284 97 0,'-8'25'42'0,"-11"-8"0"16,8 1-1-16,-8-8-39 15,19-10-4-15,0 0-8 16,1-16-29-16,23 4-3 15,0-11 1-15,14 7-1 16</inkml:trace>
  <inkml:trace contextRef="#ctx0" brushRef="#br3" timeOffset="1.4204E6">12690 12294 102 0,'-1'11'44'0,"2"5"1"16,-1-16-2-16,-12 3-38 15,17-16-3-15,7-7-2 16,7-3-3-16,2-16-8 15,19 15-14-15,-11-16-18 16,10 7-1-16,-2-2-1 16,2 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3T01:38:44.182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2080 1027 40 0,'0'0'34'0,"0"0"3"15,11-60-1-15,-11 60-21 16,0 0-1-16,0 0-3 15,20-65-3-15,-20 65-2 16,0 0-1-16,0 0 0 16,0 0-3-16,0 0-1 15,0 0 1-15,26 72-1 16,-12 15-1-16,1 20 1 0,-2 8-2 15,-12-8 1-15,12 10-7 16,-5-13-6-16,8-15-26 16,-1-35 0-16,7-18-1 15,-7-24 1-15</inkml:trace>
  <inkml:trace contextRef="#ctx0" brushRef="#br0" timeOffset="336.0336">2203 1263 86 0,'0'0'38'16,"-36"-72"0"-16,36 72 1 15,-25-72-37-15,25 72 0 0,1-64 0 16,-1 64 0-16,0 0-1 15,55-58 0-15,-55 58 1 16,76-5-2-16,-29 14 2 16,3 1-2-16,3 6 1 15,19 27 0-15,29 23 1 16,-22 16-2-16,-24 17 2 15,-48-17-3-15,-18 10 1 16,-31-10 0-16,-13-7-1 16,-4-23-1-16,-3-13 0 15,7-11-7-15,-3-23-30 16,26-7 2-16,8-14-2 0,19-12 0 15</inkml:trace>
  <inkml:trace contextRef="#ctx0" brushRef="#br0" timeOffset="802.0802">2992 1297 90 0,'0'0'38'0,"0"0"0"15,58-9 0-15,-58 9-33 16,10 28-1-16,-11 2-2 16,-5 10 1-16,-9 10-1 15,4 0 0-15,-6 6 0 0,5 4 0 16,4-11-2-16,8-4 1 15,5-11 0-15,10-14 0 16,9-14 0-16,9-10-1 16,8-16 1-16,10-16 0 15,4-14 0-15,-55 50 0 16,59-65 1-16,-59 65-1 15,59-74 2-15,-59 74-2 16,53-74 1-16,-53 74-1 16,44-64 1-16,-44 64-2 15,0 0 1-15,55-64-1 16,-55 64-1-16,0 18 1 15,-14 12-2-15,3 24 0 16,-3 5-2-16,10 1 1 0,11-12-4 16,12-20-1-16,19-16-25 15,-6-14-7-15,17-6 0 16,-7-16 0-16</inkml:trace>
  <inkml:trace contextRef="#ctx0" brushRef="#br0" timeOffset="1086.1086">3841 1361 89 0,'0'0'38'0,"-8"16"0"16,-4 17 1-16,-10 13-34 16,5 6 1-16,1-4-4 15,6-9 1-15,1-8-1 16,4-9 1-16,5-12-1 0,0-10 0 15,12-15-1-15,-2-12 0 16,4-10 0-16,-14 37 0 16,14-51 1-16,-14 51-1 15,19-61 0-15,-19 61-3 16,16-71 1-16,-16 71-2 15,19-69-1-15,-19 69-10 16,17-68-25-16,-17 68-3 16,23-65 1-16,-23 65 0 15</inkml:trace>
  <inkml:trace contextRef="#ctx0" brushRef="#br0" timeOffset="1285.1285">4137 1051 96 0,'54'18'42'0,"-54"-18"1"16,44 48-2-16,-13 1-34 15,-11 12-1-15,-20 4-2 16,-12-8-2-16,1 1-1 16,2 2-1-16,3-9-3 15,7-18 1-15,11-10-5 16,-12-23-31-16,39-15-2 15,-39 15 1-15,0 0 0 16</inkml:trace>
  <inkml:trace contextRef="#ctx0" brushRef="#br0" timeOffset="1738.1738">4451 1033 111 0,'0'0'42'16,"-10"-64"1"-16,10 64-3 15,0 0-38-15,-5-64-1 16,5 64-1-16,0 0-1 15,0 0 1-15,0 0 0 16,57 24 0-16,-57-24 1 16,0 0 0-16,77 62 0 15,-77-62 1-15,82 69 2 16,-38-10-3-16,-9 9 2 15,-19 2-2-15,-14-1 2 16,-27-29-3-16,5 8 0 16,-1-16 0-16,12-11 0 15,8-11 0-15,1-10 0 16,29-15 0-16,-29 15 0 0,0 0 0 16,51-42 0-16,-51 42 0 15,0 0 0-15,64-69 0 16,-64 69 0-16,53-49 0 15,-53 49 0-15,44-47 0 16,-44 47-3-16,47-29 0 16,-47 29 0-16,0 0 1 15,95-11-1-15,-53 25-1 16,-3 15 0-16,3 15-6 15,-5-4-24-15,17-1-5 16,-5-11 2-16,12-16-1 16</inkml:trace>
  <inkml:trace contextRef="#ctx0" brushRef="#br0" timeOffset="2224.2224">5552 1327 117 0,'23'-62'42'0,"-23"62"1"16,0 0 0-16,0 0-36 15,-57-47-4-15,21 44-3 16,-25 14 0-16,0 22 0 15,-2 10 0-15,19 10 0 16,16 0 0-16,33-3 0 16,19-18 0-16,25-18 0 15,10-13 0-15,2-14 0 16,-61 13 0-16,70-29 0 15,-70 29 0-15,58-42 0 16,-58 42 0-16,61-44 0 16,-61 44 0-16,45-47 0 0,-45 47 0 15,23-15 0-15,-11 13 0 16,-1 30 0-16,-25 25 0 15,-1 28 0-15,-16 25 0 16,-1 28 0-16,-10 2 0 16,6-7 0-16,4-15-2 15,3-14 0-15,8-23 2 16,6-21-1-16,3-21 1 15,2-24-1-15,10-11 1 16,-13-31 0-16,10-13 1 16,1-20 0-16,-2-15-1 15,5-18 2-15,3-5 0 16,5-9-2-16,4 5 0 15,-6 54 0-15,2-3 0 0,5 6-11 16,7-3-25-16,-21 52-6 16,34-91 2-16,-34 91-1 15</inkml:trace>
  <inkml:trace contextRef="#ctx0" brushRef="#br0" timeOffset="2681.2681">7098 735 105 0,'0'0'40'15,"0"0"1"-15,44-56-1 16,-44 56-38-16,0 0 0 15,0 0-1-15,0 0 1 16,0 0-1-16,0 0 0 0,-9 73 1 16,9-73-1-16,-24 109 0 15,-1-7-1-15,8 10 0 16,1 2-2-16,10-6-1 15,4-35-23-15,4-22-11 16,13-25-3-16,-4-23 2 16,2-13-3-16</inkml:trace>
  <inkml:trace contextRef="#ctx0" brushRef="#br0" timeOffset="2873.2873">6967 1196 119 0,'-53'-54'42'0,"53"54"2"0,0 0-1 16,-57-68-39-1,57 68-1-15,0 0-3 0,-5-70 0 16,5 70 0-16,52-38-3 16,-52 38-8-16,94-24-29 15,-38 14-3-15,7-1-1 16,2 1-1-16</inkml:trace>
  <inkml:trace contextRef="#ctx0" brushRef="#br0" timeOffset="3372.3372">7784 624 110 0,'0'0'42'16,"0"0"1"-16,-24-61-1 16,24 61-37-16,0 0-1 15,0 0-1-15,0 0-1 16,0 0 2-16,-45 63-4 15,45-63 0-15,-22 87 0 16,22-87 0-16,-15 138 0 16,-13-20 0-16,7 6 0 15,0-5 0-15,7-12 0 16,-8-49 0-16,27-18 0 15,-5-40 0-15,0 0 0 0,0 0 0 16,69-34 0-16,-69 34 0 16,56-52 0-16,-56 52 0 15,54-61 0-15,-54 61 0 16,58-60 0-16,-58 60 0 15,47-61 0-15,-47 61 0 16,46-30 0-16,-46 30 0 16,14 0 0-16,21 20 0 15,-2 30 0-15,-6 18 0 16,4 8-2-16,-1-23-19 15,3-3-19-15,16-19-4 16,-10-31 3-16,6-9-2 16</inkml:trace>
  <inkml:trace contextRef="#ctx0" brushRef="#br0" timeOffset="3711.3711">8346 1281 116 0,'0'0'41'0,"-3"-48"1"15,3 48 0-15,0 0-37 16,0 0-2-16,15-3 0 15,-15 3 0-15,0 0-3 16,0 0 0-16,64 26 0 16,-64-26 0-16,0 0 0 15,72-4 0-15,-72 4 0 16,58-19 0-16,-58 19 0 15,51-36 0-15,-51 36 0 0,0 0 0 16,42-77 0 0,-42 77 0-16,0 0 0 0,0 0 0 15,-53-33 0-15,-9 47 0 16,8 24 0-16,-3 18 0 15,13 16 0-15,7-3 0 16,35-10-15-16,50-10-27 16,28-27-1-16,36-18 0 15,15-14-2-15</inkml:trace>
  <inkml:trace contextRef="#ctx0" brushRef="#br0" timeOffset="4356.4356">9899 1007 80 0,'-69'15'42'15,"69"-15"0"-15,-57 27-1 16,57-27-19-16,0 0-21 16,0 0 0-16,-33 59 1 15,33-59-1-15,0 0 1 16,77 19-1-16,-77-19 0 15,82-6 0-15,-34-6 0 16,3-3 0-16,-1-3 0 16,-3-5-1-16,-47 23 1 15,80-54 1-15,-80 54-1 16,52-60 0-16,-52 60 0 15,0 0-1-15,-4-57 1 0,4 57-1 16,-57 0 2-16,57 0 0 16,-77 28 0-16,77-28 0 15,-42 45-2-15,-29 26 0 16,16 12 0-16,36 11 0 15,35-11-2-15,30-30-3 16,41-16-2-16,-32-30-1 16,9-3-5-16,4-16-12 15,9-3-15-15,-4-5-1 16,6-7 0-16,-3 1 2 15</inkml:trace>
  <inkml:trace contextRef="#ctx0" brushRef="#br0" timeOffset="4543.4543">10993 965 98 0,'0'0'40'15,"0"0"1"-15,-60 21-1 16,-13 32-35-16,-23 21-2 16,2 17 1-16,2 8-3 15,8-29-2-15,18 3-1 16,25-21-2-16,45-35-20 15,-4-17-15-15,33-21 0 16,-33 21-1-16,0 0 1 16</inkml:trace>
  <inkml:trace contextRef="#ctx0" brushRef="#br0" timeOffset="4710.471">10511 1327 89 0,'8'-55'39'0,"-8"55"3"16,-1-49-1-16,1 49-24 16,0 0-9-16,0 0-4 0,10-63-1 15,-10 63-4-15,0 0-1 16,66-9-3-16,-66 9-5 15,92 13-20-15,-32-7-10 16,12 4 1-16,6-1-3 16,7 0 2-16</inkml:trace>
  <inkml:trace contextRef="#ctx0" brushRef="#br0" timeOffset="5093.5093">11711 1146 112 0,'0'0'40'15,"0"0"3"-15,0 0-1 16,0 0-39-16,-57-36 2 15,57 36-2-15,-90 11 1 0,67 2-1 16,-72 23-3-16,0 11 0 16,23 10 0-16,12-8 0 15,39 5 0-15,27-11 0 16,31-16 0-16,24-23 0 15,5-16 0-15,-66 12 0 16,80-21 0-16,-80 21 0 16,73-42 0-16,-73 42 0 15,74-52 0-15,-74 52 0 16,62-54-2-16,-62 54 2 15,50-50-1-15,-50 50 0 16,0 0 1-16,0 0 0 16,35-61 0-16,-58 61-1 15,17 16 0-15,-3 20-3 0,5 12-1 16,13 6-19-16,-9-20-15 15,30 0-3-15,15-17 2 16,14-19-1-16</inkml:trace>
  <inkml:trace contextRef="#ctx0" brushRef="#br0" timeOffset="5611.5611">12110 1248 109 0,'0'0'39'16,"37"-48"2"-16,-37 48-2 15,0 0-32-15,-7-20-3 16,-12 32-1-16,-5 19 1 15,-7 13-3-15,2 6 1 0,3 1-1 16,13-2 0-16,6-13-1 16,17-14 0-16,4-19 1 15,5-11-1-15,-19 8 1 16,0 0 1-16,41-49-2 15,-41 49 0-15,30-57 0 16,-30 57 0-16,31-63 0 16,-31 63 0-16,26-66 0 15,-26 66 0-15,21-55 0 16,-21 55 0-16,0 0 0 15,18-72 0-15,-18 72 0 16,0 0 0-16,0 0 0 16,0 0 0-16,0 0 0 15,0 0 0-15,60-3 0 0,-60 3 0 16,0 0 0-16,55 27 0 15,-55-27 0-15,49 4 0 16,-49-4 0-16,56-8 0 16,-56 8 0-16,62-20 0 15,-62 20 0-15,55-15 0 16,-55 15 0-16,0 0 0 15,44 17 0-15,-15 18 0 16,-10 18 0-16,-1 19 0 16,-7-7 0-16,4 1-16 15,18-1-14-15,-1-23-14 16,19-16 1-16,-5-18-2 15,14-8 2-15</inkml:trace>
  <inkml:trace contextRef="#ctx0" brushRef="#br0" timeOffset="5731.5731">13146 1371 124 0,'0'0'42'15,"-31"-49"-3"-15,31 49-22 16,0 0-56-16,-71-45-2 16,71 45-2-16,-81-18-1 15</inkml:trace>
  <inkml:trace contextRef="#ctx0" brushRef="#br0" timeOffset="6392.6392">1595 2681 92 0,'0'0'37'0,"0"0"4"16,-3 36-3-16,-7 15-35 15,-11 9-1-15,-2 12 1 16,-1 10-2-16,1 9 1 16,2 0-2-16,3-9-2 15,17-2-10-15,2-32-23 16,25-11-4-16,4-27 1 15,17-19-1-15</inkml:trace>
  <inkml:trace contextRef="#ctx0" brushRef="#br0" timeOffset="6738.6738">1612 2194 95 0,'-119'33'41'0,"-16"30"1"15,10 49-1-15,-4 26-33 16,21 32-1-16,20 10-3 15,37 7-2-15,43-10-1 16,51-17 2-16,41-29-3 16,47-36 0-16,39-36-1 15,33-47 0-15,17-41 1 16,-1-33 2-16,-10-27 0 15,-33-19 0-15,-34-22-1 16,-40-7 0-16,-53-12 0 16,-49-3-1-16,-47 2 0 0,-34 6 0 15,-34 16-2-15,-20 15 0 16,-7 31-1-16,-9 25 1 15,12 46-8-15,0 19-23 16,37 46-10-16,18 21-1 16,29 21-1-16</inkml:trace>
  <inkml:trace contextRef="#ctx0" brushRef="#br0" timeOffset="18683.8682">3420 2499 75 0,'0'-12'37'0,"0"12"-1"16,0 0 0-16,-9 11-32 15,2 13-1-15,5 13 3 16,-7 9-2-16,-1 19 1 16,-5 6-2-16,-1 17 1 15,-5 5-2-15,0 5 2 16,-2-7-3-16,2-4 0 15,6-11 0-15,1-15-1 16,9-12 1-16,3-16 0 16,2-33 0-16,19-7 0 15,2-30 1-15,2-16-1 0,4-20 2 16,0-14-3-16,2-22 2 15,0-14-2-15,0-9 1 16,-4 7-1-16,-1 4 1 16,-3 17-1-16,0 13 1 15,-2 19 0-15,5 26 0 16,0 22-1-16,5 22 0 15,3 19 0-15,1 17 0 16,5 17-1-16,4 21 1 16,2 12 0-16,-3 15 0 15,-1 13 1-15,-7 7-2 16,-5 6 1-16,-4 2-3 15,-8-15 2-15,-4-9-5 16,-11-21-5-16,8-12-27 0,-13-32-2 16,3-9 1-16,-11-36-2 15</inkml:trace>
  <inkml:trace contextRef="#ctx0" brushRef="#br0" timeOffset="19170.9169">3586 2862 109 0,'-33'-9'41'0,"17"18"1"15,16-9-2-15,0 0-38 16,36 5-1-16,10-12 0 16,16-4-3-16,13-2-2 15,15-1 0-15,0-6-3 16,10 10-4-16,-12-17-11 15,8 20-16-15,-16-9-2 0,-5 16 4 16,-25-11 23-16,-4 10 8 16,-13 1 6-16,-16-4 5 15,3 14 12-15,-20-10 18 16,0 0 3-16,0 0-2 15,-5 27-19-15,-5-12-9 16,6 15-2-16,-2 3-2 16,5 12 0-16,-1 5-2 15,3 3-1-15,1 2 0 16,3 4 0-16,5-6-1 15,5-7 0-15,4-13 0 16,9-14 0-16,9-15 0 0,6-16 0 16,4-13 0-16,5-17 0 15,-2-13 0-15,-2-7 1 16,-9-4-4-16,-7-1-1 15,-7 6 0-15,-12 7-2 16,-5 16-4-16,-15-3-14 16,7 41-17-16,-4-18-3 15,12 31 2-15,-4-3 3 16</inkml:trace>
  <inkml:trace contextRef="#ctx0" brushRef="#br0" timeOffset="19521.952">5519 2917 98 0,'35'-4'38'15,"-24"-18"2"-15,-2 9 0 0,-24-16-29 16,-1 13-3-16,-14 1-2 16,-2 8-2-16,-7 9-1 15,-3 13-1-15,2 11 0 16,0 9-1-16,8 11 1 15,6 4-2-15,12 7 0 16,16 0 0-16,14-6 0 16,19-9 0-16,12-12 0 15,16-13 0-15,6-12 0 16,4-12 0-16,-1-14 0 15,-6-13 0-15,-10-6 0 16,-12-9 0-16,-14-1 0 16,-16-3-3-16,-12 2-1 15,-16 3-2-15,-3 12-1 0,-12 0-3 16,9 25-19-16,-15-9-12 15,18 19 2-15,1-7-2 16,16 8 4-16</inkml:trace>
  <inkml:trace contextRef="#ctx0" brushRef="#br0" timeOffset="19734.9733">6209 2712 110 0,'16'9'40'15,"-16"-9"1"-15,-7 25 0 16,-9-7-33-16,3 18-2 15,-2 5-4-15,3 11 1 16,0 8-2-16,2 6 0 0,7 2-1 16,2-3-2-16,7-7-2 15,5-17-4-15,19-8-30 16,-7-33-2-16,12-10 0 15,-4-33-1-15</inkml:trace>
  <inkml:trace contextRef="#ctx0" brushRef="#br0" timeOffset="19877.9876">6306 2307 122 0,'-29'-8'39'16,"15"21"-2"-16,10 14-22 15,4-8-53-15,29 15-2 16,5-7-2-16,21 11 0 15</inkml:trace>
  <inkml:trace contextRef="#ctx0" brushRef="#br0" timeOffset="20260.0258">7097 2720 114 0,'-33'21'45'16,"-23"-1"-3"-16,6 21 2 15,-20 13-39-15,12 3 0 16,2 4-5-16,14 5 0 15,13-3 0-15,19-6 0 16,20-19 0-16,25-21 0 16,24-24 0-16,20-24 0 15,14-21 0-15,5-18 0 0,1-19 0 16,-2-17 0-16,-9-7 0 15,-14-4 0-15,-17 11 0 16,-18 12 0-16,-13 18 0 16,-22 20 0-16,-12 33 0 15,-15 39 0-15,-15 39 0 16,-6 29 0-16,-1 14 0 15,-1 15 0-15,8 3 0 16,12-3 0-16,16-1-5 16,7-35-15-16,31-5-22 15,4-32-2-15,26-4 0 16,3-27-1-16</inkml:trace>
  <inkml:trace contextRef="#ctx0" brushRef="#br0" timeOffset="21440.1438">8963 2030 78 0,'26'-37'38'15,"-11"1"0"-15,2 15 1 0,-16 5-34 16,-1 16-1-16,0 0 0 16,-10 37 1-16,-4 4-2 15,3 19 0-15,-7 13-1 16,1 19-1-16,-2 14 0 15,4 13 1-15,-2 3-1 16,1 1 0-16,2-2-1 16,3-3-1-16,8 1-10 15,-6-27-24-15,18-8-3 16,-5-31 0-16,14-14-2 15</inkml:trace>
  <inkml:trace contextRef="#ctx0" brushRef="#br0" timeOffset="21860.1858">9099 2634 77 0,'8'-14'40'16,"-8"14"-3"-16,17 3 2 15,-6 5-22-15,16 11-13 16,7-4-2-16,15 0 0 15,12-7-1-15,16-2 0 16,7-12 1-16,8-8-2 16,3-7 1-16,-1-9-1 15,-9-6 1-15,-8-4-1 16,-18-4 1-16,-15 2-1 15,-23-1 1-15,-20 5 0 16,-22 6-1-16,-17 10 1 16,-17 13 0-16,-11 13 0 0,-8 18 1 15,-3 16-1-15,3 12 1 16,6 12 1-16,13 7-2 15,15 6 2-15,18 1-2 16,22-5 0-16,22-10-1 16,24-14 0-16,22-10-2 15,25-13-2-15,19-8-1 16,7-18-3-16,20 1-22 15,-10-29-9-15,7 5 0 16,-16-17-2-16,-7 3 4 16</inkml:trace>
  <inkml:trace contextRef="#ctx0" brushRef="#br0" timeOffset="22221.2219">10582 2478 108 0,'-76'1'39'0,"12"26"1"16,-12-4-2-16,7 18-32 15,10 7-2-15,13 1 0 16,13 3-1-16,14 1 0 15,17-4-1-15,14-7 1 16,19-8-2-16,19-9-1 16,8-9 1-16,8-11-1 15,5-13 0-15,-2-13 1 16,-4-9-1-16,-4-8-1 15,-9-6 1-15,-12-3-1 16,-10-3 1-16,-7 4-1 16,-9 3 1-16,-6 11-1 15,-7 9 0-15,-4 14 1 0,-8 16 0 16,-3 12 1-16,-1 14-1 15,-1 12 0-15,3 9-1 16,3 1-1-16,6 6-2 16,9-11-1-16,17 8-10 15,-5-25-24-15,26 5-1 16,-3-28 0-16,16 0-1 15</inkml:trace>
  <inkml:trace contextRef="#ctx0" brushRef="#br0" timeOffset="22522.252">11336 2532 72 0,'0'0'39'0,"-16"-1"-1"16,6 30 3-16,-10-5-14 0,4 23-21 15,4 12-2-15,1 6 1 16,7 2-2-16,2-3 0 15,9-7 0-15,6-6 0 16,7-16-2-16,10-13 1 16,5-19-1-16,8-16 0 15,5-22 0-15,3-13-1 16,1-13 1-16,-2-13-2 15,-4-8 0-15,-6-1-2 16,-7 3 0-16,-14 8-3 16,-3 21-3-16,-19-1-23 15,7 34-9-15,-13-1 1 16,9 33 0-16</inkml:trace>
  <inkml:trace contextRef="#ctx0" brushRef="#br0" timeOffset="22755.2753">12100 2548 114 0,'4'20'41'0,"-24"-3"0"16,4 23-8-16,-8-5-27 15,-1 13-1-15,2 3-3 16,5 1 2-16,4-2-3 15,9-4 1-15,10-8-3 16,6-10-2-16,11-11-3 16,1-30-17-16,15 3-16 0,-11-25-2 15,12 0 2-15,-12-23-4 16</inkml:trace>
  <inkml:trace contextRef="#ctx0" brushRef="#br0" timeOffset="23212.321">12176 2130 112 0,'0'0'40'15,"0"0"1"-15,8 15-3 16,8 0-38-16,11-2-1 16,3 7 0-16,3 1-2 15,4 3 2-15,-3 4-1 16,-3 4 1-16,-4 3 0 15,-6-2 1-15,-6 5 0 0,-7-1 2 16,-1 2 1-16,-7 1 0 16,-2 0 0-16,-4 3 0 15,1-2 2-15,-5 2-2 16,3 2 0-16,1-6-1 15,3 3 0-15,-1-9-1 16,6-7 1-16,6-13 0 16,5-11-2-16,5-14 0 15,9-16 0-15,2-10 0 16,5-16 0-16,4-11 0 15,5-4 0-15,-1 6 0 16,-2 5-2-16,-6 11 2 16,-9 11-1-16,-1 19 1 15,-9 19-2-15,-7 20 1 0,-5 13-2 16,2 7-1-16,-4 8 0 15,13 7-7-15,-4-16-12 16,25 12-18-16,0-20 3 16,20 1-1-16,-4-17 0 15</inkml:trace>
  <inkml:trace contextRef="#ctx0" brushRef="#br0" timeOffset="23747.3745">13509 2480 109 0,'-10'-30'41'16,"-27"-5"0"-16,4 20 0 15,-9 3-35-15,-3 18-1 16,-7 10-2-16,1 13 0 16,4 10-2-16,7 7 2 0,10 7-1 15,10 1-2-15,13 0 0 16,12-3 0-16,12-13 0 15,9-8 0-15,6-11 0 16,9-13 0-16,2-13 0 16,1-12 0-16,2-13 0 15,0-11 0-15,0-6 0 16,-1-5 0-16,-5 3 0 15,-7 7 0-15,-8 8 0 16,-6 17 0-16,-19 19 0 16,1 22 0-16,-18 24 0 15,-15 22 0-15,-13 21 0 0,-6 21 0 16,-4 15 0-16,-7 7 0 15,1 2 0-15,4-7 0 16,6-11 0-16,11-21 0 16,9-18 0-16,11-31 0 15,10-29 0-15,14-29 0 16,12-28 0-16,7-24 0 15,12-19 0-15,8-14 0 16,5-13 0-16,6 0 0 16,-2 7 0-16,0 10 0 15,-2 16 0-15,-4 12 0 16,3 19 0-16,-12 8-12 15,8 24-2-15,-14-12-6 16,18 18-22-16,-11-13-3 16,9 0 1-16,-5-15 1 0</inkml:trace>
  <inkml:trace contextRef="#ctx0" brushRef="#br0" timeOffset="44272.4268">14774 2696 52 0,'19'6'36'16,"5"-7"-3"-16,11-5 1 15,6-11-19-15,11 3-14 16,6-5 1-16,8 2 0 15,-5-4 1-15,0 3 1 16,-9-5 0-16,-4 7-1 16,-15-6 2-16,-4 4-2 15,-18-6 0-15,-8 3 0 16,-13-3-1-16,-8 1-1 15,-10 1 0-15,-5-1 0 16,-8 4 1-16,-4 4 0 16,-9 8 0-16,0 11 1 0,-6 14 0 15,3 15 0-15,4 10-1 16,6 11 0-16,7 5 0 15,15 3 0-15,16 0-2 16,18-2 1-16,23-13-1 16,22-8-2-16,25-8-4 15,8-22-11-15,23 8-23 16,-1-19 1-16,8 3 0 15,-6-17-1-15</inkml:trace>
  <inkml:trace contextRef="#ctx0" brushRef="#br0" timeOffset="44677.4673">15949 2631 85 0,'-27'-13'38'16,"-7"-5"-1"-16,5 11 2 16,-12 2-34-16,6 6-1 15,-6 6 0-15,2 10 1 16,-5 10-1-16,-1 6 1 15,0 7-2-15,5 5 1 16,8 0-2-16,8-2 1 16,13-6-1-16,13-8-2 15,19-11 0-15,14-11 0 16,14-14 0-16,10-15-1 15,11-8 0-15,2-9 0 16,-1-6 0-16,-4-3-1 16,-12-3 1-16,-13 6 0 15,-9 6 1-15,-17 11-2 16,-15 11 3-16,-11 14-1 0,-10 15 0 15,-8 11 1-15,3 12 0 16,-4 5 1-16,11 5-2 16,11 1 1-16,19-2-2 15,10-13-1-15,23-2-6 16,2-25-20-16,22 9-12 15,-3-20 1-15,6 1-2 16,-13-15 3-16</inkml:trace>
  <inkml:trace contextRef="#ctx0" brushRef="#br0" timeOffset="44986.4982">16463 2709 72 0,'-24'0'37'0,"10"16"1"16,-11 1 0-16,8 22-28 16,-6-3-3-16,3 8-1 15,-1-1-1-15,7 0 0 16,2-6-2-16,6-2 0 15,7-15 0-15,11-14-1 16,5-16 0-16,7-11 0 16,3-17-2-16,2-8 1 15,0-13-1-15,-2-8 0 16,-3-5-1-16,-4 3 0 15,-7 5 1-15,-2 10-1 16,-5 12 1-16,1 13 0 16,1 11 0-16,3 12-1 15,9 11-1-15,8 1-2 16,16 5-6-16,-2-20-20 0,27 10-9 15,-2-19-1-15,17 1-2 16</inkml:trace>
  <inkml:trace contextRef="#ctx0" brushRef="#br0" timeOffset="45211.5207">17384 1976 89 0,'-27'21'41'15,"5"20"0"-15,-15 2 0 16,11 24-29-16,-12 11-8 15,5 12-2-15,-5 5 1 16,-1 12-1-16,7-4-1 16,4-4-1-16,11-4-3 0,10-17-2 15,17-5-6-15,3-33-22 16,29-5-8-16,1-32 0 15,18-4 0-15</inkml:trace>
  <inkml:trace contextRef="#ctx0" brushRef="#br0" timeOffset="45722.5718">17521 2591 100 0,'-24'-3'39'0,"9"19"2"16,-10-4-10-16,9 16-22 15,5 0-4-15,9 4 1 16,4-4-2-16,9 1 1 15,6-7-2-15,6-3 1 16,5-10-1-16,2-2-3 0,1-8 1 16,2-5 0-16,-1-9-2 15,1-8-2-15,-1-4 2 16,-1-7-1-16,0-2 0 15,-3 0-1-15,-3 1 2 16,-3 7-2-16,-5 8 2 16,-17 20 1-16,12 5-1 15,-20 23 3-15,-9 23-1 16,-10 17 0-16,-13 21 0 15,-6 17 1-15,-12 12-1 16,-3 6 1-16,-3-4 0 16,5-7-2-16,7-16 1 15,8-16-1-15,10-17 1 0,14-30 0 16,20-34 1-16,0 0-2 15,24-39-1-15,2-11 2 16,7-19-2-16,4-11 1 16,2-14-1-16,5-1 1 15,0 1-1-15,-1 7 1 16,1 9 0-16,2 11-1 15,5 19-3-15,0 4-10 16,22 32-10-16,-15-13-9 16,20 23-10-16,-3-6 2 15,20 14-3-15</inkml:trace>
  <inkml:trace contextRef="#ctx0" brushRef="#br0" timeOffset="45856.5852">18742 2828 123 0,'-22'-3'42'0,"-11"-15"-2"16,3 0-10-16,6 3-50 15,-11-16-23-15,16 14-1 16,-10-11-5-16,3 15 3 16</inkml:trace>
  <inkml:trace contextRef="#ctx0" brushRef="#br0" timeOffset="46828.6824">1562 4570 75 0,'-16'-1'40'0,"16"1"-2"15,19-23 1-15,8 20-26 16,11-19-11-16,11 1-1 16,7 1 0-16,3 2 0 0,0 6 1 15,-7 9 0-15,-9 12 0 16,-14 12 0-16,-21 12 0 15,-19 14 1-15,-20 10-1 16,-9 6 0-16,-11 4 0 16,0 1-1-16,0-6 0 15,8-9 0-15,15-9 0 16,18-13-1-16,22-15 1 15,22-11-1-15,22-11-2 16,15-12 0-16,14-4-2 16,7-21-10-16,21 10-20 15,-8-17-7-15,3 5 0 16,-14-11-1-16</inkml:trace>
  <inkml:trace contextRef="#ctx0" brushRef="#br0" timeOffset="47211.7207">2494 4005 95 0,'-85'-32'39'16,"-17"6"1"-16,-2 26-1 16,-17 18-35-16,1 23-1 15,-7 22 1-15,-1 24-1 16,-2 19 0-16,10 19 0 15,16 5-2-15,30 8 1 16,32-5 0-16,36-7-2 16,43-19 1-16,47-23 0 15,45-28 0-15,40-28-1 16,34-31 1-16,14-28-1 0,1-27-1 15,-12-18 2-15,-26-16-1 16,-37-11 1-16,-40-9-1 16,-53 3 1-16,-52 1 0 15,-54 7-1-15,-39 10 0 16,-35 10-1-16,-19 23 0 15,-16 21-1-15,1 29-3 16,4 13-8-16,35 38-16 16,8 2-12-16,39 18-1 15,28 5-2-15,35 2 0 16</inkml:trace>
  <inkml:trace contextRef="#ctx0" brushRef="#br0" timeOffset="51893.1888">4118 3989 87 0,'2'10'38'16,"-12"13"0"-16,-7 28-2 15,-14 15-33-15,2 14-1 16,-6 16-1-16,4 11 0 15,0 9-1-15,7-3-2 16,10 1-1-16,13-22-15 16,18-2-19-16,19-25-1 15,21-18-1-15,10-23 0 16</inkml:trace>
  <inkml:trace contextRef="#ctx0" brushRef="#br0" timeOffset="52328.2323">5165 4108 92 0,'0'0'41'0,"-30"2"-1"15,11 21-1-15,-10 10-35 16,5 13-1-16,-3 11 0 15,2 13-1-15,-5 14 0 16,1 10-1-16,-2 6 0 16,-1 1 0-16,6-6-1 15,8-12 0-15,6-11 1 16,7-19 0-16,10-20-2 15,8-18 2-15,12-22-1 16,7-16 1-16,3-15 1 0,2-7-1 16,1-9-2-16,0-1 2 15,-3 3 1-15,-6 6-2 16,-4 10 0-16,-6 15 0 15,-5 17 0-15,-5 13 0 16,-1 16 0-16,-5 6-1 16,5 8-1-16,2 3 0 15,9 2-2-15,4-7-1 16,12-2-4-16,2-25-16 15,23 2-15-15,-2-17 0 16,10-5 0-16,-3-16 1 16</inkml:trace>
  <inkml:trace contextRef="#ctx0" brushRef="#br0" timeOffset="52637.2632">5844 4704 91 0,'-19'9'38'16,"9"16"0"-16,-13-4-2 15,12 12-32-15,-1 3 0 16,5 5-2-16,1-2 1 15,3 0-1-15,6-8 0 16,0-4 0-16,8-11 0 16,1-12-1-16,5-12 1 15,6-10 0-15,-1-11 0 16,3-11 0-16,-5-6 0 15,1-7 0-15,-5-6 0 16,-1 2 0-16,-1 2-1 16,-2 3-1-16,3 5 1 15,6 4-2-15,9 8 0 0,13 3-4 16,18 15-11-16,0-7-22 15,20 13-5-15,3-6 1 16,13 8-3-16</inkml:trace>
  <inkml:trace contextRef="#ctx0" brushRef="#br0" timeOffset="53221.3216">7420 4727 83 0,'11'10'39'15,"13"4"0"-15,5-9-1 0,16-1-36 16,10-7 1-16,14-6-1 15,9-8 0-15,5-7 0 16,-2-7 0-16,-1-6-1 16,-10-4 1-16,-10-1-1 15,-17 3 1-15,-18 2-2 16,-19 4 1-16,-16 9 2 15,-17 11-2-15,-15 10 0 16,-19 15 1-16,-6 16 0 16,-11 8-1-16,2 17 1 15,7 6 0-15,10 0-2 16,20 1 1-16,23-7-1 15,33-9-1-15,27-18-1 16,37-8-2-16,17-23-6 0,34 4-17 16,-3-26-12-16,20-3-1 15,-13-11-1-15,-2 1 2 16</inkml:trace>
  <inkml:trace contextRef="#ctx0" brushRef="#br0" timeOffset="53561.3556">8765 4478 99 0,'-58'34'40'0,"-9"-3"1"15,10 18-1-15,0-6-35 16,8 3-1-16,12-5-1 16,14-3 0-16,18-8-2 15,19-7 1-15,17-12-1 16,14-11-1-16,13-14 1 15,7-9-1-15,0-7 0 0,-4-6-1 16,-6-3 1-16,-10-4 0 16,-11 6 0-16,-14 1 0 15,-11 12 0-15,-11 9 0 16,2 15 0-16,-23 3 1 15,2 16-2-15,2 10 1 16,0 8 0-16,5 7-2 16,12 2 0-16,2-2-2 15,20-1-4-15,2-17-11 16,27 4-20-16,0-20-2 15,17 1 0-15,1-22 0 16</inkml:trace>
  <inkml:trace contextRef="#ctx0" brushRef="#br0" timeOffset="53788.3783">9424 4502 96 0,'-40'28'40'0,"-12"-1"1"15,9 18-1-15,1-1-34 16,10 6-1-16,13-4-3 15,17-5 0-15,22-11-1 16,19-15-2-16,20-16-1 16,15-17-2-16,22-16-2 15,7-27-12-15,19 0-22 16,-8-20 0-16,1 1-1 15,-17-15 2-15</inkml:trace>
  <inkml:trace contextRef="#ctx0" brushRef="#br0" timeOffset="54101.4096">10246 3969 108 0,'-43'60'41'15,"-15"8"0"-15,7 28-5 16,-7-4-31-16,7 6-2 16,5-3 0-16,8-5-2 15,13-12 1-15,15-11-2 16,14-18 1-16,16-16 0 15,17-22-1-15,7-18 1 16,12-17-1-16,1-12 1 16,2-10-1-16,1-4 1 15,-7 0 0-15,-11 4 0 0,-7 10-1 16,-11 12 1-16,-9 14 0 15,-15 10-1-15,9 23 0 16,-13 5 0-16,-2 10-2 16,0 3-2-16,8 12-7 15,-6-17-10-15,22 14-14 16,-7-22-8-16,18 0 1 15,2-14-3-15</inkml:trace>
  <inkml:trace contextRef="#ctx0" brushRef="#br0" timeOffset="54928.4923">11892 4489 71 0,'6'-12'39'0,"-6"12"-2"0,0 0 2 16,-13 0-23-16,-8 10-13 16,-1 11 1-16,-6 5-1 15,0 13 0-15,-6 6 1 16,2 12-1-16,-1 1-1 15,3 1 0-15,7-3 0 16,7-4 0-16,4-8-2 16,7-13 1-16,7-15 0 15,10-16 0-15,9-16-1 16,3-13 1-16,5-17 0 15,2-8 0-15,4-10 0 16,-1-7-1-16,-4-4 1 16,2-1-1-16,1 4 1 15,-2 7 0-15,-1 11 0 0,-2 8-1 16,1 12 0-16,3 10 1 15,-2 14-1-15,2 14 1 16,-6 11-1-16,1 6-1 16,-3 12 0-16,-2 3 0 15,-7 6 0-15,-2 7 0 16,-8-2 0-16,-8 1 0 15,-1-2 0-15,-10-2 1 16,-8-6 0-16,-5-4 0 16,-5-8 0-16,-3-5 0 15,-3-3 0-15,-1-5 0 16,-2-1 0-16,3-2 0 15,1 4-1-15,-2 6 1 16,2 8 0-16,4 12 0 0,-5 11 2 16,-5 14-3-16,-2 11 3 15,-4 6-3-15,6 2 3 16,1-4-3-16,8-4-1 15,9-21-3-15,28-8-9 16,-3-47-12-16,44 10-15 16,4-40 0-16,26-14-2 15,9-21 3-15</inkml:trace>
  <inkml:trace contextRef="#ctx0" brushRef="#br0" timeOffset="55377.5372">12931 4373 95 0,'-32'-11'40'0,"12"13"0"15,-17-6 1-15,1 16-36 16,-9 4-1-16,-2 13 1 15,-5 9-2-15,1 7 0 16,1 3 0-16,10 3-2 16,6-3 1-16,16-5-1 15,17-10-1-15,18-13 1 16,17-17 0-16,15-12-1 15,12-12 1-15,6-9-1 16,2-8 1-16,-2-5-1 0,-7-4 0 16,-9 4 0-16,-14 5 0 15,-14 8 0-15,-14 9 0 16,-11 9 0-16,-9 13 0 15,-8 14 0-15,-3 10-1 16,-2 7 1-16,2 5-2 16,5 5 1-16,10 1-2 15,9-4 0-15,19-2-2 16,9-13-3-16,17 4-8 15,-4-27-9-15,19 7-15 16,-2-19 0-16,6-3 0 16,-11-15 2-16</inkml:trace>
  <inkml:trace contextRef="#ctx0" brushRef="#br0" timeOffset="55976.5971">13479 4445 77 0,'6'-15'39'0,"-13"2"0"0,7 13 1 16,-22 13-24-16,10 17-9 15,-6 2-2-15,-2 14-1 16,-2 8-1-16,1 5 0 15,0 2-1-15,-1-1 0 16,2-4-1-16,4-5 0 16,2-10 0-16,4-9-1 15,6-16 1-15,4-16-1 16,0 0 0-16,19-34 1 15,1-4-1-15,1-10 0 16,5-9 1-16,3-7-1 16,4-5 0-16,0-2 0 15,3 4 0-15,-3 10 1 0,-1 9 0 16,0 8-1-16,0 11 1 15,-2 14-1-15,1 12 1 16,2 10-2-16,-1 8 1 16,2 4-2-16,-1 7 2 15,1 1-1-15,-1 4 0 16,-4 1 0-16,-7-1 0 15,-9 1 1-15,-11-2-1 16,-7 0 1-16,-14-2 0 16,-8-3 0-16,-10-4 0 15,-4-2 0-15,-9-1 1 16,-1-1-1-16,-1 0 1 15,2-1 0-15,0 6-1 16,7 3 1-16,4 6 0 0,3 6-1 16,7 5 2-16,3 7-1 15,1 6 0-15,1 8-1 16,-2 2 1-16,2 1-1 15,-2-2 1-15,1-3-2 16,-1-2-1-16,1-8-1 16,8-4-5-16,-4-23-7 15,24 4-6-15,-3-28-11 16,11-8-9-16,8-18 0 15,24-14-2-15</inkml:trace>
  <inkml:trace contextRef="#ctx0" brushRef="#br0" timeOffset="56664.6659">14059 4608 72 0,'-3'18'41'0,"3"-18"-1"16,14 21 0-16,3-23-15 15,17 1-21-15,12-8-1 16,12-5-1-16,3-7 0 16,9-6-1-16,-2-5 0 15,-5-5-1-15,-11-3 1 16,-9-2 0-16,-16 3-1 15,-15 6 1-15,-18 7 0 16,-13 10 0-16,-18 13 0 0,-12 12 0 16,-7 13 0-16,-2 12 0 15,0 13 1-15,7 6-1 16,12 3 1-16,12 1-1 15,22-5 0-15,16-6 0 16,20-12-1-16,17-11 1 16,12-17-1-16,11-12 1 15,5-13-1-15,4-12 0 16,-1-9 1-16,-6-3-1 15,-8 0 0-15,-11 1 0 16,-8 9 1-16,-13 8-1 16,-14 13 0-16,-19 12-1 15,-5 21 1-15,-11 12 0 16,-14 12 0-16,-3 11 0 15,-5 7 0-15,1 4 0 0,2-4-1 16,6-6 1-16,6-10 0 16,14-12 1-16,12-23-1 15,13-14 1-15,15-21 0 16,8-16 1-16,8-15-2 15,7-11 0-15,4-5 0 16,2-5 0-16,1 3 0 16,-2 9 0-16,-1 9 0 15,3 13 0-15,-2 11 0 16,2 12 0-16,6 11 0 15,-1 5 0-15,7 17-5 16,-9-12-9-16,15 17-3 16,-17-19-5-16,19 18-3 15,-23-27-8-15,19 13-2 0,-17-18-6 16,4-8 5-16</inkml:trace>
  <inkml:trace contextRef="#ctx0" brushRef="#br0" timeOffset="73059.3052">1518 6188 98 0,'0'0'39'15,"-11"-21"1"-15,19 5-3 16,9-7-35-16,15-4 0 16,10 1-1-16,15 0 0 15,6 2 0-15,3 6 0 16,0 5 0-16,-5 7-1 15,-10 7 1-15,-11 6 0 16,-14 7 0-16,-15 6-1 16,-16 4 1-16,-7 4 0 15,-12 1-1-15,-3 4 1 0,-5-2-1 16,2-1 0-16,3-5 0 15,5-4 0-15,9-2 0 16,11-5 0-16,8-3-1 16,8-2 1-16,9-1 0 15,5-1 0-15,2 1 1 16,1 3 0-16,-3 0-1 15,-4 5 1-15,-9 6 0 16,-5 7 0-16,-17 6-1 16,-11 6 2-16,-13 5-1 15,-11 2 0-15,-7 1-1 16,-2-3 1-16,1-5-3 15,3-12-2-15,17-1-12 16,5-26-22-16,25-2-2 16,17-41 0-16,20 0 0 0</inkml:trace>
  <inkml:trace contextRef="#ctx0" brushRef="#br0" timeOffset="73443.3436">2176 5520 96 0,'-52'-10'37'16,"-29"21"1"-16,-9 40-6 15,-20 7-26-15,-3 19-1 16,-5 12-1-16,7 17 0 16,4 8-1-16,18 17 0 15,23 8 0-15,29 10 1 16,29-2-3-16,31-4 1 15,37-14-1-15,33-19 1 0,36-29-2 16,24-33 2-16,18-40-1 16,7-33 0-16,-2-35 0 15,-9-30-1-15,-22-23 2 16,-26-16-2-16,-38-13 2 15,-35-2-3-15,-45-2-1 16,-36 6-1-16,-27 8 0 16,-24 20 0-16,-18 27 0 15,-18 30 0-15,-7 33-2 16,-3 32 2-16,15 37-9 15,3 6-21-15,30 22-5 16,17 0-2-16,31 0-1 16</inkml:trace>
  <inkml:trace contextRef="#ctx0" brushRef="#br0" timeOffset="77174.7167">3544 5876 54 0,'7'-11'33'0,"-7"11"-2"16,17-1-6-16,-17 1-1 0,7 33-14 15,-11 2-2-15,6 26-3 16,-4 9 2-16,3 13-2 16,-2 10-1-16,3 0 0 15,-2-1-4-15,6-8 0 16,8-6-7-16,-5-23-28 15,11-10-1-15,0-20 1 16,4-13-3-16</inkml:trace>
  <inkml:trace contextRef="#ctx0" brushRef="#br0" timeOffset="77511.7504">3515 5801 95 0,'5'-10'39'15,"18"14"-2"-15,4-7-2 16,16 6-33-16,11 0 0 16,17 2 0-16,5 2 0 15,8 6-1-15,1 6 2 16,-8 6-2-16,-6 9 1 15,-11 13 0-15,-17 12 0 16,-19 12-1-16,-21 11 1 16,-16 3-1-16,-22 5 0 15,-15 1 1-15,-11-1-2 16,-5-8 1-16,0-9-2 0,2-18-1 15,14-7-4-15,7-30-21 16,32-9-13-16,13-20 1 16,29-13-1-16,14-21 1 15</inkml:trace>
  <inkml:trace contextRef="#ctx0" brushRef="#br0" timeOffset="77812.7805">4546 6228 86 0,'-5'17'38'16,"-16"4"1"-16,0 17 1 15,-9 4-28-15,5 7-4 16,1 0-3-16,11 4 1 16,8-2-2-16,10-4 0 0,13-10-1 15,15-11 0-15,15-13-2 16,11-13 1-16,4-13-2 15,-1-9-1-15,-6-10 1 16,-11-5-1-16,-17-3 1 16,-20 2-2-16,-23 2 1 15,-21 4-2-15,-14 4 0 16,-8 5-1-16,2 9-4 15,-1-10-11-15,23 16-18 16,6-6-5-16,33 4 1 16,16-9 0-16</inkml:trace>
  <inkml:trace contextRef="#ctx0" brushRef="#br0" timeOffset="78535.8528">6421 6574 59 0,'-1'-24'36'16,"-6"1"0"-16,-11-4-1 16,2 10-24-16,-19-8 1 15,6 15-4-15,-12 0 0 16,4 11-1-16,-5 6-2 15,2 10-2-15,2 9 1 16,6 7 0-16,3 2-1 16,10 3 0-16,9 1-1 0,6-1 1 15,11-4-2-15,11-10 1 16,6-10 0-16,13-11-2 15,9-12 1-15,7-8-1 16,2-16 0-16,3-6-1 16,-2-7 2-16,-6-3-2 15,-4 1 1-15,-8 2-1 16,-10 8 1-16,-7 8-1 15,-11 14 2-15,-10 16-1 16,0 0 0-16,-2 22 0 16,-6 10 0-16,-2 7 1 15,2 5-1-15,5 3 2 16,4-2-2-16,11-8 0 15,12-12-2-15,10-13-1 0,21-15-6 16,8-32-15-16,31-2-9 16,-5-29-8-16,15-6 0 15,-6-22-1-15</inkml:trace>
  <inkml:trace contextRef="#ctx0" brushRef="#br0" timeOffset="78735.8728">7459 5746 83 0,'-43'46'43'16,"2"25"-1"-16,-10 10 1 15,8 12-25-15,-1 4-14 16,10-2 0-16,9-4-2 16,10-10-1-16,14-11-3 0,10-20 0 15,19-17-4-15,9-31-8 16,25-9-21-16,-4-29-5 15,16-10 2-15,-4-28-2 16</inkml:trace>
  <inkml:trace contextRef="#ctx0" brushRef="#br0" timeOffset="78909.8902">7944 5551 82 0,'0'0'39'16,"-9"31"3"-16,-9 40 1 16,-20 23-24-16,-1 18-12 15,-6 9-2-15,2 3-1 16,1-1-3-16,8-9 0 15,14-10-6-15,2-27-17 0,32-2-17 16,5-25-2-16,19-15-1 16,11-21 1-16</inkml:trace>
  <inkml:trace contextRef="#ctx0" brushRef="#br0" timeOffset="79286.9279">9239 5656 73 0,'11'-36'36'15,"-8"5"2"-15,-3 31-2 16,0 0-25-16,9 22-2 15,-16 20-4-15,2 18 1 16,-6 12-1-16,-3 15-1 16,-5 6-2-16,1 4 1 15,-2-1-2-15,3-12-1 16,5 0-4-16,-4-22-22 15,14-2-13-15,0-22 1 0,10-12-2 16,-8-26 0 0</inkml:trace>
  <inkml:trace contextRef="#ctx0" brushRef="#br0" timeOffset="79473.9466">9020 6195 122 0,'-25'-5'41'0,"2"-5"2"15,23 10-8-15,0 0-32 16,23-21 0-16,23 1-3 15,15-8-2-15,18-2-2 16,12-12-2-16,21 13-16 16,-9-20-15-16,14 5-5 15,-13-12 0-15,-3 2 0 16</inkml:trace>
  <inkml:trace contextRef="#ctx0" brushRef="#br0" timeOffset="79833.9826">10030 5464 98 0,'-38'32'41'0,"0"22"1"16,-11 5-2-16,9 16-32 15,-6 0-2-15,7 8 0 16,1 2-2-16,4 2 0 16,6-3-1-16,8-7 0 15,5-9-3-15,4-8 0 16,8-10 0-16,6-13 0 15,5-14 0-15,8-14 0 16,4-14 0-16,6-10-2 16,0-11 1-16,4-7 0 0,-1-5 0 15,-3 0 1-15,-1 1-1 16,-3 10 1-16,-7 9 0 15,-15 18 0-15,18 5 1 16,-15 17-1-16,0 7 0 16,1 5-1-16,5 6 0 15,5-2-2-15,11-3-3 16,1-15-9-16,24 4-11 15,-10-23-8-15,17 1-5 16,-4-20-1-16,5 1 1 16</inkml:trace>
  <inkml:trace contextRef="#ctx0" brushRef="#br0" timeOffset="80156.0148">10333 6198 105 0,'-8'17'39'16,"1"-5"1"-16,16 6-1 15,4-3-33-15,21-8-2 16,12-7-1-16,11-4 0 15,5-9-1-15,2-2-1 16,-7-6 1-16,-3-2-2 16,-18-6 1-16,-14 2-1 15,-21-2 1-15,-20 6-1 16,-15 2 1-16,-17 7 0 15,-13 11 0-15,-3 11 0 16,-2 10 0-16,6 13 1 16,8 13 0-16,17 5-2 15,21 1 0-15,18 0 0 16,27-3 0-16,14-14-14 0,38 5-11 15,-3-26-7-15,31 3-9 16,5-16-1-16,27-1-1 16,6-13 0-16</inkml:trace>
  <inkml:trace contextRef="#ctx0" brushRef="#br0" timeOffset="81057.1049">11979 6221 103 0,'-27'34'40'0,"16"3"0"16,6-16-1-16,23-3-34 16,19-15-1-16,21-6-2 15,13-15 0-15,10-5 0 16,5-8 0-16,-4-7-1 15,-5-4 0-15,-15-1 0 0,-18-1 0 16,-23 6 0-16,-21 5-1 16,-20 8 1-16,-20 13 0 15,-17 12-1-15,-10 12 1 16,-10 17 1-16,-1 13-1 15,9 7 0-15,11 7 0 16,18 2 0-16,22 1 1 16,29-7-2-16,29-9-2 15,23-10 0-15,28-10-2 16,14-13-2-16,20-4-6 15,-6-22-10-15,17 6-9 16,-24-18-8-16,-3 2 0 16,-27-15 0-16,-11 10 30 15,-26-7 8-15,-25-7 7 16,-8 14 12-16,-35-7 10 0,0 18 8 15,-23 1 3-15,1 21-1 16,-18-5-27-16,3 23-4 16,-2 8-2-16,6 11 0 15,6 3-2-15,7 4 1 16,14 0-1-16,15-3 0 15,13-5-3-15,18-12 0 16,15-7 0-16,13-11 0 16,8-14 0-16,8-9 0 15,0-9 0-15,1-11 0 16,-7-5 0-16,-5-6 0 15,-11 0 0-15,-9 4 0 16,-8 4 0-16,-7 8 0 0,-8 15 0 16,-7 15 0-16,-3 12 0 15,-7 14 0-15,0 15 0 16,-3 2 0-16,6 8-3 15,1 1-2-15,13-1-3 16,4-18-8-16,26 6-6 16,-6-31-4-16,28 3-3 15,-10-27-1-15,20-4-8 16,-5-18 1-16,7-9 4 15</inkml:trace>
  <inkml:trace contextRef="#ctx0" brushRef="#br0" timeOffset="81375.1367">13823 5927 108 0,'-16'-10'39'0,"-18"7"3"0,3 21-2 15,-14 11-33-15,8 8-2 16,3 4 0-16,10 6-2 16,10 1-1-16,14-5 0 15,13-6 0-15,12-6-2 16,12-7 0-16,6-9 0 15,4-5 0-15,-4-4 0 16,-2-3 0-16,-8 2 0 16,-8 2 0-16,-11 3 0 15,-12 10 0-15,-9 2 0 16,-12 5 0-16,-4 9 0 15,-6 1 0-15,-2 0 0 16,0-2 0-16,4-5-2 16,13 0-9-16,14-30-8 0,15 18-6 15,4-42-5-15,34 2-6 16,3-21-7-16,18-8 2 15,3-17 2-15</inkml:trace>
  <inkml:trace contextRef="#ctx0" brushRef="#br0" timeOffset="81876.1868">14433 5999 112 0,'-29'1'40'15,"-3"27"2"-15,-13 0 0 16,3 20-35-16,-2-3-3 16,7 5-1-16,8 0-1 15,8-5 1-15,14-5-3 16,14-11 0-16,12-12 0 15,14-12 0-15,15-17 0 16,9-11 0-16,9-12 0 0,3-10 0 16,4-8 0-16,1-4 0 15,-5-1 0-15,-8 7 0 16,-10 4 0-16,-9 9 0 15,-12 15 0-15,-12 14 0 16,-18 9 0-16,-5 37 0 16,-20 10 0-16,-16 20 0 15,-14 18 0-15,-13 18 0 16,-11 15 0-16,-3 11 0 15,-3 2 0-15,8-1 0 16,4-11 0-16,11-9 0 16,14-15 0-16,13-22 0 0,10-28 0 15,13-22 0-15,12-23 0 16,-1-19 0-16,7-19 0 15,10-20 0-15,6-17 0 16,3-13 0-16,12-4 0 16,6 1 0-16,6 6 0 15,2-1 0-15,9 17-5 16,-12-6-13-16,20 28-4 15,-21-13-5-15,23 23-4 16,-22-22-2-16,18 6-11 16,11-8 4-16,19-2 5 15</inkml:trace>
  <inkml:trace contextRef="#ctx0" brushRef="#br0" timeOffset="82878.287">16309 6062 62 0,'27'-15'36'15,"-3"-3"-1"-15,-13-5 2 16,-2 3-24-16,-16-4-6 16,-5 9 1-16,-15 1-2 15,-4 12 0-15,-16 4-1 16,-6 15 1-16,-13 9-2 15,6 9 1-15,-2 8-1 16,11 5-1-16,8 2 0 16,14 1-1-16,21-5 0 0,20-7-1 15,23-8 0-15,13-9-1 16,14-11 1-16,5-8-1 15,4-9 0-15,-4-8 0 16,-5-10 0-16,-11-6-1 16,-12-3 1-16,-11-3 0 15,-12-3-1-15,-8 1 1 16,-3 0 0-16,-4 5 0 15,-2 6 1-15,3 3-1 16,5 5 0-16,9 6 1 16,9 3 0-16,9 5 0 15,9 3 0-15,6 3 0 16,3 4-1-16,0 2 1 15,-4 4 0-15,-9 5-1 16,-10 8 0-16,-12 4 0 0,-15 3 0 16,-12 8 0-16,-11 1 0 15,-6 0 0-15,-10 2 0 16,2-5 0-16,1-5 0 15,5-8 0-15,11-4 2 16,18-20-2-16,0 0 0 16,36-8 0-16,9-15 0 15,12-11 0-15,9-4 0 16,2-6 0-16,3-3 0 15,-7 3 0-15,-7 5 0 16,-12 7 0-16,-9 8 0 16,-15 13 0-16,-10 11 0 15,-11 16 0-15,-9 8 0 16,-4 12 0-16,-5 5 0 0,-1 5 0 15,5 3 0-15,2-1 0 16,10-3-6-16,2-11-1 16,19 2-8-16,-5-22-5 15,27 5-3-15,-16-28-3 16,26 9 0-16,-18-25-1 15,18 5-2-15,-20-18 1 16,0-3 2-16</inkml:trace>
  <inkml:trace contextRef="#ctx0" brushRef="#br0" timeOffset="83206.3198">17428 6124 111 0,'-5'15'40'16,"5"-15"2"-16,4 30-1 16,20-18-36-16,6 1-1 0,12-9 0 15,9-2-2-15,7-6 0 16,2-5 0-16,3-8 0 15,-3-3-2-15,-6-4 0 16,-6-2 0-16,-11-2 0 16,-12 0 0-16,-11 2 0 15,-9 4 0-15,-14 9 0 16,-10 6 0-16,-10 10 0 15,-14 13 0-15,-5 14 0 16,-5 9 0-16,1 10 0 16,5 4 0-16,9 1-2 15,13-2 1-15,19-6-2 16,18-14-1-16,33-5-9 0,9-27-5 15,38 2-6-15,-4-32-4 16,32 7-1-16,-14-30-4 16,10 4-6-16,-18-11 3 15</inkml:trace>
  <inkml:trace contextRef="#ctx0" brushRef="#br0" timeOffset="83507.3499">18499 5898 120 0,'-61'13'41'0,"4"19"0"15,-9-4 0-15,14 10-37 16,12-1-2-16,19 0 0 15,18-6 0-15,20-1 0 16,17-10-2-16,16-5 0 16,10-4 0-16,-1-4 0 0,-3-1 0 15,-8 0 0-15,-16 4 0 16,-12 3 0-16,-20 6 0 15,-19 3 0-15,-11 5 0 16,-13 1 0-16,-7 1 0 16,1 0 0-16,1 0 0 15,4-9-5-15,19 4-10 16,-4-21-6-16,31 10-4 15,-9-27-5-15,28 7-2 16,-10-17-10-16,16-6 1 16,8-14 2-16</inkml:trace>
  <inkml:trace contextRef="#ctx0" brushRef="#br0" timeOffset="84100.4092">20823 5438 79 0,'-22'-57'39'16,"-4"8"-2"-16,-15 4 2 15,-3 15-34-15,-9 13 1 16,-4 20-2-16,-7 22 0 0,-2 22-1 16,-6 16 0-16,2 19 1 15,-6 13 0-15,8 12 1 16,2 7-2-16,8 3 0 15,9-4-1-15,11-7 0 16,15-8-1-16,10-15-2 16,14-7-4-16,9-28-7 15,20 2-11-15,-13-33-13 16,13-5-3-16,-6-22 0 15,1-5-1-15</inkml:trace>
  <inkml:trace contextRef="#ctx0" brushRef="#br0" timeOffset="84438.443">19869 6036 89 0,'-29'-15'40'0,"1"3"2"16,19 18-2-16,9-6-15 16,0 0-22-16,29 15-1 15,12-7 0-15,14-1-2 16,11-3 0-16,7 0 0 15,4-3 0-15,4 1-1 16,-3-1 0-16,-6 2 0 16,-10-2 0-16,-12 1 1 15,-9 2-1-15,-12-1 1 16,-12 3-1-16,-17-6 1 15,7 17 0-15,-13-2 0 16,-4 6 1-16,-3 6-1 16,-3 2 0-16,3 8 0 0,2 1 0 15,4 3-1-15,2-5-2 16,13 0-6-16,-3-19-10 15,21 2-14-15,-5-22-6 16,15-8 0-16,-3-19-1 16</inkml:trace>
  <inkml:trace contextRef="#ctx0" brushRef="#br0" timeOffset="85232.5224">20662 5670 103 0,'-13'6'38'16,"3"2"2"-16,18 11 0 15,13-1-39-15,3 0 2 16,12 3-3-16,6 3 1 0,3 4 1 16,1 3 0-16,0 4 0 15,-7 3-1-15,-7 4 1 16,-8 8-2-16,-11 1 3 15,-8 4-2-15,-11 0 0 16,-3 0 1-16,-7-6-1 16,1-3 1-16,2-10-1 15,5-6 1-15,7-12-1 16,1-18 0-16,24 5 0 15,4-19 0-15,8-11-1 16,7-10 1-16,3-7 1 16,2-9-2-16,-4-7 0 15,-5-1 0-15,-5 3 0 16,-9 6 0-16,-9 9 0 0,-3 6 0 15,-4 10 0-15,2 10 0 16,4 10-4-16,7 4 0 16,10 7-2-16,2-7-6 15,25 17-7-15,-9-20-6 16,26 16-7-16,-13-13-6 15,11 6 0-15,-14-7 2 16,1 1 31-16,-12 6 11 16,-27-16 10-16,4 17 6 15,-26-6 7-15,-13-8 7 16,-13 1 3-16,1 10-2 15,-15-3-27-15,8 5-5 16,-5 2-1-16,5 6 0 16,0 2-1-16,8 3 0 15,5 4 0-15,10 1-1 0,9 0-2 16,12 0 0-16,11-4 0 15,10-2 0-15,9-3 0 16,4-3 0-16,-1 1 0 16,1 1 0-16,-8 0 0 15,-9 4 0-15,-7 4 0 16,-13 6 0-16,-12 4 0 15,-10 4 0-15,-10-1 0 16,-8 4 0-16,-5-3 0 16,-1 0 0-16,0-5 0 15,4-10 0-15,15-7-5 16,18-13-8-16,19-7-6 0,9-28-4 15,39 8-5 1,-2-38-3-16,36-5-8 0,8-24 0 16,14-9 2-16</inkml:trace>
  <inkml:trace contextRef="#ctx0" brushRef="#br0" timeOffset="85438.543">22955 5345 89 0,'-20'6'41'16,"-32"22"1"-16,-5 31-1 15,-15 5-13-15,6 20-23 16,4 10-1-16,10 10 1 15,5 0-5-15,9-3 0 16,11-6 0-16,8-13 0 16,5-7 0-16,0-21-9 15,13-1-12-15,-16-34-5 0,17-1-7 16,-13-26-8-16,8-7 1 15,-11-21 0-15,8-6 3 16</inkml:trace>
  <inkml:trace contextRef="#ctx0" brushRef="#br0" timeOffset="85603.5595">22233 5820 127 0,'21'-7'43'16,"26"16"0"-16,10-4-1 16,20 6-42-16,14 6 0 15,6-1 0-15,6 9-4 16,-12-7-14-16,6 26-8 15,-31-15-10-15,2 17-7 16,-19-5 2-16,0 11-1 0</inkml:trace>
  <inkml:trace contextRef="#ctx0" brushRef="#br0" timeOffset="85761.5753">23374 6378 136 0,'15'8'44'16,"-15"-8"-1"-16,4-15-11 16,-18 0-32-16,7-4 0 15,2 2 0-15,-12-13-15 16,11 18-12-16,-29-23-7 15,8 11-10-15,-15-16 0 16,0-4-2-16,-11-16 3 16</inkml:trace>
  <inkml:trace contextRef="#ctx0" brushRef="#br0" timeOffset="129911.9899">1685 7986 61 0,'0'0'38'16,"15"-20"-3"-16,-15 20 3 15,0 0-29-15,0 0 4 16,-7 10-8-16,-7 12-2 15,-5 4 0-15,-5 12-1 16,-2 9 0-16,-4 11-1 0,1 5 2 16,2 9-2-16,6-2 1 15,6-2 0-15,8-8-1 16,12-7 1-16,13-15 0 15,20-14-1-15,17-19 0 16,22-21 1-16,14-17-1 16,16-14-2-16,11-11 0 15,5-7-3-15,5 2-8 16,-11-12-26-16,-13 11-1 15,-24 2 0-15,-12 11-2 16</inkml:trace>
  <inkml:trace contextRef="#ctx0" brushRef="#br0" timeOffset="130119.0106">2159 7942 110 0,'-49'40'41'0,"18"10"-1"15,0-1-1-15,2 10-39 16,13 8 0-16,6 10-1 15,4 5 0-15,5-1-1 16,6 2-1-16,2-14-8 16,17 0-26-16,6-24-3 15,20-16 1-15,6-28-1 16</inkml:trace>
  <inkml:trace contextRef="#ctx0" brushRef="#br0" timeOffset="130490.0477">2099 7419 104 0,'-132'41'40'16,"-2"43"2"-16,-6 40-3 15,13 29-36-15,9 28 0 16,23 14-1-16,29 1 0 15,33-5 0-15,32-16-1 16,39-19-2-16,43-41 2 16,38-41 0-16,40-45 0 15,34-44-1-15,21-39 0 16,3-37 1-16,-8-29 0 15,-21-18 0-15,-41-7 0 0,-44-2 1 16,-52 4-1-16,-62 9 1 16,-60 12-2-16,-46 16 1 15,-36 24-2-15,-30 22 1 16,-13 35-1-16,-5 24 0 15,6 29-4-15,9 9-15 16,42 32-20-16,28-2-2 16,38 1-2-16,36-14-1 15</inkml:trace>
  <inkml:trace contextRef="#ctx0" brushRef="#br0" timeOffset="150031.0016">3727 7885 81 0,'-4'-27'39'16,"3"7"-1"-16,-9 4 0 15,0 13-26-15,-9 9-9 16,0 12 0-16,-3 10-1 0,-3 17 0 16,-4 11-1-16,3 13 0 15,0 10 0-15,7 10 0 16,7 1 0-16,9-3 0 15,14-15 0-15,15-14 0 16,12-23 0-16,16-23 0 16,12-28 0-16,13-22 0 15,7-22 0-15,3-17 0 16,-1-12 0-16,-3-7 0 15,-9-3 1-15,-10 5-1 16,-14 6 0-16,-12 14 0 16,-14 12 0-16,-10 22 0 15,-12 23-1-15,-10 29 1 16,-10 34-1-16,-5 22 0 0,-7 21 0 15,7 8 0-15,2 11-1 16,7 1-1-16,17-9-1 16,11-18-2-16,18-21-2 15,14-28-9-15,28-7-24 16,2-27 0-16,17-13-1 15,-8-22 0-15</inkml:trace>
  <inkml:trace contextRef="#ctx0" brushRef="#br0" timeOffset="150358.0343">5010 7900 104 0,'-48'6'40'0,"-12"9"1"16,7 21-1-16,-14 11-37 0,14-5-1 15,11-2-1-15,13 3-1 16,14-3 1-16,16-3-1 15,16-11 0-15,16-4 0 16,12-7-1-16,9-2 1 16,4-7 0-16,2-4 0 15,-1-2 0-15,-9 1 0 16,-12 1 0-16,-10 7 0 15,-17 4 0-15,-14 10 0 16,-16 9-1-16,-13 7 1 16,-7 5-1-16,-5-2-2 15,5 6-4-15,-7-17-10 16,20 4-23-16,5-18 0 15,21-7 0-15,0-10 0 0</inkml:trace>
  <inkml:trace contextRef="#ctx0" brushRef="#br0" timeOffset="150692.0677">5254 8193 94 0,'-4'17'39'15,"2"-3"0"-15,2-14-2 16,10 16-34-16,13-18 0 15,15-6-1-15,11-12 1 16,10-6 0-16,3-6-1 16,2-4 1-16,-6-3-2 15,-9 1 1-15,-15 1 0 16,-16 8-1-16,-23 9 0 0,-17 12 0 15,-17 10-1-15,-13 18 1 16,-10 10 0-16,-4 9-1 16,4 10 1-16,6 4-1 15,13 1 1-15,19 0-1 16,19-8 0-16,25-15-1 15,27-6-2-15,17-20-3 16,28 2-27-16,1-19-8 16,16-6 0-16,3-12-2 15</inkml:trace>
  <inkml:trace contextRef="#ctx0" brushRef="#br0" timeOffset="151097.1082">7058 7581 88 0,'6'-39'38'0,"-1"16"0"15,-7 10 0-15,2 13-33 16,-10 33-2-16,0 12 0 16,-6 13-2-16,0 13 1 15,-4 17-1-15,2 12-1 16,-1 6 0-16,2 3 0 15,5-5 0-15,6-10-2 16,9-11-1-16,0-17-4 16,19-12-25-16,-10-26-7 15,6-12 2-15,-4-28-3 16</inkml:trace>
  <inkml:trace contextRef="#ctx0" brushRef="#br0" timeOffset="151277.1262">6760 8101 106 0,'-27'3'39'0,"2"0"2"15,23 15-4-15,2-18-33 16,39 7-2-16,12-16-2 16,20-15 0-16,13-5-3 15,12-14-2-15,18 2-27 16,-6-18-7-16,3-2 1 15,-14-5-2-15</inkml:trace>
  <inkml:trace contextRef="#ctx0" brushRef="#br0" timeOffset="151662.1647">7667 7346 108 0,'-37'46'41'16,"-7"12"0"-16,6 23-1 16,-13 5-36-16,17 9 0 15,1 6-3-15,6 4 0 16,3 1 0-16,4-4-1 15,3-7-1-15,7-10 1 16,9-12-1-16,6-17 1 16,5-17 0-16,8-14 0 15,6-24 1-15,7-18-1 16,4-17 0-16,4-14 1 15,1-13 0-15,-3-5 0 16,-2 0 0-16,-6 8 0 16,-6 13 0-16,-6 13 0 15,-10 21 0-15,-7 11 0 16,-3 38-1-16,-4 4 0 0,3 13 0 15,6 5-1-15,11 4 0 16,9 1 0-16,14-8-2 16,7-14-3-16,22-5-7 15,-6-22-24-15,17-5-4 16,-10-24 0-16,3-6-1 15</inkml:trace>
  <inkml:trace contextRef="#ctx0" brushRef="#br0" timeOffset="152014.1999">8143 8200 103 0,'-15'17'41'16,"13"8"-1"-16,5-13 0 0,19 1-36 15,8-7-1-15,18-5-1 16,12-7 0-16,4-9 0 15,5-6-1-15,0-8-1 16,-8-6 1-16,-9-3 0 16,-17-4 0-16,-13 2 0 15,-21 1 0-15,-19 7 0 16,-17 11 0-16,-17 10 1 15,-13 19-2-15,-10 22 1 16,-1 13 0-16,2 9 0 16,9 10-1-16,16 5 1 15,16-1-1-15,23-4 0 16,24-11-2-16,27-18-2 0,29-8-2 15,18-18-6-15,35 1-25 16,4-23-5-16,29-2 0 16,2-16-2-16</inkml:trace>
  <inkml:trace contextRef="#ctx0" brushRef="#br0" timeOffset="152720.2705">10180 8024 83 0,'-29'-17'40'0,"3"11"0"15,-14-7 1-15,3 16-31 16,-12 9-5-16,2 13-1 0,-3 5-1 16,1 15 0-16,-1 5-1 15,5 4 0-15,9 1-1 16,8 0 1-16,13-13-1 15,12-6 0-15,14-13 0 16,17-16 0-16,16-16 0 16,18-11-1-16,11-10 1 15,3-9-1-15,1-5 0 16,2-3 0-16,-3-2 1 15,-14 6 0-15,-11 3-1 16,-17 8 1-16,-12 6 0 16,-12 2 0-16,-10 3 0 15,-7 2 0-15,-9 4 0 16,-6 1-1-16,-8 3 0 0,-4 3 0 15,-7 5 0-15,-3 7 1 16,-10 7-1-16,-4 12-1 16,-3 7 1-16,0 6-1 15,3 1 1-15,7 1-2 16,11-3 0-16,15-9-3 15,27-4-6-15,11-28-13 16,32 4-18-16,7-15 0 16,22-1-3-16,4-13 3 15</inkml:trace>
  <inkml:trace contextRef="#ctx0" brushRef="#br0" timeOffset="153306.3291">10044 8159 41 0,'0'0'34'0,"-13"-9"0"16,13 9 0-16,0 0-11 15,-25-21-14-15,15 19-2 16,-10-3 0-16,1 10-1 16,-8 0-1-16,-2 17 1 0,-5 4-1 15,-1 14-1-15,0 3 0 16,9 8 0-16,4-1-1 15,13 2 0-15,13-11-2 16,21-7 0-16,19-12 0 16,16-18-3-16,17-4-3 15,2-22-22-15,18 5-13 16,-6-14 0-16,3 1-2 15,-13-9 0-15</inkml:trace>
  <inkml:trace contextRef="#ctx0" brushRef="#br0" timeOffset="154082.4067">11015 8042 86 0,'-14'-8'38'0,"-13"-4"1"16,5 23-6-16,-18-8-25 16,3 16-2-16,-10 3-1 15,1 11-1-15,-7 6 0 16,3 7-2-16,1 2 0 15,9-3 0-15,11-5 0 16,13-2-1-16,18-11 0 16,16-12 0-16,17-15 0 0,17-13-1 15,14-14 1-15,6-8-1 16,4-8 0-16,-5-3 1 15,-8-1 0-15,-10 4 0 16,-11 7 0-16,-18 14-1 16,-24 22 0-16,0 0 1 15,-16 16-1-15,-12 21-1 16,-12 21 0-16,-7 17 1 15,-9 14-1-15,0 5 1 16,2 4 1-16,11 0 0 16,7-5 1-16,13-12-1 15,16-18 0-15,17-21 0 16,24-21 1-16,11-23-1 15,14-20-2-15,8-17 1 16,7-18-2-16,3-14 0 0,-3-9-2 16,-7-8-2-16,-1 9-8 15,-22-9-25-15,0 17-3 16,-16 2 1-16,-4 18-2 15</inkml:trace>
  <inkml:trace contextRef="#ctx0" brushRef="#br0" timeOffset="154516.4501">11660 8040 100 0,'-6'-19'42'0,"6"19"0"16,-18-7-1-16,5 19-36 15,-4 3-2-15,-1 13-1 16,-4 7 0-16,-1 14 0 16,0 3-1-16,6 6-1 15,6-2 0-15,7-5 1 16,12-11-1-16,10-9 1 15,10-17-1-15,7-16 1 16,13-17-1-16,2-13 0 16,1-12 1-16,0-14-1 15,-3-4 1-15,-4-4 0 16,-6 4 0-16,-8 7 0 15,-8 12 0-15,-10 11 1 16,-8 16-2-16,-4 16 1 0,-14 28-1 16,-2 8-1-16,-2 9-1 15,3 7-1-15,1 7 0 16,4-3-2-16,15 1-3 15,2-24-8-15,27 2-23 16,-4-18-4-16,16-6 2 16,0-19 0-16</inkml:trace>
  <inkml:trace contextRef="#ctx0" brushRef="#br0" timeOffset="154900.4885">12432 7991 81 0,'0'0'40'0,"-25"-4"0"16,5 26 1-16,-19 2-30 0,5 17-4 15,-9 4-2-15,3 10-2 16,3-2 1-16,5 2-2 16,10-8-1-16,10-9 0 15,12-12 1-15,16-14-1 16,11-15-1-16,8-12 1 15,5-15-1-15,6-9 0 16,0-13 1-16,0-1 0 16,-5-3-1-16,-5 7 1 15,-12 8 0-15,-8 13 0 16,-10 13-1-16,-6 15 1 15,-15 28-1-15,0 9-1 16,-5 9 1-16,3 9 0 16,3 1-1-16,7 0 0 0,14-9-1 15,13-22-2-15,14-10-3 16,8-24-4-16,24-4-15 15,-6-33-15-15,18-10 1 16,-5-20-1-16,7-6 2 16</inkml:trace>
  <inkml:trace contextRef="#ctx0" brushRef="#br0" timeOffset="155056.5041">13131 7429 97 0,'-24'12'39'0,"-19"24"2"16,-3 31-1-16,-14 10-32 15,5 18-3-15,3 4-4 16,5 4-1-16,9-2-1 15,8-12-5-15,18 2-12 0,-2-27-23 16,15-4 0-16,-2-25-1 16,13-11 1-16</inkml:trace>
  <inkml:trace contextRef="#ctx0" brushRef="#br0" timeOffset="155384.5369">12747 7962 103 0,'-12'5'41'0,"20"15"1"15,2-2-2-15,8 5-35 16,16-10-2-16,12-4 0 16,6-4-1-16,7-6-1 15,1-6-1-15,2-5 0 0,-1-3 0 16,-7-8 0-16,-8 7 0 15,-10 1 0-15,-7 2 0 16,-10 7 1-16,-7 11-1 16,-13 7 1-16,-10 13-1 15,-7 11 0-15,-5 5 0 16,0 7-1-16,-1 1 0 15,2 1-3-15,11-4-2 16,-3-18-13-16,27-5-21 16,-1-21-2-16,16-8 0 15,-3-19 0-15</inkml:trace>
  <inkml:trace contextRef="#ctx0" brushRef="#br0" timeOffset="155501.5486">13281 7662 110 0,'-50'-48'39'0,"6"11"-5"16,8 12-32-16,-2 8-41 15,12 9-1-15,8-4-2 16</inkml:trace>
  <inkml:trace contextRef="#ctx0" brushRef="#br0" timeOffset="156454.6439">13650 8043 53 0,'32'-29'37'16,"-12"-2"0"-16,2 9 0 15,-16-9-17-15,0 16-13 16,-19 3-1-16,-3 7-1 16,-9 6 0-16,-3 12 0 15,-9 6-2-15,-1 15 1 16,-4 5-2-16,2 8 0 15,8 4 0-15,7 2-1 16,8-1 0-16,16-1-1 16,14-9 1-16,15-12-1 15,18-11 0-15,14-11 0 16,6-10 0-16,1-13 0 15,-1-8 0-15,-5-10 0 16,-10-7-1-16,-14-4 2 0,-13 1-1 16,-13-2 0-16,-9 5 0 15,-4 2 1-15,-8 7-1 16,-2 5 1-16,1 9 0 15,3 4-1-15,8 13 1 16,-2-12 0-16,2 12 1 16,29-1-1-16,-5 3 0 15,6 0 1-15,5 2-1 16,3 1 0-16,-1 4 0 15,-2 1 0-15,-5 4-1 16,-8 8 1-16,-9 5 0 16,-9 7-2-16,-8 6 2 15,-10 6-2-15,-6-1 2 16,-3 4-2-16,-1-5 1 0,2-10-1 15,8-7 1-15,11-16 0 16,14-14 0-16,17-18 1 16,17-14 0-16,14-12 0 15,13-6 0-15,-2-5 0 16,3 2 0-16,-5 6 0 15,-13 10 0-15,-14 12 1 16,-15 14-2-16,-26 14 2 16,3 22-2-16,-18 9 0 15,-5 9-2-15,1 1-2 16,7 9-5-16,1-9-4 15,20 12-3-15,-3-26-18 16,35 2-9-16,14-14 0 0,39-4 0 16</inkml:trace>
  <inkml:trace contextRef="#ctx0" brushRef="#br0" timeOffset="156987.6972">15910 7859 97 0,'-19'-5'38'15,"-6"4"1"-15,1 8-1 16,-6 2-35-16,-3 6-1 16,-4 1 0-16,0 7 0 15,-2 3 0-15,1-1 1 16,5-2-2-16,10 2 2 15,13-11-2-15,12-3 1 16,13-9-1-16,15-4 0 16,15-5 0-16,13-1-1 15,1-3 1-15,2-1-2 0,-8 8 2 16,-6 6 1-16,-15 13-1 15,-18 11-1-15,-18 8 1 16,-17 9-2-16,-11 4 2 16,-5 3-1-16,1-2-1 15,1-6-2-15,14-10-3 16,6-25-10-16,34-6-23 15,6-20-2-15,26-10 1 16,9-25-2-16</inkml:trace>
  <inkml:trace contextRef="#ctx0" brushRef="#br0" timeOffset="157388.7373">16497 7273 110 0,'-43'2'40'0,"6"30"3"15,-14 8-3-15,10 16-36 16,-3 10 0-16,12 9-2 15,5 7 0-15,8 2 1 16,4 1-2-16,8 3 1 16,4-5 0-16,5-8-2 15,1-8 2-15,-1-12-2 16,3-10 0-16,-3-13 0 15,5-12 0-15,4-19 0 16,6-10 0-16,0-11 0 16,4-11 0-16,3-6 0 15,3-5 0-15,1-1 0 16,-1 3 0-16,-2 8 0 0,-6 13 0 15,-1 11 0-15,-9 15 0 16,-4 15 0-16,-3 9 0 16,-2 8 0-16,4 5 0 15,0 0-5-15,11-1-1 16,4-14-7-16,21 6-8 15,-5-26-19-15,18-3-2 16,-4-15 2-16,4-6-1 16</inkml:trace>
  <inkml:trace contextRef="#ctx0" brushRef="#br0" timeOffset="157772.7757">16791 7915 105 0,'-14'7'39'15,"-2"2"1"-15,11 10 0 16,-2-1-35-16,19 0-1 15,9-3 0-15,14-4-1 16,11-5-1-16,8-6 1 16,4-6-2-16,7-7 1 15,-6-5-1-15,-3-3-1 16,-9-5 1-16,-13-2-1 16,-15 0 0-16,-13 2 0 15,-15 3 0-15,-14 5 0 16,-11 10 1-16,-10 10-1 15,-8 11 0-15,-5 10 1 16,-4 13-1-16,2 10 3 0,4 8-3 16,11 3 0-16,15-1 0 15,14 0 0-15,19-10 0 16,21-7 0-16,20-10-3 15,12-21-9-15,25 7-10 16,-9-26-18-16,15-3-2 16,-5-19-1-16,-1-5 0 15</inkml:trace>
  <inkml:trace contextRef="#ctx0" brushRef="#br0" timeOffset="158139.8124">17416 7959 108 0,'-44'27'42'16,"14"8"0"-16,1-9-1 15,22 1-29-15,12-8-7 0,19-7-2 16,13-8-1-16,10-10-2 16,9-8 0-16,7-5 0 15,-2-11 0-15,-3 1 0 16,-8-7 0-16,-9 0 0 15,-12 3 0-15,-13 5 0 16,-14 3 0-16,-16 10 0 16,-9 8 0-16,-13 10 0 15,-13 15 0-15,-5 8 0 16,-6 7 0-16,2 10 0 15,8 4 0-15,14-2 0 16,16-3 0-16,20-7 0 16,25-10 0-16,25-12 0 15,21-12 0-15,17-18 0 0,19-8-6 16,3-18-9-16,14 1-10 15,-20-22-17-15,6 0 1 16,-18-18 0-16,-11 4-1 16</inkml:trace>
  <inkml:trace contextRef="#ctx0" brushRef="#br0" timeOffset="158323.8308">18393 7302 129 0,'-42'31'44'0,"-17"20"-3"16,8 30-8-16,-3-1-29 15,6 9 0-15,4 9-4 16,8 1 0-16,6-2 0 15,7-12 0-15,14-6 0 16,4-19-9-16,15-4-8 0,-15-28-20 16,16-13-6-16,-11-15 1 15,13-15-1-15</inkml:trace>
  <inkml:trace contextRef="#ctx0" brushRef="#br0" timeOffset="158482.8467">17927 7779 125 0,'0'0'45'16,"22"-10"-3"-16,18 17 1 15,5 1-43-15,22-16 0 16,22-2 0-16,7-5-4 16,18 11-14-16,-13-15-18 15,14 15-6-15,-13-8-2 16,0 15 0-16</inkml:trace>
  <inkml:trace contextRef="#ctx0" brushRef="#br0" timeOffset="158610.8595">19030 7830 131 0,'-43'-1'43'16,"7"0"-1"-16,-4-11-6 15,-9-10-50-15,27 11-26 16,-19-8-3-16,-4 8 0 16,-24-2-4-16</inkml:trace>
  <inkml:trace contextRef="#ctx0" brushRef="#br0" timeOffset="159418.9403">1831 10042 75 0,'-5'-12'40'16,"5"12"-1"-16,-25-1 1 15,4 18-14-15,-11-3-22 16,-3 8-1-16,-3 8-2 15,1 6 1-15,-2 8-2 16,5 3 1-16,5 0-1 0,8 0 1 16,10-4-1-16,14-7 1 15,18-11-1-15,17-9 0 16,15-12 1-16,14-8 0 15,6-3-1-15,3-3 0 16,-3 0 1-16,-10 4-1 16,-13 7 0-16,-17 13 1 15,-21 9-1-15,-18 9 1 16,-13 11-1-16,-11 3 0 15,-7 6-1-15,-7-1 0 16,3-4-2-16,-1-13-4 16,19 2-13-16,-1-27-20 15,24-9 0-15,3-23 0 16,19-9-1-16</inkml:trace>
  <inkml:trace contextRef="#ctx0" brushRef="#br0" timeOffset="159599.9584">1967 9977 102 0,'-30'3'41'0,"-3"4"-1"16,11 20-1-16,2 3-29 16,16-12-10-16,20-5-2 15,15-18-3-15,26 2-7 16,-1-20-24-16,24 0-3 15,-3-19 1-15,12 1-2 16</inkml:trace>
  <inkml:trace contextRef="#ctx0" brushRef="#br0" timeOffset="159943.9928">1927 9470 109 0,'-143'70'40'0,"4"37"0"15,-6 14-7-15,19 30-29 16,18 19-2-16,35 10 1 15,32-1-2-15,39-10 1 16,34-19-4-16,41-24 1 16,42-34 0-16,26-33-1 15,20-36 1-15,13-39 1 16,3-35 1-16,-6-29 0 15,-20-19 1-15,-22-14 0 16,-36-11 1-16,-33-3 1 16,-40-8-2-16,-39 0-2 0,-38 5 0 15,-27 3-2-15,-25 11-1 16,-23 13-1-16,-4 27-5 15,-7 17-7-15,24 50-20 16,6 14-4-16,28 31 0 16,25 9-1-16</inkml:trace>
  <inkml:trace contextRef="#ctx0" brushRef="#br0" timeOffset="162071.2055">3393 9939 83 0,'0'0'35'0,"0"0"-2"16,3 22-2-16,-9 2-27 15,1 15 1-15,-2 9-1 16,1 14-1-16,-2 9-2 16,3 16 2-16,-3 0-1 15,4 3 0-15,-1-7 0 0,4-4-1 16,-3-15 0-16,4-11 1 15,0-14-1-15,2-18 0 16,-2-21 0-16,10-13 0 16,-6-22 0-16,1-11-1 15,2-12 1-15,-3-13-3 16,3-12 4-16,2-10-2 15,-1-2 2-15,1-2-2 16,1 5 2-16,3 6-2 16,2 7 2-16,4 10-1 15,2 9 0-15,5 11-1 16,2 13 0-16,2 10 0 15,1 7 0-15,-2 7 1 0,4 6-1 16,-2 7 0-16,-1 7 1 16,-1 5-1-16,-1 9 0 15,-1 5 1-15,-3 5-1 16,-2 2 0-16,-7 2 0 15,-6 4 1-15,-8 1-1 16,-9 0 0-16,-9 1 1 16,-10-5-1-16,-11 3 0 15,-6-3 1-15,-5-1-1 16,0-6 0-16,-1-5 1 15,3-2-1-15,3-7 1 16,11-3 0-16,2-5-1 16,13-1 1-16,2-6 0 15,16-1-1-15,0 0 0 0,6-15 1 16,11 7-1-1,-2-1 0-15,5-1 0 0,-2 1 0 16,2 2 1-16,-3 3-1 16,-3 0 0-16,-14 4 0 15,15-1 1-15,-15 1-1 16,0 0 1-16,0 0-1 15,0 0 0-15,0 0 1 16,0 10-2-16,0-10 1 16,0 0-1-16,0 0 0 15,0 0 0-15,-4-10 0 16,4 10 0-16,0 0 1 15,0 0-1-15,0-11 1 16,0 11 0-16,0 0 0 16,0 0 1-16,0 0-1 0,0 0 0 15,0 0 0-15,0 0 0 16,0 0 0-16,0 0 0 15,0 0 1-15,4 17-1 16,7-2 0-16,2 3-1 16,0 10 1-16,5 3-1 15,-2 8 1-15,6 2 0 16,-2 1 0-16,-1-2-1 15,1-1 1-15,1-5 0 16,1-2-2-16,1-6-3 16,-3-14-7-16,13 7-21 15,-11-20-7-15,9 0 0 16,-9-16-1-16</inkml:trace>
  <inkml:trace contextRef="#ctx0" brushRef="#br0" timeOffset="162485.2469">4012 10285 87 0,'-15'16'34'0,"13"7"3"15,2-12-2-15,16 3-30 16,6-7 0-16,15-2 0 15,7-11-1-15,12 2 0 16,1-12 0-16,-1 2-1 16,-3-7 0-16,-8-1-1 15,-7-1 0-15,-10 1 0 0,-10-1-1 16,-13 1-1-16,-10 1 1 15,-12 5 0-15,-9 2-1 16,-9 9 1-16,-7 8-1 16,-3 11 0-16,-6 15 1 15,1 8-1-15,-1 10-1 16,9 5 2-16,10 3-2 15,13-1 1-15,18-4-1 16,15-6 1-16,18-15-1 16,19-13-1-16,18-7-3 15,8-19-4-15,28 1-17 16,-8-19-14-16,7-2 0 15,-11-12-3-15,-3 3 6 16</inkml:trace>
  <inkml:trace contextRef="#ctx0" brushRef="#br0" timeOffset="163033.3017">4928 10217 101 0,'-29'8'38'0,"4"14"2"16,-6-1-3-16,11 9-33 16,1 7-2-16,6 10 1 15,4 4-2-15,3 7 1 16,1 0-1-16,3-2 2 15,3-4-2-15,0-8 0 16,0-7 0-16,0-12-1 16,3-12 1-16,-4-13-1 15,7-16 0-15,0-13 0 16,4-13 0-16,1-12 0 15,2-11 2-15,3-13-3 0,0-2 3 16,2-3-2-16,-1 8 1 16,-1 8-1-16,-1 9 1 15,-1 14-1-15,5 13 0 16,-2 16 0-16,4 12 0 15,3 9 0-15,3 6 0 16,1 7 0-16,0 5 0 16,1 1 0-16,-5 4 0 15,-1 2-1-15,-9 2 1 16,-8 1 0-16,-15-2-2 15,-8 2 2-15,-13-2-2 16,-8-1 3-16,-9-1-3 16,-5 1 3-16,-6 1-2 0,0 6 1 15,1 7 0-15,3 9 1 16,6 9-1-16,5 13 0 15,4 6-1-15,6 6 0 16,5-1 0-16,11-5-1 16,12-9 0-16,8-15-3 15,14-17-3-15,5-36-10 16,29-13-21-16,1-34-2 15,14-18 0-15,1-31 2 16</inkml:trace>
  <inkml:trace contextRef="#ctx0" brushRef="#br0" timeOffset="163234.3218">5582 9380 98 0,'-43'106'42'15,"-2"30"1"-15,-7 6-2 16,10 10-28-16,2-6-12 15,12 0 0-15,15-9-4 16,12-16-2-16,19-6-16 16,0-31-19-16,24-14-2 15,0-28 1-15,16-17-1 16</inkml:trace>
  <inkml:trace contextRef="#ctx0" brushRef="#br0" timeOffset="163634.3618">6003 10060 109 0,'-44'9'42'16,"-19"4"1"-16,5 18-1 16,-18 9-37-16,11 7 0 15,0 4-3-15,6 6 0 16,9 2-1-16,11-3 1 15,12-4-2-15,21-6 2 16,19-16-4-16,17-12 4 16,17-15-2-16,15-16 0 15,4-10 0-15,7-14-2 16,0-8 4-16,-7-4-2 15,-10-1 0-15,-12 6 0 16,-11 5 0-16,-10 9 0 16,-12 12 0-16,-11 18 0 0,-6 10 0 15,-7 16 0-15,-2 8 0 16,-1 8 0-16,8 8-4 15,2-2-3-15,18 6-9 16,-2-25-5-16,31 5-10 16,-2-28-11-16,22-5 1 15,-2-22-1-15,13-7 5 16</inkml:trace>
  <inkml:trace contextRef="#ctx0" brushRef="#br0" timeOffset="163837.3821">6567 10076 112 0,'-57'22'41'0,"2"21"1"15,-13-1-2-15,7 13-34 16,4-1-1-16,13 2-2 16,13-4-2-16,20-6 1 15,25-16-3-15,20-14 1 16,23-7-4-16,9-23-8 15,25 1-9-15,-8-30-15 16,14 4-4-16,-13-18-3 16,0 6 1-16</inkml:trace>
  <inkml:trace contextRef="#ctx0" brushRef="#br0" timeOffset="164159.4143">6751 10281 115 0,'-42'43'40'15,"20"2"3"1,7-21-4-16,30-9-37 0,13-10 1 15,19-11-3-15,9-11 1 16,7-7 0-16,0-11 0 16,0-5-1-16,-6-2 1 15,-12-3-2-15,-19 5 2 16,-15 3 0-16,-20 10-1 15,-17 12 1-15,-17 14 0 16,-15 13 1-16,-4 14-1 16,-3 15 2-16,7 7-3 15,7 7 0-15,17 2 0 16,18-2 0-16,21-6-3 15,20-15-4-15,30 0-12 0,-1-28-10 16,26-3-14-16,4-23 2 16,27-1-1-16,7-22-3 15</inkml:trace>
  <inkml:trace contextRef="#ctx0" brushRef="#br0" timeOffset="164715.4699">8516 9998 87 0,'-22'-22'37'0,"-3"12"1"15,-15 0-1-15,1 22-28 16,-17 7-3-16,2 18-1 16,-7 8-1-16,7 12 0 15,3 4-2-15,15 1 1 16,13-3-2-16,22-8 0 15,23-12-3-15,24-13-1 16,32-7-4-16,12-23-12 16,32-1-21-16,1-16-2 15,15-4 3-15,-9-12-2 16</inkml:trace>
  <inkml:trace contextRef="#ctx0" brushRef="#br0" timeOffset="165099.5083">9055 10077 103 0,'-66'23'40'0,"-6"-1"1"15,10 16 0-15,-8-3-37 16,18 9 0-16,6-5-2 16,10 5 1-16,11-4-2 15,15-5 0-15,17-9-1 16,14-7 1-16,12-13-1 15,14-13 1-15,6-10 1 16,7-11-3-16,4-10 2 16,-3-6 0-16,-5-6 1 15,-7 2-2-15,-14 0 2 16,-3 6-2-16,-13 7 1 0,-8 10 0 15,-9 13 0-15,-2 12-1 16,-15 18 0-16,3 9 0 16,0 11-1-16,2 8 1 15,5 5-3-15,6-5 1 16,13-4-3-16,11-15-1 15,19-9-3-15,3-33-9 16,29-2-7-16,-9-32-16 16,22-10 4-16,-6-24-3 15,7-4 4-15</inkml:trace>
  <inkml:trace contextRef="#ctx0" brushRef="#br0" timeOffset="165272.5256">9934 9406 78 0,'-24'-39'40'16,"0"33"-2"-16,-16 21 3 15,5 38-18-15,-10 14-15 16,8 27-2-16,5 8-3 15,6 5 0-15,15 5-3 16,11-4-1-16,18-8-7 16,3-22-13-16,31 0-19 15,1-24-1-15,15-12-2 16,-4-21 1-16</inkml:trace>
  <inkml:trace contextRef="#ctx0" brushRef="#br0" timeOffset="165534.5518">10458 9930 108 0,'-23'-3'41'16,"-14"0"2"-16,2 19-2 15,-15 3-35-15,7 9-2 16,-6 12 0-16,2 7-2 15,-1 2-1-15,8 8 1 16,10-1-2-16,11 0 1 16,17-9-2-16,14-7 0 15,20-11-3-15,14-18-4 16,28 1-14-16,-10-28-15 15,23 0-4-15,-4-22-3 16,3-5 1-16</inkml:trace>
  <inkml:trace contextRef="#ctx0" brushRef="#br0" timeOffset="165895.5879">10744 9969 108 0,'-35'25'41'0,"-9"3"1"16,6 12 0-16,-6 1-36 15,13 4-2-15,11 0-2 16,11-2 1-16,6-4-2 15,15-7 1-15,8-11-2 16,10-8 1-16,7-14-1 16,4-8 1-16,4-13 1 15,0-8-2-15,-2-7 0 16,-3-4 0-16,-2-1 0 15,-8 2 0-15,-6 6 0 0,-6 8 0 16,-6 12 0-16,-12 14 0 16,1 10 0-16,-8 14 0 15,-2 9 0-15,-1 6 0 16,5 3 0-16,0-2-2 15,10-7-1-15,9-13-3 16,14-10-2-16,4-27-11 16,27 2-8-16,-8-30-14 15,21-6 1-15,-4-23-2 16,10-5 3-16</inkml:trace>
  <inkml:trace contextRef="#ctx0" brushRef="#br0" timeOffset="166067.6051">11620 9458 102 0,'-12'12'42'0,"-20"16"1"16,-1 35 1-16,-14 8-34 15,8 20-4-15,1 6-2 16,7 8 0-16,7 0-4 16,4-7-3-16,15 1-7 15,-4-30-11-15,22 9-14 16,-11-33-7-16,7-8-3 15,-1-26 1-15</inkml:trace>
  <inkml:trace contextRef="#ctx0" brushRef="#br0" timeOffset="166773.6757">12114 9929 93 0,'-22'-4'38'0,"-12"3"1"16,-4 15-1-16,-9 5-33 15,-6 15 0-15,-9 5-1 16,0 14 0-16,3 0 0 15,7 6 0-15,9-6-2 16,15-2 1-16,16-14-1 16,17-12 0-16,19-16-1 0,19-17-1 15,14-15 2-15,10-11-2 16,5-14 2-16,3-5-2 15,-5-4 1-15,-8 2-1 16,-11 8 0-16,-13 7 2 16,-14 13-2-16,-14 16 1 15,-10 11-1-15,-20 25 0 16,1 8 0-16,-7 12 1 15,5 4-2-15,5 3 1 16,10 2-3-16,14-13 0 16,21-4-3-16,11-23-6 15,27-3-8-15,-1-33-18 16,19-5-3-16,-3-25-1 15,13-10 1-15</inkml:trace>
  <inkml:trace contextRef="#ctx0" brushRef="#br0" timeOffset="166969.6953">12990 9224 90 0,'-21'-33'39'0,"-17"22"0"16,-4 39 2-16,-15 20-31 16,5 30-5-16,-1 15-1 15,6 15-1-15,8 10-1 16,10 0 1-16,12-4-3 15,11-10-1-15,11-6-3 16,6-22-7-16,14-3-26 16,-7-25-4-16,5-12-1 15,-7-25-2-15</inkml:trace>
  <inkml:trace contextRef="#ctx0" brushRef="#br0" timeOffset="167742.7726">12444 9824 107 0,'-17'4'41'15,"5"3"1"-15,23 12-1 16,9-9-36-16,19-4-2 16,19-7-1-16,18-1 0 15,12-4-1-15,9-5 0 16,-5 2 0-16,-5 2-1 15,-10 0 1-15,-18 6-1 0,-19 4 1 16,-19 4-1 0,-21 6 1-16,-15 5 0 0,-14 6 0 15,-9 7 0-15,-9 4-1 16,-1 7 1-16,-2 3-1 15,6 5 0-15,10-1 0 16,10-2 2-16,18-2-2 16,17-9 0-16,18-9 0 15,10-11 0-15,14-13 0 16,3-12 0-16,6-9 0 15,-2-12 0-15,-5-7 0 16,-12-8 0-16,-11-4 0 16,-12 1 0-16,-11 1 0 15,-9 4 0-15,-11 6 0 16,-7 8 0-16,-2 7 0 0,1 10 0 15,3 6 0-15,16 6 0 16,0 0 0-16,9 11 0 16,14-5 0-16,12 2 0 15,13-2 0-15,4 0 0 16,1 1 0-16,0 0 0 15,-3 1 0-15,-11 2 0 16,-5 8 0-16,-11 4 0 16,-14 7 0-16,-10 6 0 15,-3 3 0-15,-9 4 0 16,-1 0 0-16,-3 0 0 15,2-6 0-15,2-3 0 16,5-9 0-16,3-9 0 16,5-15 0-16,11-4 0 0,2-15 0 15,7-10 0-15,6-8 0 16,1-6 0-16,4-7 0 15,1 2 0-15,-1 1 0 16,1 4 0-16,-4 7 0 16,0 6 0-16,6 4 0 15,-2 0 0-15,16 10-13 16,-4-14 0-16,18 10-2 15,-8-23-7-15,35 16-11 16,-2-18-9-16,25-4 0 16,9-4 5-16,11-8 3 15</inkml:trace>
  <inkml:trace contextRef="#ctx0" brushRef="#br0" timeOffset="168509.8493">15100 9532 50 0,'0'-24'37'16,"3"5"-2"-16,-6 1 1 16,3 18-9-16,-11-4-20 15,6 23-1-15,-8 10 1 16,1 20-1-16,-5 10-1 15,-2 17 0-15,3 5-1 16,0 10 1-16,-2-1-1 0,4-2-1 16,3-12-3-16,6-13 2 15,0-11-3-15,5-16 2 16,4-11-2-16,-4-25 2 15,17 5-1-15,-5-19 2 16,5-13-1-16,-2-5 0 16,2-6 1-16,2-5-2 15,0-1 2-15,3 4-2 16,2 6 0-16,3 6 0 15,3 8 0-15,6 12 0 16,2 8 0-16,3 9 0 16,-1 8 1-16,0 6-1 15,-7 4 0-15,-6 3 0 16,-11 3 0-16,-11 2-1 0,-16 0 2 15,-12 0-1-15,-16-4-2 16,-8-4 2-16,-5-2-1 16,-1-10-1-16,4-7-2 15,8-14-3-15,21-2-6 16,2-27-9-16,37 11-13 15,5-16-5-15,19 4 0 16,7-9 0-16</inkml:trace>
  <inkml:trace contextRef="#ctx0" brushRef="#br0" timeOffset="168960.8944">15872 10008 90 0,'15'-4'38'15,"-11"-8"0"-15,-4 12 1 16,-11-20-28-16,-4 20-5 15,-14 0-1-15,-2 14 0 16,-13 4 0-16,-4 12-1 16,-6 8-1-16,-2 9-1 15,0 1 0-15,5 3 0 16,9-1-1-16,13-4 0 15,15-7-2-15,19-8 2 16,18-12-2-16,20-14 2 16,14-9-1-16,16-10 0 15,3-12 3-15,4-6-3 16,-2-6 0-16,-12-2 0 15,-10-4 0-15,-13 2 0 16,-15 4 0-16,-14 6 0 0,-11 8 0 16,-8 8 0-16,-7 11 0 15,-2 11 0-15,-2 11 0 16,2 14 0-16,1 9 0 15,7 1 0-15,8 5 0 16,7-8-3-16,14-5-2 16,14-23-4-16,16-7-4 15,4-36-5-15,25 2-8 16,-10-33-13-16,17-5 1 15,-9-20-2-15,0-2 4 16</inkml:trace>
  <inkml:trace contextRef="#ctx0" brushRef="#br0" timeOffset="169144.9128">16695 9372 115 0,'-37'55'40'16,"-9"15"-1"-16,6 28 1 16,-2-1-38-16,11 7 0 15,12-3-2-15,9-1-4 16,16-7-4-16,-5-25-16 15,21-1-17-15,-8-22 2 16,7-9-4-16,-10-21 3 16</inkml:trace>
  <inkml:trace contextRef="#ctx0" brushRef="#br0" timeOffset="169313.9297">16329 10084 114 0,'-17'-11'40'0,"3"-7"1"15,19 8-1-15,12-7-35 16,18-3-3-16,17-4-1 15,14-8-4-15,15 2-4 16,-4-22-17-16,19 13-15 16,-10-11-1-16,0 7 0 15,-16-9-1-15</inkml:trace>
  <inkml:trace contextRef="#ctx0" brushRef="#br0" timeOffset="169515.9499">17183 9342 93 0,'-15'-8'38'15,"2"21"4"-15,-13 12-3 16,4 32-14-16,-7 6-22 0,1 16 1 15,0 11-1 1,3 12 0-16,-1 0-1 0,3 4-2 16,4-4-1-16,2-11 0 15,8-9-4-15,0-20-2 16,10-3-11-16,-11-33-17 15,13-3-9-15,-3-23 4 16,0 0-2-16</inkml:trace>
  <inkml:trace contextRef="#ctx0" brushRef="#br0" timeOffset="169703.9687">16780 10055 99 0,'-24'-21'40'0,"12"17"3"16,12 4-2-16,0 0-15 0,19 2-23 15,17-6 0-15,13-5-3 16,13-3 0-16,11-1-2 15,6-5-3-15,8 9-9 16,-15-20-18-16,4 18-10 16,-17-8 1-16,-2 10-2 15,-19-5 1-15</inkml:trace>
  <inkml:trace contextRef="#ctx0" brushRef="#br0" timeOffset="170320.0303">17222 10129 118 0,'-36'33'41'16,"18"-2"2"-16,8-21-2 15,25-5-36-15,13-11-3 16,18-8 0-16,7-10 1 0,8-3-3 16,1-7 0-16,-1-1 0 15,-9-1 0-15,-12 2 0 16,-14 2 0-16,-16 4 0 15,-13 5 0-15,-11 8 0 16,-12 6 0-16,-5 6 0 16,-6 10 0-16,-4 8 0 15,2 8 0-15,4 8 0 16,5 5 0-16,10 6 0 15,12-1 0-15,13 3 0 16,16-9 0-16,10-5 0 16,15-10 0-16,7-8 0 15,8-11 0-15,0-8 0 16,1-6 0-16,-6-7 0 0,-6-1 0 15,-7 1 0-15,-9 2 0 16,-11 4 0-16,-7 8 0 16,-16 6 0-16,8 13 0 15,-12 6 0-15,-7 10 0 16,-3 5 0-16,-2 4 0 15,1 1 0-15,1-2-2 16,1-6 2-16,6-9-2 16,5-11 3-16,2-11 2 15,17-13-5-15,2-14 4 16,4-11-2-16,6-9 0 15,2-10 0-15,-1-4 0 16,3 1 0-16,-3 4 0 16,-2 6 0-16,-4 10 0 0,-3 11 0 15,-4 14 0-15,0 6-3 16,3 16-7-16,-7-6-4 15,14 21-8-15,-16-21-9 16,22 12-8-16,-9-17-1 16,13 2 0-16,-1-11 4 15</inkml:trace>
  <inkml:trace contextRef="#ctx0" brushRef="#br0" timeOffset="170508.0491">18518 9809 119 0,'-24'23'42'0,"5"11"0"15,-14 2-1-15,6 13-36 16,-1 0-2-16,5 9 0 15,7-1-3-15,2-1 0 0,7-5-3 16,2-12-1-16,11-6-6 16,-6-33-7-16,24 19-15 15,-14-38-10-15,15-2 3 16,-6-21-2-16,7-4 2 15</inkml:trace>
  <inkml:trace contextRef="#ctx0" brushRef="#br0" timeOffset="170648.0631">18450 9639 120 0,'-18'-29'39'0,"-5"5"2"15,9 22-2-15,14 2-39 16,-16 14-10-16,29 12-19 16,-2-11-11-16,14 9-1 0,-2-7 0 15,10 3 0-15</inkml:trace>
  <inkml:trace contextRef="#ctx0" brushRef="#br0" timeOffset="170998.0981">18730 9936 111 0,'-21'26'40'0,"11"5"1"16,0-10-1-16,29-3-36 16,-3-6-1-16,15-6-1 15,9-9-1-15,7-7 0 16,5-7 0-16,2-5 0 15,-3-7 0-15,-6-3-1 16,-8-2 1-16,-9 0-1 0,-9 4 0 16,-10 5 0-16,-12 10 0 15,-8 12-1-15,-11 12 1 16,-11 14-1-16,-7 15 1 15,-8 14 0-15,2 5 1 16,2 4 0-16,7 0-1 16,14-8 0-16,16-7-2 15,16-19-4-15,29-10-6 16,4-32-14-16,32-2-13 15,5-25-2-15,16-5 0 16,1-21 0-16</inkml:trace>
  <inkml:trace contextRef="#ctx0" brushRef="#br0" timeOffset="171274.1257">19650 9662 97 0,'-44'26'42'16,"-11"1"1"-16,9 15-2 16,-2-13-16-16,21 11-21 15,15-4-1-15,17-4-3 16,13-9 0-16,16-6 0 15,5-5 0-15,6-2 0 16,-4-2 0-16,-4 2 0 16,-10 3 0-16,-11 6 0 15,-14 9 0-15,-12 2 0 16,-10 5 0-16,-8 3 0 15,-5 2 0-15,-7-9-6 16,6 6-7-16,-16-18-1 16,18 9-9-16,-10-22-21 0,11-5 1 15,-2-16-1-15,6-11 3 16</inkml:trace>
  <inkml:trace contextRef="#ctx0" brushRef="#br0" timeOffset="172184.2167">20574 9366 74 0,'14'-12'37'0,"-14"12"-1"16,0 0 1-16,0 0-28 15,-12 38-3-15,-6-1 1 16,3 21-1-16,-8 9-1 15,1 16 0-15,-4 6-1 16,6 10 0-16,-2-1-1 0,6 0 0 16,2-9-3-16,7-7 1 15,4-13-1-15,5-13 0 16,3-15-1-16,4-14 2 15,2-15-2-15,1-17 1 16,2-11 2-16,-1-12-2 16,1-9 1-16,0-8 0 15,1-8 0-15,1-1-1 16,5-1 2-16,1 4-3 15,5 7 1-15,3 12 0 16,2 10 0-16,2 14 0 16,-2 15 0-16,-2 13 1 15,-3 14-1-15,-3 12 0 16,-6 8-1-16,-11 3 2 0,-9 3-2 15,-7-1 1-15,-14 0-1 16,-7-10 2-16,-12-7-2 16,-2-12 1-16,-7-13 0 15,2-14-1-15,7-12-2 16,8-18-8-16,26 0-8 15,0-24-18-15,29 3-2 16,9-12-1-16,21 7 0 16</inkml:trace>
  <inkml:trace contextRef="#ctx0" brushRef="#br0" timeOffset="172568.2551">21106 10098 94 0,'-23'16'39'0,"6"4"1"16,-2-11-2-16,21 11-17 15,-2-20-18-15,21 5-2 16,11-7 1-16,11-2-1 16,5-5 1-16,8-3-1 15,1-6 1-15,-5-1 0 16,-3-9-1-16,-11 1 1 15,-9-3-1-15,-10-6 0 16,-15 2 0-16,-13 3-1 16,-13 5 1-16,-7 6-1 15,-10 10 2-15,-8 13-2 16,-14 14 0-16,-2 18 0 15,-4 11 0-15,2 8 0 16,9 4 0-16,10 2 0 0,24-7 0 16,26-10 0-16,33-17 0 15,29-17 0-15,36-12-6 16,21-28-6-16,33 4-13 15,-9-29-14-15,15 2-2 16,-16-18 0-16,-5 3 0 16</inkml:trace>
  <inkml:trace contextRef="#ctx0" brushRef="#br0" timeOffset="172791.2774">22157 9203 115 0,'-61'-20'40'0,"-8"13"0"15,7 30-4-15,2 18-32 16,7 27 0-16,4 19-1 0,3 15 0 15,8 15 0-15,6 4 0 16,12 0-2-16,11-5 2 16,9-9-3-16,10-14-2 15,8-14-3-15,4-23-2 16,13-10-11-16,-12-31-17 15,11-8-8-15,-11-23-1 16,2-4 4-16</inkml:trace>
  <inkml:trace contextRef="#ctx0" brushRef="#br0" timeOffset="173557.354">21577 9946 124 0,'-18'-6'41'16,"18"6"1"-16,24 6-2 15,14-12-38-15,25-2-1 16,13-5-3-16,17 3-1 15,1-4-3-15,9 11-9 16,-20-10-23-16,4 13-2 16,-21-7 1-16,-8 9-1 15,-27-3 31-15,-11 2 7 16,-20-1 5-16,0 0 10 15,-22 12 24-15,-13-11 0 16,2 9 3-16,-14-4-1 16,14 13-29-16,-11-1-5 15,2 10-1-15,4 3-1 16,2 9-1-16,7 3 1 0,6 4-2 15,12-3 1-15,13-2-2 16,12-8 0-16,12-7 0 16,14-12 0-16,8-11 0 15,7-12 0-15,-2-9 0 16,-3-11 0-16,-7-5 0 15,-10-5 0-15,-10-4 0 16,-12 0 0-16,-8-2 0 16,-11 8 0-16,-2 3 0 15,-4 4 0-15,0 6 0 16,0 7 0-16,7 4 0 15,7 12 0-15,12-8 0 16,9 7 0-16,7 1 0 16,8 0 0-16,7 3 0 15,-1 3 0-15,-2 6 0 0,-6 3 0 16,-8 9 0-16,-9 6 0 15,-11 7 0-15,-10 5 0 16,-7 7 0-16,-6-1 0 16,-3-1 0-16,-4-3 0 15,5-6 0-15,0-5 0 16,4-9 0-16,6-9 0 15,9-15 0-15,0-11 0 16,10-10 0-16,9-15 0 16,3-6 0-16,6-7 0 15,2-9 0-15,3 0 0 16,-1 2 0-16,-2 5 0 0,-4 6 0 15,-1 9 0 1,-3 8 0-16,1 11 0 0,-2 2-5 16,11 18-8-16,-10-14-6 15,22 22-8-15,-14-19-10 16,17 11-5-16,-4-10 1 15,4 4 2-15</inkml:trace>
  <inkml:trace contextRef="#ctx0" brushRef="#br0" timeOffset="173920.3903">23070 9918 122 0,'-24'30'42'16,"-2"-14"1"-16,22 5-2 16,8-11-36-16,20-4-3 15,11-6-2-15,12-2 0 0,10-7 0 16,0-3 0-16,-5-4 0 15,-4-4 0-15,-12 1 0 16,-13-1 0-16,-14-1 0 16,-20 3 0-16,-13 8 0 15,-14 4 0-15,-10 13 0 16,-9 12 0-16,-3 14 0 15,-1 11 0-15,5 11 0 16,14 5 0-16,13 1 0 16,18 0 0-16,20-10 0 15,22-14 0-15,26-11 0 16,21-17 0-16,25-6-6 15,6-24-8-15,21 8-4 16,-15-25-11-16,13 12-11 0,-34-8-3 16,-23 4 0-1,-44-3 4-15</inkml:trace>
  <inkml:trace contextRef="#ctx0" brushRef="#br0" timeOffset="174655.4638">7072 11490 90 0,'0'0'38'0,"29"-14"0"15,1-19-7-15,20-2-26 16,10-11-2-16,13-1 0 16,1-3 0-16,-1 3-1 15,-13 2 0-15,-11 9 0 16,-25 6 0-16,-18 13 1 15,-26 9-2-15,-24 10 0 16,-14 8 0-16,-13 13 0 0,-6 9 0 16,-2 9 1-16,5 8-1 15,15 5-1-15,12 2 1 16,19-2 1-16,20-5-1 15,20-6 0-15,23-13 0 16,21-14-1-16,18-15-1 16,16-16-3-16,18-9-2 15,-1-21-6-15,18 8-13 16,-21-20-11-16,5 7-4 15,-19-8-1-15,-6 11 1 16</inkml:trace>
  <inkml:trace contextRef="#ctx0" brushRef="#br0" timeOffset="174977.496">8084 11112 81 0,'-39'40'40'15,"-12"3"-1"-15,2 12 2 16,-10-1-34-16,5 9-4 16,4-3 0-16,5-3-2 15,5-5 0-15,7-6-1 16,12-11-3-16,6-16-1 15,18-7-5-15,-3-27-18 16,21-1-11-16,-2-18 0 16,10 1 17-16,-9-14 14 15,6-3 6-15,-5 2 2 16,-13 0 7-16,6 18 19 15,-21-1 12-15,5 16 0 16,-10 0-18-16,12 15-12 0,-7 14-3 16,16 2-3-1,11 4-1-15,16 3-3 0,15 3-3 16,10-8-5-16,30 13-19 15,-5-18-12-15,20 2 1 16,-4-15-2-16</inkml:trace>
  <inkml:trace contextRef="#ctx0" brushRef="#br0" timeOffset="175360.5343">8799 11171 91 0,'-49'-9'39'0,"-19"5"2"15,2 12-1-15,-6 6-35 16,1 9-1-16,4 6 0 0,7 10 0 15,10 2-1-15,13 7 0 16,17-6-1-16,19-1 0 16,16-11 0-16,21-8-1 15,16-16 0-15,10-10-1 16,8-13 1-16,6-10-1 15,-3-9 0-15,-6-5 0 16,-9 0 0-16,-15 1 0 16,-10 3 1-16,-13 8-1 15,-10 7 0-15,-10 12 0 16,0 10 0-16,-16 10 0 15,2 11 0-15,2 6 0 16,1 6-1-16,2 3-1 16,10 3-1-16,6-5-1 15,11-2-4-15,2-19-5 0,28 5-11 16,-15-26-9-16,27 2-6 15,-11-19-2-15,7-2 2 16</inkml:trace>
  <inkml:trace contextRef="#ctx0" brushRef="#br0" timeOffset="175872.5855">9258 11194 81 0,'3'-18'39'0,"-16"3"0"15,2 16 0-15,-16 2-29 16,7 13-4-16,-6 6-2 16,4 8-1-16,-4 4-1 15,5 7 1-15,3 0-2 16,5-3 0-16,4-3 0 15,5-7 1-15,8-11-2 16,-4-17 1-16,21 7 0 0,-3-23-1 16,4-9 1-16,4-8-1 15,-2-4 0-15,0-7 1 16,0 3-1-16,-6-2 0 15,-2 7 0-15,-5 4 0 16,-3 10 1-16,-2 6-1 16,-6 16 0-16,12-5 0 15,-6 16 0-15,1 7 0 16,0 3 1-16,4 6-1 15,1-3 0-15,3 0 0 16,4-7 0-16,3-4 1 16,0-10-1-16,8-8 0 15,-1-9 1-15,5-6 0 0,-5-2-1 16,-2-4 1-16,-2 2 0 15,-6 2 0-15,-2 4-1 16,-17 18 1-16,14-9 0 16,-14 19-1-16,-4 10 0 15,-2 8 0-15,3 9-1 16,-1 2-1-16,5 5-2 15,3-6-3-15,13 0-6 16,-2-21-6-16,32 6-10 16,-13-31-7-16,23-1-5 15,1-22-1-15,10-6 3 16</inkml:trace>
  <inkml:trace contextRef="#ctx0" brushRef="#br0" timeOffset="176149.6132">10130 10972 105 0,'-31'15'45'16,"-10"0"-4"-16,16 11-1 15,-2-3-36-15,20 4-2 16,8-4-1-16,14 0-1 16,12-3 1-16,5-4-2 15,7-2 1-15,-1 0 1 16,-3 0 0-16,-4 1-1 15,-14 1 1-15,-5 8 1 16,-11 1-1-16,-9 7 0 16,-10 3-1-16,-11 2-1 15,-1 8-5-15,-19-8-4 16,3 14-10-16,-31-18-9 15,6 13-12-15,-24-8 1 0,-8 5-5 16,-20-7 2-16</inkml:trace>
  <inkml:trace contextRef="#ctx0" brushRef="#br0" timeOffset="176915.6898">2142 12494 72 0,'-10'6'39'0,"-13"11"-2"15,-4 20 1-15,-18 14-34 16,-2 19-1-16,-10 17 0 16,0 18 1-16,5 4-1 15,7 6 0-15,13-5-1 16,16-7 1-16,18-19-1 15,22-19 1-15,15-27-2 0,18-24 0 16,5-25 1-16,4-18-1 16,-3-13 1-16,-8-13-1 15,-15-3 0-15,-14-1 0 16,-17 3-1-16,-19 9 0 15,-17 9 1-15,-12 15-2 16,-12 13 0-16,-5 7-1 16,2 9-1-16,6 1-2 15,14 6-4-15,12-20-8 16,33 8-14-16,0-28-7 15,33-3-1-15,6-23 0 16</inkml:trace>
  <inkml:trace contextRef="#ctx0" brushRef="#br0" timeOffset="177259.7242">2250 12253 58 0,'-67'-25'37'16,"-9"30"1"-16,-21 18-1 16,2 35-18-16,-10 19-14 15,7 29 0-15,3 22-2 16,14 25 1-16,15 12-1 15,23 11-1-15,25 0-1 16,29-9 1-16,31-22-1 16,32-21 1-16,30-44-1 15,20-38-1-15,22-49 1 16,10-43 1-16,1-35 1 15,-6-25-1-15,-21-18 0 0,-27-8 0 16,-30-3 0-16,-30 7 0 16,-39 15-1-16,-37 12-1 15,-28 16-1-15,-24 14-2 16,-13 23-1-16,-11 12-2 15,3 24-5-15,-1 3-12 16,29 29-10-16,6-6-6 16,35 15-3-16,21-6 2 15</inkml:trace>
  <inkml:trace contextRef="#ctx0" brushRef="#br0" timeOffset="179439.9422">3357 12846 35 0,'0'0'35'16,"21"-15"1"-16,-12 2 0 16,7 11-17-16,-2-18-7 0,10 10-5 15,2-7-1-15,9 5-2 16,-2-2 0-16,7 6-2 15,-5 4 0-15,0 7 0 16,-8 9 0-16,-7 10 0 16,-14 15 0-16,-11 13 0 15,-15 13 1-15,-10 13 0 16,-11 2 0-16,-2 4-1 15,-1-6 0-15,4-7-1 16,9-12 0-16,11-16 0 16,18-19 0-16,17-18-1 15,19-18 0-15,19-12 1 0,14-7-1 16,14-7-2-16,10 2-2 15,-3-10-9-15,14 22-17 16,-19-4-11-16,-4 17 0 16,-12 3-2-16</inkml:trace>
  <inkml:trace contextRef="#ctx0" brushRef="#br0" timeOffset="180233.0215">5257 12853 70 0,'-14'-10'40'0,"-10"6"-1"16,-1 13 0-16,-12-2-32 15,0 11-2-15,-8-2 0 0,3 8-1 16,3-3-1-16,7 2-1 15,11-1 0-15,12-4-1 16,14-6-1-16,17-4 1 16,13-5-1-16,6-2 0 15,8-1 0-15,4 0 0 16,-3 3 1-16,-5 4 0 15,-11 9 0-15,-13 8 0 16,-17 8-1-16,-12 10 1 16,-13 6-1-16,-10 1 0 15,-1-2 0-15,-2-7-1 16,6-5-1-16,9-14-1 15,17-11-1-15,9-25-5 16,32 0-16-16,-2-24-14 0,22 0-1 16,2-17-1-16,6 4 2 15</inkml:trace>
  <inkml:trace contextRef="#ctx0" brushRef="#br0" timeOffset="180845.0827">5704 12897 65 0,'7'-15'39'15,"-7"15"-1"-15,-6-11 1 16,6 11-28-16,0 0-7 15,0 0 0-15,0 0-1 16,0 0 0-16,-6 12 0 16,4 13 0-16,-3 9 0 15,-4 11 0-15,-5 7-2 0,-1 9 2 16,-5 4-2-16,0 0 0 15,0-7 0-15,1-9 0 16,4-11-1-16,5-11-1 16,5-13 2-16,5-14-1 15,10-27 1-15,3-5-1 16,2-11 1-16,1-6-1 15,3-12 1-15,-3-5 0 16,-1-3 0-16,-1 3-1 16,-3 4 0-16,-2 5 0 15,4 9-1-15,3 4 1 16,3 13 0-16,7 7 0 15,3 10 0-15,5 9 0 16,1 7 0-16,6 8 0 16,1 2-1-16,-5 9 1 0,-3 2 0 15,-6 6 0-15,-9 4 0 16,-5 5 0-16,-15 3 1 15,-11 4-1-15,-12 0 0 16,-10 1 1-16,-12-1-2 16,-5 2 2-16,-5-4-2 15,-4-7 1-15,3-3-1 16,5-7 1-16,2-1-1 15,9-1 0-15,6 1 1 16,6 5 0-16,1 13 0 16,5 15 0-16,0 11 0 15,-2 12 1-15,2 11-3 16,-3 6-1-16,6-3-2 15,-1-14-5-15,22-2-9 0,-11-40-12 16,31-12-10-16,2-32-5 16,18-22 5-16</inkml:trace>
  <inkml:trace contextRef="#ctx0" brushRef="#br0" timeOffset="181819.1801">6684 12747 77 0,'-8'-16'41'0,"-11"-2"-1"15,0 16-1-15,-18 0-32 16,3 18-2-16,-14 13-1 16,2 19 0-16,-10 11 0 15,2 13 0-15,2-2-2 16,6 6 2-16,12-7-3 15,14-9 1-15,17-17-1 16,14-18 0-16,24-20 0 16,12-17-1-16,10-13 0 15,6-17 0-15,0-10 1 16,-3-3-1-16,-10-3 1 15,-8 2-2-15,-12 8 1 0,-12 5 0 16,-10 11 0 0,-8 11 0-16,0 21 0 0,-22-2 0 15,8 18 0-15,-1 10 0 16,2 10 0-16,4 3 0 15,3 4 0-15,8-4 0 16,6-2 0-16,11-8 0 16,9-11 0-16,8-10 0 15,8-10-1-15,4-7 1 16,3-11 0-16,-1-3 0 15,-2-6 0-15,-6 3 0 16,-7-1 0-16,-9 5 0 16,-8 6 0-16,-18 16 0 15,11 0 0-15,-18 15 0 0,-7 11 0 16,-1 5 0-1,-4 4 0-15,1 3 1 0,-1 2-2 16,4-8 2-16,5-6-2 16,6-13 2-16,4-13-1 15,13-6 0-15,3-17 0 16,6-8-1-16,3-8 2 15,0-7-2-15,2 1 1 16,-3 0-1-16,-1 7 1 16,-3 8 0-16,-3 13 0 15,4 7 0-15,-1 12 0 16,3 7 0-16,4 1 0 15,6 3 0-15,7-4 0 16,6-7 0-16,6-5 0 16,0-11 0-16,-1-6 0 0,-3-7 1 15,-7-6-1-15,-12-5 0 16,-14 3 0-16,-14-1 1 15,-14 9-1-15,-15 5 0 16,-9 13 0-16,-8 15 1 16,-3 12-1-16,4 14 0 15,8 11 0-15,11 10 0 16,11 2 0-16,15 0 0 15,20-5-2-15,15-13-4 16,23-4-3-16,6-25-5 16,34 5-6-16,-1-40-8 15,42 9-6-15,-2-27-7 16,28-5-2-16,7-7 5 15</inkml:trace>
  <inkml:trace contextRef="#ctx0" brushRef="#br0" timeOffset="182610.2592">8625 12765 64 0,'0'0'40'16,"0"0"-1"-16,0 15 0 16,-15 1-28-16,5 13-6 15,-7 2-1-15,5 13 0 16,-3 6-1-16,4 5 0 15,1 1-1-15,2 1 1 16,2-6-2-16,1-8 0 16,4-10 1-16,1-9-2 0,0-13 1 15,0-11-1-15,1-18 1 16,0-9-1-16,2-14 1 15,-2-5 0-15,4-10-1 16,-1-9 0-16,4-2 1 16,4-2-2-16,3 6 1 15,6 1 0-15,2 8 0 16,7 10 1-16,4 6-1 15,4 14 1-15,4 12-1 16,0 7 1-16,1 8-1 16,-1 8 0-16,-4 8 0 15,-5 3-1-15,-8 9 1 16,-9 5 0-16,-9 5 0 15,-11 3 0-15,-11 5 0 0,-10 4 0 16,-7 0 0-16,-11 1 1 16,-3-1-2-16,-4 0 1 15,0-1 0-15,3 0-1 16,-1 1 1-16,5 6 0 15,2 6-1-15,3 6 1 16,4 6-1-16,1-1 0 16,7 4-2-16,6-12-2 15,19 6-11-15,-7-33-11 16,30-4-9-16,-6-28-5 15,20-17-2-15,2-26 1 16</inkml:trace>
  <inkml:trace contextRef="#ctx0" brushRef="#br0" timeOffset="183354.3336">9212 12739 87 0,'-9'27'41'0,"-6"-3"-1"15,15 4 1-15,6-11-39 16,18-6 0-16,13-7 0 16,13-8-1-16,10-9 1 15,8-10-1-15,-1-8 0 16,0-2 0-16,-9-8 0 15,-8-1 0-15,-17 1 0 0,-14 2 0 16,-16 5 0-16,-12 5 0 16,-15 8-1-16,-10 11 1 15,-9 11-1-15,-5 14 1 16,-6 14-1-16,0 13-1 15,-1 12 2-15,7 9-1 16,3 4 0-16,17-1 0 16,12-2 1-16,13-12-1 15,22-14 1-15,19-17 0 16,21-17 0-16,14-16 0 15,12-16 0-15,6-11 0 16,4-10 0-16,-5-4-1 16,-6 0 1-16,-13 0-1 15,-14 9 1-15,-16 10 1 0,-12 7-2 16,-16 11 2-16,-13 16-1 15,-11 6-1-15,-6 12 0 16,-6 16 1-16,-6 8-1 16,-1 8-1-16,0 9 1 15,3-4-1-15,8-1 1 16,7-5 0-16,10-12 0 15,7-13 0-15,14-18 0 16,6-20 1-16,10-16-1 16,3-8 1-16,0-13 0 15,2-6-1-15,-4-3 1 16,-3 4-1-16,-4 5 0 15,-7 13 2-15,-6 11-2 16,-4 14 0-16,-12 13 0 16,12 16 0-16,-7 12 0 0,0 9 0 15,3 6-1-15,8 1-4 16,10 1-1-16,3-13-4 15,19 2-3-15,0-26-1 16,21 2-6-16,-15-33-17 16,15 0-5-16,-10-16 1 15,0-4 2-15</inkml:trace>
  <inkml:trace contextRef="#ctx0" brushRef="#br0" timeOffset="183646.3628">10845 12437 93 0,'-29'3'43'15,"-13"4"0"-15,8 18 0 16,-6 3-36-16,10 8-3 0,7-2-1 15,12 1-1-15,16-6 0 16,10-6-2-16,20-5 1 16,10-7-1-16,2-5 0 15,8-1 1-15,-5 1 0 16,-9 4 0-16,-14 10-1 15,-16 9 1-15,-19 8 0 16,-17 11 0-16,-18 9-1 16,-14 3 1-16,-8 1-3 15,-4-2-2-15,5 1-5 16,-3-18-4-16,16 1-1 15,-6-27-6-15,29 5-20 16,-7-21-4-16,6-6 0 16,-7-12 1-16</inkml:trace>
  <inkml:trace contextRef="#ctx0" brushRef="#br0" timeOffset="184368.435">1781 14591 77 0,'0'0'39'0,"0"0"-1"16,14-8-11-16,7 0-23 15,7-10 0-15,16-2-2 16,5-5 1-16,5 1-2 15,-2 2 1-15,-2 4-1 16,-6 11 0-16,-6 13 0 16,-11 18 0-16,-12 15 0 0,-11 15-2 15,-9 14 0-15,-8 10 1 16,-6 3-2-16,0 1 0 15,-1-11-2-15,8-10-4 16,2-31-16-16,19-13-14 16,6-31-3-16,22-17 1 15,0-29 1-15</inkml:trace>
  <inkml:trace contextRef="#ctx0" brushRef="#br0" timeOffset="184708.469">2056 14119 73 0,'-95'61'42'0,"-4"14"-5"0,16 21 2 16,7 5-35-16,19 12-2 16,19 4 0-16,29 3-1 15,29-6 0-15,23-8-1 16,26-16 0-16,22-16-1 15,20-29 1-15,18-28 0 16,6-27 1-16,-2-26-1 16,-14-18 1-16,-16-13 0 15,-22-14 2-15,-27-5 0 16,-26-1-1-16,-35 6-1 15,-30 4 0-15,-19 2-2 16,-11 5 0-16,-14 0-3 16,2 12-2-16,-4-1-6 15,22 27-10-15,-2-2-13 16,33 23-3-16,11-1-2 0,32 18 2 15</inkml:trace>
  <inkml:trace contextRef="#ctx0" brushRef="#br0" timeOffset="185517.5499">3615 14366 73 0,'-9'-15'40'0,"9"15"-1"15,0 0-1-15,-5 18-35 16,3 4-1-16,4 14 1 15,-2 12-1-15,0 14 0 16,-3 13-2-16,-2 9 0 16,-7 9 0-16,3 2 0 15,-5-5-1-15,3-10 0 16,-2-12 1-16,4-12-2 0,1-21 3 15,8-21-1-15,0-14 1 16,11-39-1-16,1-12 0 16,4-16 0-16,4-14 2 15,-1-15-1-15,2-16 1 16,1-4 0-16,0-1 0 15,-1 4-1-15,-4 9 3 16,3 16-1-16,-4 14-3 16,3 22 1-16,1 18-1 15,5 21 1-15,3 18-1 16,3 16 0-16,3 9-1 15,2 7-1-15,-2 7 3 16,2-2-3-16,-7 7 3 16,-7-3-2-16,-10 1 1 0,-13 2 0 15,-12-5 0-15,-13-3 0 16,-8-3 1-16,-11-3-1 15,-5-5 0-15,0-7 0 16,1-4 1-16,4-4-1 16,9-4 1-16,8-3-1 15,10 1 1-15,9 4-1 16,9 2-1-16,9 7 0 15,7 1-1-15,5 8 1 16,7 3-1-16,6 6 1 16,6-2-1-16,7 0-1 15,5-7 1-15,6-8-1 16,10-9-4-16,-2-20-5 15,17 0-10-15,-18-31-7 0,19 4-11 16,-19-18 0-16,4 2 3 16</inkml:trace>
  <inkml:trace contextRef="#ctx0" brushRef="#br0" timeOffset="185705.5687">4550 14650 76 0,'-33'5'41'16,"9"18"-1"-16,-6-1-1 16,8 14-34-16,6 1-3 15,5 4-2-15,8 3 0 16,8 2-1-16,6-3-1 15,8-5-1-15,10-8 1 16,3-14-2-16,11-5-5 16,-7-30-12-16,21 2-14 0,-13-23-4 15,7-7 0-15,-12-17 1 16</inkml:trace>
  <inkml:trace contextRef="#ctx0" brushRef="#br0" timeOffset="185938.592">5019 14081 67 0,'-1'23'41'0,"-5"20"-2"16,-8 4 2-16,13 12-33 16,-11-1-3-16,6 5-1 15,2-1-2-15,4-1 1 16,0-4-2-16,8-6 0 15,1-9-1-15,2-5-1 0,2-5-4 16,-2-10-1-16,9 7-11 16,-18-16-25-16,16 1 0 15,-18-14-2-15,16 2 2 16</inkml:trace>
  <inkml:trace contextRef="#ctx0" brushRef="#br0" timeOffset="186578.656">4593 14751 59 0,'0'0'40'0,"-11"-3"-2"15,7 19-8-15,-15-1-22 16,6 14-4-16,-4 3-1 15,1 12-1-15,-5-2 2 16,7 6-2-16,2-6 1 16,10-3-1-16,7-9 1 15,10-9-1-15,9-15 0 16,13-14-1-16,11-14 0 15,0-8 0-15,5-8 0 16,-4-5-1-16,-1-1 0 16,-9 4 2-16,-7 7-1 15,-13 10 1-15,-11 12-2 16,-8 11 0-16,-9 24 0 15,-5 6-1-15,-1 10 0 0,0 0-4 16,7 4 0-16,3-13-5 16,19 1-7-16,-14-32-12 15,48-1-10-15,-12-23-3 16,13-5 1-16</inkml:trace>
  <inkml:trace contextRef="#ctx0" brushRef="#br0" timeOffset="186899.6881">5061 14045 74 0,'-6'21'41'0,"-8"2"1"16,7 19-1-16,-9 7-36 15,5 15-2-15,-4 13 1 16,4 13-2-16,-4 10-1 15,0 9-1-15,1-2-1 16,5-3 1-16,4-6-2 16,5-14-1-16,5-14-3 15,5-21-3-15,17-7-9 16,-8-36-15-16,17-5-8 15,-6-23-2-15,12-10 0 16</inkml:trace>
  <inkml:trace contextRef="#ctx0" brushRef="#br0" timeOffset="187590.7572">5216 14840 64 0,'1'21'40'16,"-1"-21"1"-16,9 27-5 15,6-21-33-15,11-5 0 16,5-7 0-16,5-3-1 0,6-12 1 15,1-3 1-15,0-7-2 16,-3-2 1-16,-7-5-1 16,-8 1 1-16,-11 0-1 15,-9 3 0-15,-11 8-2 16,-10 7 0-16,-12 12 1 15,-8 11-1-15,-7 13 1 16,0 13-1-16,1 11-1 16,5 6 1-16,11 4-1 15,11 0 0-15,19-6 1 16,16-4-1-16,17-15 1 15,14-11-2-15,10-14 3 16,11-10-1-16,4-11 1 16,-2-4 2-16,-7-4-1 0,-9 2 0 15,-13 5-2-15,-10 8 2 16,-11 9-1-16,-12 12-1 15,-12 15 0-15,-10 10-1 16,-4 8-1-16,-2 6 1 16,0 3 1-16,0-3-2 15,4-2 2-15,2-8 0 16,5-11 1-16,5-13-1 15,0-13 1-15,14-18-1 16,-5-11 2-16,2-11-1 16,0-10 0-16,1-11 2 15,2-4 0-15,0 0 0 16,1 0-1-16,1 5 0 15,1 8-1-15,5 8 0 16,3 12-3-16,4 1-7 0,14 19-3 16,-4-6-2-16,20 22-8 15,-14-25-7-15,35 25-7 16,-6-17-7-16,28 2 2 15</inkml:trace>
  <inkml:trace contextRef="#ctx0" brushRef="#br0" timeOffset="188445.8427">7435 14976 66 0,'0'0'40'0,"0"0"-6"15,0 0-33-15,16-23-39 16,1 2-3-16,12 4 0 15</inkml:trace>
  <inkml:trace contextRef="#ctx0" brushRef="#br0" timeOffset="188590.8572">8143 14906 65 0,'42'20'45'16,"0"3"-4"-16,-12-11 1 0,9-3-33 16,13-7-36-16,-2-21-15 15,20-9-1-15,-3-11-1 16</inkml:trace>
  <inkml:trace contextRef="#ctx0" brushRef="#br0" timeOffset="188734.8716">9631 14794 94 0,'39'34'43'0,"7"-6"-4"16,7-12-22-16,-3-20-61 16,19-10 1-16,11-14-3 0,16-7 2 15</inkml:trace>
  <inkml:trace contextRef="#ctx0" brushRef="#br0" timeOffset="188915.8897">11178 14772 108 0,'72'57'47'0,"-13"-14"-1"16,5-13-11-16,12-14-47 16,0-26-4-16,31 0-6 15,-10-44-11-15,18-5-13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F33B-4367-4E10-9402-7A6B98016118}" type="datetimeFigureOut">
              <a:rPr lang="en-NZ" smtClean="0"/>
              <a:t>03/11/2014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52C2-99FE-4CB0-9B29-6EDB5709940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06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9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52C2-99FE-4CB0-9B29-6EDB5709940E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41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6Px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194284"/>
              </p:ext>
            </p:extLst>
          </p:nvPr>
        </p:nvGraphicFramePr>
        <p:xfrm>
          <a:off x="214283" y="762001"/>
          <a:ext cx="8750332" cy="50718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20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Starting well is important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checklist of things to do to make the most of the time in the exam room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exam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Personal HRT and exam prep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Request for requests (??!!)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maximum benefit from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online.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Shared lunch and a class photo (or 7)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will be absent from part of the lesson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wants the last lesson to be pleasant with photos.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Sam’s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6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3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</a:t>
            </a:r>
            <a:r>
              <a:rPr lang="en-NZ" sz="10800" dirty="0" smtClean="0">
                <a:solidFill>
                  <a:srgbClr val="FFFF00"/>
                </a:solidFill>
              </a:rPr>
              <a:t>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of January is </a:t>
            </a:r>
            <a:r>
              <a:rPr lang="en-NZ" sz="10800" dirty="0" smtClean="0">
                <a:solidFill>
                  <a:srgbClr val="FFFF00"/>
                </a:solidFill>
              </a:rPr>
              <a:t>Sophie’s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But wait! There’s More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1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is Shannon’s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5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1602"/>
              </p:ext>
            </p:extLst>
          </p:nvPr>
        </p:nvGraphicFramePr>
        <p:xfrm>
          <a:off x="533400" y="228601"/>
          <a:ext cx="8094663" cy="58990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2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September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Fri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Resistance, combinations of resistors and solving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Sept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Power in circuits, Combination series and parallel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slap rule, force on a wire, force on a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Oct 14 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EOT Test – Electromagnetism on Wednesday 22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Formative assessment skills – one hour exam booklet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58827"/>
              </p:ext>
            </p:extLst>
          </p:nvPr>
        </p:nvGraphicFramePr>
        <p:xfrm>
          <a:off x="152400" y="228600"/>
          <a:ext cx="8839200" cy="6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315200"/>
              </a:tblGrid>
              <a:tr h="809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6000" y="1023840"/>
              <a:ext cx="8792640" cy="4939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680" y="1008720"/>
                <a:ext cx="8815320" cy="49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30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5640" y="202680"/>
              <a:ext cx="8307000" cy="528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800" y="186120"/>
                <a:ext cx="8326440" cy="531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25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9375</TotalTime>
  <Words>340</Words>
  <Application>Microsoft Office PowerPoint</Application>
  <PresentationFormat>On-screen Show (4:3)</PresentationFormat>
  <Paragraphs>61</Paragraphs>
  <Slides>9</Slides>
  <Notes>1</Notes>
  <HiddenSlides>0</HiddenSlides>
  <MMClips>8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444</cp:revision>
  <dcterms:created xsi:type="dcterms:W3CDTF">2006-08-16T00:00:00Z</dcterms:created>
  <dcterms:modified xsi:type="dcterms:W3CDTF">2014-11-03T02:15:10Z</dcterms:modified>
</cp:coreProperties>
</file>