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71" r:id="rId3"/>
    <p:sldId id="257" r:id="rId4"/>
    <p:sldId id="506" r:id="rId5"/>
    <p:sldId id="567" r:id="rId6"/>
    <p:sldId id="568" r:id="rId7"/>
    <p:sldId id="569" r:id="rId8"/>
    <p:sldId id="5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3:03.268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57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12T22:35:56.442"/>
    </inkml:context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720 4253 103 0,'-3'-13'39'16,"3"-4"-1"-16,12 10-6 15,5-14-29-15,13 4-1 16,8-6 0-16,15 2 0 15,8 0-1-15,7 3 0 16,-4 3 1-16,3 7-1 16,-6 5 0-16,-10 10-1 15,-16 15 1-15,-20 11-1 0,-20 9-1 16,-22 9 0-1,-17 11 1-15,-13 6-2 0,-7 5 2 16,-7 0-1-16,-3-2 1 16,8-4 1-16,9-8 0 15,15-7 0-15,10-12 1 16,22-7-1-16,10-15 1 15,20-10-1-15,18-14-1 16,19-10 0-16,13-7 1 16,12-8-1-16,5-3-2 15,0-4-1-15,1 6-5 16,-12-8-29-16,0 13-4 15,-20-3 0-15,-10 9-1 16</inkml:trace>
  <inkml:trace contextRef="#ctx0" brushRef="#br0" timeOffset="615.0613">1617 4189 97 0,'-28'12'39'0,"6"-11"0"16,22-1 0-16,0 0-35 15,36-13-1-15,13-3 0 16,14-1-1-16,6-2 0 16,5 5 0-16,-1-1-1 15,-7 6 0-15,-13 8-1 16,-15 8 1-16,-20 11-1 15,-15 5 0-15,-17 5 0 16,-8 6 0-16,-10-1 0 16,-3 2-1-16,3-3 1 15,4-4-1-15,12-6 1 0,10-5-1 16,16-4 0-16,12-3 0 15,13 2 1-15,4-1 0 16,1 4 0-16,-3 6 1 16,-8 4 0-16,-10 8 0 15,-14 5 0-15,-14 2 0 16,-15 4-1-16,-14 1 2 15,-9 2-2-15,-10-3 1 16,-1-3-2-16,-1-6 0 16,7-4-2-16,0-11-3 15,26 0-23-15,0-20-11 16,26 0-1-16,14-21-1 15,24-5 0-15</inkml:trace>
  <inkml:trace contextRef="#ctx0" brushRef="#br0" timeOffset="1205.1205">3110 4252 79 0,'9'-23'38'0,"-9"23"0"16,-10-17-1-16,10 17-29 15,-21-4-2-15,4 11-1 16,-7 7-2-16,-5 12 0 16,-3 9 0-16,0 12-1 15,-1 6 1-15,4 8-1 16,6 0 0-16,9 4 0 15,10-7 0-15,17-8-2 16,11-13 1-16,15-11-1 16,12-17 1-16,10-15-1 15,5-16 1-15,0-10 0 0,-3-13-1 16,-10-8 1-16,-13-3 0 15,-15-2 0-15,-19 1-1 16,-17 4 0-16,-13 8 0 16,-12 5-1-16,-4 11-1 15,-3 7-1-15,7 14 0 16,1 3-2-16,19 17-3 15,2-6-5-15,29 21-27 16,5-8 1-16,19 12-1 16,9-9 0-16</inkml:trace>
  <inkml:trace contextRef="#ctx0" brushRef="#br0" timeOffset="1434.1425">3711 4490 97 0,'-19'-3'40'0,"-1"5"1"16,-13-6 0-16,7 8-36 15,-6 2 0-15,5 9-2 16,2 7-1-16,7 3 0 16,4 4 0-16,12 3-1 15,9-3-1-15,13-2 0 16,12-8-2-16,13-14-1 15,13-10-2-15,4-20-4 16,23 0-28-16,-8-25-4 16,9-2 1-16,-14-21-2 15</inkml:trace>
  <inkml:trace contextRef="#ctx0" brushRef="#br0" timeOffset="1620.1616">4184 3795 95 0,'-26'30'40'0,"-8"12"-1"16,6 23 0-16,0 7-34 15,8 12 0-15,3 1-3 16,9 3 0-16,9-3-2 16,6-8-3-16,9-3-3 15,-5-22-31-15,13-1-3 16,-4-28-1-16,3-9-1 15</inkml:trace>
  <inkml:trace contextRef="#ctx0" brushRef="#br0" timeOffset="1806.1806">4004 4245 114 0,'0'0'44'16,"0"0"-1"-16,22 2-1 16,15-4-38-16,14-5-2 15,17-4-3-15,7-8-2 16,19 8-15-16,1-21-23 15,15 9-4-15,-8-10 1 16,7 5-2-16</inkml:trace>
  <inkml:trace contextRef="#ctx0" brushRef="#br0" timeOffset="29080.9078">801 6528 79 0,'0'0'37'0,"-1"-10"-2"15,20 2 2-15,7-10-33 16,17 2 1-16,6-6-2 15,9 5 1-15,1-2-1 16,-4 9-1-16,-8 9-1 16,-10 10 0-16,-20 13 0 15,-24 16-2-15,-19 13 2 0,-18 13 0 16,-12 9-1-16,-8 8 1 15,-1 2 0-15,4-1 0 16,9-9-1-16,15-10 2 16,21-13-2-16,19-14 0 15,20-15 0-15,26-18-2 16,22-11-1-16,8-20-5 15,26-4-29-15,1-16 1 16,12 1-1-16,-5-12 0 16</inkml:trace>
  <inkml:trace contextRef="#ctx0" brushRef="#br0" timeOffset="29523.9521">1887 6416 96 0,'-26'-4'37'0,"-10"-5"1"15,5 15-1-15,-4 0-33 16,2 7 0-16,-3 4-2 16,7 8 0-16,1 2-1 15,8 5 1-15,9-1-1 16,8-1 0-16,16-1 0 15,15-5 0-15,14-4 0 16,11-1 0-16,4 0-1 16,4 1 1-16,1 3-1 15,-8 4 1-15,-11 6-1 16,-15 5 0-16,-19 8 0 0,-15 0 0 15,-16 3-1-15,-13-1 1 16,-8-8 0-16,-4-6 0 16,-1-13 0-16,2-14 0 15,9-19 1-15,12-16-1 16,13-19 0-16,14-17 0 15,16-14 0-15,8-7-1 16,11-9 1-16,5 5-1 16,1 13 0-16,-5 7-2 15,-3 26-6-15,-15 4-29 16,1 28-1-16,-21 11 0 15,22-1-1-15</inkml:trace>
  <inkml:trace contextRef="#ctx0" brushRef="#br0" timeOffset="30185.0182">3122 6463 79 0,'-25'-8'36'0,"1"11"0"16,-9-1 0-16,2 20-28 16,-12-3-2-16,9 18 1 15,-6 6-1-15,3 17 0 0,1 1-2 16,7 11 2-16,7-2-3 15,14 0 1-15,12-7-2 16,15-12-1-16,15-16 0 16,16-17-1-16,9-18 1 15,10-16 0-15,2-21 0 16,-2-12-1-16,-1-12 1 15,-15-8-2-15,-11-4 1 16,-18-1-2-16,-16 5 1 16,-17 3-2-16,-16 15 1 15,-10 11-1-15,-8 15 1 16,-4 13-2-16,5 13 0 15,2 6-1-15,20 20-7 16,1-4-24-16,28 9-2 0,8-5 1 16,24 3-2-16</inkml:trace>
  <inkml:trace contextRef="#ctx0" brushRef="#br0" timeOffset="30441.0438">3711 6730 108 0,'-19'3'39'15,"-3"-9"1"-15,3 11-1 16,-2-4-35-16,-2 10 1 16,-3 4-2-16,3 9 0 15,0 3-1-15,5 10 1 16,7 0-2-16,10-1-1 0,11-1 0 15,14-11-1-15,14-9-3 16,14-15-1-16,21-2-8 16,0-26-26-16,20-7-1 15,-4-18-1-15,7 0 0 16</inkml:trace>
  <inkml:trace contextRef="#ctx0" brushRef="#br0" timeOffset="30628.0625">4363 6129 70 0,'-29'13'39'15,"4"29"0"-15,-9 16 0 16,5 25-13-16,-5 2-20 16,4 11-1-16,2 1-4 15,7-1-1-15,8-4-4 0,4-19-7 16,16-4-26-16,1-22 0 15,14-11-2-15,-2-25-1 16</inkml:trace>
  <inkml:trace contextRef="#ctx0" brushRef="#br0" timeOffset="30794.0791">4184 6575 117 0,'-11'-18'40'16,"2"-3"2"-16,9 21-2 15,18-10-36-15,9 4-2 16,14 2-4-16,9-2-3 0,17 9-33 15,-1-10-4-15,12 9 1 16,-3-7-3-16</inkml:trace>
  <inkml:trace contextRef="#ctx0" brushRef="#br0" timeOffset="33811.3808">790 8591 91 0,'-14'-6'37'0,"14"6"0"0,0-27-1 16,17 3-32-16,9-3 0 15,13-1-2-15,10 0 0 16,4 7 0-16,-2 2-1 16,-1 12 1-16,-4 8-1 15,-9 13 0-15,-15 11-1 16,-15 15 0-16,-16 7 0 15,-14 11 1-15,-13 5 0 16,-7 7 0-16,-3 1 1 16,-4-1-2-16,5-6 2 15,5-8-1-15,11-9 1 16,15-6-2-16,12-14 2 15,18-9-2-15,13-14 1 16,19-8-1-16,11-10-1 0,7-8-1 16,15 0-4-16,-6-18-12 15,11 13-22-15,-10-9 0 16,1 11 1-16,-17-3-2 15</inkml:trace>
  <inkml:trace contextRef="#ctx0" brushRef="#br0" timeOffset="34302.4298">2118 8608 77 0,'-2'-34'36'16,"-5"5"0"-16,-15 0 0 16,0 12-29-16,-18 1 0 15,0 14-1-15,-13 8-1 16,1 11 0-16,-7 8-1 15,3 8 0-15,5 1-1 16,8 2-1-16,11-3 0 16,14-3 0-16,15-10 0 15,18-7-1-15,17-12 0 16,16-8 0-16,11-9 0 15,7-4 0-15,1-9 0 16,-1 2 0-16,-9-1 0 16,-9 7-1-16,-15 3 1 15,-11 11 0-15,-22 7-1 0,5 23 0 16,-18 10 1-16,-7 8 0 15,-5 18-1-15,-6 7 0 16,-5 11 1-16,-1 7-1 16,-3 2 0-16,3-5-1 15,5-3-1-15,6-13-3 16,17-3-13-16,0-29-22 15,25-16-2-15,5-24 0 16,22-15-1-16</inkml:trace>
  <inkml:trace contextRef="#ctx0" brushRef="#br0" timeOffset="34900.4897">2913 8691 83 0,'-2'-24'36'16,"-9"-2"-1"-16,3 6 2 16,-13-1-32-16,6 10-1 15,-7 5 0-15,1 13-1 16,-6 10 1-16,-1 14 0 15,-5 7 0-15,2 15 1 16,-1 6-1-16,7 7-1 16,3 1 0-16,13 0 0 15,9-10-1-15,13-4 0 16,13-9-1-16,14-17-1 15,12-17 1-15,0-13 0 16,6-17 0-16,-1-12 0 0,-6-13-1 16,-10-8 0-16,-13-7 0 15,-14 0 1-15,-14 0-2 16,-13 1 0-16,-13 7-1 15,-8 5 0-15,-3 12-1 16,-1 9 0-16,4 12-2 16,6 5-3-16,18 21-15 15,10-12-17-15,8 30 1 16,14-10-1-16,19 9 1 15</inkml:trace>
  <inkml:trace contextRef="#ctx0" brushRef="#br0" timeOffset="35170.5167">3504 8959 115 0,'-8'-11'39'0,"8"11"2"16,-25-21-10-16,9 19-26 15,-6 5-1-15,1 8-1 16,-4 10 0-16,3 10 0 15,-2 7-1-15,5 5 0 16,10 3-1-16,6-3 0 16,14-9 0-16,13-12-1 15,17-13-2-15,15-18-1 16,15-14-1-16,11-25-4 15,23-3-17-15,-8-24-17 16,5-1 0-16,-13-14 0 16,-4 1 1-16</inkml:trace>
  <inkml:trace contextRef="#ctx0" brushRef="#br0" timeOffset="35337.5332">4054 8415 95 0,'-42'78'39'0,"-2"7"2"15,7 16-3-15,3 4-34 16,12-6-2-16,15-2-2 15,1-12-6-15,16-4-29 16,-3-16-4-16,12-12 0 16,-1-23-1-16</inkml:trace>
  <inkml:trace contextRef="#ctx0" brushRef="#br0" timeOffset="35521.5518">3802 8898 118 0,'0'0'44'16,"-3"-21"-1"-16,28 22 0 15,7-16-39-15,21 7-1 16,17-2-3-16,5-9-6 16,19 12-12-16,-6-15-25 15,13 7 0-15,-9-5-2 16,5 1-1-16</inkml:trace>
  <inkml:trace contextRef="#ctx0" brushRef="#br0" timeOffset="40870.0866">748 10984 87 0,'-1'-14'36'0,"18"-1"-1"16,23 7-1-16,12-11-32 15,10 1 0-15,10 1-1 0,0 3 0 16,0 3 1-16,-10 7-1 16,-12 5 0-16,-16 9-1 15,-16 9 1-15,-15 7-1 16,-15 8 0-16,-9 6-2 15,-9 0 2-15,-2 2-2 16,4-5 1-16,3-4-1 16,13-7 2-16,9-10-2 15,16-10 3-15,14-8-1 16,12-2 0-16,7-1-1 15,2 1 1-15,-4 2 0 16,-8 11 0-16,-11 8 0 16,-13 11 0-16,-19 10 0 15,-14 8 2-15,-10 4-1 16,-8 3 0-16,-2-5-1 0,5-6-3 15,4-22-19-15,21-3-13 16,11-17-1-16,22-24-2 16,12-13 1-16</inkml:trace>
  <inkml:trace contextRef="#ctx0" brushRef="#br0" timeOffset="41177.1173">1821 10970 99 0,'-39'-4'37'16,"12"25"3"-16,-21 5-3 15,11 8-36-15,-6 15 2 16,6 8-2-16,8 2 1 16,10 3-2-16,13-5 2 0,13-8-2 15,18-15 2-15,18-16-1 16,14-17 0-16,8-17 0 15,3-16 0-15,3-11 0 16,-9-10 1-16,-5-5 0 16,-20 0-1-16,-17 2 0 15,-21 12-2-15,-21 7 0 16,-16 11-3-16,-14 5 0 15,0 23-22-15,-10-9-14 16,14 14 1-16,3-4-3 16,25 5 3-16</inkml:trace>
  <inkml:trace contextRef="#ctx0" brushRef="#br0" timeOffset="41749.1745">3014 11006 78 0,'-1'-14'40'16,"-7"-2"-2"-16,8 16-1 15,-28-11-29-15,12 16-1 16,-12 1-2-16,1 11 0 15,-8 9-2-15,3 10-1 16,-4 10 0-16,2 9-1 16,3 6 0-16,10 8-1 15,10 0 1-15,10-3-2 16,13-11 2-16,15-10-1 15,15-15 0-15,12-17 0 0,7-18 1 16,10-18-1-16,-4-13 0 16,-3-12 1-16,-6-7-1 15,-15-5 0-15,-14-2 0 16,-18 3 0-16,-13 4-2 15,-18 3 1-15,-7 14-3 16,-8 6 0-16,2 17-7 16,-9 0-24-16,19 21-6 15,1 0 1-15,19 13 0 16</inkml:trace>
  <inkml:trace contextRef="#ctx0" brushRef="#br0" timeOffset="42034.2028">3680 11300 77 0,'-7'-11'40'15,"-8"1"-2"-15,4 10 3 16,-15-6-32-16,6 13-2 15,-9 1-1-15,3 12-2 16,-5 3 0-16,6 8-1 16,3 0-1-16,8 5-1 15,8-4 0-15,12-2-1 16,13-8-2-16,12-13-1 15,19-5-5-15,1-22-30 16,30-3-3-16,1-20 0 16,13-5-2-16</inkml:trace>
  <inkml:trace contextRef="#ctx0" brushRef="#br0" timeOffset="42245.2218">4216 10778 102 0,'-25'12'39'16,"4"21"2"-16,-6 10-3 15,9 16-34-15,-7 9 0 16,6 9-3-16,-1 6-1 16,5 3 0-16,5-2-2 15,4-6-3-15,9-5-2 16,-5-21-32-16,17-8-1 0,-2-26 0 15,10-12-2-15</inkml:trace>
  <inkml:trace contextRef="#ctx0" brushRef="#br0" timeOffset="42417.2409">3976 11115 107 0,'-10'0'42'16,"10"0"1"-16,16 14-1 15,6-7-39-15,27-5-3 16,16-1-2-16,11-4-5 15,24 6-31-15,-11-8-4 16,12 2 0-16,-12-2-3 16</inkml:trace>
  <inkml:trace contextRef="#ctx0" brushRef="#br0" timeOffset="43514.351">879 13074 78 0,'0'0'39'16,"17"-12"-1"-16,13 1 0 15,10-8-34-15,8-3-1 16,7-1-1-16,3 4 0 15,-5 3-1-15,-2 7 0 0,-10 9-1 16,-10 8 0-16,-15 12 0 16,-12 8 1-16,-13 6-1 15,-8 7 1-15,-6 1 0 16,-5 1 1-16,3-3-3 15,-2-8 3-15,11-5-3 16,10-11 2-16,6-16-1 16,31 2 0-16,4-12 0 15,9-4-1-15,8 1 1 16,0 2 0-16,-4 4 1 15,-3 7-1-15,-14 9 0 16,-13 13 2-16,-17 9-2 16,-12 5 0-16,-13 7 1 15,-6 0-1-15,-4 1 0 16,-2-6-1-16,6-5-1 0,7-16-4 15,21-3-30-15,-1-25-4 16,24-6 0-16,1-19-1 16</inkml:trace>
  <inkml:trace contextRef="#ctx0" brushRef="#br0" timeOffset="43710.3706">1806 12971 93 0,'3'12'41'0,"-5"21"1"16,-14-3-3-16,3 15-35 15,-3 8-3-15,2 3 0 0,-1 2-2 16,1-2-1-16,7 1-4 16,-5-16-21-16,18 5-15 15,-5-14 2-15,13-5-2 16,-5-15 1-16</inkml:trace>
  <inkml:trace contextRef="#ctx0" brushRef="#br0" timeOffset="44761.4756">2891 13091 44 0,'0'-14'35'15,"-12"-6"1"-15,1 11 0 0,-13-5-23 16,4 15-1-16,-13-3-5 15,3 12-1-15,-9 6-1 16,2 10-1-16,-6 6-1 16,7 11 0-16,1 4-1 15,6 5 0-15,10 3 0 16,12 1 0-16,14-1-2 15,12-5 1-15,15-8 0 16,17-10-1-16,7-12 0 16,8-14 1-16,5-13-1 15,-2-15 1-15,-4-13-1 16,-3-10 1-16,-13-6 0 15,-13-8 0-15,-13 1-1 16,-17 2 1-16,-14 3-1 0,-15 5-1 16,-9 10 0-16,-13 12-1 15,1 10-1-15,-4 10 0 16,7 14-2-16,4 2-4 15,22 16-28-15,2-4-1 16,22 7 0-16,10-7-1 16</inkml:trace>
  <inkml:trace contextRef="#ctx0" brushRef="#br0" timeOffset="45031.5027">3638 13240 83 0,'-9'-11'41'0,"-11"1"0"15,4 11 0-15,-1-2-36 16,-9 9-1-16,-2 4-1 16,3 13 0-16,-2 4-1 15,6 5 0-15,3 2-1 16,9 2 0-16,6-4-1 15,13-5 0-15,12-7-1 16,10-15 0-16,18-8-3 16,8-19-2-16,27 1-24 15,-1-28-13-15,11-1 3 16,-8-17-2-16</inkml:trace>
  <inkml:trace contextRef="#ctx0" brushRef="#br0" timeOffset="45234.5228">4106 12794 88 0,'-43'24'41'0,"13"25"1"16,-7 0-2-16,17 14-36 16,-2 4-2-16,12 3 1 15,4 1-3-15,6-1 0 16,11-5-4-16,-1-12 0 15,11 2-8-15,-8-24-28 16,13-5 0-16,-9-19-1 16,6-7 0-16</inkml:trace>
  <inkml:trace contextRef="#ctx0" brushRef="#br0" timeOffset="45423.5418">3913 13165 101 0,'-13'-11'42'15,"26"12"1"-15,5-7-1 16,29 6-37-16,0-3-3 15,15-4 0-15,6 1-3 16,3-3-3-16,13 10-14 16,-18-14-23-16,6 11-3 15,-14-7 0-15,0 8-1 16</inkml:trace>
  <inkml:trace contextRef="#ctx0" brushRef="#br0" timeOffset="66124.6118">952 14753 57 0,'0'0'39'16,"10"-24"-1"-16,17 10 0 16,3-10-32-16,12 0-1 15,5-4-1-15,9 4-2 16,1-1-1-16,-4 7 0 15,-4 7-1-15,-8 8 0 16,-9 10-1-16,-14 12 0 16,-13 11 0-16,-12 7 2 15,-9 5-1-15,-9 2-1 16,-3 1 0-16,1-7 0 15,2-4 1-15,8-9-1 16,9-9 1-16,8-16-3 16,17 4 3-16,8-14 0 15,8-1-1-15,8-1 3 16,-3 3-2-16,-1 5 1 0,-6 5-1 15,-8 9 1-15,-12 11 0 16,-12 7 0-16,-11 8 0 16,-11 2-2-16,-4 4 2 15,-5-1 0-15,-3-1 0 16,3-8 0-16,3-3-2 15,6-12-1-15,6-2-3 16,6-21-17-16,11 6-16 16,8-16-2-16,14 1 0 15,1-16 0-15</inkml:trace>
  <inkml:trace contextRef="#ctx0" brushRef="#br0" timeOffset="66807.6801">2181 14673 59 0,'0'-16'40'0,"0"16"-1"16,0 0-2-16,0 0-32 0,-16 27-3 15,2 2 0-15,-4 10-1 16,0 8-2-16,-6 8 2 16,2 2-2-16,1-1 1 15,1-4 0-15,4-10 0 16,7-6 0-16,2-15 1 15,7-21-1-15,10-4 0 16,3-19 0-16,5-13 0 16,2-6 0-16,1-9 1 15,2-4 1-15,-3-4 0 16,-1 6 0-16,-2 6 0 15,-3 6 1-15,-4 11-2 16,0 11 2-16,-10 19-3 16,14 1 0-16,-7 18 0 15,0 13 1-15,2 7-2 0,4 8 0 16,1 7 1-16,5 3-1 15,1-3 0-15,5-6 1 16,4-5 0-16,4-11-1 16,1-9 2-16,3-13 0 15,-1-15 0-15,3-13 0 16,-5-11 0-16,-5-9 0 15,-6-11 0-15,-7-2 1 16,-5-3 0-16,-8 2 0 16,-6 3-2-16,-7 5 1 15,1 12-2-15,-4 5 0 16,4 15-2-16,9 12-3 15,0 0-13-15,0 0-21 16,9 28-1-16,6-14 1 0,13 10-1 16</inkml:trace>
  <inkml:trace contextRef="#ctx0" brushRef="#br0" timeOffset="67446.7417">2930 14840 55 0,'0'0'39'0,"-15"-4"1"15,3 6 1-15,-14-7-34 16,8 5-2-16,-4 0 0 15,3 6-2-15,-1 5 0 16,5 9 0-16,1 8-1 16,6 3-2-16,4 4 1 15,8 3 0-15,4 1 0 16,7-5-1-16,7-5 0 0,7-9 0 15,4-9 0-15,2-12 0 16,2-11-1-16,-1-11 1 16,-7-7 0-16,-5-4 0 15,-9-7 0-15,-8-1 0 16,-14-1 1-16,-8 4 1 15,-8 8 0-15,-6 6-1 16,-4 9 0-16,0 7 1 16,5 6-2-16,7 5 2 15,8 5-4-15,13-7 1 16,6 17-1-16,17-10 1 15,10-2 1-15,7-2-2 16,7-1 3-16,4-2-3 0,-5 0 3 16,-1 3 0-16,-7 0-1 15,-6 3 1-15,-12 2-1 16,-3 5 1-16,-7 4-1 15,-8 6 0-15,-4 2 1 16,0 7-1-16,-4 1 0 16,4 3 0-16,-3-4 0 15,3-1 0-15,-1-5 1 16,7-7-1-16,2-6 0 15,-6-13 1-15,23-4-1 16,-6-13 1-16,1-5-1 16,1-9 0-16,2-2 1 15,-3-7-2-15,-1 1 1 16,-4-3-2-16,3 6-1 0,-6 1 0 15,7 12-9-15,-13-14-13 16,24 21-15-16,-14-2-1 16,8 7-2-16,-1 0 2 15</inkml:trace>
  <inkml:trace contextRef="#ctx0" brushRef="#br0" timeOffset="68536.853">717 15784 27 0,'0'0'34'16,"10"-22"2"-16,-10 22-1 15,2-15-23-15,-2 15-2 16,0 0-4-16,10 12-2 16,-11-1-1-16,-1 10 1 15,-3 6-2-15,0 7 0 16,-4 7-1-16,-2 7 1 15,-4 3-1-15,0 7 0 0,-6 1 2 16,4-3 0-16,0-5 0 16,5-9-2-16,3-7 2 15,9-9-3-15,3-13 0 16,10-13-1-16,10-10-3 15,1-12-2-15,15 3-6 16,-8-15-25-16,19 7-1 16,-9-7-1-16,9 11 2 15</inkml:trace>
  <inkml:trace contextRef="#ctx0" brushRef="#br0" timeOffset="68969.8961">1153 16024 31 0,'-10'-17'35'0,"1"13"2"15,-16-4-1-15,7 20-22 16,-20-9-5-16,8 15-3 15,-8 1-1-15,5 10-1 16,0-1-2-16,8 5 0 16,5-1-1-16,8 0 1 15,10-7-1-15,13-3 0 16,5-13 0-16,9-1 0 15,8-12 0-15,4-9 0 16,1-6 1-16,-2-1-1 0,2-6-1 16,-8 3 1-16,-4 5-1 15,-9-4 1-15,-4 10-1 16,-13 12 0-16,9-10 0 15,-9 10 0-15,-5 14-1 16,-2 3 1-16,-1 8-1 16,1 1-1-16,3 4-1 15,-1-4-2-15,11 7-6 16,-6-18-28-16,23 1 1 15,-2-25-3-15,16-3 2 16</inkml:trace>
  <inkml:trace contextRef="#ctx0" brushRef="#br0" timeOffset="69287.9281">1523 15912 41 0,'-37'10'37'0,"3"8"0"15,-4-4 1-15,11 11-31 16,2-9-2-16,11 0 0 15,8-3-3-15,9-2 0 16,8-7-1-16,10-3 0 16,6-4-1-16,5-1 1 15,3-1-1-15,-5 1 1 16,0 2 0-16,-6 4 0 15,-6 4-1-15,-8 4 1 16,-9 8 0-16,-8 3-1 16,-4 4 0-16,-2 5-1 15,-3 2-1-15,2-4-1 0,5 2-3 16,-5-23-18-16,22 8-13 15,-8-15-2-15,27-15 2 16</inkml:trace>
  <inkml:trace contextRef="#ctx0" brushRef="#br0" timeOffset="69474.9457">1891 15631 34 0,'0'0'37'0,"-15"-12"2"15,6 34-2-15,-13 7-17 16,7 20-14-16,-6 6-4 15,3 7-2-15,5 4-1 0,-1-7-7 16,16 3-28-16,-6-15-1 16,12-3-1-16,-5-19 0 15</inkml:trace>
  <inkml:trace contextRef="#ctx0" brushRef="#br0" timeOffset="69640.9619">1767 15966 66 0,'-23'-16'41'0,"23"16"-2"15,-18-15 0-15,18 15-37 16,23-13-3-16,2-12-22 16,24 17-16-16,4-14-3 15,23 6 1-15,4-12 0 0</inkml:trace>
  <inkml:trace contextRef="#ctx0" brushRef="#br0" timeOffset="70038.0031">2400 15682 43 0,'1'-15'39'0,"-1"15"-1"16,10-5 1-16,3 11-33 16,-12 5-1-16,3 10-1 15,-5 8-2-15,-2 9-1 16,-4 9 0-16,-1 7 0 15,-1 5-1-15,-5 0-1 16,5 3-3-16,-2-12-3 16,23 5-30-16,-10-26-1 15,19 5-2-15,-1-28 1 16</inkml:trace>
  <inkml:trace contextRef="#ctx0" brushRef="#br0" timeOffset="70393.0386">2564 16053 49 0,'-23'10'40'16,"12"10"-2"-16,-2-12 0 16,13-8-32-16,13 10-3 15,10-11 0-15,5-5-2 16,5-4 1-16,9-3-1 15,0-2 0-15,-4 0-1 16,-2 2 1-16,-10-1 0 0,-4 1-1 16,-11-1 2-16,-7 4-2 15,-4 10 2-15,-18-17-1 16,3 10 1-16,-4 2-2 15,-2 2 1-15,2 6-1 16,-2 6 0-16,2 5 1 16,4 9-2-16,1 5 1 15,6 3-1-15,3 0 0 16,9 4-4-16,-2-8-3 15,26 9-29-15,-7-20-3 16,17 2-1-16,-1-17 0 16</inkml:trace>
  <inkml:trace contextRef="#ctx0" brushRef="#br0" timeOffset="70708.0701">3076 15949 34 0,'-33'13'36'0,"-8"-7"2"15,16 11-3-15,-3-7-29 16,14 4-1-16,14-14 0 16,-5 19-1-16,5-19-1 15,27 9 1-15,-5-6-2 16,5 2 0-16,-3 1 0 15,3 1 0-15,-8 3-1 16,-4 5 0-16,-6 5 0 16,-8 6-1-16,-8 1 0 15,-6 3 0-15,-3 1 0 0,-3-5-1 16,4-2-2-16,1-9-1 15,13 5-17-15,-2-31-17 16,19 5-1-16,-1-20 0 16</inkml:trace>
  <inkml:trace contextRef="#ctx0" brushRef="#br0" timeOffset="71060.1053">3454 15897 41 0,'0'0'39'16,"-22"-3"1"-16,12 9-2 15,-14-3-25-15,8 6-9 16,-6 3 0-16,1 2-2 0,-1 1 0 16,5 2 0-16,4-1-1 15,4 0 0-15,9-4 0 16,0-12 0-16,21 11-1 15,0-10 0-15,4-2 0 16,-1 1 0-16,2 1 0 16,-4 3 0-16,-5 3 0 15,-6 6 1-15,-7 6-1 16,-5 2 0-16,-7 3 0 15,-3 4 0-15,-2-3 0 16,0-1-1-16,0-4-2 16,2-10-2-16,11 11-15 15,0-21-19-15,0 0-1 16,6-22-1-16,12 12 1 15</inkml:trace>
  <inkml:trace contextRef="#ctx0" brushRef="#br0" timeOffset="71744.1737">3751 15980 48 0,'-11'-24'39'0,"11"24"0"15,-22-26-4-15,9 19-28 16,-5 0 0-16,-1 9-4 15,0 5 0-15,-1 9 0 16,-2 5-1-16,6 8-1 16,-2 5 0-16,9 2 0 15,3 3-1-15,5 3 1 0,6-5-1 16,5-3 0-16,8-7 0 15,-1-9 0-15,7-10-1 16,-1-10 0-16,4-10 0 16,-3-8 0-16,0-9 0 15,-2-5-1-15,-7-4 2 16,-4 0-1-16,-5 3 1 15,-4 3 0-15,-6 4 1 16,-3 5 0-16,-4 4 0 16,3 8 0-16,8 11 0 15,-11-10-1-15,11 10 1 16,0 0 0-16,14 5 0 15,2-3-1-15,2 1 1 16,7-1 0-16,-1 0 0 0,1 3 0 16,-3 3 1-16,-1 2-1 15,-8 6 0-15,-7 6 0 16,-6 3-1-16,-6 2 1 15,-3 4-1-15,-5 2 0 16,1-8 0-16,2 2 0 16,1-11 0-16,10-16 0 15,-1 11-1-15,1-11 1 16,24-22 0-16,-3-1 1 15,4 0-1-15,4-7 1 16,1 7 0-16,0-1 0 16,-4 7 0-16,-4 6 0 15,-3 9 0-15,-5 4-1 0,-4 10 0 16,-4 3 0-16,-2 5-2 15,-3 1 0-15,3 5-5 16,-7-9-6-16,18 18-14 16,-15-35-12-16,16 24-4 15,3-22 0-15</inkml:trace>
  <inkml:trace contextRef="#ctx0" brushRef="#br0" timeOffset="71879.1872">4484 16249 69 0,'6'18'46'0,"-18"-16"-4"16,12-2 1-16,-28 1-45 15,18-22-9-15,10 21-17 16,2-31-16-16,11 9-2 16,-2-5-1-16</inkml:trace>
  <inkml:trace contextRef="#ctx0" brushRef="#br1" timeOffset="79229.9221">3878 14686 28 0,'0'0'35'15,"-8"-15"0"-15,8 15 0 16,0 0-21-16,0 0-5 16,-12-5-2-16,12 16-2 15,-7 3-1-15,3 10-3 16,-7 7-1-16,1 11 0 15,-4 6 0-15,-2 11 0 16,-3-1 0-16,2 1 1 16,-1-7 0-16,6-6 0 15,2-13 0-15,5-10 0 16,5-23-1-16,0 0 1 15,17-25-1-15,-3-11 0 16,3-10 0-16,3-7 0 16,1-6 2-16,-3-1 1 0,0 0-1 15,-4 5 0-15,-5 6 0 16,-2 12 1-16,-2 9-1 15,-4 8 1-15,-1 20-2 16,0 0 0-16,0 0 0 16,-6 16 0-16,9 4-2 15,3 3 2-15,1 0-2 16,9 0-1-16,3-7 1 15,5-3 1-15,5-9 1 16,4-7-1-16,1-6 2 16,0-6-1-16,-3-4 1 15,-2 0 1-15,-3 1-1 16,-7 1-1-16,-4 7-1 0,-3 6 1 15,-12 4 0-15,10 24 0 16,-8 2-3-16,-4 12 1 16,-1 8 0-16,1 9-1 15,-4 5 1-15,0 1-1 16,1-7 0-16,1-8 0 15,3-7-1-15,1-17-2 16,11-7-12-16,-8-34-23 16,17-6-1-16,-1-21-2 15,8-3 1-15</inkml:trace>
  <inkml:trace contextRef="#ctx0" brushRef="#br1" timeOffset="91833.1824">4205 13509 54 0,'5'24'36'16,"-9"-2"0"-16,-1 16-2 16,-6 4-30-16,3 10-1 15,-2 1 1-15,3 6-2 16,-2-4-1-16,4 1 0 15,3-7-4-15,0-11-5 16,10 0-10-16,-5-18-17 16,10-8-2-16,-13-12 0 0,22-9 3 15</inkml:trace>
  <inkml:trace contextRef="#ctx0" brushRef="#br1" timeOffset="92058.2049">4252 13507 68 0,'0'0'39'16,"0"0"-2"-16,16-15 2 15,10 1-35-15,3-4-1 16,9-1-1-16,4-1-1 15,1 0-2-15,-1 11-9 0,-10-5-27 16,0 11 0-16,-13 3-2 16,-7 8 1-16</inkml:trace>
  <inkml:trace contextRef="#ctx0" brushRef="#br1" timeOffset="92231.2221">4186 13789 77 0,'0'18'39'15,"0"-18"0"-15,31-7 0 16,-3-13-37-16,13-12-5 16,20 1-33-16,-5-12-1 15,3 4-2-15,-5-6 0 16</inkml:trace>
  <inkml:trace contextRef="#ctx0" brushRef="#br1" timeOffset="93026.3017">4078 11612 47 0,'0'0'32'0,"14"-6"3"16,-14 6-9-16,0 0-12 15,0 0-2-15,0 0-1 16,0 0-4-16,14 12 0 16,-14-12-3-16,6 16 0 15,-3-4-1-15,2 5 0 16,-4 4-2-16,-1 8 1 15,3 3-1-15,-7 5-2 16,4-2 1-16,-1 1-3 16,4 0-1-16,-3-14-9 15,13 2-25-15,-13-24-1 16,29 5-1-16,-14-21 3 15</inkml:trace>
  <inkml:trace contextRef="#ctx0" brushRef="#br1" timeOffset="93237.3228">4020 11677 85 0,'-17'6'39'0,"2"-13"-1"15,15 7 1-15,19-15-35 16,4 1-2-16,7-5 0 15,5-3-2-15,7 1-2 16,3-9-7-16,7 9-29 16,-9-5 0-16,3 8-1 15,-11-4 0-15</inkml:trace>
  <inkml:trace contextRef="#ctx0" brushRef="#br1" timeOffset="93680.3671">4428 11353 67 0,'0'0'38'16,"1"-13"0"-16,-1 13 2 15,0 0-27-15,3 21-6 16,-8-4-2-16,2 11-1 15,-3 4 0-15,0 7-1 16,-3 5 0-16,0 3 0 16,0 1-2-16,2-3 2 0,0-5-2 15,5-7 1-15,1-7-2 16,4-7 1-16,6-7 0 15,0-10 0-15,5-5-1 16,1-6-1-16,0-4 1 16,5-3-1-16,-4 0 1 15,-1-1 0-15,-1 2 0 16,-1 4-1-16,-13 11 2 15,18-9-1-15,-18 9 1 16,10 10 1-16,-4 2-2 16,0 0 2-16,1 4-2 15,0-3 0-15,2 3-2 16,-1-5-2-16,7 5-9 0,-15-16-28 15,29 7-1-15,-16-12-2 16,8 2 2-16</inkml:trace>
  <inkml:trace contextRef="#ctx0" brushRef="#br1" timeOffset="95107.5098">4090 9098 73 0,'2'-11'35'16,"-2"11"-1"-16,0 0-4 15,6 19-20-15,-13-2-2 16,7 14-2-16,-8 3-1 15,6 9 0-15,-5 4-2 16,6 4 0-16,-3-6-1 16,6-2 1-16,3-9-1 15,6-7 0-15,7-18-1 16,2-10 0-16,6-12 0 15,2-9 0-15,0-9 1 16,0-5-2-16,-3-3 1 16,-2 1-1-16,-6 3 1 15,-1 4-1-15,-7 8 0 16,-2 6 0-16,-7 17 1 0,0 0-1 15,0 0 0-15,7 22 0 16,-7 4 0-16,1 6 0 16,2 6 0-16,3 0 0 15,1 0 0-15,5-1 1 16,2-9-1-16,3-6 1 15,2-10 0-15,1-10 0 16,2-11 0-16,-4-8 0 16,-3-12 0-16,1-6 1 15,-3-6-1-15,-6-3-1 16,-1-3 0-16,-5-2-1 15,-1 7-3-15,-3-1-2 0,7 19-12 16,-7-6-21-16,10 15-1 16,-7-1 0-16,0 16-2 15</inkml:trace>
  <inkml:trace contextRef="#ctx0" brushRef="#br1" timeOffset="97954.7944">4182 7124 74 0,'0'0'36'16,"-4"-16"-2"-16,4 16 1 16,0 0-25-16,0 0-2 15,0 0-2-15,0 0-1 16,-3 21-1-16,5 8-1 15,-4 5-1-15,-1 9-1 16,-3 5 0-16,1 6-1 16,-1 0-1-16,0-5-1 15,5-3-3-15,-4-20-9 16,15-3-23-16,-10-23 1 0,22-1-2 15,-7-21-1-15</inkml:trace>
  <inkml:trace contextRef="#ctx0" brushRef="#br1" timeOffset="98159.815">4030 7094 108 0,'-30'5'40'0,"0"-4"1"15,18 7-2-15,12-8-33 16,9-10-2-16,21-4-1 15,13-4-1-15,14-3-2 16,4-6-1-16,10 6-4 16,-6-9-31-16,7 16-5 0,-14-3 1 15,-2 15-2-15</inkml:trace>
  <inkml:trace contextRef="#ctx0" brushRef="#br1" timeOffset="172543.2526">4173 4863 67 0,'4'-19'36'0,"-4"19"1"16,7-22-2-16,-7 22-27 16,0 0-2-16,0 0-1 15,-15 27-1-15,4 3-1 16,-1 3-1-16,-2 8 0 15,1 1 1-15,1 5-2 16,4-6 1-16,1-2-2 16,6-3 0-16,2-7-2 15,5 0-1-15,-2-13-6 16,14 2-28-16,-18-18 0 15,22 18 0-15,-22-18-2 16</inkml:trace>
  <inkml:trace contextRef="#ctx0" brushRef="#br1" timeOffset="172792.2775">3885 4934 88 0,'-16'5'39'0,"-2"-10"-1"15,18 5-1-15,0 0-33 16,17-9-1-16,7-5 0 16,11-2-2-16,8-3 1 15,4-5-3-15,9 0 0 16,-1-3-2-16,3 9-5 0,-10-6-30 15,8 9 0-15,-14-2-1 16,1 8-1-16</inkml:trace>
  <inkml:trace contextRef="#ctx0" brushRef="#br1">4513 4595 64 0,'0'0'37'0,"0"0"-1"16,0 0 2-16,-13 19-21 15,8-1-13-15,0 3-1 16,1 10 0-16,-2 4-1 16,1 10 0-16,0 3 0 15,-2 5-1-15,-1 0 2 16,1 3-2-16,0-5 2 15,2-4-2-15,1-7 1 16,1-8-1-16,6-9 1 16,-1-8-2-16,-2-15 1 15,16 4-1-15,-4-14-1 16,2-5 3-16,3-5-3 15,-1-3 2-15,2-3-2 16,1 1 1-16,-2 3-1 0,-1 4 2 16,-2 3-1-16,0 5 0 15,-5 9 1-15,3 7-1 16,-3 4 1-16,0 5 0 15,0 5 1-15,-1 4-2 16,-1 3 2-16,1 0-2 16,-2 1 1-16,0-3-3 15,1 0-2-15,-7-25-23 16,14 25-13-16,-14-25 0 15,21-7-3-15,-8-17 2 16</inkml:trace>
  <inkml:trace contextRef="#ctx1" brushRef="#br1">8940 9829 0</inkml:trace>
  <inkml:trace contextRef="#ctx0" brushRef="#br2" timeOffset="276790.6763">5038 4640 61 0,'0'0'34'15,"1"-22"0"-15,-1 22 0 16,2-20-29-16,-2 20 2 16,5-13-1-16,-5 13-1 15,0 0 1-15,0 0-2 16,0 0 1-16,0 0-2 15,0 0 1-15,-5 20-2 16,-1-1 1-16,2 11-1 16,-2 10-2-16,2 9 1 15,4 3 0-15,4 2-1 16,4-1 0-16,9-3 0 0,6-15 0 15,6-15 0-15,7-18 1 16,4-19-1-16,3-19 1 16,4-12 0-16,-1-13 0 15,-3-5 0-15,-7-2 0 16,-3 2-1-16,-8 11 1 15,-7 6-1-15,-8 16 0 16,-9 13 0-16,-1 20 0 16,-13 13 0-16,4 17-1 15,-5 13 1-15,5 11 0 16,1 7 0-16,4 0 0 15,8 0 0-15,9-9 0 16,10-10 1-16,8-16-1 0,7-12 1 16,4-20 1-16,4-13-1 15,-2-14 1-15,-2-8-1 16,-8-12 1-16,-9-3-1 15,-8-4 0-15,-7 3-1 16,-7 3 0-16,-5 6-2 16,-4 10 0-16,-1 4-1 15,5 19-3-15,-3 2-6 16,14 22-26-16,-9-9-2 15,17 36 0-15,-6-11 0 16</inkml:trace>
  <inkml:trace contextRef="#ctx0" brushRef="#br2" timeOffset="277222.7195">6131 4741 83 0,'-25'-12'39'16,"4"13"-1"-16,-13-5-1 15,6 16-31-15,-5 2 0 16,10 11-2-16,-2 7-1 16,10 5 1-16,-1-1-2 15,13 1-1-15,3-3 0 16,10-7 0-16,7-8 0 15,4-11 1-15,7-11-2 16,4-11 1-16,3-8 0 16,-2-6 0-16,-3-8 0 15,1-1-1-15,-10-2 1 0,-3 5-1 16,-7 6 0-16,-5 8 0 15,-8 9 0-15,2 11 0 16,-17 15 0-16,3 7-1 16,1 10 1-16,-2 3-1 15,6 4 0-15,1-3 0 16,10-1-2-16,8-9 0 15,9-7-1-15,6-13-3 16,11-1-3-16,-6-24-20 16,13 10-8-16,-10-15 0 15,5 3 0-15</inkml:trace>
  <inkml:trace contextRef="#ctx0" brushRef="#br2" timeOffset="277473.7446">6457 4801 72 0,'0'0'36'0,"-4"-12"-1"16,4 12 1-16,-10 14-26 15,11 8-3-15,-5-1-2 16,8 10-2-16,-3 0 0 15,5 7 1-15,1-4-1 16,2 1-1-16,4-7 1 16,1-9-1-16,2-8 0 15,4-11 1-15,-2-13-2 16,5-8 0-16,-4-10 0 15,4-7 0-15,-8-7-2 16,-1-3-1-16,-7 3-1 16,-7 1-2-16,2 12-5 15,-16-6-26-15,13 20-4 16,-10 1 0-16,11 17 1 15</inkml:trace>
  <inkml:trace contextRef="#ctx0" brushRef="#br2" timeOffset="277848.7821">6794 4848 93 0,'0'0'39'0,"-7"17"1"15,7-17-1-15,10 4-34 16,8-12-1-16,11-2-1 15,6-4-1-15,11-2-1 16,5-4 0-16,2-4 0 0,-1 3 0 16,-4-1-1-1,-9 1 1-15,-9 5 0 0,-11 2-1 16,-19 14 1-16,2-14-1 15,-15 14 0-15,-8 5 0 16,-8 10 0-16,-3 5-1 16,-3 7 1-16,-2 10-1 15,3 2 1-15,5 6-1 16,9-2 1-16,9-2-1 15,11-6-1-15,14-9 0 16,15-12-3-16,21-3-9 16,-5-25-25-16,23-4 0 15,-3-16 0-15,13-5-2 16</inkml:trace>
  <inkml:trace contextRef="#ctx0" brushRef="#br2" timeOffset="278119.8092">7539 4610 102 0,'-42'22'40'0,"12"14"0"15,-5-10-1-15,14 8-35 16,12-8-1-16,14-4-1 16,8-8 0-16,13-3-1 15,10-8 0-15,2-1-1 16,0-5 1-16,-4 4 0 15,-6 5 0-15,-10 6 0 16,-13 7-1-16,-12 7 1 16,-9 7-1-16,-10-1-1 15,-4 7-1-15,-7-6-3 0,9 8-10 16,-11-18-25-16,16 6-2 15,-5-18 0-15,12 3 0 16</inkml:trace>
  <inkml:trace contextRef="#ctx0" brushRef="#br2" timeOffset="278758.8731">5070 6882 67 0,'0'0'38'0,"0"-21"-1"16,0 21 1-16,-3-12-12 15,3 12-21-15,-6 15-1 16,2 3-1-16,2 9 0 16,-2 7-1-16,3 6-1 15,0 8 0-15,2 1-1 0,3 2 0 16,4-3-4-16,-2-8-4 15,15-3-27-15,-8-19-4 16,9-5 2-16,-5-16-2 16</inkml:trace>
  <inkml:trace contextRef="#ctx0" brushRef="#br2" timeOffset="278958.8931">5068 6838 103 0,'-4'-19'37'0,"19"8"1"15,4-4-1-15,12 4-33 0,3-7-1 16,7-1-3-16,8 1-2 16,-1-7-9-16,4 14-26 15,-14-1 0-15,-2 12-1 16,-17 3-1-16</inkml:trace>
  <inkml:trace contextRef="#ctx0" brushRef="#br2" timeOffset="279142.9115">5133 7093 105 0,'-19'14'38'16,"19"-1"1"-16,0-13-1 16,26-12-34-16,2-6-1 15,14-3-2-15,7-3-1 0,6-3-1 16,5 5-5-16,-13 0-30 15,4 12-3-15,-17 1 1 16,-9 17-2-16</inkml:trace>
  <inkml:trace contextRef="#ctx0" brushRef="#br2" timeOffset="279329.9302">5157 7347 102 0,'0'0'38'0,"36"-12"2"16,-3-11-3-16,21-7-34 15,5-6 0-15,9-5-2 16,5-2-4-16,-2-9-21 0,1 8-13 16,-10-5-1-16,0 3-2 15,-17-4 2-15</inkml:trace>
  <inkml:trace contextRef="#ctx0" brushRef="#br2" timeOffset="279531.9504">5792 6537 100 0,'-12'23'39'0,"-4"7"0"16,5 18 1-16,2 5-35 16,1 10 0-16,1 8-3 15,3 4 0-15,4 5-3 16,1-6-3-16,13 7-13 15,-9-20-22-15,14-7-1 0,-2-16 0 16,12-14-1-16</inkml:trace>
  <inkml:trace contextRef="#ctx0" brushRef="#br2" timeOffset="279899.9872">5938 7050 99 0,'-12'12'40'0,"12"6"1"15,0-18-2-15,17 10-29 16,3-12-6-16,13-2 0 16,4-8-2-16,3-2 1 15,0-6-1-15,0-2-1 0,-5 1 0 16,-7-1 0-16,-12-1 0 15,-8 3-1-15,-11 2 1 16,-8 4-1-16,-5 7 1 16,-8 4-2-16,-4 10 1 15,-4 8 0-15,-1 12 0 16,-1 9 0-16,3 8 0 15,4 4-1-15,10 1 0 16,9-3-1-16,14-3 0 16,17-16-3-16,19-5-4 15,7-25-21-15,24-2-10 16,1-18-1-16,13-5 1 15,-4-15 0-15</inkml:trace>
  <inkml:trace contextRef="#ctx0" brushRef="#br2" timeOffset="280074.0046">6713 6873 90 0,'-28'4'38'0,"-3"24"0"15,-17 4 2-15,5 19-23 16,-9 6-13-16,5 8-3 16,0 1 1-16,8-3-3 15,9-4 0-15,8-13-4 16,18-9-3-16,-2-23-29 15,23-8-2-15,0-26 1 16,12-6-1-16</inkml:trace>
  <inkml:trace contextRef="#ctx0" brushRef="#br2" timeOffset="280224.0196">6464 7076 103 0,'-2'-27'41'15,"-10"4"0"-15,12 23 0 0,-12-9-30 16,17 20-4-16,5 3-3 16,13 2-2-16,12 4-3 15,7-4-3-15,13 10-11 16,-2-16-24-16,13 5-4 15,-5-8 1-15,0 0-2 16</inkml:trace>
  <inkml:trace contextRef="#ctx0" brushRef="#br2" timeOffset="281260.1232">5024 9081 83 0,'0'-20'37'16,"3"10"-1"-16,-5-1 1 0,2 11-30 15,0 0-3-15,1 10 0 16,-6 11-1-16,1 12-1 16,-2 11 0-16,-1 9-1 15,-2 6-1-15,2 4 0 16,-1 1-1-16,2-9-3 15,8 3-6-15,-4-21-26 16,15-6-1-16,-4-21 0 16,13-9-1-16</inkml:trace>
  <inkml:trace contextRef="#ctx0" brushRef="#br2" timeOffset="281449.1406">5089 9041 99 0,'0'0'38'0,"-19"-7"1"15,19 7-1-15,19-6-34 16,4-3-3-16,9-2-1 16,5-4-6-16,13 8-30 15,-12-1-2-15,3 11-1 16,-17 0-1-16</inkml:trace>
  <inkml:trace contextRef="#ctx0" brushRef="#br2" timeOffset="281651.1616">5049 9411 96 0,'20'1'39'16,"1"-22"1"-16,17-3-1 15,-1-14-35-15,14 1-2 16,1-2-1-16,4-3-4 15,0 19-8-15,-13-8-28 16,-4 20 1-16,-26 3 0 16,-13 8-1-16</inkml:trace>
  <inkml:trace contextRef="#ctx0" brushRef="#br2" timeOffset="281817.1786">5098 9512 91 0,'0'0'36'0,"0"0"1"0,26-8 0 16,14-8-32-16,6-18-3 15,9-8-4-15,13 3-12 16,-5-14-23-16,6 2 1 16,-8-8-2-16,2 6 1 15</inkml:trace>
  <inkml:trace contextRef="#ctx0" brushRef="#br2" timeOffset="282018.199">5718 8754 90 0,'-9'23'40'0,"-8"3"0"15,8 20-2-15,-12 2-31 16,6 15-2-16,-1 8-2 16,2 9-1-16,1 3-2 0,5-6-2 15,8 4-1-15,2-18-7 16,13 1-27-16,2-21-1 15,13-12-1-15,-1-23-2 16</inkml:trace>
  <inkml:trace contextRef="#ctx0" brushRef="#br2" timeOffset="282372.2344">5853 9269 97 0,'-7'17'40'15,"0"-6"0"-15,12 9 0 0,-1-2-35 16,16-7-1-1,7-6 0-15,6-2-1 0,6-6 0 16,0-3-1-16,-2-5 0 16,-2-3-1-16,-7-6 0 15,-8-3-1-15,-11 2 1 16,-9-1-2-16,-11 4 1 15,-7 1 0-15,-4 6 0 16,-5 7-1-16,-1 9 1 16,-1 10-1-16,4 10 1 15,3 7 0-15,4 7 1 16,7 1-1-16,8 2 0 15,10-5-1-15,13-7-1 16,13-13-2-16,19-8-5 16,0-25-28-16,20-2-4 15,-1-24 0-15,12 2-1 0</inkml:trace>
  <inkml:trace contextRef="#ctx0" brushRef="#br2" timeOffset="282680.2652">6582 9105 106 0,'-33'41'40'16,"-11"2"1"-16,6 16-1 15,0-3-37-15,2 2 0 16,5-1-1-16,9-4-2 16,11-10-1-16,8-17-2 15,11-7-3-15,-8-19-4 16,33-8-4-16,-20-21 0 15,11 3 3-15,-11-9 6 0,-2-5 2 16,-4 6 5-16,-6-2 3 16,1 16 5-16,-11-6 4 15,9 26 1-15,0-10-4 16,0 10-4-16,17 13-2 15,3 1-3-15,4 1-3 16,5-4-8-16,13 12-29 16,-7-10-3-16,5 12-1 15,-9-7-1-15</inkml:trace>
  <inkml:trace contextRef="#ctx0" brushRef="#br2" timeOffset="283243.3215">5049 11119 62 0,'11'-19'39'16,"-11"19"1"-16,3-11-1 16,-3 11-19-16,0 11-15 15,-1 8-2-15,-6 11 0 16,1 10-3-16,-2 10 2 15,1 5-3-15,0 5 2 0,3 1-2 16,4-1 0-16,2-12-4 16,14 2-9-16,-2-26-24 15,11-2 1-15,-3-22-3 16,10-4 1-16</inkml:trace>
  <inkml:trace contextRef="#ctx0" brushRef="#br2" timeOffset="283439.3406">5101 11164 94 0,'0'0'39'16,"-3"-12"2"-16,17 11-3 15,4-8-36-15,15-3-1 0,8 2-2 16,6-4-3-16,12 9-9 15,-7-4-26-15,7 8 0 16,-14-1-1-16,-3 10 0 16</inkml:trace>
  <inkml:trace contextRef="#ctx0" brushRef="#br2" timeOffset="283634.3606">5164 11447 85 0,'-14'6'39'16,"14"-6"0"-16,20-2 1 15,14-3-37-15,7-14 0 0,11-1-1 16,3-2-1-16,2 0-3 16,0 9-4-16,-17 0-31 15,-1 13-1-15,-21 2-1 16,-12 13-1-16</inkml:trace>
  <inkml:trace contextRef="#ctx0" brushRef="#br2" timeOffset="283805.3776">5145 11718 91 0,'1'12'40'16,"-1"-12"-1"-16,33-11 1 16,-5-8-38-16,17-5 0 15,12-5-3-15,2-13-5 0,16 4-30 16,-10-7-4-16,6 5 1 15,-14-6-1-15</inkml:trace>
  <inkml:trace contextRef="#ctx0" brushRef="#br2" timeOffset="284017.3986">5833 11004 97 0,'-13'12'41'0,"-3"0"-2"15,6 11-2-15,-6 10-33 16,5 3-3-16,2 9 1 15,0 7-3-15,3 4 1 16,3 4-2-16,1 2-2 16,1-6-3-16,16 1-29 0,-5-14-4 15,10-4 1-15,-2-17-2 16</inkml:trace>
  <inkml:trace contextRef="#ctx0" brushRef="#br2" timeOffset="284400.4372">5925 11400 86 0,'0'0'40'16,"0"0"0"-16,8 15 1 16,-8-15-31-16,35 14-6 15,-6-14 0-15,9 0-1 16,4-4 0-16,3-1-1 15,-2-7 0-15,-3-2-1 0,-5-4 0 16,-6-2-1-16,-7-4 1 16,-12 2-1-16,-5 0 0 15,-10 1 0-15,-5 5 0 16,-7 7 0-16,-8 9 0 15,-4 10-1-15,-7 12 1 16,0 9 0-16,-1 9 0 16,3 5 0-16,5 4 0 15,9 1 0-15,11-5 0 16,11-8-1-16,20-13 0 15,15-11-3-15,20-12-1 16,8-21-3-16,21 4-17 16,-3-26-16-16,8 1 0 0,-6-13 0 15,1 4 1-15</inkml:trace>
  <inkml:trace contextRef="#ctx0" brushRef="#br2" timeOffset="284558.453">6797 11191 64 0,'-32'16'40'0,"-5"18"-2"15,-12 7 2-15,5 19-13 16,-6-3-25-16,6 4 1 15,5 0-3-15,6-6-1 16,9-5-5-16,6-21-12 16,15-3-21-16,3-26 0 15,14 4-1-15,-3-24 1 16</inkml:trace>
  <inkml:trace contextRef="#ctx0" brushRef="#br2" timeOffset="284708.468">6513 11445 106 0,'0'0'41'15,"0"0"2"-15,0 0-2 16,4 23-37-16,11-6-1 15,8 2-2-15,7 0-3 16,6-2-6-16,20 7-29 16,-11-10-6-16,13 5 1 15,-6-6-3-15</inkml:trace>
  <inkml:trace contextRef="#ctx0" brushRef="#br2" timeOffset="285495.5466">5167 13222 62 0,'4'-10'37'16,"-4"10"0"-16,0 0 0 16,0 0-32-16,-14 25 0 15,5 8-2-15,2 12-1 16,-4 10 0-16,2 7-1 0,0 4-1 15,2 3 1-15,1-1-3 16,4-12-1-16,7 2-6 16,-7-20-27-16,14-6 0 15,0-19-3-15,6-10 2 16</inkml:trace>
  <inkml:trace contextRef="#ctx0" brushRef="#br2" timeOffset="285708.5676">5186 13300 80 0,'-2'-10'40'0,"-2"-4"0"16,4 14 0-16,20-14-36 0,3 4-2 15,7-3-1-15,8-1-2 16,6 4 0-16,1-1-4 15,8 9-9-15,-11-6-25 16,1 12 1-16,-10-3-2 16,-7 12-1-16</inkml:trace>
  <inkml:trace contextRef="#ctx0" brushRef="#br2" timeOffset="285909.5881">5155 13575 76 0,'-2'13'39'0,"2"-13"0"15,28-5-1-15,2-10-35 16,17-1-1-16,0-5 0 16,5 3-2-16,0 1-2 15,-5-2-4-15,1 14-32 16,-23 2 0-16,-9 12-2 15,-21 3 1-15</inkml:trace>
  <inkml:trace contextRef="#ctx0" brushRef="#br2" timeOffset="286098.6066">5106 13897 82 0,'15'7'41'0,"5"-19"-2"0,21 0 0 15,7-14-37-15,9-4 0 16,6-7-3-16,1-7-2 15,7 13-20-15,-10-15-17 16,1 9 1-16,-14-6-1 16,-3 10 0-16</inkml:trace>
  <inkml:trace contextRef="#ctx0" brushRef="#br2" timeOffset="286306.6276">5858 13216 81 0,'-19'11'39'0,"10"8"1"15,-6 0 0-15,4 6-36 0,-5 11-1 16,6 12-1-16,-4 6-1 16,1 12-1-16,2 7-2 15,-2-2-2-15,7 8-4 16,-9-12-30-16,21 2-2 15,-6-18 0-15,14-4-1 16</inkml:trace>
  <inkml:trace contextRef="#ctx0" brushRef="#br2" timeOffset="286706.6676">5886 13755 70 0,'0'0'41'0,"0"0"-2"0,24 19 2 15,-8-24-35-15,14 7-1 16,5-6-1-16,4 0 0 16,0-5-1-16,0-2-1 15,-9-4 0-15,-2-2-1 16,-11 0 0-16,-7-2 0 15,-13 0 0-15,-6 0-1 16,-5 3 2-16,-5 1-2 16,-1 6 0-16,-5 6 0 15,-2 10 0-15,-1 11 0 16,3 11 0-16,0 4 0 15,3 10 0-15,2 2 0 0,12 1 0 16,9-6 0-16,14-6-1 16,15-13 0-16,20-11-2 15,9-17-3-15,22-6-4 16,-5-24-26-16,21 1-4 15,-5-17-1-15,3 4-1 16</inkml:trace>
  <inkml:trace contextRef="#ctx0" brushRef="#br2" timeOffset="286890.6862">6760 13539 76 0,'-52'34'41'16,"1"17"-1"-16,-5 0 0 16,2 7-35-16,6-3-1 15,11 1-2-15,5-6-2 16,11-8-1-16,11-10-2 0,5-12-2 15,13-4-12-15,-8-16-23 16,20-16 1-16,-11-9-2 16,6 1 3-16</inkml:trace>
  <inkml:trace contextRef="#ctx0" brushRef="#br2" timeOffset="287041.7013">6452 13666 75 0,'0'0'42'16,"10"-12"0"-16,10 24 0 15,-3 1-32-15,14 10-4 16,2-3-2-16,11 6-2 15,6-1-4-15,2-5-4 16,15 7-27-16,-12-13-10 16,6 1 1-16,-9-10-3 0</inkml:trace>
  <inkml:trace contextRef="#ctx0" brushRef="#br2" timeOffset="287210.7182">7218 13980 99 0,'-19'10'44'16,"8"2"1"-16,-7-18-3 15,-4-3-39-15,18-4-3 16,2-7-4-16,4 8-5 16,-13-12-28-16,15 15-7 15,-12-7 0-15,8 16-1 16</inkml:trace>
  <inkml:trace contextRef="#ctx0" brushRef="#br2" timeOffset="290247.0218">5157 15749 26 0,'-4'-25'35'15,"0"8"2"-15,-12-1 0 16,-4 14-30-16,-11 2-1 0,0 20 0 15,-10 6 1-15,1 20 0 16,-8 6-1-16,6 10-1 16,5-3-1-16,13 1 0 15,10-9-2-15,14-11-1 16,15-11 0-16,17-15-2 15,15-8-3-15,5-16-5 16,21 6-31-16,-7-14 0 16,6 10-3-16,-9-11 1 15</inkml:trace>
  <inkml:trace contextRef="#ctx0" brushRef="#br2" timeOffset="290734.0705">5555 15728 45 0,'6'-13'40'0,"-9"-4"0"15,3 17-1-15,-12-1-33 16,6 11-1-16,-6 11-2 16,-2 10 0-16,-1 10 0 15,-4 12-1-15,2 6 0 16,2 6 0-16,2-2 0 0,8 3 0 15,8-9-1-15,8-9 1 16,11-19-2-16,11-10 1 16,8-21-1-16,8-15 1 15,4-16-1-15,2-13 0 16,-4-9 1-16,-6-3-1 15,-7 2 1-15,-9-5-1 16,-9 10 1-16,-9 7-1 16,-7 11 0-16,-3 9 1 15,-5 13-1-15,4 11 0 16,-11 20 0-16,5 10 0 15,1 14-1-15,1 6 0 16,2 10-2-16,2 1-1 16,8 4-2-16,0-22-6 0,20 7-21 15,-8-28-8-15,16-9 0 16,-3-22 0-16</inkml:trace>
  <inkml:trace contextRef="#ctx0" brushRef="#br2" timeOffset="291183.1154">6279 15760 47 0,'-31'9'42'16,"16"18"-3"-16,-9-4 3 16,12 20-35-16,-6 0-1 15,6 12-2-15,0 1-1 16,8 10 1-16,-2-4-1 15,3 1-2-15,0-6 1 16,3-6-1-16,0-10 0 0,0-10-1 16,5-10 1-16,-5-21-2 15,18-6 1-15,-4-20 0 16,3-11-1-16,2-9 2 15,2-10-2-15,0-6 1 16,-1-5 0-16,-3 0 0 16,-2 1 0-16,0 9-1 15,-4 11 2-15,-1 6-1 16,-1 14 0-16,2 15 0 15,0 12 0-15,1 14 1 16,2 12-1-16,3 13 1 16,2 7 0-16,0 6-1 0,3 5 1 15,-3 4 1-15,4-1-1 16,-6-4-1-16,1-4-2 15,-5-14-5-15,6 3-10 16,-19-30-16-16,13 4-9 16,-13-16-3-16,6-17 3 15</inkml:trace>
  <inkml:trace contextRef="#ctx0" brushRef="#br2" timeOffset="291383.1354">6382 16134 61 0,'-12'-1'44'15,"12"1"-2"-15,0 0 0 16,12-10-38-16,1-1-1 0,7-1-1 16,4 1-2-16,3-4-3 15,12 12-16-15,-11-16-22 16,20 10 0-16,-6-10-3 15,15 4 0-15</inkml:trace>
  <inkml:trace contextRef="#ctx0" brushRef="#br2" timeOffset="292101.2072">6868 15996 34 0,'0'0'38'0,"0"0"1"16,0 0 0-16,-14-1-30 0,17 17-2 15,-7-1 1-15,4 17-2 16,-5 6-1-16,3 9-1 15,-2 5 0-15,1 5-2 16,-1 0 1-16,0-1-1 16,4-8-1-16,1-8 0 15,1-13 0-15,4-15 0 16,-6-12 0-16,23-20-1 15,-8-13-1-15,3-9 2 16,-2-10-1-16,2-11 0 16,0-7-1-16,-4-3 1 15,-4 1-1-15,-4 6 1 16,-1 10 0-16,-2 6-1 15,0 13 1-15,1 8 0 16,4 15 0-16,4 11 0 0,5 8 0 16,5 3-1-16,5 5 1 15,6 2 1-15,0 2 0 16,0-1-1-16,-4 3 1 15,-8 3 0-15,-8 1-1 16,-13 3 1-16,-12 1-2 16,-13-1 0-16,-12 3 0 15,-6-5-2-15,-7-1 0 16,0-9-2-16,10 2-1 15,-1-22-13-15,31 15-11 16,-2-23-11-16,25 4 0 16,5-14 0-16</inkml:trace>
  <inkml:trace contextRef="#ctx0" brushRef="#br2" timeOffset="292566.2537">7437 15829 65 0,'0'0'42'15,"-12"-1"-1"-15,12 15 0 16,-6-1-37-16,3 5 0 16,-4 7-1-16,0 10 0 15,-2 5 0-15,1 10 0 16,-2 1-1-16,4 2 0 15,3-2 0-15,6-4-1 16,3-9 0-16,12-7-1 16,5-15 1-16,9-11-1 0,4-16 0 15,5-11 0-15,-1-11 0 16,2-9 0-16,-4-5 0 15,-5-7 0-15,-7-2 1 16,-6-2-1-16,-5 8 0 16,-5 4 0-16,-4 8 0 15,-2 9 0-15,-2 13 0 16,-2 16 0-16,0 0 0 15,0 37 0-15,-6 9 0 16,-2 12 0-16,-2 10-1 16,0 4 1-16,0 2-1 15,2-6-1-15,6-8-1 16,4-17-2-16,16-7-7 0,-5-35-13 15,27 8-7-15,-14-32-9 16,18 0-2-16,-6-15 1 16</inkml:trace>
  <inkml:trace contextRef="#ctx0" brushRef="#br2" timeOffset="292747.2718">8092 16209 77 0,'-17'22'44'0,"6"6"1"16,-4-10-1-16,15-18-40 15,-12 20-2-15,12-20-3 16,-7 14-5-16,-3-21-12 16,15 21-17-16,-18-15-9 15,3 7-2-15,-12-6 1 0</inkml:trace>
  <inkml:trace contextRef="#ctx0" brushRef="#br2" timeOffset="293062.3033">7204 16481 75 0,'0'0'46'0,"0"0"-3"16,0 0 1-16,-19-15-43 15,19 15-1-15,-10-14-3 16,10 14-4-16,-14-15-15 16,14 15-20-16,0 0 0 15,0 0-3-15,0 0 2 16</inkml:trace>
  <inkml:trace contextRef="#ctx0" brushRef="#br2" timeOffset="293420.3391">6575 16542 63 0,'0'0'43'0,"-8"-12"-1"16,8 12 0-16,9-12-38 0,-9 12-1 16,5-18 0-16,-5 18-3 15,5-11-2-15,-5 11-2 16,0 0-16-16,0 0-21 15,4 18-1-15,-4-18-1 16,0 0 0-16</inkml:trace>
  <inkml:trace contextRef="#ctx0" brushRef="#br2" timeOffset="293754.3725">5876 16482 65 0,'11'-10'45'16,"3"11"-3"-16,-10-12 1 15,-4 11-39-15,0 0-2 16,6-11-1-16,-6 11-2 15,0 0-1-15,0 0-3 16,0 0-7-16,15 8-28 16,-15-8 0-16,7 13-4 15,-7-13 3-15</inkml:trace>
  <inkml:trace contextRef="#ctx0" brushRef="#br2" timeOffset="294076.4047">5263 16542 68 0,'-9'16'43'0,"-8"-16"-1"15,17 0-3-15,-13 6-37 16,13-6-3-16,2-20-4 16,1-7-18-16,20 12-18 15,-5-14-1-15,11 6-2 16</inkml:trace>
  <inkml:trace contextRef="#ctx0" brushRef="#br3" timeOffset="812314.2233">8795 3056 83 0,'0'0'36'15,"-10"-11"-2"-15,10 11 3 16,-25 2-32-16,3 5 0 15,-11 1-1-15,-2 9 0 0,-9 4-1 16,3 10 0 0,-6-2 1-16,2 6-2 0,6 0-1 15,7-2 0-15,9-1 0 16,13-7-1-16,10-3 1 15,9-8-1-15,10-6 0 16,10-3 1-16,7-3-1 16,3-5 0-16,3 0 0 15,-4-2 0-15,0 3 0 16,-5 3 0-16,-10 8 0 15,-13 6 0-15,-6 12-1 16,-13 5 1-16,-11 7 0 16,-5 3-1-16,-5 1 2 15,0-5-2-15,3-4 0 16,4-11-3-16,16-3-6 15,7-20-25-15,12-7-3 16,9-15-1-16,18-1 0 0</inkml:trace>
  <inkml:trace contextRef="#ctx0" brushRef="#br3" timeOffset="812734.2653">8984 3338 91 0,'0'0'37'16,"-18"5"-1"-16,18-5 1 15,-16 8-34-15,16-8-1 16,-12 14 0-16,11 1 0 16,-4 7-1-16,2 4 0 0,-4 5 0 15,2 6 0-15,-4 0 1 16,4-3-1-16,-1-4 1 15,2-5-1-15,3-9 1 16,1-16-1-16,10 4-1 16,3-22 1-16,6-8 0 15,2-8 0-15,4-6-1 16,2-3 1-16,-1-5-1 15,2 4 1-15,-4 5 0 16,-2 9-1-16,-6 10 0 16,-2 11 0-16,-3 14 0 15,-4 9 0-15,-4 12-1 16,1 6 1-16,-2 8-1 15,2-1-1-15,1 6-1 16,-1-8-3-16,13 9-9 0,-8-22-24 16,16 4 1-16,-5-16 0 15,12 2-2-15</inkml:trace>
  <inkml:trace contextRef="#ctx0" brushRef="#br3" timeOffset="813141.306">9474 3341 96 0,'-17'1'37'0,"6"14"2"16,-5-7-3-16,14 3-33 15,0 1 0-15,9-2-1 16,6-5 0-16,11-3 0 0,2-4-1 15,7-4 0-15,3-4 0 16,-3-2 0-16,-3-2-1 16,-5-2 0-16,-6-1 0 15,-6 0 0-15,-8-1 0 16,-10 3 1-16,-6 0-1 15,-6 7 0-15,-4 4 1 16,-3 6-1-16,-3 7 1 16,1 9-1-16,-2 8 1 15,5 6-1-15,4 2 1 16,8 3-1-16,8-3 0 15,8 0-1-15,10-7-1 16,11-8-1-16,12-5-3 16,1-22-13-16,19 6-19 0,-3-18-1 15,8 1 0-15,-7-19 1 16</inkml:trace>
  <inkml:trace contextRef="#ctx0" brushRef="#br3" timeOffset="813342.3261">10100 3006 96 0,'-15'8'37'15,"-11"5"2"-15,4 22-1 16,-11 5-34-16,8 13-1 16,0 5-1-16,7 5 0 15,5-1-1-15,7-1-2 16,8-5 0-16,11-12-2 15,12-9-3-15,3-27-15 0,18-1-16 16,-4-23-2-16,11-3 1 16,-4-22 1-16</inkml:trace>
  <inkml:trace contextRef="#ctx0" brushRef="#br3" timeOffset="813523.3442">10422 2952 98 0,'-7'14'37'0,"-14"5"2"16,6 28-2-16,-9 5-33 15,4 9-1-15,0 4-3 16,6 5-1-16,5 0-2 16,4-11-6-16,19 3-28 0,-2-17-1 15,13-2 0-15,0-17-1 16</inkml:trace>
  <inkml:trace contextRef="#ctx0" brushRef="#br3" timeOffset="813877.3796">10751 3303 94 0,'-24'-13'38'0,"3"15"1"15,-8-5-1-15,12 5-33 16,-6 10-2-16,8 4 0 15,6 5-1-15,4 3-1 16,5 2 0-16,5 1 0 0,4-1 0 16,7-1-1-16,4-4 0 15,1-3 0-15,2-1 1 16,-1-3-1-16,-1-3 1 15,-2 1 0-15,-7 1 0 16,-2-1-1-16,-8 3 1 16,-6 3-1-16,-6 0 0 15,0-3-1-15,-2 1-1 16,0-7-4-16,16 8-12 15,-4-17-20-15,11-12-2 16,8-10-1-16,18-3 0 16</inkml:trace>
  <inkml:trace contextRef="#ctx0" brushRef="#br3" timeOffset="814560.4479">10891 2964 97 0,'-9'11'37'16,"-11"-2"1"-16,-3 10-3 0,-5 3-38 15,-9-7-11 1,7 14-22-16,-6-3-1 0,10 5-2 15,7-5 1-15</inkml:trace>
  <inkml:trace contextRef="#ctx0" brushRef="#br3" timeOffset="817731.765">11695 3049 51 0,'7'-21'32'16,"2"5"2"-16,-4-5-1 15,4 10-20-15,-8-11-3 0,8 10-3 16,-5-4-1-16,-4 16 0 15,12-17-1-15,-12 17-1 16,0 0-1-16,0 14 0 16,-10 4 0-16,-1 12-1 15,-10 6 1-15,-3 16-1 16,-9 5 0-16,-2 10 0 15,-4 2 0-15,1 4-1 16,2-8 1-16,5-4-1 16,9-8 0-16,10-13-1 15,7-10 0-15,15-10 0 16,14-12 0-16,12-9 0 15,8-5-1-15,6-9 0 0,6-1-1 16,1-5-1-16,2 6-5 16,-14-9-28-16,6 15-2 15,-16-5 0-15,-2 14-1 16</inkml:trace>
  <inkml:trace contextRef="#ctx0" brushRef="#br3" timeOffset="818642.8561">12200 3312 88 0,'3'-21'38'16,"-14"-1"-2"-16,11 22 2 15,-34-10-33-15,10 20 1 16,-10 3-1-16,1 11-1 16,-1 5-1-16,2 7 0 15,3 1-1-15,4-2-1 16,9-1 1-16,8-4-2 15,9-6 0-15,10-4 0 16,10-12 0-16,9-7-1 16,6-7 1-16,9-8 1 15,1-7-1-15,2-5 2 16,-4-6-2-16,-3-3 1 15,-7 0 0-15,-7 3 0 16,-11 3-1-16,-7 7 0 0,-9 6 0 16,0 16 0-16,-14-3-1 15,0 14 1-15,-1 11-1 16,1 4 1-16,0 5-2 15,4 0 0-15,8 1-1 16,4-8-2-16,12 1-1 16,2-16-1-16,19 1-4 15,-6-23-4-15,22 11-11 16,-16-24-6-16,16 10 9 15,-18-19 11-15,5 7 5 16,-9-4 6-16,-10-3 8 16,-1 16 3-16,-18-11 14 15,6 18 6-15,-16-6-5 16,10 18-10-16,-19 7-5 0,10 12-4 15,-5 1-1-15,5 10-2 16,-2 0-1-16,3 4 1 16,7 0-2-16,2-3 1 15,6-2-1-15,5-6-1 16,6-9 2-16,4-5-2 15,4-8 1-15,2-7 0 16,1-6 0-16,-1-3 0 16,-1-7 0-16,-4 0 0 15,-5 1-1-15,-2 2 1 16,-7 2-1-16,-2 4 0 15,-7 13 0-15,0 0 0 16,0 0-1-16,4 18 1 16,-4 4 0-16,-4 1-1 15,6 4 1-15,1 0 0 0,4-3 0 16,2-4 0-16,5-7 0 15,1-9 0-15,6-7 1 16,2-10 1-16,4-6-2 16,-2-10 2-16,4-7-2 15,-2-3 0-15,-4-3-1 16,-3 2-1-16,-2 4-4 15,-10-5-8-15,8 21-25 16,-16-5-1-16,0 25 0 16,7-14 0-16</inkml:trace>
  <inkml:trace contextRef="#ctx0" brushRef="#br3" timeOffset="818798.8717">13262 3442 101 0,'-6'36'38'0,"3"8"1"16,-10-9-4-16,3 2-34 15,3 3-5-15,-6-15-31 16,13 1-4-16,0-26 2 16,7 18-4-16</inkml:trace>
  <inkml:trace contextRef="#ctx0" brushRef="#br3" timeOffset="819669.9588">13885 3206 86 0,'0'0'37'15,"-1"-13"-1"-15,1 13 2 16,0 0-33-16,-7 24 0 16,0-4-1-16,2 8-1 15,-8 6 0-15,4 7-1 16,-5 1 0-16,3 2-1 0,3-6 1 15,5-2-1-15,4-11 0 16,8-8 0-16,7-8-1 16,8-15 1-16,3-9-1 15,8-8 1-15,1-8-1 16,-1-4 1-16,-3-3-1 15,-1 1 1-15,-5 2-1 16,-6 5 0-16,-3 7 0 16,-8 6 0-16,-9 17 0 15,0 0 0-15,0 0 0 16,6 24 0-16,-11 6-1 15,1 1 2-15,-1 9-2 16,1 1 1-16,4 1 1 16,4-4-2-16,5-6 2 15,4-7-1-15,6-10 2 0,5-9-2 16,3-10 1-16,4-10 0 15,0-11 0-15,-1-3 0 16,-2-9-1-16,-4-5 1 16,-2-2-1-16,-5 2 0 15,-5 1 0-15,-5 2-2 16,0 10 0-16,-4 3-1 15,1 10-3-15,-5 1-2 16,15 26-18-16,-14-11-14 16,19 19 1-16,-9-5-1 15,11 6 2-15</inkml:trace>
  <inkml:trace contextRef="#ctx0" brushRef="#br3" timeOffset="820109.0027">14850 3236 64 0,'-25'-19'38'16,"8"22"0"-16,-12-5 1 16,3 23-11-16,-5-5-23 15,5 12 1-15,0 3-2 16,4 4-1-16,2 0 0 15,10 0-2-15,1-1 2 16,12-2-2-16,6-9 0 16,6-6-1-16,8-9 1 15,6-5-1-15,4-10 1 16,-1-5-1-16,2-9 0 0,-1-4 1 15,-5-6-1-15,-4 0 0 16,-4-2 1-16,-7 1-1 16,-5 4 0-16,-3 8-1 15,-3 5 1-15,-2 15 0 16,0 0-1-16,-19 18 1 15,11 6-1-15,-2 8 0 16,3 3-1-16,-1 3 0 16,8-1 0-16,0-3-3 15,9-3 0-15,0-13-4 16,20 6-19-16,-6-20-11 15,10-1 2-15,-4-15-2 16,4 2 2-16</inkml:trace>
  <inkml:trace contextRef="#ctx0" brushRef="#br3" timeOffset="820422.034">15188 3274 91 0,'0'11'38'0,"-10"0"-1"15,9 16 1-15,-8 1-31 16,4 8-3-16,1 1 1 15,1 5-2-15,1-4 1 16,3-2-2-16,1-5 1 16,8-6-2-16,2-12 1 15,6-8 0-15,3-11-2 16,6-9 1-16,4-11-1 15,0-8 1-15,-1-6-1 0,0-5 1 16,-2-6-2-16,-5 2 0 16,-4 5 0-16,-8 2-1 15,1 11-2-15,-10 3-1 16,-2 28-12-16,-1-23-22 15,1 23-1-15,0 0 1 16,-4 27-1-16</inkml:trace>
  <inkml:trace contextRef="#ctx0" brushRef="#br3" timeOffset="820782.0699">15557 3401 101 0,'5'13'40'0,"-5"-13"-1"16,21 2 1-16,-11-9-36 15,15 0 0-15,6-6-1 16,3 3 0-16,1-8-2 16,2 1 1-16,-6-4-1 15,-5 4 0-15,-8-3 0 16,-4 3 0-16,-12-1 0 15,-9 7-1-15,-11 4 1 16,-5 6 0-16,-5 6-1 16,-1 5 1-16,-5 11 0 15,0 6-1-15,3 1 1 16,7 4 0-16,5-1 0 15,10-1 0-15,5-7-1 16,11-5 0-16,13-7-2 0,3-11-4 16,24 9-16-16,-8-23-19 15,22 5-1-15,-3-14-1 16,13 4-1-16</inkml:trace>
  <inkml:trace contextRef="#ctx0" brushRef="#br3" timeOffset="821287.1205">16761 2995 90 0,'-11'-36'37'16,"3"12"2"-16,-14-10 0 16,7 11-32-16,-9 2-2 15,-1 11 0-15,-4 7-1 0,-2 12-1 16,-4 8 0-16,1 12-1 15,-1 9 0-15,1 8-2 16,1 7 2-16,6 7-2 16,0 1 1-16,10 6-1 15,3-5 0-15,7-3-2 16,7-5-2-16,3-10-3 15,13 5-24-15,-8-29-10 16,12 1 1-16,-20-21-1 16</inkml:trace>
  <inkml:trace contextRef="#ctx0" brushRef="#br3" timeOffset="822445.2363">16375 3285 103 0,'0'0'39'16,"0"0"2"-16,0 0-2 15,-6 12-36-15,18-11-1 16,10 2 1-16,1-1-1 16,7 0 0-16,6-2 0 15,2 1-1-15,-1 1 0 16,0 1-1-16,-4 0 1 15,-3 4-1-15,-7 2 1 16,-6 3-1-16,-7 2 1 16,-6 1-1-16,-6 2 0 15,-3 1 1-15,-5 4-1 0,1 0 0 16,-4-1 0-16,2 2 0 15,2-2 1-15,0-4-2 16,4-2 2-16,2-3-1 16,3-12-1-16,0 0 1 15,20-14 0-15,-8-6-1 16,2-4 0-16,4-9 1 15,-2-6-2-15,2-6 2 16,-2 3-1-16,-2 1 1 16,3 7-1-16,-6 3 1 15,1 8-1-15,-1 8 1 16,0 9 0-16,-1 8 0 15,3 9 0-15,1 1 0 16,3 1 0-16,5 1 0 0,4 0 0 16,5-2 0-16,1-4 0 15,2-4 0-15,0-3 0 16,-4-1 0-16,-5-2 0 15,-5-1 0-15,-10 1-1 16,-10 2 2-16,0 0-1 16,-17 4 0-16,-4 2 0 15,-3 6 1-15,-3 1-1 16,1 5 0-16,1 2 1 15,3 2 0-15,5 0-1 16,5-2 1-16,10 0-1 16,3-4 0-16,8-1 0 15,8-5-1-15,5-4 1 16,3-6-1-16,4-7-1 15,2-3 1-15,-1-5 0 0,-2-5-1 16,-1-4 1-16,-7-2 0 16,-4-1 0-16,-4-1 0 15,-6 3 1-15,-1 3 0 16,-2 1 0-16,-1 7-1 15,-2 3 1-15,0 11 0 16,0 0 0-16,0 0 0 16,16-6 0-16,-16 6 1 15,22 8-1-15,-8-4 1 16,3 0 0-16,4 1 1 15,-3-2-1-15,4 2 0 16,-4 2 0-16,-1 2 0 16,-5 2 0-16,-3 2-1 15,-8 5 1-15,-5 0-1 0,-7 5 1 16,-3-2-1-16,-3 1 1 15,-3 0-1-15,4-5 0 16,1-3 0-16,4-5 0 16,11-9 1-16,0 0-2 15,0 0 1-15,21-21 0 16,-2 4 1-16,3-3-1 15,1 2 0-15,0-2 0 16,-2 4 1-16,-4 2-1 16,-1 6 1-16,-4 6-1 15,-12 2 1-15,11 15-1 16,-11 0 0-16,-3 6 1 15,-1 0-1-15,-1 5 0 0,3-3 0 16,2-2-1-16,4-6-1 16,10-7-1-16,8-11-1 15,15-6-5-15,-2-18-11 16,27 5-17-16,-10-23-4 15,11 5 1-15,-7-18-2 16</inkml:trace>
  <inkml:trace contextRef="#ctx0" brushRef="#br3" timeOffset="822610.2528">18040 2951 92 0,'-21'25'39'16,"-11"5"1"-16,6 16-2 16,-10 1-32-16,10 9-3 15,8 2-2-15,3 0-1 0,2 4-5 16,3-21-11-16,10 9-22 15,-2-18-1-15,6 1-1 16,-4-19 0-16</inkml:trace>
  <inkml:trace contextRef="#ctx0" brushRef="#br3" timeOffset="823058.2969">17767 3239 93 0,'0'0'39'0,"0"0"1"15,21 14-1-15,-3-24-32 16,21 5-4-16,11-3 1 0,6-4-2 16,7 2 0-16,2-3 0 15,-8 4-1-15,-6-1-1 16,-7 4 1-16,-12 3 0 15,-17 1-1-15,-15 2 1 16,-8 12-1-16,-10-1 1 16,-6 2 0-16,-2 2-1 15,1 2 0-15,2 1 0 16,6 1 1-16,6-3-1 15,11-2 0-15,9-4 0 16,3-2-1-16,9-3 1 16,3 0 0-16,1-2 1 15,-1 2-1-15,-1 3 1 16,-3 3-1-16,-7 2 1 15,-8 5 0-15,-7 2 0 0,-7 6-1 16,-8-1 0-16,-4 5 0 16,-6-6-2-16,3 3-3 15,-9-13-11-15,21 12-18 16,-14-20-9-16,13 6 2 15,-5-16-2-15</inkml:trace>
  <inkml:trace contextRef="#ctx0" brushRef="#br3" timeOffset="830995.0912">18737 3590 95 0,'-11'14'39'16,"-7"-7"1"-16,6 12-2 15,-13-4-37-15,10 2 0 16,6 6-1-16,3 2-2 16,7 7-7-16,-3-7-28 0,13 5-1 15,2-10 0-15,11 4-2 16</inkml:trace>
  <inkml:trace contextRef="#ctx0" brushRef="#br3" timeOffset="834229.4146">19316 3187 76 0,'-1'-22'37'0,"1"22"-1"16,-4-16 1-16,4 16-32 0,0 0-1 15,0 0 0-15,-4 18 0 16,6 8-1-16,-4 9-2 15,2 7 1-15,-1 8-1 16,1 8 0-16,-3 4 0 16,2 1-1-16,-2-3-1 15,-2-6-1-15,6-4-3 16,-4-19-9-16,11-1-24 15,-8-30 1-15,16 12-1 16,-7-30 0-16</inkml:trace>
  <inkml:trace contextRef="#ctx0" brushRef="#br3" timeOffset="834469.4386">19175 3117 94 0,'-38'-4'39'0,"10"15"1"16,2-7-2-16,3 9-34 15,23-13-1-15,8 14 0 16,18-14-1-16,13-1 0 16,12-5 0-16,10-2-1 15,10-5-2-15,4-2 0 16,3 8-3-16,-4-8-7 15,4 18-27-15,-18-2-3 16,0 15 1-16,-17 0-1 16</inkml:trace>
  <inkml:trace contextRef="#ctx0" brushRef="#br3" timeOffset="834666.4583">19825 3549 86 0,'-32'19'41'16,"10"0"-1"-16,-4-8 0 15,12-1-25-15,14-10-15 16,-6-10-3-16,27 2-8 16,1-16-26-16,22 2-2 15,-1-13 0-15,17 6-2 16</inkml:trace>
  <inkml:trace contextRef="#ctx0" brushRef="#br3" timeOffset="834897.4814">20325 3133 94 0,'-15'2'38'16,"-7"-4"1"-16,8 10-1 15,-10 1-35-15,12 10-1 16,3 6 0-16,5 11 1 15,0 8-2-15,0 7 0 16,3 5-1-16,0 3-2 16,3 7-7-16,-6-16-28 15,13 2-3-15,-3-14 1 16,12-3-2-16</inkml:trace>
  <inkml:trace contextRef="#ctx0" brushRef="#br3" timeOffset="835566.5483">20702 3173 98 0,'-4'18'39'0,"-9"-2"1"15,10 15-2-15,1 2-35 16,-3 8 0-16,0 5 0 16,3 6-1-16,-2 2 0 0,2-1 0 15,0 0-1-15,1-4 0 16,3-7-1-16,-1-6 0 15,4-8 0-15,-2-10 0 16,-3-18-1-16,11 6 1 16,-4-20 0-16,1-8-1 15,0-10 1-15,0-7 0 16,-2-11-1-16,1-8 2 15,-4-6-1-15,0-7 0 16,-1-1 0-16,4 1 0 16,1 5 1-16,3 3-1 15,5 11 1-15,7 7-1 16,5 17 1-16,5 6 0 15,4 14 0-15,2 8-1 16,-3 5 1-16,1 9 0 0,-8 6-1 16,-5 4 0-16,-14 5 0 15,-11 7 0-15,-13 3 0 16,-10 0 0-16,-8 1 0 15,-9-2 0-15,-5-2 0 16,-1-6 0-16,4-3 0 16,6-9-1-16,8-3 1 15,10-3 1-15,20-12-1 16,-1 18 1-16,22-9 0 15,10 3-1-15,10 2 1 16,7 5 0-16,7 6 1 16,7-2-2-16,-4 4 2 15,0 1-2-15,-3 2 0 16,-7-4-3-16,-1 3-2 0,-12-15-12 15,11 12-21-15,-17-18-4 16,9 0-1-16,-6-15 0 16</inkml:trace>
  <inkml:trace contextRef="#ctx0" brushRef="#br3" timeOffset="835731.5648">21642 3527 115 0,'-31'2'43'0,"7"9"-1"16,-10-13-3-16,17 2-40 15,-3 3-6-15,-3-14-19 16,13 15-15-16,-5-11-1 0,15 7-2 16,-26 3 2-16</inkml:trace>
  <inkml:trace contextRef="#ctx0" brushRef="#br3" timeOffset="835935.5852">20581 3796 106 0,'-24'6'41'0,"2"-15"1"16,22 9-4-16,8-26-40 15,6-4-6-15,25 11-29 16,-2-12-2-16,11 8-2 15,-1-4 0-15</inkml:trace>
  <inkml:trace contextRef="#ctx0" brushRef="#br3" timeOffset="836252.6169">21883 3674 115 0,'-18'9'42'0,"-4"-12"2"16,11 4-4-16,-3-7-40 15,10-7-7-15,23 13-17 16,-6-16-16-16,11 7-3 15,-5-6-1-15,8 2 1 16</inkml:trace>
  <inkml:trace contextRef="#ctx1" brushRef="#br3" timeOffset="695392.5323">25023 12720 0</inkml:trace>
  <inkml:trace contextRef="#ctx0" brushRef="#br3" timeOffset="1.21197E6">7508 5488 45 0,'0'0'31'0,"0"0"1"15,0 0-1-15,0 0-22 16,11 28-2-16,-11-9-2 16,5 16 0-16,-5 4 0 15,1 14 0-15,-6 1 0 0,2 8-2 16,-1 1 0-16,-1-2 0 15,1-4 0-15,3-2-2 16,1-16 2-16,3-7-3 16,-2-12 0-16,-1-20 0 15,14 1 1-15,-5-21-1 16,1-10-2-16,-2-9 4 15,-1-14-4-15,1-6 2 16,-5-5-2-16,2-8 2 16,-3 3-1-16,3 1 0 15,-2 6 2-15,2 3-2 16,2 9 2-16,5 10 0 15,5 8 0-15,3 9-1 0,4 8 1 16,6 9 0-16,1 6-1 16,3 7 1-16,0 5-1 15,-2 9 0-15,-3 6 0 16,-4 4 0-16,-8 6 0 16,-13 3-1-16,-4 0 1 15,-12 0 0-15,-8 0-1 16,-10-7 1-16,-4-4 0 15,-4-1 0-15,-1-11 0 16,1-1 0-16,5-6 0 16,9 0 0-16,4-2 1 15,20-8 1-15,-14 20-2 16,22-10 3-16,4 10-1 15,9-3-1-15,5 8 2 0,4 1-2 16,5 3 1-16,2-3-4 16,5 3 1-16,-7-9-10 15,10 4-25-15,-11-9 1 16,6 1-2-16,-8-13 0 15</inkml:trace>
  <inkml:trace contextRef="#ctx0" brushRef="#br3" timeOffset="1.2124E6">8153 5793 86 0,'0'0'34'0,"-6"30"1"0,5-16-1 15,8 9-32-15,4-7 3 16,8 2-3-16,5-6 3 16,7-2-4-16,4-7 0 15,6-4 1-15,1-9-1 16,4-5 1-16,1-10-3 15,-4-2 0-15,-3-8-1 16,-6-2 2-16,-8 0 1 16,-8 2-3-16,-12 2 2 15,-11 7-1-15,-12 8 2 16,-5 12 0-16,-14 10 0 15,-5 17 1-15,-5 9-1 16,-1 10 2-16,3 10 0 16,4 3-1-16,9 1 0 0,10 0-1 15,16-5-1-15,15-12-2 16,22-7-3-16,8-22-13 15,24 0-21-15,7-19 3 16,15 0-3-16,-3-16 3 16</inkml:trace>
  <inkml:trace contextRef="#ctx0" brushRef="#br3" timeOffset="1.21272E6">9018 5634 87 0,'-36'14'36'16,"-7"-4"0"-16,11 15 0 0,-3-10-32 15,9 8 0-15,10-8-1 16,9 3-1-16,7-5 0 16,18-2 1-16,7-4-2 15,9-3 2-15,6 0-2 16,4-1 1-16,-2 4-1 15,-4 0 1-15,-9 4-1 16,-8 9-2-16,-14 4 4 16,-12 4-4-16,-7 3 3 15,-9 2-2-15,-1-1 2 16,-5-4-4-16,7-5 2 15,3-8-3-15,17-15-2 16,0 0-5-16,27-15-25 16,-3-12-3-16,19 0 0 0,-3-17 0 15</inkml:trace>
  <inkml:trace contextRef="#ctx0" brushRef="#br3" timeOffset="1.2129E6">9418 5656 79 0,'1'14'36'15,"-13"7"0"-15,2 18 3 16,-11 3-31-16,2 8-1 15,-4 4-1-15,3 4-1 16,5-4-1-16,6-8-1 16,8-5-2-16,4-14-4 15,17-1-9-15,1-26-24 16,16-8-3-16,-3-20 2 15,13-2-3-15</inkml:trace>
  <inkml:trace contextRef="#ctx0" brushRef="#br3" timeOffset="1.21305E6">9547 5451 69 0,'-16'11'24'16,"-2"3"-20"-16,9 1-4 15,7 1-33-15,22 1 1 16</inkml:trace>
  <inkml:trace contextRef="#ctx0" brushRef="#br3" timeOffset="1.21336E6">9916 5594 86 0,'-35'18'37'16,"-15"-6"0"-16,10 12 0 16,-3-10-31-16,10 10 0 15,8-7-2-15,12 3-1 16,13-7-1-16,14 2-1 15,9-3 0-15,12 0 2 16,2-2-2-16,3-2 1 16,-5 6-1-16,-4 0 1 15,-12 9 0-15,-10-1 0 16,-16 5 0-16,-9 5-2 15,-9-1 2-15,-6 2-3 16,0-4 3-16,3-5-4 16,9-3-2-16,5-17-4 0,28-5-30 15,2-19-1-15,26-3-1 16,5-15 0-16</inkml:trace>
  <inkml:trace contextRef="#ctx0" brushRef="#br3" timeOffset="1.21359E6">10578 5268 93 0,'-26'24'39'16,"4"14"0"-16,-9 1 0 15,-6 15-34-15,11 4-1 16,3 10-1-16,-2 2-1 15,7-1 1-15,2 2-1 0,4-8-2 16,4-4-1-16,1-9-5 16,11 0-23-16,-7-22-9 15,10-4 1-15,-7-24-3 16</inkml:trace>
  <inkml:trace contextRef="#ctx0" brushRef="#br3" timeOffset="1.21414E6">10268 5692 91 0,'4'17'38'16,"-4"-17"0"-16,34 12 1 15,1-15-37-15,16 0 1 16,12-7-1-16,15-4-1 0,5-2 0 15,3-5-1-15,-4 5 1 16,-3 2-1-16,-10 4 0 16,-15 4 0-16,-17 6 1 15,-17 6-1-15,-17 5 1 16,-12 9 1-16,-18 5-1 15,-10 4 3-15,-9 2-2 16,-5 5 2-16,-1-1-2 16,3 1 1-16,5 0 1 15,7-7-1-15,14-2 0 16,12-3-3-16,16-8 2 15,12-4-1-15,12-8 1 16,10-8-3-16,9-6-1 0,8-7 2 16,-2-5-2-16,1-8 2 15,-7-5-2-15,-5-3 0 16,-8 2-1-16,-9 0 2 15,-9 6 1-15,-12 4-2 16,-7 7 2-16,2 19-3 16,-26-3 4-16,3 19 1 15,-2 7-2-15,0 7 2 16,3 6 0-16,3 1-1 15,9 0 1-15,8-4-1 16,17-5-1-16,8-12-6 16,17 2-3-16,-4-20-29 15,23 0-4-15,-5-15 3 16,10-2-4-16</inkml:trace>
  <inkml:trace contextRef="#ctx0" brushRef="#br3" timeOffset="1.2145E6">11618 5656 89 0,'-13'12'39'0,"-15"5"0"15,1 14 4-15,-8-3-35 16,5 9-2-16,-2-2 0 16,5 5-2-16,4-7 1 15,9-3-2-15,7-9 0 16,8-4-4-16,-1-17 5 15,27 4-4-15,-4-17-1 16,7-7 2-16,6-6-3 16,-1-8 4-16,2-5-4 0,1 0 1 15,0-1-1-15,-6 6 1 16,-4 4 2-16,-3 9-3 15,-8 9 3-15,-5 8-3 16,-6 17 3-16,-6 8 2 16,-6 9-3-16,-4 4 2 15,0 7-1-15,-2 0-1 16,6 2 0-16,1-3-2 15,16-4-2-15,2-13-11 16,27 2-22-16,-5-15-4 16,21-1 0-16,-2-17 0 15</inkml:trace>
  <inkml:trace contextRef="#ctx0" brushRef="#br3" timeOffset="1.21476E6">12373 5658 101 0,'-22'-4'37'0,"-13"-3"4"15,4 14-1-15,-16 0-34 16,8 14-1-16,-3 4-2 16,3 5 1-16,2 3-1 15,9 4 0-15,7 1-1 16,14-2 0-16,7-4 1 15,13-10-3-15,12-7 0 16,12-8-4-16,11-5 0 16,-1-17-14-16,15 4-24 15,-11-17 1-15,10 4-1 0,-10-13 2 16</inkml:trace>
  <inkml:trace contextRef="#ctx0" brushRef="#br3" timeOffset="1.21514E6">12492 5738 98 0,'-23'20'39'0,"8"7"5"15,-4-8-5-15,19-4-31 16,2 2-3-16,14-3-1 16,6-6-2-16,8-2 0 15,7-6 0-15,4-4-2 16,6-4 1-16,-1-4 0 15,-3-7-1-15,-5 2 0 16,-5-6 0-16,-9-3-2 0,-10 0 2 16,-6-1-2-16,-12 2 1 15,-8 4-1-15,-10 11 3 16,-5 2-1-16,-11 10 0 15,-3 12 1-15,2 10 0 16,-3 8 3-16,4 4-3 16,8 4 1-16,6 1 1 15,10-2-1-15,9-4 0 16,14-9-2-16,12-6 0 15,8-10-4-15,14 3-6 16,-7-21-20-16,21 4-13 16,-5-12 2-16,13 1-4 15,-9-9 3-15</inkml:trace>
  <inkml:trace contextRef="#ctx0" brushRef="#br3" timeOffset="1.21532E6">13150 5858 122 0,'-14'8'42'0,"13"4"1"16,1-12-3-16,13-5-39 16,21 0-4-16,5-11-11 15,18 9-25-15,1-11-3 16,20 4 1-16,1-13-2 15</inkml:trace>
  <inkml:trace contextRef="#ctx0" brushRef="#br3" timeOffset="1.21597E6">14235 5644 95 0,'-14'-24'38'15,"1"15"0"-15,-14-1 0 16,0 11-35-16,-13 8 1 15,0 14-1-15,-5 6-1 16,2 10 1-16,4 3 1 16,11 5-1-16,12-1-1 15,14-5-1-15,21-3-2 16,15-19-3-16,26 8-19 15,5-26-16-15,22 0-1 16,1-17 2-16,10-3-4 16</inkml:trace>
  <inkml:trace contextRef="#ctx0" brushRef="#br3" timeOffset="1.21683E6">14716 5670 99 0,'-45'12'39'0,"2"14"4"15,-15-3-4-15,13 12-33 16,-3 0-1-16,9 7-1 15,5-2 0-15,15 2-1 16,13-9 0-16,18 0-3 16,19-11 2-16,13-9-1 15,13-8-2-15,10-11 1 16,3-6-1-16,3-12 0 0,-4-6-2 15,-8-5 2-15,-12-1-1 16,-13-2 2-16,-15-5-3 16,-16 8 2-16,-14 2-1 15,-11 9 1-15,-11 7 2 16,-7 12-2-16,-6 6 2 15,5 8 1-15,4 8-1 16,10 5 2-16,12-1-2 16,14 0 2-16,18-6-3 15,14-7 2-15,18-4-1 16,8-4-1-16,8-5 0 15,5-4 0-15,-5 0 1 16,-7-2-1-16,-11 3 1 16,-6 0-1-16,-17-1 1 0,-10 7-3 15,-16 2 3-15,0 0-1 16,-27 15 0-16,6 0-1 15,-4 1 2-15,-1 7-2 16,1 4 2-16,0-2 0 16,7-1 0-16,5-3-2 15,10-5 2-15,3-16-1 16,16 8 0-16,3-14 0 15,8-8-1-15,2-6 3 16,2-6-3-16,2 0 2 16,-1-10-2-16,-3 4 0 15,-1-1 0-15,-8 3 1 16,-2 7 0-16,-3 5-2 15,-3 6 2-15,-12 12-2 16,14 3 3-16,-11 12-1 0,-2 3 0 16,-1 4 2-16,-1 2-2 15,3-1 3-15,0-2-3 16,1-7 2-16,3 0-2 15,-6-14 3-15,23 1-3 16,-3-10 0-16,3-9 0 16,2-5 0-16,2-2 0 15,-1-3-2-15,-2 0 4 16,-1 7-5-16,-6 0 3 15,-6 10-2-15,-11 11 2 16,0 0 0-16,-5 27 1 16,-3-6 1-16,0 5-3 15,-1 1 4-15,4 2-6 16,5-5 0-16,9 2-4 0,-9-26-8 15,43 23-19-15,-15-24-9 16,15-1 2-16,1-12-2 16</inkml:trace>
  <inkml:trace contextRef="#ctx0" brushRef="#br3" timeOffset="1.21733E6">16162 5260 104 0,'-18'21'40'15,"-7"2"1"-15,8 19-1 16,-4 1-35-16,2 7-1 16,-1 2-1-16,3 6 0 0,4 0-1 15,3-3 2-15,3-5-3 16,1-7 1-16,4-5-1 15,2-9 0-15,3-7-1 16,-3-22 1-16,18 11-1 16,-4-18 0-16,2-7 0 15,2-5 3-15,4-6-5 16,0-4 1-16,5-2 1 15,-2-2 0-15,3 3 0 16,1 2-3-16,3 4 3 16,-2 5-3-16,1 11 3 15,-2 7 0-15,-5 7 0 16,-1 10 0-16,-6 6-1 0,-9 7 1 15,-8 3 0-15,-6 5 1 16,-13-3 0-16,-4 4 0 16,-7-3 0-16,-6-5 0 15,-6 1-1-15,2-8 1 16,1-5-1-16,0-7-2 15,12-4-2-15,3-10-2 16,24 3-9-16,-11-25-13 16,27 10-14-16,4-13 2 15,21 2-3-15,3-10 4 16</inkml:trace>
  <inkml:trace contextRef="#ctx0" brushRef="#br3" timeOffset="1.21772E6">16863 5595 99 0,'-20'6'40'0,"-10"-5"1"16,3 12-1-16,-1-2-35 15,3 12-1-15,-4 0 0 16,6 7 1-16,4-2-3 16,10 2 1-16,8-1-2 15,10-5 1-15,11-4-2 16,9-10 1-16,4-7 0 15,8-7-1-15,2-7 0 16,0-6 2-16,-5-6-1 0,-6-3-2 16,-10-6 2-16,-3 4-2 15,-12-4 2-15,-10 7-4 16,-6 3 3-16,-8 5-4 15,-4 9 3-15,-6 4-3 16,6 11-4-16,-11-7-9 16,23 15-23-16,-10-5-2 15,16 5 1-15,3-15-1 16</inkml:trace>
  <inkml:trace contextRef="#ctx0" brushRef="#br3" timeOffset="1.21829E6">17421 5589 97 0,'-4'-14'39'16,"-11"-3"1"-16,3 15-3 15,-13 0-33-15,-2 11 1 16,-5 3-2-16,-1 10 0 16,-2 1-1-16,7 6 1 15,4 0-2-15,10-1 3 16,8-4-3-16,14-2 2 15,11-6-3-15,12-6 3 16,6 1-3-16,5-5 2 16,1-2-2-16,-3 0 1 15,-5 0-1-15,-7 3-1 16,-13 4 3-16,-14 2-3 0,-14 4 3 15,-11 1-3-15,-10 2 3 16,-3 3-3-16,-2 0 1 16,2-4-4-16,9 7-6 15,1-23-14-15,27 9-17 16,0-12-1-16,39-7-1 15,-4-6 1-15</inkml:trace>
  <inkml:trace contextRef="#ctx0" brushRef="#br3" timeOffset="1.21846E6">17787 5957 121 0,'-21'6'45'16,"5"2"-1"-16,-8-13-1 15,11-7-41-15,2 2-2 0,6-7-8 16,17 10-23-16,-9-11-11 15,8 7-3-15,-1-5 2 16,5 7-3-16</inkml:trace>
  <inkml:trace contextRef="#ctx0" brushRef="#br3" timeOffset="1.22421E6">9296 6436 62 0,'0'0'33'16,"-16"-10"-2"-16,-2 13 1 16,-12-4-22-16,1 13-3 15,-11 0 0-15,-1 18-3 16,-6 2 1-16,3 15 0 15,-2 6-1-15,12 7 0 16,5 2-1-16,15 2 0 16,15 0-3-16,18-11 1 15,19-4-8-15,10-19-20 16,28-3-9-16,1-16 0 15,17-4 0-15</inkml:trace>
  <inkml:trace contextRef="#ctx0" brushRef="#br3" timeOffset="1.22451E6">9819 6571 82 0,'-18'-17'32'0,"-5"1"2"15,3 7-1-15,0 1-29 16,-2 12-1-16,-5 1 2 16,2 13 2-16,-4 2-2 15,0 9 0-15,-1 6-1 0,5 6 0 16,0 2-1-16,8 2 0 15,8-1-2-15,9-3-2 16,13-3-1-16,6-9-2 16,18-2-5-16,-2-17-23 15,21 0-6-15,-3-13 2 16,14-2-1-16</inkml:trace>
  <inkml:trace contextRef="#ctx0" brushRef="#br3" timeOffset="1.22536E6">10094 6712 100 0,'-20'5'36'16,"-14"1"2"-16,2 17-2 0,-11 2-32 16,6 8 0-16,3 2-1 15,6 6 0-15,6-2-1 16,9-1 0-16,11-6-1 15,16-8 1-15,11-11-1 16,15-8-1-16,8-16 1 16,5-4-1-16,5-9 0 15,-1-8-1-15,-6-2 0 16,-7-2 0-16,-10 3 0 15,-15 1 0-15,-8 8 0 16,-11 3 0-16,-9 7 1 16,-5 7 0-16,-5 5 1 15,-1 5 0-15,2 2-1 0,4 3 2 16,14-8-1-16,-6 15 0 15,6-15 0-15,25 5 1 16,1-6-1-16,3-3 0 16,5 1 0-16,-1-2 0 15,0 3-1-15,-5 2 1 16,-4 2-1-16,-7 7 1 15,-6 6-1-15,-7 4 0 16,-4 6 0-16,-5 4 0 16,-4 4 0-16,0 0 0 15,0-3 0-15,-2-3 0 16,7-11 0-16,3-3 0 15,1-13 0-15,18-17 0 16,2-5 1-16,5-9-1 0,4-5 0 16,4-6 0-16,-3 2 1 15,1 4-1-15,-8 8 1 16,-3 3-1-16,-6 8 1 15,-14 17-1-15,0 0 0 16,0 0 1-16,1 17 0 16,-7 2-1-16,3-1 0 15,-1 3 1-15,4-1-1 16,8-3 0-16,5-6 0 15,5-5 1-15,4-7-1 16,4-4 1-16,3-6-1 16,5-8 1-16,-3-3-1 15,2-5 0-15,-2-5 1 16,0-2-2-16,-2-1 1 15,-1 6-2-15,-4 2 2 0,-3 10-3 16,-5 10 4-16,-16 7-1 16,9 21 0-16,-13 10 1 15,-10 10-1-15,-2 4 2 16,1 11-4-16,-3-6 3 15,9 1-6-15,1-10-2 16,18 2-12-16,-6-26-19 16,24-4-2-16,-3-19 0 15,13-2 1-15</inkml:trace>
  <inkml:trace contextRef="#ctx0" brushRef="#br3" timeOffset="1.22592E6">11309 6695 102 0,'-11'13'37'0,"-9"0"1"15,3 14-1-15,-4 2-29 16,6 7-4-16,-2 2 0 16,7 2-1-16,3-1-1 15,5 2 0-15,-1-9-1 16,7-4 0-16,-2-9 0 15,3-6-1-15,-5-13 0 16,16-5 1-16,-4-12-1 16,2-7 0-16,-1-7 0 15,4-7 0-15,0-5 0 16,3-5 0-16,1 0 0 15,-2 5 0-15,-1 3 0 16,1 6 0-16,-2 7 0 0,0 6 0 16,-1 11 0-16,-2 10 1 15,0 7-1-15,-1 8 0 16,-1 7 0-16,-2 6 0 15,0 4 1-15,-3 4-1 16,-5-1-1-16,-2 5 1 16,-5-4 0-16,-5-1 0 15,0-5 0-15,-5-5 0 16,-3-6 0-16,-2-5 0 15,-1-7 0-15,-4-6 0 16,3-8 0-16,-1-1 0 16,2-1 0-16,2 0-1 15,-1 6 1-15,0 9 0 0,2 10 0 16,-2 9 1-16,0 17-1 15,-2 10-3-15,2 9 3 16,1 3-2-16,3 4-1 16,3-9-3-16,12-2-2 15,-3-23-25-15,21-5-7 16,2-29 2-16,22-7-2 15</inkml:trace>
  <inkml:trace contextRef="#ctx0" brushRef="#br3" timeOffset="1.22616E6">11827 6355 108 0,'-27'63'40'16,"-7"7"-1"-16,5 13 1 15,5 0-37-15,0 5 1 16,6-1-2-16,4-6-1 16,9-8-4-16,3-16-5 15,15-4-29-15,-5-21-3 16,14-9 2-16,-4-21-2 15</inkml:trace>
  <inkml:trace contextRef="#ctx0" brushRef="#br3" timeOffset="1.22654E6">11850 6829 112 0,'-9'29'40'0,"-5"-8"1"15,15 6-2-15,-1-27-34 16,18 17 0-16,9-15-2 15,8-7 0-15,11-9-2 16,2-8 0-16,3-9 0 16,1-5 0-16,-6 0-1 15,-4-4 1-15,-12 5-1 16,-11 0 0-16,-10 8 0 15,-14 11 0-15,-11 8 0 16,-9 12 2-16,-9 11-2 16,-5 11 0-16,-2 8 0 15,2 7 0-15,4 5 0 0,9 3 0 16,10-4 0-16,16-5 0 15,18-10 0-15,19-14-2 16,19-8-6-16,7-23-14 16,24 1-18-16,0-19-1 15,14-4 0-15,-9-11-1 16</inkml:trace>
  <inkml:trace contextRef="#ctx0" brushRef="#br3" timeOffset="1.22686E6">12760 6681 121 0,'-62'41'39'0,"7"19"3"15,-12-6-5-15,12 7-34 16,6-2-1-16,11-6-1 16,11-6-3-16,13-15-1 0,14-6-3 15,0-26-10-15,22-4-22 16,-5-18-2-16,7-2 2 15,-10-15 0-15,2 2 34 16,-5-3 3-16,-9-1 6 16,1 18 10-16,-13-7 24 15,5 20 1-15,-7-2 1 16,12 12-3-16,-9 14-30 15,13 1-3-15,4 3-2 16,14 1-1-16,6 1-4 16,9-9-4-16,22 13-18 15,-6-17-15-15,18 1-3 16,-3-12 0-16,10 0-1 15</inkml:trace>
  <inkml:trace contextRef="#ctx0" brushRef="#br3" timeOffset="1.22741E6">13885 6794 105 0,'0'0'38'0,"-13"-12"1"0,3 11-3 16,-12-4-31-16,3 7 0 16,-7 4-1-16,2 9 0 15,-7 8-1-15,4 7 0 16,1 5-1-16,6 3 0 15,7 0-1-15,12-4-1 16,11-3 0-16,14-12-2 16,18-9-2-16,10-18-3 15,22 1-16-15,-2-23-16 16,12 1-1-16,-7-16 0 15,3 7 0-15</inkml:trace>
  <inkml:trace contextRef="#ctx0" brushRef="#br3" timeOffset="1.22759E6">14335 6775 115 0,'-35'26'39'15,"5"16"1"-15,-8-4-1 16,10 7-34-16,6 0-2 16,8-1-2-16,10-3-1 15,8-9-3-15,11 0-3 16,4-27-19-16,19 5-13 15,-4-19-2-15,11-2 0 16,-6-17-1-16</inkml:trace>
  <inkml:trace contextRef="#ctx0" brushRef="#br3" timeOffset="1.22799E6">14395 6650 119 0,'-18'-11'40'0,"18"11"0"15,-14 2-1-15,14-2-37 16,18 16 0-16,2-4-1 15,8 3 0-15,0 4 0 16,1 7 0-16,1 5 0 16,-5 6-1-16,-7 6 1 15,-6 6-1-15,-5 2 1 16,-6-1 0-16,-1 1 0 15,-4-6-1-15,-1-7 1 16,0-8 0-16,3-11 1 16,2-19-2-16,12-4 0 15,0-14 0-15,5-10 0 16,0-9 0-16,2-7 0 0,-1-5 0 15,2-2 0-15,-5 4 0 16,-4 4 0-16,-2 7 0 16,-1 7 0-16,1 9 0 15,-2 6 0-15,6 9 0 16,4 3 0-16,5 8-6 15,4-10-9-15,20 13-22 16,-8-10-4-16,13 6-1 16,-3-9 0-16</inkml:trace>
  <inkml:trace contextRef="#ctx0" brushRef="#br3" timeOffset="1.22826E6">15291 6717 109 0,'-17'8'39'16,"-10"-1"2"-16,2 16-2 16,-15 0-32-16,5 9-2 15,-3 2-2-15,4 5 0 16,6 1-1-16,9-3 0 15,9-5-2-15,15-7 0 16,17-8-1-16,12-11-3 16,18-6-3-16,0-22-16 15,20 5-16-15,-6-16-2 16,10 1 0-16,-12-10 0 15</inkml:trace>
  <inkml:trace contextRef="#ctx0" brushRef="#br3" timeOffset="1.22863E6">15594 6742 114 0,'-25'34'40'0,"-8"-4"2"16,10 11-3-16,-2-4-33 16,11 0-2-16,2-2-1 15,13-6 0-15,9-7-2 16,8-5 2-16,12-13-3 15,8-7 0-15,9-12 0 16,1-8 0-16,5-5-2 16,1-5 2-16,-3-2-1 15,-8-2 1-15,-6 4 0 0,-8 1-1 16,-9 7 1-16,-8 7 1 15,-7 8-1-15,-5 10 1 16,-13 4-1-16,2 12 2 16,-2 9-2-16,-3 8 0 15,3 3 0-15,1 4 0 16,5-1-3-16,8-3 1 15,12-6-3-15,3-13-5 16,23 5-14-16,-7-26-15 16,17-1-3-16,-1-18 2 15,14 1 0-15</inkml:trace>
  <inkml:trace contextRef="#ctx0" brushRef="#br3" timeOffset="1.22882E6">16400 6709 120 0,'-12'18'39'0,"-14"1"2"16,8 19-4-16,-8 0-33 15,6 5-1-15,2 2 0 16,4 1-2-16,5-4-1 16,8-6-1-16,5-7-3 15,4-16-4-15,18-3-26 16,-8-23-6-16,11-5-1 15,-6-18 0-15</inkml:trace>
  <inkml:trace contextRef="#ctx0" brushRef="#br3" timeOffset="1.22897E6">16517 6399 85 0,'-22'2'38'0,"4"13"1"16,-1-1-3-16,10 6-20 15,19-5-53-15,7-9-2 16,15 0 0-16,4-8-1 15</inkml:trace>
  <inkml:trace contextRef="#ctx0" brushRef="#br3" timeOffset="1.22919E6">16995 6255 87 0,'0'0'38'16,"-22"-7"1"-16,5 21 1 16,-9 3-24-16,4 14-11 15,1 9-2-15,4 13 0 0,-2 5 0 16,4 8 2-16,2 2-3 15,6 3 1-15,-2-1-3 16,1-6-1-16,6 1-6 16,-13-20-22-16,16 2-11 15,-6-21-1-15,10-2 0 16,-5-24-1-16</inkml:trace>
  <inkml:trace contextRef="#ctx0" brushRef="#br3" timeOffset="1.22965E6">16676 6654 112 0,'-9'10'38'0,"9"-10"1"0,9 15-2 15,25-12-36-15,3-1 0 16,11-5 0-16,13 0-1 15,5-6 0-15,3-1 0 16,1 0 0-16,-5-1 1 16,-8-1-1-16,-9 0 0 15,-16 1 2-15,-8 4-2 16,-24 7 1-16,0 0 1 15,-11-7 0-15,-11 13 0 16,-2 2 0-16,-1 5 1 16,1 0-2-16,7 4 2 15,8-1-2-15,7 0-1 0,13-2 1 16,11-4 0-16,4-2-1 15,7-1 0-15,0 0 0 16,0 1 1-16,-6 1 0 16,-7 5 1-16,-10 3-2 15,-8 4 0-15,-14 3 0 16,-4 2 0-16,-4-1 0 15,-3-1 0-15,6-1 0 16,-3-15-14-16,21 11-17 16,-1-19-12-16,0 0 1 15,19-20-1-15,8 2 0 16</inkml:trace>
  <inkml:trace contextRef="#ctx0" brushRef="#br3" timeOffset="1.23021E6">17723 6191 92 0,'14'6'37'0,"4"4"0"15,11 16 2-15,1 4-34 16,9 10 0-16,-1 4-1 16,7 15 1-16,-11 1 0 0,-4 7 1 15,-12 3-2-15,-13 5 1 16,-12-1-3-16,-13 1 2 15,-11-6-2-15,-6-6 1 16,-3-9-3-16,3-10 0 16,8-7-6-16,3-25-16 15,25 0-18-15,1-12-2 16,31-9 0-16,2-9-1 15</inkml:trace>
  <inkml:trace contextRef="#ctx0" brushRef="#br3" timeOffset="1.2304E6">18247 7103 134 0,'-13'11'44'0,"-12"-15"0"16,10 2-11-16,2-12-33 16,2-5 0-16,7 0 0 15,-4-11-5-15,19 15-26 16,-14-8-12-16,7 10-1 15,-7-2 0-15,3 15-1 16</inkml:trace>
  <inkml:trace contextRef="#ctx0" brushRef="#br3" timeOffset="1.23827E6">7228 7582 75 0,'8'-25'36'0,"4"8"0"15,-10 2 1-15,-2 15-31 0,0 0-1 16,4 29 0-16,-12 7 0 15,1 18-1-15,-5 12-2 16,-1 15 0-16,2 4-1 16,-2 4-2-16,4 0 0 15,2-11-3-15,9-3-3 16,-3-21-27-16,16-3-4 15,-1-21 1-15,14-6-2 16</inkml:trace>
  <inkml:trace contextRef="#ctx0" brushRef="#br3" timeOffset="1.23867E6">7543 7994 93 0,'0'0'36'0,"-9"17"1"15,-3 3 0-15,1 11-34 16,-2 3 0-16,1 9-1 16,-1 1 0-16,0 4-1 15,2-6 1-15,2-7-1 16,4-8 0-16,5-9 0 15,0-18 1-15,14 2-2 16,5-20 1-16,2-9 0 16,7-10 0-16,2-6 0 15,0-3 0-15,2 0 1 0,0 5-1 16,-6 7 1-16,-3 8-1 15,-3 11 1-15,-6 13-2 16,-1 18 1-16,-4 9-1 16,-3 8 0-16,-2 10-1 15,0 2-1-15,2 6-1 16,2-4-2-16,11 2-4 15,-6-20-28-15,20 2-3 16,-7-15 1-16,19-2 0 16</inkml:trace>
  <inkml:trace contextRef="#ctx0" brushRef="#br3" timeOffset="1.23907E6">8279 8052 92 0,'-28'-1'38'0,"1"20"-1"15,-13-4 3-15,10 16-35 16,-11 5 1-16,10 6-2 16,2 1-1-16,10-2 0 15,10-6 0-15,15-4-1 16,12-15 0-16,13-8-1 15,10-15 0-15,10-12 0 16,6-11 0-16,3-12 0 16,2-11 0-16,-8-5 0 15,-5-4 0-15,-6 0 0 16,-11 4 1-16,-9 7-2 0,-9 8 1 15,-10 13 0-15,-4 30-1 16,-25-2 0-16,2 26-1 16,-2 19 1-16,-3 11-1 15,2 6-1-15,4 9 0 16,4-1-2-16,10 0-1 15,8-13-4-15,25 6-22 16,-4-26-10-16,16-2 1 16,1-19-1-16</inkml:trace>
  <inkml:trace contextRef="#ctx0" brushRef="#br3" timeOffset="1.23947E6">8944 7986 108 0,'-23'19'38'0,"3"17"2"16,-9 0-4-16,8 12-32 16,1 1 0-16,9-1-1 15,4-2-1-15,11-9 0 16,9-9 0-16,7-9-2 15,10-14 1-15,12-11 0 16,3-9-1-16,5-8 0 16,1-8 0-16,-3-5 0 15,0 0 1-15,-6 0-1 16,-7 0 1-16,-10 9-1 15,-8 3 0-15,-9 14 1 0,-8 10-1 16,0 0 0-16,-16 25-1 16,3 0 1-16,-2 12-2 15,4 0-1-15,0 10-1 16,7-6-1-16,13 3-4 15,-5-20-19-15,29 6-12 16,-4-19 1-16,20-1-1 16,-4-17 1-16</inkml:trace>
  <inkml:trace contextRef="#ctx0" brushRef="#br3" timeOffset="1.23969E6">9777 8034 109 0,'-32'9'40'0,"3"17"2"15,-13-2-3-15,11 12-35 16,-3 0-1-16,6 5 0 16,7-3-2-16,14-2 0 15,11-8-1-15,8-5-1 16,16-4-1-16,6-13-3 15,17 4-13-15,-7-19-20 16,17 0-4-16,-9-16 1 16,6 5-1-16</inkml:trace>
  <inkml:trace contextRef="#ctx0" brushRef="#br3" timeOffset="1.24006E6">9985 8207 95 0,'-29'20'39'16,"14"4"1"-16,2-9-1 15,25-1-32-15,4-6-2 16,21-5-2-16,10-10-1 16,12-3 0-16,7-10-1 15,4-2 0-15,-4-3-1 16,-3-3 1-16,-11-3-1 15,-11 0 2-15,-12 3-2 16,-18 3 2-16,-11 5-1 16,-14 5-1-16,-12 7 2 15,-7 11-1-15,-5 8 0 16,-6 8-1-16,2 5 1 0,3 5-1 15,8 4 1-15,11 2-1 16,9-2 0-16,18-4-1 16,11-1-1-16,12-10-2 15,17 2-3-15,2-20-16 16,30 5-18-16,-11-11 0 15,17-3-1-15,-10-11 0 16</inkml:trace>
  <inkml:trace contextRef="#ctx0" brushRef="#br3" timeOffset="1.24044E6">11006 8066 112 0,'-32'14'41'16,"-16"-2"2"-16,6 22-7 15,-4-3-32-15,5 6-1 0,6 1 0 16,11-1-1-16,15-4 0 15,15-6-1-15,17-14 0 16,12-9 0-16,13-15-1 16,10-11 0-16,2-13 0 15,3-7 1-15,-3-10-1 16,-2-5 1-16,-7-1-1 15,-3 0 1-15,-9 3 0 16,-11 6 1-16,-7 12-2 16,-12 11 0-16,-7 15 0 15,-2 11 0-15,-21 21 0 16,2 14 0-16,-1 6 0 0,-1 8 0 15,3 3 0 1,1-5-2-16,13 1-5 0,-4-12-8 16,23 8-13-16,-13-27-13 15,16 2-3-15,2-15-1 16,14-2 2-16</inkml:trace>
  <inkml:trace contextRef="#ctx0" brushRef="#br3" timeOffset="1.24122E6">12257 7841 80 0,'8'-20'37'15,"-5"-6"-1"-15,8 3 0 16,-5 0-31-16,4 7 0 16,-4-2 0-16,-6 18-1 15,0 0-1-15,7 20 0 16,-17 9 0-16,2 14 0 0,-3 9-1 15,0 9 0-15,2 5-1 16,3 2 0-16,6-5 1 16,5-6-2-16,7-9 1 15,7-10-1-15,6-13 1 16,7-13-1-16,2-12 1 15,0-12-1-15,2-10 1 16,-4-11 0-16,-1-8-1 16,-5-8 1-16,-5-3 0 15,-5-3 0-15,-4-2-1 16,-4 4 0-16,-1 5 0 15,-5 9-1-15,3 11 0 16,-5 6-2-16,0 22-2 16,0 0-3-16,24 14-17 15,-17 1-15-15,15 13 1 0,-3-7-2 16,13 9 3-16</inkml:trace>
  <inkml:trace contextRef="#ctx0" brushRef="#br3" timeOffset="1.24159E6">13019 8004 92 0,'-24'6'39'16,"-13"-3"0"-16,5 16 0 15,-9-3-32-15,5 10-2 16,1 1 0-16,7 6-2 15,7 2 0-15,10 1-1 16,7-1-1-16,12-8 0 0,13-3-1 16,10-7 1-16,10-6-1 15,5-9 0-15,5-8 0 16,-1-10 0-16,0-5 0 15,-7-7 0-15,-8-6-1 16,-11-2 1-16,-11-2 0 16,-12 4 0-16,-8 1-1 15,-9 7 1-15,-8 6-2 16,-3 8 2-16,1 9-2 15,0 5 0-15,10 4-2 16,16-6-1-16,2 26-14 16,-2-26-16-16,46 7-3 15,-3-13-2-15,16 1 1 16</inkml:trace>
  <inkml:trace contextRef="#ctx0" brushRef="#br3" timeOffset="1.24184E6">13884 7647 92 0,'-4'-22'39'0,"4"22"1"16,-20 1-1-16,6 31-33 16,-10 4-2-16,1 17 0 15,-6 7-2-15,3 12 1 16,-3 3-2-16,8 3 0 15,7-6-1-15,6-8-2 16,16-11 0-16,9-15-4 0,19-4-14 16,-3-29-20-16,26-10 1 15,-4-19-1-15,14-10 1 16</inkml:trace>
  <inkml:trace contextRef="#ctx0" brushRef="#br3" timeOffset="1.24205E6">14423 7494 102 0,'-7'11'39'0,"-16"13"2"16,4 22-1-16,-13 2-34 16,10 15-3-16,1 4-1 15,5 2 1-15,1 5-1 16,4-5-2-16,2-6-1 15,4-6-1-15,2-5-2 0,-1-15-4 16,13 5-20-16,-13-22-13 16,11-5 0-16,-7-15 0 15,0 0 1-15</inkml:trace>
  <inkml:trace contextRef="#ctx0" brushRef="#br3" timeOffset="1.24224E6">14129 7941 104 0,'0'0'41'15,"-15"1"-1"-15,15-1 0 16,23 11-37-16,5-7-1 16,13-2-3-16,11-2-1 15,15 1-3-15,1-9-9 0,19 12-23 16,-12-9-4-16,7 7 2 15,-15-4-1-15</inkml:trace>
  <inkml:trace contextRef="#ctx0" brushRef="#br3" timeOffset="1.24262E6">14903 7924 101 0,'-19'-2'40'0,"-13"-4"1"16,4 11-1-16,-8-2-34 16,-2 11-1-16,-5 4-1 15,2 10 0-15,1 5 0 16,4 2-2-16,8 1 0 15,11-1-1-15,11-4 1 16,12-8-1-16,13-9 1 0,15-13-2 16,11-8 0-16,5-8 0 15,6-8 0-15,-2-7 0 16,-3-2-2-16,-5-2 2 15,-10 2-1-15,-10 3 1 16,-11 6-1-16,-11 8 1 16,-4 15 0-16,-15-2 0 15,0 13 0-15,-6 11 0 16,2 7 1-16,0 3-2 15,5 4 0-15,7-2-1 16,7 0-1-16,10-6-2 16,10 2-2-16,8-23-12 15,23 11-10-15,-9-19-9 0,17 0-3 16,-3-12 1-1,10-3 0-15</inkml:trace>
  <inkml:trace contextRef="#ctx0" brushRef="#br3" timeOffset="1.24313E6">15510 7911 86 0,'-20'-5'40'0,"-16"0"0"16,5 18 2-16,-18 2-23 16,7 12-11-16,1 1-3 15,6 8-1-15,8-2 0 16,12 0-2-16,9-4 0 15,16-3-1-15,13-10 1 16,8-12-4-16,10-10 2 0,-1-3 2 16,5-9-2-1,-3-8 0-15,-4-2 0 0,-8-6 0 16,-4 1-2-16,-8 0 2 15,-4 8-1-15,-4-2 0 16,-8 8 1-16,-2 18 0 16,0 0-1-16,0 0 1 15,-21 21 0-15,7 13 1 16,-1 12-1-16,-6 10 0 15,-2 12 0-15,-4 9 0 16,0 9 0-16,-9 3 0 16,6 1 1-16,-4-3-2 15,-1-7 2-15,6-12-1 16,0-11 0-16,4-18 0 16,2-18 1-16,3-18-1 0,1-13-1 15,8-17 1-15,2-13-1 16,2-12 0-16,7-10-1 15,9-8 1-15,9 3-2 16,7-3-1-16,8 11-4 16,3-6-7-16,19 27-11 15,-14-9-8-15,16 22-6 16,-5 0-1-16,9 10 1 15</inkml:trace>
  <inkml:trace contextRef="#ctx0" brushRef="#br3" timeOffset="1.24353E6">15881 8032 107 0,'-8'16'42'15,"8"-16"-1"-15,4 16 1 16,7-11-35-16,22-3-3 15,5-8-1-15,8-4-2 16,3-2 1-16,8-5-2 16,-6 0 1-16,1-9-1 15,-10 2 0-15,-8-1 1 16,-8-2-1-16,-12 4 1 15,-14 3 0-15,-13 7-1 16,-15 8 2-16,-5 11-2 16,-13 12 0-16,0 10 0 15,-5 11 0-15,8 7 0 0,7 3 0 16,12-3 0-16,11-2 0 15,17-6 0-15,12-8 0 16,12-8 0-16,17-9 0 16,-2-16-14-16,18 5-8 15,-9-31-9-15,18 13-8 16,-11-17-5-16,10-4 0 15,0-9 1-15</inkml:trace>
  <inkml:trace contextRef="#ctx0" brushRef="#br3" timeOffset="1.24835E6">7482 8883 77 0,'0'0'35'0,"0"0"-1"16,0 0-5-16,0 0-24 16,0 0 0-16,9 19 1 15,-12-3-1-15,6 16 0 16,-5 4-1-16,3 13-1 15,-5 6 0-15,2 10-1 0,-2-1 0 16,1 2 0-16,-1-8-1 16,2-6 0-16,0-18 0 15,1-7 1-15,1-27-1 16,0 0 0-16,6-27 0 15,0-10 0-15,0-11 0 16,1-7-1-16,2-9 1 16,-3-4-1-16,3-5 0 15,0 0 0-15,-1 4-1 16,5 3 1-16,-1 5-1 15,8 8 1-15,4 3-1 16,5 13 1-16,5 12-1 16,4 9 1-16,-1 13 1 15,0 9-1-15,-2 9 0 16,-4 6 1-16,-5 6 0 0,-9 10 0 15,-6 3 0-15,-12 1-1 16,-10 1 1-16,-5-1-1 16,-12-4 2-16,-6-1-2 15,-4-9 0-15,0-6 0 16,-1-5 0-16,2-6 0 15,6-6 1-15,6-4-1 16,10 0 0-16,15 0 1 16,0 0 0-16,0 0-1 15,29 18 1-15,3-2-1 16,7 3 0-16,5 9 1 15,3 3-2-15,-1 5 0 16,1 3-2-16,-4-1-2 16,3 7-6-16,-15-21-22 0,13 9-6 15,-10-18-1-15,8-7 0 16</inkml:trace>
  <inkml:trace contextRef="#ctx0" brushRef="#br3" timeOffset="1.24859E6">8427 8842 82 0,'-12'-3'40'0,"-10"6"0"16,9 24 0-16,-11-3-17 15,8 23-20-15,2 5 1 16,3 14-1-16,1 3-2 0,6 3 0 15,3-3 0-15,4-2-2 16,4-6-1-16,1-13-2 16,8-3-5-16,-11-26-28 15,18-4-3-15,-8-22 0 16,10-6 0-16</inkml:trace>
  <inkml:trace contextRef="#ctx0" brushRef="#br3" timeOffset="1.24878E6">8418 9120 113 0,'-13'15'39'0,"17"8"1"16,-4-23-6-16,20 18-31 0,7-15-2 15,11-10-1-15,11-6-3 16,5-13-1-16,11 2-7 15,-10-18-25-15,8 3-3 16,-10-11 0-16,-1 5 0 16</inkml:trace>
  <inkml:trace contextRef="#ctx0" brushRef="#br3" timeOffset="1.24894E6">8930 8741 104 0,'-30'22'40'16,"4"23"1"-16,-10 8-1 16,7 17-34-16,0 6-1 15,6 6-3-15,8-1-1 16,6-7-2-16,15-4-5 15,-5-23-21-15,22 4-13 0,-1-20-1 16,12-3-1-16,-1-19 1 16</inkml:trace>
  <inkml:trace contextRef="#ctx0" brushRef="#br3" timeOffset="1.24956E6">9972 8884 88 0,'-46'8'38'0,"-3"12"0"15,-9-5 2-15,11 16-33 16,-5-12-1-16,15 5-2 15,8-6-1-15,15 0 0 16,9-6-2-16,19-6 1 16,11-4-2-16,13-1 1 15,5 1-1-15,4 3 1 16,-2 4-1-16,-5 8 1 15,-13 9-1-15,-9 10 1 16,-17 7-1-16,-10 7 0 16,-13 2 1-16,-5 1-1 15,-3-5 0-15,2-7-1 16,10-13-2-16,8-17-2 0,27-4-19 15,2-30-16-15,25-12 2 16,3-17-3-16,16-7 1 16</inkml:trace>
  <inkml:trace contextRef="#ctx0" brushRef="#br3" timeOffset="1.24977E6">10374 8702 100 0,'-11'7'39'0,"-16"11"3"15,4 22-2-15,-12 4-35 16,6 13-2-16,4 6 1 15,3 6-2-15,3 2 0 16,8 1-2-16,6-4-1 16,6-8-2-16,10-3-3 0,-2-20-8 15,20-2-24-15,-4-20-3 16,11-6 1-16,1-20-1 15</inkml:trace>
  <inkml:trace contextRef="#ctx0" brushRef="#br3" timeOffset="1.25015E6">10588 9084 97 0,'-18'-17'40'0,"4"20"1"16,-14-2-1-16,6 10-29 16,-9 8-7-16,2 9 0 15,1 4-2-15,4 5 1 16,3-1-2-16,7 1 1 15,9-6-1-15,6-3 1 16,9-8-2-16,10-12 1 0,8-11 0 16,6-7-1-16,5-11 0 15,0-9 1-15,4-2-1 16,0-6 0-16,-9-1 0 15,-5 3-1-15,-5 4 1 16,-12 8 0-16,-8 9 0 16,-4 15 0-16,-15 0 0 15,-4 17 0-15,-2 11 0 16,-2 6 0-16,0 8 0 15,4 0-1-15,10 2-2 16,5-6 0-16,13-4-3 16,5-19-8-16,29 5-14 0,-11-23-13 15,18-2-1 1,-5-17 1-16,11-1 1 0</inkml:trace>
  <inkml:trace contextRef="#ctx0" brushRef="#br3" timeOffset="1.25074E6">11024 9089 100 0,'-13'14'40'16,"-3"-3"0"-16,7 17-1 16,-5-2-33-16,6 8-1 15,-2 2-2-15,3 5 0 16,-1-1-1-16,2-1 0 15,2-5-1-15,2-6 0 16,1-6 0-16,2-8-1 16,-1-14 1-16,10-2-1 0,0-16 0 15,0-4 1-15,2-9-1 16,4-7 0-16,-2-2 0 15,2-5 0-15,0 0 0 16,0-1 0-16,-1 5 0 16,4 3 0-16,0 9 0 15,-1 6 0-15,4 6 0 16,0 9 0-16,2 8 0 15,3 6 0-15,-4 6 0 16,3 5 0-16,-5 2 0 16,-2 3 0-16,-5 2-1 15,-6 3 1-15,-8-1 0 16,-7 3 0-16,-5-2 0 0,-9 2 0 15,-4-5 0-15,-6 1 0 16,-2-3 0-16,2-5 0 16,-1-3 0-16,3-6 0 15,5-1 1-15,2-3-1 16,5-1 0-16,1 4 1 15,5 8-1-15,-4 8 0 16,0 14 1-16,-5 13 1 16,-3 14-2-16,-6 9 2 15,0 7-3-15,-1-2-1 16,10 1-7-16,-8-24-11 15,27 4-10-15,-9-30-12 16,21-16 0-16,8-25-3 16,13-16 3-16</inkml:trace>
  <inkml:trace contextRef="#ctx0" brushRef="#br3" timeOffset="1.25142E6">12055 9151 85 0,'11'-3'38'15,"-11"3"0"-15,11-6 1 16,-11 6-31-16,0 0-2 16,0 0-1-16,0 0-1 15,-8 20-1-15,6 4 0 16,-3 8-1-16,-2 6-1 0,0 5 0 15,-1 4 1-15,1-2-1 16,-1-2 0-16,6-7-1 16,-3-9 1-16,4-11 0 15,1-16-1-15,0 0 1 16,20-19 0-16,-9-11 0 15,2-5-1-15,1-7 1 16,-1-8-1-16,-1 0 1 16,0 3-1-16,-2 2 1 15,-3 8 0-15,-2 8-1 16,0 5 1-16,-2 10-1 15,-3 14 0-15,17-7 0 16,-1 10 0-16,6 4-2 0,3 1-1 16,11 2-2-16,-1-6-4 15,16 13-14-15,-15-21-7 16,10 15-12-16,-8-11 2 15,2 7 0-15,-14-11 2 16</inkml:trace>
  <inkml:trace contextRef="#ctx0" brushRef="#br3" timeOffset="1.25182E6">12573 9159 107 0,'0'0'39'15,"-21"9"2"-15,13 4-2 16,-6-6-35-16,5 8 1 16,-3 6-2-16,3 9 0 15,-3 2 0-15,1 12 0 16,-1-4-1-16,3 8 1 0,3-7-2 15,5 1 1 1,7-13-2-16,8-11 0 0,9-12 0 16,7-13 0-16,12-13 0 15,3-13 0-15,5-10 0 16,2-8 0-16,-1-3 0 15,-6 0 0-15,-10 4 0 16,-3 7 0-16,-16 9 0 16,-6 11 0-16,-10 23 0 15,-14-2 0-15,-2 19 0 16,-5 10 0-16,1 6 0 15,3 6 0-15,3 2 0 16,9-2 0-16,10-7 0 16,9-10-3-16,15-7-3 0,7-18-4 15,18 0-6-15,-7-29-9 16,25 5-5-16,-15-28-2 15,18 4-8-15,-12-13 0 16,1-1 3-16</inkml:trace>
  <inkml:trace contextRef="#ctx0" brushRef="#br3" timeOffset="1.25201E6">13477 8724 97 0,'-12'19'39'16,"-16"9"3"-16,5 21-2 16,-6 9-33-16,0 10-3 15,1 2 0-15,5 8-1 16,5-3-3-16,3-5 0 15,6-4-1-15,7-11-2 16,13-8-4-16,-6-26-17 0,27-1-16 16,-9-24 0-16,12-5-1 15,-5-19 0-15</inkml:trace>
  <inkml:trace contextRef="#ctx0" brushRef="#br3" timeOffset="1.25239E6">13530 9121 104 0,'-4'14'40'0,"4"-14"2"15,-1 27-2-15,2-17-35 16,18 1-1-16,10-7-2 16,7-3 0-16,8-4 0 15,4-4-1-15,3-3 0 16,2-8 0-16,-9-3 0 0,-4-3 0 15,-11-1-1-15,-10 0 1 16,-12-2-1-16,-10 2 1 16,-13 5 0-16,-11 8 0 15,-12 9 0-15,-7 12 1 16,-6 9 0-16,-1 9-2 15,2 10 0-15,9 8 0 16,9 4 0-16,15-1 0 16,20-3 0-16,19-7 0 15,18-9 0-15,17-11 0 16,18-10-3-16,1-17-7 15,20 3-8-15,-16-26-9 16,19 12-7-16,-21-18-4 0,4 12-5 16,-20-6 1-16,-6 14 3 15</inkml:trace>
  <inkml:trace contextRef="#ctx0" brushRef="#br3" timeOffset="1.25254E6">14381 9256 121 0,'-29'18'44'16,"14"2"0"-16,-6-17-2 15,21-3-38-15,0 0-6 16,-5-18-4-16,15 20-7 15,-11-23-14-15,15 22-9 16,-14-1-9-16,7-12 0 16,-7 12 1-16</inkml:trace>
  <inkml:trace contextRef="#ctx0" brushRef="#br3" timeOffset="1.34954E6">18158 7632 34 0,'0'0'27'15,"-4"-12"2"-15,4 12-1 16,0 0-16-16,-18-12-1 16,18 12-2-16,-20-3-1 15,20 3-1-15,-24 3 0 16,10 4-2-16,-9-3-1 15,4 4 0-15,-4 0-1 0,1 7 0 16,-5 1-1-16,4 4 1 16,-2 5-1-16,3 6 0 15,2 4 0-15,4 9 1 16,-2 2-1-16,7 6 0 15,1 3 1-15,5 3-2 16,5-1 0-16,5 0 0 16,5-4 0-16,4-2-3 15,9-2 0-15,3-15-6 16,15 5-18-16,-4-20-9 15,11-1-1-15,-2-16-2 16,6-7 2-16</inkml:trace>
  <inkml:trace contextRef="#ctx0" brushRef="#br3" timeOffset="1.3504E6">18206 7679 54 0,'-15'-5'29'16,"15"5"2"-16,0 0-4 16,-18-10-19-16,18 10-2 15,0 0 0-15,0 0-1 16,-6-11 1-16,6 11-2 15,0 0-1-15,0 0 1 16,0 0-1-16,0 0 1 16,-13-6-1-16,13 6 0 15,0 0-1-15,0 0 1 16,0 0-1-16,0 0 0 15,0 0 0-15,0 0-1 0,0 0 0 16,0 0 0-16,0 0 0 16,0 0-1-16,0 0 0 15,0 0 1-15,0 0-1 16,0 0 0-16,0 0 0 15,0 0 0-15,0 0 0 16,0 0 0-16,0 0 0 16,9 17 1-16,-4-6-1 15,2 5 0-15,1 3 1 16,1 4-1-16,5 1 0 15,1 4 1-15,6 1-1 16,2 0 0-16,3 1 0 16,3-2 0-16,-1 0-1 15,1 3 2-15,-2-1 0 0,1 1-2 16,-2-2 2-16,-2 2-2 15,-3-3 1-15,0 0 0 16,1-1 0-16,-1-5-1 16,1 0 1-16,1-2 0 15,0-2-1-15,1-2 1 16,2 2 0-16,-2-5-1 15,0 1 1-15,-4-3-1 16,-1 1 0-16,-5 0-1 16,-2-1 0-16,-12-11-1 15,15 18-2-15,-15-18-1 16,11 14-8-16,-11-14-22 15,0 0 2-15,2-11-2 0,-2 11 2 16</inkml:trace>
  <inkml:trace contextRef="#ctx0" brushRef="#br3" timeOffset="1.35105E6">18759 8313 34 0,'-11'7'27'0,"11"-7"1"15,0 0-6-15,0 0-6 16,-10-2-5-16,10 2-2 15,0 0-2-15,0 0-2 16,0 0-1-16,0 0 1 16,0 0 0-16,12 8-1 15,-12-8-1-15,0 0 0 16,12 3 0-16,-12-3-1 15,18 1 1-15,-4-2-2 16,1-2 1-16,6-2 0 16,1-2-1-16,1-2 0 0,0-1-1 15,1-3 1-15,-3-2-1 16,1 0 0-16,-3-4 1 15,-3-1-1-15,-3-3 0 16,-2-2 1-16,0-5-1 16,-2-2 0-16,-2-2 1 15,-1-3 0-15,-2-1-1 16,-3 0 1-16,-1 0-1 15,-1 1 0-15,-3 0 1 16,-3 2-1-16,-4-1 0 16,-3 2 1-16,-2 1-1 15,-4 5 0-15,-2 2 1 16,0 6-1-16,-3 6 0 15,4 4 0-15,3 9 0 0,2 1-4 16,15 12-4-16,1-12-27 16,7 14 1-16,9-11-1 15,10 4-2-15</inkml:trace>
  <inkml:trace contextRef="#ctx0" brushRef="#br3" timeOffset="1.35168E6">18921 7663 68 0,'-5'-16'33'0,"5"16"0"16,-3-14 0-16,3 14-25 16,0 0-3-16,-14-12-1 15,14 12 1-15,-10 13-2 16,2 3 0-16,-4-1-1 15,3 6 0-15,-6 2 0 16,2 3 0-16,-1-4 0 16,4 2 0-16,-1-4-1 0,5-5 0 15,2-3-1-15,4-12 1 16,-3 11 0-16,3-11-1 15,0 0 1-15,18-22 0 16,-7 4-1-16,4-4 1 16,0-6 0-16,2-1 0 15,-1-4 0-15,0 3-1 16,-2 0 1-16,-1 6 0 15,-4 3 0-15,0 7 0 16,-9 14 0-16,13-8-1 16,-13 8 1-16,15 22 0 15,-4-2 0-15,2 0 0 0,5 5-1 16,3 0 1-1,3-4-1-15,6-4-1 0,4-1-2 16,-1-18-9-16,11 8-24 16,-12-10-2-16,-2 3 0 15,-12-8-2-15</inkml:trace>
  <inkml:trace contextRef="#ctx0" brushRef="#br3" timeOffset="1.35253E6">17814 8266 73 0,'-5'-21'32'15,"2"11"-1"-15,3 10-3 16,-13-18-21-16,13 18-3 16,-12-16 0-16,12 16 0 15,-6-10 0-15,6 10-1 16,0 0 1-16,0 0-1 15,0 0 0-15,0 0 0 16,10 16 0-16,-5 4-1 16,-1 3 0-16,2 9-1 15,-2 4 0-15,4 5 0 16,-1 0 0-16,3-1 0 15,0-7-1-15,3-4 1 16,3-14 0-16,4-9 0 0,1-12 0 16,2-11 0-16,0-10 0 15,1-5-1-15,-2-6 1 16,-3 0-2-16,-4 2-1 15,-5-2-5-15,5 15-14 16,-11-6-16-16,6 11 0 16,-5-1-1-16,9 8 0 15</inkml:trace>
  <inkml:trace contextRef="#ctx0" brushRef="#br3" timeOffset="1.35422E6">20547 7746 32 0,'0'-11'29'0,"0"11"1"15,-3-15 0-15,-3 0-17 16,6 15-3-16,-7-20-1 16,7 20-2-16,-7-23 0 15,5 12-1-15,-5-6-2 16,7 17 0-16,-14-23-1 15,14 23-1-15,-16-19 1 16,16 19 0-16,-21-16-1 16,11 12 0-16,-4-3 0 15,2 3 0-15,1 0-1 16,-2 0 1-16,1 0-1 15,3 1 1-15,-4 0-1 16,3 2 0-16,10 1 0 16,-20-2-1-16,9 5 1 0,-1 0 0 15,-3 2-1-15,0 2 0 16,-3 1 1-16,0 3-1 15,-1 0 0-15,0-1 1 16,-1 2-1-16,1-1 0 16,1 1 1-16,-1-1-1 15,6 1 0-15,-1-3 1 16,2-1-1-16,2 2 0 15,10-10 1-15,-18 19-1 16,9-9 0-16,0 2 0 16,-1 0 1-16,2 1-1 15,-3 3 0-15,-1 0 0 16,1 3 0-16,-1-3 0 15,0 5 0-15,2-2 0 0,3 1 1 16,-2-3-1-16,5 2 0 16,3-3 0-16,2 0 0 15,6-4 0-15,2-2 0 16,3-1 0-16,4-1 0 15,2-3 0-15,0 1 0 16,1-2 0-16,-1 0 1 16,-2-2-1-16,0 0 0 15,-3 1 0-15,1-2 0 16,0 1 0-16,-1-1 0 15,2-1 0-15,1 0 0 16,3 0 0-16,-1 0 0 16,0 0 0-16,-1 1 0 15,2 4 0-15,-3 2 0 16,0 2-1-16,-1 3 1 0,-3 0-1 15,-1 6 1-15,0-1 0 16,-2 3 0-16,-1-4-1 16,-1 2 0-16,-2-2 1 15,-2 2 0-15,2-3 1 16,-2-2-1-16,0 1 0 15,-1-5 0-15,-2-9 0 16,0 18 0-16,0-18 0 16,-11 14 0-16,11-14 0 15,-22 13 0-15,6-7 0 16,-5 1 0-16,-3 0 0 15,0 0 0-15,-4 2 0 0,-1-1 0 16,1 1 1-16,2 0-1 16,0 0 0-16,3-1 0 15,2-1 0-15,2-3 0 16,2 1 0-16,-1-2 0 15,3-1 0-15,-4-1 0 16,5-1 0-16,0 0 0 16,-1-1 0-16,1-1 1 15,4 0-1-15,10 2-2 16,-14-6-2-16,14 6-14 15,0 0-18-15,14-9-1 16,-5-5-2-16,8 3 0 16</inkml:trace>
  <inkml:trace contextRef="#ctx0" brushRef="#br3" timeOffset="1.35483E6">20019 8244 51 0,'0'0'32'15,"8"-12"1"-15,-8 12 0 16,21-10-22-16,-15-3-3 16,11 7 0-16,-7-4-2 15,0 7-1-15,-10 3-1 16,12-5 0-16,-12 5-1 15,0 0 0-15,-8 16-1 16,-4-1 1-16,-4 0-1 16,-3 4 0-16,-2 0-1 15,-1 4 1-15,-1-2 0 16,2 2-1-16,-1-1 0 15,6-1 0-15,3 1 0 0,3 0 0 16,4-5-1-16,3 0 1 16,4-2-1-16,3-2 0 15,5-2 1-15,7-3-1 16,2 1 1-16,4-5-1 15,3 1 0-15,1-3 0 16,3 2-1-16,0-3-2 16,5 4-2-16,-5-6-3 15,9 14-14-15,-10-13-16 16,5 7 1-16,-9-5-2 15,5 3 2-15</inkml:trace>
  <inkml:trace contextRef="#ctx0" brushRef="#br3" timeOffset="1.35575E6">20428 7806 52 0,'0'0'31'16,"-8"-11"3"-16,8 11-2 15,0 0-20-15,-18-12-2 16,18 12-2-16,-11-4-2 15,11 4-1-15,0 0-2 16,0 0 0-16,-13-3 0 16,13 3-1-16,0 0-1 0,13 7 0 15,-13-7 1-15,20 11-2 16,-7-3 1-16,3 3 0 15,2 0 0-15,2 2-1 16,-1-2 0-16,0 1 1 16,2-4-1-16,-1-2 0 15,-2-3 0-15,1-3 1 16,-3-1-1-16,-2-7 1 15,0-6-1-15,0-3 1 16,-5-9 0-16,-3-1 0 16,-2-10 0-16,-1-2 0 15,-2-5 0-15,-3-1 0 16,-3 1 0-16,-1 4-1 0,0 3 1 15,1 7-1 1,1 7 1-16,-1 4-2 0,5 19-2 16,-4-23-11-16,4 23-23 15,0 0 0-15,13 0-1 16,-13 0-2-16</inkml:trace>
  <inkml:trace contextRef="#ctx0" brushRef="#br3" timeOffset="1.38712E6">14866 9255 85 0,'-4'27'38'16,"-9"-1"-1"-16,7 13 1 15,-16-4-30-15,13 8-4 16,-1-3-3-16,3-5-3 15,8 2-15-15,1-21-20 16,13-7 0-16,5-14-2 16,14-6 1-16</inkml:trace>
  <inkml:trace contextRef="#ctx0" brushRef="#br3" timeOffset="1.38767E6">15606 8759 63 0,'0'0'32'0,"0"0"1"15,0 0-1-15,-5 29-27 16,-1-5 2-16,4 14-4 16,-5 4 2-16,5 12-2 15,-4 6 1-15,2 4-3 16,-1-2 0-16,3-2-1 0,4-4-3 15,-5-11-4-15,16-3-22 16,-7-15-4-16,4-10-1 16,2-16 1-16</inkml:trace>
  <inkml:trace contextRef="#ctx0" brushRef="#br3" timeOffset="1.38789E6">15735 8787 82 0,'-4'-12'35'0,"4"12"-2"16,-8-11 1-16,8 11-32 16,11-8 0-16,7 0 0 0,13 0-1 15,4-3 0-15,6-1-2 16,7 4-4-16,-5-7-11 15,3 9-18-15,-8 1 1 16,-3 6-2-16,-12 3 0 16</inkml:trace>
  <inkml:trace contextRef="#ctx0" brushRef="#br3" timeOffset="1.3881E6">15748 9011 79 0,'-22'14'35'0,"13"-4"-2"15,9-10 2-15,0 0-32 0,32-6-1 16,5-2 1-16,3-5-1 16,7 2-2-16,0 0-2 15,-6-2-4-15,3 10-27 16,-16 3 0-16,-9 12-2 15,-19 2 1-15</inkml:trace>
  <inkml:trace contextRef="#ctx0" brushRef="#br3" timeOffset="1.38827E6">15647 9372 76 0,'0'0'34'16,"28"-7"-2"-16,6-15 1 0,17-6-31 15,6-9 0-15,7-9-6 16,12-5-27-16,-1-3 0 15,-3-1-1-15,-5-3 0 16</inkml:trace>
  <inkml:trace contextRef="#ctx0" brushRef="#br3" timeOffset="1.38848E6">16325 8621 83 0,'-22'26'36'0,"4"14"-2"16,-6 3 2-16,6 13-32 15,-2 4 0-15,5 8-1 0,1 2 0 16,6 5-3-16,3 1-4 16,2-16-12-16,10 2-19 15,5-13 1-15,6-9-2 16,1-14 1-16</inkml:trace>
  <inkml:trace contextRef="#ctx0" brushRef="#br3" timeOffset="1.38888E6">16432 9113 91 0,'8'18'36'0,"1"-8"0"0,11 2 0 15,3-11-32-15,14-1 0 16,1-12 0-16,10-1-1 16,-1-5 0-16,0-2-2 15,-5-4 1-15,-5 1-1 16,-12-2 0-16,-7 3-1 15,-17 1 1-15,-7 4 0 16,-16 5-1-16,-9 7 1 16,-9 5 1-16,-3 6-1 15,-3 7 1-15,-1 9 0 16,3 6 0-16,8 4 0 15,10 3-1-15,11 3 1 16,12-3-2-16,16-3-2 0,16-5-1 16,9-11-4-16,24 7-12 15,-6-23-18-15,17 3-3 16,-2-17 2-16,6 3-2 15</inkml:trace>
  <inkml:trace contextRef="#ctx0" brushRef="#br3" timeOffset="1.38911E6">17127 8998 98 0,'-30'8'37'0,"-6"1"3"16,6 13-2-16,-8-2-30 15,13 12-2-15,0-2-1 16,9 6-1-16,8-5-2 0,11-3 0 15,13-11-2-15,12-10 0 16,12-6-2-16,12-15-2 16,16-5-3-16,1-22-8 15,13 4-23-15,-3-13 0 16,1 3-1-16,-10-8 1 15</inkml:trace>
  <inkml:trace contextRef="#ctx0" brushRef="#br3" timeOffset="1.3893E6">17649 8628 83 0,'-20'6'39'15,"-7"6"-1"-15,7 21 1 16,-8-1-12-16,8 15-23 16,-2 5 0-16,7 7-2 0,4 3 0 15,2 2-2-15,5 0-1 16,2-7-3-16,10 4-6 15,-8-15-27-15,10-1-2 16,-4-15 0-16,8-7-1 16</inkml:trace>
  <inkml:trace contextRef="#ctx0" brushRef="#br3" timeOffset="1.39006E6">17497 9003 100 0,'12'1'37'0,"-2"-5"3"0,15 8-2 16,-6-10-30-16,15 7-2 16,-2-2-1-16,7 3-1 15,-6 1-1-15,-1 4 0 16,-7 1-2-16,-6 5 0 15,-6 6 0-15,-8 2-1 16,-5 4 0-16,-7 6 1 16,-4 0-1-16,-4 3 0 15,-2-2 0-15,2-3 0 16,0-7 0-16,4-3 0 15,11-19 0-15,0 0 0 16,0 0 0-16,9-20-1 16,5-7 1-16,3-4 0 15,1-6-1-15,2-2 1 16,0 0 0-16,-4 3 0 0,-2 6 0 15,-3 5-1-15,1 5 1 16,-1 3 0-16,-2 9 0 16,6 2 0-16,0 7 0 15,7 1 0-15,2 4 0 16,3 1 0-16,2 1 0 15,5 0 0-15,-4 0 0 16,1-1 0-16,-7-1 0 16,-3-2 0-16,-5-1 0 15,-6 0 1-15,-10-3-1 16,0 0 0-16,-13 11 0 15,-4-4 0-15,-3 6 0 16,-3 1 0-16,-3 5 0 16,1 6 1-16,3 2-1 0,7 0 0 15,7 2 0-15,8-4 0 16,9-5 1-16,9-4-1 15,10-8 0-15,6-9 1 16,6-8-1-16,1-10 0 16,2-5 0-16,-6-6-1 15,-5-6 1-15,-11 1 0 16,-8 0-1-16,-12 1 1 15,-10 6-1-15,-10 6 0 16,-6 9 1-16,-5 7-1 16,1 11-1-16,1 2-2 15,12 9-3-15,1-9-14 16,20 13-17-16,3-9-2 15,18 5 1-15,3-11-1 0</inkml:trace>
  <inkml:trace contextRef="#ctx0" brushRef="#br3" timeOffset="1.39061E6">18577 8990 99 0,'-16'14'38'15,"5"10"1"-15,-8-3-1 16,8 11-30-16,-7-1-2 15,6 8-1-15,-2-4-1 16,6 2-1-16,1-7-1 16,7-4-1-16,3-7-1 0,-3-19 1 15,20 6-1-15,-5-18 0 16,4-8 0-16,2-8 0 15,0-7 1-15,-3-5-1 16,1-1 0-16,-4 2 0 16,-5 6 0-16,-2 4 0 15,-7 9 1-15,-1 8-1 16,0 12 0-16,0 0 0 15,0 0 1-15,-4 20-1 16,6-6 0-16,5 3 1 16,7-4-1-16,5-2 1 15,5-6-1-15,4-6 1 16,5-3 0-16,4-8 0 15,2-4 0-15,-1-7 1 0,0 1-2 16,-1-4 0-16,-4 3 0 16,-8 3 0-16,-5 5 0 15,-4 4 0-15,-16 11 0 16,10 5 0-16,-13 10 0 15,-4 7 0-15,-2 9 0 16,-4 1 0-16,2 9-3 16,-1-2-2-16,11 6-3 15,-2-14-6-15,23 12-24 16,-5-16-4-16,17 6 2 15,4-15-2-15</inkml:trace>
  <inkml:trace contextRef="#ctx0" brushRef="#br3" timeOffset="1.39114E6">19456 9016 87 0,'0'0'37'16,"-23"-5"0"-16,8 12 1 16,-12-4-26-16,4 10-6 0,-8 2-1 15,1 8 0-15,-4 1-1 16,6 9 0-16,2 0-1 15,5 3 0-15,7-5-1 16,11 0 0-16,7-9-1 16,9-7 0-16,9-10-1 15,5-8 1-15,7-12-1 16,6-8 1-16,-3-5-1 15,1-4 0-15,-2-3 0 16,-6 3 0-16,-3 2 0 16,-6 6 0-16,-8 9 0 15,-13 15 0-15,0 0 0 16,-2 15 0-16,-9 8-1 15,-3 8 0-15,1 7-1 0,2 1 0 16,8 2-1-16,4-8-2 16,14-1-4-16,0-21-17 15,25 4-13-15,-2-19-1 16,14-3 1-16,-1-18 1 15</inkml:trace>
  <inkml:trace contextRef="#ctx0" brushRef="#br3" timeOffset="1.39159E6">19935 9013 100 0,'-13'-9'38'15,"-13"1"2"-15,4 15-2 16,-13 2-30-16,8 12-2 16,-3 4-2-16,5 8 0 0,3 3-1 15,9 1-1-15,6-3-1 16,10-5 1-16,7-8-2 15,9-6 0-15,7-10 1 16,2-11-1-16,5-7 0 16,1-9 0-16,-6-4 0 15,1-5 0-15,-4 1 0 16,-4 0 0-16,-5 4 0 15,-7 7 0-15,-4 6 0 16,-5 13-1-16,0 0 1 16,-13 19 0-16,-2 12-1 15,0 13 1-15,-4 12 0 16,0 13 0-16,0 9 0 15,-2 5 0-15,4 3 0 16,1-1 1-16,2-6-1 0,2-7 0 16,1-12 0-16,0-13 0 15,1-15 0-15,-1-14-1 16,-3-13 0-16,1-13 0 15,-1-12 0-15,-3-13-2 16,5-6-1-16,-2-21-9 16,18 2-24-16,-6-9-4 15,14 6 3-15,-1-5-4 16</inkml:trace>
  <inkml:trace contextRef="#ctx0" brushRef="#br3" timeOffset="1.39223E6">20330 9109 83 0,'-12'4'38'15,"-5"-1"-2"-15,5 6 2 16,-6 4-25-16,6 7-9 16,-4 6 1-16,2 9-1 15,-5 5 0-15,4 5 0 16,-1-2-1-16,2 4 0 15,4-11-1-15,5-4 0 16,2-15-1-16,3-17 0 16,15 0 0-16,3-21-1 15,5-9 1-15,2-9-1 16,4-7 1-16,1-6-1 15,1 0 0-15,-2 2 0 16,-3 7 0-16,-6 9 0 0,-3 13 0 16,-6 13 1-16,-11 8-1 15,3 29 1-15,-12 7-1 16,1 10 1-16,-2 6-1 15,2 3 0-15,3 2-1 16,4-2-1-16,10-5-1 16,3-16-3-16,17 4-14 15,-7-24-18-15,15-5-3 16,-9-15 1-16,11-7 0 15</inkml:trace>
  <inkml:trace contextRef="#ctx0" brushRef="#br3" timeOffset="1.3926E6">20640 9179 104 0,'0'17'38'16,"-1"-5"2"-16,16 6-2 15,0-7-34-15,11-2 0 16,5-7-1-16,7-1 0 15,0-6-1-15,5-6 0 16,-3-3-1-16,-7-2-1 16,-2-1 1-16,-9-1-1 15,-9-2 0-15,-9 0 0 16,-11 3 1-16,-6 0-1 15,-9 7 0-15,-5 6 1 16,-4 5-1-16,-6 11 1 0,-1 6 0 16,0 13 0-16,4 4-1 15,6 5 2-15,8 2-2 16,11 0 1-16,13-5 0 15,11-9-1-15,16-7-2 16,12-17-2-16,16 1-8 16,-2-27-26-16,19 0-3 15,-9-16 0-15,12 1-2 16</inkml:trace>
  <inkml:trace contextRef="#ctx0" brushRef="#br3" timeOffset="1.39283E6">21405 8698 99 0,'-22'44'40'16,"-11"6"2"-16,5 16-2 16,-9-2-33-16,13 12-3 15,0-1 1-15,4 0-3 16,6-6-2-16,4-7 0 15,7-5-4-15,3-18-2 16,14 5-19-16,-7-30-16 16,11-3 2-16,-8-20-2 15,10-4 2-15</inkml:trace>
  <inkml:trace contextRef="#ctx0" brushRef="#br3" timeOffset="1.39316E6">21244 9079 107 0,'7'20'40'0,"0"-6"1"16,12 2-1-16,4-9-36 16,12-3 0-16,1-6-1 15,2-1 0-15,1-4-1 16,-4 0-1-16,-2-1 1 15,-6 5-1-15,-7-4 0 16,-6 8-1-16,-14-1 1 16,10 12 0-16,-15 0-1 15,-1 8 1-15,-4 5-1 16,-2 6 0-16,-2 5 0 15,1 1 0-15,3-1-1 16,2 0-1-16,6-5-2 0,0-13-3 16,18 4-14-16,-16-22-19 15,32-11-2-15,-11-17 1 16,11-4-1-16</inkml:trace>
  <inkml:trace contextRef="#ctx0" brushRef="#br3" timeOffset="1.39331E6">21669 8788 113 0,'-19'7'39'16,"0"3"-1"-16,10 4-6 16,18 9-54-16,0-11-17 15,19 3 0-15,4-5-2 16,16 6 2-16</inkml:trace>
  <inkml:trace contextRef="#ctx0" brushRef="#br3" timeOffset="1.39363E6">22096 8971 69 0,'-25'5'40'15,"-4"7"-1"-15,-14-4 2 16,7 14-12-16,-7-10-22 16,10 8-2-16,-1-4-1 15,13 0 0-15,7 0-2 16,13-3 0-16,14-4-1 15,8-4-1-15,10-1 1 16,3-4-1-16,1 2 0 0,-1 1 0 16,-5-1 1-16,-5 6-1 15,-11 5 1-15,-9 6-1 16,-13 4 0-16,-6 0 1 15,-7 4-1-15,-1-1-1 16,-1 0-2-16,-2-7-2 16,16 5-12-16,-11-19-22 15,21-5-3-15,0 0 1 16,30-18-1-16</inkml:trace>
  <inkml:trace contextRef="#ctx0" brushRef="#br3" timeOffset="1.39419E6">22372 9051 114 0,'0'0'41'16,"-20"6"1"-16,-5-5-6 16,3 19-31-16,-4 0-2 15,5 13 1-15,-3-5-3 16,4 7 1-16,4-3-1 15,7 1-1-15,0-8 1 16,6-4-1-16,8-7 0 16,-5-14 1-16,20-8-1 15,-8-9 0-15,7-7 0 16,0-8 0-16,1-3 1 15,-1-4-1-15,-2 2 0 16,-2 3-1-16,-1 8 1 16,-3 5 0-16,-7 6 0 0,-4 15 1 15,0 0-1-15,0 0 0 16,5 15 0-16,-3-1 1 15,1 0-1-15,5-2 2 16,2-2-2-16,10-3 0 16,2-5 0-16,4-4 0 15,5-4 0-15,2-4 0 16,5-4 0-16,1 1 0 15,-2-1 0-15,-6-2 0 16,-1 5 0-16,-3 2 0 16,-4 5 0-16,-8 6 0 15,-6 9 0-15,-5 4 0 16,-7 8 0-16,-4 7 0 15,0 3 0-15,-2 4 0 16,0 1 0-16,4-4 0 0,9-2 0 16,2-15-10-16,20 9-10 15,-10-32-10-15,27 6-14 16,1-15 0-16,17 1 0 15,0-10 2-15</inkml:trace>
  <inkml:trace contextRef="#ctx0" brushRef="#br3" timeOffset="1.39433E6">23218 9192 124 0,'-21'4'43'0,"-12"-13"0"16,15 3-2-16,2-5-42 16,2-10-5-16,14 21-21 0,0-25-15 15,0 25-2-15,5-27 1 16,1 17-2-16</inkml:trace>
  <inkml:trace contextRef="#ctx0" brushRef="#br3" timeOffset="1.40323E6">7426 10194 57 0,'0'0'34'15,"0"0"-3"-15,9 13 2 16,-14 3-24-16,5 14-2 15,-5 2-4-15,4 12-1 16,-4 8 0-16,3 8 0 16,-3 2-2-16,2 6 1 15,-3-5-1-15,4-2-1 16,1-3-2-16,-2-19-13 15,9-9-16-15,2-16-1 16,10-17-1-16,1-19 1 16</inkml:trace>
  <inkml:trace contextRef="#ctx0" brushRef="#br3" timeOffset="1.40344E6">7568 10157 92 0,'0'0'38'0,"-14"5"-2"15,14-5 2-15,17 5-33 16,6-10-3-16,11-7 0 16,11-2-1-16,6-2-2 15,1-5-3-15,11 11-28 16,-15-9-6-16,1 15 2 15,-18-2-3-15</inkml:trace>
  <inkml:trace contextRef="#ctx0" brushRef="#br3" timeOffset="1.40365E6">7570 10463 89 0,'-33'26'34'0,"18"-2"1"15,4-10 2-15,20-4-34 16,10-7 0-16,14-7-2 15,12-4 0-15,10-6-2 16,7 1-2-16,-3-14-11 16,11 10-23-16,-12-5 2 15,-4 7-3-15,-18 1 2 16</inkml:trace>
  <inkml:trace contextRef="#ctx0" brushRef="#br3" timeOffset="1.40385E6">7614 10719 88 0,'-20'28'36'0,"10"-12"0"16,21-3 1-16,18-16-35 16,13-7 0-16,16-10-1 15,10-10-2-15,11-6-4 16,0-19-10-16,11 3-21 15,-6-12-2-15,-1 1 2 16,-11-6 0-16</inkml:trace>
  <inkml:trace contextRef="#ctx0" brushRef="#br3" timeOffset="1.40403E6">8419 10017 93 0,'-36'26'38'0,"4"23"-1"16,-9 1 0-16,11 17-31 15,-4-1-3-15,10 6 1 16,2 1-3-16,9-2 0 15,5-3-4-15,8-11-1 16,14 4-15-16,0-21-19 16,11-5 0-16,2-18-2 15,8-8 1-15</inkml:trace>
  <inkml:trace contextRef="#ctx0" brushRef="#br3" timeOffset="1.40443E6">8480 10496 92 0,'-7'28'38'0,"9"-18"0"16,14 6 1-16,10-9-35 15,6-1 0-15,5-8-1 16,9-3 0-16,4-7-1 15,0-4 0-15,0-3-1 16,-3-7-1-16,-9 1 0 16,-4 0 1-16,-12-1 0 15,-13 3-2-15,-11 3 2 16,-9 5-1-16,-9 9 1 0,-11 6-1 15,-4 9 1-15,-6 9-1 16,-2 5 0-16,4 8 3 16,2 4-4-16,10 4 2 15,8-3 0-15,14-1-1 16,13-8 0-16,16-5 0 15,14-8-2-15,11-11 0 16,17-3-3-16,1-18-6 16,19 5-28-16,-8-13-1 15,5 2 0-15,-12-10 0 16</inkml:trace>
  <inkml:trace contextRef="#ctx0" brushRef="#br3" timeOffset="1.40462E6">9328 10370 94 0,'-32'14'38'0,"-10"1"3"16,7 14-2-16,-4-4-33 15,11 13-1-15,3-1-1 16,14-1-2-16,11-4 0 16,18-4-1-16,12-11-2 15,13-12 0-15,19-11-2 16,4-22-6-16,21 0-29 15,-5-20-5-15,10-2 6 16,-11-14-4-16</inkml:trace>
  <inkml:trace contextRef="#ctx0" brushRef="#br3" timeOffset="1.40481E6">9873 9946 110 0,'-35'67'40'15,"-8"-3"0"-15,12 15 0 16,5-7-38-16,7 3 1 15,6-7-3-15,8-4-1 16,6-5-5-16,-2-21-31 16,19 4-3-16,-8-20 0 15,9-4-2-15</inkml:trace>
  <inkml:trace contextRef="#ctx0" brushRef="#br3" timeOffset="1.40548E6">9751 10354 107 0,'12'9'40'15,"11"3"4"-15,-2-17-6 16,12 8-33-16,3-6 0 15,6 1-2-15,-4 0-1 16,3 0-1-16,-7 4 0 16,-1 3 0-16,-12 6-1 15,-7 6 0-15,-9 6 1 16,-8 5-1-16,-7 3 0 15,-3 1 0-15,-5 5 0 0,5-2 0 16,-4-5 0-16,6-5 0 16,5-6 0-16,6-19-1 15,7 10 1-15,6-16 0 16,5-12 0-16,1-8 0 15,2-4 0-15,-1-8 0 16,-1 1 1-16,-4-3-1 16,-3 4 1-16,-4 3 0 15,-6 7 0-15,-1 7-1 16,-2 5 2-16,1 14-2 15,0 0 2-15,0 0-2 16,14 7-2-16,0 2 2 16,7 2-1-16,4-3 1 15,6-1-2-15,6-3 2 16,3-3-1-16,3-2 1 0,2-5-1 15,-3 1 0-15,-5-5 1 16,-3 2-1-16,-6 1 2 16,-7 0-2-16,-5 2 1 15,-16 5 0-15,0 0 1 16,0 18-1-16,-10 1-1 15,-5 5 2-15,0 6-2 16,-4 4 1-16,1 3 0 16,4-1 0-16,8-1-2 15,1-7-1-15,10-1-2 16,-5-27-10-16,31 23-25 15,-11-29-3-15,14-3 2 0,-5-14-2 16</inkml:trace>
  <inkml:trace contextRef="#ctx0" brushRef="#br3" timeOffset="1.40565E6">10515 10172 111 0,'-18'-8'43'15,"-2"-1"-2"-15,20 9-1 16,0 0-38-16,0 0-2 15,0 0-6-15,13-5-32 16,9 10-2-16,-3-10-1 16,7 8-1-16</inkml:trace>
  <inkml:trace contextRef="#ctx0" brushRef="#br3" timeOffset="1.406E6">11146 10339 82 0,'0'0'40'0,"-16"-24"1"15,16 24-1-15,-30-15-29 16,11 18-4-16,-10 4 0 16,1 12 0-16,-5 5-3 0,4 7 0 15,-1 6-2-15,5 1 1 16,9-1-2-16,8 0 0 15,11-8-1-15,15-5 0 16,13-8-3-16,8-15-6 16,26 8-16-16,-4-24-17 15,20-2-2-15,2-19-1 16,17-1 4-16</inkml:trace>
  <inkml:trace contextRef="#ctx0" brushRef="#br3" timeOffset="1.40659E6">11878 10186 90 0,'8'-14'38'16,"-4"-5"0"-16,4 8 1 15,-8 11-33-15,3-17-3 16,-3 17 1-16,0 0 0 15,0 0-1-15,1 32-1 16,-8 0 0-16,3 12 0 16,-3 7-2-16,0 10 2 0,-1 3-3 15,3-1 2-15,4-2-3 16,2-8 1-16,8-7-3 15,2-19-4-15,21-6-29 16,-7-23-3-16,9-11 0 16,0-18 0-16</inkml:trace>
  <inkml:trace contextRef="#ctx0" brushRef="#br3" timeOffset="1.40681E6">11922 10025 111 0,'-25'4'40'15,"13"12"1"-15,12-16-4 0,0 0-35 16,18 10 0-16,11-10-1 16,11-5 0-16,8-2-1 15,9 1-2-15,0-6-4 16,12 15-21-16,-13-10-14 15,3 7 2-15,-12-2-2 16,-8 8 1-16</inkml:trace>
  <inkml:trace contextRef="#ctx0" brushRef="#br3" timeOffset="1.40703E6">12117 10295 105 0,'-19'27'41'0,"1"-10"-2"16,15 7 1-16,12-8-38 15,5-1 1-15,12-3-2 16,10-4 0-16,9-3-1 16,11-9-2-16,7 0-1 15,3-11-4-15,12 7-20 16,-10-18-15-16,2 3 3 15,-12-7-2-15,-5 5 2 16</inkml:trace>
  <inkml:trace contextRef="#ctx0" brushRef="#br3" timeOffset="1.40729E6">12639 10277 106 0,'-14'18'42'15,"-4"-11"-1"-15,11 2 0 16,7-9-37-16,-13 9 0 15,13-9-2-15,3 12-1 16,1 2-1-16,-2 9 1 16,0 4-2-16,-4 8 2 15,1 3-2-15,-2 2 0 16,-1-1-1-16,2-8-1 15,4-3-6-15,-2-28-30 16,12 10-3-16,2-28 1 16,11-5-2-16</inkml:trace>
  <inkml:trace contextRef="#ctx0" brushRef="#br3" timeOffset="1.40746E6">12712 9891 107 0,'-22'8'39'0,"1"-7"0"16,10 5-6-16,6 6-61 16,5-12-11-16,14 6 1 15,-3-3-2-15</inkml:trace>
  <inkml:trace contextRef="#ctx0" brushRef="#br3" timeOffset="1.40786E6">12728 10318 94 0,'28'20'41'15,"-5"-21"1"-15,18 5-2 16,2-9-34-16,11-1-3 15,3-6 1-15,2 1-1 16,-3-4-1-16,-4 0 0 16,-11-4-2-16,-8 2 1 15,-12 1-1-15,-13 1 2 16,-12 2-2-16,-8 4 0 0,-10 6 0 15,-12 5 0-15,0 9 0 16,-10 7 0-16,1 7-1 16,-2 9 2-16,5 4-2 15,5 2 2-15,7 0-1 16,11 3 0-16,12-7-1 15,17-6 2-15,14-7-3 16,15-12-2-16,16 4-11 16,1-20-25-16,16-4-2 15,-7-10 1-15,11-1-2 16</inkml:trace>
  <inkml:trace contextRef="#ctx0" brushRef="#br3" timeOffset="1.40818E6">13711 9802 109 0,'-10'11'40'16,"-6"2"1"-16,5 22-3 15,-5 3-36-15,0 10 1 16,-2 9-1-16,-3 6-1 15,2 5-1-15,4 0 0 16,6-1-2-16,3-8 0 0,11-3-4 16,-1-18-4-16,21 2-30 15,-3-19 1-15,13-4-2 16,-2-19 1-16</inkml:trace>
  <inkml:trace contextRef="#ctx0" brushRef="#br3" timeOffset="1.40857E6">13907 10268 100 0,'-27'-2'41'16,"1"15"2"-16,-11-1-4 16,14 12-32-16,-7 2-3 15,7 7-1-15,6-2-1 16,9 1 1-16,12-6-2 0,9-6 0 15,9-9 0-15,8-11 1 16,6-12-2-16,5-11 1 16,1-9 1-16,-4-10-2 15,-1-4 2-15,-7-7-2 16,-3 0 1-16,-7 1 1 15,-6 4-2-15,-10 9 0 16,-3 10 0-16,-4 11 0 16,-9 18 0-16,-3 14 0 15,-4 17 0-15,-3 14 0 16,3 7-2-16,-1 6 2 15,7 2-2-15,4-3-1 16,14-3-2-16,7-16-4 16,19 5-14-16,0-26-17 0,22-5-3 15,0-18 1-15,15-5-1 16</inkml:trace>
  <inkml:trace contextRef="#ctx0" brushRef="#br3" timeOffset="1.40889E6">14565 10138 86 0,'-28'9'41'0,"-14"0"-1"16,6 16 2-16,-5-6-17 16,11 7-22-16,8 1-1 15,13-1 1-15,10-3-2 16,13-5 0-16,14-6-1 15,7-6 0-15,5-1 0 16,0-3 1-16,-3-2-1 0,-5 3 2 16,-11 4-1-16,-8 7 0 15,-18 5 0-15,-8 5 0 16,-10 3 0-16,-4 8 0 15,-10-2 1-15,5 0-2 16,-1-2-2-16,5-7-1 16,7 1-2-16,-3-14-8 15,24 8-21-15,-12-19-10 16,12 0 0-16,-18-9 0 15</inkml:trace>
  <inkml:trace contextRef="#ctx0" brushRef="#br3" timeOffset="1.41734E6">7530 12158 64 0,'12'-28'37'16,"-3"11"-1"-16,-10 4 0 15,1 13-34-15,-13 17 0 16,2 12 1-16,-4 8 0 16,1 11 0-16,-6 7-1 15,6 6 1-15,0-2-1 0,7 1 0 16,4-11 0-16,5-4-1 15,8-11 1-15,6-8-2 16,6-9 1-16,7-10-2 16,3-8 2-16,6-12-1 15,2-7 0-15,0-8 2 16,1-5-2-16,-4-3 1 15,-6 0-1-15,-3 1 1 16,-6 5 0-16,-8 11 0 16,-14 19 0-16,15-7-1 15,-15 21 1-15,-5 15 0 16,2 10-1-16,-1 6 0 15,3 6 1-15,4 0-1 16,2-3 0-16,9-8 0 0,2-12 2 16,11-13-2-16,4-19 1 15,2-12 1-15,-2-16-1 16,2-11 2-16,-5-9-2 15,-3-3 1-15,-7-5-2 16,-8-1 1-16,-7 3-2 16,-3 6 0-16,-3 8-2 15,-3 5-2-15,2 13-3 16,-5-10-18-16,16 20-14 15,-5-4 0-15,17 11 0 16,-4-6 0-16</inkml:trace>
  <inkml:trace contextRef="#ctx0" brushRef="#br3" timeOffset="1.41774E6">8490 11966 76 0,'0'0'39'15,"-10"15"0"-15,5 11 1 16,-6 2-35-16,1 19 1 15,-5 7-2-15,1 9 0 16,-1 7-1-16,0 10 0 16,0-4-1-16,2-2-1 15,1-11 0-15,3-6-1 16,7-16 1-16,4-11-2 15,5-15 2-15,9-19-2 16,4-14 1-16,8-12 2 0,5-8-2 16,1-4 2-16,-2-1-1 15,2 0-1-15,-7 9 1 16,-4 12 0-16,-5 14-1 15,-7 12 0-15,-3 15-1 16,-4 7-1-16,1 4 0 16,0 3-1-16,6 1-1 15,1-8-2-15,11-1 0 16,-2-15-3-16,12 2-2 15,-7-26-11-15,20 13-11 16,-12-17-4-16,4-1-1 16,-9-9 4-16</inkml:trace>
  <inkml:trace contextRef="#ctx0" brushRef="#br3" timeOffset="1.4181E6">8960 12317 78 0,'-16'2'40'16,"-10"4"-1"-16,4 19 0 15,-8 2-30-15,7 14-1 16,-1 2-4-16,7 3-1 15,2-2-1-15,10-3 0 16,7-11-1-16,9-8-1 16,9-10 1-16,8-15-1 15,6-10 0-15,3-7 2 16,0-9-1-16,0-3 1 15,-5-4-2-15,-4 2 1 16,-7 0-1-16,-5 5 1 16,-4 10-1-16,-11 3-1 15,-1 16 1-15,0 0 0 0,-11 13 0 16,4 9 0-16,0 7 0 15,3 3-2-15,4 2 1 16,3-4-1-16,11-6-1 16,6-12-3-16,13-8-3 15,0-31-17-15,24 5-8 16,-11-24-4-16,17-3-1 15,-8-13 0-15</inkml:trace>
  <inkml:trace contextRef="#ctx0" brushRef="#br3" timeOffset="1.41827E6">9607 11985 86 0,'-15'26'39'0,"-11"15"-1"0,3 23 1 16,-5 2-35-16,8 13 1 16,3 1-2-16,4-3-3 15,12-4-2-15,1-19-7 16,21 1-21-16,-10-26-11 15,9-8 1-15,-7-21-1 16</inkml:trace>
  <inkml:trace contextRef="#ctx0" brushRef="#br3" timeOffset="1.41846E6">9376 12252 101 0,'-15'8'42'0,"24"7"1"0,1-11-2 16,12 0-39-16,14-3-1 15,11-5-4-15,9 11-11 16,-5-18-22-16,17 10-5 16,-5-7-1-16,5 8-1 15</inkml:trace>
  <inkml:trace contextRef="#ctx0" brushRef="#br3" timeOffset="1.41879E6">10369 12328 87 0,'-17'-10'40'0,"17"10"3"16,-8-10-3-16,8 10-35 16,0 0 0-16,-10 12-1 15,7 6-1-15,1 8 0 16,-2 5-2-16,-1 5 1 15,0 3-3-15,2-4-1 16,2-1-1-16,1-13-3 16,12-1-13-16,-12-20-18 15,26-18-3-15,-9-10-3 16,9-7 3-16</inkml:trace>
  <inkml:trace contextRef="#ctx0" brushRef="#br3" timeOffset="1.41893E6">10420 12120 89 0,'-21'-20'40'0,"-8"0"2"16,8 15-1-16,-8 1-35 15,18 9-1-15,11-5-5 16,0 0-7-16,24 18-24 16,-2-19-10-16,14 5 0 15,1-6-2-15</inkml:trace>
  <inkml:trace contextRef="#ctx0" brushRef="#br3" timeOffset="1.41931E6">11130 11921 80 0,'-7'-37'41'0,"0"11"0"16,-12-6 0-16,0 10-33 15,-6 1-3-15,3 10 2 16,-4 7-4-16,-1 13 3 15,-1 10-4-15,3 13-2 16,-3 9 1-16,5 12-2 16,1 10 2-16,5 6-2 0,4 0 1 15,7 1-1-15,6-3-1 16,4-8 1-16,11-5-4 15,-3-18-5-15,18 3-24 16,-14-24-9-16,5-4 1 16,-10-17-2-16</inkml:trace>
  <inkml:trace contextRef="#ctx0" brushRef="#br3" timeOffset="1.41949E6">10745 12218 114 0,'-18'0'42'0,"-7"-4"1"16,19 20-13-16,6-16-26 15,0 0-2-15,34 6-1 0,2-12-3 16,18 3-6-16,-2-19-18 16,27 13-16-16,-2-11-1 15,11 9 0-15,-7-6-1 16</inkml:trace>
  <inkml:trace contextRef="#ctx0" brushRef="#br3" timeOffset="1.41988E6">11420 12395 101 0,'0'0'43'0,"0"0"-1"0,0 0-2 16,0 0-43-16,10-29-10 16,19 18-27-16,-7-5-2 15,10 6 0-15,-6-2-1 16</inkml:trace>
  <inkml:trace contextRef="#ctx0" brushRef="#br3" timeOffset="1.42005E6">11884 12382 103 0,'-14'5'42'16,"-5"-8"-2"-16,19 3-4 15,-10-13-45-15,5-5-29 0,20 5-4 16,0-7 1-16,17 4-1 15</inkml:trace>
  <inkml:trace contextRef="#ctx0" brushRef="#br3" timeOffset="1.42022E6">12288 12284 97 0,'-8'25'42'0,"-11"-8"0"16,8 1-1-16,-8-8-39 15,19-10-4-15,0 0-8 16,1-16-29-16,23 4-3 15,0-11 1-15,14 7-1 16</inkml:trace>
  <inkml:trace contextRef="#ctx0" brushRef="#br3" timeOffset="1.4204E6">12690 12294 102 0,'-1'11'44'0,"2"5"1"16,-1-16-2-16,-12 3-38 15,17-16-3-15,7-7-2 16,7-3-3-16,2-16-8 15,19 15-14-15,-11-16-18 16,10 7-1-16,-2-2-1 16,2 8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30T23:38:22.58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2510 1448 67 0,'0'-47'39'0,"0"47"-1"16,0 0 2-16,5-53-34 15,-5 53 2-15,0 0-1 16,-9-63-2-16,9 63 0 15,0 0-1-15,-42-58-1 16,42 58-1-16,-59-23 3 16,59 23-2-16,-104 4-1 15,6 30 0-15,-5 25 0 16,-16 2-2-16,14 27 1 15,13 14-1-15,33 2-1 16,28-10 1-16,43-16-1 0,24-17 2 16,23-18-1-16,24-22 0 15,24-26 1-15,16-28-1 16,13-21 2-16,3-20-1 15,-70 31 0-15,-1-9 0 16,-4 1 1-16,-2-3-1 16,-8-4-2-16,-4 2 2 15,-8 5-1-15,-3 5 0 16,-39 46 1-16,48-66-1 15,-6 43 1-15,-42 23-1 16,-14 55 2-16,-15 14-2 16,0 33-2-16,5 22-5 15,1 2-32-15,24-1-5 16,20-39-1-16,16-17 0 0</inkml:trace>
  <inkml:trace contextRef="#ctx0" brushRef="#br0" timeOffset="436.8056">4193 1437 111 0,'0'0'42'0,"26"-7"1"15,-26 7-2-15,0 0-40 16,75-25-2-16,-75 25-2 15,86-28-5-15,-32 12-28 16,0 5-6-16,2 4 3 0,22 4-3 16</inkml:trace>
  <inkml:trace contextRef="#ctx0" brushRef="#br0" timeOffset="624.008">4201 1906 110 0,'-31'-1'41'0,"31"1"2"15,12-37-4-15,32 3-37 16,26-7-3-16,21-8-4 16,26-2-34-16,1 1-2 15,10 9 1-15,0 4-3 0</inkml:trace>
  <inkml:trace contextRef="#ctx0" brushRef="#br0" timeOffset="2886.037">5433 2223 91 0,'12'-1'40'0,"23"-7"0"16,31 3-1-16,23-14-38 16,42 0 1-16,38-3 0 15,36-3 1-15,41-4 0 16,29-5 0-16,33-7-1 15,21-1 1-15,8 4-1 16,-8 1 0-16,-21 2-3 0,-20 5-3 16,-21 9-36-16,-58 5-1 15,-44 15-1-15,-49 2-1 16</inkml:trace>
  <inkml:trace contextRef="#ctx0" brushRef="#br0" timeOffset="3744.048">6769 2744 83 0,'0'-14'38'0,"0"14"0"16,0 0-2-16,0 0-31 15,-9 23-2-15,4 9 2 16,-13 6 0-16,2 14 0 16,-11 7-2-16,3 6 1 15,-3 0-2-15,3-1 0 16,2-8 0-16,6-9-2 15,6-13 1-15,7-13 0 16,3-21 0-16,16-6 0 16,3-22 0-16,3-12 0 15,4-16 0-15,3-5 0 16,1-8 0-16,0-6-1 15,-4 5 0-15,-1 0 0 16,-8 12 0-16,-3 10-1 0,-4 13 2 16,-4 9-2-16,-3 12 0 15,-3 14 1-15,4 19 0 16,-2 5 1-16,0 5-1 15,10 1 2-15,6 2-2 16,14-3 1-16,11-8 0 16,10-11 1-16,12-13-1 15,7-9-1-15,6-12 1 16,-1-6-1-16,-4-7 2 15,-10 2-3-15,-9 1 2 16,-14 5-1-16,-10 7 1 16,-11 9-1-16,-6 16 1 15,-9 13 0-15,-8 16-1 16,-1 14 3-16,-4 13-3 0,-4 9 0 15,1 9 0-15,0 5 0 16,1-2-2-16,3-8-3 16,13 3-16-16,-6-31-20 15,15-3-1-15,-3-28-1 16,13-10-2-16</inkml:trace>
  <inkml:trace contextRef="#ctx0" brushRef="#br0" timeOffset="6505.2834">12415 1100 87 0,'0'0'40'16,"2"-94"-1"-16,-2 94 0 15,-4-75-39-15,4 75 1 0,0 0 2 16,0 0-2-16,-15 3 1 15,-6 72-1-15,-1 37 2 16,-7 29-1-16,-3-4 0 16,3 9 0-16,2 4-2 15,8-18 2-15,10-41-2 16,6-20 1-16,5-14-3 15,4-19 3-15,7-14-1 16,1-18 1-16,4-12-1 16,2-14 1-16,2-13 0 15,0-11-1-15,2-8 2 16,4-7-2-16,2-3 2 15,5 3-2-15,6 5 1 16,3 10-1-16,4 9 2 16,7 15-2-16,-2 12 0 0,1 14 1 15,-5 16-1-15,-6 12 1 16,-14 8-2-16,-15 8 1 15,-15 2 0-15,-16 1 1 16,-15 6-1-16,-17-7 0 16,-9-8-1-16,-4-10 1 15,-3-9-3-15,9-14-2 16,3-20-8-16,25-1-27 15,7-20 0-15,26-4-1 16,9-9 0-16</inkml:trace>
  <inkml:trace contextRef="#ctx0" brushRef="#br0" timeOffset="6895.2884">13150 1693 93 0,'13'2'39'0,"-4"10"2"15,-14-2-4-15,1 13-32 16,-10 1 1-16,1 7-1 15,-4 6-1-15,-1 5-2 16,-5 1 2-16,7 4-4 16,2-6 2-16,6-1-1 15,12-10-1-15,12-6 0 16,14-17 1-16,14-11-1 15,12-12 1-15,10-16-1 16,6-11 1-16,4-8 2 16,-5-7-3-16,-1-2 3 15,-12 4-3-15,-11 8 2 0,-12 11-1 16,-8 6 0-16,-15 13-1 15,-12 18 0-15,0 0 0 16,-12 36-1-16,0-4 0 16,-1 7-1-16,9 1 1 15,5 1-3-15,19-3-2 16,6-21-9-16,30-8-26 15,6-26 1-15,24-12-2 16,8-23 0-16</inkml:trace>
  <inkml:trace contextRef="#ctx0" brushRef="#br0" timeOffset="7098.091">14644 1173 107 0,'30'-84'43'0,"-25"62"1"15,-32 31-2-15,-12 45-37 16,-22 53-4-16,-10 27 0 15,3 7-3-15,14-2-2 16,21-16-3-16,19-42-16 16,25-6-19-16,0-27-1 15,14-21 1-15,-3-21 1 16</inkml:trace>
  <inkml:trace contextRef="#ctx0" brushRef="#br0" timeOffset="7222.8926">14377 1583 115 0,'-25'-38'44'16,"-2"5"-1"-16,17 11 0 0,6 9-40 15,22 0-6-15,34 1-35 16,5 1-5-16,28 1 0 16,15-6-1-16</inkml:trace>
  <inkml:trace contextRef="#ctx0" brushRef="#br0" timeOffset="7612.8976">15866 1312 99 0,'7'-47'37'15,"-7"47"3"-15,0 0-2 16,34-67-36-16,-34 67 0 15,0 0 0-15,46-32 0 16,-36 45-1-16,14 19 3 16,-2 20-3-16,-12 25-1 15,-14 20 0-15,-10 18 0 16,-8 5 0-16,2-5-2 15,14-33-2-15,6-19-3 0,23-14-25 16,-3-28-6-16,18-18-2 16,-2-23 0-16</inkml:trace>
  <inkml:trace contextRef="#ctx0" brushRef="#br0" timeOffset="7815.7002">16147 1228 118 0,'-25'-104'44'15,"25"104"1"-15,-10-95-2 16,10 95-41-16,25-83-2 16,-25 83-1-16,61-67-1 15,-61 67-5-15,96-37-11 0,-42 30-23 16,5 7-2-16,-12 3 0 15,13 4 0-15</inkml:trace>
  <inkml:trace contextRef="#ctx0" brushRef="#br0" timeOffset="8018.5028">15957 1616 116 0,'-50'19'43'0,"31"-7"1"15,19-12-2-15,55-25-41 16,17-1 0-16,20-9-1 15,17 2-2-15,6-1-1 16,4 8-5-16,-16-1-28 0,4 19-6 16,-25 10 0-16,-11 16-2 15</inkml:trace>
  <inkml:trace contextRef="#ctx0" brushRef="#br0" timeOffset="8782.9126">16797 1695 91 0,'0'0'38'0,"-11"-6"0"16,11 6-1-16,-11 7-32 15,11-7-1-15,-6 14-1 16,6-14-1-16,-4 19 0 15,4-19-1-15,-4 18 0 16,4-18 0-16,0 13 0 16,0-13 0-16,0 0 0 15,0 0 0-15,0 0 0 16,0 0 0-16,11 1 1 15,-11-1-1-15,0 0 0 16,0 0 0-16,0 0-1 16,0 0 1-16,0 0-1 0,0 0 0 15,0 0 1-15,0 0-1 16,0 0-1-16,0 0 2 15,0 0-1-15,0 0 0 16,0 0-1-16,0 0 1 16,0 0 0-16,4 11 0 15,-4-11 1-15,-4 21-1 16,1-4 0-16,-2 2 0 15,2 3 1-15,-3 4-1 16,0 2 1-16,-2 0-1 16,2 1 0-16,0-4 0 15,2 3-1-15,3-8 1 16,3-1 0-16,9-13 0 15,6-9 0-15,11-7 0 0,5-7 0 16,9-9 0-16,4-8 1 16,-1-3-1-16,3-4 1 15,-6 4 0-15,-8 5 0 16,-7 4 0-16,-6 8 0 15,-8 5-1-15,-13 15 0 16,0 0 1-16,-2 18-2 16,-7 9 2-16,0 6-2 15,-2 4 1-15,2 9 0 16,-1-3-1-16,5 1 0 15,5-6-3-15,0-20-16 16,19 8-20-16,-19-26-4 16,27 5 1-16,-15-22-1 15</inkml:trace>
  <inkml:trace contextRef="#ctx0" brushRef="#br0" timeOffset="9219.7182">17845 1504 99 0,'0'0'40'0,"32"-6"1"16,4-9-3-16,16-7-41 15,25 1-6-15,-5-4-30 16,15 1 0-16,-10 2 0 0,-3 13-1 15</inkml:trace>
  <inkml:trace contextRef="#ctx0" brushRef="#br0" timeOffset="9391.3204">17881 1837 102 0,'-48'26'42'16,"31"-4"0"-16,17-22-1 15,41-20-40-15,29-3-4 16,21-19-14-16,30 7-23 15,8-6 0-15,18 2-2 16,5-3 0-16</inkml:trace>
  <inkml:trace contextRef="#ctx0" brushRef="#br0" timeOffset="10420.9336">19314 748 43 0,'0'0'37'15,"0"0"1"-15,0 0 0 16,0 0-24-16,0 0-3 15,0 0-2-15,0 0-1 16,0 0-3-16,15 68-1 16,-21 43-2-16,3 25 2 15,-10 20-2-15,-6-7 0 16,0 3-1-16,0-5-1 15,-1-25-2-15,6-37-4 16,21-12-24-16,-3-34-11 16,17-20 1-16,2-23 0 0</inkml:trace>
  <inkml:trace contextRef="#ctx0" brushRef="#br0" timeOffset="10670.5368">19462 881 99 0,'-9'-55'44'0,"3"-3"-1"16,6 58 0-16,1-92-40 15,-1 92-3-15,38-67 1 16,-38 67-1-16,69-29 0 15,-23 22 0-15,4 5-2 0,7 1-4 16,4-3-8-16,-3 5-29 16,5 2 3-16,-4 1-1 15,-6 3-2-15</inkml:trace>
  <inkml:trace contextRef="#ctx0" brushRef="#br0" timeOffset="10888.9396">19684 999 106 0,'-114'79'43'0,"26"-2"1"16,25-14-3-16,48-14-39 16,31-26-1-16,49-17 0 15,-65-6-2-15,91-3-2 0,-2-2-3 16,-42 2-17-16,15 8-18 15,34 0 0-15,-1 11-2 16,-20 6 0-16</inkml:trace>
  <inkml:trace contextRef="#ctx0" brushRef="#br0" timeOffset="11450.5468">20099 1622 83 0,'-2'-19'40'0,"2"19"0"15,0 0 0-15,-12-8-31 16,-2 11-5-16,14-3 0 15,-23 23-1-15,10 2-1 16,-2 2 0-16,3 9-1 16,-2 1 0-16,6 4-1 15,4-3 1-15,5 2-1 16,9-8 1-16,5-7-1 15,6-10 0-15,9-10 1 16,1-10 0-16,6-7-1 16,0-10 1-16,-2-5 0 15,-2-7-1-15,-1-2 2 16,-8-2-3-16,-2 4 2 15,-5 3-1-15,-4 8 0 0,-4 7 0 16,-9 16 0-16,0 0-1 16,6 18 1-16,-9 10 0 15,0 7-1-15,3 3 2 16,6 2-1-16,1-1 1 15,5-3-1-15,4-9 2 16,9-8-1-16,2-11 1 16,3-9 0-16,4-14-1 15,-1-9 1-15,1-11-1 16,-3-10 0-16,-3-1-2 15,-4-6 1-15,-3 4-4 16,-7-4-1-16,4 14-10 16,-20-4-26-16,17 18-2 15,-8 2 0-15,7 10 0 0</inkml:trace>
  <inkml:trace contextRef="#ctx0" brushRef="#br0" timeOffset="11684.5498">21252 1338 112 0,'0'0'43'0,"0"0"-1"16,0 0-1-16,42-51-40 15,-42 51-1-15,47-24-2 16,-47 24-2-16,56-25-18 0,-56 25-18 16,62-20-1-16,-62 20 1 15,66-13-3-15</inkml:trace>
  <inkml:trace contextRef="#ctx0" brushRef="#br0" timeOffset="11856.152">21267 1563 110 0,'-7'15'42'15,"18"-2"1"-15,8-12-3 16,17-5-41-16,17-1-10 16,1-10-28-16,14-1-2 15,-1-7-1-15,20 1 0 16</inkml:trace>
  <inkml:trace contextRef="#ctx0" brushRef="#br1" timeOffset="20732.6658">22168 1319 64 0,'-6'-14'36'0,"6"14"0"15,0 0-1-15,3-12-24 16,9 16-3-16,-12 7 0 15,5 11-1-15,-8 8-2 16,-1 11-1-16,-9 3-1 16,-1 10 0-16,-5 1-2 15,-3 4 0-15,-3-6 0 16,2-7 0-16,5-8 0 0,3-8-1 15,7-10 0-15,8-20 0 16,0 0 0-16,16-23 0 16,5-8 0-16,2-11 0 15,1-8 1-15,4-12 0 16,-28 62 1-16,32-69-1 15,-32 69 1-15,29-73-1 16,-29 73 1-16,30-65-1 16,-30 65 0-16,22-55 0 15,-22 55 0-15,0 0-1 16,26-70 1-16,-4 59-1 15,-9 6 0-15,9 16 0 16,-2 6 0-16,9 3 0 16,9-7 0-16,11-7 1 0,-49-6-1 15,62-3 2-15,-62 3 0 16,69-15-1-16,-69 15 1 15,77-12-1-15,-77 12 0 16,58-7 0-16,5 10-1 16,-11 8-1-16,-10 12 0 15,-15 13-1-15,-10 8-1 16,-11 11 0-16,-7 4-2 15,0-6-1-15,15-2-7 16,-4-21-17-16,25-2-11 16,2-11 1-16,18-9 0 15,2-14 1-15</inkml:trace>
  <inkml:trace contextRef="#ctx0" brushRef="#br1" timeOffset="21263.0726">23644 1353 108 0,'0'0'41'16,"8"-49"1"-16,-8 49-2 15,0 0-34-15,-27-52-3 16,27 52 1-16,-56-7-1 16,-2 27-1-16,-6 15 0 15,-7 6-1-15,11 10 0 16,3 8 1-16,19 3-2 15,33-15 0-15,11-8 0 16,17-17 0-16,16-14 0 16,12-15 0-16,5-12 0 0,8-15 0 15,1-14 0-15,-65 48 0 16,66-57 0-16,-66 57 0 15,59-62 0-15,-59 62 0 16,53-54 0-16,-26 15 0 16,4 27 0-16,-19 22 0 15,-2 31 0-15,-20 27 0 16,3 30 0-16,-15 25 0 15,0 22 0-15,-7 0 0 16,-2 3 0-16,-4-10 0 16,0-4 0-16,-5-20 0 15,0-10 0-15,-1-26 0 16,-1-15 0-16,-2-23 0 15,-1-24 0-15,-1-19 0 16,-6-28-11-16,15-3-9 0,-24-45-6 16,12 8-15-16,-18-26-4 15,-5-1-2-15,-12-9 2 16</inkml:trace>
  <inkml:trace contextRef="#ctx0" brushRef="#br1" timeOffset="23946.307">6725 976 98 0,'11'-74'39'16,"-11"74"1"-16,0 0-4 15,15-59-31-15,-15 59-1 16,0 0-2-16,0 0 0 15,0 0-1-15,0 0 1 16,0 0 1-16,0 0-1 16,4 76 1-16,0 11-2 0,4 23 1 15,-2 7-1-15,-5-10 1 16,0-4-2-16,4-4-1 15,-2-17-2-15,4-34-1 16,7-19-1-16,-1-26-7 16,19-14-25-16,-9-20-3 15,11-12 0-15,-34 43 0 16</inkml:trace>
  <inkml:trace contextRef="#ctx0" brushRef="#br1" timeOffset="24227.1106">6892 834 83 0,'-25'-68'43'16,"25"68"-2"-16,0 0 1 15,-22-66-15-15,22 66-25 16,0 0 1-16,0 0-1 15,47-42 0-15,-47 42 0 16,60-25-1-16,-60 25-1 16,83-38 1-16,-37 17-1 15,3-1-1-15,-1 2-1 16,1 3-2-16,2 7-4 15,-51 10-23-15,89-15-11 16,-89 15 1-16,71 7-2 16,-71-7 3-16</inkml:trace>
  <inkml:trace contextRef="#ctx0" brushRef="#br1" timeOffset="24429.9132">7134 991 82 0,'-46'40'41'0,"46"-40"-2"16,-78 70 2-16,78-70-15 15,-51 56-22-15,51-56-1 16,0 0 0-16,0 0-1 16,0 0 0-16,50 26-1 15,-50-26-3-15,77-22-4 16,-29 7-16-16,-1-3-19 15,1 2-1-15,-1 3 0 16,-1 3 0-16</inkml:trace>
  <inkml:trace contextRef="#ctx0" brushRef="#br1" timeOffset="24991.5204">7590 1425 99 0,'2'-15'38'0,"-2"15"1"16,0 0-3-16,0 0-31 15,-14 1 0-15,14-1-2 16,-6 18 0-16,4-1-1 16,-3 7 0-16,2 6-1 15,-3 6 0-15,4-1 0 16,0-1 0-16,5 1 0 15,5-11 0-15,6-9 0 16,5-10 0-16,9-16 0 16,9-11 1-16,5-10-1 0,2-7 0 15,1-7 0-15,-3 0 0 16,-4 4 0-16,-8 3 0 15,-7 8 0-15,-9 13 0 16,-14 18 0-16,0 0 0 16,-3 27-1-16,-5 6-1 15,-3 7 1-15,6 5-3 16,-1-2-3-16,14 0-26 15,-7-8-11-15,11-9 1 16,-2-10-2-16</inkml:trace>
  <inkml:trace contextRef="#ctx0" brushRef="#br0" timeOffset="28985.1716">1268 4699 94 0,'9'-16'38'15,"-16"1"1"-15,7 15-9 16,-34 5-24-16,-3 18-1 15,-16 7-1-15,-4 13-2 0,-6 8 0 16,-1 3-1-16,2 2 0 16,13-2-1-16,14-7 1 15,19-8-1-15,18-11 1 16,22-9-2-16,21-9 1 15,19-5 0-15,7-2 0 16,6-2 1-16,-2 0-1 16,-3 4 1-16,-13 4-1 15,-12 8 1-15,-21 8 0 16,-19 8-1-16,-16 5 0 15,-12 1-1-15,-7 1-1 16,-3-9-2-16,8 0-4 16,-3-27-10-16,26-4-21 15,8-19 1-15,19-11-2 0,11-15 2 16</inkml:trace>
  <inkml:trace contextRef="#ctx0" brushRef="#br0" timeOffset="29250.375">1822 4855 94 0,'-12'-1'39'15,"-14"12"0"-15,1 19-1 16,-1 6-33-16,-1 10-2 16,5 6 0-16,7 2-2 15,7-1 1-15,11 1-1 16,11-10 2-16,19-10-2 15,5-19 0-15,9-12 1 16,7-17 0-16,1-12 0 16,-3-15-2-16,-6-6 0 0,-8-8-2 15,-13-5 0-15,-6 4-5 16,-15-8-10-16,9 22-13 15,-22 0-11-15,5 20 1 16,-7 8-2-16</inkml:trace>
  <inkml:trace contextRef="#ctx0" brushRef="#br0" timeOffset="29921.1836">3639 4965 75 0,'18'-21'38'15,"-17"-6"-1"-15,-5 12 2 0,-16-1-29 16,-5 14-3-16,-15 6-2 15,-4 13-1-15,-12 12-1 16,-3 16 0-16,-5 9 1 16,5 12-2-16,6 2 1 15,10 4-1-15,15-2 0 16,18-4 0-16,23-14 0 15,23-15-1-15,23-19-1 16,18-19 1-16,16-20-1 16,10-17 0-16,1-14 0 15,3-12 0-15,-9-8-1 16,-11-1 1-16,-16 3-1 15,-17 8 2-15,-14 10-2 16,-15 12 2-16,-11 10 0 0,-12 11-1 16,-2 19 0-16,-22 19 1 15,4 15 0-15,-5 16-1 16,2 11 1-16,3 8-2 15,7 8 1-15,6 4-3 16,18-2 0-16,7-17-4 16,21-2-9-16,1-28-6 15,25-1-13-15,-5-26-7 16,11-9 0-16,-5-22 1 15</inkml:trace>
  <inkml:trace contextRef="#ctx0" brushRef="#br0" timeOffset="30139.5864">4677 5183 107 0,'-9'15'41'0,"0"-9"1"16,9-6-3-16,28 5-38 15,6-12-1-15,14-2-1 16,4-3-1-16,7 4-2 15,-1-6-5-15,9 19-12 16,-26-6-17-16,-2 13-3 16,-23 1 0-16,-9 10 1 15</inkml:trace>
  <inkml:trace contextRef="#ctx0" brushRef="#br0" timeOffset="30295.5884">4712 5532 107 0,'-46'23'41'0,"24"0"2"15,8-19-2-15,14-4-39 16,51-15-1-16,13-9-6 15,26 8-9-15,3-23-7 16,34 12-18-16,0-12-3 16,22 8-3-16,-5-5 2 15</inkml:trace>
  <inkml:trace contextRef="#ctx0" brushRef="#br0" timeOffset="31434.403">7108 4905 75 0,'10'-13'39'0,"-10"-2"-1"15,0 15 0-15,-14-6-32 16,-1 14-3-16,-2 5-1 15,3 11 1-15,-4 9 0 16,2 10-1-16,-1 8 1 16,2 11-1-16,1 4 1 15,3-1-2-15,0-1 2 16,4-5-2-16,-1-11 0 0,6-6 0 15,-2-15 0-15,3-8 0 16,1-19 0-16,10-18 0 16,3-10 0-16,4-17-1 15,5-12 0-15,2-10 2 16,3-10-2-16,4-4 1 15,-1-1-2-15,-3 10 2 16,-2 6-2-16,-7 14 2 16,-3 11 0-16,-4 14-2 15,-2 17 2-15,-9 10-1 16,14 27 0-16,-8 3 0 15,2 7 0-15,7 4 0 16,5 2 0-16,11-3 0 16,6-7 0-16,12-13 1 0,7-11-1 15,14-14 1-15,6-14 0 16,2-14 0-16,3-10 0 15,-7-10 0-15,-4-2 0 16,-10 2-1-16,-13 5 1 16,-11 8 0-16,-13 8 0 15,-10 14-1-15,-13 18 0 16,-1 18 1-16,-12 20-1 15,-3 17 0-15,-6 12 1 16,4 10-2-16,-2 10 2 16,6 5-2-16,9-3-1 15,8-12-2-15,20-7-3 16,8-26-8-16,31 2-7 15,-8-37-8-15,31 0-11 0,-4-25-2 16,12-6 2-16</inkml:trace>
  <inkml:trace contextRef="#ctx0" brushRef="#br0" timeOffset="31606.0052">8735 5236 110 0,'-35'10'43'0,"8"4"0"15,-1-17-3-15,20-13-41 16,8 16-4-16,19-32-10 15,28 24-7-15,-6-17-17 16,29 10-3-16,-2-8 0 16,22 7 0-16</inkml:trace>
  <inkml:trace contextRef="#ctx0" brushRef="#br0" timeOffset="57486.737">9590 4846 58 0,'-7'-33'37'15,"3"9"1"-15,-21-7 0 16,3 22-19-16,-28-10-11 15,1 16-1-15,-16 7-2 16,-2 15-1-16,-4 10-1 16,0 12 0-16,10 11 0 15,9 3-2-15,16 4 1 16,13-1-1-16,17-5 0 0,16-9-1 15,16-11 1-15,21-14-1 16,10-16 0-16,14-13 2 16,7-12-3-16,3-14 1 15,-2-7-1-15,-7-7 2 16,-5-6-2-16,-17 2 2 15,-9 2-2-15,-14 7 0 16,-9 5 1-16,-8 10 0 16,-4 11-1-16,-6 19 1 15,0 0 0-15,9 41 0 16,-4 16 1-16,2 22-2 15,-1 22 2-15,-1 15 0 16,0 15 1-16,-4 4 0 16,-7-1 2-16,-5-6-1 0,-12-12 0 15,-9-17 1-15,-10-17-1 16,-6-16 0-16,-8-23-1 15,-4-19-2-15,-2-15-5 16,0-25-4-16,19-8-31 16,-6-27 0-16,16-8-3 15,3-16-2-15</inkml:trace>
  <inkml:trace contextRef="#ctx0" brushRef="#br0" timeOffset="58063.9444">6399 5828 101 0,'-12'0'38'0,"12"0"0"15,20 9-9-15,20-5-28 16,22-7 0-16,25-1 0 15,34-8 1-15,28-6 0 16,31-4-2-16,29-9 3 16,26-2-3-16,22-6 3 15,11 1-4-15,11 5 4 16,0 5-2-16,-1 4 0 15,-7 3 0-15,-13 3 0 16,-13 2-1-16,-22 1 0 0,-14-4-1 16,-20 4-3-16,-29-8-2 15,-20 10-19-15,-45-12-13 16,-23 12-2-16,-42-2 0 15,-30 15 0-15</inkml:trace>
  <inkml:trace contextRef="#ctx0" brushRef="#br0" timeOffset="58859.5546">8171 6269 69 0,'0'0'37'0,"0"0"-1"16,0 10 1-16,0-10-18 15,-6 30-15-15,3-2 0 0,-1 11-2 16,-1 9 1-16,-1 11 1 15,-7 6-2-15,3 4 1 16,-3-1-1-16,2-6 0 16,0-9-2-16,4-11 3 15,1-16-2-15,6-26 0 16,0 0-1-16,12-26 1 15,2-16-1-15,-1-10 0 16,5-11 2-16,-1-5-3 16,2-6 2-16,-4 4-2 15,0 7 2-15,-2 10-2 16,-3 8 2-16,-3 15-1 15,0 14 1-15,-7 16 0 16,8 11 0-16,-4 12-1 0,1 8 1 16,3 3 0-16,7 2 0 15,9 1 0-15,8-12 0 16,10-8 0-16,10-16 0 15,9-14 1-15,7-12 0 16,0-12-1-16,-1-11 1 16,-2-2 0-16,-11-2 0 15,-12 7 0-15,-8 4-2 16,-10 13 0-16,-9 9 0 15,-15 19 0-15,0 0 0 16,4 36 0-16,-9 9 0 16,-4 9 0-16,3 13 0 15,1 7 0-15,3 7 0 16,3-8-10-16,19 9-23 0,-5-22-6 15,17-1-4-15,2-21 1 16,20-7-3-16</inkml:trace>
  <inkml:trace contextRef="#ctx0" brushRef="#br0" timeOffset="59795.5666">7286 7246 80 0,'-16'2'39'0,"14"-15"-2"16,29-8 3-16,20-19-33 15,44-8 0-15,30-21 0 0,36-8-1 16,29-18 0-16,22-6-3 16,12-9 1-16,8 2-3 15,-8 2 1-15,-19 7-2 16,-22 10 2-16,-26 15-3 15,-33 13 2-15,-29 14-1 16,-21 16 0-16,-31 8-2 16,-20 15-1-16,-19 8-1 15,-14 14-1-15,-11-1-4 16,7 14-28-16,-15-9-3 15,9 11 1-15,-4-8-1 16</inkml:trace>
  <inkml:trace contextRef="#ctx0" brushRef="#br0" timeOffset="60325.9734">6504 5762 47 0,'6'-14'35'16,"-6"14"2"-16,21-11 1 15,-13-5-21-15,12 13-6 16,2-15-1-16,22-2-1 16,17-16-2-16,32-16-1 15,28-19-1-15,31-12 0 16,28-18-2-16,20-10-1 15,11-8-1-15,5 1 0 0,-12 6-1 16,-15 9 1-16,-29 18-1 16,-27 13-1-16,-32 20-1 15,-28 13-2-15,-26 24-5 16,-42 5-29-16,-10 21-3 15,-29 3 0-15,-9 13-2 16</inkml:trace>
  <inkml:trace contextRef="#ctx0" brushRef="#br0" timeOffset="61199.5846">10181 4345 78 0,'-36'-22'39'15,"1"6"-1"-15,-8-8 1 16,2 10-34-16,-10-6-3 15,-1 3-1-15,-4 8-2 16,-5 1 1-16,-7 11-1 16,-6 8 1-16,-16 12 1 15,-5 9 0-15,-5 11 0 16,-2 13 1-16,-3 9 0 0,1 13 0 15,-6 5 0-15,7 9-1 16,10 4 1-16,12 4-1 16,7 5 0-16,16 1 0 15,14 3 0-15,17-5-2 16,22 3 2-16,20-6-1 15,23 0 1-15,13-3 0 16,15-4 1-16,10-4-1 16,12-7 1-16,10-7-1 15,9-12 2-15,4-12-2 16,6-17 0-16,10-16 1 15,10-30 0-15,11-23 0 16,9-26-2-16,5-25 3 16,5-25-4-16,2-18 1 0,-7-13-1 15,-16-7 1-15,-22-1-3 16,-25 4 2-16,-38 2 1 15,-33 13-2-15,-44 14 1 16,-41 12 1-16,-33 15-1 16,-31 16 0-16,-27 11 2 15,-14 12-3-15,-5 10 0 16,1 4-6-16,27 15-30 15,1-3-2-15,32 10-1 16,17-4-2-16</inkml:trace>
  <inkml:trace contextRef="#ctx0" brushRef="#br0" timeOffset="61963.9944">4719 4182 86 0,'-82'-18'37'16,"-3"8"0"-16,-9-1-1 16,1 9-34-16,-8 4-1 15,-1 6 0-15,-7 7 1 16,-6 6 0-16,-13 9 0 15,-8 13-1-15,-8 6 1 16,2 16-1-16,1 13 1 0,2 13-1 16,-1 13 0-16,9 13 0 15,18 8 0-15,14 10-1 16,19 11 1-16,18 3-1 15,21 5 2-15,21 0-1 16,33 3 2-16,26-7-2 16,32-13 1-16,31-17 0 15,33-24 1-15,26-28-2 16,29-33 0-16,28-38 1 15,14-42-1-15,7-38 1 16,4-32-2-16,-13-27 0 16,-16-22-1-16,-24-10 1 15,-36-10-1-15,-38 0 1 16,-44 5-2-16,-41 9 0 0,-46 9 3 15,-39 15 0-15,-31 22-2 16,-33 25 1-16,-23 28 0 16,-18 34-1-16,-8 41-2 15,-8 32-3-15,17 50-16 16,-1 19-19-16,16 36 2 15,9 13-4-15,28 24 2 16</inkml:trace>
  <inkml:trace contextRef="#ctx0" brushRef="#br0" timeOffset="62681.6036">4049 8608 75 0,'18'-18'37'0,"-26"-1"-1"15,-12 7 2-15,-27-1-34 16,-9 4 1-16,-15 1 0 16,-11 12 0-16,-18 9-1 15,-4 19 1-15,-9 17-1 16,0 16 1-16,3 16 0 15,11 15-2-15,13 5 1 16,22 5-1-16,25-6 0 16,29-12-1-16,37-24-1 15,38-27 0-15,27-32 0 0,26-31 0 16,16-31 0-16,13-24-1 15,6-19 1-15,-7-8 0 16,-14-8-1-16,-15 1 1 16,-22 13-1-16,-23 11 0 15,-22 18 0-15,-20 18 1 16,-16 15-1-16,-14 25 0 15,-13 30 0-15,-9 29 0 16,-5 21 1-16,2 18 1 16,4 13-2-16,8 4 0 15,11 7-2-15,14-15-1 16,19-9-4-16,12-33-15 15,32-11-18-15,1-31-3 16,24-13 1-16,-5-25-2 0</inkml:trace>
  <inkml:trace contextRef="#ctx0" brushRef="#br0" timeOffset="62884.4062">5244 8576 107 0,'0'0'41'16,"19"18"2"-16,5-26-3 15,20-1-40-15,15-8 2 16,11-4-2-16,10-1-1 16,1-3-4-16,10 14-17 15,-19-6-18-15,-3 17 0 16,-31 4-3-16,-15 17 2 0</inkml:trace>
  <inkml:trace contextRef="#ctx0" brushRef="#br0" timeOffset="63056.0084">5104 9176 122 0,'-63'47'43'0,"35"-10"2"16,28-37-3-16,26 1-42 16,46-28 0-16,33-13-5 15,36 3-11-15,18-21-24 16,37 3-3-16,6-6 1 15,26 9-3-15</inkml:trace>
  <inkml:trace contextRef="#ctx0" brushRef="#br0" timeOffset="63726.817">8049 8533 95 0,'-34'-37'39'15,"-6"11"2"-15,-15-2-3 16,-10 16-33-16,-8 13-1 0,-7 17-1 16,-9 17-1-16,-3 15 1 15,1 16 0-15,8 9-1 16,15 4 1-16,18 0-2 15,20-7 2-15,26-12-2 16,27-18 2-16,25-19-2 16,30-24 0-16,23-17 0 15,15-19-2-15,8-16 2 16,-1-11-1-16,-3-7 1 15,-9-5-2-15,-11 3 1 16,-24 4-1-16,-18 11 1 16,-19 13 0-16,-15 11-1 15,-14 18 0-15,-10 16 1 0,-6 34-1 16,-9 20 0-16,1 29 2 15,-1 28-1-15,6 29 1 16,5 30-1-16,9 21 1 16,3 8 1-16,5 4-2 15,1-1 2-15,-4-14-3 16,-5-14 3-16,-11-25-2 15,-11-27 3-15,-17-25-3 16,-15-21 0-16,-13-27 0 16,-12-20 0-16,-15-18 0 15,-8-25 0-15,0-19 0 16,0-18-7-16,10-13 0 15,8-17-12-15,32 15-9 16,1-15-15-16,33 12 0 16,14-1-1-16,28 14 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30T23:42:41.14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989 15540 34 0,'0'0'33'0,"0"0"1"16,14-17-2-16,-8 0-30 16,9-3-2-16,7 0 0 15,3-5 1-15,8-4 0 0,3-2 0 16,6-9-2-16,9 0 1 15,7-7-1-15,9-5 0 16,9-3 0-16,9-3 1 16,8-4 0-16,9-2 0 15,5 0 2-15,7-6-1 16,13-1 2-16,5-4-1 15,7-3 0-15,4-4 0 16,14 0 0-16,8-3 0 16,9 0-1-16,10-3 1 15,11 1-1-15,8-6 1 16,12 0-1-16,14-3 0 15,10-2 1-15,10-4-1 16,11 2-1-16,11-4 2 0,6-1-1 16,6 2 0-16,8 1 0 15,5-1 0-15,5-1 0 16,7 2 1-16,5 1-1 15,10 0 0-15,5 3 0 16,8 3 0-16,3 7 0 16,4 1 1-16,6 11 0 15,-4 7-1-15,8 4 0 16,-1 6 1-16,9 11 0 15,2 1-1-15,9 3 0 16,1 3-1-16,5 3 2 16,5 4-2-16,-1 4 0 15,3 3 0-15,-5 9-1 16,0 2 1-16,-2 9 0 0,-2 5 0 15,-5 8 0-15,-4 6 0 16,-1 3 0-16,-7 7 1 16,0 3 1-16,-4 2-1 15,-2 6 2-15,44-1-1 16,-34 2-1-16,-3 3 0 15,2 1 0-15,45 3 0 16,-42 6-2-16,5 4 2 16,-4 9-4-16,-51 5 3 15,39 8 1-15,-4 5-1 16,-7 6 0-16,-52 3 0 15,33 7-1-15,-10 3 1 16,-10 0 0-16,-11 2 0 16,-8 3-1-16,-6-2 0 0,-7 1 1 15,-7 2-1-15,1 1 1 16,-7-4-1-16,-4 0 0 15,-8 0 0-15,-18-3-3 16,-10 9-6-16,-23-10-28 16,-20 7 0-16,-30-7-4 15,-21-2 2-15</inkml:trace>
  <inkml:trace contextRef="#ctx0" brushRef="#br0" timeOffset="6754.8866">12361 13443 56 0,'6'-11'39'0,"2"24"-1"16,-9 15 1-16,7 31-30 16,-12 15-5-16,3 23 0 15,-7 17-3-15,1 14 0 16,-3 8-2-16,-2-4 0 15,6-7-4-15,-1-26-11 16,14-10-21-16,-1-29-2 0,12-22 0 16,-1-31 0-16</inkml:trace>
  <inkml:trace contextRef="#ctx0" brushRef="#br0" timeOffset="6988.8896">12300 13403 78 0,'-2'-10'43'16,"13"7"-3"-16,6-7 1 16,15-5-38-16,10 2-2 15,17-4 0-15,11-4-1 0,11-2 0 16,8-2-2-16,-2-2-1 15,7 11-9-15,-19-1-27 16,3 12 0-16,-20 4-1 16,-11 20 1-16</inkml:trace>
  <inkml:trace contextRef="#ctx0" brushRef="#br0" timeOffset="7191.6922">12431 14059 73 0,'-29'45'40'15,"16"-22"-2"-15,31-8 2 16,10-22-37-16,27-11-1 16,20-9-1-16,11-5-1 0,5 0-3 15,-6-9-25-15,3 22-9 16,-20 6 0-16,-7 19-4 15</inkml:trace>
  <inkml:trace contextRef="#ctx0" brushRef="#br0" timeOffset="7363.2944">12448 14711 75 0,'-41'33'41'0,"16"-22"-2"15,25-11 1-15,25-24-42 16,21-18-3-16,36 1-21 0,8-20-11 15,23-1-1-15,2-6 0 16</inkml:trace>
  <inkml:trace contextRef="#ctx0" brushRef="#br0" timeOffset="8080.9036">13670 14072 73 0,'-79'25'41'0,"-4"24"-1"16,-8-2 0-16,10 13-36 15,6-4-1-15,15 2 0 0,16-8 0 16,17-5-1-16,18-15-1 15,23-14 0-15,22-19-1 16,17-17 1-16,15-15-1 16,13-10 0-16,6-9 1 15,-2-6-1-15,-5-3 0 16,-13 3 1-16,-10 5 0 15,-15 10 0-15,-18 10-1 16,-15 9 1-16,-11 12-1 16,-10 17 1-16,-6 15 0 15,-4 9-2-15,-3 13 0 16,7 7 1-16,4 3-1 15,9 1 1-15,10-4 0 16,11-11-1-16,17-13 1 0,9-12 0 16,11-11 0-16,3-12 0 15,6-9-1-15,-3-3 1 16,-5-6 0-16,-5 1 0 15,-11 2 0-15,-8 4 0 16,-11 7 0-16,-8 9 0 16,-11 7 0-16,-5 21 0 15,-8 12 0-15,-7 9 1 16,-1 10-1-16,0 2 0 15,6 1 0-15,0-2 0 16,6-10 0-16,6-13 0 16,3-30 1-16,13 0-1 15,1-28 1-15,5-12 0 16,-4-12 1-16,2-9-1 0,-4-7 1 15,-1-2 0-15,-4 3-1 16,-2 9 1-16,-3 10-1 16,-1 7 0-16,3 11-1 15,1 6 1-15,8 9-3 16,8-3-4-16,16 5-3 15,-2-23-10-15,31 10-16 16,-3-24-6-16,14-4-2 16,2-15 1-16</inkml:trace>
  <inkml:trace contextRef="#ctx0" brushRef="#br0" timeOffset="8268.106">15096 13159 77 0,'-20'48'41'15,"-13"17"-2"-15,4 29 2 16,-5 13-30-16,8 13-8 15,5 6-2-15,8 7-2 16,4-3 0-16,8-6-2 16,11-1-12-16,-7-37-19 15,17-5-5-15,-6-28-3 16,7-15 2-16</inkml:trace>
  <inkml:trace contextRef="#ctx0" brushRef="#br0" timeOffset="8439.7082">14767 14033 86 0,'0'0'40'0,"0"0"-1"16,19 12 2-16,8-29-38 15,19-13-7-15,29-5-16 16,-4-23-19-16,15-7 1 15,0-18-3-15,7-1 1 16</inkml:trace>
  <inkml:trace contextRef="#ctx0" brushRef="#br0" timeOffset="8767.3124">15688 13214 83 0,'-37'91'43'0,"-19"16"-1"16,4 24 3-16,-9 6-34 15,9 0-8-15,9-4 0 0,12-8-1 16,10-17-1-16,16-21 0 15,18-28-1-15,17-28-1 16,13-27 0-16,14-24 1 16,7-20-1-16,6-18 2 15,-2-9-1-15,3-2 1 16,-10 4 0-16,-7 12 0 15,-10 16 0-15,-12 24 1 16,-12 22-1-16,-12 18-2 16,-5 18-1-16,-6 8-3 15,4 17-8-15,-14-12-6 16,18 22-13-16,-14-20-12 15,12 0-2-15,-2-13 1 16</inkml:trace>
  <inkml:trace contextRef="#ctx0" brushRef="#br1" timeOffset="14476.9856">911 8784 75 0,'14'-13'32'0,"0"4"-25"16,-7-3-5-16,4-3-36 16,-1-6-1-16</inkml:trace>
  <inkml:trace contextRef="#ctx0" brushRef="#br1" timeOffset="14632.9876">2029 8087 79 0,'69'-30'34'15,"-5"7"-11"-15,-9-1-20 16,-3-3-35-16,0 5-3 16,10 3 0-16</inkml:trace>
  <inkml:trace contextRef="#ctx0" brushRef="#br1" timeOffset="14804.5898">3711 7453 82 0,'73'-27'36'0,"-6"3"-6"0,-2 10-8 16,-10-7-56-16,10 4 2 16,-2-4-2-16,9-2 0 15</inkml:trace>
  <inkml:trace contextRef="#ctx0" brushRef="#br1" timeOffset="14944.9916">5275 6836 64 0,'101'-38'32'0,"-2"7"-3"15,-7 0-7-15,5 6-49 16,-2 6-3-16,0-1-1 16,3 5 0-16</inkml:trace>
  <inkml:trace contextRef="#ctx0" brushRef="#br1" timeOffset="15100.9936">7775 6187 64 0,'111'-7'34'15,"-9"2"-3"-15,-5-2-8 16,3 3-51-16,2-3-1 16,6-8-3-16,3-7 0 15</inkml:trace>
  <inkml:trace contextRef="#ctx0" brushRef="#br1" timeOffset="15256.9956">10091 5999 83 0,'106'11'35'0,"1"-6"0"15,6-9-5-15,10-4-61 16,2-8-1-16,14-6-2 16,8-3-1-16</inkml:trace>
  <inkml:trace contextRef="#ctx0" brushRef="#br1" timeOffset="15412.9976">12836 5801 68 0,'124'-10'32'0,"-1"-6"-6"15,2 10-13-15,-5-4-44 16,2 3 1-16,-5 7-2 16,-4 0 2-16</inkml:trace>
  <inkml:trace contextRef="#ctx0" brushRef="#br1" timeOffset="15568.9996">15354 5649 66 0,'166'-15'34'16,"-10"0"0"-16,-2 8 0 15,-16 0-30-15,-1 4-12 16,3 10-22-16,-2-1-3 16,0 1-2-16,-6-2-1 0</inkml:trace>
  <inkml:trace contextRef="#ctx0" brushRef="#br1" timeOffset="15740.6018">18739 5705 64 0,'147'5'35'15,"4"1"-1"-15,-4-4-5 16,4-3-36-16,10 8-20 16,-10-4-3-16,8 2-2 15,-4 0 1-15</inkml:trace>
  <inkml:trace contextRef="#ctx0" brushRef="#br1" timeOffset="15943.4044">21573 5903 44 0,'153'5'29'0,"-4"-4"0"15,2 3 0-15,2 3-22 16,-8-4-1-16,-1 8-1 16,-11-3-2-16,-2 4 0 15,-6 0-6-15,3-2-6 16,4-1-19-16,-1 1 0 15,0-2-3-15,8 0 1 16</inkml:trace>
  <inkml:trace contextRef="#ctx0" brushRef="#br1" timeOffset="16115.0066">24936 6388 86 0,'48'26'37'0,"-7"-10"0"15,3-1 1-15,-4-13-34 16,14-1-3-16,13 4-8 15,7-10-29-15,14 3 0 16,-1-6-2-16,2 5-1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30T23:43:47.134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FF0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0070C0"/>
    </inkml:brush>
    <inkml:brush xml:id="br7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893 7841 68 0,'10'-5'32'0,"1"-5"-1"16,7 3-9-16,-3-7-50 16,13-3-1-16,6-5-2 15,0 1-1-15</inkml:trace>
  <inkml:trace contextRef="#ctx0" brushRef="#br0" timeOffset="234.003">2219 7254 46 0,'41'-4'25'15,"-9"-3"2"-15,-3 5-3 16,-7-1-24-16,-1 1 0 15,2-3 0-15,0 0 1 16,2-3-2-16,2 1-12 16,4-4-11-16,0-8-1 15,4 5 0-15,-6-9 0 16</inkml:trace>
  <inkml:trace contextRef="#ctx0" brushRef="#br0" timeOffset="405.6052">3120 6985 56 0,'44'-14'30'0,"-6"-6"-8"16,7-2-21-16,-2 5-27 15,-4-10-2-15,6 4 0 16</inkml:trace>
  <inkml:trace contextRef="#ctx0" brushRef="#br0" timeOffset="577.2074">4451 6566 65 0,'63'-6'32'0,"-2"-1"-1"15,1-4-6-15,5-2-53 16,0 0-2-16,4-5-1 15,3-3-1-15</inkml:trace>
  <inkml:trace contextRef="#ctx0" brushRef="#br0" timeOffset="764.4098">6475 5966 54 0,'71'-8'32'16,"-13"3"-1"-16,-5-2 0 15,-4 4-34-15,-4-6-15 16,6 3-12-16,3-2 1 16,2-4-3-16</inkml:trace>
  <inkml:trace contextRef="#ctx0" brushRef="#br0" timeOffset="951.6122">8217 5537 39 0,'58'-1'30'0,"-1"4"1"16,-6-1-2-16,1-6-29 16,0 0-12-16,6-1-14 15,4 2-3-15,1-6 0 16,6-1 0-16</inkml:trace>
  <inkml:trace contextRef="#ctx0" brushRef="#br0" timeOffset="1123.2144">10321 5263 45 0,'116'-14'31'0,"-8"3"1"15,-5 1-3-15,-2 2-28 16,3-1-25-16,-1 2-3 15,2-6-4-15,9 0 1 16</inkml:trace>
  <inkml:trace contextRef="#ctx0" brushRef="#br0" timeOffset="1326.017">12970 4965 56 0,'92'11'35'16,"-5"-3"-2"-16,0 1-1 0,-9-2-32 15,12-7-14-15,9 4-15 16,4-3-4-16,6-5 1 16,5 0-2-16</inkml:trace>
  <inkml:trace contextRef="#ctx0" brushRef="#br0" timeOffset="1497.6192">15624 5037 25 0,'125'1'31'0,"-1"-1"-2"16,-4-1 0-16,-2-4-15 16,2 5-10-16,0 0-5 0,-2-1-23 15,0-2-4-15,4 2-1 16,-3-8 0-16</inkml:trace>
  <inkml:trace contextRef="#ctx0" brushRef="#br0" timeOffset="1684.8216">19030 5022 53 0,'102'13'35'16,"-5"-3"-4"-16,4-2-3 15,8 1-52-15,0-1-5 16,8-1-2-16,3-3-2 0</inkml:trace>
  <inkml:trace contextRef="#ctx0" brushRef="#br0" timeOffset="1872.024">21724 5165 62 0,'104'20'33'0,"-7"-4"1"15,-1 4-3-15,-2-1-29 16,2-2-7-16,12 5-25 16,1-1 0-16,4 0-3 15,5-4 2-15</inkml:trace>
  <inkml:trace contextRef="#ctx0" brushRef="#br0" timeOffset="2059.2264">24652 5747 61 0,'97'34'34'0,"-7"-2"-1"16,-2-1-2-16,0 1-33 15,1 1-22-15,-5 0-7 16,5-2 0-16,2 2-1 15</inkml:trace>
  <inkml:trace contextRef="#ctx0" brushRef="#br0" timeOffset="13057.3674">13050 10848 53 0,'7'-20'36'0,"0"2"-2"15,1 4 1-15,-7 3-19 16,-1 11-12-16,3 26-1 0,-6 14 0 16,-10 15-1-16,-6 23 0 15,-13 14 0-15,-4 15-1 16,-12 3 1-16,0-3-1 15,0-9-2-15,4-22-5 16,21-12-30-16,1-30 0 16,18-23-1-16,10-30-1 15</inkml:trace>
  <inkml:trace contextRef="#ctx0" brushRef="#br0" timeOffset="13338.171">13061 10878 83 0,'-11'-7'39'0,"-5"0"-2"16,3 4 2-16,-3 1-35 16,16 2-2-16,-15-9 0 15,15 9-1-15,0 0 1 16,26 16-1-16,-1 8 0 15,5 13-2-15,11 9 1 16,3 13 0-16,6 9 0 16,2 4-2-16,0-1-1 15,-6-9-7-15,13-5-27 16,-14-16-1-16,-2-9-1 15,-8-21 0-15</inkml:trace>
  <inkml:trace contextRef="#ctx0" brushRef="#br0" timeOffset="16598.6128">13053 10290 62 0,'-15'13'36'16,"3"12"3"-16,-7 1-2 15,6 14-19-15,-9 5-13 16,10 5 0-16,1 2-4 0,8 1-3 16,11 7-15-16,-1-12-20 15,12-3 1-15,0-12-3 16,8-11 1-16</inkml:trace>
  <inkml:trace contextRef="#ctx0" brushRef="#br0" timeOffset="17269.4214">13017 9531 76 0,'-21'9'36'0,"1"12"1"16,-8 8 1-16,5 17-34 15,-5 7 0-15,6 15 1 16,-2 7-1-16,14 10 2 16,-1-4-3-16,15-3 0 15,10-12-2-15,18-16 0 16,9-24 1-16,14-26-1 15,10-29 0-15,5-25 0 0,4-21 1 16,-6-15-2-16,-12-10 1 16,-14-3 0-16,-17 5-2 15,-22 11-2-15,-20 16-1 16,-19 16-1-16,-13 28-3 15,-17 7-3-15,8 30-27 16,-12 10 0-16,11 20-1 16,8 6 3-16</inkml:trace>
  <inkml:trace contextRef="#ctx0" brushRef="#br0" timeOffset="17597.0256">12865 10293 94 0,'0'-12'40'0,"0"12"-1"15,-16 18-2-15,-4 8-34 16,-8 12-3-16,-5 7 1 15,-2 7-4-15,-5-2-2 16,13 5-10-16,-5-17-23 0,21-9 1 16,11-29-1-16,0 0 0 15</inkml:trace>
  <inkml:trace contextRef="#ctx0" brushRef="#br0" timeOffset="17799.8282">13196 10211 89 0,'-1'12'38'16,"5"8"1"-16,-8-5-1 16,13 14-25-16,2-11-13 15,5-2-1-15,13 2-2 16,5-9-8-16,14 6-28 0,0-9 2 15,12 1-2-15,-7-8 0 16</inkml:trace>
  <inkml:trace contextRef="#ctx0" brushRef="#br0" timeOffset="22214.6848">19874 7916 107 0,'0'0'40'0,"-15"5"-4"16,15-5-32-16,0 0-43 15,0 0-1-15,0 0-3 16</inkml:trace>
  <inkml:trace contextRef="#ctx0" brushRef="#br0" timeOffset="26364.338">5343 1817 46 0,'-14'-9'3'0,"4"-8"-2"15,-4-9 0-15,1-2-32 16</inkml:trace>
  <inkml:trace contextRef="#ctx0" brushRef="#br0" timeOffset="26660.7418">5211 1155 91 0,'0'0'38'16,"0"0"3"-16,13 3-3 15,10 41-34-15,9 44-2 16,-1 31 0-16,11 52-2 15,-2 46 2-15,13 34-2 16,10 28 0-16,2-8-1 0,-2-15-5 16,9-25-7-16,-11-50-23 15,6-46-2-15,-8-58-3 16,3-46 3-16</inkml:trace>
  <inkml:trace contextRef="#ctx0" brushRef="#br0" timeOffset="27144.348">7133 1267 89 0,'0'0'38'0,"28"-32"-1"15,0 52 0-15,4 25-32 16,12 43-2-16,7 44-2 15,0 37-1-15,7 29 0 16,3 17-1-16,-4 0 0 16,-2-5-1-16,-6-18-2 15,-3-29-6-15,-14-49-24 16,3-41-2-16,-17-46 1 15,-7-27-3-15</inkml:trace>
  <inkml:trace contextRef="#ctx0" brushRef="#br0" timeOffset="27456.352">7230 2492 78 0,'-11'-28'37'16,"5"13"0"-16,-3 4-1 15,9 11-28-15,0 23-6 16,13 9 0-16,12 14-1 16,17 15 1-16,8 12 0 15,10 9-1-15,7 0 0 16,11-3 1-16,-1-15 0 15,0-18 0-15,-9-24-1 16,-5-30 1-16,-11-32-1 16,-7-29-1-16,-10-29-2 15,-13-27-8-15,-2-13-27 16,-18-12 0-16,-9 3-1 0,-18-2-2 15</inkml:trace>
  <inkml:trace contextRef="#ctx0" brushRef="#br0" timeOffset="27955.5584">5287 3005 77 0,'-13'-11'37'15,"13"11"-2"-15,-19 10 2 16,21 18-31-16,7 11 0 15,16 23 0-15,13 15-2 0,18 14-1 16,7 11 0-16,12 2 0 16,5-13 0-16,6-27-1 15,0-43 0-15,-2-40-1 16,-4-58-1-16,-4-51-6 15,13-35-28-15,-13-37-6 16,4 0 1-16,-13-2-3 16</inkml:trace>
  <inkml:trace contextRef="#ctx0" brushRef="#br0" timeOffset="28439.1646">9569 814 79 0,'-6'-54'40'0,"6"54"1"16,-10-84-2-16,10 84-26 16,0 0-14-16,26 65 0 15,7 83-1-15,12 64 1 16,-11 38 0-16,2 9-1 15,3 14 1-15,5 5-3 16,3-16-6-16,-23-103-25 16,8-41-2-16,-12-54 1 15,-1-37-1-15</inkml:trace>
  <inkml:trace contextRef="#ctx0" brushRef="#br0" timeOffset="28704.368">9529 2063 88 0,'-14'8'39'16,"16"21"-1"-16,-1 10 1 15,17 20-38-15,4 17 0 16,9 9 1-16,11 10-1 15,10 1 2-15,5-10-2 16,11-14 2-16,7-32-1 16,7-37-1-16,3-46 1 0,3-38-4 15,5-39-2-15,-11-37-32 16,12-17-2-16,-14-16 0 15,-43 99-2-15</inkml:trace>
  <inkml:trace contextRef="#ctx0" brushRef="#br0" timeOffset="29187.9742">12039 497 82 0,'3'-66'40'0,"-3"66"0"16,21-65-1-16,-21 65-34 15,0 0-2-15,78 113-1 16,-18 43-1-16,9 51-2 16,0 43-1-16,-6 1-2 15,1-13-2-15,-11-34-16 16,-9-33-15-16,-20-54 0 15,-1-19-1-15,-14-31 2 16</inkml:trace>
  <inkml:trace contextRef="#ctx0" brushRef="#br0" timeOffset="29437.5774">12151 1627 91 0,'-31'45'38'16,"14"22"0"-16,2 8 0 15,18 6-38-15,11-4 2 16,18 1-2-16,14-15 3 16,16-10-1-16,16-19 0 15,8-18 0-15,12-17-1 16,3-17 0-16,3-19-1 15,-2-19-2-15,-4-12-7 16,-18-21-26-16,3-10-5 16,-13-11 3-16,-37 54-5 15</inkml:trace>
  <inkml:trace contextRef="#ctx0" brushRef="#br0" timeOffset="29889.9832">14311 409 61 0,'0'0'39'0,"10"-83"-3"15,-10 83 2-15,0 0-31 16,52 60-1-16,-8 59-3 16,5 45 2-16,4 57-3 15,-5 38-3-15,4-10-2 16,-2-27-17-16,2-36-17 15,-18-84 0-15,-3-10-1 16,-7-14-1-16</inkml:trace>
  <inkml:trace contextRef="#ctx0" brushRef="#br0" timeOffset="30186.387">14296 1952 93 0,'-17'15'40'0,"17"13"-2"16,4 4 1-16,18 5-40 16,16 0 1-16,10-1-1 15,14-3 1-15,11-3 0 16,5-4 0-16,5-8 1 0,-1-8-1 15,2-11 0-15,-7-13 1 16,0-13-2-16,-3-18 0 16,-9-26 0-16,0-16-7 15,-14-29-12-15,-25 53-19 16,2-11 2-16,-5-8-3 15,2-6 2-15</inkml:trace>
  <inkml:trace contextRef="#ctx0" brushRef="#br0" timeOffset="30591.9922">16761 381 70 0,'-13'-68'37'0,"13"68"2"15,-15-84-1-15,15 84-35 0,0 0 0 16,16 71-1-16,23 83-1 16,8 62 1-16,5 54-4 15,2 17-1-15,2-29-4 16,-11-32-26-16,-2-35-4 15,-19-60 0-15,1-17 1 16</inkml:trace>
  <inkml:trace contextRef="#ctx0" brushRef="#br0" timeOffset="30857.1956">16778 1658 98 0,'-6'60'38'15,"-1"7"0"-15,14 15-6 16,7-12-32-16,13-2-1 16,16-13 1-16,13-8 1 15,10-15-1-15,12-15-1 16,10-17 1-16,6-13 1 15,1-24-2-15,-1-22 3 16,-4-23-6-16,-13-28-4 16,-37 46-30-16,-2-11 0 15,-5-7-2-15,-4-6 1 16</inkml:trace>
  <inkml:trace contextRef="#ctx0" brushRef="#br0" timeOffset="31262.8008">18689 701 43 0,'6'-63'37'16,"-1"4"1"-16,-5 59 0 15,7-94-30-15,-7 94 1 16,0 0-2-16,0 0 0 15,40 64-4-15,-17 67 0 16,4 47-3-16,3 33 0 16,8 13-5-16,1-33-10 15,4-11-23-15,-12-49 0 16,-5-38 0-16,-12-16-1 15</inkml:trace>
  <inkml:trace contextRef="#ctx0" brushRef="#br0" timeOffset="31528.0042">18703 1631 88 0,'-14'23'39'15,"12"25"-1"-15,-3 11 1 16,15 9-41-16,4-1 2 15,8-5-2-15,15-10 3 16,15-14 0-16,12-17 0 16,7-27-1-16,9-22 3 15,6-19 1-15,2-26-2 16,1-20-2-16,-45 33-33 15,-1-11-6-15,-10-7-1 0,0-2-2 16</inkml:trace>
  <inkml:trace contextRef="#ctx0" brushRef="#br0" timeOffset="32027.2106">21283 1062 72 0,'0'0'41'0,"-13"-84"-1"0,13 84 1 16,0 0-35-16,-9-36-3 16,16 89-1-16,13 60-1 15,4 52-1-15,11 8 0 16,4 22 0-16,4 14-1 15,1-8-5-15,-15-44-18 16,5-11-13-16,-14-35 2 16,-3-24-4-16,-9-26 4 15</inkml:trace>
  <inkml:trace contextRef="#ctx0" brushRef="#br0" timeOffset="32276.8138">21177 2154 94 0,'9'19'41'0,"4"28"0"16,10 31-2-16,-5 23-38 16,11-1-1-16,7 0 0 15,6-1 2-15,8-17-2 16,2-23 1-16,6-32 0 15,4-38 0-15,7-52 0 16,6-46-1-16,5-46 2 16,2-41-1-16,-40 85-5 15,-2-18-34-15,2-7-3 16,0-3 0-16,-5 11-3 15</inkml:trace>
  <inkml:trace contextRef="#ctx0" brushRef="#br1" timeOffset="44127.7696">18775 2626 24 0,'16'-13'30'0,"-16"13"3"15,0 0-2-15,15-1-16 16,-15 1-4-16,0 0-3 0,0 0-3 15,0 0-1-15,0 0-2 16,0 0 0-16,-1 10-1 16,0 3-1-16,-1 2 0 15,-3 5 2-15,-2 1 0 16,-1 7 0-16,-1 2-1 15,-2 2 0-15,3 0 0 16,4-5 0-16,4 0 0 16,4-7-2-16,7-3 1 15,10-4-1-15,4-4 1 16,10-5 0-16,4 0 0 15,1-1 0-15,1 3 1 16,1 3-1-16,-4 3 0 16,-3 6 1-16,-7 6-1 0,-9 5 1 15,-6 8-1-15,-8 8 1 16,-6 7-1-16,-7 6 2 15,-5 3-1-15,-3 2 0 16,-6 0 1-16,2 1 0 16,1-4 0-16,4-5-1 15,6-3 0-15,4-1 0 16,8-7-1-16,5-3 0 15,9-3-1-15,4-1 1 16,6-2-1-16,0-1 1 16,2-4-1-16,4 1 1 15,0-2 0-15,0 4 0 16,-1-2 0-16,-2 2 0 15,-2 3 0-15,-5 5 0 0,-3 3 1 16,-7 7-2-16,-5 4 1 16,-7 6-1-16,-5 7 0 15,-6 5 1-15,-1 2-1 16,0 0 1-16,1-1-1 15,2-4 1-15,8-5-1 16,4-6 1-16,10-9 1 16,9-7-1-16,5-5 1 15,6-3-1-15,4-3 1 16,3 1-1-16,-2 2 2 15,-1 2-2-15,-2 4-1 16,-7 3 1-16,-7 8 0 16,-3-1 0-16,-6 3-1 15,-4-1 1-15,-4 6 0 0,-2 0 1 16,-2-2 1-16,-2 1 0 15,0 2 0-15,-2 4-1 16,2 5 1-16,-2 2 0 16,0-2-1-16,0 4-1 15,-2 2-1-15,1 0 1 16,4-3 0-16,0-4 1 15,5-4-1-15,6-5 2 16,5-7-2-16,6-4 1 16,5-5-1-16,5-4 2 15,5-1-3-15,3 0 1 16,-2 1 0-16,-2 5 0 15,-5 2-1-15,-4 5 1 16,-8 8 0-16,-7 5-1 0,-11 4 1 16,-10 5-1-16,-5 4 1 15,-6 4 0-15,-1 0 0 16,0-1-1-16,2-5 1 15,5-3 0-15,8-8 0 16,11-1 0-16,9-10 0 16,6-5-1-16,6-7 1 15,8-2-1-15,0-4 1 16,2 2-1-16,-1-1 1 15,-5 0-1-15,-2 2 1 16,-5 7 0-16,-8 6 0 16,-6 5 1-16,-5 6-1 15,-9 5 2-15,-3 8 0 16,-5 2-1-16,-2 4 1 0,3-1-1 15,-1 2 1-15,5 0-1 16,7-3 1-16,7 1-3 16,7-8 0-16,10-1 1 15,8-3 0-15,4-3 0 16,7-2 0-16,-4-2 1 15,4 2-1-15,-7 2 0 16,-2 7 0-16,-6 8 1 16,-7 7-1-16,-6 5 1 15,-10 6-3-15,-4 9 3 16,-7 8-3-16,-5 3 3 16,-2 1-2-16,-8 1 1 15,2-3-2-15,-1 0 0 16,7-7 1-16,6-6-1 0,9-7-4 15,2-15-29-15,19-7 1 16,1-15-4-16,9-11 1 16</inkml:trace>
  <inkml:trace contextRef="#ctx0" brushRef="#br1" timeOffset="45141.7826">20222 9748 81 0,'-20'-42'35'0,"-3"6"-1"16,-5 1 0-16,2 5-31 15,-2 4 1-15,6 10-2 16,-2 1 1-16,10 8-2 0,1 1 2 16,13 6-1-16,-11 12 0 15,18 3 1-15,5 3-1 16,10 10 1-16,6 7-1 15,7 10 0-15,0 6 0 16,7 9 0-16,1 5-1 16,2 2 1-16,-3-4-1 15,1-4 1-15,-4-15 0 16,1-13 0-16,-3-22 0 15,-1-20 0-15,-4-27 0 16,-2-18 0-16,-1-19-1 16,-1-17 0-16,-6-8-2 15,-6-11-4-15,4 3-1 16,-13-5-29-16,10 19-4 0,-6 6-1 15,4 18-1-15</inkml:trace>
  <inkml:trace contextRef="#ctx0" brushRef="#br1" timeOffset="48043.4198">6086 1686 104 0,'0'-36'39'15,"3"13"1"-15,-10 3-2 16,7 20-36-16,-9-18 0 15,9 18 0-15,0 0-1 16,-4 22 1-16,7 10 0 16,4 13-2-16,2 16 2 15,6 18-2-15,4 12 2 0,1 16-2 16,2 6 1-16,2 7-1 15,-1-7 1-15,1-6 0 16,-6-12-1-16,-3-19 1 16,-4-16-1-16,1-17 2 15,-7-24-2-15,-5-19 0 16,1-33 1-16,-9-15-2 15,0-18 2-15,-6-16-3 16,-5-19 3-16,-6-17-1 16,0-14 1-16,-1-7 1 15,5 0-1-15,1 3 1 16,15 74-1-16,4-4 1 15,1 5-1-15,7-4 0 16,8 11 1-16,9-1-4 0,1 8 2 16,6 1 0-16,-31 46 0 15,78-64 0-15,-78 64 0 16,55-25-1-16,32 29 0 15,-6 26 1-15,-11 22 0 16,-7 27-1-16,-33 19 0 16,-19 16 0-16,-25-1 0 15,-12-9 0-15,-3-19 1 16,0-11 0-16,4-20 0 15,2-9-1-15,7-22 1 16,6-15 0-16,10-8 0 16,1-22 1-16,10 1-1 15,13-6 1-15,8 4 0 16,7-2 0-16,9 12 1 0,11 13-1 15,3 18 2-15,10 15-3 16,-1 16 0-16,-5 18 0 16,-2 8 0-16,-9 9 0 15,-3-2 0-15,-6-3-2 16,0-8-7-16,-16-27-16 15,12-2-17-15,-13-23-3 16,7-15 0-16,-6-18-2 16</inkml:trace>
  <inkml:trace contextRef="#ctx0" brushRef="#br2" timeOffset="51475.4638">8592 1544 69 0,'13'-20'33'0,"1"0"1"15,-8-13-5-15,-6 33-20 16,0 0-4-16,14-46 1 16,-14 46 0-16,0 0 1 15,-5-60 0-15,5 60-1 16,0 0 0-16,-31-49-1 15,17 44-2-15,-33 5-1 16,-10 16-1-16,-6 23 1 16,-8 15-2-16,-1 29 1 15,0 16 0-15,13 18 0 0,25-5 0 16,15 2-1-16,16-9 1 15,23-2-2-15,22-17 1 16,24-15-1-16,23-27 0 16,19-26 0-16,19-25 1 15,11-31-1-15,6-25 1 16,-3-27 2-16,-15-15-1 15,-20-14 1-15,-31-1 0 16,-30 0 0-16,-40 65-1 16,-4-2 2-16,-22 9-2 15,-7-1-1-15,28 49-1 16,-87-55 0-16,-38 32-3 15,-7 32-6-15,-1 41-27 16,1 28-5-16,14 23-1 0,24 16-2 16</inkml:trace>
  <inkml:trace contextRef="#ctx0" brushRef="#br3" timeOffset="59057.161">10606 1014 81 0,'-17'-64'39'15,"17"64"0"-15,-13-55 0 16,13 55-34-16,0 0-1 15,-15-54-1-15,15 54 1 16,0 0 0-16,0 0-1 0,0 0 0 16,-11 61 0-16,22 15-1 15,-2 14-1-15,11 10 1 16,3-1 0-16,6-20-1 15,15-19 0-15,13-30 1 16,-57-30-2-16,68-20 2 16,-68 20-1-16,79-55 0 15,-79 55 0-15,83-86-1 16,-45 36 0-16,2-16-4 15,-7-1 1-15,-1 0-6 16,-4 1-5-16,-5 1-24 16,-2 9-5-16,-21 56 1 15,29-93 0-15</inkml:trace>
  <inkml:trace contextRef="#ctx0" brushRef="#br3" timeOffset="59306.7642">11071 1289 82 0,'-3'30'41'15,"10"13"-1"-15,-8 6 0 16,-2 17-22-16,-9 11-16 15,5 2 0-15,-3 0 0 16,1-4-2-16,5-10-1 16,-2-15-4-16,15-8-26 15,-8-21-7-15,17-6-2 0,-5-14 0 16</inkml:trace>
  <inkml:trace contextRef="#ctx0" brushRef="#br4" timeOffset="63097.6128">13811 882 77 0,'24'-63'38'0,"-24"63"0"15,0 0 1-15,-5-66-34 16,5 66 0-16,0 0 1 15,-53-46 0-15,53 46-1 0,-63-14 0 16,63 14-1-16,-82 16-1 16,82-16 0-16,-96 49-1 15,45-12 0-15,-37 29-1 16,-9 39 1-16,13 11-2 15,29 9 1-15,17-15-2 16,36-11 2-16,24-23-2 16,31-27 1-16,19-34-1 15,16-20 1-15,9-18 1 16,-46 6 0-16,0-4 0 15,0-3 0-15,-1-2 1 16,-50 26-1-16,88-53 1 16,-88 53-1-16,70-32-1 15,-22 11 1-15,-22 19-2 0,-19 19 1 16,-15 19-2-16,-7 8 0 15,-4 12-7-15,2-4-30 16,32-14-4-16,7-17 0 16,21-12-1-16</inkml:trace>
  <inkml:trace contextRef="#ctx0" brushRef="#br5" timeOffset="67106.8642">15584 1234 89 0,'15'-59'36'0,"-15"59"2"15,0 0-4-15,14-82-28 16,-14 82-2-16,0 0 1 0,5-63-1 16,-5 63-1-16,0 0 0 15,0 0 0-15,0 0-1 16,0 0-1-16,14 1 0 15,-12 61-1-15,3 28 1 16,-2 14-2-16,-3-6 0 16,7 7 0-16,3 0-1 15,2-13 0-15,-3-18 1 16,-3-20 0-16,1-16 0 15,-2-17 1-15,-5-21 0 16,5-26 0-16,-1-12 2 16,-3-13-2-16,-4-17 2 15,3 68 0-15,-4-87 0 16,-4 36 0-16,2-8-1 0,-3 1 2 15,2-5-2-15,-3 1 0 16,2-1 0-16,1 6 1 16,7-21-1-16,-3 10 0 15,7-4 0-15,8 8 0 16,9-4-1-16,4 4 1 15,8 1 0-15,-33 63-1 16,80-95 0-16,-80 95 0 16,90-54-1-16,-90 54 1 15,85-5-1-15,-85 5 0 16,62 35 1-16,-62-35-1 15,27 68 1-15,-27-68 1 16,-6 91 0-16,6-91-1 16,-31 102 1-16,31-102-1 0,-45 103 0 15,45-103 0-15,-27 92 1 16,27-92-1-16,5 66 0 15,-5-66 0-15,0 0 0 16,66 67 1-16,-63-48 0 16,78 16-1-16,14 6 1 15,-20-1-1-15,-14 24-1 16,-56 19 1-16,-52 15 0 15,-45 4 0-15,-22-11-1 16,-3-16 2-16,6-14-4 16,12-18-4-16,4-28-27 15,37-14-8-15,12-18 0 16,31-14-2-16</inkml:trace>
  <inkml:trace contextRef="#ctx0" brushRef="#br6" timeOffset="71400.9196">17950 747 73 0,'0'0'39'0,"0"0"-3"15,-18-57 2-15,18 57-32 16,0 0-2-16,0 0-2 16,0 0 1-16,-30 69 0 15,20-6-1-15,-2 39 1 16,0 13-2-16,6 14 1 15,-5-4-3-15,5-10 3 16,-1-11-3-16,0-17-2 16,4-23-3-16,-7-30-30 15,16-16-2-15,-6-18 0 0,26-28-2 16</inkml:trace>
  <inkml:trace contextRef="#ctx0" brushRef="#br6" timeOffset="71697.3234">17779 868 88 0,'-57'-49'40'16,"57"49"3"-16,-52-29-3 15,52 29-37-15,0 0-1 16,0 0 2-16,0 0-1 0,0 0 0 16,0 0-1-16,7-61-1 15,-7 61 0-15,69-30 0 16,-69 30-1-16,99-41 0 15,-43 21-1-15,0 1-4 16,2 3 0-16,-1-1-10 16,4 6-24-16,-11 5-2 15,1 2-1-15,-51 4 1 16</inkml:trace>
  <inkml:trace contextRef="#ctx0" brushRef="#br6" timeOffset="72009.3274">17574 1805 86 0,'16'11'39'0,"5"-14"1"16,21-1-1-16,-5-7-33 15,21-4 0-15,3-8-1 16,12-2 1-16,-2 2-3 16,3-1 0-16,-4 2-1 15,1-1 0-15,-6 4-1 16,-5-2-1-16,-2 4-1 15,-9-2-1-15,-4 4-3 16,-17-14-14-16,3 12-20 16,-17-1-4-16,-14 18 1 0,5-19-2 15</inkml:trace>
  <inkml:trace contextRef="#ctx0" brushRef="#br7" timeOffset="75893.7772">19764 1026 73 0,'0'0'39'0,"-18"-71"0"16,18 71-2-16,-22-72-30 16,22 72-2-16,-21-64-1 15,21 64-1-15,-19-57 0 16,19 57-1-16,0 0-1 15,0 0 1-15,0 0-2 16,0 0 0-16,0 0 2 16,0 0-1-16,36 59 0 15,-2 45 0-15,5 22 0 16,3 13 0-16,3-1-1 15,0-10 1-15,2-9-2 16,-14-20 1-16,2-25-1 0,-4-23 2 16,2-16-1-16,0-23 2 15,0-21 1-15,-3-20-2 16,2-22 1-16,1-19 0 15,-33 70 1-15,32-98 0 16,-12 39-3-16,0-8 1 16,1-5 0-16,-1-6 0 15,6 3-1-15,-3-5 0 16,1-21-1-16,-3 11 1 15,2 12 1-15,-3-3-2 16,-1 8 0-16,0 0-2 16,2 12-2-16,0 3-4 15,-21 58-31-15,34-86-3 0,-34 86 2 16,0 0-3-16</inkml:trace>
  <inkml:trace contextRef="#ctx0" brushRef="#br5" timeOffset="117686.713">16415 2357 33 0,'0'0'26'0,"0"0"-2"15,0 0 1-15,0 0-23 16,0 0-2-16,6 15 0 16,-6-15 0-16,5 12 0 0,-5-12 1 15,5 16 0-15,-5-16 0 16,3 19 0-16,-1-8 0 15,-1 1 0-15,-1 3-1 16,2 0 0-16,-2 5 0 16,0 2-1-16,-2 1 1 15,1 3-1-15,-1 4 1 16,0-3 1-16,-2 4-1 15,2-4 1-15,1-1 1 16,-2 0-1-16,6-3 1 16,-2 1 0-16,7-2-1 15,-2-2-1-15,7-2 1 16,0 1-1-16,4-3-1 15,6-2 2-15,1-1-1 0,5-6 2 16,2 3-1-16,3-4 1 16,0 4 0-16,-2-3 0 15,0 6-1-15,-4 0 1 16,-5 9-1-16,-8 6-1 15,-4 8 1-15,-11 12 0 16,-5 7 0-16,-9 5 0 16,-3 4 2-16,-7 1 0 15,4-3 0-15,0-5 1 16,11-1-2-16,6-17 1 15,11-4-1-15,11-8 0 16,14-8-3-16,5-5 1 16,9-2-1-16,4-3 1 15,2 0-1-15,-5 4 0 0,-1 1 0 16,-9 5 0-16,-6 6 0 15,-9 9 1-15,-8 7 0 16,-10 7 2-16,-7 7 0 16,-7 2 0-16,-3 3 0 15,-1-3 0-15,4 1-1 16,2-4 1-16,7-4-2 15,6-5 0-15,8-4-2 16,4-3 2-16,5 1-2 16,5 2 2-16,0-2-1 15,-3 7 0-15,-1 3 1 16,-6 7-1-16,-6 4 2 15,-8 6-1-15,-6 3 0 16,-8 0 3-16,-4 6-2 0,-4-3 2 16,3 0-1-16,-1-5 0 15,6-2-1-15,4-7 1 16,6-2-2-16,7-4 0 15,4-5 0-15,7-1-1 16,1-6 1-16,6 3-1 16,3-4 4-16,-1-1-4 15,1-2 3-15,1 0 0 16,-3-3-1-16,-3 2 1 15,-4 1-1-15,-5-1 1 16,-3 5-3-16,-7 2 3 16,-2 4-3-16,-6 1 2 15,1 0-1-15,2-3 0 16,2-2 1-16,2-7-1 0,8-6-1 15,7-10 0-15,2-8-2 16,10-2-2-16,-6-9-1 16,5 5 0-16,-9-3 2 15,-2 9 0-15,-13 9 3 16,-6 12 1-16,-12 13 4 15,-11 9 1-15,-2 14 3 16,-13 1-2-16,7 7 1 16,-3-9-3-16,13-5-1 15,17-8-14-15,11-19-22 16,19-16-1-16,14-13-2 15,13-15-1-15</inkml:trace>
  <inkml:trace contextRef="#ctx0" brushRef="#br5" timeOffset="120089.1438">17536 6834 28 0,'0'0'27'15,"17"-22"3"-15,-8 10-1 16,4 7-15-16,-11-6-1 0,9 9-3 16,-11 2 0-16,0 0-1 15,4-15-3-15,-4 15-1 16,0 0 0-16,0 0-1 15,-3 11-2-15,3-11 0 16,-5 20-1-16,2-5 0 16,-3 6-1-16,3 3 1 15,0 6-1-15,2 1 1 16,2 2-1-16,4-2 0 15,4-2 0-15,5 1 0 16,6-7-1-16,3-2 1 16,6-1 0-16,3-5-1 15,1 1 1-15,-3 0 0 16,-1 4 0-16,-5 3 0 0,-3 4 0 15,-7 6 0-15,-9 4 0 16,-5 3 0-16,-7 5 1 16,-3 3-2-16,-4 3 1 15,0 0 0-15,2-3-1 16,2 1 1-16,5-4 0 15,4-5-1-15,4-3 1 16,5-5 0-16,5-4-1 16,3-5 1-16,4-4 0 15,-3-1 0-15,3-6 0 16,-5 1 0-16,1-4 1 15,-4 1-1-15,-12-10 1 16,14 12-1-16,-14-12 0 16,0 0-6-16,0 0-27 0,0 0-1 15,0 0 0-15,-17-16-3 16</inkml:trace>
  <inkml:trace contextRef="#ctx0" brushRef="#br5" timeOffset="120494.749">18036 8064 123 0,'-12'-1'41'16,"12"1"2"-16,-2-22-6 15,7-3-48-15,11 5-28 16,-3-8-3-16,6 12 0 0,-8-5-3 15</inkml:trace>
  <inkml:trace contextRef="#ctx0" brushRef="#br5" timeOffset="122865.9794">17964 8171 59 0,'0'0'30'0,"-13"-1"-2"16,13 1-6-16,0 0-21 15,-10-3 0-15,10 3 1 16,0 0 0-16,0 0 0 16,-13-2 0-16,13 2 0 15,-10-1 1-15,10 1 1 16,-17 3 0-16,17-3-1 15,-25 7 2-15,10 2-2 16,-6 0 0-16,0 5 0 16,-4 0 0-16,-2 2-1 15,-3 1 0-15,-1 0 0 16,-4 3-1-16,-3 0 0 15,-4-2 0-15,-2 4 0 16,-3 0 0-16,-4 2-1 0,-3 4 0 16,0 2 0-16,-2-1 0 15,-2 2 1-15,2-1-1 16,0-2 0-16,2-3 0 15,-1-2 0-15,2-4 1 16,1-1-1-16,-3-6 1 16,-1 3-2-16,-1-1 3 15,0 3-3-15,-2 1 2 16,0 3-1-16,-2 3 1 15,-1 1-2-15,0 2 1 16,0 3 0-16,-2 0 0 16,-2 0-1-16,-2-2 1 15,-4 4 0-15,-2-6 1 16,1 3-1-16,0-3 0 0,-1-1 0 15,2-6 0-15,3 2 1 16,2-1-1-16,2-2 0 16,0 2 0-16,0 0 0 15,-2 3-1-15,1 2 2 16,-3 4-2-16,1 1 1 15,0 3 0-15,-3-1 0 16,2-1-1-16,0-1 1 16,3 0 0-16,-2-3 0 15,-2-2 1-15,3-2 0 16,-1-2-1-16,3-1 1 15,1-2 0-15,4 1 1 16,2-3-2-16,1 0 1 16,7 2-1-16,1-2 0 0,1 2 0 15,2-1 0-15,-2 0 0 16,2 1 0-16,-3 0 0 15,-1 1 0-15,2-1 0 16,0 0 0-16,2-1 0 16,1-1 1-16,2-2-1 15,4-5 0-15,3 0 0 16,4-3 0-16,8-2-2 15,2-7-6-15,12 6-28 16,10-3 0-16,0 0-1 16,0 0-1-16</inkml:trace>
  <inkml:trace contextRef="#ctx0" brushRef="#br5" timeOffset="123583.5886">14398 9270 51 0,'0'0'30'0,"0"0"1"0,11 12-9 15,-22-8-6-15,8 19-4 16,-14-9-4-16,5 12-3 15,-10-1-2-15,1 5 0 16,-5 1 0-16,-3 8 1 16,-4 2-2-16,4 6 2 15,-8 0-1-15,8 5 1 16,2-7-1-16,6 1 1 15,7-12-2-15,13-4 0 16,6-14 0-16,16-9-1 16,11-11 0-16,13-8 0 15,10-3-1-15,8-3 1 16,4 1-1-16,0 3 0 15,2 7-1-15,-5 1-1 0,-1 13-3 16,-11-9-9-16,0 10-24 16,-4-9 1-16,6-1-2 15,-2-13 2-15</inkml:trace>
  <inkml:trace contextRef="#ctx0" brushRef="#br3" timeOffset="136859.3588">18395 11273 28 0,'12'-22'28'16,"-6"12"2"-16,-1-2 0 0,0-5-19 15,8 9-1-15,-6-8-2 16,7 8 0-16,-5-6-2 15,1 12 1-15,-10 2-1 16,0 0-1-16,8 16-1 16,-13 13-1-16,-13 9 0 15,0 17 1-15,-14 10-1 16,-6 8 1-16,-5 7-2 15,2 1-1-15,-2-8 1 16,7-8-3-16,11-13-2 16,8-29-12-16,22-8-21 15,9-25-2-15,17-12 0 16,5-20 2-16</inkml:trace>
  <inkml:trace contextRef="#ctx0" brushRef="#br3" timeOffset="137140.1624">18477 11145 62 0,'-17'-9'38'0,"17"9"-2"16,-22-20 1-16,22 20-17 15,4-20-19-15,5 7 0 16,5 3 0-16,2 5 0 15,4 5 1-15,2 10-1 16,1 11 1-16,2 16 0 16,0 10-1-16,0 17 1 15,-4 7 0-15,4 5 1 0,0 5-2 16,3-3 0-16,5-5-3 15,1-20-7-15,9-4-28 16,-6-24-1-16,10-9 1 16,-9-16-4-16</inkml:trace>
  <inkml:trace contextRef="#ctx0" brushRef="#br3" timeOffset="137670.5692">18428 11063 53 0,'-14'0'34'16,"14"0"0"-16,0 0 1 15,0 0-24-15,-10-27-1 16,15 8 0-16,-5-10-2 15,5-3 0-15,-4-9-3 16,1-1 0-16,-1-5-2 16,-1 2 0-16,-2 1-3 15,-4 4-3-15,2 6-2 16,-9-5-17-16,9 16-15 16,-4-5 1-16,8 11-3 15,-2-5 2-15</inkml:trace>
  <inkml:trace contextRef="#ctx0" brushRef="#br3" timeOffset="138122.975">18389 10586 49 0,'-16'8'31'0,"16"-8"1"16,-13 9 0-16,13-9-16 15,0 0-3-15,-10-3-4 16,10 3-1-16,0 0-2 15,0 0-1-15,-2 15-2 16,-3 2 0-16,-4 6-1 16,-5 8-1-16,-2 7-1 15,-4 0-1-15,1 5-2 16,0-7 0-16,7-2-4 0,-1-19-15 15,18-4-13-15,-5-11-1 16,29-26 0-16,-2-6 1 16</inkml:trace>
  <inkml:trace contextRef="#ctx0" brushRef="#br3" timeOffset="138310.1774">18517 10519 89 0,'-12'12'35'0,"5"9"0"16,-2-8 0-16,9 8-32 15,5-4 0-15,9 2-2 16,6-1-2-16,6-4-2 16,13 9-13-16,-1-13-18 0,10 3-1 15,-3-7-1-15,3 1 1 16</inkml:trace>
  <inkml:trace contextRef="#ctx0" brushRef="#br3" timeOffset="139012.1864">18443 10001 56 0,'-21'-4'33'16,"1"11"0"-16,-11 4 1 15,3 20-13-15,-8-5-12 16,6 19-3-16,-4-4-1 15,7 11-1-15,0-2-1 16,10 4-1-16,7-5-1 16,14 4 0-16,7-2-2 15,15-7 4-15,10-6-3 16,9-2 1-16,8-10 0 15,5-10 0-15,2-12 0 16,1-13 0-16,-3-20 0 16,-5-13 0-16,-10-15 2 0,-6-10-2 15,-16-8 1-15,-12-4-1 16,-16 3 1-16,-13 6-2 15,-10 10 1-15,-12 13-2 16,-2 18-1-16,-4 9-3 16,8 24-7-16,1-4-24 15,18 12-2-15,7-4 0 16,20 6-2-16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30T23:47:14.578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9660 15753 16 0,'-11'-22'29'15,"8"7"1"-15,-5 0-17 16,-2-14-5-16,10 11 1 15,-8-15-1-15,8 8 1 16,-8-10-3-16,8 6 1 16,-8-10-3-16,7 4 1 15,-6-9-2-15,6-2-1 16,-2-11 0-16,9-1-2 15,-1-9 2-15,4-5-2 16,6-7 1-16,4-3 0 16,3-7 0-16,3-3 0 15,4-3-1-15,2-4 1 16,7-4 1-16,2-4 0 0,3-2-1 15,6-4 0-15,2-7 1 16,5-2-1-16,8-5 0 16,7-5 1-16,3-6-1 15,7-4 0-15,6-8 0 16,7-1 0-16,5 1 0 15,8-1 0-15,2-1 0 16,8 4 0-16,7 4 1 16,3 7-2-16,6 4 0 15,6 8 1-15,7-1-1 16,5 5 1-16,5 5-2 15,2 2 2-15,4-1-1 16,6 2 2-16,2-1 0 16,5 0-1-16,4-3 1 0,5 3 0 15,2 2 0-15,5 3 0 16,-1 1 0-16,5 7-2 15,-4 3 2-15,1 7-2 16,1 5 2-16,0 8-2 16,1 4 1-16,-1 5-2 15,2 6 2-15,-1 4-1 16,4 5 0-16,-1 5 0 15,6 5 1-15,-5 4-1 16,0 3 0-16,1 4 0 16,1 7 0-16,-3 4 0 15,0 7 1-15,-3 2-1 16,0 7 0-16,-2 6 0 15,-1 3-1-15,-2 8 1 0,0 1 0 16,-1 6 0-16,-1 1 0 16,-1 5-1-16,-1 6 1 15,-1 3 1-15,-3 7-1 16,-2 6 1-16,-5 7-1 15,-1 7 1-15,-6 6-1 16,-2 7 2-16,-10 4-2 16,2 5 0-16,-6 4-2 15,1 1 3-15,-5 1-2 16,0 6 2-16,-2-1-3 15,0 2 2-15,-3 5-2 16,-4 0 2-16,-5 5-1 16,-5 3-1-16,-5 6 1 15,-3 3-1-15,-10 3 2 0,-2 3 0 16,0-3 0-16,-4 3 0 15,2 3 0-15,5-2 0 16,2-2 0-16,-1 1 0 16,5-1 0-16,3 1-2 15,-3 5 1-15,1 3 1 16,-3-1-1-16,-4 4 1 15,-6 2-1-15,-5 6 0 16,-6 5 0-16,-7 5 1 16,-3 3-1-16,-7 4 0 15,-6 8 0-15,-3 4 0 16,-6 5 0-16,-3 4-1 15,-4 6 0-15,-3 3-1 16,-1 5 1-16,-4-2-1 0,1 4-4 16,-8-15-8-16,10 4-21 15,-7-17-2-15,6-12 1 16,-4-20-1-16</inkml:trace>
  <inkml:trace contextRef="#ctx0" brushRef="#br0" timeOffset="1482.019">17397 17357 66 0,'-8'17'44'0,"8"-17"-9"16,23 0-31-16,-6-30-46 15,12 1 0-15,-5-15-3 16</inkml:trace>
  <inkml:trace contextRef="#ctx0" brushRef="#br0" timeOffset="6021.6772">22294 11085 22 0,'12'8'30'15,"-12"-8"-1"-15,0 0 1 16,22-2-18-16,-22 2-2 15,28-10 3-15,-11-10 2 16,16 5-5-16,7-8-4 0,12-2 1 16,6-9-2-16,7 3 0 15,1-6-2-15,0 5 1 16,-6 2-3-16,-10 7-1 15,-8 3 0-15,-13 7-1 16,-10 7 0-16,-8 2-1 16,-11 4-1-16,0 0 0 15,0 14-2-15,-11-14-6 16,11 0-22-16,-5 11 0 15,5-11-1-15,0 0 1 16</inkml:trace>
  <inkml:trace contextRef="#ctx0" brushRef="#br0" timeOffset="6411.6822">22963 10849 49 0,'0'0'32'16,"8"-12"2"-16,-8 12-2 16,0 0-16-16,0 13-5 0,1 9-4 15,-11 7-2-15,0 11-3 16,-7 10 0-16,-4 8-2 15,-3 8 0-15,-4 8 0 16,-4-3 0-16,1 0 0 16,4-8 0-16,3-13-3 15,13-4-24-15,2-22-7 16,13-12 0-16,6-23-3 15</inkml:trace>
  <inkml:trace contextRef="#ctx0" brushRef="#br0" timeOffset="7082.4908">22969 10761 74 0,'-3'-13'35'16,"10"2"0"-16,1-13 1 15,10 3-25-15,1-17-6 16,13-2-2-16,1-9 0 16,7 3-1-16,0 0-1 15,0 2-2-15,-3 3 2 16,-4 7-3-16,-5 4 2 15,-8 6-2-15,-5 2 1 16,-6-1-4-16,4 15-16 16,-12-8-15-16,-1 16 2 15,0-16-3-15,0 16 3 16</inkml:trace>
  <inkml:trace contextRef="#ctx0" brushRef="#br0" timeOffset="7456.8956">23339 10276 53 0,'14'-10'33'0,"-14"10"0"16,0 0-10-16,0-10-9 15,0 10-3-15,-14-1-1 16,14 1-2-16,-33 7-1 16,9 0-2-16,-13-1 0 15,3 4 0-15,-6-3-3 16,3 2 2-16,4-2-5 15,2-5-1-15,14 4-6 16,2-15-27-16,15 9 0 16,24-24-3-16,8 6 1 15</inkml:trace>
  <inkml:trace contextRef="#ctx0" brushRef="#br0" timeOffset="7815.7002">23411 10276 55 0,'0'0'34'15,"-10"-5"-3"-15,10 5 2 16,-10-10-22-16,10 10-2 16,0 0-2-16,0 0-1 15,0 0-1-15,14 1 1 0,-14-1-2 16,14 26 1-16,-8-1-2 15,4 6 2-15,0 6-3 16,-1 5 1-16,-1 1-2 16,1 1-1-16,1-3-2 15,-6-11-6-15,10 0-28 16,-8-17-1-16,8-4-1 15,-5-17-1-15</inkml:trace>
  <inkml:trace contextRef="#ctx0" brushRef="#br0" timeOffset="8580.11">23585 9858 31 0,'0'0'29'15,"1"-10"1"-15,-1 10 0 16,0 0-14-16,0 0-1 16,0 0-3-16,-19-5 0 0,19 5-4 15,-19 8-1-15,8 3-2 16,-5-4-1-16,2 8 0 15,-3 2-2-15,1 6 0 16,1 5 0-16,4 4-1 16,-2 8-1-16,8 1 0 15,6 0 0-15,8-3-1 16,8-4 0-16,7-9 0 15,9-10 1-15,7-11 1 16,5-13 0-16,1-9-1 16,-4-13 2-16,-3-6 1 15,-10-7-2-15,-8-2 2 16,-14-2-2-16,-13 4-1 15,-12 1 0-15,-10 3-2 0,-6 9-2 16,-8 1-1-16,9 22-10 16,-8-5-21-16,14 12 0 15,2 2-2-15,25-1 3 16</inkml:trace>
  <inkml:trace contextRef="#ctx0" brushRef="#br0" timeOffset="14180.5818">4002 13187 77 0,'7'-25'37'16,"-4"-12"-5"-16,4 3-22 16,-6-21-48-16,5-1 0 15,2-17 0-15</inkml:trace>
  <inkml:trace contextRef="#ctx0" brushRef="#br0" timeOffset="14336.5838">4243 11965 61 0,'2'-25'4'16,"4"-3"-3"-16,-4 1 1 15,-3 2-40-15</inkml:trace>
  <inkml:trace contextRef="#ctx0" brushRef="#br0" timeOffset="14835.7902">3696 14919 48 0,'-15'28'35'16,"-1"-16"2"-16,3-10-3 16,0-16-37-16,4-19-8 15,15-8-22-15,-4-13-2 16,4-7 0-16,-3-15 0 15</inkml:trace>
  <inkml:trace contextRef="#ctx0" brushRef="#br0" timeOffset="14976.192">3902 13502 53 0,'1'-29'1'15,"-5"-1"0"-15,-10-7-12 16,-5-1-27-16</inkml:trace>
  <inkml:trace contextRef="#ctx0" brushRef="#br1" timeOffset="18782.6408">3700 15374 46 0,'5'-12'36'0,"-5"-6"0"15,-7-9-3-15,-5-18-40 16,1 10-4-16,-11-25-14 16,12 2-12-16,-3-12 1 15,5-2 5-15</inkml:trace>
  <inkml:trace contextRef="#ctx0" brushRef="#br1" timeOffset="18954.243">3780 13727 60 0,'16'-52'36'0,"-3"4"-2"16,-3-3-5-16,-1-10-43 0,10-3-17 15,-10-13-5-15,12-7 1 16,-4-9 0-16</inkml:trace>
  <inkml:trace contextRef="#ctx0" brushRef="#br1" timeOffset="19110.245">4288 12075 63 0,'23'-60'35'0,"-1"3"-7"16,-8-4-12-16,1 1-48 15,3-10-3-15,-1-4 0 16,-1-8 0-16</inkml:trace>
  <inkml:trace contextRef="#ctx0" brushRef="#br1" timeOffset="19266.247">4823 10469 93 0,'36'-60'40'0,"-2"4"-2"16,-12-6-1-16,-5-18-46 15,16 6-24-15,-8-18-5 16,14-6 0-16,0-9-1 15</inkml:trace>
  <inkml:trace contextRef="#ctx0" brushRef="#br1" timeOffset="19453.4494">5910 8402 88 0,'50'-54'38'0,"-4"-2"-1"15,-1 0 0-15,-2-8-41 16,1-8-7-16,23-2-26 15,2-15 0-15,11-3-1 16,1-4 3-16</inkml:trace>
  <inkml:trace contextRef="#ctx0" brushRef="#br1" timeOffset="19609.4514">7599 6761 90 0,'97'-74'38'0,"7"5"-2"15,-10-4 2-15,5-2-39 16,-2 5-5-16,-3-13-30 15,15 2 0-15,-5-1-1 16,6 6-2-16</inkml:trace>
  <inkml:trace contextRef="#ctx0" brushRef="#br1" timeOffset="19781.0536">10036 5193 88 0,'107'-52'39'16,"-10"-4"-2"-16,-3 7 2 0,-4-2-42 15,3-8-3-15,18 7-30 16,-3-10-2-16,6 4 0 16,-1-5 0-16</inkml:trace>
  <inkml:trace contextRef="#ctx0" brushRef="#br1" timeOffset="19937.0556">12302 4042 91 0,'100'-46'39'16,"-1"9"-1"-16,-11-5 0 15,4 5-39-15,9 5-7 16,-4-8-29-16,23 2 0 16,1-10-1-16,9 2-1 0</inkml:trace>
  <inkml:trace contextRef="#ctx0" brushRef="#br1" timeOffset="20108.6578">15133 2974 97 0,'112'-17'40'0,"-3"10"-1"15,-13-5-2-15,-1 3-43 16,22 7-29-16,-3-14-4 16,15 5-1-16,-1-10 1 15</inkml:trace>
  <inkml:trace contextRef="#ctx0" brushRef="#br1" timeOffset="20264.6598">18124 2703 85 0,'121'15'40'15,"5"5"2"-15,-5-11-3 16,6-8-40-16,18 9-7 16,4-13-30-16,27 5-1 15,4-11-3-15,14 7 3 16</inkml:trace>
  <inkml:trace contextRef="#ctx0" brushRef="#br1" timeOffset="20420.6618">21423 3033 92 0,'149'52'40'0,"3"4"0"15,-8-6-3-15,8 2-37 16,9 5-5-16,0-8-27 16,21 12-5-16,-5-8-1 15,7 10 0-15</inkml:trace>
  <inkml:trace contextRef="#ctx0" brushRef="#br1" timeOffset="20607.8642">24722 4618 98 0,'143'95'41'15,"-10"-10"1"-15,7 3-2 0,-12-7-38 16,-6 7-2-16,4 3-1 16,0 1-3-16,6 17-11 15,-6-12-25-15,2 4-1 16,-14-1-1-16,3 0 0 15</inkml:trace>
  <inkml:trace contextRef="#ctx0" brushRef="#br1" timeOffset="24429.9948">1141 2060 86 0,'21'-5'36'0,"-1"3"-1"15,19 7-3-15,-3-6-30 16,17 1-2-16,7-1 1 15,13 3 0-15,9-2 0 0,11-1 0 16,8-1 1-16,10 0-1 16,7-6 1-16,6-1 0 15,7-2 0-15,3-2 0 16,2-2-1-16,-1-1-1 15,-4-1-1-15,-3 1 2 16,-7-2-2-16,-9 0 1 16,-13 1-1-16,-11-3 2 15,-18 2-2-15,-14-2 3 16,-15-2-1-16,-17-1 1 15,-19 0-1-15,-14 2 1 16,-17 2 0-16,-11 1 0 16,-11 3 0-16,-7 3-1 15,-6 6 1-15,-1 5-1 16,2 0 0-16,4 2 0 0,10 2 0 15,10 1-1-15,12 1-1 16,24-5 1-16,-4 19-1 16,28-9 0-16,20 1 0 15,19 0 0-15,16 1 1 16,15 4-1-16,8 0 2 15,6 5-2-15,-3 2 3 16,-5 7-2-16,-17 4 2 16,-18 11-2-16,-26 8 2 15,-21 10-2-15,-24 5 1 16,-21 10-1-16,-20 3-1 15,-18 3-2-15,-6 0-4 16,-18-15-32-16,13-3-2 0,-4-22 0 16,12-8-2-16</inkml:trace>
  <inkml:trace contextRef="#ctx0" brushRef="#br1" timeOffset="25241.2052">1068 4429 94 0,'14'4'42'16,"10"-7"0"-16,8-10-1 0,16-12-40 15,25 2-1-15,26-4 0 16,29-8 1-16,18-1-1 15,18-3 0-15,8-1 0 16,7-6 0-16,0 1 0 16,-3 4 0-16,-13 2 0 15,-12 4 0-15,-17 3 0 16,-16 4 0-16,-18 5 1 15,-21 5-1-15,-19 5 1 16,-17-2-1-16,-15 1 1 16,-23 1-1-16,-14-4 1 15,-16 4-1-15,-12-2 0 16,-14 0 1-16,-7 0-1 15,-8 5 1-15,-4 5 0 0,4 1 0 16,8 5 1-16,12 1-1 16,17 6 1-16,21 2-1 15,24 3 0-15,29-4-1 16,29-1 1-16,25-3-1 15,15-4-1-15,14 2 1 16,4-3 0-16,-6 0 0 16,-13 1-1-16,-27 10 1 15,-32 15 1-15,-40 15-1 16,-38 16 0-16,-36 16 0 15,-36 13 1-15,-27 11-1 16,-15 7 0-16,-5 1-2 16,4-10-2-16,23 1-19 15,15-24-19-15,39-19 0 0,27-27-3 16,35-26 1-16</inkml:trace>
  <inkml:trace contextRef="#ctx0" brushRef="#br1" timeOffset="26005.615">1137 7053 75 0,'78'-6'40'0,"3"1"-1"15,21 10 0-15,3-10-21 16,12 16-16-16,18-2-1 15,20 1-1-15,14 3 1 0,12-5-1 16,3-6 1-16,-2-3-1 16,-7-9 1-16,-10-1 1 15,-15-6-1-15,-22-2 0 16,-25-2 0-16,-19 2 0 15,-25-6 0-15,-22-2-1 16,-22-3 0-16,-20 0 0 16,-20 0 0-16,-18-1 0 15,-15 4 0-15,-12-1 1 16,-12 8 1-16,-6 11 0 15,-3 6 0-15,3 4 0 16,15 5 0-16,15 1 0 16,21 3-1-16,25 4 0 15,27-2 0-15,33 1-1 0,28-4 0 16,20 6 0-16,12 4 0 15,7 5 1-15,-4 3-1 16,-11 2 1-16,-20 11 0 16,-28 6 0-16,-35 9 0 15,-32 9-1-15,-36 4 1 16,-25 4-1-16,-19 2-1 15,-14-2-2-15,1 1-6 16,-6-18-30-16,25-8-3 16,13-23 0-16,30-12-2 15</inkml:trace>
  <inkml:trace contextRef="#ctx0" brushRef="#br1" timeOffset="26738.8244">1288 9534 75 0,'-26'-4'43'0,"16"-10"-1"15,26 7-2-15,11-5-15 16,18 1-26-16,29 2 0 15,25 0-1-15,22 4 1 16,16-1 0-16,19-3 1 16,10-4 1-16,13-3 0 15,3-5 0-15,7-7 1 16,-2-3 0-16,-5-7 0 15,-5-1-1-15,-13-6 0 16,-14 1 0-16,-19-1-1 16,-23-1-1-16,-29 0 1 0,-28 2-1 15,-33 2-1-15,-24 1 2 16,-31 5-1-16,-19 10 2 15,-21 4-1-15,-14 12 3 16,-8 11-1-16,-2 10 1 16,8 7 0-16,15 4-1 15,18 3 1-15,24 1-2 16,28-4 1-16,31-2-2 15,34-3 0-15,29-9 0 16,22 4 1-16,17-1-1 16,13 2 0-16,-1 7 0 15,-3 0 0-15,-13 10 1 16,-15 6-1-16,-28 11 0 15,-21 9 0-15,-34 6 1 0,-28 10-1 16,-30 3 0-16,-30 5-1 16,-22 6-1-16,-14-1-2 15,-16-10-6-15,12 0-29 16,-6-14-3-16,16-8 0 15,14-20 0-15</inkml:trace>
  <inkml:trace contextRef="#ctx0" brushRef="#br1" timeOffset="27425.2332">1623 11921 60 0,'-42'8'41'0,"23"8"-1"15,19-16 0-15,29 27-18 16,25-24-19-16,26-4-2 15,27-1-1-15,28-6 0 16,20-9 1-16,12-9 0 0,6-1 0 16,-3-6 0-16,-9 3-1 15,-12 4 1-15,-20 0 0 16,-24 4 0-16,-20 8 0 15,-21 0-1-15,-16-2 1 16,-19-2-1-16,-16-4 1 16,-16-2 0-16,-15-6 1 15,-11-1-1-15,-8-1 0 16,-5 2 0-16,-4 3 0 15,2 8 1-15,4 2-1 16,8 11 0-16,13 8 0 16,16 7 0-16,25 6 0 15,22 0-1-15,23-2 0 16,23 1 0-16,17-1 0 0,15 5 0 15,4-3 0-15,-4 1 0 16,-17 3 0-16,-23 11 2 16,-30 7-1-16,-30 13 0 15,-36 6 0-15,-26 9-1 16,-24 6 0-16,-17 7-1 15,-9 0 0-15,-8 1-4 16,3-3 1-16,7-13-5 16,18 6-14-16,3-24-16 15,19-7-3-15,5-18-2 16,22-4 3-16</inkml:trace>
  <inkml:trace contextRef="#ctx0" brushRef="#br1" timeOffset="28252.0438">1741 14276 55 0,'-16'8'40'16,"-5"-6"-1"-16,8 8 0 15,-3-22-25-15,4 13-14 16,12-1 0-16,19-6-1 15,4 5 0-15,7 0 1 16,7 1 0-16,9 1 1 16,8 3 0-16,8 3 0 15,9-2 1-15,11 3 0 0,11-1-1 16,10-2 1-16,10-6-1 15,6-5 0-15,5-4 0 16,2-8 0-16,-3-1-1 16,-9-7 0-16,-13 1 0 15,-13-1 1-15,-18 1-1 16,-15 2 1-16,-18 0 1 15,-17 1 0-15,-19-2-1 16,-17 4 2-16,-20-3-2 16,-8 2 2-16,-13 1-1 15,-5-1-1-15,-2 3 0 16,3 3-1-16,4 3 1 15,13 1 0-15,11 0-1 16,14 4 0-16,19 7 1 0,14-15-1 16,19 11 0-16,20 1 1 15,15 3-1-15,7 9 0 16,11 4 1-16,6 8-1 15,-4 6 0-15,-10 6 0 16,-12 7 0-16,-16 5-1 16,-18 5 1-16,-18 4-1 15,-19 0 0-15,-17 6 0 16,-15 1 0-16,-12-2-2 15,-10 0-1-15,-12-9-5 16,6 5-24-16,-11-23-9 16,8 1-1-16,0-20 1 15</inkml:trace>
  <inkml:trace contextRef="#ctx0" brushRef="#br1" timeOffset="39671.3902">9821 14259 12 0,'18'-18'31'0,"-6"2"1"15,-6-1-5-15,9 13-13 16,-20-13-1-16,5 17-1 15,0 0-1-15,0 0-3 16,-26-6 0-16,8 16-1 16,-13-2-3-16,-3 11 0 15,-13 8-1-15,-8 6-1 16,-9 6-1-16,-6 6 0 15,-7 4 0-15,-4-1-2 16,4 2-1-16,-1-10-1 16,11 2-4-16,3-23-18 15,26 3-14-15,9-14-1 0,29-8 1 16</inkml:trace>
  <inkml:trace contextRef="#ctx0" brushRef="#br1" timeOffset="40217.3972">9121 14729 48 0,'0'0'38'15,"-17"-2"-2"-15,17 2 2 16,-6-11-32-16,6 11 0 16,11-16-2-16,3 8 0 15,-3-3 0-15,3 4-1 16,-4-2-1-16,0 5 1 15,-10 4-1-15,13 8-1 0,-12 9 0 16,3 7-1-16,0 4 1 16,3 8-1-16,7 4 0 15,6 2 0-15,7 4-1 16,9-2 1-16,5-3 0 15,4 0 0-15,4-4-2 16,-3-5-1-16,2 1-3 16,-13-18-23-16,2 10-10 15,-11-15-3-15,0-4 2 16</inkml:trace>
  <inkml:trace contextRef="#ctx0" brushRef="#br1" timeOffset="40779.0044">9086 14640 19 0,'0'0'36'0,"9"-15"1"16,-9 15 0-16,-5-20-17 16,5 20-10-16,-25-10-2 15,5 12 0-15,-18-5-3 16,-3 7-1-16,-14-4-1 0,-5 4 0 15,-6-6-1-15,-3 1-1 16,1-6 1-16,7 0-1 16,6-3-1-16,9-4-2 15,15 5-5-15,3-16-22 16,28 14-10-16,5-8-2 15,16 9 1-15</inkml:trace>
  <inkml:trace contextRef="#ctx0" brushRef="#br1" timeOffset="41481.0134">8446 14532 45 0,'-6'15'36'0,"6"-15"2"16,0 0-13-16,-6-12-13 15,22-1-3-15,-2-17 0 16,14 0-5-16,1-10 0 16,5 1-2-16,0 0-2 15,-1-1-4-15,5 17-20 16,-16-2-13-16,-4 14-2 15,-18 11 0-15,0 0 0 16</inkml:trace>
  <inkml:trace contextRef="#ctx0" brushRef="#br1" timeOffset="41761.817">8446 14594 50 0,'0'0'40'16,"0"0"-2"-16,11 18 1 16,-11-18-31-16,9 25-4 15,1-8 0-15,6 10-1 0,2 0 0 16,3 2-3-16,4 0-1 15,-2-4-4-15,9 7-11 16,-13-16-23-16,9-1 0 16,-9-14-2-16,0-3 1 15</inkml:trace>
  <inkml:trace contextRef="#ctx0" brushRef="#br1" timeOffset="42463.826">8149 14335 41 0,'-2'-20'37'15,"-2"4"0"-15,-5-1 0 16,9 17-27-16,-24-14-8 15,12 15 1-15,-10 4 1 16,2 11-2-16,-3 7 0 16,-1 13 1-16,-3 5-1 15,4 10 1-15,-1 2-1 16,3 5 0-16,5-2 0 15,5-2-1-15,10-2 0 16,8-8-2-16,13-8 2 16,12-10-2-16,11-13 2 15,14-12-2-15,10-11 3 0,9-16-1 16,2-11 0-16,-5-8 1 15,-10-10-1-15,-14-4 1 16,-20-3-2-16,-22 3 1 16,-25 4 0-16,-24 6-2 15,-16 11 1-15,-17 8 0 16,-5 18-1-16,-1 7 1 15,4 17-2-15,11 5-3 16,26 21-15-16,2-11-17 16,26 6-3-16,19-8-2 15,21 0 0-15</inkml:trace>
  <inkml:trace contextRef="#ctx0" brushRef="#br2" timeOffset="48423.1024">3651 13563 43 0,'-1'-32'22'0,"5"19"0"16,-8-5-2-16,4 18-4 15,2 23-3-15,5 25-2 16,-10 18-3-16,4 33-3 15,-6 26-1-15,5 28-3 0,-5 26-1 16,2 16 0-16,-4 10-1 16,5-2 0-16,1-14-3 15,3-30-10-15,14-27-22 16,2-46-4-16,15-40 4 15</inkml:trace>
  <inkml:trace contextRef="#ctx0" brushRef="#br2" timeOffset="49171.912">7836 13460 30 0,'0'0'32'0,"-14"8"3"15,5 10-1-15,10 20-25 16,-4 11-1-16,9 29-1 16,-5 25-2-16,8 33 1 15,-9 25-2-15,6 28-2 16,-4 14 0-16,2 13-1 15,-2-1-2-15,6-8-1 16,1-13-5-16,-2-35-30 16,21-24 0-16,-2-34-2 15,7-31 1-15</inkml:trace>
  <inkml:trace contextRef="#ctx0" brushRef="#br2" timeOffset="51449.5412">3775 14337 21 0,'0'0'29'0,"-19"12"1"15,19-12-9-15,-20 4-14 0,20-4-2 16,-10-17 1-16,15 2 0 15,-5-13-1-15,9 1-1 16,2-11-1-16,5 1-1 16,1-7 1-16,4 5 0 15,2-2 0-15,4 8-1 16,-2 2 0-16,3 2 0 15,0 2-1-15,2 4 1 16,1-3-1-16,3-1-1 16,-3-2 1-16,5-2 0 15,-2-1 0-15,2 0 0 16,1-1 1-16,1 5-1 15,0 3 1-15,-1 8-1 16,0 4 1-16,2 8-1 0,-4 7 0 16,4 4 0-16,-6 1-1 15,3 5 1-15,0-1-1 16,2 2 1-16,-2-1-1 15,1 1 1-15,-1-3 0 16,1 4 0-16,1 1-1 16,0 2 1-16,-1 4 0 15,2 2 0-15,-1 2 0 16,4 2 0-16,3-4-1 15,-1-3 1-15,5-8 0 16,5-6-1-16,-2-8 1 16,3-12-1-16,-3-7 1 15,2-8-1-15,-6-6 0 16,-1-6 1-16,-8-6-1 0,-6-3 0 15,-8 1 1-15,-5-2-1 16,-6 1 0-16,-4 2 0 16,-6 4 1-16,-2 5-1 15,0 4 0-15,0 3 0 16,-2 7 0-16,1 4 0 15,-1 5 1-15,4 2-1 16,-4 14 0-16,3-16 0 16,-3 16 0-16,0 0 0 15,0 0 0-15,0 0 1 16,0 0-1-16,0 0 0 15,0 0 0-15,0 0 1 16,5 13-1-16,-5-13 0 16,0 0 0-16,2 13 1 0,-2-13-1 15,5 15-1-15,-1-4 1 16,1 0 0-16,0 9 0 15,0 2-1-15,0 9 1 16,0 2 0-16,-2 7 0 16,2 5 1-16,1-2-1 15,-3 3 1-15,2-3-1 16,4-4 0-16,2-5 0 15,6-8 1-15,1-4-1 16,3-6 0-16,3-4 0 16,5-5 0-16,1-1 1 15,2-4-1-15,0 0 0 16,3 0 0-16,0 1 0 15,3-1 0-15,0-2 0 0,3-1 0 16,-2-1-1-16,3-4 2 16,1-2-1-16,-2-3 0 15,0-5 0-15,4 1 0 16,-4-1 0-16,-1-2 0 15,2 0 0-15,-2 3 0 16,-1 2 0-16,-1-1 0 16,0 3 1-16,-2 2-2 15,1-1 1-15,0 1 0 16,-3-1 0-16,4 1 0 15,-3-1 0-15,1-1 0 16,-2 1 0-16,1 0 1 16,-4 1-1-16,0 1 0 15,-3 4 0-15,0 3 0 0,-1 3 1 16,-5 4-1-16,0 4 0 15,2 5 0-15,-1 2 0 16,1 2 0-16,-4-1 1 16,2 1-1-16,2-1 0 15,-1-2 0-15,-2-2 0 16,-4-1 0-16,3 1 1 15,-3 2-1-15,-3 8 0 16,0 3 1-16,-4 9-2 16,1 11 2-16,-1 9-1 15,1 8-1-15,-1 4 1 16,2 3-1-16,2-1 1 15,3-5-1-15,3-9 0 16,4-11-1-16,3-6-4 0,-5-23-12 16,12 3-20-16,-12-10-2 15,0 6-1-15,-10-8 1 16</inkml:trace>
  <inkml:trace contextRef="#ctx0" brushRef="#br2" timeOffset="66020.128">23660 9538 18 0,'0'0'22'16,"0"0"3"-16,0 0-8 15,5-11 1-15,-5 11-10 16,0 0-1-16,0 0 0 15,0 0 1-15,0 0-2 16,0 0 0-16,0 0-3 16,0 0-1-16,-8-10-2 15,8 10-1-15,0 0-2 16,-14-1 0-16,14 1-1 15,-16 0 1-15,3 0 2 0,2 0 0 16,-3 1 3-16,1-6 1 16,-2 4 1-16,-4-5 0 15,4 3 0-15,-5-5-1 16,-2 4 0-16,-6-3-2 15,-1 5 1-15,-9 0-2 16,-7 2 1-16,-7 3 1 16,-4 2 0-16,-9 1 2 15,-1 2 0-15,-7-2 0 16,3 4-1-16,-7-7 2 15,4 4-2-15,-4-9-1 16,5 2 1-16,-3-6-1 16,4 0 0-16,1-3-1 15,1 0 0-15,-1-3 0 0,3 3 0 16,-2-1 0-16,-5 0-1 15,-2 0 1-15,-2 3-1 16,-6-1 0-16,2-1 0 16,-3 2 0-16,-3-3 0 15,1-2 1-15,1-2-1 16,-3 1 0-16,3 0 0 15,-4-2 1-15,4 0-1 16,-4 0 0-16,3 2 1 16,-2 1-1-16,-1 2 0 15,-4 2 0-15,0 2 0 16,-4 2 0-16,-3 2 0 15,-1-1 0-15,-2 2 0 16,-5-1 0-16,0-1 0 0,1 0 0 16,1 1 1-16,0-2-1 15,0 1 1-15,0 0-1 16,-1 2 1-16,0 0 0 15,-1 2-1-15,3 0 1 16,-4 1-1-16,1 0 1 16,1 0-1-16,-2-2 0 15,3-1 0-15,-1-1 0 16,4-2 1-16,0-4-1 15,5-2 0-15,0-3 0 16,1-1 1-16,-2 1-1 16,3-4 0-16,-1 5 0 15,2-2 0-15,-5 1 1 16,2 2-1-16,-4 0 0 0,-7 3 0 15,1 4-1-15,-2-2 1 16,-4 0 0-16,-3 3 0 16,-3-2-1-16,-3 0 1 15,-3 1-1-15,2-1 1 16,-3-1 0-16,2 2-1 15,-4-1 1-15,-3 3-1 16,-1 0 1-16,3 0-1 16,-2 2 1-16,2 2 0 15,-7-2-1-15,-1 1 1 16,0 0 0-16,1 1-1 15,-1-1 1-15,-6 0 0 16,-1-1 0-16,-4 3-1 16,3-3 1-16,-3 2 1 0,-3-1-1 15,-2 3 0-15,-1-4 0 16,0 3 0-16,2-1 0 15,-2 0 0-15,-2-1 1 16,3-1-1-16,1-1 0 16,2-1 0-16,-6 1 0 15,0 0 0-15,1 0 0 16,0 0 0-16,-5 1 0 15,-2 3 0-15,-1 1 1 16,1 0-1-16,0 2 1 16,2 0-1-16,-1 0 1 15,0-3-1-15,9-1 0 16,5 2 1-16,3-5-1 15,-2 2 0-15,6-1 0 0,3 2 0 16,2-1 0-16,0 3 0 16,-3 0 0-16,0 0 0 15,3 0 0-15,2 0 0 16,0-1 0-16,-1-1 0 15,4-4 0-15,5 2 0 16,3-3-1-16,3-1 1 16,3 1 0-16,3 0-1 15,0-2 1-15,5 1 0 16,6 1 0-16,0 0 0 15,8 0 0-15,-2 1 0 16,7-1 0-16,1-2 0 16,4 0 0-16,4 2 0 15,3-4 0-15,4 1 0 0,4-1 0 16,4 0 1-16,8 2-1 15,2-2 0-15,8 2 0 16,6-1 0-16,4 3 0 16,6-1-1-16,2 3-1 15,0-6-6-15,14 6-30 16,-3-5 2-16,11 4-2 15,9 2-1-15</inkml:trace>
  <inkml:trace contextRef="#ctx0" brushRef="#br2" timeOffset="66940.5398">23187 9007 36 0,'-9'13'29'0,"9"-13"1"15,-15 22-2-15,16-8-15 16,-1-14-8-16,4 16-6 15,4-5-3-15,-8-11-1 16,20 22-1-16,-20-22-1 16,26 23-6-16,-12-12-14 15,0-9 1-15,6 8 0 16,-8-6 2-16</inkml:trace>
  <inkml:trace contextRef="#ctx0" brushRef="#br2" timeOffset="68516.16">23391 9191 79 0,'0'0'36'16,"0"0"0"-16,-15-18-1 15,15 18-31-15,-11-16 0 16,7 6-1-16,-4-6 1 16,4 1-1-16,-6-7 0 15,1 1-1-15,-5-4 1 16,-1-4-2-16,-7 0 1 15,-3-6-1-15,-4 0-1 0,-9-5 1 16,1 0-3-16,-3-3 3 16,-6-4-2-16,-4 1 1 15,-4-6-1-15,-1-2 1 16,-8-1-1-16,-4-2 2 15,-8-3 0-15,-3 0-1 16,-4 2 1-16,-6 2 0 16,-4-1-1-16,-3 4 2 15,-5 1-2-15,-5 5 2 16,0 2-2-16,-6 1 1 15,-2 4-1-15,-1 3 1 16,-4 3-1-16,-2 1 0 16,2 1 1-16,1 2-1 15,0 1 1-15,0 3-1 0,-5-1 1 16,1 5-1-16,-1 4 1 15,1 4-1-15,-1 4 0 16,-4 5 0-16,-4 5 0 16,-4 7 0-16,3 6 0 15,-5 0 0-15,-2 7 0 16,-1 3 0-16,-3-1 0 15,-2 3 1-15,4-3-1 16,7-1 0-16,-2-5 1 16,7-2-1-16,0-4 0 15,10-5 0-15,5-2 0 16,6-7 0-16,3-3 0 15,3-6 0-15,3-4 0 16,0-3 0-16,4-5 0 0,2-5-1 16,0-5 2-16,3-3-1 15,0-1 1-15,2-6-1 16,5-1 0-16,5-6 0 15,3-4 1-15,3-3 0 16,4-6 0-16,9-4 0 16,4-5-1-16,4-5 1 15,7-3 0-15,8-1-1 16,8-3 0-16,2 2-2 15,6 2 2-15,7 3-2 16,1 2 2-16,4 4-2 16,3 6 1-16,2 6 1 15,1 6 0-15,1 5 0 16,1 7 0-16,1 10 0 15,2 7 0-15,-1 7 0 0,2 5-1 16,-5 14 1-16,16-5 0 16,-16 5 0-16,21 18-1 15,-9-1 1-15,0 6 0 16,0 8 0-16,-3 5-1 15,-1 7 1-15,-3 5 0 16,-5 4 0-16,-3 4-1 16,-4 3 1-16,-1 1 0 15,-4 1 2-15,-2 0-2 16,-6 1 2-16,-1-4-2 15,-2 2 2-15,-3-1-1 16,-3-5 1-16,2-3-2 16,-3-1 0-16,-6-5 0 0,1-6 0 15,-7-2 0-15,-3-5 0 16,-9-3 0-16,-8 0 0 15,-8-4 0-15,-9 0-2 16,-7-3 2-16,-9 0-1 16,-10 2 0-16,-9-3 0 15,-8-1 0-15,-5-3-1 16,-6-1 2-16,-9 0-1 15,-7-2 0-15,-7-1 1 16,-2-3 0-16,-6 2 0 16,-11-3 0-16,-3 0 0 15,-7-2 0-15,-9-1 0 16,-7-3 0-16,-3 0 0 15,-4-4 1-15,-4-2-1 0,3-4 1 16,-5-2 0-16,-2-5 0 16,3-3-1-16,2-3 1 15,-1 0 0-15,-1-8 0 16,7 3 0-16,-1-2 0 15,-2 1 1-15,5 3-2 16,-2 2 1-16,2 3-1 16,0 8 1-16,4 3-1 15,-2 7-1-15,2 7 0 16,1 7-1-16,3 8 3 15,4 2-2-15,-3 8 1 16,2 4-1-16,3 8 1 16,-1 4-1-16,1 12 1 15,0 6 2-15,1 10-3 0,6 11 1 16,3 9 0-16,6 8 0 15,5 14-1-15,8 8 1 16,10 6 0-16,8 4-1 16,11 4-2-16,1-8-4 15,19 3-29-15,-1-26-5 16,18-19 1-16,15-34-3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31/10/2014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9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4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6Px 31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7447161"/>
              </p:ext>
            </p:extLst>
          </p:nvPr>
        </p:nvGraphicFramePr>
        <p:xfrm>
          <a:off x="214283" y="762001"/>
          <a:ext cx="8750332" cy="543763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Starting well is important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“Follow proof” of why all things fall together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two equations back up the feather and hammer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equations to back up the “what if” questions.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“explain, discuss” questions can have both words and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Request for requests (??!!)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the maximum benefit from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online.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look ahead to Monday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will be absent from part of the lesson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wants the last lesson to be pleasant with photos.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1721602"/>
              </p:ext>
            </p:extLst>
          </p:nvPr>
        </p:nvGraphicFramePr>
        <p:xfrm>
          <a:off x="533400" y="228601"/>
          <a:ext cx="8094663" cy="58990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Fri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Resistance, combinations of resistors and solving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Power in circuits, Combination series and parallel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slap rule, force on a wire, force on a charge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EOT Test – Electromagnetism on Wednesday 22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Formative assessment skills – one hour exam booklet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458827"/>
              </p:ext>
            </p:extLst>
          </p:nvPr>
        </p:nvGraphicFramePr>
        <p:xfrm>
          <a:off x="152400" y="228600"/>
          <a:ext cx="8839200" cy="6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315200"/>
              </a:tblGrid>
              <a:tr h="809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16000" y="1023840"/>
              <a:ext cx="8792640" cy="4939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2680" y="1008720"/>
                <a:ext cx="8815320" cy="496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304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8000" y="176400"/>
              <a:ext cx="8272440" cy="3674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3240" y="164880"/>
                <a:ext cx="8303760" cy="3702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9253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7960" y="2016720"/>
              <a:ext cx="9137520" cy="3578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1480" y="2005200"/>
                <a:ext cx="9147600" cy="359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21480" y="82440"/>
              <a:ext cx="8811360" cy="4176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5360" y="69480"/>
                <a:ext cx="8822160" cy="420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5581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4480" y="603360"/>
              <a:ext cx="9068400" cy="5651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6920" y="588240"/>
                <a:ext cx="9080640" cy="567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4005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849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9558</TotalTime>
  <Words>310</Words>
  <Application>Microsoft Office PowerPoint</Application>
  <PresentationFormat>On-screen Show (4:3)</PresentationFormat>
  <Paragraphs>53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441</cp:revision>
  <dcterms:created xsi:type="dcterms:W3CDTF">2006-08-16T00:00:00Z</dcterms:created>
  <dcterms:modified xsi:type="dcterms:W3CDTF">2014-10-31T04:30:02Z</dcterms:modified>
</cp:coreProperties>
</file>