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71" r:id="rId3"/>
    <p:sldId id="257" r:id="rId4"/>
    <p:sldId id="506" r:id="rId5"/>
    <p:sldId id="562" r:id="rId6"/>
    <p:sldId id="563" r:id="rId7"/>
    <p:sldId id="564" r:id="rId8"/>
    <p:sldId id="565" r:id="rId9"/>
    <p:sldId id="566" r:id="rId10"/>
    <p:sldId id="5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3:08:26.083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9889 14278 11 0,'-13'-3'32'16,"13"3"1"-1,-19-5 1-15,10-10-21 0,9 15-5 16,-4-27-1-1,7 12 0-15,-4-12-1 0,8 10 0 16,-7-6 1-16,7 9-1 16,-8-2 0-16,1 16-1 15,2-14 0-15,-2 14-2 0,0 0 1 16,0 0 0-1,15 15-1-15,7 1 0 16,4 2 0-16,11 8 0 16,7-2 0-16,11-1 0 15,11-21-2-15,14-32-3 0,32-36-36 16,7-64-2-1,36-44 0-15,25-55-4 0</inkml:trace>
  <inkml:trace contextRef="#ctx0" brushRef="#br0" timeOffset="1000.02">6727 15981 16 0,'-3'-20'36'15,"8"4"2"1,-4-3 0-16,-1 19-22 0,10-3-8 15,1 26 0 1,-10 11-1-16,2 26 2 0,-9 5-3 16,0 16-2-1,-6-4 0-15,3 0-2 0,4-20 0 16,15-32-1-16,27-48 0 0,32-62-2 15,55-66 0 1,52-82-8-16,74-55-30 0,42-68 0 16,49-53-1-1,6-47-1-15</inkml:trace>
  <inkml:trace contextRef="#ctx0" brushRef="#br0" timeOffset="4800.096">7666 12780 51 0,'-2'-14'37'0,"2"14"-1"0,-14 10 1 15,6 15-31 1,-5 9 0-16,7 15-1 0,-4-4 0 15,11 1 0 1,14-32 0-16,31-42 1 16,38-71-1-16,56-73 0 15,95-77-2-15,34-70-36 0,71-40 0 16,26-37-4-16,6 0-4 15</inkml:trace>
  <inkml:trace contextRef="#ctx0" brushRef="#br0" timeOffset="5620.1124">3440 14136 81 0,'-7'34'43'0,"3"12"-1"0,-12-17-5 15,13 3-35 1,3-32-1-16,43-41 0 0,23-65 1 16,44-79-4-1,92-58-30-15,8-72-5 0,53-30-2 16,8-27-3-16</inkml:trace>
  <inkml:trace contextRef="#ctx0" brushRef="#br0" timeOffset="29720.5944">10524 7078 109 0,'14'10'43'0,"-12"2"0"0,4 11-1 16,-12-2-38 0,7 2 0-16,11-14-2 0,23-12 1 15,22-27 2 1,33-27-5-16,34-33 0 0,39-30 0 15,37-37 0 1,33-46-10-16,36-20-29 0,-11-38-5 16,-1-12-2-1,-26-15-3-15</inkml:trace>
  <inkml:trace contextRef="#ctx0" brushRef="#br0" timeOffset="35150.703">10231 8745 28 0,'-109'10'30'16,"-2"-3"3"-16,-2 2 0 0,-1 5-15 16,-9-7-12-1,6 4-3-15,1-6 3 0,7 2-2 16,2-5 0-1,7 1-1-15,-1-5-1 0,8 2 0 16,-3-4-1-16,5 1 0 16,-6 1 0-16,0 4 0 15,-7 3 1-15,-2 4-1 16,-12 7 0-1,-6 4-1-15,-5 3 2 0,-7 2-3 16,1 3 1 0,-4 1 0-16,-5-2 1 0,0-1 0 15,3-3 1-15,3-2-1 16,4-2 1-16,0 0 0 15,-5-1-1-15,3 1 1 0,4-3-1 16,-3 6 0 0,-4 0-1-16,-3 2 1 0,-5 3-1 15,-2 3 0 1,1 3 1-16,0 2 0 0,-7 5-1 15,3-2 1 1,1 3 0-16,5-2 0 0,4 4 0 16,-1-3 0-16,4 1 0 15,6 0-1-15,5 0 1 16,7 2 0-16,2-2-1 15,-1 4 0-15,2 2 0 16,5 5 1-16,3 1-2 16,-1 4 2-16,3 2-2 15,1 1 1-15,4 2-2 16,0-4 2-16,7 1-2 15,3-2 2-15,5-2-1 16,6 0 0-16,5-5 0 0,5 0 2 16,10 0-1-1,9-1 1-15,5-2-1 0,10 1 0 16,8-1 0-1,5-1 0-15,11 0-1 0,4-1-2 16,9-3 2 0,7 1-1-16,8-1 0 0,8 0-1 15,6 1 2 1,8-3-1-16,6 0 1 0,8-2 1 15,14-4 0-15,9-2-1 0,12-3 1 16,4-4 0 0,11-6 0-16,12 0 0 0,8-6 0 15,8 1 1 1,4-3-1-16,2 0 0 0,10 0 0 15,6-1 0 1,8 1 0-16,3 0 0 0,4-1 1 16,10-3-1-16,10-2 0 15,6-2 0-15,8-4 1 16,4 0-1-16,8-6 1 15,2-1 0-15,4-2 0 16,-2-1-1-16,0 0 1 16,1-2-1-16,-3 4 1 15,-2 1 0-15,1-2-1 16,4 2 0-16,2 0 0 15,3 1 0-15,6-2 0 16,-3 0 1-16,-3 0-2 0,2 1 2 16,-3 0-1-1,-9 1 0-15,-11 1 1 0,-2 4 0 16,-8-1-1-1,-7 2 0-15,-5 2 1 0,-7 2-1 16,-7-2 0 0,-2 0 0-16,-4-3 0 0,-6 0 0 15,-4-2 0 1,-1-3 0-16,-1-2 0 0,-3-5 0 15,-6-1 1-15,-3-2-2 0,-7-2 2 16,-5 1-1 0,-5-4 0-16,-10 0 0 0,-9 1 0 15,-8-1 0 1,-8 1 0-16,-6 2 0 0,-9-3 0 15,-6 1 0 1,-4 0 0-16,-5-1-1 0,-3 1 2 16,-1-1 0-16,-2-4 0 15,-6 1 0-15,-1-2 0 16,0-1 1-16,-1-4-2 15,-2-2 2-15,2-5-1 16,0-5-1-16,3-2 0 16,2-3 0-16,2-6 1 15,0 1-1-15,1 1 1 16,-3-2-2-16,-5 4 2 15,-4 2-1-15,-7-1 2 16,-8 3-2-16,-5 1 1 0,-4-2-1 16,-10-4 1-1,0-2-1-15,-7-3 1 0,-3-2-2 16,-1-3 2-1,-5-4-2-15,-3 1 1 0,-2-2-1 16,-5 0 0 0,-7 1 0-16,-7-1 0 0,-8 3 0 15,-9 0 1 1,-5 4-2-16,-14 5 3 0,-9-1-1 15,-9 8 0-15,-7 2 0 0,-11 6 0 16,-9 3 0 0,-3 3 1-16,-8 2-1 0,-6 2 1 15,-4 0-1 1,-6 2-1-16,-1 2 2 0,0 0-1 15,1 4 1 1,-9 5-1-16,0 3 1 0,-1 5-2 16,1 6 2-16,-6 4 0 15,1 2-1-15,4 3 0 16,0 0 0-16,12 2-2 15,4-3-1-15,10 8-3 16,-1-9-30-16,25 6-2 16,4-4 0-16,16 4-1 15</inkml:trace>
  <inkml:trace contextRef="#ctx0" brushRef="#br0" timeOffset="36750.735">11075 10524 93 0,'-15'-2'40'0,"15"2"1"15,15-26-2-15,10 1-37 16,17-10-1-16,21-7-2 16,18-1 3-16,7-3-2 0,4 3 0 15,-6 8 0 1,-10 11 1-16,-14 11-1 0,-21 16 0 15,-21 14 0 1,-20 11-1-16,-14 7 2 0,-11 9-2 16,-4 3 2-1,-1 3-3-15,1-4-4 0,19 6-32 16,-6-14-1-1,13 1 0-15,0-12-2 0</inkml:trace>
  <inkml:trace contextRef="#ctx0" brushRef="#br0" timeOffset="36920.7384">11694 10850 110 0,'-29'36'44'0,"-8"-12"0"15,7-1-3-15,1 4-50 16,6-32-30-16,23 5-4 15,19-28-1-15,3 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3:03.26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5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12T22:35:56.442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720 4253 103 0,'-3'-13'39'16,"3"-4"-1"-16,12 10-6 15,5-14-29-15,13 4-1 16,8-6 0-16,15 2 0 15,8 0-1-15,7 3 0 16,-4 3 1-16,3 7-1 16,-6 5 0-16,-10 10-1 15,-16 15 1-15,-20 11-1 0,-20 9-1 16,-22 9 0-1,-17 11 1-15,-13 6-2 0,-7 5 2 16,-7 0-1-16,-3-2 1 16,8-4 1-16,9-8 0 15,15-7 0-15,10-12 1 16,22-7-1-16,10-15 1 15,20-10-1-15,18-14-1 16,19-10 0-16,13-7 1 16,12-8-1-16,5-3-2 15,0-4-1-15,1 6-5 16,-12-8-29-16,0 13-4 15,-20-3 0-15,-10 9-1 16</inkml:trace>
  <inkml:trace contextRef="#ctx0" brushRef="#br0" timeOffset="615.0613">1617 4189 97 0,'-28'12'39'0,"6"-11"0"16,22-1 0-16,0 0-35 15,36-13-1-15,13-3 0 16,14-1-1-16,6-2 0 16,5 5 0-16,-1-1-1 15,-7 6 0-15,-13 8-1 16,-15 8 1-16,-20 11-1 15,-15 5 0-15,-17 5 0 16,-8 6 0-16,-10-1 0 16,-3 2-1-16,3-3 1 15,4-4-1-15,12-6 1 0,10-5-1 16,16-4 0-16,12-3 0 15,13 2 1-15,4-1 0 16,1 4 0-16,-3 6 1 16,-8 4 0-16,-10 8 0 15,-14 5 0-15,-14 2 0 16,-15 4-1-16,-14 1 2 15,-9 2-2-15,-10-3 1 16,-1-3-2-16,-1-6 0 16,7-4-2-16,0-11-3 15,26 0-23-15,0-20-11 16,26 0-1-16,14-21-1 15,24-5 0-15</inkml:trace>
  <inkml:trace contextRef="#ctx0" brushRef="#br0" timeOffset="1205.1205">3110 4252 79 0,'9'-23'38'0,"-9"23"0"16,-10-17-1-16,10 17-29 15,-21-4-2-15,4 11-1 16,-7 7-2-16,-5 12 0 16,-3 9 0-16,0 12-1 15,-1 6 1-15,4 8-1 16,6 0 0-16,9 4 0 15,10-7 0-15,17-8-2 16,11-13 1-16,15-11-1 16,12-17 1-16,10-15-1 15,5-16 1-15,0-10 0 0,-3-13-1 16,-10-8 1-16,-13-3 0 15,-15-2 0-15,-19 1-1 16,-17 4 0-16,-13 8 0 16,-12 5-1-16,-4 11-1 15,-3 7-1-15,7 14 0 16,1 3-2-16,19 17-3 15,2-6-5-15,29 21-27 16,5-8 1-16,19 12-1 16,9-9 0-16</inkml:trace>
  <inkml:trace contextRef="#ctx0" brushRef="#br0" timeOffset="1434.1425">3711 4490 97 0,'-19'-3'40'0,"-1"5"1"16,-13-6 0-16,7 8-36 15,-6 2 0-15,5 9-2 16,2 7-1-16,7 3 0 16,4 4 0-16,12 3-1 15,9-3-1-15,13-2 0 16,12-8-2-16,13-14-1 15,13-10-2-15,4-20-4 16,23 0-28-16,-8-25-4 16,9-2 1-16,-14-21-2 15</inkml:trace>
  <inkml:trace contextRef="#ctx0" brushRef="#br0" timeOffset="1620.1616">4184 3795 95 0,'-26'30'40'0,"-8"12"-1"16,6 23 0-16,0 7-34 15,8 12 0-15,3 1-3 16,9 3 0-16,9-3-2 16,6-8-3-16,9-3-3 15,-5-22-31-15,13-1-3 16,-4-28-1-16,3-9-1 15</inkml:trace>
  <inkml:trace contextRef="#ctx0" brushRef="#br0" timeOffset="1806.1806">4004 4245 114 0,'0'0'44'16,"0"0"-1"-16,22 2-1 16,15-4-38-16,14-5-2 15,17-4-3-15,7-8-2 16,19 8-15-16,1-21-23 15,15 9-4-15,-8-10 1 16,7 5-2-16</inkml:trace>
  <inkml:trace contextRef="#ctx0" brushRef="#br0" timeOffset="29080.9078">801 6528 79 0,'0'0'37'0,"-1"-10"-2"15,20 2 2-15,7-10-33 16,17 2 1-16,6-6-2 15,9 5 1-15,1-2-1 16,-4 9-1-16,-8 9-1 16,-10 10 0-16,-20 13 0 15,-24 16-2-15,-19 13 2 0,-18 13 0 16,-12 9-1-16,-8 8 1 15,-1 2 0-15,4-1 0 16,9-9-1-16,15-10 2 16,21-13-2-16,19-14 0 15,20-15 0-15,26-18-2 16,22-11-1-16,8-20-5 15,26-4-29-15,1-16 1 16,12 1-1-16,-5-12 0 16</inkml:trace>
  <inkml:trace contextRef="#ctx0" brushRef="#br0" timeOffset="29523.9521">1887 6416 96 0,'-26'-4'37'0,"-10"-5"1"15,5 15-1-15,-4 0-33 16,2 7 0-16,-3 4-2 16,7 8 0-16,1 2-1 15,8 5 1-15,9-1-1 16,8-1 0-16,16-1 0 15,15-5 0-15,14-4 0 16,11-1 0-16,4 0-1 16,4 1 1-16,1 3-1 15,-8 4 1-15,-11 6-1 16,-15 5 0-16,-19 8 0 0,-15 0 0 15,-16 3-1-15,-13-1 1 16,-8-8 0-16,-4-6 0 16,-1-13 0-16,2-14 0 15,9-19 1-15,12-16-1 16,13-19 0-16,14-17 0 15,16-14 0-15,8-7-1 16,11-9 1-16,5 5-1 16,1 13 0-16,-5 7-2 15,-3 26-6-15,-15 4-29 16,1 28-1-16,-21 11 0 15,22-1-1-15</inkml:trace>
  <inkml:trace contextRef="#ctx0" brushRef="#br0" timeOffset="30185.0182">3122 6463 79 0,'-25'-8'36'0,"1"11"0"16,-9-1 0-16,2 20-28 16,-12-3-2-16,9 18 1 15,-6 6-1-15,3 17 0 0,1 1-2 16,7 11 2-16,7-2-3 15,14 0 1-15,12-7-2 16,15-12-1-16,15-16 0 16,16-17-1-16,9-18 1 15,10-16 0-15,2-21 0 16,-2-12-1-16,-1-12 1 15,-15-8-2-15,-11-4 1 16,-18-1-2-16,-16 5 1 16,-17 3-2-16,-16 15 1 15,-10 11-1-15,-8 15 1 16,-4 13-2-16,5 13 0 15,2 6-1-15,20 20-7 16,1-4-24-16,28 9-2 0,8-5 1 16,24 3-2-16</inkml:trace>
  <inkml:trace contextRef="#ctx0" brushRef="#br0" timeOffset="30441.0438">3711 6730 108 0,'-19'3'39'15,"-3"-9"1"-15,3 11-1 16,-2-4-35-16,-2 10 1 16,-3 4-2-16,3 9 0 15,0 3-1-15,5 10 1 16,7 0-2-16,10-1-1 0,11-1 0 15,14-11-1-15,14-9-3 16,14-15-1-16,21-2-8 16,0-26-26-16,20-7-1 15,-4-18-1-15,7 0 0 16</inkml:trace>
  <inkml:trace contextRef="#ctx0" brushRef="#br0" timeOffset="30628.0625">4363 6129 70 0,'-29'13'39'15,"4"29"0"-15,-9 16 0 16,5 25-13-16,-5 2-20 16,4 11-1-16,2 1-4 15,7-1-1-15,8-4-4 0,4-19-7 16,16-4-26-16,1-22 0 15,14-11-2-15,-2-25-1 16</inkml:trace>
  <inkml:trace contextRef="#ctx0" brushRef="#br0" timeOffset="30794.0791">4184 6575 117 0,'-11'-18'40'16,"2"-3"2"-16,9 21-2 15,18-10-36-15,9 4-2 16,14 2-4-16,9-2-3 0,17 9-33 15,-1-10-4-15,12 9 1 16,-3-7-3-16</inkml:trace>
  <inkml:trace contextRef="#ctx0" brushRef="#br0" timeOffset="33811.3808">790 8591 91 0,'-14'-6'37'0,"14"6"0"0,0-27-1 16,17 3-32-16,9-3 0 15,13-1-2-15,10 0 0 16,4 7 0-16,-2 2-1 16,-1 12 1-16,-4 8-1 15,-9 13 0-15,-15 11-1 16,-15 15 0-16,-16 7 0 15,-14 11 1-15,-13 5 0 16,-7 7 0-16,-3 1 1 16,-4-1-2-16,5-6 2 15,5-8-1-15,11-9 1 16,15-6-2-16,12-14 2 15,18-9-2-15,13-14 1 16,19-8-1-16,11-10-1 0,7-8-1 16,15 0-4-16,-6-18-12 15,11 13-22-15,-10-9 0 16,1 11 1-16,-17-3-2 15</inkml:trace>
  <inkml:trace contextRef="#ctx0" brushRef="#br0" timeOffset="34302.4298">2118 8608 77 0,'-2'-34'36'16,"-5"5"0"-16,-15 0 0 16,0 12-29-16,-18 1 0 15,0 14-1-15,-13 8-1 16,1 11 0-16,-7 8-1 15,3 8 0-15,5 1-1 16,8 2-1-16,11-3 0 16,14-3 0-16,15-10 0 15,18-7-1-15,17-12 0 16,16-8 0-16,11-9 0 15,7-4 0-15,1-9 0 16,-1 2 0-16,-9-1 0 16,-9 7-1-16,-15 3 1 15,-11 11 0-15,-22 7-1 0,5 23 0 16,-18 10 1-16,-7 8 0 15,-5 18-1-15,-6 7 0 16,-5 11 1-16,-1 7-1 16,-3 2 0-16,3-5-1 15,5-3-1-15,6-13-3 16,17-3-13-16,0-29-22 15,25-16-2-15,5-24 0 16,22-15-1-16</inkml:trace>
  <inkml:trace contextRef="#ctx0" brushRef="#br0" timeOffset="34900.4897">2913 8691 83 0,'-2'-24'36'16,"-9"-2"-1"-16,3 6 2 16,-13-1-32-16,6 10-1 15,-7 5 0-15,1 13-1 16,-6 10 1-16,-1 14 0 15,-5 7 0-15,2 15 1 16,-1 6-1-16,7 7-1 16,3 1 0-16,13 0 0 15,9-10-1-15,13-4 0 16,13-9-1-16,14-17-1 15,12-17 1-15,0-13 0 16,6-17 0-16,-1-12 0 0,-6-13-1 16,-10-8 0-16,-13-7 0 15,-14 0 1-15,-14 0-2 16,-13 1 0-16,-13 7-1 15,-8 5 0-15,-3 12-1 16,-1 9 0-16,4 12-2 16,6 5-3-16,18 21-15 15,10-12-17-15,8 30 1 16,14-10-1-16,19 9 1 15</inkml:trace>
  <inkml:trace contextRef="#ctx0" brushRef="#br0" timeOffset="35170.5167">3504 8959 115 0,'-8'-11'39'0,"8"11"2"16,-25-21-10-16,9 19-26 15,-6 5-1-15,1 8-1 16,-4 10 0-16,3 10 0 15,-2 7-1-15,5 5 0 16,10 3-1-16,6-3 0 16,14-9 0-16,13-12-1 15,17-13-2-15,15-18-1 16,15-14-1-16,11-25-4 15,23-3-17-15,-8-24-17 16,5-1 0-16,-13-14 0 16,-4 1 1-16</inkml:trace>
  <inkml:trace contextRef="#ctx0" brushRef="#br0" timeOffset="35337.5332">4054 8415 95 0,'-42'78'39'0,"-2"7"2"15,7 16-3-15,3 4-34 16,12-6-2-16,15-2-2 15,1-12-6-15,16-4-29 16,-3-16-4-16,12-12 0 16,-1-23-1-16</inkml:trace>
  <inkml:trace contextRef="#ctx0" brushRef="#br0" timeOffset="35521.5518">3802 8898 118 0,'0'0'44'16,"-3"-21"-1"-16,28 22 0 15,7-16-39-15,21 7-1 16,17-2-3-16,5-9-6 16,19 12-12-16,-6-15-25 15,13 7 0-15,-9-5-2 16,5 1-1-16</inkml:trace>
  <inkml:trace contextRef="#ctx0" brushRef="#br0" timeOffset="40870.0866">748 10984 87 0,'-1'-14'36'0,"18"-1"-1"16,23 7-1-16,12-11-32 15,10 1 0-15,10 1-1 0,0 3 0 16,0 3 1-16,-10 7-1 16,-12 5 0-16,-16 9-1 15,-16 9 1-15,-15 7-1 16,-15 8 0-16,-9 6-2 15,-9 0 2-15,-2 2-2 16,4-5 1-16,3-4-1 16,13-7 2-16,9-10-2 15,16-10 3-15,14-8-1 16,12-2 0-16,7-1-1 15,2 1 1-15,-4 2 0 16,-8 11 0-16,-11 8 0 16,-13 11 0-16,-19 10 0 15,-14 8 2-15,-10 4-1 16,-8 3 0-16,-2-5-1 0,5-6-3 15,4-22-19-15,21-3-13 16,11-17-1-16,22-24-2 16,12-13 1-16</inkml:trace>
  <inkml:trace contextRef="#ctx0" brushRef="#br0" timeOffset="41177.1173">1821 10970 99 0,'-39'-4'37'16,"12"25"3"-16,-21 5-3 15,11 8-36-15,-6 15 2 16,6 8-2-16,8 2 1 16,10 3-2-16,13-5 2 0,13-8-2 15,18-15 2-15,18-16-1 16,14-17 0-16,8-17 0 15,3-16 0-15,3-11 0 16,-9-10 1-16,-5-5 0 16,-20 0-1-16,-17 2 0 15,-21 12-2-15,-21 7 0 16,-16 11-3-16,-14 5 0 15,0 23-22-15,-10-9-14 16,14 14 1-16,3-4-3 16,25 5 3-16</inkml:trace>
  <inkml:trace contextRef="#ctx0" brushRef="#br0" timeOffset="41749.1745">3014 11006 78 0,'-1'-14'40'16,"-7"-2"-2"-16,8 16-1 15,-28-11-29-15,12 16-1 16,-12 1-2-16,1 11 0 15,-8 9-2-15,3 10-1 16,-4 10 0-16,2 9-1 16,3 6 0-16,10 8-1 15,10 0 1-15,10-3-2 16,13-11 2-16,15-10-1 15,15-15 0-15,12-17 0 0,7-18 1 16,10-18-1-16,-4-13 0 16,-3-12 1-16,-6-7-1 15,-15-5 0-15,-14-2 0 16,-18 3 0-16,-13 4-2 15,-18 3 1-15,-7 14-3 16,-8 6 0-16,2 17-7 16,-9 0-24-16,19 21-6 15,1 0 1-15,19 13 0 16</inkml:trace>
  <inkml:trace contextRef="#ctx0" brushRef="#br0" timeOffset="42034.2028">3680 11300 77 0,'-7'-11'40'15,"-8"1"-2"-15,4 10 3 16,-15-6-32-16,6 13-2 15,-9 1-1-15,3 12-2 16,-5 3 0-16,6 8-1 16,3 0-1-16,8 5-1 15,8-4 0-15,12-2-1 16,13-8-2-16,12-13-1 15,19-5-5-15,1-22-30 16,30-3-3-16,1-20 0 16,13-5-2-16</inkml:trace>
  <inkml:trace contextRef="#ctx0" brushRef="#br0" timeOffset="42245.222">4216 10778 102 0,'-25'12'39'16,"4"21"2"-16,-6 10-3 15,9 16-34-15,-7 9 0 16,6 9-3-16,-1 6-1 16,5 3 0-16,5-2-2 15,4-6-3-15,9-5-2 16,-5-21-32-16,17-8-1 0,-2-26 0 15,10-12-2-15</inkml:trace>
  <inkml:trace contextRef="#ctx0" brushRef="#br0" timeOffset="42417.2409">3976 11115 107 0,'-10'0'42'16,"10"0"1"-16,16 14-1 15,6-7-39-15,27-5-3 16,16-1-2-16,11-4-5 15,24 6-31-15,-11-8-4 16,12 2 0-16,-12-2-3 16</inkml:trace>
  <inkml:trace contextRef="#ctx0" brushRef="#br0" timeOffset="43514.351">879 13074 78 0,'0'0'39'16,"17"-12"-1"-16,13 1 0 15,10-8-34-15,8-3-1 16,7-1-1-16,3 4 0 15,-5 3-1-15,-2 7 0 0,-10 9-1 16,-10 8 0-16,-15 12 0 16,-12 8 1-16,-13 6-1 15,-8 7 1-15,-6 1 0 16,-5 1 1-16,3-3-3 15,-2-8 3-15,11-5-3 16,10-11 2-16,6-16-1 16,31 2 0-16,4-12 0 15,9-4-1-15,8 1 1 16,0 2 0-16,-4 4 1 15,-3 7-1-15,-14 9 0 16,-13 13 2-16,-17 9-2 16,-12 5 0-16,-13 7 1 15,-6 0-1-15,-4 1 0 16,-2-6-1-16,6-5-1 0,7-16-4 15,21-3-30-15,-1-25-4 16,24-6 0-16,1-19-1 16</inkml:trace>
  <inkml:trace contextRef="#ctx0" brushRef="#br0" timeOffset="43710.3706">1806 12971 93 0,'3'12'41'0,"-5"21"1"16,-14-3-3-16,3 15-35 15,-3 8-3-15,2 3 0 0,-1 2-2 16,1-2-1-16,7 1-4 16,-5-16-21-16,18 5-15 15,-5-14 2-15,13-5-2 16,-5-15 1-16</inkml:trace>
  <inkml:trace contextRef="#ctx0" brushRef="#br0" timeOffset="44761.4756">2891 13091 44 0,'0'-14'35'15,"-12"-6"1"-15,1 11 0 0,-13-5-23 16,4 15-1-16,-13-3-5 15,3 12-1-15,-9 6-1 16,2 10-1-16,-6 6-1 16,7 11 0-16,1 4-1 15,6 5 0-15,10 3 0 16,12 1 0-16,14-1-2 15,12-5 1-15,15-8 0 16,17-10-1-16,7-12 0 16,8-14 1-16,5-13-1 15,-2-15 1-15,-4-13-1 16,-3-10 1-16,-13-6 0 15,-13-8 0-15,-13 1-1 16,-17 2 1-16,-14 3-1 0,-15 5-1 16,-9 10 0-16,-13 12-1 15,1 10-1-15,-4 10 0 16,7 14-2-16,4 2-4 15,22 16-28-15,2-4-1 16,22 7 0-16,10-7-1 16</inkml:trace>
  <inkml:trace contextRef="#ctx0" brushRef="#br0" timeOffset="45031.5027">3638 13240 83 0,'-9'-11'41'0,"-11"1"0"15,4 11 0-15,-1-2-36 16,-9 9-1-16,-2 4-1 16,3 13 0-16,-2 4-1 15,6 5 0-15,3 2-1 16,9 2 0-16,6-4-1 15,13-5 0-15,12-7-1 16,10-15 0-16,18-8-3 16,8-19-2-16,27 1-24 15,-1-28-13-15,11-1 3 16,-8-17-2-16</inkml:trace>
  <inkml:trace contextRef="#ctx0" brushRef="#br0" timeOffset="45234.5228">4106 12794 88 0,'-43'24'41'0,"13"25"1"16,-7 0-2-16,17 14-36 16,-2 4-2-16,12 3 1 15,4 1-3-15,6-1 0 16,11-5-4-16,-1-12 0 15,11 2-8-15,-8-24-28 16,13-5 0-16,-9-19-1 16,6-7 0-16</inkml:trace>
  <inkml:trace contextRef="#ctx0" brushRef="#br0" timeOffset="45423.5418">3913 13165 101 0,'-13'-11'42'15,"26"12"1"-15,5-7-1 16,29 6-37-16,0-3-3 15,15-4 0-15,6 1-3 16,3-3-3-16,13 10-14 16,-18-14-23-16,6 11-3 15,-14-7 0-15,0 8-1 16</inkml:trace>
  <inkml:trace contextRef="#ctx0" brushRef="#br0" timeOffset="66124.6118">952 14753 57 0,'0'0'39'16,"10"-24"-1"-16,17 10 0 16,3-10-32-16,12 0-1 15,5-4-1-15,9 4-2 16,1-1-1-16,-4 7 0 15,-4 7-1-15,-8 8 0 16,-9 10-1-16,-14 12 0 16,-13 11 0-16,-12 7 2 15,-9 5-1-15,-9 2-1 16,-3 1 0-16,1-7 0 15,2-4 1-15,8-9-1 16,9-9 1-16,8-16-3 16,17 4 3-16,8-14 0 15,8-1-1-15,8-1 3 16,-3 3-2-16,-1 5 1 0,-6 5-1 15,-8 9 1-15,-12 11 0 16,-12 7 0-16,-11 8 0 16,-11 2-2-16,-4 4 2 15,-5-1 0-15,-3-1 0 16,3-8 0-16,3-3-2 15,6-12-1-15,6-2-3 16,6-21-17-16,11 6-16 16,8-16-2-16,14 1 0 15,1-16 0-15</inkml:trace>
  <inkml:trace contextRef="#ctx0" brushRef="#br0" timeOffset="66807.6801">2181 14673 59 0,'0'-16'40'0,"0"16"-1"16,0 0-2-16,0 0-32 0,-16 27-3 15,2 2 0-15,-4 10-1 16,0 8-2-16,-6 8 2 16,2 2-2-16,1-1 1 15,1-4 0-15,4-10 0 16,7-6 0-16,2-15 1 15,7-21-1-15,10-4 0 16,3-19 0-16,5-13 0 16,2-6 0-16,1-9 1 15,2-4 1-15,-3-4 0 16,-1 6 0-16,-2 6 0 15,-3 6 1-15,-4 11-2 16,0 11 2-16,-10 19-3 16,14 1 0-16,-7 18 0 15,0 13 1-15,2 7-2 0,4 8 0 16,1 7 1-16,5 3-1 15,1-3 0-15,5-6 1 16,4-5 0-16,4-11-1 16,1-9 2-16,3-13 0 15,-1-15 0-15,3-13 0 16,-5-11 0-16,-5-9 0 15,-6-11 0-15,-7-2 1 16,-5-3 0-16,-8 2 0 16,-6 3-2-16,-7 5 1 15,1 12-2-15,-4 5 0 16,4 15-2-16,9 12-3 15,0 0-13-15,0 0-21 16,9 28-1-16,6-14 1 0,13 10-1 16</inkml:trace>
  <inkml:trace contextRef="#ctx0" brushRef="#br0" timeOffset="67446.7419">2930 14840 55 0,'0'0'39'0,"-15"-4"1"15,3 6 1-15,-14-7-34 16,8 5-2-16,-4 0 0 15,3 6-2-15,-1 5 0 16,5 9 0-16,1 8-1 16,6 3-2-16,4 4 1 15,8 3 0-15,4 1 0 16,7-5-1-16,7-5 0 0,7-9 0 15,4-9 0-15,2-12 0 16,2-11-1-16,-1-11 1 16,-7-7 0-16,-5-4 0 15,-9-7 0-15,-8-1 0 16,-14-1 1-16,-8 4 1 15,-8 8 0-15,-6 6-1 16,-4 9 0-16,0 7 1 16,5 6-2-16,7 5 2 15,8 5-4-15,13-7 1 16,6 17-1-16,17-10 1 15,10-2 1-15,7-2-2 16,7-1 3-16,4-2-3 0,-5 0 3 16,-1 3 0-16,-7 0-1 15,-6 3 1-15,-12 2-1 16,-3 5 1-16,-7 4-1 15,-8 6 0-15,-4 2 1 16,0 7-1-16,-4 1 0 16,4 3 0-16,-3-4 0 15,3-1 0-15,-1-5 1 16,7-7-1-16,2-6 0 15,-6-13 1-15,23-4-1 16,-6-13 1-16,1-5-1 16,1-9 0-16,2-2 1 15,-3-7-2-15,-1 1 1 16,-4-3-2-16,3 6-1 0,-6 1 0 15,7 12-9-15,-13-14-13 16,24 21-15-16,-14-2-1 16,8 7-2-16,-1 0 2 15</inkml:trace>
  <inkml:trace contextRef="#ctx0" brushRef="#br0" timeOffset="68536.853">717 15784 27 0,'0'0'34'16,"10"-22"2"-16,-10 22-1 15,2-15-23-15,-2 15-2 16,0 0-4-16,10 12-2 16,-11-1-1-16,-1 10 1 15,-3 6-2-15,0 7 0 16,-4 7-1-16,-2 7 1 15,-4 3-1-15,0 7 0 0,-6 1 2 16,4-3 0-16,0-5 0 16,5-9-2-16,3-7 2 15,9-9-3-15,3-13 0 16,10-13-1-16,10-10-3 15,1-12-2-15,15 3-6 16,-8-15-25-16,19 7-1 16,-9-7-1-16,9 11 2 15</inkml:trace>
  <inkml:trace contextRef="#ctx0" brushRef="#br0" timeOffset="68969.8961">1153 16024 31 0,'-10'-17'35'0,"1"13"2"15,-16-4-1-15,7 20-22 16,-20-9-5-16,8 15-3 15,-8 1-1-15,5 10-1 16,0-1-2-16,8 5 0 16,5-1-1-16,8 0 1 15,10-7-1-15,13-3 0 16,5-13 0-16,9-1 0 15,8-12 0-15,4-9 0 16,1-6 1-16,-2-1-1 0,2-6-1 16,-8 3 1-16,-4 5-1 15,-9-4 1-15,-4 10-1 16,-13 12 0-16,9-10 0 15,-9 10 0-15,-5 14-1 16,-2 3 1-16,-1 8-1 16,1 1-1-16,3 4-1 15,-1-4-2-15,11 7-6 16,-6-18-28-16,23 1 1 15,-2-25-3-15,16-3 2 16</inkml:trace>
  <inkml:trace contextRef="#ctx0" brushRef="#br0" timeOffset="69287.9281">1523 15912 41 0,'-37'10'37'0,"3"8"0"15,-4-4 1-15,11 11-31 16,2-9-2-16,11 0 0 15,8-3-3-15,9-2 0 16,8-7-1-16,10-3 0 16,6-4-1-16,5-1 1 15,3-1-1-15,-5 1 1 16,0 2 0-16,-6 4 0 15,-6 4-1-15,-8 4 1 16,-9 8 0-16,-8 3-1 16,-4 4 0-16,-2 5-1 15,-3 2-1-15,2-4-1 0,5 2-3 16,-5-23-18-16,22 8-13 15,-8-15-2-15,27-15 2 16</inkml:trace>
  <inkml:trace contextRef="#ctx0" brushRef="#br0" timeOffset="69474.9457">1891 15631 34 0,'0'0'37'0,"-15"-12"2"15,6 34-2-15,-13 7-17 16,7 20-14-16,-6 6-4 15,3 7-2-15,5 4-1 0,-1-7-7 16,16 3-28-16,-6-15-1 16,12-3-1-16,-5-19 0 15</inkml:trace>
  <inkml:trace contextRef="#ctx0" brushRef="#br0" timeOffset="69640.9619">1767 15966 66 0,'-23'-16'41'0,"23"16"-2"15,-18-15 0-15,18 15-37 16,23-13-3-16,2-12-22 16,24 17-16-16,4-14-3 15,23 6 1-15,4-12 0 0</inkml:trace>
  <inkml:trace contextRef="#ctx0" brushRef="#br0" timeOffset="70038.0031">2400 15682 43 0,'1'-15'39'0,"-1"15"-1"16,10-5 1-16,3 11-33 16,-12 5-1-16,3 10-1 15,-5 8-2-15,-2 9-1 16,-4 9 0-16,-1 7 0 15,-1 5-1-15,-5 0-1 16,5 3-3-16,-2-12-3 16,23 5-30-16,-10-26-1 15,19 5-2-15,-1-28 1 16</inkml:trace>
  <inkml:trace contextRef="#ctx0" brushRef="#br0" timeOffset="70393.0386">2564 16053 49 0,'-23'10'40'16,"12"10"-2"-16,-2-12 0 16,13-8-32-16,13 10-3 15,10-11 0-15,5-5-2 16,5-4 1-16,9-3-1 15,0-2 0-15,-4 0-1 16,-2 2 1-16,-10-1 0 0,-4 1-1 16,-11-1 2-16,-7 4-2 15,-4 10 2-15,-18-17-1 16,3 10 1-16,-4 2-2 15,-2 2 1-15,2 6-1 16,-2 6 0-16,2 5 1 16,4 9-2-16,1 5 1 15,6 3-1-15,3 0 0 16,9 4-4-16,-2-8-3 15,26 9-29-15,-7-20-3 16,17 2-1-16,-1-17 0 16</inkml:trace>
  <inkml:trace contextRef="#ctx0" brushRef="#br0" timeOffset="70708.0701">3076 15949 34 0,'-33'13'36'0,"-8"-7"2"15,16 11-3-15,-3-7-29 16,14 4-1-16,14-14 0 16,-5 19-1-16,5-19-1 15,27 9 1-15,-5-6-2 16,5 2 0-16,-3 1 0 15,3 1 0-15,-8 3-1 16,-4 5 0-16,-6 5 0 16,-8 6-1-16,-8 1 0 15,-6 3 0-15,-3 1 0 0,-3-5-1 16,4-2-2-16,1-9-1 15,13 5-17-15,-2-31-17 16,19 5-1-16,-1-20 0 16</inkml:trace>
  <inkml:trace contextRef="#ctx0" brushRef="#br0" timeOffset="71060.1053">3454 15897 41 0,'0'0'39'16,"-22"-3"1"-16,12 9-2 15,-14-3-25-15,8 6-9 16,-6 3 0-16,1 2-2 0,-1 1 0 16,5 2 0-16,4-1-1 15,4 0 0-15,9-4 0 16,0-12 0-16,21 11-1 15,0-10 0-15,4-2 0 16,-1 1 0-16,2 1 0 16,-4 3 0-16,-5 3 0 15,-6 6 1-15,-7 6-1 16,-5 2 0-16,-7 3 0 15,-3 4 0-15,-2-3 0 16,0-1-1-16,0-4-2 16,2-10-2-16,11 11-15 15,0-21-19-15,0 0-1 16,6-22-1-16,12 12 1 15</inkml:trace>
  <inkml:trace contextRef="#ctx0" brushRef="#br0" timeOffset="71744.1737">3751 15980 48 0,'-11'-24'39'0,"11"24"0"15,-22-26-4-15,9 19-28 16,-5 0 0-16,-1 9-4 15,0 5 0-15,-1 9 0 16,-2 5-1-16,6 8-1 16,-2 5 0-16,9 2 0 15,3 3-1-15,5 3 1 0,6-5-1 16,5-3 0-16,8-7 0 15,-1-9 0-15,7-10-1 16,-1-10 0-16,4-10 0 16,-3-8 0-16,0-9 0 15,-2-5-1-15,-7-4 2 16,-4 0-1-16,-5 3 1 15,-4 3 0-15,-6 4 1 16,-3 5 0-16,-4 4 0 16,3 8 0-16,8 11 0 15,-11-10-1-15,11 10 1 16,0 0 0-16,14 5 0 15,2-3-1-15,2 1 1 16,7-1 0-16,-1 0 0 0,1 3 0 16,-3 3 1-16,-1 2-1 15,-8 6 0-15,-7 6 0 16,-6 3-1-16,-6 2 1 15,-3 4-1-15,-5 2 0 16,1-8 0-16,2 2 0 16,1-11 0-16,10-16 0 15,-1 11-1-15,1-11 1 16,24-22 0-16,-3-1 1 15,4 0-1-15,4-7 1 16,1 7 0-16,0-1 0 16,-4 7 0-16,-4 6 0 15,-3 9 0-15,-5 4-1 0,-4 10 0 16,-4 3 0-16,-2 5-2 15,-3 1 0-15,3 5-5 16,-7-9-6-16,18 18-14 16,-15-35-12-16,16 24-4 15,3-22 0-15</inkml:trace>
  <inkml:trace contextRef="#ctx0" brushRef="#br0" timeOffset="71879.1872">4484 16249 69 0,'6'18'46'0,"-18"-16"-4"16,12-2 1-16,-28 1-45 15,18-22-9-15,10 21-17 16,2-31-16-16,11 9-2 16,-2-5-1-16</inkml:trace>
  <inkml:trace contextRef="#ctx0" brushRef="#br1" timeOffset="79229.9221">3878 14686 28 0,'0'0'35'15,"-8"-15"0"-15,8 15 0 16,0 0-21-16,0 0-5 16,-12-5-2-16,12 16-2 15,-7 3-1-15,3 10-3 16,-7 7-1-16,1 11 0 15,-4 6 0-15,-2 11 0 16,-3-1 0-16,2 1 1 16,-1-7 0-16,6-6 0 15,2-13 0-15,5-10 0 16,5-23-1-16,0 0 1 15,17-25-1-15,-3-11 0 16,3-10 0-16,3-7 0 16,1-6 2-16,-3-1 1 0,0 0-1 15,-4 5 0-15,-5 6 0 16,-2 12 1-16,-2 9-1 15,-4 8 1-15,-1 20-2 16,0 0 0-16,0 0 0 16,-6 16 0-16,9 4-2 15,3 3 2-15,1 0-2 16,9 0-1-16,3-7 1 15,5-3 1-15,5-9 1 16,4-7-1-16,1-6 2 16,0-6-1-16,-3-4 1 15,-2 0 1-15,-3 1-1 16,-7 1-1-16,-4 7-1 0,-3 6 1 15,-12 4 0-15,10 24 0 16,-8 2-3-16,-4 12 1 16,-1 8 0-16,1 9-1 15,-4 5 1-15,0 1-1 16,1-7 0-16,1-8 0 15,3-7-1-15,1-17-2 16,11-7-12-16,-8-34-23 16,17-6-1-16,-1-21-2 15,8-3 1-15</inkml:trace>
  <inkml:trace contextRef="#ctx0" brushRef="#br1" timeOffset="91833.1824">4205 13509 54 0,'5'24'36'16,"-9"-2"0"-16,-1 16-2 16,-6 4-30-16,3 10-1 15,-2 1 1-15,3 6-2 16,-2-4-1-16,4 1 0 15,3-7-4-15,0-11-5 16,10 0-10-16,-5-18-17 16,10-8-2-16,-13-12 0 0,22-9 3 15</inkml:trace>
  <inkml:trace contextRef="#ctx0" brushRef="#br1" timeOffset="92058.2049">4252 13507 68 0,'0'0'39'16,"0"0"-2"-16,16-15 2 15,10 1-35-15,3-4-1 16,9-1-1-16,4-1-1 15,1 0-2-15,-1 11-9 0,-10-5-27 16,0 11 0-16,-13 3-2 16,-7 8 1-16</inkml:trace>
  <inkml:trace contextRef="#ctx0" brushRef="#br1" timeOffset="92231.2221">4186 13789 77 0,'0'18'39'15,"0"-18"0"-15,31-7 0 16,-3-13-37-16,13-12-5 16,20 1-33-16,-5-12-1 15,3 4-2-15,-5-6 0 16</inkml:trace>
  <inkml:trace contextRef="#ctx0" brushRef="#br1" timeOffset="93026.3017">4078 11612 47 0,'0'0'32'0,"14"-6"3"16,-14 6-9-16,0 0-12 15,0 0-2-15,0 0-1 16,0 0-4-16,14 12 0 16,-14-12-3-16,6 16 0 15,-3-4-1-15,2 5 0 16,-4 4-2-16,-1 8 1 15,3 3-1-15,-7 5-2 16,4-2 1-16,-1 1-3 16,4 0-1-16,-3-14-9 15,13 2-25-15,-13-24-1 16,29 5-1-16,-14-21 3 15</inkml:trace>
  <inkml:trace contextRef="#ctx0" brushRef="#br1" timeOffset="93237.3228">4020 11677 85 0,'-17'6'39'0,"2"-13"-1"15,15 7 1-15,19-15-35 16,4 1-2-16,7-5 0 15,5-3-2-15,7 1-2 16,3-9-7-16,7 9-29 16,-9-5 0-16,3 8-1 15,-11-4 0-15</inkml:trace>
  <inkml:trace contextRef="#ctx0" brushRef="#br1" timeOffset="93680.3671">4428 11353 67 0,'0'0'38'16,"1"-13"0"-16,-1 13 2 15,0 0-27-15,3 21-6 16,-8-4-2-16,2 11-1 15,-3 4 0-15,0 7-1 16,-3 5 0-16,0 3 0 16,0 1-2-16,2-3 2 0,0-5-2 15,5-7 1-15,1-7-2 16,4-7 1-16,6-7 0 15,0-10 0-15,5-5-1 16,1-6-1-16,0-4 1 16,5-3-1-16,-4 0 1 15,-1-1 0-15,-1 2 0 16,-1 4-1-16,-13 11 2 15,18-9-1-15,-18 9 1 16,10 10 1-16,-4 2-2 16,0 0 2-16,1 4-2 15,0-3 0-15,2 3-2 16,-1-5-2-16,7 5-9 0,-15-16-28 15,29 7-1-15,-16-12-2 16,8 2 2-16</inkml:trace>
  <inkml:trace contextRef="#ctx0" brushRef="#br1" timeOffset="95107.5098">4090 9098 73 0,'2'-11'35'16,"-2"11"-1"-16,0 0-4 15,6 19-20-15,-13-2-2 16,7 14-2-16,-8 3-1 15,6 9 0-15,-5 4-2 16,6 4 0-16,-3-6-1 16,6-2 1-16,3-9-1 15,6-7 0-15,7-18-1 16,2-10 0-16,6-12 0 15,2-9 0-15,0-9 1 16,0-5-2-16,-3-3 1 16,-2 1-1-16,-6 3 1 15,-1 4-1-15,-7 8 0 16,-2 6 0-16,-7 17 1 0,0 0-1 15,0 0 0-15,7 22 0 16,-7 4 0-16,1 6 0 16,2 6 0-16,3 0 0 15,1 0 0-15,5-1 1 16,2-9-1-16,3-6 1 15,2-10 0-15,1-10 0 16,2-11 0-16,-4-8 0 16,-3-12 0-16,1-6 1 15,-3-6-1-15,-6-3-1 16,-1-3 0-16,-5-2-1 15,-1 7-3-15,-3-1-2 0,7 19-12 16,-7-6-21-16,10 15-1 16,-7-1 0-16,0 16-2 15</inkml:trace>
  <inkml:trace contextRef="#ctx0" brushRef="#br1" timeOffset="97954.7944">4182 7124 74 0,'0'0'36'16,"-4"-16"-2"-16,4 16 1 16,0 0-25-16,0 0-2 15,0 0-2-15,0 0-1 16,-3 21-1-16,5 8-1 15,-4 5-1-15,-1 9-1 16,-3 5 0-16,1 6-1 16,-1 0-1-16,0-5-1 15,5-3-3-15,-4-20-9 16,15-3-23-16,-10-23 1 0,22-1-2 15,-7-21-1-15</inkml:trace>
  <inkml:trace contextRef="#ctx0" brushRef="#br1" timeOffset="98159.815">4030 7094 108 0,'-30'5'40'0,"0"-4"1"15,18 7-2-15,12-8-33 16,9-10-2-16,21-4-1 15,13-4-1-15,14-3-2 16,4-6-1-16,10 6-4 16,-6-9-31-16,7 16-5 0,-14-3 1 15,-2 15-2-15</inkml:trace>
  <inkml:trace contextRef="#ctx0" brushRef="#br1" timeOffset="172543.2526">4173 4863 67 0,'4'-19'36'0,"-4"19"1"16,7-22-2-16,-7 22-27 16,0 0-2-16,0 0-1 15,-15 27-1-15,4 3-1 16,-1 3-1-16,-2 8 0 15,1 1 1-15,1 5-2 16,4-6 1-16,1-2-2 16,6-3 0-16,2-7-2 15,5 0-1-15,-2-13-6 16,14 2-28-16,-18-18 0 15,22 18 0-15,-22-18-2 16</inkml:trace>
  <inkml:trace contextRef="#ctx0" brushRef="#br1" timeOffset="172792.2775">3885 4934 88 0,'-16'5'39'0,"-2"-10"-1"15,18 5-1-15,0 0-33 16,17-9-1-16,7-5 0 16,11-2-2-16,8-3 1 15,4-5-3-15,9 0 0 16,-1-3-2-16,3 9-5 0,-10-6-30 15,8 9 0-15,-14-2-1 16,1 8-1-16</inkml:trace>
  <inkml:trace contextRef="#ctx0" brushRef="#br1">4513 4595 64 0,'0'0'37'0,"0"0"-1"16,0 0 2-16,-13 19-21 15,8-1-13-15,0 3-1 16,1 10 0-16,-2 4-1 16,1 10 0-16,0 3 0 15,-2 5-1-15,-1 0 2 16,1 3-2-16,0-5 2 15,2-4-2-15,1-7 1 16,1-8-1-16,6-9 1 16,-1-8-2-16,-2-15 1 15,16 4-1-15,-4-14-1 16,2-5 3-16,3-5-3 15,-1-3 2-15,2-3-2 16,1 1 1-16,-2 3-1 0,-1 4 2 16,-2 3-1-16,0 5 0 15,-5 9 1-15,3 7-1 16,-3 4 1-16,0 5 0 15,0 5 1-15,-1 4-2 16,-1 3 2-16,1 0-2 16,-2 1 1-16,0-3-3 15,1 0-2-15,-7-25-23 16,14 25-13-16,-14-25 0 15,21-7-3-15,-8-17 2 16</inkml:trace>
  <inkml:trace contextRef="#ctx1" brushRef="#br1">8940 9829 0</inkml:trace>
  <inkml:trace contextRef="#ctx0" brushRef="#br2" timeOffset="276790.6763">5038 4640 61 0,'0'0'34'15,"1"-22"0"-15,-1 22 0 16,2-20-29-16,-2 20 2 16,5-13-1-16,-5 13-1 15,0 0 1-15,0 0-2 16,0 0 1-16,0 0-2 15,0 0 1-15,-5 20-2 16,-1-1 1-16,2 11-1 16,-2 10-2-16,2 9 1 15,4 3 0-15,4 2-1 16,4-1 0-16,9-3 0 0,6-15 0 15,6-15 0-15,7-18 1 16,4-19-1-16,3-19 1 16,4-12 0-16,-1-13 0 15,-3-5 0-15,-7-2 0 16,-3 2-1-16,-8 11 1 15,-7 6-1-15,-8 16 0 16,-9 13 0-16,-1 20 0 16,-13 13 0-16,4 17-1 15,-5 13 1-15,5 11 0 16,1 7 0-16,4 0 0 15,8 0 0-15,9-9 0 16,10-10 1-16,8-16-1 0,7-12 1 16,4-20 1-16,4-13-1 15,-2-14 1-15,-2-8-1 16,-8-12 1-16,-9-3-1 15,-8-4 0-15,-7 3-1 16,-7 3 0-16,-5 6-2 16,-4 10 0-16,-1 4-1 15,5 19-3-15,-3 2-6 16,14 22-26-16,-9-9-2 15,17 36 0-15,-6-11 0 16</inkml:trace>
  <inkml:trace contextRef="#ctx0" brushRef="#br2" timeOffset="277222.7195">6131 4741 83 0,'-25'-12'39'16,"4"13"-1"-16,-13-5-1 15,6 16-31-15,-5 2 0 16,10 11-2-16,-2 7-1 16,10 5 1-16,-1-1-2 15,13 1-1-15,3-3 0 16,10-7 0-16,7-8 0 15,4-11 1-15,7-11-2 16,4-11 1-16,3-8 0 16,-2-6 0-16,-3-8 0 15,1-1-1-15,-10-2 1 0,-3 5-1 16,-7 6 0-16,-5 8 0 15,-8 9 0-15,2 11 0 16,-17 15 0-16,3 7-1 16,1 10 1-16,-2 3-1 15,6 4 0-15,1-3 0 16,10-1-2-16,8-9 0 15,9-7-1-15,6-13-3 16,11-1-3-16,-6-24-20 16,13 10-8-16,-10-15 0 15,5 3 0-15</inkml:trace>
  <inkml:trace contextRef="#ctx0" brushRef="#br2" timeOffset="277473.7446">6457 4801 72 0,'0'0'36'0,"-4"-12"-1"16,4 12 1-16,-10 14-26 15,11 8-3-15,-5-1-2 16,8 10-2-16,-3 0 0 15,5 7 1-15,1-4-1 16,2 1-1-16,4-7 1 16,1-9-1-16,2-8 0 15,4-11 1-15,-2-13-2 16,5-8 0-16,-4-10 0 15,4-7 0-15,-8-7-2 16,-1-3-1-16,-7 3-1 16,-7 1-2-16,2 12-5 15,-16-6-26-15,13 20-4 16,-10 1 0-16,11 17 1 15</inkml:trace>
  <inkml:trace contextRef="#ctx0" brushRef="#br2" timeOffset="277848.7821">6794 4848 93 0,'0'0'39'0,"-7"17"1"15,7-17-1-15,10 4-34 16,8-12-1-16,11-2-1 15,6-4-1-15,11-2-1 16,5-4 0-16,2-4 0 0,-1 3 0 16,-4-1-1-1,-9 1 1-15,-9 5 0 0,-11 2-1 16,-19 14 1-16,2-14-1 15,-15 14 0-15,-8 5 0 16,-8 10 0-16,-3 5-1 16,-3 7 1-16,-2 10-1 15,3 2 1-15,5 6-1 16,9-2 1-16,9-2-1 15,11-6-1-15,14-9 0 16,15-12-3-16,21-3-9 16,-5-25-25-16,23-4 0 15,-3-16 0-15,13-5-2 16</inkml:trace>
  <inkml:trace contextRef="#ctx0" brushRef="#br2" timeOffset="278119.8092">7539 4610 102 0,'-42'22'40'0,"12"14"0"15,-5-10-1-15,14 8-35 16,12-8-1-16,14-4-1 16,8-8 0-16,13-3-1 15,10-8 0-15,2-1-1 16,0-5 1-16,-4 4 0 15,-6 5 0-15,-10 6 0 16,-13 7-1-16,-12 7 1 16,-9 7-1-16,-10-1-1 15,-4 7-1-15,-7-6-3 0,9 8-10 16,-11-18-25-16,16 6-2 15,-5-18 0-15,12 3 0 16</inkml:trace>
  <inkml:trace contextRef="#ctx0" brushRef="#br2" timeOffset="278758.8731">5070 6882 67 0,'0'0'38'0,"0"-21"-1"16,0 21 1-16,-3-12-12 15,3 12-21-15,-6 15-1 16,2 3-1-16,2 9 0 16,-2 7-1-16,3 6-1 15,0 8 0-15,2 1-1 0,3 2 0 16,4-3-4-16,-2-8-4 15,15-3-27-15,-8-19-4 16,9-5 2-16,-5-16-2 16</inkml:trace>
  <inkml:trace contextRef="#ctx0" brushRef="#br2" timeOffset="278958.8931">5068 6838 103 0,'-4'-19'37'0,"19"8"1"15,4-4-1-15,12 4-33 0,3-7-1 16,7-1-3-16,8 1-2 16,-1-7-9-16,4 14-26 15,-14-1 0-15,-2 12-1 16,-17 3-1-16</inkml:trace>
  <inkml:trace contextRef="#ctx0" brushRef="#br2" timeOffset="279142.9115">5133 7093 105 0,'-19'14'38'16,"19"-1"1"-16,0-13-1 16,26-12-34-16,2-6-1 15,14-3-2-15,7-3-1 0,6-3-1 16,5 5-5-16,-13 0-30 15,4 12-3-15,-17 1 1 16,-9 17-2-16</inkml:trace>
  <inkml:trace contextRef="#ctx0" brushRef="#br2" timeOffset="279329.9302">5157 7347 102 0,'0'0'38'0,"36"-12"2"16,-3-11-3-16,21-7-34 15,5-6 0-15,9-5-2 16,5-2-4-16,-2-9-21 0,1 8-13 16,-10-5-1-16,0 3-2 15,-17-4 2-15</inkml:trace>
  <inkml:trace contextRef="#ctx0" brushRef="#br2" timeOffset="279531.9504">5792 6537 100 0,'-12'23'39'0,"-4"7"0"16,5 18 1-16,2 5-35 16,1 10 0-16,1 8-3 15,3 4 0-15,4 5-3 16,1-6-3-16,13 7-13 15,-9-20-22-15,14-7-1 0,-2-16 0 16,12-14-1-16</inkml:trace>
  <inkml:trace contextRef="#ctx0" brushRef="#br2" timeOffset="279899.9872">5938 7050 99 0,'-12'12'40'0,"12"6"1"15,0-18-2-15,17 10-29 16,3-12-6-16,13-2 0 16,4-8-2-16,3-2 1 15,0-6-1-15,0-2-1 0,-5 1 0 16,-7-1 0-16,-12-1 0 15,-8 3-1-15,-11 2 1 16,-8 4-1-16,-5 7 1 16,-8 4-2-16,-4 10 1 15,-4 8 0-15,-1 12 0 16,-1 9 0-16,3 8 0 15,4 4-1-15,10 1 0 16,9-3-1-16,14-3 0 16,17-16-3-16,19-5-4 15,7-25-21-15,24-2-10 16,1-18-1-16,13-5 1 15,-4-15 0-15</inkml:trace>
  <inkml:trace contextRef="#ctx0" brushRef="#br2" timeOffset="280074.0046">6713 6873 90 0,'-28'4'38'0,"-3"24"0"15,-17 4 2-15,5 19-23 16,-9 6-13-16,5 8-3 16,0 1 1-16,8-3-3 15,9-4 0-15,8-13-4 16,18-9-3-16,-2-23-29 15,23-8-2-15,0-26 1 16,12-6-1-16</inkml:trace>
  <inkml:trace contextRef="#ctx0" brushRef="#br2" timeOffset="280224.0196">6464 7076 103 0,'-2'-27'41'15,"-10"4"0"-15,12 23 0 0,-12-9-30 16,17 20-4-16,5 3-3 16,13 2-2-16,12 4-3 15,7-4-3-15,13 10-11 16,-2-16-24-16,13 5-4 15,-5-8 1-15,0 0-2 16</inkml:trace>
  <inkml:trace contextRef="#ctx0" brushRef="#br2" timeOffset="281260.1232">5024 9081 83 0,'0'-20'37'16,"3"10"-1"-16,-5-1 1 0,2 11-30 15,0 0-3-15,1 10 0 16,-6 11-1-16,1 12-1 16,-2 11 0-16,-1 9-1 15,-2 6-1-15,2 4 0 16,-1 1-1-16,2-9-3 15,8 3-6-15,-4-21-26 16,15-6-1-16,-4-21 0 16,13-9-1-16</inkml:trace>
  <inkml:trace contextRef="#ctx0" brushRef="#br2" timeOffset="281449.1406">5089 9041 99 0,'0'0'38'0,"-19"-7"1"15,19 7-1-15,19-6-34 16,4-3-3-16,9-2-1 16,5-4-6-16,13 8-30 15,-12-1-2-15,3 11-1 16,-17 0-1-16</inkml:trace>
  <inkml:trace contextRef="#ctx0" brushRef="#br2" timeOffset="281651.1616">5049 9411 96 0,'20'1'39'16,"1"-22"1"-16,17-3-1 15,-1-14-35-15,14 1-2 16,1-2-1-16,4-3-4 15,0 19-8-15,-13-8-28 16,-4 20 1-16,-26 3 0 16,-13 8-1-16</inkml:trace>
  <inkml:trace contextRef="#ctx0" brushRef="#br2" timeOffset="281817.1786">5098 9512 91 0,'0'0'36'0,"0"0"1"0,26-8 0 16,14-8-32-16,6-18-3 15,9-8-4-15,13 3-12 16,-5-14-23-16,6 2 1 16,-8-8-2-16,2 6 1 15</inkml:trace>
  <inkml:trace contextRef="#ctx0" brushRef="#br2" timeOffset="282018.199">5718 8754 90 0,'-9'23'40'0,"-8"3"0"15,8 20-2-15,-12 2-31 16,6 15-2-16,-1 8-2 16,2 9-1-16,1 3-2 0,5-6-2 15,8 4-1-15,2-18-7 16,13 1-27-16,2-21-1 15,13-12-1-15,-1-23-2 16</inkml:trace>
  <inkml:trace contextRef="#ctx0" brushRef="#br2" timeOffset="282372.2344">5853 9269 97 0,'-7'17'40'15,"0"-6"0"-15,12 9 0 0,-1-2-35 16,16-7-1-1,7-6 0-15,6-2-1 0,6-6 0 16,0-3-1-16,-2-5 0 16,-2-3-1-16,-7-6 0 15,-8-3-1-15,-11 2 1 16,-9-1-2-16,-11 4 1 15,-7 1 0-15,-4 6 0 16,-5 7-1-16,-1 9 1 16,-1 10-1-16,4 10 1 15,3 7 0-15,4 7 1 16,7 1-1-16,8 2 0 15,10-5-1-15,13-7-1 16,13-13-2-16,19-8-5 16,0-25-28-16,20-2-4 15,-1-24 0-15,12 2-1 0</inkml:trace>
  <inkml:trace contextRef="#ctx0" brushRef="#br2" timeOffset="282680.2652">6582 9105 106 0,'-33'41'40'16,"-11"2"1"-16,6 16-1 15,0-3-37-15,2 2 0 16,5-1-1-16,9-4-2 16,11-10-1-16,8-17-2 15,11-7-3-15,-8-19-4 16,33-8-4-16,-20-21 0 15,11 3 3-15,-11-9 6 0,-2-5 2 16,-4 6 5-16,-6-2 3 16,1 16 5-16,-11-6 4 15,9 26 1-15,0-10-4 16,0 10-4-16,17 13-2 15,3 1-3-15,4 1-3 16,5-4-8-16,13 12-29 16,-7-10-3-16,5 12-1 15,-9-7-1-15</inkml:trace>
  <inkml:trace contextRef="#ctx0" brushRef="#br2" timeOffset="283243.3215">5049 11119 62 0,'11'-19'39'16,"-11"19"1"-16,3-11-1 16,-3 11-19-16,0 11-15 15,-1 8-2-15,-6 11 0 16,1 10-3-16,-2 10 2 15,1 5-3-15,0 5 2 0,3 1-2 16,4-1 0-16,2-12-4 16,14 2-9-16,-2-26-24 15,11-2 1-15,-3-22-3 16,10-4 1-16</inkml:trace>
  <inkml:trace contextRef="#ctx0" brushRef="#br2" timeOffset="283439.3406">5101 11164 94 0,'0'0'39'16,"-3"-12"2"-16,17 11-3 15,4-8-36-15,15-3-1 0,8 2-2 16,6-4-3-16,12 9-9 15,-7-4-26-15,7 8 0 16,-14-1-1-16,-3 10 0 16</inkml:trace>
  <inkml:trace contextRef="#ctx0" brushRef="#br2" timeOffset="283634.3606">5164 11447 85 0,'-14'6'39'16,"14"-6"0"-16,20-2 1 15,14-3-37-15,7-14 0 0,11-1-1 16,3-2-1-16,2 0-3 16,0 9-4-16,-17 0-31 15,-1 13-1-15,-21 2-1 16,-12 13-1-16</inkml:trace>
  <inkml:trace contextRef="#ctx0" brushRef="#br2" timeOffset="283805.3776">5145 11718 91 0,'1'12'40'16,"-1"-12"-1"-16,33-11 1 16,-5-8-38-16,17-5 0 15,12-5-3-15,2-13-5 0,16 4-30 16,-10-7-4-16,6 5 1 15,-14-6-1-15</inkml:trace>
  <inkml:trace contextRef="#ctx0" brushRef="#br2" timeOffset="284017.3986">5833 11004 97 0,'-13'12'41'0,"-3"0"-2"15,6 11-2-15,-6 10-33 16,5 3-3-16,2 9 1 15,0 7-3-15,3 4 1 16,3 4-2-16,1 2-2 16,1-6-3-16,16 1-29 0,-5-14-4 15,10-4 1-15,-2-17-2 16</inkml:trace>
  <inkml:trace contextRef="#ctx0" brushRef="#br2" timeOffset="284400.4372">5925 11400 86 0,'0'0'40'16,"0"0"0"-16,8 15 1 16,-8-15-31-16,35 14-6 15,-6-14 0-15,9 0-1 16,4-4 0-16,3-1-1 15,-2-7 0-15,-3-2-1 0,-5-4 0 16,-6-2-1-16,-7-4 1 16,-12 2-1-16,-5 0 0 15,-10 1 0-15,-5 5 0 16,-7 7 0-16,-8 9 0 15,-4 10-1-15,-7 12 1 16,0 9 0-16,-1 9 0 16,3 5 0-16,5 4 0 15,9 1 0-15,11-5 0 16,11-8-1-16,20-13 0 15,15-11-3-15,20-12-1 16,8-21-3-16,21 4-17 16,-3-26-16-16,8 1 0 0,-6-13 0 15,1 4 1-15</inkml:trace>
  <inkml:trace contextRef="#ctx0" brushRef="#br2" timeOffset="284558.453">6797 11191 64 0,'-32'16'40'0,"-5"18"-2"15,-12 7 2-15,5 19-13 16,-6-3-25-16,6 4 1 15,5 0-3-15,6-6-1 16,9-5-5-16,6-21-12 16,15-3-21-16,3-26 0 15,14 4-1-15,-3-24 1 16</inkml:trace>
  <inkml:trace contextRef="#ctx0" brushRef="#br2" timeOffset="284708.468">6513 11445 106 0,'0'0'41'15,"0"0"2"-15,0 0-2 16,4 23-37-16,11-6-1 15,8 2-2-15,7 0-3 16,6-2-6-16,20 7-29 16,-11-10-6-16,13 5 1 15,-6-6-3-15</inkml:trace>
  <inkml:trace contextRef="#ctx0" brushRef="#br2" timeOffset="285495.5466">5167 13222 62 0,'4'-10'37'16,"-4"10"0"-16,0 0 0 16,0 0-32-16,-14 25 0 15,5 8-2-15,2 12-1 16,-4 10 0-16,2 7-1 0,0 4-1 15,2 3 1-15,1-1-3 16,4-12-1-16,7 2-6 16,-7-20-27-16,14-6 0 15,0-19-3-15,6-10 2 16</inkml:trace>
  <inkml:trace contextRef="#ctx0" brushRef="#br2" timeOffset="285708.5676">5186 13300 80 0,'-2'-10'40'0,"-2"-4"0"16,4 14 0-16,20-14-36 0,3 4-2 15,7-3-1-15,8-1-2 16,6 4 0-16,1-1-4 15,8 9-9-15,-11-6-25 16,1 12 1-16,-10-3-2 16,-7 12-1-16</inkml:trace>
  <inkml:trace contextRef="#ctx0" brushRef="#br2" timeOffset="285909.5881">5155 13575 76 0,'-2'13'39'0,"2"-13"0"15,28-5-1-15,2-10-35 16,17-1-1-16,0-5 0 16,5 3-2-16,0 1-2 15,-5-2-4-15,1 14-32 16,-23 2 0-16,-9 12-2 15,-21 3 1-15</inkml:trace>
  <inkml:trace contextRef="#ctx0" brushRef="#br2" timeOffset="286098.6066">5106 13897 82 0,'15'7'41'0,"5"-19"-2"0,21 0 0 15,7-14-37-15,9-4 0 16,6-7-3-16,1-7-2 15,7 13-20-15,-10-15-17 16,1 9 1-16,-14-6-1 16,-3 10 0-16</inkml:trace>
  <inkml:trace contextRef="#ctx0" brushRef="#br2" timeOffset="286306.6276">5858 13216 81 0,'-19'11'39'0,"10"8"1"15,-6 0 0-15,4 6-36 0,-5 11-1 16,6 12-1-16,-4 6-1 16,1 12-1-16,2 7-2 15,-2-2-2-15,7 8-4 16,-9-12-30-16,21 2-2 15,-6-18 0-15,14-4-1 16</inkml:trace>
  <inkml:trace contextRef="#ctx0" brushRef="#br2" timeOffset="286706.6676">5886 13755 70 0,'0'0'41'0,"0"0"-2"0,24 19 2 15,-8-24-35-15,14 7-1 16,5-6-1-16,4 0 0 16,0-5-1-16,0-2-1 15,-9-4 0-15,-2-2-1 16,-11 0 0-16,-7-2 0 15,-13 0 0-15,-6 0-1 16,-5 3 2-16,-5 1-2 16,-1 6 0-16,-5 6 0 15,-2 10 0-15,-1 11 0 16,3 11 0-16,0 4 0 15,3 10 0-15,2 2 0 0,12 1 0 16,9-6 0-16,14-6-1 16,15-13 0-16,20-11-2 15,9-17-3-15,22-6-4 16,-5-24-26-16,21 1-4 15,-5-17-1-15,3 4-1 16</inkml:trace>
  <inkml:trace contextRef="#ctx0" brushRef="#br2" timeOffset="286890.6862">6760 13539 76 0,'-52'34'41'16,"1"17"-1"-16,-5 0 0 16,2 7-35-16,6-3-1 15,11 1-2-15,5-6-2 16,11-8-1-16,11-10-2 0,5-12-2 15,13-4-12-15,-8-16-23 16,20-16 1-16,-11-9-2 16,6 1 3-16</inkml:trace>
  <inkml:trace contextRef="#ctx0" brushRef="#br2" timeOffset="287041.7013">6452 13666 75 0,'0'0'42'16,"10"-12"0"-16,10 24 0 15,-3 1-32-15,14 10-4 16,2-3-2-16,11 6-2 15,6-1-4-15,2-5-4 16,15 7-27-16,-12-13-10 16,6 1 1-16,-9-10-3 0</inkml:trace>
  <inkml:trace contextRef="#ctx0" brushRef="#br2" timeOffset="287210.7182">7218 13980 99 0,'-19'10'44'16,"8"2"1"-16,-7-18-3 15,-4-3-39-15,18-4-3 16,2-7-4-16,4 8-5 16,-13-12-28-16,15 15-7 15,-12-7 0-15,8 16-1 16</inkml:trace>
  <inkml:trace contextRef="#ctx0" brushRef="#br2" timeOffset="290247.0218">5157 15749 26 0,'-4'-25'35'15,"0"8"2"-15,-12-1 0 16,-4 14-30-16,-11 2-1 0,0 20 0 15,-10 6 1-15,1 20 0 16,-8 6-1-16,6 10-1 16,5-3-1-16,13 1 0 15,10-9-2-15,14-11-1 16,15-11 0-16,17-15-2 15,15-8-3-15,5-16-5 16,21 6-31-16,-7-14 0 16,6 10-3-16,-9-11 1 15</inkml:trace>
  <inkml:trace contextRef="#ctx0" brushRef="#br2" timeOffset="290734.0705">5555 15728 45 0,'6'-13'40'0,"-9"-4"0"15,3 17-1-15,-12-1-33 16,6 11-1-16,-6 11-2 16,-2 10 0-16,-1 10 0 15,-4 12-1-15,2 6 0 16,2 6 0-16,2-2 0 0,8 3 0 15,8-9-1-15,8-9 1 16,11-19-2-16,11-10 1 16,8-21-1-16,8-15 1 15,4-16-1-15,2-13 0 16,-4-9 1-16,-6-3-1 15,-7 2 1-15,-9-5-1 16,-9 10 1-16,-9 7-1 16,-7 11 0-16,-3 9 1 15,-5 13-1-15,4 11 0 16,-11 20 0-16,5 10 0 15,1 14-1-15,1 6 0 16,2 10-2-16,2 1-1 16,8 4-2-16,0-22-6 0,20 7-21 15,-8-28-8-15,16-9 0 16,-3-22 0-16</inkml:trace>
  <inkml:trace contextRef="#ctx0" brushRef="#br2" timeOffset="291183.1154">6279 15760 47 0,'-31'9'42'16,"16"18"-3"-16,-9-4 3 16,12 20-35-16,-6 0-1 15,6 12-2-15,0 1-1 16,8 10 1-16,-2-4-1 15,3 1-2-15,0-6 1 16,3-6-1-16,0-10 0 0,0-10-1 16,5-10 1-16,-5-21-2 15,18-6 1-15,-4-20 0 16,3-11-1-16,2-9 2 15,2-10-2-15,0-6 1 16,-1-5 0-16,-3 0 0 16,-2 1 0-16,0 9-1 15,-4 11 2-15,-1 6-1 16,-1 14 0-16,2 15 0 15,0 12 0-15,1 14 1 16,2 12-1-16,3 13 1 16,2 7 0-16,0 6-1 0,3 5 1 15,-3 4 1-15,4-1-1 16,-6-4-1-16,1-4-2 15,-5-14-5-15,6 3-10 16,-19-30-16-16,13 4-9 16,-13-16-3-16,6-17 3 15</inkml:trace>
  <inkml:trace contextRef="#ctx0" brushRef="#br2" timeOffset="291383.1354">6382 16134 61 0,'-12'-1'44'15,"12"1"-2"-15,0 0 0 16,12-10-38-16,1-1-1 0,7-1-1 16,4 1-2-16,3-4-3 15,12 12-16-15,-11-16-22 16,20 10 0-16,-6-10-3 15,15 4 0-15</inkml:trace>
  <inkml:trace contextRef="#ctx0" brushRef="#br2" timeOffset="292101.2072">6868 15996 34 0,'0'0'38'0,"0"0"1"16,0 0 0-16,-14-1-30 0,17 17-2 15,-7-1 1-15,4 17-2 16,-5 6-1-16,3 9-1 15,-2 5 0-15,1 5-2 16,-1 0 1-16,0-1-1 16,4-8-1-16,1-8 0 15,1-13 0-15,4-15 0 16,-6-12 0-16,23-20-1 15,-8-13-1-15,3-9 2 16,-2-10-1-16,2-11 0 16,0-7-1-16,-4-3 1 15,-4 1-1-15,-4 6 1 16,-1 10 0-16,-2 6-1 15,0 13 1-15,1 8 0 16,4 15 0-16,4 11 0 0,5 8 0 16,5 3-1-16,5 5 1 15,6 2 1-15,0 2 0 16,0-1-1-16,-4 3 1 15,-8 3 0-15,-8 1-1 16,-13 3 1-16,-12 1-2 16,-13-1 0-16,-12 3 0 15,-6-5-2-15,-7-1 0 16,0-9-2-16,10 2-1 15,-1-22-13-15,31 15-11 16,-2-23-11-16,25 4 0 16,5-14 0-16</inkml:trace>
  <inkml:trace contextRef="#ctx0" brushRef="#br2" timeOffset="292566.2537">7437 15829 65 0,'0'0'42'15,"-12"-1"-1"-15,12 15 0 16,-6-1-37-16,3 5 0 16,-4 7-1-16,0 10 0 15,-2 5 0-15,1 10 0 16,-2 1-1-16,4 2 0 15,3-2 0-15,6-4-1 16,3-9 0-16,12-7-1 16,5-15 1-16,9-11-1 0,4-16 0 15,5-11 0-15,-1-11 0 16,2-9 0-16,-4-5 0 15,-5-7 0-15,-7-2 1 16,-6-2-1-16,-5 8 0 16,-5 4 0-16,-4 8 0 15,-2 9 0-15,-2 13 0 16,-2 16 0-16,0 0 0 15,0 37 0-15,-6 9 0 16,-2 12 0-16,-2 10-1 16,0 4 1-16,0 2-1 15,2-6-1-15,6-8-1 16,4-17-2-16,16-7-7 0,-5-35-13 15,27 8-7-15,-14-32-9 16,18 0-2-16,-6-15 1 16</inkml:trace>
  <inkml:trace contextRef="#ctx0" brushRef="#br2" timeOffset="292747.2718">8092 16209 77 0,'-17'22'44'0,"6"6"1"16,-4-10-1-16,15-18-40 15,-12 20-2-15,12-20-3 16,-7 14-5-16,-3-21-12 16,15 21-17-16,-18-15-9 15,3 7-2-15,-12-6 1 0</inkml:trace>
  <inkml:trace contextRef="#ctx0" brushRef="#br2" timeOffset="293062.3033">7204 16481 75 0,'0'0'46'0,"0"0"-3"16,0 0 1-16,-19-15-43 15,19 15-1-15,-10-14-3 16,10 14-4-16,-14-15-15 16,14 15-20-16,0 0 0 15,0 0-3-15,0 0 2 16</inkml:trace>
  <inkml:trace contextRef="#ctx0" brushRef="#br2" timeOffset="293420.3391">6575 16542 63 0,'0'0'43'0,"-8"-12"-1"16,8 12 0-16,9-12-38 0,-9 12-1 16,5-18 0-16,-5 18-3 15,5-11-2-15,-5 11-2 16,0 0-16-16,0 0-21 15,4 18-1-15,-4-18-1 16,0 0 0-16</inkml:trace>
  <inkml:trace contextRef="#ctx0" brushRef="#br2" timeOffset="293754.3725">5876 16482 65 0,'11'-10'45'16,"3"11"-3"-16,-10-12 1 15,-4 11-39-15,0 0-2 16,6-11-1-16,-6 11-2 15,0 0-1-15,0 0-3 16,0 0-7-16,15 8-28 16,-15-8 0-16,7 13-4 15,-7-13 3-15</inkml:trace>
  <inkml:trace contextRef="#ctx0" brushRef="#br2" timeOffset="294076.4047">5263 16542 68 0,'-9'16'43'0,"-8"-16"-1"15,17 0-3-15,-13 6-37 16,13-6-3-16,2-20-4 16,1-7-18-16,20 12-18 15,-5-14-1-15,11 6-2 16</inkml:trace>
  <inkml:trace contextRef="#ctx0" brushRef="#br3" timeOffset="812314.2233">8795 3056 83 0,'0'0'36'15,"-10"-11"-2"-15,10 11 3 16,-25 2-32-16,3 5 0 15,-11 1-1-15,-2 9 0 0,-9 4-1 16,3 10 0 0,-6-2 1-16,2 6-2 0,6 0-1 15,7-2 0-15,9-1 0 16,13-7-1-16,10-3 1 15,9-8-1-15,10-6 0 16,10-3 1-16,7-3-1 16,3-5 0-16,3 0 0 15,-4-2 0-15,0 3 0 16,-5 3 0-16,-10 8 0 15,-13 6 0-15,-6 12-1 16,-13 5 1-16,-11 7 0 16,-5 3-1-16,-5 1 2 15,0-5-2-15,3-4 0 16,4-11-3-16,16-3-6 15,7-20-25-15,12-7-3 16,9-15-1-16,18-1 0 0</inkml:trace>
  <inkml:trace contextRef="#ctx0" brushRef="#br3" timeOffset="812734.2653">8984 3338 91 0,'0'0'37'16,"-18"5"-1"-16,18-5 1 15,-16 8-34-15,16-8-1 16,-12 14 0-16,11 1 0 16,-4 7-1-16,2 4 0 0,-4 5 0 15,2 6 0-15,-4 0 1 16,4-3-1-16,-1-4 1 15,2-5-1-15,3-9 1 16,1-16-1-16,10 4-1 16,3-22 1-16,6-8 0 15,2-8 0-15,4-6-1 16,2-3 1-16,-1-5-1 15,2 4 1-15,-4 5 0 16,-2 9-1-16,-6 10 0 16,-2 11 0-16,-3 14 0 15,-4 9 0-15,-4 12-1 16,1 6 1-16,-2 8-1 15,2-1-1-15,1 6-1 16,-1-8-3-16,13 9-9 0,-8-22-24 16,16 4 1-16,-5-16 0 15,12 2-2-15</inkml:trace>
  <inkml:trace contextRef="#ctx0" brushRef="#br3" timeOffset="813141.306">9474 3341 96 0,'-17'1'37'0,"6"14"2"16,-5-7-3-16,14 3-33 15,0 1 0-15,9-2-1 16,6-5 0-16,11-3 0 0,2-4-1 15,7-4 0-15,3-4 0 16,-3-2 0-16,-3-2-1 16,-5-2 0-16,-6-1 0 15,-6 0 0-15,-8-1 0 16,-10 3 1-16,-6 0-1 15,-6 7 0-15,-4 4 1 16,-3 6-1-16,-3 7 1 16,1 9-1-16,-2 8 1 15,5 6-1-15,4 2 1 16,8 3-1-16,8-3 0 15,8 0-1-15,10-7-1 16,11-8-1-16,12-5-3 16,1-22-13-16,19 6-19 0,-3-18-1 15,8 1 0-15,-7-19 1 16</inkml:trace>
  <inkml:trace contextRef="#ctx0" brushRef="#br3" timeOffset="813342.3261">10100 3006 96 0,'-15'8'37'15,"-11"5"2"-15,4 22-1 16,-11 5-34-16,8 13-1 16,0 5-1-16,7 5 0 15,5-1-1-15,7-1-2 16,8-5 0-16,11-12-2 15,12-9-3-15,3-27-15 0,18-1-16 16,-4-23-2-16,11-3 1 16,-4-22 1-16</inkml:trace>
  <inkml:trace contextRef="#ctx0" brushRef="#br3" timeOffset="813523.3442">10422 2952 98 0,'-7'14'37'0,"-14"5"2"16,6 28-2-16,-9 5-33 15,4 9-1-15,0 4-3 16,6 5-1-16,5 0-2 16,4-11-6-16,19 3-28 0,-2-17-1 15,13-2 0-15,0-17-1 16</inkml:trace>
  <inkml:trace contextRef="#ctx0" brushRef="#br3" timeOffset="813877.3796">10751 3303 94 0,'-24'-13'38'0,"3"15"1"15,-8-5-1-15,12 5-33 16,-6 10-2-16,8 4 0 15,6 5-1-15,4 3-1 16,5 2 0-16,5 1 0 0,4-1 0 16,7-1-1-16,4-4 0 15,1-3 0-15,2-1 1 16,-1-3-1-16,-1-3 1 15,-2 1 0-15,-7 1 0 16,-2-1-1-16,-8 3 1 16,-6 3-1-16,-6 0 0 15,0-3-1-15,-2 1-1 16,0-7-4-16,16 8-12 15,-4-17-20-15,11-12-2 16,8-10-1-16,18-3 0 16</inkml:trace>
  <inkml:trace contextRef="#ctx0" brushRef="#br3" timeOffset="814560.4479">10891 2964 97 0,'-9'11'37'16,"-11"-2"1"-16,-3 10-3 0,-5 3-38 15,-9-7-11 1,7 14-22-16,-6-3-1 0,10 5-2 15,7-5 1-15</inkml:trace>
  <inkml:trace contextRef="#ctx0" brushRef="#br3" timeOffset="817731.765">11695 3049 51 0,'7'-21'32'16,"2"5"2"-16,-4-5-1 15,4 10-20-15,-8-11-3 0,8 10-3 16,-5-4-1-16,-4 16 0 15,12-17-1-15,-12 17-1 16,0 0-1-16,0 14 0 16,-10 4 0-16,-1 12-1 15,-10 6 1-15,-3 16-1 16,-9 5 0-16,-2 10 0 15,-4 2 0-15,1 4-1 16,2-8 1-16,5-4-1 16,9-8 0-16,10-13-1 15,7-10 0-15,15-10 0 16,14-12 0-16,12-9 0 15,8-5-1-15,6-9 0 0,6-1-1 16,1-5-1-16,2 6-5 16,-14-9-28-16,6 15-2 15,-16-5 0-15,-2 14-1 16</inkml:trace>
  <inkml:trace contextRef="#ctx0" brushRef="#br3" timeOffset="818642.8561">12200 3312 88 0,'3'-21'38'16,"-14"-1"-2"-16,11 22 2 15,-34-10-33-15,10 20 1 16,-10 3-1-16,1 11-1 16,-1 5-1-16,2 7 0 15,3 1-1-15,4-2-1 16,9-1 1-16,8-4-2 15,9-6 0-15,10-4 0 16,10-12 0-16,9-7-1 16,6-7 1-16,9-8 1 15,1-7-1-15,2-5 2 16,-4-6-2-16,-3-3 1 15,-7 0 0-15,-7 3 0 16,-11 3-1-16,-7 7 0 0,-9 6 0 16,0 16 0-16,-14-3-1 15,0 14 1-15,-1 11-1 16,1 4 1-16,0 5-2 15,4 0 0-15,8 1-1 16,4-8-2-16,12 1-1 16,2-16-1-16,19 1-4 15,-6-23-4-15,22 11-11 16,-16-24-6-16,16 10 9 15,-18-19 11-15,5 7 5 16,-9-4 6-16,-10-3 8 16,-1 16 3-16,-18-11 14 15,6 18 6-15,-16-6-5 16,10 18-10-16,-19 7-5 0,10 12-4 15,-5 1-1-15,5 10-2 16,-2 0-1-16,3 4 1 16,7 0-2-16,2-3 1 15,6-2-1-15,5-6-1 16,6-9 2-16,4-5-2 15,4-8 1-15,2-7 0 16,1-6 0-16,-1-3 0 16,-1-7 0-16,-4 0 0 15,-5 1-1-15,-2 2 1 16,-7 2-1-16,-2 4 0 15,-7 13 0-15,0 0 0 16,0 0-1-16,4 18 1 16,-4 4 0-16,-4 1-1 15,6 4 1-15,1 0 0 0,4-3 0 16,2-4 0-16,5-7 0 15,1-9 0-15,6-7 1 16,2-10 1-16,4-6-2 16,-2-10 2-16,4-7-2 15,-2-3 0-15,-4-3-1 16,-3 2-1-16,-2 4-4 15,-10-5-8-15,8 21-25 16,-16-5-1-16,0 25 0 16,7-14 0-16</inkml:trace>
  <inkml:trace contextRef="#ctx0" brushRef="#br3" timeOffset="818798.8717">13262 3442 101 0,'-6'36'38'0,"3"8"1"16,-10-9-4-16,3 2-34 15,3 3-5-15,-6-15-31 16,13 1-4-16,0-26 2 16,7 18-4-16</inkml:trace>
  <inkml:trace contextRef="#ctx0" brushRef="#br3" timeOffset="819669.9588">13885 3206 86 0,'0'0'37'15,"-1"-13"-1"-15,1 13 2 16,0 0-33-16,-7 24 0 16,0-4-1-16,2 8-1 15,-8 6 0-15,4 7-1 16,-5 1 0-16,3 2-1 0,3-6 1 15,5-2-1-15,4-11 0 16,8-8 0-16,7-8-1 16,8-15 1-16,3-9-1 15,8-8 1-15,1-8-1 16,-1-4 1-16,-3-3-1 15,-1 1 1-15,-5 2-1 16,-6 5 0-16,-3 7 0 16,-8 6 0-16,-9 17 0 15,0 0 0-15,0 0 0 16,6 24 0-16,-11 6-1 15,1 1 2-15,-1 9-2 16,1 1 1-16,4 1 1 16,4-4-2-16,5-6 2 15,4-7-1-15,6-10 2 0,5-9-2 16,3-10 1-16,4-10 0 15,0-11 0-15,-1-3 0 16,-2-9-1-16,-4-5 1 16,-2-2-1-16,-5 2 0 15,-5 1 0-15,-5 2-2 16,0 10 0-16,-4 3-1 15,1 10-3-15,-5 1-2 16,15 26-18-16,-14-11-14 16,19 19 1-16,-9-5-1 15,11 6 2-15</inkml:trace>
  <inkml:trace contextRef="#ctx0" brushRef="#br3" timeOffset="820109.0027">14850 3236 64 0,'-25'-19'38'16,"8"22"0"-16,-12-5 1 16,3 23-11-16,-5-5-23 15,5 12 1-15,0 3-2 16,4 4-1-16,2 0 0 15,10 0-2-15,1-1 2 16,12-2-2-16,6-9 0 16,6-6-1-16,8-9 1 15,6-5-1-15,4-10 1 16,-1-5-1-16,2-9 0 0,-1-4 1 15,-5-6-1-15,-4 0 0 16,-4-2 1-16,-7 1-1 16,-5 4 0-16,-3 8-1 15,-3 5 1-15,-2 15 0 16,0 0-1-16,-19 18 1 15,11 6-1-15,-2 8 0 16,3 3-1-16,-1 3 0 16,8-1 0-16,0-3-3 15,9-3 0-15,0-13-4 16,20 6-19-16,-6-20-11 15,10-1 2-15,-4-15-2 16,4 2 2-16</inkml:trace>
  <inkml:trace contextRef="#ctx0" brushRef="#br3" timeOffset="820422.034">15188 3274 91 0,'0'11'38'0,"-10"0"-1"15,9 16 1-15,-8 1-31 16,4 8-3-16,1 1 1 15,1 5-2-15,1-4 1 16,3-2-2-16,1-5 1 16,8-6-2-16,2-12 1 15,6-8 0-15,3-11-2 16,6-9 1-16,4-11-1 15,0-8 1-15,-1-6-1 0,0-5 1 16,-2-6-2-16,-5 2 0 16,-4 5 0-16,-8 2-1 15,1 11-2-15,-10 3-1 16,-2 28-12-16,-1-23-22 15,1 23-1-15,0 0 1 16,-4 27-1-16</inkml:trace>
  <inkml:trace contextRef="#ctx0" brushRef="#br3" timeOffset="820782.0699">15557 3401 101 0,'5'13'40'0,"-5"-13"-1"16,21 2 1-16,-11-9-36 15,15 0 0-15,6-6-1 16,3 3 0-16,1-8-2 16,2 1 1-16,-6-4-1 15,-5 4 0-15,-8-3 0 16,-4 3 0-16,-12-1 0 15,-9 7-1-15,-11 4 1 16,-5 6 0-16,-5 6-1 16,-1 5 1-16,-5 11 0 15,0 6-1-15,3 1 1 16,7 4 0-16,5-1 0 15,10-1 0-15,5-7-1 16,11-5 0-16,13-7-2 0,3-11-4 16,24 9-16-16,-8-23-19 15,22 5-1-15,-3-14-1 16,13 4-1-16</inkml:trace>
  <inkml:trace contextRef="#ctx0" brushRef="#br3" timeOffset="821287.1205">16761 2995 90 0,'-11'-36'37'16,"3"12"2"-16,-14-10 0 16,7 11-32-16,-9 2-2 15,-1 11 0-15,-4 7-1 0,-2 12-1 16,-4 8 0-16,1 12-1 15,-1 9 0-15,1 8-2 16,1 7 2-16,6 7-2 16,0 1 1-16,10 6-1 15,3-5 0-15,7-3-2 16,7-5-2-16,3-10-3 15,13 5-24-15,-8-29-10 16,12 1 1-16,-20-21-1 16</inkml:trace>
  <inkml:trace contextRef="#ctx0" brushRef="#br3" timeOffset="822445.2363">16375 3285 103 0,'0'0'39'16,"0"0"2"-16,0 0-2 15,-6 12-36-15,18-11-1 16,10 2 1-16,1-1-1 16,7 0 0-16,6-2 0 15,2 1-1-15,-1 1 0 16,0 1-1-16,-4 0 1 15,-3 4-1-15,-7 2 1 16,-6 3-1-16,-7 2 1 16,-6 1-1-16,-6 2 0 15,-3 1 1-15,-5 4-1 0,1 0 0 16,-4-1 0-16,2 2 0 15,2-2 1-15,0-4-2 16,4-2 2-16,2-3-1 16,3-12-1-16,0 0 1 15,20-14 0-15,-8-6-1 16,2-4 0-16,4-9 1 15,-2-6-2-15,2-6 2 16,-2 3-1-16,-2 1 1 16,3 7-1-16,-6 3 1 15,1 8-1-15,-1 8 1 16,0 9 0-16,-1 8 0 15,3 9 0-15,1 1 0 16,3 1 0-16,5 1 0 0,4 0 0 16,5-2 0-16,1-4 0 15,2-4 0-15,0-3 0 16,-4-1 0-16,-5-2 0 15,-5-1 0-15,-10 1-1 16,-10 2 2-16,0 0-1 16,-17 4 0-16,-4 2 0 15,-3 6 1-15,-3 1-1 16,1 5 0-16,1 2 1 15,3 2 0-15,5 0-1 16,5-2 1-16,10 0-1 16,3-4 0-16,8-1 0 15,8-5-1-15,5-4 1 16,3-6-1-16,4-7-1 15,2-3 1-15,-1-5 0 0,-2-5-1 16,-1-4 1-16,-7-2 0 16,-4-1 0-16,-4-1 0 15,-6 3 1-15,-1 3 0 16,-2 1 0-16,-1 7-1 15,-2 3 1-15,0 11 0 16,0 0 0-16,0 0 0 16,16-6 0-16,-16 6 1 15,22 8-1-15,-8-4 1 16,3 0 0-16,4 1 1 15,-3-2-1-15,4 2 0 16,-4 2 0-16,-1 2 0 16,-5 2 0-16,-3 2-1 15,-8 5 1-15,-5 0-1 0,-7 5 1 16,-3-2-1-16,-3 1 1 15,-3 0-1-15,4-5 0 16,1-3 0-16,4-5 0 16,11-9 1-16,0 0-2 15,0 0 1-15,21-21 0 16,-2 4 1-16,3-3-1 15,1 2 0-15,0-2 0 16,-2 4 1-16,-4 2-1 16,-1 6 1-16,-4 6-1 15,-12 2 1-15,11 15-1 16,-11 0 0-16,-3 6 1 15,-1 0-1-15,-1 5 0 0,3-3 0 16,2-2-1-16,4-6-1 16,10-7-1-16,8-11-1 15,15-6-5-15,-2-18-11 16,27 5-17-16,-10-23-4 15,11 5 1-15,-7-18-2 16</inkml:trace>
  <inkml:trace contextRef="#ctx0" brushRef="#br3" timeOffset="822610.2528">18040 2951 92 0,'-21'25'39'16,"-11"5"1"-16,6 16-2 16,-10 1-32-16,10 9-3 15,8 2-2-15,3 0-1 0,2 4-5 16,3-21-11-16,10 9-22 15,-2-18-1-15,6 1-1 16,-4-19 0-16</inkml:trace>
  <inkml:trace contextRef="#ctx0" brushRef="#br3" timeOffset="823058.2969">17767 3239 93 0,'0'0'39'0,"0"0"1"15,21 14-1-15,-3-24-32 16,21 5-4-16,11-3 1 0,6-4-2 16,7 2 0-16,2-3 0 15,-8 4-1-15,-6-1-1 16,-7 4 1-16,-12 3 0 15,-17 1-1-15,-15 2 1 16,-8 12-1-16,-10-1 1 16,-6 2 0-16,-2 2-1 15,1 2 0-15,2 1 0 16,6 1 1-16,6-3-1 15,11-2 0-15,9-4 0 16,3-2-1-16,9-3 1 16,3 0 0-16,1-2 1 15,-1 2-1-15,-1 3 1 16,-3 3-1-16,-7 2 1 15,-8 5 0-15,-7 2 0 0,-7 6-1 16,-8-1 0-16,-4 5 0 16,-6-6-2-16,3 3-3 15,-9-13-11-15,21 12-18 16,-14-20-9-16,13 6 2 15,-5-16-2-15</inkml:trace>
  <inkml:trace contextRef="#ctx0" brushRef="#br3" timeOffset="830995.0912">18737 3590 95 0,'-11'14'39'16,"-7"-7"1"-16,6 12-2 15,-13-4-37-15,10 2 0 16,6 6-1-16,3 2-2 16,7 7-7-16,-3-7-28 0,13 5-1 15,2-10 0-15,11 4-2 16</inkml:trace>
  <inkml:trace contextRef="#ctx0" brushRef="#br3" timeOffset="834229.4146">19316 3187 76 0,'-1'-22'37'0,"1"22"-1"16,-4-16 1-16,4 16-32 0,0 0-1 15,0 0 0-15,-4 18 0 16,6 8-1-16,-4 9-2 15,2 7 1-15,-1 8-1 16,1 8 0-16,-3 4 0 16,2 1-1-16,-2-3-1 15,-2-6-1-15,6-4-3 16,-4-19-9-16,11-1-24 15,-8-30 1-15,16 12-1 16,-7-30 0-16</inkml:trace>
  <inkml:trace contextRef="#ctx0" brushRef="#br3" timeOffset="834469.4386">19175 3117 94 0,'-38'-4'39'0,"10"15"1"16,2-7-2-16,3 9-34 15,23-13-1-15,8 14 0 16,18-14-1-16,13-1 0 16,12-5 0-16,10-2-1 15,10-5-2-15,4-2 0 16,3 8-3-16,-4-8-7 15,4 18-27-15,-18-2-3 16,0 15 1-16,-17 0-1 16</inkml:trace>
  <inkml:trace contextRef="#ctx0" brushRef="#br3" timeOffset="834666.4583">19825 3549 86 0,'-32'19'41'16,"10"0"-1"-16,-4-8 0 15,12-1-25-15,14-10-15 16,-6-10-3-16,27 2-8 16,1-16-26-16,22 2-2 15,-1-13 0-15,17 6-2 16</inkml:trace>
  <inkml:trace contextRef="#ctx0" brushRef="#br3" timeOffset="834897.4814">20325 3133 94 0,'-15'2'38'16,"-7"-4"1"-16,8 10-1 15,-10 1-35-15,12 10-1 16,3 6 0-16,5 11 1 15,0 8-2-15,0 7 0 16,3 5-1-16,0 3-2 16,3 7-7-16,-6-16-28 15,13 2-3-15,-3-14 1 16,12-3-2-16</inkml:trace>
  <inkml:trace contextRef="#ctx0" brushRef="#br3" timeOffset="835566.5483">20702 3173 98 0,'-4'18'39'0,"-9"-2"1"15,10 15-2-15,1 2-35 16,-3 8 0-16,0 5 0 16,3 6-1-16,-2 2 0 0,2-1 0 15,0 0-1-15,1-4 0 16,3-7-1-16,-1-6 0 15,4-8 0-15,-2-10 0 16,-3-18-1-16,11 6 1 16,-4-20 0-16,1-8-1 15,0-10 1-15,0-7 0 16,-2-11-1-16,1-8 2 15,-4-6-1-15,0-7 0 16,-1-1 0-16,4 1 0 16,1 5 1-16,3 3-1 15,5 11 1-15,7 7-1 16,5 17 1-16,5 6 0 15,4 14 0-15,2 8-1 16,-3 5 1-16,1 9 0 0,-8 6-1 16,-5 4 0-16,-14 5 0 15,-11 7 0-15,-13 3 0 16,-10 0 0-16,-8 1 0 15,-9-2 0-15,-5-2 0 16,-1-6 0-16,4-3 0 16,6-9-1-16,8-3 1 15,10-3 1-15,20-12-1 16,-1 18 1-16,22-9 0 15,10 3-1-15,10 2 1 16,7 5 0-16,7 6 1 16,7-2-2-16,-4 4 2 15,0 1-2-15,-3 2 0 16,-7-4-3-16,-1 3-2 0,-12-15-12 15,11 12-21-15,-17-18-4 16,9 0-1-16,-6-15 0 16</inkml:trace>
  <inkml:trace contextRef="#ctx0" brushRef="#br3" timeOffset="835731.5648">21642 3527 115 0,'-31'2'43'0,"7"9"-1"16,-10-13-3-16,17 2-40 15,-3 3-6-15,-3-14-19 16,13 15-15-16,-5-11-1 0,15 7-2 16,-26 3 2-16</inkml:trace>
  <inkml:trace contextRef="#ctx0" brushRef="#br3" timeOffset="835935.5852">20581 3796 106 0,'-24'6'41'0,"2"-15"1"16,22 9-4-16,8-26-40 15,6-4-6-15,25 11-29 16,-2-12-2-16,11 8-2 15,-1-4 0-15</inkml:trace>
  <inkml:trace contextRef="#ctx0" brushRef="#br3" timeOffset="836252.6169">21883 3674 115 0,'-18'9'42'0,"-4"-12"2"16,11 4-4-16,-3-7-40 15,10-7-7-15,23 13-17 16,-6-16-16-16,11 7-3 15,-5-6-1-15,8 2 1 16</inkml:trace>
  <inkml:trace contextRef="#ctx1" brushRef="#br3" timeOffset="695392.5323">25023 12720 0</inkml:trace>
  <inkml:trace contextRef="#ctx0" brushRef="#br3" timeOffset="1.21197E6">7508 5488 45 0,'0'0'31'0,"0"0"1"15,0 0-1-15,0 0-22 16,11 28-2-16,-11-9-2 16,5 16 0-16,-5 4 0 15,1 14 0-15,-6 1 0 0,2 8-2 16,-1 1 0-16,-1-2 0 15,1-4 0-15,3-2-2 16,1-16 2-16,3-7-3 16,-2-12 0-16,-1-20 0 15,14 1 1-15,-5-21-1 16,1-10-2-16,-2-9 4 15,-1-14-4-15,1-6 2 16,-5-5-2-16,2-8 2 16,-3 3-1-16,3 1 0 15,-2 6 2-15,2 3-2 16,2 9 2-16,5 10 0 15,5 8 0-15,3 9-1 0,4 8 1 16,6 9 0-16,1 6-1 16,3 7 1-16,0 5-1 15,-2 9 0-15,-3 6 0 16,-4 4 0-16,-8 6 0 16,-13 3-1-16,-4 0 1 15,-12 0 0-15,-8 0-1 16,-10-7 1-16,-4-4 0 15,-4-1 0-15,-1-11 0 16,1-1 0-16,5-6 0 16,9 0 0-16,4-2 1 15,20-8 1-15,-14 20-2 16,22-10 3-16,4 10-1 15,9-3-1-15,5 8 2 0,4 1-2 16,5 3 1-16,2-3-4 16,5 3 1-16,-7-9-10 15,10 4-25-15,-11-9 1 16,6 1-2-16,-8-13 0 15</inkml:trace>
  <inkml:trace contextRef="#ctx0" brushRef="#br3" timeOffset="1.2124E6">8153 5793 86 0,'0'0'34'0,"-6"30"1"0,5-16-1 15,8 9-32-15,4-7 3 16,8 2-3-16,5-6 3 16,7-2-4-16,4-7 0 15,6-4 1-15,1-9-1 16,4-5 1-16,1-10-3 15,-4-2 0-15,-3-8-1 16,-6-2 2-16,-8 0 1 16,-8 2-3-16,-12 2 2 15,-11 7-1-15,-12 8 2 16,-5 12 0-16,-14 10 0 15,-5 17 1-15,-5 9-1 16,-1 10 2-16,3 10 0 16,4 3-1-16,9 1 0 0,10 0-1 15,16-5-1-15,15-12-2 16,22-7-3-16,8-22-13 15,24 0-21-15,7-19 3 16,15 0-3-16,-3-16 3 16</inkml:trace>
  <inkml:trace contextRef="#ctx0" brushRef="#br3" timeOffset="1.21272E6">9018 5634 87 0,'-36'14'36'16,"-7"-4"0"-16,11 15 0 0,-3-10-32 15,9 8 0-15,10-8-1 16,9 3-1-16,7-5 0 16,18-2 1-16,7-4-2 15,9-3 2-15,6 0-2 16,4-1 1-16,-2 4-1 15,-4 0 1-15,-9 4-1 16,-8 9-2-16,-14 4 4 16,-12 4-4-16,-7 3 3 15,-9 2-2-15,-1-1 2 16,-5-4-4-16,7-5 2 15,3-8-3-15,17-15-2 16,0 0-5-16,27-15-25 16,-3-12-3-16,19 0 0 0,-3-17 0 15</inkml:trace>
  <inkml:trace contextRef="#ctx0" brushRef="#br3" timeOffset="1.2129E6">9418 5656 79 0,'1'14'36'15,"-13"7"0"-15,2 18 3 16,-11 3-31-16,2 8-1 15,-4 4-1-15,3 4-1 16,5-4-1-16,6-8-1 16,8-5-2-16,4-14-4 15,17-1-9-15,1-26-24 16,16-8-3-16,-3-20 2 15,13-2-3-15</inkml:trace>
  <inkml:trace contextRef="#ctx0" brushRef="#br3" timeOffset="1.21305E6">9547 5451 69 0,'-16'11'24'16,"-2"3"-20"-16,9 1-4 15,7 1-33-15,22 1 1 16</inkml:trace>
  <inkml:trace contextRef="#ctx0" brushRef="#br3" timeOffset="1.21336E6">9916 5594 86 0,'-35'18'37'16,"-15"-6"0"-16,10 12 0 16,-3-10-31-16,10 10 0 15,8-7-2-15,12 3-1 16,13-7-1-16,14 2-1 15,9-3 0-15,12 0 2 16,2-2-2-16,3-2 1 16,-5 6-1-16,-4 0 1 15,-12 9 0-15,-10-1 0 16,-16 5 0-16,-9 5-2 15,-9-1 2-15,-6 2-3 16,0-4 3-16,3-5-4 16,9-3-2-16,5-17-4 0,28-5-30 15,2-19-1-15,26-3-1 16,5-15 0-16</inkml:trace>
  <inkml:trace contextRef="#ctx0" brushRef="#br3" timeOffset="1.21359E6">10578 5268 93 0,'-26'24'39'16,"4"14"0"-16,-9 1 0 15,-6 15-34-15,11 4-1 16,3 10-1-16,-2 2-1 15,7-1 1-15,2 2-1 0,4-8-2 16,4-4-1-16,1-9-5 16,11 0-23-16,-7-22-9 15,10-4 1-15,-7-24-3 16</inkml:trace>
  <inkml:trace contextRef="#ctx0" brushRef="#br3" timeOffset="1.21414E6">10268 5692 91 0,'4'17'38'16,"-4"-17"0"-16,34 12 1 15,1-15-37-15,16 0 1 16,12-7-1-16,15-4-1 0,5-2 0 15,3-5-1-15,-4 5 1 16,-3 2-1-16,-10 4 0 16,-15 4 0-16,-17 6 1 15,-17 6-1-15,-17 5 1 16,-12 9 1-16,-18 5-1 15,-10 4 3-15,-9 2-2 16,-5 5 2-16,-1-1-2 16,3 1 1-16,5 0 1 15,7-7-1-15,14-2 0 16,12-3-3-16,16-8 2 15,12-4-1-15,12-8 1 16,10-8-3-16,9-6-1 0,8-7 2 16,-2-5-2-16,1-8 2 15,-7-5-2-15,-5-3 0 16,-8 2-1-16,-9 0 2 15,-9 6 1-15,-12 4-2 16,-7 7 2-16,2 19-3 16,-26-3 4-16,3 19 1 15,-2 7-2-15,0 7 2 16,3 6 0-16,3 1-1 15,9 0 1-15,8-4-1 16,17-5-1-16,8-12-6 16,17 2-3-16,-4-20-29 15,23 0-4-15,-5-15 3 16,10-2-4-16</inkml:trace>
  <inkml:trace contextRef="#ctx0" brushRef="#br3" timeOffset="1.2145E6">11618 5656 89 0,'-13'12'39'0,"-15"5"0"15,1 14 4-15,-8-3-35 16,5 9-2-16,-2-2 0 16,5 5-2-16,4-7 1 15,9-3-2-15,7-9 0 16,8-4-4-16,-1-17 5 15,27 4-4-15,-4-17-1 16,7-7 2-16,6-6-3 16,-1-8 4-16,2-5-4 0,1 0 1 15,0-1-1-15,-6 6 1 16,-4 4 2-16,-3 9-3 15,-8 9 3-15,-5 8-3 16,-6 17 3-16,-6 8 2 16,-6 9-3-16,-4 4 2 15,0 7-1-15,-2 0-1 16,6 2 0-16,1-3-2 15,16-4-2-15,2-13-11 16,27 2-22-16,-5-15-4 16,21-1 0-16,-2-17 0 15</inkml:trace>
  <inkml:trace contextRef="#ctx0" brushRef="#br3" timeOffset="1.21476E6">12373 5658 101 0,'-22'-4'37'0,"-13"-3"4"15,4 14-1-15,-16 0-34 16,8 14-1-16,-3 4-2 16,3 5 1-16,2 3-1 15,9 4 0-15,7 1-1 16,14-2 0-16,7-4 1 15,13-10-3-15,12-7 0 16,12-8-4-16,11-5 0 16,-1-17-14-16,15 4-24 15,-11-17 1-15,10 4-1 0,-10-13 2 16</inkml:trace>
  <inkml:trace contextRef="#ctx0" brushRef="#br3" timeOffset="1.21514E6">12492 5738 98 0,'-23'20'39'0,"8"7"5"15,-4-8-5-15,19-4-31 16,2 2-3-16,14-3-1 16,6-6-2-16,8-2 0 15,7-6 0-15,4-4-2 16,6-4 1-16,-1-4 0 15,-3-7-1-15,-5 2 0 16,-5-6 0-16,-9-3-2 0,-10 0 2 16,-6-1-2-16,-12 2 1 15,-8 4-1-15,-10 11 3 16,-5 2-1-16,-11 10 0 15,-3 12 1-15,2 10 0 16,-3 8 3-16,4 4-3 16,8 4 1-16,6 1 1 15,10-2-1-15,9-4 0 16,14-9-2-16,12-6 0 15,8-10-4-15,14 3-6 16,-7-21-20-16,21 4-13 16,-5-12 2-16,13 1-4 15,-9-9 3-15</inkml:trace>
  <inkml:trace contextRef="#ctx0" brushRef="#br3" timeOffset="1.21532E6">13150 5858 122 0,'-14'8'42'0,"13"4"1"16,1-12-3-16,13-5-39 16,21 0-4-16,5-11-11 15,18 9-25-15,1-11-3 16,20 4 1-16,1-13-2 15</inkml:trace>
  <inkml:trace contextRef="#ctx0" brushRef="#br3" timeOffset="1.21597E6">14235 5644 95 0,'-14'-24'38'15,"1"15"0"-15,-14-1 0 16,0 11-35-16,-13 8 1 15,0 14-1-15,-5 6-1 16,2 10 1-16,4 3 1 16,11 5-1-16,12-1-1 15,14-5-1-15,21-3-2 16,15-19-3-16,26 8-19 15,5-26-16-15,22 0-1 16,1-17 2-16,10-3-4 16</inkml:trace>
  <inkml:trace contextRef="#ctx0" brushRef="#br3" timeOffset="1.21683E6">14716 5670 99 0,'-45'12'39'0,"2"14"4"15,-15-3-4-15,13 12-33 16,-3 0-1-16,9 7-1 15,5-2 0-15,15 2-1 16,13-9 0-16,18 0-3 16,19-11 2-16,13-9-1 15,13-8-2-15,10-11 1 16,3-6-1-16,3-12 0 0,-4-6-2 15,-8-5 2-15,-12-1-1 16,-13-2 2-16,-15-5-3 16,-16 8 2-16,-14 2-1 15,-11 9 1-15,-11 7 2 16,-7 12-2-16,-6 6 2 15,5 8 1-15,4 8-1 16,10 5 2-16,12-1-2 16,14 0 2-16,18-6-3 15,14-7 2-15,18-4-1 16,8-4-1-16,8-5 0 15,5-4 0-15,-5 0 1 16,-7-2-1-16,-11 3 1 16,-6 0-1-16,-17-1 1 0,-10 7-3 15,-16 2 3-15,0 0-1 16,-27 15 0-16,6 0-1 15,-4 1 2-15,-1 7-2 16,1 4 2-16,0-2 0 16,7-1 0-16,5-3-2 15,10-5 2-15,3-16-1 16,16 8 0-16,3-14 0 15,8-8-1-15,2-6 3 16,2-6-3-16,2 0 2 16,-1-10-2-16,-3 4 0 15,-1-1 0-15,-8 3 1 16,-2 7 0-16,-3 5-2 15,-3 6 2-15,-12 12-2 16,14 3 3-16,-11 12-1 0,-2 3 0 16,-1 4 2-16,-1 2-2 15,3-1 3-15,0-2-3 16,1-7 2-16,3 0-2 15,-6-14 3-15,23 1-3 16,-3-10 0-16,3-9 0 16,2-5 0-16,2-2 0 15,-1-3-2-15,-2 0 4 16,-1 7-5-16,-6 0 3 15,-6 10-2-15,-11 11 2 16,0 0 0-16,-5 27 1 16,-3-6 1-16,0 5-3 15,-1 1 4-15,4 2-6 16,5-5 0-16,9 2-4 0,-9-26-8 15,43 23-19-15,-15-24-9 16,15-1 2-16,1-12-2 16</inkml:trace>
  <inkml:trace contextRef="#ctx0" brushRef="#br3" timeOffset="1.21733E6">16162 5260 104 0,'-18'21'40'15,"-7"2"1"-15,8 19-1 16,-4 1-35-16,2 7-1 16,-1 2-1-16,3 6 0 0,4 0-1 15,3-3 2-15,3-5-3 16,1-7 1-16,4-5-1 15,2-9 0-15,3-7-1 16,-3-22 1-16,18 11-1 16,-4-18 0-16,2-7 0 15,2-5 3-15,4-6-5 16,0-4 1-16,5-2 1 15,-2-2 0-15,3 3 0 16,1 2-3-16,3 4 3 16,-2 5-3-16,1 11 3 15,-2 7 0-15,-5 7 0 16,-1 10 0-16,-6 6-1 0,-9 7 1 15,-8 3 0-15,-6 5 1 16,-13-3 0-16,-4 4 0 16,-7-3 0-16,-6-5 0 15,-6 1-1-15,2-8 1 16,1-5-1-16,0-7-2 15,12-4-2-15,3-10-2 16,24 3-9-16,-11-25-13 16,27 10-14-16,4-13 2 15,21 2-3-15,3-10 4 16</inkml:trace>
  <inkml:trace contextRef="#ctx0" brushRef="#br3" timeOffset="1.21772E6">16863 5595 99 0,'-20'6'40'0,"-10"-5"1"16,3 12-1-16,-1-2-35 15,3 12-1-15,-4 0 0 16,6 7 1-16,4-2-3 16,10 2 1-16,8-1-2 15,10-5 1-15,11-4-2 16,9-10 1-16,4-7 0 15,8-7-1-15,2-7 0 16,0-6 2-16,-5-6-1 0,-6-3-2 16,-10-6 2-16,-3 4-2 15,-12-4 2-15,-10 7-4 16,-6 3 3-16,-8 5-4 15,-4 9 3-15,-6 4-3 16,6 11-4-16,-11-7-9 16,23 15-23-16,-10-5-2 15,16 5 1-15,3-15-1 16</inkml:trace>
  <inkml:trace contextRef="#ctx0" brushRef="#br3" timeOffset="1.21829E6">17421 5589 97 0,'-4'-14'39'16,"-11"-3"1"-16,3 15-3 15,-13 0-33-15,-2 11 1 16,-5 3-2-16,-1 10 0 16,-2 1-1-16,7 6 1 15,4 0-2-15,10-1 3 16,8-4-3-16,14-2 2 15,11-6-3-15,12-6 3 16,6 1-3-16,5-5 2 16,1-2-2-16,-3 0 1 15,-5 0-1-15,-7 3-1 16,-13 4 3-16,-14 2-3 0,-14 4 3 15,-11 1-3-15,-10 2 3 16,-3 3-3-16,-2 0 1 16,2-4-4-16,9 7-6 15,1-23-14-15,27 9-17 16,0-12-1-16,39-7-1 15,-4-6 1-15</inkml:trace>
  <inkml:trace contextRef="#ctx0" brushRef="#br3" timeOffset="1.21846E6">17787 5957 121 0,'-21'6'45'16,"5"2"-1"-16,-8-13-1 15,11-7-41-15,2 2-2 0,6-7-8 16,17 10-23-16,-9-11-11 15,8 7-3-15,-1-5 2 16,5 7-3-16</inkml:trace>
  <inkml:trace contextRef="#ctx0" brushRef="#br3" timeOffset="1.22421E6">9296 6436 62 0,'0'0'33'16,"-16"-10"-2"-16,-2 13 1 16,-12-4-22-16,1 13-3 15,-11 0 0-15,-1 18-3 16,-6 2 1-16,3 15 0 15,-2 6-1-15,12 7 0 16,5 2-1-16,15 2 0 16,15 0-3-16,18-11 1 15,19-4-8-15,10-19-20 16,28-3-9-16,1-16 0 15,17-4 0-15</inkml:trace>
  <inkml:trace contextRef="#ctx0" brushRef="#br3" timeOffset="1.22451E6">9819 6571 82 0,'-18'-17'32'0,"-5"1"2"15,3 7-1-15,0 1-29 16,-2 12-1-16,-5 1 2 16,2 13 2-16,-4 2-2 15,0 9 0-15,-1 6-1 0,5 6 0 16,0 2-1-16,8 2 0 15,8-1-2-15,9-3-2 16,13-3-1-16,6-9-2 16,18-2-5-16,-2-17-23 15,21 0-6-15,-3-13 2 16,14-2-1-16</inkml:trace>
  <inkml:trace contextRef="#ctx0" brushRef="#br3" timeOffset="1.22536E6">10094 6712 100 0,'-20'5'36'16,"-14"1"2"-16,2 17-2 0,-11 2-32 16,6 8 0-16,3 2-1 15,6 6 0-15,6-2-1 16,9-1 0-16,11-6-1 15,16-8 1-15,11-11-1 16,15-8-1-16,8-16 1 16,5-4-1-16,5-9 0 15,-1-8-1-15,-6-2 0 16,-7-2 0-16,-10 3 0 15,-15 1 0-15,-8 8 0 16,-11 3 0-16,-9 7 1 16,-5 7 0-16,-5 5 1 15,-1 5 0-15,2 2-1 0,4 3 2 16,14-8-1-16,-6 15 0 15,6-15 0-15,25 5 1 16,1-6-1-16,3-3 0 16,5 1 0-16,-1-2 0 15,0 3-1-15,-5 2 1 16,-4 2-1-16,-7 7 1 15,-6 6-1-15,-7 4 0 16,-4 6 0-16,-5 4 0 16,-4 4 0-16,0 0 0 15,0-3 0-15,-2-3 0 16,7-11 0-16,3-3 0 15,1-13 0-15,18-17 0 16,2-5 1-16,5-9-1 0,4-5 0 16,4-6 0-16,-3 2 1 15,1 4-1-15,-8 8 1 16,-3 3-1-16,-6 8 1 15,-14 17-1-15,0 0 0 16,0 0 1-16,1 17 0 16,-7 2-1-16,3-1 0 15,-1 3 1-15,4-1-1 16,8-3 0-16,5-6 0 15,5-5 1-15,4-7-1 16,4-4 1-16,3-6-1 16,5-8 1-16,-3-3-1 15,2-5 0-15,-2-5 1 16,0-2-2-16,-2-1 1 15,-1 6-2-15,-4 2 2 0,-3 10-3 16,-5 10 4-16,-16 7-1 16,9 21 0-16,-13 10 1 15,-10 10-1-15,-2 4 2 16,1 11-4-16,-3-6 3 15,9 1-6-15,1-10-2 16,18 2-12-16,-6-26-19 16,24-4-2-16,-3-19 0 15,13-2 1-15</inkml:trace>
  <inkml:trace contextRef="#ctx0" brushRef="#br3" timeOffset="1.22592E6">11309 6695 102 0,'-11'13'37'0,"-9"0"1"15,3 14-1-15,-4 2-29 16,6 7-4-16,-2 2 0 16,7 2-1-16,3-1-1 15,5 2 0-15,-1-9-1 16,7-4 0-16,-2-9 0 15,3-6-1-15,-5-13 0 16,16-5 1-16,-4-12-1 16,2-7 0-16,-1-7 0 15,4-7 0-15,0-5 0 16,3-5 0-16,1 0 0 15,-2 5 0-15,-1 3 0 16,1 6 0-16,-2 7 0 0,0 6 0 16,-1 11 0-16,-2 10 1 15,0 7-1-15,-1 8 0 16,-1 7 0-16,-2 6 0 15,0 4 1-15,-3 4-1 16,-5-1-1-16,-2 5 1 16,-5-4 0-16,-5-1 0 15,0-5 0-15,-5-5 0 16,-3-6 0-16,-2-5 0 15,-1-7 0-15,-4-6 0 16,3-8 0-16,-1-1 0 16,2-1 0-16,2 0-1 15,-1 6 1-15,0 9 0 0,2 10 0 16,-2 9 1-16,0 17-1 15,-2 10-3-15,2 9 3 16,1 3-2-16,3 4-1 16,3-9-3-16,12-2-2 15,-3-23-25-15,21-5-7 16,2-29 2-16,22-7-2 15</inkml:trace>
  <inkml:trace contextRef="#ctx0" brushRef="#br3" timeOffset="1.22616E6">11827 6355 108 0,'-27'63'40'16,"-7"7"-1"-16,5 13 1 15,5 0-37-15,0 5 1 16,6-1-2-16,4-6-1 16,9-8-4-16,3-16-5 15,15-4-29-15,-5-21-3 16,14-9 2-16,-4-21-2 15</inkml:trace>
  <inkml:trace contextRef="#ctx0" brushRef="#br3" timeOffset="1.22654E6">11850 6829 112 0,'-9'29'40'0,"-5"-8"1"15,15 6-2-15,-1-27-34 16,18 17 0-16,9-15-2 15,8-7 0-15,11-9-2 16,2-8 0-16,3-9 0 16,1-5 0-16,-6 0-1 15,-4-4 1-15,-12 5-1 16,-11 0 0-16,-10 8 0 15,-14 11 0-15,-11 8 0 16,-9 12 2-16,-9 11-2 16,-5 11 0-16,-2 8 0 15,2 7 0-15,4 5 0 0,9 3 0 16,10-4 0-16,16-5 0 15,18-10 0-15,19-14-2 16,19-8-6-16,7-23-14 16,24 1-18-16,0-19-1 15,14-4 0-15,-9-11-1 16</inkml:trace>
  <inkml:trace contextRef="#ctx0" brushRef="#br3" timeOffset="1.22686E6">12760 6681 121 0,'-62'41'39'0,"7"19"3"15,-12-6-5-15,12 7-34 16,6-2-1-16,11-6-1 16,11-6-3-16,13-15-1 0,14-6-3 15,0-26-10-15,22-4-22 16,-5-18-2-16,7-2 2 15,-10-15 0-15,2 2 34 16,-5-3 3-16,-9-1 6 16,1 18 10-16,-13-7 24 15,5 20 1-15,-7-2 1 16,12 12-3-16,-9 14-30 15,13 1-3-15,4 3-2 16,14 1-1-16,6 1-4 16,9-9-4-16,22 13-18 15,-6-17-15-15,18 1-3 16,-3-12 0-16,10 0-1 15</inkml:trace>
  <inkml:trace contextRef="#ctx0" brushRef="#br3" timeOffset="1.22741E6">13885 6794 105 0,'0'0'38'0,"-13"-12"1"0,3 11-3 16,-12-4-31-16,3 7 0 16,-7 4-1-16,2 9 0 15,-7 8-1-15,4 7 0 16,1 5-1-16,6 3 0 15,7 0-1-15,12-4-1 16,11-3 0-16,14-12-2 16,18-9-2-16,10-18-3 15,22 1-16-15,-2-23-16 16,12 1-1-16,-7-16 0 15,3 7 0-15</inkml:trace>
  <inkml:trace contextRef="#ctx0" brushRef="#br3" timeOffset="1.22759E6">14335 6775 115 0,'-35'26'39'15,"5"16"1"-15,-8-4-1 16,10 7-34-16,6 0-2 16,8-1-2-16,10-3-1 15,8-9-3-15,11 0-3 16,4-27-19-16,19 5-13 15,-4-19-2-15,11-2 0 16,-6-17-1-16</inkml:trace>
  <inkml:trace contextRef="#ctx0" brushRef="#br3" timeOffset="1.22799E6">14395 6650 119 0,'-18'-11'40'0,"18"11"0"15,-14 2-1-15,14-2-37 16,18 16 0-16,2-4-1 15,8 3 0-15,0 4 0 16,1 7 0-16,1 5 0 16,-5 6-1-16,-7 6 1 15,-6 6-1-15,-5 2 1 16,-6-1 0-16,-1 1 0 15,-4-6-1-15,-1-7 1 16,0-8 0-16,3-11 1 16,2-19-2-16,12-4 0 15,0-14 0-15,5-10 0 16,0-9 0-16,2-7 0 0,-1-5 0 15,2-2 0-15,-5 4 0 16,-4 4 0-16,-2 7 0 16,-1 7 0-16,1 9 0 15,-2 6 0-15,6 9 0 16,4 3 0-16,5 8-6 15,4-10-9-15,20 13-22 16,-8-10-4-16,13 6-1 16,-3-9 0-16</inkml:trace>
  <inkml:trace contextRef="#ctx0" brushRef="#br3" timeOffset="1.22826E6">15291 6717 109 0,'-17'8'39'16,"-10"-1"2"-16,2 16-2 16,-15 0-32-16,5 9-2 15,-3 2-2-15,4 5 0 16,6 1-1-16,9-3 0 15,9-5-2-15,15-7 0 16,17-8-1-16,12-11-3 16,18-6-3-16,0-22-16 15,20 5-16-15,-6-16-2 16,10 1 0-16,-12-10 0 15</inkml:trace>
  <inkml:trace contextRef="#ctx0" brushRef="#br3" timeOffset="1.22863E6">15594 6742 114 0,'-25'34'40'0,"-8"-4"2"16,10 11-3-16,-2-4-33 16,11 0-2-16,2-2-1 15,13-6 0-15,9-7-2 16,8-5 2-16,12-13-3 15,8-7 0-15,9-12 0 16,1-8 0-16,5-5-2 16,1-5 2-16,-3-2-1 15,-8-2 1-15,-6 4 0 0,-8 1-1 16,-9 7 1-16,-8 7 1 15,-7 8-1-15,-5 10 1 16,-13 4-1-16,2 12 2 16,-2 9-2-16,-3 8 0 15,3 3 0-15,1 4 0 16,5-1-3-16,8-3 1 15,12-6-3-15,3-13-5 16,23 5-14-16,-7-26-15 16,17-1-3-16,-1-18 2 15,14 1 0-15</inkml:trace>
  <inkml:trace contextRef="#ctx0" brushRef="#br3" timeOffset="1.22882E6">16400 6709 120 0,'-12'18'39'0,"-14"1"2"16,8 19-4-16,-8 0-33 15,6 5-1-15,2 2 0 16,4 1-2-16,5-4-1 16,8-6-1-16,5-7-3 15,4-16-4-15,18-3-26 16,-8-23-6-16,11-5-1 15,-6-18 0-15</inkml:trace>
  <inkml:trace contextRef="#ctx0" brushRef="#br3" timeOffset="1.22897E6">16517 6399 85 0,'-22'2'38'0,"4"13"1"16,-1-1-3-16,10 6-20 15,19-5-53-15,7-9-2 16,15 0 0-16,4-8-1 15</inkml:trace>
  <inkml:trace contextRef="#ctx0" brushRef="#br3" timeOffset="1.22919E6">16995 6255 87 0,'0'0'38'16,"-22"-7"1"-16,5 21 1 16,-9 3-24-16,4 14-11 15,1 9-2-15,4 13 0 0,-2 5 0 16,4 8 2-16,2 2-3 15,6 3 1-15,-2-1-3 16,1-6-1-16,6 1-6 16,-13-20-22-16,16 2-11 15,-6-21-1-15,10-2 0 16,-5-24-1-16</inkml:trace>
  <inkml:trace contextRef="#ctx0" brushRef="#br3" timeOffset="1.22965E6">16676 6654 112 0,'-9'10'38'0,"9"-10"1"0,9 15-2 15,25-12-36-15,3-1 0 16,11-5 0-16,13 0-1 15,5-6 0-15,3-1 0 16,1 0 0-16,-5-1 1 16,-8-1-1-16,-9 0 0 15,-16 1 2-15,-8 4-2 16,-24 7 1-16,0 0 1 15,-11-7 0-15,-11 13 0 16,-2 2 0-16,-1 5 1 16,1 0-2-16,7 4 2 15,8-1-2-15,7 0-1 0,13-2 1 16,11-4 0-16,4-2-1 15,7-1 0-15,0 0 0 16,0 1 1-16,-6 1 0 16,-7 5 1-16,-10 3-2 15,-8 4 0-15,-14 3 0 16,-4 2 0-16,-4-1 0 15,-3-1 0-15,6-1 0 16,-3-15-14-16,21 11-17 16,-1-19-12-16,0 0 1 15,19-20-1-15,8 2 0 16</inkml:trace>
  <inkml:trace contextRef="#ctx0" brushRef="#br3" timeOffset="1.23021E6">17723 6191 92 0,'14'6'37'0,"4"4"0"15,11 16 2-15,1 4-34 16,9 10 0-16,-1 4-1 16,7 15 1-16,-11 1 0 0,-4 7 1 15,-12 3-2-15,-13 5 1 16,-12-1-3-16,-13 1 2 15,-11-6-2-15,-6-6 1 16,-3-9-3-16,3-10 0 16,8-7-6-16,3-25-16 15,25 0-18-15,1-12-2 16,31-9 0-16,2-9-1 15</inkml:trace>
  <inkml:trace contextRef="#ctx0" brushRef="#br3" timeOffset="1.2304E6">18247 7103 134 0,'-13'11'44'0,"-12"-15"0"16,10 2-11-16,2-12-33 16,2-5 0-16,7 0 0 15,-4-11-5-15,19 15-26 16,-14-8-12-16,7 10-1 15,-7-2 0-15,3 15-1 16</inkml:trace>
  <inkml:trace contextRef="#ctx0" brushRef="#br3" timeOffset="1.23827E6">7228 7582 75 0,'8'-25'36'0,"4"8"0"15,-10 2 1-15,-2 15-31 0,0 0-1 16,4 29 0-16,-12 7 0 15,1 18-1-15,-5 12-2 16,-1 15 0-16,2 4-1 16,-2 4-2-16,4 0 0 15,2-11-3-15,9-3-3 16,-3-21-27-16,16-3-4 15,-1-21 1-15,14-6-2 16</inkml:trace>
  <inkml:trace contextRef="#ctx0" brushRef="#br3" timeOffset="1.23867E6">7543 7994 93 0,'0'0'36'0,"-9"17"1"15,-3 3 0-15,1 11-34 16,-2 3 0-16,1 9-1 16,-1 1 0-16,0 4-1 15,2-6 1-15,2-7-1 16,4-8 0-16,5-9 0 15,0-18 1-15,14 2-2 16,5-20 1-16,2-9 0 16,7-10 0-16,2-6 0 15,0-3 0-15,2 0 1 0,0 5-1 16,-6 7 1-16,-3 8-1 15,-3 11 1-15,-6 13-2 16,-1 18 1-16,-4 9-1 16,-3 8 0-16,-2 10-1 15,0 2-1-15,2 6-1 16,2-4-2-16,11 2-4 15,-6-20-28-15,20 2-3 16,-7-15 1-16,19-2 0 16</inkml:trace>
  <inkml:trace contextRef="#ctx0" brushRef="#br3" timeOffset="1.23907E6">8279 8052 92 0,'-28'-1'38'0,"1"20"-1"15,-13-4 3-15,10 16-35 16,-11 5 1-16,10 6-2 16,2 1-1-16,10-2 0 15,10-6 0-15,15-4-1 16,12-15 0-16,13-8-1 15,10-15 0-15,10-12 0 16,6-11 0-16,3-12 0 16,2-11 0-16,-8-5 0 15,-5-4 0-15,-6 0 0 16,-11 4 1-16,-9 7-2 0,-9 8 1 15,-10 13 0-15,-4 30-1 16,-25-2 0-16,2 26-1 16,-2 19 1-16,-3 11-1 15,2 6-1-15,4 9 0 16,4-1-2-16,10 0-1 15,8-13-4-15,25 6-22 16,-4-26-10-16,16-2 1 16,1-19-1-16</inkml:trace>
  <inkml:trace contextRef="#ctx0" brushRef="#br3" timeOffset="1.23947E6">8944 7986 108 0,'-23'19'38'0,"3"17"2"16,-9 0-4-16,8 12-32 16,1 1 0-16,9-1-1 15,4-2-1-15,11-9 0 16,9-9 0-16,7-9-2 15,10-14 1-15,12-11 0 16,3-9-1-16,5-8 0 16,1-8 0-16,-3-5 0 15,0 0 1-15,-6 0-1 16,-7 0 1-16,-10 9-1 15,-8 3 0-15,-9 14 1 0,-8 10-1 16,0 0 0-16,-16 25-1 16,3 0 1-16,-2 12-2 15,4 0-1-15,0 10-1 16,7-6-1-16,13 3-4 15,-5-20-19-15,29 6-12 16,-4-19 1-16,20-1-1 16,-4-17 1-16</inkml:trace>
  <inkml:trace contextRef="#ctx0" brushRef="#br3" timeOffset="1.23969E6">9777 8034 109 0,'-32'9'40'0,"3"17"2"15,-13-2-3-15,11 12-35 16,-3 0-1-16,6 5 0 16,7-3-2-16,14-2 0 15,11-8-1-15,8-5-1 16,16-4-1-16,6-13-3 15,17 4-13-15,-7-19-20 16,17 0-4-16,-9-16 1 16,6 5-1-16</inkml:trace>
  <inkml:trace contextRef="#ctx0" brushRef="#br3" timeOffset="1.24006E6">9985 8207 95 0,'-29'20'39'16,"14"4"1"-16,2-9-1 15,25-1-32-15,4-6-2 16,21-5-2-16,10-10-1 16,12-3 0-16,7-10-1 15,4-2 0-15,-4-3-1 16,-3-3 1-16,-11-3-1 15,-11 0 2-15,-12 3-2 16,-18 3 2-16,-11 5-1 16,-14 5-1-16,-12 7 2 15,-7 11-1-15,-5 8 0 16,-6 8-1-16,2 5 1 0,3 5-1 15,8 4 1-15,11 2-1 16,9-2 0-16,18-4-1 16,11-1-1-16,12-10-2 15,17 2-3-15,2-20-16 16,30 5-18-16,-11-11 0 15,17-3-1-15,-10-11 0 16</inkml:trace>
  <inkml:trace contextRef="#ctx0" brushRef="#br3" timeOffset="1.24044E6">11006 8066 112 0,'-32'14'41'16,"-16"-2"2"-16,6 22-7 15,-4-3-32-15,5 6-1 0,6 1 0 16,11-1-1-16,15-4 0 15,15-6-1-15,17-14 0 16,12-9 0-16,13-15-1 16,10-11 0-16,2-13 0 15,3-7 1-15,-3-10-1 16,-2-5 1-16,-7-1-1 15,-3 0 1-15,-9 3 0 16,-11 6 1-16,-7 12-2 16,-12 11 0-16,-7 15 0 15,-2 11 0-15,-21 21 0 16,2 14 0-16,-1 6 0 0,-1 8 0 15,3 3 0 1,1-5-2-16,13 1-5 0,-4-12-8 16,23 8-13-16,-13-27-13 15,16 2-3-15,2-15-1 16,14-2 2-16</inkml:trace>
  <inkml:trace contextRef="#ctx0" brushRef="#br3" timeOffset="1.24122E6">12257 7841 80 0,'8'-20'37'15,"-5"-6"-1"-15,8 3 0 16,-5 0-31-16,4 7 0 16,-4-2 0-16,-6 18-1 15,0 0-1-15,7 20 0 16,-17 9 0-16,2 14 0 0,-3 9-1 15,0 9 0-15,2 5-1 16,3 2 0-16,6-5 1 16,5-6-2-16,7-9 1 15,7-10-1-15,6-13 1 16,7-13-1-16,2-12 1 15,0-12-1-15,2-10 1 16,-4-11 0-16,-1-8-1 16,-5-8 1-16,-5-3 0 15,-5-3 0-15,-4-2-1 16,-4 4 0-16,-1 5 0 15,-5 9-1-15,3 11 0 16,-5 6-2-16,0 22-2 16,0 0-3-16,24 14-17 15,-17 1-15-15,15 13 1 0,-3-7-2 16,13 9 3-16</inkml:trace>
  <inkml:trace contextRef="#ctx0" brushRef="#br3" timeOffset="1.24159E6">13019 8004 92 0,'-24'6'39'16,"-13"-3"0"-16,5 16 0 15,-9-3-32-15,5 10-2 16,1 1 0-16,7 6-2 15,7 2 0-15,10 1-1 16,7-1-1-16,12-8 0 0,13-3-1 16,10-7 1-16,10-6-1 15,5-9 0-15,5-8 0 16,-1-10 0-16,0-5 0 15,-7-7 0-15,-8-6-1 16,-11-2 1-16,-11-2 0 16,-12 4 0-16,-8 1-1 15,-9 7 1-15,-8 6-2 16,-3 8 2-16,1 9-2 15,0 5 0-15,10 4-2 16,16-6-1-16,2 26-14 16,-2-26-16-16,46 7-3 15,-3-13-2-15,16 1 1 16</inkml:trace>
  <inkml:trace contextRef="#ctx0" brushRef="#br3" timeOffset="1.24184E6">13884 7647 92 0,'-4'-22'39'0,"4"22"1"16,-20 1-1-16,6 31-33 16,-10 4-2-16,1 17 0 15,-6 7-2-15,3 12 1 16,-3 3-2-16,8 3 0 15,7-6-1-15,6-8-2 16,16-11 0-16,9-15-4 0,19-4-14 16,-3-29-20-16,26-10 1 15,-4-19-1-15,14-10 1 16</inkml:trace>
  <inkml:trace contextRef="#ctx0" brushRef="#br3" timeOffset="1.24205E6">14423 7494 102 0,'-7'11'39'0,"-16"13"2"16,4 22-1-16,-13 2-34 16,10 15-3-16,1 4-1 15,5 2 1-15,1 5-1 16,4-5-2-16,2-6-1 15,4-6-1-15,2-5-2 0,-1-15-4 16,13 5-20-16,-13-22-13 16,11-5 0-16,-7-15 0 15,0 0 1-15</inkml:trace>
  <inkml:trace contextRef="#ctx0" brushRef="#br3" timeOffset="1.24224E6">14129 7941 104 0,'0'0'41'15,"-15"1"-1"-15,15-1 0 16,23 11-37-16,5-7-1 16,13-2-3-16,11-2-1 15,15 1-3-15,1-9-9 0,19 12-23 16,-12-9-4-16,7 7 2 15,-15-4-1-15</inkml:trace>
  <inkml:trace contextRef="#ctx0" brushRef="#br3" timeOffset="1.24262E6">14903 7924 101 0,'-19'-2'40'0,"-13"-4"1"16,4 11-1-16,-8-2-34 16,-2 11-1-16,-5 4-1 15,2 10 0-15,1 5 0 16,4 2-2-16,8 1 0 15,11-1-1-15,11-4 1 16,12-8-1-16,13-9 1 0,15-13-2 16,11-8 0-16,5-8 0 15,6-8 0-15,-2-7 0 16,-3-2-2-16,-5-2 2 15,-10 2-1-15,-10 3 1 16,-11 6-1-16,-11 8 1 16,-4 15 0-16,-15-2 0 15,0 13 0-15,-6 11 0 16,2 7 1-16,0 3-2 15,5 4 0-15,7-2-1 16,7 0-1-16,10-6-2 16,10 2-2-16,8-23-12 15,23 11-10-15,-9-19-9 0,17 0-3 16,-3-12 1-1,10-3 0-15</inkml:trace>
  <inkml:trace contextRef="#ctx0" brushRef="#br3" timeOffset="1.24313E6">15510 7911 86 0,'-20'-5'40'0,"-16"0"0"16,5 18 2-16,-18 2-23 16,7 12-11-16,1 1-3 15,6 8-1-15,8-2 0 16,12 0-2-16,9-4 0 15,16-3-1-15,13-10 1 16,8-12-4-16,10-10 2 0,-1-3 2 16,5-9-2-1,-3-8 0-15,-4-2 0 0,-8-6 0 16,-4 1-2-16,-8 0 2 15,-4 8-1-15,-4-2 0 16,-8 8 1-16,-2 18 0 16,0 0-1-16,0 0 1 15,-21 21 0-15,7 13 1 16,-1 12-1-16,-6 10 0 15,-2 12 0-15,-4 9 0 16,0 9 0-16,-9 3 0 16,6 1 1-16,-4-3-2 15,-1-7 2-15,6-12-1 16,0-11 0-16,4-18 0 16,2-18 1-16,3-18-1 0,1-13-1 15,8-17 1-15,2-13-1 16,2-12 0-16,7-10-1 15,9-8 1-15,9 3-2 16,7-3-1-16,8 11-4 16,3-6-7-16,19 27-11 15,-14-9-8-15,16 22-6 16,-5 0-1-16,9 10 1 15</inkml:trace>
  <inkml:trace contextRef="#ctx0" brushRef="#br3" timeOffset="1.24353E6">15881 8032 107 0,'-8'16'42'15,"8"-16"-1"-15,4 16 1 16,7-11-35-16,22-3-3 15,5-8-1-15,8-4-2 16,3-2 1-16,8-5-2 16,-6 0 1-16,1-9-1 15,-10 2 0-15,-8-1 1 16,-8-2-1-16,-12 4 1 15,-14 3 0-15,-13 7-1 16,-15 8 2-16,-5 11-2 16,-13 12 0-16,0 10 0 15,-5 11 0-15,8 7 0 0,7 3 0 16,12-3 0-16,11-2 0 15,17-6 0-15,12-8 0 16,12-8 0-16,17-9 0 16,-2-16-14-16,18 5-8 15,-9-31-9-15,18 13-8 16,-11-17-5-16,10-4 0 15,0-9 1-15</inkml:trace>
  <inkml:trace contextRef="#ctx0" brushRef="#br3" timeOffset="1.24835E6">7482 8883 77 0,'0'0'35'0,"0"0"-1"16,0 0-5-16,0 0-24 16,0 0 0-16,9 19 1 15,-12-3-1-15,6 16 0 16,-5 4-1-16,3 13-1 15,-5 6 0-15,2 10-1 0,-2-1 0 16,1 2 0-16,-1-8-1 16,2-6 0-16,0-18 0 15,1-7 1-15,1-27-1 16,0 0 0-16,6-27 0 15,0-10 0-15,0-11 0 16,1-7-1-16,2-9 1 16,-3-4-1-16,3-5 0 15,0 0 0-15,-1 4-1 16,5 3 1-16,-1 5-1 15,8 8 1-15,4 3-1 16,5 13 1-16,5 12-1 16,4 9 1-16,-1 13 1 15,0 9-1-15,-2 9 0 16,-4 6 1-16,-5 6 0 0,-9 10 0 15,-6 3 0-15,-12 1-1 16,-10 1 1-16,-5-1-1 16,-12-4 2-16,-6-1-2 15,-4-9 0-15,0-6 0 16,-1-5 0-16,2-6 0 15,6-6 1-15,6-4-1 16,10 0 0-16,15 0 1 16,0 0 0-16,0 0-1 15,29 18 1-15,3-2-1 16,7 3 0-16,5 9 1 15,3 3-2-15,-1 5 0 16,1 3-2-16,-4-1-2 16,3 7-6-16,-15-21-22 0,13 9-6 15,-10-18-1-15,8-7 0 16</inkml:trace>
  <inkml:trace contextRef="#ctx0" brushRef="#br3" timeOffset="1.24859E6">8427 8842 82 0,'-12'-3'40'0,"-10"6"0"16,9 24 0-16,-11-3-17 15,8 23-20-15,2 5 1 16,3 14-1-16,1 3-2 0,6 3 0 15,3-3 0-15,4-2-2 16,4-6-1-16,1-13-2 16,8-3-5-16,-11-26-28 15,18-4-3-15,-8-22 0 16,10-6 0-16</inkml:trace>
  <inkml:trace contextRef="#ctx0" brushRef="#br3" timeOffset="1.24878E6">8418 9120 113 0,'-13'15'39'0,"17"8"1"16,-4-23-6-16,20 18-31 0,7-15-2 15,11-10-1-15,11-6-3 16,5-13-1-16,11 2-7 15,-10-18-25-15,8 3-3 16,-10-11 0-16,-1 5 0 16</inkml:trace>
  <inkml:trace contextRef="#ctx0" brushRef="#br3" timeOffset="1.24894E6">8930 8741 104 0,'-30'22'40'16,"4"23"1"-16,-10 8-1 16,7 17-34-16,0 6-1 15,6 6-3-15,8-1-1 16,6-7-2-16,15-4-5 15,-5-23-21-15,22 4-13 0,-1-20-1 16,12-3-1-16,-1-19 1 16</inkml:trace>
  <inkml:trace contextRef="#ctx0" brushRef="#br3" timeOffset="1.24956E6">9972 8884 88 0,'-46'8'38'0,"-3"12"0"15,-9-5 2-15,11 16-33 16,-5-12-1-16,15 5-2 15,8-6-1-15,15 0 0 16,9-6-2-16,19-6 1 16,11-4-2-16,13-1 1 15,5 1-1-15,4 3 1 16,-2 4-1-16,-5 8 1 15,-13 9-1-15,-9 10 1 16,-17 7-1-16,-10 7 0 16,-13 2 1-16,-5 1-1 15,-3-5 0-15,2-7-1 16,10-13-2-16,8-17-2 0,27-4-19 15,2-30-16-15,25-12 2 16,3-17-3-16,16-7 1 16</inkml:trace>
  <inkml:trace contextRef="#ctx0" brushRef="#br3" timeOffset="1.24977E6">10374 8702 100 0,'-11'7'39'0,"-16"11"3"15,4 22-2-15,-12 4-35 16,6 13-2-16,4 6 1 15,3 6-2-15,3 2 0 16,8 1-2-16,6-4-1 16,6-8-2-16,10-3-3 0,-2-20-8 15,20-2-24-15,-4-20-3 16,11-6 1-16,1-20-1 15</inkml:trace>
  <inkml:trace contextRef="#ctx0" brushRef="#br3" timeOffset="1.25015E6">10588 9084 97 0,'-18'-17'40'0,"4"20"1"16,-14-2-1-16,6 10-29 16,-9 8-7-16,2 9 0 15,1 4-2-15,4 5 1 16,3-1-2-16,7 1 1 15,9-6-1-15,6-3 1 16,9-8-2-16,10-12 1 0,8-11 0 16,6-7-1-16,5-11 0 15,0-9 1-15,4-2-1 16,0-6 0-16,-9-1 0 15,-5 3-1-15,-5 4 1 16,-12 8 0-16,-8 9 0 16,-4 15 0-16,-15 0 0 15,-4 17 0-15,-2 11 0 16,-2 6 0-16,0 8 0 15,4 0-1-15,10 2-2 16,5-6 0-16,13-4-3 16,5-19-8-16,29 5-14 0,-11-23-13 15,18-2-1 1,-5-17 1-16,11-1 1 0</inkml:trace>
  <inkml:trace contextRef="#ctx0" brushRef="#br3" timeOffset="1.25074E6">11024 9089 100 0,'-13'14'40'16,"-3"-3"0"-16,7 17-1 16,-5-2-33-16,6 8-1 15,-2 2-2-15,3 5 0 16,-1-1-1-16,2-1 0 15,2-5-1-15,2-6 0 16,1-6 0-16,2-8-1 16,-1-14 1-16,10-2-1 0,0-16 0 15,0-4 1-15,2-9-1 16,4-7 0-16,-2-2 0 15,2-5 0-15,0 0 0 16,0-1 0-16,-1 5 0 16,4 3 0-16,0 9 0 15,-1 6 0-15,4 6 0 16,0 9 0-16,2 8 0 15,3 6 0-15,-4 6 0 16,3 5 0-16,-5 2 0 16,-2 3 0-16,-5 2-1 15,-6 3 1-15,-8-1 0 16,-7 3 0-16,-5-2 0 0,-9 2 0 15,-4-5 0-15,-6 1 0 16,-2-3 0-16,2-5 0 16,-1-3 0-16,3-6 0 15,5-1 1-15,2-3-1 16,5-1 0-16,1 4 1 15,5 8-1-15,-4 8 0 16,0 14 1-16,-5 13 1 16,-3 14-2-16,-6 9 2 15,0 7-3-15,-1-2-1 16,10 1-7-16,-8-24-11 15,27 4-10-15,-9-30-12 16,21-16 0-16,8-25-3 16,13-16 3-16</inkml:trace>
  <inkml:trace contextRef="#ctx0" brushRef="#br3" timeOffset="1.25142E6">12055 9151 85 0,'11'-3'38'15,"-11"3"0"-15,11-6 1 16,-11 6-31-16,0 0-2 16,0 0-1-16,0 0-1 15,-8 20-1-15,6 4 0 16,-3 8-1-16,-2 6-1 0,0 5 0 15,-1 4 1-15,1-2-1 16,-1-2 0-16,6-7-1 16,-3-9 1-16,4-11 0 15,1-16-1-15,0 0 1 16,20-19 0-16,-9-11 0 15,2-5-1-15,1-7 1 16,-1-8-1-16,-1 0 1 16,0 3-1-16,-2 2 1 15,-3 8 0-15,-2 8-1 16,0 5 1-16,-2 10-1 15,-3 14 0-15,17-7 0 16,-1 10 0-16,6 4-2 0,3 1-1 16,11 2-2-16,-1-6-4 15,16 13-14-15,-15-21-7 16,10 15-12-16,-8-11 2 15,2 7 0-15,-14-11 2 16</inkml:trace>
  <inkml:trace contextRef="#ctx0" brushRef="#br3" timeOffset="1.25182E6">12573 9159 107 0,'0'0'39'15,"-21"9"2"-15,13 4-2 16,-6-6-35-16,5 8 1 16,-3 6-2-16,3 9 0 15,-3 2 0-15,1 12 0 16,-1-4-1-16,3 8 1 0,3-7-2 15,5 1 1 1,7-13-2-16,8-11 0 0,9-12 0 16,7-13 0-16,12-13 0 15,3-13 0-15,5-10 0 16,2-8 0-16,-1-3 0 15,-6 0 0-15,-10 4 0 16,-3 7 0-16,-16 9 0 16,-6 11 0-16,-10 23 0 15,-14-2 0-15,-2 19 0 16,-5 10 0-16,1 6 0 15,3 6 0-15,3 2 0 16,9-2 0-16,10-7 0 16,9-10-3-16,15-7-3 0,7-18-4 15,18 0-6-15,-7-29-9 16,25 5-5-16,-15-28-2 15,18 4-8-15,-12-13 0 16,1-1 3-16</inkml:trace>
  <inkml:trace contextRef="#ctx0" brushRef="#br3" timeOffset="1.25201E6">13477 8724 97 0,'-12'19'39'16,"-16"9"3"-16,5 21-2 16,-6 9-33-16,0 10-3 15,1 2 0-15,5 8-1 16,5-3-3-16,3-5 0 15,6-4-1-15,7-11-2 16,13-8-4-16,-6-26-17 0,27-1-16 16,-9-24 0-16,12-5-1 15,-5-19 0-15</inkml:trace>
  <inkml:trace contextRef="#ctx0" brushRef="#br3" timeOffset="1.25239E6">13530 9121 104 0,'-4'14'40'0,"4"-14"2"15,-1 27-2-15,2-17-35 16,18 1-1-16,10-7-2 16,7-3 0-16,8-4 0 15,4-4-1-15,3-3 0 16,2-8 0-16,-9-3 0 0,-4-3 0 15,-11-1-1-15,-10 0 1 16,-12-2-1-16,-10 2 1 16,-13 5 0-16,-11 8 0 15,-12 9 0-15,-7 12 1 16,-6 9 0-16,-1 9-2 15,2 10 0-15,9 8 0 16,9 4 0-16,15-1 0 16,20-3 0-16,19-7 0 15,18-9 0-15,17-11 0 16,18-10-3-16,1-17-7 15,20 3-8-15,-16-26-9 16,19 12-7-16,-21-18-4 0,4 12-5 16,-20-6 1-16,-6 14 3 15</inkml:trace>
  <inkml:trace contextRef="#ctx0" brushRef="#br3" timeOffset="1.25254E6">14381 9256 121 0,'-29'18'44'16,"14"2"0"-16,-6-17-2 15,21-3-38-15,0 0-6 16,-5-18-4-16,15 20-7 15,-11-23-14-15,15 22-9 16,-14-1-9-16,7-12 0 16,-7 12 1-16</inkml:trace>
  <inkml:trace contextRef="#ctx0" brushRef="#br3" timeOffset="1.34954E6">18158 7632 34 0,'0'0'27'15,"-4"-12"2"-15,4 12-1 16,0 0-16-16,-18-12-1 16,18 12-2-16,-20-3-1 15,20 3-1-15,-24 3 0 16,10 4-2-16,-9-3-1 15,4 4 0-15,-4 0-1 0,1 7 0 16,-5 1-1-16,4 4 1 16,-2 5-1-16,3 6 0 15,2 4 0-15,4 9 1 16,-2 2-1-16,7 6 0 15,1 3 1-15,5 3-2 16,5-1 0-16,5 0 0 16,5-4 0-16,4-2-3 15,9-2 0-15,3-15-6 16,15 5-18-16,-4-20-9 15,11-1-1-15,-2-16-2 16,6-7 2-16</inkml:trace>
  <inkml:trace contextRef="#ctx0" brushRef="#br3" timeOffset="1.3504E6">18206 7679 54 0,'-15'-5'29'16,"15"5"2"-16,0 0-4 16,-18-10-19-16,18 10-2 15,0 0 0-15,0 0-1 16,-6-11 1-16,6 11-2 15,0 0-1-15,0 0 1 16,0 0-1-16,0 0 1 16,-13-6-1-16,13 6 0 15,0 0-1-15,0 0 1 16,0 0-1-16,0 0 0 15,0 0 0-15,0 0-1 0,0 0 0 16,0 0 0-16,0 0 0 16,0 0-1-16,0 0 0 15,0 0 1-15,0 0-1 16,0 0 0-16,0 0 0 15,0 0 0-15,0 0 0 16,0 0 0-16,0 0 0 16,9 17 1-16,-4-6-1 15,2 5 0-15,1 3 1 16,1 4-1-16,5 1 0 15,1 4 1-15,6 1-1 16,2 0 0-16,3 1 0 16,3-2 0-16,-1 0-1 15,1 3 2-15,-2-1 0 0,1 1-2 16,-2-2 2-16,-2 2-2 15,-3-3 1-15,0 0 0 16,1-1 0-16,-1-5-1 16,1 0 1-16,1-2 0 15,0-2-1-15,1-2 1 16,2 2 0-16,-2-5-1 15,0 1 1-15,-4-3-1 16,-1 1 0-16,-5 0-1 16,-2-1 0-16,-12-11-1 15,15 18-2-15,-15-18-1 16,11 14-8-16,-11-14-22 15,0 0 2-15,2-11-2 0,-2 11 2 16</inkml:trace>
  <inkml:trace contextRef="#ctx0" brushRef="#br3" timeOffset="1.35105E6">18759 8313 34 0,'-11'7'27'0,"11"-7"1"15,0 0-6-15,0 0-6 16,-10-2-5-16,10 2-2 15,0 0-2-15,0 0-2 16,0 0-1-16,0 0 1 16,0 0 0-16,12 8-1 15,-12-8-1-15,0 0 0 16,12 3 0-16,-12-3-1 15,18 1 1-15,-4-2-2 16,1-2 1-16,6-2 0 16,1-2-1-16,1-2 0 0,0-1-1 15,1-3 1-15,-3-2-1 16,1 0 0-16,-3-4 1 15,-3-1-1-15,-3-3 0 16,-2-2 1-16,0-5-1 16,-2-2 0-16,-2-2 1 15,-1-3 0-15,-2-1-1 16,-3 0 1-16,-1 0-1 15,-1 1 0-15,-3 0 1 16,-3 2-1-16,-4-1 0 16,-3 2 1-16,-2 1-1 15,-4 5 0-15,-2 2 1 16,0 6-1-16,-3 6 0 15,4 4 0-15,3 9 0 0,2 1-4 16,15 12-4-16,1-12-27 16,7 14 1-16,9-11-1 15,10 4-2-15</inkml:trace>
  <inkml:trace contextRef="#ctx0" brushRef="#br3" timeOffset="1.35168E6">18921 7663 68 0,'-5'-16'33'0,"5"16"0"16,-3-14 0-16,3 14-25 16,0 0-3-16,-14-12-1 15,14 12 1-15,-10 13-2 16,2 3 0-16,-4-1-1 15,3 6 0-15,-6 2 0 16,2 3 0-16,-1-4 0 16,4 2 0-16,-1-4-1 0,5-5 0 15,2-3-1-15,4-12 1 16,-3 11 0-16,3-11-1 15,0 0 1-15,18-22 0 16,-7 4-1-16,4-4 1 16,0-6 0-16,2-1 0 15,-1-4 0-15,0 3-1 16,-2 0 1-16,-1 6 0 15,-4 3 0-15,0 7 0 16,-9 14 0-16,13-8-1 16,-13 8 1-16,15 22 0 15,-4-2 0-15,2 0 0 0,5 5-1 16,3 0 1-1,3-4-1-15,6-4-1 0,4-1-2 16,-1-18-9-16,11 8-24 16,-12-10-2-16,-2 3 0 15,-12-8-2-15</inkml:trace>
  <inkml:trace contextRef="#ctx0" brushRef="#br3" timeOffset="1.35253E6">17814 8266 73 0,'-5'-21'32'15,"2"11"-1"-15,3 10-3 16,-13-18-21-16,13 18-3 16,-12-16 0-16,12 16 0 15,-6-10 0-15,6 10-1 16,0 0 1-16,0 0-1 15,0 0 0-15,0 0 0 16,10 16 0-16,-5 4-1 16,-1 3 0-16,2 9-1 15,-2 4 0-15,4 5 0 16,-1 0 0-16,3-1 0 15,0-7-1-15,3-4 1 16,3-14 0-16,4-9 0 0,1-12 0 16,2-11 0-16,0-10 0 15,1-5-1-15,-2-6 1 16,-3 0-2-16,-4 2-1 15,-5-2-5-15,5 15-14 16,-11-6-16-16,6 11 0 16,-5-1-1-16,9 8 0 15</inkml:trace>
  <inkml:trace contextRef="#ctx0" brushRef="#br3" timeOffset="1.35422E6">20547 7746 32 0,'0'-11'29'0,"0"11"1"15,-3-15 0-15,-3 0-17 16,6 15-3-16,-7-20-1 16,7 20-2-16,-7-23 0 15,5 12-1-15,-5-6-2 16,7 17 0-16,-14-23-1 15,14 23-1-15,-16-19 1 16,16 19 0-16,-21-16-1 16,11 12 0-16,-4-3 0 15,2 3 0-15,1 0-1 16,-2 0 1-16,1 0-1 15,3 1 1-15,-4 0-1 16,3 2 0-16,10 1 0 16,-20-2-1-16,9 5 1 0,-1 0 0 15,-3 2-1-15,0 2 0 16,-3 1 1-16,0 3-1 15,-1 0 0-15,0-1 1 16,-1 2-1-16,1-1 0 16,1 1 1-16,-1-1-1 15,6 1 0-15,-1-3 1 16,2-1-1-16,2 2 0 15,10-10 1-15,-18 19-1 16,9-9 0-16,0 2 0 16,-1 0 1-16,2 1-1 15,-3 3 0-15,-1 0 0 16,1 3 0-16,-1-3 0 15,0 5 0-15,2-2 0 0,3 1 1 16,-2-3-1-16,5 2 0 16,3-3 0-16,2 0 0 15,6-4 0-15,2-2 0 16,3-1 0-16,4-1 0 15,2-3 0-15,0 1 0 16,1-2 0-16,-1 0 1 16,-2-2-1-16,0 0 0 15,-3 1 0-15,1-2 0 16,0 1 0-16,-1-1 0 15,2-1 0-15,1 0 0 16,3 0 0-16,-1 0 0 16,0 0 0-16,-1 1 0 15,2 4 0-15,-3 2 0 16,0 2-1-16,-1 3 1 0,-3 0-1 15,-1 6 1-15,0-1 0 16,-2 3 0-16,-1-4-1 16,-1 2 0-16,-2-2 1 15,-2 2 0-15,2-3 1 16,-2-2-1-16,0 1 0 15,-1-5 0-15,-2-9 0 16,0 18 0-16,0-18 0 16,-11 14 0-16,11-14 0 15,-22 13 0-15,6-7 0 16,-5 1 0-16,-3 0 0 15,0 0 0-15,-4 2 0 0,-1-1 0 16,1 1 1-16,2 0-1 16,0 0 0-16,3-1 0 15,2-1 0-15,2-3 0 16,2 1 0-16,-1-2 0 15,3-1 0-15,-4-1 0 16,5-1 0-16,0 0 0 16,-1-1 0-16,1-1 1 15,4 0-1-15,10 2-2 16,-14-6-2-16,14 6-14 15,0 0-18-15,14-9-1 16,-5-5-2-16,8 3 0 16</inkml:trace>
  <inkml:trace contextRef="#ctx0" brushRef="#br3" timeOffset="1.35483E6">20019 8244 51 0,'0'0'32'15,"8"-12"1"-15,-8 12 0 16,21-10-22-16,-15-3-3 16,11 7 0-16,-7-4-2 15,0 7-1-15,-10 3-1 16,12-5 0-16,-12 5-1 15,0 0 0-15,-8 16-1 16,-4-1 1-16,-4 0-1 16,-3 4 0-16,-2 0-1 15,-1 4 1-15,-1-2 0 16,2 2-1-16,-1-1 0 15,6-1 0-15,3 1 0 0,3 0 0 16,4-5-1-16,3 0 1 16,4-2-1-16,3-2 0 15,5-2 1-15,7-3-1 16,2 1 1-16,4-5-1 15,3 1 0-15,1-3 0 16,3 2-1-16,0-3-2 16,5 4-2-16,-5-6-3 15,9 14-14-15,-10-13-16 16,5 7 1-16,-9-5-2 15,5 3 2-15</inkml:trace>
  <inkml:trace contextRef="#ctx0" brushRef="#br3" timeOffset="1.35575E6">20428 7806 52 0,'0'0'31'16,"-8"-11"3"-16,8 11-2 15,0 0-20-15,-18-12-2 16,18 12-2-16,-11-4-2 15,11 4-1-15,0 0-2 16,0 0 0-16,-13-3 0 16,13 3-1-16,0 0-1 0,13 7 0 15,-13-7 1-15,20 11-2 16,-7-3 1-16,3 3 0 15,2 0 0-15,2 2-1 16,-1-2 0-16,0 1 1 16,2-4-1-16,-1-2 0 15,-2-3 0-15,1-3 1 16,-3-1-1-16,-2-7 1 15,0-6-1-15,0-3 1 16,-5-9 0-16,-3-1 0 16,-2-10 0-16,-1-2 0 15,-2-5 0-15,-3-1 0 16,-3 1 0-16,-1 4-1 0,0 3 1 15,1 7-1 1,1 7 1-16,-1 4-2 0,5 19-2 16,-4-23-11-16,4 23-23 15,0 0 0-15,13 0-1 16,-13 0-2-16</inkml:trace>
  <inkml:trace contextRef="#ctx0" brushRef="#br3" timeOffset="1.38712E6">14866 9255 85 0,'-4'27'38'16,"-9"-1"-1"-16,7 13 1 15,-16-4-30-15,13 8-4 16,-1-3-3-16,3-5-3 15,8 2-15-15,1-21-20 16,13-7 0-16,5-14-2 16,14-6 1-16</inkml:trace>
  <inkml:trace contextRef="#ctx0" brushRef="#br3" timeOffset="1.38767E6">15606 8759 63 0,'0'0'32'0,"0"0"1"15,0 0-1-15,-5 29-27 16,-1-5 2-16,4 14-4 16,-5 4 2-16,5 12-2 15,-4 6 1-15,2 4-3 16,-1-2 0-16,3-2-1 0,4-4-3 15,-5-11-4-15,16-3-22 16,-7-15-4-16,4-10-1 16,2-16 1-16</inkml:trace>
  <inkml:trace contextRef="#ctx0" brushRef="#br3" timeOffset="1.38789E6">15735 8787 82 0,'-4'-12'35'0,"4"12"-2"16,-8-11 1-16,8 11-32 16,11-8 0-16,7 0 0 0,13 0-1 15,4-3 0-15,6-1-2 16,7 4-4-16,-5-7-11 15,3 9-18-15,-8 1 1 16,-3 6-2-16,-12 3 0 16</inkml:trace>
  <inkml:trace contextRef="#ctx0" brushRef="#br3" timeOffset="1.3881E6">15748 9011 79 0,'-22'14'35'0,"13"-4"-2"15,9-10 2-15,0 0-32 0,32-6-1 16,5-2 1-16,3-5-1 16,7 2-2-16,0 0-2 15,-6-2-4-15,3 10-27 16,-16 3 0-16,-9 12-2 15,-19 2 1-15</inkml:trace>
  <inkml:trace contextRef="#ctx0" brushRef="#br3" timeOffset="1.38827E6">15647 9372 76 0,'0'0'34'16,"28"-7"-2"-16,6-15 1 0,17-6-31 15,6-9 0-15,7-9-6 16,12-5-27-16,-1-3 0 15,-3-1-1-15,-5-3 0 16</inkml:trace>
  <inkml:trace contextRef="#ctx0" brushRef="#br3" timeOffset="1.38848E6">16325 8621 83 0,'-22'26'36'0,"4"14"-2"16,-6 3 2-16,6 13-32 15,-2 4 0-15,5 8-1 0,1 2 0 16,6 5-3-16,3 1-4 16,2-16-12-16,10 2-19 15,5-13 1-15,6-9-2 16,1-14 1-16</inkml:trace>
  <inkml:trace contextRef="#ctx0" brushRef="#br3" timeOffset="1.38888E6">16432 9113 91 0,'8'18'36'0,"1"-8"0"0,11 2 0 15,3-11-32-15,14-1 0 16,1-12 0-16,10-1-1 16,-1-5 0-16,0-2-2 15,-5-4 1-15,-5 1-1 16,-12-2 0-16,-7 3-1 15,-17 1 1-15,-7 4 0 16,-16 5-1-16,-9 7 1 16,-9 5 1-16,-3 6-1 15,-3 7 1-15,-1 9 0 16,3 6 0-16,8 4 0 15,10 3-1-15,11 3 1 16,12-3-2-16,16-3-2 0,16-5-1 16,9-11-4-16,24 7-12 15,-6-23-18-15,17 3-3 16,-2-17 2-16,6 3-2 15</inkml:trace>
  <inkml:trace contextRef="#ctx0" brushRef="#br3" timeOffset="1.38911E6">17127 8998 98 0,'-30'8'37'0,"-6"1"3"16,6 13-2-16,-8-2-30 15,13 12-2-15,0-2-1 16,9 6-1-16,8-5-2 0,11-3 0 15,13-11-2-15,12-10 0 16,12-6-2-16,12-15-2 16,16-5-3-16,1-22-8 15,13 4-23-15,-3-13 0 16,1 3-1-16,-10-8 1 15</inkml:trace>
  <inkml:trace contextRef="#ctx0" brushRef="#br3" timeOffset="1.3893E6">17649 8628 83 0,'-20'6'39'15,"-7"6"-1"-15,7 21 1 16,-8-1-12-16,8 15-23 16,-2 5 0-16,7 7-2 0,4 3 0 15,2 2-2-15,5 0-1 16,2-7-3-16,10 4-6 15,-8-15-27-15,10-1-2 16,-4-15 0-16,8-7-1 16</inkml:trace>
  <inkml:trace contextRef="#ctx0" brushRef="#br3" timeOffset="1.39006E6">17497 9003 100 0,'12'1'37'0,"-2"-5"3"0,15 8-2 16,-6-10-30-16,15 7-2 16,-2-2-1-16,7 3-1 15,-6 1-1-15,-1 4 0 16,-7 1-2-16,-6 5 0 15,-6 6 0-15,-8 2-1 16,-5 4 0-16,-7 6 1 16,-4 0-1-16,-4 3 0 15,-2-2 0-15,2-3 0 16,0-7 0-16,4-3 0 15,11-19 0-15,0 0 0 16,0 0 0-16,9-20-1 16,5-7 1-16,3-4 0 15,1-6-1-15,2-2 1 16,0 0 0-16,-4 3 0 0,-2 6 0 15,-3 5-1-15,1 5 1 16,-1 3 0-16,-2 9 0 16,6 2 0-16,0 7 0 15,7 1 0-15,2 4 0 16,3 1 0-16,2 1 0 15,5 0 0-15,-4 0 0 16,1-1 0-16,-7-1 0 16,-3-2 0-16,-5-1 0 15,-6 0 1-15,-10-3-1 16,0 0 0-16,-13 11 0 15,-4-4 0-15,-3 6 0 16,-3 1 0-16,-3 5 0 16,1 6 1-16,3 2-1 0,7 0 0 15,7 2 0-15,8-4 0 16,9-5 1-16,9-4-1 15,10-8 0-15,6-9 1 16,6-8-1-16,1-10 0 16,2-5 0-16,-6-6-1 15,-5-6 1-15,-11 1 0 16,-8 0-1-16,-12 1 1 15,-10 6-1-15,-10 6 0 16,-6 9 1-16,-5 7-1 16,1 11-1-16,1 2-2 15,12 9-3-15,1-9-14 16,20 13-17-16,3-9-2 15,18 5 1-15,3-11-1 0</inkml:trace>
  <inkml:trace contextRef="#ctx0" brushRef="#br3" timeOffset="1.39061E6">18577 8990 99 0,'-16'14'38'15,"5"10"1"-15,-8-3-1 16,8 11-30-16,-7-1-2 15,6 8-1-15,-2-4-1 16,6 2-1-16,1-7-1 16,7-4-1-16,3-7-1 0,-3-19 1 15,20 6-1-15,-5-18 0 16,4-8 0-16,2-8 0 15,0-7 1-15,-3-5-1 16,1-1 0-16,-4 2 0 16,-5 6 0-16,-2 4 0 15,-7 9 1-15,-1 8-1 16,0 12 0-16,0 0 0 15,0 0 1-15,-4 20-1 16,6-6 0-16,5 3 1 16,7-4-1-16,5-2 1 15,5-6-1-15,4-6 1 16,5-3 0-16,4-8 0 15,2-4 0-15,-1-7 1 0,0 1-2 16,-1-4 0-16,-4 3 0 16,-8 3 0-16,-5 5 0 15,-4 4 0-15,-16 11 0 16,10 5 0-16,-13 10 0 15,-4 7 0-15,-2 9 0 16,-4 1 0-16,2 9-3 16,-1-2-2-16,11 6-3 15,-2-14-6-15,23 12-24 16,-5-16-4-16,17 6 2 15,4-15-2-15</inkml:trace>
  <inkml:trace contextRef="#ctx0" brushRef="#br3" timeOffset="1.39114E6">19456 9016 87 0,'0'0'37'16,"-23"-5"0"-16,8 12 1 16,-12-4-26-16,4 10-6 0,-8 2-1 15,1 8 0-15,-4 1-1 16,6 9 0-16,2 0-1 15,5 3 0-15,7-5-1 16,11 0 0-16,7-9-1 16,9-7 0-16,9-10-1 15,5-8 1-15,7-12-1 16,6-8 1-16,-3-5-1 15,1-4 0-15,-2-3 0 16,-6 3 0-16,-3 2 0 16,-6 6 0-16,-8 9 0 15,-13 15 0-15,0 0 0 16,-2 15 0-16,-9 8-1 15,-3 8 0-15,1 7-1 0,2 1 0 16,8 2-1-16,4-8-2 16,14-1-4-16,0-21-17 15,25 4-13-15,-2-19-1 16,14-3 1-16,-1-18 1 15</inkml:trace>
  <inkml:trace contextRef="#ctx0" brushRef="#br3" timeOffset="1.39159E6">19935 9013 100 0,'-13'-9'38'15,"-13"1"2"-15,4 15-2 16,-13 2-30-16,8 12-2 16,-3 4-2-16,5 8 0 0,3 3-1 15,9 1-1-15,6-3-1 16,10-5 1-16,7-8-2 15,9-6 0-15,7-10 1 16,2-11-1-16,5-7 0 16,1-9 0-16,-6-4 0 15,1-5 0-15,-4 1 0 16,-4 0 0-16,-5 4 0 15,-7 7 0-15,-4 6 0 16,-5 13-1-16,0 0 1 16,-13 19 0-16,-2 12-1 15,0 13 1-15,-4 12 0 16,0 13 0-16,0 9 0 15,-2 5 0-15,4 3 0 16,1-1 1-16,2-6-1 0,2-7 0 16,1-12 0-16,0-13 0 15,1-15 0-15,-1-14-1 16,-3-13 0-16,1-13 0 15,-1-12 0-15,-3-13-2 16,5-6-1-16,-2-21-9 16,18 2-24-16,-6-9-4 15,14 6 3-15,-1-5-4 16</inkml:trace>
  <inkml:trace contextRef="#ctx0" brushRef="#br3" timeOffset="1.39223E6">20330 9109 83 0,'-12'4'38'15,"-5"-1"-2"-15,5 6 2 16,-6 4-25-16,6 7-9 16,-4 6 1-16,2 9-1 15,-5 5 0-15,4 5 0 16,-1-2-1-16,2 4 0 15,4-11-1-15,5-4 0 16,2-15-1-16,3-17 0 16,15 0 0-16,3-21-1 15,5-9 1-15,2-9-1 16,4-7 1-16,1-6-1 15,1 0 0-15,-2 2 0 16,-3 7 0-16,-6 9 0 0,-3 13 0 16,-6 13 1-16,-11 8-1 15,3 29 1-15,-12 7-1 16,1 10 1-16,-2 6-1 15,2 3 0-15,3 2-1 16,4-2-1-16,10-5-1 16,3-16-3-16,17 4-14 15,-7-24-18-15,15-5-3 16,-9-15 1-16,11-7 0 15</inkml:trace>
  <inkml:trace contextRef="#ctx0" brushRef="#br3" timeOffset="1.3926E6">20640 9179 104 0,'0'17'38'16,"-1"-5"2"-16,16 6-2 15,0-7-34-15,11-2 0 16,5-7-1-16,7-1 0 15,0-6-1-15,5-6 0 16,-3-3-1-16,-7-2-1 16,-2-1 1-16,-9-1-1 15,-9-2 0-15,-9 0 0 16,-11 3 1-16,-6 0-1 15,-9 7 0-15,-5 6 1 16,-4 5-1-16,-6 11 1 0,-1 6 0 16,0 13 0-16,4 4-1 15,6 5 2-15,8 2-2 16,11 0 1-16,13-5 0 15,11-9-1-15,16-7-2 16,12-17-2-16,16 1-8 16,-2-27-26-16,19 0-3 15,-9-16 0-15,12 1-2 16</inkml:trace>
  <inkml:trace contextRef="#ctx0" brushRef="#br3" timeOffset="1.39283E6">21405 8698 99 0,'-22'44'40'16,"-11"6"2"-16,5 16-2 16,-9-2-33-16,13 12-3 15,0-1 1-15,4 0-3 16,6-6-2-16,4-7 0 15,7-5-4-15,3-18-2 16,14 5-19-16,-7-30-16 16,11-3 2-16,-8-20-2 15,10-4 2-15</inkml:trace>
  <inkml:trace contextRef="#ctx0" brushRef="#br3" timeOffset="1.39316E6">21244 9079 107 0,'7'20'40'0,"0"-6"1"16,12 2-1-16,4-9-36 16,12-3 0-16,1-6-1 15,2-1 0-15,1-4-1 16,-4 0-1-16,-2-1 1 15,-6 5-1-15,-7-4 0 16,-6 8-1-16,-14-1 1 16,10 12 0-16,-15 0-1 15,-1 8 1-15,-4 5-1 16,-2 6 0-16,-2 5 0 15,1 1 0-15,3-1-1 16,2 0-1-16,6-5-2 0,0-13-3 16,18 4-14-16,-16-22-19 15,32-11-2-15,-11-17 1 16,11-4-1-16</inkml:trace>
  <inkml:trace contextRef="#ctx0" brushRef="#br3" timeOffset="1.39331E6">21669 8788 113 0,'-19'7'39'16,"0"3"-1"-16,10 4-6 16,18 9-54-16,0-11-17 15,19 3 0-15,4-5-2 16,16 6 2-16</inkml:trace>
  <inkml:trace contextRef="#ctx0" brushRef="#br3" timeOffset="1.39363E6">22096 8971 69 0,'-25'5'40'15,"-4"7"-1"-15,-14-4 2 16,7 14-12-16,-7-10-22 16,10 8-2-16,-1-4-1 15,13 0 0-15,7 0-2 16,13-3 0-16,14-4-1 15,8-4-1-15,10-1 1 16,3-4-1-16,1 2 0 0,-1 1 0 16,-5-1 1-16,-5 6-1 15,-11 5 1-15,-9 6-1 16,-13 4 0-16,-6 0 1 15,-7 4-1-15,-1-1-1 16,-1 0-2-16,-2-7-2 16,16 5-12-16,-11-19-22 15,21-5-3-15,0 0 1 16,30-18-1-16</inkml:trace>
  <inkml:trace contextRef="#ctx0" brushRef="#br3" timeOffset="1.39419E6">22372 9051 114 0,'0'0'41'16,"-20"6"1"-16,-5-5-6 16,3 19-31-16,-4 0-2 15,5 13 1-15,-3-5-3 16,4 7 1-16,4-3-1 15,7 1-1-15,0-8 1 16,6-4-1-16,8-7 0 16,-5-14 1-16,20-8-1 15,-8-9 0-15,7-7 0 16,0-8 0-16,1-3 1 15,-1-4-1-15,-2 2 0 16,-2 3-1-16,-1 8 1 16,-3 5 0-16,-7 6 0 0,-4 15 1 15,0 0-1-15,0 0 0 16,5 15 0-16,-3-1 1 15,1 0-1-15,5-2 2 16,2-2-2-16,10-3 0 16,2-5 0-16,4-4 0 15,5-4 0-15,2-4 0 16,5-4 0-16,1 1 0 15,-2-1 0-15,-6-2 0 16,-1 5 0-16,-3 2 0 16,-4 5 0-16,-8 6 0 15,-6 9 0-15,-5 4 0 16,-7 8 0-16,-4 7 0 15,0 3 0-15,-2 4 0 16,0 1 0-16,4-4 0 0,9-2 0 16,2-15-10-16,20 9-10 15,-10-32-10-15,27 6-14 16,1-15 0-16,17 1 0 15,0-10 2-15</inkml:trace>
  <inkml:trace contextRef="#ctx0" brushRef="#br3" timeOffset="1.39433E6">23218 9192 124 0,'-21'4'43'0,"-12"-13"0"16,15 3-2-16,2-5-42 16,2-10-5-16,14 21-21 0,0-25-15 15,0 25-2-15,5-27 1 16,1 17-2-16</inkml:trace>
  <inkml:trace contextRef="#ctx0" brushRef="#br3" timeOffset="1.40323E6">7426 10194 57 0,'0'0'34'15,"0"0"-3"-15,9 13 2 16,-14 3-24-16,5 14-2 15,-5 2-4-15,4 12-1 16,-4 8 0-16,3 8 0 16,-3 2-2-16,2 6 1 15,-3-5-1-15,4-2-1 16,1-3-2-16,-2-19-13 15,9-9-16-15,2-16-1 16,10-17-1-16,1-19 1 16</inkml:trace>
  <inkml:trace contextRef="#ctx0" brushRef="#br3" timeOffset="1.40344E6">7568 10157 92 0,'0'0'38'0,"-14"5"-2"15,14-5 2-15,17 5-33 16,6-10-3-16,11-7 0 16,11-2-1-16,6-2-2 15,1-5-3-15,11 11-28 16,-15-9-6-16,1 15 2 15,-18-2-3-15</inkml:trace>
  <inkml:trace contextRef="#ctx0" brushRef="#br3" timeOffset="1.40365E6">7570 10463 89 0,'-33'26'34'0,"18"-2"1"15,4-10 2-15,20-4-34 16,10-7 0-16,14-7-2 15,12-4 0-15,10-6-2 16,7 1-2-16,-3-14-11 16,11 10-23-16,-12-5 2 15,-4 7-3-15,-18 1 2 16</inkml:trace>
  <inkml:trace contextRef="#ctx0" brushRef="#br3" timeOffset="1.40385E6">7614 10719 88 0,'-20'28'36'0,"10"-12"0"16,21-3 1-16,18-16-35 16,13-7 0-16,16-10-1 15,10-10-2-15,11-6-4 16,0-19-10-16,11 3-21 15,-6-12-2-15,-1 1 2 16,-11-6 0-16</inkml:trace>
  <inkml:trace contextRef="#ctx0" brushRef="#br3" timeOffset="1.40403E6">8419 10017 93 0,'-36'26'38'0,"4"23"-1"16,-9 1 0-16,11 17-31 15,-4-1-3-15,10 6 1 16,2 1-3-16,9-2 0 15,5-3-4-15,8-11-1 16,14 4-15-16,0-21-19 16,11-5 0-16,2-18-2 15,8-8 1-15</inkml:trace>
  <inkml:trace contextRef="#ctx0" brushRef="#br3" timeOffset="1.40443E6">8480 10496 92 0,'-7'28'38'0,"9"-18"0"16,14 6 1-16,10-9-35 15,6-1 0-15,5-8-1 16,9-3 0-16,4-7-1 15,0-4 0-15,0-3-1 16,-3-7-1-16,-9 1 0 16,-4 0 1-16,-12-1 0 15,-13 3-2-15,-11 3 2 16,-9 5-1-16,-9 9 1 0,-11 6-1 15,-4 9 1-15,-6 9-1 16,-2 5 0-16,4 8 3 16,2 4-4-16,10 4 2 15,8-3 0-15,14-1-1 16,13-8 0-16,16-5 0 15,14-8-2-15,11-11 0 16,17-3-3-16,1-18-6 16,19 5-28-16,-8-13-1 15,5 2 0-15,-12-10 0 16</inkml:trace>
  <inkml:trace contextRef="#ctx0" brushRef="#br3" timeOffset="1.40462E6">9328 10370 94 0,'-32'14'38'0,"-10"1"3"16,7 14-2-16,-4-4-33 15,11 13-1-15,3-1-1 16,14-1-2-16,11-4 0 16,18-4-1-16,12-11-2 15,13-12 0-15,19-11-2 16,4-22-6-16,21 0-29 15,-5-20-5-15,10-2 6 16,-11-14-4-16</inkml:trace>
  <inkml:trace contextRef="#ctx0" brushRef="#br3" timeOffset="1.40481E6">9873 9946 110 0,'-35'67'40'15,"-8"-3"0"-15,12 15 0 16,5-7-38-16,7 3 1 15,6-7-3-15,8-4-1 16,6-5-5-16,-2-21-31 16,19 4-3-16,-8-20 0 15,9-4-2-15</inkml:trace>
  <inkml:trace contextRef="#ctx0" brushRef="#br3" timeOffset="1.40548E6">9751 10354 107 0,'12'9'40'15,"11"3"4"-15,-2-17-6 16,12 8-33-16,3-6 0 15,6 1-2-15,-4 0-1 16,3 0-1-16,-7 4 0 16,-1 3 0-16,-12 6-1 15,-7 6 0-15,-9 6 1 16,-8 5-1-16,-7 3 0 15,-3 1 0-15,-5 5 0 0,5-2 0 16,-4-5 0-16,6-5 0 16,5-6 0-16,6-19-1 15,7 10 1-15,6-16 0 16,5-12 0-16,1-8 0 15,2-4 0-15,-1-8 0 16,-1 1 1-16,-4-3-1 16,-3 4 1-16,-4 3 0 15,-6 7 0-15,-1 7-1 16,-2 5 2-16,1 14-2 15,0 0 2-15,0 0-2 16,14 7-2-16,0 2 2 16,7 2-1-16,4-3 1 15,6-1-2-15,6-3 2 16,3-3-1-16,3-2 1 0,2-5-1 15,-3 1 0-15,-5-5 1 16,-3 2-1-16,-6 1 2 16,-7 0-2-16,-5 2 1 15,-16 5 0-15,0 0 1 16,0 18-1-16,-10 1-1 15,-5 5 2-15,0 6-2 16,-4 4 1-16,1 3 0 16,4-1 0-16,8-1-2 15,1-7-1-15,10-1-2 16,-5-27-10-16,31 23-25 15,-11-29-3-15,14-3 2 0,-5-14-2 16</inkml:trace>
  <inkml:trace contextRef="#ctx0" brushRef="#br3" timeOffset="1.40565E6">10515 10172 111 0,'-18'-8'43'15,"-2"-1"-2"-15,20 9-1 16,0 0-38-16,0 0-2 15,0 0-6-15,13-5-32 16,9 10-2-16,-3-10-1 16,7 8-1-16</inkml:trace>
  <inkml:trace contextRef="#ctx0" brushRef="#br3" timeOffset="1.406E6">11146 10339 82 0,'0'0'40'0,"-16"-24"1"15,16 24-1-15,-30-15-29 16,11 18-4-16,-10 4 0 16,1 12 0-16,-5 5-3 0,4 7 0 15,-1 6-2-15,5 1 1 16,9-1-2-16,8 0 0 15,11-8-1-15,15-5 0 16,13-8-3-16,8-15-6 16,26 8-16-16,-4-24-17 15,20-2-2-15,2-19-1 16,17-1 4-16</inkml:trace>
  <inkml:trace contextRef="#ctx0" brushRef="#br3" timeOffset="1.40659E6">11878 10186 90 0,'8'-14'38'16,"-4"-5"0"-16,4 8 1 15,-8 11-33-15,3-17-3 16,-3 17 1-16,0 0 0 15,0 0-1-15,1 32-1 16,-8 0 0-16,3 12 0 16,-3 7-2-16,0 10 2 0,-1 3-3 15,3-1 2-15,4-2-3 16,2-8 1-16,8-7-3 15,2-19-4-15,21-6-29 16,-7-23-3-16,9-11 0 16,0-18 0-16</inkml:trace>
  <inkml:trace contextRef="#ctx0" brushRef="#br3" timeOffset="1.40681E6">11922 10025 111 0,'-25'4'40'15,"13"12"1"-15,12-16-4 0,0 0-35 16,18 10 0-16,11-10-1 16,11-5 0-16,8-2-1 15,9 1-2-15,0-6-4 16,12 15-21-16,-13-10-14 15,3 7 2-15,-12-2-2 16,-8 8 1-16</inkml:trace>
  <inkml:trace contextRef="#ctx0" brushRef="#br3" timeOffset="1.40703E6">12117 10295 105 0,'-19'27'41'0,"1"-10"-2"16,15 7 1-16,12-8-38 15,5-1 1-15,12-3-2 16,10-4 0-16,9-3-1 16,11-9-2-16,7 0-1 15,3-11-4-15,12 7-20 16,-10-18-15-16,2 3 3 15,-12-7-2-15,-5 5 2 16</inkml:trace>
  <inkml:trace contextRef="#ctx0" brushRef="#br3" timeOffset="1.40729E6">12639 10277 106 0,'-14'18'42'15,"-4"-11"-1"-15,11 2 0 16,7-9-37-16,-13 9 0 15,13-9-2-15,3 12-1 16,1 2-1-16,-2 9 1 16,0 4-2-16,-4 8 2 15,1 3-2-15,-2 2 0 16,-1-1-1-16,2-8-1 15,4-3-6-15,-2-28-30 16,12 10-3-16,2-28 1 16,11-5-2-16</inkml:trace>
  <inkml:trace contextRef="#ctx0" brushRef="#br3" timeOffset="1.40746E6">12712 9891 107 0,'-22'8'39'0,"1"-7"0"16,10 5-6-16,6 6-61 16,5-12-11-16,14 6 1 15,-3-3-2-15</inkml:trace>
  <inkml:trace contextRef="#ctx0" brushRef="#br3" timeOffset="1.40786E6">12728 10318 94 0,'28'20'41'15,"-5"-21"1"-15,18 5-2 16,2-9-34-16,11-1-3 15,3-6 1-15,2 1-1 16,-3-4-1-16,-4 0 0 16,-11-4-2-16,-8 2 1 15,-12 1-1-15,-13 1 2 16,-12 2-2-16,-8 4 0 0,-10 6 0 15,-12 5 0-15,0 9 0 16,-10 7 0-16,1 7-1 16,-2 9 2-16,5 4-2 15,5 2 2-15,7 0-1 16,11 3 0-16,12-7-1 15,17-6 2-15,14-7-3 16,15-12-2-16,16 4-11 16,1-20-25-16,16-4-2 15,-7-10 1-15,11-1-2 16</inkml:trace>
  <inkml:trace contextRef="#ctx0" brushRef="#br3" timeOffset="1.40818E6">13711 9802 109 0,'-10'11'40'16,"-6"2"1"-16,5 22-3 15,-5 3-36-15,0 10 1 16,-2 9-1-16,-3 6-1 15,2 5-1-15,4 0 0 16,6-1-2-16,3-8 0 0,11-3-4 16,-1-18-4-16,21 2-30 15,-3-19 1-15,13-4-2 16,-2-19 1-16</inkml:trace>
  <inkml:trace contextRef="#ctx0" brushRef="#br3" timeOffset="1.40857E6">13907 10268 100 0,'-27'-2'41'16,"1"15"2"-16,-11-1-4 16,14 12-32-16,-7 2-3 15,7 7-1-15,6-2-1 16,9 1 1-16,12-6-2 0,9-6 0 15,9-9 0-15,8-11 1 16,6-12-2-16,5-11 1 16,1-9 1-16,-4-10-2 15,-1-4 2-15,-7-7-2 16,-3 0 1-16,-7 1 1 15,-6 4-2-15,-10 9 0 16,-3 10 0-16,-4 11 0 16,-9 18 0-16,-3 14 0 15,-4 17 0-15,-3 14 0 16,3 7-2-16,-1 6 2 15,7 2-2-15,4-3-1 16,14-3-2-16,7-16-4 16,19 5-14-16,0-26-17 0,22-5-3 15,0-18 1-15,15-5-1 16</inkml:trace>
  <inkml:trace contextRef="#ctx0" brushRef="#br3" timeOffset="1.40889E6">14565 10138 86 0,'-28'9'41'0,"-14"0"-1"16,6 16 2-16,-5-6-17 16,11 7-22-16,8 1-1 15,13-1 1-15,10-3-2 16,13-5 0-16,14-6-1 15,7-6 0-15,5-1 0 16,0-3 1-16,-3-2-1 0,-5 3 2 16,-11 4-1-16,-8 7 0 15,-18 5 0-15,-8 5 0 16,-10 3 0-16,-4 8 0 15,-10-2 1-15,5 0-2 16,-1-2-2-16,5-7-1 16,7 1-2-16,-3-14-8 15,24 8-21-15,-12-19-10 16,12 0 0-16,-18-9 0 15</inkml:trace>
  <inkml:trace contextRef="#ctx0" brushRef="#br3" timeOffset="1.41734E6">7530 12158 64 0,'12'-28'37'16,"-3"11"-1"-16,-10 4 0 15,1 13-34-15,-13 17 0 16,2 12 1-16,-4 8 0 16,1 11 0-16,-6 7-1 15,6 6 1-15,0-2-1 0,7 1 0 16,4-11 0-16,5-4-1 15,8-11 1-15,6-8-2 16,6-9 1-16,7-10-2 16,3-8 2-16,6-12-1 15,2-7 0-15,0-8 2 16,1-5-2-16,-4-3 1 15,-6 0-1-15,-3 1 1 16,-6 5 0-16,-8 11 0 16,-14 19 0-16,15-7-1 15,-15 21 1-15,-5 15 0 16,2 10-1-16,-1 6 0 15,3 6 1-15,4 0-1 16,2-3 0-16,9-8 0 0,2-12 2 16,11-13-2-16,4-19 1 15,2-12 1-15,-2-16-1 16,2-11 2-16,-5-9-2 15,-3-3 1-15,-7-5-2 16,-8-1 1-16,-7 3-2 16,-3 6 0-16,-3 8-2 15,-3 5-2-15,2 13-3 16,-5-10-18-16,16 20-14 15,-5-4 0-15,17 11 0 16,-4-6 0-16</inkml:trace>
  <inkml:trace contextRef="#ctx0" brushRef="#br3" timeOffset="1.41774E6">8490 11966 76 0,'0'0'39'15,"-10"15"0"-15,5 11 1 16,-6 2-35-16,1 19 1 15,-5 7-2-15,1 9 0 16,-1 7-1-16,0 10 0 16,0-4-1-16,2-2-1 15,1-11 0-15,3-6-1 16,7-16 1-16,4-11-2 15,5-15 2-15,9-19-2 16,4-14 1-16,8-12 2 0,5-8-2 16,1-4 2-16,-2-1-1 15,2 0-1-15,-7 9 1 16,-4 12 0-16,-5 14-1 15,-7 12 0-15,-3 15-1 16,-4 7-1-16,1 4 0 16,0 3-1-16,6 1-1 15,1-8-2-15,11-1 0 16,-2-15-3-16,12 2-2 15,-7-26-11-15,20 13-11 16,-12-17-4-16,4-1-1 16,-9-9 4-16</inkml:trace>
  <inkml:trace contextRef="#ctx0" brushRef="#br3" timeOffset="1.4181E6">8960 12317 78 0,'-16'2'40'16,"-10"4"-1"-16,4 19 0 15,-8 2-30-15,7 14-1 16,-1 2-4-16,7 3-1 15,2-2-1-15,10-3 0 16,7-11-1-16,9-8-1 16,9-10 1-16,8-15-1 15,6-10 0-15,3-7 2 16,0-9-1-16,0-3 1 15,-5-4-2-15,-4 2 1 16,-7 0-1-16,-5 5 1 16,-4 10-1-16,-11 3-1 15,-1 16 1-15,0 0 0 0,-11 13 0 16,4 9 0-16,0 7 0 15,3 3-2-15,4 2 1 16,3-4-1-16,11-6-1 16,6-12-3-16,13-8-3 15,0-31-17-15,24 5-8 16,-11-24-4-16,17-3-1 15,-8-13 0-15</inkml:trace>
  <inkml:trace contextRef="#ctx0" brushRef="#br3" timeOffset="1.41827E6">9607 11985 86 0,'-15'26'39'0,"-11"15"-1"0,3 23 1 16,-5 2-35-16,8 13 1 16,3 1-2-16,4-3-3 15,12-4-2-15,1-19-7 16,21 1-21-16,-10-26-11 15,9-8 1-15,-7-21-1 16</inkml:trace>
  <inkml:trace contextRef="#ctx0" brushRef="#br3" timeOffset="1.41846E6">9376 12252 101 0,'-15'8'42'0,"24"7"1"0,1-11-2 16,12 0-39-16,14-3-1 15,11-5-4-15,9 11-11 16,-5-18-22-16,17 10-5 16,-5-7-1-16,5 8-1 15</inkml:trace>
  <inkml:trace contextRef="#ctx0" brushRef="#br3" timeOffset="1.41879E6">10369 12328 87 0,'-17'-10'40'0,"17"10"3"16,-8-10-3-16,8 10-35 16,0 0 0-16,-10 12-1 15,7 6-1-15,1 8 0 16,-2 5-2-16,-1 5 1 15,0 3-3-15,2-4-1 16,2-1-1-16,1-13-3 16,12-1-13-16,-12-20-18 15,26-18-3-15,-9-10-3 16,9-7 3-16</inkml:trace>
  <inkml:trace contextRef="#ctx0" brushRef="#br3" timeOffset="1.41893E6">10420 12120 89 0,'-21'-20'40'0,"-8"0"2"16,8 15-1-16,-8 1-35 15,18 9-1-15,11-5-5 16,0 0-7-16,24 18-24 16,-2-19-10-16,14 5 0 15,1-6-2-15</inkml:trace>
  <inkml:trace contextRef="#ctx0" brushRef="#br3" timeOffset="1.41931E6">11130 11921 80 0,'-7'-37'41'0,"0"11"0"16,-12-6 0-16,0 10-33 15,-6 1-3-15,3 10 2 16,-4 7-4-16,-1 13 3 15,-1 10-4-15,3 13-2 16,-3 9 1-16,5 12-2 16,1 10 2-16,5 6-2 0,4 0 1 15,7 1-1-15,6-3-1 16,4-8 1-16,11-5-4 15,-3-18-5-15,18 3-24 16,-14-24-9-16,5-4 1 16,-10-17-2-16</inkml:trace>
  <inkml:trace contextRef="#ctx0" brushRef="#br3" timeOffset="1.41949E6">10745 12218 114 0,'-18'0'42'0,"-7"-4"1"16,19 20-13-16,6-16-26 15,0 0-2-15,34 6-1 0,2-12-3 16,18 3-6-16,-2-19-18 16,27 13-16-16,-2-11-1 15,11 9 0-15,-7-6-1 16</inkml:trace>
  <inkml:trace contextRef="#ctx0" brushRef="#br3" timeOffset="1.41988E6">11420 12395 101 0,'0'0'43'0,"0"0"-1"0,0 0-2 16,0 0-43-16,10-29-10 16,19 18-27-16,-7-5-2 15,10 6 0-15,-6-2-1 16</inkml:trace>
  <inkml:trace contextRef="#ctx0" brushRef="#br3" timeOffset="1.42005E6">11884 12382 103 0,'-14'5'42'16,"-5"-8"-2"-16,19 3-4 15,-10-13-45-15,5-5-29 0,20 5-4 16,0-7 1-16,17 4-1 15</inkml:trace>
  <inkml:trace contextRef="#ctx0" brushRef="#br3" timeOffset="1.42022E6">12288 12284 97 0,'-8'25'42'0,"-11"-8"0"16,8 1-1-16,-8-8-39 15,19-10-4-15,0 0-8 16,1-16-29-16,23 4-3 15,0-11 1-15,14 7-1 16</inkml:trace>
  <inkml:trace contextRef="#ctx0" brushRef="#br3" timeOffset="1.4204E6">12690 12294 102 0,'-1'11'44'0,"2"5"1"16,-1-16-2-16,-12 3-38 15,17-16-3-15,7-7-2 16,7-3-3-16,2-16-8 15,19 15-14-15,-11-16-18 16,10 7-1-16,-2-2-1 16,2 8 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2:44:53.39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1002 4360 64 0,'2'-13'35'0,"-2"13"0"16,8-16-1-16,-8 16-28 15,0 0-2 1,5 18-2-16,-10 3 1 0,-2 16-2 15,-3 7 1-15,-4 12 0 16,-5 8-1-16,2 6 0 16,-5-2 0-16,5-1 0 0,-1-9 0 15,8-8 0 1,-1-15 0-16,10-12 1 0,1-23 1 15,12-3-1 1,2-26 0-16,5-9 0 0,3-17 1 16,4-9-1-1,-1-10 0-15,4-5-1 0,-1-1 0 16,-2 2 1-16,-4 10-2 15,-2 10 1-15,-3 13 0 16,-6 12 0-16,-2 17-1 16,-9 16 1-16,13 23-1 15,-10 12-1-15,0 14 1 16,4 13 0-16,3 6 0 15,9 5 0-15,5-2-1 16,9-6 1-16,6-12 0 16,9-10 0-16,4-19 1 15,2-20 0-15,-1-14 1 0,3-15-1 16,-11-17 1-1,-3-7 0-15,-12-14 0 0,-9-2 0 16,-7-3 0 0,-7 0-2-16,-7 5-1 0,-7 11 0 15,1 10-4 1,-4 8 0-16,10 34-11 0,-4-12-23 15,15 29-1 1,-2 5 1-16,14 17-1 0</inkml:trace>
  <inkml:trace contextRef="#ctx0" brushRef="#br0" timeOffset="370.0148">2372 4573 74 0,'-16'-4'39'0,"-13"-2"1"15,-1 13 0-15,-15 2-23 16,4 13-13-16,-4 6 0 16,8 6 0-16,1 2-1 15,9 4-1-15,9-3-1 16,13-7 0-16,11-9 0 15,16-11-1-15,10-12 0 16,8-12 1-16,4-10-1 16,1-7 1-16,-1-8 0 15,-4 1-1-15,-7 0 1 0,-9 5-1 16,-9 7 1-1,-5 11-1-15,-10 15 1 0,0 0-1 16,-17 29-1 0,3 0 0-16,5 11-4 0,-5-8-16 15,22 14-19 1,2-9 0-16,24 1-2 0,14-16 0 15</inkml:trace>
  <inkml:trace contextRef="#ctx0" brushRef="#br0" timeOffset="740.0296">3625 4488 88 0,'13'-13'39'0,"-12"1"0"16,-1 12-2-16,-4 20-34 15,-7 8-1-15,-6 12-1 0,-4 14 1 16,-2 7-2-1,-1 3 0-15,2 4-1 0,4-9-2 16,14-2-6 0,-2-25-28-16,23-13-1 0,6-24-2 15,17-16 2 1</inkml:trace>
  <inkml:trace contextRef="#ctx0" brushRef="#br0" timeOffset="900.036">3678 4142 100 0,'-25'4'39'16,"3"-1"-1"-16,12 7-2 0,13 7-43 16,-3-17-29-1,34 19-3-15,-3-7 0 0,10 6 0 16</inkml:trace>
  <inkml:trace contextRef="#ctx0" brushRef="#br0" timeOffset="1570.0628">4176 4543 74 0,'-18'22'38'0,"-11"-2"1"16,4 10 0-16,-10 1-30 15,7 7-4-15,-3-1-1 0,6 4 0 16,4 2-1-1,8-1-1-15,10-4 0 0,12-7-1 16,13-10-1 0,9-12 0-16,13-10 0 0,6-14 0 15,3-11 0 1,-1-9-1-16,-4-8 1 0,-6-6-1 15,-12-1 1 1,-11-2 0-16,-11 3 0 0,-6 6 1 16,-11 7 0-16,-4 9 0 15,-6 5 0-15,1 12 0 16,1 7 0-16,6 5 0 0,11-2 0 15,-10 17 0 1,20-4-1-16,9-3 1 0,8-1-1 16,5 2 1-1,6-4-1-15,0 0 1 16,1 2-1-16,-3-1 1 0,-5 5-1 15,-6 4 0 1,-9 5 1-16,-8 9-1 0,-10 6 0 16,-8 3 0-1,-6 6 0-15,-2 1 0 0,-4-2 0 16,2-7-1-1,1-5 1-15,8-13 0 0,11-20 0 16,0 0 0 0,31-33 1-16,2-4-1 0,5-12 1 15,8-7 1-15,4-5-1 0,4-1 0 16,-3 4 0-1,-7 10 0-15,-5 11 0 0,-12 13-1 16,-2 16 0 0,-15 16-1-16,-8 20 1 0,-11 10-1 15,-5 14-2 1,-1 1 1-16,5 8-4 0,1-11-4 15,21 9-24 1,-1-22-8-16,20-8 2 0,7-20-3 16</inkml:trace>
  <inkml:trace contextRef="#ctx0" brushRef="#br0" timeOffset="1900.076">5474 4443 98 0,'-18'-10'41'16,"-11"-4"1"-16,9 14-2 0,-2 0-37 15,8 9 0 1,6 3-2-16,7 5 1 0,7 1-2 16,4 4 0-1,8 5 0-15,5 2 0 0,2-1 0 16,6 4 0-1,-5-4 0-15,-1 4 0 0,-6-1 0 16,-7 1 0 0,-9 0 0-16,-15-1 0 0,-7 2 0 15,-11-2-1-15,-10-1 1 0,-4-4-1 16,1-1-1-1,-1-10-4-15,18 5-20 0,-4-20-15 16,16-2 1 0,2-16-2-16,21-8 0 0</inkml:trace>
  <inkml:trace contextRef="#ctx0" brushRef="#br0" timeOffset="3820.1528">6548 4531 71 0,'0'0'35'16,"-1"10"0"-16,-8 0-2 15,4 14-29-15,-4-1-1 16,3 5 0-16,-1 2 0 16,4 5 0-16,-1 0-1 15,4-1 0-15,2-4 0 16,4 0 1-16,3-6-2 15,5-3 1-15,3-8 0 16,5-7 0-16,1-11-1 16,3-8 1-16,-1-11-1 0,-1-2 0 15,-1-8 0 1,0 2 0-16,-5-2 0 0,-4 7-1 15,-4 4 1 1,-3 4-1-16,-7 19 0 0,0 0 0 16,0 0 0-1,7 28 0-15,-7 0 0 0,1 5 0 16,4 3 0-16,2 4 0 0,6-4 1 15,5-4-1 1,9-10 1-16,5-13 0 0,6-12 0 16,8-11 0-1,1-16 1-15,1-6-1 0,-4-11 0 16,-2-4 0-1,-9-4 0-15,-4 1-2 0,-12 4 1 16,-5 7-1 0,-5 8-1-16,-7 7-2 0,0 13-1 15,-4 3-1-15,4 12-6 16,0 0-20-16,19 26-6 15,-6-15 0-15,15 10 0 16</inkml:trace>
  <inkml:trace contextRef="#ctx0" brushRef="#br0" timeOffset="4540.1816">7752 4513 78 0,'0'0'38'0,"-28"-9"-1"0,4 15 2 15,-18 4-32 1,6 11-2-16,-9 2-1 0,5 14 0 15,-1 2-1 1,8 7-1-16,10 1 0 0,9-3-1 16,13-2 0-1,14-9 0-15,11-6 0 0,13-12-1 16,11-14 0-16,1-8 0 0,8-11 1 15,2-12-1 1,-5-7 0-16,-9-5 0 0,-8-4 0 16,-10 0 0-1,-12 1 0-15,-12 5 0 0,-10 9 0 16,-8 8 1-1,-6 4-1-15,-3 10 0 0,1 8 0 16,4 8 0 0,5 3 0-16,13 5 1 0,8-2-1 15,13 1 0-15,12-2 1 16,10-3-1-16,4-4 1 15,8 1-1-15,0-6 0 16,-5 0 1 0,-8-1-1-16,-6 1 0 0,-8 0 1 15,-11 3-1-15,-16-3 1 16,3 17-1-16,-13-2 1 15,-7 6-1-15,-3 7 0 16,0 2 0-16,1 2 0 16,2-1 0-16,7-1 0 0,9-3 0 15,10-8 0 1,8-8 0-16,9-10 0 0,6-9 1 15,5-7-1 1,4-6 1-16,1-5 0 0,-5-3 0 16,-4-1-1-1,-4 4 1-15,-6 3 0 0,-8 5-1 16,-4 6 0-16,-11 12 0 15,0 0 0-15,-1 16 0 16,-10 8 0-16,3 2-1 16,0 9 0-16,6-2 0 15,5 2-2-15,6-9 0 16,15-5-3-16,6-24-10 15,27 1-16-15,-8-26-7 16,20-7-1-16,-3-18-1 16</inkml:trace>
  <inkml:trace contextRef="#ctx0" brushRef="#br0" timeOffset="4720.1888">9070 4098 103 0,'-17'-12'40'0,"-1"27"2"0,-10 12-2 15,-3 23-36 1,1 9-1-16,3 13-1 0,3 7-2 15,4 5-1 1,6 4-3-16,3-9-4 0,18 9-13 16,-6-25-19-16,19 1 0 0,-3-24-2 15,13-4 1 1</inkml:trace>
  <inkml:trace contextRef="#ctx0" brushRef="#br0" timeOffset="5130.2052">9333 4635 89 0,'-5'-20'40'16,"-16"-8"1"-16,5 13-1 16,-8-1-34-16,-5 13 0 15,-6 6-2-15,-1 13 0 16,-2 11-2-16,1 7 1 15,6 9-2-15,9 1 0 16,10 0 0-16,11-4 1 16,15-10-2-16,11-9 1 15,14-17-1-15,13-15 1 0,8-17-1 16,7-15 1-1,1-11-1-15,4-14 0 0,-3-8 1 16,-6-8 0 0,-6 2-1-16,-11 4 1 0,-8 10-1 15,-13 13 1 1,-11 20-1-16,-14 19 1 0,-14 27-1 15,-10 25 1 1,-10 25-1-16,-6 14-1 0,-3 15-1 16,1 2-4-16,12 11-9 0,-1-26-11 15,33 6-13 1,11-25-5-16,28-12 0 0,21-25 0 15</inkml:trace>
  <inkml:trace contextRef="#ctx0" brushRef="#br0" timeOffset="5810.2324">10649 4089 85 0,'-5'-14'38'0,"5"14"0"15,0 0 0 1,0 0-35-16,-18 8 1 0,10 18-1 15,-7 5 1 1,0 13 0-16,-6 9-1 0,-3 11 0 16,-1 10-1-1,-3 4 0-15,0 4 0 0,2-2-2 16,0-5 1-16,8-8-2 15,6-13 2-15,8-14-1 16,7-19 1-16,9-14 0 16,12-24-1-16,8-12 1 15,7-10 0-15,1-9 0 16,2-4 0-16,-3 2 0 15,-4 4-1-15,-4 8 0 16,-9 12 0-16,-4 15 0 16,-18 11 0-16,11 18 0 15,-11 11-1-15,-2 10 0 0,3 6-1 16,1 5-1-1,11 3-1-15,1-8-2 0,20 3-8 16,-5-26-13 0,26 2-13-16,-3-19 1 0,13-4-1 15,-5-21 1 1</inkml:trace>
  <inkml:trace contextRef="#ctx0" brushRef="#br0" timeOffset="6180.2472">11256 4578 95 0,'-23'-9'40'0,"-14"-2"1"16,7 19-3-16,-4 2-33 15,2 8-1-15,3 4-2 16,5 10 0-16,2 6-1 16,8 0 0-16,8 2 0 15,2-2 0-15,8-6-1 16,6-3 0-16,8-10 1 0,6-11-1 15,6-10 0 1,5-9 0-16,3-14 0 0,2-6 0 16,0-4 0-1,-4-6 0-15,-5 1 0 0,-4 3 0 16,-10 4 0-1,-4 6 0-15,-9 11 0 0,-4 16 0 16,-14-5 0 0,0 18 0-16,-3 10 0 0,1 5-1 15,2 6-2-15,2 0 0 0,10 3-3 16,3-10-2-1,22 8-14-15,-5-24-14 0,23 2-3 16,-1-19-1 0,14-3 2-16</inkml:trace>
  <inkml:trace contextRef="#ctx0" brushRef="#br0" timeOffset="6480.2592">11730 4555 76 0,'0'0'39'0,"-22"-10"-1"15,22 10 1-15,-28 21-26 16,19 0-9-16,-1 5 0 15,6 6-1-15,-2 5-1 16,6 3 0-16,1-3 0 16,3 1 0-16,1-8-1 15,8-6 1-15,2-10-1 16,5-8 0-16,3-18 1 0,5-8-1 15,1-10 0 1,-1-12-1-16,1-3 0 0,-4-7-1 16,-1 4-1-1,-7-1-2-15,-4 14-1 0,-7-1-3 16,7 24-15-1,-18-4-16-15,5 16 0 0,0 0-1 16,5 22 2 0</inkml:trace>
  <inkml:trace contextRef="#ctx0" brushRef="#br0" timeOffset="6840.2736">12069 4644 90 0,'19'15'40'16,"-19"-15"1"-16,17 2 0 0,-17-2-35 15,31-7-1 1,1-3-1-16,8-1-2 0,3-6 0 16,6 1-1-16,-3-4 0 15,-3 0 0-15,-6-2-1 16,-7-4 1-16,-11 4-1 15,-12 2 0-15,-13 2 1 16,-11 4-1-16,-11 10 0 16,-8 5 1-16,-7 9-1 15,-1 12 1-15,-3 8 0 16,3 7 0-16,7 5-1 0,12 3 1 15,11-3-1 1,14-5-2-16,18-1-4 0,3-24-13 16,29 12-11-1,-8-23-11-15,18 0-2 0,0-14-1 16,17 0 1-1</inkml:trace>
  <inkml:trace contextRef="#ctx0" brushRef="#br0" timeOffset="7480.2992">13534 4470 89 0,'-35'7'40'0,"-13"-2"1"0,6 18-2 16,-13 0-34-1,11 10 0-15,-1-1-1 0,9 6-1 16,6-2-1 0,11 1 0-16,16-6 0 0,13-7 0 15,18-11-1-15,15-8 0 0,13-11-1 16,10-12 1-1,6-6 0-15,5-8-1 16,-4-5 0-16,-6-3 0 16,-10 4 0-16,-11 2 1 15,-17 10-1-15,-11 8 0 16,-18 16 0-16,0 0 0 0,-24 16 0 15,1 11 0 1,-6 11 0-16,1 6-2 16,4 6-2-16,4-9-9 0,27 13-13 15,-2-20-15 1,25-1 0-16,15-17-2 0,32-6 0 15</inkml:trace>
  <inkml:trace contextRef="#ctx0" brushRef="#br0" timeOffset="8010.3204">14782 4492 79 0,'0'0'38'16,"-9"-21"0"-16,-5 20-2 15,-14-4-30-15,1 11 0 16,-8 1-1-16,-1 10 0 16,-4-1-1-16,8 7-1 0,3-1 0 15,10-3-1 1,15-2-1-16,11-4 0 0,15-5 0 15,12-5-1 1,12-1 0-16,1 0 1 0,4-2-1 16,-7 6 1-1,-6 3-1-15,-11 8 0 0,-18 8 1 16,-13 6-1-16,-13 5 0 0,-9 1 0 15,-7 2 0 1,0-3-2-16,1-2-2 0,6-14-2 16,20 4-12-1,6-24-17-15,13-9-4 0,15-12-2 16,19-3 0-1</inkml:trace>
  <inkml:trace contextRef="#ctx0" brushRef="#br0" timeOffset="8560.3424">15251 4486 96 0,'-14'4'39'16,"-11"1"1"-16,3 13-1 16,1 1-36-16,-6 9 0 15,2 6 0-15,2 7-1 16,0 2 0-16,6 5 0 15,1-6-1-15,6-1 1 16,2-9-1-16,6-7 0 16,7-9-1-16,4-13 1 0,9-15-1 15,3-11 1 1,4-7-1-16,3-10 1 0,3-6-1 15,-1-6 1 1,-2-1 0-16,-4 0-1 0,-2 8 0 16,-3 4 0-1,-8 9 1-15,-2 9-1 0,-1 8 0 16,-8 15 0-16,0 0 0 0,11 16 0 15,-7 4 0 1,2 4 0-16,2 3 1 0,2-1-1 16,7 2 1-1,2-6-1-15,4-4 1 0,7-6-1 16,3-10 1-1,5-8 0-15,2-8 0 0,0-2 0 16,2-7 0 0,-7-2-1-16,1-1 1 0,-10 3-1 15,-6 5 0-15,-4 5 0 16,-16 13-1-16,10-3 0 15,-10 18 0-15,-6 4-2 16,2 10 0-16,-1 3-3 16,5 12-2-16,-6-8-10 15,21 19-8-15,-10-24-7 16,23 9-7-16,-1-17-2 15,13-1 4-15</inkml:trace>
  <inkml:trace contextRef="#ctx0" brushRef="#br0" timeOffset="8970.3588">16207 4569 93 0,'-16'-24'38'0,"1"11"3"0,-15-1-2 16,6 15-32-1,-15 5-2-15,2 9 0 0,-1 5-1 16,3 10-1-16,1 0 0 0,7 3-2 16,10 0 1-1,9 0-1-15,12-6 0 0,10-4-1 16,9-9 1-1,9-8-1-15,8-9 1 0,2-9-1 16,1-8 0 0,-1-10 0-16,-3-3 1 0,-4-3-2 15,-6-1 1 1,-6 2 0-16,-8 7 0 0,-4 5 0 15,-7 6-1-15,-4 17 1 16,0 0 0-16,-18 16 0 16,6 7-1-16,-3 6 1 15,2 8-2 1,2-4 0-16,7 4-1 0,6-8-2 15,14-3-5 1,0-25-11-16,26 7-5 0,-10-29-10 16,24-1-3-16,-2-22-1 15,13-3 2-15</inkml:trace>
  <inkml:trace contextRef="#ctx0" brushRef="#br0" timeOffset="9180.3672">16871 4036 107 0,'0'0'41'0,"-39"13"0"16,13 24-1-1,-17 10-34-15,6 14-3 0,-4 9-2 16,4 4 0-16,0 6 0 16,8-1-2-16,10-4 0 15,7-11-3-15,15-8-2 16,4-27-9-16,30 3-13 15,-8-33-13-15,22-10 1 16,-3-27-1-16,14-13 1 16</inkml:trace>
  <inkml:trace contextRef="#ctx0" brushRef="#br0" timeOffset="9380.3752">17192 3873 89 0,'-29'25'42'0,"3"28"1"15,-17 8-2 1,5 20-15-16,-4 0-24 0,6 8-1 15,3 1 0 1,7-8-2-16,8-6-2 0,5-10-3 16,13 2-10-1,-7-32-11-15,23 2-14 0,-4-24 0 16,15-8-2-16,-2-16 1 0</inkml:trace>
  <inkml:trace contextRef="#ctx0" brushRef="#br0" timeOffset="10020.4008">17149 4504 89 0,'-6'16'38'0,"6"-16"0"16,1 20 1-16,-1-20-35 15,31 11-1-15,-2-13-1 16,5-4-1-16,1-4 0 15,2-4 0-15,-4-3 0 16,0-4 0-16,-10-1 0 16,-6-3 1-16,-9 1-1 15,-6 1 1-15,-7 0-1 16,-7 5 1-16,-7 4-1 15,-6 11 1-15,-5 5-1 0,-1 12 1 16,-4 8-1 0,3 9 0-16,0 6 0 0,8 3 0 15,6 3 0 1,10-3-1-16,11-4 0 0,14-9 0 15,11-9 0 1,12-10 0-16,7-8 0 0,5-6 0 16,5-10 0-1,-6-3-1-15,-4-1 1 0,-11 0 0 16,-6 3-1-16,-10 6 1 0,-20 11-1 15,0 0 1 1,0 13 0-16,-17 11 0 0,-4 6 0 16,-2 4-1-1,-2 4 1-15,2 3 0 0,4-3 0 16,5-7 0-1,6-9 1-15,10-7-1 0,-2-15 1 16,25-13 1-16,-5-9-1 16,3-11 1-16,4-9 0 15,-1-6-1-15,1-2 0 16,-3-2 0-16,-3 5 0 15,4 5 0-15,-7 9-2 16,1 8-1-16,2 11-3 16,-9-5-12-16,17 26-7 15,-15-17-4-15,24 19-7 16,-14-15-6-16,21 6-4 15,5-9 3-15</inkml:trace>
  <inkml:trace contextRef="#ctx0" brushRef="#br0" timeOffset="10690.4276">18464 4429 74 0,'0'0'39'0,"11"14"-1"16,-14-4 0 0,3 19-30-16,-8-2-2 0,1 12-1 15,-5 0-2 1,3 7 0-16,-4-3-1 0,3-1-1 15,3-4 0 1,3-11 0-16,5-4 0 0,5-11 0 16,-6-12 0-1,22-9 0-15,-8-13 0 0,5-5 0 16,-1-7 0-16,-1-6 0 15,1-5 0-15,-3-1 0 16,0 0 0-16,-1 4 0 16,0 6-1-16,-5 3 1 15,3 9-1-15,4 3 0 0,3 11-1 16,5 3-1-1,9 10-3-15,1-3-2 16,16 14-9-16,-11-15-10 0,20 16-13 16,-10-12-1-1,6 8-1-15,-8-9 3 0</inkml:trace>
  <inkml:trace contextRef="#ctx0" brushRef="#br0" timeOffset="11070.4428">19183 4399 85 0,'0'0'37'0,"-6"-14"2"15,6 14-1 1,-20 2-33-16,6 6 0 0,-8 4 0 15,-2 9-1-15,-9 7 0 0,-2 8 0 16,-7 0-1 0,4 6 1-16,-2-2-2 0,8-2 1 15,3-4-2 1,14-7 0-16,12-9 0 0,15-10-1 15,18-13 0 1,11-11 0-16,8-4-1 0,7-10 1 16,2-3 0-1,0-4-1-15,-3 0 1 0,-15 4 0 16,-10 5-1-16,-9 9 1 15,-12 4 0-15,-9 15-1 16,0 0 1-16,-18 13-1 16,2 8 1-16,2 4-1 15,0 7-1-15,5 0-1 16,9 4 0-16,3-8-2 15,17 7-3-15,-5-22-11 16,27 13-4-16,-15-26-6 0,24 12-5 16,-8-23-6-1,7 1 1-15</inkml:trace>
  <inkml:trace contextRef="#ctx0" brushRef="#br0" timeOffset="11470.4588">19640 4475 89 0,'-18'3'39'16,"-12"-1"1"-16,1 15 1 0,-6 3-36 15,3 10-1-15,-3 1 0 0,5 7-1 16,3-3-1 0,11-1 1-16,8-8-2 0,14-8 0 15,13-14 0 1,15-10 0-16,12-15-1 0,13-12 1 15,4-10-1 1,3-10 1-16,1-7-1 0,-4-2 2 16,-11-2-2-1,-6 2 1-15,-13 4-1 0,-13 9 1 16,-9 9-1-16,-10 14 1 15,-1 26-1-15,-28-4 0 16,5 28 0-16,-5 11-1 16,-1 13 1-16,-2 7-1 15,5 4 0-15,8 0-1 16,9-2-1-16,4-7-3 15,21 3-9-15,-6-27-6 16,29 12-7-16,-15-31-4 0,21 3-9 16,-6-16 0-1,7-5 2-15</inkml:trace>
  <inkml:trace contextRef="#ctx0" brushRef="#br0" timeOffset="11670.4668">20229 4398 98 0,'-2'-17'42'15,"2"17"0"1,-13-2-1-16,6 20-34 0,-10 4-5 15,-2 9-1-15,-1 6 0 0,-3 6-1 16,5 2-1 0,1-3-2-16,8 1-1 0,1-17-8 15,22 7-12 1,-14-33-10-16,29 5-6 0,-2-23-2 15,12-3 1 1</inkml:trace>
  <inkml:trace contextRef="#ctx0" brushRef="#br0" timeOffset="11830.4732">20407 4178 90 0,'-10'1'39'16,"-5"2"-3"-16,8 11 2 15,-2-3-38-15,7-1-3 16,14 12-7-16,-12-22-23 15,21 28-4-15,-7-19-1 16,7 7 1-16</inkml:trace>
  <inkml:trace contextRef="#ctx0" brushRef="#br0" timeOffset="12190.4876">20507 4347 94 0,'-6'17'40'0,"-4"-11"1"16,6 19-5 0,-8-8-29-16,2 11-2 0,-4 2-1 15,3 8-1 1,-3 1-1-16,6 2 1 0,1-4-2 15,7 0 1-15,6-9-2 0,7-11 1 16,13-12-1 0,5-11 1-16,7-11-1 0,9-13 0 15,0-7 1 1,2-10-1-16,-3-3 0 15,-2-2 0-15,-5 2-1 16,-9 9 2-16,-6 6-2 16,-11 12 1-16,-13 23 0 15,0 0-1-15,-11 11 0 0,-7 16 0 16,-4 11-1-16,-4 3-2 15,4 5-2 1,1-12-8-16,23 14-7 0,-7-29-5 16,29 10-5-1,-4-24-6-15,23-1-4 0,2-16 2 16</inkml:trace>
  <inkml:trace contextRef="#ctx0" brushRef="#br0" timeOffset="12470.4988">21144 4342 106 0,'-34'3'41'0,"6"13"0"0,-6-7-9 16,8 17-28 0,9-1-2-16,9 3 0 0,8-2-1 15,9 0 0 1,10-6-1-16,6 0 1 0,2-5-1 15,1-1 0-15,-5-1 0 16,-7 0 1-16,-11 0-1 16,-10 4 1-16,-12 2-1 15,-12 2 0-15,-4 1-2 16,-6-5-4-16,11 14-15 15,-11-24-7-15,28 10-10 16,-3-19-3-16,14 2-2 16,21-22 1-16</inkml:trace>
  <inkml:trace contextRef="#ctx0" brushRef="#br0" timeOffset="13060.5224">22160 4029 87 0,'6'-15'39'15,"-13"0"-1"1,7 15 2-16,-16 5-34 0,-2 15-1 16,-4 7-1-1,-3 15-1-15,-4 8-1 0,0 11-1 16,-2 9 1-1,5 2-2-15,4 2 0 0,6-1-1 16,10-3-2-16,6-10-2 0,13 1-5 16,-9-25-12-1,24 5-16-15,-13-20-2 0,6-5 1 16,-8-16 0-1</inkml:trace>
  <inkml:trace contextRef="#ctx0" brushRef="#br0" timeOffset="13260.5304">21796 4451 101 0,'-18'-13'41'0,"-1"0"1"16,19 13-1-16,0 0-36 16,22 1-3-16,8-2-1 15,13 1-2-15,12 0-1 16,3-5-2-16,13 4-1 15,0-10-3-15,11 10-13 16,-16-17-14-16,12 4-4 16,-13-11 0-16,2-2 1 15</inkml:trace>
  <inkml:trace contextRef="#ctx0" brushRef="#br0" timeOffset="13640.5456">22711 3888 104 0,'-15'-4'41'0,"-10"5"0"0,4 22 0 16,-17 1-35-1,6 15-3-15,-1 8-1 0,-1 10 1 16,1 5-1-16,1 8 0 0,2-1-1 16,4 1 0-1,5-4 0-15,5-6-1 0,3-9 0 16,5-8 0-1,8-7 0-15,7-9 0 0,4-13 0 16,8-10 0 0,3-8 0-16,7-8 0 15,-3-4 0-15,1-6 0 16,-1-3 0-16,-6 2 0 0,-1 3 1 15,-6 4-1-15,-5 5 0 16,-8 11-1-16,0 0 1 16,-1 15-1-16,-4 7-1 15,0-2 0 1,7 6-3-16,3-2-3 0,20 10-10 15,-7-24-6 1,31 16-6-16,-12-26-6 0,24 4-4 16,-3-9 1-16,8-3 2 15</inkml:trace>
  <inkml:trace contextRef="#ctx0" brushRef="#br0" timeOffset="14360.5744">23031 4489 113 0,'-17'-14'40'16,"-10"-5"0"-1,6 18-8-15,-8-4-27 0,1 13-2 16,0 6 0-1,0 8-2-15,2 7 1 0,3 4 0 16,1 4-1-16,6 1 0 16,3-2 0-16,8-3 0 15,10-9-1-15,7-3 0 16,10-10 0-16,5-11 0 15,7-8 0-15,3-9 0 16,1-5 0-16,1-3 0 16,-7-5 0-16,-3 0 0 15,-7 1 0-15,-7 3 0 16,-6 5 0-16,-3 7 0 15,-6 4 0-15,0 10 0 0,-11 4 1 16,-1 8-1 0,2 6 0-16,-2 5 1 0,3 6-2 15,1-1 0 1,4 3 0-16,5-8-2 0,10-2-1 15,5-7-1 1,9-2-1-16,2-17-4 0,10 7-3 16,-8-19-1-1,14 4 2-15,-15-11 1 0,5 6 5 16,-7-5 4-16,-8 4 3 0,-1 6 4 15,-12-4 6 1,-5 17-1-16,0 0 0 0,0 0 0 16,-15 11-4-1,7 9-1-15,-5 0-1 0,4 6-1 16,-2-3 0-1,6 0 0-15,0-3 0 0,8-4-1 16,-3-16 0-16,20 8 0 16,0-17 0-16,8-6-1 15,1-5 1-15,2-3-1 16,-2-1 0-16,0-3 0 15,-3 7 0-15,-6 1-1 16,-4 7 1-16,-7 6-1 16,-9 6 0-16,0 0 0 15,13 10-1-15,-12 3 0 16,0 9-3-16,-2-5-6 15,10 20-8-15,-14-23-6 0,19 19-4 16,-18-22-3 0,23 10-5-16,-5-15-6 0,9-3 3 15</inkml:trace>
  <inkml:trace contextRef="#ctx0" brushRef="#br0" timeOffset="15080.6032">24814 4112 88 0,'-11'-25'38'0,"-15"-3"1"15,-2 15 2 1,-22 4-33-16,5 15-1 0,-11 7-1 16,1 18-1-1,-11 9 0-15,0 17-2 0,0 6 1 16,6 9-2-16,5 0 0 0,13 4-1 15,12-3 0 1,15-4 0-16,20-9-1 0,16-9 1 16,16-13-1-1,11-13 0-15,10-12 0 0,4-15 0 16,1-11 0-1,-1-9 1-15,-10-6-1 0,-8-5 0 16,-12 3 2-16,-11 2-4 16,-8 5 2-16,-8 7 0 15,-5 16 0-15,-15-3-1 16,1 16 0-16,-4 7-1 15,8 9-1-15,-3 0-2 16,13 10-3-16,-1-13-9 16,28 16-6-16,-11-25-4 15,30 13-2 1,-9-25-6-16,18 3-5 0,0-15 1 15</inkml:trace>
  <inkml:trace contextRef="#ctx0" brushRef="#br0" timeOffset="15460.6184">25261 4548 101 0,'-9'-16'40'0,"9"16"1"0,-38-11-3 16,10 18-33-1,-12 3 0-15,1 10-1 0,-9 5 0 16,0 7-1-16,-2 0-1 15,7 3 0-15,12-4 0 16,8 2-1-16,13-7 0 16,12-8-1-16,16-6 1 15,11-11-1-15,13-12 0 0,5-2 0 16,4-9 1-1,-3-2-1-15,-8-3 1 16,-4 4 0-16,-8 2-1 0,-9 3 2 16,-19 18-2-1,0 0 0-15,0 0-2 0,-22 25 1 16,0 3-1-1,-3 5-2-15,2 8-2 0,-6-8-10 16,19 19-5 0,-16-24-5-16,27 12-5 0,-16-25-3 15,23 5-9 1,-8-20 2-16</inkml:trace>
  <inkml:trace contextRef="#ctx0" brushRef="#br0" timeOffset="17930.7172">582 5392 75 0,'6'-16'37'16,"-6"16"-2"-1,9-27-4-15,-9 27-24 0,0 0 0 16,10 29-1-16,-13-3-1 0,3 14-1 15,-4 7-1 1,3 13 0-16,-2 8 0 0,0 6-1 16,2 1 0-1,-1 0 0-15,2-5-1 0,2-5 0 16,-1-11 1-1,1-8-2-15,2-13 1 0,-3-9-1 16,1-12 1-16,-2-12-1 16,0 0 1-16,7-21 0 15,-5-3-1-15,2-6 1 16,2-3-2-16,-1-5 2 15,6-4-2-15,6 3-1 16,2 1 0-16,0 6 1 16,7 5-1-16,-1 7 1 15,3 9 0-15,-1 14-1 16,-1 12 3-16,-5 8-1 15,-7 12 1-15,-3 9-1 0,-13 7 2 16,-6 4-2 0,-14 4 3-16,-7-5-2 0,-10-3 0 15,-3-6 1 1,-4-10-2-16,4-13 0 0,4-12-2 15,6-20-4 1,32 10-17-16,-19-45-15 0,32 8 0 16,7-13-3-1,15 4 0-15</inkml:trace>
  <inkml:trace contextRef="#ctx0" brushRef="#br0" timeOffset="18330.7332">1118 5998 94 0,'10'16'37'0,"-10"-16"2"0,24 0-2 16,-7-12-31-16,13-1-1 15,1-11-3-15,4 5 1 16,-1-13-2-16,1 4 1 15,-6-5-1-15,-2 1 0 16,-8 0 0 0,-8 4 0-16,-11 4 1 0,-5 1-1 15,-11 7 1 1,-6 8-1-16,-9 8-1 0,-6 9 1 15,-6 10-1-15,-7 13 1 0,4 6 0 16,3 4 0 0,6 7 1-16,9-2-2 0,14-1 2 15,14-5-2 1,19-7-1-16,16-15-2 0,18-1-6 15,1-23-10 1,28 13-10-16,-15-19-9 0,16 3-2 16,-11-11-2-1,3 6 2-15</inkml:trace>
  <inkml:trace contextRef="#ctx0" brushRef="#br0" timeOffset="19380.7752">2249 5821 82 0,'-10'-22'38'16,"-3"8"-1"-16,-10-4 2 0,4 12-35 16,-14 3 2-1,-2 13-1-15,-11 6 0 0,-1 13-1 16,-5 7 1-1,5 5-3-15,5 5 1 0,8 2-1 16,19-2 0 0,15-8-2-16,24-9-2 0,18-11-2 15,26-5-3 1,5-22-18-16,27 5-14 0,1-14 1 15,7 3-2-15,-11-11 1 0</inkml:trace>
  <inkml:trace contextRef="#ctx0" brushRef="#br0" timeOffset="19800.792">2791 5867 94 0,'-17'-14'37'15,"-6"-5"2"-15,4 11-2 0,-20-4-32 16,8 10-1-16,-6 9 3 15,-3 8-1-15,-7 9 0 16,3 8-3-16,-3 5 2 16,7 5-3-16,6 0 2 15,10 0-2-15,11-8-2 16,20-6 0-16,12-11 1 15,17-10-1-15,15-11 0 16,9-11 0-16,5-9 1 0,1-8-1 16,-1-2 2-1,-8-2-2-15,-9 1-3 0,-10 8 2 16,-17 3-1-1,-6 10 1-15,-15 14 1 0,0 0 0 16,0 0 0 0,-18 18 0-16,6 8 2 0,-2 2-2 15,7 8 0 1,-1-1-2-16,10 4-3 0,8-10-3 15,17 10-10-15,-6-30-8 0,27 10-9 16,-8-25-4 0,14 0-2-16,-3-16 3 15</inkml:trace>
  <inkml:trace contextRef="#ctx0" brushRef="#br0" timeOffset="20200.808">3354 5724 97 0,'0'0'38'0,"-26"-8"2"16,13 27-1-16,-11 4-31 15,5 12-2 1,-2 7-1-16,4 8-1 0,1 0 0 16,6 6-1-1,8-7 0-15,7-4-1 0,5-9-1 16,9-8-1-1,5-11 1-15,6-11-1 0,6-14 1 16,1-10-1-16,0-8 1 0,3-12 1 16,-3-10-4-1,-1-1 1-15,-4-5-1 0,-1 2 1 16,-5 6-1-1,-8 8 1-15,-3 8-1 0,-3 10 0 16,-12 20 1 0,0 0 2-16,-13 36 0 0,-1-2-1 15,2 11 0 1,-3 3-2-16,6 9-2 0,-2-7-2 15,25 9-12-15,-10-32-8 16,29 10-5-16,-9-26-7 16,20-6-3-16,-1-15 2 15,13-10 2-15</inkml:trace>
  <inkml:trace contextRef="#ctx0" brushRef="#br0" timeOffset="20520.8208">4055 5757 97 0,'-15'-7'39'16,"-11"1"1"-16,2 14 0 0,-7 3-36 15,3 10 0 1,5 5 1-16,7 1-3 0,3 6 1 16,9 0-2-1,8-1 2-15,8-3-3 0,7-2 2 16,9-8-2-1,1-3-1-15,1-3 1 0,0-3-1 16,-3-2 1-16,-5-1 0 0,-7 3 0 16,-9 0-1-1,-8 5 1-15,-12 2 1 0,-5 4-1 16,-2 0-1-1,-3 0 0-15,4 2-3 0,-4-13-6 16,21 15-14 0,-8-27-9-16,24 3-7 0,0-13 0 15,19-2-2 1</inkml:trace>
  <inkml:trace contextRef="#ctx0" brushRef="#br0" timeOffset="20890.8356">4399 5970 105 0,'-15'22'40'16,"-3"-7"3"-16,12 3-3 16,-2-6-36-16,8-12 1 15,23 9-3-15,4-15 0 16,6-6-1-16,7-6 0 0,1-6-3 15,3-4 4 1,-2-5-4-16,-8 1 2 0,-10 2-2 16,-7 3 2-1,-16 9-2-15,-12 12 3 0,-12 6 0 16,-7 9 0-1,-7 13 2-15,2 5 0 0,0 5 0 16,5 5-1-16,11-2 0 0,11-2 0 16,12-6-2-1,11-8-6-15,18 3-10 0,1-27-6 16,27 12-6-1,-11-28-5-15,24 4-6 0,3-14-5 16,14-3 1 0</inkml:trace>
  <inkml:trace contextRef="#ctx0" brushRef="#br0" timeOffset="21420.8568">5938 5571 9 0,'7'-21'32'0,"0"0"2"16,1 6 3-16,-6-11-17 15,8 22-1-15,-14-14 0 16,4 18-4-16,0 0-4 15,6 28-3-15,-12 0-3 0,5 14-1 16,-4 11-2-16,0 9 0 16,0 10 0-16,0 3-2 15,3 2-1 1,-1-9-5-16,13 8-14 0,-10-22-17 15,13-4 0 1,-7-21-3-16,8-4 1 0</inkml:trace>
  <inkml:trace contextRef="#ctx0" brushRef="#br0" timeOffset="21620.8648">5811 5885 99 0,'-30'-14'40'15,"-1"-6"0"-15,14 15-1 0,5-8-33 16,12 13-6-1,20-12 1-15,13 1-2 0,16 0-2 16,14-7-1-16,21 3-2 16,6-15-8-16,19 15-16 15,-14-13-9-15,11 7 0 16,-18-10-1-16</inkml:trace>
  <inkml:trace contextRef="#ctx0" brushRef="#br0" timeOffset="22010.8804">6648 5324 81 0,'-26'7'40'0,"-6"6"-1"0,4 22 1 16,-8 12-30 0,5 7-5-16,0 8-2 0,4 11 1 15,-1 0 0 1,6 5-1-16,1-6 1 0,9-6-1 15,2-8 0 1,9-10-1-16,5-13 1 0,6-12-2 16,6-13 0-1,5-9-1-15,2-12 0 0,4-10 1 16,2-4-3-16,-1-4 4 0,-3-1-4 15,1 2 3 1,-8 5-3-16,-3 5 2 0,-15 18 0 16,15-6 0-1,-11 18 2-15,-4 7-3 0,0 6 2 16,0 3-4-1,8 4 3-15,0-2-5 0,12 7-8 16,-5-26-9-16,26 12-5 16,-13-30-6-16,22 3-7 15,-9-15-1-15,7-5 1 16</inkml:trace>
  <inkml:trace contextRef="#ctx0" brushRef="#br0" timeOffset="22360.8944">6940 5844 101 0,'-19'4'39'15,"17"11"2"-15,2-15-2 0,16 9-36 16,12-7 1 0,12-1-2-16,8-3-1 0,4 0 1 15,2-10-1 1,1 5-3-16,-11-7 3 0,-7 4-1 15,-14-4 0 1,-12 0-1-16,-14 0 1 0,-8 3-1 16,-9 2 2-1,-10 1 0-15,-3 9 0 0,-4 5 0 16,-3 10-1-16,3 8 3 0,2 5 0 15,6 8-1 1,7 1 0-16,12 3 0 0,11-2-2 16,12-10-3-1,19 7-10-15,-4-27-10 0,30 12-5 16,-11-27-9-1,24 4-6-15,1-15 0 0,18-2 1 16</inkml:trace>
  <inkml:trace contextRef="#ctx0" brushRef="#br0" timeOffset="22860.9144">8602 5394 86 0,'-36'-17'39'0,"4"14"-1"0,-11-8 0 16,1 17-33-1,-3 7 0-15,0 13 0 0,-3 11-2 16,-2 13 1-16,2 12-2 16,1 8 1-16,8 8 1 15,7 6-2-15,8 1 0 16,9-6-2-16,14-4 0 15,12-12-3-15,13-10-2 16,-1-21-12-16,20 5-11 16,-15-29-11-16,10-4-1 15,-11-17 0 1,-3-7 1-16</inkml:trace>
  <inkml:trace contextRef="#ctx0" brushRef="#br0" timeOffset="23680.9472">8063 5936 79 0,'-15'-3'41'0,"15"3"-1"15,0 0 1 1,30 5-12-16,2-10-29 0,15-2 4 16,6-1-4-1,12-2 3-15,6-1-3 0,2 1 2 16,-4 1-4-16,-2 1 4 15,-11 2-2-15,-9 2 0 16,-9 4 0-16,-15 1 1 16,-23-1-1-16,0 0-1 15,-2 17 1-15,-17-8 0 16,-7 1 2-16,-5 6-2 15,-6 3 2-15,1 4-2 16,3 3 2-16,0 4-1 0,10 0 1 16,8 1-2-1,7-2 1-15,15-1-1 0,12-10 0 16,8-5 0-1,12-9 0-15,5-8 0 0,3-10 0 16,4-5 0 0,-3-10 0-16,-6-3 0 0,-5-4-2 15,-6-2 3 1,-9 1-3-16,-7 0 3 0,-6 5-3 15,-9 4 3-15,0 1-3 0,-5 10 0 16,-1 2 2 0,6 15-2-16,-10-15 2 0,10 15-2 15,0 0 2 1,12 4 0-16,3-1 0 0,8-2 3 15,5 4-2 1,5-3 2-16,2 4-3 0,1 0 3 16,-2 3-2-1,-4 4-2-15,-5 4 4 0,-6 5-4 16,-9 3 3-16,-10 6-2 15,-2-1 3-15,-5 4-5 16,-6-2 4-16,1-3-2 16,-1-3 0-16,2-6 0 15,1-5 0-15,10-15 0 16,0 0 0-16,0 0 0 15,8-23 0-15,9-5 0 16,5-4 0-16,4-5 0 0,2-4 0 16,0 1 0-1,-2 1 0-15,-5 9 0 0,-1 1 0 16,-9 12-3-1,0 5 2-15,-11 12 0 0,20-8-1 16,-6 8-1 0,8 8-3-16,1-9-1 0,18 17-11 15,-9-20-1 1,19 15-6-16,-15-19-2 0,20 19-1 15,-19-15-2-15,13 5-5 0,-10 1 2 16</inkml:trace>
  <inkml:trace contextRef="#ctx0" brushRef="#br0" timeOffset="23910.9564">9836 5818 104 0,'-23'-2'38'16,"4"9"3"-16,-9-4-4 0,4 7-32 16,-5 2 0-1,3 7-1-15,-1 0 1 0,5 8-3 16,1-2 3-16,7 2-5 15,6 0 4-15,10-3-4 16,8-3 2-16,14-4-4 16,9-4-3-16,7-13-6 15,20 11-10-15,-14-25-5 16,25 16-5-16,-16-23-6 15,8 7-5-15,-10-7 2 16</inkml:trace>
  <inkml:trace contextRef="#ctx0" brushRef="#br0" timeOffset="24290.9716">10088 5968 108 0,'-21'5'41'0,"21"-5"-1"0,0 0 0 15,0 0-36 1,24 4 0-16,2-8-3 0,7-3 1 15,6 0-1-15,-1-1 0 0,2 0 0 16,-7-3-2 0,-4 0 1-16,-6 1-1 0,-4-3 3 15,-9 0-4 1,-3 0 4-16,-4-3-4 0,-6 2 4 15,-4 2-2 1,-2 4 2-16,-9 4-2 0,-7 8 0 16,-3 9 2-1,-5 9-2-15,-1 4 3 0,-1 9-3 16,3 3 2-16,9 1-2 15,10-2 1-15,12-5-2 16,16-7-3-16,14-14-3 16,21 4-11-16,-6-28-5 15,29 11-4-15,-13-28-4 16,25 9-6-16,-10-15-4 15,5 3 1-15</inkml:trace>
  <inkml:trace contextRef="#ctx0" brushRef="#br0" timeOffset="24590.9836">10882 5803 113 0,'-23'4'42'15,"-17"0"0"-15,5 10-1 0,-9-5-36 16,6 8-4 0,6 2 3-16,7 0-4 0,9 1 3 15,10-2-4 1,10-3 4-16,10-1-4 0,5-4 2 15,5 0-1-15,3-3-1 16,-2 2 1-16,-2-2-1 16,-2 0 1-16,-5 1 0 15,-6 4-1-15,-6 3 1 16,-9 4-1-16,-4-1 0 15,-7 1 0-15,-5 1-3 16,-3-3-2-16,4 8-12 16,-17-22-5-16,21 15-5 15,-16-26-3-15,20 1-10 0,-5-7 0 16,15-7 1-16</inkml:trace>
  <inkml:trace contextRef="#ctx0" brushRef="#br0" timeOffset="25871.0348">12102 5833 75 0,'-11'-12'37'15,"-4"-2"-1"1,2 8 1-16,-12-6-27 0,5 11-2 16,-12-4-1-1,0 12 0-15,-10 1-1 0,-4 12-3 16,-6 5 3-1,5 7-4-15,-2 5 3 0,6 2-5 16,7 3 4-16,11-4-4 0,12-6 2 16,14-4-1-1,14-10-1-15,15-7 1 0,12-15-1 16,9-6 1-1,7-11-1-15,2-3 1 0,2-11-3 16,-9 0 3 0,-1-3-3-16,-15 2 3 0,-7 1-3 15,-9 6 4 1,-13 6-5-16,-7 6 4 0,-1 17-1 15,-23-9 0-15,2 18 0 16,-2 11-1-16,-2 5 3 16,2 6-3-16,4 4 4 15,7-1-4-15,12-3 3 16,12-3-2-16,14-8 2 15,13-8-2-15,11-8 1 16,9-8-1-16,3-7 0 16,0-5 0-16,-2 0 1 15,-10-3-1-15,-7 2 0 16,-13 3 2-16,-8 5-2 0,-22 9 0 15,0 0 0 1,2 18 0-16,-15 6 0 0,-3 9-2 16,-2 4 2-1,-2 4 0-15,3 4 0 0,1-5 0 16,7-4-1-1,3-8 2-15,6-8-1 0,0-20 0 16,18 0 0-16,-2-20 0 0,3-8 2 16,4-11-2-1,-4-5 0-15,5-8 0 0,-5 2 0 16,-3-1 0-1,-5 5 0-15,-2 5 0 0,-3 10-2 16,-3 9 4 0,-1 7-5-16,-2 15 4 0,10-2-1 15,0 11-1 1,10 5 4-16,4 1-5 0,9 2 4 15,10 1-2-15,12-2 0 16,7-5 0-16,6-5 0 16,-1-5 0-16,-2-4 0 15,-7-5 0-15,-6-7 0 16,-15-4 0-16,-11-3 0 15,-17-1 0-15,-12-2 0 16,-13 5 0-16,-8 1 0 16,-8 6-3-16,-6 11 3 15,-4 9 1-15,-1 10 1 16,2 6-2-16,4 15 0 0,8-1 0 15,11 8 0 1,9-5 0-16,20 0 0 0,10-14-8 16,24 6-9-1,-2-25-3-15,35 12-4 0,-5-31-2 16,39 12-2-1,-4-29-2-15,25 12-1 0,-3-13 5 16,13-3-1-16</inkml:trace>
  <inkml:trace contextRef="#ctx0" brushRef="#br0" timeOffset="26411.0564">13884 5902 99 0,'5'15'37'0,"-5"-15"1"15,14 16-3-15,3-16-32 16,12-2 0-16,6-6-2 0,10-4 4 15,3-5-4 1,5-2 3-16,-4-3-3 0,-3 0 3 16,-8-5-4-1,-8 0 1-15,-12 0 1 0,-13 0-3 16,-9 3 2-1,-11 2-2-15,-7 3 2 0,-11 8-3 16,-5 11 3-16,-6 14 0 16,-2 8-1-16,-2 10 2 15,4 6 1-15,7 8-1 16,8 1 1-16,14 1-1 15,19-6 0-15,18-6-1 16,18-9 0-16,23-12-3 16,20-5-3-16,6-18-6 15,18 10-10-15,-16-25-4 16,15 15-5-16,-25-21-4 15,1 10-8-15,-23-6 4 0,-11 5 0 16</inkml:trace>
  <inkml:trace contextRef="#ctx0" brushRef="#br0" timeOffset="26901.076">14848 5819 95 0,'0'0'39'0,"-21"-3"0"16,9 6 0-1,-14 0-32-15,3 3-2 0,-12 0 0 16,-2 9-2-16,-12 1 3 0,1 6-3 15,-1 3 2 1,6 2-3-16,5-2 1 0,15 2-2 16,12-7 2-1,20-5-3-15,15-8 0 0,14-7 0 16,14-8 0-1,6-6 0-15,4-3 0 0,-2-6 0 16,-8 0-2-16,-8-1 4 16,-12 2-4-16,-10 3 4 15,-10 4-4-15,-12 15 1 16,-9-10 1-16,-9 16 0 15,-7 9 1-15,-5 11-2 16,-7 13 1-16,-3 12-1 16,-3 7 2-16,2 3 0 15,2 5 1-15,7-3-2 16,7-3 0-16,8-9 0 15,12-12 0-15,11-11 0 0,14-13 0 16,9-16 0 0,12-12-2-16,4-11-1 0,8-11 0 15,0-12-3 1,8 4-6-16,-10-19-6 0,11 15-3 15,-18-16-3 1,15 25-2-16,-24-14 0 0,15 22-5 16,-15-3-3-1,-1 4 3-15</inkml:trace>
  <inkml:trace contextRef="#ctx0" brushRef="#br0" timeOffset="27311.0924">15340 5778 110 0,'0'0'39'16,"-1"-27"2"-1,1 27-5-15,0 0-30 0,-14-1-2 16,0 14 0-16,-5 10-2 16,-9 10 1-16,3 4-1 15,-3 7 0-15,3-2 0 16,6 0 0-16,8-7-3 15,12-8 2-15,12-7 1 16,14-15-2-16,8-9 0 16,9-10-2-16,4-11 2 15,4-7-1-15,0-2 2 16,-4-3-2-16,-10 2 2 15,-5 4-2-15,-9 8 2 0,-10 7-2 16,-14 16 0 0,0 0 1-16,-12 1-2 0,1 15 3 15,-3 3-5 1,5 6 2-16,2-1-3 0,9 5-1 15,1-14-8 1,24 14-4-16,-11-23-5 0,31 12-3 16,-15-22-1-1,26 8-3-15,-11-13-7 0,7-3 1 16</inkml:trace>
  <inkml:trace contextRef="#ctx0" brushRef="#br0" timeOffset="27701.108">15966 5828 102 0,'-25'-6'38'0,"1"11"2"16,-12-2 0-1,18 13-35-15,-19 4 2 0,3 8-4 16,2 1 2-16,4 4-3 16,6-2 2-1,9-1-2-15,10-7 0 0,10-6-1 16,10-11-1-16,11-9 0 15,10-8 0-15,4-8 0 16,5-8-2-16,1-6 4 16,-4-2-4-16,-6 0 3 15,-6 3-2 1,-9 2 3-16,-11 10-3 0,-8 6 2 15,-4 14-1-15,-21 1-1 0,1 13 2 16,-1 8-2 0,-1 4 2-16,3 4-2 0,6 4 0 15,5-7-2 1,14 1-1-16,5-15-4 0,22 6-8 15,-8-27-5 1,27 9-4-16,-10-26-1 0,24 8-3 16,-12-23-6-1,15-2-2-15,-6-11 3 0</inkml:trace>
  <inkml:trace contextRef="#ctx0" brushRef="#br0" timeOffset="27881.1152">16658 5368 100 0,'-18'-12'41'15,"2"31"1"-15,-19 11-1 16,5 14-34-16,-8 18-2 15,4 7-1-15,5 3-2 16,2-1-1-16,8-1-5 0,-1-14-10 16,20 8-7-1,-14-27-5-15,21 6-6 0,-14-22-8 16,11-6-3-1,-4-15 1-15</inkml:trace>
  <inkml:trace contextRef="#ctx0" brushRef="#br0" timeOffset="32111.2844">17481 5308 53 0,'0'0'36'15,"14"-17"0"-15,-14 17-2 0,0 0-19 16,1 10-11-1,-5 3-1-15,2 11 1 16,-4 6-1-16,1 10 0 0,-3 5-1 16,2 12 0-1,-4 0-1-15,0 5 2 0,-1-1-1 16,-1 0 0-1,-1-6 1-15,4-3-1 0,-2-9 0 16,6-9 0 0,0-10 1-16,6-6-1 0,-1-18-1 15,14 8 1 1,1-21 0-16,3-3-1 0,0-7-1 15,3-5 3-15,2-4-4 0,0 0 3 16,1-5-3 0,-1 2 0-16,-1 5-1 0,-2 6 1 15,-2 3 1 1,2 10-2-16,-5 5 2 0,-1 9-3 15,0 10 3 1,-5 4 3-16,-3 8-3 0,-2-1 1 16,0 2 2-1,-5 2-1-15,-6-3 0 0,-5 0 0 16,-9-3 1-16,-3 1-3 15,-10-5 2-15,-2-2-1 16,-3-2-1-16,3-6 0 16,4-4-2-16,8-8-1 15,24 4-2-15,-8-25-2 16,36 14-16-16,-6-17-10 15,25 8-7-15,-1-8 2 16,12 7-2-16</inkml:trace>
  <inkml:trace contextRef="#ctx0" brushRef="#br0" timeOffset="32511.3004">17909 5778 80 0,'0'0'37'0,"-14"12"-1"15,9-1 0 1,-5-4-26-16,6 10-6 0,-2-1 2 15,4 6-3-15,-3 1 3 0,3 3-4 16,0-3 2 0,3 0-2-16,1-3 0 0,4-5 0 15,-6-15 0 1,21 8-1-16,-4-16 0 0,9-7 0 15,-2-8-1 1,6-5 2-16,-1-3-3 0,1 0 2 16,-1-3-2-1,-6 8 0-15,-6 5 0 0,-6 7 2 16,-11 14-1-16,0 0 0 15,0 0 2-15,-8 28-3 16,0-3 3-16,1 1-1 16,2-2 0-16,7-3-4 15,14-3 2-15,5-13-6 16,20-1-7-16,-2-28-10 15,28 6-11-15,-2-21-3 16,11-4-4-16,-4-12 2 0</inkml:trace>
  <inkml:trace contextRef="#ctx0" brushRef="#br0" timeOffset="32691.3076">18745 5246 97 0,'-22'35'39'0,"-8"12"1"15,7 19-4 1,-6 9-34-16,8 7 2 0,2 4-3 15,1-3-1-15,6 0-2 0,0-16-4 16,14 4-18 0,-10-23-13-16,12-11 0 0,-4-21-3 15,0-16 1 1</inkml:trace>
  <inkml:trace contextRef="#ctx0" brushRef="#br0" timeOffset="32861.3144">18541 5701 105 0,'-13'-22'38'16,"-4"-1"3"-16,17 23-4 15,-6-11-32-15,17 8-3 16,13 3-2-16,11-2-4 16,24 10-17-16,-6-17-11 15,24 9-9-15,-3-10-1 16,8 3-1-16</inkml:trace>
  <inkml:trace contextRef="#ctx0" brushRef="#br0" timeOffset="33341.3336">19908 5442 76 0,'9'-25'38'0,"-5"2"-1"0,-1 12 1 16,-18 5-33-16,15 6-2 15,-21 29 1-15,10 7 0 16,-9 9-2-1,0 15 1-15,-6 8 1 0,3 8-1 16,-2 1 0-16,3 3 0 0,4-7-2 16,4-6-1-1,8-4-4-15,-2-27-13 0,21 0-21 16,-9-18 0-1,10-10-1-15,-3-19-1 0</inkml:trace>
  <inkml:trace contextRef="#ctx0" brushRef="#br0" timeOffset="33531.3412">19673 5783 101 0,'-14'-6'41'0,"0"-1"-1"16,14 7 0-16,0 0-35 15,30 3-2-15,6-8-2 16,13-2-3-16,10-2-1 15,5-10-5-15,17 10-14 16,-14-18-17-16,10 3-1 16,-9-9-3-16,2 4 4 15</inkml:trace>
  <inkml:trace contextRef="#ctx0" brushRef="#br0" timeOffset="33951.358">20515 5241 92 0,'-28'10'40'0,"10"19"1"16,-15 6-1-1,7 16-33-15,-9 0-3 0,5 14 0 16,-3 2-1-16,3 2 1 0,4-3 1 16,1-2-2-1,4-7 1-15,5-6-2 0,3-9 1 16,5-8 0-1,5-10-3-15,4-8 0 0,-1-16 0 16,23 1 0 0,0-12 0-16,5-9 0 0,5-5 0 15,4-3 0 1,-3-4 0-16,1 5-2 0,-2 1 0 15,-10 11 1-15,-5 7 1 16,-4 8 0-16,-14 0 0 16,8 25 0-16,-10 0 2 15,0 2-1-15,-2 5-1 16,2-2 0-16,4 1-2 15,2-6-4-15,7 1 0 16,-11-26-12-16,40 28-5 16,-24-35-3-16,22 12-3 15,-16-23-6-15,14 2-4 16,-6-9 2-16</inkml:trace>
  <inkml:trace contextRef="#ctx0" brushRef="#br0" timeOffset="34311.3724">20757 5780 99 0,'-10'-17'38'0,"10"17"1"16,-11-3-1-1,11 3-33-15,6 15-1 0,6-2-1 16,9 3 0-16,6-1 1 0,8 1-2 16,4-6 2-1,4-3-3-15,3-3 0 0,-4-7 0 16,0-4 1-1,-6-4-2-15,-9-4 1 0,-11-8 0 16,-8-4-3 0,-10 0 2-16,-11 0-1 0,-9 2 1 15,-8 6-3 1,-8 9 4-16,-4 13-3 0,-4 12 2 15,-1 13 3-15,3 8 0 16,8 8-1-16,10 3 1 16,7 3-1-16,14-6 1 15,17-9-3-15,15-5-6 16,4-22-12-16,35 7-6 15,-16-32-4-15,27 4-6 16,-5-19-8-16,20-4-3 16,6-13 4-16</inkml:trace>
  <inkml:trace contextRef="#ctx0" brushRef="#br0" timeOffset="35251.41">21806 5762 97 0,'10'-10'36'15,"-8"-6"3"1,-2 16-4-16,0 0-30 0,0 0-2 16,0 0 0-1,-4 17 0-15,-10 7 1 0,-5 10 0 16,-1 1-1-1,1 4-1-15,-1-5 1 0,5 2-2 16,2-8 1-16,5-5-1 16,8-12 0-16,0-11 0 15,19-7 0-15,-1-10 0 0,5-8-3 16,4-9 4-1,0-3-4-15,1-2 3 16,-4-4-2-16,-1 5-1 16,-8 3 1-16,-1 5-1 15,-5 4 3-15,-4 8-3 16,0 4 2-16,-5 14-2 15,0 0 2-15,0 0 0 0,0 0 0 16,12 19 1 0,-2-4-1-16,3 2 2 0,7-2-1 15,6-2 2 1,6-2-3-16,5-5 3 0,5-6-1 15,2-8-1 1,0-6 0-16,0-1-1 0,-4-6 1 16,-4 1-2-1,-7 1 2-15,-6 1-3 0,-5 6 3 16,-4 3-1-16,-14 9 0 0,0 0 0 15,3 27 0 1,-11-1 2-16,-2 8-1 0,-1 5 0 16,2 5-2-1,2 1-1-15,9 5-3 0,4-20-8 16,25 11-7-1,-9-28-6-15,34 8-4 0,-10-25-4 16,24-3-7-16,-5-9 3 16,7-8 2-16</inkml:trace>
  <inkml:trace contextRef="#ctx0" brushRef="#br0" timeOffset="35631.4252">22965 5668 104 0,'-25'-3'39'15,"-11"-1"1"-15,3 14 0 16,-11 3-33-16,5 6-1 15,-4 2-2-15,5 8 0 0,-2 6 0 16,6 0 0 0,5 3-1-16,7-4-3 0,11-3 0 15,15-3 0 1,13-12 0-16,12-6 0 0,10-10 0 15,10-10 0 1,3-6 0-16,6-10 0 0,-3-1 0 16,-7-7 0-1,-6 0 0-15,-8 2 0 0,-9 4 0 16,-9 3 0-16,-7 7 0 0,-9 18 0 15,0 0 0 1,-17 5 0-16,1 15 0 0,-4 5-2 16,6 9-1-1,2 0-2-15,8 7-2 0,1-17-8 16,26 16-5-1,-9-27-5-15,32 13-3 0,-8-27-2 16,22 1-9-16,0-14 3 16,6-4 1-16</inkml:trace>
  <inkml:trace contextRef="#ctx0" brushRef="#br0" timeOffset="35981.4392">23591 5609 110 0,'-26'5'41'16,"-16"1"0"-16,4 18 0 15,-8-4-37-15,5 7 1 0,4 3-3 16,8 1 1 0,12-1 0-16,15-2-1 0,19-4-1 15,8-7 1 1,15-2-2-16,3-3 0 0,1-3 0 15,2-3 0 1,-11 1 0-16,-9-1 0 0,-12 5 0 16,-12 0 0-1,-13 2 0-15,-7 3 0 0,-14 1 0 16,2 3 0-16,-3 0 0 0,1-3-2 15,11-2-2 1,8-9-4-16,26 6-10 0,-3-27-6 16,35 10-3-1,-5-25-5-15,30 4-7 0,2-13-2 16,10-1 3-1</inkml:trace>
  <inkml:trace contextRef="#ctx0" brushRef="#br0" timeOffset="36281.4512">24079 5578 115 0,'-41'-5'42'0,"-2"16"0"15,-8-3-1-15,5 11-38 16,9 2-1-16,16 7-1 16,11-3-1-16,15 0 2 15,14 1-2-15,10-5 1 16,6-1-1-16,5-4 1 15,0 3 0-15,-8-3 0 0,-9 2 2 16,-10 1-3 0,-13 4 0-16,-12 5 0 0,-14 2 0 15,-8 0 0 1,-6 1 0-16,-2-5 0 0,1 3-2 15,-2-14-9 1,14 10-10-16,-14-25-6 0,26 12-4 16,-10-21-10-1,6 1-4-15,-4-10 3 0</inkml:trace>
  <inkml:trace contextRef="#ctx0" brushRef="#br0" timeOffset="37191.4876">896 7049 72 0,'10'-12'39'0,"-7"-3"0"16,-3 15 0-16,0-12-15 15,0 12-19-15,-6 22-2 16,3 0-1-16,-7 11 0 16,1 9-1-16,1 7-1 15,-1 6-1-15,2 0 0 16,-1-4-2-16,11 1-6 15,-7-25-17-15,22 0-11 16,-3-26-3-16,13-14 1 0,-5-19 1 16</inkml:trace>
  <inkml:trace contextRef="#ctx0" brushRef="#br0" timeOffset="37351.494">928 6650 113 0,'-36'-27'36'15,"1"5"2"1,11 25-12-16,12 1-27 0,12-4-4 15,24 25-20-15,8-14-12 0,20 9-1 16,8-5 1 0,11 6-1-16</inkml:trace>
  <inkml:trace contextRef="#ctx0" brushRef="#br0" timeOffset="37691.5076">1638 6925 113 0,'-26'8'38'0,"-7"-4"1"15,1 14-9-15,1-7-27 16,4 5 0-16,3-1-1 16,4 5 0-16,6 1-1 15,10 3 0-15,4-3 0 16,10-3-1-16,6 1 0 15,5-1 0-15,2 0 0 16,3 0 0-16,-3 0 1 0,-7 5 0 16,-3 1 0-1,-12 3-1-15,-11 2 1 0,-9 4-1 16,-10 0 1-1,-7-1-2-15,-1-2 0 0,0-8-6 16,13 4-13 0,-6-22-11-16,30-4-10 0,0 0 0 15,31-16-1 1</inkml:trace>
  <inkml:trace contextRef="#ctx0" brushRef="#br0" timeOffset="38351.534">3281 7002 100 0,'9'-15'38'0,"-14"-2"2"0,5 17-2 15,-30-19-34-15,9 17 0 0,-7 3-1 16,-2 9 0 0,-6 5 0-16,3 6-1 0,1 1 0 15,6 2-1 1,6 2 0-16,8-7 0 0,12-1-1 15,12-6 0 1,11-4 0-16,11-4 0 16,7-3 1-16,3 0-1 15,3-3 0-15,-4 3 1 0,-6 2 0 16,-8 7-1-16,-15 2 1 15,-10 7 0 1,-15 6-1-16,-10 2 1 0,-5 3 0 16,-4-3-2-16,1 0 0 15,0-4-3-15,11-4-1 16,5-14-10-16,28 5-10 15,-6-23-9-15,29 0-5 16,1-12-2-16,14 0 2 0</inkml:trace>
  <inkml:trace contextRef="#ctx0" brushRef="#br0" timeOffset="38961.5584">3761 6992 108 0,'0'0'39'15,"-20"3"1"1,8 10-2-16,-5-2-34 0,1 8-1 15,-4 3-1-15,1 6 1 16,-1 2-1-16,3 3-1 16,-2 0 1-16,1-1-1 15,3-4 1-15,3-4-2 16,3-5 1-16,2-8-1 15,7-11 1-15,0 0 0 16,9-16-1-16,5-8 0 16,4-8 1-16,4-5 0 15,2-8-1-15,1 0 1 16,-1-1-1-16,0 4 0 0,-6 5 1 15,-4 10-1 1,-4 5 0-16,-1 10 0 0,-9 12 0 16,0 0 0-1,10 15 0-15,-8 4 0 0,1 5 0 16,5 0 0-1,1 4 0-15,5-4 0 0,2-5 0 16,8-6 1-16,7-11 1 0,7-7-2 16,5-11 0-1,2-7 0-15,0-3 0 0,-2-3 0 16,-5 0 0-1,-7 3 0-15,-6 6 0 0,-9 7 0 16,-16 13 0 0,13-3 0-16,-16 16 0 0,-1 8 0 15,-3 9 0 1,2 4 0-16,1 8 0 0,-1 2 0 15,8 2-2-15,2-1-2 16,11-2-4-16,2-17-5 16,20 10-8-16,-10-27-3 15,24 12-3-15,-13-26-3 16,20 5-3-16,-10-15-5 15,3 0 3-15</inkml:trace>
  <inkml:trace contextRef="#ctx0" brushRef="#br0" timeOffset="39361.5744">4726 7086 95 0,'-5'-29'37'0,"-2"11"3"0,-15-3-1 15,6 10-27 1,-13 4-7-16,-1 10 0 0,-4 9-1 16,1 8 0-1,-3 7-1-15,2 3 0 0,5 1-1 16,9 1 0-1,6-4-1-15,9-5 0 0,13-8-1 16,12-8 2-16,10-11-2 0,8-5 0 16,9-8 0-1,2-8 0-15,1-3 0 0,-1-4 0 16,-6 0 0-1,-6 4 0-15,-11 0 0 0,-6 7 0 16,-7 6 0 0,-13 15 0-16,0 0 0 0,0 0 0 15,-11 19 0 1,2 4 0-16,1 8 0 0,-1 1 0 15,5 5-4-15,2-3 1 16,8-2-3-16,1-13-4 16,19 7-9-16,-11-29-4 15,28 8-3-15,-14-29-2 16,26 3-1-16,-10-22-8 15,10-5 0-15,-1-9 5 16</inkml:trace>
  <inkml:trace contextRef="#ctx0" brushRef="#br0" timeOffset="39581.5832">5397 6573 109 0,'-10'-24'41'15,"10"24"-1"1,-34 9 1-16,12 19-37 0,-7 14 0 16,0 12-1-1,0 13-1-15,2 9 1 0,0 4-2 16,7 0 0-1,6-5-2-15,4-5 0 0,8-9-3 16,9-16-1-16,10-12-4 0,2-29-10 16,30-4-6-1,-13-31-5-15,24-4-6 0,-5-22-4 16,9-12 2-1,-5-12 2-15</inkml:trace>
  <inkml:trace contextRef="#ctx0" brushRef="#br0" timeOffset="39771.5908">5726 6491 90 0,'-10'-9'39'0,"-15"11"3"0,-2 29 0 15,-13 8-16-15,4 20-21 16,1 7-3-16,5 8 1 16,3 3-2-16,6-2 0 15,10-2-3-15,5-8-2 16,14 6-8-16,-12-26-10 15,26 10-6-15,-17-28-5 16,19-3-8-16,-1-13-2 16,6-7 3-1</inkml:trace>
  <inkml:trace contextRef="#ctx0" brushRef="#br0" timeOffset="40391.6156">5730 7090 103 0,'4'19'40'0,"-4"-19"0"15,24 13-2-15,-1-19-34 16,10-3-2-16,4-8-1 15,4-5-1-15,5-4 0 0,-3-3 0 16,-2-1-1 0,-11 0 1-16,-5 2 0 15,-10 1 0-15,-12 4 1 16,-9 9 0-16,-9 2 0 15,-10 8 0-15,-3 9 0 16,-3 6 0-16,-5 7 0 16,6 6 0-16,1 5 0 0,13-1 0 15,6 1 0 1,10-2 0-16,11-3 0 0,7-3-1 15,11-7 1 1,6-4-1-16,4-7 1 0,2-1-1 16,-2-4 1-1,2 0-1-15,-3 1 1 0,-3-1-1 16,-6 3 0-1,-4 5 0-15,-10 4 0 0,-3 6-1 16,-10 8 0-16,-6 5 1 0,-6 0-1 16,-2 2 0-1,-3 0 1-15,-1-7 0 0,3-4 2 16,1-8 0-1,12-12 0-15,0-18 0 0,8-2 0 16,9-14 1 0,4-9-1-16,6-3-2 0,4-3 0 15,4-1 0-15,-3 2 0 16,0 4 0-16,-1 10-2 15,-3 6-2-15,0 13-6 16,-9-4-9-16,16 24-3 16,-15-17-4-16,21 24-3 15,-9-15-2-15,22 13-7 16,-2-6 0-16,11 1 3 15</inkml:trace>
  <inkml:trace contextRef="#ctx0" brushRef="#br0" timeOffset="40561.6224">7108 7025 125 0,'-18'14'45'15,"-8"-12"-2"1,9 3-1-16,2-9-42 0,3-4-3 16,12 8-12-1,-20-11-7-15,20 11-6 0,-17 0-7 16,17 0-8-1,-34 10-2-15,5-1 2 0</inkml:trace>
  <inkml:trace contextRef="#ctx0" brushRef="#br1" timeOffset="116334.6532">7739 7070 68 0,'8'-12'36'0,"-3"-1"-1"16,-5 13 2-1,4-20-28-15,-4 20-3 0,0 0-1 16,2 25-2 0,-13 1 0-16,1 12-1 0,-10 11 0 15,-2 10 0 1,-2 5 0-16,-3 5-1 0,-1-5 1 15,4 1-1 1,4-9 1-16,3-7-2 0,8-17 2 16,6-10-1-16,3-22 0 15,14-9 0-15,3-19 0 16,8-17 0-16,0-12 0 15,7-13 1-15,-3-6-2 16,-1-7 1-16,-1 2 0 16,-6 5-1-16,-4 7 1 15,-5 15-1-15,-5 12 1 16,-2 14 0-16,-4 10-1 15,-1 18 1-15,0 0-1 16,4 25 1-16,1 1-1 0,5-1 0 16,4 2 0-1,8 1 1-15,8-6-1 0,10-7 1 16,6-11 0-1,5-10 0-15,4-9 1 0,1-8-1 16,-4-4 1 0,1-3-1-16,-11-3 0 0,-7 7 0 15,-10 4 0-15,-6 7-1 0,-6 9 1 16,-13 6-1-1,5 37 0-15,-10 5 0 0,-4 15 0 16,-3 16-2 0,1 10 2-16,0 8-1 0,4 8-2 15,3-9-3 1,17 2-14-16,-7-25-19 0,22-6-3 15,1-27 2 1,12-9-2-16</inkml:trace>
  <inkml:trace contextRef="#ctx0" brushRef="#br1" timeOffset="119474.7788">8777 7351 72 0,'0'0'32'0,"0"0"1"0,0 0 0 15,1 18-30 1,-2 0-1-16,-4 4 0 0,2 7 0 16,-5 4 0-16,1 8 1 0,-1-2-1 15,1 3 0 1,-1-6 0-16,3-2 0 0,1-9 0 15,3-4 1 1,-1-11-1-16,2-10 1 0,0 0 0 16,12-21-1-1,-8-5 0-15,3-6 0 0,-1-6 1 16,3-5-2-1,-2-2 0-15,2-1-1 0,-2 3 0 16,0 6 2-16,-1 8-2 16,-2 12 0-16,-2 6 1 15,-2 11 0-15,7 16 0 16,-6 10 1-16,1 12-1 15,5 7-1-15,0 4 0 16,5 1 2-16,4 2-3 16,-1-4 2-16,5-12-1 15,3-7 0-15,1-10 1 0,3-13 0 16,-4-15 1-1,-2-12 0-15,-1-11 0 0,-4-8-1 16,-8-6 1 0,-3-5-1-16,-5-3 0 0,-5 2 0 15,-2 8-1 1,-1 7-1-16,-1 10-2 0,-3 4 0 15,12 23-5 1,-9-15-20-16,17 32-12 0,-2-1 0 16,11 11 0-16,-2-2 0 0</inkml:trace>
  <inkml:trace contextRef="#ctx0" brushRef="#br1" timeOffset="119864.7944">9413 7580 89 0,'-6'-11'38'0,"-11"-3"0"16,3 13 1-16,-14 7-31 15,4 9-1-15,-9 6-2 16,7 9-1-16,-1 1-1 15,8 1-1-15,6 0 0 16,13-4-1-16,9-8 0 16,10-11 1-16,10-9-2 15,10-8 1-15,1-9 0 0,1-8-1 16,-3-2 1-1,-4-4 0-15,-8 2-1 0,-6 1 1 16,-8 6-1 0,-8 5 1-16,-4 17-1 0,0 0 0 15,-18 3-1 1,8 13 0-16,5 10-3 0,-6-3-4 15,16 17-19 1,-10-11-14-16,12 8 1 0,-2-9-2 16,6 4 1-16</inkml:trace>
  <inkml:trace contextRef="#ctx0" brushRef="#br1" timeOffset="120182.8112">7840 8155 92 0,'-49'20'38'0,"19"-13"2"16,30-7-1-16,19-2-35 16,40-8-1-16,38-14 0 15,35-6 0-15,32-9 0 0,30-4 0 16,24-7-2-1,15 0 0-15,4 4-2 16,-5 4-2-16,-17 20-5 16,-36 3-29-16,-20 17-3 15,-45 6 0-15,-33 15-1 16</inkml:trace>
  <inkml:trace contextRef="#ctx0" brushRef="#br1" timeOffset="124520.0259">10871 7482 98 0,'0'0'39'0,"20"-6"0"0,-4-6-2 16,11 5-35-1,2-4-3-15,8-5-3 0,10 7-6 16,-7-6-25-1,7 5-2-15,-7 1-1 0,-6 7-1 16</inkml:trace>
  <inkml:trace contextRef="#ctx0" brushRef="#br1" timeOffset="124690.0327">11000 7674 118 0,'0'0'43'0,"5"14"0"15,15-34-2 1,16-4-41-16,18-1-6 0,1-22-23 15,20 11-13-15,-11-11 1 16,2 8-3-16,-15 0 1 16</inkml:trace>
  <inkml:trace contextRef="#ctx0" brushRef="#br1" timeOffset="139130.6103">8051 8666 67 0,'9'-20'35'15,"-1"2"-2"-15,6 7-4 0,-16-2-25 16,2 13 1-1,-3-13-1-15,3 13 1 0,0 0-1 16,-14 7 0 0,14-7-2-16,0 0 1 0,-9 14-2 15,13 0 2 1,0-2-1-16,3 10-1 0,1 7 2 15,0 9-1 1,-2 8 0-16,-2 5-1 0,-3 4 1 16,-4 2-1-16,-1-2 0 15,-1-2 0-15,-2-9-1 16,3-12 0-16,-1-6 0 15,5-9 2-15,0-17-1 16,0 0 0-16,0 0 0 16,14-14 0-16,-13-4 0 15,4 3 1-15,-2-5-1 16,-3 5-1-16,0 0 1 15,-2 5-1-15,2 10 1 16,0 0-1-16,-12 0 0 0,8 11 0 16,0 4 0-1,-1 4 0-15,4 3 0 0,-1 4 0 16,0 3 0-1,2 3 0-15,0 0 0 0,0 1 0 16,-1-3 0 0,-1 0 0-16,1-5 1 0,0-6-1 15,-1-8 1-15,2-11 0 0,-3-21 0 16,7-8 0-1,2-18 1-15,5-10-1 0,4-16-1 16,3-11 1 0,4-9-2-16,8-1 2 0,1 4-1 15,2 6 0 1,-2 10-1-16,-2 13 2 0,-1 14-1 15,-1 13-1 1,1 13 1-16,3 8-3 0,10 9-2 16,0-6-8-16,19 15-24 15,-5-8-4-15,14 8 1 16,-2-8-2-16</inkml:trace>
  <inkml:trace contextRef="#ctx0" brushRef="#br1" timeOffset="140570.6679">8937 9041 81 0,'2'-13'36'0,"-2"13"-2"15,4-17-4-15,-4 17-25 16,0 0-2-16,1 17-1 15,-5 3 0-15,1 6 0 16,-2 9-1-16,-2 6 1 16,-1 5-1-16,0 2 1 15,0-1-1-15,0-4 0 16,3-8 0-16,2-5 1 15,3-10-1-15,2-10 0 16,-2-10 1-16,14-17 0 16,-6-10 0-16,2-7 0 0,-1-8 0 15,2-4 0 1,-2-5-1-16,-2 0 1 0,1 2-1 15,-2 5-1 1,-5 10 1-16,3 7 0 0,-4 6-1 16,0 12 1-1,0 9-1-15,7 13 1 0,-1 11-1 16,3 10 0-1,2 4 0-15,4 8 1 0,8 2-1 16,1-2 0-16,4-4 0 0,4-9 1 16,1-11-1-1,0-11 2-15,-3-17-1 0,1-13 1 16,-5-11 0-1,-3-9-1-15,-7-8 1 0,-3-5-1 16,-5-1-1 0,-5 2-1-16,-6 6 0 0,-4 12-2 15,0 10 0-15,-2 4-3 16,9 19-3-16,-14-4-18 15,22 21-13-15,-4 0 1 16,10 14-2-16,0-3 3 16</inkml:trace>
  <inkml:trace contextRef="#ctx0" brushRef="#br1" timeOffset="141100.6891">9664 9064 63 0,'0'0'36'0,"-15"4"-1"16,15-4 1-16,-18-1-24 0,18 1-4 16,-17 1-1-1,17-1-2-15,-18 7 0 0,18-7-1 16,-23 18-1-1,10-3 0-15,-2 4-1 0,1 7 1 16,-1 1-1 0,3 2-1-16,4-2 1 0,6-2-1 15,3-7 0-15,7-3 0 16,6-11 0-16,6-8 0 15,4-7 0-15,4-5 0 16,-1-5-1-16,2 0 1 16,-5-2 0-16,-4 4-1 15,-4-1 1-15,-6 5-1 16,-10 15 1-16,11-12-1 15,-11 12 0-15,0 11 0 16,0 4 0-16,-3 6 1 16,4 2-2-16,1 3 1 0,5 4-3 15,0-8-4 1,16 7-24-16,-7-18-9 0,9 0 0 15,0-15-2 1</inkml:trace>
  <inkml:trace contextRef="#ctx0" brushRef="#br1" timeOffset="141250.6951">10139 9183 94 0,'0'0'42'0,"-21"5"0"0,11 0-2 16,-10-10-24-1,2 1-23-15,18 4-31 0,-19-12-3 16,19 12-1-1,-8-17 0-15</inkml:trace>
  <inkml:trace contextRef="#ctx0" brushRef="#br1" timeOffset="146060.8875">2462 10910 76 0,'13'-17'35'16,"0"9"0"0,-13 8 0-16,27 13-31 0,-24 23-1 15,4 18-1-15,-7 19 1 0,1 22 0 16,-8 13-1-1,0 12 0-15,-4 4-1 0,0-5-4 16,3-9-1 0,2-23-9-16,14-11-24 0,4-33 0 15,12-20-1 1,4-30-2-16</inkml:trace>
  <inkml:trace contextRef="#ctx0" brushRef="#br1" timeOffset="146280.8963">2491 10911 102 0,'-20'-1'40'16,"7"-3"1"-16,26 10-2 15,4-13-36-15,28 3-2 16,18-7 0-16,12 0-1 15,14-2-1-15,3-2-5 16,7 12-28-16,-16-7-5 0,-2 13 0 16,-18-1-3-1</inkml:trace>
  <inkml:trace contextRef="#ctx0" brushRef="#br1" timeOffset="146460.9035">2553 11294 94 0,'-43'24'40'15,"34"-3"0"-15,9-21-1 0,58-10-39 16,11-8-1 0,25-8-3-16,23 0-4 0,5-11-29 15,17 7-2 1,-10 0 1-16,1 12-3 0</inkml:trace>
  <inkml:trace contextRef="#ctx0" brushRef="#br1" timeOffset="146670.9119">3888 11236 91 0,'0'0'42'16,"-18"-2"1"-16,18 2-2 15,14-31-32-15,10 7-7 16,13-2-3-1,10 0 0-15,10 2-3 0,-2-1-4 16,13 18-31-16,-13-2-1 0,-2 16-1 16,-15-2-2-1</inkml:trace>
  <inkml:trace contextRef="#ctx0" brushRef="#br1" timeOffset="146850.9191">3804 11476 98 0,'-57'24'41'16,"27"1"1"-16,16-23-2 15,14-2-39-15,49-22 0 16,24-3-4-16,22-1-2 16,8-15-18-16,30 5-17 15,11-8 0-15,16 8-3 16,-4-3 2-16</inkml:trace>
  <inkml:trace contextRef="#ctx0" brushRef="#br1" timeOffset="147580.9483">5386 11154 67 0,'-14'-15'40'0,"0"-4"1"16,9 7 0 0,-6-3-20-16,11 15-19 0,0 0-1 15,0 0 0-15,-3 27 0 16,2 6 0-16,-8 6 0 15,3 8-1-15,-4 1 1 16,0 2 0-16,-1-5 0 16,3-7 1-16,1-10-2 15,4-9 1-15,3-19 0 16,0 0 0-16,17-7 0 15,-7-15-1-15,1-9 1 16,0-4-1-16,-2-4 1 16,1-1-1-16,-4 2 1 0,-1 7-1 15,-2 8 0 1,-2 4 0-16,-1 19 1 0,0 0-1 15,10 2 0 1,-1 13 0-16,5 3 0 0,5-1 0 16,8 0 1-1,8-1-1-15,10-5 0 0,7-9 1 16,6-9 0-1,3-8 0-15,2-4 0 0,-2-4 0 16,-6-4-1-16,-7 4 1 0,-6 0 0 16,-13 8-1-1,-10 7 0-15,-5 9 0 0,-10 9 1 16,-5 11-1-1,-5 9 0-15,-1 9 0 0,-2 9 0 16,1 3-1 0,1 6 0-16,0-4-2 0,11 1-3 15,0-16-6-15,20 6-15 16,-5-23-15-16,15-7 1 15,-1-21-2-15,14-7 1 16</inkml:trace>
  <inkml:trace contextRef="#ctx0" brushRef="#br1" timeOffset="148020.9659">6445 11144 97 0,'-13'9'40'15,"13"-9"3"1,0 0-3-16,0 0-36 0,15-9-1 15,11-1-1 1,2 2 0-16,1-2 0 0,1 8-1 16,-2 4 1-1,-5 10-2-15,-6 7 1 0,-10 13 0 16,-5 8-1-1,-5 6 0-15,-3 6 1 0,-4 3-1 16,0-2 0-16,5-3 0 0,0-7 0 16,6-11 1-1,8-11-1-15,11-14 0 0,3-15 1 16,13-13 0-1,2-14 0-15,5-10-1 0,-2-6 2 16,0-6-2 0,-6-1 1-16,-1 0-1 0,-9 8 1 15,-2 7-1-15,-9 7 0 16,1 9 1-16,-1 6-1 15,0 5 0-15,4 5-2 16,2 3 0-16,8 5-8 16,-5-12-5-16,23 13-16 15,-15-17-11-15,9 4-1 16,-4-11 0-16</inkml:trace>
  <inkml:trace contextRef="#ctx0" brushRef="#br1" timeOffset="148370.9799">7278 10635 93 0,'-19'-9'42'0,"19"9"1"16,-9-19-2-1,24 6-25-15,5-3-12 0,5 0-1 16,1 5-1-1,2 8 0-15,-4 10-1 0,-3 8 0 16,-11 9-1-16,-12 11 0 0,-10 8 0 16,-10 6 0-1,-2-1 0-15,-4 0 0 16,0-6 1-16,9-6-1 15,9-13 0-15,16-10 0 16,19-16 1-16,16-8-2 16,16-6 0-16,10-5-2 15,10 3-5-15,-5-13-7 0,11 23-12 16,-26-7-16-1,-5 16 2-15,-24 0-3 0,-12 13 2 16</inkml:trace>
  <inkml:trace contextRef="#ctx0" brushRef="#br1" timeOffset="148921.0019">4482 12137 90 0,'-13'13'40'16,"15"5"2"0,-2-18-4-16,33 6-35 0,29-14-2 15,33-8 1 1,35-11-1-16,30-9 1 0,34-10 0 15,28-8 1 1,17-5-2-16,12-1 0 0,5 3 0 16,-3 5 0-16,-9 7-1 0,-9 4 1 15,-18 11-2 1,-16 3-3-16,-18 9-4 0,-35-7-16 15,-15 13-18 1,-33-4 1-16,-29 7-1 0,-34-2 0 16</inkml:trace>
  <inkml:trace contextRef="#ctx0" brushRef="#br1" timeOffset="149471.0239">6438 12049 64 0,'-3'22'39'0,"-3"-3"0"15,7 13 0 1,-10 2-26-16,11 11-10 0,-2 5 0 16,0 11-1-16,-2 1 0 0,-2 3 0 15,-2-2-1 1,5-6 1-16,-5-10 0 0,3-9-1 15,-2-10 2 1,5-15-1-16,0-13 0 0,10-22 0 16,-1-12 0-1,4-8 1-15,-3-10-1 0,3-8-1 16,-2-7 1-1,6 1 0-15,-8 5-1 0,2 9 1 16,0 6-1-16,3 7 0 16,6 7 0-16,7 5 0 15,8 9-1-15,7-1-2 16,18 11-5-16,-3-12-7 15,23 22-12-15,-13-14-18 16,19 5 0-16,-4-3-2 16,11-1 1-16</inkml:trace>
  <inkml:trace contextRef="#ctx0" brushRef="#br1" timeOffset="150551.0671">3000 10482 55 0,'-48'-45'38'15,"-3"13"-4"-15,-13 10 1 16,-6 28-16-16,-14 8-15 15,-9 25 1-15,-11 16-1 16,-5 30 2-16,-15 22-5 16,-2 27 3-16,-8 18-1 15,18 18 1-15,17 10-2 16,33 8-1-16,32-8 1 15,40-13-3-15,46-31 2 16,42-31-1-16,45-40 0 16,29-41-2-16,21-48 3 0,17-40 1 15,-6-31-1 1,-12-23 0-16,-25-14 1 0,-28-8 0 15,-37-2 1 1,-35 4 1-16,-41 5-3 0,-42 7 0 16,-33 8-1-1,-27 5-1-15,-19 14-2 0,-14 11 0 16,-5 23-7-1,-11-1-17-15,21 27-13 0,12 8 0 16,29 17-2-16,17 6 2 0</inkml:trace>
  <inkml:trace contextRef="#ctx0" brushRef="#br1" timeOffset="150971.0839">2516 9749 93 0,'8'-16'38'15,"-8"1"1"1,14 21-4-16,-19 5-27 0,5 17-1 16,-7-1-1-1,9 8 0-15,4-10-1 0,21-10 0 16,19-25-2-1,28-34 0-15,39-40-2 0,33-38-5 16,37-21-11-16,7-35-23 16,18-15-7-16,-5-13 1 15,-8 0-2-15</inkml:trace>
  <inkml:trace contextRef="#ctx0" brushRef="#br1" timeOffset="153611.1895">7400 10458 63 0,'-33'-2'33'16,"-3"-1"0"-1,-4 10-6-15,-15-4-21 0,-3 14-3 16,-10 7-1-16,-4 12 2 0,-5 8-2 16,-3 12 2-1,-8 4-1-15,3 12 1 0,0 0-1 16,11 8-1-1,4-6 1-15,12 6-1 0,6-6 0 16,12 2-2 0,11 0 0-16,14-1 0 0,14-4 0 15,16-6 2-15,21-6-1 16,20-8 1-16,21-17-1 15,26-14 1-15,18-20-1 16,18-20 1-16,11-18-1 16,14-18 0-16,1-16-1 15,-1-12 1-15,-14-10 0 16,-13-5 1-16,-23-10-1 15,-25 4 1-15,-28-3-1 16,-31 5 1-16,-30 4-1 16,-25 11 1-16,-29 11 0 0,-21 16-2 15,-18 22 1 1,-15 18-1-16,-6 27-1 0,-6 18-2 15,4 17-1 1,1 3-12-16,31 17-23 0,13-8 0 16,29 3-2-1,20-14 1-15</inkml:trace>
  <inkml:trace contextRef="#ctx0" brushRef="#br1" timeOffset="154011.2055">8292 10561 98 0,'0'0'40'0,"12"28"0"0,-22-1-5 16,4 19-29-16,-7 1-2 0,4 2 0 15,2-4 0 1,15-10 0-16,19-23 0 0,25-28-1 15,34-36-1 1,34-35-4-16,37-21-2 0,6-35-34 16,26-14-4-1,-13-15-2-15,-9 3 1 0</inkml:trace>
  <inkml:trace contextRef="#ctx0" brushRef="#br1" timeOffset="177542.1467">5940 10604 28 0,'-44'-4'25'16,"5"4"0"0,-7-4 1-16,8 1-19 0,-2 5-3 15,-1-2 0-15,3 8 0 16,-4-3 0-16,3 9 1 15,-3-4 0-15,5 10 0 16,-5-4 0-16,9 8-1 16,-3 0-1-16,6 4 0 15,1 1-2-15,3 6 0 16,3 4-1-16,1 2 0 15,-2 3 0-15,6 4-2 0,-1 3 2 16,0 3-1 0,2-1 0-16,3 3 0 0,3-3 1 15,3 3-2 1,4-2 2-16,1 1 1 0,3-4-1 15,3 2 0 1,-1-2 0-16,4 1 2 0,-3 3-2 16,1 2-1-1,-2-2 2-15,0 4-1 0,-5 1 1 16,3 1 0-16,-4 3 0 0,3-1-1 15,1-3 1 1,4 0 1-16,0-5-1 0,7 0 0 16,-1-7-1-1,5 2 1-15,5-5-1 0,3-3 0 16,1 1 0-1,2-2-1-15,1-3 2 0,-1 0-1 16,2 3 0 0,0-5 0-16,1-1-1 0,-5-1 2 15,4 3-2-15,1-3 2 16,-1 2-2-16,4-3 2 15,-3 1-2-15,4-3 2 16,2-1-2-16,2 0 2 16,2-3-1-16,0-1 0 15,2-3 0-15,-1-1 0 16,7-1 0-16,-1-3 0 15,0 1 0-15,-1-1 0 0,6-2 0 16,-2-1-1 0,2-1 2-16,1-4-2 0,0 0 2 15,5-3-2 1,-3-3 2-16,7-5-2 0,-3-1 2 15,3-4-1 1,-1-2 1-16,4-4 0 0,-2-1-1 16,-1-2 2-1,-2-4-2-15,-2-3 2 0,-2-4-1 16,-2-5 0-16,2-6 0 15,-3-6-1-15,-3-5 0 16,2-5 0-16,-5-4 0 16,-1-2 0-16,-4 2 0 15,-3 0 0-15,-7 3 0 16,-8 7 1-16,-4 2-1 15,-9 4 2-15,-6 5-2 0,-9 2 1 16,-5 4 0 0,-6 0 0-16,-4 1-1 15,-3-1 0-15,0 0 1 0,-1-4-1 16,-3-1 0-1,2-1 0-15,-1-2 0 0,0-1 0 16,3-1 1 0,-1-1-1-16,-1 2 0 0,1-1 0 15,2 3 0 1,-1-1 0-16,-3 0 0 0,0 2 1 15,-4 1-1-15,-4 3 1 0,-2 0-1 16,-1 2 1 0,-4 0-1-16,1 0 1 0,-1 2-1 15,2-4 0 1,3 1 1-16,1-3-1 0,5 0 0 15,-1-3 0 1,2 1 1-16,1 1-2 0,-1 1 2 16,-2 2-1-1,2 0 0-15,-4 4 0 0,0 0 0 16,2 1 0-16,0 1 0 15,-2-3 0-15,5 0 1 16,-1-1 1-16,1 0-1 16,3-3 2-16,2 0-3 15,1 0 4-15,4-3-3 16,4-1 1-16,0 2-1 15,6-3 0-15,3 1 0 16,2-3-1-16,8 1 0 16,0 0 0-16,4 2 1 15,-3 4-1-15,1 5 0 0,-7 5-1 16,-6 6 1-1,-8 7-1-15,-9 13 0 0,-11 6 1 16,-6 9-3 0,-10-1-5-16,5 13-28 0,-6 1 0 15,2 1-2 1,5-7 0-16</inkml:trace>
  <inkml:trace contextRef="#ctx0" brushRef="#br1" timeOffset="184622.4299">2127 11533 85 0,'10'-2'35'15,"-10"2"-8"-15,0 0-23 0,0 0-41 16,0 0-2 0,7-13 0-16</inkml:trace>
  <inkml:trace contextRef="#ctx0" brushRef="#br1" timeOffset="185612.4695">8010 10867 107 0,'-17'13'39'16,"12"-3"-1"-1,19-6-33-15,1-10-48 0,12 1 1 16,0-4-3 0</inkml:trace>
  <inkml:trace contextRef="#ctx0" brushRef="#br1" timeOffset="191272.6959">12434 7062 74 0,'0'0'36'0,"1"-21"-2"16,-1 21-2 0,-3-17-21-16,3 17-4 0,0 0 0 15,0 0-2 1,0 0-1-16,0 13-1 0,-5 6-1 15,0 11 0-15,-4 10-1 16,0 9-1-16,-5 2 0 16,1 2 0-16,-3-1 0 15,4-4-1-15,1-9 2 16,3-7-2-16,3-11 2 15,4-10 0-15,1-11 1 16,10-14-1-16,2-14 1 16,2-9 1-16,0-10-1 15,4-7 1-15,-3-9-1 16,2-2 0-16,-6-1-1 0,1 6 1 15,-6 9-1 1,-1 11 0-16,-2 9 0 0,-3 12-1 16,0 19 0-1,0 0 1-15,-4 33-1 0,3-2 0 16,4 3 0-1,7 2 1-15,7-1-1 0,10-8 1 16,9-10 0 0,12-14-1-16,10-13 1 0,13-15 0 15,2-9 1-15,3-11-2 0,-4-6 1 16,-3-3 0-1,-10 1-1-15,-8 4 1 0,-11 9-1 16,-14 9 0 0,-9 12 0-16,-17 19 0 0,6 12 0 15,-14 18 0 1,-6 13 0-16,-2 11 0 0,-1 7-2 15,5 5 1-15,7 3-4 16,1-8-2-16,24 6-23 16,-2-22-11-16,15-1-1 15,0-18-1-15,12 0 1 16</inkml:trace>
  <inkml:trace contextRef="#ctx0" brushRef="#br1" timeOffset="191872.7199">13795 7135 88 0,'0'0'36'15,"-23"-5"-1"-15,6 18 0 0,-14-1-29 16,5 17-2 0,-10 0 0-16,6 10-1 0,-5 0 0 15,11 5-2 1,1-2 1-16,9-3-2 0,9-5 1 15,10-8 0 1,9-9 0-16,10-5-1 0,4-10 1 16,6-7-1-1,2-5 1-15,-2-5-1 0,0-3 0 16,-7-1 1-16,-3 0-1 0,-9 2 0 15,-6 4 0 1,-5 2 0-16,-4 11 0 0,0 0-1 16,0 0 1-1,-4 14-2-15,-1 2-1 0,2 0-1 16,6 11-4-1,-7-11-29-15,15 6 0 0,0-9-1 16,12-1-1 0</inkml:trace>
  <inkml:trace contextRef="#ctx0" brushRef="#br1" timeOffset="192202.7331">14110 7372 74 0,'0'0'38'15,"-6"-20"0"-15,6 20 0 16,-17-2-23-16,17 2-10 15,-21 20-1-15,15-1 0 0,-3 1-1 16,5 5-1 0,0-2 0-16,4-1 0 0,2-3-1 15,8-7 0 1,2-7 0-16,5-8 0 0,5-9-1 15,0-5 1 1,1-5 0-16,5-6-1 0,-1 1 1 16,-1 0-1-1,-4 3 2-15,-4 6-2 0,-4 8 0 16,-14 10-1-16,13 0 1 0,-14 10-2 15,-3 7-1 1,-3 2-1-16,5 9-5 0,-12-10-25 16,15 12-6-1,-6-10 1-15,8 3-1 0</inkml:trace>
  <inkml:trace contextRef="#ctx0" brushRef="#br1" timeOffset="192482.7443">12747 7878 89 0,'-29'11'38'0,"29"-11"-1"16,29-16-3 0,30-11-30-16,35-1 0 0,24-11 0 15,27 3 0 1,21-4-2-16,17 0-5 0,16 10-28 15,-18 0-7 1,-8 12-1-16,-30 3-1 0</inkml:trace>
  <inkml:trace contextRef="#ctx0" brushRef="#br1" timeOffset="192982.7643">13229 8242 87 0,'0'0'37'15,"-8"20"0"-15,2 13-4 16,-9-2-31-16,2 11 1 15,-3 9 0-15,2 7 0 0,-4 3-1 16,6 0 1 0,-1-3 1-16,6-2-2 0,1-10 1 15,6-6-1 1,0-19 2-16,5-8-2 0,-5-13 0 15,23-24 0 1,-8-12-2-16,-1-11 1 0,3-15-1 16,1-5 1-1,-2-4-2-15,-1 4 2 0,-1 4-1 16,1 8 1-16,0 11-1 15,2 7-1-15,5 14 0 16,5 3-2-16,12 15-4 0,-5-5-31 16,25 15-3-1,-6-4 0-15,12 9-2 0</inkml:trace>
  <inkml:trace contextRef="#ctx0" brushRef="#br1" timeOffset="195972.8839">14186 8489 85 0,'12'-18'38'0,"-9"-4"-1"15,2 11-2 1,-14-8-31-16,-5 4-1 0,-7 5 0 16,-6 5 0-1,-7 5-1-15,-4 9 1 0,-7 12-2 16,-4 10 1-1,-4 12 0-15,-1 8 0 0,1 5 1 16,7 8-2 0,3-2 2-16,16-3-2 0,10-9 1 15,16-5 0-15,16-11 0 0,14-11-1 16,15-8 0-1,9-14 0-15,7-9 0 0,0-2 0 16,1-10 0 0,-7-1 0-16,-8 0-3 0,-10 2 3 15,-9 4-1 1,-8 4 1-16,-19 11-1 0,10 6 0 16,-12 9-1-16,-6 5 1 15,-3 4 0-15,3 3-3 16,7 1-2-16,0-3-2 15,20 6-20-15,-4-22-13 16,18 1 0-16,2-13-1 16,16-2 1-16</inkml:trace>
  <inkml:trace contextRef="#ctx0" brushRef="#br1" timeOffset="196322.8979">14618 8779 96 0,'0'0'38'15,"-29"-15"0"-15,10 21 1 0,-10-3-33 16,0 12-2-1,-3 5 1-15,0 4-1 0,-1 4 0 16,6-2-2 0,6 2 2-16,9-2-3 0,9-8 0 15,14-9 0 1,13-9 0-16,12-7-1 0,7-10 0 15,3-4 0-15,2-4-1 0,-5-2 2 16,-3 2-3 0,-10 2 3-16,-10 4-2 0,-6 9 1 15,-14 10 1 1,0 0-1-16,-5 22 2 0,-4 1-1 15,2 6 0 1,-1 2-1-16,4 4-2 0,3-7-7 16,21 11-19-16,-7-23-14 15,14-2 0-15,1-14-2 16,12-5 0-16</inkml:trace>
  <inkml:trace contextRef="#ctx0" brushRef="#br2" timeOffset="205888.3221">15036 7421 91 0,'-21'3'42'0,"6"6"-2"15,-4-12 0 1,9 7-30-16,10-4-10 0,-5-22-3 15,27 16-13 1,-4-12-23-16,14 4 0 0,-3-4-1 16,12 3 0-1</inkml:trace>
  <inkml:trace contextRef="#ctx0" brushRef="#br2" timeOffset="206358.3362">15664 6929 102 0,'1'-17'38'0,"-7"4"1"16,6 13-3-1,-12-1-33-15,5 12-1 0,1 5 0 16,1 11-1 0,0 6-1-16,2 7 0 0,5 3 0 15,-1 6 1 1,4 1-1-16,3-5-1 0,1-4 1 15,-1-8-1-15,-1-7 2 0,3-9-2 16,-10-17 2 0,13-5 0-16,-8-17 1 0,0-9 0 15,-4-11-1 1,2-5 2-16,-3-12-2 0,3-6 2 15,-2-1-1 1,4 0-1-16,-1 4 1 0,3 5-1 16,5 7 1-1,4 7-2-15,5 10 1 0,10 7-4 16,7 10 0-16,6 3-6 15,17 16-12-15,-8-6-16 16,15 11-4-16,-5-2 1 16,7 8-1-16</inkml:trace>
  <inkml:trace contextRef="#ctx0" brushRef="#br2" timeOffset="206968.3545">16515 7122 95 0,'-15'-12'36'0,"-2"9"1"16,-8 1 0-16,2 12-32 16,-9 5-1-16,0 13 0 15,-2 5-1-15,1 10-1 16,3-2 0-16,3 4-1 15,8-3 1-15,8-4-1 16,8-7 1-16,12-10-2 16,10-10 1-16,8-9 0 15,6-7 0-15,4-7-1 0,1-4 1 16,0-2-1-1,-2-2 1-15,-7 4-1 0,-6 1 0 16,-5 4 0 0,-7 8-1-16,-11 3 1 0,0 0-2 15,3 20 0 1,-3-2-2-16,-4-6-6 0,16 8-27 15,-9-5-1-15,14 4-1 16,-1-8-1-16</inkml:trace>
  <inkml:trace contextRef="#ctx0" brushRef="#br2" timeOffset="207338.3656">16911 7311 93 0,'0'0'38'0,"-18"-8"2"0,6 12-2 16,-8-2-30-1,4 9-3-15,-7 4-1 0,5 7 0 16,-1 3-2-1,7 0-1-15,4-2 1 0,8-3-1 16,10-6 0 0,7-8 0-16,8-8-1 0,8-9 1 15,2-4-1-15,2-4 0 0,-5-2 1 16,-3 1 0-1,-10 1-1-15,-4 5 1 0,-15 14 0 16,4-10 0 0,-4 10-1-16,-18 15 0 0,7 2-1 15,-3-2-5 1,16 9-32-16,-13-4-2 0,11 4 0 15,-6-8-3-15</inkml:trace>
  <inkml:trace contextRef="#ctx0" brushRef="#br2" timeOffset="208198.3914">9714 7326 116 0,'-14'14'41'0,"-3"-11"2"16,8 6-3-16,-9-10-39 16,18 1-3-16,-9-15-3 15,4-5-22-15,15 6-12 16,-6-6 0-16,9 3-1 15,-3-7-1-15</inkml:trace>
  <inkml:trace contextRef="#ctx0" brushRef="#br2" timeOffset="208638.4046">9909 6809 96 0,'-3'-11'37'0,"3"11"1"16,0 0-1 0,-3 16-31-16,-2 8-1 0,4 14-1 15,-1 8-1-15,3 10-1 16,-1 6 0-16,5 5-2 15,-1-3 2-15,4 1-2 16,3-11 1-16,3-7-2 16,1-12 2-16,1-8-2 0,1-14 1 15,1-13 2 1,-3-13-1-16,0-10 1 0,-2-12-1 15,-5-7 1-15,-3-8-1 16,0-9 1 0,-5-5 0-16,-1 0 0 0,-1 0-1 15,-1 4-1 1,0 6 1-16,3 6 0 0,0 7 0 15,1 8-1 1,8 10-1-16,4 5-3 0,11 14-7 16,-7-5-26-1,22 10-2-15,-4-4-2 0,16 8-1 16</inkml:trace>
  <inkml:trace contextRef="#ctx0" brushRef="#br2" timeOffset="209268.4235">10579 7107 89 0,'-19'-4'36'0,"-1"15"2"0,-8 0-1 16,6 12-27-16,-10 3-3 0,7 9-3 15,-2 2 0 1,2 4-2-16,3-4 0 0,12 0-1 16,5-5 0-1,8-6-1-15,4-8 1 0,9-8 0 16,8-9-1-1,2-5 1-15,6-8 0 0,-2-2-1 16,-2-2 1 0,0 0-1-16,-9 0 1 0,-1 3-1 15,-8 4-1-15,-10 9 1 16,0 0-2-16,0 0 0 15,0 0-1-15,0 0-2 16,-6 19-4-16,6-19-13 16,6 17-16-16,-6-17 0 15,25 13-1-15,-8-13 2 16</inkml:trace>
  <inkml:trace contextRef="#ctx0" brushRef="#br2" timeOffset="209588.4331">10838 7185 96 0,'-15'0'36'0,"5"12"3"0,-6 0-4 16,7 13-28-1,-5-5 0-15,9 6-3 0,0-3 0 16,10-2-3-16,5-9 2 0,6-4-3 15,7-12 2 1,3-4 1-16,2-8-2 0,-1-3 2 16,-1-2-2-1,-3 2 2-15,-7 0-1 0,-3 5 1 16,-13 14-2-1,0 0 0-15,0 0 2 0,-10 12-5 16,2 2 1 0,1 1-1-16,5 4-3 0,2-19-18 15,0 23-17-15,0-23-2 16,22 12-1-16,-3-22 1 15</inkml:trace>
  <inkml:trace contextRef="#ctx0" brushRef="#br2" timeOffset="211508.4907">15309 7882 71 0,'-31'0'38'0,"9"4"0"15,1-7 0-15,21 3-25 16,0 0-7-16,46-14-2 0,22-4 0 15,36-1-1 1,33-4 0-16,28-1-1 0,27 2 0 16,22 4 0-1,3 1-2-15,1 7 1 0,-14 8-1 16,-22 4-2-1,-23 6-2-15,-26-10-6 0,-23 9-26 16,-26-13-2 0,-20 1 0-16,-23-9-2 0</inkml:trace>
  <inkml:trace contextRef="#ctx0" brushRef="#br3" timeOffset="221208.7817">10150 8572 64 0,'2'-14'37'0,"-4"-5"-2"16,5 6 1-16,-6-4-22 16,3 17-10-16,-2-15 0 15,2 15-1-15,-2 17 0 16,-1 6-1-16,-5 6 1 15,1 6-1-15,-5 4 0 16,0 1 1-16,2-5-1 16,0-4 0-16,0-5-1 15,6-9 0-15,4-17 0 0,0 0-1 16,14-7 1-1,-1-13-1-15,3-7 0 0,2-5 0 16,-2-7 1 0,3-3-1-16,-5-2 0 0,0 3 1 15,-5 5-1 1,-2 7 0-16,-3 6 1 0,-1 5-1 15,-3 18 0-15,0 0 0 0,0 0 0 16,7 11 1 0,-3 5-1-16,2-1 1 0,3 0-1 15,8-2 1 1,4-7 0-16,3-6 0 0,5-6-1 15,4-7 1 1,4-7 0-16,2-2 0 0,-5-1 0 16,-2 4 0-1,-6 1-1-15,-5 8 1 0,-7 9 0 16,-9 11-1-16,-9 12 0 15,-4 7 0-15,-3 10-1 16,0 2 0-16,2 7-2 16,1-4-1-16,10 7-7 15,-3-19-26-15,18 5-3 16,-3-14 0-16,15 1 0 15</inkml:trace>
  <inkml:trace contextRef="#ctx0" brushRef="#br3" timeOffset="221828.8003">10820 8767 77 0,'-11'0'37'0,"11"0"0"0,0 0-3 16,2 23-22 0,-8-9-6-16,4 10-2 0,-7 3 0 15,2 10-1 1,-4 0 0-16,1 5-1 0,-2-2 1 15,3-3-1 1,0-7-1-16,3-6 0 0,1-7 0 16,5-17-1-1,0 0 1-15,0 0-1 0,15-22 1 16,-3-3-1-16,0-6 1 15,0-3 0-15,2-4-2 16,-1 0 1-16,-1 4-1 16,-4 2 1-16,-3 7-1 15,-1 5 2-15,-1 5-2 16,-3 15 1-16,0 0 2 15,0 0-2-15,12 19 2 16,-5 0-1-16,1 7 0 16,4 3-1-16,0 2 2 15,5 1-2-15,0-1 0 0,3-5 0 16,-1-6 0-1,3-2 0-15,-3-8 0 0,2-8 1 16,-2-9-1 0,0-8 0-16,0-8 1 0,-4-4-1 15,-4-7-1 1,-3-4 0-16,-3 2-1 0,-6 1 1 15,-5 6-2-15,0 4 0 16,-3 11-4-16,-6-5-7 16,15 19-21-16,-14 6-4 15,14 6 0-15,-1-2-1 16</inkml:trace>
  <inkml:trace contextRef="#ctx0" brushRef="#br3" timeOffset="222208.8117">11316 9049 65 0,'0'0'38'16,"-6"-15"-1"-1,-6 2 2-15,12 13-19 0,-24-10-12 16,15 7-3-1,-4 3 0-15,13 0-2 0,-18 18 0 16,10 0 0 0,2 1-2-16,5 2 0 0,2 0 0 15,4-1 0-15,3-4-1 0,4-4 0 16,4-8 1-1,1-8-1-15,5-8 0 0,-1-4 0 16,-2-6 1 0,2-2-1-16,-4 0 1 0,0-1-1 15,-6 7 0 1,-1 5 1-16,-10 13-1 0,0 0 0 15,14 16-1-15,-17 0-4 16,17 18-20-16,-14-15-15 16,12 7 0-16,-4-11-2 15,17-7 0-15</inkml:trace>
  <inkml:trace contextRef="#ctx0" brushRef="#br3" timeOffset="223428.8483">16024 8455 26 0,'2'-15'28'0,"2"-1"-2"0,-4 16-1 16,-1-13-11-1,1 13 2-15,0 0 1 0,0 0-2 16,-16 1-2 0,16-1-4-16,-10 9-3 0,10-9-1 15,-12 14-2 1,8-3 0-16,-3 1 0 0,1 10-1 15,-2 5-1-15,0 7 1 16,-4 10 0-16,-4 7-1 16,-1 5 2-16,-3 1-2 15,1-2 1-15,0-4-1 16,3-11 2-16,3-5-2 15,2-15 0-15,11-20 0 16,0 0 1-16,2-26 0 16,10-13-2-16,5-8 2 15,7-14-2-15,2-7 1 16,3-9-2-16,2 0 2 0,-1 3-1 15,-6 10-1 1,-2 10 2-16,-7 6-1 0,-4 16 0 16,-6 8 0-1,-1 13 1-15,-4 11-1 0,0 0 0 16,-5 25 0-1,5-8 1-15,5 3-1 0,4-2 0 16,6-1 1 0,6-3-1-16,8-3 1 0,6-8-1 15,2-4 1-15,3-3-1 0,1-3 1 16,-4-1-1-1,-1-2 0-15,-5 1 1 0,-8-3-1 16,-3 1 0 0,-4-3 1-16,-1-1-1 0,-2 1 0 15,-4 0 0 1,-2 5 0-16,-7 9 1 0,13-12-1 15,-13 12 0-15,10 17 1 16,-6 7-1-16,-5 10 0 16,-1 11 0-16,-1 10 0 15,-2 8 0 1,-2 7-1-16,4 4-1 0,-2-5-3 15,13 6-12 1,-8-20-15-16,15 0-8 0,-1-16-1 16,10-5 0-16</inkml:trace>
  <inkml:trace contextRef="#ctx0" brushRef="#br3" timeOffset="224278.8738">16874 8828 48 0,'5'-12'32'0,"-5"12"0"15,6-24-5 1,-6 24-4-16,0-13-9 0,0 13-2 16,0 0-1-1,0 0-4-15,-15 11-1 0,10 3-1 16,-4 2 0-16,3 7-2 0,-6 3 0 15,4 6-1 1,-3 2 0-16,5-1-1 0,-3-1 1 16,4-1-1-1,3-4 0-15,0-6-1 0,5-10 1 16,-3-11 0-1,12-1 0-15,-1-13-1 0,0-8 1 16,3-4 0 0,0-6 1-16,0-4-1 0,2-3-1 15,1-1 1-15,-6 5-1 16,2 2 1-16,0 7-1 15,-2 5 1-15,-1 6-1 16,1 7 1-16,-11 8 0 16,21 13-1-16,-13 6 1 15,4 2-1-15,-3 6 1 16,3 1-2-16,-1 2 2 15,-2 2-1-15,3-4 0 0,-4-8-1 16,6 0 1 0,-6-5 0-16,-1-5-1 0,-7-10 1 15,13 7 0 1,-13-7 0-16,8-14 0 0,-6-2-1 15,-1-6 1 1,3-6 0-16,0-6-2 0,1-6 2 16,1 0-3-1,1 1 0-15,1 5-1 0,-3 7-1 16,4 12-8-16,-13-5-12 0,4 20-14 15,0 0 1 1,3 22-1-16,-8-9 1 0</inkml:trace>
  <inkml:trace contextRef="#ctx0" brushRef="#br3" timeOffset="224718.887">17493 8938 72 0,'9'-23'37'15,"-4"13"0"-15,-10-4 1 16,5 14-19-16,-14-9-11 15,5 10-2-15,-12 2 0 0,2 14 0 16,-7 1-1 0,2 8-1-16,0 3-1 0,6 2 0 15,4-2-2 1,9-1 1-16,10-10-1 0,11-7 0 15,8-11-1 1,11-9 1-16,3-5-1 0,1-6 1 16,-2-1-1-1,-5 0 0-15,-5 4 1 0,-7 2-1 16,-8 9 0-16,-12 6-2 0,7 11-1 15,-11 1-1 1,6 14-6-16,-13-11-13 0,17 15-15 16,-10-8-3-1,9 9 1-15,1-13 0 0</inkml:trace>
  <inkml:trace contextRef="#ctx0" brushRef="#br3" timeOffset="224798.8894">17870 9136 109 0,'-1'-10'4'0,"1"10"-4"16,-29-12-2-16,3 6-37 15</inkml:trace>
  <inkml:trace contextRef="#ctx0" brushRef="#br3" timeOffset="226448.9389">7841 7068 79 0,'-12'-12'35'16,"4"1"-1"-1,8 11-1-15,-2-18-29 0,2 18-1 16,5-11 1-16,5 13 0 15,-10-2 1-15,27 15-1 16,-9-5-1-16,9 11 0 16,3-1 0-16,8 10-1 15,5 1-1-15,3 9-2 16,10 1 2-16,5 4-1 15,7-2 1-15,7 2 0 16,4 0 0-16,2-3-1 16,4-2 1-16,1-4 1 15,3-3-1-15,-2 2-1 0,-2-4 1 16,-2 0-1-1,-3 2 0-15,0-6 1 0,-7 1-1 16,-3-5 0 0,-7-2 0-16,-6-4 0 0,-6-1-2 15,-10-5-2 1,-7 6-5-16,-15-10-28 0,3 5-1 15,-22-12-1-15,19 18 0 0</inkml:trace>
  <inkml:trace contextRef="#ctx0" brushRef="#br3" timeOffset="227198.9614">10476 8587 50 0,'-21'-27'35'0,"4"0"-2"15,8 2 2-15,-2 0-20 16,8 6-10-16,-4 2-1 15,7 17-1-15,-9-19 1 16,9 19 0-16,-12-5-1 16,12 5 0-16,0 0-1 15,0 0 1-15,0 0-1 16,0 0-1-16,0 0 1 0,19 8-1 15,-1-6 1 1,9 8 0-16,4 4 0 0,10 8-1 16,1 9 1-1,11 7-1-15,-1 10 0 0,8 7 0 16,3 3 1-1,5 0-1-15,4-1 1 0,6-4-1 16,4-5 1 0,4-3-1-16,5-9 1 0,-2-4-2 15,-2-4 0-15,-8-4 1 0,-10-1-2 16,-11-1 1 0,-12-1-1-16,-14-1 0 0,-11-1-2 15,-13-7-2 1,-5 7-7-16,-17-15-26 0,14-4-1 15,-31-4-1 1,14-6-1-16</inkml:trace>
  <inkml:trace contextRef="#ctx0" brushRef="#br2" timeOffset="230909.0727">13545 9042 59 0,'-61'25'37'0,"7"-1"-1"16,4-11 2-16,17 3-27 15,7-28-1-15,32-5-2 16,18-22-3-16,39-13 0 16,26-20-3-16,32-11 1 15,27-15-2-15,25-4 1 16,5 5-2-16,-1 6 1 15,-10 14-1-15,-19 8-3 16,-14 21-8-16,-29 7-26 0,-25 18-2 16,-28 2 1-1,-13 7-3-15</inkml:trace>
  <inkml:trace contextRef="#ctx0" brushRef="#br2" timeOffset="231359.0862">15557 7566 88 0,'-36'4'38'0,"25"-6"-1"16,15-16 2-16,34-5-33 15,32-15-1-15,31-5 0 16,22-9-1-16,27-5 0 0,20-1-2 16,9 1 1-1,-2 4-2-15,-9 7 1 0,-23 8-1 16,-17 8-2-1,-25 10-2-15,-26 3-2 0,-16 17-31 16,-34-3-2 0,-13 11-1-16,-14-8-1 0</inkml:trace>
  <inkml:trace contextRef="#ctx0" brushRef="#br2" timeOffset="232599.1234">10051 10807 95 0,'0'19'39'0,"0"-19"0"16,29-3-4 0,4-5-33-16,8-3-2 0,7-2 1 15,7 0-1 1,4 0 0-16,3-1-3 0,5 9-6 15,-13-6-28-15,7 7 0 16,-15-2 0-16,-5 5-2 16</inkml:trace>
  <inkml:trace contextRef="#ctx0" brushRef="#br2" timeOffset="232799.1294">10129 11018 92 0,'-11'8'37'0,"11"-8"1"15,33-12-2 1,12-10-33-16,16-6-3 0,12-9-3 16,22 5-30-1,-7-12-4-15,6 1 1 0,-5-6-3 16</inkml:trace>
  <inkml:trace contextRef="#ctx0" brushRef="#br2" timeOffset="233079.1378">10714 10486 95 0,'22'-11'40'0,"16"4"1"0,10-9-2 15,18 7-35 1,8 0-1-16,7 9 1 15,-6 5-1-15,-7 16 0 0,-14 13-1 16,-20 16-1 0,-22 13 0-16,-21 12-1 0,-24 6 0 15,-16 6-1-15,-15-3 0 16,-9-7-1-16,2-10-1 15,4-22-6 1,25-9-30-16,4-23-3 0,23-12 1 16,10-21-3-16</inkml:trace>
  <inkml:trace contextRef="#ctx0" brushRef="#br2" timeOffset="236049.2269">12086 10721 87 0,'5'-34'37'0,"2"6"0"15,-9-8-3 1,5 10-29-16,-4 1 0 0,2 9-1 15,-4 4 0 1,3 12 0-16,-6 11-1 0,2 10-1 16,0 7-1-16,2 13 1 15,0 6-1-15,4 9-1 16,-1 7 0-16,2-2-1 15,4 0 1-15,2-6-1 16,1-9 0-16,2-7 1 16,-2-15 0-16,1-12 0 15,2-18 1-15,-3-15 2 16,0-14-1-16,0-10 1 15,-3-12-2-15,-2-7 2 16,-2-6-2-16,2-2 1 0,3 3-1 16,5 2-1-1,6 7 0-15,10 4 1 0,11 6 0 16,10 4-1-1,11 8-1-15,5 6-3 0,14 14-19 16,-9-6-17 0,5 13 0-16,-9-6-3 0,3 11 0 15</inkml:trace>
  <inkml:trace contextRef="#ctx0" brushRef="#br2" timeOffset="237009.2557">10131 6993 90 0,'-14'3'35'0,"14"-3"-6"15,-13 6 4-15,13-6-21 16,-15 11-5-16,15-11-2 15,-15 19-1-15,7-2-1 16,-6 5-1-16,4 9 1 0,-10 7-1 16,6 8 0-1,-3 3 0-15,4 3-1 0,4-2 0 16,4-2 0-1,6-10 0-15,5-6-1 0,9-16 1 16,5-12 1 0,4-18-1-16,3-15 2 0,0-12-1 15,2-11 0 1,-5-13 0-16,-1-5 0 0,-4-6 0 15,-6 1-1-15,-2 2 0 16,-3 11 0-16,-3 4-1 16,-2 12 0-16,3 10 2 0,1 9-2 15,7 7 0 1,14 8 0-16,7 7 0 15,14 2 0-15,13 3 0 16,14 1 0-16,11 4-4 16,1-6-5-16,14 9-29 0,-16-10-2 15,2 4-2-15,-12-10 0 16</inkml:trace>
  <inkml:trace contextRef="#ctx0" brushRef="#br2" timeOffset="237959.2842">13174 10793 77 0,'-25'-3'37'0,"-4"10"-2"15,0 16 1-15,-18 0-31 16,1 16 0-16,-6 3 1 15,5 10-2-15,-2-2 1 16,13 5-2-16,7-5 0 16,15-4-2-16,13-5 1 0,16-10-2 15,15-9 0 1,8-9 1-16,12-10-1 0,3-8 1 15,3-5-1 1,-4-7 0-16,-1-4 1 0,-8-2-1 16,-9 0 0-1,-14 1 0-15,-6 2 1 0,-7 5-2 16,-6 1 1-1,-1 14 0-15,0 0-1 0,-19-1 0 16,11 16 0-16,0 3-1 0,5 8-2 16,-1 1-2-1,12 8-6-15,-8-13-22 0,18 6-4 16,-2-16 0-1,13-2-2-15</inkml:trace>
  <inkml:trace contextRef="#ctx0" brushRef="#br2" timeOffset="238309.2947">13626 11101 83 0,'-25'-9'39'16,"7"14"-2"-16,-12-6-4 15,2 10-27-15,-1 0-1 16,7 8-1-16,-2 1-1 15,9 2 1-15,3 0-2 16,10 1 0-16,5-5-1 16,9-2 0-16,7-6 0 0,5-6 0 15,4-7 0 1,3-5-1-16,1-6 1 0,-1-1-1 15,-6-3 0 1,-4-1 1-16,-7 4-1 0,-5 2 0 16,-9 15 0-1,2-12 1-15,-2 12-2 0,-10 19 1 16,4 2-2-1,-1 3-1-15,7 13-5 0,-10-12-23 16,19 13-9-16,-4-11 0 0,12 4-2 16</inkml:trace>
  <inkml:trace contextRef="#ctx0" brushRef="#br2" timeOffset="238989.3151">12039 11754 58 0,'-24'0'38'0,"9"2"-1"15,15-2 1 1,7 12-21-16,24-4-14 0,15-8 1 15,26-1 0 1,18-8-1-16,27-3-1 0,22-10 0 16,20-3-1-16,11-8 0 0,6 3 0 15,2 6-3 1,-14 0-4-16,-5 18-31 0,-36 2-1 15,-25 18-1 1,-35 5 1-16</inkml:trace>
  <inkml:trace contextRef="#ctx0" brushRef="#br2" timeOffset="239479.3298">12534 12264 70 0,'19'-6'37'0,"-19"6"-2"16,8 35-3 0,-15-8-27-16,4 16 1 0,-7 5-1 15,4 15-1 1,-8 0 0-16,9 6-1 0,-3-3-1 15,6-3 0 1,2-11 0-16,3-7-1 0,4-14 1 16,4-12 0-16,4-17 0 0,0-13 0 15,-1-15 0 1,1-4 0-16,-4-10-1 0,-3-5 1 15,-3-7-1 1,0-1 0-16,-5-2 0 0,4 2-1 16,2 0 1-1,8 3-1-15,3 0 1 0,9 7-1 16,9 6 0-1,6 7-1-15,9 9-2 0,3 5-4 16,13 17-31-16,-13-2-3 16,7 15 0-16,-8-1-2 15</inkml:trace>
  <inkml:trace contextRef="#ctx0" brushRef="#br2" timeOffset="240299.3544">13150 12698 44 0,'0'0'36'0,"0"0"1"15,0 0-15-15,0 0 11 16,-1 18-27-16,0 3-1 15,-6-1-1-15,1 14 0 16,-6 3-1-16,2 6 0 16,-2-1 0-16,2 3-1 15,-1-9 0-15,4-4 0 16,2-9 0-16,1-5-1 15,4-18 0-15,0 0 0 0,9-15 0 16,1-8-1 0,-1-9 1-16,5-5-1 0,0-5 1 15,-1-2-1 1,0 1 1-16,-1 6-1 0,0 6 0 15,-3 9 0 1,-1 8 0-16,4 10 1 0,-12 4-1 16,20 18 1-16,-9 3 0 15,3 8-1-15,2 6 1 16,2 5 0-16,1 1 0 15,0-2-1-15,4-3 1 16,-1-4 0-16,2-10 0 16,0-8 0-16,1-13 0 15,1-11 0-15,-1-12-1 16,0-10 1-16,-4-7 0 15,-5-8-1-15,-3-1-1 16,-8 0 0-16,-5 4-1 0,-6 2-1 16,-1 16-3-1,-9-3-5-15,16 29-16 0,-19-13-12 16,19 13-1-1,-9 17-1-15,13 2 2 0</inkml:trace>
  <inkml:trace contextRef="#ctx0" brushRef="#br2" timeOffset="240699.3664">13925 12856 80 0,'-21'-6'38'0,"7"11"-1"0,-13-5-5 16,12 19-22-16,-14-2-4 15,5 13 1-15,-4 2-2 16,9 6-1-16,0-1-1 15,13-2-1-15,5-7 0 16,10-12-1-16,10-12 1 16,8-12-2-16,5-13 1 15,6-9-1-15,0-3 1 16,1-5-1-16,-7 1 0 15,-3 4 0-15,-6 6 0 16,-5 9 0-16,-7 11 0 0,-11 7-1 16,8 18 0-1,-11 1-1-15,4 8-3 0,-4-13-11 16,12 16-24-1,-2-18-1-15,10-3-2 0,4-18 1 16</inkml:trace>
  <inkml:trace contextRef="#ctx0" brushRef="#br2" timeOffset="241049.3769">14806 11273 85 0,'33'2'38'0,"-2"-10"0"16,17-2-1-16,-1-3-41 0,10-12-25 16,17 9-8-1,-4-5 0-15,-2 8-2 0</inkml:trace>
  <inkml:trace contextRef="#ctx0" brushRef="#br2" timeOffset="241229.3823">14929 11505 96 0,'22'15'40'16,"18"-28"0"-16,22-4-4 0,35-5-61 15,-6-16-14 1,15 5 0-16,-1-7-2 0,9 7 0 15</inkml:trace>
  <inkml:trace contextRef="#ctx0" brushRef="#br2" timeOffset="242169.4105">16936 10453 63 0,'7'-10'37'15,"-7"10"-2"-15,0 0 2 16,6 26-19-16,-21-5-14 16,5 11-1-1,-4 8 1-15,0 13 0 0,-7 7 0 16,3 9-1-1,-4-2 0-15,3-3-2 0,2-7 0 16,3-8-2-16,8-13 2 0,7-15-2 16,-1-21 2-1,24-9 0-15,0-21 1 0,6-11 0 16,6-13 0-1,-1-5 1-15,-3-9-1 0,-1-1 0 16,-5 2-2 0,-5 7 0-16,-10 11 0 0,-3 7 0 15,-6 16 0 1,-4 10 0-16,2 16 0 0,0 0 1 15,-4 26-1-15,7-1 1 16,4 7-1-16,12-4 1 16,8 0 1-16,13-8-1 15,11-11 0-15,10-11 0 16,10-15 1-16,2-6-1 15,0-11 0-15,-1-4 0 16,-7-5 0-16,-12 4-1 16,-11 2 3-16,-12 8-3 0,-9 6 2 15,-10 13-2 1,-11 10 0-16,2 17 0 0,-10 12 1 15,-1 12-1 1,-5 12-2-16,-1 10 2 0,2 6-4 16,2 0-1-1,11 11-12-15,-6-19-22 0,19 2-4 16,-3-16 0-1,17-3-1-15</inkml:trace>
  <inkml:trace contextRef="#ctx0" brushRef="#br2" timeOffset="242749.4279">18457 10672 100 0,'-12'7'38'0,"-11"-3"1"15,8 13-3 1,-19 0-32-16,-3 13 1 0,-7 6-1 16,-2 11-1-1,-3 6-1-15,4 3-1 0,0 0 1 16,13 1-2-1,7-6 1-15,13-8-1 0,16-6 0 16,16-13-1-16,12-11 1 0,10-7 1 16,7-10-1-1,5-7 0-15,-2-3 0 0,2-7 0 16,-5-1 0-1,-8-1 0-15,-9 3 0 0,-8-1-1 16,-6 6 0 0,-8 3 1-16,-10 12-1 0,0 0-1 15,0 0 0 1,-15 14-2-16,6 8-1 0,-4-4-4 15,15 17-16-15,-9-14-14 16,13 5 0-16,0-11-1 16,18-1 1-16</inkml:trace>
  <inkml:trace contextRef="#ctx0" brushRef="#br2" timeOffset="243089.4381">18926 11030 54 0,'0'0'37'16,"-10"-14"2"-16,-3 16-2 0,-14-5-14 15,8 16-7 1,-13-1-12-16,6 7 2 0,1 0-3 16,5 6 2-1,6-2-3-15,10-3 1 0,7-2-1 16,12-5-1-1,8-7 0-15,9-6 0 0,4-8 0 16,2-3-1-16,1-4 0 0,-4-4 0 16,-5 0 0-1,-8 1 0-15,-6 4 0 0,-9 3-1 16,-7 11 0-1,0 0 0-15,-18 5-1 0,2 7-1 16,0 12-2 0,-4-1-5-16,12 19-20 0,-16-11-9 15,14 11-1 1,-7-11 0-16</inkml:trace>
  <inkml:trace contextRef="#ctx0" brushRef="#br2" timeOffset="243419.448">17172 11689 93 0,'-19'-4'40'16,"38"-7"1"-1,24-13-1-15,38-11-39 0,14 0 2 16,26 4-1-1,27-5 1-15,29 3 0 0,22 0-1 16,17 2-1-16,7 5-1 16,3-1-1-16,-5 8-2 15,-16-3-4-15,-16 18-23 16,-45-9-10-16,-37 13 0 15,-39-2-2-15</inkml:trace>
  <inkml:trace contextRef="#ctx0" brushRef="#br2" timeOffset="244449.4789">17581 12354 55 0,'7'-12'34'16,"-7"12"-2"-16,0 0 1 0,-14 2-24 15,8 12-1 1,-8-1-1-16,5 12 1 0,-6 2-2 15,3 11 0 1,-5-1-1-16,4 7-1 0,-1-4-1 16,5 0-1-1,1-6 0-15,4-7-1 0,6-10 0 16,-2-17 0-1,18-4 0-15,2-14-1 0,-1-18 1 16,8-6 0-16,-1-9-1 16,-2-6 1-16,-2-1 0 15,-2 4 0-15,-6 1 0 16,-4 9 0-16,-4 11 0 15,-4 10-1-15,-2 23 0 16,0 0 0-16,-15 8 1 16,10 16-1-16,1 6 1 15,3 4 0-15,8-2-1 16,5-3 1-16,11-12 0 15,12-11 0-15,8-13 0 0,9-16 0 16,8-12 0 0,6-9-1-16,0-5 1 0,-5-2-1 15,-9 4 1 1,-7 6 0-16,-13 11-1 0,-11 14 0 15,-21 16 0 1,4 23 0-16,-18 16 1 0,-8 11-1 16,-1 9-1-16,-3 8 1 0,5 4-4 15,3-5-3 1,14 4-9-16,-5-25-13 0,24 4-13 15,-1-18 0 1,16 0 0-16,1-15 0 0</inkml:trace>
  <inkml:trace contextRef="#ctx0" brushRef="#br2" timeOffset="245099.4984">18396 12655 77 0,'14'5'37'15,"-14"-5"0"1,5 33-2-16,-13-11-30 0,2 9-1 15,-6 1 0 1,1 8-1-16,-3-3 0 0,1 2 1 16,0-5-1-16,3-5-1 15,2-12 1-15,6-4-1 16,2-13-1-16,13-19 0 15,4-7 0-15,8-9-1 16,5-5 1-16,4-7-1 16,1 0 1-16,2 5-1 15,-5 6 0-15,-1 6 0 16,-5 12 1-16,-9 13-1 15,-5 12 0-15,-4 12 1 16,-3 10 0-16,-2 9 0 0,-1 4-1 16,3 4 1-1,4-2 0-15,3-4-1 0,5-6 1 16,4-11-1-1,6-9 1-15,3-13-1 0,1-13 0 16,3-9 1 0,-2-11-1-16,-3-6 0 0,-5-6-1 15,-2-2 1 1,-5 1-2-16,-10-1-1 0,-3 11-2 15,-7 0-4-15,11 21-12 0,-22-3-15 16,14 17-4 0,0 0-2-16,0 0 2 0</inkml:trace>
  <inkml:trace contextRef="#ctx0" brushRef="#br2" timeOffset="245539.5116">19320 12809 83 0,'-15'-18'40'0,"15"18"-1"16,-29 5-1-16,11 13-31 0,-10 5-1 16,1 15-1-1,-7 2 0-15,6 6-1 0,2-2-1 16,5-3 0-1,8-9-1-15,13-11-1 0,13-16 1 16,10-12-1 0,9-12-1-16,8-10 0 0,1-3 1 15,3-4-1 1,-3 5 0-16,-7 2 0 0,-8 9 0 15,-7 10-1-15,-19 10 1 0,12 12-1 16,-14 5 0 0,-5 6-3-16,4 8-6 0,-9-11-5 15,18 13-8 1,-6-33-14-16,9 22-3 0,6-30-3 15,23-2 3 1</inkml:trace>
  <inkml:trace contextRef="#ctx0" brushRef="#br2" timeOffset="245669.5155">19819 12845 114 0,'0'0'43'15,"0"0"0"-15,-22-1-2 16,-5-3-42-16,3-1-5 16,10 7-8-16,-12-16-5 15,26 14-14-15,-22-2-9 16,22 2-2-16,-15-10 2 15</inkml:trace>
  <inkml:trace contextRef="#ctx0" brushRef="#br2" timeOffset="246989.5551">19595 9789 66 0,'-72'-78'36'16,"-13"10"-1"-16,-18 9 1 0,-14 25-18 15,-21 6-16 1,-14 18-1-16,-16 18 0 0,-13 21 0 16,-11 9 1-1,0 18 1-15,-6 8 0 0,5 15 1 16,5 5-1-1,9 13 0-15,8 3-1 0,9 14 1 16,4 10-3-16,10 13 1 0,3 8-2 16,7 16 0-1,1 14 0-15,5 5 3 0,13 10-2 16,14 6-1-1,21 2 1-15,22 0 0 0,29-1 1 16,30-4-1 0,31-5 0-16,27-3-2 0,26-5 1 15,23-4 0 1,22-1 1-16,7 1-1 0,12 0 0 15,5-3 0-15,5-6 1 16,9-4 0-16,8-10 0 16,7-16 0-16,11-19 1 15,12-20-2-15,20-26 2 16,14-25-1-16,19-24 1 15,11-27-1-15,15-26 0 16,6-24 0-16,3-22 0 16,-3-27 0-16,-7-23 1 0,-6-25-1 15,-20-24 2 1,-14-19-1-16,-21-24 1 0,-24-20-1 15,-31-18 1 1,-29-15 0-16,-39-7-1 0,-38-5 0 16,-42 1 1-1,-39 7 2-15,-47 1-2 0,-38 11 1 16,-37 11 1-1,-41 10 0-15,-32 9 0 0,-25 17 1 16,-23 15-5-16,-13 23 0 0,-9 25 0 16,-1 37 0-1,4 42 0-15,9 37-10 0,19 59-6 16,-5 24-8-1,22 48-14-15,-11 21-7 0</inkml:trace>
  <inkml:trace contextRef="#ctx0" brushRef="#br2" timeOffset="254149.7699">16281 14543 55 0,'41'-54'39'0,"25"-34"-1"16,30-32 0-1,25-41-29-15,39-32-8 0,45-39 3 16,42-30-1 0,39-32 3-16,40-22-2 0,65-20 2 15,-4-5-2 1,20-3 1-16,7 9 2 0,-7 19-3 15,-20 23-1 1,-37 38-4-16,-48 33-2 0,-82 49-31 16,-31 26-3-16,-53 40-1 15,-53 19-3-15</inkml:trace>
  <inkml:trace contextRef="#ctx0" brushRef="#br2" timeOffset="254819.79">22379 8673 100 0,'21'-20'42'0,"16"-9"0"15,24 2-2 1,18-10-38-16,22-1-2 0,31-1 0 16,20 0-1-16,14 10 0 15,-3 3 0-15,-13 16-1 16,-21 12 0-16,-30 18 0 15,-35 14 1-15,-41 16 0 16,-39 12 3-16,-45 13 0 16,-29 10 1-16,-18 3 2 15,-9 0-1-15,7-8 1 16,19-2-3-16,30-13 2 15,35-9-3-15,52-12-1 16,42-11 0-16,40-3 0 0,31-2-1 16,18 3 1-1,4 2 1-15,-9 9 0 0,-27 12 2 16,-41 16 0-1,-47 16 2-15,-56 13-5 0,-53 13 0 16,-50 3 0 0,-34 0 0-16,-12-6 0 0,0-23 0 15,32-20-13-15,22-46-11 0,62-19-14 16,41-36-7-1,60-20-1-15,56-21-2 16</inkml:trace>
  <inkml:trace contextRef="#ctx0" brushRef="#br2" timeOffset="254989.7951">25202 10159 119 0,'-48'71'30'0,"-25"-25"-11"0,-3-19-10 15,-9-42-55 1,15-7 0-16</inkml:trace>
  <inkml:trace contextRef="#ctx0" brushRef="#br2" timeOffset="257579.8728">10886 14793 50 0,'12'-18'42'0,"-9"-7"-2"16,-3 6 1-16,-17-7-22 15,-7 13-16-15,-11 9-2 16,-8 14 0-16,-12 12 0 15,-7 16 0-15,-5 9 0 16,0 9 0-16,5-2 0 0,13 1-1 16,14-6 1-1,22-14 0-15,21-9 0 0,20-8-1 16,21-12 0-1,12-5 0-15,6-2 1 0,3 0-1 16,-9 1 0 0,-11 11 1-16,-17 8-1 0,-19 8 0 15,-22 10 0-15,-18 6 1 0,-13 1-1 16,-2 0-1-1,0-2-2-15,2-15-2 0,27-3-31 16,12-24-4 0,14-10-1-16,20-19-1 0</inkml:trace>
  <inkml:trace contextRef="#ctx0" brushRef="#br2" timeOffset="257859.8812">11210 15049 65 0,'-19'12'41'0,"-6"0"-2"16,5 13 2-16,-13-3-35 15,17 8-2-15,5-3-1 16,7 1 0-16,10 0-1 16,10 0-1-1,12-7 0-15,15-8 0 0,9-9 0 16,9-9-1-1,2-13 1-15,-1-8-1 0,-6-8 0 16,-10-8 0-16,-13-6 0 0,-18-2-2 16,-15 3 0-1,-16 1-3-15,-9 16-4 0,-20-2-30 16,12 19-1-1,-5 5-1-15,13 17 0 0</inkml:trace>
  <inkml:trace contextRef="#ctx0" brushRef="#br2" timeOffset="258509.9007">13215 14964 45 0,'-15'-15'36'16,"15"15"0"-16,-8 11-1 0,5 10-30 15,0 0 0-15,3 20 0 16,-4 1 1-16,4 16-1 16,-5 0-1-16,2 2-1 15,1-5-1-15,1-6 0 16,2-11 0-16,5-14 0 15,-6-24 0-15,23-7-1 16,-5-24 0-16,3-13 0 16,1-13 0-16,-2-4 0 15,0-8-1-15,-4 0 0 16,-2 1 0-16,-5 4 0 0,1 9 0 15,0 3 1 1,2 7 0-16,6 8 0 0,7 9-1 16,5 1-1-1,12 13-3-15,1-3-26 0,14 20-7 16,-6 0-2-1,7 13-2-15</inkml:trace>
  <inkml:trace contextRef="#ctx0" brushRef="#br2" timeOffset="259469.9295">14029 15151 34 0,'-7'-16'34'0,"7"16"1"16,-17-17 0-16,17 17-26 0,-23 2-2 15,10 13 0 1,-9 2-1-16,2 16 1 0,-8 0-2 16,3 9 0-1,-3 0-2-15,3 7 1 0,4-7-1 16,3 3 0-1,9-10-1-15,9-4-2 0,8-10 1 16,10-8 1 0,9-12-2-16,8-8-1 0,5-11 1 15,1-3-1-15,-1-5 1 0,-3 1 1 16,-5 1-1-1,-8 4-1-15,-6 8 0 16,-18 12 1-16,11 11-1 16,-14 6 1-16,-2 8-2 15,-2-1-2-15,7 6-1 16,0-13-8-16,18 6-26 15,-2-15-1-15,15-2 0 0,4-14 1 16</inkml:trace>
  <inkml:trace contextRef="#ctx0" brushRef="#br2" timeOffset="259849.9409">14524 15340 44 0,'0'0'34'0,"0"0"3"0,-15-7-2 15,10 20-26 1,-9-5-3-16,3 13 0 0,-11-1 0 16,4 8 0-1,-6 2-2-15,4 4-1 0,2-5 0 16,4-1-2-1,8-7 1-15,11-6-2 0,7-13 1 16,9-11-1 0,12-9 0-16,0-6 2 0,5-5-2 15,-4-2 2-15,-2 1-1 16,-8 2 1-16,-7 6-2 15,-10 12 0-15,-7 10 0 16,0 0 0-16,-22 26-2 16,7-2 0-16,2 9-3 15,-3-9-9-15,12 13-26 16,-4-9 1-16,14 4-2 15,-5-11 1-15</inkml:trace>
  <inkml:trace contextRef="#ctx0" brushRef="#br2" timeOffset="260129.9493">13334 15927 51 0,'20'4'41'0,"24"-18"-1"16,28 2 1-1,15-7-31-15,16-9-8 0,17-1-1 16,9 2 0-1,6 1 0-15,-5 7-2 0,-1 0-2 16,-7-11-21 0,3 14-13-16,-15-5-3 0,-5 9 1 15,-24-5 0-15</inkml:trace>
  <inkml:trace contextRef="#ctx0" brushRef="#br2" timeOffset="260629.9643">13745 16362 53 0,'0'0'40'0,"11"2"-3"16,-11-2 1-16,-10 20-35 0,4-2-2 15,-4 11 1 1,1 5 0-16,-1 8 0 0,-2 7-1 16,2 0 1-1,-2 0 1-15,4 0-1 0,2-7 0 16,5-8 1-1,2-12-1-15,5-11 0 0,-6-11 0 16,24-22-1 0,-9-9 0-16,1-11 0 0,4-10 0 15,-2-2-1-15,-1-6 0 16,0 1 1-16,4 3-1 15,0 5 1-15,2 6-1 16,6 9-1-16,1 9-1 16,5 7 0-16,4 13-2 15,0 0-4-15,16 19-20 16,-11-9-12-16,18 18-1 15,-10-11 2-15</inkml:trace>
  <inkml:trace contextRef="#ctx0" brushRef="#br2" timeOffset="261449.9889">14447 16632 29 0,'-4'-12'34'0,"-4"-3"1"16,8 15 0-1,-11-9-29-15,11 9-1 0,-13 15 1 16,11 6 0-1,-12 0-1-15,5 9 0 0,-5 0 0 16,5 5-1 0,-3-2-1-16,4-2 0 15,1-4-1-15,5-4-1 0,1-6 1 16,5-6-1-16,-4-11 0 15,21 0 0-15,-4-10 0 16,3-6 1 0,3-7-1-16,4-5 1 0,-2-4-1 15,4 0 0 1,-4 0 0-16,3 7-1 0,-6 2 0 15,0 8 1-15,-3 9-1 0,-1 7-1 16,-3 12 1 0,-4 3-1-16,2 9-1 0,-3 0-1 15,3 7-1 1,-1-7-1-16,4 4-2 0,-3-9-3 15,12-1 0 1,-6-12 1-16,11 0 0 0,-7-13 1 16,11 2 2-1,-10-10 2-15,1-1 4 0,-3-1 2 16,-6-3 1-16,-3 5 2 15,-9-1 0-15,-4 15 0 16,-1-21 2-16,1 21-1 16,-18-12 0-16,8 14 0 15,-7-2 1-15,2 11-2 16,-4-2 0-16,4 8-1 15,-4 3-1-15,4 3 0 16,3 3-1-16,3 1 0 16,4-4 0-16,7-1-1 15,4-8 0-15,9-8 0 0,8-10-1 16,5-7 0-1,5-11 1-15,6-7-1 0,-3-4 1 16,-2-5-1 0,-5 3 0-16,-4 2 0 0,-9 6 1 15,-5 6-1 1,-6 11-1-16,-5 10 0 0,0 0 0 15,-14 24-2-15,12 0-2 0,-3-4-3 16,20 17-19 0,-9-20-11-16,17 6-3 0,0-17 0 15</inkml:trace>
  <inkml:trace contextRef="#ctx0" brushRef="#br2" timeOffset="261739.9976">15769 15687 66 0,'19'-6'41'16,"-1"-9"-1"-16,12 8-2 15,3-6-39-15,1 0-4 0,12 16-11 16,-7-8-21-1,2 14-2-15,-15-3 0 0,1 11 1 16</inkml:trace>
  <inkml:trace contextRef="#ctx0" brushRef="#br2" timeOffset="261900.0024">15822 15945 74 0,'-12'9'42'0,"20"1"-2"15,8-20 0 1,19-8-41-16,25 1-6 0,4-19-30 15,32 6-2 1,7-16-2-16,21 4 0 0</inkml:trace>
  <inkml:trace contextRef="#ctx0" brushRef="#br2" timeOffset="262450.0189">16817 15090 65 0,'-22'5'39'15,"22"-5"-1"1,24-4 1-16,24-12-37 0,19-7-1 15,21 1 0-15,12-2 1 0,4 4-1 16,-6 4 1 0,-9 9 0-16,-21 12-1 0,-18 10 0 15,-27 11 0 1,-26 12 0-16,-26 3 1 0,-11 4 0 15,-9-5-1 1,2-2 0-16,5-8-1 0,16-9 1 16,17-11-1-1,20-9 0-15,25-6 1 0,14-2-1 16,9 2 1-16,2 6 0 15,-3 12 1-15,-14 11-1 16,-21 15 1-16,-20 13-1 16,-26 8 1-16,-19 6-1 15,-15 1 0-15,-9-5-2 16,2-10 0-16,4-17-4 15,24-11-7-15,6-36-13 16,38-5-17 0,15-26-1-16,26-9-1 0</inkml:trace>
  <inkml:trace contextRef="#ctx0" brushRef="#br3" timeOffset="267120.159">14901 15475 73 0,'-18'11'41'0,"18"-11"-1"0,-16 0-3 16,16 0-39-1,0 0-6-15,-7-14-30 0,22 8 0 16,-4-11-2 0,13 2 1-16</inkml:trace>
  <inkml:trace contextRef="#ctx0" brushRef="#br3" timeOffset="267560.1722">15059 15064 53 0,'-12'-11'37'0,"12"11"-1"16,-11-10 0-16,11 10-32 16,0 0-2-16,10 16 2 15,-7 4-1-15,2 11 0 16,-2 8 0-16,2 8 0 15,-3 5-1-15,-2 3 1 16,0-3-1-16,2 1 1 16,-2-11-2-16,6-5 1 15,-2-16-1-15,6-11 0 16,2-17 0-16,3-14-1 0,4-15 1 15,-4-12-1 1,5-8 1-16,-8-10 0 0,2-5 0 16,-7-1 0-1,-2 1 0-15,-3 8 0 0,-6 7-1 16,2 11 3-1,0 7-3-15,6 11 2 0,8 5-2 16,12 9 2 0,10 5-3-16,10 5 1 0,12 3-3 15,2-7-5-15,19 18-31 0,-16-8-2 16,2 14 0-1,-15-4-2-15</inkml:trace>
  <inkml:trace contextRef="#ctx0" brushRef="#br3" timeOffset="268250.1929">15548 15322 28 0,'0'0'35'0,"0"0"3"15,-15-12-3-15,12 23-15 16,3-11-13-16,-9 12 0 0,7 0-3 15,2 5-1 1,-4 4-1-16,3 6 1 0,-3 1-1 16,1 1-1-1,-4 1 1-15,3-2-1 0,-3-6 0 16,3-2 0-1,0-8 1-15,4-12-3 0,0 0 2 16,7-12 1 0,2-8-1-16,2-6 1 0,4-1-2 15,1-6 2-15,3 2-2 0,-1 2 2 16,-4 5-2-1,1 3 0-15,-5 8 1 0,-1 2-1 16,-9 11 0 0,13-9 0-16,-13 9 0 0,0 0 0 15,0 0 0 1,9 12 0-16,-9-12 0 0,3 21 0 15,-3-6 0-15,2 2 1 16,1 2-1-16,1 1 0 16,4 1 1-16,-2-2 0 15,5-2-1-15,0 0 1 16,0-6-1-16,1 0 1 15,-2-7-1-15,0 0 1 16,-10-4-1-16,18-8 0 16,-9-5 1-16,-2-4-2 15,1-10 2-15,3-5-1 16,-4-7 0-16,1-6 0 0,-2-4 0 15,-2 0-2 1,-2 4 0-16,-4 1-2 0,4 17-5 16,-14-4-23-1,12 31-7-15,-7-16-2 0,9 27 1 16</inkml:trace>
  <inkml:trace contextRef="#ctx0" brushRef="#br3" timeOffset="268680.2058">16046 15439 61 0,'2'-13'37'16,"-2"13"0"-16,-14-5-8 0,14 5-20 15,-10 12-3-15,1 3-1 16,-6 1-1-16,5 7-3 15,-1-2 2-15,3 2-3 16,1-1 2-16,7-2-2 16,2-7 1-1,-2-13-2-15,23 3 2 0,-7-10 2 16,4-8-2-16,2-2 2 0,-3-2-3 15,-1 0 3 1,-6 2-3-16,-1 2 2 0,-11 15-1 16,7-13-1-1,-7 13-1-15,-2 11 0 0,2 4-3 16,0-15-10-1,5 25-25-15,-8-14-2 0,11 8 0 16,-8-19-2 0</inkml:trace>
  <inkml:trace contextRef="#ctx0" brushRef="#br3" timeOffset="270120.249">18218 15178 69 0,'10'-4'37'15,"-10"-8"-13"-15,10 22 5 0,-10-10-21 16,-6 26-1 0,-1-1-3-16,2 12 0 0,-2 4-1 15,4 10 0-15,-4 4-1 16,2 6 0-16,2-1 0 15,-1 3-2-15,2-6 2 16,2-6-2-16,-1-7 1 16,4-10-1-16,1-14 2 15,-4-20-1-15,15-12 0 16,-4-19 1-16,3-13-1 15,4-10 1-15,-3-10-1 0,1-7 0 16,0-2 0 0,-3 1 0-16,-1 6 0 0,0 11 0 15,-2 7 0 1,0 6-1-16,4 11 1 0,8 8-1 15,6 9-1 1,4 2-2-16,12 12-5 0,-5-11-21 16,26 16-10-1,-6-7-1-15,16 9-2 0</inkml:trace>
  <inkml:trace contextRef="#ctx0" brushRef="#br3" timeOffset="270650.2649">18933 15473 54 0,'0'0'37'0,"0"0"-2"0,2 20-8 16,-2-20-13 0,-8 25-9-16,4-7 0 0,3 11-2 15,-6 5 1 1,3 7-2-16,-4 0 2 0,1 0-3 15,-2-2 2 1,4-5-1-16,0-10 0 0,5-6 0 16,0-18 0-1,9-7-1-15,5-14 1 0,2-8-1 16,4-11 0-16,2-2 0 15,4-7-1-15,-2 2 1 16,3 4-1-16,-3 9 1 16,-4 7-1-16,-2 11 1 15,-3 9-1-15,-2 15 2 16,-5 10-2-16,0 8-1 15,-3 9-1-15,-3 0-2 16,7 13-3-16,-11-18-25 16,18 14-6-16,-9-16-4 15,13 6 1-15</inkml:trace>
  <inkml:trace contextRef="#ctx0" brushRef="#br3" timeOffset="271200.2814">19520 15656 45 0,'0'0'36'15,"-5"-20"1"-15,5 20-6 16,-15-18-16-16,15 18-7 16,-29-3-1-16,14 11-2 15,-2 2 0-15,-3 9-1 16,3 0-1-16,3 9 0 15,5-5-1-15,7 2 0 16,4-5-1-16,8-3 0 16,6-6 0-16,3-7-1 15,2-4 1-15,3-5-1 0,-1-5 0 16,-1-4 0-1,-3 1 0-15,-2-5 0 0,-2 3 0 16,-2-1 0 0,-2 1 1-16,-2 4-1 0,-9 11-1 15,11-8 1 1,-11 8-1-16,0 21-1 0,-1 5-1 15,-6 2-3-15,8 15-12 0,-16-13-20 16,13 11-1 0,-9-14-2-16,11 3 1 0</inkml:trace>
  <inkml:trace contextRef="#ctx0" brushRef="#br3" timeOffset="272960.3342">19014 15687 36 0,'6'-11'32'0,"-9"-5"-3"16,16 11-4-16,-13-11-15 0,0 16-2 15,12-15-1 1,-12 15-2-16,9-10 0 0,-9 10-1 16,0 0-1-1,0 0 0-15,-2 12 1 0,-2 1-1 16,-3 3-2-1,-1 6 0-15,-1 6 0 0,-2 1 0 16,-1 2-1 0,1-1 1-16,2-5 0 0,2 2 0 15,0-10 1-15,3-6-1 0,4-11 1 16,0 0 0-1,7-15-1-15,3-7 1 0,-1-6-1 16,3-7 0 0,1-3 0-16,0-4-1 0,-1 0 0 15,-2 1 2 1,-1 8-2-16,-3 7 1 0,-2 7-1 15,-1 6 2-15,-3 13-2 16,0 0 1-16,3 14 0 16,-1 5-2-16,2 6 1 15,3 6-1-15,3 5 2 16,6 5-2-16,0 1 1 15,4-4-1-15,3-5 1 16,-1 0 1-16,1-10-1 16,-2-7 1-16,-1-10 0 15,-2-14 0-15,0-14-1 16,-3-11 1-16,-1-12 0 0,-3-8 0 15,2-5-1 1,-3-7 0-16,0 2 0 0,-3 1 1 16,-3 12-3-1,-2 7 1-15,1 15-4 0,-8 3-6 16,5 25-26-1,0 0-2-15,-1 24-2 0,-5-4 0 16</inkml:trace>
  <inkml:trace contextRef="#ctx0" brushRef="#br3" timeOffset="274040.3666">13930 17741 70 0,'19'-1'41'0,"-1"-4"-2"15,9 10-13 1,0-8-24-16,8-3-1 0,6-1-1 16,10-2-3-1,7 3-2-15,-3-3-9 0,13 4-23 16,-11-3-2-16,1 5 1 0,-15-1 0 15</inkml:trace>
  <inkml:trace contextRef="#ctx0" brushRef="#br3" timeOffset="274260.3732">14334 17840 46 0,'-80'37'39'0,"80"-37"0"0,-71 29 1 15,71-29-25-15,-51 20-11 16,51-20-3-16,0 0 0 15,0 0 0-15,8-11 0 16,54-14-4-16,21-10-1 16,-31 23-15-16,2-8-18 15,58-15-1-15,-10-8-2 16,-13 11 0-16</inkml:trace>
  <inkml:trace contextRef="#ctx0" brushRef="#br3" timeOffset="274590.3831">14650 17489 59 0,'-18'1'41'0,"0"-4"-1"16,18 3 0-1,0 0-35-15,14 10-3 0,8-5 1 16,12 1-1-16,-2 3 0 0,9 3-1 15,-1 2 0 1,1 3 0-16,-7 3 1 0,-6 4-1 16,-7 1-1-1,-21-25 1-15,0 0 0 0,9 57 0 16,-9-57 0-1,-17 47 0-15,17-47-1 0,-31 50-1 16,31-50 1 0,-34 47-4-16,34-47 0 0,0 0-8 15,-43 44-28-15,43-44 0 16,0 0-2-16,-8 10 2 15</inkml:trace>
  <inkml:trace contextRef="#ctx0" brushRef="#br3" timeOffset="275180.4008">15912 17323 35 0,'0'-14'38'15,"0"14"-1"-15,-10 21 0 16,10-3-22-16,-10 10-12 15,5 7 2-15,-2 7-1 16,5 5 0-16,-4 6-1 16,6-53 0-16,-2 54-1 15,2-54 0-15,3 52 0 0,-3-52-1 16,3 46 1-1,-3-46-1-15,9 30 1 0,-2-11-1 16,-7-19 0 0,13-8 0-16,-6-20 1 0,-2-9-1 15,-4-16 0 1,3-4 0-16,2-7 0 0,2 5-1 15,5 0 0-15,6 4 1 0,6 3-1 16,2 7 0 0,6 7 0-16,5 8 0 0,1 13 0 15,1 7-2 1,3 6-2-16,-5 6-2 0,7 9-1 15,-2-2-7 1,20 14-28-16,-14-4 2 0,16 7-2 16,-3 1 3-1</inkml:trace>
  <inkml:trace contextRef="#ctx0" brushRef="#br3" timeOffset="275770.4185">17053 17534 46 0,'-18'-11'37'16,"0"5"2"-16,3 8-1 0,-17-4-28 15,9 9-4 1,-7 5-2-16,-1 5 1 0,-4 6-2 15,-2 8 0 1,37-31 0-16,0 0-1 0,-53 56 0 16,53-56 0-1,0 0 0-15,-37 60-1 0,37-60-1 16,0 0 0-16,-4 47 0 15,4-47 1-15,11 24-1 16,-11-24 0-16,35 9 1 16,7-11-1-16,6-4 1 15,4-6-1-15,-8-6 1 16,-44 18 0-16,0 0-1 15,0 0 0-15,53-2 1 16,-53 2-2-16,0 0 1 16,0 0-2-16,0 0 2 15,13 53-4-15,-13-53-1 0,0 0-4 16,0 0-27-1,0 0-3-15,54 37-1 0,-54-37 2 16</inkml:trace>
  <inkml:trace contextRef="#ctx0" brushRef="#br3" timeOffset="276230.4323">17238 17865 24 0,'47'-12'33'16,"-47"12"2"0,0 0-1-16,0 0-14 0,0 0-15 15,0 0 1 1,0 0-1-16,0 0-1 0,0 0 2 15,0 0-2 1,0 0-1-16,0 0 3 0,0 0-2 16,0 0-1-1,0 0-1-15,0 0 1 0,0 0-2 16,0 0 0-16,0 0 0 15,0 0 0-15,0 0-1 16,0 0 1-16,0 0-2 16,0 0 1-16,0 0 0 15,0 0 0-15,0 0 0 16,0 0 1-16,0 0-1 15,0 0 0-15,0 0 0 16,0 0 1-16,0 0 1 16,75-3-1-16,-60-14-1 15,4 2 1-15,-8-2 0 0,3 3-1 16,-6-5 1-1,-8 19-1-15,0 0-2 0,0 0 2 16,0 0 0 0,0 0-1-16,0 0-1 0,0 0-2 15,11 49-14 1,-11-49-14-16,0 0-7 0,0 0-2 15,0 0 1-15</inkml:trace>
  <inkml:trace contextRef="#ctx0" brushRef="#br3" timeOffset="276500.4404">17976 17575 64 0,'0'0'41'0,"-4"-10"0"16,4 10 0-16,13-27-35 16,6 15-4-1,3-5 0-15,4 6 0 0,2 3-2 16,1-1-1-1,0 5-2-15,-5 1-2 0,4 13-13 16,-13-4-22 0,1 5 0-16,-16-11 0 0,10 22 0 15</inkml:trace>
  <inkml:trace contextRef="#ctx0" brushRef="#br3" timeOffset="276680.4458">18058 17682 77 0,'-24'19'42'16,"14"0"-1"-16,10-19-1 0,3 14-36 15,8-22-3-15,16 2-2 16,15-4-1-16,13-5-6 16,16 6-31-16,-10-6-2 15,10 8-1-15,-6-2 0 16</inkml:trace>
  <inkml:trace contextRef="#ctx0" brushRef="#br3" timeOffset="277320.465">18871 17121 66 0,'27'-12'42'0,"8"-4"-4"0,21 2 2 15,-2-4-39 1,7 1 0-16,5-1 1 0,-3 9-1 15,-8 7-1-15,-11 6 0 16,-14 10 0-16,-15 8 1 16,-11 9-1-16,-12 5 0 15,-11 5 2-15,-10 4-1 16,-7 0 1-16,-3-1 0 15,1-5 0-15,3-4 0 16,7-8 1-16,16-11-1 16,12-16-1-16,20 5 0 15,21-20 0-15,17-6-1 16,13-5 1-16,4 5-1 0,1 1 1 15,-3 6-1 1,-11 10 1-16,-16 11-1 0,-21 15 1 16,-20 8-1-1,-25 13 1-15,-14 5 0 0,-17 9-1 16,51-57 1-1,-67 55 0-15,67-55-1 0,-69 55 0 16,69-55 0 0,-71 42-1-16,37-11-1 0,-3-10-6 15,20-15-14-15,28-16-20 0,18-9 0 16,16-12-1-1,22-9 1-15</inkml:trace>
  <inkml:trace contextRef="#ctx0" brushRef="#br3" timeOffset="277820.48">20129 17459 53 0,'-11'13'29'0,"4"6"1"16,-19-6 0 0,8 13-13-16,-18-6-5 0,6 7-5 15,-4-5-4 1,4-4-4-16,8-2-5 0,-2-10-30 15,24-6-2-15,-3-18 0 16,23-4 0 0</inkml:trace>
  <inkml:trace contextRef="#ctx0" brushRef="#br3" timeOffset="277980.4848">20089 17407 74 0,'0'0'41'16,"-14"21"0"-16,3 2 1 16,-5-2-36-1,7 3-2-15,5-4-2 0,13-4-1 16,10-6-1-16,10-8-2 0,15-7-3 15,8-8-11 1,23 1-24-16,-8-8-1 0,11 2-2 16,-3-3 1-1</inkml:trace>
  <inkml:trace contextRef="#ctx0" brushRef="#br3" timeOffset="278550.5019">20954 17067 40 0,'0'0'36'16,"-6"24"2"-16,-2-8-2 0,9 15-22 16,-10 4-7-1,3 7-3-15,-2 8 0 0,2 5 0 16,-2 1 0-16,4-1-1 0,1-8 0 15,0-8 0 1,6-6-2-16,2-15 1 0,-5-18 0 16,20-2 0-1,-6-18-1-15,-1-10 1 0,-2-10 0 16,0-3-1-1,-4-10 0-15,0 3 0 0,-1-2-1 16,-2 2 1 0,1 6-1-16,6 6 0 0,3 8 0 15,7 7 0-15,5 7 0 16,8 9 0-16,8 5 0 15,6 4-1-15,14 3-2 16,4-2-2-16,16 7-8 16,-2-12-17-16,23 10-10 15,-6-15-4-15,17 7 3 16</inkml:trace>
  <inkml:trace contextRef="#ctx0" brushRef="#br3" timeOffset="279740.5376">21700 17424 43 0,'0'10'33'0,"0"-10"-5"16,-9 34 1-16,-6-6-21 15,8 12-1-15,7-40-1 16,0 0-1-16,-15 68 0 15,15-68-1-15,-8 50 1 0,8-50-2 16,0 0 0 0,-3 61 0-16,3-61 0 0,-3 23-1 15,3-23 0 1,14 1 0-16,-8-27 0 0,7-7 0 15,-1-20-1 1,3-2 0-16,-7-9 0 0,0 17 0 16,-1 2-1-1,-2 9 1-15,1 9-1 0,-2 12 1 16,-4 15-1-16,14 1 1 15,-5 17 0-15,3 10-1 16,2 12 0-16,3 5 1 0,4 7-1 16,-21-52 1-1,27 52-1-15,-27-52 3 16,40 50-3-16,1-15 0 15,6-6 0-15,4-15 0 16,0-15 1-16,-3-12-2 16,-2-16 2-16,-5-11-4 15,-16-10 3-15,-6 0 0 0,-8-8 0 16,-6 3 0-1,-5-2-2-15,-5 8 1 0,0 6-1 16,-5 7-1 0,1 10-1-16,0 12-1 0,9 14-4 15,-19 12-12 1,27 17-16-16,-9 1-3 0,13 8 2 15,-3-3 0-15</inkml:trace>
  <inkml:trace contextRef="#ctx0" brushRef="#br3" timeOffset="280250.5529">22598 17597 47 0,'-27'-9'38'0,"27"9"-1"16,-25-4-5-16,25 4-23 15,-32 13 0-15,19-1-2 16,-12 1-1-16,3 5-1 16,-4-2-1-16,26-16 0 15,0 0-2-15,0 0 0 0,-55 53-2 16,55-53 1-1,0 0 0-15,0 0-1 0,-24 52 3 16,24-52-4 0,0 0 2-16,44 18-1 0,-12-21 1 15,17-8-1 1,0-11 0-16,4-4 1 0,-7-6-3 15,-4 2 3-15,-18 3 0 0,-10 16 0 16,-14 11 0 0,0 0 0-16,-1 12 0 0,1-12 0 15,0 0-1 1,0 0 2-16,-17 61-2 0,17-61 0 15,0 0-3 1,-2 52-8-16,2-52-12 0,0 0-17 16,0 0-1-1,33 51-5-15,-5-57 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2:55:00.46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4948 3510 51 0,'0'0'37'0,"11"-19"-1"15,-11 19 1-15,0 0-13 16,3 10-20-16,-10 11 1 16,5 16-3-16,-6 8 1 15,0 13-2-15,-4 17 0 16,-2 13-1-16,-5 3 2 0,-3 1-1 15,0-3-1 1,-3-7 0-16,6-14 0 0,2-14 0 16,3-13 0-1,6-19 0-15,8-22 0 0,8-20 1 16,4-22 0-1,4-15 1-15,6-21 0 0,3-10 0 16,1-15 0-16,3-4 0 0,-2-2-1 16,-2 7 0-1,-3 12 0-15,-1 14-1 0,-3 17 0 16,-3 17 1-1,0 18 0-15,-1 20-1 0,4 17 0 16,2 19 1 0,5 13-1-16,2 16 0 0,5 14 1 15,2 11-2 1,-2 9 2-16,2 0-2 0,-2 1 0 15,-5-6-1-15,0-9-3 16,-5-19-2-16,1-5-20 16,-13-33-12-16,4-13 2 15,-10-25-2-15,1-7 1 16</inkml:trace>
  <inkml:trace contextRef="#ctx0" brushRef="#br0" timeOffset="160.0032">5182 3902 91 0,'-32'14'37'0,"-2"-6"-1"0,12 13 2 15,5-8-34 1,17-13-3-16,18-7-1 0,13-18-2 16,21-6-3-1,5-22-19-15,20 1-12 0,4-12 1 16,6 4-3-1,-8-5 1-15</inkml:trace>
  <inkml:trace contextRef="#ctx0" brushRef="#br0" timeOffset="630.0126">5173 3042 94 0,'-58'-24'38'15,"-2"16"-2"-15,-8 7 2 16,-2 20-38-16,-2 18 0 16,0 21 1-16,2 21 0 15,1 17 0-15,10 19 0 16,13 14 0-16,14 16-1 15,14 10 0-15,23 2 0 16,18 1-1-16,27-3 0 16,19-10 0-1,25-17-1-15,14-27 1 0,16-34 0 16,21-37 0-16,9-46 2 0,7-44 0 15,-5-45 1 1,-5-30 0-16,-18-25 1 0,-18-13-1 16,-35-6 1-1,-36 6 0-15,-41 14-2 0,-45 20-1 16,-42 23-1-1,-37 22 0-15,-27 28-2 0,-19 26 1 16,-7 29-2-16,0 22-2 16,19 30-4-16,15 2-28 15,46 17 1-15,38-11-2 16,45-4 2-16</inkml:trace>
  <inkml:trace contextRef="#ctx0" brushRef="#br0" timeOffset="1500.03">12974 3645 93 0,'4'-13'38'16,"-9"2"-1"-16,5 11 0 16,-14 13-35-16,6 4-2 15,1 7 1-15,-3 13-1 16,2 7 1-16,0 11-1 15,-1 7 0-15,1 2 0 0,1-3 0 16,2-3 0 0,2-13 0-16,2-9 0 0,4-15 1 15,-3-21-1 1,17-17 1-16,0-19 0 0,2-12 0 15,1-13-1 1,2-6 1-16,-1-6 0 0,-3 0 0 16,-5 8-1-1,-1 13 0-15,-8 9 0 0,-2 14 1 16,-6 19 0-16,4 10-1 0,-14 15 1 15,7 10 0 1,3 6-1-16,0 2 1 0,9-1 0 16,6-4 0-1,10-13 0-15,12-13 0 0,10-12 0 16,6-13 0-1,7-10 0-15,1-6 0 0,-2-5 0 16,-5-1-1-16,-5 6 1 16,-11 4 0-16,-9 12-1 15,-7 14 0-15,-7 18 0 16,-5 21 1-16,-5 20-2 15,-7 13 1-15,-2 15 0 16,1 8 0-16,0 3-2 16,6-5 0-16,2-16-1 15,16-12-7-15,-5-37-27 16,27-18-2-16,0-32 0 15,14-12-1-15</inkml:trace>
  <inkml:trace contextRef="#ctx0" brushRef="#br0" timeOffset="1870.0374">13370 2967 86 0,'-122'-8'37'0,"-9"18"0"16,12 38 0-1,-4 22-29-15,20 27-4 0,12 18-1 16,20 21-1-16,25 19-1 0,23 14-1 15,26 8 0 1,26-8-1-16,27-9 0 0,25-19 1 16,23-30 0-1,23-36 0-15,24-49 1 0,15-45 0 16,10-50 2-1,2-35 0-15,-8-29 0 0,-17-17-1 16,-24-9 0-16,-34-3 0 16,-43 4 0-16,-43 11-1 15,-46 18-1-15,-43 18-1 16,-38 24 0-16,-31 23 0 15,-24 27 0-15,-11 27 0 16,0 30-2-16,11 18-1 16,29 24-12-16,30-6-22 15,50 2-1-15,47-22 0 16,58-20-3-16</inkml:trace>
  <inkml:trace contextRef="#ctx0" brushRef="#br0" timeOffset="2590.0518">20769 3469 78 0,'4'-21'39'16,"-4"21"0"-16,11-14-1 16,-3 26-25-16,-10 0-10 15,-1 17-1-15,-3 10 0 16,-2 18-1-16,-2 10 0 15,0 13-1-15,-1 8 1 16,2 3-2-16,0-3-1 0,3-11 0 16,14-3-6-1,-7-28-28-15,18-8 0 0,-4-25-2 16,8-17 0-1</inkml:trace>
  <inkml:trace contextRef="#ctx0" brushRef="#br0" timeOffset="2800.056">20771 3408 98 0,'-18'-9'40'16,"0"3"-1"-16,18 6-1 0,0 10-36 15,20-11-1 1,13-4 0-16,14 1-1 0,13-3-1 15,8-5-1 1,9 4-3-16,-8-14-11 0,7 18-21 16,-20-10-1-1,-5 13 0-15,-24-3 0 0</inkml:trace>
  <inkml:trace contextRef="#ctx0" brushRef="#br0" timeOffset="2990.0598">20779 3695 76 0,'-42'27'39'15,"18"2"-2"-15,8-13 1 16,28-1-20-16,7-14-16 0,16-5-2 16,17-5 0-1,13-5-2-15,10 2-5 0,-8-7-28 16,12 7-1-1,-17-4 0-15,-8 13-3 0</inkml:trace>
  <inkml:trace contextRef="#ctx0" brushRef="#br0" timeOffset="3190.0638">20655 4139 78 0,'-28'40'41'0,"10"-15"-3"15,21-3 2 1,11-22-20-16,20-9-18 0,21-11-2 15,18-11 0 1,19-8-2-16,5-20-8 0,13 4-26 16,-3-15-2-1,4 0 0-15,-12-8-3 0</inkml:trace>
  <inkml:trace contextRef="#ctx0" brushRef="#br0" timeOffset="3590.0718">21174 2732 98 0,'-132'-6'39'0,"-17"20"1"0,2 30-2 16,-1 9-36-1,5 23 1-15,13 15-1 0,18 13 0 16,20 13-1-1,25 17-2-15,35 10 2 0,28 10-1 16,34-1 0 0,34-5-2-16,29-11 2 0,25-15 0 15,28-23-1 1,25-33 1-16,24-40 1 0,17-37 1 15,8-36-1-15,-8-27 2 0,-18-23 0 16,-20-13 0 0,-35-9-1-16,-38 0 1 0,-49-5-2 15,-46 6 0 1,-49 3-1-16,-39 8 0 0,-29 8-1 15,-37 7 0 1,-16 16 0-16,-18 10-1 0,5 22-1 16,11 6-8-1,39 27-28-15,18 2-2 16,45 12-1-16,39-1-1 0</inkml:trace>
  <inkml:trace contextRef="#ctx0" brushRef="#br0" timeOffset="3740.0748">22840 3463 118 0,'35'48'40'0,"-20"-8"-14"16,-20-12-25-1,-11-15-43-15,-8 0-1 0,-13-12-1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2:58:20.72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3577 849 80 0,'0'0'40'0,"0"0"-1"16,-72-43 3-16,72 43-37 15,-79-2-2-15,29 5 0 16,-2 9 0-16,-11 7-1 16,-3 6 1-16,-48 39-3 15,-37 18 1-15,12 24-2 16,19 15 2-16,13 6-2 15,10-27 2-15,43-4-3 16,49-20 2-16,49-32-2 16,24-14 2-16,26-10-1 0,19-3 1 15,20-7-1 1,6 2 1-16,1 0 0 0,-9 3-1 15,-13 9 1 1,-18 5 0-16,-25 12 1 0,-25 7-1 16,-31 9 1-1,-27 4-2-15,-26 5 3 0,-16-3-2 16,-16-2 1-1,-6-4-2-15,-1-9 0 0,6-14-4 16,15-4-3-16,5-25-8 0,33 3-23 16,14-8 0-1,25-18-1-15,11-4 1 0</inkml:trace>
  <inkml:trace contextRef="#ctx0" brushRef="#br0" timeOffset="370.0074">4030 1950 80 0,'0'-15'39'16,"0"15"-1"-16,-21-15 2 16,6 15-34-16,-16 6-2 15,-1 9 1-15,-5 6-1 16,4 13-1-16,-3 6 0 15,3 8-2-15,8 0 0 16,11 4-1-16,13-6 0 16,13-5 0-16,15-13 0 0,15-17-1 15,15-14 1 1,7-15 0-16,6-17 1 0,2-12 0 15,-4-14 0 1,-8-6 2-16,-13-7-3 0,-16 2 3 16,-18 2-4-1,-19 6 2-15,-17 11-3 0,-15 7 1 16,-8 12-2-1,-5 8-3-15,10 14-14 0,-4 0-21 16,20 3 2-16,14 1-2 0,22-2 1 16</inkml:trace>
  <inkml:trace contextRef="#ctx0" brushRef="#br0" timeOffset="630.0126">4828 961 99 0,'38'-72'41'0,"-38"72"0"16,0 0 0-16,0 0-41 15,-1 21 1-15,-31 75-1 16,-2 52 0-16,0 44 0 15,-9-8-1-15,12 32-1 16,10 9-2-16,10-7-7 16,8-67-29-16,20-19 1 0,1-38-2 15,19-31 1 1</inkml:trace>
  <inkml:trace contextRef="#ctx0" brushRef="#br0" timeOffset="1020.0204">5080 1953 100 0,'-20'42'39'0,"15"6"1"15,5-18 0-15,9-7-39 16,29-12 1-16,19-12 0 15,14-13 1-15,11-9-1 0,7-12 0 16,3-10 0 0,-5-6 0-16,-12-3 0 0,-14-1-1 15,-13 1 1-15,-25 3-2 16,-23 6 2-1,-23 12-1-15,-19 14 0 0,-18 19 1 16,-10 20-2-16,-8 20 2 16,-3 15-2-16,4 16 1 15,8 11-1-15,14 3 1 16,20 0-3-16,26-9 1 15,21-9-3 1,25-11-2-16,22-28-15 0,32 0-18 16,9-23-4-16,27-6 2 0,2-19-2 15</inkml:trace>
  <inkml:trace contextRef="#ctx0" brushRef="#br0" timeOffset="1490.0298">6897 1906 99 0,'-29'21'39'16,"-4"-8"2"-16,10 4-3 15,-15-2-36-15,13 4 2 16,-1 3-1-16,4 13 0 16,-2 4-1-16,1 10-1 15,-2 0 1-15,6 2-2 0,3-4 1 16,5-5-1-1,5-9 0-15,5-10 0 0,1-23 1 16,14-1 0 0,6-24-1-16,5-16 1 0,5-11 1 15,3-12-1 1,2-8 0-16,3-9 2 0,0-1-3 15,-1 3 2 1,-6 14-1-16,-3 11 0 0,-6 15 0 16,-1 15-1-16,-2 21 0 0,-1 19 0 15,-3 18-1 1,0 15-1-16,4 6 1 0,3 11-2 15,8 2-1 1,2-2-3-16,12-3-4 0,-8-19-22 16,21-1-6-1,-6-22-2-15,10-6 0 0</inkml:trace>
  <inkml:trace contextRef="#ctx0" brushRef="#br0" timeOffset="1820.0364">7647 1791 91 0,'-25'-5'40'15,"-16"10"3"-15,8 23-2 16,-13 10-20-16,7 11-18 16,6 7 0-16,13 5-3 15,3 0 2-15,17-1-1 0,10-7-1 16,17-11 0-1,11-12-1-15,13-15 0 0,2-12 1 16,4-16 0 0,0-17 1-16,-6-13-1 0,-7-10 1 15,-10-12 0 1,-14-8-1-16,-13-1 1 0,-13 3-3 15,-9 5 2 1,-11 16-2-16,-8 12 0 0,-4 16-2 16,-4 15-2-16,11 24-5 0,-5-2-21 15,22 18-8 1,6-3 1-16,21 7-2 0</inkml:trace>
  <inkml:trace contextRef="#ctx0" brushRef="#br0" timeOffset="2030.0406">8289 1799 112 0,'0'0'42'0,"-9"23"1"16,-10-2-2-16,1 6-38 15,1 11-1-15,0 11-1 16,5 3 1-16,2 5-3 15,8-1-1-15,4-8-1 16,11-4-3-16,2-19-5 16,18-4-23-16,-11-31-8 15,12-10 1-15,-11-18 1 0</inkml:trace>
  <inkml:trace contextRef="#ctx0" brushRef="#br0" timeOffset="2150.043">8264 1454 95 0,'0'0'26'0,"-59"-88"-24"15,59 88-1 1,-48-58-32-16,10 18-8 0</inkml:trace>
  <inkml:trace contextRef="#ctx0" brushRef="#br0" timeOffset="2690.0538">9189 1695 83 0,'-45'-10'42'0,"13"14"-1"16,-9 8 0-16,8 16-22 16,-6 7-15-16,3 10-1 15,2 6 0-15,4 11-2 0,6-1 2 16,6-4-3-1,17-13 2-15,12-11-2 0,21-24 1 16,19-18 0 0,16-23-1-16,16-25 2 0,6-13-1 15,5-20 1 1,-6-13-1-16,-46 46 2 0,-2-10-1 15,1 1-2 1,-7-3 0-16,-7 2 0 0,-3-1 0 16,-8 15 0-16,-6 6 0 15,-10 47 0-15,5-42-2 16,-25 39 4-16,-20 26-4 15,4 39 2-15,-12 27-1 16,10 42-1-16,9 14-1 16,22 2-2-16,37-47-2 15,15-28-8-15,36-6-11 16,-3-34-16-16,20-8 0 15,-5-25-1-15,7-11 2 16</inkml:trace>
  <inkml:trace contextRef="#ctx0" brushRef="#br0" timeOffset="3010.0602">10247 1578 109 0,'-42'0'41'16,"3"20"3"-16,-12 9-3 0,8 9-39 15,-1 4 1-15,10 3-1 0,5-3 0 16,10-1-2-1,13-9 1-15,15-2-1 0,13-9 1 16,8-7-1 0,10-5 0-16,1-3 0 0,2-2 0 15,-1 1 0 1,-5 2 0-16,-9 4 0 0,-12 9 1 15,-16 12-1 1,-15 4 1-16,-12 9-2 0,-10 1 1 16,-8 5 0-16,0-4-2 15,1-8-3-15,13 0-9 16,2-35-11-16,29-4-17 15,18-13 0-15,19-9-2 16,11-20 0-16</inkml:trace>
  <inkml:trace contextRef="#ctx0" brushRef="#br0" timeOffset="3170.0634">10658 1995 114 0,'-33'17'46'15,"4"4"-2"-15,-7-13-2 0,14-7-40 16,7 5-17-1,-6-16-15-15,21 10-14 0,-12-2 1 16,12 2-4 0,-3 15 2-16</inkml:trace>
  <inkml:trace contextRef="#ctx0" brushRef="#br0" timeOffset="11960.2392">2396 10295 47 0,'0'0'31'16,"-4"-16"-1"-1,4 16-2-15,-12-19-24 0,6 5-2 16,2 0 3-1,1-9-1-15,2 2 1 0,-1-11 0 16,7-1 0 0,-5-6 0-16,4-5-2 0,2-7 0 15,3-2-2-15,-1-6 1 16,2-2-1-16,1-6-1 15,2-1 1-15,1-4 0 16,0 0-1-16,-4-3 1 16,3-2 0-16,-1-1 0 15,-3 1 0-15,1-4 1 16,-3 2-1-16,1-3 0 15,-1 1-1-15,0-7 1 16,4 1 0-16,-4-3-1 16,2 0 1-16,4-1-1 0,0-5 0 15,3 0 1 1,0 2 0-16,3 0 0 0,-2-1 0 15,4-3 0 1,-4 0 0-16,0-1-1 0,0 1 1 16,-1-1-1-1,-1-1 1-15,0 0-1 0,1-4 1 16,1-1 0-1,4-1-1-15,1-4 0 0,4 2-1 16,2-5 1-16,2-2-1 0,4-3 1 16,2 4-1-1,4-3-1-15,-2 4 0 0,6 3 1 16,0 1 0-1,2 3 0-15,2 7 0 0,-1 4 0 16,2 4 0 0,2 7 1-16,0 1 0 15,2 2-2-15,4 6 2 0,1-1-2 16,3 7 2-1,4 0-2-15,4 3 2 0,2 3-1 16,3 5 0-16,-1 9 2 16,4 4-2-16,1 9 0 15,-4 6 1 1,2 10-1-16,1 5 0 0,-2 8 0 15,0 7 1-15,3 8-1 16,-3 6 0-16,-1 7 0 16,-2 9 2-16,-1 7-2 0,-4 8 2 15,-3 9-1 1,-6 6 1-16,-6 8 1 0,0 8-1 15,-5 8 0 1,1 9 0-16,-9 8 1 0,-2 7-2 16,-8 10 3-1,-3 5-2-15,-10 2 0 0,-9 4 1 16,-7-3-1-1,-11-6 0-15,-6-10 1 0,-10-3-1 16,-3-16 0-16,-8-11 1 16,-3-10-1-16,-8-14 2 15,-2-10-2-15,-1-10 1 16,-4-10 0-16,2-11 0 15,-6-9-1-15,4-7 0 16,-2-10-1-16,2-7 0 16,4-7-1-16,1-10 0 15,6-4 0-15,4-6 0 0,7-8 0 16,7-7-1-1,8-9 3-15,9-7-2 0,9-8-1 16,10-11 3 0,11-5-2-16,8-7 0 0,9-7 0 15,8-2 0 1,7-2 0-16,4 1 1 0,-1-1-1 15,1 6 0 1,1 2 0-16,-2 4 2 0,-2 7-2 16,2 8 2-16,-3 5-2 0,1 11 0 15,3 10 2 1,3 7-1-16,0 13 0 0,4 3 0 15,3 11 0 1,-1 9 1-16,5 5-1 0,-1 8 2 16,1 9-2-1,0 8 0-15,-3 9 0 0,2 9 0 16,0 15 0-1,3 11-1-15,-8 12 1 0,4 10-1 16,-7 10 0-16,-3 11 1 16,-2 3 1-16,-6 8-1 15,-4 5 1-15,-7 2-1 16,-7-3 1-16,-5 6-1 15,-6-6 3-15,-6-1-2 16,-8-1 0-16,-7-8 1 16,-8-8-1-16,-6-8 0 15,-5-12 1-15,-1-12-1 0,-5-9-1 16,-4-12 0-1,-3-12 0-15,-2-10 0 0,-7-7 0 16,-2-7 0 0,-5-8 1-16,-3-6-1 0,-1-9 0 15,-2-4 0 1,3-12 0-16,2-10 0 0,5-9-2 15,8-16 3 1,6-8-2-16,7-10 0 0,8-8 0 16,9-10 0-16,7-3-1 0,8-3 1 15,10 3 1 1,9-1-1-16,8 2 0 0,9 3 2 15,7 6-2 1,7 4 2-16,6 6-2 0,2 8 2 16,6 6 0-1,-1 11-2-15,0 10 2 0,-2 13-2 16,0 13 1-1,-2 14 0-15,1 13 0 0,1 11 0 16,-3 12 0-16,4 9 0 16,2 8 0-16,4 5 0 15,1 4 0-15,3 2 0 16,3 3 0-16,3 0 0 15,1 1 0-15,-3 4 0 16,-1 1 1-16,-4 7-2 16,-6 9 2-16,-9 4-1 15,-8 9 1-15,-11 4-2 0,-10 2 2 16,-12 11-1-1,-10-1 2-15,-8 4-1 0,-11-5 1 16,-10 0 0 0,-8-6-1-16,-6-9 1 0,-3-8 0 15,-4-14-1 1,-5-12-1-16,3-13 1 0,-8-16-1 15,-2-11 0 1,1-13 0-16,-8-12 0 0,1-10 1 16,-7-14-2-16,4-11 2 0,-5-7-2 15,7-8-1 1,2-9 3-16,8-5-3 0,9-7 1 15,8 0-1 1,10-7 1-16,12-2-1 0,17-6 1 16,7-4 1-1,10-5-1-15,12-1 1 0,11-4 0 16,9-1 0-1,6 6 0-15,4 5 0 0,1 10 1 16,3 9 0-16,0 11-3 16,0 9 3-16,-2 15 0 15,0 13-1-15,1 10 1 16,0 11-1-16,3 8 0 15,4 12 0-15,-1 10 0 16,1 10 0 0,-1 6-2-16,-3 10 2 0,0 8-1 15,-8 5 1-15,-2 7 0 0,-7 8-1 16,-3 2 1-1,-4 8 1-15,-5 5-1 0,-5 5 1 16,-5 8-1 0,-7 5 1-16,-9 5-1 0,-8 4 1 15,-6 3 0 1,-14 2 0-16,-10-4 1 0,-5-8-1 15,-7-5 1 1,-3-15 0-16,-3-12-1 0,1-13 1 16,-4-16-1-16,5-17-1 15,0-15 0-15,-1-18 0 16,-2-10-1-16,-2-16 1 15,-1-7 0-15,-2-16 0 16,-2-3 1-16,1-8-3 16,3-6 3-16,4-3-3 15,6-2 1-15,7-1-1 16,6-2 1-16,11-3-1 15,11-3 0-15,11-3 1 16,9-2 1-16,7-6-1 0,13-3 1 16,6-4 0-1,9 0 0-15,9 1-1 0,3 7 1 16,4 7 0-1,2 10-1-15,3 12 1 0,-9 17 1 16,1 16-1 0,-3 12 0-16,-5 19 0 0,-5 13 0 15,-4 17-1-15,-5 10 1 0,2 15 0 16,0 6-1-1,0 12 1-15,3 6 0 0,0 3-1 16,1 5 1 0,1 4 2-16,-2 0-3 0,-2-1 2 15,-3 3-1 1,-5 3 1-16,-10-5-1 0,-8 6 1 15,-9 0 0 1,-14 1 1-16,-8-2 0 0,-12 0-1 16,-10-6 1-16,-7-5 0 15,-9-5 0-15,-10-11 0 16,-3-9-1-16,-5-14-1 15,-2-10 0-15,-3-15 0 16,-3-11 1-16,5-14-1 16,0-14 0-16,5-16 0 15,6-14 0-15,9-13-2 16,7-11 3-16,10-14-3 15,7-5 0-15,9-9 1 16,9-1-1-16,6 2 1 0,7-1-1 16,4 6 1-1,4 2 0-15,2 3 0 0,5 6 2 16,5 3-2-1,3 2 1-15,5 5-1 0,7 2 1 16,8 4 0 0,3 3-1-16,7 7 1 0,3 5 0 15,3 10 0-15,0 7 0 0,1 9 0 16,0 10 0-1,-3 11 0-15,-1 12 0 0,-2 9 0 16,1 11 0 0,-6 9 0-16,0 9 0 0,-1 5 0 15,-3 6 0 1,0 7 0-16,-4 3 0 0,-1 4 0 15,-3 4 0 1,-5 0 1-16,-2 5-1 0,-6 5 1 16,-8 3-1-16,-8 4 1 15,-11 1-1-15,-8 5 1 16,-10 2 0-16,-8 3 1 15,-9-3 0-15,-10-3-1 16,-5-5 1-16,-3-6 0 16,-3-7-1-16,2-15 1 15,2-12-2-15,1-13 0 16,5-15 0-16,4-13 0 15,2-16 0-15,4-16 1 16,0-12-1-16,2-13-2 0,2-12 2 16,1-13-2-1,0-8 1-15,2-8-1 0,5-3 1 16,1-2-1-1,5-2 1-15,6 3 1 0,4 0-1 16,7 9 0 0,4 4 2-16,8 4-3 0,3 3 3 15,11 3-2-15,1 2 1 0,12 3-1 16,2-2-1-1,9 5 3-15,4 0-1 0,4 6 0 16,8 4 0 0,2 9 0-16,3 7 0 0,-3 11 0 15,0 10-1 1,1 9 1-16,-3 13 1 0,-6 10-1 15,-3 10 0 1,-5 15 0-16,-1 9 0 0,-6 11 0 16,-1 9 0-16,-5 11 0 15,1 6 0-15,-3 6 1 16,-6 6-1-16,-2 1 1 15,-7 1-1-15,2 0 2 16,-10-3-2-16,-5-4 1 16,-6-3 0-16,-9-6 1 15,-5-5-1-15,-8-7 0 16,-9-1 1-16,-7-7 0 15,-5-6-1-15,-10-8 1 16,-1-9-2-16,-6-6 0 0,0-12 1 16,-2-9-1-1,2-11 0-15,3-12 0 0,0-13 0 16,1-10 0-1,1-9 1-15,2-8-3 0,0-9 2 16,2-7-2 0,1-3 0-16,2 0 0 0,3 1 1 15,4-1-1-15,6 0-1 0,7-3 4 16,7 1-4-1,5-2 2-15,8-4 2 16,9-2-3-16,8-4 2 16,5-1-1-16,9-4 1 15,4 5-1-15,4 2 2 16,5 2 0-16,3 6-2 15,1 4 1-15,6 4 1 16,1 9-1-16,2 6 1 0,-1 8-1 16,2 5 1-16,-5 10-1 15,1 4 1 1,-4 7-1-16,0 6 1 0,-4 7 0 15,-3 5-1 1,1 4 0-16,-1 3 0 0,0 3 0 16,3 3 0-1,0 0 0-15,0 2-1 0,0 2 1 16,0 1-2-1,-2 3 2-15,-2-1 0 0,-5 6 0 16,-4 2-1-16,-3 5 1 0,-8 4 1 16,-4 4-1-1,-4 7 0-15,-2 3 0 0,-6 2 1 16,-1 3-1-1,-1-1 0-15,0-4 2 0,0-1-2 16,1-6 2 0,0-2-2-16,0-7 1 0,2-2-1 15,0 0 2-15,-2-2-2 16,-2 2 0-16,1 0 0 15,1 2 0-15,-5 2 0 16,4 1 0-16,-6 0 1 16,2 1-1-16,-4-3 0 15,2-2 0-15,-2 1 1 16,2-9-1-16,-2-2 0 15,0-7 0-15,-1 0 0 16,0-9 0-16,2 1 1 16,-2-12-1-16,0 0 0 0,0 11 1 15,0-11-1 1,0 0 0-16,0 0 2 0,-2 12-2 15,2-12 3 1,0 0-3-16,0 0 2 0,-3 12-2 16,3-12 2-1,0 0-2-15,0 0 0 0,0 0 0 16,0 0 0-1,0 0 0-15,0 0 0 0,0 0 0 16,0 0 0-16,0 0 0 0,0 0 0 16,0 0 1-1,0 0-1-15,0 0 0 0,0 0 0 16,0 0 1-1,0 0-1-15,-7 11 0 0,7-11 1 16,0 0-1 0,-11 14 0-16,11-14 0 0,-10 11 0 15,10-11 1-15,-9 12-1 16,9-12 0-16,0 0-1 15,-7 12 1-15,7-12 0 16,1 11 0-16,-1-11-1 16,6 16 3-16,-2-3-3 15,0 3 2-15,0 2-1 16,1 6 2-16,-3 4-3 15,1 6 2-15,0 1-1 16,-2 4 0-16,-1 3 0 16,1 4-1-16,3 1 1 0,-4 4 0 15,3 3 0 1,-2 6 0-16,1 5 1 0,-1 6-1 15,-1 8 1 1,-1 6-1-16,-2 6 1 0,0 3-1 16,-1 4-1-1,2 0-1-15,-1 0 0 0,0-5 1 16,1 3-1-1,1-4 0-15,-2-2 0 0,2 0 0 16,-2-4 2-16,-2 1-1 0,2 1 1 16,-3 3 0-1,0-5-2-15,-1 2 2 0,-1-3-1 16,1 2 1-1,3-3-2-15,0-5 2 0,1-6 0 16,3-6 1 0,2-1-1-16,3-5 1 0,3-5 0 15,1-3 0-15,1 1-1 16,0 0 2-16,0 1-3 15,-2 3 1-15,0-2-1 16,0 4 1-16,-2-2 0 16,-1 0 0-16,-3 1-1 15,2-5 1-15,0 1 1 16,-1-6-1-16,-1-6 0 15,2-2-1-15,-4-9-3 16,10 1-6-16,-10-33-7 16,8 31-11-16,-8-31-12 0,-4-10 0 15,-1-16-2 1,1-7 2-16</inkml:trace>
  <inkml:trace contextRef="#ctx0" brushRef="#br0" timeOffset="12540.2508">13004 7520 86 0,'16'-12'38'16,"-16"12"0"-16,23-9 1 0,-12 11-38 15,0 12 0 1,3 9 0-16,4 15 1 0,-2 15-1 15,5 14 1 1,-5 12-1-16,4 12 0 0,-3 2 0 16,7 2 1-1,1-7-1-15,5-9 0 0,1-18 1 16,10-16-1-1,1-27 0-15,11-26 0 0,6-27 0 16,4-27 1-16,6-25-1 16,3-25 0-16,-1-14-1 15,-6-12 0-15,-3-3-1 16,-10 4 0-16,-6 17-6 15,-19-2-15-15,-2 35-17 16,-13 13 1-16,-4 25-2 16,-8 14 2-16</inkml:trace>
  <inkml:trace contextRef="#ctx0" brushRef="#br0" timeOffset="13510.2702">2772 7897 88 0,'0'0'33'0,"11"8"-5"0,-22-1-2 15,0 18-15-15,-16 5-4 16,-2 16-3-16,-14 11-1 15,-6 15-1-15,-10 10 0 16,-2 7 0-16,0-5-1 16,6-4 0-16,8-16 0 15,9-13 1-15,15-20-1 16,23-31 0-16,5-18 0 15,19-29-1-15,16-19 1 0,14-20 0 16,4-10 1 0,8-8 0-16,1-5 0 0,-3 10 0 15,-3 8 0 1,-5 17 0-16,-15 17 0 0,-4 22 0 15,-9 21-1 1,-2 21 0-16,-7 21-1 0,0 18 1 16,-1 13-2-1,2 7 1-15,6 4-3 0,4-9-4 16,21 1-16-16,-5-27-17 0,15-13-1 15,4-23-2 1,6-17 2-16</inkml:trace>
  <inkml:trace contextRef="#ctx0" brushRef="#br0" timeOffset="17470.3494">13975 3509 42 0,'0'0'25'0,"0"0"-5"0,0 0 0 15,0 0-17 1,0 0 2-16,-1-10-1 0,1 10 3 15,0 0-1-15,0 0 2 16,0 0-1-16,0 0-1 16,0 0 0-16,0 0-1 15,0 0 1-15,0 0-3 16,0 0 0-16,0 0-1 15,0 0 0-15,0 0 1 16,0 0-1-16,0 0 0 16,0 0 0-16,0 0 0 15,-11 1 0-15,11-1-1 16,0 0 1-16,0 0-1 0,-14 3 1 15,14-3-1 1,0 0 0-16,-10 3 0 0,10-3-1 16,0 0 1-1,0 0 0-15,0 0-1 0,0 0 1 16,0 0-1-1,0 0 0-15,0 0 0 0,0 0 0 16,0 0 0 0,16-11 0-16,4 5 0 0,9 0 1 15,5-5-1-15,9 1 0 16,7-2 0-16,7-2 0 15,3-1 0-15,3 0 0 16,-2 2-1-16,-4 0 2 16,-4 2-1-16,-7 1 0 0,-4 2 0 15,-7-1 1 1,-4 1-1-16,-8 1 0 0,-1-1-1 15,-4 3 1-15,-3-1-1 16,-3 1 1 0,-12 5-1-16,18-7 1 0,-18 7-1 15,0 0 1 1,11-4 0-16,-11 4 1 0,0 0-1 15,0 0 1-15,0 0-1 16,0 0 0-16,0 0 1 16,-6 11-1-1,6-1 0-15,1 6 0 0,-1 10 0 16,0 9 1-16,0 11-2 0,-4 9 2 15,3 11-1 1,-4 8 0-16,0 10 0 0,-4 6 1 16,3 7-1-1,0 5 0-15,0 0 0 0,2 2-1 16,2 1 1-1,0 3 0-15,2-1 0 0,-1-2-1 16,1 2 1 0,-1 0 0-16,1 1 1 0,1-2 0 15,0-1-1-15,1-4 1 16,3-2-1-16,1-7 1 15,2-7 2-15,0-6-2 16,2-8 0-16,2-4 0 16,-1-4 0-16,0-5 0 15,-2-3 0-15,-2-2 0 16,1-5-2-16,-8-2 1 15,1-3 0-15,-2-5-1 0,-3-6 2 16,2-4-1 0,-2-6 0-16,3-4 0 0,-3-4 0 15,4-4 0 1,0-10 0-16,8 13 0 0,-8-13 0 15,12 6 0 1,-12-6-1-16,11 2 1 0,-11-2 0 16,12-2 0-1,-12 2 0-15,0 0 1 0,0 0-1 16,2-14 0-16,-2 14 0 0,-7-10 1 15,7 10-1 1,-18-8 0-16,9 4 0 0,-7 4 0 16,1 2 0-1,-2 2 0-15,-4 3 0 0,-3 2 0 16,0 5 1-1,-5 0-1-15,-2 1 0 0,-4-1 0 16,0 1 1 0,-2-2 0-16,-2 0 0 0,2-1 0 15,4-3 0-15,0-3 0 16,4-2 0-16,3-3 0 15,5 0-1-15,1-2 1 16,4 0-1-16,2 0 1 16,3-1-1-16,1 2 1 15,10 0-1-15,-18 0 0 16,18 0 0-16,-10 2 0 15,10-2 0-15,0 0 0 0,0 0 0 16,0 0 0 0,0 0 0-16,0 0 0 0,0 0 0 15,0 0 0 1,0 0 0-16,0 0 1 0,0 0-1 15,4-15 0 1,6 2 0-16,9-6 1 0,12-8-1 16,12-11 0-1,10-7 0-15,12-10-1 0,6-3 0 16,4 1 0-16,-2 1-1 0,-6 9 0 15,-13 7-2 1,-9 15 0-16,-14 5-2 0,-8 23-5 16,-23-3-16-1,13 6-10-15,-13-6 0 0,-6 15 0 16,6-15 1-1</inkml:trace>
  <inkml:trace contextRef="#ctx0" brushRef="#br0" timeOffset="18200.364">14097 3542 41 0,'0'0'31'16,"-4"12"2"-16,2 0-15 0,2-12 8 15,0 0-15 1,-14-3-3-16,14 3 0 0,0 0-2 15,0 0 0-15,-3-16-3 0,3 16 0 16,0 0 0 0,4-13-1-16,-4 13 0 0,0 0-1 15,0 0 1 1,18 12-1-16,-6-1 1 0,5 6-1 15,8 1 0 1,6 4 0-16,6 0-1 0,9 1 1 16,4 0-1-1,5-2 1-15,1 0-1 0,0-2 0 16,-3 2-2-16,-3-6-2 15,-2 10-14-15,-17-16-18 16,0 4-1-16,-15-12-1 16,-1 2-1-16</inkml:trace>
  <inkml:trace contextRef="#ctx0" brushRef="#br0" timeOffset="18370.3674">14743 3726 98 0,'-12'9'37'16,"12"-9"-1"-1,0 0-4-15,-10-16-50 0,10 16-19 16,2-19 0 0,-2 19-2-16,10-23 2 0</inkml:trace>
  <inkml:trace contextRef="#ctx0" brushRef="#br0" timeOffset="20990.4198">14708 3532 63 0,'0'0'34'0,"13"-7"-4"0,-13 7-4 16,0 0-19-1,-14-7-1-15,-5-1 0 0,5 6-2 16,-10-6 0-16,2 7 1 15,-7-5-1-15,4 7 1 16,-7-1-1-16,5 5-1 16,-2 0 0-16,4 7-2 15,2-1 1-15,5 4-2 16,2 2 1-16,6-4-2 15,5-1 2-15,5-12-1 16,7 14 1-16,7-12-1 16,7-5 0-16,7-7 0 15,3-1 0-15,2-2 1 0,1-2-2 16,1-1 2-1,-6 2-2-15,-5 0 2 0,-9 2-1 16,-4 0 1 0,-10 1-1-16,-1 11 0 0,-21-16 1 15,-2 10-1 1,-6 3 0-16,-5 5 0 0,-4 0 0 15,0 5 1-15,-3 0 0 0,7 2-1 16,1 3 0 0,9-1 0-16,5 4 1 0,10 2-1 15,9 1 0 1,5 0 0-16,9-1 0 0,7 0 0 15,6-4 1 1,6-2-1-16,4-8 0 0,1-5 0 16,4-8 0-1,-4-3 0-15,0-4-1 0,-9-2 2 16,-6-3-2-16,-5 3 2 15,-11-1-2-15,-6 2 2 16,-10 3-1-16,-8 3 1 16,-7 3-1-16,-10 3 0 15,-4 6 0-15,-3 0 0 16,-1 3 0-16,4 4 1 15,1-1-1-15,8 0 0 16,5 1 1-16,9 1-1 16,15-8 0-16,0 11-1 15,14-8 1-15,8-3 0 0,7-3 0 16,5 0 0-1,4-6 0-15,-1-3 0 0,-1 1 1 16,-1-4-1 0,-10 2 0-16,-4 1 1 0,-8-1-1 15,-13 13 0 1,-1-15 0-16,-13 12 0 0,-8 4 0 15,-8 5 0-15,-7 3 0 16,-5 4 0-16,-2 4 0 16,-2 2-1-16,3 1 1 15,4 0 0-15,9-5 0 16,6-1-1-16,8-2 1 0,16-12 0 15,-10 11-1 1,10-11 1-16,28 0 0 0,-3-3 1 16,5-1-1-1,6-2 0-15,4 0 0 16,3-3 1-16,-4 0-1 0,-1 1 1 15,-6 2-1 1,-8 0 0-16,-4-3 0 0,-20 9 0 16,9-16 0-1,-9 16 0-15,-25-14 0 0,-2 10 1 16,-8 0-1-1,-6 3 0-15,-7 4 0 0,1 1 1 16,-1 4-1 0,3 3 1-16,9-3-1 0,6 1 0 15,13-1 0-15,17-8 0 0,-7 13 0 16,21-10-1-1,10-2 1-15,8-1 0 0,7 0-1 16,7-1 1 0,1-2 0-16,4-2 0 0,-5 0 0 15,-5 1 0 1,-4 0 0-16,-8 1 0 0,-9-3 0 15,-7 0-1-15,-13 6 1 16,-5-10 0-16,-9 5 0 16,-13 3 0-16,-4 2 0 15,-6 0 0-15,-9 2 0 16,-1 5 0-16,2 1 0 15,0 4 0-15,5-2 0 16,6 2-1-16,7-1 2 16,8 4-2-16,6-3 2 15,9 2-2-15,4-14 1 16,17 18 0-16,3-13 1 0,8-3-1 15,9-3-1 1,5-6 1-16,4-3-1 0,3-1 2 16,-1-1-2-1,-8 1 1-15,-4 3-1 0,-7-1 2 16,-7 4-1-1,-12 3 1-15,-10 2-1 0,0 0-1 16,-23 6 2 0,-2-3-2-16,-10 1 2 0,-1 0-2 15,-7-1 2-15,-2-1-2 0,2-1 2 16,4-1-1-1,6 0 0-15,8-1 0 0,8 2 0 16,17-1 0 0,0 0 0-16,4 13 0 0,12-3 1 15,11 3-2 1,4 2 2-16,5 1-1 0,7 2 1 15,-2 1-1-15,0-3 0 16,0-2 0-16,-1-3 0 16,-5-5 1-16,-2 0-1 15,-6-7 0-15,-5-3-1 16,-2-4 1-16,-8-2 0 15,-8-4-1-15,-4-2 2 16,-4 0-2-16,-8 0 0 16,-5-1 1-16,-3 4 0 15,-5-1 0-15,-1 3 0 16,2 3 0-16,-1 5-1 0,3 0 1 15,4 3 0 1,4 3 0-16,14-3 1 0,-10 11-2 16,10-11 2-1,10 20-1-15,4-12 0 0,4 0 0 16,6-2 1-1,-1-3-1-15,1-3 1 0,0-5-1 16,-2-2-1 0,-2-5 2-16,-4-3-1 0,-2-2 1 15,-5 3-2-15,-2-3 2 0,-5 2-1 16,-2 0 0-1,-4 3 1-15,-2 2-1 0,6 10 0 16,-18-8 0 0,7 9 0-16,2 3-1 0,-4 8 1 15,3 4-1 1,-1 6 2-16,3 5-2 0,-1 1 1 15,3 2 0-15,4 0 0 16,0-3 0-16,5-3 1 16,-1-5-1-16,5-6 0 15,-7-13 0-15,19 4 0 16,-9-13 1-16,4-9-1 15,-1-6 0-15,0-5 0 16,-3-3 0-16,-2-1 0 16,-2-1 1-16,-2 3-1 15,-4 6 1-15,-5 8-2 16,5 17 2-16,-21-9-1 0,8 18-1 15,-5 13 2 1,-1 8-2-16,1 7 1 0,3 5 0 16,-2 2 1-1,6-2-3-15,10 1-1 0,-2-20-16 16,24 0-16-1,-8-17-4-15,10-4-1 0,0-13-1 16</inkml:trace>
  <inkml:trace contextRef="#ctx0" brushRef="#br0" timeOffset="22840.4568">14767 6173 67 0,'0'0'32'16,"5"-15"-7"0,-10 3 0-16,5 12-14 0,0 0-3 15,0 0-1 1,0 0-2-16,0 0-1 0,-7 24 0 15,8 0-1 1,-5-1-1-16,1 7 1 0,-1 1-2 16,-1 2 1-1,-2 1-1-15,0-2 1 0,-1 0-1 16,2-2 0-16,2-6-1 0,1-1 1 15,4-12-1 1,-1-11 1-16,13-4 0 0,1-13-1 16,3-15 1-1,3-9-1-15,0-6 1 0,0-5 0 16,-7 2-1-1,-2 1 1-15,-5 8-1 0,-6 7 1 16,-8 9-1 0,-4 12 0-16,-3 10 1 0,-6 8-1 15,0 10 0-15,-4 10 1 16,-3 3-1-16,-1 9 1 15,-1 0-1-15,1 4 1 16,0-5 0-16,2-2 0 16,4-6-1-16,5-8 1 15,6-6-1-15,12-14 0 16,0 0 0-16,13-21 0 15,10-4 1-15,5-10-2 0,4-4 1 16,2-2 0 0,-1 0 0-16,-4 2 0 0,-6 7 0 15,-5 7 0 1,-10 8 0-16,-8 17 0 0,0 0 0 15,-23 7 0 1,-2 12 0-16,-8 5 0 0,-9 6 0 16,-5 5 1-1,-3 0-1-15,0 1 0 0,0-3 1 16,6-3 0-16,7-6-1 0,9-5 0 15,13-5 0 1,15-14 0-16,0 0 0 0,26 0 0 16,6-14 0-1,9-4 0-15,6-5 0 0,4-5-1 16,2-1 1-1,-5 1 0-15,-3 2 0 0,-10 4-1 16,-11 5 1 0,-10 4 0-16,-14 13 0 0,0 0 0 15,-30 1 0-15,-6 12 1 16,-11 2-1-16,-9 4 0 15,-8 5 1-15,-4 2-1 16,1-1 1-16,1 0 0 16,9-5-1-16,6-2 1 15,17-7-1-15,14-2 1 16,20-9-1-16,0 0 0 15,26-6 0-15,15-7 0 0,15-6-1 16,8-1 1 0,9-6 0-16,0 2-1 0,-1-2 1 15,-6 4-1 1,-9 1 1-16,-14 6 0 0,-16 4 0 15,-15 8 0 1,-12 3 0-16,-16 12 0 0,-15 3 0 16,-12 5 1-1,-12 3-1-15,-8 4 0 0,-4 1 0 16,3-1 1-16,2-4-1 0,11-1 1 15,12-7-1 1,16-3 0-16,23-12 0 0,14 0 0 16,20-13 0-1,18-5-1-15,12-7 1 0,9-5 0 16,7-3 0-1,-1-3 0-15,-6 2 1 0,-12 6-1 16,-12 4 0 0,-18 4 1-16,-13 10-1 0,-18 10 1 15,-19 1-1-15,-10 13 0 16,-14 5 0-1,-12 3 1-15,-8 5-1 0,-3-1 0 16,0 0 1-16,7-6-1 16,9-6 1-16,13-7-1 15,16-11 0-15,18-11 0 16,17-7 0-16,16-7 0 15,9-3 0-15,5-3 0 0,1 6 0 16,-4 4 0 0,-8 4 0-16,-7 9 1 0,-16 11-1 15,-10 1 0 1,-27 20 1-16,-11 1-1 0,-7 2 1 15,-9 2 0 1,1 0-1-16,-1-4-1 0,13-2-3 16,6-17-10-1,35-2-18-15,0 0-6 0,23-22-2 16,12-6-2-16</inkml:trace>
  <inkml:trace contextRef="#ctx0" brushRef="#br0" timeOffset="25620.5124">19900 3924 61 0,'-22'-16'32'0,"-5"7"-1"15,-9-6-5-15,-2 15-22 16,-9-3-2-16,-2 8 0 16,-8 3 0-16,3 5 1 15,-6 0-1-15,-1 6 0 16,-4 4 1-16,3 6 0 0,-5-1-1 15,-3 7 0 1,-3 0 1-16,-2 7-1 0,-5-1 0 16,5 5 0-1,-4-1 0-15,4 5-1 0,0-2 1 16,8 6-2-1,4-5 0-15,6 4 0 0,7-1 0 16,5 1 0 0,2 0-1-16,8-2 1 0,4-2 0 15,3 1 0-15,7 2-1 0,3-4 1 16,3 1 1-1,3-1-1-15,6-1 2 0,3 4-2 16,2 1 2 0,1 0-2-16,1-2 2 0,7 4-1 15,-2-3-1 1,5-1 0-16,2 0 1 0,3-4-1 15,3-2 1-15,3 1 0 16,3-4-1-16,2-2 3 16,3-2 0-16,0-1-1 15,3-3 0-15,1 0 0 16,1 0 0-16,1-5 0 15,3-2 0-15,3 1-2 16,2-2 0-16,3-1 1 16,5-1-1-16,2-2 1 15,3-4-1-15,3-2 1 16,4-3 0-16,4-4-1 0,3-4 1 15,1-2-1 1,4-3 1-16,2-6-1 0,3 0 1 16,1-2-1-1,3-4 0-15,-5-1 0 0,1-2 1 16,-1 0-1-1,-4-5 1-15,-1-2-1 0,-3-1-2 16,0-4 3 0,-3-1-2-16,4-8 2 0,-1-1-3 15,-6-3 1-15,1-4-1 0,-2-2 1 16,-7-5 2-1,-2-1-2-15,-9-5 2 0,-6 1-2 16,-4-3 3 0,-7 1-2-16,-7-5 0 0,-4 0 1 15,-5-1-2 1,-7-2 1-16,-5-3 0 0,-3-2 0 15,-4-2-1-15,-2-2 1 16,-7-1 1-16,0 1-1 16,-4-1 1-16,-5 3 0 15,-2 4 0-15,-4 4 0 16,-4 2 0-16,-9 10 0 15,-5 6-1-15,-12 6 1 16,-11 10-1-16,-8 8 0 16,-7 6 0-16,-6 8 0 15,-4 5-1-15,4 0-1 16,7 2-3-16,8-12-5 0,30 11-18 15,-4-23-13 1,26 4 1-16,7-11-2 0,20 6 0 16</inkml:trace>
  <inkml:trace contextRef="#ctx0" brushRef="#br0" timeOffset="27400.548">17640 8524 56 0,'0'0'31'0,"-13"16"-7"0,10 0 1 15,-10-10-13 1,9 8-2-16,-6-13-1 0,10-1-1 15,-9-3-2 1,9-10-1-16,0-14-1 0,6-6-1 16,-1-11-1-1,6-3 0-15,-2-8 0 0,4-2-1 16,-3-6 0-16,2 0 1 0,-3 2-2 15,0 2 2 1,-1-2-2-16,-2 1 1 0,-1-4-1 16,-2-1 1-1,0 3 0-15,-1-1 0 0,-2-1 0 16,2 2-1-1,-1 2 1-15,2-1-1 0,1 3 1 16,2 0 0 0,-1 1-1-16,9-1 1 0,-4-1 0 15,2 0 0-15,0 1-1 16,1 2 2-16,-2-1-1 15,-2 1-1-15,-1 2 2 16,-3 1-3-16,0 0 1 16,-1 1-1-16,-1 0 2 15,4 1-2-15,-2-2 1 16,4 3-1-16,5-3 2 15,-1 1-1-15,1 1 1 0,2 4 0 16,-1-1 0 0,0 4-1-16,-3 1 1 0,-3 4-1 15,-3 1 0 1,-2 4 0-16,-4 1-1 0,0 3 2 15,0 2-2 1,2 2 2-16,-2 1-2 0,3 2 2 16,2-4-2-1,2 4 0-15,4-4 1 0,1 0-2 16,2 2 3-16,1 0-3 0,1-2 2 15,-1 2-2 1,-2 3 3-16,-2 0-1 0,-4 2 0 16,-2 2 1-1,-3 0-1-15,-3-1 0 0,1 2 1 16,-2 1-1-1,2-2 0-15,0 0 0 0,3-4 0 16,8-1 0 0,3-4 1-16,3 0-1 0,4-2 0 15,2-1 0-15,-1 2 1 16,-2 3-1-16,-3 2 0 15,-7 3 0-15,-5 4 0 16,-6 2 0 0,-5 4 0-16,6 10 0 0,-21-14 0 15,11 9-1 1,10 5-2-16,-17-3-1 0,17 3-9 15,0 0-15-15,30 2-11 0,-11-9 0 16,11 3-2 0</inkml:trace>
  <inkml:trace contextRef="#ctx0" brushRef="#br0" timeOffset="28700.574">20907 5144 5 0,'0'0'22'0,"0"0"1"16,0 0-5-16,0 0-6 15,-15-3 1-15,15 3-2 16,0 0-1-16,0 0-1 16,0 0-1-16,0 0-1 15,0 0-2-15,0 0 1 0,0 0-1 16,0 11 1-1,0-11 0-15,0 0 0 0,0 0 0 16,6 21-2 0,-3-11 0-16,1 7 0 0,-2 2-2 15,3 7 1 1,0-2-2-16,3 6 1 0,-2-1-1 15,3 1 1-15,0-2-1 0,1 1-1 16,-1 1 1 0,4-3-1-16,-3 3 1 0,2 0-1 15,-2 1 1 1,2 3-1-16,-3 2 0 0,0 1 3 15,-1 0-3 1,2 0 3-16,-2-1-1 0,2-1 0 16,2 0 1-1,-1-3-1-15,4 0 1 0,2 2-4 16,1-1 4-16,0 3-3 15,-1 1 0-15,-2 0 0 16,0 2 0-16,-3 0 0 16,-3 1 0-16,0 0 0 15,-2-2 0-15,-3-1 0 16,0 1 0-16,1 0 0 15,-1-2 0-15,1-2 2 16,2 1-1-16,0-3 0 16,2 2-1-16,-1-1 2 15,2 2-2-15,-1-1 1 0,0 3-1 16,-3 1 0-1,2 0 0-15,-3 5 0 0,-1-2 0 16,1 3 0 0,0-1 0-16,-1 1 0 0,1-4 0 15,2 5 1 1,1-2-1-16,2-3-1 0,2-1 0 15,2 2 1-15,2-2 0 0,0 2-1 16,2 4 1 0,-1 0 0-16,-1 4 0 0,-2 3 1 15,-2 2-1 1,-4 2 0-16,-2 2 0 0,-3-3 1 15,-3 2-1 1,-3-8 0-16,2-4 0 0,-4-9-3 16,4-6-3-1,1-30-18-15,-4 13-11 0,1-24-3 16,0-5-1-16,-12-16-3 15</inkml:trace>
  <inkml:trace contextRef="#ctx0" brushRef="#br0" timeOffset="29420.5884">17471 7478 51 0,'-13'14'34'16,"1"-1"-2"-16,1-4 2 0,3 6-21 16,-6-10-4-1,9 6-1-15,-6-5-1 0,8 5-1 16,3-11 0-1,-9 12-1-15,9-12-1 0,0 0 0 16,12-22 0 0,6-1-1-16,8-15-1 0,7-11 0 15,9-11 0-15,5-5 1 0,6-6-1 16,-5 1 0-1,1 5-1-15,-7 8 1 0,-5 8-1 16,-10 14 1 0,-5 10-2-16,-6 8 0 0,-6 12 1 15,-10 5-1 1,16 21 0-16,-8 5 1 0,2 9-1 15,2 11 1-15,2 9 0 16,4 6-1-16,-2 1 0 16,3 0-1-16,5-2 0 15,-1-8-3-15,9-7-3 16,-4-29-15-16,16-2-15 15,-8-22-3-15,10-10 1 16,-5-24-4-16</inkml:trace>
  <inkml:trace contextRef="#ctx0" brushRef="#br0" timeOffset="30140.6028">19541 3734 47 0,'0'0'32'0,"-11"-10"3"0,11 10-1 15,-27-9-22 1,27 9-1-16,-22-3-3 0,22 3-1 16,-15-1-2-1,15 1-1-15,0 0-1 0,0 0 0 16,23-1-1-1,1 1-1-15,7-4 0 0,11 4 1 16,6 0 0 0,4 3-1-16,-1 0 1 0,2 4-1 15,-9 0 0-15,-2 7 0 0,-12 4 0 16,-9 5 0-1,-13 6-1-15,-11 9 1 0,-12 5-1 16,-9 5 1 0,-11 4-1-16,-10 2 1 0,-4-1-1 15,0 0 0 1,-1-8 0-16,8-8-1 0,8-3-2 15,6-19-7-15,26 7-21 16,2-22-9-16,12 2 0 16,5-15-2-16</inkml:trace>
  <inkml:trace contextRef="#ctx0" brushRef="#br0" timeOffset="31560.6312">19704 5929 22 0,'0'0'24'16,"18"-8"2"-16,-18 8-5 0,5-15-7 15,6 13-2 1,-8-9-1-16,-3 11 0 0,10-13-1 16,-10 13-1-1,0 0 1-15,11-7-3 0,-11 7-1 16,0 0-1-16,0 0-1 0,0 0-1 15,0 0-3 1,0 0 2-16,0-10-3 0,0 10 3 16,0 0-4-1,0 0 3-15,0 0-3 0,0 0 4 16,0 0-1-1,11-7 0-15,-11 7 3 0,0 0-3 16,0 0 3 0,-7 14-3-16,7-14 3 0,-19 19-3 15,0-5 2-15,-6 6-2 16,-7 1 0-16,-7 9 0 15,-4 2 1-15,-3 0-1 16,2-1 0-16,1 0 0 16,6-4-1-16,9-3 1 15,5-7-1-15,8-3 0 16,15-14 0-16,-11 14 0 15,11-14 0-15,0 0 0 0,15 4 0 16,-15-4 0 0,16-1 1-16,-16 1-1 0,18-5 1 15,-18 5-1 1,13-5 1-16,-13 5 0 0,0 0 0 15,0 0 0 1,0 0 0-16,0 0 0 0,0 0 0 16,0 0-1-1,0 0 1-15,0 0-1 0,11 2 0 16,-11-2 0-16,19 23 0 0,-1-4 0 15,5 0 0 1,6 4 0-16,4 2 0 0,6-2 1 16,2 0-2-1,-1-6 1-15,-2 3-2 0,-3-4-1 16,-3 2-1-1,-8-4-2-15,4 10-7 0,-16-16-16 16,13 10-9 0,-8-15-1-16,7-2 1 0,-1-9-1 15</inkml:trace>
  <inkml:trace contextRef="#ctx0" brushRef="#br0" timeOffset="32650.653">21214 6806 45 0,'-12'-13'29'0,"12"13"2"16,-17-19 0-16,6 2-17 15,11 17-6-15,-17-12-1 16,17 12 0-16,-14-14-2 15,14 14-1-15,-11-13 1 16,11 13-1-16,-4-15-1 16,4 15 1-16,0-14-1 15,0 14 1-15,1-10-1 0,-1 10 0 16,0 0-1-1,0 0 0-15,0 0-1 0,0 0 1 16,5 16-1 0,-1 3 0-16,1 5-1 0,4 6 1 15,3 4 0 1,3 6 0-16,5 3-1 0,3 0 1 15,3-3 0-15,2-1 0 0,2-5-1 16,2-3 1 0,-4-4 0-16,3-8 0 0,-8-5 1 15,1-3-1 1,-4-9 1-16,-2-8 0 0,-3-11 0 15,0-11 0 1,-2-15 0-16,-1-8 0 0,1-14 0 16,-4-8-2-1,1-5 1-15,1-2-2 0,-2 7 1 16,-1 5-2-16,-2 11 1 15,-3 7-5-15,7 19-3 16,-10-3-19-16,15 18-11 16,-7-1-2-16,8 8 0 15,2 0 0-15</inkml:trace>
  <inkml:trace contextRef="#ctx0" brushRef="#br1" timeOffset="75973.5196">3922 13533 26 0,'-20'0'28'0,"-3"-3"0"16,3-3-10-16,2 3-11 15,-5-8-1-15,8 4 1 16,-4-10-1-16,5 8-1 16,-7-11 0-16,9 6-1 0,-6-4 1 15,8 2-2 1,-5-3 1-16,2 4-2 0,0-4 0 15,2 0-1 1,-2 1 1-16,3-1-1 0,-2 0 1 16,0 0 0-1,0-4-1-15,2 3 1 0,-1-2 1 16,-1 1-1-16,2-2 0 0,1 0-2 15,-1 0 1 1,2 0 0-16,-1-2 0 0,1 1 0 16,-3 0 0-1,1 1-1-15,1-1 1 0,-3-1-1 16,3 0 1-1,-2-1-1-15,-1-1 1 0,1 2-1 16,0-4 0 0,0-2 0-16,0 1 0 0,0 0 0 15,-2-3 1-15,3 2-1 16,-4-2 0-16,3-1 1 15,-1 0-1-15,2-1 1 16,-1-2-1-16,1-1 0 16,3-2 1-16,-1 1-1 15,2 0 0-15,1-3 0 16,2 3 0-16,0 0 0 15,-1-2 0-15,0 3 0 0,3 0 0 16,-2-1 0 0,3 0 0-16,-1-3 0 0,2 3 0 15,-1-4 3 1,2 2-3-16,4-1 1 0,0-4-1 15,3 1 1 1,0-3-1-16,3 2 2 0,0 2-2 16,1 1-1-1,0 3 1-15,-1 3 0 0,-2 3 0 16,-1 6 0-16,0 2 0 0,0 2 0 15,0-4 0 1,1 1 0-16,5-4 0 0,2-3 0 16,1-6 1-1,6-3 1-15,2-2-1 0,3-3 1 16,-1-2-1-1,3 2 1-15,-2-1 0 0,-1 2 0 16,-2 3-2 0,1 3 0-16,-4-1 1 0,1 2-2 15,1-2 1-15,3 1 0 16,-2 0 0-16,2 3 0 15,-2 0 0-15,1 5-1 16,0 4 1-16,-5 7 0 16,-3 6 0-16,-6 6 0 15,-13 10 0-15,17-9 0 16,-17 9 0-16,0 0 1 15,0 0-1-15,3 13 0 0,-3-13 1 16,0 0-2 0,-3 12-1-16,3-12-8 0,0 0-27 15,0 0 2 1,0 0-4-16,-7-13 2 0</inkml:trace>
  <inkml:trace contextRef="#ctx0" brushRef="#br1" timeOffset="76963.5394">3982 10524 52 0,'-18'3'31'0,"18"-3"2"0,-14-3-2 16,0-5-22 0,14 8-1-16,-8-12 0 0,8 12-1 15,0 0-2 1,0 0 0-16,-11-12-2 0,11 12 0 15,0 0-1-15,0 0 0 0,0 0-1 16,14-1 0 0,-14 1-1-16,14 6 1 0,-14-6-1 15,19 12 1 1,-7-4-1-16,1 0 1 0,3 0-1 15,-1 1 1 1,3 0-1-16,2 3 0 0,-2 1 0 16,2 0 1-1,-3 2-1-15,-1 3 0 0,2 1 0 16,-1 4 1-16,-1 2-1 15,-1 3 1-15,0 1-1 16,3 3 0-16,-2 0 1 16,6 0-1-16,-1-1 0 15,3-1 1-15,2 0-1 16,2-1-1-16,1 0 1 15,1-2-3-15,2 0 3 16,2 2-3-16,-1 0 2 16,3-2-1-16,2 5 1 15,1-3 0-15,1 2 0 0,0 3 2 16,1-1-2-1,-3 1 2-15,4 2-1 0,-4-1 0 16,1 0-1 0,-3 1 2-16,2-1-1 0,0-1 0 15,0-1 0 1,2 1 1-16,-1-1-1 0,3-2 1 15,1 2 0-15,-1 1 0 0,1-2-1 16,4 3-1 0,-2-2 1-16,2 0-1 0,-2 1 2 15,1 1-3 1,-1-2 2-16,1 1-1 0,-2-3 1 15,-3 4 1 1,-2-3-1-16,-1 2 1 0,-2 2-1 16,1 0 0-1,-1-1 1-15,-3 1-2 0,0 1 1 16,0-1 0-16,-1-1 0 15,1 2 0-15,-2-3-1 16,0 2 0-16,0-3 1 16,0-2 0-16,-3-1 0 15,3 2 0-15,-2-2 0 16,-5-6-1-16,1-1 0 15,-3-5-1-15,-2 1-3 16,-6-15-7-16,7 9-25 16,-21-13-1-16,21 7 0 15,-21-7 0-15</inkml:trace>
  <inkml:trace contextRef="#ctx0" brushRef="#br1" timeOffset="77683.5538">6427 12781 20 0,'-3'-15'30'15,"3"15"2"1,-1-17 2-16,-5 6-23 0,6 11-3 15,-3-11-1-15,3 11 0 0,0 0-1 16,0 0-2 0,0 0-1-16,0 0 0 0,0 0-2 15,-11 0 1 1,11 0-2-16,0 0 2 0,0 0-1 15,12 14 0 1,-12-14 0-16,28 24 0 0,-10-5 0 16,8 6 0-1,0 2 0-15,5 4 0 0,0 3 0 16,1 2 0-16,1 0-1 15,-2 0 1-15,-1-3-2 16,-3-9-5-16,4 5-30 16,-9-9 0-16,-1-3-1 15,-5-10-1-15</inkml:trace>
  <inkml:trace contextRef="#ctx0" brushRef="#br1" timeOffset="79513.5904">6673 13186 29 0,'0'0'30'15,"0"0"1"-15,0 0-13 0,0 0-6 16,0 0-3 0,0 0-3-16,0 0-1 0,0 0-1 15,0 0 0 1,14-2 0-16,-14 2-1 0,12 5-1 15,-12-5 1-15,18 4-2 16,-8-5 1-16,6 0 0 16,-1-5-1-16,6-3 1 15,-2-5 0-15,7-3-1 16,-1-7 1-16,5-3-2 15,-2-3 2-15,2-2-2 16,-4-2 1-16,2 3-1 16,-5 2 1-16,-3 2-1 15,-4 0 1-15,-1 2-1 16,-4 3 0-16,0-1 1 0,0 0 0 15,0 0-1 1,-2-2 1-16,3 1 0 0,-1-1 0 16,0 2 0-1,-1-3 0-15,4 5 0 0,-4-5 0 16,1 3 0-1,0 0 0-15,-1 0 0 0,0-1-1 16,2-2 1 0,2 0 0-16,-2-2 0 0,1-2-1 15,3-2 1-15,-1-3-1 0,0-2 0 16,0-1 1-1,-3 0-1-15,0-2 0 0,-2 1 0 16,1-2 0 0,-1 3 0-16,-1 0 1 0,-2 0-1 15,2-2 0 1,2-1 2-16,-1 0-1 0,1-2 0 15,1 1-1-15,2-2 1 16,-2 2 0-16,0 1 0 16,-3-1-1-16,0 4-1 15,-4 0 2-15,-2 1-1 16,-2 0 1-16,-2 2-1 15,-1-2 1-15,1 0-1 16,-2 0 1-16,2 1-1 16,1-1 0-16,1 2 0 15,2-1 1-15,0 3-1 16,-1 1 0-16,2 2 2 0,-4 3-1 15,0 0 1 1,-5 2-1-16,2-1 1 0,-3 2-2 16,-2 0 3-1,0-2-3-15,-3 1 0 0,1-1 0 16,0-4 0-1,3 1 0-15,0-4 0 0,0 1 0 16,-3 0 0 0,3 0 0-16,-2 2 0 0,0 1 1 15,0 1-1-15,-5 3 0 0,-1 1 0 16,-3-1 1-1,2 5-1-15,0-1 0 0,0 2 0 16,-2 1 0 0,2 1-1-16,2 3 2 0,1 0-3 15,2 1 3 1,0 3-2-16,2 0 2 0,9 10-3 15,-17-18 3-15,17 18 0 16,-16-17 0-16,16 17 0 16,-17-19 0-16,17 19 1 15,-15-18-2-15,15 18 2 16,-15-13-2-16,15 13 0 15,-11-5 0-15,11 5 0 16,0 0 0-16,0 0 0 16,0 0 0-16,0 0 0 15,-7 11 0-15,7-11 0 16,2 12 0-16,-2-12-1 0,5 17 1 15,-5-6 1 1,0 7-2-16,-5 5 1 0,-2 8 0 16,-6 7 0-1,1 6 0-15,-6-3 2 0,-1 3-3 16,2-8 1-1,2-4 0-15,6-6 0 0,2-13 0 16,7-13 0 0,8-10 0-16,5-7 0 0,1-9 1 15,2-5-1-15,4-5 1 0,-1-3-2 16,-2 0 3-1,1 2-3-15,-4 6 2 0,-5 4-2 16,2 9 2 0,-3 7-2-16,-8 11 1 15,15-10 0-15,-5 15 0 16,3 2 2-16,1 3-3 15,7 3 3-15,3 2-3 0,3 3 3 16,1 0-3-16,1 0 3 16,0 2-3-16,-2-4 0 15,3 0-3 1,-5-8-2-16,11 8-20 0,-10-17-13 15,8 3-1 1,-9-12 0-16,10 2-1 0</inkml:trace>
  <inkml:trace contextRef="#ctx0" brushRef="#br1" timeOffset="80453.6092">3365 13320 40 0,'-7'-14'34'16,"3"1"1"-16,-4-7 0 15,7 7-26-15,-6-10-1 16,10 9 1-16,-8-4-3 15,7 6-1-15,-2 1-1 0,0 11-2 16,8-14 1 0,-8 14-2-16,19 3 1 0,-5 5-1 15,4 7-1 1,7 4 0-16,5 4 1 0,1 5-1 15,6 3 0 1,5 2 0-16,-3 1-1 0,3-3 2 16,1-4-1-1,-5-6 1-15,-1-6 1 0,-3-7 0 16,-10-11 0-16,-1-10-1 0,-7-14 2 15,-4-8 0 1,-4-11-1-16,-8-7 0 0,-3-10 0 16,-2-2-1-1,-3 0-3-15,0 2-3 0,8 15-18 16,-4-5-17-1,12 14 1-15,2 1-3 0,14 10 1 16</inkml:trace>
  <inkml:trace contextRef="#ctx0" brushRef="#br1" timeOffset="83513.6704">12102 10471 41 0,'-2'-11'33'0,"-2"-3"0"16,-1 1 0-1,-4 0-19-15,-10-9-8 0,8 6-2 16,-9-8 3-16,4 7-4 15,-6-4 2-15,2 6 0 16,-4-5 0-16,1 6-1 16,-3-2 0-16,3 3 1 15,-5-2-2-15,0 5 1 16,-5-4-2-16,-1 6-1 15,-4-4 1-15,-4 3-1 16,-5 0 0-16,-3 1-1 16,-5 1 1-16,-2 2 0 15,-5 1 0-15,1 1 0 0,-3 3-1 16,-1 3 1-1,4 0 0-15,2 1-1 0,1 1 1 16,3 1-1 0,0 1 0-16,1 0 0 0,1 2 0 15,-1 1 0 1,4 2 0-16,-5 3 0 0,3 2 0 15,1 1 0-15,2 0 0 0,2 3 0 16,2 1-1 0,1 0 2-16,2 2-2 0,4-2 1 15,0 1-1 1,3 2 1-16,-2 1 0 0,3 0 0 15,0 2 0 1,0 0 0-16,3 0 0 0,0 1 0 16,-1 2 0-1,2 2 0-15,2-1 0 0,4 1 0 16,-1 1 0-16,0-1 0 15,2 2 0-15,2-2 0 16,3 1-1-16,-2-1 1 16,1 1 0-16,1-1-2 15,2 1 2-15,-2 0-2 16,2 2 2-16,0 3-2 15,-1-1 2-15,1 4-1 16,1-1 0-16,1 3 2 16,2 0-1-16,0-2 0 15,3 2 0-15,3 0 0 0,3-5 0 16,1 2 0-1,4-3 0-15,0-1 1 0,3-2 0 16,2-1 1 0,3-3-1-16,2 0 1 0,1-2-2 15,5-5 0 1,3 2 0-16,4-3-2 0,1-4 2 15,6 1-3-15,6-5 3 0,5-5-2 16,5-4 3 0,3-3-1-16,4-3 0 0,5-3 0 15,2-3 0 1,-1-2 0-16,1 0 1 0,-1-1-2 15,-1 1 2 1,1 1-1-16,-1 1 0 0,1 3 0 16,-1 0 0-1,2 1 0-15,-2 1 0 0,1 0 0 16,0 1 0-16,-1-1 0 15,0-2 0-15,2 2 1 16,0-1-1-16,3 1 0 16,0-1 0-16,3 2 0 15,-3 3 0-15,0-1-1 16,-1 5 1-16,-4 1 0 15,-3 5 0-15,-5 2 0 16,-1 2 0 0,-5 4 0-16,-5 4 0 0,0 3 0 15,-2 2 0-15,1 2 1 0,-3 0-1 16,-1 5 0-1,-2-1 0-15,2 2 0 0,-5 2 0 16,2 2 1 0,-5 1-1-16,-2 3 1 0,-3-1-2 15,-5 1 1 1,-3-1 0-16,-4 1 0 0,-6-1 0 15,-4 0 0-15,-2 1 0 0,-9-1-1 16,1 0 1 0,-7 2 1-16,-3 1-1 0,-2 1 0 15,-5 3 0 1,-4-1 1-16,-4-2-1 15,-4 3 0-15,-3-1 0 16,-3-3 0-16,-4-2-1 16,-1-2 1-16,0-3 0 15,1-2-1-15,-3-2 1 16,-1-5-1-16,-1-2 1 0,0-1 0 15,-4-4 1 1,2-1-1-16,-7 0 0 0,1-7 0 16,0 2 0-1,-3-1 0-15,-1-1 0 0,0-3 0 16,3-1 0-1,-3 0 0-15,-2-2 0 0,0-2 0 16,3-2 0 0,-1-4 0-16,3-4 0 0,1-2 0 15,3-5 0-15,2-4 0 0,4-3 0 16,0-2 0-1,2-4 0-15,1-3 0 0,1-4 0 16,1 1 0 0,-1-3 0-16,4 0 0 0,4 0 0 15,-2-2 0 1,4 5 0-16,2-1 0 0,2 6 0 15,4 0 0-15,4 0 0 16,6 2 0-16,1-2 0 16,5 1 1-16,6 0-2 15,3-1 2-15,4 4-1 16,0 2 1-16,2 2-1 15,-1 14 1-15,1-15-1 16,-1 15 0-16,0 0 0 16,0 0 0-16,3 11 0 15,-3-11 0-15,-1 20 0 16,1-8 0-16,1-2 0 0,-1 0 0 15,0-10 0 1,0 18 0-16,0-18 0 0,0 0 0 16,0 0 0-1,0 0 0-15,7 11 0 0,-7-11-1 16,0 0 2-1,-8 13-2-15,-1-3 1 0,-1 7 0 16,-3 10 0 0,2 6-1-16,-7 9 1 0,4 9 1 15,2 5-1-15,0 4 0 0,4 1 0 16,2-1 1-1,3-6-1-15,2-5 0 0,3-11 0 16,-1-7 0 0,0-10 0-16,2-11 0 0,-3-10 0 15,1-14 0 1,-1-13 0-16,0-11 1 0,1-15-1 15,-1-9-1-15,2-9 1 16,0-9 0-16,5-3 0 16,-1 3 1-16,1 4-1 15,2 10 0-15,0 10 0 16,-2 14 1-16,1 12-1 15,1 16 1-15,-9 14 0 16,21 15-1-16,-7 9 0 16,2 5-1-16,9 1 2 15,12-3-2-15,11-7 1 16,11-12-1-16,12-9-2 0,5-23-9 15,21 6-16 1,-13-25-9-16,3 4-4 0,-14-7-2 16</inkml:trace>
  <inkml:trace contextRef="#ctx0" brushRef="#br1" timeOffset="84533.6908">11898 10136 50 0,'0'0'36'16,"0"0"-1"-16,0 0-2 15,-19-23-11-15,19 23-14 16,2-22-2-16,2 8-1 15,-3-2-2-15,5 2 0 0,-4-1 1 16,-2 15-1-16,6-18 0 16,-6 18-1-16,0 0 0 15,0 0 0 1,0 0 0-16,0 0 0 0,0 0-1 15,0 0 0 1,-2 13 0-16,2-13 0 0,8 17 0 16,3-6 0-1,3 2-1-15,9 2 1 0,6 2-1 16,5 3 0-16,1 2 1 0,5 1-1 15,-1 4 0 1,0 0 0-16,-4 0-1 0,-4-1 1 16,-2 2-1-1,-7-4 1-15,-2 1 0 0,-4 0 0 16,-5-5-1-1,-1 1 3-15,-6-1-2 0,-3-2 0 16,-6 1 1 0,-8-1-1-16,-9 2 0 0,-6 2 0 15,-7 2 1-15,-9 1-1 16,-5-1 0-16,-6 3 0 15,-3-3 1-15,0 0 0 16,0-4-1-16,5-3 1 16,6-6 0-16,7-2-1 15,7-3 1-15,6-3-1 16,11-3 1-16,3-1-2 15,13 1 0-15,0 0-3 0,18-7-8 16,-13-7-21 0,18 10-7-16,-9-10-1 0,11 3-2 15</inkml:trace>
  <inkml:trace contextRef="#ctx0" brushRef="#br2" timeOffset="256756.2023">1938 4734 28 0,'-8'-16'28'0,"-10"-2"2"0,1 4-4 15,-3 7-15 1,-10-5-3-16,9 7 0 0,-8-6-1 16,7 7 0-16,-7-6-2 0,11 9 0 15,-7-6 0 1,5 8 0-16,-6-3-1 0,4 7 0 15,-6 0-2 1,-1 4 1-16,-2 0-1 0,1 3 1 16,-4 1-1-1,2 0 0-15,-3 0-1 0,4 1 1 16,-2-2-1-16,8 1 0 15,-4 1-1-15,2 1 1 16,1 0 0-16,-1 2 0 16,0 1 0-16,-2 3 1 15,2-5-1-15,-1 4 0 16,0 0 0-16,4 1 0 15,0-3-1-15,4 1 0 16,1-2 0-16,2 1 1 16,1 2-2-16,-3 1 1 15,4 2 1-15,-4 0-2 0,1 1 2 16,2 3-1-1,-3 0 1-15,3 2-2 0,1 0 2 16,0 1-1 0,1 2 0-16,0-1 0 0,0 3 0 15,2-2 0 1,-1 0 1-16,1 1 0 0,-1-2 0 15,4-3 0 1,1-1 0-16,1 0 0 0,5-4-1 16,-4 0 1-16,3 1-1 0,3-2 0 15,-1-1 0 1,4-1 0-16,-2 1 0 0,-1 0 0 15,0-1 0 1,1 2 1-16,0-2-1 0,4 1-1 16,-3 0 1-1,4-2 0-15,-3 1 2 0,4-2-2 16,1 3 0-16,-2-5 0 15,3 0 1-15,-4 1 0 16,2-1 0-16,-1 0-1 16,2 0 0-16,-3 1 0 15,2-1 0-15,-2-1 0 16,2 2 1-16,0-1-1 15,1 0 0-15,0 0 0 16,2-1 1-16,1 0-1 16,1 0 0-16,-1 0 0 15,3-1 0-15,1 0 1 0,2-2-1 16,-1 2 0-1,-1-1 0-15,1 1 0 0,0 0 0 16,2-2 1 0,-1 1-1-16,3 1 1 0,3-4-1 15,2-1 0 1,6 1 1-16,1-3-1 0,3-2 1 15,3-2-1 1,1-1 1-16,2-1-1 0,-2-1 0 16,3 0 0-16,-3 0 0 15,0-1 0-15,-1 2 0 16,-1 0 0-16,0 0 0 15,2 1 0-15,-2-1 0 16,3-1 0-16,2-1 0 16,0-3 1-16,5-5-1 15,-4-2 0-15,3-4 1 16,-2-2 0-16,3-4-1 0,-3-2 1 15,3-2-1 1,-4 1 0-16,-3-2 0 0,-2 2 0 16,-1 1 0-1,1-1 0-15,-5 3 0 0,1-2 0 16,-3 0 0-1,-1-1 0-15,-1 1 1 0,0-5-1 16,-1-3-2 0,1 0 1-16,0-5 0 0,-3 0 0 15,-2-3 0-15,-1-2 0 0,-4-2-1 16,-3-1 2-1,-3-1 0-15,-4 0 0 0,-3-2 0 16,-2 2 0 0,1-2 0-16,-5 2 0 0,2 0 0 15,0 1 0 1,-4 5 1-16,1 2-1 0,-3 1-1 15,-4 3 1 1,-1 3-1-16,-5 2 1 0,-6 1-1 16,-5-1 1-16,-5 0-1 15,1-4 2-15,-6-1-1 16,0-2 1-16,2-1-1 15,0 0 1-15,5 0 0 16,4 3-1-16,1 6 1 16,3 9-1-16,-4 4 1 15,-4 12 0-15,-10 13-2 16,-8 10 0-16,-14 8-1 0,-7 0-2 15,0 9-7 1,-9-16-21-16,20 3-8 0,2-15-2 16,21-10 0-1</inkml:trace>
  <inkml:trace contextRef="#ctx0" brushRef="#br2" timeOffset="258546.2381">2751 5905 49 0,'0'0'30'15,"-8"-15"3"-15,8 15-1 16,-7-11-16-16,-2-2-11 0,9 13 1 16,-9-14 0-1,9 14-1-15,-5-11-1 16,5 11 0-16,-8-11-1 0,8 11 0 15,0 0 1 1,-10-10-1-16,10 10 0 0,0 0-1 16,-11-8 0-1,11 8 0-15,0 0-1 0,0 0 0 16,-13 6 0-1,13 7 0-15,-2 6 1 0,-2 9-1 16,4 6 1 0,-2 11-1-16,1 13 1 0,-3 10-1 15,2 10 1-15,-5 10 0 0,0 12-2 16,-5 14 2-1,-4 9-3-15,-2 5 3 0,-4 7-2 16,-2-5 2 0,-1-4-2-16,2-12 1 0,7-15-2 15,-1-16 0 1,10-20-1-16,7-14-3 0,10-12-8 15,-1-26-23 1,11-4-4-16,-10-15 3 0,5-3-4 16</inkml:trace>
  <inkml:trace contextRef="#ctx0" brushRef="#br2" timeOffset="259256.2523">2550 6840 53 0,'4'-17'30'0,"2"1"1"0,-2 0 1 15,-4 16-21 1,12-30-2-16,2 20-1 0,-8-9 0 16,6 13-2-16,-8-4 1 15,-4 10-1-15,0 0-1 16,0 0-1-16,-1 13 1 15,-7 6-1-15,-11 3-2 16,3 6 1-16,-7 5-2 16,1 5 0-16,-3 3-1 15,2-2 1-15,5-2 0 16,3-5-1-16,5-8 0 0,7-4 1 15,3-20 0 1,0 0 0-16,21-7 0 0,-2-16 1 16,2-13 0-1,2-5 0-15,2-8 1 0,-1 1-1 16,-4-1 0-1,-1 10 0-15,-3 5-1 0,-5 10 0 16,-2 14 0 0,2 11-1-16,0 11 1 0,2 9-1 15,1 6 0-15,5 7 0 0,3 3 0 16,2 2-2-1,4 3-3-15,-9-12-8 0,15 8-25 16,-17-14-2 0,8-3-1-16,-11-12-1 0</inkml:trace>
  <inkml:trace contextRef="#ctx0" brushRef="#br2" timeOffset="260226.2717">634 5974 41 0,'-2'-18'26'0,"11"5"0"0,-5-6-1 16,5 3-23-1,-3-2 2-15,2-2-1 0,0 5 3 16,-7-5 1-1,7 10 1-15,-13-9 2 0,5 19-1 16,-3-15 1 0,3 15-2-16,0 0 0 0,0 0-2 15,-15-7-2-15,15 7-1 16,0 0-1-16,0 0-1 15,0 0 0-15,0 0-1 16,0 0 1-16,0 0-1 16,-3-12 1-16,3 12 0 15,0 0 0-15,8 12 1 16,-7 2 0-16,3 10 0 15,-3 7 0-15,0 14 0 16,1 15 1-16,-1 18-1 16,0 14-1-16,-2 14 0 0,-3 15 0 15,1 13 0 1,-4 10-1-16,-2 7 1 0,-2-5-1 15,2-5 1 1,-1-12-1-16,4-15 2 0,3-18-3 16,2-20-1-1,4-20-1-15,9-24-5 0,10-7-25 16,-10-26-5-16,7-2-2 0,-7-19 0 15</inkml:trace>
  <inkml:trace contextRef="#ctx0" brushRef="#br2" timeOffset="260876.2847">389 7068 66 0,'3'-17'35'0,"-6"3"-1"0,3 14 2 15,-9-14-27 1,9 14 0-16,0 0-2 0,0 0-1 16,-14 10-2-1,17 0 0-15,1 3-2 0,3 6 0 16,4 5-1-1,5 6 1-15,2 7 0 0,4 4 0 16,3 6-1 0,1 4 1-16,-4-5 0 0,1 3 0 15,-2-7-1-15,0-8 1 16,-4-10 0-16,4-7 0 15,-3-15-1-15,2-16 0 16,0-13 0-16,3-12 0 16,-2-12-1-16,1-9 1 15,1-2-1-15,-2-6-1 16,1 6-2-16,-6 3-3 15,12 19-20-15,-15-2-12 16,12 19-1-16,-10-1-2 16,8 17 0-16</inkml:trace>
  <inkml:trace contextRef="#ctx0" brushRef="#br2" timeOffset="262046.3081">1458 6221 69 0,'0'0'35'0,"-15"-3"0"16,15 3 1-1,-15-9-25-15,15 9-3 0,0 0-2 16,0 0-1-16,-9-13-1 15,9 13-1-15,0 0-1 16,0 0 0-16,15 10-1 16,-15-10 0-16,23 18 0 15,-8-6-1-15,7 2 1 16,2 1-1-16,8 0 0 15,-1 1 1-15,2 0-1 16,2 3 1-16,-1-4-1 16,-3 2 0-16,-8-1 1 15,-3 5-1-15,-12 1 1 0,-10 6 0 16,-13 3 0-1,-12 4 1-15,-10 2-1 0,-11 0 2 16,-5-1-2 0,0-3 1-16,2-4-1 0,5-9-1 15,11-5-1 1,9-6-2-16,26-9-2 0,-10-3-18 15,34 3-16 1,3-12 1-16,18 4-3 0,0-8 0 16</inkml:trace>
  <inkml:trace contextRef="#ctx0" brushRef="#br2" timeOffset="263126.3297">2050 4468 62 0,'0'0'35'16,"0"0"-1"-16,0 0 1 0,0 0-25 16,0 0-3-1,0 0-1-15,0 0-1 0,-13 9 0 16,2-1-2-16,-4 4 0 15,-9 3-1-15,-1 4 1 16,-11 0-1-16,-3 3 0 16,-6-2 1-16,-1 2-1 15,-1-5 0-15,2-1 0 16,2-3 0-16,6-3 0 15,3-2-1-15,8-1 0 16,7-2 0-16,4-2-1 0,15-3 0 16,-16 5 1-1,16-5-1-15,0 0 0 0,0 13-1 16,0-13 1-1,7 15 0-15,0-4 0 0,-2 2 0 16,5 4 0 0,0 5 0-16,3 5 0 0,0 5 0 15,3 7 0 1,1 8 1-16,1 5-1 0,1 4 0 15,1-5-3-15,5 1-2 0,-1-17-18 16,16-2-16 0,-6-19 1-16,14-7-4 0,-5-18 2 15</inkml:trace>
  <inkml:trace contextRef="#ctx0" brushRef="#br2" timeOffset="263926.3457">2399 4939 31 0,'10'-12'31'15,"-10"12"3"-15,0 0-1 16,-6-12-13-16,6 12-8 16,-12-3-2-16,12 3-3 15,-22-1-1-15,11 2-1 16,-4-5 0-16,0 1-1 15,-1-2-1-15,2-2 0 16,0-2-1-16,1-1 1 0,1-2-1 16,-1 1 0-1,-3 1 0-15,2-2 0 0,-3 2 0 16,0 2 0-1,-4 0 0-15,0 2-1 0,-5 1 1 16,-2 3 0 0,-3 0-1-16,-3 2 0 0,-1 1 0 15,1 0 0 1,-5-1-1-16,6-2 0 0,1-4 0 15,4-1-1-15,7 0 0 0,2-2-2 16,19 9-3 0,-21-14-5-16,31 25-26 0,-10-11-2 15,0 25-1 1,0-5-1-16</inkml:trace>
  <inkml:trace contextRef="#ctx0" brushRef="#br2" timeOffset="264756.3623">1911 4737 45 0,'-14'4'30'0,"-1"0"1"15,-1-4-1 1,4 9-19-16,-9-9-2 0,9 10-3 16,-7-6 2-1,9 9-3-15,-6-10-1 0,6 8 0 16,-1-4 0-1,11-7-1-15,-11 9 0 0,11-9-1 16,0 0 1-16,0 0-1 0,21-23 1 16,2 8-2-1,10-9 1-15,4-5 0 0,9-2 0 16,3-3-1-1,8 0 0-15,-2 0 0 0,0 2-1 16,-4 3 0 0,-3 3 1-16,-4 4-1 0,-6 3 0 15,-2 2 0 1,-6 4 0-16,-5 5 0 0,-4 1 0 15,-5 1 0-15,-5 4 0 16,-11 2 0-16,13-2 0 16,-13 2 0-16,0 0 0 15,0 0 0-15,0 0-1 16,0 0-1-16,0 0-1 15,0 0-4-15,0 0-14 16,0 0-15-16,-4 11-1 16,4-11 0-16,-16 8 0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9T23:11:42.4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4199 2066 53 0,'0'0'35'15,"-15"-9"-1"-15,15 9 0 0,-13 3-23 16,13-3-3-16,-9 17-4 0,10 5 0 15,-3 5-2 1,6 15-1-16,-3 11 1 16,3 17-1-16,-2 11 0 15,3 7 1-15,-2 0-1 16,1 0 1-16,3-5-1 15,-4-11 1-15,1-18 0 0,2-15 0 16,-5-19 0 0,-1-20 0-16,8-13-1 0,-7-19-1 15,-1-17 1-15,-5-11 0 16,0-17 0-1,-5-8-1-15,1-9 0 0,-3-3 0 16,2 2 1 0,4-4 0-16,7 6 0 0,7 9 1 15,9 9-2 1,9 7 2-16,10 15-2 0,11 7 1 15,5 14-1 1,2 12 1-16,1 15 0 0,-3 13-1 16,-7 16 1-16,-8 11-2 0,-13 10 2 15,-16 11-1 1,-16 11 1-16,-14 2-2 0,-12-4 1 15,-14 1-1 1,-9-9 0-16,-2-5-2 0,2-11 0 16,5-12-5-1,22-1-8-15,2-26-23 0,28-2 0 16,5-12 0-16,24-1 0 15</inkml:trace>
  <inkml:trace contextRef="#ctx0" brushRef="#br0" timeOffset="250.005">4998 2364 97 0,'0'0'39'15,"0"0"1"-15,21-23-3 0,11 3-34 16,10-2-1 0,5-1-1-16,7 5 0 0,-2 1-4 15,6 14-7 1,-19 1-27-16,1 15-1 0,-23-1-1 15,1 14 0 1</inkml:trace>
  <inkml:trace contextRef="#ctx0" brushRef="#br0" timeOffset="400.008">5064 2607 104 0,'-21'16'40'0,"1"-18"1"16,20 2-2-1,25-13-37-15,5-6-3 0,22-1-6 16,5-12-29-16,29 8-3 15,6-10 0-15,18 9-2 16</inkml:trace>
  <inkml:trace contextRef="#ctx0" brushRef="#br0" timeOffset="1470.0294">6411 1679 73 0,'3'-14'33'16,"-3"14"1"-1,0 0-1-15,-6 20-29 0,-1 3 0 16,7 10-1-1,-1 5 1-15,4 10-2 0,1 5 1 16,9 11-2-16,0 0 1 16,6 3-3-16,2-3 3 15,1-3-2-15,1-4 0 0,-1-9 0 16,0-9 1-1,-2-10 0-15,-2-16 1 0,1-13 1 16,-4-16-1 0,5-18 1-16,-3-13 0 0,0-8 0 15,1-12-1 1,-3-9 1-16,0-7-3 0,0 3 2 15,-4 6-2 1,-2 10 0-16,-2 11-3 0,-4 3-4 16,11 17-8-16,-7 6-22 15,9 17 0-15,0 0-1 16,9 10-1-16</inkml:trace>
  <inkml:trace contextRef="#ctx0" brushRef="#br0" timeOffset="1900.038">7281 1466 107 0,'0'0'38'0,"-1"-15"0"0,9 2-3 15,16-5-34-15,7 0 1 0,7 2-1 16,-1 3 0-1,1 5 0-15,-4 6 0 0,-5 9 0 16,-9 7 0 0,-11 11 0-16,-13 9 0 0,-7 7 0 15,-16-1 0 1,-2 9 1-16,-3-3-1 0,-2-1 0 15,6-7-1 1,8-7 1-16,10-8-1 0,16-9 0 16,20-9 0-16,14-10-1 15,16-4 0-15,3-6-1 16,10 2-3-16,-7-4-13 15,6 13-20-15,-23 6-3 16,-2 14 1-16,-24 4-1 16</inkml:trace>
  <inkml:trace contextRef="#ctx0" brushRef="#br0" timeOffset="2250.045">6283 2753 78 0,'-23'-4'37'16,"12"4"0"-16,11 0 0 0,12-17-26 15,15 3-7 1,17 0 0-16,15-7 0 0,18-2-1 15,18-6 0 1,19 3-1-16,10-3-1 0,4 0-3 16,1 10-5-16,-16-1-29 15,3 17-2-15,-24 3-1 16,-17 15-1-16</inkml:trace>
  <inkml:trace contextRef="#ctx0" brushRef="#br0" timeOffset="3000.06">6793 3030 80 0,'11'-5'37'16,"-11"5"0"-16,14-10 0 0,-14 10-30 15,0 18-3-15,-5-2 0 0,2 15 1 16,-6 8-1-1,1 12-2-15,-2 8 0 0,1 7 0 16,3-1-1 0,3 2 0-16,0-3-1 0,3-8 0 15,4-11 0 1,1-10-1-16,0-12 2 0,2-9-1 15,-7-14 0 1,10-7 0-16,-7-14 1 0,1-8 1 16,-4-12-1-16,0-8 1 15,-3-14-2-15,2-10 1 16,1-5-1-16,1-4 1 15,4-2 0-15,4 1-2 16,6 5 1-16,7 7-1 16,4 11 1-16,7 10-1 15,7 12 0-15,1 13 0 16,2 11 1-16,2 11-2 0,-3 7 2 15,-4 9 1 1,-4 10-1-16,-7 8 0 0,-8 6 0 16,-8 3 0-1,-9 4 0-15,-10 0 1 0,-7 0-1 16,-13-2-1-1,-7-4 1-15,-5-5 0 0,-4-8 0 16,0-6 1 0,1-3 0-16,7-6 0 0,6-6 0 15,8-6 1-15,9-2-1 16,13 4 1-16,5-13-1 15,12 8 1-15,7 2-1 16,8 2 1-16,5 7-1 16,4 5 0-16,3 6 0 15,2 9 0-15,-2 3-1 16,-3 2-1-16,7 1-2 15,-5-3-2-15,9 3-11 16,-6-19-23-16,16 2-2 16,-8-19 0-16,14 0-1 0</inkml:trace>
  <inkml:trace contextRef="#ctx0" brushRef="#br0" timeOffset="3990.0798">8621 2537 65 0,'-16'10'37'0,"-3"-3"-1"15,4 9 1-15,-7-6-26 16,9 7-7-16,-2-7 0 15,8 4-1-15,7-14 0 16,-1 19-1-16,1-19-1 16,22 9 0-16,-6-8-1 15,4-3 1-15,-2-3 0 16,1-2 0-16,-4-4 0 15,-4-1 1-15,-2-2-1 16,-7 2 0-16,-6-1 0 16,4 13 0-16,-18-19 0 0,5 14 0 15,-2 1 0 1,2 4-1-16,2 0 1 0,11 0 0 15,-16 7-1 1,16-7 0-16,0 0 1 0,9 12-1 16,-9-12 1-1,22 3 0-15,-8-1 0 0,1 3 0 16,-1 0 1-16,-2 6 0 0,-1 6-1 15,-5 9 2 1,-6 8-2-16,-5 11 2 0,-9 5-2 16,-6 4 0-1,-3 3-4-15,-5-5-2 0,9 4-31 16,-15-21-5-1,11-2 0-15,-5-23-1 0</inkml:trace>
  <inkml:trace contextRef="#ctx0" brushRef="#br0" timeOffset="7480.1496">9927 1768 66 0,'0'0'36'0,"0"0"-4"0,0 0 4 15,-19 15-33 1,14 7-1-16,-3 10 1 0,3 11-1 15,-4 12 1 1,1 11-2-16,-3 10 1 0,2 11-2 16,0 2 1-1,3 1 0-15,1-7 0 0,4-4-1 16,2-17 0-16,1-9 1 15,2-16 0-15,2-18 1 16,-6-19-1-16,13-11 0 16,-7-21 1-16,2-13-1 15,-5-12 0-15,-1-9-1 16,1-11 1-16,-2-6 0 15,0-2 0-15,0 1-1 16,-1 4 0-16,5 3 2 16,4 4-2-16,4 7 2 15,10 11-3-15,6 4 3 0,8 11-3 16,2 4 2-1,7 12 0-15,-4 8-1 0,2 8 0 16,-3 3 0 0,-5 9-1-16,-7 6 1 0,-8 8-1 15,-10 10 1 1,-6 4-1-16,-7 5 0 0,-12 3 1 15,-5 1-1 1,-7 1 1-16,-7-3-1 0,-3-3 2 16,-2-4-2-16,2-7 2 0,2-4 0 15,6-4 0 1,6-5-1-16,6-3 1 15,11 1 0-15,9 1 1 16,10 5-1-16,11 3 1 16,3 5-2-16,10 2 2 15,3 9-1-15,-1-3 1 16,5 9-2-16,-3 0 1 0,-3 2-1 15,-2-2 1 1,-6-1-2-16,1 1-2 0,-6-11-4 16,14 4-29-1,-17-19-3-15,9-1 0 0,-8-23-2 16</inkml:trace>
  <inkml:trace contextRef="#ctx0" brushRef="#br0" timeOffset="7840.1568">11005 2018 89 0,'15'0'37'0,"-2"-6"0"15,10 6-1-15,2-6-35 16,3 0 0-16,3-1-2 0,0-3-2 15,10 7-13 1,-8-4-20-16,1 7 0 0,-11 0-1 16,-4 8 0-1</inkml:trace>
  <inkml:trace contextRef="#ctx0" brushRef="#br0" timeOffset="8020.1604">11047 2292 95 0,'-11'11'39'16,"11"-11"1"-1,21 3-1-15,3-13-38 0,18-4-1 16,14-7-3 0,21 3-13-16,2-17-23 0,13 5 1 15,-2-9-2 1,8 6 0-16</inkml:trace>
  <inkml:trace contextRef="#ctx0" brushRef="#br0" timeOffset="8600.172">12083 1526 78 0,'0'0'35'16,"3"-13"1"-1,-3 13-1-15,0 0-32 0,0 0 0 16,16 22 0 0,-7-6-1-16,2 13 1 0,3 9-1 15,4 9-1 1,-1 5 2-16,6 9-3 0,0-2 2 15,1 6-2 1,2-4 1-16,1-7-2 0,2-11 3 16,-5-9-1-16,3-12 1 15,-3-13-1-15,2-13 1 16,0-17 1-16,-1-13-1 15,-1-6 2-15,-2-13-3 16,-4-5 2-16,1-5-2 16,-3 3 1-16,-3 1-3 15,-2 3 0-15,1 11-4 16,-7-3-5-16,7 20-27 0,-8 5-3 15,8 10 1 1,-12 13-3-16</inkml:trace>
  <inkml:trace contextRef="#ctx0" brushRef="#br0" timeOffset="9010.1802">13007 1346 97 0,'0'0'39'16,"2"-12"1"-16,15 8-2 15,-17 4-36-15,0 0-1 16,42-19 1-16,-9 16-1 16,-4-2 0-16,1 11 0 0,-10 3-1 15,-4 9 1-15,-13 4 0 16,-6 11 0-16,-19 1 0 15,-3 5 1 1,-7 1-1-16,2-2 0 0,0-6 0 16,11-3 0-16,8-7-1 15,16-10 1-15,16-6-1 16,13-8-1-16,20-3-1 0,2-5-3 15,19 2-11 1,-12-4-23-16,7 5-2 0,-17 0 0 16,-2 12-1-1</inkml:trace>
  <inkml:trace contextRef="#ctx0" brushRef="#br0" timeOffset="9460.1892">11949 2614 68 0,'0'0'37'0,"11"-11"-1"16,20 3 2-16,12-19-32 0,23 5-1 15,12-9 1 1,22 0-1-16,11-7-1 0,16 1-1 16,8 0-1-1,5 2-1-15,0 7-3 0,-11-1-1 16,-8 17-4-1,-28-4-25-15,-10 17-6 0,-33 3 0 16,-20 13-2 0</inkml:trace>
  <inkml:trace contextRef="#ctx0" brushRef="#br0" timeOffset="10180.2036">12468 2914 85 0,'9'-10'37'15,"-9"10"-2"1,0 0 3-16,0 0-35 0,-13 18-1 16,8 1 1-1,1 7 0-15,4 5 0 0,0 4-1 16,6 12 0-16,-1 6-1 0,4 6 1 15,3 1-2 1,-2 3 0-16,1-3 1 0,1-1-1 16,-3-5 0-1,-1-10 0-15,-3-9 1 0,1-10-1 16,-5-9 1-1,-1-16 0-15,0 0 0 0,3-14 1 16,-6-13-2 0,3-10 2-16,-4-14-2 0,0-9 1 15,2-13-1-15,-2-5 1 16,5-7-1-16,0-3 0 15,4 5 0-15,-1 3-2 16,4 14 2-16,6 6-1 16,3 10 1-16,3 10-2 15,4 11 2-15,3 7 0 16,8 3 0-16,3 3 0 15,5 7 1-15,2 3-1 16,2 5-1-16,0 6 1 16,-3 6 0-16,-4 5 1 0,-8 6-1 15,-10 5 2 1,-9 6-2-16,-14 4 1 0,-14 4 0 15,-10 0 1 1,-13 1-1-16,-8-2 1 0,-6-5-2 16,-3-2 1-1,1-9 0-15,2-6-1 0,8-9-1 16,7-8-1-16,11-1-3 0,5-15-7 15,21 15-25 1,7-25-4-16,14 11 0 0,2-9 0 16</inkml:trace>
  <inkml:trace contextRef="#ctx0" brushRef="#br0" timeOffset="11280.2256">14319 2274 65 0,'0'0'37'15,"-14"-3"-1"1,2 3 1-16,12 0-27 0,-21 16-8 15,11-1 1 1,0 2-2-16,0 0 0 0,2 3 0 16,5 2 0-1,2-6 0-15,5-1 1 0,-4-15-1 16,16 11 0-16,-3-14 1 15,2-3 0-15,-1-5-1 16,3-4 0-16,-1-3 1 16,-1-1-2-16,-3 0 1 15,0 3 0-15,-6 2 0 16,-4 2 0-16,-2 12-1 15,-9-14 0-15,-3 13 1 16,-3 4-1-16,-2 1 0 16,-2 1 1-16,3 1-1 15,0 0 0-15,6-1 0 0,10-5 0 16,0 0 1-1,0 0-1-15,14 0 1 0,5-6-1 16,1-1 0 0,3 0 1-16,-5-1-1 0,2 2 1 15,-6 0 0 1,-1 3-1-16,-13 3 1 0,0 0 0 15,0 0-1 1,-1 16 1-16,-6-4 0 0,0 5 0 16,0 4-1-16,1 6 1 0,-1 8-1 15,-1 4 1 1,-4 8-1-16,-3 6 1 0,-7 9-2 15,-8 2 0 1,-8 10-4-16,-14-13-9 0,5 13-25 16,-9-17 1-1,9-2-2-15,0-22-2 0</inkml:trace>
  <inkml:trace contextRef="#ctx0" brushRef="#br0" timeOffset="13390.2678">15188 1759 57 0,'8'-21'36'0,"-1"9"1"16,-7 12-1-16,4-10-22 15,-4 10-9-15,-4 10 0 16,-3 3 0-16,8 12-2 0,-5 8 1 15,3 7-3 1,1 14 1-16,1 10-2 0,0 6 2 16,-1 9-3-1,-1 5 2-15,-1 2-1 0,-4-4 1 16,0-4-1-1,2-13 0-15,-3-10 1 0,2-11-1 16,2-12 2 0,-2-14-2-16,5-18 1 0,0-13 0 15,5-11 0-15,-2-17 0 0,4-8 0 16,-2-12 0-1,3-12-1-15,2-10 1 0,2-8 0 16,4 0-1 0,3-1 2-16,3 4-2 0,4 7 2 15,7 7-2 1,4 11 2-16,-1 15-2 0,1 9 0 15,1 16 0 1,0 8 0-16,-2 13-1 0,-7 3 1 16,-3 10-1-16,-6 8 1 15,-3 8 0-15,-6 7-2 16,-6 4 2-16,-13 7-1 15,-3 3 1-15,-4 1-1 16,-4-1 1-16,-6-1-1 16,2-13 2-16,-1 1-1 15,1-10 0-15,5-3 0 16,4-6 0-16,4-5 0 0,10-11 1 15,-6 14-2 1,11-2 2-16,6 0-1 0,4 4 1 16,6 7 0-1,2 6-1-15,5 8 1 0,1 2-1 16,2 5 0-1,2 0-2-15,0-5-1 0,6 0-3 16,-6-26-15 0,18 6-18-16,-7-22 0 0,12-6-1 15,-6-20 0-15</inkml:trace>
  <inkml:trace contextRef="#ctx0" brushRef="#br0" timeOffset="13590.2718">16258 1899 104 0,'0'0'41'16,"0"0"-2"-16,17-9-2 0,4 2-37 16,9 1 0-16,8-3 0 15,8 2-4 1,-7-7-12-16,7 14-23 0,-11-2 1 15,-7 9-3 1,-14 0 2-16</inkml:trace>
  <inkml:trace contextRef="#ctx0" brushRef="#br0" timeOffset="13740.2748">16178 2227 104 0,'-14'14'40'16,"20"-2"1"-1,8-18-5-15,23-4-37 0,21-1-6 16,7-18-29-1,30 9-4-15,1-16 0 0,18 6-2 16</inkml:trace>
  <inkml:trace contextRef="#ctx0" brushRef="#br0" timeOffset="14140.2828">17679 1341 94 0,'3'-14'39'0,"-3"14"1"16,0 0-1-16,-10 12-37 0,3 10-1 15,3 13 1 1,-3 7-1-16,2 11 0 0,-3 9 0 16,3 5-2-1,4 1 0-15,1-3-2 0,10-4-2 16,-5-21-14-1,21 5-21-15,-4-19 2 0,11-7-3 16,0-15 2 0</inkml:trace>
  <inkml:trace contextRef="#ctx0" brushRef="#br0" timeOffset="14560.2912">18082 1288 83 0,'0'0'41'0,"0"0"0"16,0 0 0-16,0 0-30 0,0 0-10 15,48-33 3 1,-48 33-2-16,0 0 1 0,67-5-1 15,-40 7-1 1,24 3 1-16,-8 4-2 0,-1 12 1 16,-20 4-2-1,-13 16 2-15,-26 1-1 0,-6 7 0 16,-13-1 0-16,-7 3 0 0,-4 1 1 15,3-3-1 1,3-5 0-16,4-2 0 0,13-4 0 16,12-8 0-1,17-4 0-15,19-10 0 0,18-11-1 16,12-6 0-1,17-6-1-15,3-5 0 0,7-1-6 16,-12-15-23 0,9 13-10-16,-21-2-1 0,-9 9 0 15</inkml:trace>
  <inkml:trace contextRef="#ctx0" brushRef="#br0" timeOffset="29050.581">17252 2185 71 0,'-19'6'36'0,"19"-6"-1"16,-19 3-4-16,19-3-27 16,0 0 1-16,26 4 0 15,4-10 0-15,20 3 0 16,15-10-1-16,20 0 0 15,13-6-1-15,21 0 0 16,11-2-1-16,8 1 0 16,4 0-1-16,-1 3 0 15,-8 3 0-15,-2 0-1 16,-6-1 0-16,-8 0 0 15,-13-2 0-15,-12 0-1 0,-12 0 0 16,-17-1-1 0,-12 6-3-16,-24-8-15 0,-9 17-20 15,-18 3 2 1,-30 6-3-16,-8 2 2 0</inkml:trace>
  <inkml:trace contextRef="#ctx0" brushRef="#br0" timeOffset="29790.5958">17772 2520 60 0,'-2'-15'36'0,"2"15"1"16,-3-18 0-1,3 18-23-15,0 0-12 0,0 0 0 16,-7 23-1 0,3 5 1-16,-4 9 1 0,-2 7 0 15,0 8-1 1,1 4-2-16,3 8-5 0,-2-16-25 15,19 0-6-15,3-19 1 0,16-6-4 16</inkml:trace>
  <inkml:trace contextRef="#ctx0" brushRef="#br0" timeOffset="30440.6088">18313 2450 74 0,'-26'-2'38'16,"0"18"-1"-16,-11 3 0 15,5 14-34-15,-6 4 0 16,7 8 2-16,2-2-2 16,9 3 1-16,9-3-2 15,11-4 2-15,11-12-2 16,15-8 1-16,13-13-1 15,9-9-2-15,5-11-1 16,4-11-1-16,-2-8 1 0,1-12-1 16,-6-3 1-1,-12-2-1-15,-9-5 2 0,-13 6-3 16,-10 4 4-1,-8 7-2-15,-10 7 2 0,-8 9-1 16,-4 9 0 0,-1 9 0-16,0 6 0 0,7 7 0 15,6 1 0 1,7 2 0-16,14-2 1 0,11-4-1 15,13-6 1-15,10-5-1 0,7-3 1 16,7-3 0 0,1-5-1-16,-2 1 1 0,-6 1 0 15,-11 6-1 1,-10 7 1-16,-10 11-1 0,-12 12 0 15,-14 14 1 1,-11 13-1-16,-5 7 3 0,-1 5-1 16,-1 7 1-16,7-4-2 15,10-5 2-15,12-9-2 16,15-17 2-16,17-20-2 15,11-13 0-15,10-17-1 16,7-13-1-16,0-12 1 16,-3-11 0-16,-12-8 0 15,-15 0-1-15,-15 1-1 16,-19 1-1-16,-21 6 1 15,-17 3-2-15,-11 12-1 16,-16-4-6-16,15 21-17 0,-13-10-12 16,14 9 0-1,4-9-1-15,22 3 1 0</inkml:trace>
  <inkml:trace contextRef="#ctx0" brushRef="#br0" timeOffset="31470.6294">18908 1059 83 0,'0'0'40'0,"0"0"-1"16,0 0 0-1,0 0-36-15,0 0-2 0,0 0-1 16,0 0 1 0,0 0-2-16,0 0 1 0,47-48 0 15,-47 48 1 1,0 0 2-16,0 0-1 0,56 3 1 15,-56-3 0-15,0 0 0 16,0 0-1-16,0 0 1 16,29 54 0-16,-29-54-2 15,0 0-1-15,0 62 1 16,0-62-1-16,-12 43 1 15,-1-5-1-15,9-7 1 16,4-31-2-16,0 0-1 16,0 0-3-16,0 0-13 0,58 29-20 15,-58-29-2 1,48-3 0-16,-48 3-3 0</inkml:trace>
  <inkml:trace contextRef="#ctx0" brushRef="#br0" timeOffset="42080.8416">19805 2131 87 0,'-2'14'37'16,"-2"11"0"-16,-10-3-4 15,4 21-31-15,-5-1-3 16,-4 3-2-16,15 11-16 16,-6-20-18-16,14-5 1 15,-4-31-2-15,33 9 0 16</inkml:trace>
  <inkml:trace contextRef="#ctx0" brushRef="#br0" timeOffset="42840.8568">20322 1667 53 0,'7'-20'37'0,"-7"20"0"0,6-13 0 15,-6 13-12 1,0 0-20-16,0 0-1 0,0 23 1 15,0 1-2 1,-4 10 0-16,-2 8-2 0,-2 9 1 16,2 9-1-16,-4 6 0 15,3 2-1-15,-1-4 1 16,3-2-1-16,0-11 0 15,4-4-1-15,2-13 1 16,3-11-1-16,2-9 1 16,-6-14 0-16,17-2 0 15,-10-16 0-15,0-5 1 16,1-10-1-16,-4-9 1 15,0-5 0-15,-3-9-1 16,0-9 2-16,-1-8-2 0,5 0 1 16,0-2-1-1,5 2 2-15,4 6-2 0,7 1 1 16,6 12-1-1,4 9 0-15,6 18 1 0,3 4-1 16,2 10 1 0,-2 9-1-16,-3 9 0 0,0 8 0 15,-9 6 0 1,-9 5 0-16,-5 5 0 0,-9 6 0 15,-12 4 0-15,-5 4 0 16,-10-2 0-16,-8 3 0 16,-4-2 1-16,-5-7-2 15,-1-2 2-15,5-6-1 16,1-7 1-16,8-6-2 15,4-4 1-15,11-1 0 16,11-9 0-16,5 20 0 16,13-6 0-16,10 3 0 0,5 4 0 15,1 7 1 1,8 0-1-16,1 4-1 0,3-1 0 15,-6-6-4 1,6 4-8-16,-8-16-26 0,5-2 0 16,-1-21-1-1,3-4-1-15</inkml:trace>
  <inkml:trace contextRef="#ctx0" brushRef="#br0" timeOffset="43030.8606">21303 1676 98 0,'-6'23'39'16,"6"-23"-1"0,15 16-2-16,5-21-35 0,6-1-1 15,14-2-3 1,-2-7-12-16,11 3-22 0,-9-2-1 15,2 7 0-15,-15 1-1 16</inkml:trace>
  <inkml:trace contextRef="#ctx0" brushRef="#br0" timeOffset="43210.8642">21202 2003 101 0,'-25'16'41'0,"20"-1"-1"0,5-15-1 15,37-2-35 1,3-14-5-16,16-10-3 0,24 1-32 15,-6-14-2 1,22 3-1-16,4-10-2 0</inkml:trace>
  <inkml:trace contextRef="#ctx0" brushRef="#br0" timeOffset="43610.8722">22242 1378 72 0,'0'0'41'0,"12"7"-2"15,-13 14 1-15,5 21-13 16,-14-6-25-16,5 14 0 16,-3 6 1-16,1 11-1 0,-3 2 0 15,2 2-2 1,-2-5 1-16,5 3-2 0,5-6-3 15,-3-20-20 1,19 2-15-16,-3-21-1 0,14-3-1 16,0-16 0-1</inkml:trace>
  <inkml:trace contextRef="#ctx0" brushRef="#br0" timeOffset="43800.876">22560 1839 112 0,'-18'11'41'0,"-7"-7"-1"0,13 3-2 16,-1-6-41 0,13-1-3-16,16-5-19 0,0-9-15 15,18-1 0 1,-1-7-1-16,17 1 1 0</inkml:trace>
  <inkml:trace contextRef="#ctx0" brushRef="#br0" timeOffset="44130.8826">23004 1469 108 0,'0'0'39'16,"0"0"1"-16,0 0-3 0,-10 13-34 15,5-3 0 1,-3 7 1-16,-2 9-2 0,-9 7 1 16,-4 9-1-1,-1 4 2-15,-3 4-3 0,2-3 2 16,6 0-2-1,9-10 1-15,14-8-1 0,21-15 1 16,16-14-2-16,22-17 0 16,12-8 0-16,12-12-3 15,5-3 0-15,3-3-4 16,-14-16-20-16,3 14-14 15,-25-1-3-15,-8 11 1 16,-21 1 0-16</inkml:trace>
  <inkml:trace contextRef="#ctx0" brushRef="#br0" timeOffset="44360.8872">23262 1498 121 0,'-14'26'42'15,"-6"2"0"1,14 11-6-16,-4-3-34 0,3 7 1 16,0 3 0-16,2 2-2 0,4-2-3 15,1-1-3 1,14 5-20-16,-9-20-15 0,11-3-1 15,-3-15-1 1,14 1-2-16</inkml:trace>
  <inkml:trace contextRef="#ctx0" brushRef="#br0" timeOffset="44710.8942">23819 1355 105 0,'0'0'41'16,"-11"22"1"-16,-6-5-1 15,11 5-35-15,-13 3-3 16,0 5 0-16,-3 3 0 15,1 5-1-15,1 0-1 0,7 0 1 16,6-4-1 0,7-4-1-16,12-9 1 0,13-4 0 15,12-11 0 1,13-9-1-16,5-9-1 0,5-7-2 15,8-2-2 1,-6-16-7-16,11 1-28 0,-22-3-4 16,1 2 1-16,-17-1 0 0</inkml:trace>
  <inkml:trace contextRef="#ctx0" brushRef="#br0" timeOffset="44910.8982">23995 1417 115 0,'-46'51'44'0,"13"4"1"0,0 0-3 16,20 0-37-16,-5-9-1 16,7 2-4-16,5-4 0 15,-2-5 0-15,11-2-8 16,-7-15-30-16,18 0-5 15,-9-10 0-15,15 0-2 16</inkml:trace>
  <inkml:trace contextRef="#ctx0" brushRef="#br0" timeOffset="46550.931">24135 2000 89 0,'-14'-4'37'15,"14"4"-3"-15,-15-3 0 16,15 3-25-16,0 0-3 15,23-5-2-15,-1 0 0 0,10 2-1 16,6-3-1 0,9 3 0-16,5-2 0 0,6 2-1 15,0-1 0 1,-1 1 0-16,-4 2-1 0,-3-2 0 15,-6 2 1 1,-10 0-1-16,-9 0 0 0,-4 0 1 16,-9 0-1-16,-12 1 1 0,12-7 0 15,-12 7 0 1,-9-11-1-16,9 11 1 0,-20-15 0 15,4 4-1 1,-1-2 0-16,-4-3 0 0,-2-1-1 16,-3-4 2-1,0-6-2-15,-3-4 2 0,-1-2-2 16,-3-5 1-1,2-3-1-15,1 1 2 0,0-4-1 16,3 1 0-16,0 3 1 16,8-1-1-1,2-2 0-15,17 43 0 0,0 0 2 16,-16-67-2-1,16 67 1-15,-3-48-1 0,3 48 1 16,3-49-2-16,-3 49 1 16,5-49 0-16,-5 49-1 15,10-48 1 1,-10 48-1-16,0 0 0 0,22-88 0 15,-22 88 2-15,0 0-1 0,32-56-1 16,-32 56 1 0,0 0 0-16,0 0 0 0,66-32 0 15,-66 32 1 1,46-2-2-16,-46 2 2 0,57 5 1 15,-57-5-2 1,65 12 2-16,-65-12-2 0,66 13 1 16,-66-13 0-16,68 19 0 15,-68-19-1-15,66 20 0 16,-66-20 0-16,61 17 0 15,-61-17 0-15,55 20 0 16,-55-20 0-16,0 0 0 16,65 33 0-16,-65-33-1 15,0 0 1-15,70 42-1 16,-51-18 1-16,2 5 0 15,-7-2-1-15,1 0 1 16,-7-3-1-16,6-1 2 0,-13 1-1 16,8-1 0-1,-4 0 0-15,5-2 1 0,-4-1-1 16,3-2 1-1,-4-2-1-15,0 3 0 0,3-6 0 16,-4-1 1 0,2-1 0-16,-6 0-1 0,0 3 0 15,0-2 1 1,-2 1-1-16,-3 0 1 0,-6 2-2 15,5 1 2-15,-5 3-2 0,0 1 1 16,4 0-1 0,-4 3 1-16,3-1 0 0,1 3-1 15,3-2 1 1,-3 3 0-16,2-8 0 0,3 3 0 15,-3-3 1 1,1 0-1-16,-5-6 1 0,2 3 0 16,-4-2-1-16,-1-1 1 15,0-2-1-15,1-2 1 16,1-1-1-16,10-7 1 15,-18 12-1-15,18-12 0 16,0 0 0-16,0 0 0 16,0 0 0-16,0 0 0 15,19 4 1-15,-9-5-1 16,8-1 0-16,2-1 1 15,4 2 0-15,2 0-1 16,4 0 1-16,4 0-1 0,2 1 0 16,3 0 0-1,2 1 2-15,-3-1-4 0,-4 0 2 16,-2 2 0-1,-8-1-1-15,-3 1 1 0,-4-1-1 16,-17-1 0 0,11 0-1-16,-11 0-2 0,0 0-4 15,-20-21-8 1,20 21-13-16,-14-19-13 0,9 9 1 15,-13-7 0-15,9 3 0 0</inkml:trace>
  <inkml:trace contextRef="#ctx0" brushRef="#br1" timeOffset="113702.274">20617 2536 83 0,'-1'-48'38'16,"0"12"0"-16,-17-5 0 0,-6 14-36 16,-4 8 0-16,-4 18 1 0,-6 16-1 15,-4 20 1 1,-5 12-2-16,2 13 2 0,1 14-2 15,4 7 1 1,10 5-2-16,6-3 0 0,14-2-3 16,4-13-4-1,22-2-28-15,-3-21-4 0,15-8 1 16,-5-21-2-1</inkml:trace>
  <inkml:trace contextRef="#ctx0" brushRef="#br1" timeOffset="114412.2882">20140 2927 97 0,'-14'1'38'0,"2"-6"1"16,12 5-2-16,18-2-35 15,8-4-1-15,10-1-1 16,11-2 1-16,6-3 0 15,4 2-1-15,-1-3 1 0,0 6-1 16,-9 3 0 0,-5 3 0-16,-9 3 0 0,-13 3 1 15,-6 6-1 1,-9 0-1-16,-5 4 1 0,-7-3 0 15,-5 3 0 1,-1 0 0-16,-1-2 0 0,2 0 1 16,2-1-2-16,3-1 1 0,9 0 0 15,-2-11 0 1,25 12-1-16,-1-10 1 0,5-2 0 15,3-2 0 1,2-8 0-16,-2-1-1 0,-4-6 1 16,-7-3 0-1,-3-5 0-15,-10-4 1 0,-7 1-1 16,-9-1 0-1,-2 2 0-15,0 4 0 0,-3 1 1 16,2 4-1-16,2 9 0 16,9 9 0-16,0 0 1 15,0 0-1-15,11 11 2 16,2 4-2-16,5-2 1 15,1 8 0-15,2 0-1 16,0 2 1-16,-1 1-1 16,-2 0 0-16,-4 4 0 15,-3-5 1-15,-2 1-1 16,-3-4 0-16,-2-3 0 15,0-5 1-15,-4-12-1 0,3 10 1 16,-3-10 0 0,2-21 0-16,-2-1 0 0,2-7 1 15,3-4-1 1,1-1 1-16,0-1-2 0,5 3 1 15,1 5 0 1,-1 4-1-16,5 8-1 0,-2 6-2 16,8 8-4-16,-5-12-18 0,18 14-15 15,-4-10-1 1,13 6 0-16,-1-15-1 0</inkml:trace>
  <inkml:trace contextRef="#ctx0" brushRef="#br1" timeOffset="114602.292">21658 2435 103 0,'-14'27'40'0,"-10"1"0"16,6 20 1-16,-7 1-39 15,4 13 1-15,2 2-1 16,4 2-1-16,4 4-3 15,8-12-5-15,16 3-31 16,2-18-2-16,17-4-1 16,4-19-1-16</inkml:trace>
  <inkml:trace contextRef="#ctx0" brushRef="#br1" timeOffset="114912.2982">22341 2450 103 0,'7'-10'39'15,"-11"-4"1"-15,8 28-3 16,-9 1-35-16,-1 15 0 16,-7 13 1-16,0 9-1 15,-4 12-2-15,0 2 0 0,2 5-3 16,1-7-2-1,13 8-14-15,-3-22-19 0,21-5-1 16,1-22-2-16,18-7 2 16</inkml:trace>
  <inkml:trace contextRef="#ctx0" brushRef="#br1" timeOffset="115312.3062">22821 2750 99 0,'-19'4'37'0,"-15"-5"3"15,3 16-2-15,-10-7-33 0,4 12 1 16,-1 0-2 0,4 8 0-16,3-2 0 0,9 6-2 15,8-3-1 1,10-6 0-16,8-1 0 0,11-6-1 15,10-10 1 1,4-6-1-16,4-8 1 0,4-7-1 16,0-8 1-16,2 0 0 15,-7-9 0-15,-7-1-1 16,-3 2 1-16,-5 2-1 15,-5 6-1-15,-2 5 1 16,-10 18-1-16,0 0 0 16,0 0 0-16,-10 30-1 15,1-1 0-15,1-2-2 16,6 6 0-16,-2-6-2 15,14 1-2-15,-10-28-5 16,41 15-24-16,-12-24 0 0,11 0-1 16,0-20 1-1</inkml:trace>
  <inkml:trace contextRef="#ctx0" brushRef="#br1" timeOffset="115782.3156">23212 2700 96 0,'-9'20'39'0,"-13"2"0"15,5 12 0 1,-9-4-31-16,6 7-3 0,0-4-2 15,6 2 0-15,0-8-1 0,10-7 0 16,5-7-1 0,-1-13 0-16,23-4 0 0,-3-9-1 15,3-9 1 1,4-4 0-16,-2-6 0 0,2-2 0 15,-4 4-1 1,-4 4 1-16,-4 3 0 0,-6 6-1 16,-9 17 1-16,0 0-1 15,0 0 0-15,-5 14 0 16,1 1 0-16,0 3-1 15,3-2 1-15,1 0 0 16,0-16 0-16,15 17 1 16,0-20 0-16,6-8 1 15,1-2-1-15,6-8 1 16,-2-3-1-16,3-3-1 15,-3 3 0-15,-2-2-1 16,-3 7 1-16,-5 4-1 0,-3 4 0 16,-13 11 0-1,13 5 2-15,-13 8-1 0,-3 6-1 16,-4 9 0-1,0 4-2-15,1-1 0 0,4 5-5 16,-5-17-10 0,21 11-16-16,-14-30-6 0,30 18 0 15,-6-31 0 1</inkml:trace>
  <inkml:trace contextRef="#ctx0" brushRef="#br1" timeOffset="116322.3264">23835 2688 103 0,'-16'7'40'0,"-4"1"-1"0,6 15 1 15,-7-1-36 1,2 8-1-16,-1 2 0 0,3 7-2 16,2 1-1-16,3 2 1 15,4-1 0-15,1-8-1 16,2-6 1-16,3-3 0 15,1-10 0-15,1-14 0 16,0 0 0-16,9-16 0 16,-3-10 0-16,4-6 0 15,3-12-1-15,3-9 1 16,4-2-1-16,3-3-1 16,-1 2 1-16,-2 6-1 15,4 4 2-15,-2 9-2 0,-2 10 1 16,3 10-1-1,-3 11 2-15,3 7-1 0,-3 9 0 16,2 1 0 0,-3 8-1-16,-1 0 2 0,-7 5 0 15,-3 0-1 1,-9 1 0-16,-9-1 1 0,-9 0-1 15,-6 3 1 1,-9 2-1-16,-4-2 0 0,-5 0 0 16,-1 3 0-16,1 2 1 0,4 6-1 15,2 5 1 1,4 5 0-16,4 7 0 0,4 4 0 15,4 4 0 1,2 0-2-16,4 4-3 0,-4-13-10 16,14 13-12-1,-22-20-15-15,11 2-1 0,-16-15-2 16,-2 2 1-16</inkml:trace>
  <inkml:trace contextRef="#ctx0" brushRef="#br1" timeOffset="117002.34">1488 4527 92 0,'11'-3'39'16,"-10"13"1"-16,-1 29-1 16,-8 19-37-16,-2 19 0 15,-1 19 0-15,-3 17 0 16,-3 13-1-16,0 3-1 15,2-5-1-15,4-15-3 16,15-10-8-16,-3-31-25 16,23-16-1-16,2-30-1 0,18-18 0 15</inkml:trace>
  <inkml:trace contextRef="#ctx0" brushRef="#br1" timeOffset="117372.3474">2037 5185 94 0,'7'11'38'0,"-18"6"1"0,-1 18-1 15,-9-5-33 1,5 11 0-16,-6-1-2 0,5 3 0 16,-1 0-1-1,6-1 0-15,1-7 0 0,8-5-2 16,7-9 1-1,7-9 0-15,8-17 0 0,10-12 0 16,7-19 0 0,7-9-1-16,5-10 1 0,1-4 0 15,-3 1 0-15,-5 5-1 16,-7 12 1-16,-7 10-1 15,-7 17 0-15,-9 17 0 16,-5 18 0-16,-8 14 0 16,0 12-1-16,-3 9-1 15,7 8-2-15,1-4-4 16,19 8-22-16,-3-21-11 15,18-4 0-15,7-20-2 16,16-11 2-16</inkml:trace>
  <inkml:trace contextRef="#ctx0" brushRef="#br1" timeOffset="118322.3664">3783 5249 16 0,'7'-10'19'16,"-7"10"2"-16,0 0 0 0,-4 18-22 15,3-6 5 1,1-12 3-16,-2 26 5 0,2-26 3 15,2 21 0 1,-2-21-1-16,1 10-1 0,-1-10-2 16,0 0-1-1,0 0-2-15,0 0-2 0,0 0-1 16,-1 11 0-16,1 0-2 15,1 11 1-15,-2 5-2 16,1 10 0-16,-5 5-1 0,2 8 1 16,-1-1-1-1,-1-2 1-15,-1-7-1 16,3-8-1-16,0-9 1 15,3-23 0-15,0 0 0 16,15-22-1-16,-1-15 1 16,3-12 0-16,1-11 0 15,3-9 0-15,0-6-2 0,2-6 2 16,-1 4-2-1,-2 5 1-15,2 10-2 0,-3 11 2 16,1 11-2 0,-1 10 2-16,0 16-1 0,1 13 0 15,-1 10 1 1,-2 14 0-16,1 8 1 0,-6 7-1 15,0 7 1 1,-7 7-1-16,0 3 2 0,-7-2-2 16,-6 2 1-16,-5-3-1 0,-9-4-1 15,-5-4 1 1,-5-2-1-16,-5-8 1 0,-3-3 0 15,0-3 0 1,0 2 0-16,1 2-1 0,4 10 3 16,3 10-2-1,3 15 2-15,3 17-1 0,2 10 0 16,2 3-1-16,7 2-1 15,5-12-3-15,16-5-10 16,-3-32-22-16,23-20-3 16,2-34 0-16,20-22-2 15</inkml:trace>
  <inkml:trace contextRef="#ctx0" brushRef="#br1" timeOffset="120222.4044">4564 5307 73 0,'0'0'40'16,"0"0"-1"-16,-25 8 1 0,15-6-25 15,-7 2-11 1,0 5 1-16,-1-1-2 0,-1 9 0 15,-1 4-1 1,0 8 0-16,-2 5 0 0,2 6-1 16,5 1 1-16,1 3-1 0,10-6-1 15,5-3 1 1,8-7-1-16,6-10 0 0,6-13 0 15,7-8 0 1,3-18 0-16,5-8 0 0,1-12 0 16,-2-8 0-1,-3-2 1-15,-3-5-1 0,-8 3 1 16,-7 2-1-16,-7 9 1 15,-7 7-1-15,-5 11 0 16,-5 9 0-16,-3 13 0 16,-2 12 0-16,4 11 0 15,2 6 0-15,3 9 0 16,6 3 0-16,9 1-1 15,7-3 2-15,13-12-1 16,12-7 0-16,9-12 0 16,6-8 0-16,4-10 0 15,4-5 1-15,-3-6-1 0,-5 2 0 16,-9 2 0-1,-10 4 0-15,-9 3 1 0,-8 7-1 16,-11 11 0 0,-7 7 0-16,-7 7 0 0,-6 7 0 15,0 5 1 1,-4 2-1-16,1 1 0 0,0-4 0 15,1-4 0 1,3-6-1-16,6-11 1 0,4-10 0 16,6-12 0-16,8-11 0 0,1-8 0 15,5-7 0 1,0-4 1-16,5-3-1 0,-2 2 0 15,0 4-1 1,-1 8 1-16,-3 3 0 0,1 10 0 16,1 4 0-1,2 7-1-15,3 3 1 0,3-1 0 16,6 0 0-16,2 3 0 15,-1-4 0-15,-2 3 0 16,-1-1 0-16,-8 0 0 16,-4 0 0-16,-9 2 0 15,-12 2 0-15,0 0 0 16,-12 16 1-16,-9 1-1 15,-5 8 0-15,-9 5 0 16,-2 9 0-16,-3 6 0 16,2 0 1-16,2 1-1 15,7-2 0-15,7-7 1 0,11-9-1 16,8-8 0-1,15-14 0-15,11-13 0 0,14-13 0 16,6-10 1 0,6-10-1-16,4-6 0 0,-2-5 0 15,-5-1 0 1,-6 7 0-16,-11 5 1 0,-12 10-1 15,-8 8 0 1,-9 22 0-16,0 0 0 0,-24 9 0 16,8 17 0-16,0 7 0 0,1 8-1 15,2 4 1 1,5 2-1-16,7 0 1 0,11-9 0 15,11-7 0 1,11-17-1-16,12-11 2 0,8-19-1 16,10-15 0-1,7-17 1-15,4-15-1 16,1-12-1-16,2-9 2 0,-9-9-2 15,-5-4 2 1,-8 4-2-16,-10 6 1 0,-13 11 0 16,-10 13 0-1,-12 18 1-15,-13 19-1 0,-12 31 0 16,-12 26 1-1,-12 25-2-15,-6 22 1 0,-3 19 1 16,1 13-2 0,6 6 2-16,5 0-1 0,14-9 0 15,17-13 0-15,19-22 1 0,22-21-1 16,25-31 1-1,18-31-1-15,16-28 1 0,13-25-1 16,10-23 0 0,4-21 1-16,-3-19-2 0,-7-12 1 15,-19 2-1 1,-15 8 2-16,-23 15-2 0,-19 24 2 15,-25 27-1 1,-26 31 0-16,-22 39 0 0,-17 35 1 16,-9 28-2-16,-8 24 2 15,-5 14-1-15,4 10-2 16,13 1 2-16,16-2 0 15,13-12 0-15,19-11 0 16,17-15 0-16,17-19 0 16,17-15 0-16,18-22 0 15,9-16 0-15,6-18 0 16,7-9 0-16,-8-11 0 0,-2-5 0 15,-11-5 0 1,-14 3 0-16,-14 1 0 0,-15 7 0 16,-14 6 0-1,-14 9 0-15,-4 8 0 0,-10 11 0 16,-1 10 0-1,-5 10 0-15,3 9 1 0,4 10-2 16,5 2 2 0,9 3-1-16,7-1 0 0,11-7 0 15,11-8 0-15,12-13 0 0,14-14 1 16,14-17-1-1,10-16 1-15,12-22-1 0,6-13 1 16,9-19-2 0,0-15 2-16,1-15-1 0,-6-9 0 15,-4-2 0 1,-17 8 0-16,-11 11 0 0,-16 17 0 15,-22 24 1 1,-14 33-1-16,-24 40 0 0,-19 36 0 16,-19 37 1-16,-12 24-1 15,-8 18 0-15,3 12 0 16,7 3 0-16,10-12-1 15,21-14 0-15,18-20-2 16,27-23-7-16,18-34-2 16,29-10-4-16,0-44-4 15,34 2-11-15,-2-35-12 16,20-16 0-16,3-22 2 0</inkml:trace>
  <inkml:trace contextRef="#ctx0" brushRef="#br1" timeOffset="121042.4208">9301 5033 80 0,'12'-38'38'15,"0"15"1"1,-14 1 0-16,2 22-35 0,-19-10 2 16,7 19-1-1,-1 7-2-15,1 14-1 0,0 13 2 16,3 14-3-1,0 11 2-15,4 8-3 0,-2 6 2 16,7 1-1 0,-1-5 0-16,-1-5 0 0,3-14-1 15,0-12 1-15,3-20-1 0,-4-27 1 16,0 0 0-1,15-31 0-15,-5-19 0 0,-1-18 0 16,4-12-2 0,3-18 4-16,-2-10-4 0,2-10 2 15,1 3-2 1,-1 5 1-16,-2 12-1 0,2 12 1 15,1 14 1 1,0 20-3-16,5 18 2 0,-2 17 0 16,5 17 0-16,3 12 0 15,-4 3 1-15,1 13-1 16,-5 5 0-16,-7 7 0 15,-7 8 0-15,-11 5 0 16,-14 3 0-16,-7 7 0 16,-12 0 2-16,-5-2-2 15,-4-6 0-15,4-8-1 16,5-7-2-16,6-19-7 0,26 1-11 15,-8-29-17 1,27-5-4-16,7-16-1 0,14-3 0 16</inkml:trace>
  <inkml:trace contextRef="#ctx0" brushRef="#br1" timeOffset="121452.429">9453 5172 70 0,'0'-16'38'0,"-4"-5"1"0,4 21-3 15,-4-14-21 1,4 14-5-16,6 16-4 0,2 5-2 16,-2 2-1-1,7 12-1-15,1 4-1 0,4 9 0 16,2 7-2-16,3 2 0 0,3 4-3 15,-4-5-2 1,11 13-14-16,-11-20-18 0,11 1-1 16,-8-15 0-1,9-8-1-15</inkml:trace>
  <inkml:trace contextRef="#ctx0" brushRef="#br1" timeOffset="122049.4471">10008 5458 74 0,'-11'7'38'15,"11"-7"-2"-15,0 0 2 16,-6 19-32-16,6-19-2 15,-4 28 1-15,2-7 0 16,1 9-1-16,-6 4 0 16,6 8 2-16,-3-3-4 0,2 3 3 15,-1-8-3 1,1-2 1-16,2-6-2 0,2-9 3 15,-2-17-3 1,0 0-1-16,12-18 1 0,-6-9-3 16,1-9 3-1,-1-6-4-15,0-12 4 0,1-4-4 16,2-3 3-16,0 3-3 0,0 7 3 15,1 10-1 1,1 6 1-16,4 12 0 0,4 11-1 16,1 12 1-1,3 9 0-15,0 6 0 0,1 3 0 16,-1 3 0-1,2 2 0-15,-7 2 0 0,-4 1 0 16,-6-2-1 0,-7 1 0-16,-6 1 1 0,-7-1-1 15,-8 0 1-15,-5-1-1 16,-4 0 1-16,-2 0 0 15,-2 1 0-15,0 3 1 16,2 3 2-16,4 3 0 16,5 9-1-16,-1 13 1 15,5 8-1-15,2 12 0 16,3-1-2-16,7 8-5 15,-5-16-18-15,17 7-17 16,-4-17-1-16,12-14-1 16,3-24-1-16</inkml:trace>
  <inkml:trace contextRef="#ctx0" brushRef="#br1" timeOffset="122433.4855">11042 5232 100 0,'24'-14'40'0,"5"-2"-2"0,7-12-7 15,2-5-39-15,20 12-32 16,-11-3 3-16,9 13-2 16,-17 3 0-16</inkml:trace>
  <inkml:trace contextRef="#ctx0" brushRef="#br1" timeOffset="122599.5021">11061 5537 103 0,'-9'15'41'0,"9"-15"0"15,19-19-4-15,20-8-41 16,10-25-22-16,29 4-15 16,8-17 2-16,18 0-3 15,6-11 0-15</inkml:trace>
  <inkml:trace contextRef="#ctx0" brushRef="#br1" timeOffset="123000.5342">12398 4570 82 0,'0'-10'38'0,"-6"-2"0"15,6 12 0-15,0 0-36 0,-4 24 0 16,-1-1-2-16,3 3-2 15,3 7-4 1,-5-8-25-16,15 5-5 0,-1-13-1 16,13-6-1-16</inkml:trace>
  <inkml:trace contextRef="#ctx0" brushRef="#br1" timeOffset="123200.5382">12842 4413 89 0,'-42'50'39'16,"-5"26"-2"-1,-15 9 2-15,7 20-37 0,-10 8 1 16,6 5-3 0,2 0-1-16,8-10-3 0,21-1-15 15,6-29-19-15,19-11 1 16,10-26-2-16,16-16 0 15</inkml:trace>
  <inkml:trace contextRef="#ctx0" brushRef="#br1" timeOffset="123560.5454">12785 5089 103 0,'-23'13'42'0,"8"5"-2"15,-3-11 0 1,18-7-38-16,0 0 0 0,18 0-1 15,6-10-2 1,11-3 3-16,10-2-2 0,7 0 1 16,5 1-2-1,0 5 2-15,-5 4-3 0,-7 9 3 16,-9 9 0-16,-15 11-1 0,-17 7 1 15,-11 8 0 1,-15 6 1-16,-5 2-2 0,-10 3 2 16,-2-1-1-1,1-4 0-15,2-6 0 0,10-5 0 16,6-6-1-1,13-10 0-15,12-8-1 0,18-3-2 16,5-18-11 0,26 10-18-16,-7-18-10 0,19 0 0 15,5-16-1-15</inkml:trace>
  <inkml:trace contextRef="#ctx0" brushRef="#br1" timeOffset="124050.5552">13947 5210 76 0,'28'-29'39'16,"-13"1"-1"-1,-1 13 1-15,-19-1-30 0,5 16-3 16,-25 26 1-16,3 6-1 0,-7 5-2 15,1 9 0 1,3 2-2-16,8 4 1 0,8-6-2 16,10-4 0-1,13-7-1-15,12-14 1 0,10-9-1 16,8-13 0-1,4-12 1-15,1-10-1 0,-4-12 1 16,-4-6-1 0,-8-7 1-16,-12-4-1 0,-11 1-2 15,-11 1 2-15,-8 4-3 16,-10 4 1-16,-3 10-1 15,-1 7 1-15,0 10-3 16,5 5 2-16,18 10-1 16,-13-3-4-16,32 17-17 15,-3-14-14-15,22 5 1 16,2-12-1-16,18-5 2 15</inkml:trace>
  <inkml:trace contextRef="#ctx0" brushRef="#br1" timeOffset="124280.5598">14819 4495 92 0,'-24'-14'40'0,"-17"5"1"0,2 26-2 16,-18 11-34-1,8 24 0-15,2 17-2 0,3 15 1 16,2 12-1-16,14 8-2 0,9 3 1 15,11-7-2 1,15-5-2-16,8-18-4 0,17-4-18 16,-8-28-16-1,12-12-1-15,-11-26-1 0,2-9 1 16</inkml:trace>
  <inkml:trace contextRef="#ctx0" brushRef="#br1" timeOffset="124430.5628">14413 5089 109 0,'-19'-13'43'0,"3"-8"-1"15,16 21 0-15,25-20-38 16,11 2-3-16,14 2-4 16,9-14-8-16,20 18-21 15,-6-15-11 1,14 10 1-16,-6-6-2 0</inkml:trace>
  <inkml:trace contextRef="#ctx0" brushRef="#br1" timeOffset="124770.5696">15599 4664 107 0,'0'0'42'0,"6"11"1"15,-18 22-2-15,3 21-39 16,-8 15 0-16,0 12-1 16,1 11 0-16,-3 6-1 15,8 0-1-15,-2-13-5 0,21 0-14 16,-12-25-19-1,17-7-3-15,-3-23 0 0,5-8-1 16</inkml:trace>
  <inkml:trace contextRef="#ctx0" brushRef="#br1" timeOffset="126570.6056">807 3807 88 0,'4'-25'39'0,"12"8"-2"15,7-14 1-15,15-1-34 0,11-4-2 16,11 1 0-1,5-2 0-15,2 9 0 0,-3 2-1 16,-6 10 2 0,-12 14-2-16,-10 16-1 0,-22 17 2 15,-16 15-1 1,-24 16 1-16,-16 19-1 0,-11 9 1 15,-7 7 0 1,-5-4 0-16,1-4 0 0,9-14 0 16,12-11 0-16,15-18-1 15,23-17 1-15,23-23 0 16,21-14 0-16,23-15-1 15,9-7 0-15,14-3 0 16,5-6 0-16,1 4 0 16,-7 4-1-16,-9 6-1 15,-14 10-1-15,-13 13-2 16,-14 1-5-16,4 21-16 0,-22-15-16 15,3 11 0 1,-6-9-3-16,-2 1 1 0</inkml:trace>
  <inkml:trace contextRef="#ctx0" brushRef="#br1" timeOffset="130960.6934">6094 6838 75 0,'4'-21'37'16,"-1"8"0"-16,-5 1 0 15,2 12-29-15,0 0-3 16,-7 29-1-16,-3 5 0 16,6 21 0-16,-8 12-1 15,2 18-2-15,-5 9 1 16,2 15 0-16,-6-2 0 0,4-1-1 15,2-10 0 1,0-13-1-16,4-15 0 0,5-18 2 16,4-20-2-1,0-30 0-15,12-12 1 0,2-21-1 16,-1-17 1-1,2-13-1-15,2-16 1 0,-2-11-1 16,0-10 0 0,0-6 1-16,1-1-1 0,1-1 0 15,4 6 0-15,7 5 0 0,7 10 0 16,8 12-2-1,4 15 2-15,7 15-1 0,1 15 0 16,2 15 0 0,-4 11 1-16,-4 13 1 0,-9 8-1 15,-10 11 2 1,-10 9-1-16,-13 9 1 0,-10 6-2 15,-14 2 2 1,-8 3-1-16,-11 0-1 0,-9 0 0 16,-5-3 0-16,-7-6 0 15,1-4 1-15,-1-7-1 16,3-7 2-16,6-6-1 15,8-6 0-15,8-6 1 16,9-4 0-16,10-3-1 16,13-5 1-1,0 0 0-15,23 2-2 0,5-2 1 16,11 3 0-16,11 2-1 0,6 9 0 15,8 6 0 1,5 5 0-16,-1 9 0 0,-2 7 0 16,-4 10 0-1,-9 3-1-15,-5 5-1 0,-11-8-2 16,-4-2-3-1,-10-15-9-15,10 3-8 0,-18-34-9 16,13-5-7 0,-9-18-3-16,12-10 1 0</inkml:trace>
  <inkml:trace contextRef="#ctx0" brushRef="#br1" timeOffset="131630.7068">7175 7538 71 0,'0'0'37'0,"0"0"0"15,0 0 0 1,0 0-29-16,0 0-2 0,0 0 0 16,-1 14-1-1,-5 2 0-15,5 11-1 0,-5 1-2 16,4 8 1-16,-5 2-1 0,3 3-1 15,-2-2 1 1,5-5-1-16,-2-4-1 0,3-5 1 16,0-8-1-1,0-17 0-15,0 0 0 0,14-9 0 16,-5-14 0-1,1-7 0-15,0-8 1 0,0-7-1 16,-1-5 0 0,-2-3 0-16,1 0 1 0,-2 0-2 15,2 2 1-15,-1 8 1 16,3 7-1-16,1 6 0 15,3 7 0-15,6 9-1 16,2 8 1-16,-1 8 0 16,1 9 1-16,1 1-2 15,-2 13 2-15,-4 0-2 16,-4 7 1-16,-9 6 0 15,-8 4 0-15,-6 5-1 16,-8 0 0-16,-6 3 1 16,-7-4-1-16,-2-1 1 0,-2-5 0 15,-2-3 0 1,5-2 0-16,1-4 0 0,4 0-1 15,1 8 1 1,5 5 0-16,2 8-1 0,1 11 0 16,2 10-1-1,-2 11-1-15,-2-6-7 0,14 13-10 16,-15-24-12-16,17-1-7 0,-2-18-2 15,10-17 0 1</inkml:trace>
  <inkml:trace contextRef="#ctx0" brushRef="#br1" timeOffset="132060.7154">8224 7162 111 0,'14'-11'40'16,"21"-3"2"-16,10-16-2 0,17-2-40 15,13-3-2 1,5-2-3-16,11 16-11 0,-13-2-22 16,-5 19-2-1,-23 6 0-15,-16 18-2 0</inkml:trace>
  <inkml:trace contextRef="#ctx0" brushRef="#br1" timeOffset="132250.7192">8294 7492 110 0,'0'0'42'0,"15"2"-1"16,22-19 0-16,19-6-40 16,22-7-4-16,12-16-17 15,24 10-17-15,2-5-3 16,14 3 0-16,-4-3-1 15</inkml:trace>
  <inkml:trace contextRef="#ctx0" brushRef="#br1" timeOffset="133330.7408">10753 6815 65 0,'6'-25'35'15,"-10"-1"1"1,-4 10 0-16,-18-8-15 0,0 17-15 15,-14 2-1 1,0 15 1-16,-11 5-1 0,0 14 0 16,-8 11-1-16,5 15-1 0,-2 10 1 15,9 13-3 1,7 5 1-16,14 5-2 0,13 1 1 15,21 1-1 1,15-11 1-16,24-11-2 0,22-18 1 16,20-23 1-1,18-22-1-15,12-25 1 0,4-22 0 16,0-23 1-16,-7-15-1 15,-11-15 1-15,-25-4 0 16,-21-3 0-16,-27 8-1 16,-22 2 1-16,-22 7-2 15,-20 16-3-15,-16 15 3 16,-13 15-3-16,-9 19 2 15,-2 13 0-15,2 16 0 16,7 11-2-16,12 15-2 16,11-8-6-16,32 17-12 15,3-18-13-15,29 1-4 0,13-8-2 16,21-7 1-1</inkml:trace>
  <inkml:trace contextRef="#ctx0" brushRef="#br1" timeOffset="133540.745">11674 7051 119 0,'-28'20'42'15,"9"2"0"1,-5-15-2-16,16 3-41 0,8-10-3 15,0 0-7 1,44-4-14-16,-12-8-16 0,9 5 1 16,3-8-2-1,8 3 1-15</inkml:trace>
  <inkml:trace contextRef="#ctx0" brushRef="#br1" timeOffset="133900.7522">12198 6900 104 0,'0'0'42'0,"-4"-30"0"16,25 10-1-16,6-21-26 15,16 11-13-15,9-2 0 0,10 2 0 16,3 7-1-1,-3 7 0-15,-6 4 0 0,-8 12 1 16,-12 11-2 0,-6 11 0-16,-16 10 0 0,-14 15 0 15,-11 12 0 1,-12 7 0-16,-9 12 0 0,-7 6 0 15,-1 2 0 1,-3-2 0-16,4-5 0 0,11-11-5 16,8-8 0-16,11-18-7 15,25-3-6-15,-3-30-5 16,29 3-11-16,-4-26-8 0,22-7-2 15,3-16 2 1</inkml:trace>
  <inkml:trace contextRef="#ctx0" brushRef="#br1" timeOffset="134330.7608">13095 6781 104 0,'0'0'43'0,"-11"0"0"16,26-4-1 0,7-18-25-16,17 7-15 0,15-1-1 15,10 2 0-15,1 4-1 0,5 4 2 16,-9 6-2-1,-4 7 0-15,-14 8 0 0,-15 10 0 16,-21 11 0 0,-18 11 0-16,-18 10 0 0,-14 7 0 15,-18 11 0 1,-12 4 0-16,-6 1 0 0,-1 0 0 15,10-7 0 1,11-6 0-16,17-13 0 0,22-9-2 16,26-21 4-16,29-14-2 15,24-14 0-15,22-12 0 16,19-10-2-16,4-7-2 15,5 2-5-15,-12-12-5 16,-1 19-3-16,-32-13-6 16,3 23-6-16,-35-11-5 15,-6 13-8-15,-17 1 2 16,-5-1 5-16</inkml:trace>
  <inkml:trace contextRef="#ctx0" brushRef="#br1" timeOffset="135770.7896">14258 7507 86 0,'-16'1'38'16,"4"10"-2"-16,-12-11-3 0,6 13-26 15,-2-3-2 1,7 5 0-16,1-3-1 0,9 4 0 16,3-16-1-16,20 18 0 15,10-19-1-15,16-3 0 16,17-5-1-16,13-6 0 15,11-2 0-15,11-3 0 16,1-2 0-16,4 2-1 16,-6 5 0-16,-8 3 0 15,-12 3 0-15,-12 3 0 16,-15 1 0-16,-11 3 0 0,-17 0 0 15,-10-2 0 1,-12 4 0-16,-19-9 0 0,-5 0 0 16,-8-4 0-1,-6-3 1-15,-5-5-1 0,-5-8 1 16,-3-3 0-1,1-10 0-15,1-1 1 0,-1-8-1 16,1-3 1 0,4-4-2-16,2 4 2 0,5 1-1 15,7 2-1-15,5 4 0 0,8 4 1 16,8 6-1-1,8 1 0-15,10 3 0 0,12-2-1 16,10 1 1 0,13-2-1-16,11-1 1 0,9 1-1 15,11 0 1 1,7 1-1-16,4 3 1 0,0 4 0 15,2 5 1 1,-5 4-1-16,-1 10 0 16,-1 3 0-16,-7 9 0 0,-4 3 0 15,-10 7 0 1,-4 5 0-16,-6 5 0 0,-5 7 0 15,-13 3 0-15,-4 5 1 16,-8 5 0-16,-8 3 0 16,-7 4 0-1,-6 5 1-15,-7 5-2 0,-2 2 1 16,-4 4 0-16,-6 2-1 0,-3 2-1 15,0 4 0 1,-2-4 1-16,-1 1-1 0,0-6 1 16,3-3 0-1,3-7 0-15,5-3 0 0,5-7 0 16,9-8 1-1,6-7 0-15,7-6-1 0,12-9 1 16,13-6 0 0,13-10 0-16,10-5 1 0,8-4-2 15,7-5 0-15,0-2 0 16,4-3 0-16,-2 3 0 15,-5 1 0-15,-5 3 0 16,-6-1 0-16,-1 8-4 16,-8-4-6-16,11 10-5 15,-19-13-4-15,15 19-5 16,-24-20-3-16,20 16-5 15,-18-14-1-15,8 6-8 16,-2-2 8-16</inkml:trace>
  <inkml:trace contextRef="#ctx0" brushRef="#br1" timeOffset="135920.7926">17021 7446 126 0,'-24'4'45'16,"2"-1"-3"-16,-8-12 0 0,11-1-45 16,1 3-3-1,-1-6-8-15,19 13-6 0,-22-10-7 16,22 10-11-16,0 0-5 0,-18 17-2 15,1-7 3 1</inkml:trace>
  <inkml:trace contextRef="#ctx0" brushRef="#br1" timeOffset="137940.833">1244 14270 51 0,'0'0'37'15,"0"0"-2"1,0-16-18-16,0 16 7 0,0 0-17 15,0 0-3 1,0 0-1-16,0 0-1 0,-5 20 0 16,10 4 0-1,-3 19-1-15,4 15 1 0,-4 20-1 16,-1 16-1-16,-4 15 0 15,-2 13 1-15,-7 3 0 16,-1 1-1-16,-5-15 1 16,2-14-1-16,1-21 1 15,7-15 0-15,2-23 0 16,9-25 0-16,4-26 0 15,3-23 0-15,4-17-1 16,0-14 1-16,-5-12 0 16,0-15-1-16,-2-8 2 15,-3-7-1-15,-3 0 1 0,1 0-1 16,3 4 1-1,1 3-1-15,12 5 0 0,5 9 1 16,11 12-2 0,4 13 0-16,6 13 0 0,5 14 1 15,-1 16-1 1,-1 13 1-16,-7 15-1 0,-4 13-1 15,-13 11 1 1,-10 13 0-16,-16 11-1 0,-10 9 1 16,-14 6 0-16,-10 3-1 0,-9 0 2 15,-4-4 0 1,0-5 0-16,4-9 1 0,7-12-1 15,7-6 0 1,13-11-1-16,9-5 1 0,15-6-1 16,12-5-2-1,10 2 1-15,9 1-1 0,8 7 1 16,5 2-1-16,1 3 2 15,4 3-1-15,-3 5-1 16,-4-2 0-16,3 4-3 16,-11-9-5-16,11 10-7 15,-18-23-8-15,16 17-6 16,-17-25-12-16,11 0 2 15</inkml:trace>
  <inkml:trace contextRef="#ctx0" brushRef="#br1" timeOffset="138140.837">2241 14881 63 0,'-15'0'42'16,"9"15"-2"-16,-8 2 0 0,11 15-36 15,-7 5-2 1,3 8-1-16,1 3-1 0,3 6-2 15,3 2-1 1,4-11-4-16,11 2-15 0,-10-25-17 16,14-6-1-16,-6-22 1 0,7-5 0 15</inkml:trace>
  <inkml:trace contextRef="#ctx0" brushRef="#br1" timeOffset="138310.8404">2152 14976 69 0,'-34'-23'42'0,"14"10"-1"0,-1-6-3 16,22 8-33-16,9-6-2 15,19-2-1-15,19 3-9 16,8-15-5-16,28 16-12 16,-8-18-10-16,27 10-6 15,3-7-1-15,12 8 1 16</inkml:trace>
  <inkml:trace contextRef="#ctx0" brushRef="#br1" timeOffset="138560.8454">3174 14880 61 0,'16'-9'42'15,"8"-9"0"1,19 1 0-16,-2-3-39 0,10-8-1 16,7 3-3-16,-1-3-3 0,8 19-18 15,-19-4-15 1,-2 14-5-16,-18 1 2 15,0 16-2-15</inkml:trace>
  <inkml:trace contextRef="#ctx0" brushRef="#br1" timeOffset="138730.8488">3363 15118 62 0,'-24'31'41'16,"10"-22"0"-16,14-9 0 0,28-10-36 16,12-19-7-1,25 0-5-15,3-19-13 0,35 2-19 16,-3-4 0-1,12 7-2-15,-1-4 0 0</inkml:trace>
  <inkml:trace contextRef="#ctx0" brushRef="#br1" timeOffset="139410.8624">4351 14399 56 0,'-2'-38'39'0,"7"15"0"16,-5 5 0-16,0 18-35 15,4 14-1-15,-4 16 1 16,-3 13 0-16,2 17 0 16,-1 11-3-16,2 11 0 15,-3 5-1-15,5 2 1 16,0-4-1-16,3-6-1 0,2-17 0 15,-1-8 0 1,1-18 2-16,-1-13 0 0,-6-23-1 16,16-14 0-1,-10-18 1-15,-3-14-1 0,-3-11 1 16,-4-12 1-1,3-12-1-15,-5-6 1 0,-3-5-1 16,1 3 1 0,2 5-1-16,2 9 1 0,4 9-3 15,6 9 1-15,11 17 0 0,8 12 0 16,11 14 0-1,9 13 0-15,7 9 0 0,4 5 0 16,2 6 0 0,-4 5 0-16,-7 3 0 0,-13 6 0 15,-11-2 0 1,-14 7 1-16,-19-2-1 0,-13 3 1 15,-14-1 0 1,-6 0 0-16,-5-2 1 0,-3-2-1 16,4-1 0-16,9-3 0 15,13-2-1-15,12 0 1 16,14 0-2-16,14-2-1 15,15 2-1-15,8-2 0 16,14 1-3-16,4-5-3 16,11 6-8-16,-10-23-9 15,18 16-1-15,-16-22-4 16,7 6-11-16,-13-14 2 0</inkml:trace>
  <inkml:trace contextRef="#ctx0" brushRef="#br1" timeOffset="139580.8658">5318 14866 45 0,'-5'22'42'15,"-11"-1"-1"-15,4 14-1 0,-10-8-21 16,0 13-16 0,9 1-3-16,6-3-3 0,11 9-12 15,-6-24-12-15,22 7-12 0,-1-17-3 16,20-3 1-1</inkml:trace>
  <inkml:trace contextRef="#ctx0" brushRef="#br1" timeOffset="139880.8718">5830 14583 49 0,'10'-6'41'0,"5"7"-1"15,-4 1 0-15,4 27-21 16,-5-5-17-16,-9 14 0 0,-2 11-2 15,-3 13-1 1,-6 11-1-16,0 3 0 0,2 2-4 16,-5-14-9-1,19 4-14-15,-10-27-11 0,14-10-1 16,-10-31 2-1</inkml:trace>
  <inkml:trace contextRef="#ctx0" brushRef="#br1" timeOffset="140050.8752">5809 14849 85 0,'0'0'40'0,"0"0"1"16,0 0-12-16,34 2-32 0,-2-19-15 15,31 10-22 1,-2-12 0-16,18 1-1 15,4-8 0-15</inkml:trace>
  <inkml:trace contextRef="#ctx0" brushRef="#br1" timeOffset="140750.8892">6757 14553 72 0,'-17'7'41'16,"17"-7"-1"-1,0 0-5-15,7 16-31 0,-4 3-1 16,1 16-1-1,-5 10 1-15,0 13-2 0,-4 7 1 16,2 10-1 0,-1 4-1-16,0-3 0 0,3-6 0 15,2-10-1-15,3-14 2 16,7-16-1-16,-1-18 0 15,3-20 0-15,2-18 0 16,-2-16-1-16,0-14 1 16,-2-12-1-16,-2-9 2 15,-4-11 0-15,-4-8-1 16,-2-5 0-16,0-3 1 15,-3 4-1-15,3 7 1 16,4 8 0-16,2 11-1 16,7 16 1-16,6 15 0 0,11 20-1 15,3 14 1 1,4 11-1-16,4 10 0 0,0 7 1 15,-2 10-1 1,1 6-1-16,-8 3 2 0,-6 9-1 16,-10 4 0-1,-12 2 1-15,-8 5-1 0,-14-1 1 16,-8 2-1-16,-12 0 1 0,-3-5-2 15,-2-4 1 1,1-9-1-16,7-5 1 0,9-7-1 16,8-7 1-1,15-6-1-15,12-5 0 0,12 1 2 16,9-2-1-1,5 6 1-15,4 6 0 0,5 5-1 16,-2 3 0 0,2 3-2-16,-6-4-2 0,9 6-7 15,-12-18-6-15,19 8-6 16,-20-30-8-16,23 1-10 15,-7-17-2-15</inkml:trace>
  <inkml:trace contextRef="#ctx0" brushRef="#br1" timeOffset="141100.8962">7745 14869 63 0,'-18'12'44'0,"-1"-6"0"0,19-6-1 15,-19-3-29 1,19 3-13-16,15-12 1 0,8 4-2 15,9 0 1 1,-1 0-1-16,3 3 0 0,-3 4 1 16,-6 7-1-1,-7 9 1-15,-16 6-1 0,-12 10 1 16,-11 6 0-16,-8 4 0 0,-8 2 0 15,1 0 0 1,2-5-1-16,10-4 0 0,10-8 1 16,15-13-2-1,20-8 0-15,14-13-1 0,19-1-6 16,6-20-4-1,27 9-4-15,-10-25-7 0,29 20-6 16,-12-23-7 0,21 5-8-16,0-7 2 0</inkml:trace>
  <inkml:trace contextRef="#ctx0" brushRef="#br1" timeOffset="141330.9008">9026 14718 86 0,'-42'25'43'0,"9"-19"0"16,33-6 0-16,24-14-44 0,19-15 0 15,23-3 0 1,12-4 0-16,8 5-2 0,8 0-1 15,5 15-6 1,-16-10-13-16,4 24-17 0,-27 3-1 16,-13 14-1-1,-25 1 1-15</inkml:trace>
  <inkml:trace contextRef="#ctx0" brushRef="#br1" timeOffset="141500.9042">9237 14934 81 0,'-30'18'45'0,"29"-7"-3"0,19-18 2 16,25-8-42-1,33-10-2-15,23-10-3 0,25 3-9 16,-5-21-5 0,31 17-13-16,-11-11-11 0,11 10-3 15,-10-2 2-15</inkml:trace>
  <inkml:trace contextRef="#ctx0" brushRef="#br1" timeOffset="142350.9212">11298 14108 56 0,'3'-14'42'0,"-3"14"-1"15,0 0 1-15,-2 10-26 16,-12 20-12-16,-2 17-1 16,-8 17-1-16,1 15 1 15,-1 15-2-15,-3 10-1 0,5 5 0 16,5-2-1-1,12-7-4-15,9-30-9 0,34-8-25 16,4-30-3 0,18-15-1-16,8-29 1 0</inkml:trace>
  <inkml:trace contextRef="#ctx0" brushRef="#br1" timeOffset="142500.9242">11847 14518 75 0,'-40'15'42'0,"-3"-3"-2"0,11 0-1 15,13-7-41 1,4-20-30-16,30 1-8 0,11-16-3 16,24-3 2-1</inkml:trace>
  <inkml:trace contextRef="#ctx0" brushRef="#br1" timeOffset="142770.9296">12365 14231 87 0,'-50'30'43'0,"2"8"0"15,-4-10-4-15,13 11-36 16,-1 2-1-16,9 1 1 16,15 1-2-16,13-3 0 15,15-5 0-15,17-7 0 0,15-11 0 16,15-14-1-1,13-12 0-15,10-17-1 0,12-7-2 16,4-19-4 0,7 6-7-16,-17-21-4 0,4 17-9 15,-29-13-11 1,0 11-6-16,-22-4 1 0</inkml:trace>
  <inkml:trace contextRef="#ctx0" brushRef="#br1" timeOffset="142950.9332">12647 14184 93 0,'-57'89'44'15,"-2"-1"-1"1,14 11-2-16,5-2-39 0,7-12-3 16,18-8-1-1,9-13-3-15,20-3-6 0,1-27-8 16,26 3-9-16,-8-28-14 15,23-6-3-15,-2-19 3 16</inkml:trace>
  <inkml:trace contextRef="#ctx0" brushRef="#br1" timeOffset="143220.9386">13027 14278 62 0,'-25'-2'42'0,"4"25"0"0,-13 8 1 16,9 26-22-1,-9-3-18-15,3 7 0 0,6-2-1 16,5 0 1 0,7-13-2-16,16-6 1 0,15-18-1 15,17-14 0 1,17-15-1-16,13-14-1 0,13-9-1 15,17-15-2 1,14-3-1-16,-3-17-7 0,13 14-7 16,-24-21-10-16,9 14-13 0,-27 0 0 15,-13 9 1 1</inkml:trace>
  <inkml:trace contextRef="#ctx0" brushRef="#br1" timeOffset="143420.9426">13348 14351 91 0,'-63'77'44'0,"16"14"0"15,1-11-2 1,24 1-40-16,4-11-2 0,12-8-2 16,12-5-3-1,5-20-4-15,26 3-8 0,-11-32-8 16,33 7-9-1,-6-21-8-15,17-2-2 0,3-14 3 16</inkml:trace>
  <inkml:trace contextRef="#ctx0" brushRef="#br1" timeOffset="143690.948">14119 14313 76 0,'0'0'42'0,"-6"-17"-1"16,-4 33 1-16,-14 9-37 15,1 19-2-15,-6 12-1 16,1 11-1-16,-1 8-1 15,0 1-2-15,6 3-2 16,0-16-10-16,23 8-10 16,-12-30-17-16,18-4-1 15,-1-26-1-15,13-5 1 16</inkml:trace>
  <inkml:trace contextRef="#ctx0" brushRef="#br1" timeOffset="143850.9512">13904 14646 85 0,'-21'-15'41'15,"21"15"1"-15,-6-17-1 0,32 8-39 16,3-2-6 0,11-11-6-16,29 13-14 0,-2-15-17 15,21 3 0-15,-1-4-1 0,16 1 1 16</inkml:trace>
  <inkml:trace contextRef="#ctx0" brushRef="#br1" timeOffset="144090.956">15116 14007 80 0,'-45'13'41'0,"-6"9"-1"15,8 24 1-15,-9 15-37 16,15 13-2-16,3 11-1 15,7 9 0-15,6 4-1 16,8-3-2-16,10 0-2 16,7-21-10-16,23 2-13 15,-5-35-14-15,19-11-2 16,0-26 1-16</inkml:trace>
  <inkml:trace contextRef="#ctx0" brushRef="#br1" timeOffset="144240.959">15255 14411 81 0,'-11'-5'40'16,"11"5"-10"0,-17-9-17-16,17 9-50 0,13-14-3 15,11-4-2-15</inkml:trace>
  <inkml:trace contextRef="#ctx0" brushRef="#br1" timeOffset="144500.9642">15680 14118 91 0,'-38'31'42'0,"4"13"-2"0,-10-11-3 16,12 15-33-16,0 1-1 15,13 4 1-15,4-1-2 16,13 0 0-16,13-8 0 15,14-10-1-15,19-13 0 16,22-14-2-16,21-17-1 16,14-16-2-16,15-5-4 15,-3-22-6-15,19 9-5 16,-25-21-8-16,5 14-12 0,-29-11-4 15,-19 10 0 1</inkml:trace>
  <inkml:trace contextRef="#ctx0" brushRef="#br1" timeOffset="144690.968">15997 14196 96 0,'-76'89'43'16,"14"13"2"-16,6-14-3 0,24-9-39 15,8 2-5-15,21-11-2 16,19-9-1-16,6-22-7 15,24 2-5-15,-5-31-8 16,28 3-7-16,-5-24-12 16,14-4 1-16,-1-16 3 0</inkml:trace>
  <inkml:trace contextRef="#ctx0" brushRef="#br1" timeOffset="145040.975">16676 14188 73 0,'0'-19'43'0,"0"19"-2"0,0-15 2 16,0 15-34-16,-27 23-5 0,-4 9 0 15,-11 7-1 1,-4 11 0-16,0 4-2 0,6 1 1 16,13-4 0-1,18-6-1-15,29-16 0 0,25-15-1 16,30-15 0-1,19-12 0-15,17-10-2 0,12-9 0 16,7-3-4 0,-10-12-6-16,-1 11-4 0,-31-15-3 15,0 22-9-15,-39-19-6 16,-4 11-10-16,-24-7 3 15</inkml:trace>
  <inkml:trace contextRef="#ctx0" brushRef="#br1" timeOffset="145210.9784">17038 14110 96 0,'-55'88'44'16,"-2"-2"-1"-16,14 11 0 16,-3-3-43-16,22-9-3 0,20-5-3 15,12-16-4 1,23 2-6-16,0-32-5 0,35 6-12 15,0-25-10 1,23-4 1-16,6-16 0 0</inkml:trace>
  <inkml:trace contextRef="#ctx0" brushRef="#br1" timeOffset="145440.983">18053 14475 100 0,'-31'15'41'0,"22"0"1"16,9-15-15 0,23-19-27-16,32-3-2 0,14-7-2 15,19 7-7-15,-7-18-16 16,14 19-12-16,-10-5-1 15,-10 12-1-15,-18 4 0 16</inkml:trace>
  <inkml:trace contextRef="#ctx0" brushRef="#br1" timeOffset="145610.9864">18067 14780 64 0,'-54'28'41'0,"34"-9"-1"0,20-19 2 15,40-17-26 1,29-12-19-16,19-22-8 0,38 9-11 15,-3-19-15 1,20 3-3-16,-1-7 0 0,3 9-1 16</inkml:trace>
  <inkml:trace contextRef="#ctx0" brushRef="#br1" timeOffset="146040.995">19274 14224 87 0,'26'-14'42'15,"3"-10"1"-15,17 2-2 16,3-1-39-16,10-3 0 15,10-1-2-15,-3 11 1 16,-4 7-1-16,-10 9 0 16,-11 9 0-16,-17 10 1 15,-17 14-1-15,-15 7-1 16,-22 10 2-16,-10 5-2 15,-19 8 2-15,-9 9 0 16,-12-1 1-16,0 2 0 16,2-4-2-16,9-3 1 0,13-6-1 15,19-9 0 1,22-11 0-16,25-13-2 0,26-11 0 15,27-14-2 1,25-7-1-16,8-15-6 0,27 1-4 16,-11-22-5-1,25 14-7-15,-22-19-7 0,9 10-7 16,-19-9 1-16</inkml:trace>
  <inkml:trace contextRef="#ctx0" brushRef="#br1" timeOffset="146190.998">20360 14451 81 0,'-34'3'41'0,"16"2"-2"16,4-9-2 0,5-10-48-16,32 9-19 0,0-14-9 15,17 5-2-15,0-8 1 16</inkml:trace>
  <inkml:trace contextRef="#ctx0" brushRef="#br1" timeOffset="146661.0074">21294 14258 68 0,'-48'-15'35'0,"-13"-6"0"15,2 3-6 1,-12-6-25-16,-1 6 0 0,-3 2-1 15,5 8 1 1,0 4 1-16,7 15 0 0,6 1 0 16,16 10-1-1,9 5-1-15,20 4 0 0,16 0-1 16,22 0 0-16,19 0-1 15,24-1 0-15,17 1-1 16,9 4 1-16,1-2-1 16,-2 7 1-16,-12 0-1 15,-17 1 0-15,-22 6-1 16,-21-3 0-16,-30-2 0 15,-22-2 1-15,-21-7-1 16,-9-7 1-16,-9-10 0 16,2-10-1-16,2-14 2 15,11-13 1-15,14-13-2 0,23-16 1 16,18-12-2-1,18-9 0-15,15-1-2 0,14-4-2 16,14 13-8 0,-8-7-7-16,15 30-8 0,-22-2-12 15,7 19 0 1,-15 7 1-16</inkml:trace>
  <inkml:trace contextRef="#ctx0" brushRef="#br1" timeOffset="147141.017">21712 14180 57 0,'-32'-10'39'16,"2"6"-1"-1,-13-8 0-15,10 9-22 0,-10-3-12 16,5 7 1-16,0 3-2 15,5 8 1-15,4 3-2 16,8 9 0-16,7 4 0 16,12 4 0-16,14 1-1 15,12 4 0-15,15-2-1 16,13 3 1-16,15-2-1 15,10-1 0-15,3 0 0 16,0 0 0-16,-9-1 0 16,-11 2 0-16,-17 0-1 15,-17 1 1-15,-24-2-1 0,-23 2 0 16,-19-6 0-1,-13-4 0-15,-8-6 0 0,-5-7 1 16,0-10 0 0,8-11 0-16,9-11 1 0,17-15 1 15,14-11-1 1,18-13 0-16,19-10-1 0,12-9 0 15,14-1 0 1,10-4-2-16,9 10-3 0,-1-2-7 16,10 23-4-16,-21-5-8 0,18 27-7 15,-19 1-10 1,0 15 0-16,-9 2 2 0</inkml:trace>
  <inkml:trace contextRef="#ctx0" brushRef="#br1" timeOffset="148261.0394">22209 14719 59 0,'2'23'40'16,"-2"-12"-2"0,12 7 1-16,-12-18-25 0,30 10-9 15,3-12-2 1,16-4-1-16,12-6 1 0,10-1-2 15,8-6 2 1,5 2-1-16,-1 0 0 0,-5 0-2 16,-8 4 2-1,-12 2-1-15,-15 3 0 0,-11 5-1 16,-15-1 1-16,-17 4 0 0,12-6 0 15,-12 6-1 1,0 0 1-16,-19-10 0 0,6 4-1 16,0 2 1-1,-7-1-1-15,2 0 0 0,-3 1 0 16,0-2 0-1,-1-3 0-15,-4-3 0 0,1-6 1 16,-1-7-1-16,3-5 0 16,0-9 0-16,3-7 1 15,0-7-1-15,1-7 0 16,6-2 1-16,1 0 0 15,5 3 0-15,2 1 0 16,5 6-1-16,7 6 1 16,4 9-1-16,11 6 1 15,7 7-1-15,9 3 0 16,7 3 0-16,9 4 0 15,6 2 0-15,6 6 1 0,6 0-1 16,4 7 0 0,1 5 0-16,-3 4-1 0,-1 4 1 15,-4 6 0 1,-3 1 0-16,-10 5-1 0,-5 3 2 15,-8-2-2 1,-6 7 2-16,-5-3-2 0,-6 2 1 16,-4 0 0-1,-7 0-1-15,-3-2 1 0,-3 0-2 16,-7-1 2-16,-2-1 0 0,-9 1 0 15,-5 2 0 1,-8 3 0-16,-8 4 0 0,-8 6 0 16,-3 2 0-1,-1 5 0-15,0-1 0 16,7 0-2-16,6-3 3 15,12-3-2-15,11-9 0 16,15-8 0-16,16-8 0 0,12-8 1 16,14-9 0-1,16-6 2-15,12-11-2 0,11-3 1 16,10-4 0-1,3-4 0-15,-4-1-3 0,-4 3-2 16,-16-3-5 0,-6 14-3-16,-29-7-3 0,-5 20-6 15,-32-14-3 1,10 26-3-16,-28-14-6 0,12 13-3 15,-8 2 3-15,4 9 25 0,10 4 19 16,-7-27 7 0,4 35 7-16,-4-35 6 0,3 20 4 15,-3-20 6 1,0 0 3-16,-10-30-24 0,7 9-18 15,2-4-6 1,-1-17-7-16,10 8-5 0,-16-20-3 16,17 14-7-1,-24-25-9-15,9 4-11 0,-8-10 3 16</inkml:trace>
  <inkml:trace contextRef="#ctx0" brushRef="#br1" timeOffset="154861.1714">1319 8599 17 0,'0'0'4'0,"0"0"12"0,0 0 3 16,0 0 2 0,0 0 2-16,0 0-7 0,1 20-2 15,-1-20 4 1,0 31 0-16,-4-7-9 0,6 21-3 15,-3 6 0-15,5 18-2 16,0 8 0-16,1 15-1 16,-1 5 0-16,3 4-2 15,-2-9 2-15,-2-7-1 16,1-16 0-16,-2-11 0 15,-1-18 0-15,-1-18 1 16,0-22-1-16,-6-22-1 16,3-17 0-16,-1-13-1 15,0-10 0-15,1-15 0 16,-1-11 0-16,3-5 0 0,3-4-1 15,4-1 0 1,4 3 1-16,6 4-1 0,5 9 0 16,0 12 1-1,5 12-1-15,0 16 0 0,4 13 1 16,-2 15 0-1,0 17 0-15,-4 12 0 0,-3 11 0 16,1 6 1-16,-6 10-1 0,-3 6 0 16,-7 3 1-1,-6 4-1-15,-7 2 1 0,-6-3-1 16,-8-2 0-1,-3-3 0-15,-3-6 1 0,0-6-1 16,-1-7 1 0,2-7-1-16,3-9 1 0,7-4-1 15,3-4 1 1,13-6 0-16,0 0-1 0,0 0 1 15,27 9-1-15,-2 0 1 16,8 4-2-16,4 5 3 16,3 12-2-16,1 8 0 15,2 7 0-15,-3 4-2 16,2 6-3-16,-10-13-17 15,9 15-16-15,-11-14 1 16,8-1-3-16,-11-17 2 16</inkml:trace>
  <inkml:trace contextRef="#ctx0" brushRef="#br1" timeOffset="155431.1828">2080 9475 90 0,'0'0'37'15,"-3"-10"-1"-15,3 10 1 0,0 0-31 16,-10 21-2-16,6-3-1 16,3 12-1-16,-4 3 1 15,4 5-2-15,-3-2 1 16,4 6-1-16,2-7 0 15,-1-2 0-15,1-9 0 16,0-5 0-16,-2-19-1 16,7 12 0-16,-7-12 1 15,8-26-1-15,-3-1 1 16,-2-7-1-16,0-8 0 15,1-6 1-15,0-10-1 0,1-2 0 16,0-3-1 0,5 4 1-16,0 7 0 0,3 5-1 15,2 11 1 1,5 5 0-16,0 16-1 0,2 8 1 15,0 14 0 1,-2 9 0-16,-3 7 0 0,-4 5 0 16,-1 5-1-1,-10 9 1-15,-4 0 0 0,-6 5 0 16,-7 2-1-16,-4 0 1 0,-6 2 1 15,-4 1-1 1,-1 5 0-16,1 0 0 0,0 7 1 16,1 3-1-1,5 7 1-15,-2 5-1 0,8 4-2 16,2 0 1-1,6-1-2-15,0-12-3 0,18 1-20 16,-5-32-11-16,19-15-3 16,4-30-1-16,17-18 3 15</inkml:trace>
  <inkml:trace contextRef="#ctx0" brushRef="#br1" timeOffset="155661.1874">2727 9178 94 0,'0'0'41'0,"9"20"1"15,4-26-2 1,17-7-22-16,7-5-18 0,10-4-2 15,15-1-1 1,-2-12-10-16,16 13-24 0,-14-6-3 16,-6 16-1-1,-18 1 0-15</inkml:trace>
  <inkml:trace contextRef="#ctx0" brushRef="#br1" timeOffset="155811.1904">2822 9480 114 0,'-24'42'40'0,"9"-23"1"16,26-8-1-1,10-24-38-15,27-14-3 0,24-3-7 16,3-22-24-16,23 4-8 16,-1-11 0-16,12 4-2 15</inkml:trace>
  <inkml:trace contextRef="#ctx0" brushRef="#br1" timeOffset="158881.2518">3939 8115 39 0,'0'0'30'15,"11"-18"3"-15,-11 18 0 0,0 0-17 16,0 0-5-16,4 26-7 0,-6-4 2 16,4 15-1-1,-7 1 0-15,5 18-1 0,-6 1-1 16,4 7 0-1,-3 0-1-15,4-3 0 0,-4-6 0 16,2-8-1 0,2-11 0-16,-1-10 1 0,4-15-1 15,-2-11 0 1,1-24 1-16,1-6 0 0,0-13-1 15,3-5-1-15,-2-8 1 16,4-8 0-16,0 0-1 16,6-1 0-16,1 0 0 15,7 6 1-15,0 5-1 16,4 7 0-16,4 6 1 15,-1 11-1-15,2 9 1 16,-3 9 0-16,-2 13-1 16,-6 8 0-16,-1 11 0 15,-7 4 0-15,-7 9 0 16,-6 0-1-16,-10 5 1 0,-5 0 0 15,-12 0 0 1,-5-2-1-16,-4-5-1 0,0-9-2 16,9 3-20-1,-1-16-12-15,10-2-1 0,3-10-2 16,17 3 1-1</inkml:trace>
  <inkml:trace contextRef="#ctx0" brushRef="#br1" timeOffset="159601.2662">4439 8363 93 0,'0'0'38'15,"-14"11"1"1,1-9-2-16,3 5-34 0,-3 4-1 15,1 6 0-15,-2 6-1 16,3 8 0-16,-4 5-1 16,2 3 1-16,-1 2 0 15,3 0 0-15,2-6-1 16,0-6 1-16,7-8-1 15,2-9 1-15,0-12-1 16,11-16 0-16,3-13 1 16,1-8-1-16,3-8 1 15,-1-3-1-15,-1-3 0 16,1-1 0-16,-6 8 1 0,-2 7-1 15,-3 11 0 1,-1 6 0-16,-1 9-1 0,-4 11 1 16,18-10 0-1,-3 10 0-15,5 2 0 0,4 0 0 16,10-2 1-1,7-1-1-15,2-3 0 0,5 0 0 16,-2-1 0-16,-3 0 0 0,-6 0 0 16,-7 1 1-1,-10 3-1-15,-20 1 0 0,8 14 1 16,-22 2-1-1,-9 6 1-15,-5 11 0 0,-3 3-1 16,-2 5 1 0,3 1-1-16,3-1 0 0,8-5 1 15,9-4-1 1,14-11 0-16,9-11 1 0,12-10-1 15,9-10 0-15,4-8 0 16,5-7-1-16,-1-9 1 16,-4 0-1-16,-5-4 0 15,-14 1 0-15,-8 3-1 16,-12 4 0-16,-9 7 1 15,-9 5-1-15,-3 6 0 16,-2 6-1-16,5 8 0 16,4 1-1-16,14 11-5 15,1-14-16-15,19 18-11 16,4-11 0-16,15 6-2 0,4-8 2 15</inkml:trace>
  <inkml:trace contextRef="#ctx0" brushRef="#br1" timeOffset="159971.2736">5368 8336 97 0,'-34'8'39'0,"-2"8"0"16,-15-3-6-16,8 10-26 15,-3 1-2-15,9 4-2 0,6 2 0 16,9-1-1-1,10-5 0-15,14-6-1 16,13-9-1-16,10-13 1 16,13-12-1-16,8-9 1 15,3-11-1-15,5-7 1 16,-3-4 0-16,-5 0-1 15,-9 3 1-15,-8 5 0 0,-11 7 0 16,-9 8-1 0,-9 14 0-16,0 10 0 0,-23 15 0 15,4 8-1 1,0 10 0-16,-3 8 0 0,6 7-2 15,4 1-1 1,10 0-2-16,3-10-4 0,28 7-16 16,-12-24-8-1,22-1-5-15,-3-15-1 0,12-5 2 16</inkml:trace>
  <inkml:trace contextRef="#ctx0" brushRef="#br1" timeOffset="160321.2806">5801 8335 97 0,'-5'-12'38'15,"1"23"1"-15,-16-3-7 0,6 15-27 16,-2 3-1-16,3 8-1 16,0-1 0-16,4 5-1 15,3-4 0-15,8-3 0 16,6-10-1-16,6-9 0 15,8-13-1-15,9-11 1 16,2-11 0-16,9-10 0 16,0-5-1-16,0-6 1 15,-1 1 0-15,-5 1-1 16,-5 9 1-16,-9 7-1 15,-5 10 1-15,-17 16-1 0,0 0 0 16,1 10 0 0,-13 14 0-16,-1 7-2 0,4 3 0 15,-1 4-2 1,9 1-1-16,1-6-4 0,23 6-12 15,-8-25-11 1,22 2-6-16,-1-16-3 0,12-7 3 16</inkml:trace>
  <inkml:trace contextRef="#ctx0" brushRef="#br1" timeOffset="160541.285">6476 8322 94 0,'-14'-17'39'0,"2"14"1"16,-17-7-10-1,8 22-21-15,-16-1-2 0,6 11-3 16,-1 7-1-1,8 6 0-15,4 3-1 0,12 2-1 16,14-4-1-16,14-5 0 16,16-10-3-16,10-14-1 15,22-2-15-15,-3-33-12 16,16-1-10-16,-6-19 1 15,10-2-2-15</inkml:trace>
  <inkml:trace contextRef="#ctx0" brushRef="#br1" timeOffset="160721.2886">7091 7949 99 0,'-37'48'38'16,"-11"5"1"-16,0 20-3 0,-5-2-32 15,11 5-2 1,9-1-2-16,7-3-1 0,16-4-8 15,0-21-27 1,19-7-3-16,-2-18 0 0,5-10-2 16</inkml:trace>
  <inkml:trace contextRef="#ctx0" brushRef="#br1" timeOffset="160891.292">6742 8314 103 0,'-14'-10'42'15,"14"10"1"-15,0 0-2 0,32-16-34 16,-1 9-8-1,16-5-2-15,11 10-10 0,-5-15-19 16,8 7-10-16,-11-1 0 16,-7 9-1-16</inkml:trace>
  <inkml:trace contextRef="#ctx0" brushRef="#br1" timeOffset="161201.2982">4266 9022 106 0,'-23'9'40'16,"14"-7"2"-16,27 0-1 0,17-8-37 16,45-16-1-1,36-8-2-15,33-7 1 0,38-8-1 16,27-3 1-16,21-4-3 0,12 6 0 15,1 7-2 1,-17 11-3-16,-15 23-14 0,-42-4-15 16,-30 20-6-1,-42 2-2-15,-37 12 0 0</inkml:trace>
  <inkml:trace contextRef="#ctx0" brushRef="#br1" timeOffset="161671.3076">5210 9164 88 0,'-4'-11'39'0,"4"11"0"0,-6-19 2 16,6 19-36 0,0 0 0-16,-20-3-1 0,-1 11-1 15,-3 14 0 1,-10 4 0-16,-2 9-1 0,-4 4 0 15,0 0-1 1,1 0 1-16,5-4-1 0,10-4 0 16,10-9 0-1,15-12-1-15,13-6 0 0,18-8 0 16,8-1 0-16,5-1 0 15,3-1 0-15,-3 5 0 16,-4 4 0-16,-8 8 0 16,-13 8 0-16,-12 8 1 15,-13 5 0-15,-9 3 0 16,-3-1-1-16,-4-2-1 15,1-5-1-15,9-6-2 16,11-20-7-16,0 0-16 0,21-18-12 16,16-5-1-1,2-16-3-15,19 2 4 0</inkml:trace>
  <inkml:trace contextRef="#ctx0" brushRef="#br1" timeOffset="162011.3144">5655 9281 103 0,'-19'11'39'16,"0"16"2"-16,-24-6-7 0,10 14-29 15,-4 2 0-15,6 6-1 0,4-4-1 16,10 2 0 0,15-8-1-16,12-9 0 0,19-10 0 15,13-11-1 1,8-13-1-16,9-9 0 0,4-8 0 15,-1-9 0 1,-4 0-1-16,-8-4 0 0,-10 6 1 16,-11 2-1-1,-9 6 1-15,-10 9-1 0,-10 17 1 16,0 0-1-16,0 0 1 15,-19 28-2-15,8 0-1 16,2 2 0-16,7 7-2 16,-2-12-4-16,20 13-13 15,-9-26-7-15,19 0-10 16,0-13 0-16,14-2 0 15,0-15 1-15</inkml:trace>
  <inkml:trace contextRef="#ctx0" brushRef="#br1" timeOffset="162491.324">6268 9320 108 0,'0'0'40'0,"-29"9"-1"0,16 15-6 16,-10-4-29 0,4 9 0-16,2-2-2 0,4 4 1 15,2-2-1 1,5-3 0-16,6-6 0 0,8-8-1 15,2-10 0-15,8-6 0 0,4-11-1 16,3-7 1 0,2-6-1-16,2-7 0 0,-1 0 0 15,-4-2-1 1,-3 3 1-16,-5 3 0 0,-4 8 0 15,-3 7 0 1,-9 16 0-16,0 0 0 0,9 10 1 16,-8 10-1-1,3 5 0-15,3 1 1 0,1 0-1 16,6-3 1-16,3-9 0 15,9-7 0-15,0-12 0 16,2-7 0-16,0-9 0 16,-1-7 0-16,-2 0 0 15,-3 0 0-15,-7 2 1 16,-7 13-2-16,-8 13 0 15,0 0 0-15,-14 32 0 16,4 4 0-16,-4 6 0 0,7 6-3 16,5 5-1-1,1-14-5-15,19 5-10 0,-6-33-7 16,28 9-7-1,-11-36-2-15,30-2-9 0,3-22 1 16</inkml:trace>
  <inkml:trace contextRef="#ctx0" brushRef="#br1" timeOffset="162921.3326">7947 8674 82 0,'0'0'42'16,"16"-12"-2"-1,18 2 1-15,8-15-25 0,17 5-17 16,13 4-3 0,-4-9-20-16,10 18-15 0,-14 1 0 15,-13 12-1 1,-20 2 0-16</inkml:trace>
  <inkml:trace contextRef="#ctx0" brushRef="#br1" timeOffset="163081.3358">8083 8905 112 0,'-16'17'42'15,"16"-17"0"-15,17-8-2 16,25-11-44-16,17-20-16 16,30 10-20-16,-1-9-2 15,15 4 0-15,-2-3-1 16</inkml:trace>
  <inkml:trace contextRef="#ctx0" brushRef="#br1" timeOffset="164211.3584">9701 8137 78 0,'0'0'37'0,"0"0"0"0,-4 17-4 15,-13-4-27 1,4 14 0-16,-8 6-1 0,5 12-1 15,-3 4-1-15,6 10 0 16,-2-3-2-16,9 2 1 16,3-7-1-16,3-9 0 15,7-8 0-15,-3-13 0 16,-4-21 0-16,18-4 0 15,-7-20 0-15,-4-9-1 16,0-12 1-16,0-6-1 16,0-8 0-16,0-3 0 15,0-6 1-15,1 3-1 16,2 4 1-16,-1 5 0 0,5 5 0 15,4 9 0 1,4 9-1-16,4 5 1 0,3 15 0 16,5 9-1-1,1 8 0-15,1 7 0 0,-1 5 0 16,-4 8 0-1,-5 3 0-15,-6 2-1 0,-9-1 1 16,-9 1-1-16,-10-1 1 0,-8-3 0 16,-11-2 0-1,-6-4 0-15,-3-4 1 0,-4-3 0 16,2 0 0-1,2-4 0-15,8-2 0 0,8 1-1 16,7-3 1 0,13-4 0-16,10 15 0 0,11-3 0 15,6 1 0 1,6 8 0-16,7 4 0 0,0 4-1 15,-2 3 1-15,1 4-1 16,-7 2 0-16,-4 0 0 16,-3 0-2-16,-6-7-3 15,5 1-6-15,-13-23-15 16,17 9-9-16,-13-22-7 15,9 1 0-15,-8-16 0 16</inkml:trace>
  <inkml:trace contextRef="#ctx0" brushRef="#br1" timeOffset="165111.3764">10881 8283 57 0,'10'-16'38'16,"-8"6"-2"-1,-2 10 1-15,-24 19-15 0,-1 16-19 16,-15 12-2-16,0 8 0 0,-6 6-1 15,2 3 0 1,5-2-3-16,7-12-2 0,18-5-11 16,3-25-21-1,11-20 2-15,21-5-2 0,3-16 1 16</inkml:trace>
  <inkml:trace contextRef="#ctx0" brushRef="#br1" timeOffset="165261.3794">10717 8405 89 0,'-15'-26'39'15,"5"15"1"-15,-8 2 0 16,18 9-33-16,0 0-2 15,6 14-3-15,23-7-2 16,12-4-4-16,21 12-17 16,5-15-18-16,17 6 0 15,-3-12-2-15,7 8 0 16</inkml:trace>
  <inkml:trace contextRef="#ctx0" brushRef="#br1" timeOffset="165841.391">11605 8172 70 0,'-12'-8'40'0,"-10"1"-1"0,6 12 1 16,-13 1-24-1,6 17-11-15,-4 6 0 0,4 13-2 16,0 8 0-16,1 10-1 0,2 2 0 15,8 2 0 1,3-7-1-16,2-4 0 0,6-10-1 16,1-10 0-1,3-14 0-15,-3-19 0 0,17-7-1 16,-7-18 0-1,4-11 1-15,-1-12-2 0,1-7 1 16,1-11 0-16,-1-3-1 16,2-6 1-16,-1 5 1 15,1 4 0-15,3 9 0 16,-1 8 1-16,5 13-1 15,2 13 2-15,2 8-1 16,2 18 1-16,-1 6-2 16,1 10 1-16,-2 5-1 15,-4 4 0-15,-9 2-1 16,-7 1 0-16,-12 1 1 15,-6-1-1-15,-13 0 1 0,-8-5 0 16,-6-1 0 0,-5-2 1-16,4-4 0 0,4 0 0 15,10-3 0 1,12-1 1-16,17-1-1 0,16-2 0 15,17-1-1 1,15 0 1-16,8 1-1 0,8-1 0 16,3 2-1-1,-2-4-2-15,-1 10-7 0,-16-19-15 16,4 11-12-16,-30-7-4 15,-1 4-2-15,-25-8 1 16</inkml:trace>
  <inkml:trace contextRef="#ctx0" brushRef="#br1" timeOffset="166161.3974">9846 8970 105 0,'12'11'42'16,"21"-12"2"-16,37 1-3 0,14-15-38 15,40-2-1-15,30-3-1 0,27-5 0 16,17 0-2 0,13 0 1-16,7 3-4 0,-7 1 0 15,-6 14-5 1,-35-11-20-16,-14 19-12 0,-39-2 0 15,-34 11-1 1,-43-1 0-16</inkml:trace>
  <inkml:trace contextRef="#ctx0" brushRef="#br1" timeOffset="166731.4088">10586 9227 95 0,'-32'5'41'16,"16"0"0"-16,16-5-1 0,14-21-36 15,17 5 0 1,16-1-2-16,9-1 0 0,1 4-1 15,-2 4 1 1,-4 7-2-16,-15 9 1 0,-16 14-1 16,-22 14 0-1,-19 7 1-15,-16 10 0 0,-11 5 0 16,-10 4 0-16,-2-1 2 15,3-5-1-15,10-6 0 16,14-10 0-16,18-12 0 16,22-11-1-16,22-14 0 15,24-8-3-15,15-12-2 16,16-3-2-16,4-17-8 15,22 12-16-15,-16-17-12 16,7 6 1-16,-17-6-3 0,-2 9 4 16</inkml:trace>
  <inkml:trace contextRef="#ctx0" brushRef="#br1" timeOffset="167301.4202">11482 9193 93 0,'-16'2'39'16,"-9"-3"2"-16,9 15-1 0,-6-1-33 15,7 10-3 1,2 7 0-16,3 10-2 0,1 7 0 15,4 9 1-15,-2 1-1 0,1 1 0 16,-1 0 0 0,3-7 0-16,-1-8 0 0,3-7-1 15,0-12 1 1,4-14-1-16,-2-10-1 0,11-16 0 15,-4-11 0 1,6-11-1-16,-3-12 0 0,4-10-1 16,1-11 1-1,-2-3-1-15,6 0 1 0,-1 2-1 16,4 8 2-16,1 6-1 15,6 10 1-15,5 10 0 16,4 15 0-16,4 9 0 16,-2 8 0-16,1 8 0 15,-3 8 0-15,-4 6 1 16,-10 9-2-16,-11 4 1 15,-14 3 0-15,-13 7 1 16,-11 1-2-16,-9 0 2 0,-13-1-1 16,0-4 0-1,-5-3 1-15,6-5 0 0,9-7 0 16,8-1-1-1,13-5 2-15,16 0-1 0,16-2 0 16,13 2 0 0,13 0 0-16,7 2 0 0,6 2 0 15,-1 0 1 1,-1 0 1-16,-3 0-3 0,-5-1 0 15,-9-8-5-15,0 7-6 0,-21-22-12 16,13 16-6 0,-25-28-7-16,13 10-4 0,-12-15-7 15,2-3 4 1</inkml:trace>
  <inkml:trace contextRef="#ctx0" brushRef="#br1" timeOffset="167771.4296">13149 8846 100 0,'-19'4'39'15,"19"-4"2"-15,23-16-4 16,16 1-35-16,7-5-4 16,14-4-3-16,22 11-24 15,-10-12-11-15,9 14 2 16,-13-3-4-16</inkml:trace>
  <inkml:trace contextRef="#ctx0" brushRef="#br1" timeOffset="167921.4326">13380 8998 104 0,'-33'17'41'0,"19"-1"0"16,14-16-2-16,37-17-40 0,20 7-21 16,11-26-17-1,22 3-1-15,2-14-2 0,11 2 0 16</inkml:trace>
  <inkml:trace contextRef="#ctx0" brushRef="#br1" timeOffset="168671.4476">14464 8125 41 0,'13'-9'39'15,"0"11"0"-15,-13-2 0 16,-9 30-11-16,-11-16-10 0,4 13-12 15,-3 5-2 1,6 10 0-16,-4 8-2 0,7 9 1 16,4 3-2-1,3 5 1-15,5-1-1 0,3 2 0 16,5-9 1-1,0-8 0-15,6-9 0 0,-3-12-1 16,4-16-1-16,-3-17 0 0,-1-10 0 16,-1-17 0-1,-2-10-1-15,-1-13 0 0,0-7 0 16,-2-10 0-1,1-4 0-15,2-3 1 0,0-1-1 16,6-1 1 0,3 10-1-16,3 4 1 0,5 12 0 15,4 10 0 1,4 11 0-16,-1 13 1 0,-2 15-1 15,-2 9 0-15,-2 9 1 16,-6 9 0-16,-7 7-1 16,-7 3 0-16,-8 5 0 15,-8 5 0-15,-12-1 0 16,-3 1 0-16,-8 0 0 15,-6-7-1-15,-4-4 1 16,2-5 1-16,2-8 0 16,7-5 0-16,9-6-1 15,8-6 1-15,13-2 0 16,11-2 0-16,11 2-1 0,7 9 1 15,5 5 0 1,6 8-1-16,0 9 1 0,3 7 0 16,-1 3-1-1,1 0 0-15,2 1-3 0,-1-17-3 16,12 4-13-1,-10-29-9-15,13-1-8 0,-7-26-5 16,7-4-1-16,-8-20 0 0</inkml:trace>
  <inkml:trace contextRef="#ctx0" brushRef="#br1" timeOffset="169031.4548">15442 7905 82 0,'-19'-1'42'0,"19"1"0"0,-18 7 0 15,23 3-13-15,-5-10-27 16,0 0 0-16,17 13-1 16,-17-13 0-16,18 18-1 15,-10-5 1-15,-5 3-1 16,-6 7 0-16,-6 5 1 15,-5-1-1-15,-7 3 0 16,-6-1-1-16,-2 0 2 16,1-4-2-16,2-3 2 15,6-7-2-15,10-3 1 16,10-12 0-16,19 12 1 0,15-10 0 15,12-5 0 1,12 0-1-16,12-1-2 0,3-3-2 16,9 6-9-1,-16-15-12-15,6 15-11 0,-26-8-5 16,-8 5-3-1,-23-1 1-15</inkml:trace>
  <inkml:trace contextRef="#ctx0" brushRef="#br1" timeOffset="169371.4616">14481 9023 107 0,'5'13'42'16,"17"-16"1"-16,29-3-1 0,17-11-38 16,29-8-1-1,22-4 0-15,9 3-2 0,6-2-2 16,-7 1-4-16,-5 21-17 0,-30-13-13 15,-18 19-8 1,-30-1 1-16,-20 12-2 0</inkml:trace>
  <inkml:trace contextRef="#ctx0" brushRef="#br1" timeOffset="169811.4704">14755 9233 81 0,'-24'3'42'0,"24"-3"-1"0,-13-3 0 16,31 3-20 0,14-16-18-16,15 2 1 0,4 0-2 15,3 5 1 1,-1 3-1-16,-6 12-1 0,-13 10-1 15,-15 12 1 1,-21 9-1-16,-20 8 0 0,-14 6 0 16,-11 4 0-1,-11 3 1-15,-2-6 0 0,2-4 0 16,10-10 1-16,15-8-2 0,19-13 2 15,14-17-2 1,26 3 1-16,17-16-3 0,14-9-2 16,18 2-5-1,-5-18-13-15,22 13-9 0,-23-10-11 16,5 9 1-1,-12-8-2-15</inkml:trace>
  <inkml:trace contextRef="#ctx0" brushRef="#br1" timeOffset="170391.482">15456 9240 102 0,'-21'12'39'0,"16"3"2"16,-17-4-8-16,15 13-25 15,-8 5-2-15,1 14-2 16,-5 3 0-16,3 13 0 15,-1 4-1-15,4 2-1 0,0-2-1 16,6-5 1 0,3-7-1-16,2-12 1 0,5-10-2 15,2-18 0 1,-5-11 0-16,19-27 0 0,-6-5 0 15,1-13 1 1,-3-9-2-16,5-9 0 0,0-10 0 16,1-3-1-1,3 3 1-15,-1 4 0 0,3 7 0 16,1 9-1-16,3 7 2 0,-1 10 0 15,3 12 1 1,4 12-1-16,-4 8 0 0,0 6 0 16,-2 7 1-1,-3 5-2-15,-6 6 1 0,-9 4-1 16,-8 7 1-1,-11-1 0-15,-8 6-1 0,-6-3 1 16,-11 3 0-16,0-5 1 16,-2 1 0-16,4-5 0 15,6-3 0-15,11-2-1 16,7-1 1-16,15-5 0 15,13-2 0-15,10-3-1 16,10-4 1-16,6 0-1 16,3-5 0-16,1-2-1 15,-1 2-4-15,-14-10-5 16,5 16-10-16,-25-21-7 15,8 19-8-15,-21-6-3 0,0 0-6 16,-5-18 3 0</inkml:trace>
  <inkml:trace contextRef="#ctx0" brushRef="#br1" timeOffset="170851.4912">16843 8748 90 0,'-19'6'41'16,"3"-5"-1"-16,16-1 0 0,0 0-24 15,1-12-13 1,28 3-3-16,18-6-3 0,16 6-5 15,1-14-22 1,19 12-9-16,-5-3 1 0,1 10-2 16</inkml:trace>
  <inkml:trace contextRef="#ctx0" brushRef="#br1" timeOffset="171011.4944">16905 8966 118 0,'-30'10'41'16,"30"-10"-1"-16,24-6-4 15,32-19-42-15,38-2-30 16,6-9-5-16,18-1-1 0,-1-6 0 16</inkml:trace>
  <inkml:trace contextRef="#ctx0" brushRef="#br1" timeOffset="171761.5094">18490 8178 93 0,'13'-9'37'15,"-13"9"0"-15,10 9-4 0,-20 5-24 16,4 15-2-16,-8 3-2 15,3 17-1-15,-4 2-1 16,1 12 1-16,1-2-3 16,1 3 1-16,8-4-1 15,-1-1 1-15,7-12 0 16,1-7-1-16,1-16-1 15,1-11 1-15,-5-13-1 16,14-18 0-16,-8-9 0 0,-3-10 0 16,-2-12-2-1,4-11 2-15,0-4-1 0,-1-6 0 16,1 1 1-1,4 0-1-15,5 3 0 0,2 8 1 16,10 7-1 0,-1 8 1-16,10 13 0 0,3 8 0 15,5 11 0 1,0 12 1-16,-4 8 0 0,3 8-2 15,-8 4 2-15,-8 5-2 0,-13 4 1 16,-14 3 0 0,-10 2 1-16,-13-3-2 0,-10-1 1 15,-10 1 2 1,-1-5-1-16,0-3 0 0,6-6 0 15,9-3 0 1,10-3 0-16,20-12 0 0,0 0 0 16,32 12-1-1,10-11 1-15,14 2-1 0,5 3 1 16,7 4-1-16,1 3 0 15,0 8 0-15,-7 5-1 16,-6 2-2-16,-6 9-4 16,-13-10-10-16,6 14-11 15,-23-16-7-15,5 6-6 16,-8-9-2-16,0 0 3 15</inkml:trace>
  <inkml:trace contextRef="#ctx0" brushRef="#br1" timeOffset="171991.514">18369 9013 94 0,'0'0'41'0,"37"-12"0"15,18-11-2-15,30 0-20 0,18-8-19 16,6 0-1 0,5 7-3-16,-6-6-16 0,-5 19-19 15,-20 2 0 1,-15 13-2-16,-28 1 0 0</inkml:trace>
  <inkml:trace contextRef="#ctx0" brushRef="#br1" timeOffset="172361.5214">18645 9173 115 0,'0'0'40'0,"20"-9"1"15,11 9-2-15,-1-3-36 16,8 1 0-16,-3 4 0 0,0 6-1 16,-7 2-1-1,-9 9 0-15,-16 2 0 0,-11 8 0 16,-11 1-1-1,-7 4 1-15,-9 3-1 0,-2-3 1 16,-1 2-1 0,4-5 0-16,6-1 0 0,14-3 0 15,12-10 0 1,14-3 0-16,17-9 0 0,16-6-1 15,15-3-3-15,4-15-5 16,19 10-12-16,-13-21-10 16,13 14-10-16,-12-11 0 15,1 11-2-15,-15-2 1 16</inkml:trace>
  <inkml:trace contextRef="#ctx0" brushRef="#br1" timeOffset="172521.5246">19489 9483 105 0,'-12'18'44'0,"6"7"1"16,-9-16-3-16,12 4-23 0,3-13-19 15,0 0 0 1,0 0 0-16,16-17-7 0,6 16-15 16,-17-21-10-1,14 15-11-15,-6-7-2 0,7 4 0 16,-2-5 1-1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30/10/2014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9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6Px 30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4820930"/>
              </p:ext>
            </p:extLst>
          </p:nvPr>
        </p:nvGraphicFramePr>
        <p:xfrm>
          <a:off x="214283" y="762001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Go through the tough questions in the formative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maximize the marks for a question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and do older questions on electric fields and induced voltages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test well for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revisit grip rule and solenoids; what the curly S and N tell 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magnetic polarity of a solenoid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14600" y="1969560"/>
              <a:ext cx="4087440" cy="3942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1280" y="1963440"/>
                <a:ext cx="4115160" cy="3962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53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721602"/>
              </p:ext>
            </p:extLst>
          </p:nvPr>
        </p:nvGraphicFramePr>
        <p:xfrm>
          <a:off x="533400" y="228601"/>
          <a:ext cx="8094663" cy="58990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slap rule, force on a wire, force on a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EOT Test – Electromagnetism on Wednesday 22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Formative assessment skills – one hour exam booklet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458827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16000" y="1023840"/>
              <a:ext cx="8792640" cy="493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680" y="1008720"/>
                <a:ext cx="8815320" cy="49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30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39065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98360" y="1394280"/>
              <a:ext cx="8895960" cy="5059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6840" y="1385640"/>
                <a:ext cx="8916840" cy="508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58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" y="0"/>
            <a:ext cx="9134475" cy="523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0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86687"/>
            <a:ext cx="9144000" cy="5195113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612440" y="981360"/>
              <a:ext cx="6628320" cy="740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98400" y="971280"/>
                <a:ext cx="6654960" cy="76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916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1760" y="289440"/>
              <a:ext cx="7670880" cy="4715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7720" y="275400"/>
                <a:ext cx="7689240" cy="474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1351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3" y="0"/>
            <a:ext cx="9208581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90520" y="351360"/>
              <a:ext cx="8885520" cy="5210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2600" y="335520"/>
                <a:ext cx="8909640" cy="523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1258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9243</TotalTime>
  <Words>282</Words>
  <Application>Microsoft Office PowerPoint</Application>
  <PresentationFormat>On-screen Show (4:3)</PresentationFormat>
  <Paragraphs>50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437</cp:revision>
  <dcterms:created xsi:type="dcterms:W3CDTF">2006-08-16T00:00:00Z</dcterms:created>
  <dcterms:modified xsi:type="dcterms:W3CDTF">2014-10-29T23:16:55Z</dcterms:modified>
</cp:coreProperties>
</file>