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506" r:id="rId5"/>
    <p:sldId id="559" r:id="rId6"/>
    <p:sldId id="560" r:id="rId7"/>
    <p:sldId id="561" r:id="rId8"/>
    <p:sldId id="5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22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21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19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06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7T21:15:49.88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2722 1932 85 0,'0'0'36'0,"0"0"2"15,25-2-2-15,-3-3-30 16,20 0-1-16,10-3-3 15,20 1 3-15,17-3-3 16,19 0 1-16,14 2-3 16,12-1 3-16,12 8-2 15,10 1 0-15,10 5 0 16,0 1-1-16,3 0 2 15,3 0-2-15,2-3 1 16,1-1 0-16,-5-8 0 0,-4-5 1 16,-8-5-1-16,-7-3 0 15,-11-2-1-15,-12-2 0 16,-13 4-2-16,-18-2-5 15,1 9-30-15,-29-1-3 16,-7 11 1-16,-18-4-3 16</inkml:trace>
  <inkml:trace contextRef="#ctx0" brushRef="#br0" timeOffset="548.0313">6089 1090 74 0,'0'0'38'15,"18"-69"0"-15,-18 69 0 16,16-64-26-16,-16 64-1 15,0 0-7-15,24-73-1 16,-24 73-1-16,0 0-1 16,0 0 1-16,0 0-1 15,0 0 1-15,27 47 2 16,-27 44-2-16,5 38 1 15,-1 30 0-15,-13 1-1 16,-1 28-1-16,1 21 1 16,-2-8-3-16,4-18 1 15,6-16 0-15,5-15-1 16,11-25-2-16,7-20 0 15,11-19-3-15,-3-36-30 16,13-9-4-16,-12-28-1 0,5-13-1 16</inkml:trace>
  <inkml:trace contextRef="#ctx0" brushRef="#br0" timeOffset="946.0541">6862 1446 88 0,'6'10'39'16,"-6"9"-1"-16,7 14 2 15,-5 2-20-15,4 8-18 16,-1 11-1-16,-1 6-1 15,1 7-1-15,-5-5-4 16,10 7-30-16,-6-14-5 16,5 5 1-16,-3-12-2 0</inkml:trace>
  <inkml:trace contextRef="#ctx0" brushRef="#br0" timeOffset="1591.0909">6152 3479 82 0,'21'-33'38'0,"-12"1"0"15,-2 16 1-15,-17 9-34 16,-2 19 0-16,-10 10 0 16,-2 21 0-16,-6 4 0 15,2 6-2-15,6 0 0 16,9 0-1-16,15-9 0 15,18-14-1-15,23-13 0 16,18-20-3-16,19-8-2 0,8-23-16 16,18 4-18-16,-7-20-1 15,2 6 0-15,-18-11-1 16</inkml:trace>
  <inkml:trace contextRef="#ctx0" brushRef="#br0" timeOffset="1750.1001">6622 3353 109 0,'-50'57'38'15,"-1"-3"1"-15,17 15-1 16,12-3-36-16,14-3-4 16,16 0-5-16,6-13-30 15,25-5-2-15,4-17 1 16,21-3-3-16</inkml:trace>
  <inkml:trace contextRef="#ctx0" brushRef="#br0" timeOffset="2107.1205">7256 3337 113 0,'-56'-21'40'16,"10"24"1"-16,-7-1-3 15,5 13-35-15,13 6-2 16,12 5 1-16,14 4-2 15,18 0 1-15,20-1-1 16,8 3-1-16,8 2 1 16,4-1 0-16,0 3 0 15,-7 3-1-15,-11 0 2 0,-15 5-2 16,-15 1 1-16,-14-6 0 15,-13 0 0-15,-10-11 1 16,-5-6-1-16,1-15 0 16,2-13 0-16,12-20-1 15,14-16 0-15,14-15 1 16,20-14-4-16,7-7-1 15,26 6-25-15,-7-11-9 16,13 18 0-16,-9 2-1 16</inkml:trace>
  <inkml:trace contextRef="#ctx0" brushRef="#br0" timeOffset="2458.1405">7641 3214 105 0,'0'0'39'0,"-3"-14"1"16,3 14-1-16,3 21-33 16,0 2-2-16,0 7-2 15,6 12 1-15,-5 7-1 16,4 10 0-16,-1 1-1 15,-1-3 0-15,3-4 1 16,1-7-1-16,1-11 0 16,5-12 0-16,6-16 0 15,3-16-1-15,7-14 1 0,3-10 0 16,-3-10-1-16,-2-9 1 15,-1-8-3-15,-5-7-1 16,0 6-8-16,-16-15-9 16,11 16-20-16,-14-7-2 15,13 12-1-15,-4-10-1 16</inkml:trace>
  <inkml:trace contextRef="#ctx0" brushRef="#br0" timeOffset="3360.1922">7271 1663 67 0,'-14'-8'34'0,"5"1"0"15,-5 1-1-15,14 6-25 16,-21-7-2-16,21 7-1 15,-27 6 0-15,14 1 0 16,-7 2-2-16,5 1-1 16,-4 0 1-16,4 0-1 15,0-2 1-15,15-8 0 0,-21 12-1 16,21-12 1-16,0 0-1 15,0 0 0-15,0 0 0 16,4 10-1-16,7-7 0 16,6 1 0-16,3-1 0 15,7 1-1-15,8-1 1 16,8 1-1-16,5-3 0 15,6 0-1-15,4-1 1 16,6-1 0-16,7 1 0 16,8-4-1-16,5 2 1 15,4-4 0-15,13 2 0 16,9-5 0-16,14-2 0 15,8-5-1-15,11 0 1 16,5 0 0-16,7 0 0 0,7 4 0 16,4 1 0-16,4 4 0 15,-2 4 0-15,4 3 1 16,-2 4-2-16,5 2 2 15,-4-2-2-15,4-2 1 16,0 0 1-16,1-6-1 16,-1-4 0-16,-4-2 0 15,-2-8 1-15,-5 0-1 16,-5 0-1-16,-14-2-2 15,-7 6-10-15,-20-2-25 16,-5 9-3-16,-24 5 1 16,-8 6-1-16</inkml:trace>
  <inkml:trace contextRef="#ctx0" brushRef="#br0" timeOffset="4259.2436">13306 1078 86 0,'0'0'40'0,"0"0"-1"15,36-54 1-15,-36 54-37 16,0 0 0-16,0 0-1 0,-67-60 1 15,67 60-1-15,-96-13-1 16,36 12 1-16,-15 5 0 16,-8 1 0-16,-6 6 0 15,-4 6 0-15,-8 4-1 16,-39 20 0-16,-61 30 0 15,12 12-1-15,21 7 0 16,21-18 1-16,29 8-2 16,39 2 1-16,29-6-1 15,35-5 0-15,22-4 1 16,16 0 0-16,20 2 0 15,17 2-1-15,12 0 1 16,17-2-1-16,14-2 1 16,6 5-1-16,11-5 1 15,7-3-1-15,8-7 1 0,13-7 0 16,10-9 0-16,3-11 0 15,12-16 0-15,6-18 1 16,8-14-1-16,2-17 1 16,1-8 0-16,-5-11-1 15,-8-9 1-15,-8-10 0 16,-16-3 0-16,-17-8 1 15,-20-8-1-15,-18-8 1 16,-25-8 0-16,-47 48 1 16,-5-9-2-16,-10 1 0 15,-10-5 1-15,-10-1-1 16,-13-2 1-16,-12 6-1 15,-13 0-1-15,-18 10 0 16,-11-19-1-16,-15 26-1 0,-14 4-3 16,-13 11-4-16,-5 4-18 15,-6 18-16-15,-7 2 0 16,-3 16 1-16,73 13 1 15</inkml:trace>
  <inkml:trace contextRef="#ctx0" brushRef="#br0" timeOffset="4650.266">13991 1281 91 0,'0'0'40'0,"-19"-49"1"16,19 49-2-16,0 0-34 15,-75-25-1-15,9 58 0 16,-21 21-2-16,-14 40-2 15,-21 21 2-15,-12 25-2 16,-13 10 1-16,4 9-2 0,14-25 0 16,16-16-3-16,24-13-4 15,13-37-30-15,44-23-2 16,20-35 0-16,31-23-1 15</inkml:trace>
  <inkml:trace contextRef="#ctx0" brushRef="#br0" timeOffset="4860.2777">13018 1490 116 0,'-11'-65'42'16,"3"32"0"-16,8 33-3 15,22 15-35-15,19 34-3 16,26 26-1-16,36 7 1 0,26 7-2 15,9-14 1-15,4-12-4 16,3 5-4-16,-22-12-33 16,-5 4-1-16,-29-6-1 15,-18 6-1-15</inkml:trace>
  <inkml:trace contextRef="#ctx0" brushRef="#br0" timeOffset="5160.2951">12851 3047 98 0,'7'-15'40'0,"0"-4"-1"16,10 11-1-16,-17 8-37 16,17-5 0-16,-8 18-1 15,-9 13 0-15,-9 15 1 16,-8 12 0-16,-6 9 0 15,0 8-2-15,1 9-7 16,-2-10-28-16,14-1-3 16,6-17 0-16,15-11-2 15</inkml:trace>
  <inkml:trace contextRef="#ctx0" brushRef="#br0" timeOffset="5506.3149">13252 3042 111 0,'6'-12'42'16,"-1"-7"0"-16,17 12-2 16,4-6-38-16,5 1-1 15,3 2 0-15,3 6 0 16,-4 4 0-16,-4 6 1 15,-8 7-1-15,-9 10-1 16,-12 10 1-16,-14 9 0 16,-12 7-1-16,-9 6 1 15,-7 4 0-15,-1-1 0 16,-1-4-1-16,6-3 0 0,6-8 0 15,14-8 0-15,17-10-1 16,15-10 0-16,17-7-1 16,11-11-3-16,17 4-9 15,-6-22-19-15,21 10-9 16,-5-15 1-16,8 9-2 15</inkml:trace>
  <inkml:trace contextRef="#ctx0" brushRef="#br0" timeOffset="6378.3648">13828 3613 91 0,'-27'8'41'0,"12"3"1"15,3-16-2-15,12 5-25 16,18-7-13-16,7-6 0 16,9-2-1-16,6 2 0 15,7 0-1-15,0 2 0 16,1 4 0-16,-2 1 0 15,-3 5 0-15,-6 2 0 16,-4 2 1-16,-5 0-1 16,-5-2 0-16,-1-1 0 15,-5-2 0-15,-5-4 1 16,-12 6-1-16,12-16 1 15,-12 2-1-15,-8-1 1 0,-5-2 0 16,-10-4 0-16,-4-5-1 16,-3-3 0-16,-7-6 1 15,-1-5-1-15,1-5 0 16,1-5 0-16,8 0 1 15,6-1-1-15,6 1 0 16,7 2 0-16,10 4 0 16,10 3 0-16,7 4 0 15,6 4 0-15,6 2 0 16,5 4 0-16,3 0 0 15,5 4-1-15,-1 7 1 16,-2 1-1-16,1 5 1 16,-2 4-1-16,-2 2 1 15,2 4 0-15,-4 3 0 0,-1 0 2 16,-3 4-2-16,-1 1 1 15,-4 4-1-15,-4-2 2 16,-2 3-2-16,-3 2 0 16,-2 1 1-16,-2 5-1 15,-2 0 1-15,-1 5-1 16,0-3 0-16,-1 5 0 15,3-2 0-15,-4 2 0 16,1 2 0-16,-2-5 0 16,-2 0 1-16,-4 1-1 15,-1-3 0-15,-6 6 0 16,-4-2 0-16,-1 5 1 15,-1-1-1-15,-1-1 0 16,-1-2 1-16,1 4-1 0,4-5 0 16,3-5 1-16,5-2 0 15,8-5 0-15,7-6-1 16,10-4 2-16,11-8-2 15,6-1 0-15,11-6 0 16,10-2 0-16,8-3-5 16,-3-6-5-16,11 10-4 15,-21-19-6-15,15 20-9 16,-23-19-14-16,3 4 0 15,-14-11-1-15,-5-2 3 16</inkml:trace>
  <inkml:trace contextRef="#ctx0" brushRef="#br0" timeOffset="7735.4424">15084 1760 39 0,'0'0'37'0,"-13"7"-1"16,13-7 1-16,0 0-18 15,0 0 7-15,0 0-21 16,0 0 0-16,0 0-1 16,0 0 0-16,0 0 0 15,0 0-1-15,0 0 0 16,0 0-1-16,0 0 0 15,0 0 0-15,0 0-1 0,13 2 0 16,5-1 0-16,7-1 0 16,11-1 0-16,8 0 0 15,10-2-1-15,10-2 1 16,12-2-1-16,9-2 1 15,10 0-1-15,13 1-1 16,8-1 1-16,9 0 0 16,7-3 0-16,9 3-1 15,10 1 1-15,9-5 0 16,2 4 0-16,5-1 0 15,7 2-1-15,1 3 1 16,4 2 0-16,4-2 0 16,-1 4 0-16,0 1 0 15,-3 0 0-15,-4-1 0 0,-4 2 0 16,-9-1 0-16,-10 0 1 15,-11-2-1-15,-16-3 1 16,-13 0-1-16,-13-4 1 16,-12 2 0-16,-13-3 0 15,-12-2 0-15,-9 1 0 16,-11-1-1-16,-6 4 1 15,-7 1-1-15,-9 3 1 16,-6 3-1-16,-14 1 0 16,13 2 0-16,-13-2 0 15,-5 15 0-15,-2-4 0 16,1 2 0-16,0 1 0 15,1 8 0-15,1 2 0 16,1 8-1-16,2 3 1 0,1 8-1 16,0 3 1-16,3 12 0 15,1 6 0-15,-1 2-1 16,-3 4 1-16,0 10-1 15,-1 4 0-15,-3 7 0 16,3 3 2-16,-3 6-1 16,0 3 1-16,-3 6 0 15,6 0-1-15,0 7 1 16,1 0-1-16,0 2 1 15,0 2-1-15,4 1 0 16,-1 2-1-16,-1 4 1 16,-1 4 0-16,-1 2 0 15,-1 1-1-15,-4 3 0 0,3 6 0 16,-6 1 0-1,0 4 2-15,-3 0-2 0,1 5 1 16,-3-1 0-16,-1 1 0 16,2-3 1-16,-3-5 2 15,4-2-2-15,2-1 1 16,0-11-1-16,9-7 0 15,0-5 0-15,4-11 0 16,6-4 0-16,0-4-1 16,2-6 1-16,-1-7-1 15,-2-1 1-15,-3-7-1 16,-2-4 2-16,-4-7-2 15,-4-8 0-15,-2-7 0 16,1-10 0-16,0-13-1 16,0-12 0-16,5-18-2 15,0 0 1-15,0 0-2 0,-2-24-1 16,4 7-3-16,-6-15-6 15,8 20-10-15,-22-14-6 16,6 11-9-16,-10-2-1 16,4 5 1-16,-3-2 1 15</inkml:trace>
  <inkml:trace contextRef="#ctx0" brushRef="#br0" timeOffset="8836.5054">19629 7116 61 0,'0'0'33'15,"21"4"0"-15,-21-4-7 16,11 2-6-16,-11-2-6 16,0 0-5-16,0 0-3 15,13-6-2-15,-13 6-1 16,12-5 0-16,-12 5-1 15,12-4-1-15,-12 4 1 16,0 0 0-16,0 0-1 16,0 0 1-16,0 0 0 15,-18-6-1-15,4 7 1 16,-1 0-1-16,1 1 0 15,-5 0 0-15,1-1 0 0,-2-1 0 16,-1 0-1-16,-3-1 1 16,-3 1-1-16,-6-1 0 15,-5 1 1-15,-9 0-1 16,-6 2 0-16,-5-1 0 15,-8 0 0-15,-8 0 0 16,-5 1 0-16,-4-2 0 16,-8-2 0-16,1 0 0 15,-8-1 0-15,-1-1 0 16,-6 0 0-16,-1 0 0 15,-5 1 0-15,-1 2 0 16,-8 2 0-16,-2 2 0 16,-9-1 0-16,-3 3 0 15,2 0 0-15,-2-2 0 0,-2 3 1 16,3-4-1-16,0 1 0 15,6-2 0-15,6-1 0 16,4 1 0-16,4-2 1 16,4 0-1-16,0 2 0 15,5 0 0-15,-1 1 0 16,5 3 0-16,1-1 0 15,8 1-2-15,8 1-3 16,5-15-16-16,29 4-17 16,7-8-3-16,22-3 1 15,15-9-2-15</inkml:trace>
  <inkml:trace contextRef="#ctx0" brushRef="#br0" timeOffset="14723.8421">15564 6693 74 0,'0'0'37'0,"12"3"-3"16,-12-3 0-16,0 0-23 15,0 12-3-15,4 4-1 16,-5-1-1-16,6 8-1 16,-5 6-2-16,2 12 0 0,0 8 0 15,2 8-1-15,-4 9 0 16,-4 7-1-16,-4 2 0 15,-2 6-1-15,-8-5 1 16,0-4-2-16,-3-6 2 16,0-12-3-16,4-10 0 15,2-14-3-15,11-3-10 16,4-27-22-16,0 0-4 15,19-32 1-15,7 1-1 16</inkml:trace>
  <inkml:trace contextRef="#ctx0" brushRef="#br0" timeOffset="15665.896">15592 7024 55 0,'13'7'30'0,"2"0"-3"15,-15-7-1-15,12 11-11 16,-12-11-5-16,0 0 0 0,0 0-3 15,5-11 0-15,-5-1-1 16,0 12-1-16,8-22-1 16,-1 6-2-16,-2-1 1 15,2-3-1-15,-2 1 0 16,1-1 0-16,-1-1 1 15,-3 0-1-15,-5 0 1 16,-1 1-1-16,-5-3 0 16,-1 3-1-16,-6-3 0 15,-1 0 0-15,-6 0 0 16,-1 0 0-16,-2-2-1 15,-2-1-1-15,-3-3 1 16,-3 1-1-16,-4-1 2 0,-1-2-2 16,-6 1 1-16,-2 5-1 15,-5-1 1-15,-5 6 1 16,-4 7-1-16,-3 4 0 15,-6 7 1-15,-2 6-1 16,-2 7 0-16,-5 5 0 16,-1 8 0-16,-2 5 2 15,-2 4-2-15,4 6 1 16,0 3 0-16,2 8 0 15,2 3 0-15,3 11 1 16,5 1-2-16,6 8 0 16,4 5 0-16,7 3-1 15,5 1 0-15,12 0-1 16,8 1 0-16,11-1 0 0,12-3 1 15,12-3-1-15,14-3 0 16,14-3 2-16,12-2 0 16,11-4 0-16,13-8-1 15,16-10 2-15,14-8-1 16,13-13 1-16,9-15-1 15,12-15 1-15,15-15-1 16,4-18 1-16,2-20 0 16,-8-11-1-16,-11-14 1 15,-14-9 0-15,-17-5 1 16,-28-7-1-16,-27 2 1 15,-24 7 0-15,-26 12-1 16,-18 9 0-16,-20 16 0 16,-12 16 0-16,-3 16-4 0,-3 13-5 15,17 26-7-15,-4-4-20 16,27 14-6-16,15 2-1 15,31 5-1-15</inkml:trace>
  <inkml:trace contextRef="#ctx0" brushRef="#br0" timeOffset="16389.9374">19543 6885 85 0,'0'0'29'16,"9"-21"1"-16,-9 21 2 16,2-12-19-16,-2 12-3 15,3 12-2-15,1 11-2 16,-9 4-2-16,1 16-1 15,-1 11 0-15,-2 16-2 16,-3 11 1-16,-1 17-1 0,-2 9 0 16,1 8-1-16,2 5 1 15,2 8-2-15,2-3 1 16,3 9 1-16,-2 3-1 15,3-1 1-15,-1 2 1 16,-1 5-2-16,-5 0 2 16,-3 4 0-16,-5 0 0 15,-1-7-1-15,1-9 1 16,1-9-2-16,3-13-3 15,1-19-4-15,19-2-13 16,-9-34-18-16,11-8-4 16,-1-23 2-16,7-5-3 15</inkml:trace>
  <inkml:trace contextRef="#ctx0" brushRef="#br0" timeOffset="16887.9659">19437 9856 56 0,'0'0'38'0,"0"0"-1"16,0 0 2-16,0 0-11 0,0 0-15 15,0 0-7-15,-11-1-2 16,11 1-1-16,0 0-1 15,-21-3 0-15,3 3-1 16,-11 3 0-16,-12 3-1 16,-17 2 0-16,-18 5 0 15,-21 5 0-15,-22 4 0 16,-15 4 1-16,-21 2-1 15,-15 3 0-15,-13-1 0 16,-9 1 1-16,-7-3-1 16,-4-5 1-16,2-6-1 15,-8-1 0-15,1-5 0 16,0-3 0-16,2-6 0 15,2-2 0-15,7-1-1 0,9-3 0 16,8 6-1-16,13-7-3 16,22 10-6-16,2-11-22 15,30 9-7-15,15-6 0 16,26 6 0-16</inkml:trace>
  <inkml:trace contextRef="#ctx0" brushRef="#br0" timeOffset="17782.017">14905 10235 67 0,'-7'-23'37'0,"5"-7"-2"0,10 5-4 15,-2-13-27-15,7-1 1 16,-1-9-1-16,5 3 0 15,-7-6 0-15,1 1-1 16,-11-5 0-16,-3 2 0 16,-11-1 0-16,-6 5-1 15,-13-3 0-15,-7 6 0 16,-11-3 0-16,-7 8-1 15,-11-2 0-15,-8 10 0 16,-11 4 0-16,-7 11-1 16,-7 11 1-16,-9 10 0 15,-12 14 0-15,-5 13-1 16,-7 14 2-16,0 14 0 15,-2 12 0-15,2 13 0 0,1 9-1 16,14 10 2-16,16 3-3 16,17 6 3-16,21 0-4 15,19 2 2-15,28-5-2 16,23-8 1-16,30-7-1 15,19-8 1-15,25-9 0 16,20-11 0-16,22-9-1 16,14-11-1-16,15-15 2 15,11-11-2-15,12-12 2 16,7-12 1-16,-1-15 0 15,-2-14 0-15,-10-19 0 16,0-9 2-16,-12-15-2 16,-14-6 2-16,-19-9-1 15,-13-4-2-15,-24-6 2 0,-19 2-1 16,-21 1 1-16,-22 4-1 15,-21 9 1-15,-15 6-2 16,-15 10 1-16,-9 9-1 16,-11 14 0-16,-3 9-1 15,2 13-2-15,-5 7-3 16,12 19-7-16,-14-10-13 15,20 20-17-15,-2-3 1 16,16 11-2-16,4 2 2 16</inkml:trace>
  <inkml:trace contextRef="#ctx0" brushRef="#br0" timeOffset="18338.0488">14658 9527 91 0,'20'-11'38'15,"-14"0"0"-15,3 19-2 16,-22 9-29-16,-10 23-2 15,-21 18-2-15,-17 26 1 16,-22 23-3-16,-20 27 2 16,-23 20-2-16,-14 9 2 0,-7 5-4 15,1-10 1-15,15-11-2 16,16-22-1-16,24-23-1 15,20-40-10-15,44-19-26 16,15-40-2-16,28-22 1 16,12-31 1-16</inkml:trace>
  <inkml:trace contextRef="#ctx0" brushRef="#br0" timeOffset="18563.0617">13817 9782 111 0,'-11'-2'42'0,"-3"20"1"0,15 38-2 15,16 8-38-15,6 11-1 16,19 8-1-16,17 8 1 16,15-1-2-16,19 0 2 15,11-16-4-15,10-13 0 16,9-9-5-16,-4-27-8 15,26 0-26-15,-17-27-2 16,1-8 0-16,-15-25-1 16</inkml:trace>
  <inkml:trace contextRef="#ctx0" brushRef="#br0" timeOffset="19081.0913">15135 6482 82 0,'14'-14'39'15,"-9"2"-1"-15,-5 12 2 16,0 0-29-16,-4 33-7 16,-12 9 0-16,-6 26 1 15,-15 24-1-15,-15 22-2 16,-14 19-2-16,-15 20 1 15,-15 9-2-15,-5-7 2 16,6-10-2-16,8-17-1 16,15-24 0-16,19-27-3 15,29-17-16-15,10-39-18 16,32-22 0-16,7-30-3 0,13-13 2 15</inkml:trace>
  <inkml:trace contextRef="#ctx0" brushRef="#br0" timeOffset="19269.1021">14524 7086 91 0,'-27'-21'43'0,"-1"16"-2"16,20 23 1-16,7 9-18 16,28 15-21-16,23-1-1 15,29-5-2-15,28 3 0 16,16-8-4-16,15 1-3 15,-7-16-15-15,5 12-18 16,-16-12-1-16,-16 8-2 16,-28-5 0-16</inkml:trace>
  <inkml:trace contextRef="#ctx0" brushRef="#br0" timeOffset="20035.1459">14078 7311 75 0,'0'0'39'16,"10"2"-2"-16,-10-2 3 16,13-8-29-16,-13 8-7 15,17-15 1-15,-5 3-3 16,2 2 3-16,-4 1-3 15,0 1 1-15,-10 8-1 16,0 0 0-16,0 0 0 16,0 0 0-16,-26-3-1 15,2 11-2-15,-9 0 2 16,-8 2-2-16,-9-2 2 0,-12-3-3 15,-14 3 3-15,-10-4-3 16,-12 3 2-16,-19-6 1 16,-17 2-1-16,-16-2 0 15,-18 1 1-15,-17-1-1 16,-18 2 1-16,-16-1-1 15,-23-1 1-15,-17 1 0 16,-14 0 0-16,-11 0 0 16,-13 0 0-16,-8-1 1 15,-3-3-1-15,-6 2-1 16,3-3 1-16,3 1 0 15,2-3 0-15,-1 2 0 16,-3-2-1-16,3 2 0 16,-7 4 0-16,6-1 0 0,-6 7 0 15,-2 0 0-15,4 5 0 16,2 2 1-16,6 4-1 15,7-1 1-15,9 2 0 16,16-4 1-16,16-2-1 16,22-8-1-16,14-2-2 15,22-13-3-15,25 0-7 16,10-26-11-16,27 3-18 15,11-17 0-15,19-4-2 16,11-15 2-16</inkml:trace>
  <inkml:trace contextRef="#ctx0" brushRef="#br0" timeOffset="20757.1872">3115 1831 92 0,'-13'5'38'0,"5"5"0"16,3 17-5-16,-3 4-28 16,6 17-4-16,1 15 1 15,4 23-2-15,3 24 1 16,2 26 0-16,2 17 0 15,2 26 0-15,-5 18 1 16,-1 16-1-16,-6 17 1 0,-3 10 1 16,-5 2-1-16,-1 3-1 15,-1 1 2-15,-2-4-1 16,5-2-1-16,5-4 0 15,5-1 2-15,10 0-1 16,5 0 1-16,7 4-2 16,1 3 1-16,7 5 1 15,-3 1-1-15,1 4 0 16,-3-6-2-16,-4-3 1 15,-5-3-1-15,-7-1 1 16,-3-6 0-16,-7-7-2 16,-2-6 2-16,-7-7-1 0,-1-9 0 15,-4-11 0-15,0-17-1 16,-2-18-2-16,5-15-8 15,-7-39-7-15,26-15-23 16,-6-35-2-16,21-26-1 16,7-33-1-16</inkml:trace>
  <inkml:trace contextRef="#ctx0" brushRef="#br0" timeOffset="21995.258">12815 10260 69 0,'19'-18'36'16,"-4"10"1"-16,-3-4-1 15,7 6-27-15,-13-5-4 16,5 6-1-16,-11 5 0 15,11-6 0-15,-11 6 0 16,-18 4-2-16,-4 1 1 0,-8 0-2 16,-13 0 0-16,-12 4-1 15,-14-4 1-15,-15 1-1 16,-17-3 1-16,-17 0 0 15,-16-1 0-15,-12-2 0 16,-20-2 1-16,-9-2-1 16,-10 0 1-16,-16 0-1 15,-6-1 1-15,-8-1-2 16,-11 1 1-16,-7-1 0 15,-2 1-1-15,-10-2 0 16,-6 0 1-16,-4 0-1 16,-10-1 1-16,-5 1 0 15,-8 0-1-15,-4 5 1 0,-2 2 0 16,-1 3-1-16,-2 5 1 15,1 1-1-15,1 5 1 16,2 1-1-16,0 4 1 16,3 0-1-16,1 0 1 15,0 1-1-15,7 2 0 16,3 1 0-16,7-2 0 15,10 1 0-15,20-2-1 16,16-6 1-16,16-5-1 16,28-3 1-16,19-8-2 15,24-6 0-15,31 0-3 16,13-18-17-16,33 7-17 15,5-7-1-15,28 3 0 16,10-7-3-16</inkml:trace>
  <inkml:trace contextRef="#ctx0" brushRef="#br0" timeOffset="22412.2819">3316 10007 65 0,'9'-28'37'16,"7"8"0"-16,-12-3 2 16,-4 23-15-16,9-13-18 15,-9 13-2-15,-4 41 0 16,3 15 0-16,-7 19-3 15,-2 16 0-15,0 16-4 16,-1 3-3-16,14 11-31 16,-13-13-2-16,12-17-1 15,-2-24 0-15</inkml:trace>
  <inkml:trace contextRef="#ctx0" brushRef="#br0" timeOffset="22548.2897">4003 10428 103 0,'15'-4'25'0,"-15"4"-24"16,-10-21 0-16,-18 1-43 16,12-4 1-16</inkml:trace>
  <inkml:trace contextRef="#ctx0" brushRef="#br0" timeOffset="28775.6458">14408 5585 50 0,'-1'-12'26'0,"1"12"2"16,1-17 0-16,-1 17-10 16,-5-12-3-16,5 12-1 15,0 0-4-15,0 0-2 16,-10 8-2-16,9 14-1 15,-6 11-1-15,3 14-1 16,-4 9 0-16,-2 15-1 16,-1 7 0-16,-3 7-1 15,4-1 0-15,1-7-1 16,6-12-2-16,1-21-13 15,18-4-24-15,4-23 1 0,11-13-1 16,3-16-2-16</inkml:trace>
  <inkml:trace contextRef="#ctx0" brushRef="#br0" timeOffset="29280.6747">15066 5610 81 0,'-5'-15'39'16,"5"15"-1"-16,-18-15 0 15,3 19-31-15,-18 0-2 0,0 15-1 16,-9 4-1-16,-2 7 2 15,-6 5-3-15,5 6 1 16,6-4 0-16,6 1-1 16,13-4 0-16,13-7 0 15,18-4 0-15,13-5-3 16,14-4 2-16,13 0-1 15,6 0-1-15,1 2 1 16,1 2 0-16,-3 6 0 16,-12 3 0-16,-11 8 0 15,-12 4-1-15,-16 1 1 16,-12 2 0-16,-14-4 0 15,-9-5 0-15,-7-8 0 16,-2-12 0-16,0-11 0 0,2-14 0 16,8-14 0-16,11-17 0 15,7-11-1-15,9-11 0 16,15-2 2-16,5-7-2 15,10 2-1-15,6 8-1 16,-1 6-4-16,14 25-21 16,-18-1-9-16,0 15-2 15,-11 5-4-15,4 15 4 16</inkml:trace>
  <inkml:trace contextRef="#ctx0" brushRef="#br0" timeOffset="31037.7752">15476 6179 51 0,'-2'-13'36'0,"2"13"0"16,-1-10 0-16,1 10-10 16,0 0-16-16,0 0-5 15,0 0 0-15,0 0-1 0,0 0 0 16,0 0-2-1,10 5 0-15,3 1 0 0,3 0 0 16,7 2-1-16,6-2 0 16,7 1 0-16,6 1 0 15,4-3-1-15,4 1 0 16,3 1 0-16,0-2 0 15,-1 0 0-15,-1-1 0 16,-3-3 0-16,-5 0 0 16,-5-2 0-16,-6-2 1 15,-6-3-1-15,-4 0 0 16,-7-2 0-16,-5 0 1 15,-10 8-1-15,7-14 1 16,-7 14-1-16,-12-14 1 16,-1 11-1-16,-3-3 1 0,-3 3-1 15,-4-1 1-15,-1 0-1 16,-3-2 0-16,-1-1 1 15,-1-5-1-15,0-2 1 16,4-3-1-16,-2-4 0 16,3-2 1-16,2-5-1 15,2-1 1-15,0-1-1 16,5-3-1-16,1 1 3 15,2 0-3-15,2-2 3 16,2-1-3-16,4-2 1 16,0 2-1-16,4 1 0 15,0-2 1-15,3 4-2 16,1-2 2-16,0 6-2 16,3 1 2-16,1 3 1 0,1 2-1 15,0-1 0-15,5 3 0 16,4-2 0-16,2 5 0 15,4-1 1-15,5 2-1 16,2 1 0-16,4 3 0 16,3 2 0-16,1 0 0 15,3 4 0-15,0 0 1 16,2 3-2-16,-2 0 1 15,0 1 0-15,-2 2 0 16,-1 2 0-16,-1-1 0 16,0 2 0-16,-2-1 0 15,-1 3 0-15,-3 2 0 16,2 1 1-16,-1 2-1 0,-1 0 0 15,-2 2 0-15,-1 1 0 16,-2 2 0-16,-3 1 0 16,-1 0 0-16,-1 3 0 15,-2-2 0-15,-5 3 0 16,-1-1 0-16,-3 2 0 15,0 1 0-15,-5 1 0 16,-3 5 0-16,-3 3 0 16,-3 3 0-16,-5 4 1 15,-3 3 0-15,-4 1 0 16,-3 3 0-16,-2-1 0 15,-3 1 0-15,-1-4 0 16,1-2 1-16,1-2-2 16,1-5 0-16,-1-3 0 0,3-3 1 15,1-4-1-15,4-6 1 16,2-1-1-16,2-4 1 15,10-11 0-15,-8 12-1 16,8-12 1-16,21 4 0 16,2-5-1-16,11-2 1 15,8 0-1-15,10-3 1 16,9-3-1-16,5-4 1 15,3 1-1-15,1-2 0 16,-4 1 0-16,-7 2 0 16,-5 3 0-16,-12 1 0 15,-10 4 0-15,-10 7 0 16,-13 4-2-16,-9 7 0 15,-10-2-2-15,-4 8-5 0,-14-10-6 16,13 19-13-16,-23-16-14 16,11 4 0-16,-2-3 0 15,5 1 0-15</inkml:trace>
  <inkml:trace contextRef="#ctx0" brushRef="#br0" timeOffset="31963.8282">14932 8863 68 0,'5'-25'36'16,"2"3"0"-16,-16-6-4 16,9 11-20-16,-19-10-5 15,4 18 0-15,-14-1-3 16,2 10 1-16,-12 7 1 15,1 12-2-15,-6 9 1 16,5 7-2-16,-1 5 1 16,10 3-2-16,8-1 1 15,11 0-2-15,12-5-1 16,13-11 1-16,12-10-1 15,11-10 0-15,10-11 1 16,5-8-1-16,4-10 0 16,-1-4 1-16,-4-6-1 15,-7 4 1-15,-10-2 0 16,-10 10 0-16,-10 7-1 0,-14 14 1 15,0 0-1-15,-23 23 1 16,-3 15-1-16,-3 7 0 16,-3 16 0-16,-2 7 0 15,0 6-2-15,2 0 0 16,11 1-4-16,2-20-9 15,22 7-16-15,-6-22-10 16,18-10 0-16,4-20-2 16,21-9 2-16</inkml:trace>
  <inkml:trace contextRef="#ctx0" brushRef="#br0" timeOffset="33163.8968">15144 9362 78 0,'-16'-7'39'0,"16"7"0"15,-18-8 0-15,18 8-24 16,0 0-12-16,0 0 0 15,0 0-1-15,6 17 0 16,5-9 0-16,8 1 0 16,6-2 1-16,8 0-1 15,6-5-1-15,10-1 1 16,4-3 0-16,3-2-1 15,0-1 0-15,2 0-1 16,-6 0 0-16,-3 3 1 16,-8 1-1-16,-9 0 0 0,-9 2 0 15,-6 0 0-15,-17-1 1 16,0 0-1-16,0 0 0 15,-7-15 0-15,-12 5 1 16,-1-3-1-16,-5-7 0 16,-3 0 0-16,-2-5 0 15,-1-2 0-15,1-3 1 16,1-2-1-16,2-3 0 15,4-3 0-15,3 1 0 16,3-3 1-16,6-2 0 16,4 2-1-16,5 1 0 15,4 2 1-15,3 1-2 16,4 2 1-16,3 3-1 15,5 2 2-15,1 5-3 0,2 1 2 16,4 2 1-16,0 3-1 16,-1 0 0-16,6 1 0 15,0 1 0-15,0 4 0 16,6 0 0-16,-3 0 0 15,3 3 1-15,4 2-1 16,3 2 0-16,1 1 0 16,2 4 1-16,-1 1-1 15,2 6 0-15,2 1 0 16,-3 3 1-16,-1 1-1 15,-1 2 0-15,-1 2 1 16,-4 3-1-16,-1-1 0 16,-2 2 0-16,-3 3 0 15,-3-1 1-15,-3 4 0 16,-6 1 0-16,2-1-1 0,-5 1 1 15,-3 2-1-15,-5 0 1 16,-6 2-1-16,-3 0 0 16,-7-1-1-16,-4 3 1 15,-9 4 1-15,-5-1-1 16,-8 5 0-16,-5 2 0 15,-3 2 1-15,-4 0-1 16,1-2 0-16,1-3 1 16,5-3-1-16,7-5 0 15,6-5 1-15,14-9-1 16,7-3 2-16,16-9-2 15,11-6 0-15,14-6 0 16,8-4 0-16,10-2 0 0,6-3 0 16,5 1 0-16,6 2 0 15,-4 1 0-15,-4 7 0 16,-4 4 0-16,-7 2 0 15,-7 6 0-15,-10 0 0 16,-6 8-8-16,-14-11-6 16,5 13-10-16,-21-18-7 15,0 0-12-15,0 0 0 16,9-17 0-16,-8-6 1 15</inkml:trace>
  <inkml:trace contextRef="#ctx0" brushRef="#br0" timeOffset="34372.966">20872 1264 46 0,'7'-57'36'15,"-7"57"1"-15,0 0 0 16,0 0-21-16,0 0 3 16,0 0-13-16,0 0 0 15,0-35-2-15,0 68-1 16,4 20 0-16,-4 7-1 15,4 18 0-15,-3 12 0 16,5 8 0-16,0-4-1 16,8-16 0-16,3-15 1 15,7-13-1-15,4-15 2 16,9-20-2-16,5-22 0 15,2-18 2-15,2-19-2 16,2-14 1-16,-4-8-1 0,-6-12 1 16,-38 78-2-16,35-88-1 15,-35 88 1-15,24-91-3 16,-24 91-1-16,17-76-5 15,-17 76-16-15,11-58-16 16,2 24 1-16,-16 21-1 16,8 25 1-16</inkml:trace>
  <inkml:trace contextRef="#ctx0" brushRef="#br0" timeOffset="34905.9965">21109 2477 86 0,'-1'-14'38'16,"-3"-8"-1"-16,4 22 1 15,9-27-33-15,-9 27 0 16,7-14 0-16,-7 14-1 15,9 25-1-15,-4 6 0 16,-7 8-1-16,-2 12 0 16,-2 10 0-16,-3 4-1 15,2 4-2-15,-5-7-1 16,8 2-5-16,-9-25-19 0,19 7-14 15,-5-23 0-15,12-7-1 16,-4-22 2-16</inkml:trace>
  <inkml:trace contextRef="#ctx0" brushRef="#br0" timeOffset="35110.0081">20982 2446 79 0,'-31'-1'42'0,"2"-3"-1"16,22 16 1-16,8-23-15 15,29 8-25-15,20-6-1 16,17-6-1-16,13 3-1 16,4-2-2-16,5 11-4 0,-18-9-24 15,1 28-9-15,-29 3-2 16,-19 18 1-16</inkml:trace>
  <inkml:trace contextRef="#ctx0" brushRef="#br0" timeOffset="35282.018">20892 3066 96 0,'-21'24'42'16,"21"-24"0"-16,23 7-1 16,23-31-26-16,20-1-14 15,16 1-4-15,3-11-7 16,15 18-28-16,-17-6-2 15,-6 16-1-15,-20 3-1 0</inkml:trace>
  <inkml:trace contextRef="#ctx0" brushRef="#br0" timeOffset="36304.0764">21194 4345 97 0,'-38'-9'39'0,"1"-4"2"16,-16-16-5-16,4-2-32 16,0-13-2-16,-2-6 0 15,-1-11-1-15,0-6 1 16,7-3-1-16,1 0 0 15,5-1 0-15,6 1-2 16,5 4 1-16,13 7 1 0,6 5-1 16,10 7 0-16,8 6 0 15,6 6 0-15,7 9-1 16,4 10 2-16,0 10-1 15,0 14 1-15,-5 13 0 16,-8 14-1-16,-8 16 1 16,-11 16-1-16,-10 14 1 15,-7 12-1-15,-6 4 1 16,-5 3 0-16,2-3-1 15,8-6 0-15,5-11 1 16,14-17-1-16,17-17 0 16,20-19-1-16,21-18 1 15,15-17-2-15,22-11-3 16,3-22-5-16,22 7-20 0,-16-24-10 15,7 3 1 1,-18-10-2-16</inkml:trace>
  <inkml:trace contextRef="#ctx0" brushRef="#br0" timeOffset="36823.1061">21521 3598 82 0,'-14'-4'41'0,"9"16"-1"16,5-12 0-16,-12 37-18 15,8-12-19-15,-1 14 0 16,-2 11-1-16,0 13 0 16,-3 9 0-16,-3 9 0 0,-1-2-1 15,1 0-1-15,1-4 1 16,1-9-2-16,3-9 1 15,1-16 0-15,7-8-1 16,0-18 0-16,0-15 1 16,11-4 0-16,-6-19 0 15,2-11 1-15,-1-13 0 16,-1-12-1-16,-1-13 0 15,1-9 1-15,0-4-1 16,1 2 1-16,2 3-1 16,6 7 0-16,4 6 0 15,5 10 1-15,8 15-1 16,5 10 0-16,6 12 1 15,1 12-1-15,3 5 0 16,1 14 0-16,-2 5 1 0,-5 8-1 16,-7 9 0-16,-12 5 0 15,-13 7 0-15,-15 0 0 16,-15 2 0-16,-14-4-2 15,-12 1 0-15,-11-8-3 16,1 2-6-16,-11-26-14 16,18 5-17-16,0-15 1 15,20-2-2-15,5-10 1 16</inkml:trace>
  <inkml:trace contextRef="#ctx0" brushRef="#br0" timeOffset="40563.3201">21027 5020 86 0,'-23'-35'37'0,"-7"-11"1"15,2 4 0-15,-10-1-34 16,11 5-1-16,-3 6 1 15,1 17-2-15,-3 20 0 16,0 27 1-16,-2 24-1 16,-1 27 0-16,-7 23 0 15,-2 23-1-15,-3 13 3 0,1 3-1 16,5-1 1-16,8-9-3 15,14-10-1-15,8-22-2 16,18-14-5-16,0-32-28 16,27-18-6-16,-3-25 1 15,11-15-1-15</inkml:trace>
  <inkml:trace contextRef="#ctx0" brushRef="#br0" timeOffset="41265.3602">20463 5679 111 0,'-19'-3'40'0,"19"3"1"0,0 0-7 16,33-4-33-16,5 0 0 16,14-3 1-16,7 0-1 15,7-1 0-15,0 1 0 16,-1-2 0-16,-6 4-1 15,-8 2 0-15,-11-1 1 16,-14 6-1-16,-12 4 0 16,-14-6 0-16,-7 19 0 15,-12 0 1-15,-8 4-2 16,-7 4 3-16,2 7 1 15,-2 1-2-15,5 2 2 16,6-1-2-16,14-1 2 16,8-7-1-16,12-8 0 15,16-6-2-15,11-13 0 0,8-9 0 16,3-9-2-16,4-7 3 15,-2-7-3-15,-4-6 0 16,-13-3 0-16,-10 1 0 16,-13-2-1-16,-10 6 1 15,-8 2 2-15,-5 4-2 16,-7 8 2-16,5 4 0 15,0 6 0-15,14 11 0 16,0 0 0-16,12-7 0 16,11 10 1-16,8 2 0 15,6 1-1-15,2 4 1 16,1 1 0-16,-5 8 0 15,-6 7 0-15,-8 3 2 16,-12 7-1-16,-8 3 0 0,-9 5 1 16,-3-2 0-16,-6-2-3 15,2-10 0-15,0-5 0 16,6-10 0-16,9-15 0 15,0 0 0-15,13-24 0 16,4-3 0-16,6-9 0 16,4-6 0-16,1-4 0 15,-1 2 0-15,0 2 0 16,-5 4 0-16,-3 4 0 15,-2 5 0-15,2 10 0 16,-2 0-4-16,17 18-11 16,-16-14-16-16,17 16-12 15,-4-3-2-15,10 8 0 16,-4-4 1-16</inkml:trace>
  <inkml:trace contextRef="#ctx0" brushRef="#br0" timeOffset="41749.3879">22055 5780 106 0,'0'0'40'16,"29"6"1"-16,-12-10-2 15,13 7-32-15,0-10-4 16,5-2-1-16,3-3 0 16,-2 0-3-16,-4-3 3 15,-4-2-3-15,-6-3 2 16,-7 0-2-16,-9 0 2 15,-8-1-2-15,-10 4 2 16,-10 5 0-16,-7 4-1 16,-4 8 1-16,-7 9 0 15,1 10 0-15,-2 11-1 16,5 1 2-16,10 8 0 15,8 1 0-15,14 2-1 16,12-4-1-16,15-5-2 0,14-14-5 16,25 5-22-16,-5-17-10 15,19-5-4-15,-4-13 2 16,8-2-2-16</inkml:trace>
  <inkml:trace contextRef="#ctx0" brushRef="#br0" timeOffset="42077.4067">22682 5661 118 0,'-39'6'40'15,"-12"-1"2"-15,5 15 1 16,-6 2-40-16,8 6 1 16,9 3 1-16,8 3-5 15,8 0 0-15,10-4 0 16,15-5 0-16,14-4 0 15,10-11 0-15,12-8 0 0,3-7 0 16,6-9 0-16,-2-5 0 16,-3-5 0-16,-4-2 0 15,-12-1 0-15,-7 1 0 16,-9 6 0-16,-10 4 0 15,-4 16 0-15,-14-5 0 16,1 12 0-16,-5 11 0 16,2 2 0-16,6 11 0 15,1-5 0-15,14 10-7 16,0-21-12-16,26 10-16 15,-6-17-7-15,23-1-1 16,-4-15 2-16</inkml:trace>
  <inkml:trace contextRef="#ctx0" brushRef="#br0" timeOffset="42279.4182">23150 5694 106 0,'-24'-10'40'0,"1"17"1"16,-15-1-2-16,8 20-24 15,-4-1-11-15,7 7 0 16,8 1-2-16,11 3 2 15,11-3-4-15,11-7 0 16,16-7 0-16,12-17-9 16,20 3-17-16,-5-29-14 15,15-7-2-15,-4-20-1 16,6-4 0-16</inkml:trace>
  <inkml:trace contextRef="#ctx0" brushRef="#br0" timeOffset="42751.4452">23654 5163 102 0,'-27'31'41'0,"-16"15"2"15,-1 24-1-15,-11-5-24 16,11 22-13-16,0 2-1 16,7 0-4-16,12-7 0 15,6-8 0-15,13-12 0 16,11-14 0-16,15-13 0 15,3-19 0-15,7-15 0 16,7-12 0-16,2-12 0 16,2-7 0-16,-2-6 0 15,1 0 0-15,-9 4 0 0,-1 8 0 16,-6 9 0-16,-5 12 0 15,-6 10 0-15,-2 8 0 16,1 13 0-16,-3 1 0 16,6 7 0-16,-2-4 0 15,11 0 0-15,2-12 0 16,18 9-16-16,-12-24-9 15,27 14-8-15,-12-25 8 16,12 12 20-16,-12-2 5 16,-11-1 4-16,-7 11 9 15,-29-14 4-15,15 18 7 16,-38-21 10-16,7 14-22 15,-16-14-12-15,5-8 0 16,7-1 0-16,0-16 0 0,21 13-21 16,-15-22-11-16,19 10-14 15,-5-4 0-15,7 5-1 16,5-1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20:51:41.8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8T20:52:17.071"/>
    </inkml:context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20199 7003 79 0,'16'-18'34'0,"-1"4"0"16,-8 1-1-16,-7 13-29 16,0 0-1-16,12 2 0 15,-16 9 0-15,3 14 2 16,-5 4-2-16,2 14 0 15,-5 6-1-15,2 11 0 16,-2 5 0-16,-1 4-1 16,-4 0 1-16,0-2-2 15,-1-8 1-15,1-8-1 0,0-12 1 16,5-14 0-16,9-25-1 15,0 0 1-15,0-28 0 16,9-13-1-16,4-13 0 16,2-12 1-16,0-10 0 15,4-9 0-15,-1-5-1 16,3 0 1-16,2 2 0 15,4 4 0-15,4 11 0 16,4 11-1-16,4 12 1 16,6 15-1-16,1 16 0 15,-1 16 0-15,-2 11 1 16,-5 13-1-16,-8 7 0 15,-7 13 0-15,-10 7-1 16,-10 8 2-16,-12 2-2 0,-11 3 1 16,-11-1 0-16,-7-2 0 15,-7-6 0-15,-2-8-1 16,2-8 1-16,6-11-2 15,7-5 2-15,7-7-1 16,12-5 1-16,13-8-1 16,9 14 3-16,10 1-1 15,2 4 1-15,4 7 0 16,1 7 0-16,-2 6 0 15,2 3-1-15,-5 3-1 16,2-2-3-16,-4-11-5 16,16 3-28-16,-7-19-2 15,14-6-1-15,-4-15-1 16</inkml:trace>
  <inkml:trace contextRef="#ctx0" brushRef="#br0" timeOffset="188.0376">21002 7427 103 0,'-12'30'37'0,"-10"2"2"16,8 13-3-16,5-3-34 16,-4 7-1-16,6 0 0 15,1-3-2-15,9 0-5 16,-7-13-28-16,17-4-3 15,-4-14-1-15,6-6 0 16</inkml:trace>
  <inkml:trace contextRef="#ctx0" brushRef="#br0" timeOffset="369.0738">20856 7378 114 0,'4'-16'38'15,"4"-2"1"-15,16 13-7 16,4-14-29-16,15 0-3 15,15-3-4-15,-1-7-30 16,17 5-4-16,-2-4 1 16,3 3-2-16</inkml:trace>
  <inkml:trace contextRef="#ctx0" brushRef="#br0" timeOffset="539.1078">21581 7094 101 0,'0'0'36'0,"0"0"-1"16,21-23-6-16,15 8-63 16,1-4-1-16,11 6 0 15,-1-2-1-15</inkml:trace>
  <inkml:trace contextRef="#ctx0" brushRef="#br0" timeOffset="713.1426">21570 7337 107 0,'-25'24'38'15,"11"-20"1"-15,14-4 0 16,28-18-38-16,11-13-12 16,26 4-25-16,1-5-2 15,9 1 0-15,-3-3-2 16</inkml:trace>
  <inkml:trace contextRef="#ctx0" brushRef="#br0" timeOffset="1798.3596">22187 6850 67 0,'0'0'33'0,"0"0"1"15,5 11-1-15,-5 9-17 16,5 12-12-16,-4 6-1 16,6 9 2-16,-7 5-1 15,4 11-1-15,-7-2 0 16,3 6-1-16,-5-2 0 15,1-1-1-15,-2-8 1 16,0-6 0-16,0-10-1 16,1-10 1-16,3-11-1 15,2-19 1-15,0 0-1 16,1-29-1-16,8-7 1 15,0-12 0-15,4-11 0 16,-1-10 0-16,1-10 0 0,4-3 1 16,-1-5-1-16,1 1 0 15,2 2 0-15,-2 10 0 16,4 6-1-16,2 10 0 15,3 13 0-15,3 11 0 16,2 15 1-16,0 9-1 16,5 11 0-16,-1 9 0 15,1 8 0-15,-6 8 0 16,-2 8 0-16,-10 4 1 15,-8 8-2-15,-12 3 2 16,-13 3-2-16,-11 2 2 16,-11-2-1-16,-11-4 1 15,-4-4-1-15,-2-5 0 0,-1-8 1 16,6-5-1-16,9-10 1 15,10-2-1-15,9-6 1 16,21-8 0-16,-1 15 1 16,18-1-2-16,11 2 1 15,9 7-1-15,5 7 1 16,4 4-1-16,0 7 0 15,0 0-2-15,0 6-3 16,-11-18-21-16,6 15-12 16,-12-14-2-16,5 0-1 15,-7-16-1-15</inkml:trace>
  <inkml:trace contextRef="#ctx0" brushRef="#br0" timeOffset="2166.4332">22971 7355 99 0,'-18'-9'39'0,"5"14"1"16,-15 1-1-16,3 10-33 15,-5 2-3-15,5 6 1 16,2 2-1-16,5 2-2 16,9-2 0-16,8-1 0 15,10-6 0-15,9-5-1 16,9-6 0-16,3-3 0 0,3-3 0 15,-2-2 1-15,-5-2-1 16,-3 2 1-16,-9 2 0 16,-14-2-1-16,-5 21 0 15,-10-4 1-15,-6 3-1 16,-1-1-1-16,0 6-2 15,-2-9-4-15,16 4-30 16,-4-15-3-16,12-5 0 16,19-7-1-16</inkml:trace>
  <inkml:trace contextRef="#ctx0" brushRef="#br0" timeOffset="2449.4898">23598 6838 117 0,'-12'11'41'16,"-11"2"0"-16,4 17-2 15,-9 4-36-15,1 12-1 16,-6 9-1-16,-2 11-1 16,2 2 0-16,0 0-2 15,9 0-2-15,3-17-9 16,18 3-26-16,-3-18-3 0,19-9 2 15,-2-16-1 1</inkml:trace>
  <inkml:trace contextRef="#ctx0" brushRef="#br0" timeOffset="2607.5214">23349 7198 102 0,'-14'-16'42'0,"-6"-1"-1"16,20 17 0-16,6-19-22 15,17 12-17-15,21 1-7 16,-1-7-32-16,24 6-3 15,0-6-1-15,14 7-1 16</inkml:trace>
  <inkml:trace contextRef="#ctx0" brushRef="#br0" timeOffset="3440.688">24185 6857 80 0,'8'-14'36'0,"-15"0"-1"16,7 14 0-16,-30 0-27 15,11 15 0-15,-10 5-1 16,6 15-1-16,-6 8-2 16,7 11 1-16,1 10-2 15,4 6-1-15,5 3 0 16,7 0-1-16,2-5 0 15,6-4-1-15,1-12 1 16,3-7-2-16,1-15 2 16,2-12-1-16,-10-18 1 15,15-8-1-15,-11-16 1 16,2-11 0-16,-2-14-1 0,0-12 1 15,-3-14-1-15,4-13 0 16,0-8 0-16,3-4 0 16,3 3 0-16,-1 4-1 15,7 7 1-15,2 12-1 16,3 16 1-16,5 17-1 15,5 19 1-15,0 15 1 16,4 12 0-16,2 12 0 16,0 8 0-16,1 9 0 15,-5 9 0-15,-3 3 0 16,-9 2-1-16,-10 3 1 15,-13-1-1-15,-15-2 0 16,-12-4 0-16,-12-5 1 16,-13-4-1-16,-8-6 1 15,-3-6 0-15,3-6 1 0,3-4-1 16,12-4 1-16,7-3 0 15,16-1 0-15,14 1-2 16,18 2 0-16,16 2 0 16,8 1 0-16,12 3 0 15,6 5 0-15,4 0 0 16,2 5 0-16,-1-2 0 15,-7 0 0-15,-8 1 0 16,-11-1 0-16,-7 3-5 16,-14-13-10-16,8 19-19 15,-26-19-8-15,5 5 0 16,-9-10-1-16</inkml:trace>
  <inkml:trace contextRef="#ctx0" brushRef="#br0" timeOffset="4392.8784">24727 7357 96 0,'0'0'37'16,"0"0"1"-16,-13 17-2 0,4 3-32 16,-1 4-1-16,-3 12 0 15,-1 3 0-15,0 7 0 16,-1 2-2-16,0 1 1 15,4-3 0-15,2-2-1 16,1-7-1-16,7-7 1 16,1-10-1-16,1-9 0 15,-1-11 1-15,14-8-1 16,-5-10 1-16,4-10-1 15,-3-9 1-15,6-9-1 16,-3-8 1-16,4-5-1 16,1-2 0-16,3 1 1 15,0 3-1-15,1 5 1 16,1 11-1-16,0 7 1 15,0 11-1-15,2 8 0 0,-1 11 0 16,-4 8 0-16,3 1 0 16,0 9-1-16,1 2 0 15,1 2 0-15,-4 4 1 16,-3 1-2-16,-5 4 2 15,-6-3-1-15,-7 4 0 16,-9-1 1-16,-11 0 0 16,-8 0 0-16,-8-1 0 15,-7-2 0-15,-4-1 1 16,-4-4-1-16,1-3 0 15,4-3 0-15,4-3 1 16,6-1-1-16,6 2 0 16,10-1 1-16,3 3-1 15,8 5 2-15,3 6-1 0,3 6 1 16,0 6 0-16,0 14-1 15,-2 3 0-15,-4 4 0 16,-2 1-1-16,-4 3 0 16,-7-1-2-16,-1-8-4 15,13 3-23-15,-12-24-12 16,15-6 0-16,7-25-2 15,10 5 1-15</inkml:trace>
  <inkml:trace contextRef="#ctx0" brushRef="#br0" timeOffset="4559.9118">24981 8024 115 0,'-26'-2'44'0,"-2"-9"2"16,12 4-4-16,2-13-39 15,4-2-6-15,19 9-15 16,-10-17-20-16,17 7-6 15,-3-9 1-15,8 6-2 16</inkml:trace>
  <inkml:trace contextRef="#ctx1" brushRef="#br0">7024 16558 0,'0'-12'0</inkml:trace>
  <inkml:trace contextRef="#ctx0" brushRef="#br0" timeOffset="51650.9872">2219 11355 23 0,'7'-10'25'15,"-7"10"1"-15,0 0-12 16,0 0-3-16,0 0 0 16,-3 17-3-16,3-17 2 15,-2 14-2-15,2-14-2 16,0 0-1-16,-3 10-1 15,3-10-2-15,0 0 0 16,10 4 2-16,-10-4-4 16,0 0-1-16,0 0 0 15,0 0 0-15,0 0 0 0,13-6 0 16,-13 6 1-16,0 0 0 15,0 0 0-15,0 0 1 16,0 0-1-16,0 0 1 16,0 0-1-16,0 0 0 15,0 0-1-15,0 0 0 16,0 0 0-16,0 0 0 15,0 0 0-15,0 0 0 16,0 0 1-16,0 0 0 16,0 0 0-16,0 0 1 15,0 0 0-15,0 0 1 16,3-12-1-16,-3 12 0 15,0 0 1-15,-3-11-1 16,3 11 1-16,0 0 1 16,0 0-1-16,0 0 2 15,7 17-1-15,-3 17 0 0,-4 13-2 16,-2 12 3-16,0 14-3 15,-1 9 0-15,-1 4-2 16,-2-7-3-16,11 0-27 16,-5-23-3-16,12-12-1 15,-2-20-2-15</inkml:trace>
  <inkml:trace contextRef="#ctx0" brushRef="#br0" timeOffset="51883.0104">2297 11279 85 0,'-19'-5'38'0,"19"5"-1"15,0 0 1-15,0 0-37 16,28 5-1-16,10-10 1 15,12-5-2-15,9-4-1 16,10 6-14-16,-5-14-19 16,9 9-1-16,-11-4-2 15,-4 10-1-15</inkml:trace>
  <inkml:trace contextRef="#ctx0" brushRef="#br0" timeOffset="52057.0278">2366 11648 81 0,'-36'25'37'15,"24"-7"0"-15,12-18-1 16,34-18-36-16,13-2 1 16,13-8-6-16,22 3-28 15,-2-9-2-15,10 8-1 16,-4-2-1-16</inkml:trace>
  <inkml:trace contextRef="#ctx0" brushRef="#br0" timeOffset="52631.0852">3111 11604 80 0,'-42'32'41'0,"-12"-2"-2"0,8 11 1 16,-5-5-36-16,12 4 1 15,9-4-2-15,14-1-2 16,11-6 1-16,15-7-3 15,16-13 2-15,16-9-1 16,10-10 0-16,12-12 0 16,1-6-1-16,-1-6 2 15,-5-3-2-15,-8-3 1 16,-16 3-1-16,-10 3 0 15,-18 5 0-15,-11 4-1 16,-12 7 2-16,-6 6 0 16,-3 5 0-16,-3 8 0 15,3 4 0-15,7 3 0 16,9 2 0-16,10 3 0 0,13-3 0 15,11 0 0-15,5-2 0 16,10 0 0-16,1 0 0 16,3 0 0-16,-3 3 0 15,-9 2 2-15,-3 1-2 16,-10 2 2-16,-5 1-2 15,-8 1 2-15,-8-3-1 16,1-3 0-16,-6-1 0 16,7-11 0-16,-14 8 0 15,14-8 0-15,-9-13 0 16,9-1-1-16,4-8 1 15,1-5-1-15,6-8 1 16,-1-4-1-16,6-3 0 16,2-1 0-16,4 2-1 0,-1 5 0 15,2 6-3-15,-1-1-10 16,15 19-24-16,-6-8 0 15,12 15-1-15,-5-5-2 16</inkml:trace>
  <inkml:trace contextRef="#ctx0" brushRef="#br0" timeOffset="52980.1201">4242 11227 89 0,'10'-18'41'0,"12"7"1"0,-1-12-1 16,16 0-37-16,0 2 0 16,11 3 0-16,1 3-2 15,1 8 1-15,-7 7-2 16,-5 8-1-16,-10 12 0 15,-14 11 0-15,-20 15 0 16,-16 9 0-16,-15 13 0 16,-10 3 0-16,-5-1 1 15,-2-3 0-15,7-8 0 16,7-10-1-16,20-16 1 15,17-20-1-15,23-18 0 16,20-14-3-16,23-5-3 16,4-16-27-16,25 7-7 15,-8-11 0-15,15 11-2 0</inkml:trace>
  <inkml:trace contextRef="#ctx0" brushRef="#br0" timeOffset="54015.2236">5339 11371 77 0,'2'-11'38'0,"-2"11"-1"16,0 0-2-16,-12 13-31 15,7 8-2-15,0 14-1 16,-3 4 0-16,2 7-1 16,2 3 0-16,4-4-3 15,6 2-8-15,0-19-26 0,8-11 2 16,0-19-3-16,10-12 1 15</inkml:trace>
  <inkml:trace contextRef="#ctx0" brushRef="#br0" timeOffset="54450.2671">5385 11096 77 0,'-25'-23'37'16,"5"12"-1"-16,1 8 0 16,19 3-35-16,-10 16 0 15,18-5-3-15,12 3-1 16,3-2-4-16,14 8-1 15,-1-7 1-15,9 9 0 16,-8-5 1-16,3 9 1 0,-8-1 0 16,-4 6 4-16,-9 3 4 15,-9 0 2-15,-3 10 2 16,-14-5 0-16,3 9 2 15,-12-10 0-15,7 4-1 16,-9-13-2-16,8 1 0 16,-3-11-2-16,11-8-1 15,2-11 0-15,13-19-1 16,5-9-1-16,11-8 0 15,4-9 1-15,5-3-1 16,1-1 0-16,1 2-1 16,-4 8 0-16,-6 10 0 15,-6 13 1-15,-7 16-1 16,-7 12 0-16,-6 12 0 0,-1 8 0 15,-3 2-1-15,6 7-3 16,-6-14-26-16,20 7-8 16,-1-19 0-16,14-6-2 15</inkml:trace>
  <inkml:trace contextRef="#ctx0" brushRef="#br0" timeOffset="54818.3039">6991 10810 57 0,'5'-13'36'0,"-5"13"1"16,0 0-2-16,4 10-14 15,-23 8-13-15,0 20-1 16,-18 3-1-16,-5 18-4 15,-13 10 2-15,-8 15-3 16,-7 4 2-16,-2 3-3 16,5-4 2-16,9-9-2 15,13-9-1-15,15-18-1 16,21-14-5-16,9-37-29 15,40-13-2-15,7-28 0 16,24-11-1-16</inkml:trace>
  <inkml:trace contextRef="#ctx0" brushRef="#br0" timeOffset="55023.3244">7332 10743 96 0,'-8'24'41'0,"-23"13"0"15,-5 24-1-15,-22 8-30 16,1 8-8-16,-7 4 1 15,1 3-2-15,0-1 0 16,6-5-2-16,9-10 0 16,9-14-2-16,19-5-4 15,0-21-31-15,26-4-2 16,-6-24 0-16,35-4-1 0</inkml:trace>
  <inkml:trace contextRef="#ctx0" brushRef="#br0" timeOffset="55399.362">7711 11460 89 0,'-20'43'39'0,"-8"2"-1"16,-1 11 1-16,4 11-54 16,-5-12-23-16,13 0-1 15,3-13-1-15,14-12 0 16</inkml:trace>
  <inkml:trace contextRef="#ctx0" brushRef="#br0" timeOffset="57345.5566">8896 10951 31 0,'3'-12'33'16,"-3"1"1"-16,0 11 0 15,-4-15-12-15,4 15-14 16,-2 13 0-16,3 6 0 0,-6 4-2 16,5 12-4-16,-4 7 0 15,2 10-1-15,-2 8 1 16,-1 5-2-16,-2 5 2 15,1-1-2-15,1-6 1 16,0-6 1-16,-2-9-1 16,5-10 1-16,-1-10-1 15,5-14 0-15,-2-14 0 16,5-15 0-16,0-11 1 15,3-9-1-15,-3-10 0 16,2-7 0-16,-3-9-1 16,2-5 0-16,0-3 1 15,0 0 0-15,2 2 0 16,2 3 0-16,4 7-1 15,6 6 2-15,3 7-2 0,5 11 1 16,5 10-1-16,5 10 0 16,0 11 0-16,-2 7 0 15,-2 10 0-15,-3 8 0 16,-7 6-1-16,-9 8 1 15,-9 3 0-15,-9 5-2 16,-11 2 2-16,-8-4-1 16,-2 0 1-16,-5-4-1 15,0-5 1-15,3-9 0 16,2-4 0-16,6-6 0 15,6-6 0-15,12-9 1 16,0 0-1-16,14 0 0 0,5-1 0 16,7 1 0-16,4 6 1 15,3 5-1-15,1 8 1 16,1 9-1-16,-4 6 1 15,-2 7-1-15,-2 2-2 16,-4-7-5-16,15 3-30 16,-12-10 0-16,10-4-1 15,-3-17-2-15</inkml:trace>
  <inkml:trace contextRef="#ctx0" brushRef="#br0" timeOffset="57999.622">9668 11416 68 0,'0'0'37'15,"0"0"0"-15,15-10 0 16,-15 10-30-16,0 0-1 16,0 0-2-16,-5 22-1 15,2-5-1-15,-2 7 0 16,-2 4 0-16,1 4-1 15,-4 2 0-15,2-4 0 16,-3-3 0-16,3-4 0 16,0-5 0-16,3-6 0 15,5-12-1-15,0 0 1 0,0 0-1 16,0-18 1-16,5-5-1 15,3-5 0-15,-1-6 1 16,1-6-1-16,2-2 0 16,-1-4 0-16,2 2 0 15,2 3 0-15,1 4 0 16,0 6 0-16,3 9 0 15,2 4-1-15,1 10 1 16,0 8-1-16,1 8 1 16,-1 7 0-16,0 6-1 15,-6 1 1-15,-2 8-1 16,-4 2 1-16,-5 5 0 15,-7-3 0-15,-3 3 0 16,-5-1 0-16,-7-1 0 0,-2-5 0 16,-4-3 0-16,-2-1 0 15,0-4 0-15,0-1 2 16,0 1-1-16,1 4 1 15,3 4-2-15,1 5-1 16,1 8 1-16,3 9 0 16,2 1-1-16,4 1-4 15,11 6-5-15,-4-22-30 16,19-3 3-16,1-21-2 15,19-14 0-15</inkml:trace>
  <inkml:trace contextRef="#ctx0" brushRef="#br0" timeOffset="58246.6467">10318 11247 98 0,'0'0'42'16,"5"12"0"-16,-5-12-2 16,36-14-39-16,-10 5-1 15,11-1 0-15,6 1-3 16,-4-10-12-16,12 12-24 15,-8-4 1-15,3 7-1 16,-16-1-1-16</inkml:trace>
  <inkml:trace contextRef="#ctx0" brushRef="#br0" timeOffset="58408.6629">10386 11474 97 0,'-28'27'41'16,"8"-17"0"-16,20-10-1 15,22-5-37-15,14-17-3 16,25 4-13-16,5-16-25 15,14 5-1-15,-1-7-1 16,13 7-3-16</inkml:trace>
  <inkml:trace contextRef="#ctx0" brushRef="#br0" timeOffset="59755.7976">11544 11077 30 0,'0'0'31'16,"-1"-21"1"-16,1 5-9 15,0 16-9-15,0-16-2 16,0 16 1-16,0 0-4 15,0 19 0-15,-7-4-5 16,5 11 0-16,-7 5-2 16,-1 13-2-16,0 3 2 15,0 7-2-15,-3 3 1 16,6 1 1-16,-2-3-1 15,3-5 0-15,2-10 0 0,3-5 0 16,3-11 1 0,3-10-1-16,-5-14 0 0,12-13 0 15,-8-10 0-15,4-8-1 16,-2-10 1-16,2-6 0 15,0-7-1-15,-1-4 0 16,1 1 0-16,3-2-1 16,-2 3 2-16,5 3 0 15,3 6-1-15,3 6 1 16,2 6-1-16,2 7 1 15,-1 10-1-15,-4 7 2 16,-1 8-2-16,-5 6 1 16,-4 7-1-16,-8 6 0 15,-8 6 1-15,-6 4-2 0,-5 1 1 16,-6 3-1-16,-2-4 1 15,-2-3-3-15,7 3-3 16,-8-16-29-16,19 0-2 16,10-10 1-16,0 0-3 15</inkml:trace>
  <inkml:trace contextRef="#ctx0" brushRef="#br0" timeOffset="60462.8683">11952 11237 65 0,'0'15'36'15,"-5"2"-1"-15,1 2 1 16,-3-4-31-16,1 9-1 15,-7 1 0-15,4 5 1 16,-6-3-1-16,3 2-1 16,0-5 0-16,2-2-1 15,3-3 0-15,3-9-1 16,4-10 0-16,0 0 0 15,7-25-1-15,4 0 1 16,1-7-1-16,3-6 0 16,-1-2 1-16,0-3-1 15,-1 5 0-15,-3 3 0 16,-2 9 0-16,-1 4 0 15,2 9 0-15,3 6-1 0,3 6 1 16,4 2 0-16,6 3 0 16,7 0 0-16,8 0 0 15,5-1-1-15,-1 1 1 16,1-4 0-16,-2 1 0 15,-7 0 0-15,-6 0 0 16,-10 3 1-16,-20-4-1 16,9 15 1-16,-23-4-1 15,-4 7 1-15,-11 2 0 16,-1 7 0-16,-6-1 1 15,3 4-1-15,3-1 0 16,9-2-1-16,11-2 1 16,10-6 0-16,15-9-1 0,11-5 0 15,12-9 0-15,2-6 1 16,5-9-1-16,3-4 0 15,-5-7 0-15,-6-1 0 16,-13 0 1-16,-7 3-2 16,-13 2 1-16,-9 2-1 15,-6 9 1-15,-11 3-1 16,0 7 0-16,0 4 0 15,0 7-1-15,5 0-2 16,17 10-8-16,0-16-26 16,19 18 1-16,5-13 0 15,14 3-2-15</inkml:trace>
  <inkml:trace contextRef="#ctx0" brushRef="#br0" timeOffset="60822.9043">12819 11295 82 0,'-49'14'41'16,"4"9"-2"-16,-4-5 1 16,7 5-35-16,8 1-2 15,10-1 1-15,12-6-2 16,12-2 0-16,11-8-1 15,15-9 0-15,10-10 0 16,10-9-1-16,6-9 1 16,6-7-1-16,-3-8 1 15,-2 0-1-15,-8-2 0 0,-9 3 0 16,-11 7 1-16,-7 4-1 15,-12 12-1-15,-6 10 1 16,0 11 0-16,-25 10 0 16,7 14-1-16,-1 10 0 15,1 6-1-15,1 2-2 16,14 13-8-16,-6-14-26 15,20 8 0-15,3-15 0 16,13-1-1-16</inkml:trace>
  <inkml:trace contextRef="#ctx0" brushRef="#br0" timeOffset="61190.9411">13312 11217 71 0,'-10'8'37'0,"-5"3"-1"15,4 15 2-15,-7-1-32 16,5 5-2-16,1 1-1 16,5 3 0-16,2-4-1 15,10-4 0-15,5-7 0 16,6-9-1-16,2-7 0 15,9-10 0-15,3-8 0 16,3-5 0-16,1-9-1 16,-1-3 1-16,-4-2-1 15,-3 2 1-15,-6 6-1 16,-5 5 1-16,-8 7-1 15,-7 14 0-15,0 0 1 0,-14 10-1 16,4 10 0-16,-2 2-1 16,4 5-2-16,-1-4-4 15,19 12-22-15,-3-14-8 16,17-1 0-16,5-13-3 15</inkml:trace>
  <inkml:trace contextRef="#ctx0" brushRef="#br0" timeOffset="61423.9644">13956 11288 86 0,'-29'5'39'0,"1"11"1"15,-5-3 1-15,4 6-36 0,6 0-1 16,9 4-2-16,8-1 0 15,11-2-1-15,11-6 0 16,15-8-2-16,11-5-1 16,6-8-2-16,15-1-5 15,-7-22-20-15,11 6-10 16,-6-12 2-16,2 3-3 15</inkml:trace>
  <inkml:trace contextRef="#ctx0" brushRef="#br0" timeOffset="61589.981">14422 11115 74 0,'-27'16'37'15,"4"15"-1"-15,-9 8 2 16,4 10-32-16,-2 3-3 16,4 7-1-16,8-2-1 0,5-5-3 15,13 4-13-15,0-21-21 16,14-6 0-16,-4-17-3 15,9-10 2-15</inkml:trace>
  <inkml:trace contextRef="#ctx0" brushRef="#br0" timeOffset="61762.9983">14240 11220 88 0,'-17'-4'40'16,"2"-1"0"-16,15 5 1 15,15 8-34-15,17-6-4 0,16-1-3 16,8-4-5-16,22 6-32 15,-11-8-1-15,6 6-3 16,-15-7 0-16</inkml:trace>
  <inkml:trace contextRef="#ctx0" brushRef="#br0" timeOffset="62295.0515">11585 11883 48 0,'29'-1'34'15,"23"-5"2"-15,27-3 0 0,18-7-28 16,37 3 4-16,18-9-5 16,37 8 3-16,15-3-4 15,17 11 0-15,10 1-2 16,4 8 0-16,-6 9-5 15,-10-1-6-15,-7 4 2 16,-24-4-2-16,-19 0 2 16,-29-10-2-16,-22-3 3 15,-31-11-1-15,-17 1-3 16,-31-14-14-16,-16 5-11 15,-18-4 0-15,-18 2 0 16</inkml:trace>
  <inkml:trace contextRef="#ctx0" brushRef="#br0" timeOffset="62884.1104">12052 12207 71 0,'1'-14'39'15,"-1"14"0"-15,-5-20 0 16,5 20-32-16,-23-13-1 16,8 13-3-16,-8 2 0 15,-3 7-1-15,-3 5-1 16,0 6 1-16,-1 4-1 15,3 4 0-15,2 1 0 16,7 1 0-16,4-3-1 16,9-4 1-16,10-3-1 15,9-7 0-15,5-6 0 16,9-3 0-16,2-3 0 0,4-1 0 15,-3-1 0-15,-3 1 0 16,-8 2 0-16,-6 5 1 16,-10 5-1-16,-8 4 1 15,-9 4-1-15,-7 3 0 16,-3 1 0-16,-3-1-1 15,7-1-1-15,-3-9-5 16,21 4-7-16,1-17-25 16,18-14 0-16,8-7-2 15,19-3 3-15</inkml:trace>
  <inkml:trace contextRef="#ctx0" brushRef="#br0" timeOffset="63217.1437">12429 12211 78 0,'0'-12'39'16,"0"12"-1"-16,-26 11-1 15,5 4-32-15,4 2-1 16,-1 8-1-16,3 2 0 16,6 4 0-16,-2-2-1 15,11 2 0-15,4-4-1 16,6-3 1-16,4-7-1 15,8-6 1-15,5-7-2 16,3-9 1-16,1-5 0 16,2-9-2-16,-4-3 2 15,0-4-1-15,-2-3 0 16,-6 0 0-16,-3 3 0 15,-6 5 0-15,-4 5-1 0,-3 5 0 16,-5 11-1-16,0 0-1 16,-2 26-1-16,-5-12-6 15,14 18-20-15,-12-11-10 16,12 8 3-16,0-10-3 15</inkml:trace>
  <inkml:trace contextRef="#ctx0" brushRef="#br0" timeOffset="63751.1971">13049 12213 69 0,'-14'-3'38'15,"0"8"-2"-15,-2 13 0 16,-5-3-30-16,6 12-2 0,-3-5 0 15,1 8-1-15,1-3 0 16,7-1-1-16,2-5 0 16,6-5 0-16,4-6-1 15,-3-10 0-15,22-2 0 16,-3-8 0-16,2-8-1 15,1-5 0-15,1-3 1 16,-2-3-1-16,-3-2 0 16,-4 4 0-16,-2 2 0 15,-5 7 0-15,-3 3 1 16,-4 15-1-16,0 0 0 15,0 0 0-15,0 0 1 0,10 22-1 16,-6-5 0 0,6 0 0-16,0 2 0 0,4-4 1 15,4-4 0-15,8-4 1 16,1-7 0-16,4-5 0 15,0-10 0-15,4 0 0 16,-3-8 0-16,3-2-1 16,-4 0 0-16,-5 2-1 15,-2 1 0-15,-5 4 0 16,-5 11 0-16,-3 9 0 15,-6 10-1-15,-6 10 0 16,-2 8-1-16,-6 0-3 16,10 15-17-16,-12-11-18 15,12 1 1-15,-2-14-2 16,14-3 0-16</inkml:trace>
  <inkml:trace contextRef="#ctx0" brushRef="#br0" timeOffset="64504.2724">15444 11706 82 0,'0'0'41'15,"-4"23"-2"-15,-2 2-2 16,-12 0-34-16,4 5-5 15,8 10-9-15,-3-12-28 16,10 0 2-16,2-12-4 16,11-11 2-16</inkml:trace>
  <inkml:trace contextRef="#ctx0" brushRef="#br0" timeOffset="65324.3544">16095 11183 56 0,'0'0'34'16,"-4"-18"1"-16,4 18 0 15,-11-15-27-15,11 15-2 16,-12-1-1-16,12 1-1 15,-9 23 0-15,6 2-1 16,-5 6-1-16,4 12-1 16,-2 5 1-16,-1 9-1 15,-2 2 0-15,0 1 1 16,1-5-1-16,-1-7 3 15,1-7-3-15,2-11 2 16,2-12-1-16,4-18 0 16,0 0-1-16,5-24 0 0,5-12 0 15,0-10-2-15,3-12 2 16,1-10-3-16,-2-9 2 15,2-6-1-15,-3-2 2 16,3 3 1-16,-4 2-1 16,-1 8 1-16,4 9-1 15,0 11 1-15,1 14-1 16,1 13 1-16,3 12-2 15,3 12-1-15,5 9 1 16,0 8 0-16,2 9 0 16,3 5 0-16,2 3-1 15,-2 1-2-15,-7 2 2 16,-2 0-1-16,-8 2 1 15,-10-3-1-15,-10-3 1 0,-13-1-1 16,-9-5 2-16,-11-4 0 16,-6-3 0-16,-2-5 1 15,-2-5-1-15,5-3-1 16,6-4 1-16,4-3 0 15,12 0-1-15,8-1 1 16,14 2-1-16,0 0 0 16,14-8-2-16,4-2-9 15,16 9-24-15,-6-5 0 16,10 5-4-16,-3-6 2 15</inkml:trace>
  <inkml:trace contextRef="#ctx0" brushRef="#br0" timeOffset="65789.4009">16246 11307 52 0,'-14'-13'35'0,"14"13"0"15,-5-10 1-15,5 10-26 16,1-11-2-16,-1 11-2 15,8-15 1-15,-8 15-2 16,13-7-1-16,-13 7-1 16,20 11 0-16,-9 5-1 15,3 5 0-15,2 6 0 16,-1 7-1-16,1 5 1 15,1 2-2-15,-1 2 1 16,0-1-2-16,0-7-1 16,4 2-5-16,-7-15-25 15,12 1-5-15,-8-12-2 16,10-2 0-16</inkml:trace>
  <inkml:trace contextRef="#ctx0" brushRef="#br0" timeOffset="66508.4728">16695 11572 67 0,'0'0'37'16,"-4"-12"-1"-16,4 12 1 0,0 0-32 15,-15-7-1-15,15 7-1 16,-8 19 0-16,5-3 0 16,-4 6-2-16,1 2 2 15,-2 4-2-15,2 3 1 16,-2-1 0-16,2 0-3 15,0-6 2-15,2-3-1 16,0-5 1-16,4-3-3 16,0-13 3-16,0 0-1 15,12-13 1-15,-3-3 1 16,1-6-2-16,1-6 2 15,-1-4-2-15,4-5 1 0,0 1-1 16,0-1-2-16,0 3 2 16,-3 3 0-16,6 4 0 15,-4 8 0-15,1 7 0 16,1 7-1-16,-1 9 1 15,-1 3 0-15,0 9 0 16,-2 1-1-16,1 5 1 16,-5-1 0-16,-1 3 0 15,-4-1 0-15,-3 0 0 16,-4-2 1-16,-4 0-1 15,-5-4 2-15,-1-2-2 16,-3-3 2-16,-1-3-2 16,-2-3 1-16,-1-2 0 15,4 0-1-15,-1 0 0 16,3 7 0-16,-2 2 1 0,5 5-3 15,-4 7 2-15,3 7-2 16,-2 8 2-16,2 2-2 16,0 6 2-16,3-2-2 15,4 1-1-15,-4-8-3 16,20 6-26-16,-14-17-5 15,11-3 0-15,-3-14-2 16</inkml:trace>
  <inkml:trace contextRef="#ctx0" brushRef="#br0" timeOffset="67035.5255">17416 11424 80 0,'0'11'39'0,"13"-8"0"16,1-9 0-16,13-3-32 16,-1 4-7-16,4-3-6 15,17 10-30-15,-16-4 0 16,0 10-1-16,-12-1-2 0</inkml:trace>
  <inkml:trace contextRef="#ctx0" brushRef="#br0" timeOffset="67194.5414">17457 11668 77 0,'-30'27'41'15,"11"1"1"-15,9-12-2 16,18 1-17-16,12-14-21 16,13-8-5-16,20-1-3 15,-2-12-32-15,17 6 0 16,-5-8-2-16,7 5-1 15</inkml:trace>
  <inkml:trace contextRef="#ctx0" brushRef="#br0" timeOffset="69034.7254">18320 11167 78 0,'0'0'37'0,"-6"-17"0"16,6 17-2-16,-15 11-31 16,7 8-1-16,0 8 0 15,2 14 0-15,0 7-2 16,2 8 0-16,5 4-3 15,3-4-3-15,16 5-13 16,-3-18-19-16,18-9 2 16,2-17-3-16,13-9 2 15</inkml:trace>
  <inkml:trace contextRef="#ctx0" brushRef="#br0" timeOffset="69418.7638">18927 11136 72 0,'-11'-24'37'16,"-14"4"1"-16,-2 13-1 15,-11 6-24-15,3 9-10 16,2 5-1-16,5 10 0 16,5 2-1-16,9 6 1 15,9 3-2-15,10 3 1 16,13-5 0-16,11 3 0 15,8-3-1-15,6-1 1 16,-1 1-1-16,-1 1 1 16,-6 1-1-16,-10 1 0 15,-10 1 0-15,-15-3 1 16,-12-1-1-16,-6-5 0 0,-9-8 0 15,-3-8 0-15,1-12 0 16,4-13-1-16,7-16 1 16,8-13 0-16,12-13-1 15,12-9 0-15,14-4 1 16,8-1-2-16,5 6-1 15,0 0-6-15,13 22-28 16,-13 5 1-16,4 20-2 16,-15 5 0-16</inkml:trace>
  <inkml:trace contextRef="#ctx0" brushRef="#br0" timeOffset="69680.79">19525 11156 83 0,'-28'16'38'0,"2"14"-2"16,-11 1 0-16,-2 16-32 15,-6 7-2-15,2 6 1 16,1 3-1-16,4-2-1 15,8-5-1-15,7-10-2 16,12-7-3-16,7-24-8 16,19-4-23-16,1-20-1 15,13-8 1-15,-5-14-1 16</inkml:trace>
  <inkml:trace contextRef="#ctx0" brushRef="#br0" timeOffset="69824.8044">19309 11408 79 0,'-14'-29'37'16,"2"17"-1"-16,-8-5-3 15,9 21-24-15,0-2-2 16,13 13-2-16,9-2-3 15,11 0-1-15,16 0-5 16,7-11-8-16,23 7-25 16,2-14 1-16,13 4-2 15,-6-8 0-15</inkml:trace>
  <inkml:trace contextRef="#ctx0" brushRef="#br0" timeOffset="70214.8434">20124 11144 91 0,'-25'-14'39'15,"-11"-1"1"-15,6 12-2 16,-10 5-34-16,8 7 1 16,-4 5-2-16,7 10 1 15,1 6-2-15,4 5 1 16,10-1-1-16,9-1-1 15,8-3 1-15,9-11-1 16,13-7-1-16,9-11 1 16,5-14-1-16,5-7 0 15,1-9 0-15,1-7 0 16,-5-4 1-16,-3 2-1 15,-7 0 1-15,-6 6-2 16,-10 9 3-16,-3 7-2 0,-12 16 0 16,0 0 0-16,-11 34 0 15,-4 3 0-15,0 12-1 16,-6 10 0-16,5 7-4 15,-2 2 0-15,12 10-16 16,-13-16-18-16,18 6 1 16,-8-16 0-16,9 4-4 15</inkml:trace>
  <inkml:trace contextRef="#ctx0" brushRef="#br0" timeOffset="70537.8757">18150 12069 89 0,'0'0'40'16,"16"6"2"-16,35-9-3 15,23-12-36-15,37-5-1 16,33-4-1-16,27-7 0 15,28-3 1-15,17-7 2 16,18 0-5-16,3-2-1 16,0 6-5-16,-35-6-24 15,-10 13-8-15,-37 1 1 0,-32 14-1 16</inkml:trace>
  <inkml:trace contextRef="#ctx0" brushRef="#br0" timeOffset="71086.9306">18708 12429 81 0,'-13'-13'39'15,"13"13"-3"-15,-26-2 2 16,21 18-36-16,-9 11-1 15,4 12-2-15,-2 8 1 16,4 9-1-16,3 3-3 16,2-4-6-16,16 3-26 15,2-16 0-15,14-8-1 16,6-16 0-16</inkml:trace>
  <inkml:trace contextRef="#ctx0" brushRef="#br0" timeOffset="71500.972">19300 12316 86 0,'-28'-13'37'0,"-6"18"0"16,-13 4 1-16,1 15-34 15,-4 4-2-15,8 9 1 16,7-1-1-16,12 4-1 15,14-5 0-15,15-3-1 16,16-8 0-16,16-5-1 16,15-6 1-16,9-5-1 15,3-1 1-15,2 1 0 16,-8 0 1-16,-7 4-1 0,-15 4 0 15,-17 5 0-15,-18 5 0 16,-16 3 1-16,-13-1 0 16,-13 0-1-16,-6-4 1 15,-4-7 1-15,2-10-2 16,7-11 1-16,7-13 0 15,12-15-1-15,17-12 0 16,11-8 1-16,16-7-2 16,6-2 0-16,10 5-4 15,-3-9-10-15,14 20-22 16,-12 0-1-16,2 20-1 15,-10-2 0-15</inkml:trace>
  <inkml:trace contextRef="#ctx0" brushRef="#br0" timeOffset="71717.9937">19741 12241 93 0,'-13'24'40'15,"-9"1"-1"-15,5 13 1 16,-4 5-38-16,4 4 0 15,3 5 0-15,5 3-2 16,-1 3 0-16,6-4-2 16,8 2-2-16,0-16-7 15,13 0-26-15,-10-17-1 16,11-2-1-16,-18-21 0 15</inkml:trace>
  <inkml:trace contextRef="#ctx0" brushRef="#br0" timeOffset="71883.0102">19580 12570 86 0,'-14'-8'37'0,"0"-5"1"16,14 13-1-16,12-9-34 16,10 4 1-16,14-5-5 15,2-6-4-15,19 11-30 16,-1-9 0-16,8 7-2 15,-3-9-1-15</inkml:trace>
  <inkml:trace contextRef="#ctx0" brushRef="#br0" timeOffset="72243.0462">20247 12259 96 0,'-27'-1'40'16,"-14"-3"0"-16,5 16 0 15,-12 11-35-15,9 0-2 16,5 3 0-16,6 7 0 15,6 0-1-15,9 4 0 16,8-8-1-16,11-1 1 16,10-13-2-16,11-8 1 15,8-13-1-15,6-8 0 16,4-8 1-16,0-8-2 15,-6-2 2-15,0-2-1 16,-7 5 1-16,-8 4-2 16,-10 9 2-16,-14 16-1 0,0 0 0 15,-9 31 1-15,-10 8-1 16,-2 9 0-16,-3 8-2 15,1 5-1-15,5 4-3 16,-1-17-14-16,25 4-19 16,-4-24-4-16,21-7 1 15,5-24-2-15</inkml:trace>
  <inkml:trace contextRef="#ctx0" brushRef="#br0" timeOffset="72657.0876">21152 11560 86 0,'15'-1'37'0,"5"-5"-3"16,7 1-2-16,7 3-44 15,-1-6-24-15,8 6 2 16,-9 0-3-16,-3 8 2 15</inkml:trace>
  <inkml:trace contextRef="#ctx0" brushRef="#br0" timeOffset="72830.1049">21143 11843 101 0,'-22'26'41'0,"5"-10"0"0,17 1-5 16,0-17-33-16,26-5-2 15,16 0-5-15,3-18-21 16,16 12-14-16,-3-9 3 15,7 6-5-15,-7-4 4 16</inkml:trace>
  <inkml:trace contextRef="#ctx0" brushRef="#br0" timeOffset="76269.4488">22210 10928 99 0,'-14'13'36'16,"10"10"-1"-16,-7 6-1 16,2 14-35-16,-1 6 1 15,7 8-2-15,1 3 1 0,-1-4-5 16,16 6-10-16,-5-18-20 15,12-8 2-15,2-19-3 16,10-9 2-16</inkml:trace>
  <inkml:trace contextRef="#ctx0" brushRef="#br0" timeOffset="76627.4846">22814 10805 76 0,'-27'6'37'0,"2"19"0"15,-12 13-1-15,0 26-17 16,-13-3-15-16,9 10-2 0,-1 6 0 16,10 4 0-16,7-6-2 15,9-3 0-15,14-15 0 16,16-11 1-16,10-12 0 15,8-16-1-15,5-15 1 16,2-13-1-16,1-10 1 16,-5-8 0-16,-6-5 0 15,-9-2 0-15,-8-1 0 16,-8 5-1-16,-12 6 1 15,-10 4-1-15,-8 9 0 16,-6 9-1-16,0 5-1 16,-2-2-5-16,19 12-28 15,-7-15-3-15,22 3 0 0,0 0-2 16</inkml:trace>
  <inkml:trace contextRef="#ctx0" brushRef="#br0" timeOffset="76984.5203">23037 10951 80 0,'-11'-4'38'0,"11"4"0"16,0 0-1-16,20-5-14 15,2-2-19-15,4 3-2 16,1 1 1-16,5 3-1 16,-4 3 0-16,-2 11-1 0,-6 1-1 15,-7 6-1-15,-13 6 0 16,-10 6 0-16,-10 7 1 15,-7 2-2-15,-9 7 2 16,-3-5-2-16,1-3 2 16,8-2 0-16,4-8 0 15,15-10 0-15,11-21 0 16,27 4 0-16,18-19-2 15,14-13-3-15,19 7-30 16,-8-10-4-16,8 9 0 16,-11-1-1-16</inkml:trace>
  <inkml:trace contextRef="#ctx0" brushRef="#br0" timeOffset="77336.5555">22131 11749 80 0,'0'0'39'0,"14"-6"0"15,20-4 2-15,29 9-24 0,14-9-11 16,20-2-3-16,18-3 1 15,19-1-3-15,13-2 1 16,4-1-4-16,-2 0 1 16,-11 0-2-16,-11 8-5 15,-23-9-30-15,-16 15-2 16,-30-5-1-16,-17 11 0 15</inkml:trace>
  <inkml:trace contextRef="#ctx0" brushRef="#br0" timeOffset="78125.6344">22429 12019 92 0,'14'-6'37'15,"2"-6"0"-15,14 10-6 16,-2-9-28-16,7 3-1 15,-4 3 1-15,-1 9-1 16,-8 6 0-16,-12 13 0 16,-14 11-1-16,-12 14 1 15,-16 8 0-15,-8 9 1 16,-3 4-1-16,-1 2 1 15,6-7-1-15,10-4-1 0,15-11 0 16,20-17-1-16,22-18 0 16,18-15-2-16,24-13-3 15,7-25-24-15,18 0-9 16,-2-16-1-16,5 2-1 15,-13-8 0-15</inkml:trace>
  <inkml:trace contextRef="#ctx0" brushRef="#br0" timeOffset="78418.6637">23032 12048 80 0,'-16'2'41'15,"16"-2"-3"-15,0 0 2 0,30-5-23 16,5-8-14-16,11-3-1 15,6 1 0-15,5 3 0 16,-4 5 0-16,-3 4 0 16,-10 8-1-16,-9 10 0 15,-13 10 0-15,-13 14 0 16,-14 13-1-16,-10 10 2 15,-10 7-1-15,-3 9 0 16,-2 0-2-16,0-2-2 16,12 5-12-16,0-26-24 15,17-3-2-15,6-22-2 16,20-6 0-16</inkml:trace>
  <inkml:trace contextRef="#ctx0" brushRef="#br0" timeOffset="79073.7292">21224 14170 75 0,'0'0'39'15,"15"2"-1"-15,5-11-1 16,19-8-39-16,9 6-32 15,-2-12-2-15,7 6-2 0,-6-5 2 16</inkml:trace>
  <inkml:trace contextRef="#ctx0" brushRef="#br0" timeOffset="79216.7435">21329 14379 71 0,'-49'57'40'0,"15"0"-1"16,10-21-1-16,26-17-30 15,20-15-11-15,21-27-33 16,36-9-1-16,11-21-2 15,19-2 0-15</inkml:trace>
  <inkml:trace contextRef="#ctx0" brushRef="#br0" timeOffset="80888.9107">22556 13525 48 0,'-9'-25'38'16,"7"10"-1"-16,-8 3 0 15,6 23-12-15,-14 3-18 16,8 14-1-16,-5 14-2 15,2 11-1-15,-1 6-2 16,1 7 0-16,3 0-2 16,4-6-2-16,11 1-7 15,-1-22-28-15,21-8 0 16,3-22 0-16,13-9 0 0</inkml:trace>
  <inkml:trace contextRef="#ctx0" brushRef="#br0" timeOffset="81272.9491">23051 13338 60 0,'-16'-18'38'16,"-13"3"-1"-16,3 16 1 15,-11-3-15-15,8 15-18 16,0 4-3-16,7 5-1 15,7 0 0-15,10 4-1 16,15 2 1-16,8-3-1 16,11 4 0-16,9-1 0 0,9 2 0 15,1 4 0-15,1 2 0 16,-5 4 0-16,-10 2-1 15,-9 1 1-15,-11 2-1 16,-14-2 2-16,-12-3-2 16,-11-8 2-16,-10-9-1 15,0-12 1-15,-1-14-1 16,2-14 1-16,13-18 0 15,7-14-1-15,14-11 0 16,13-10-1-16,15 0-1 16,6-10-11-16,14 23-24 15,-5-3 0-15,6 23-2 16,-8 9 0-16</inkml:trace>
  <inkml:trace contextRef="#ctx0" brushRef="#br0" timeOffset="81640.9859">22158 14487 75 0,'0'0'40'0,"29"-2"-1"15,29-11 0-15,18-14-36 16,32-11-1-16,25-8-1 15,18-3-3-15,17 1-8 16,-6-9-27-16,2 13 0 16,-22-2 0-16,-19 18-2 15</inkml:trace>
  <inkml:trace contextRef="#ctx0" brushRef="#br0" timeOffset="82459.0677">22665 14708 54 0,'0'0'38'16,"9"-17"-2"-16,21-6 0 15,12-15-20-15,17-2-14 16,12-4 1-16,5 3-1 15,-4 9 0-15,-8 10-1 16,-17 20 0-16,-17 18 1 16,-24 16-2-16,-20 16 2 15,-22 10-2-15,-9 4 1 16,-3-2 0-16,4-5-1 0,9-14 1 15,20-12-1 1,18-15 1-16,30-14-1 0,18-13 2 16,17-5 0-16,2-3-1 15,-3 7 2-15,-12 5-1 16,-16 11 0-16,-26 12 0 15,-24 15 0-15,-25 11-1 16,-18 8-1-16,-10-2 1 16,0-2-3-16,10-4-1 15,6-11-3-15,30 0-32 16,0-24-2-16,30-2-1 15,4-16-2-15</inkml:trace>
  <inkml:trace contextRef="#ctx0" brushRef="#br0" timeOffset="82881.1099">21214 16188 66 0,'0'0'40'15,"10"9"-1"-15,17-22 0 16,17 2-38-16,12-23-3 15,17-11-7-15,17 9-28 16,-7-9-1-16,-3 19-1 16,-22 3 0-16</inkml:trace>
  <inkml:trace contextRef="#ctx0" brushRef="#br0" timeOffset="83040.1258">21427 16429 53 0,'-59'79'37'16,"9"-22"0"-16,28-7-1 15,11-24-27-15,35-24-8 16,27-22-2-16,25-23-5 15,27-3-27-15,-2-16-2 16,9-4-2-16,-8-9 0 16</inkml:trace>
  <inkml:trace contextRef="#ctx0" brushRef="#br0" timeOffset="83423.1641">22411 15766 52 0,'0'-13'37'16,"0"13"-1"-16,-14 9-7 16,3 26-19-16,-20 6-1 15,-1 26-4-15,-7 13-1 16,1 20-1-16,-3 10-1 15,9 5-1-15,4-3 1 16,11-8-2-16,10-11 1 16,12-19 0-16,14-18-1 15,9-20 0-15,5-22 1 16,6-19-1-16,-2-16 0 15,-1-12 0-15,-11-13 0 16,-10-6-1-16,-11-2 0 0,-14-1 0 16,-13 2 0-16,-9 7-1 15,-9 9 0-15,-6 8 0 16,1 14-2-16,2 2-4 15,19 18-28-15,-1-6 0 16,24 12-3-16,2-11 1 16</inkml:trace>
  <inkml:trace contextRef="#ctx0" brushRef="#br0" timeOffset="84623.2841">22605 16754 29 0,'0'0'36'15,"23"-7"1"-15,-1-7-1 16,17 10-19-16,4-16-15 0,8-2 1 16,8-5 0-16,10 2 0 15,0-4-1-15,6 5 1 16,1 0-1-16,0 3-1 15,-7 7 0-15,-9 4 0 16,-10 9-1-16,-10 4 0 16,-13 5 0-16,-12 2 1 15,-15-10-1-15,3 18 0 16,-3-18 0-16,-17 9 1 15,3-10-1-15,-1-2 1 16,-2-5-1-16,-2-4 1 16,-3-2-1-16,-1-4 1 15,-7-3-1-15,-2-1 0 16,-5-3 1-16,-4-2 1 0,-2-4-2 15,-1-2 2-15,-6-9-1 16,5-4 0-16,2-6 0 16,6-7 1-16,6-8-1 15,6-2-1-15,10-6 1 16,9 0-1-16,10 3 1 15,8 4 1-15,7 4-2 16,7 4 2-16,7 7-2 16,7 6 2-16,5 5-2 15,5 4 2-15,6 8-2 16,1 3 1-16,5 5-1 15,-1 5 0-15,-2 6 0 16,-3 8 0-16,-4 4 0 16,-7 6 0-16,-7 2 0 0,-2 5 1 15,-6 1-1-15,-3 1 1 16,-3 0-1-16,1 1 1 15,-2-2-1-15,0-1 0 16,1-1 1-16,2 0-1 16,0 0 0-16,3 1 0 15,-3 2 0-15,-1 3 0 16,-4 2 1-16,2 2-2 15,-5 4 1-15,-4 2-1 16,-4 2 1-16,-3 5-1 16,0 0 1-16,-3 0-1 15,2-2 1-15,-2 3 0 16,0-2 0-16,-1-2 0 15,0 3-1-15,-2-3 1 0,-2 4 0 16,0 2 0-16,-4 4 0 16,-3 0 0-16,0 1 0 15,-3-2-1-15,1 0 1 16,0-2-1-16,-1-3 1 15,1-6-1-15,2-2 1 16,-1-2 0-16,1-7 0 16,3 1 0-16,1-7 1 15,3-1-1-15,1-13 1 16,6 10 0-16,-6-10 0 15,21-4 0-15,-5-1 0 16,2-2 1-16,2 0 0 16,5-1-1-16,1 2 1 0,4-2-1 15,2 4 0-15,4 1-1 16,7-2 1-16,1 1-1 15,9-1 0-15,0-3-2 16,7 8-3-16,-11-13-13 16,12 22-23-16,-21-11 0 15,3 16-2-15,-16-5-1 16</inkml:trace>
  <inkml:trace contextRef="#ctx0" brushRef="#br0" timeOffset="84776.2994">24963 16740 79 0,'0'0'44'0,"0"0"-3"16,1-11-2-16,2-12-46 0,13 2-31 16,-11-15-3-16,10 2-3 15,1-9 3-15</inkml:trace>
  <inkml:trace contextRef="#ctx0" brushRef="#br0" timeOffset="89072.729">16053 7538 87 0,'-9'-11'38'16,"9"11"-2"-16,-25-5 2 15,16 13-26-15,-19 9-11 16,-2 11 0-16,-4 11-1 0,-4 12 2 15,-2 9-1-15,4 7 1 16,1 5 0-16,12 1 0 16,9-6 0-16,14-6-1 15,13-10 1-15,15-12-2 16,11-15 1-16,11-11-1 15,3-15 1-15,0-13-1 16,-3-12 0-16,-10-4 1 16,-12-6-1-16,-15-1 1 15,-19 2-1-15,-14 4 0 16,-16 2-1-16,-11 8 1 15,-4 6 0-15,-2 4-1 16,8 6 0-16,4 0-3 16,25 14-11-16,5-8-23 15,29 4-1-15,12-4 0 0,22 3 0 16</inkml:trace>
  <inkml:trace contextRef="#ctx0" brushRef="#br0" timeOffset="90004.8222">16403 8066 104 0,'-21'4'38'15,"9"6"4"-15,1-10-3 16,11 0-33-16,0 0-2 0,10-6-2 16,2 2 1-16,9-2-2 15,3 0 1-15,6-2-2 16,5 2 1-16,4-2-2 15,3 4 1-15,1-1 1 16,0 2-1-16,-4-1 0 16,-3-2 0-16,-3 3 0 15,-5-2 1-15,-5 2-1 16,-8-2 0-16,-15 5 1 15,14-9-1-15,-14 9 0 16,-9-9 1-16,-4 3-1 16,-3-1 1-16,-6 0-1 15,-3-6 0-15,-2 0 0 16,0-6 0-16,0-4 0 0,0-6 0 15,4-5-1-15,8-5 1 16,-2-3 0-16,11-1 0 16,0 1 0-16,3 0 0 15,7 5 0-15,-2 4 1 16,9 3-1-16,-3 4 0 15,7 5 0-15,3 2 1 16,7 1-1-16,5 3 0 16,6 1 1-16,3 1-1 15,3 4 0-15,-1 0 0 16,2 2 0-16,-3 1 0 15,-2 3 0-15,-2 0 0 16,-3 4-1-16,-4 1 1 16,2 0 0-16,-4 1 0 15,0 3 0-15,-4 0 1 0,1 0-1 16,0-1 0-16,-1 2 0 15,-3 3 0-15,0-2 0 16,-1 1 0-16,-2 2 0 16,-1 2 0-16,0 1 0 15,-5 1 0-15,1 2 0 16,-5 2 0-16,-3 4 0 15,-3-3 0-15,-4 7 1 16,-4-1-1-16,-5 4 0 16,-5 4 1-16,-5 2 0 15,-3 1-1-15,0-1 1 16,-1 2 0-16,2-4 1 0,6-1-2 15,5-6 0-15,10-3 0 16,12-7 0-16,11-4 0 16,12-7 0-16,12-5 0 15,8-6 0-15,8-2 0 16,2-4 0-16,4-2 0 15,-4-4 0-15,3 5-9 16,-16-9-8-16,7 17-10 16,-27-14-10-16,8 13-6 15,-10-5-2-15,6 7 3 16</inkml:trace>
  <inkml:trace contextRef="#ctx0" brushRef="#br0" timeOffset="90162.838">17999 7920 132 0,'-22'4'44'0,"3"9"0"16,-8-15-9-16,27 2-35 15,-18-6 0-15,9-5-6 16,9 11-12-16,0 0-9 16,0 0-16-16,0 0-2 15,19 10-1-15,-13 1 3 16</inkml:trace>
  <inkml:trace contextRef="#ctx0" brushRef="#br1" timeOffset="96319.4536">835 13406 65 0,'-11'-14'38'0,"11"14"-1"16,-12-11 0-16,12 11-33 15,2 17-1-15,0 10 1 16,0 11-2-16,0 15 1 15,-1 15-1-15,1 13 0 16,-1 4-2-16,1 7 2 16,0-5-2-16,-1-10 0 15,4-12 0-15,4-17 0 0,-1-20 0 16,5-22-1-16,2-23 1 15,1-21 0-15,3-19 1 16,-1-14 0-16,-3-12 0 16,-2-11 0-16,-6-8 0 15,0 1 0-15,-2 1 0 16,-3 3-1-16,2 11 0 15,0 10 0-15,4 9 1 16,4 15-1-16,11 14 1 16,2 14-2-16,7 14 2 15,3 12-1-15,0 11 0 16,3 10 0-16,0 8 0 15,-5 8 0-15,-9 4 0 0,-3 6 1 16,-11 3-1-16,-7 1 0 16,-11 0 0-16,-7-2 0 15,-6-1 1-15,-7-3 0 16,-2-4 0-16,1-4 0 15,1-7 0-15,6-2 0 16,4-3 1-16,12-2-1 16,5-2 0-16,11 0 0 15,6 3 0-15,8-2-1 16,8 1 1-16,9 3-2 15,3-1-1-15,3-5-1 16,9 1-2-16,-3-10-6 16,18 4-26-16,-18-14-1 15,12 1 0-15,-16-14-2 0</inkml:trace>
  <inkml:trace contextRef="#ctx0" brushRef="#br1" timeOffset="96498.4715">1839 13763 81 0,'-11'-8'39'0,"-13"1"-1"16,7 21 1-16,-13 5-34 15,13 11-2-15,-3 7-1 16,7 6 0-16,5 4-2 16,7 2-2-16,3-1-1 15,5-13-7-15,16 3-28 16,-11-22 1-16,12-5-3 15,-10-19-1-15</inkml:trace>
  <inkml:trace contextRef="#ctx0" brushRef="#br1" timeOffset="96665.4882">1684 13668 74 0,'-23'-40'39'0,"17"13"-1"16,8 1 1-16,27 5-32 16,6 3-2-16,17 0-2 15,15 0-3-15,12-10-7 16,22 7-30-16,-4-7 0 15,3 1-2-15,-10-1-1 16</inkml:trace>
  <inkml:trace contextRef="#ctx0" brushRef="#br1" timeOffset="96853.507">2366 13465 87 0,'-26'31'40'0,"0"-17"1"15,25 1-1-15,1-15-37 16,31-2-2-16,10-12 0 15,9-3-3-15,6-2-3 16,-5-6-26-16,8 12-8 16,-16-2 2-16,-3 15-4 15</inkml:trace>
  <inkml:trace contextRef="#ctx0" brushRef="#br1" timeOffset="97003.522">2444 13754 86 0,'-28'31'40'0,"8"-21"0"0,20-10 0 16,0 0-36-16,37-28-3 15,3 4-4-15,0-10-33 16,23 8-3-16,-6-7 0 16,12 12-3-16</inkml:trace>
  <inkml:trace contextRef="#ctx0" brushRef="#br1" timeOffset="97867.6084">3679 13183 59 0,'6'-20'36'16,"-6"20"-1"-16,0 0-1 16,-9 35-31-16,6 13 1 15,-3 17-2-15,6 16 0 16,-2 10-2-16,2 8 1 15,7-4-2-15,6-7-1 16,12-5-26-16,3-23-8 16,16-17 1-16,1-24-1 15</inkml:trace>
  <inkml:trace contextRef="#ctx0" brushRef="#br1" timeOffset="98235.6452">4172 13212 85 0,'-7'-11'39'0,"7"11"-1"16,28-11 2-16,0-1-38 15,15 3 0-15,4 0 0 16,5 3-1-16,-2 1 1 15,-3 11 0-15,-10 9-2 16,-14 13 1-16,-16 11-2 16,-13 13 2-16,-15 9-1 15,-9 9 1-15,-9 3-1 16,-1-2 1-16,2-7-1 15,6-10 1-15,10-11-1 0,12-14 1 16,15-19-1-16,15-15 0 16,15-12 0-16,12-12-3 15,14 0-2-15,3-17-18 16,16 16-17-16,-8-7 0 15,5 15-2-15,-6 1 1 16</inkml:trace>
  <inkml:trace contextRef="#ctx0" brushRef="#br1" timeOffset="99020.7237">5032 13749 68 0,'-19'8'39'16,"10"5"-1"-16,9-13 0 15,0 0-33-15,0 0 0 16,28-5-2-16,0-4 0 16,12 1-1-16,8-5 1 15,8 2-2-15,5-4 1 16,1 2-2-16,0 0 1 15,-3 2-1-15,-6 3 0 16,-8 2 1-16,-14 2-1 16,-7 1 1-16,-13-2-1 0,-11 5 1 15,-7-18 0-15,-7 2-1 16,-9-8 1-16,-7-3-1 15,-7-6 1-15,-6-8-1 16,-7-3 0-16,0-2 1 16,-3-3 0-16,1-2 0 15,5-2 0-15,5 1 0 16,6-1 0-16,14 0-1 15,9 4 1-15,13 1-1 16,14 3 0-16,10 2 0 16,15 5 0-16,10 1-1 15,9 6 2-15,8 5-1 16,5 6 0-16,3 3 0 15,-1 7 0-15,-1 6 0 0,-6 5 0 16,-7 11 0-16,-4 5 0 16,-10 7 1-16,-7 6-1 15,-10 9 0-15,-9 6 0 16,-7 4 0-16,-11 4 1 15,-8 2 0-15,-7-1-1 16,-5 5 1-16,-6-1-1 16,0-6 1-16,1-4-1 15,4-5 1-15,4-5-1 16,7-7 0-16,13-8 1 15,10-9-1-15,10-6 0 16,13-8 0-16,8-5 1 16,13-3-1-16,6-1-1 15,4-4-1-15,2 3-1 16,-6-4-6-16,12 15-21 0,-20-13-11 15,3 5 0-15,-14-9-2 16</inkml:trace>
  <inkml:trace contextRef="#ctx0" brushRef="#br1" timeOffset="99241.7458">6819 12974 88 0,'-10'9'43'16,"-10"-5"1"-16,7 14-1 15,-6 4-37-15,6 5-3 16,4 6-1-16,3 13 0 16,0 7-2-16,5 7 0 0,1 6-2 15,1-3-2-15,7 8-6 16,-9-21-26-16,17 5-5 15,-7-24-2-15,10-7-1 16</inkml:trace>
  <inkml:trace contextRef="#ctx0" brushRef="#br1" timeOffset="99549.7766">6656 13246 65 0,'-9'27'45'15,"9"-27"-2"-15,-6 19 1 16,6-19-15-16,0 0-25 16,26-12-2-16,6-1-4 15,14 3-2-15,2-20-18 16,21 15-18-16,-1-14-3 15,18 2-1-15,-2-6-1 16</inkml:trace>
  <inkml:trace contextRef="#ctx0" brushRef="#br1" timeOffset="100127.8344">7857 12752 71 0,'0'0'40'0,"-7"13"-1"16,-15-1 1-16,-1 11-36 15,-13 10 0-15,1 16-1 16,-6 7 0-16,0 17 1 15,5 5-2-15,6 9 0 16,9-2 0-16,12 1-1 16,11-8 0-16,12-12-1 15,10-11 1-15,10-17-1 16,2-14 0-16,1-11 1 0,-2-18 0 15,0-12 0-15,-10-11 0 16,-6-7-1-16,-14-3 1 16,-8-3-1-16,-9 2 0 15,-11 4-2-15,0 3 1 16,-8 9 0-16,6 10-2 15,5 3-3-15,20 10-11 16,0 0-23-16,10 12-1 16,14-10 0-16,21 7 0 15</inkml:trace>
  <inkml:trace contextRef="#ctx0" brushRef="#br1" timeOffset="100848.9065">8283 13507 80 0,'-41'15'43'0,"15"6"-2"15,-2-15 1-15,18 1-37 16,10-7-2-16,14-3 0 15,17-7-2-15,16-8 0 16,10-1 0-16,11-6 0 16,8 0-1-16,3-1 0 15,-2 1 0-15,-8 5 0 16,-12 2 1-16,-13 4-1 15,-13 4 0-15,-13-1 1 0,-9-1-1 16,-13 0 1-16,-9-1-1 16,-5-6 1-16,-7 1-1 15,-4-6 0-15,-3-6 0 16,-3-4 1-16,3-4-2 15,1-8 1-15,6-3-1 16,8-2 1-16,8-2 0 16,9-3-1-16,9 4 1 15,8 4 0-15,10 9 0 16,4 2 0-16,5 9 0 15,3 4 0-15,4 8 1 16,3 5-1-16,-2 4 0 16,3 5 1-16,2 1 0 0,2 4-1 15,-2 3 1-15,4 1-1 16,-1 3 1-16,-2 1-1 15,-6 2 1-15,-5 3-1 16,-8 3 1-16,-8 6 0 16,-12 5 0-16,-7 3 0 15,-9 8 0-15,-7 7 0 16,-6 2 0-16,-3 8 0 15,-1 0-1-15,5 3 1 16,-1-3 0-16,10-5-1 16,7-6 0-16,10-10 1 15,13-8-1-15,13-14 1 16,12-7-1-16,10-13 0 15,14-6 0-15,9-8 1 0,4-4-4 16,-2-8-5-16,11 14-13 16,-26-18-14-16,9 15-8 15,-15-7 0-15,0 6-1 16</inkml:trace>
  <inkml:trace contextRef="#ctx0" brushRef="#br1" timeOffset="100993.921">10209 13195 105 0,'-40'21'43'0,"-9"-10"-1"16,3-6-7-16,9 16-74 16,-7-25-5-16,3 10 1 15,-9-4-2-15</inkml:trace>
  <inkml:trace contextRef="#ctx0" brushRef="#br1" timeOffset="101629.9846">2591 14782 61 0,'-6'-14'40'0,"20"11"-2"15,2-13 1-15,11 0-37 16,14-2-1-16,7-1-2 16,7 5-6-16,-2-7-29 0,6 14 0 15,-10 3-2-15,-9 11 1 16</inkml:trace>
  <inkml:trace contextRef="#ctx0" brushRef="#br1" timeOffset="101781.9998">2710 15017 59 0,'-21'10'39'15,"21"-10"-2"-15,19-21 0 16,20-6-38-16,25-6-7 16,11-13-25-16,22 1-2 15,5-2-1-15,8 7-1 16</inkml:trace>
  <inkml:trace contextRef="#ctx0" brushRef="#br1" timeOffset="101977.0193">3793 14697 50 0,'-23'16'37'0,"5"12"1"16,-9-2-2-16,6 11-19 16,0 8-16-16,9 9-1 15,-2 5 0-15,8 3-2 16,7-1-1-16,6-14-27 15,23-4-7-15,10-23-2 16,21-10 0-16</inkml:trace>
  <inkml:trace contextRef="#ctx0" brushRef="#br1" timeOffset="102359.0575">4453 14509 78 0,'-40'-20'42'15,"4"21"-1"-15,-5 2 0 16,-8 11-39-16,22 4 0 15,10 7-1-15,12 3-1 16,12 3 1-16,14 2-1 16,10-2 0-16,12 1-1 15,8 4 1-15,6-4-1 16,1 3-1-16,-1-4 0 15,-6 1 1-15,-7-1-1 16,-12-2 1-16,-15 1 1 16,-13-4-2-16,-16-2 3 0,-14-1-1 15,-15-6 1-15,-9-3-1 16,-5-7 1-16,-4-6-1 15,2-12 0-15,6-8 0 16,14-15 0-16,14-11-1 16,18-11 2-16,14-10-2 15,20 0-2-15,5-14-12 16,25 16-23-16,-9-3-1 15,13 13-1-15,-6 1 0 16</inkml:trace>
  <inkml:trace contextRef="#ctx0" brushRef="#br1" timeOffset="103456.1672">4994 14938 35 0,'0'0'38'0,"4"21"0"16,9-17 0-16,16 2-25 16,7-5-9-16,17 0 1 15,8-3-2-15,14-1-1 16,-2-3 0-16,1 0-1 15,-6 0-1-15,-7 3 0 16,-12 0 1-16,-9 1-1 16,-15 0 2-16,-11 0-1 15,-14 2 0-15,2-13 0 16,-12 3 1-16,-3-3-1 15,-9-3 0-15,-1-2 1 16,-7 1-1-16,-4-1 1 0,-2 0-1 16,-1 1 1-16,-3 2 0 15,1 2 1-15,5 2-1 16,0-1-2-16,6-3 3 15,5 3-3-15,6-5 1 16,5 1 0-16,3-1 0 16,4-3-1-16,2 1 0 15,3 0 0-15,1 1 0 16,4-2 0-16,-1-2 0 15,3 1 0-15,2-3 0 16,5-2 0-16,4-4 0 16,1 0 0-16,6-2 0 15,4-1-1-15,2 3 1 16,4-1 0-16,-1 5 0 0,4 0 0 15,-1 6 0-15,0 1 0 16,1 4-1-16,0 0 2 16,0 4-1-16,1-1 0 15,-1 2 0-15,1 2 0 16,-1 0 1-16,-2 2-1 15,-2 2 0-15,-3 3 0 16,-1 2 0-16,-2 5 0 16,-1 1 0-16,1 3 0 15,1 3 0-15,3 1 0 16,0 2 0-16,2 1 0 15,0 2 0-15,0 2 0 16,-2 1 0-16,-5 2 1 16,-2 2-1-16,-8 4 1 0,-8 1-1 15,-7 6 1-15,-8 2-1 16,-7 4 1-16,-8 6 0 15,-2-1 0-15,-7 4-1 16,-1 0 1-16,0 0-1 16,0-5 0-16,6-3 0 15,2-7 0-15,10-7 0 16,9-10-1-16,11-7 2 15,14-11-2-15,12-6 2 16,8-7-1-16,8-5 0 16,11-1 2-16,7-5-2 15,3-3-2-15,9 11-8 16,-11-16-8-16,21 18-13 15,-15-10-10-15,14 9-1 16,-7-10-2-16</inkml:trace>
  <inkml:trace contextRef="#ctx0" brushRef="#br1" timeOffset="103597.1813">7314 14883 87 0,'-34'21'42'0,"5"1"0"16,-1-17-3-16,-2-17-51 15,32 12-23-15,-7-21-6 16,20 4-4-16,5-9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20:55:20.92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11091 1212 73 0,'53'-65'33'0,"-53"65"0"16,0 0-7-16,0 0-20 15,0 0 0-15,0 0-2 16,0 0 0-16,46-49 0 16,-46 49 1-16,0 0-2 15,0 0 0-15,0 0 0 16,-23 32 0-16,3 10-1 15,-9 8-1-15,-8 14 1 16,-22-11-2-16,0 14 1 16,-8 1-1-16,-1-5 2 15,15-20-2-15,5-6 1 16,3-12 1-16,14-8 0 15,6-6-1-15,9-4 1 16,4-6-1-16,12-1 1 16,0 0-1-16,0 14 0 0,10-7-1 15,5 3 1-15,5 3-1 16,7 4 0-16,5 3 0 15,6 1 0-15,8 1-1 16,2-1 1-16,3-1 0 16,3-3-1-16,1 0 2 15,-5-2-3-15,0 3-2 16,-12-6-6-16,0 13-26 15,-15-5-2-15,-4 11-1 16,-16-2-2-16</inkml:trace>
  <inkml:trace contextRef="#ctx0" brushRef="#br1" timeOffset="5454.5454">9753 2631 85 0,'-29'6'37'0,"1"-7"-1"15,10 5 1-15,4-10-35 16,14 6-1-16,14-18 0 16,9 6-1-16,11-4 1 15,3-2 0-15,7 3-1 16,2 4 0-16,1 4 1 15,-4 6-1-15,-12 11 1 16,-8 10-1-16,-16 11 0 16,-12 6 3-16,-18 9-2 15,-8 7 2-15,-9 1-2 16,-4 0 1-16,2-2 0 15,1-6-1-15,11-6 0 16,9-6 0-16,15-8-1 16,16-13-1-16,17-6 0 0,14-11-2 15,20-2-5-15,1-16-26 16,18 4-4-16,-3-16 1 15,7 3-2-15</inkml:trace>
  <inkml:trace contextRef="#ctx0" brushRef="#br1" timeOffset="5638.5638">10428 2874 100 0,'-24'7'39'0,"8"8"0"15,-6-15-1-15,22 0-36 16,-19 0-2-16,19 0-2 15,11-12-6-15,-2-9-26 16,24 10-5-16,-4-15 0 0,15 9 1 16</inkml:trace>
  <inkml:trace contextRef="#ctx0" brushRef="#br1" timeOffset="6012.6012">10854 2522 90 0,'-14'-4'38'0,"-10"-6"-1"15,4 14 1-15,-3-1-34 16,0 13-1-16,-7 7 0 16,2 11 1-16,-5 11-2 15,1 10 2-15,-1 6-3 16,3 5 2-16,3 0-2 0,6-3 1 15,7-8-1-15,10-6-1 16,11-12 0-16,11-14 0 16,7-13 0-16,9-11 0 15,6-9 0-15,2-9 0 16,-3-7 0-16,-2-3 1 15,-8-6-1-15,-8 1 1 16,-14 4-1-16,-7 3-1 16,-13 4 0-16,-4 7 0 15,-5 4-1-15,-5 1-2 16,10 12-3-16,-4-10-12 15,21 9-19-15,0 0 1 16,28-8-1-16,-1-7-3 16</inkml:trace>
  <inkml:trace contextRef="#ctx0" brushRef="#br1" timeOffset="6372.6372">11192 2524 99 0,'0'0'39'0,"-23"5"-1"16,4 19-1-16,-6 0-34 15,0 10 2-15,-4 8-2 16,-2 14 1-16,-1 5-2 16,2 5 0-16,1 2-1 15,8-5 1-15,3-2-2 16,5-7 0-16,10-9-1 0,9-10 1 15,9-15 0-15,10-14-1 16,8-12 2-16,4-12-1 16,2-11 0-16,-2-9 1 15,-5-8 0-15,-3-1-1 16,-10 1 1-16,-10 1-1 15,-13 9 1-15,-5 5-1 16,-7 8-1-16,-6 6 0 16,2 11-2-16,-2-2-5 15,22 8-29-15,-20 7-2 16,20-7-1-16,0 0 0 15</inkml:trace>
  <inkml:trace contextRef="#ctx0" brushRef="#br1" timeOffset="6801.6801">11214 2196 101 0,'-19'9'40'15,"-9"-1"0"-15,15 6-2 16,-6-4-38-16,19-10-2 15,12 19-7-15,0-17-28 16,19 8-1-16,-7-4-1 16,13 7-1-16</inkml:trace>
  <inkml:trace contextRef="#ctx0" brushRef="#br1" timeOffset="7525.7525">11614 2517 54 0,'6'-14'34'15,"-3"-6"0"-15,3 8 1 16,-6-10-20-16,0 22-5 15,0 0-2-15,0 0-2 16,6 19-2-16,-11 13 0 16,-8 11-2-16,-1 10 1 15,-8 11-1-15,-3 8 1 16,-3 3-2-16,0 0 2 0,-2-5-2 15,6-3 1-15,3-13-1 16,6-7-1-16,7-15 0 16,7-13 1-16,1-19 0 15,22-9 0-15,0-20 0 16,6-15 1-16,0-10-1 15,5-12-1-15,-1-10 2 16,0-7-2-16,-3-4 1 16,-4 4-2-16,-6 5 2 15,-1 14-2-15,-3 10 2 16,-6 10-1-16,3 18 0 15,-2 18 1-15,2 22-1 16,-2 17 0-16,1 15 0 16,-2 10 2-16,3 12-2 0,2 9 2 15,-5 6-2-15,0 0 1 16,-2 0-2-16,-3-7 1 15,0-2-3-15,-4-13-3 16,6 3-16-16,-12-30-17 16,13-3 1-16,-7-31-1 15,0 0-1-15</inkml:trace>
  <inkml:trace contextRef="#ctx0" brushRef="#br1" timeOffset="7677.7677">11712 2916 85 0,'-21'-5'39'16,"-5"-9"0"-16,14 17 0 15,2-12-13-15,10 9-24 16,29-8 0-16,7-6-4 0,18 8-31 16,1-13-5-16,15 7-1 15,-3-11-2-15</inkml:trace>
  <inkml:trace contextRef="#ctx0" brushRef="#br2" timeOffset="37348.7345">15599 1185 75 0,'0'0'38'15,"0"0"1"-15,33-83-1 16,-33 83-23-16,0 0-12 16,0 0-1-16,0 0 0 15,0 0 1-15,52-35-2 16,-48 72-1-16,-11 12-1 15,5 9-5-15,-3-2-25 16,10-16-8-16,10-12 3 16,-15-28-4-16</inkml:trace>
  <inkml:trace contextRef="#ctx0" brushRef="#br2" timeOffset="37715.7712">16011 700 98 0,'0'0'40'0,"-68"-48"1"16,21 43-2-16,-8 18-37 16,21 25 1-16,-92 61-1 15,9 51 0-15,10 42-2 16,29 3 0-16,37-21 0 15,48-23 0-15,45-38 0 16,65-71 1-16,25-47 0 16,19-40 0-16,-80 5 1 0,7-7 1 15,-11-13-1 1,0-6 0-16,-14-4 0 0,-1-9-1 15,-23-1 1-15,-6-7-2 16,-21-11 2-16,-10 5-1 16,-27 11-1-16,-3 7-1 15,-14 17-2-15,42 58-14 16,-98-78-18-16,44 53-8 15,-2 22 1-15,30 25-2 16</inkml:trace>
  <inkml:trace contextRef="#ctx0" brushRef="#br2" timeOffset="64251.4245">11052 1530 77 0,'0'0'36'16,"-1"20"0"-16,0-6 0 15,8 2-29-15,-6 10-4 16,5 11-1-16,-1 7 2 15,5 10-2-15,-2 7 2 16,5 15-3-16,-4 5 2 16,5 11-3-16,0 6 2 15,3 11-2-15,2 4 1 16,1 7 0-16,0 4-1 15,3 9 1-15,0 10-1 16,-2 2 1-16,-3 4-1 0,-3 0 1 16,-5 3 0-16,-2 1-1 15,-2-4 1-15,-1-1 0 16,-5-12 0-16,3-5 0 15,2-13-1-15,1-10-1 16,3-11-1-16,1-23-5 16,20-3-30-16,-10-27-4 15,9-6 2-15,-8-25-2 16</inkml:trace>
  <inkml:trace contextRef="#ctx0" brushRef="#br2" timeOffset="64651.4645">11544 4654 32 0,'-23'14'33'15,"2"1"0"-15,-1-4 0 16,7 6-16-16,0-10-4 15,11 6-8-15,4-13 1 16,15 7-2-16,5-10-1 16,11 3 0-16,2-5 0 15,14 1 0-15,1-2-1 16,12-2 0-16,5-1-1 15,8-1 0-15,13 0 0 16,11 0 0-16,9-2 0 0,11-1-1 16,6 1 1-1,10 2-1-15,8 0 0 0,5 3 0 16,-2-2 1-16,5 2-1 15,2-3 1-15,0 2 0 16,3-3-1-16,-6-2 0 16,-4 5-5-16,-10-9-29 15,3 7-2-15,-13-9 0 16,-7 4-3-16</inkml:trace>
  <inkml:trace contextRef="#ctx0" brushRef="#br2" timeOffset="65327.5321">16273 1671 48 0,'12'-21'30'16,"1"2"1"-16,-1 6 0 0,-3-1-22 16,3 7-2-16,-12 7-2 15,15-11 1-15,-15 11 0 16,10 5-2-16,-10 13 1 15,6 16-1-15,-6 19 1 16,5 20-2-16,-6 19 1 16,2 27-4-16,-7 25 3 15,-2 23-1-15,-4 11 0 16,0 14 0-16,-5 4-1 15,3-5-2-15,6-3-5 16,-1-30-28-16,22-16-2 16,1-28-1-16,11-22 0 15</inkml:trace>
  <inkml:trace contextRef="#ctx0" brushRef="#br2" timeOffset="65821.5815">16465 3841 38 0,'0'0'30'16,"11"2"2"-16,-11-2 0 15,10 5-16-15,-10-5-4 16,0 0 0-16,0 0-3 16,0 0-1-16,0 0-2 15,-11 0-2-15,-2 4 0 16,1 4-1-16,-7 0-1 15,-2 5 0-15,-5 5 0 16,-2 3 0-16,-5-3 1 16,-2 3 0-16,-10-2 0 15,-8 2 0-15,-13-4 0 16,-9 2 0-16,-8-1-1 15,-10 2 1-15,-3 1-2 0,0 1 0 16,9-2-1-16,10-2-3 16,22 8-9-16,10-17-25 15,33 3-3-15,12-12-1 16,34-17-1-16</inkml:trace>
  <inkml:trace contextRef="#ctx0" brushRef="#br2" timeOffset="66623.6617">15081 3875 71 0,'-58'-17'37'0,"-6"17"-2"15,-12 0-5-15,3 28-11 16,-16 8-13-16,5 19 0 15,-4 9-2-15,11 12 0 0,5 4-2 16,17 10-1-16,16 6 1 16,24-1-1-16,25-4-1 15,27-7 0-15,27-11 0 16,24-17 0-16,26-19 1 15,18-25 0-15,16-27 1 16,3-25 0-16,-5-21 0 16,-10-14 0-16,-19-14 1 15,-21 1 0-15,-28-5 0 16,-34 9-1-16,-30 7-1 15,-23 4 0-15,-22 6-1 16,-17 7-1-16,-14 4 0 16,-6 6-1-16,5 12-2 15,1 4-2-15,24 25-23 0,-4-4-10 16,20 19-1-16,9 2-1 15,21 17 1-15</inkml:trace>
  <inkml:trace contextRef="#ctx0" brushRef="#br2" timeOffset="67674.7668">14613 4275 87 0,'-17'-7'36'16,"17"7"1"-16,2-20-1 15,22 4-28-15,-5-1-6 0,5-2-1 16,10 1 0-16,-1 2 0 16,0 3 0-16,-2 5-1 15,-7 4 1-15,-5 9-1 16,-9 7 1-16,-5 3-1 15,-16 8 1-15,-2 6 1 16,-6-2-1-16,-1 2 0 16,1-2 0-16,4-4-1 15,3-4 1-15,7-5-2 16,5-14 2-16,19 13-2 15,-1-12 1-15,4-1 0 16,-1 0 0-16,1 1 0 0,-7 5 1 16,-4 4-1-1,-12 7 0-15,-7 5 1 0,-10 1-1 16,-2 5 1-16,0-5-2 15,-2-4-2-15,9 1-6 16,-2-21-26-16,15 1-4 16,21-33 1-16,6 3-1 15</inkml:trace>
  <inkml:trace contextRef="#ctx0" brushRef="#br2" timeOffset="68042.8036">15014 4133 100 0,'-18'2'37'16,"18"-2"2"-16,-10 0-3 0,20-8-33 16,1 0-1-16,7 2 0 15,7-3 0-15,5 3 0 16,-2-1 0-16,1 7 1 15,-5 4-2-15,-4 6 1 16,-10 5-1-16,-10 8 0 16,-7 6-1-16,-9 3 1 15,-6 6 0-15,-7 0-1 16,0 2 0-16,1-2 0 15,3-6 0-15,8-3 0 16,7-5 0-16,10-8 0 16,10-8 0-16,15-7-1 15,11-6-1-15,8-11-3 0,14 9-15 16,-7-22-16-16,10 11-4 15,-9-10 1-15,5 14-2 16</inkml:trace>
  <inkml:trace contextRef="#ctx0" brushRef="#br2" timeOffset="68159.8153">15564 4395 103 0,'-7'19'38'0,"-9"-10"2"16,7 5-2-16,-9-10-36 16,4-9-10-16,14 5-27 15,-4-13-4-15,4 13-1 16,-3-19-1-16</inkml:trace>
  <inkml:trace contextRef="#ctx0" brushRef="#br3" timeOffset="139146.9133">11631 10362 33 0,'0'0'30'16,"0"0"0"-16,0 0-5 16,0 0-20-16,3-18-1 15,-5-10 4-15,12 4 1 16,-12-20 0-16,9-3-3 15,-2-18 1-15,9-4 1 16,-7-15-1-16,6-4-1 16,-3-11-2-16,4-5-2 15,-1-6 0-15,1 0-1 16,-3 2 1-16,1 6-2 15,-4 8 1-15,-1 5-1 16,-2 10 0-16,-1 11 0 16,0 11-1-16,-1 7 1 0,3 10-2 15,-1 4 2-15,0 5-2 16,5 4 1-16,-1 8 1 15,-3 1-3-15,-6 18-3 16,4-16-29-16,-4 16 1 16,-12 3-4-16,-5 7 2 15</inkml:trace>
  <inkml:trace contextRef="#ctx0" brushRef="#br3" timeOffset="140198.0184">11920 8661 21 0,'-17'0'31'16,"17"0"2"-16,0 0 0 0,12 6-16 15,-2-19 4-15,15 9-15 16,8-10-1-16,18 4 1 15,8-5-2-15,16 3-2 16,6 0-1-16,9 6 0 16,6 2-1-16,7 6 0 15,3 5-1-15,-2 0-2 16,4 9-22-16,-9-8-9 15,-1 3-1-15,-9-7 0 16</inkml:trace>
  <inkml:trace contextRef="#ctx0" brushRef="#br3" timeOffset="140999.0985">13817 8311 49 0,'-2'-13'32'0,"2"13"2"0,-15-9-2 16,-6 15-26-16,2 14-1 16,-8 10 0-16,0 15 0 15,-8 8-2-15,-1 11-1 16,-2 4 0-16,6 4-3 15,5 8-13-15,6-12-18 16,12-10 0-16,9-17-2 16,11-10 1-16</inkml:trace>
  <inkml:trace contextRef="#ctx0" brushRef="#br3" timeOffset="141369.1355">14078 8322 33 0,'0'0'32'0,"-13"-4"2"16,4 17-1-16,-11 6-16 15,2 19-5-15,-11 5-5 16,1 14 1-16,-5 3-1 16,7 12-1-16,-1-6-1 15,9-2-2-15,5-5 1 16,12-11-2-16,9-13 1 15,9-9-2-15,10-14-1 16,5-17 0-16,4-11-1 16,2-7 1-16,-4-7-2 0,-4-7 1 15,-7-1-3 1,-9-3 1-16,-8 6-2 0,-15 1-1 15,-4 13-1-15,-11-6-8 16,4 16-19-16,-8 3-1 16,8 4-1-16,0 1 2 15</inkml:trace>
  <inkml:trace contextRef="#ctx0" brushRef="#br3" timeOffset="141685.1671">14357 8383 76 0,'0'-16'35'16,"0"16"-1"-16,-23 4-4 16,12 11-25-16,-6 4-1 15,5 16 0-15,-4 2-1 16,6 9 0-16,4 0-1 15,4 0-1-15,3-3 1 16,7-6 0-16,4-11-1 16,8-8 1-16,5-15-1 15,4-10 0-15,1-13 1 16,1-8-1-16,-4-10 0 15,-4-7-1-15,0-4-2 16,-11-6-4-16,3 10-25 16,-15-8-5-16,3 12-1 15,-9 2-1-15</inkml:trace>
  <inkml:trace contextRef="#ctx0" brushRef="#br3" timeOffset="142158.2144">14341 7941 72 0,'-80'-17'35'16,"-9"7"-2"-16,-3 11 1 16,-16 13-30-16,4 18 0 0,-7 12-2 15,-1 17 0-15,-2 12 0 16,11 17 0-16,8 10 0 15,20 15 0-15,19 7 1 16,22 3-2-16,33 6 1 16,28-2-1-16,32-16 1 15,34-20 0-15,29-27 0 16,24-32-1-16,22-29 1 15,14-30 0-15,-2-36 1 16,-4-18-1-16,-21-21 0 16,-27-10 0-16,-33-6-1 15,-29 2 1-15,-37 2-2 16,-29 2 1-16,-31 5-3 15,-22 6 1-15,-20 9-2 0,-13 4-1 16,1 21-4-16,-9 4-27 16,20 18-5-16,7 9 1 15,23 14-1-15</inkml:trace>
  <inkml:trace contextRef="#ctx0" brushRef="#br3" timeOffset="142770.2756">14637 8448 74 0,'26'-9'37'16,"4"-5"-3"-16,12 5 0 15,5-3-34-15,10 1 1 16,16 1-1-16,8 2 0 15,12 1 1-15,7 2-1 16,15-1 1-16,14-1 0 16,12-3 0-16,13-1 1 15,8-4 0-15,12-2 1 16,6-2-1-16,1 2 0 0,-3 4-4 15,-17 2-28-15,-7 10-3 16,-21 2-1-16,-18 9-2 16</inkml:trace>
  <inkml:trace contextRef="#ctx0" brushRef="#br3" timeOffset="143150.3136">17451 8470 53 0,'-20'0'32'16,"20"0"0"-16,-10-11 1 16,-2 1-23-16,12 10 0 15,0 0-1-15,0 0-1 16,4 23-1-16,2 24-2 15,-8 23 1-15,1 27-2 16,-8 27 0-16,-4 29-3 16,-4 24 1-16,-4 11-1 15,-1 2 0-15,-3-4-2 16,3-17-3-16,5-22 0 15,14-19-8-15,1-36-24 16,17-25-2-16,3-34 1 0,16-22 0 16</inkml:trace>
  <inkml:trace contextRef="#ctx0" brushRef="#br3" timeOffset="143307.3293">17596 10000 114 0,'-20'10'37'16,"4"8"0"-16,-1-9-6 15,2-7-38-15,15-2-29 16,0 0-1-16,0 0-1 16,0 0-1-16</inkml:trace>
  <inkml:trace contextRef="#ctx0" brushRef="#br3" timeOffset="145292.5278">11950 5571 37 0,'0'0'27'16,"0"0"2"-16,0 0-3 15,7 18-18-15,-13 15-3 16,9 17 2-16,-6 14 1 0,4 26-1 16,-4 13 0-16,3 20 0 15,-6 6 0-15,4 13 1 16,-7-7-3-16,6 3 1 15,-5-11-4-15,6-10 2 16,0-15-5-16,6-24-14 16,10-12-19-16,1-21 0 15,8-17-2-15,5-20 0 16</inkml:trace>
  <inkml:trace contextRef="#ctx0" brushRef="#br3" timeOffset="151073.1058">12810 5189 73 0,'3'-15'39'15,"-3"15"-2"-15,4-11 2 16,-4 30-19-16,-13 3-18 15,2 13-1-15,1 9 0 0,-2 6 0 16,4 6-1-16,-1 4-1 16,6 2-3-16,0-15-7 15,18 4-25-15,-2-19 1 16,8-6-1-16,-2-15-3 15</inkml:trace>
  <inkml:trace contextRef="#ctx0" brushRef="#br3" timeOffset="151425.141">13310 5069 90 0,'-16'15'36'15,"-3"16"-1"-15,-8 0-4 16,3 17-28-16,-4 7 2 16,9 12-2-16,-3-1 1 15,6 4-1-15,8-5-1 16,10-4 0-16,6-15-1 15,8-6 0-15,6-16 0 16,6-13 0-16,2-11-1 16,0-9 1-16,-2-9 0 15,-5-8-2-15,-7-2 0 16,-8-5-1-16,-5 2-3 15,-13-5-3-15,3 15-7 16,-16-9-21-16,13 10 0 0,-8-3-2 16,8 7 2-16</inkml:trace>
  <inkml:trace contextRef="#ctx0" brushRef="#br3" timeOffset="151734.1719">13602 5182 65 0,'0'0'38'0,"-3"16"-1"16,-8-1 1-16,3 19-12 16,-2-3-22-16,1 9-1 15,-1 4 0-15,4 2 0 0,2-1-1 16,8-3 0-16,1-10-1 15,3-4 1-15,2-12-1 16,5-12 0-16,-1-13 0 16,7-13 0-16,1-11 1 15,1-10-2-15,-1-9 1 16,0-8-3-16,0-2-2 15,-2-5-1-15,6 19-28 16,-15-9-4-16,4 18-3 16,-8 1-1-16</inkml:trace>
  <inkml:trace contextRef="#ctx0" brushRef="#br3" timeOffset="152322.2307">13531 4877 58 0,'-31'-16'34'0,"5"3"-3"15,-18-3 0-15,8 6-22 16,-15-3 2-16,5 11-4 15,-13 2-2-15,-2 14 0 0,-10 4-1 16,5 12 0-16,-4 4 0 16,8 15-2-16,0 5 2 15,10 12-3-15,5 8 1 16,10 10-1-16,7 5 1 15,8 8-2-15,5 1 1 16,13-2 0-16,7-3 1 16,17-10-1-16,16-11 1 15,25-13-1-15,23-20 2 16,20-14-1-16,20-15 0 15,17-16-2-15,10-14-2 16,5-12 3-16,-8-13-3 16,-13-10 1-16,-18-9-1 15,-21-8 1-15,-21-10-1 0,-26-5 0 16,-25-5 1-16,-23 0 0 15,-23 1 0-15,-18-1 1 16,-17 7-4-16,-16 0 1 16,-9 19-6-16,-15 3-4 15,7 30-19-15,-12 8-2 16,13 25-4-16,1 8 0 15</inkml:trace>
  <inkml:trace contextRef="#ctx0" brushRef="#br3" timeOffset="153184.3169">12819 5466 83 0,'-22'2'34'0,"10"5"-2"16,-12-13 1-16,6 11-24 15,-11-7-2-15,2 5-2 16,-11-1-1-16,-2 3 0 0,-10 0-1 16,-2 4-1-16,-9 0 0 15,0 0-1-15,0-1 0 16,8 0 0-16,2-3-1 15,8-3 1-15,9-3-1 16,10-5 0-16,10-3 1 16,5-2-1-16,6-1 0 15,5 0 0-15,-1 0 0 16,3 0 0-16,-4 12 1 15,6-13-2-15,-6 13 1 16,0 0 0-16,0 0 0 16,0 0 0-16,-6 12-1 15,6-12 1-15,-14 16-1 16,14-16 1-16,-19 15-1 15,19-15 1-15,-14 10 0 0,14-10 0 16,-12 5 0-16,12-5-1 16,0 0 1-16,0 0 0 15,0 0 0-15,0 0 1 16,-3-11-1-16,3 11 1 15,0 0-1-15,0 0 1 16,-8 16-1-16,2 8 0 16,0 19 0-16,3 8 0 15,4 21-9-15,1-8-26 16,12 8-3-16,2-9 0 15,19-8-3-15</inkml:trace>
  <inkml:trace contextRef="#ctx0" brushRef="#br3" timeOffset="154209.4194">14466 5255 53 0,'-19'11'34'0,"5"0"-2"15,4-5 1-15,7 7-15 0,3-13-16 16,13 0-1-16,1-4 1 15,12 1 0-15,2 0 0 16,8 0 0-16,2-2 0 16,9 3 0-16,5-2-1 15,7 2 0-15,7 0 0 16,12-2-1-16,12-4 1 15,10-1-1-15,11-4 0 16,9 0 0-16,8-3 1 16,9 0-1-16,4 2 0 15,-2 2 1-15,-1 2 0 16,-1 6-1-16,-4 3 1 15,-1 3 0-15,-6 3-1 0,-8 1 1 16,-4 1-1-16,-4 1 1 16,-2-3-1-16,-3-1 0 15,-2-3 1-15,-2-4-1 16,-4 1 0-16,-3 0 1 15,-6-4-1-15,-4 4 0 16,-11 1 0-16,-14-1-1 16,-10 7-2-16,-15-3-2 15,-5 11-6-15,-29-13-16 16,13 9-8-16,-13-9 0 15,0 0 0-15</inkml:trace>
  <inkml:trace contextRef="#ctx0" brushRef="#br3" timeOffset="154596.4581">17875 5123 66 0,'0'0'34'0,"14"-9"1"15,-4 9-4-15,-10 0-25 16,5 18-1-16,-6 5-1 15,2 13 0-15,-7 14-2 16,3 13 0-16,-4 16-1 0,-4 12 1 16,2 10-1-16,-2 15 1 15,-2 7-1-15,-2 7 0 16,0 7 0-16,-2 1 2 15,2-3-2-15,0-7 1 16,4-8-3-16,0-16 3 16,6-17-3-16,-1-16 2 15,9-17-5-15,-5-28-9 16,9-4-21-16,-7-22 0 15,0 0-1-15,14-25-1 16</inkml:trace>
  <inkml:trace contextRef="#ctx0" brushRef="#br3" timeOffset="155032.5017">17768 6824 75 0,'-5'12'37'0,"4"9"-1"15,-10-11-9-15,5 22 2 16,-8-11-24-16,6 7-1 15,-3-2-1-15,6 0-1 16,2 0-2-16,0-10-4 16,15 4-28-16,-12-20-3 15,0 0-2-15,11-4-1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20:53:31.76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1807 993 41 0,'0'0'4'15,"33"-57"-12"-15,-33 57 6 16,0 0-24-16</inkml:trace>
  <inkml:trace contextRef="#ctx0" brushRef="#br0" timeOffset="263.0263">1840 936 15 0,'0'0'29'0,"0"0"0"16,0 0 1-16,0 0-8 16,0 0-5-16,0 0-4 15,35 55-2-15,-35-55 1 16,0 0-3-16,0 0-2 15,0 0-1-15,0 0-1 16,0 0 0-16,12 56-1 16,6-25-1-16,-19 38 0 15,5 17 0-15,-6 9-2 16,-13-5 1-16,5 23-2 15,-2 7-3-15,-2-3 0 16,-3-37-6-16,10-9-27 0,-6-19-3 16,12-13 0-16,1-22-1 15</inkml:trace>
  <inkml:trace contextRef="#ctx0" brushRef="#br0" timeOffset="511.0511">1760 1234 75 0,'0'0'43'0,"-55"-79"-2"15,55 79 1-15,-41-61-16 16,41 61-23-16,0 0-2 15,15-61 0-15,-15 61-1 0,77-15 0 16,-22 15-3-16,11 4-4 16,4 3-31-16,10-4-3 15,-4 4 1-15,5 3-1 16</inkml:trace>
  <inkml:trace contextRef="#ctx0" brushRef="#br0" timeOffset="744.0744">1740 2009 85 0,'-49'52'39'0,"13"-18"2"15,31-6-1-15,20-25-20 0,35-5-17 16,26-14-1-16,23-5 0 16,15-5-1-16,9-9-3 15,5 6-4-15,-16-4-31 16,3 13-5-16,-25 2 2 15,-14 14-3-15</inkml:trace>
  <inkml:trace contextRef="#ctx0" brushRef="#br0" timeOffset="1329.1329">3095 1843 68 0,'0'0'41'16,"0"0"-1"-16,-17 9 1 15,-4-1-12-15,2 12-24 16,-11 0 1-16,-1 9-3 15,2 0 0-15,3 0-2 16,4-4 2-16,10-2-2 16,13-8 0-16,16-7-1 15,12-6 0-15,13-6-1 16,8-2 1-16,1 1 0 15,-2 0 0-15,-1 4 1 16,-13 7 0-16,-13 12 0 16,-17 9-1-16,-14 6 1 15,-15 5-1-15,-5 1 0 0,-4-1 1 16,-4-1-2-16,7-7 1 15,0-11-3-15,12-6-1 16,6-19-10-16,25 0-26 16,-4-16-2-16,16 0-1 15,4-15-2-15</inkml:trace>
  <inkml:trace contextRef="#ctx0" brushRef="#br0" timeOffset="1773.1773">3960 1546 101 0,'0'0'40'16,"13"8"1"-16,11-18-1 16,31-14-37-16,6-2 0 15,16-4-2-15,-77 30 0 16,95-25-5-16,2 3-6 15,-9 6-28-15,-13 10-2 16,-18 17 0-16,-27 13-1 16</inkml:trace>
  <inkml:trace contextRef="#ctx0" brushRef="#br0" timeOffset="1923.1923">4106 1870 110 0,'-29'25'40'0,"18"-17"1"0,28 2-5 15,22-23-35-15,23-14-1 16,31-2-15-16,10-15-22 15,19 0-3-15,6-5 1 16,11-1-3-16</inkml:trace>
  <inkml:trace contextRef="#ctx0" brushRef="#br0" timeOffset="2622.2622">5957 1039 98 0,'-52'-59'37'16,"52"59"3"-16,0 0-4 15,0 0-31-15,0 0 0 16,0 0-2-16,-25-53 1 15,25 53-1-15,0 0-1 16,0 0 0-16,0 0-1 16,16 66 0-16,-2 5 0 15,0 19 0-15,1 15 0 16,-9-13-1-16,11 10 1 15,-3-3-2-15,6-11 1 16,2-37 1-16,0-22 0 16,3-22 0-16,8-24 0 0,0-21 1 15,-33 38 0-15,42-67 1 16,-42 67-2-16,48-91 0 15,-24 35 1-15,-1-4-2 16,1-4 0-16,-2-2 0 16,-2-3 0-16,-5-3 0 15,0 6-3-15,3 5-3 16,-4 5-26-16,-14 56-8 15,39-81-2-15,-39 81-1 16,0 0-1-16</inkml:trace>
  <inkml:trace contextRef="#ctx0" brushRef="#br0" timeOffset="3298.3298">6774 1588 102 0,'6'-14'36'0,"-6"14"2"16,0 0-7-16,15 4-26 15,-16 9-1-15,3 14 0 16,-5 7-1-16,0 13-2 15,-3 4 1-15,1 6-2 16,0-1 1-16,2-4-2 16,3-3-2-16,-2-17-6 15,15-5-27-15,-13-27-1 0,19 1-1 16,-9-23-1-16</inkml:trace>
  <inkml:trace contextRef="#ctx0" brushRef="#br0" timeOffset="3471.3471">6676 1535 124 0,'-25'-7'41'0,"-4"6"1"16,20 17-2-16,9-16-37 16,20 13-1-16,27-16-2 15,23-4-3-15,20 2-14 16,2-8-21-16,18 0-4 15,-5 1-1-15,0 6-1 16</inkml:trace>
  <inkml:trace contextRef="#ctx0" brushRef="#br0" timeOffset="3929.3929">5711 2382 95 0,'-33'17'39'0,"17"-9"0"16,30 3-1-16,21-10-33 15,47-11-2-15,46-10-1 16,39-6 0-16,31-6 1 16,28-9-2-16,7 0-1 15,1-3-3-15,-10 16-26 0,-38-6-9 16,-32 14-1-16,-48 4-1 15</inkml:trace>
  <inkml:trace contextRef="#ctx0" brushRef="#br0" timeOffset="4735.4735">6420 2889 94 0,'3'-17'36'0,"-6"-2"2"15,3 19-2-15,2-21-27 16,-2 21-4-16,0 0 0 15,0 0-2-15,-2 20 0 16,0 5 0-16,-2 13-2 16,-2 8 1-16,-2 12-1 15,0 12 0-15,-4 6 0 16,1 2 0-16,2-3-1 0,0-6 0 15,5-9 0-15,1-10 0 16,3-11 0-16,5-15 0 16,-5-24 0-16,10 3 1 15,-3-24-1-15,3-11 1 16,-5-12-1-16,5-9 1 15,-2-10 0-15,2-10-1 16,5-5 1-16,3-4-1 16,2 2 0-16,6 5-1 15,3 10 1-15,6 7-1 16,3 12 1-16,0 12-2 15,3 16 2-15,-3 11 0 16,-1 13 0-16,-5 7 1 16,-2 7-1-16,-9 10 1 0,-7 5-1 15,-9 2 1-15,-6 1-1 16,-10 2 0-16,-6-2 0 15,-4-3 0-15,-6-5 1 16,3-6 0-16,-1-7 0 16,4-2 1-16,1-5 0 15,6-1-1-15,1-3 0 16,13-6 2-16,-5 18-3 15,7 0 0-15,7 4 0 16,4 5 0-16,5 5 0 16,2 0 0-16,11 2 0 15,3-2-5-15,14-3-2 16,-7-21-12-16,25 12-21 15,-10-26-1-15,8 4 0 0,-5-23-1 16</inkml:trace>
  <inkml:trace contextRef="#ctx0" brushRef="#br0" timeOffset="4906.4906">7413 3105 98 0,'-20'11'41'0,"6"16"0"16,-12 1 0-16,11 25-20 15,-5-4-19-15,3 5 0 16,7 5-2-16,3-3-3 15,7-1-3-15,-5-21-21 16,18 4-11-16,-12-24-5 16,13-6 4-16,-9-22-3 0</inkml:trace>
  <inkml:trace contextRef="#ctx0" brushRef="#br0" timeOffset="5049.5049">7296 3145 124 0,'-3'-28'40'15,"18"14"2"-15,4-5-2 16,20 0-39-16,15 13-20 15,-1-11-20-15,17 9-4 16,1-7 1-16,12 7-2 16</inkml:trace>
  <inkml:trace contextRef="#ctx0" brushRef="#br0" timeOffset="5626.5626">2326 4729 71 0,'14'-48'38'16,"-2"15"0"-16,-10 9-1 16,-2 24-23-16,-13 13-11 0,4 20-1 15,-2 19 1-15,3 18-1 16,-1 15 1-16,2 6-3 15,2 3 2-15,10 2-3 16,3-6-2-16,1-25-8 16,13-3-25-16,-6-25-1 15,11-17-1-15,-4-25 0 16</inkml:trace>
  <inkml:trace contextRef="#ctx0" brushRef="#br0" timeOffset="5837.5837">2089 4590 108 0,'-18'11'42'0,"18"-11"1"16,18 21-3-16,26-28-38 15,29-2 0-15,27-4-2 16,14-3 0-16,14 2-3 15,-2-7-3-15,10 20-28 16,-28-5-5-16,-16 24-2 16,-34 9-3-16</inkml:trace>
  <inkml:trace contextRef="#ctx0" brushRef="#br0" timeOffset="6025.6025">2104 5607 107 0,'-3'19'41'15,"16"-25"0"-15,34-7-3 16,34-25-37-16,13-11-3 16,22-2-3-16,2-14-24 15,20 9-9-15,-8-5-1 16,9 9-2-16</inkml:trace>
  <inkml:trace contextRef="#ctx0" brushRef="#br0" timeOffset="6341.6341">3515 5103 87 0,'-39'22'42'16,"-14"-1"1"-16,5 9-2 16,-7-13-22-16,9 2-16 0,13 1-1 15,10 1-1-15,13-4 0 16,20-1-1-16,15-4 0 15,11-3 0-15,8 1 0 16,-1 3 0-16,-2 3 1 16,-1 2-1-16,-9 4 1 15,-14 6 0-15,-15 7-1 16,-13 2 1-16,-12 2 0 15,-4-1-1-15,-7-6 0 16,4-5-2-16,4-8-1 16,7-22-7-16,19 3-20 15,15-41-11-15,17 0 0 16,6-18-2-16,20-6 0 0</inkml:trace>
  <inkml:trace contextRef="#ctx0" brushRef="#br0" timeOffset="6538.6538">4082 4779 109 0,'-9'11'42'16,"-10"-9"1"-16,19-2-3 15,19 3-40-15,1-7-1 16,16 2-3-16,3-8-5 15,16 12-28-15,-12-8-5 16,9 11 2-16,-9-3-2 16</inkml:trace>
  <inkml:trace contextRef="#ctx0" brushRef="#br0" timeOffset="6706.6706">4114 5113 103 0,'-39'33'41'0,"5"-12"2"15,17 0-2-15,7-15-35 16,28-10-4-16,23-5-5 15,14-14-3-15,22 6-32 16,-7-11-3-16,13 4-1 16,5-7-2-16</inkml:trace>
  <inkml:trace contextRef="#ctx0" brushRef="#br0" timeOffset="9760.976">5371 4581 80 0,'14'-26'39'0,"-6"1"-2"16,4 11 1-16,-16 0-36 16,4 14 0-16,0 0 0 15,0 0 1-15,4 15 0 16,-9 11 0-16,-8 8-1 15,2 12 1-15,-7 9-2 16,1 11 2-16,-6 4-2 0,1 1 1 16,8-3 0-16,5-6-1 15,17-15 1-15,20-16-1 16,24-22 0-16,20-22-1 15,26-19-1-15,12-19-2 16,11-7-2-16,-3-18-11 16,10 8-24-16,-26-10 0 15,-14 14-1-15,-23-2 1 16</inkml:trace>
  <inkml:trace contextRef="#ctx0" brushRef="#br0" timeOffset="9945.9945">6006 4362 97 0,'-44'43'37'15,"10"17"2"-15,-3 3-2 16,16 17-35-16,-2 0-2 16,8 4 1-16,15 3-3 15,7-13-9-15,21-2-26 16,7-22 0-16,27-8-1 15,10-26-2-15</inkml:trace>
  <inkml:trace contextRef="#ctx0" brushRef="#br0" timeOffset="10313.0312">6803 4463 83 0,'-32'-20'41'0,"-21"6"-2"0,4 22 0 15,-14 0-26-15,11 15-9 16,2 7-1-16,13 8-1 15,16 4-1-15,17 3 0 16,20 1-1-16,21-1 1 16,14-1-2-16,13 2 2 15,4-3-2-15,-1 3 1 16,-8-7 0-16,-9 3 0 15,-20-2 2-15,-18-4-2 16,-20-4 1-16,-16-7-1 16,-15-6 2-16,-8-10-2 15,-4-9 1-15,3-14-1 16,7-14-1-16,15-17 1 0,18-13-3 15,14-10 1 1,21-5-3-16,8-12-8 0,24 13-24 16,-6-5-3-16,17 17 0 15,-9 3-1-15</inkml:trace>
  <inkml:trace contextRef="#ctx0" brushRef="#br0" timeOffset="10633.0632">7382 4367 107 0,'-6'26'40'0,"-11"-1"2"0,18 21-6 15,-11 3-33-15,2 13-1 16,4 6 0-16,6 7 0 15,1-2 0-15,8-3-1 16,3-8 0-16,6-13 1 16,5-16-1-16,14-23 1 15,6-20-1-15,8-21 1 16,3-20-1-16,-1-14 0 15,-1-10 0-15,-5-7-3 16,-5-2 2-16,-11 3-3 16,-9 13-2-16,-12 4-6 15,2 33-21-15,-25 3-9 16,11 28-1-16,-33 4-1 15</inkml:trace>
  <inkml:trace contextRef="#ctx0" brushRef="#br0" timeOffset="10970.0969">5647 5770 104 0,'-36'7'41'16,"48"-3"2"-16,35-24-2 0,69-11-39 15,31-8 0-15,42-6-1 16,34-1 0-16,26-2 0 16,16 8 0-16,1-1-2 15,-3 11-2-15,-31-2-3 16,-25 17-4-16,-41-12-24 15,-25 13-7-15,-48-10 1 16,-28 6-2-16</inkml:trace>
  <inkml:trace contextRef="#ctx0" brushRef="#br0" timeOffset="13800.3799">6382 6062 81 0,'11'-22'40'15,"-8"4"0"-15,-3 18-1 16,0 0-24-16,-22 32-12 16,-1 14-1-16,-2 20 1 15,-9 16-1-15,-1 11 1 16,-3 7-3-16,7 0 1 15,8-7-4-15,11-21-4 16,32-11-29-16,8-29-2 16,23-22-2-16,13-24 0 15</inkml:trace>
  <inkml:trace contextRef="#ctx0" brushRef="#br0" timeOffset="14175.4174">6944 5964 110 0,'-46'-17'41'15,"3"18"0"-15,-4 1 0 16,15 12-38-16,-1 6-1 16,12 9 0-16,15 2-1 15,15 8-1-15,18 1 1 16,16 4-1-16,16 1 0 15,9 2 0-15,5-1 0 16,0 2 0-16,-3-1-1 16,-13-1 3-16,-16 1-2 15,-16-2 2-15,-24-1-2 0,-20-7 2 16,-20-3-2-16,-11-10 2 15,-10-12-2-15,-5-8 1 16,1-11-1-16,6-18-1 16,14-17 0-16,15-10-1 15,23-11 0-15,13-5-3 16,22-3 0-16,8-8-19 15,23 17-16-15,-4-1-1 16,10 16 0-16,-3 4 0 16</inkml:trace>
  <inkml:trace contextRef="#ctx0" brushRef="#br0" timeOffset="15173.5172">7854 6601 103 0,'-15'10'36'0,"15"-10"3"16,-12 6-5-16,12-6-30 15,27 1-1-15,2 0-1 16,12-1 0-16,10 0-1 15,10-1 1-15,6 1 0 16,2 0-1-16,-3 1 0 16,-6 0 0-16,-9-2-1 15,-12 2 2-15,-10-2-2 16,-12-2 1-16,-17 3-1 15,1-21 1-15,-16 6-1 16,-7-9 1-16,-2-4-2 0,-4-7 2 16,-1-5-2-1,-3-7 2-15,3-5-2 0,1-5 2 16,2 1-1-16,3-3 1 15,6 3 0-15,-3-1-3 16,6 5 3-16,1 7-2 16,9 5 2-16,7 3-3 15,3 7 1-15,10 0-1 16,4 5 1-16,10 0 2 15,6 2-3-15,7 4 3 16,4-1-3-16,6 5 3 16,4-2-1-16,0 5 2 15,3 4-2-15,-2 1 1 16,0 5-1-16,-7 2 1 15,-3 3-1-15,-7 4 0 16,-7 5 0-16,-2-1 0 0,-8 8 0 16,-4-2 0-16,-1 0 2 15,-2 4-3-15,-3-1 4 16,1 1-3-16,-1-2 2 15,0 7 0-15,5-5 0 16,-5 5 0-16,2 1-2 16,-1 0 3-16,-1 5-4 15,-4 1 3-15,-1 1-1 16,-3 2-1-16,-3 3 1 15,-7 1 0-15,-4 3 1 16,-5 2-2-16,-3 1 0 16,-2 2 0-16,-6 0 0 15,5-3 0-15,-1-4 0 0,6-4 0 16,5-4 0-16,10-9 0 15,14-9 0-15,14-13 0 16,20-11 0-16,11-6 0 16,13-9 0-16,10-3 0 15,3-4 0-15,9 9-18 16,-23-8-24-16,3 17-1 15,-22 2-1-15,-1 12 1 16</inkml:trace>
  <inkml:trace contextRef="#ctx0" brushRef="#br0" timeOffset="15302.5301">9822 6576 129 0,'-16'0'43'16,"2"-3"-3"-16,-4-17-4 0,7-22-60 16,13 5-16-16,4-12-4 15,14 0 1-15,-4-8-2 16</inkml:trace>
  <inkml:trace contextRef="#ctx0" brushRef="#br0" timeOffset="15587.5586">9674 4975 86 0,'3'10'40'0,"9"-12"-1"16,17 1-1-16,6-17-35 15,6-2-26-15,25 8-14 16,-6-5-1-16,6 7-1 16,-11-2 0-16</inkml:trace>
  <inkml:trace contextRef="#ctx0" brushRef="#br0" timeOffset="15757.5756">9719 5257 107 0,'-40'34'42'0,"24"-7"-1"16,16-27-1-16,20-2-41 15,38-13-10-15,11-24-24 16,31-2-7-16,10-17 1 16,30-5-3-16</inkml:trace>
  <inkml:trace contextRef="#ctx0" brushRef="#br0" timeOffset="16277.6276">11376 4362 83 0,'0'0'41'0,"5"-25"-1"16,8 13 1-16,1-12-29 15,10 2-8-15,17-4-2 0,8 3 1 16,8 0-1-16,3 8-1 15,1 8 0-15,-8 9 0 16,-6 12 0-16,-14 14 0 16,-15 13-1-16,-14 11-1 15,-16 10 1-15,-14 4 0 16,-13 5 0-16,-7 0 0 15,-6-3 0-15,4-9 0 16,7-9 1-16,12-10-1 16,18-16 1-16,11-24-1 15,48-1 0-15,12-25-2 16,27-8-2-16,13-19-6 15,28 4-28-15,-9-16-2 16,13 6 0-16,-11-8 0 0</inkml:trace>
  <inkml:trace contextRef="#ctx0" brushRef="#br0" timeOffset="16473.6472">12585 4284 107 0,'-63'29'38'16,"6"12"2"-16,-4-7-2 15,17 6-36-15,10-3 0 16,20 2-1-16,19-9 0 15,24-6 0-15,22-7-1 16,16-13-1-16,22-6-2 16,11-14-4-16,13 3-26 15,-13-20-6-15,-3 3-1 16,-21-12 0-16</inkml:trace>
  <inkml:trace contextRef="#ctx0" brushRef="#br0" timeOffset="16616.6615">12944 4257 83 0,'-62'36'41'16,"-5"6"-2"-16,14 20 0 15,-9-2-13-15,23 14-27 16,16 8-4-16,6-12-32 16,23 6-3-16,7-15-1 15,16-2 0-15</inkml:trace>
  <inkml:trace contextRef="#ctx0" brushRef="#br0" timeOffset="17043.7042">11512 5431 94 0,'17'-5'38'16,"20"-9"2"-16,31 14-6 15,29-15-31-15,31-3 0 16,30-2-1-16,26-3 1 16,17-2-1-16,11 1-1 15,-4 5-6-15,-21-7-30 16,-9 14-5-16,-39-6 2 15,-32 14-3-15</inkml:trace>
  <inkml:trace contextRef="#ctx0" brushRef="#br0" timeOffset="17729.7728">12010 5917 109 0,'1'-13'35'16,"-1"13"4"-16,0-15-11 15,0 15-25-15,0 0-4 16,-11-3 1-16,11 3 0 16,0 0-1-16,-11 7 2 15,11-7-2-15,0 0 1 16,0 0-1-16,0 0 2 15,0 0-1-15,-7 10 1 16,7-10 0-16,0 0-1 16,0 0-3-16,9 14-15 15,-9-14-19-15,0 0 2 0,5 11-4 16,-5-11 2-16</inkml:trace>
  <inkml:trace contextRef="#ctx0" brushRef="#br0" timeOffset="18211.821">12682 5705 99 0,'-37'-19'38'0,"-3"15"0"0,-21-8-2 16,-1 14-33-16,-10 4 2 15,-1 14 0-15,-3 6-1 16,6 9 0-16,4 4 1 15,9 4-2-15,15-1 0 16,17 1-1-16,17-7 1 16,22-10-2-16,18-10 1 15,19-10-1-15,15-10-1 16,7-8 0-16,3-11-2 15,3-4 4-15,-5-5-4 16,-8-1 4-16,-16-1-3 16,-13 7 0-16,-14 1 0 15,-11 10 1-15,-12 16 0 0,-21 1 0 16,-6 18 3-1,-8 18-4-15,-9 19 3 0,-10 11 0 16,-4 18-2-16,-2 5 0 16,7 4 0-16,5-3-6 15,21 1-8-15,-1-25-18 16,32-11-11-16,10-23 1 15,28-18-1-15</inkml:trace>
  <inkml:trace contextRef="#ctx0" brushRef="#br0" timeOffset="18667.8666">13800 5107 95 0,'15'-5'37'0,"21"-5"1"16,8-8-6-16,14-10-46 15,13 12-23-15,-1-4 0 16,1 9-1-16,-16 3-1 15</inkml:trace>
  <inkml:trace contextRef="#ctx0" brushRef="#br0" timeOffset="18818.8817">13938 5386 106 0,'-25'22'40'16,"28"-6"0"-16,13-21-3 16,30-16-41-16,34-6-32 15,6-14-3-15,15-3-1 16,4-12-1-16</inkml:trace>
  <inkml:trace contextRef="#ctx0" brushRef="#br0" timeOffset="19664.9663">15740 4158 97 0,'-15'-21'37'16,"-14"2"0"-16,-2 13 0 15,-16 11-36-15,3 3 1 16,0 8-1-16,4 8 1 16,3 10-1-16,6 3 0 15,7 3 0-15,10 4-1 16,12 0 0-16,8 0-1 15,11-2 1-15,12 0-1 16,10-8 1-16,6-3 0 16,6-4-1-16,1-3 1 15,-1-4 0-15,-5-2 1 16,-9-4-1-16,-11 2 0 15,-15-1 0-15,-14 0 1 0,-13 0-1 16,-9-2 1-16,-7-3 0 16,-4-5 0-16,2-8 0 15,9-9 1-15,9-15-1 16,19-13 1-16,20-16 0 15,22-9-1-15,23-9-2 16,10-7-2-16,17 15-13 16,-8-7-21-16,5 20-2 15,-20 8 0-15,-13 27-1 16</inkml:trace>
  <inkml:trace contextRef="#ctx0" brushRef="#br0" timeOffset="19906.9905">15287 5398 96 0,'20'-25'41'0,"32"-11"0"15,17-20-3-15,26-4-29 16,9 4-11-16,7-2-2 16,8 19-15-16,-16-2-18 15,-2 19-2-15,-22 4 0 16,-11 17-1-16</inkml:trace>
  <inkml:trace contextRef="#ctx0" brushRef="#br0" timeOffset="20343.0341">15547 5565 96 0,'-19'14'38'0,"19"-14"1"16,19-9-1-16,18-10-37 15,26-4-1-15,14-2 1 16,3 3 0-16,-1 2 0 16,-9 8 0-16,-8 7 0 15,-19 11 0-15,-24 10 1 16,-20 8-1-16,-20 7 1 15,-14 7 1-15,-9 4-1 0,-3-1 2 16,-1-1-3-16,7-5 2 16,12-6-3-16,16-6 3 15,18-6-3-15,18-10 2 16,14-4-3-16,9-3 1 15,6 0 0-15,-1 0 0 16,-8 3 0-16,-7 6-1 16,-16 8 2-16,-19 7-2 15,-20 1 2-15,-11 10-3 16,-8-1 2-16,-5-1-4 15,5 0-2-15,-4-18-27 16,27-5-7-16,6-20 0 16,27-10-2-16</inkml:trace>
  <inkml:trace contextRef="#ctx0" brushRef="#br0" timeOffset="20550.0548">16817 4910 96 0,'-22'14'41'16,"11"7"0"-16,0-13-2 16,23 6-32-16,18-10-15 15,9-15-30-15,19 4-2 16,-3-9 0-16,11 4-1 15</inkml:trace>
  <inkml:trace contextRef="#ctx0" brushRef="#br0" timeOffset="20696.0694">16865 5200 99 0,'-43'43'41'16,"13"-16"1"-16,26-5-3 16,15-25-31-16,20-13-14 15,33 3-32-15,-2-21-2 16,14 4 0-16,-6-10 0 15</inkml:trace>
  <inkml:trace contextRef="#ctx0" brushRef="#br0" timeOffset="21167.1165">17437 4754 86 0,'-15'-4'38'0,"15"-20"0"16,27-2 0-16,8-14-33 16,26-4-4-16,14-2 2 0,7 6-1 15,-2 7 0-15,-8 14 0 16,-10 13-1-16,-17 17 0 15,-19 16 0-15,-21 19 0 16,-20 13 0-16,-14 11 1 16,-14 7 0-16,-3 4 0 15,-4-1 1-15,3-3-1 16,7-9 2-16,11-8-3 15,14-13 2-15,17-10-2 16,17-14 1-16,15-12-2 16,19-15-2-16,15-14-5 15,25 2-24-15,-5-20-9 0,16 1-3 16,-9-9 0-1,9 8-1-15</inkml:trace>
  <inkml:trace contextRef="#ctx0" brushRef="#br0" timeOffset="21318.1316">18603 4995 103 0,'-42'18'43'0,"1"-17"-4"16,23-3-2-16,18 2-71 15,12-28-7-15,37-6 1 16,11-12-2-16</inkml:trace>
  <inkml:trace contextRef="#ctx0" brushRef="#br0" timeOffset="21668.1666">19507 4460 85 0,'-45'23'41'16,"-22"2"1"-16,-6 24 0 16,-21-4-25-16,-2 22-14 15,1 10 1-15,5 11-1 16,5 2 1-16,17 3-2 15,17-2 0-15,21-11-1 16,25-13 1-16,25-12-1 16,22-18-1-16,18-16 0 15,7-18 0-15,2-14 0 16,-3-17 0-16,-5-8 1 15,-14-9-3-15,-15-6 3 0,-18-6-2 16,-14 2 0-16,-14-1-1 16,-10 7 1-16,-6 10-2 15,-7 6-1-15,6 15-2 16,-5-5-11-16,36 23-23 15,-19 1-2-15,34 7 0 16,7-3-2-16</inkml:trace>
  <inkml:trace contextRef="#ctx0" brushRef="#br0" timeOffset="22186.2184">20001 4528 96 0,'-30'14'41'0,"-2"19"0"15,-20 1-2-15,4 18-35 16,-15 9 1-16,3 18 0 16,-9 7 0-16,5 7-1 0,4 0-1 15,16-5-1-15,13-8 1 16,21-13-2-16,19-14 1 15,20-17-2-15,21-19 0 16,12-17 0-16,6-17 0 16,-1-14 0-16,-7-12 0 15,-11-8 0-15,-12-2-1 16,-23-3 1-16,-23 1-1 15,-16 2 0-15,-14 7-1 16,-10 5 0-16,-2 10-2 16,-2 3-1-16,14 18-9 15,-1-15-16-15,40 25-12 0,-7-19 0 16,34 13-2-1,9-9 1-15</inkml:trace>
  <inkml:trace contextRef="#ctx0" brushRef="#br0" timeOffset="22409.2407">20121 4126 119 0,'-29'-21'43'0,"15"13"1"16,-3-3-6-16,-4-1-48 15,21 12-29-15,0 0-4 0,0 0 0 16,0 0-2-16</inkml:trace>
  <inkml:trace contextRef="#ctx0" brushRef="#br0" timeOffset="24189.4187">20786 4667 64 0,'-5'31'35'16,"-13"9"-2"-16,-2 23-5 15,-17-3-16-15,5 24-3 16,-15-4 1-16,8 13-2 15,-8-11-1-15,13-2-2 16,2-12 0-16,9-8-3 16,6-15 0-16,12-16 0 15,8-19 0-15,8-14-1 16,8-18 1-16,5-15-1 15,3-11 0-15,0-12 0 16,0-12-1-16,0-6 0 16,0-8 0-16,-2-2 0 0,-1 0 0 15,1 6 0-15,-2 7 0 16,1 11 1-16,-3 12 0 15,0 15 0-15,-1 16 0 16,-3 21 0-16,-1 18-1 16,-3 16 1-16,-4 17 0 15,2 9-1-15,-1 9 2 16,2 8-2-16,0 5 1 15,0 0-2-15,3 0-1 16,-2-11-4-16,5 8-12 16,-12-24-21-16,3-1-2 15,-11-18-1-15,3-7 0 16</inkml:trace>
  <inkml:trace contextRef="#ctx0" brushRef="#br0" timeOffset="24887.4885">20718 5176 115 0,'-19'0'39'0,"19"12"1"16,0-12-10-16,18-5-29 15,14 3-1-15,12-3-2 16,14 1-1-16,7-9-2 15,8 6-3-15,-6-15-7 16,11 19-4-16,-26-14 5 16,2 11 8-16,-17-1 3 15,-10 1 3-15,-11 7 3 16,-16-1 4-16,0 0 8 0,-13 8 5 15,9 11-7-15,-17-8-5 16,7 11-2-16,-6 0-2 16,5 2-1-16,-3 2 0 15,4-1-1-15,3-5-1 16,2 0 0-16,5-7-1 15,4-13 1-15,0 0-1 16,13-4 0-16,2-15 0 16,3-4 1-16,-1-7-1 15,4-3 0-15,-1-5-1 16,-1 1 2-16,-2 3-2 15,-3 4 1-15,-3 7-1 16,-2 7 1-16,-3 5-2 16,-6 11 2-16,11 0 0 0,-11 0 0 15,7 20 2-15,-2-5-2 16,1 3 2-16,3-2-1 15,2 1 1-15,4-3-1 16,-1-5 1-16,7-3-1 16,0-5 0-16,1-6 0 15,2-4-1-15,0-5 2 16,1-4-2-16,-3-3 1 15,0-1-2-15,-3 0 2 16,-1 0-3-16,-3 5 2 16,-4 3 0-16,-11 14-1 15,15-6 0-15,-15 6 0 16,-1 26 0-16,-8-5-2 0,2 11-1 15,-5-1-3-15,10 15-6 16,-11-20-14-16,17 12-13 16,-4-18 0-16,16 3-1 15,1-12 3-15</inkml:trace>
  <inkml:trace contextRef="#ctx0" brushRef="#br0" timeOffset="25451.5449">21967 5066 87 0,'0'0'39'0,"-10"-14"-1"15,10 14 2-15,-23 5-23 16,7 11-13-16,-3 7 0 16,1 10-3-16,-1 9 3 0,1 5-2 15,0 0 0-15,2 3-1 16,2-5 0-16,2-4 0 15,2-6-1-15,3-10 0 16,4-10 1-16,3-15-1 16,0 0 0-16,13-12 0 15,-2-13 0-15,3-8 0 16,3-9 1-16,2-7-1 15,3-9-2-15,1-5 3 16,4-4-3-16,-2 2 1 16,2 5-1-16,-3 6 1 15,-2 9-1-15,1 8 2 16,-3 12 0-16,-3 15-2 15,-3 12 2-15,-2 8 0 0,-3 9 0 16,-1 6 1-16,-2 3-1 16,-2 4 0-16,-4 0 1 15,-4 2 0-15,-3 1 0 16,-9 0-1-16,-5 0 2 15,-2-1-2-15,-7 1 2 16,-4 1-2-16,-4-1 0 16,0 2 0-16,1 0 0 15,1 4 1-15,2 0-1 16,2 3 0-16,2 4 0 15,3 3 0-15,-1 1-1 16,0-1 1-16,5 1-1 16,-1-9-4-16,10 5-8 15,-10-20-24-15,20 0-2 16,4-28 0-16,15 4-2 0</inkml:trace>
  <inkml:trace contextRef="#ctx0" brushRef="#br0" timeOffset="25856.5854">22489 4807 91 0,'-10'-15'43'0,"10"15"0"16,-31-3-2-16,18 16-18 15,-8-6-22-15,2 5 0 16,1 6 1-16,-1 1-2 16,4 7 1-16,7-2-1 0,4-1 0 15,7-1 1-15,7-4-2 16,9-4 3-16,9-4-3 15,5-4 3-15,5-2-3 16,4-3 1-16,0 0 1 16,-4 2-2-16,-6 4 3 15,-7 8-2-15,-18 7 3 16,-10 9-3-16,-14 7 2 15,-12 5-2-15,-6 3 0 16,-6 4 0-16,-3-3 0 16,1-7 0-16,7 1-2 15,2-22-14-15,25 8-16 16,-5-25-11-16,14-2 0 0,1-12-2 15,7-5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20:55:53.65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8T20:56:02.516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929 7982 75 0,'0'0'37'15,"0"0"-1"-15,0 0 0 16,-7 23-20-16,10-1-12 15,5 13-2-15,2 11 0 16,8 14 0-16,-6 14 0 16,4 11-1-16,-4 8 0 15,-1-3-4-15,0 2-2 16,-9-14-29-16,13-7-3 15,-5-23 0-15,10-16-2 16</inkml:trace>
  <inkml:trace contextRef="#ctx0" brushRef="#br0" timeOffset="211.0211">984 8064 109 0,'-27'-13'40'16,"1"-3"1"-16,26 16-6 15,20-14-34-15,21 3 0 16,20-5 0-16,12-1-3 16,17 5-2-16,-4-8-31 15,13 16-3-15,-14-2 0 16,-7 13-1-16</inkml:trace>
  <inkml:trace contextRef="#ctx0" brushRef="#br0" timeOffset="902.0902">1182 8418 100 0,'-17'17'37'0,"17"-17"0"16,14-2-5-16,21-14-32 15,16-6-2-15,15-1-2 16,8-7-3-16,21 10-15 15,-11-7-13-15,3 9-1 16,-10 3 0-16,-9 14 19 16,-19-1 10-16,-9 9 5 15,-18 9 7-15,-26-6 17 16,-6 16 12-16,-19 0 2 15,-3 10 1-15,-17-1-18 0,9 18-7 16,-11-5-4-16,9 8-2 16,4-4-3-16,11 0 1 15,12-7-2-15,14-9-1 16,16-13 1-16,20-14-1 15,10-14 0-15,12-15-1 16,5-14 1-16,3-7-1 16,-5-10 0-16,-4-3 1 15,-14-1-1-15,-14 4 0 16,-16 7 0-16,-13 7 0 15,-12 12 0-15,-7 11 0 16,-6 9 0-16,-1 8 1 16,2 6-1-16,6 1 0 0,10 3 0 15,13 0 1-15,11-5-1 16,12-2 0-16,15-3 0 15,6-1 1-15,4 1-1 16,3 1 0-16,0 8 1 16,-8 7 0-16,-8 10-1 15,-12 8 1-15,-9 7-1 16,-12 2 1-16,-9 1-1 15,-10-2 1-15,-3-6 0 16,-3-7 1-16,-1-12-1 16,0-9 0-16,6-18 1 15,5-10-1-15,8-18 0 16,8-7 0-16,4-13 0 15,9-7-1-15,6-5-1 0,4-2-2 16,11 8-7-16,-4-4-28 16,21 18-3-16,-2-3 0 15,19 16-3-15</inkml:trace>
  <inkml:trace contextRef="#ctx0" brushRef="#br0" timeOffset="7934.7934">3742 7990 85 0,'0'0'38'0,"5"29"-1"15,-18 10 1-15,1 26-29 16,-7 13-7-16,-6 16 0 15,-1 5 0-15,3 3 0 16,2-12 1-16,10-1-2 16,12-9-4-16,2-25-31 15,25-12-4-15,3-26-1 16,19-11 0-16</inkml:trace>
  <inkml:trace contextRef="#ctx0" brushRef="#br0" timeOffset="8085.8085">4205 8766 103 0,'-19'62'40'0,"-9"4"1"16,-1 11-4-16,4 0-39 16,-2-9-31-16,23-3-3 15,4-22-4-15,20-12 0 16</inkml:trace>
  <inkml:trace contextRef="#ctx1" brushRef="#br0">9321 12205 0</inkml:trace>
  <inkml:trace contextRef="#ctx0" brushRef="#br0" timeOffset="9137.9137">5226 8350 49 0,'4'-44'34'16,"1"6"1"-16,-2 1 0 16,3 18-17-16,-9-3-11 15,3 22-1-15,0 0-2 16,14 24 0-16,-11 12-1 15,0 16-1-15,1 10-2 16,3 9 2-16,0 2-2 16,1 0 2-16,2-5 1 15,4-10-1-15,-1-13 1 16,4-12 0-16,-3-17 0 0,5-14 0 15,-2-17 0-15,1-14-1 16,1-17-1-16,-1-11 1 16,1-14-2-16,2-6 0 15,1-6-1-15,2-6-4 16,6 13-5-16,-6-1-26 15,11 20-2-15,-6 9-1 16,7 20-1-16</inkml:trace>
  <inkml:trace contextRef="#ctx0" brushRef="#br0" timeOffset="9406.9406">5901 8357 87 0,'2'-13'38'16,"14"5"-1"-16,2-10 1 15,21 0-36-15,0-2-1 16,12 0 0-16,6 4-3 16,-1-1-25-16,2 8-10 15,-11 6 0-15,-5 9-2 16</inkml:trace>
  <inkml:trace contextRef="#ctx0" brushRef="#br0" timeOffset="9557.9557">6045 8567 94 0,'-27'15'38'0,"15"-7"1"15,15-21-3-15,25-11-38 16,22 2-14-16,10-17-21 16,19 1 0-16,3-6-2 15,11 5 0-15</inkml:trace>
  <inkml:trace contextRef="#ctx0" brushRef="#br0" timeOffset="9918.9918">7110 8251 68 0,'7'-31'37'0,"-2"8"0"16,-5 23 0-16,0 0-28 15,12 11-5-15,-14 18-1 16,1 14-1-16,-6 12 0 0,1 7 0 16,-2 6-2-16,2 4 1 15,2-4 0-15,-1-9-5 16,13 2-18-16,-3-24-14 15,9-12 0-15,-3-17-2 16,7-13 1-16</inkml:trace>
  <inkml:trace contextRef="#ctx0" brushRef="#br0" timeOffset="10108.0107">7038 8100 101 0,'-15'-27'40'0,"13"15"0"16,4-2-3-16,14 11-33 0,13 2-3 15,13 1-1-15,11 5-3 16,4-6-7-16,9 18-27 16,-10 1-2-16,0 8 0 15,-19 4-2-15</inkml:trace>
  <inkml:trace contextRef="#ctx0" brushRef="#br0" timeOffset="10294.0293">7024 8691 75 0,'-47'37'41'0,"6"-14"-2"15,22-3 2-15,19-20-18 16,16-5-21-16,30-14-1 16,20-7-1-16,13-4-1 0,10-12-4 15,18 8-15-15,-3-17-19 16,6 4 0-16,-14-4-1 15,-2 8 0-15</inkml:trace>
  <inkml:trace contextRef="#ctx0" brushRef="#br0" timeOffset="10833.0832">7996 8180 88 0,'-17'15'37'16,"-12"2"2"-16,9 14 0 16,-12 10-35-16,10 9 0 15,-4 6 0-15,8 9 0 16,-1-1-1-16,9 2-1 15,0-6 0-15,9-6-1 16,2-12 0-16,6-12 0 0,3-13 0 16,1-15 0-16,2-15 0 15,-1-12 0-15,-2-14-1 16,-1-10 1-16,-1-11 0 15,-2-10-1-15,1-6 0 16,-2-2-1-16,3 0 2 16,0 4-1-16,2 7 0 15,4 10 1-15,5 8-1 16,4 14 1-16,1 10-1 15,2 13 1-15,-3 13-1 16,1 12 0-16,-5 10-1 16,-3 9 1-16,-8 8-1 15,-6 2 1-15,-6 8-1 16,-10 2 0-16,-3-1 1 0,-4-4-1 15,-5-6 1-15,2-4 0 16,2-9 0-16,5-5 1 16,3-7 0-16,14-16 0 15,-6 14-1-15,6-14 2 16,20 3-1-16,0 1 0 15,8 3 0-15,3 3 1 16,7 3-1-16,4 2-1 16,5 3 0-16,0 0-3 15,6 10-11-15,-17-11-24 16,8 4-3-16,-17-7-1 15,-6 7-2-15</inkml:trace>
  <inkml:trace contextRef="#ctx0" brushRef="#br0" timeOffset="11391.139">5467 9535 88 0,'0'0'36'16,"0"0"1"-16,0 0 2 16,8 23-36-16,2 6 1 15,-1 8 0-15,5 17 0 16,-6 10 1-16,4 11-1 15,-3 1 0-15,0-2-1 16,2-6-1-16,1-6 0 16,1-14-1-16,1-11 0 0,1-17 1 15,4-19-1-15,0-22 0 16,3-16 0-16,0-13 0 15,1-13 0-15,-3-8 0 16,2-9-1-16,-2-2-1 16,-2 6-2-16,0 12-1 15,-7 7-4-15,12 26-20 16,-11 0-13-16,7 22 0 15,-8 4 0-15,11 18 1 16</inkml:trace>
  <inkml:trace contextRef="#ctx0" brushRef="#br0" timeOffset="11609.1608">6289 9686 111 0,'0'0'41'0,"0"0"0"16,-12 0 0-16,23-6-38 15,6-7-1-15,12-1-2 16,4 1 0-16,10 1-2 16,5 1-1-16,-5-4-7 15,8 16-28-15,-18-2-2 16,-7 15 0-16,-23-2-1 15</inkml:trace>
  <inkml:trace contextRef="#ctx0" brushRef="#br0" timeOffset="11759.1758">6263 9986 108 0,'-14'16'40'15,"25"-1"1"-15,12-24-1 16,16-4-36-16,18-7-3 16,9-13-7-16,17 7-30 15,-7-8-4-15,7 9 0 16,-10-6-3-16</inkml:trace>
  <inkml:trace contextRef="#ctx0" brushRef="#br0" timeOffset="15343.5342">7854 9306 88 0,'-11'-20'37'16,"-5"12"0"-16,-19-8-7 15,-4 20-19-15,-14-3-5 16,0 8-2-16,-4 2 0 15,1 8-2-15,8 2 0 16,10 2-1-16,9 2 0 16,14 4-1-16,12 0 0 15,13 1 0-15,16-3 0 0,11 6 0 16,11 2 0-16,9 2 1 15,2-2 0-15,1 2-1 16,-6 1 1-16,-7 2 0 16,-14 1-1-16,-15-2 1 15,-18-3-1-15,-14-2 1 16,-12-7-1-16,-9-10 1 15,-8-8-1-15,4-12 1 16,-2-17-1-16,10-11 0 16,15-17-1-16,13-11 0 15,21-10-1-15,15-9-3 16,21 7-5-16,-5-11-27 15,21 16-2-15,-8 5 0 16,2 23-1-16</inkml:trace>
  <inkml:trace contextRef="#ctx0" brushRef="#br0" timeOffset="15634.5633">7422 10189 101 0,'-18'7'39'0,"5"-9"1"15,13 2-1-15,25-14-36 0,13 2-2 16,19-7 1-16,18-2-1 16,11-1-3-16,11-12-9 15,15 9-27-15,-5-1-1 16,2 7 0-16,-20 3-2 15</inkml:trace>
  <inkml:trace contextRef="#ctx0" brushRef="#br0" timeOffset="16086.6085">7612 10451 95 0,'-43'18'41'0,"16"-16"-1"16,27-2-3-16,31-22-34 15,20-1-4-15,13-7 3 16,11 4 0-16,2 0 0 16,-2 7-1-16,-9 7 0 15,-10 10 0-15,-20 11-1 16,-21 11 3-16,-16 10-3 15,-19 8 2-15,-13 5 0 16,-5 3 0-16,-7-3-1 16,4-3 1-16,3-9-1 15,17-8 0-15,18-11-1 16,23-14 1-16,20-13-2 15,18-5 1-15,13-2-1 0,3 1 1 16,1 5 0-16,-12 6 1 16,-16 12-1-16,-20 14 1 15,-27 13 0-15,-19 9 0 16,-21 7 0-16,-10 1 0 15,-6-1 0-15,0-4-1 16,6-9-1-16,6-11-5 16,29-8-31-16,0-22-4 15,25-7 0-15,4-17-1 16</inkml:trace>
  <inkml:trace contextRef="#ctx0" brushRef="#br0" timeOffset="16534.6533">9577 9396 90 0,'-3'26'37'16,"-25"18"1"-16,-10 25 1 16,-24 10-36-16,3 11 1 15,-1 2-2-15,2 3 0 16,6-8-2-16,8-14-4 15,19-4-15-15,4-32-20 16,18-15 2-16,3-22-1 16,11-22 2-16</inkml:trace>
  <inkml:trace contextRef="#ctx0" brushRef="#br0" timeOffset="16673.6672">9182 9796 102 0,'-5'-37'40'16,"10"19"0"-16,-5 3 0 16,14 18-32-16,11 4-3 15,13 8-2-15,13 5-2 16,10-2-6-16,23 11-32 15,0-11-4-15,17 5 0 16,-4-9-1-16</inkml:trace>
  <inkml:trace contextRef="#ctx0" brushRef="#br0" timeOffset="17183.7182">10565 9367 85 0,'-3'-28'36'16,"5"15"2"-16,-5-1-6 15,6 25-25-15,-5 5-1 16,3 19-1-16,-3 6-1 15,0 14 0-15,-1 3-2 16,3 4-1-16,4 1-2 16,1-13-6-16,14 0-29 15,1-19-1-15,11-7-1 0,4-21-1 16</inkml:trace>
  <inkml:trace contextRef="#ctx0" brushRef="#br0" timeOffset="17521.752">10934 9229 101 0,'-14'-3'40'0,"14"3"0"15,23-3-1-15,11-4-36 16,9-6-1-16,13-1 0 15,7 1-1-15,5 1 1 16,-5 5-2-16,-5 7 1 16,-19 9-1-16,-11 12 1 0,-22 14-1 15,-21 9 0-15,-17 9 1 16,-15 8 0-16,-10 2 2 15,-2 2-1-15,2-6 0 16,9-8 0-16,14-8 0 16,20-14 1-16,21-13-2 15,28-16-2-15,29-6-6 16,11-20-32-16,29 3-2 15,0-12-1-15,17 5-1 16</inkml:trace>
  <inkml:trace contextRef="#ctx0" brushRef="#br0" timeOffset="17679.7678">12007 9650 121 0,'-32'5'43'0,"11"2"2"16,-3-18-5-16,24-4-41 15,0-3-3-15,2-12-10 16,11 17-26-16,-8-8-4 15,-5 21 2-15,7-20-4 16</inkml:trace>
  <inkml:trace contextRef="#ctx0" brushRef="#br0" timeOffset="18790.8789">5675 11638 57 0,'0'0'37'0,"-13"-7"0"16,7-5-1-16,6 12-18 0,0-17-14 15,0 17-1-15,6-16 0 16,-6 16 0-16,10 11-1 15,-2 13 1-15,-1 9-1 16,0 14 1-16,2 7-1 16,0 6-1-16,-1 0 0 15,5 0 0-15,2-8 1 16,1-9-2-16,6-13 1 15,6-17-1-15,3-16 1 16,4-18 1-16,2-15-1 16,1-14 1-16,-3-11 0 15,0-7-1-15,-6-10-1 16,-4-2-1-16,-2 6-3 15,-10-1-6-15,11 23-27 0,-15-1-3 16,8 18 0-16,-3 5-1 16</inkml:trace>
  <inkml:trace contextRef="#ctx0" brushRef="#br0" timeOffset="18992.8991">6662 11484 94 0,'4'-22'38'0,"14"2"1"16,4-12-5-16,7 4-36 15,15 14-9-15,0-8-26 0,7 14 0 16,-10 2-2-16,-4 14 1 15</inkml:trace>
  <inkml:trace contextRef="#ctx0" brushRef="#br0" timeOffset="19143.9142">6647 11776 95 0,'-20'20'41'0,"8"-17"-3"16,12-3-2-16,36-16-46 15,7-16-29-15,23 0 1 16,9-10-3-16,16 0 2 15</inkml:trace>
  <inkml:trace contextRef="#ctx0" brushRef="#br0" timeOffset="19725.9724">7627 10942 100 0,'-17'-1'39'0,"17"1"2"16,15-32-4-16,21-3-33 15,21-19 0-15,21-8-3 16,16-9 0-16,13-6-3 15,10 2-1-15,-4-7-35 16,4 18 0-16,-19 5-2 16,-5 15 0-16</inkml:trace>
  <inkml:trace contextRef="#ctx0" brushRef="#br0" timeOffset="20309.0307">10678 9805 100 0,'-35'-3'39'15,"14"0"1"-15,5-13-1 16,15-1-34-16,25-5-1 15,23-3-2-15,13-3-1 16,15 0-1-16,15 1-2 16,10-7-6-16,21 10-29 15,-7-8-4-15,9 4 0 16,-13-4-1-16</inkml:trace>
  <inkml:trace contextRef="#ctx0" brushRef="#br0" timeOffset="20705.0703">12147 8954 83 0,'0'0'38'0,"0"0"-1"16,0 0 2-16,-4 26-33 15,-6-13-1-15,4 10-1 0,-1 3 0 16,8 0-1-16,5 2-1 15,9-3 0-15,8-5-1 16,11-4-1-16,6-11-1 16,9-14-2-16,9-4-3 15,-4-18-23-15,10 0-10 16,-8-17 1-16,0 3-2 15</inkml:trace>
  <inkml:trace contextRef="#ctx0" brushRef="#br0" timeOffset="20856.0854">12523 8876 95 0,'-39'56'39'0,"10"16"1"16,-5-2-2-16,18 7-36 16,6-3-8-16,2-12-29 15,20-3-3-15,6-16 0 16,14-5-2-16</inkml:trace>
  <inkml:trace contextRef="#ctx0" brushRef="#br0" timeOffset="20993.0991">12886 9355 90 0,'-30'2'3'0,"-5"-1"-3"16,-3-1-1-16,-1 1-38 15</inkml:trace>
  <inkml:trace contextRef="#ctx0" brushRef="#br0" timeOffset="21761.1759">7543 11459 91 0,'-23'-13'39'15,"25"0"1"-15,23-13-3 16,24-3-37-16,26 4 0 15,17-2 0-15,8 5 0 16,1 10 0-16,-11 7 0 16,-15 13 1-16,-20 9-1 15,-24 15 0-15,-22 4 1 16,-21 12 1-16,-19 4-1 15,-8-2 1-15,-8-2-1 16,3-7 1-16,7-7-1 16,13-16-1-16,24-18 1 0,0 0-1 15,35-12 0 1,13-7-1-16,7-1 1 0,4 4 1 15,-3 5 0-15,-5 8-1 16,-18 15 1-16,-14 12 2 16,-19 14-2-16,-21 9-1 15,-15 9 1-15,-10 1-1 16,-6-1 0-16,1-7-3 15,9-1-3-15,-2-20-34 16,32-13-1-16,12-15 1 16,25-25-2-16</inkml:trace>
  <inkml:trace contextRef="#ctx0" brushRef="#br0" timeOffset="22146.2144">8677 11341 80 0,'-11'8'42'16,"8"5"0"-16,3-13-1 16,17-18-24-16,8 5-15 15,12-2-1-15,8 0 0 16,9 2 0-16,0 5-1 15,-1 3 1-15,-3 10-1 16,-13 8 1-16,-12 11-1 16,-16 13 1-16,-17 7-1 15,-17 9 1-15,-11 7 0 16,-13 8 2-16,-6-3-2 0,1-1-1 15,3-8 0-15,8-8 0 16,14-9 1-16,19-13-2 16,15-11 2-16,25-13-4 15,21-12 3-15,17-6 2 16,16-5-4-16,8-7-1 15,20 3-14-15,-10-14-22 16,8 6-2-16,-15-10 1 16,0 8-2-16</inkml:trace>
  <inkml:trace contextRef="#ctx0" brushRef="#br0" timeOffset="22479.2477">9771 11187 87 0,'-18'3'40'0,"-2"-1"1"15,8 17 0-15,-5 4-33 16,7 12-4-16,0 5 0 16,2 13-1-16,-4 5-1 15,5 6 0-15,3-2 0 16,0-3 1-16,7-6-3 15,3-9 3-15,8-16-3 16,10-17 1-16,4-15-1 16,11-15 1-16,2-19 0 15,7-13-3-15,-1-11 3 16,0-7-4-16,-2-4 2 15,-6-2-2-15,-4 10-1 0,-7 1-4 16,1 27-16-16,-15 2-17 16,2 22 1-16,-16 13-1 15,15 3 1-15</inkml:trace>
  <inkml:trace contextRef="#ctx0" brushRef="#br0" timeOffset="22846.2844">10472 11388 95 0,'-22'3'41'0,"3"6"2"16,-11-1-2-16,6 12-36 15,-11 3 0-15,1 9-1 16,1 1-1-16,3 10-1 0,5 0 0 15,9 1 1-15,10-6-2 16,13-6 1-16,14-10-1 16,12-9 0-16,9-11-1 15,11-14 0-15,-1-10 0 16,0-9-2-16,-6-8 1 15,-5-6-1-15,-16-1 2 16,-6-1-2-16,-17 3 2 16,-11 6-1-16,-6 7 0 15,-9 8 0-15,1 12-1 16,0 3-2-16,8 15-5 15,-2-9-15-15,24 11-17 16,-7-9 1-16,34 9-2 16,0-15 1-16</inkml:trace>
  <inkml:trace contextRef="#ctx0" brushRef="#br0" timeOffset="23079.3077">11335 10859 106 0,'-15'5'41'15,"-11"13"1"-15,3 25-1 16,-7 5-37-16,-3 17-1 16,2 10-1-16,1 8-1 15,6 3 0-15,5-3-3 16,10-4-1-16,11-13-3 0,16-4-6 15,-1-30-28-15,27-11-1 16,2-30 0-16,20-14 0 16</inkml:trace>
  <inkml:trace contextRef="#ctx0" brushRef="#br0" timeOffset="23298.3296">11764 10804 97 0,'-22'17'40'0,"-12"17"0"16,-2 27-2-16,-13 12-29 15,5 11-5-15,2 4-1 16,5 3-2-16,6-2 0 16,7-6-2-16,10-7 0 0,7-15-1 15,12-4-6-15,-5-29-26 16,17-5-8-16,-4-24 1 15,10-8-1-15</inkml:trace>
  <inkml:trace contextRef="#ctx0" brushRef="#br0" timeOffset="23747.3745">11397 11224 98 0,'0'0'40'16,"-3"15"1"-16,31-5-1 15,9-4-36-15,23-5-2 16,12-3 1-16,9-1 0 15,4-5-1-15,-1 1 0 16,-9 0 0-16,-12 2 0 0,-16 0 0 16,-11 3 0-16,-18 3-1 15,-18-1 0-15,-16 15 0 16,-14 1 0-16,-8 4 0 15,-8 4 0-15,-2 1-1 16,1 4 0-16,5-1 0 16,13 0 0-16,14-4 0 15,14-6 0-15,15-4 0 16,11-6-1-16,14-3 1 15,1-4 0-15,8-2 0 16,-6-1 0-16,-2 1 0 16,-7 6 0-16,-9 4 0 15,-11 6 1-15,-8 7 0 16,-13 3 0-16,-11 5 0 0,-6 3 2 15,0 2-3-15,-6-1 0 16,6-3 0-16,2-5-3 16,16 3-11-16,7-29-9 15,13 14-20-15,12-21-3 16,25 0 2-16,1-16-1 15</inkml:trace>
  <inkml:trace contextRef="#ctx0" brushRef="#br0" timeOffset="23915.3913">12453 11663 126 0,'-34'6'45'0,"8"8"-2"16,-6-19-9-16,4 7-32 0,13-3-3 16,15 1-4-16,0 0-15 15,0 0-22-15,0 0-2 16,13-8-1-16,3 14 0 15</inkml:trace>
  <inkml:trace contextRef="#ctx0" brushRef="#br1" timeOffset="162834.2818">13098 6597 61 0,'-11'-19'30'16,"6"4"0"-16,-4 0-1 16,7-2-28-16,2 17-1 15,0 0 0-15,0 0 0 16,9 23 2-16,-2 10 0 15,1 12 0-15,1 18 2 16,-4 14-1-16,5 25-1 16,-5 12 0-16,-1 21 1 0,-6 15-2 15,-2 11 0-15,-3 11 0 16,0 7-2-16,-2 3 2 15,4 4 1-15,3 1 1 16,7 2-2-16,-1 1 1 16,9 6-1-16,0 2 2 15,2 10 1-15,0-1-2 16,-4 7 1-16,-6 4-2 15,-1 1 4-15,-9-5-4 16,0-3 2-16,-5-9-3 16,-1-6 2-16,-1-11-1 15,4-10-1-15,-2-15 1 16,7-9-2-16,2-10 1 0,4-12-1 15,3-10-2-15,-1-27-9 16,7-8-27-16,-6-21 1 16,3-20-1-16,-4-26-1 15</inkml:trace>
  <inkml:trace contextRef="#ctx0" brushRef="#br1" timeOffset="163603.3587">13207 12178 49 0,'-19'-4'31'16,"-4"-2"3"-16,-7 0-4 15,-5 5-26-15,-11-4-1 16,-1 8 1-16,-14-7 0 16,-2 8 0-16,-11-5 0 15,-2 5 0-15,-12 0-1 16,-4 6-1-16,-10 2 0 15,-8 3 0-15,-8 2-1 0,-9 6 1 16,-10 1-1-16,-8-1 0 16,-8 0 1-16,-5 0-1 15,-3-6 0-15,-2-4 0 16,-2-2 0-16,-1-6 0 15,0-2-1-15,2-1 0 16,-7-1 1-16,0 4-1 16,-5 1 0-16,-1 4 0 15,-7 2 0-15,-4 5 0 16,-8 6 0-16,-4 1-1 15,-6 3 0-15,-6-1 0 16,-8 2 0-16,0-2 0 16,1 0 0-16,2-3 0 15,-8-2 1-15,11-5 0 16,1 0 1-16,5-1-1 0,2-4 1 15,5 0-1-15,-1-1 1 16,-4-3-1-16,4 1 1 16,-4-2-1-16,-3 0 0 15,-3-2 1-15,-2-1-1 16,0-1 0-16,-7-1 0 15,4 0 0-15,3-3 1 16,-2 2-1-16,2-1 1 16,7 3-1-16,3-2 1 15,1 5-1-15,6 2 0 16,7 1-1-16,5 7-2 15,3-6-6-15,16 15-26 16,-4-7-1-16,20 6-1 16,5-6 0-16</inkml:trace>
  <inkml:trace contextRef="#ctx0" brushRef="#br1" timeOffset="164821.4805">13723 7116 86 0,'-2'-16'33'16,"2"16"2"-16,0 0-1 15,-15 21-32-15,9 6-1 16,0 14-2-16,-5 8 1 16,0 8-1-16,-1 7-1 15,1 0-3-15,11 6-12 16,-4-14-18-16,8-14 1 15,5-15 0-15,10-20-1 0</inkml:trace>
  <inkml:trace contextRef="#ctx0" brushRef="#br1" timeOffset="165032.5016">13752 7004 97 0,'-28'0'37'0,"8"8"0"16,1-4-1-16,16 7-34 15,3-11 0-15,30-2-1 16,7-6-1-16,8-5-2 16,14 4-7-16,-3-8-25 0,13 4-1 15,-11-2-1-15,-1 12-1 16</inkml:trace>
  <inkml:trace contextRef="#ctx0" brushRef="#br1" timeOffset="165238.5222">13758 7404 83 0,'-9'5'38'16,"9"-5"-2"-16,17-8 1 15,12-12-35-15,5-3 0 16,13 0 1-16,5 0-5 15,-2-9-12-15,7 13-20 16,-6 1 1-16,-1 11-3 0,-11 4-1 16</inkml:trace>
  <inkml:trace contextRef="#ctx0" brushRef="#br1" timeOffset="165820.5804">14271 7333 78 0,'-23'4'38'0,"0"8"-2"15,-5-2 1-15,5 10-33 16,-3-2 0-16,4 8 0 16,5 0-1-16,5 1-1 15,7-3-1-15,7-2 1 16,8-7-2-16,9-5 1 0,8-8-1 15,6-7-1-15,4-5 0 16,1-8 0-16,0-3 0 16,-5-3 0-16,-5-2 0 15,-10-3-1-15,-5 5 2 16,-9 1-1-16,-9 2 2 15,-5 6 0-15,-5 2 0 16,0 5 0-16,-2 2 0 16,6 4 0-16,11 2-1 15,0 0 1-15,0 0 0 16,23-6-1-16,6 1 0 15,4 3 2-15,8-1-2 16,-2 5 1-16,-2 4-1 16,-3 5 0-16,-10 7 0 0,-5 6 0 15,-13 9 0-15,-7 1-1 16,-9 2 0-16,-4-2 2 15,0-1-1-15,-1-6 0 16,3-10 1-16,5-6 0 16,7-11 0-16,4-13 1 15,10-9 0-15,6-5 1 16,2-8 0-16,3 0 0 15,0-5 0-15,-2 4 1 16,0 3-2-16,-7-1-1 16,2 10-5-16,-8-5-17 15,11 16-15-15,-5-4-3 16,10 13-1-16,-2-8-2 15</inkml:trace>
  <inkml:trace contextRef="#ctx0" brushRef="#br1" timeOffset="166157.6141">15415 7114 90 0,'11'-35'37'16,"3"16"1"-16,-6 5-1 0,-8 14-31 15,7 15-2-15,-12 17-1 16,-5 10-1-16,0 11-2 16,-7 7 1-16,2 2-3 15,6 4-1-15,1-11-3 16,15 0-4-16,-1-20-26 15,25-11-1-15,5-20 2 16,16-9-3-16</inkml:trace>
  <inkml:trace contextRef="#ctx0" brushRef="#br1" timeOffset="166557.6541">15927 6993 101 0,'-33'-7'37'0,"-10"4"1"15,7 20-1-15,-3-2-32 16,10 9-2-16,9 0-1 15,11 4-1-15,10-1 0 16,17 0 0-16,11-5-1 16,15-1 1-16,7-4-1 15,3 1 0-15,2 2 1 16,-5-3-2-16,-6 3 1 15,-12 2 0-15,-9 1 0 16,-18 2-1-16,-10 4 2 16,-11-2-2-16,-11 0 1 15,-5 1 0-15,-8-3 0 16,0-4 0-16,2-6 0 0,0-9-1 15,11-10 0-15,7-10 1 16,12-13 0-16,13-14-1 16,11-8 1-16,8-12 1 15,5-5-1-15,3-4-1 16,2 5-2-16,-7 2-4 15,3 14-29-15,-15 9-1 16,2 18 0-16,-11 5-3 16</inkml:trace>
  <inkml:trace contextRef="#ctx0" brushRef="#br1" timeOffset="167713.7697">16491 7545 83 0,'0'0'36'16,"-12"-5"0"-16,12 5 0 15,0-13-30-15,0 13-2 16,16-13 0-16,-1 9-1 16,0-1 0-16,6 2-1 15,3 0 0-15,3 2 0 16,2 0-1-16,4-1 0 15,0 0-1-15,1 0 0 16,1-3 1-16,-2 2-1 16,-4-1 0-16,-2 0 0 15,-7 0 0-15,-3 0 0 16,-17 4 0-16,15-12 0 0,-15 12 0 15,-9-13 0-15,-6 6 1 16,-4-4-1-16,-4 2 0 16,-5-5 1-16,-1-1-1 15,-3-8 0-15,2-1 0 16,2-5 1-16,4-5 0 15,3 0 0-15,4-9-1 16,8-2 1-16,6-3 0 16,7 0 0-16,6-1 0 15,2 0-1-15,6 2 0 16,0 3 1-16,3 6-1 15,0 1 0-15,-3 11 1 16,0 4-1-16,-2 3 0 0,-2 8 0 16,3 3 0-16,0 3 1 15,3 3-1-15,2 1 0 16,3 2 1-16,5 2-1 15,0 2 0-15,2 2 0 16,2 1 0-16,0 2 0 16,-1 1 0-16,-2 0 1 15,0 3-2-15,-2 0 1 16,-4 1 0-16,-1 1 0 15,-2-1 0-15,-1-1 0 16,-2 0 0-16,-5 1 0 16,1 1 0-16,-1-1 0 15,-2 0 0-15,-1 0 0 16,-3 1 0-16,-2 2 0 0,-2 1 0 15,1-2 1-15,-5 4-1 16,-1 1 0-16,-3 2 0 16,-3 0 0-16,0 3 0 15,-2 2 0-15,0-1 0 16,-2 4 1-16,1-2-1 15,1 0-1-15,-3-2 2 16,4-2-1-16,0-3 0 16,0-1 0-16,0-5 1 15,1-3 0-15,7-14 0 16,-7 18 1-16,7-18-1 15,0 0 0-15,22 7 1 16,-2-9-1-16,10-4 1 16,7-1-1-16,4-2-1 0,7-2-1 15,3 2-3-15,-7-7-14 16,14 14-20-16,-16-6-3 15,2 9 0-15,-9-4-1 16</inkml:trace>
  <inkml:trace contextRef="#ctx0" brushRef="#br1" timeOffset="168444.8428">18325 6746 88 0,'0'0'35'0,"0"0"0"16,0 0 1-16,-9 16-31 16,4 16-2-16,-5 11-1 15,2 14 1-15,-3 7-2 16,1 11-1-16,1 3 1 15,4-1-4-15,11 6-9 16,-1-18-23-16,15-6 0 16,0-16-1-16,12-11 0 15</inkml:trace>
  <inkml:trace contextRef="#ctx0" brushRef="#br1" timeOffset="168848.8832">18752 7110 95 0,'-30'5'37'16,"-7"3"-1"-16,2 12 2 16,-11 0-33-16,12 11 0 15,0 1 0-15,7 2-2 16,4 1 1-16,9-1-2 15,2-2 1-15,14-5-2 16,9-9 0-16,8-9 0 16,8-8-1-16,7-8 1 0,2-7-2 15,3-8 1-15,-1-7 0 16,-2-3 0-16,-3 0 0 15,-6 1 1-15,-7 2-1 16,-5 7 0-16,-6 3 1 16,-9 19 0-16,0 0 0 15,0 0-1-15,-18 17 0 16,7 3-1-16,3 7 1 15,1-3-4-15,6 6 0 16,2-7-5-16,19 5-11 16,-4-15-18-16,16-3 0 15,-2-11 0-15,9-3-1 16</inkml:trace>
  <inkml:trace contextRef="#ctx0" brushRef="#br1" timeOffset="169396.938">19112 7163 95 0,'0'0'35'15,"-24"11"0"-15,12 3 2 16,-6 2-33-16,6 7-1 16,-2 1 0-16,5 5-1 15,-1-2 1-15,3-1-1 16,2-3 0-16,5-3-1 15,3-8 0-15,-3-12 0 16,13 5 0-16,-2-11-1 16,3-12 0-16,1-3 1 15,1-7-1-15,0-3 1 16,-2-2-1-16,-1-3 0 0,-3 1 0 15,-2 6 2-15,-3 8-1 16,-2 1-1-16,-2 11 1 16,-1 9-1-16,0 0 1 15,0 0-1-15,9 16 0 16,-2-1 1-16,2-1-1 15,2 1 0-15,4-4 0 16,5-2 1-16,2-4 0 16,1-4 0-16,1-4 1 15,0-4-1-15,-2-4 1 16,-1-1-1-16,-3-3 1 15,-2 1-1-15,-4 1 0 16,-3 2 0-16,-9 11-1 16,10-11 1-16,-10 11-1 15,2 11 0-15,-4 3 0 0,-3 4 0 16,1 4-2-16,1 4 0 15,3 4-1-15,0-4-5 16,12 4-7-16,-7-15-23 16,21 2-1-16,-2-17-1 15,18 2 1-15</inkml:trace>
  <inkml:trace contextRef="#ctx0" brushRef="#br1" timeOffset="169964.9948">19812 7122 103 0,'-14'-6'36'0,"4"14"2"15,-10 1-1-15,11 11-33 0,-9 3 0 16,4 10-2-16,-1 3 1 16,4 6-1-16,-1-1 0 15,4 4-1-15,1-4 1 16,4-3-1-16,-1-7 0 15,3-7-1-15,0-4 0 16,1-20 0-16,0 0 0 16,15 1 0-16,-5-17 0 15,1-10 0-15,0-4 0 16,1-7-1-16,-1-5 1 15,2-8 1-15,-1-1-1 16,2 4 0-16,-4 1 0 16,2 4 0-16,-1 7 1 15,1 7 0-15,4 10-1 0,-2 8 0 16,3 10 0-16,2 4 0 15,2 7 0-15,-2 4 0 16,0 5 0-16,1 2 0 16,-8 1-1-16,-3 6 1 15,-9-2 0-15,-6 1 0 16,-9 1 0-16,-6 0-1 15,-7-2 2-15,-4-1-2 16,0-2 2-16,-2-2-2 16,1-2 1-16,3-1 1 15,1 3-1-15,4 0 0 16,0 3 0-16,2 8 0 15,2 2 0-15,0 10 0 16,4 7 0-16,-2 6 0 0,3 3 0 16,3 2-1-16,7 3-5 15,-6-17-14-15,20 5-17 16,-6-16-3-16,13-5 1 15,-2-18-3-15</inkml:trace>
  <inkml:trace contextRef="#ctx0" brushRef="#br1" timeOffset="170232.0215">20207 7429 89 0,'-13'33'41'16,"-13"4"3"-16,1 13-3 15,-15-4-11-15,4 9-29 16,3 4-7-16,-4-10-23 15,16 9-9-15,-2-11-4 16,13-2 0-16,3-16-2 16</inkml:trace>
  <inkml:trace contextRef="#ctx0" brushRef="#br1" timeOffset="171639.1622">20879 6759 85 0,'-6'-32'36'0,"4"9"-1"16,-2 1 2-16,5 11-25 15,-3-2-9-15,2 13 0 16,0 0-1-16,15 30 1 15,-10 3-1-15,1 16 0 16,-1 10 0-16,5 12 0 16,-5 11-1-16,2 6 0 15,0 0 0-15,-1-4 0 0,2-10-1 16,1-8 0-16,4-15 1 15,0-13-1-15,3-18 1 16,6-17 1-16,4-19-1 16,7-15 0-16,1-17 0 15,3-10 1-15,1-11 0 16,2-6-1-16,-5-5 0 15,-3 0 0-15,-7 8-2 16,-7 7 1-16,-5 15-4 16,-6 5-2-16,5 24-9 15,-14 1-23-15,14 20-2 16,-12 0 1-16,15 19 0 15</inkml:trace>
  <inkml:trace contextRef="#ctx0" brushRef="#br1" timeOffset="171864.1847">21622 7041 108 0,'-16'1'38'0,"16"-1"1"16,-16-1-2-16,16 1-33 15,14-14-2-15,6 4-1 16,10 1-2-16,6-3-1 16,8 9-4-16,-7-9-28 15,9 14-3-15,-11 0-1 0,-4 9-1 16</inkml:trace>
  <inkml:trace contextRef="#ctx0" brushRef="#br1" timeOffset="172038.2021">21594 7266 86 0,'-29'17'38'15,"12"-1"-2"-15,7-12 2 16,15 6-19-16,10-18-16 16,12-2-1-16,14-3-3 15,2-10-7-15,17 7-27 16,-4-8-2-16,6 5 0 15,-7-4-2-15</inkml:trace>
  <inkml:trace contextRef="#ctx0" brushRef="#br1" timeOffset="184687.4669">22362 6694 106 0,'0'0'37'0,"0"0"0"15,-2 16-4-15,-8 16-29 16,-10 11-2-16,1 10 0 16,-6 6-1-16,3 7 0 15,3 1-2-15,1-3-2 16,14-5-4-16,-3-12-30 0,22-10 1 15,2-21-2-15,12-6 0 16</inkml:trace>
  <inkml:trace contextRef="#ctx0" brushRef="#br1" timeOffset="185048.503">22811 6654 114 0,'-28'35'37'0,"-16"9"2"16,1 21-9-16,-11-1-26 16,5 10 0-16,3 3-1 0,10 1-1 15,11-7-1-15,13-7 0 16,15-11-1-16,18-14 0 15,13-11 0-15,8-15-1 16,2-13 2-16,0-8-1 16,-4-10 1-16,-5-9 1 15,-13-1-2-15,-13-4 0 16,-10 1-1-16,-13 1 0 15,-4 6-1-15,-9 1 0 16,-3 11-1-16,-3 3-1 16,9 9-3-16,-6-6-26 15,30 6-4-15,-16 3 0 16,16-3-1-16</inkml:trace>
  <inkml:trace contextRef="#ctx0" brushRef="#br1" timeOffset="185461.5443">23138 6755 108 0,'0'0'38'0,"-20"-17"0"16,20 17-2-16,-19 2-31 15,19-2-1-15,-10 26-1 16,9 3 1-16,-1 10-2 16,2 9 0-16,0 10-1 15,3 10 1-15,-3 3-2 16,1 1 0-16,3-4 0 0,-3-7-1 15,5-12 1-15,1-9-1 16,5-16 1-16,5-16-1 16,6-18 2-16,3-12 0 15,3-16 0-15,1-11 1 16,-1-7-1-16,-1-8 0 15,-3-4 1-15,-6 0-1 16,-6 8-1-16,-6 7-1 16,-4 10-1-16,-3 5-3 15,7 23-16-15,-6-3-17 16,10 16-3-16,-11 2 0 15,20 11-1-15</inkml:trace>
  <inkml:trace contextRef="#ctx0" brushRef="#br1" timeOffset="187234.7216">20886 8114 66 0,'0'0'34'0,"4"-15"-1"16,-4 15-3-16,0 0-23 16,0 0-2-16,0 0 0 15,-1 19 1-15,-2 2-3 16,0 10 0-16,-1 7-1 15,-1 12 0-15,3 7-1 16,-3 7 1-16,2 0-2 16,-2 1 1-16,0-4 0 15,3-9-1-15,-1-8 0 16,2-12 0-16,1-14 0 15,0-18 1-15,0 0-1 16,8-23 0-16,-3-11 1 16,2-8-1-16,0-8 1 15,1-10-1-15,-1-6 0 0,0-2 0 16,1 2 0-16,3-3 0 15,-1 4 1-15,4 7 0 16,1 8-1-16,5 7 1 16,2 10-1-16,3 10 1 15,3 10-1-15,2 12 0 16,-1 8 1-16,0 9-1 15,-4 6 0-15,-1 3-1 16,-7 5 1-16,-6 1 0 16,-9 2 0-16,-7 1 0 15,-10 0 0-15,-4-7 0 16,-7-1 1-16,-2 0 0 15,-3-6 0-15,1 1 1 16,3-5-1-16,6-1 0 0,4 1 0 16,8 4 0-16,8-2 0 15,4 5-1-15,5 0 1 16,8 2-1-16,2 2 1 15,6-2-1-15,1 0 0 16,3-5-1-16,5-1-3 16,-4-17-10-16,9 4-23 15,-5-12-1-15,6-1 0 16,-5-14-2-16</inkml:trace>
  <inkml:trace contextRef="#ctx0" brushRef="#br1" timeOffset="187431.7413">21546 8233 67 0,'0'0'38'0,"0"0"-2"16,0 0 2-16,0 0-14 15,20-2-24-15,-3-2-1 16,11 5-8-16,-1-8-26 15,6 4-1-15,-6-2 0 16,4 5-2-16</inkml:trace>
  <inkml:trace contextRef="#ctx0" brushRef="#br1" timeOffset="187598.758">21575 8433 93 0,'-23'15'37'0,"12"1"0"0,11-16 0 16,0 0-34-16,31 0-4 15,1-20-7-15,18 4-28 16,4-11 0-16,9 0 0 16,0-7-2-16</inkml:trace>
  <inkml:trace contextRef="#ctx0" brushRef="#br1" timeOffset="187798.778">22160 8074 72 0,'-25'11'40'0,"2"8"-2"15,-3 3 1 1,5 20-15-16,1-5-22 0,5 6 0 16,6 6-1-16,3 0-3 15,11 10-16-15,-1-14-20 16,14-2 1-16,3-14-3 15,10-6 1-15</inkml:trace>
  <inkml:trace contextRef="#ctx0" brushRef="#br1" timeOffset="188216.8198">22502 8033 104 0,'-22'-5'39'0,"4"12"-1"0,-9 0-3 15,9 14-32-15,5 2-1 16,6 5-1-16,10 0 0 16,8-2-1-16,7-1 0 15,7 2 1-15,8-4-1 16,4 1 0-16,1-1-1 15,-1-1 2-15,-3 1-1 16,-8 0 0-16,-5 0 0 16,-9 0 0-16,-12 1 1 15,-8-2-1-15,-9-3 0 16,-5-1 1-16,-4-6 0 15,-1-7-1-15,0-6 1 16,4-9 0-16,7-11-1 0,6-10 1 16,8-10 0-16,11-9-1 15,6-7 0-15,7-7-1 16,3 6 0-16,2 1 0 15,2 13-5-15,-15 1-30 16,8 18-3-16,-17 4 0 16,-5 21-2-16</inkml:trace>
  <inkml:trace contextRef="#ctx0" brushRef="#br1" timeOffset="189134.9116">22871 8382 87 0,'-19'12'38'15,"10"2"-1"-15,9-14 0 16,12 19-30-16,2-18-4 16,11 2 1-16,1-6-2 15,9 3 1-15,-1-1-2 16,6 0 1-16,-1-1-1 15,1-1 0-15,-3 2-1 16,-6-1 1-16,-1 1-1 16,-4-1 0-16,-4-1 1 15,-5 1-1-15,-6 0 1 0,-11 2 0 16,0 0-1-16,9-13 1 15,-9 13-1-15,-12-14 0 16,2 6 1-16,-5 0-1 16,-4-2 0-16,0-2 0 15,0-1 0-15,-4-2 0 16,1-1 0-16,1-1 0 15,0-4 0-15,2-2 0 16,4-1 0-16,5-5 0 16,4-4 0-16,6-2 1 15,4-2 0-15,4-3 0 16,4 2-1-16,7 0 1 15,3 1 0-15,3 3 0 16,2 5-1-16,0 5 0 0,2 0 1 16,3 6-1-16,-2 0 0 15,2 6 1-15,-1 1-1 16,-2 4 0-16,1 3 1 15,1 1-1-15,0 5 0 16,0 0 0-16,-3 2 0 16,0 1 1-16,0 2-2 15,-1 1 2-15,-4 4-1 16,-2-1 0-16,-6 3 0 15,-1 2 1-15,-6 1-1 16,-2 5 0-16,-5 3 0 16,-2 3 0-16,-3 3-1 15,1 4 0-15,-4 0 1 0,2 3-2 16,-1-3 2-16,-3 4-1 15,-5-3 1-15,0-1 0 16,-3-3 1-16,-5 2 1 16,-4-2-1-16,2-2 1 15,1-2-1-15,3-5 0 16,7-4 0-16,9-2 0 15,14-9 0-15,17-6 0 16,15-8-1-16,17-1 1 16,14-4-2-16,15-3-2 15,14 3-6-15,-6-10-7 16,14 10-24-16,-20-3-2 15,-2 10-1-15,-17-5 0 16</inkml:trace>
  <inkml:trace contextRef="#ctx0" brushRef="#br1" timeOffset="189277.9259">24429 8402 90 0,'-31'3'42'16,"7"2"0"-16,-6-10-1 16,10 6-21-16,3-4-23 15,-11-12-12-15,15 15-24 16,-15-9-3-16,-1 9 1 15,-9-3-2-15</inkml:trace>
  <inkml:trace contextRef="#ctx0" brushRef="#br1" timeOffset="189930.9912">14583 9079 91 0,'2'-15'38'0,"-2"15"0"15,0 0-2-15,-4 33-31 16,-2 5-1-16,1 18-1 16,-4 9-1-16,2 14-1 15,0 5 0-15,2 5 0 16,3-5-1-16,4-8-2 15,11-10-4-15,-7-20-29 16,17-12-4-16,-4-23 2 16,5-11-2-16</inkml:trace>
  <inkml:trace contextRef="#ctx0" brushRef="#br1" timeOffset="190150.0131">14378 9177 104 0,'-30'-4'40'0,"4"2"1"15,26 2-4-15,0 0-33 16,11 6-1-16,27-12-2 16,14 1 1-16,9-4-1 15,11-2-2-15,5 3-1 16,-1-1-4-16,8 14-30 15,-27-3-3-15,-6 19-1 16,-22 2-1-16</inkml:trace>
  <inkml:trace contextRef="#ctx0" brushRef="#br1" timeOffset="190330.0311">14413 9836 92 0,'-40'41'39'16,"15"-18"2"-16,25-6-3 15,16-26-26-15,20-5-10 16,23-13 1-16,19-6-3 15,13-6-2-15,7-14-6 16,19 3-28-16,-10-9-3 16,2 9 1-16,-15-5-3 15</inkml:trace>
  <inkml:trace contextRef="#ctx0" brushRef="#br1" timeOffset="190521.0502">15412 9364 102 0,'0'0'39'0,"-11"8"1"15,11-8-2-15,23-14-34 16,1 0-4-16,10 0-3 16,3-9-4-16,11 13-29 15,-5-6-3-15,-2 10 1 16,-11 2-2-16</inkml:trace>
  <inkml:trace contextRef="#ctx0" brushRef="#br1" timeOffset="190684.0665">15427 9632 94 0,'-19'16'38'0,"14"-3"2"16,5-13-1-16,29-17-26 16,5-9-13-16,14-7-2 15,14-4-3-15,4-15-25 16,15 3-7-16,-1-11-1 15,0 7-1-15</inkml:trace>
  <inkml:trace contextRef="#ctx0" brushRef="#br1" timeOffset="191007.0988">16229 8804 98 0,'0'0'39'0,"-23"1"1"16,15 20-2-16,-12 8-28 15,13 9-6-15,0 9-1 16,5 11 1-16,1 7-1 15,2 1 0-15,2-1-1 16,5-2 0-16,4-9 0 16,5-10 0-16,4-17 0 15,5-18-1-15,5-21 1 16,6-18-2-16,5-20 0 15,1-12 0-15,-1-12 0 16,2-8 0-16,-1-1 0 16,-3 5 0-16,-8 14 0 15,-6 9-4-15,-4 21-3 16,-11 6-7-16,11 29-25 15,-22-1-2-15,6 39 0 0,-9-7-1 16</inkml:trace>
  <inkml:trace contextRef="#ctx0" brushRef="#br1" timeOffset="191273.1254">16011 9674 114 0,'-36'21'42'0,"10"-16"-1"16,26-5-1-16,15 0-37 15,28-14-1-15,25-3 0 16,14-4-2-16,14-3-1 15,3-2-4-15,10 12-14 16,-17-10-18-16,-6 11-5 16,-25 0 1-16,-10 11-1 15</inkml:trace>
  <inkml:trace contextRef="#ctx0" brushRef="#br1" timeOffset="191874.1855">16384 9917 112 0,'-20'21'39'0,"9"10"1"16,-12-6-3-16,13 12-34 16,0 2 1-16,3 9-3 15,0 1 0-15,1 3 1 16,2 0-3-16,0-5 2 15,3-3-2-15,5-7 1 16,-2-9-1-16,4-7 2 16,-6-21 0-16,17 6-1 15,-5-21 0-15,-2-9-1 16,0-9 2-16,1-12-1 15,-3-8 2-15,-2-12-2 16,1-2 1-16,-3-3-1 16,6 1 2-16,-1 4-1 15,1 8-1-15,7 4-1 0,5 10 1 16,5 12 0-16,5 10 0 15,4 8 0-15,1 10 1 16,-1 6-1-16,-3 8 0 16,-5 6 0-16,-8 4-1 15,-10 8 1-15,-13 2 0 16,-12 7 0-16,-10 1 0 15,-8 4 0-15,-4-3 1 16,-7 3 0-16,2-3-1 16,2-4 2-16,9-4-1 15,10-2 0-15,7-6 1 16,12-2-2-16,8-6 1 15,11 0-1-15,9-1-1 16,7 0 2-16,4-1-2 0,4 1 1 16,2 0-2-16,-3-3 1 15,4 3-7-15,-5-18-5 16,8 11-22-16,-14-17-7 15,11-1 2-15,-4-14-4 16</inkml:trace>
  <inkml:trace contextRef="#ctx0" brushRef="#br1" timeOffset="192051.2032">17233 10091 100 0,'-25'35'41'0,"-6"-2"-1"16,6 10 0-16,0 0-19 15,8-1-25-15,14 16-13 16,0-15-22-16,7 3-4 16,3-20 3-16,13-4-4 15</inkml:trace>
  <inkml:trace contextRef="#ctx0" brushRef="#br1" timeOffset="194131.4112">17879 9236 86 0,'3'-15'35'15,"-5"0"-1"-15,2 15-3 16,0 0-24-16,-7 16 0 0,0 4-2 15,6 16-1-15,-3 9-2 16,3 9-2-16,0 11 1 16,-1 6 0-16,0 7-2 15,0-2 0-15,3-2-3 16,-3-20-8-16,8-1-24 15,-2-23 1-15,9-12-1 16,-3-22-2-16</inkml:trace>
  <inkml:trace contextRef="#ctx0" brushRef="#br1" timeOffset="194341.4322">17711 9172 112 0,'-28'1'39'16,"5"-2"1"-16,23 1-2 15,15 2-35-15,23-6-1 16,23-8-1-16,18-4 0 16,15 2-4-16,4-8-6 15,8 14-28-15,-14 1-2 16,-8 14 0-16,-27 9-2 15</inkml:trace>
  <inkml:trace contextRef="#ctx0" brushRef="#br1" timeOffset="194529.451">17746 9885 111 0,'-13'12'38'16,"13"-12"2"-16,33-13-3 15,13-13-35-15,26-8-2 16,18-10-2-16,13 3-11 15,-1-12-23-15,4 6-1 16,-7-2-2-16,-2 9 0 16</inkml:trace>
  <inkml:trace contextRef="#ctx0" brushRef="#br1" timeOffset="194717.4698">18740 9406 110 0,'-14'1'38'0,"14"-1"1"15,11-17-3-15,13-5-36 16,8 9-4-16,0-10-10 16,8 12-21-16,-5-2-3 15,2 11 1-15,-10 2-2 16</inkml:trace>
  <inkml:trace contextRef="#ctx0" brushRef="#br1" timeOffset="194867.4848">18676 9688 111 0,'-17'13'39'0,"17"-13"0"16,25-3-2-16,16-21-40 16,28-4-32-16,7-17-4 0,19-1 2 15,7-9-4-15</inkml:trace>
  <inkml:trace contextRef="#ctx0" brushRef="#br1" timeOffset="196249.623">19844 9000 73 0,'0'0'35'0,"0"0"0"16,-18 15 0-16,0 0-20 16,3 20-12-16,0 6-1 15,4 12 0-15,-1 7-1 16,8 4-1-16,6 3-3 15,4-11-8-15,13 3-24 16,4-16 2-16,12-10-3 16,1-19 2-16</inkml:trace>
  <inkml:trace contextRef="#ctx0" brushRef="#br1" timeOffset="196572.6553">20263 9102 95 0,'-11'-3'36'16,"-12"9"1"-16,0 24-3 15,-7 3-28-15,-2 17-1 16,-2 4-1-16,6 10 0 16,3 0-1-16,10 0 0 15,7-6 0-15,12-10-1 16,10-11 0-16,9-11-1 15,9-13 1-15,2-11 0 0,3-10-1 16,0-8-1-16,-6-7 1 16,-4-5-1-16,-10-2 0 15,-9-1-1-15,-12 8-2 16,-16 0 0-16,-4 13-1 15,-17 3-1-15,6 18-8 16,-20-3-23-16,12 17-3 16,-4-1 1-16,9 11 0 15</inkml:trace>
  <inkml:trace contextRef="#ctx0" brushRef="#br1" timeOffset="196789.677">19656 9946 109 0,'-11'1'38'0,"26"-4"2"16,9-16-1-16,18-6-35 16,11 2-2-16,15-2-1 15,6-1 1-15,2 2-3 16,3 9-3-16,-7-7-16 15,2 22-18-15,-13 1-1 16,-9 15 0-16,-16-2-2 16</inkml:trace>
  <inkml:trace contextRef="#ctx0" brushRef="#br1" timeOffset="197016.6997">20137 10030 102 0,'0'0'38'0,"-23"14"0"15,13 8 0-15,-4 9-34 16,0 9-1-16,-3 9-1 16,3 6 0-16,2 4-4 15,3-5-2-15,14 11-19 16,0-24-15-16,18-6-1 15,8-17 0-15,16-11 0 16</inkml:trace>
  <inkml:trace contextRef="#ctx0" brushRef="#br1" timeOffset="197384.7365">20581 10037 107 0,'-52'2'39'0,"2"17"2"15,-9 2-3-15,9 10-31 16,5 1-4-16,13 4-1 15,11-3-2-15,18-1 1 16,21-4-2-16,14-1 1 16,12-4-1-16,7-1 0 15,4 1-1-15,-7 3 2 16,-5 4 0-16,-10 6 0 15,-18 1 0-15,-13 3 0 16,-16-1 0-16,-10-1 1 16,-9-8 0-16,-3-5 0 0,-3-14 1 15,5-10-1-15,6-15 1 16,9-14-1-16,13-13 0 15,12-12-4-15,14-7 3 16,9-8-3-16,10 2-2 16,-3-8-17-16,15 16-15 15,-12 0-4-15,2 14 3 16,-12 2-1-16</inkml:trace>
  <inkml:trace contextRef="#ctx0" brushRef="#br1" timeOffset="197977.7958">21057 9885 110 0,'-18'34'38'0,"4"8"1"15,-9-8-4-15,6-1-37 16,6 4-32-16,-4-11-4 16,10-5 1-16,5-21-2 15</inkml:trace>
  <inkml:trace contextRef="#ctx0" brushRef="#br1" timeOffset="198422.8403">21543 9232 98 0,'0'0'38'0,"0"0"1"16,0 0-3-16,-7 16-31 0,4-1-2 15,0 7 0-15,2 10 0 16,-2 9-1-16,0 11 0 16,-2 5 0-16,-1 6 0 15,1 2-2-15,1-2-1 16,5-2-6-16,-3-12-29 15,11-7-3-15,-2-20 1 16,8-6-3-16</inkml:trace>
  <inkml:trace contextRef="#ctx0" brushRef="#br1" timeOffset="198688.8669">21386 9307 99 0,'-23'-1'39'16,"10"6"2"-16,3-12-3 15,20 3-31-15,4-5-3 16,14 0-1-16,7-5 0 15,10 0-2-15,6 0-2 16,2 1-1-16,7 12-8 16,-11-7-28-16,3 14-2 15,-19-4 0-15,-8 18-1 16</inkml:trace>
  <inkml:trace contextRef="#ctx0" brushRef="#br1" timeOffset="198903.8884">21402 9856 92 0,'-19'39'39'16,"0"-17"2"-16,16-3-2 16,3-19-19-16,22-10-17 15,3-1 0-15,16-9-2 16,7-1-3-16,5-12-5 15,15 6-31-15,-8-9-1 16,11 7-1-16,-12-9 0 16</inkml:trace>
  <inkml:trace contextRef="#ctx0" brushRef="#br1" timeOffset="199103.9084">22125 9482 109 0,'-16'0'39'15,"16"0"2"-15,-10-3-4 16,25-8-35-16,1 1-2 16,8-3-1-16,7 7-4 15,-5-11-30-15,10 13-3 16,-9-5-1-16,-1 9-1 15</inkml:trace>
  <inkml:trace contextRef="#ctx0" brushRef="#br1" timeOffset="199270.9251">22041 9713 88 0,'-14'20'40'0,"13"-2"0"16,1-18 0-16,24 7-11 15,8-19-30-15,7-12-5 16,17 6-31-16,-4-15-2 15,5 3 0-15,-3-4-4 16</inkml:trace>
  <inkml:trace contextRef="#ctx0" brushRef="#br1" timeOffset="200118.0098">23086 9174 83 0,'-3'-19'37'0,"-11"-3"-1"15,2 13-1-15,-21-4-28 16,-2 15 0-16,-11 1-1 16,0 13 0-16,-5-1-2 15,8 9-1-15,2 1-1 16,14 2 0-16,14 1-1 15,16-4 0-15,16-1-1 16,14-1 1-16,18-2-2 16,6 1 1-16,6 1 0 0,4 2 1 15,-6 3-1-15,-7 5 1 16,-16 3 0-16,-17 3 0 15,-18 1-1-15,-16 4 2 16,-16-5-2-16,-9-1 1 16,-13-10 0-16,3-7 0 15,-3-12 0-15,8-10 0 16,8-16 0-16,13-13-1 15,13-16 0-15,16-11-1 16,14-9 0-16,10-9-1 16,9 5 0-16,7-3-4 15,8 20-11-15,-11-4-22 16,5 20-1-16,-21 7 0 15,-3 19 0-15</inkml:trace>
  <inkml:trace contextRef="#ctx0" brushRef="#br1" timeOffset="200531.0511">22627 10024 76 0,'-13'20'39'16,"13"-20"-2"-16,27 5 2 16,13-29-16-16,25 7-18 15,10-9-2-15,13-2-2 16,11-1-3-16,-8-10-15 15,7 16-21-15,-17 3 1 16,-13 11-2-16,-16 4-1 16</inkml:trace>
  <inkml:trace contextRef="#ctx0" brushRef="#br1" timeOffset="201013.0993">23218 10186 95 0,'-31'-20'39'15,"6"11"3"-15,-12-1-3 16,1 8-26-16,-6 13-10 0,10 8 1 16,-2 4-2-16,5 10 0 15,5 1-1-15,10-1 1 16,8-3-1-16,12-6 0 15,13-7-1-15,7-10 1 16,10-10 1-16,9-11-4 16,4-8 4-16,0-7-2 15,-4-4 1-15,-2-1 0 16,-5 0 0-16,-10 6 0 15,-6 4 0-15,-12 7 2 16,-10 17-3-16,-13 15 0 16,-5 14 0-16,-8 9 0 0,-7 14 0 15,-7 8 0-15,5 6-4 16,-3-1 1-16,12 4-7 15,0-24-14-15,22 4-16 16,0-16-3-16,18-10 1 16,6-18-1-16</inkml:trace>
  <inkml:trace contextRef="#ctx0" brushRef="#br1" timeOffset="206526.6506">14736 11150 72 0,'0'0'37'0,"-5"-9"0"15,5 9-3-15,-6 9-29 16,-2 8-1-16,-5 10-1 16,3 12 0-16,-2 10-2 15,-3 11 0-15,2 7-1 0,0 4 2 16,2-3-2-16,4-5 1 15,6-4-4-15,-1-16-6 16,18-3-25-16,-7-24-2 16,6-8-2-16,-3-16 0 15</inkml:trace>
  <inkml:trace contextRef="#ctx0" brushRef="#br1" timeOffset="206752.6732">14470 11106 82 0,'-23'-1'38'16,"7"2"0"-16,16-1-2 0,2 15-33 16,17-9 0-16,15-4-2 15,11 0-1-15,8-1-1 16,8-2-3-16,11 9-10 15,-3-8-23-15,0 5 0 16,-12 1-1-16,-6 5-1 16</inkml:trace>
  <inkml:trace contextRef="#ctx0" brushRef="#br1" timeOffset="206936.6916">14561 11642 72 0,'-34'29'38'16,"20"-5"1"-16,14-24-2 15,24 13-26-15,14-22-11 0,19-9-3 16,19 0-1-16,4-13-12 16,16 5-20-16,0-5-1 15,3 1 0-15,-8-3 0 16</inkml:trace>
  <inkml:trace contextRef="#ctx0" brushRef="#br1" timeOffset="207136.7116">15476 11442 79 0,'-9'12'38'0,"9"-12"-2"16,0 0 0-16,18-2-34 15,11-18-4-15,14 3-3 16,5-14-11-16,8 10-18 15,-5-3-1-15,-1 8-1 16,-12 4 0-16</inkml:trace>
  <inkml:trace contextRef="#ctx0" brushRef="#br1" timeOffset="207286.7266">15543 11634 83 0,'-31'34'41'0,"7"-13"-3"15,17-3 0-15,7-18-32 16,18-7-9-16,27-5-13 15,7-19-22-15,17 1 1 0,1-9-3 16,7 0 2-16</inkml:trace>
  <inkml:trace contextRef="#ctx0" brushRef="#br1" timeOffset="207871.7851">16713 11206 77 0,'4'-18'34'0,"-10"4"0"16,6 14-9-16,-30-3-22 15,5 12 1-15,-12 8 0 16,1 12 0-16,-8 5 1 15,4 14-1-15,0 3 0 16,10 4 0-16,9-1-1 0,12-1-1 16,14-3 0-16,12-8-1 15,18-11 0-15,10-13-1 16,12-10 1-16,5-15 0 15,5-12 0-15,-3-9 0 16,-6-15 0-16,-2-7-1 16,-17-6 1-16,-12-1 0 15,-14 1-1-15,-13 4 0 16,-17 9 0-16,-7 8-1 15,-9 12 1-15,-7 6-1 16,0 13-1-16,0 4-1 16,15 15-8-16,2-9-26 15,23-6-1-15,7 11-1 0,21-10-2 16</inkml:trace>
  <inkml:trace contextRef="#ctx0" brushRef="#br1" timeOffset="208054.8034">17397 11363 104 0,'-29'23'40'0,"-1"-14"-2"15,12 3-7-15,18-12-40 16,6-17-29-16,24 4 0 15,4-10-1-15,11 8-2 16</inkml:trace>
  <inkml:trace contextRef="#ctx0" brushRef="#br1" timeOffset="208488.8468">17943 11166 66 0,'-11'-4'38'15,"-11"-2"0"-15,2 7 0 16,-10-8-19-16,0 13-15 15,-4-1-1-15,4 10 0 16,-2 4 0-16,2 4 0 16,3 0-1-16,11 5 0 15,6-5-1-15,13-1 0 16,14-2 0-16,12-4-1 15,9-3 0-15,10 1 0 0,2 0 0 16,-2 2 1-16,0 2-1 16,-11 4 0-16,-13 5 1 15,-6 2-1-15,-17 3 0 16,-12 0 1-16,-11-1-1 15,-2-4 1-15,-6-5 0 16,1-8 0-16,1-10 0 16,8-11 0-16,10-15-1 15,8-10 0-15,12-12-1 16,9-8-1-16,8-3-1 15,4 0-1-15,7 3-2 16,-2 0-5-16,10 18-28 16,-15 0 2-16,5 17-1 15,-11-1-1-15</inkml:trace>
  <inkml:trace contextRef="#ctx0" brushRef="#br1" timeOffset="208906.8886">18410 11143 90 0,'0'0'37'15,"-13"-4"1"-15,2 18-8 16,-10-9-22-16,-1 11-2 16,-6 1-1-16,3 10-1 15,-4 0-1-15,4 2-1 16,7 1 0-16,8-2-1 15,8-4 0-15,12-3 0 16,9-4-1-16,9-4 0 16,9-3 0-16,3 3 0 0,0-1 0 15,-2 3 0-15,-3 4 0 16,-7 3 0-16,-8 7 0 15,-10 1 0-15,-10 2 1 16,-10 2 1-16,-8-3-2 16,-7-2 3-16,-5-6-2 15,-2-8 2-15,0-10-3 16,2-7 1-16,10-14 0 15,7-11-3-15,11-15 2 16,9-9-2-16,9-6 1 16,9-4-2-16,7 3 0 15,3-1-3-15,5 15-5 16,-14 0-27-16,7 16-2 15,-10 2 1-15,6 13-1 0</inkml:trace>
  <inkml:trace contextRef="#ctx0" brushRef="#br1" timeOffset="209336.9316">18436 10865 115 0,'-35'3'41'0,"3"-7"1"15,13 5-3-15,9 8-40 0,6-20-6 16,23 13-30-16,-4-6-3 16,10 10 1-16,-6-2-3 15</inkml:trace>
  <inkml:trace contextRef="#ctx0" brushRef="#br1" timeOffset="210527.0506">19142 11307 37 0,'0'0'29'0,"-10"-4"1"15,10 4-2-15,-5-14-15 16,5 0-6-16,0 14-1 15,10-23-1-15,-10 23 0 16,9-17 0-16,-9 17 2 16,0 0-2-16,2 15-1 15,-11 6 1-15,1 11 0 16,-8 7-1-16,-1 12 1 15,-2 3-2-15,1 6 2 16,-1-3-2-16,6-5 1 16,2-9-3-16,7-7 2 15,3-10-2-15,3-13 1 16,-2-13-1-16,22-5-3 15,-7-16 2-15,1-4-1 0,0-14 2 16,-2-5-2-16,-1-7 1 16,0-5-1-16,-4 0 1 15,0-2 0-15,-2 5 1 16,3 7-1-16,-5 6 0 15,3 10 0-15,-1 8 0 16,5 8 0-16,0 14 1 16,1 12-1-16,1 8 1 15,-1 9-1-15,3 10 1 16,1 9 0-16,0 7-1 15,-1 1 0-15,0 4 0 16,-3-3 0-16,2-3-4 16,-6-10-1-16,11 2-25 15,-13-23-8-15,5-2 0 0,-12-21-1 16</inkml:trace>
  <inkml:trace contextRef="#ctx0" brushRef="#br1" timeOffset="211194.1173">19294 11518 68 0,'-21'-7'37'0,"10"9"0"16,-1-4 0-16,12 2-14 16,0 0-19-16,21-4-2 15,2-6-1-15,11-3 0 16,3-2 1-16,8 1-2 15,2 2 1-15,0 1-1 16,-7 4 1-16,-4 7 0 16,-8 3 0-16,-12 9 1 0,-8 2-1 15,-8 7 1-15,-12 2-1 16,-2 6 1-16,-3-1-1 15,-1 0 0-15,2-1-1 16,0-4 1-16,6-3-1 16,4-3 1-16,6-17-1 15,10 11 0-15,0-16 0 16,9-6 0-16,3-8 0 15,3-4 0-15,0-7 0 16,1-2 0-16,-2-1 0 16,-4 3 0-16,-4 4 1 15,-5 2-1-15,-4 6 0 16,-3 6 0-16,-4 12 1 0,0 0-1 15,0 0 0-15,0 0 0 16,4 12 0-16,-2-2 0 16,5 3 0-16,2-1-1 15,3-2 1-15,4-3 1 16,2-5-1-16,2-1 0 15,0-4 0-15,1-4 0 16,-1-5 0-16,-1 0 0 16,-1-2 1-16,-1-3-1 15,-3 3 0-15,-1-2 0 16,-3 3 0-16,-10 13 0 15,14-15-1-15,-14 15 1 16,0 0-2-16,-6 22 1 16,-2-1-2-16,-2-4-1 15,5 11-3-15,-5-9-2 0,14 10-4 16,-8-16-15-16,19 7-7 15,-5-13-1-15,13 4 1 16,-4-10 0-16</inkml:trace>
  <inkml:trace contextRef="#ctx0" brushRef="#br1" timeOffset="211770.1749">20206 11430 94 0,'2'-18'25'16,"-2"18"4"-16,4-13 1 15,-4 13-21-15,-9 13-3 16,7 3-1-16,-9 4-1 15,1 8-1-15,0 4 0 0,-1 4 0 16,-1-1-1-16,4 2 3 16,-2-6-3-16,5-5 1 15,0-4-1-15,1-4 1 16,4-18-2-16,-1 10 0 15,1-10 0-15,10-21-3 16,-4 3 2-16,3-8-2 16,-1-5 2-16,3-6-2 15,1-4 2-15,1-1 0 16,-2 1 0-16,3 4 0 15,0 2 0-15,1 9-1 16,-3 5 1-16,2 9 0 16,-1 9 0-16,1 6 0 15,-1 7 0-15,1 4 0 0,0 2 0 16,0 2 0-16,1 3 0 15,-2 0 0-15,-3 1 0 16,-4-1-1-16,-4 1 1 16,-5 0 0-16,-7-1-1 15,-4 0 1-15,-4-2 0 16,-6 1 0-16,-1 0 0 15,-4-3 0-15,0 0 0 16,-1 2 2-16,4-1-2 16,-1 5 3-16,1 5-3 15,0 4 0-15,3 5 0 16,-1 7 0-16,4 2 0 15,2 6-2-15,4-1 1 16,5-4-2-16,8-3-1 16,-1-20-12-16,22 0-20 0,-8-24-1 15,20-6-1-15,-3-21-1 16</inkml:trace>
  <inkml:trace contextRef="#ctx0" brushRef="#br1" timeOffset="212161.214">20736 11267 79 0,'-26'4'41'0,"9"13"-2"15,-10-4 2-15,3 10-24 16,-3-3-12-16,7 0-2 15,6 0 0-15,5 2-1 0,8-6-1 16,5-1-1-16,8-2 1 16,6-3-1-16,3-2 0 15,1 0 0-15,0-1 0 16,-2 1 0-16,-1 0 1 15,-6 3-1-15,-3 1 1 16,-3 1 0-16,-6 1 0 16,-2 3 0-16,-7 2 0 15,-4 2 0-15,-3 2 0 16,-4 2 3-16,-4 0-3 15,-1-1 1-15,1-2-3 16,2-8-2-16,15 2-11 16,-6-22-16-16,25 4-10 15,0-15-3-15,19 1 2 0,1-12-2 16</inkml:trace>
  <inkml:trace contextRef="#ctx0" brushRef="#br1" timeOffset="212297.2276">20893 11588 113 0,'-7'10'40'16,"-15"-8"0"-16,6 6-3 15,-5 0-42-15,0-21-23 16,21 13-11-16,-16-14-2 16,16 14-1-16,-11-23 0 15</inkml:trace>
  <inkml:trace contextRef="#ctx0" brushRef="#br2" timeOffset="218126.8105">12738 12445 74 0,'0'0'37'0,"8"-12"0"16,-8 12-5-16,0 16-26 0,0 7-1 15,-6 4 0 1,2 17-1-16,-4 8-1 0,-1 13-1 16,-1 7-1-16,-1 6-1 15,2 1-1-15,1-8-2 16,9 0-6-16,-3-22-29 15,17-10 1-15,-4-24-3 16,12-13 2-16</inkml:trace>
  <inkml:trace contextRef="#ctx0" brushRef="#br2" timeOffset="218350.8329">12733 12416 74 0,'-23'-13'40'0,"10"10"-2"0,0-3 0 15,13 6-27-15,12-2-9 16,9-3-1-16,9 0-1 16,8 0 0-16,9-1 0 15,6-1-2-15,3 9-6 16,-8-5-30-16,6 6 1 15,-11 0-2-15,-8 9 1 16</inkml:trace>
  <inkml:trace contextRef="#ctx0" brushRef="#br2" timeOffset="218544.8523">12771 12720 79 0,'-23'13'38'0,"16"-1"-1"15,7-12 0-15,20-8-35 16,10-3-2-16,11-5 0 15,9-1 0-15,5-4-2 16,11 7-7-16,-12-9-25 16,10 10-2-16,-10 0-1 15,-3 9 0-15</inkml:trace>
  <inkml:trace contextRef="#ctx0" brushRef="#br2" timeOffset="219079.9058">13327 12655 57 0,'-20'10'38'0,"2"7"-2"15,-9-2 1-15,5 11-19 16,-6-7-12-16,6 10-1 0,-1 0-2 15,9 3 0-15,5-1-1 16,4 0 0-16,10-6-1 16,9-5 1-16,9-11-2 15,7-9 1-15,5-12-1 16,4-8 1-16,3-6-1 15,-2-5 0-15,-5-4 0 16,-8-1-1-16,-7 5 1 16,-13 2-1-16,-7 6 1 15,-10 5 0-15,-3 4 0 16,-8 6 0-16,-1 3 0 15,1 4 0-15,3 4 0 16,8 0 1-16,10-3-1 16,0 0 0-16,20 10 0 0,6-6 0 15,9-1 0-15,5 2 0 16,2 2 0-16,4 2 0 15,-5 6 1-15,-5 6-1 16,-9 3 0-16,-9 3 1 16,-7 0-1-16,-11 2 1 15,-5-4 1-15,-6 0-1 16,-5-10 1-16,4-3 0 15,-1-9 1-15,13-3-1 16,-9-17 0-16,16-4 0 16,4-9 0-16,10-6-1 15,6-3 0-15,3-4-1 16,5-1 1-16,-1-1-2 15,5 9-2-15,-9-5-10 16,14 22-19-16,-13-8-9 0,8 11-1 16,-6-3 0-16</inkml:trace>
  <inkml:trace contextRef="#ctx0" brushRef="#br2" timeOffset="219810.9789">14913 12334 64 0,'-2'-15'36'16,"2"15"-1"-16,-33-18-8 15,12 23-15-15,-16-1-5 16,0 11-2-16,-6 2 0 16,2 10 0-16,-3 4-1 15,10 6 1-15,2 0-2 16,13-1 0-16,10-4-1 15,12-6 0-15,12-9 0 16,19-11-1-16,10-13 0 16,10-10-1-16,8-10 0 15,2-7 1-15,-2-4 0 16,-1-4 0-16,-11 7-1 0,-8 2 1 15,-14 8 0-15,-11 11-1 16,-17 14 1-16,-9 13 0 16,-13 16-1-16,-8 16 2 15,-7 11-2-15,-6 14 0 16,2 10 0-16,-2 5 0 15,5-1-1-15,10-6-3 16,15-4-5-16,1-29-21 16,25-2-10-16,4-24 0 15,21-12-1-15,4-22-1 16</inkml:trace>
  <inkml:trace contextRef="#ctx0" brushRef="#br2" timeOffset="220679.0657">15164 12995 54 0,'-18'3'38'15,"18"-3"0"-15,-23 8-2 16,23 4-9-16,0-12-24 16,14 2 0-16,6-3-1 15,11 1 0-15,3-3-1 16,11-2 0-16,9-5 0 15,-1-1-1-15,6-3 0 16,-3 1 0-16,-1-1 0 0,-6 2 0 16,-6 1 0-16,-8 1-1 15,-12 5 2-15,-5 1-1 16,-18 4 1-16,13-7-1 15,-13 7 0-15,-14-14 1 16,1 2 0-16,-5-6-1 16,-2-5 1-16,-2-3-1 15,-2-9 1-15,0-3 0 16,-4-7 0-16,0-3 0 15,2-5 1-15,1-5-1 16,2-5 1-16,4-2-1 16,5 1-1-16,6 1 1 0,9 4 0 15,5 4-1-15,6 7 0 16,7 4 0-16,6 12 1 15,7 4-1-15,2 8 1 16,8 8-1-16,2 5 0 16,3 9 1-16,2 5-1 15,3 6 1-15,-2 7-1 16,-2 6 0-16,0 1 0 15,-3 6 0-15,-8 1 1 16,-3 2-1-16,-8 0 0 16,-4 1 0-16,-4-3 0 15,-4 1 1-15,-5-1-1 16,-5 0 1-16,1-3-1 15,-5 4 1-15,0-2-1 16,-5 3 0-16,0-2 0 0,-5 2 0 16,-2 1 0-1,-5 3-1-15,-1 2 1 0,-4-1 0 16,-5 1 1-16,4 1 0 15,1-2-1-15,5-6 1 16,3-3 0-16,10-8 0 16,12-11 0-16,11-7-1 15,9-11 1-15,10-6-1 16,5-8 0-16,3-2 0 15,4 1 0-15,-5-1-1 16,-1 6-2-16,-8 0-2 16,0 16-8-16,-20-13-12 15,17 19-16-15,-18-8 0 16,9 9-2-16,-7-7 1 0</inkml:trace>
  <inkml:trace contextRef="#ctx0" brushRef="#br2" timeOffset="221280.1258">17016 12188 69 0,'4'-26'37'15,"2"11"0"-15,-4-3 1 16,-2 18-28-16,0 0-6 16,7 22-1-16,-15 16 0 15,1 13 0-15,-7 14-2 16,0 11 0-16,-1 9-1 15,1 3 0-15,2 1-3 16,1-9-1-16,18 4-17 16,-2-23-17-16,17-7 1 15,1-16-1-15,15-9 0 16</inkml:trace>
  <inkml:trace contextRef="#ctx0" brushRef="#br2" timeOffset="222216.2194">17487 12629 82 0,'-10'-11'38'16,"-11"0"0"-16,0 16-1 16,-13-3-33-16,3 9 0 15,-4 2-1-15,3 12 0 16,-3 0 0-16,4 6 0 15,4 2 0-15,7-1-1 16,4-1 0-16,9-5 0 16,10-2-1-16,8-12 0 15,8-7-1-15,10-9 1 0,5-8-1 16,7-7 0-16,1-5 0 15,-2-4 0-15,-2-3 0 16,-4 6 0-16,-8 2 0 16,-8 4 0-16,-8 7 0 15,-10 12 0-15,0 0 1 16,-15 12-1-16,-1 8 0 15,-2 4 0-15,0 4 0 16,1 2 0-16,6-1 0 16,10-3 0-16,12-5-1 15,8-11 0-15,13-7 1 16,11-9-2-16,4-7 2 0,3-8-2 15,0 1 2-15,-5-5-1 16,-7 1 1-16,-8 3 0 16,-9 5 1-16,-11 5-1 15,-10 11 0-15,0 0 1 16,-12 6-1-16,-2 10 0 15,-5 3 1-15,-2 5-1 16,3 3 0-16,1 3 1 16,0-2-1-16,5-4 1 15,5-5-1-15,7-7 1 16,0-12-1-16,22-3 1 15,-4-15-1-15,5-6 0 16,6-9 0-16,3-4 0 16,-1-3 0-16,-3 1 0 15,-5 4 1-15,-5 8-1 0,-5 4 0 16,-6 10 0-16,-7 13 0 15,0 0 1-15,0 0-1 16,-10 20 0-16,4-2 0 16,2 0 0-16,6 4 0 15,1-4 0-15,6-3 0 16,5-5 0-16,6-5 0 15,1-7 0-15,3-5 0 16,0-5 1-16,1-3-1 16,-2-4 1-16,-1-1-1 15,-6 0 1-15,-2 3-1 16,0 2 1-16,-6 4-1 15,-8 11 0-15,0 0 1 16,0 0-1-16,6 11 0 0,-12 10 1 16,-1 3-1-16,1 4 0 15,2 3-1-15,1-1-1 16,8-1-1-16,3-11-3 15,16 3-10-15,-7-26-10 16,22 9-9-16,-9-20-5 16,13 2-1-16,-7-14 2 15</inkml:trace>
  <inkml:trace contextRef="#ctx0" brushRef="#br2" timeOffset="222746.2724">18494 12673 101 0,'-14'-6'39'0,"4"20"0"15,-14-6-6-15,7 14-29 16,-1 5-2-16,3 3 1 0,0 4-1 15,3 4 0-15,0-1-1 16,3-2 0-16,3-4 0 16,1-5 0-16,1-5 0 15,1-7-1-15,3-14 0 16,0 0 0-16,12-15 1 15,-4-8-1-15,4-7 0 16,0-9 0-16,5-5 0 16,2-4 0-16,4-2 0 15,1 2-1-15,-1 4 1 16,-1 8 1-16,0 6-1 15,0 9 1-15,-1 10-1 16,-2 6 0-16,0 9 0 0,1 4 0 16,-2 4 0-16,2 3-1 15,-4 4 1-15,-2 1-1 16,-5 1 1-16,-7 2 0 15,-7 2 0-15,-7 1 0 16,-6 1 0-16,-10-2 1 16,-6 1-1-16,-3 1 1 15,-1 0-1-15,0-1 1 16,-1-3-1-16,2 5 1 15,5 2-1-15,4 6 1 16,6 4-1-16,4 7 1 16,1 7-1-16,6 5 0 15,0 3 0-15,4 3-1 16,3-2 0-16,-1-5-4 0,10 2-5 15,-6-28-10-15,14 11-11 16,-8-30-10-16,15-9-3 16,-3-20 1-16</inkml:trace>
  <inkml:trace contextRef="#ctx0" brushRef="#br2" timeOffset="248211.8187">11927 13545 69 0,'15'-13'37'0,"-15"13"-1"15,-3 12-13-15,3 12-18 16,-4 6-2-16,1 14-1 16,0 6 0-16,-1 12-2 0,4 6 0 15,0 3-1-15,3-3 0 16,1-3-1-16,7-4-5 15,-9-17-26-15,12-7-3 16,-5-14-1-16,5-15 1 16</inkml:trace>
  <inkml:trace contextRef="#ctx0" brushRef="#br2" timeOffset="248449.8425">11852 13466 72 0,'-10'-1'39'0,"10"1"-2"16,0 0 1-16,2 13-37 16,15-11-1-16,10-2 1 15,7-3-1-15,8-1 0 16,9 2-2-16,-2-7-7 15,11 9-28-15,-11-1 1 16,-1 9-2-16,-15 2 1 16</inkml:trace>
  <inkml:trace contextRef="#ctx0" brushRef="#br2" timeOffset="248649.8625">11732 14121 66 0,'-12'24'38'0,"12"-24"0"15,15 4-1-15,14-21-35 16,24-6 0-16,15-10-1 16,14-7-1-16,10 4-18 15,-5-11-18-15,6 3 1 16,-8-1-2-16,-2 10 0 15</inkml:trace>
  <inkml:trace contextRef="#ctx0" brushRef="#br2" timeOffset="248828.8804">12647 13777 79 0,'0'0'38'0,"0"0"0"15,0 0-1-15,0 0-39 16,15-10-4-16,4-3-30 15,13 8 1-15,-3-3-3 16,5 7 1-16</inkml:trace>
  <inkml:trace contextRef="#ctx0" brushRef="#br2" timeOffset="248992.8968">12721 13940 87 0,'-26'13'38'0,"9"2"1"15,1-16-2-15,16 1-35 16,13-17-1-16,11-4-3 0,18 1-9 15,2-17-27-15,13 5 0 16,1-11-2-16,11 5 1 16</inkml:trace>
  <inkml:trace contextRef="#ctx0" brushRef="#br2" timeOffset="250587.0562">13570 13383 57 0,'-1'-10'35'0,"1"10"-1"16,0 0-1-16,-24-1-29 16,23 14-1-16,1 3-2 15,2 9 2-15,3 5-1 16,6 6-1-16,2 4-1 0,6 3 1 15,3-2 0-15,3-3 0 16,-1-6 1-16,4-6 1 16,-5-12 0-16,3-8 0 15,-5-14 0-15,1-12 0 16,-3-12 0-16,1-10 0 15,-1-6-1-15,0-9-2 16,-2 2 0-16,0-2-2 16,3 11-4-16,-9-6-21 15,11 25-10-15,-7 3 1 16,6 20-4-16</inkml:trace>
  <inkml:trace contextRef="#ctx0" brushRef="#br2" timeOffset="250926.0901">14428 13299 52 0,'-4'-17'35'0,"-7"7"-1"15,-2 16 0-15,-17 12-27 16,-2 18-2-16,-15 13 1 15,-9 23-1-15,-9 9-1 0,-2 16 0 16,-6 7-2-16,4 2 0 16,0-4 0-16,15-9-2 15,16-10-4-15,9-32-19 16,25-8-13-16,12-27-1 15,21-15-2-15,10-25 2 16</inkml:trace>
  <inkml:trace contextRef="#ctx0" brushRef="#br2" timeOffset="251541.1516">14275 13826 67 0,'-20'11'37'0,"7"4"-1"0,-4-7 0 15,17-8-31-15,-15 20-2 16,15-2 1-16,-4 2-1 16,4 13 0-16,-2 1-2 15,0 9 0-15,-3 1 0 16,2 3 0-16,-3-3-1 15,-1 0 0-15,2-10 1 16,3-7-2-16,2-11 1 16,0-16 0-16,12-6 0 15,0-12 0-15,3-14 0 16,2-9 2-16,1-6-1 15,-4-7 0-15,1-7 0 16,-5-2 0-16,0-1-1 16,-6 5 1-16,1 7-1 0,-2 5 0 15,4 9 0-15,6 7 0 16,3 10 0-16,4 9-1 15,4 10 1-15,4 4 0 16,2 8 0-16,-2 1 0 16,2 3 1-16,-3 2-1 15,-9 5 0-15,-7 2 0 16,-7 3 0-16,-6 3 0 15,-12 0 0-15,-5 1 0 16,-9-1 0-16,-4-3 1 16,0-1 1-16,1-5 0 15,3-4-1-15,5-2 1 16,5-1 0-16,10 3 0 15,7 0-2-15,9 0 0 0,4 4 0 16,8 1-1-16,5 0 0 16,5-4-2-16,7 1 0 15,-1-13-7-15,19 5-24 16,-14-14-3-16,11 1-2 15,-6-12 0-15</inkml:trace>
  <inkml:trace contextRef="#ctx0" brushRef="#br2" timeOffset="251685.166">14944 14103 77 0,'-16'31'39'16,"2"14"1"-16,-7-5-2 16,7 3-36-16,6 4-14 15,1-17-24-15,14 2-2 16,3-16-1-16,14-6 0 0</inkml:trace>
  <inkml:trace contextRef="#ctx0" brushRef="#br2" timeOffset="252511.2486">15514 13483 43 0,'8'-18'34'15,"-8"18"0"-15,5-15 1 16,-5 15-26-16,0 0-2 15,0 0 1-15,6 23-3 16,-5 14-1-16,-7 7-1 16,3 14-1-16,-7 7-1 15,5 6 1-15,-4 3-2 16,4-6 0-16,1-4-3 0,3-18-2 15,10 0-13-15,-4-25-17 16,10-8-2-16,-2-18-3 16,2-9 5-16</inkml:trace>
  <inkml:trace contextRef="#ctx0" brushRef="#br2" timeOffset="252724.2699">15353 13475 69 0,'-11'-5'38'15,"11"5"-1"-15,0 0 1 16,0 0-28-16,18 1-9 16,12-4 0-16,7-2 0 15,9-1-1-15,0 0-1 0,11 8-7 16,-15-6-28-16,11 9 0 15,-15 2-2-15,-1 10 1 16</inkml:trace>
  <inkml:trace contextRef="#ctx0" brushRef="#br2" timeOffset="252909.2884">15410 13990 79 0,'-14'27'41'0,"14"-27"-5"16,5 13 2-16,19-23-36 15,18-10-3-15,13-7 1 16,13-9-4-16,16 6-31 0,-5-14-2 16,7 10-1-16,-11-6 1 15</inkml:trace>
  <inkml:trace contextRef="#ctx0" brushRef="#br2" timeOffset="253105.308">16241 13665 72 0,'0'0'38'16,"0"0"-2"-16,0 0 0 16,12-11-34-16,8-1-3 15,5-4-1-15,1-4-4 16,13 11-28-16,-14-4-1 0,4 11-1 15,-12 1 0-15</inkml:trace>
  <inkml:trace contextRef="#ctx0" brushRef="#br2" timeOffset="253263.3238">16177 13968 74 0,'-15'14'37'16,"15"-14"-1"-16,0 0 0 15,37-19-34-15,1-4-4 16,4-17-33-16,17 7 1 15,0-10-4-15,7 6 2 16</inkml:trace>
  <inkml:trace contextRef="#ctx0" brushRef="#br2" timeOffset="253693.3668">16874 13250 61 0,'9'-4'36'0,"-9"4"-1"16,-1 19-2-16,-11 1-30 16,1 14 0-16,-7 5 0 15,-1 11-2-15,1 5 0 16,0 5-1-16,7 0 0 15,6-7-3-15,12 0-8 16,1-16-22-16,22-8-1 16,4-19-1-16,12-9 1 15</inkml:trace>
  <inkml:trace contextRef="#ctx0" brushRef="#br2" timeOffset="253984.3959">17194 13420 72 0,'-33'16'38'16,"-8"4"-1"-16,4 15-1 15,-2 0-31-15,12 9-1 16,0 0-1-16,14 4 0 16,5-4-1-16,13-3 0 15,9-10-1-15,7-7 0 16,6-11-1-16,3-10 1 15,3-10-1-15,-5-8 0 16,-6-9 0-16,-4-7-1 0,-7-3 0 16,-8-5-2-16,-6 6 0 15,-8-3-2-15,0 10-1 16,-7-3-4-16,18 29-14 15,-23-16-12-15,23 16-1 16,0 0 2-16,-5 10 0 16</inkml:trace>
  <inkml:trace contextRef="#ctx0" brushRef="#br2" timeOffset="254321.4296">17544 13340 75 0,'0'0'39'15,"-22"-17"-2"-15,12 20 2 16,-9 5-35-16,6 2-3 16,1 8 1-16,4 7 1 15,1 8-2-15,5 5-1 16,2 5 2-16,4 3-2 15,4-1 1-15,3-3 0 16,2-7 0-16,2-9 0 16,4-10-1-16,-1-13 1 15,4-14 0-15,0-16 0 16,-1-10 0-16,0-9-2 15,3-6 1-15,-5-6-3 16,2 3-3-16,-9-7-10 16,4 22-22-16,-6 2 1 0,1 18-3 15,-9 4 3-15</inkml:trace>
  <inkml:trace contextRef="#ctx0" brushRef="#br2" timeOffset="254629.4604">16792 14131 67 0,'-21'-3'39'0,"21"3"-2"15,30-26 1-15,20-1-35 16,17-11 0-16,22-4 0 15,12-2-2-15,6-5-4 16,11 16-29-16,-15-2-3 16,-8 20-1-16,-17 7-3 15</inkml:trace>
  <inkml:trace contextRef="#ctx0" brushRef="#br2" timeOffset="255095.507">17501 14101 63 0,'-31'-11'39'0,"-9"-4"-1"16,5 14 0-16,-4 0-32 15,5 11-1-15,0 5 0 16,6 11-1-16,4 5-1 15,11-1-2-15,8 0 1 16,9-2-1-16,10-8 0 16,10-6 0-16,7-9-1 0,6-8 1 15,4-7 0-15,-3-5-1 16,-1-6 1-16,-4-2 0 15,-8-2-1-15,-5 2 1 16,-6 3-1-16,-5 3 1 16,-8 5-1-16,-1 12 0 15,0 0 0-15,-10 28 1 16,0 2-2-16,1 12 1 15,2 5-2-15,-2 2-2 16,12 14-10-16,-5-21-24 16,19 2 1-16,0-21-4 15,17-8 1-15</inkml:trace>
  <inkml:trace contextRef="#ctx0" brushRef="#br2" timeOffset="255239.5214">17956 14251 80 0,'-22'35'38'15,"0"1"-11"-15,5 2-26 16,-3-7-37-16,17 2-2 16,3-16-1-16</inkml:trace>
  <inkml:trace contextRef="#ctx0" brushRef="#br2" timeOffset="255749.5724">18735 13404 62 0,'0'-16'36'16,"0"16"-1"-16,0 0 0 15,-6 15-29-15,-3 12-2 16,2 14-1-16,-2 11 0 15,3 13-1-15,-4 3 0 16,2 7-1-16,2 2 0 16,3-6-2-16,2-3-3 0,0-16-5 15,13-7-27 1,-9-16 0-16,11-11-1 0,-14-18 0 15</inkml:trace>
  <inkml:trace contextRef="#ctx0" brushRef="#br2" timeOffset="255968.5943">18490 13436 86 0,'0'0'38'15,"-11"3"0"-15,22 4 0 16,15-5-37-16,4-2 0 15,15-1-1-15,8-3 0 16,10 3-1-16,-2-3-3 16,9 13-12-16,-12-7-21 15,-2 13 0-15,-13-2-1 0,-9 15 0 16</inkml:trace>
  <inkml:trace contextRef="#ctx0" brushRef="#br2" timeOffset="256155.613">18494 14063 85 0,'-28'19'37'16,"26"-5"1"-16,12-24 1 16,15-8-37-16,37-14-2 15,17-6 0-15,12-8-2 16,8-8-7-16,8 8-26 0,-9-7-1 15,2 13-2-15,-17-1 0 16</inkml:trace>
  <inkml:trace contextRef="#ctx0" brushRef="#br2" timeOffset="256343.6318">19490 13630 81 0,'-19'4'38'0,"19"-4"-1"16,-16 2-1-16,16-2-35 15,14-14 0-15,5 3-3 16,10 5-4-16,-5-8-30 16,15 4 1-16,-5-8-3 15,4 8 2-15</inkml:trace>
  <inkml:trace contextRef="#ctx0" brushRef="#br2" timeOffset="256531.6506">19401 13967 87 0,'-13'18'39'16,"13"-18"0"-16,27-4 1 16,12-23-39-16,13-9-2 15,5-20-26-15,10 6-10 16,-10-4-1-16,2 6-2 15</inkml:trace>
  <inkml:trace contextRef="#ctx0" brushRef="#br2" timeOffset="263399.3373">20224 13381 44 0,'0'-16'34'0,"-4"-5"2"15,2 7-1-15,-6-8-11 16,6 11-19-16,-4-3-1 16,6 14 1-16,-7-14 0 15,7 14 0-15,-1 22-2 16,1 5-1-16,-1 14 0 15,-2 15 0-15,-2 15-1 16,-4 12-1-16,-3 7 0 16,-2-1 0-16,3-3-1 15,1-13-3-15,11-8-5 0,2-30-29 16,19-14 0-16,3-24-1 15,19-10 2-15</inkml:trace>
  <inkml:trace contextRef="#ctx0" brushRef="#br2" timeOffset="263579.3553">20598 13684 86 0,'-22'12'39'0,"9"8"0"15,-11-11 0-15,12-9-33 16,12 0-8-16,-12-3-7 15,26 1-28-15,-4-14 0 16,14 6 0-16,-5-9-3 0</inkml:trace>
  <inkml:trace contextRef="#ctx0" brushRef="#br2" timeOffset="266277.6251">22446 13356 44 0,'0'0'32'15,"-2"-16"2"-15,2 16-2 16,0 0-16-16,-13 34-9 16,-4-10-1-16,7 12-2 15,-6 3-1-15,5 11 0 16,-4 5 0-16,1 4 0 0,0-1-1 15,4-2 0-15,2-6 0 16,1-5 0-16,2-11 0 16,2-9-1-16,3-25 0 15,0 0 0-15,1-12 1 16,6-20-1-16,2-12 0 15,1-9 0-15,0-8 1 16,4-7-1-16,-2-4 1 16,2 4 0-16,0 5 0 15,1 8 1-15,-3 11-2 16,2 11 1-16,-2 14 0 15,0 13 0-15,0 18-2 16,-2 11 0-16,0 10 1 16,0 13-2-16,1 7 1 0,2 8-1 15,0 7-1-15,3-2-1 16,0 4-1-16,-4-10-6 15,13 11-27-15,-18-22-2 16,8 6 0-16,-16-22 0 16</inkml:trace>
  <inkml:trace contextRef="#ctx0" brushRef="#br2" timeOffset="266939.6913">22480 13691 77 0,'-14'-15'37'0,"14"15"-1"15,0 0 1-15,0 0-29 0,0 0-3 16,15 7-1-16,6-9-2 16,8-2 0-16,1-2 0 15,5-5-1-15,-1-1-1 16,3-1 1-16,-4-1-1 15,-7 2 1-15,-4 4-1 16,-4 3 1-16,-8 3 0 16,-10 2 0-16,0 0 0 15,1 25 0-15,-6-6-1 16,-2 2 1-16,-3 6-1 15,2 1 0-15,1-1 0 16,2-1 0-16,1-1 0 16,4-10 0-16,0-15 0 15,15 4 0-15,0-16 0 16,3-9 1-16,5-9-1 0,1-2 0 15,-1-5 1-15,3 0-1 16,-5 3 1-16,-3 7 0 16,-7 6-1-16,0 5 1 15,-11 16 0-15,0 0 0 16,0 0-1-16,0 0 0 15,-7 24 1-15,5-7-1 16,-2 1 0-16,4 1 1 16,5-2-1-16,1-4 0 15,7-4 1-15,2-3 0 16,3-7-1-16,0-3 0 15,2-1 1-15,-1-6 0 0,-4 3-1 16,-1-2 0-16,-4 2 1 16,-10 8-1-16,15-13 0 15,-15 13 0-15,0 0 0 16,0 0 0-16,4 21-1 15,-5-4 0-15,-3 5-2 16,0 2-1-16,7 9-5 16,-9-18-15-16,21 15-12 15,-9-19-3-15,16 2-1 16,-2-17 1-16</inkml:trace>
  <inkml:trace contextRef="#ctx0" brushRef="#br2" timeOffset="267502.7476">23324 13611 97 0,'-7'13'38'16,"-10"-2"-1"-16,10 18-7 16,-6-6-25-16,4 8-2 15,2 1 0-15,2 7-1 16,-2-2 0-16,2 0-1 15,2-5 0-15,0-3 0 16,2-7-1-16,1-7 0 16,0-15 0-16,0 0 0 15,16-7 0-15,-3-12 0 16,0-7 0-16,1-7 0 15,0-8 0-15,1-4 0 16,2-2 0-16,-2-1 0 16,0 3 0-16,-1 2 0 0,-1 7 0 15,-2 4 0-15,3 10 0 16,0 7 0-16,-2 8 0 15,0 7 0-15,0 6 0 16,-1 4 0-16,-2 4 0 16,2 5 0-16,-2 1 0 15,-4 6 0-15,-5 0 0 16,-5 3 1-16,-4-1-1 15,-4 2 0-15,-3-6 0 16,-5 3 0-16,-2-2 0 16,-3-5 0-16,-1 1 1 15,0 1-1-15,0 4 0 16,0 3 1-16,0 10-1 15,3 5-1-15,-1 4 1 0,6 6 0 16,3 2-1-16,7-3-1 16,8-4-1-16,5-14-4 15,21 1-17-15,-10-30-11 16,23-2-3-16,-2-24-3 15,13-3 1-15</inkml:trace>
  <inkml:trace contextRef="#ctx0" brushRef="#br2" timeOffset="267871.7845">23851 13404 91 0,'-16'13'41'0,"-12"-3"0"16,7 14-1-16,-12-2-27 15,7 4-9-15,3-1-2 16,7 2-1-16,2-4-1 16,9-4 1-16,7-1-1 15,10-8 0-15,6-2 1 16,7-4-1-16,4-1 1 15,-1 0-1-15,0 2 0 16,-7 5 1-16,-6 4-1 16,-8 8 0-16,-7 6 1 15,-9 3-1-15,-3 2 1 16,-7 1-1-16,1-1 0 15,-3-5-1-15,6-5-3 16,0-11-3-16,18 1-13 0,-10-24-9 16,26 2-11-16,-4-16-2 15,21 6 0-15,-3-15 2 16</inkml:trace>
  <inkml:trace contextRef="#ctx0" brushRef="#br2" timeOffset="268036.801">24064 13705 98 0,'-16'8'43'0,"3"5"1"16,-13-13-2-16,12 15-27 15,-2-19-12-15,-1-1-3 16,7-1-3-16,0-6-3 16,10 12-13-16,-19-9-12 15,19 9-12-15,-13 13-1 16,4 4 0-16,-5 4 0 0</inkml:trace>
  <inkml:trace contextRef="#ctx0" brushRef="#br3" timeOffset="273259.3232">2011 14519 37 0,'-18'-22'36'0,"-3"12"0"15,-19 2 0-15,-2 23-19 16,-17 1-11-16,1 16 0 16,-8 8-3-16,5 15 1 15,1 5-3-15,10 3 0 16,8 3 0-16,15-1-1 0,15-8 0 15,14-5-1-15,16-10 1 16,21-15-3-16,17-9-2 16,10-25-7-16,23-6-24 15,-3-23 0-15,8-8 0 16,-3-19 0-16</inkml:trace>
  <inkml:trace contextRef="#ctx0" brushRef="#br3" timeOffset="273626.3599">2403 14371 58 0,'-19'17'37'0,"-10"9"-2"16,6 20 1-16,-13 11-28 16,4 5-4-16,2 7-1 15,2 8-3-15,4 0 1 0,4-1 0 16,4-8-1-16,5-6-1 15,4-9 1-15,7-9-1 16,3-12 1-16,6-9 0 16,1-11 1-16,7-13-1 15,4-12 0-15,0-9 1 16,4-5-1-16,2-8 1 15,-4 0-1-15,0 2 0 16,-2 3 1-16,-5 7-1 16,-2 9 0-16,-14 14 1 15,15 3-1-15,-11 16 0 16,-3 7 0-16,0 8 0 15,1 4-2-15,4 1-2 16,7 3-3-16,-4-19-19 0,19 4-10 16,-7-22-2-16,15-3 1 15</inkml:trace>
  <inkml:trace contextRef="#ctx0" brushRef="#br3" timeOffset="274001.3974">2652 14979 55 0,'-9'19'37'16,"9"7"-2"-16,-6-11-2 16,14 1-30-16,3-9 1 15,7-2-1-15,2-12 0 0,8-4-1 16,-1-8 0-16,-2-4 0 15,-3-5-1-15,-2 1 1 16,-9-3 0-16,-4 7 2 16,-8 0-3-16,-7 9 3 15,-6 5-2-15,-4 9-1 16,-6 10 0-16,1 10 0 15,-3 6-1-15,2 7-1 16,4 3 1-16,5-1-2 16,6 1 2-16,9-8-1 15,12-3 0-15,7-12-1 16,14-8-3-16,7-13-1 15,16 3-8-15,1-18-23 16,14 4-1-16,-5-11 0 0,4 6 0 16</inkml:trace>
  <inkml:trace contextRef="#ctx0" brushRef="#br3" timeOffset="274198.4171">3265 14927 58 0,'-22'14'37'0,"-13"-6"0"16,10 11-1-16,-11-9-29 15,8 9-3-15,2-1 0 16,7 6-2-16,11-4 0 15,8 1-1-15,8-7-1 16,13-8-1-16,13-9-1 16,6-13-2-16,13-7-3 15,-1-28-21-15,19 3-6 16,-9-18-2-16,4 4-1 0</inkml:trace>
  <inkml:trace contextRef="#ctx0" brushRef="#br3" timeOffset="274399.4372">3593 14341 43 0,'-13'42'36'16,"-5"9"2"-16,5 16 0 16,-7-4-18-16,12 12-15 15,-5-2-1-15,10 0-2 16,1-5-2-16,5-10-3 15,11-3-4-15,-9-22-31 16,18-5 1-16,-6-21-2 16,12-6 0-16</inkml:trace>
  <inkml:trace contextRef="#ctx0" brushRef="#br3" timeOffset="274679.4652">3752 14658 60 0,'-20'22'41'0,"-14"-4"-2"15,7 13 3-15,-8-10-29 16,9 3-8-16,0-5-2 16,12 0-1-16,5-3-1 15,7-1-1-15,9-4 0 16,8-3-1-16,7 0 1 0,4-4-1 15,2 2 1 1,-2-1 1-16,5-1-1 0,-1 3-1 16,0 1-2-16,-5 1-3 15,11 15-17-15,-10-12-18 16,11 8 0-16,-6-10-2 15,14 7 1-15</inkml:trace>
  <inkml:trace contextRef="#ctx0" brushRef="#br3" timeOffset="275334.5307">4787 14823 48 0,'0'0'39'15,"-33"-18"-3"-15,13 26-3 16,-19 0-27-16,-1 14-1 15,-4 6 0-15,1 10-3 16,2 4 1-16,7-2-2 16,6-1 1-16,9-7 1 15,14-7-1-15,13-14-1 16,18-15 0-16,15-18 0 15,13-13 0-15,9-11-1 16,4-13 2-16,8-8 1 16,-2-8-1-16,-10 0 0 15,-5 4 1-15,-15 6-1 16,-9 11 1-16,-15 13-1 0,-12 16-1 15,-7 25-1-15,-19 16 1 16,-5 25-1-16,-6 19-1 16,-2 14-1-16,1 7-1 15,4 4-1-15,12 0-2 16,9-14-1-16,19-8-2 15,7-30-11-15,26-3-18 16,1-26 0-16,17-8-1 16,-2-19 2-16</inkml:trace>
  <inkml:trace contextRef="#ctx0" brushRef="#br3" timeOffset="275633.5606">5350 14861 67 0,'-25'11'39'0,"-11"-2"1"15,5 19-10-15,-9-5-25 0,11 4 0 16,4-1-2-16,6 3-1 15,9-2 0-15,11-3 0 16,8-7-1-16,14-5 0 16,8-8 0-16,10-7-1 15,2-5 1-15,5-6 0 16,-4-7-1-16,-4-3 0 15,-6-3 1-15,-12 0-1 16,-9 1 0-16,-15 0 0 16,-8 3-2-16,-5-2 2 15,-4 6-3-15,-1 0 1 16,3 10-5-16,-4-6-3 15,21 15-29-15,0 0 2 16,2 13-3-16,-2-13 1 0</inkml:trace>
  <inkml:trace contextRef="#ctx0" brushRef="#br3" timeOffset="275963.5936">5589 14959 48 0,'13'23'38'0,"-13"-23"0"15,6 17-2-15,-6-17-26 16,0 0-5-16,13 2-1 15,6-10-1-15,2-4-1 16,9-5 0-16,0-2 0 16,1-2-1-16,-2-2 1 15,-4 2 1-15,-7 0-1 16,-6 6 1-16,-13 2-2 15,1 13 2-15,-28-13-2 0,3 15 1 16,-4 5-2-16,-4 6-1 16,-1 6 1-16,3 9-2 15,1 4 1-15,8 4-1 16,8 2 1-16,8-3-3 15,12-2 0-15,8-13-4 16,22 2-22-16,-1-26-9 16,20-3-2-16,-2-18 0 15</inkml:trace>
  <inkml:trace contextRef="#ctx0" brushRef="#br3" timeOffset="276272.6245">6137 14803 68 0,'-48'25'40'16,"6"9"0"-16,-5-7 2 15,18 5-37-15,0-8-3 16,19-5-1-16,11-7 0 16,18-7 0-16,13-9-1 15,12-2 0-15,4 1 0 16,0-1 1-16,-3 1 0 15,-5 4 0-15,-11 6 0 16,-12 6 0-16,-12 5 0 16,-11 7 0-16,-13-1-1 15,1 0 1-15,-6 1-1 16,-1-3-1-16,4-3-2 15,-3-9-5-15,19 11-16 0,-9-24-18 16,14 5 1-16,0 0-3 16,0 0 1-16</inkml:trace>
  <inkml:trace contextRef="#ctx0" brushRef="#br3" timeOffset="278909.8882">6940 14577 47 0,'10'-8'36'16,"-10"8"1"-16,20-5-1 15,-26 17-27-15,9 10-7 16,-1 5 1-16,1 15-1 16,-4 7 0-16,2 11-2 15,-1 4 0-15,-1 3 0 16,2-5-2-16,4-5-3 15,10-2-25-15,-6-21-8 16,10-7 0-16,-1-18 1 16</inkml:trace>
  <inkml:trace contextRef="#ctx0" brushRef="#br3" timeOffset="279077.905">7200 14886 56 0,'-16'5'38'0,"-8"-4"-1"16,11 6-1-16,-5 2-37 15,18-9-10-15,6-10-24 16,10-7-2-16,11 0 1 16,5-8-1-16</inkml:trace>
  <inkml:trace contextRef="#ctx0" brushRef="#br3" timeOffset="279391.9364">7506 14676 60 0,'0'0'40'0,"0"0"0"16,0 0-1-16,24-18-28 15,-2 3-8-15,10 2 0 16,-1 0 0-16,5 5 0 15,-4 5-2-15,0 7 1 16,-6 9-1-16,-6 10-1 16,-7 12 0-16,-10 6 0 15,-5 9 0-15,-6 5-1 16,-4 3 0-16,-3-1-1 15,1-3-2-15,-1-13-5 0,21-4-30 16,-10-20 0-16,16-9-3 16,4-18 1-16</inkml:trace>
  <inkml:trace contextRef="#ctx0" brushRef="#br3" timeOffset="279729.9702">7973 14602 74 0,'-14'4'40'16,"9"7"0"-16,5-11-1 16,0 0-35-16,0 0 0 15,29-4-1-15,-5-4 0 0,5-2 0 16,2 1 0-16,-1 0-2 15,0 1 1-15,-7 4-1 16,-4 7 0-16,-4 4 0 16,-8 8-1-16,-3 8 1 15,-8 4 0-15,-6 10-1 16,-2 6 0-16,-2 7-1 15,-1 0 0-15,-1 1-1 16,4 0-1-16,3-7-2 16,12-4-3-16,-3-23-32 15,19-1-1-15,0-23-1 16,15-2 0-16</inkml:trace>
  <inkml:trace contextRef="#ctx0" brushRef="#br3" timeOffset="280044.0016">8448 14607 59 0,'0'0'42'0,"-14"5"-1"16,14-5 1-16,0 0-22 15,0 0-16-15,22-10-1 16,2 3-1-16,3 0 0 15,4 3 0-15,2-2-1 16,-3 6 0-16,-1 4 0 16,-5 6 0-16,-5 8 0 15,-12 11-1-15,-6 9 0 0,-10 5 0 16,-7 5 0-16,-4 5 0 15,-4-1-1-15,-1-4-2 16,5-2-1-16,3-16-4 16,19 3-32-16,-2-33-1 15,6 13-3-15,3-26 1 16</inkml:trace>
  <inkml:trace contextRef="#ctx0" brushRef="#br3" timeOffset="280384.0356">8450 14254 72 0,'-31'7'43'15,"10"3"-3"-15,-4-3-3 16,7-3-48-16,18-4-29 15,0 0-1-15,20 1-1 0,-2-6 1 16</inkml:trace>
  <inkml:trace contextRef="#ctx0" brushRef="#br3" timeOffset="280866.0838">9236 14630 41 0,'3'-16'37'15,"-3"16"2"-15,4-13-2 16,-8 28-14-16,-10-1-19 16,3 11-3-16,-2 11 0 0,1 7-1 15,-4 8 0-15,1 3-3 16,5 8-2-16,-8-15-19 15,15 6-13-15,-3-11-2 16,6-11 2-16,-1-10-1 16</inkml:trace>
  <inkml:trace contextRef="#ctx0" brushRef="#br3" timeOffset="281030.1002">9072 14974 52 0,'-22'-14'40'0,"11"8"0"15,-3-7 0-15,14 13-24 16,0 0-12-16,14-20-2 15,20 6-1-15,10-4-3 0,18 10-27 16,0-12-9-16,11 2 0 16,0-4-3-16</inkml:trace>
  <inkml:trace contextRef="#ctx0" brushRef="#br3" timeOffset="281442.1414">9952 14691 67 0,'-4'-23'40'0,"-3"12"-1"16,-17 1-2-16,-4 18-32 15,-8 8-1-15,1 17-1 16,-4 6 1-16,1 11-2 16,1 0 0-16,11 7-1 15,8-4 0-15,12-7-1 16,16-11 1-16,16-10 0 15,14-16-1-15,17-16 1 16,4-13-1-16,5-14 1 16,-2-5 0-16,-1-8 0 15,-12-3 0-15,-11-3 0 16,-14 2 0-16,-15 7-1 15,-13 6-1-15,-10 5 0 0,-6 8-2 16,-9 6-1-16,3 16-3 16,-13-7-23-16,19 20-8 15,-4-5-3-15,17 8 0 16</inkml:trace>
  <inkml:trace contextRef="#ctx0" brushRef="#br3" timeOffset="281638.161">10681 14801 70 0,'-9'24'40'0,"-9"-8"-2"15,4-1 1-15,-3-13-37 0,17-2-7 16,0 0-16-16,7-16-16 15,15-1-1-15,0-7-2 16,15 2 2-16</inkml:trace>
  <inkml:trace contextRef="#ctx0" brushRef="#br3" timeOffset="282059.2031">11061 14612 73 0,'-19'-2'40'0,"-1"8"1"16,-9-6 0-16,10 4-34 15,-10 1-4-15,3 8 0 16,-4 3-1-16,4 6-1 16,7 0 0-16,5 3-1 0,4 0 1 15,10-2-1-15,10-5 0 16,12-2-1-16,9-2 1 15,7-4-1-15,5 1 1 16,1-1 1-16,-2 3-2 16,-2 4 2-16,-12 3-1 15,-8 4 0-15,-13 3 1 16,-10 3 0-16,-8-2-1 15,-10 0 1-15,-5-3 0 16,-2-7 0-16,-4-7-1 16,2-5 1-16,5-14-1 15,6-11 0-15,8-9 0 16,9-13-1-16,9-6 0 0,7-5-1 15,6-1-1-15,4-2-1 16,12 14-10-16,-14-1-26 16,13 12 0-16,-12 1-2 15,8 17 2-15</inkml:trace>
  <inkml:trace contextRef="#ctx0" brushRef="#br3" timeOffset="282548.252">11562 14699 86 0,'0'0'38'0,"0"0"2"16,-22-24-13-16,8 18-24 0,-6-1 0 15,-1 7 0-15,-8 4 0 16,-1 7-1-16,-5 7 1 15,3 3-2-15,0 4 0 16,6 0 0-16,9-1 0 16,7 2-1-16,16-7 0 15,12-6 1-15,14-5-1 16,7-2 1-16,7-2-1 15,-2-1 0-15,2 1 0 16,-5 6 0-16,-9 2 0 16,-10 8 1-16,-12 5-1 15,-10 4 0-15,-10 4 0 16,-9 3 1-16,-4-1-1 15,-5-5 1-15,1-7-1 0,1-8 1 16,3-8-1-16,6-14 0 16,7-10 0-16,8-13-1 15,9-11 1-15,2-10-1 16,7-5 0-16,4-5 0 15,0 0 0-15,0 3 0 16,-1 12-2-16,-5 2-3 16,6 23-12-16,-17 1-23 15,8 15 1-15,-11 5-2 16,18 2 2-16</inkml:trace>
  <inkml:trace contextRef="#ctx0" brushRef="#br3" timeOffset="283125.3097">12062 14765 65 0,'0'0'39'0,"-9"-16"-5"15,9 16 1-15,-19-5-27 16,10 10-2-16,-14-4 0 16,0 7-2-16,-3 1-1 0,-2 6-2 15,1 0 1-15,0 2-1 16,6 1 0-16,5 0-1 15,8 0 0-15,8-6 0 16,10-1 0-16,12-4 0 16,12-3 0-16,4 1 0 15,5 2 0-15,7 0 0 16,-6 2 1-16,-3 6-1 15,-10 3 0-15,-8 9 1 16,-15 0-1-16,-12 7 1 16,-9 2-1-16,-13-1 1 15,-4-1 1-15,-6-3-1 0,0-8 0 16,-2-8 0-1,7-8 1-15,5-14-2 0,5-14 1 16,11-10-1-16,10-12 0 16,7-7-1-16,9-4 0 15,3-3-1-15,6 5-2 16,-1 1-1-16,13 20-14 15,-20-3-24-15,8 15 3 16,-8 0-2-16,8 11 2 16</inkml:trace>
  <inkml:trace contextRef="#ctx0" brushRef="#br3" timeOffset="283396.3368">12114 14376 94 0,'-24'5'43'0,"9"4"1"16,-7-8-4-16,3-1-43 16,19 18-13-16,0-18-27 15,0 13 1-15,0-13-2 16,7 19 1-16</inkml:trace>
  <inkml:trace contextRef="#ctx0" brushRef="#br2" timeOffset="307506.7476">20631 13470 27 0,'-15'-14'27'0,"15"14"2"16,-15-16 1-16,15 16-18 15,-11-13-5-15,11 13-1 16,-7-11 1-16,7 11 0 16,0 0-1-16,-3-19 0 15,3 19-2-15,12-15 1 16,1 5-3-16,0-4 0 15,7-1 0-15,3-1-1 16,4 2 1-16,2-1-1 0,0 2 0 16,-2 3-1-16,-1 8 2 15,-4 5-1-15,-6 8-1 16,-7 6 1-16,-4 8-1 15,-7 11 1-15,-6 8 0 16,-6 9-1-16,-3 9 1 16,0 3-1-16,-1-1 1 15,2 0-1-15,4-5-1 16,2-6-3-16,4-18-12 15,10 0-21-15,-2-17 2 16,12-5-1-16,-3-15 0 16</inkml:trace>
  <inkml:trace contextRef="#ctx0" brushRef="#br2" timeOffset="317272.7241">21031 13342 49 0,'0'0'32'16,"-11"3"1"-16,11-3-2 16,0 0-21-16,22-12-2 15,-9-1 0-15,10 6-1 16,1-6-2-16,4 4-1 15,2-4-2-15,4 7 0 0,-2-2-1 16,0 4 0-16,-5 1 0 16,-1 0-1-16,-3 2 0 15,-2-1 0-15,-1 0 0 16,-7 0 0-16,1 5 1 15,-3 7-1-15,-7 7 0 16,-4 13 0-16,-7 12 1 16,-10 12-1-16,-5 16 1 15,-8 11-1-15,-5 6 0 16,-3-2 0-16,3-6-1 15,6-12-1-15,11-7-8 16,4-30-26-16,21-14 1 16,-7-16-3-16,31-31 2 15</inkml:trace>
  <inkml:trace contextRef="#ctx0" brushRef="#br2" timeOffset="317716.7685">21626 13353 68 0,'0'0'37'0,"0"0"-2"16,-16 4-3-16,16-4-23 0,-3 10-4 15,3-10 0-15,14 0-2 16,4-4-1-16,4-7 0 15,6 1 0-15,0-3-1 16,7 3 1-16,-5-1-1 16,0 9 1-16,-6 7-2 15,-7 7 1-15,-10 14-1 16,-9 7 0-16,-8 12 1 15,-8 5-2-15,-8 10 2 16,-1 1-2-16,-6 1 1 16,3-2 1-16,5-6-2 15,3-8 0-15,5-4-3 16,5-19-7-16,13 4-27 0,-1-17 1 15,0-10 0-15,16 5-1 16</inkml:trace>
  <inkml:trace contextRef="#ctx0" brushRef="#br2" timeOffset="319265.9234">21758 13028 88 0,'-17'-6'39'0,"17"6"0"16,-17-5 0-16,17 5-35 16,-10 0-2-16,10 0-3 15,0 0-4-15,0 0-28 16,0 0-4-16,0 0-1 15,0 0-2-15</inkml:trace>
  <inkml:trace contextRef="#ctx0" brushRef="#br0" timeOffset="324000.3968">12556 14929 30 0,'-12'-8'37'16,"12"8"0"-16,-9-12-1 16,9 12-20-16,-5-10-10 0,5 10-1 15,13-12 1 1,2 5-3-16,3-5-1 0,7-3-1 15,8-5 1-15,10 0-1 16,7 2-2-16,-1-6-4 16,12 12-31-16,-15-1 0 15,1 12-2-15,-15 4 2 16</inkml:trace>
  <inkml:trace contextRef="#ctx0" brushRef="#br0" timeOffset="324249.4217">12617 15089 45 0,'-17'11'37'0,"-3"-7"1"15,20-4-1-15,-19 8-27 16,19-8-4-16,12-7-2 15,9 4 0-15,6-5-2 16,6 1 0-16,8 1-1 16,6-1-2-16,9 10-6 15,-8-10-30-15,11 10 0 16,-6-8-2-16,1 5 0 15</inkml:trace>
  <inkml:trace contextRef="#ctx0" brushRef="#br0" timeOffset="325652.562">13738 14768 50 0,'-3'-12'37'16,"11"1"0"-16,-3-8-1 15,9 3-29-15,-1-8-2 16,9 5-1-16,2-5 0 15,3 4-2-15,1 4 0 16,0 3-1-16,0 5 0 16,-5 8-1-16,-4 6 0 15,-6 9 1-15,-9 8-1 16,-5 10 1-16,-9 5-1 15,-9 9 0-15,-4-1 1 16,-6 4 0-16,-5-2 0 16,5-2 0-16,1-9 0 0,7-4-1 15,8-10 2-15,6-4-1 16,7-19-1-16,20 7 1 15,7-12-1-15,10-5 0 16,7-2-1-16,7-4-1 16,11 2-2-16,-3-3-3 15,14 9-30-15,-13-7-1 16,4 10-1-16,-12-4 1 15</inkml:trace>
  <inkml:trace contextRef="#ctx0" brushRef="#br0" timeOffset="325826.5794">14510 14918 66 0,'-15'6'37'0,"-10"-7"-1"16,12 4 1-16,-11-4-36 15,14-5-1-15,10 6-5 16,-1-20-24-16,19 8-6 15,2-10-2-15,14 4 1 16</inkml:trace>
  <inkml:trace contextRef="#ctx0" brushRef="#br0" timeOffset="326208.6176">14930 14613 49 0,'0'0'37'0,"-19"-8"-1"0,13 19 0 15,-13 0-16-15,10 12-15 16,-6 5 0-16,1 13-3 16,-6 6 1-16,3 6-1 15,-3 4 0-15,6 0-1 16,1-5 0-16,6-1-1 15,5-12 1-15,11-9 0 16,4-11-1-16,8-11 1 16,7-15-2-16,5-8 2 15,-1-6-1-15,-2-7 1 16,-6-3-1-16,-4 1 0 15,-9 1 1-15,-13 3-1 16,-10 7-1-16,-8 7 1 0,-4 4-2 16,-6 3-1-16,4 5-2 15,-3-8-12-15,16 14-21 16,2-11-1-16,11 5-1 15,17-13 1-15</inkml:trace>
  <inkml:trace contextRef="#ctx0" brushRef="#br0" timeOffset="326584.6552">15555 14579 71 0,'-15'-2'40'0,"-5"3"-1"0,5 14 2 15,-16 2-33-15,4 12-3 16,-5 3-2-16,-2 15 0 16,-3 5-1-16,6 6-1 15,2 5 0-15,9-1-1 16,6-6 0-16,14-6-2 15,8-9 3-15,12-9-1 16,8-15 0-16,5-10 0 16,6-9-1-16,-7-8 1 15,-3-8 0-15,-7-6 0 16,-7-3 0-16,-9-3-1 15,-9 2 1-15,-9 0-2 16,-6 0 0-16,-1 1-2 16,0 9-1-16,-4-11-18 0,16 16-16 15,-6-4-1-15,17 7-1 16,-2-9 2-16</inkml:trace>
  <inkml:trace contextRef="#ctx0" brushRef="#br0" timeOffset="327184.7152">15968 14633 69 0,'-15'4'40'16,"-3"2"-3"-16,1 12 2 15,-8 1-33-15,-2 13-1 16,-3 4-2-16,-1 11-2 0,1 4 1 16,4 5-2-16,4 5 1 15,6 2-2-15,8-6 2 16,10-5-2-16,8-10 1 15,8-10 0-15,11-16 1 16,4-11-1-16,0-12 1 16,1-12-1-16,-4-11 1 15,-6-3 0-15,-5-3-1 16,-13 1 1-16,-12 2-1 15,-8 5 0-15,-9 5 0 16,-2 6 0-16,-2 8-2 16,-2 3-1-16,9 12-5 15,-7-7-31-15,27 1 0 16,-10 8-2-16,21-7 1 15</inkml:trace>
  <inkml:trace contextRef="#ctx0" brushRef="#br0" timeOffset="327368.7336">16008 14219 91 0,'-50'5'41'0,"8"9"0"16,-1-4-7-16,4-7-69 15,20 7-6-15,2-10 1 16,17 0-2-16</inkml:trace>
  <inkml:trace contextRef="#ctx0" brushRef="#br0" timeOffset="328057.8025">16527 14737 53 0,'-3'-17'38'16,"-6"-2"-2"-16,9 19 0 15,-23-12-28-15,12 15-4 16,-5 9-1-16,0 11-2 16,-4 10 1-16,-2 11-1 15,-2 11 1-15,1 8-1 0,0 4 1 16,2 1-1-16,2-10 0 15,4-1 1-15,7-13-1 16,6-12 1-16,4-17-1 16,-2-15 1-16,23-18-1 15,-3-15 0-15,4-15 1 16,4-10 0-16,-2-9 0 15,-1-4 0-15,-1-5 0 16,-4 7 0-16,-4 7 0 16,-4 12 0-16,-3 13-1 15,-5 11 1-15,-4 26-2 16,0 0 1-16,5 33-1 15,-1 8-1-15,-2 12 0 16,6 11 0-16,4 3 0 0,3 5-1 16,6 0 0-16,4-8-2 15,5-1-1-15,-1-21-6 16,14 3-27-16,-14-26 0 15,8 1-1-15,-12-23-1 16</inkml:trace>
  <inkml:trace contextRef="#ctx0" brushRef="#br0" timeOffset="328695.8663">16550 15059 71 0,'-35'-14'40'0,"21"10"-2"15,0-11 1-15,25 1-35 0,7-5-1 16,15 1-1-16,6-2 1 15,6 2-2-15,2 2 1 16,-3 4 0-16,-3 4-1 16,-5 6 0-16,-10 4 0 15,-8 7 0-15,-9 6-1 16,-7 7 1-16,-9 5-1 15,-3 1 0-15,-3 4 0 16,-1 3 0-16,-1-1 1 16,3-1-2-16,5-4 1 15,4-6 0-15,6-8 0 16,-3-15-1-16,26 6 1 15,-7-18 0-15,6-8 0 16,5-9 1-16,-3-7-1 0,1-2 1 16,-1-2-1-16,-7 3 1 15,-3 7-1-15,-7 3 1 16,0 11-1-16,-10 16 1 15,0 0-2-15,0 0 2 16,-20 22-2-16,15 2 2 16,2 0-2-16,3 4 2 15,4-4-1-15,8-5 0 16,4-5 0-16,7-9 1 15,10-7-1-15,0-7 1 16,2-6-1-16,1-7 1 16,-1-6 0-16,-4 2-1 15,-3-3 0-15,-6 3 1 16,-8 5-1-16,-4 1 0 15,-6 8 1-15,-4 12-1 0,0 0 0 16,-14 17 0-16,3 6 0 16,0 5 0-16,2 7-2 15,-2 2 0-15,10 1-3 16,1-6-1-16,15 2-4 15,-2-22-23-15,22 7-5 16,-5-26-1-16,13 4-1 16</inkml:trace>
  <inkml:trace contextRef="#ctx0" brushRef="#br0" timeOffset="329222.919">17591 14975 63 0,'-14'-6'37'16,"5"18"0"-16,-9-3 0 15,12 12-31-15,-12 4-1 0,6 9-1 16,-3 5-1-16,4 2 0 15,1 2-1-15,0-3 1 16,5-2-2-16,1-4 0 16,2-9 0-16,2-8 0 15,0-17-1-15,0 0 0 16,14-12 1-16,-5-14-1 15,-1-6 0-15,1-8 0 16,0-8 1-16,-1-5-2 16,0-2 2-16,1 2-1 15,0 4 0-15,-3 8 0 16,2 5 0-16,1 8-1 15,3 11 1-15,1 9 0 16,1 8 0-16,-3 7 0 0,3 6 0 16,4 2 0-16,0 3 0 15,-4 2 0-15,0 0 0 16,-4 4 1-16,-7-3-1 15,-5 3 0-15,-3-1 0 16,-9 0 0-16,-5-3 0 16,0 2-1-16,-6 1 1 15,1 2 0-15,-3 1 0 16,1 5 0-16,-3 4 0 15,-4 8 1-15,-3 7-1 16,4 4-1-16,-1 5 1 16,4 0-2-16,6 1-2 15,-2-18-15-15,24 7-19 16,-2-21-3-16,21-7 0 15,1-21-1-15</inkml:trace>
  <inkml:trace contextRef="#ctx0" brushRef="#br0" timeOffset="333153.312">5859 15518 42 0,'-11'6'39'0,"-2"-7"-1"16,13 1 0-16,-14-3-30 16,14 3-5-16,14-10 0 15,4-1-2-15,9-1 0 16,7-1-1-16,5 2-1 15,5-3-1-15,6 10-8 16,-11-6-26-16,10 12 0 16,-15-3-3-16,2 10 2 0</inkml:trace>
  <inkml:trace contextRef="#ctx0" brushRef="#br0" timeOffset="333349.3316">5895 15646 42 0,'-27'9'37'0,"17"2"-1"16,10-11 0-16,0 0-35 16,29-18 0-16,3 0-1 15,12 4-7-15,-1-9-26 16,14 2-3-16,-3-3 0 0,5 7 0 15</inkml:trace>
  <inkml:trace contextRef="#ctx0" brushRef="#br0" timeOffset="333844.3811">7232 15385 53 0,'0'0'37'0,"-10"23"0"0,-2-8-2 16,-1 8-33-16,6 4-2 16,3 8 0-16,3-2 0 15,1 5-1-15,5-1 0 16,0-2-2-16,5-2 0 15,-5-15-14-15,12 5-18 16,-8-16-1-16,7-3 0 16</inkml:trace>
  <inkml:trace contextRef="#ctx0" brushRef="#br0" timeOffset="334047.4014">7036 15481 51 0,'-21'-1'38'16,"1"-6"-2"-16,20 7 2 15,0-17-35-15,20 3-1 16,9-6 1-16,11 2-2 16,7-1 0-16,3 1-4 15,13 10-31-15,-12 1-3 16,-1 13 0-16,-12 4-1 15</inkml:trace>
  <inkml:trace contextRef="#ctx0" brushRef="#br0" timeOffset="334251.4218">7074 15851 46 0,'-14'2'39'15,"14"-2"-3"-15,9-20 1 16,22-4-36-16,6-5-1 15,7-5-2-15,16 2-5 16,-7-11-24-16,14 11-6 16,-3-1 2-16,3 9-1 15</inkml:trace>
  <inkml:trace contextRef="#ctx0" brushRef="#br0" timeOffset="334573.454">7732 15551 46 0,'-13'10'37'0,"-6"-8"2"0,0 9-5 16,-9-7-28-1,9 10-1-15,-3-6 0 0,5 6-2 16,2-3 0-16,6 3-2 16,9-14 1-16,1 16 0 15,13-12 0-15,8-3-1 16,1-2-1-16,6-3 1 15,0 1-1-15,1 0 1 16,-2 3-1-16,-2 3 1 16,-10 4 0-16,-7 4-1 15,-8 8 1-15,-7 4-1 16,-5 4 1-16,-5 0-1 15,-5 3 1-15,-1-6-2 16,4 0-2-16,0-15-5 16,16 2-30-16,-1-22-2 0,17-4-2 15,1-16 1 1</inkml:trace>
  <inkml:trace contextRef="#ctx0" brushRef="#br0" timeOffset="335406.5373">18255 14782 51 0,'0'0'38'16,"-13"7"-1"-16,13-7 0 16,0 0-27-16,10 14-4 15,3-18-2-15,12 2-2 16,6-5 0-16,6-2-2 15,5 3-5-15,-11-6-30 0,8 7-1 16,-11-3-2-16,-3 13 1 16</inkml:trace>
  <inkml:trace contextRef="#ctx0" brushRef="#br0" timeOffset="335587.5554">18153 15058 69 0,'-29'23'39'0,"6"-13"0"16,23-10 0-16,0 0-34 15,38-12-4-15,13-9-2 16,14-8-1-16,16 0-4 16,2-11-29-16,22 10-1 15,-2-8-2-15,9 8 0 0</inkml:trace>
  <inkml:trace contextRef="#ctx0" brushRef="#br0" timeOffset="335902.5869">19377 14633 52 0,'3'-24'37'0,"-3"-3"-1"16,6 12 1-16,-10 0-26 16,4 15-4-16,-2 13-2 15,-3 16 0-15,-8 12-3 16,1 10-1-16,-3 11 0 15,1 4-2-15,2 6-1 16,3-5-1-16,9 0-6 16,-6-20-28-16,21-2 1 15,-4-24-2-15,12-7 0 16</inkml:trace>
  <inkml:trace contextRef="#ctx0" brushRef="#br0" timeOffset="336135.6102">19087 14617 90 0,'-19'11'40'16,"5"-10"1"-16,14-1-2 15,26 2-38-15,11-11 0 16,10-4-1-16,15-5-1 15,6 0-1-15,4 0-3 16,6 10-5-16,-15-7-28 16,7 20 0-16,-17-2-2 15,-5 19 1-15</inkml:trace>
  <inkml:trace contextRef="#ctx0" brushRef="#br0" timeOffset="336338.6305">19111 15169 72 0,'-9'16'40'0,"9"-16"-2"16,28-2 0-16,5-12-37 16,20-8-3-16,14 2-2 15,7-8-1-15,13 13-7 16,-10-9 0-16,10 14-3 15,-16-9-20-15,9 12 0 16,-13-6 2-16,-2 7 2 16</inkml:trace>
  <inkml:trace contextRef="#ctx0" brushRef="#br0" timeOffset="336660.6627">20067 14959 43 0,'0'0'33'0,"-11"-17"2"0,0 16-1 16,-18-10-18-16,9 15-4 16,-15-2-4-16,4 10-2 15,-6 3-1-15,3 7-1 16,0 1-1-16,5 3 0 15,6-1-2-15,7-2 1 16,14-1-2-16,10-9 1 16,11-5-1-16,12-6 1 15,5-1-1-15,3-3 0 16,1 1 0-16,-6 0 1 15,-3 2-1-15,-11 8 0 16,-9 4 1-16,-11 10-1 16,-14 1 0-16,-5 7 0 0,-8 0 1 15,-2 0-1 1,-1 2-1-16,-2-8-3 0,10 0-2 15,-1-22-18-15,23 7-15 16,-1-22 1-16,21-1-4 16,-1-17 1-16</inkml:trace>
  <inkml:trace contextRef="#ctx0" brushRef="#br0" timeOffset="337337.7304">21058 14725 70 0,'-43'15'37'16,"4"10"-1"-16,-7-7-1 15,9 9-31-15,5-6-1 16,13 2-1-16,9-4 0 15,14-1-1-15,10-6 0 16,9 0 0-16,6-2-1 16,6-1 1-16,-1 2 0 0,-1 3-1 15,-8 1 1-15,-8 5 0 16,-14 7 0-16,-10 4-1 15,-14 2 1-15,-5 4 0 16,-4-4-1-16,1-3-1 16,5-7-2-16,12-19-2 15,12-4-13-15,26-20-19 16,19-9 0-16,6-20-2 15,20 3 1-15</inkml:trace>
  <inkml:trace contextRef="#ctx0" brushRef="#br0" timeOffset="337652.7619">21481 14816 46 0,'29'-10'37'16,"-29"10"1"-16,0 0-2 15,-11 7-18-15,-9 12-9 0,-10-2-3 16,3 5-3-16,-1 3 1 16,6 2-2-16,4-2 0 15,8 3 0-15,10-4 0 16,12 2-1-16,4-6 0 15,10-1 0-15,5-10 0 16,6-4 0-16,0-9 0 16,4-5-1-16,-3-7 1 15,-7-6-1-15,-5-5 1 16,-7-3-1-16,-9-2 0 15,-8 1 1-15,-7 1-1 16,-6 7 1-16,-5 3-2 16,-6 10 2-16,3 8-4 15,-5 6-1-15,9 11-3 16,-6-6-15-16,21 20-18 0,-1-13 1 15,19 10-1-15,5-15-2 16</inkml:trace>
  <inkml:trace contextRef="#ctx0" brushRef="#br0" timeOffset="338381.8348">22491 14851 53 0,'-2'-30'39'15,"7"7"-1"-15,-15-3 0 16,13 7-26-16,-18 4-5 15,0 13-1-15,-12 7-2 16,-3 13-1-16,-7 10-2 16,0 11 0-16,-3 5 0 15,7 5-1-15,5 1 1 16,8 1-1-16,13-5 0 15,13-6 1-15,15-10 0 16,16-14-1-16,13-8 0 16,12-12 0-16,5-11 1 15,0-12-1-15,-4-8 0 16,-3-7 0-16,-13-1 0 0,-10-3 1 15,-17 2 0-15,-13 2 1 16,-14 3-1-16,-10 2 0 16,-9 7 0-16,-4 4 1 15,-4 10-1-15,-1 6 0 16,3 7-1-16,4 7 0 15,7 6-1-15,7 5 1 16,14 3-1-16,12-1-1 16,12-2 1-16,9-1-1 15,9-5 1-15,5-3 1 16,4-6 0-16,0-5 0 15,-4-6 1-15,-2 0 1 16,-9-5-1-16,-8-1 1 16,-6-2 0-16,-9 3-1 0,-5 0 2 15,-3 3-2-15,-5 13 0 16,0 0 0-16,0 0 0 15,-15 11-1-15,6 11-1 16,5 9 0-16,-1 7 0 16,-1 7 0-16,3 6 0 15,-1 0 0-15,2 1-1 16,4-1-1-16,1-4-2 15,-1-13-4-15,14 4-16 16,-16-38-14-16,29 16 1 16,-15-31-2-16,15-3 1 15</inkml:trace>
  <inkml:trace contextRef="#ctx0" brushRef="#br0" timeOffset="338718.8685">23262 14723 81 0,'-30'28'39'15,"-13"-6"-2"-15,7 11 2 16,-16-3-34-16,11 3-1 16,-1-3-1-16,4 0-1 15,7-5 0-15,5-3 0 16,12-7 0-16,12-4 0 15,13-7-1-15,9-5 1 16,13-5-1-16,9-2 0 16,3 0-1-16,1-1 1 0,0 4-1 15,-5 4 0 1,-6 5 0-16,-6 8-1 0,-10 4 0 15,-5 5 0-15,-2 3-3 16,-6-1-2-16,8 11-8 16,-13-21-11-16,20 8-15 15,-6-16 0-15,19 1-1 16,-2-16 0-16</inkml:trace>
  <inkml:trace contextRef="#ctx0" brushRef="#br0" timeOffset="338877.8844">23722 15077 83 0,'-20'14'42'15,"6"10"-2"-15,-6-12 1 16,11 9-37-16,-4-9-4 0,13-12-3 16,-9 21-9-16,-3-24-27 15,12 3 0-15,0 0-2 16,-10-3 0-16</inkml:trace>
  <inkml:trace contextRef="#ctx0" brushRef="#br0" timeOffset="339027.8994">23008 15232 88 0,'-49'30'41'16,"6"-15"1"-16,25 0-2 16,1-14-43-16,19-23-25 15,27 8-12-15,-1-15-1 16,12 5-2-16</inkml:trace>
  <inkml:trace contextRef="#ctx0" brushRef="#br0" timeOffset="339207.9174">24120 15380 90 0,'1'15'40'15,"-2"-4"-3"-15,-11-11-13 16,-7-17-63-16,11 4-1 15,-10-13-3-15,6 4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21:01:43.272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1165 1068 66 0,'23'-73'39'16,"-23"73"0"-16,0 0 0 15,19-59-15-15,-19 59-19 16,0 0-2-16,0 0-1 15,0 0 1-15,0 0-1 0,23 49 0 16,-21 35-2-16,2 23 3 16,-1 13-3-16,-7-9 0 15,-3 11 1-15,7-2-1 16,-7-14 1-16,3-44-1 15,1-18 2-15,0-20-2 16,3-24 2-16,7-27 1 16,3-16-2-16,5-19 1 15,-15 62-1-15,20-87 0 16,-11 35 0-16,0-9 0 15,1-3 0-15,2-5 0 16,-5-1 0-16,0 0-2 16,0 3 1-16,-1-3 0 15,-4 4 0-15,4 1 0 0,1 11 1 16,-7 54-2-16,27-91 1 15,-27 91 0-15,37-61 0 16,-37 61-1-16,48-16 1 16,-48 16 0-16,47 24-1 15,-47-24 1-15,39 61 1 16,-39-61-1-16,24 79 0 15,-24-79-2-15,10 79-4 16,-10-79-22-16,-7 68-12 16,7-68 1-16,-20 59-3 15,20-59 1-15</inkml:trace>
  <inkml:trace contextRef="#ctx0" brushRef="#br0" timeOffset="879.0879">2094 1365 76 0,'8'0'40'0,"-11"14"0"15,-25 1 1-15,-10 1-13 16,-4 2-23-16,-3 6 0 15,-5 2-1-15,4 7 0 16,3 1-2-16,10 1 1 16,10 1-2-16,14-8 0 15,17-5-1-15,13-6 1 16,17-8-1-16,11-8 0 15,8-10 0-15,4-9 1 0,-4-6-1 16,-1-6 0-16,-9-7 0 16,-10 0-1-16,-37 37 2 15,0 0-2-15,25-66 2 16,-25 66-1-16,0 0 0 15,5-63 1-15,-5 63-1 16,0 0 2-16,0 0-2 16,-21-56 0-16,-1 41-2 15,22 15 2-15,0 0 0 16,0 0 0-16,29 4-1 15,7 3 1-15,-36-7 1 16,0 0-1-16,67 5 0 16,-67-5 0-16,53-2 0 0,-53 2 2 15,47-8-2-15,-47 8 0 16,0 0 0-16,48-4 0 15,-26 10 0-15,0 15 0 16,-19 3 0-16,1 10 0 16,-14 6-2-16,2 6 2 15,-6 0-1-15,8-1 1 16,6-11 0-16,9-9 0 15,10-9 0-15,10-15 0 16,8-13 1-16,7-9 1 16,5-15-2-16,2-8 0 15,-51 44 0-15,53-50 0 16,-53 50 0-16,44-52 0 15,-44 52 0-15,39-47 0 0,-21 15 0 16,3 19 0-16,-21 13 0 16,10 18 0-16,-17 10 0 15,4 17 0-15,-3 4 0 16,6 5 0-16,1-13 0 15,7-8 0-15,7-16 0 16,8-12 0-16,7-19 0 16,5-16 0-16,-35 30 0 15,44-49 0-15,-44 49 0 16,42-70 0-16,-42 70 0 15,42-78 0-15,-42 78 0 16,33-82 0-16,-33 82-2 16,30-71-12-16,-30 71-12 15,22-62-13-15,-22 62 1 0,0 0-4 16,0 0-2-16</inkml:trace>
  <inkml:trace contextRef="#ctx0" brushRef="#br0" timeOffset="1481.1481">3445 1498 87 0,'0'0'42'0,"0"0"1"16,0 0-1-16,26 2-12 15,-9-17-27-15,7-4-1 16,-24 19 0-16,0 0-1 15,52-42 2-15,-52 42-3 16,0 0 0-16,57-48 0 16,-57 48 0-16,0 0 0 0,30-50 0 15,-30 50 0-15,0 0 0 16,-16-21 0-16,-11 23 0 15,-8 8 0-15,-10 13 0 16,0 8 0-16,-2 8 0 16,15 6 0-16,15 1 0 15,28-13 0-15,17-14 0 16,14-8 0-16,10-10 0 15,8-9 0-15,3-8 0 16,-2-4 0-16,-3-3 0 16,-9 4 0-16,-9 4 0 15,-8 6 0-15,-12 8 0 16,-7 13 0-16,-12 10 0 15,-5 8 0-15,-8 4 0 0,-1 2 0 16,3 0 0-16,0 1 0 16,0-10 0-16,6-4 0 15,4-23 0-15,9 11 0 16,5-24 0-16,4-8 0 15,3-12 0-15,1-11 0 16,-22 44 0-16,26-54 0 16,-26 54 0-16,24-66 0 15,-24 66 0-15,28-66 0 16,-28 66 0-16,20-65 0 15,-20 65-18-15,32-62-10 16,-32 62-5-16,45-57-4 16,-45 57 0-16,73-60-3 15,-25 33-1-15</inkml:trace>
  <inkml:trace contextRef="#ctx0" brushRef="#br0" timeOffset="2147.2147">5459 1054 96 0,'-25'-70'39'0,"25"70"1"16,0 0-3-16,0 0-31 15,-60-51 0-15,60 51-2 0,0 0 0 16,-70 10 2-16,70-10-3 15,-60 42 2-15,42-15-3 16,-35 54 1-16,-4 10-3 16,10 14 2-16,1-14 0 15,24 6-2-15,26-11 0 16,33-22 0-16,39-43 0 15,18-23 0-15,13-20 0 16,-52-1 0-16,2-4 0 16,3-9 0-16,-5-3 0 15,-4-6 0-15,-7-4 0 16,-7-3 0-16,-8-1 0 15,-15-2 0-15,-7-3 0 16,-7 58 0-16,-15-102 0 16,15 102 0-16,-46-81 0 0,46 81-4 15,-50-56-8-15,50 56-14 16,-50-30-8-16,50 30-3 15,0 0-5-15,-46 6 0 16</inkml:trace>
  <inkml:trace contextRef="#ctx0" brushRef="#br0" timeOffset="2539.2539">5874 1175 105 0,'38'36'42'0,"19"9"0"15,-32-3-1-15,-13 2-23 16,-33-17-17-16,12 15 2 15,-5-2-2-15,9-1 1 0,9-9-2 16,2 0 0-16,8-7 0 16,6-8 0-16,7-14 0 15,5-9 0-15,7-10 0 16,1-10 0-16,-40 28 0 15,48-37 0-15,-48 37 0 16,44-47 0-16,-44 47 0 16,0 0 0-16,60-63 0 15,-60 63 0-15,30-39 0 16,-13 30 0-16,-17 9 0 15,10 17 0-15,-14 6 0 16,2 12 0-16,0 1 0 16,11-4 0-16,12-16 0 15,7-22-12-15,-28 6-11 0,55-24-7 16,-55 24-4-16,65-46-8 15,-65 46 0-15,79-65 1 16</inkml:trace>
  <inkml:trace contextRef="#ctx0" brushRef="#br0" timeOffset="2712.2712">6863 947 124 0,'0'0'42'0,"35"-64"1"16,-35 64-5-16,0 0-34 16,0 0 0-16,0 0-4 15,-3 29 0-15,-14 56 0 16,-2 26-4-16,1 7-3 15,17-1-18-15,-22-49-9 16,18 0-8-16,1-27 2 0,7-23-2 16</inkml:trace>
  <inkml:trace contextRef="#ctx0" brushRef="#br0" timeOffset="2892.2892">6775 1339 97 0,'0'0'42'15,"-29"-66"1"-15,29 66-1 16,0 0-11-16,-11-51-31 15,11 51 0-15,0 0-3 16,0 0-5-16,49-65-17 16,-49 65-13-16,51-18-5 15,-51 18 2-15,66-4-1 0</inkml:trace>
  <inkml:trace contextRef="#ctx0" brushRef="#br0" timeOffset="3413.3413">7116 1146 56 0,'29'14'39'16,"19"17"-1"-16,-16 15 2 15,-32 13-14-15,-15-8 2 16,-2 9-22-16,6 0 0 15,-2-6-2-15,12-11-1 16,0-8-1-16,4-8 0 16,-2-7-1-16,3-10 0 15,-4-10 0-15,10-10 1 16,-5-11-2-16,4-9 0 15,0-8 0-15,-9 38 0 16,11-53 0-16,-11 53 0 16,21-61 0-16,-21 61 0 0,19-67 0 15,-19 67 0-15,28-59 0 16,-28 59 0-16,31-52 0 15,-31 52 0-15,0 0 0 16,64-50 0-16,-64 50 0 16,48-24 0-16,-48 24 0 15,0 0-2-15,67 8 0 16,-35 21 1-16,-12 5 1 15,-4 8-1-15,-29-15 0 16,2 8 1-16,-19-7 0 16,-4-5 0-16,1-9 1 15,-1 6-1-15,0 0 0 16,2 5 1-16,1 3-1 15,-3 8 1-15,2 10-1 0,-2 9 0 16,0 3 1-16,3 5-1 16,3 0 0-16,8-3-1 15,8-3-3-15,0-15-9 16,23 2-12-16,-9-28-5 15,21 4-6-15,-10-20-6 16,18-6-2-16,-4-12 3 16</inkml:trace>
  <inkml:trace contextRef="#ctx0" brushRef="#br0" timeOffset="4064.4064">8020 1279 49 0,'0'0'39'0,"0"0"-1"16,0 0 0-16,0 0-11 15,-26-15 3-15,17 29-23 16,-8 5-1-16,3 12-1 16,-4 9-3-16,1 5 1 15,-5-2-1-15,11 5 0 16,15-13-1-16,6-9 0 15,11-11-1-15,9-9 1 16,12-13-1-16,4-11 1 16,4-8-1-16,3-11 1 15,-53 37-1-15,56-44 2 0,-56 44-2 16,48-51 0-1,-48 51 0-15,44-50 0 0,-44 50 0 16,34-48 0-16,-34 48 0 16,0 0-2-16,27-43 2 15,-9 45-1-15,-12 12 0 16,4 13 0-16,1 13-3 15,5 5 0-15,12 0-7 16,-2-17-13-16,24-10-6 16,-11-24-6-16,-39 6-3 15,55-21-1-15,-55 21 1 16</inkml:trace>
  <inkml:trace contextRef="#ctx0" brushRef="#br0" timeOffset="4267.4267">8977 733 117 0,'0'0'41'0,"0"0"1"16,0 0-2-16,0 0-37 16,0 0-1-16,-36 7-1 15,4 91-2-15,3 36-1 16,6 23-6-16,-1-15-18 15,17-35-15-15,14-26-1 16,11-24-1-16,-3-42 2 16</inkml:trace>
  <inkml:trace contextRef="#ctx0" brushRef="#br0" timeOffset="4747.4747">8893 1244 106 0,'-16'-50'40'0,"16"50"4"16,0 0-2-16,-16-78-36 15,16 78-3-15,0 0-1 16,0 0 0-16,33-60-1 16,-33 60 1-16,0 0-1 15,68-2-1-15,-68 2 1 16,0 0 0-16,72 10 0 15,-72-10 0-15,45 11 1 16,-45-11-2-16,0 0 0 16,48 25 0-16,-48-25 0 15,0 0 0-15,0 0 0 0,-4 59 0 16,4-59 0-16,-16 45 0 15,16-45 0-15,0 0 0 16,0 0 0-16,-27 54 0 16,27-54 0-16,0 0 0 15,0 0 0-15,0 0 0 16,48 47 0-16,-3-35 0 15,-3 1 0-15,-13-5 0 16,-3 16 0-16,-13 12 0 16,-20 2 0-16,-6 3-2 15,-6-7 2-15,-1-4-1 16,6-6-3-16,14-24-3 15,0 0-10-15,0 0-9 16,0 0-7-16,52-58-3 16,-52 58-2-16,52-57-3 0</inkml:trace>
  <inkml:trace contextRef="#ctx0" brushRef="#br0" timeOffset="4899.4899">9603 1037 121 0,'0'0'43'15,"23"-57"1"-15,-23 57-7 16,0 0-50-16,0 0-13 15,23-54-15-15,-23 54-2 16,0 0-2-16,0 0 4 16</inkml:trace>
  <inkml:trace contextRef="#ctx0" brushRef="#br0" timeOffset="5049.5049">9916 1417 124 0,'-41'20'44'0,"10"-12"1"15,0-8-5-15,20-30-45 16,11 30-13-16,0 0-11 15,0 0-9-15,-13-35-6 16,12 21-2-16,-5 3 2 16</inkml:trace>
  <inkml:trace contextRef="#ctx0" brushRef="#br1" timeOffset="8810.881">1436 2343 62 0,'12'-12'37'0,"-12"12"-1"15,12 0 2-15,-15 12-15 16,3 29-18-16,-8 8-1 15,-1 18 0-15,-3 10-3 16,0 16 2-16,1 1-2 16,-1 2 1-16,5-5-4 15,3-20-2-15,18-5-31 0,-5-27-2 16,9-10 0-16,2-29-1 15</inkml:trace>
  <inkml:trace contextRef="#ctx0" brushRef="#br1" timeOffset="9036.9036">1397 2441 98 0,'-33'-4'40'15,"3"1"0"-15,19 13-2 16,11-10-33-16,0 0-2 15,42-18-1-15,16-5-1 16,21-6-1-16,14-3-1 0,12-4-1 16,-1-6-4-16,12 15-31 15,-23-4-2-15,-8 21 0 16,-28 3-2-16</inkml:trace>
  <inkml:trace contextRef="#ctx0" brushRef="#br1" timeOffset="9224.9224">1604 2765 86 0,'-40'35'40'0,"8"-22"-3"16,32-13 2-16,0 0-25 15,22-24-13-15,32-11-1 16,21-13-4-16,21 9-14 0,0-18-20 15,8 9 2-15,-7 1-2 16,1 14 1-16</inkml:trace>
  <inkml:trace contextRef="#ctx0" brushRef="#br1" timeOffset="9832.9832">2444 2650 71 0,'-19'8'38'0,"5"2"0"15,-9-7 0-15,6 9-19 16,-12-8-12-16,5 7-2 15,-8 6 1-15,6 9-1 16,-7 5-2-16,8 13 1 16,2 1-2-16,8 0 1 0,6-2-1 15,18-4 0-15,9-10-3 16,10-10 1-16,10-12 0 15,8-16-1-15,7-12 0 16,-5-11 1-16,0-7-2 16,-9-10 0-16,-6-3 1 15,-9-3-1-15,-6-1 1 16,-12 2 0-16,-7 11 0 15,-5 6 0-15,-2 8 1 16,-3 9 0-16,0 8 0 16,11 12 0-16,0 0 0 15,-4 16 1-15,20-6-1 16,7 3 0-16,13-3 0 15,7-2 0-15,6 5 0 0,6 0 0 16,-2 5 0-16,-2 5 2 16,-7 8-2-16,-10 7 2 15,-11 7-2-15,-8 3 1 16,-11 5-1-16,-10-3 2 15,-7-6-1-15,-2-5 0 16,-4-10-1-16,5-5 1 16,4-15 1-16,10-9-1 15,-7-22 1-15,14-7-1 16,3-14 0-16,7-6-1 15,2-11 1-15,5-5-1 16,-1-4 0-16,3 5-1 16,-2 10 0-16,0 3-3 15,0 19-4-15,-5-7-17 0,14 25-16 16,-6 0-1-16,25 15 1 15,5-11-3-15</inkml:trace>
  <inkml:trace contextRef="#ctx0" brushRef="#br1" timeOffset="16150.6149">4344 2298 70 0,'5'-22'37'15,"-3"-1"-2"-15,5 13 2 16,-9-2-26-16,2 12-6 15,0 30-2-15,0 12-1 16,-3 11-1-16,2 11 1 16,-2 6-2-16,5 3 1 15,3 0-5-15,5-16-7 0,13-3-26 16,0-25 3-16,12-10-4 15,2-19 1-15</inkml:trace>
  <inkml:trace contextRef="#ctx0" brushRef="#br1" timeOffset="16521.652">4717 2282 95 0,'0'0'38'0,"-1"-10"0"15,14 5 0-15,8-6-36 0,8-2 1 16,8-3-1-16,6 4 1 16,1-3-1-16,-1 8 0 15,-1 7-1-15,-7 8 0 16,-12 10 0-16,-13 12-1 15,-12 18 1-15,-12 11-1 16,-13 11 1-16,-6 3 1 16,-7 1-1-16,2-4 2 15,0-7-3-15,8-10 2 16,10-12-2-16,12-17 2 15,8-24-3-15,32 7-1 16,10-21-2-16,2-16-7 16,23 5-25-16,-4-16-5 15,12 6 2-15,-8-8-3 0</inkml:trace>
  <inkml:trace contextRef="#ctx0" brushRef="#br1" timeOffset="17668.7667">5503 2794 96 0,'-14'5'36'0,"14"-5"3"16,0 0-4-16,0 0-32 16,21-7 0-16,4 4 0 15,2 0-1-15,8 1-1 16,3 1 1-16,6-1-1 15,-1 0-1-15,2 1 1 16,-2 0-1-16,-5-2 0 16,0-2 0-16,-6-3 0 15,-4-3 1-15,-3 0-2 16,-5-4 2-16,-3 0-1 15,-7-3 1-15,-2 2 0 0,-5 1-1 16,1 4 1-16,-4 11 0 16,-5-18-1-16,5 18 0 15,0 0 0-15,-13 0 0 16,13 0-1-16,-9 14 1 15,9-14-1-15,-6 13 1 16,6-13-1-16,0 0 1 16,-1 13 0-16,1-13 0 15,0 0 0-15,0 0 0 16,0 0 1-16,0 0-1 15,0 0 0-15,0 0 0 16,0 0 1-16,0 0-1 16,0 0 0-16,0 0 0 15,0 0 0-15,-12-10 0 0,12 10 0 16,-20-24 0-16,6 5 0 15,-6-9 0-15,1-2 0 16,-3-6 1-16,3-3-1 16,-3-2 0-16,3-3 0 15,7 1 1-15,0-1-1 16,5 0 0-16,3 3 1 15,6 3 0-15,3 0 0 16,4 4-1-16,1 4 2 16,3 4-2-16,2 3 2 15,1 8-2-15,5 1 0 16,-1 4 1-16,2 1-1 15,2 3 1-15,3 1-1 0,0 0 0 16,5 0-1-16,1 1 2 16,1 1-1-16,1-1 0 15,2 1 0-15,0 0 0 16,0 3 0-16,-2-2 0 15,-1 4 0-15,-1 2 0 16,-2 1 0-16,-2 1 0 16,-2 4 0-16,-2 2 0 15,-1 2-1-15,0 3 1 16,-6 3 0-16,1 2 0 15,-4 8 0-15,-5 1 0 16,-2 3 0-16,-5-1 0 16,-5 4 0-16,-6 0 0 15,-3 7 0-15,-7 1 1 0,-1 3-1 16,-3 0 0-16,0 2 1 15,2-2 0-15,1-3-1 16,7-3 1-16,9-10-1 16,9-10 1-16,11-11 0 15,15-16-1-15,12-9 1 16,7-7-1-16,3-6-2 15,9 0-4-15,-13-12-25 16,11 18-8-16,-17-4-2 16,3 17 0-16,-18-4-1 15</inkml:trace>
  <inkml:trace contextRef="#ctx0" brushRef="#br1" timeOffset="18291.829">7812 2020 93 0,'2'-12'36'0,"-8"-3"0"15,6 15-7-15,-4-14-22 16,4 14-1-16,0 0-1 15,-12-4-1-15,12 4-2 16,-14 30 0-16,7 4 0 16,0 7-2-16,-1 12 1 15,-1 12-1-15,2 9 0 16,1 6 0-16,2 0-2 15,0-4-2-15,10-7-4 16,-6-17-27-16,20 0-2 16,-6-25 0-16,18-5 0 15</inkml:trace>
  <inkml:trace contextRef="#ctx0" brushRef="#br1" timeOffset="18842.8841">8292 2371 86 0,'0'0'35'0,"-26"-14"1"16,11 19-1-16,-9-4-29 15,-3 15 0-15,-8 4-1 16,2 11 0-16,-2 3-1 16,2 4-1-16,7 0-1 15,7-1 0-15,10-3-1 16,10-10-1-16,11-11 1 15,14-11-1-15,9-14 0 16,8-8 0-16,6-10 1 16,3-7-1-16,-1-2 1 15,-3-5 0-15,-6 5-1 16,-11 4 1-16,-7 7 0 15,-8 9-1-15,-16 19 1 16,1-12-1-16,-1 12 0 16,-20 25 0-16,5 0 0 0,1 5-1 15,2 7-1-15,2-1 0 16,9 6-2-16,3-10-2 15,17 4-5-15,-3-22-26 16,21 4 0-16,-4-21 0 16,12 1-1-16</inkml:trace>
  <inkml:trace contextRef="#ctx0" brushRef="#br1" timeOffset="19377.9376">8771 2354 90 0,'-14'-11'37'0,"14"11"0"16,-29 16 0-16,17 4-30 15,-5 1-4-15,3 6 1 0,2 2-3 16,1 3 1-16,2-3 0 16,4 1-1-16,4-8-1 15,3-2 1-15,3-9 0 16,-5-11 0-16,21-1-1 15,-6-10 1-15,0-8 0 16,4-6 0-16,-4-4 0 16,3-3-1-16,-3 1 1 15,-2 1 0-15,-3 4-1 16,-4 5 1-16,-1 6-1 15,-5 15 1-15,0 0-1 16,0 0 0-16,0 0 0 16,-1 21 0-16,2-7 0 15,2 3 0-15,2-2-1 0,3-1 2 16,6-7-1-16,3-6 0 15,5-6 1-15,5-8 0 16,-1-4-1-16,1-4 1 16,0-3 0-16,0-2 0 15,-5 2 0-15,-5 2-1 16,-4 6 1-16,-2 2-1 15,-11 14 0-15,11-9 0 16,-11 9 0-16,0 22-1 16,-4 0 0-16,-2 11 1 15,2 5-2-15,-2 4-1 16,6 4-1-16,1-6-3 15,15 7-11-15,-2-26-21 16,18 2 2-16,-2-26-2 16,14-2 0-16</inkml:trace>
  <inkml:trace contextRef="#ctx0" brushRef="#br1" timeOffset="19906.9905">9445 2299 93 0,'0'0'37'0,"-25"2"0"15,13 15 2-15,-7 1-36 16,6 15 0-16,2 6 0 15,3 9-1-15,4 2-1 16,2 4 1-16,1-1-2 16,4-5 3-16,1-5-2 15,1-11 1-15,0-9-2 0,-1-9 2 16,-4-14-1-16,0 0-1 15,14-17 1-15,-8-8-2 16,0-13 1-16,-1-11 0 16,1-7 1-16,2-5-3 15,0-3 3-15,3 2-1 16,-1 5 0-16,1 5 0 15,1 14 0-15,2 6 0 16,1 15 0-16,1 5-1 16,2 7 1-16,1 6-1 15,-2 4 1-15,3 6 0 16,-4 3 0-16,0 4-1 15,-5 2 1-15,-6 5 0 16,-6 3 0-16,-7 6 0 16,-6 2 0-16,-4 6 0 0,-4-3-1 15,-4 3 1-15,1-2 0 16,1 0 0-16,1-3 0 15,5 0 2-15,-1 0-2 16,3 5 2-16,0 3-2 16,0 4 1-16,-2 0-1 15,7-1-1-15,8 2-6 16,-5-17-19-16,24 2-13 15,-1-20 0-15,20-8-2 16,6-20 1-16</inkml:trace>
  <inkml:trace contextRef="#ctx0" brushRef="#br1" timeOffset="20079.0077">9916 2660 109 0,'-26'48'43'16,"-7"-5"-4"-16,9 7-5 15,17 3-70-15,-5-14-2 16,12 3-2-16,0-13-2 16</inkml:trace>
  <inkml:trace contextRef="#ctx0" brushRef="#br1" timeOffset="20861.0859">10830 1906 99 0,'1'-11'37'15,"-10"-3"2"-15,9 14-4 16,-12-5-31-16,12 5 0 16,-13 24-1-16,9 2-1 15,-1 10 0-15,3 7-1 16,-3 10 0-16,3 10 0 15,-3 2-1-15,0 5 1 16,2-6-1-16,1 0 0 16,2-16 0-16,0-3 0 15,0-14 1-15,3-10-1 16,-3-21 1-16,6-12-1 0,-2-17 1 15,0-9 0-15,-2-9 0 16,1-17-1-16,-1-10 1 16,0-13 0-16,4-1-1 15,0-5 1-15,7 8-1 16,2 0 1-16,3 8-1 15,4 15 1-15,5 13-1 16,4 14 0-16,3 17 0 16,3 15 0-16,1 10 0 15,0 9 0-15,0 7-1 16,-2 7 1-16,-6 8-1 15,-5 5 0-15,-14 2 2 16,-8 4-2-16,-13-1 2 16,-14 4-1-16,-8-1 1 0,-8-4-3 15,-4-4 3-15,0-8-4 16,8-8-1-16,6-12-4 15,24 0-17-15,6-15-14 16,20-22 1-16,7-4-1 16,21 6-1-16</inkml:trace>
  <inkml:trace contextRef="#ctx0" brushRef="#br1" timeOffset="21050.1048">11525 2032 104 0,'0'0'39'0,"4"15"0"16,-4-15-1-16,15-4-36 15,12 0-1-15,7-4 0 0,8-2-1 16,5-1-1-16,5 1-3 16,-9-3-3-16,4 9-26 15,-24-1-5-15,-4 10 0 16,-19-5 0-16</inkml:trace>
  <inkml:trace contextRef="#ctx0" brushRef="#br1" timeOffset="21201.1199">11499 2283 104 0,'-29'39'39'0,"3"-15"1"15,22 4-3-15,9-16-33 16,18-8 0-16,13-7-5 16,8-14-7-16,18 1-29 15,-4-14-1-15,6 3-2 16,-8-9-1-16</inkml:trace>
  <inkml:trace contextRef="#ctx0" brushRef="#br1" timeOffset="21763.1761">12429 1789 85 0,'24'-32'37'0,"-8"1"0"15,1 14 2-15,-11 2-33 16,-6 15 0-16,10 8-1 15,-7 16-2-15,-8 12 2 16,0 12-3-16,-3 7 0 16,1 9-1-16,0 7 1 15,5 1-2-15,0-6 1 16,6-5-1-16,5-9 1 15,3-11-1-15,6-12 1 0,5-14-1 16,6-15 2-16,0-15-1 16,3-15 0-16,-3-10 1 15,2-8 0-15,-4-10-1 16,-3-6 0-16,-5-5 0 15,-4 2-1-15,-5 3 1 16,-5 11-2-16,0 3-1 16,-1 14-3-16,-3 6-1 15,13 22-11-15,-14 8-22 16,25 7 0-16,-8 4-1 15,17 8-1-15</inkml:trace>
  <inkml:trace contextRef="#ctx0" brushRef="#br1" timeOffset="21999.1997">13408 1688 107 0,'-17'21'39'15,"6"11"1"-15,-11 3-2 16,6 14-35-16,-3 8 1 15,1 9-4-15,1 1 2 16,-1 2-3-16,7-5 2 16,0-3-3-16,4-6-1 15,2-15-6-15,19-5-28 16,-12-23-1-16,13-3-1 15,-9-20-1-15</inkml:trace>
  <inkml:trace contextRef="#ctx0" brushRef="#br1" timeOffset="22199.2197">13139 1768 113 0,'-15'-7'41'16,"2"2"0"-16,13 5 0 15,18 9-37-15,19-7-1 16,14-6-2-16,13 1 0 15,6-1-2-15,6 1-3 16,1 6-7-16,-20-4-28 16,0 15-1-16,-28 0-2 15,-11 15-1-15</inkml:trace>
  <inkml:trace contextRef="#ctx0" brushRef="#br1" timeOffset="22379.2377">13129 2325 110 0,'-42'25'41'16,"28"0"1"-16,14-25-2 15,0 0-37-15,48-11 0 16,13-9-1-16,10-3-2 16,7-4-3-16,12 7-14 15,-12-9-22-15,0 13-2 16,-19-4 1-16,-6 16-4 15</inkml:trace>
  <inkml:trace contextRef="#ctx0" brushRef="#br1" timeOffset="23185.3183">10870 3208 91 0,'13'-11'37'0,"-12"-7"0"15,-1 18 1-15,0 0-34 16,0 22 0-16,-12 8-1 16,3 14 2-16,-7 11-2 0,1 11-1 15,2 7 0-15,0 6-1 16,5 3 1-16,6-12-1 15,4-4-1-15,6-12 0 16,2-13 1-16,0-12-1 16,4-12 1-16,-1-14 0 15,-4-13 0-15,1-11 0 16,-5-12 0-16,0-10 0 15,-2-7-1-15,-3-8 1 16,0-13-1-16,-1-2 0 16,-1-2 0-16,1-2 1 15,2 5-2-15,1 6 1 16,6 8 0-16,6 11 0 15,6 14-1-15,6 9 1 0,8 14 0 16,2 10 0-16,2 10 0 16,0 7 0-16,-4 5 1 15,-3 9-1-15,-9 5 1 16,-12 9 0-16,-15 0-2 15,-9 4 2-15,-14 0-1 16,-7-3 0-16,-6-4 0 16,-1-8-2-16,5-7-1 15,5-15-4-15,21 2-17 16,0-27-15-16,30 0 0 15,4-17-1-15,26 2-2 16</inkml:trace>
  <inkml:trace contextRef="#ctx0" brushRef="#br1" timeOffset="23401.3399">11880 3277 119 0,'0'0'42'0,"0"0"0"16,0 0-2-16,-2-22-38 15,21 6-1-15,13-1-1 16,7-3 0-16,5 3-2 16,11 7-2-16,-3-2-4 15,6 32-16-15,-21-13-16 16,-2 24 1-16,-27-5-2 15,-5 17 1-15</inkml:trace>
  <inkml:trace contextRef="#ctx0" brushRef="#br1" timeOffset="23552.355">11836 3650 118 0,'-12'16'40'0,"12"-16"2"16,11-8-6-16,24-12-38 16,16-19-13-16,23 12-23 15,5-8-3-15,15 7 0 16,-1 2-2-16</inkml:trace>
  <inkml:trace contextRef="#ctx0" brushRef="#br1" timeOffset="31700.1697">12846 3033 95 0,'-14'-9'37'0,"14"9"-1"16,0-20 1-16,19 0-35 15,4 8-2-15,12-1 0 16,11-3 0-16,3 1 0 15,4 2 0-15,-2 6 0 16,-3 5 0-16,-8 3-1 16,-10 6 1-16,-11 3 0 15,-14 10 0-15,-10 2 1 16,-11 2 0-16,-4 0 1 15,-4-1-1-15,2-1 0 16,-2-2 1-16,11-2-1 16,4-3 0-16,11-1-1 15,7-3 0-15,7-1 0 16,7-1 0-16,2 5 0 0,0-1 0 15,-3 6 1-15,-3 2-1 16,-7 3 1-16,-6 5-1 16,-8 5 1-16,-7-1 0 15,-4 0-1-15,-2-4 0 16,-3-5-1-16,9-3-2 15,9-21-6-15,0 0-27 16,0 0-2-16,31-22 1 16,-5-11-2-16</inkml:trace>
  <inkml:trace contextRef="#ctx0" brushRef="#br1" timeOffset="32085.2082">13638 2966 96 0,'-20'-2'38'0,"20"2"0"16,0 0 0-16,5-12-35 16,14-2-1-16,17-1 0 15,5-2 0-15,7 2 0 16,2 1-1-16,1 4 0 15,-5 5 0-15,-7 13 0 16,-14 11 0-16,-16 12 0 16,-14 9 0-16,-15 10 1 15,-12 7 0-15,-8 4-1 16,-4-1 1-16,1-4-1 0,3-7 0 15,6-8 0 1,13-9 0-16,15-11-1 0,22-15 1 16,14-9-2-16,19-9 0 15,11-10-2-15,18-3-5 16,5-15-13-16,25 7-18 15,-4-10-1-15,6 7 0 16,-8-8-2-16</inkml:trace>
  <inkml:trace contextRef="#ctx0" brushRef="#br1" timeOffset="32273.227">14867 2941 96 0,'-56'34'38'15,"-1"20"0"-15,-11-1-1 16,0 14-35-16,4 6-1 15,9 1 0-15,7-3 0 0,10-3-3 16,14-7-2-16,9-25-16 16,22-1-17-16,7-26-1 15,14-8 1-15,-5-21 1 16</inkml:trace>
  <inkml:trace contextRef="#ctx0" brushRef="#br1" timeOffset="32424.2421">14537 3301 92 0,'-6'-24'40'15,"-14"-5"0"-15,11 19-1 16,-6-3-27-16,15 13-7 15,0 0-1-15,19 15-2 16,14-3-3-16,6-13-10 0,25 18-19 16,-3-18-11-16,18 3 1 15,-1-13-2-15</inkml:trace>
  <inkml:trace contextRef="#ctx0" brushRef="#br1" timeOffset="36794.6791">15834 2854 63 0,'7'-22'36'0,"-15"3"-1"16,-6 8 1-16,-17-6-12 15,-3 18-19-15,-18 6-1 16,-3 11 0-16,-7 4 1 16,0 8-2-16,6-2 0 15,9 2-1-15,9-1-1 16,20-6-1-16,19-2 0 15,16-10 0-15,24-2-1 16,13-1 1-16,12 3 0 16,6 1 0-16,4 6 0 15,-3 3 0-15,-11 5 0 0,-12 9 0 16,-20 4 0-16,-21 5 0 15,-17-1 0-15,-16-3 1 16,-13-7 0-16,-12-6 0 16,-3-14 1-16,1-10 0 15,3-16 1-15,15-17-1 16,8-14 0-16,20-10-1 15,13-8 0-15,15-5-3 16,14 2-1-16,3-4-6 16,18 17-28-16,-10-1-3 15,6 18 0-15,-11 5 0 16</inkml:trace>
  <inkml:trace contextRef="#ctx0" brushRef="#br1" timeOffset="37094.7091">15288 3628 100 0,'0'0'38'0,"23"-3"1"0,16-1-2 16,7-15-36-16,21 0-1 15,12-1-4-15,8-10-9 16,9 13-24-16,-9-5 1 16,0 7-1-16,-10-5-2 15</inkml:trace>
  <inkml:trace contextRef="#ctx0" brushRef="#br1" timeOffset="37552.7549">15511 3768 73 0,'-16'4'38'15,"16"-4"-2"-15,23-13 2 16,16 4-17-16,13-12-19 15,6 2 0-15,4-1-1 16,1 3 1-16,-9 8-1 16,-10 5 1-16,-16 8-1 15,-15 7 0-15,-21 10 0 16,-10 5 2-16,-13 1-1 15,-2 2 0-15,0-4-1 16,8 2 0-16,4-8 0 16,16-5 0-16,17-8-1 15,17-7 0-15,10-3 0 16,7-2 0-16,-2 3 0 15,0 2 1-15,-5 3 0 0,-14 10 0 16,-19 10 1-16,-18 11-1 16,-23 5 0-16,-10 6 1 15,-10 1-2-15,-4-5 1 16,3-3-2-16,4-15-3 15,22-4-16-15,7-33-18 16,29-8-3-16,11-22 0 16,26-4-1-16</inkml:trace>
  <inkml:trace contextRef="#ctx0" brushRef="#br1" timeOffset="38681.8678">10949 4760 73 0,'0'0'36'0,"0"0"-1"16,0 0-1-16,7 29-28 15,-9-1-3-15,3 14 0 16,-1 8 2-16,3 10-3 16,-3 6 1-16,3 2-2 15,-1 0 1-15,1-4-2 16,0-6 2-16,0-10-2 15,2-6 0-15,-3-11 1 16,0-10-1-16,-2-21 1 16,0 0-1-16,0 0 1 15,3-34 0-15,-4-3-1 16,-2-10-1-16,0-12 3 15,0-9-3-15,1-5 2 0,2-6-2 16,1 0 1-16,3 5-1 16,2 7 1-16,4 6 1 15,10 12-2-15,3 11 2 16,6 12 0-16,1 10-1 15,3 8 1-15,5 6-1 16,-3 6 1-16,-2 5-1 16,-6 8 1-16,-10 6-1 15,-11 7 0-15,-10 6 1 16,-11 3-1-16,-13 5 0 15,-6 3 1-15,-7-2-2 16,-1-3 0-16,6-6-2 16,3-16-3-16,25 3-27 15,8-23-4-15,0 0-1 0,32-18-2 16</inkml:trace>
  <inkml:trace contextRef="#ctx0" brushRef="#br1" timeOffset="38898.8895">11941 4874 101 0,'-19'14'41'0,"12"3"0"16,7-17-2-16,0 0-39 15,34-19-1-15,3 3-4 16,17 8-15-16,-1-13-18 16,11 11-1-16,-11-4-2 0,3 15 2 15</inkml:trace>
  <inkml:trace contextRef="#ctx0" brushRef="#br1" timeOffset="39040.9037">11994 5200 108 0,'-15'18'39'0,"15"-18"1"15,18-7-4-15,21-8-46 16,16-22-25-16,24 5-5 16,7-11 0-16,11 6-3 15</inkml:trace>
  <inkml:trace contextRef="#ctx0" brushRef="#br1" timeOffset="45251.5247">13078 4809 71 0,'-18'-11'37'16,"21"0"0"-16,2-14-1 15,11 0-26-15,6-4-7 16,13 5-1-16,7-1 0 16,4 7 0-16,-3 9 0 15,-5 10-1-15,-8 12 0 16,-10 12-1-16,-13 13 0 15,-14 12 1-15,-15 9-1 16,-10 5 0-16,-8 3 2 0,-5-1-1 16,-1-4 1-16,8-9-2 15,9-9 2-15,14-12-1 16,19-11 0-16,12-17-2 15,29-9-2-15,13-18-2 16,31-1-27-16,0-18-5 16,18 2 0-16,-6-12-1 15</inkml:trace>
  <inkml:trace contextRef="#ctx0" brushRef="#br1" timeOffset="45611.5607">13979 4693 82 0,'-21'0'37'0,"-4"-7"-1"15,8 13-1-15,-4-4-31 16,7 9-1-16,-1 2 1 16,2 6-1-16,1 2-1 15,6 7 0-15,2-2-1 16,6 2 1-16,5-1-2 15,7-4 1-15,8-4 0 16,7-5-1-16,8-6 1 16,5-2-1-16,3-4 0 15,-1-1 1-15,-4 1-1 16,-7 1 0-16,-9 6 0 15,-11 5 1-15,-12 4-1 16,-6 5-1-16,-15 3 2 0,-7 4-1 16,1-2 0-16,-5-1-3 15,8-2 0-15,-1-15-8 16,18 0-24-16,6-10-1 15,1-15-2-15,11-13 0 16</inkml:trace>
  <inkml:trace contextRef="#ctx0" brushRef="#br1" timeOffset="45786.5782">14154 4571 93 0,'-10'-14'36'16,"-8"3"1"-16,18 11 0 15,0 0-35-15,0 14-3 16,25-5-2-16,8-9-5 0,28 14-10 15,-1-19-17-15,17 4-1 16,0-11-1-16,9 5 2 16</inkml:trace>
  <inkml:trace contextRef="#ctx0" brushRef="#br1" timeOffset="46085.6081">14824 4501 73 0,'-11'-7'38'16,"-11"21"-2"-16,-16 1 2 16,3 16-21-16,-12 8-12 15,3 13-1-15,-4 8-2 16,4 10 1-16,4 2-1 15,9 0 0-15,9-2 1 16,15-6-2-16,10-13 2 16,17-12-2-16,12-14 1 15,10-14-1-15,5-12 0 0,2-12 1 16,-5-10-3-16,-7-7 2 15,-9-4-2-15,-13-4 1 16,-13 3-2-16,-14 1 0 16,-12 5 0-16,-12 7-2 15,-10 12 0-15,-7 3-2 16,2 22-6-16,-9-6-26 15,14 19 2-15,-2-4 0 16,14 10-2-16</inkml:trace>
  <inkml:trace contextRef="#ctx0" brushRef="#br1" timeOffset="46340.6336">13440 5630 98 0,'-60'14'38'16,"30"-3"2"-16,18-19-2 16,34-6-35-16,39-16 0 15,30-7-1-15,32-8 0 16,19-1-1-16,21-1-1 15,3 1-4-15,9 22-16 16,-23-8-18-16,-10 24 0 16,-33 1-1-16,-19 17-2 15</inkml:trace>
  <inkml:trace contextRef="#ctx0" brushRef="#br1" timeOffset="46799.6795">13932 5716 92 0,'1'-13'37'0,"27"-3"0"16,12-15 0-16,12 0-38 15,17 1 2-15,5 5 0 16,-5 3 1-16,-4 8-1 0,-15 7 1 16,-12 10 0-1,-17 8 0-15,-15 10 0 0,-16 3 1 16,-9 8-1-16,-5 2 0 15,-1-3 1-15,3 1-2 16,11-7 2-16,12-5-4 16,16-7 3-16,17-11-2 15,10-3 0-15,7-7-1 16,1 3-1-16,-4-3 2 15,-8 9-1-15,-13 5 1 16,-19 10-1-16,-20 9 3 16,-16 3-1-16,-16 8 1 15,-5-3 0-15,-4 4 0 16,1-9-2-16,11-2-2 0,6-20-7 15,35-6-28-15,-8-10-2 16,37-12-1-16,9-21 0 16</inkml:trace>
  <inkml:trace contextRef="#ctx0" brushRef="#br1" timeOffset="47231.7227">15607 5356 105 0,'0'0'38'0,"-7"17"2"16,-8 21-7-16,-11-3-31 0,0 2-2 16,6 8-5-16,-5-8-31 15,15 3-3-15,6-14 1 16,19-9-2-16</inkml:trace>
  <inkml:trace contextRef="#ctx0" brushRef="#br1" timeOffset="47986.7982">16476 4795 75 0,'-1'-45'36'15,"1"9"-1"-15,-7-1 0 16,1 12-30-16,-1 1 0 0,5 13-1 16,2 11 1-16,0 0-1 15,-16 13-1-15,13 16 1 16,-3 10-1-16,0 12-1 15,-2 10 2-15,2 8-2 16,-3 5 0-16,2 4 0 16,-1-4 0-16,4-7-2 15,0-9 2-15,3-10-2 16,0-12 0-16,2-12 0 15,-1-24 0-15,0 0 1 16,16-25-1-16,-7-10 1 16,3-12-2-16,-3-12 2 15,4-13-1-15,0-13 0 16,-1-7-1-16,2-5 2 0,3 1-2 15,-1 1 2-15,1 6 0 16,4 10 0-16,2 15-1 16,6 13 1-16,4 19-1 15,5 12 1-15,4 15-2 16,-4 15 1-16,1 8 0 15,3 6-1-15,-9 9 1 16,-6 8 0-16,-12 5-1 16,-15 7 1-16,-13 3-1 15,-12-1 1-15,-13-1 0 16,-5-3 0-16,-1-10-2 15,2-8 0-15,10-9-4 16,5-23-10-16,27-1-22 16,12-16-1-16,19-1-1 15,5-12-1-15</inkml:trace>
  <inkml:trace contextRef="#ctx0" brushRef="#br1" timeOffset="48211.8207">17149 4707 98 0,'-5'11'40'15,"5"-11"0"-15,12-7-1 16,-1-4-35-16,15-1-4 15,6 1-1-15,8-5-4 16,13 9-31-16,-10-2-3 0,0 9 0 16,-12-4-1-16</inkml:trace>
  <inkml:trace contextRef="#ctx0" brushRef="#br1" timeOffset="48361.8357">17168 4950 100 0,'-22'28'40'0,"10"-16"1"16,23-4-1-16,12-17-38 15,20-18-14-15,24 6-26 16,1-9-2-16,2 4 0 16,-7-5-2-16</inkml:trace>
  <inkml:trace contextRef="#ctx0" brushRef="#br1" timeOffset="55571.5566">18579 4466 66 0,'6'-14'34'16,"-6"14"-1"-16,-4-27-8 16,-8 21-17-16,-16-2-3 15,-4 8-1-15,-16-3 1 0,-4 9 0 16,-14 1-1-16,3 2 0 15,-1 2 0-15,2 0 0 16,9 0-1-16,9-1 0 16,9-1-2-16,14 4 0 15,12 1 0-15,11 5-1 16,13 4 0-16,11 9 0 15,11 7 0-15,8 6 0 16,6 6-1-16,1 2 1 16,0 1-1-16,-3 2 0 15,-8 0 3-15,-12-6-3 16,-11-1 3-16,-13-7-2 15,-10-3 1-15,-9-10-1 16,-9-5 2-16,-5-8-2 16,-1-9 0-16,0-12 0 0,6-12-2 15,3-16 3-15,15-10-2 16,10-14 0-16,12-10 0 15,12-4 1-15,9-4-2 16,12 0 2-16,4 8-1 16,-5 5-7-16,7 18-27 15,-18 5 0-15,-8 19-2 16,-13 4-1-16</inkml:trace>
  <inkml:trace contextRef="#ctx0" brushRef="#br1" timeOffset="56048.6043">19080 4463 82 0,'0'0'37'15,"-28"-3"0"-15,12 18-4 16,-19 0-29-16,-2 10 0 15,-2 2-1-15,5 6 0 16,-1 1-1-16,12 2 0 16,9-3-1-16,15-5 0 0,13-4-1 15,17-6 0-15,10-7 0 16,9-1 0-16,2-4 0 15,1 1 0-15,-4 1 0 16,-7 5 0-16,-10 8 0 16,-13 5 0-16,-15 11 0 15,-10 3 0-15,-12 7 2 16,-6 1-2-16,-8-1 2 15,-1-2-2-15,3-7 2 16,2-8-3-16,7-7 1 16,6-15-4-16,15-8-9 15,0 0-23-15,17-28-2 16,-3-11 0-16,10-3-2 15</inkml:trace>
  <inkml:trace contextRef="#ctx0" brushRef="#br1" timeOffset="56247.6242">19040 4403 96 0,'-19'8'40'16,"-4"-7"1"-16,23-1-2 15,-25 14-35-15,25-14-1 16,29-4-2-16,4-3-1 15,13 2-2-15,4-6-5 16,20 10-30-16,-8-6-3 16,8 11 0-16,-9-4-2 15</inkml:trace>
  <inkml:trace contextRef="#ctx0" brushRef="#br1" timeOffset="56465.646">19580 4850 104 0,'-21'17'42'0,"-4"-14"-1"15,13 0-2-15,12-3-41 16,6-18-6-16,18 14-29 15,-9-11-4-15,9 10 1 0,-4-7-3 16</inkml:trace>
  <inkml:trace contextRef="#ctx0" brushRef="#br1" timeOffset="67470.7464">19956 4565 75 0,'-5'-26'37'0,"21"10"-3"16,3-13-1-16,11 3-31 16,10 0-1-16,8 3 1 15,0 1-1-15,7 5 1 16,-9 6-1-16,-3 8-1 15,-10 7 1-15,-9 10 0 16,-11 7 0-16,-15 9 0 16,-13 8 1-16,-11 5 0 15,-9 2 0-15,-2 2 0 0,-2-3 0 16,3-4-1-16,6-5 1 15,10-6-2-15,12-9 1 16,14-5-1-16,12-5 0 16,14-7-1-16,9-4 1 15,8 2 0-15,-2 0 0 16,0 1 1-16,-8 4-1 15,-10 7 0-15,-11 5 1 16,-18 9-1-16,-12 3 0 16,-14 6 1-16,-11 4 1 15,-6 0-2-15,-1-2 2 16,3-4-3-16,7-3 0 15,5-17-10-15,22 2-25 16,7-16 0-16,17-12-4 0,11-9 1 16</inkml:trace>
  <inkml:trace contextRef="#ctx0" brushRef="#br1" timeOffset="68619.8613">20735 4466 87 0,'16'-11'35'0,"-1"-8"0"0,20 4-5 16,-6-6-29-16,5 3 0 15,2 1 0-15,-2 4 0 16,-2 6 0-16,-2 7 1 16,-7 5-1-16,-7 9 1 15,-11 9-1-15,-9 9 1 16,-13 5 0-16,-11 10 1 15,-7 1-1-15,-4 3 1 16,-4-2-2-16,7-3 1 16,4-8-1-16,14-7 0 15,11-10 0-15,20-12-1 16,15-10 0-16,13-7 0 15,14-6 0-15,5-1 0 0,6-1 1 16,-4 0-1-16,-9 4 0 16,-9 11 1-16,-15 7-1 15,-15 9 1-15,-19 8 0 16,-15 6 0-16,-14 6 0 15,-8 6-1-15,-5 0 1 16,0-3 0-16,3-2 0 16,5-6-2-16,11-1-1 15,8-12-3-15,19 7-16 16,1-24-18-16,17 1 0 15,-4-13-1-15,12-3-1 16</inkml:trace>
  <inkml:trace contextRef="#ctx0" brushRef="#br1" timeOffset="69073.9067">21003 3935 110 0,'-16'-11'42'0,"-5"-7"-2"16,21 18-2-16,-14-12-45 15,14 12-31-15,13 8-2 16,-3-1 0-16,7 9-2 15</inkml:trace>
  <inkml:trace contextRef="#ctx0" brushRef="#br1" timeOffset="69932.9926">21636 4246 65 0,'0'0'36'15,"0"0"-2"-15,0 0 1 16,-14 18-15-16,8 7-20 15,-4 7 0-15,1 8 1 16,-1 9 1-16,0 6-1 16,1 4 0-16,3 3 1 15,3-3-1-15,3-4 1 16,4-6 0-16,9-10 0 15,2-13-1-15,5-9 1 16,5-17 0-16,6-11-1 16,1-13 1-16,3-6-1 15,1-10 1-15,-2-5-2 16,1-1 1-16,-4 3-1 15,-5 5 0-15,-5 5-1 0,-6 12 1 16,-15 21-1-16,14-4 0 16,-17 21 1-16,-1 13-1 15,-2 11 1-15,1 5-1 16,4 6 2-16,2-3-1 15,7-1 1-15,5-9 0 16,6-9 1-16,4-11-1 16,4-12 2-16,3-14-1 15,0-11 0-15,-1-14 0 16,-1-8-1-16,-5-7 1 15,2-5-1-15,-6-3-1 16,-1 0 0-16,-3 8-1 0,-3 5-2 16,-2 15-2-16,-6-3-7 15,9 27-24-15,-13 3-3 16,11 6 0-16,-7 5 0 15</inkml:trace>
  <inkml:trace contextRef="#ctx0" brushRef="#br1" timeOffset="70360.0353">22504 4613 104 0,'-20'0'38'16,"-12"-5"1"-16,6 18-5 15,-9-4-31-15,2 10 0 0,1 5 0 16,5 4-1-16,5 7-1 16,7 0 1-16,6-2-1 15,11-4-1-15,8-7 0 16,8-6 1-16,8-7-1 15,5-7 1-15,2-6 0 16,1-9-1-16,-2-4 0 16,1-5 0-16,-6-5 1 15,-2-1-1-15,-7-2 0 16,-2 1 1-16,-6 7-1 15,-6 2 1-15,-4 10-1 16,0 10 0-16,-11 11 1 16,-2 9-1-16,1 7 0 15,2 1 0-15,4 5-1 0,4-5-1 16,14-2-2-16,7-20-6 15,29-1-27-15,-4-24-2 16,18-5 0-16,0-19-1 16</inkml:trace>
  <inkml:trace contextRef="#ctx0" brushRef="#br1" timeOffset="70566.0559">23186 4022 108 0,'-19'35'39'16,"-11"7"-1"-16,3 23-1 15,-11 5-35-15,12 9-1 16,3 3-1-16,3 2 0 0,6-2-1 16,3-4-1-16,7-3-3 15,-5-21-21-15,14 4-11 16,-11-19-1-16,9-7-1 15,-7-20 0-15</inkml:trace>
  <inkml:trace contextRef="#ctx0" brushRef="#br1" timeOffset="70754.0747">22878 4563 99 0,'-11'-14'37'16,"11"14"2"-16,0 0-1 15,9-6-34-15,13 3-2 16,13-5-2-16,11-4-1 15,10-12-4-15,20 7-11 0,-8-24-17 16,19 6-3-16,-11-17-2 16,5 5 0-16</inkml:trace>
  <inkml:trace contextRef="#ctx0" brushRef="#br1" timeOffset="70942.0935">23702 3933 105 0,'-8'15'38'16,"-21"13"1"-16,-1 26-1 15,-17 12-31-15,6 12-4 16,-3 10 0-16,3 4-1 15,0 1-1-15,7-1 0 16,7-9-2-16,11-8 0 0,5-8-2 16,3-13-4-16,22-6-27 15,-11-19-5-15,8-9 0 16,-11-20-2-16</inkml:trace>
  <inkml:trace contextRef="#ctx0" brushRef="#br1" timeOffset="71415.1408">23291 4449 106 0,'0'0'40'0,"0"0"0"16,4 13-1-16,17-13-36 15,15-2-2-15,14-3-1 16,10-2 1-16,6-3 0 16,4-1-1-16,0 1-1 0,-8 1 1 15,-10 3 0-15,-11 0 0 16,-12 5 1-16,-10 3 0 15,-19-2 0-15,-4 14 1 16,-12-4 0-16,-7 4 0 16,-6 3-1-16,4-1 0 15,-1 2 0-15,5 1-1 16,6 0 0-16,8-2 0 15,10-3-1-15,6-1 1 16,7-2 0-16,3 0 0 16,5 0 0-16,0-2 0 15,2-2 1-15,-1 1 0 16,-2 4 0-16,-3 2 0 15,-6 2 0-15,-5 6 1 0,-6 0-1 16,-10 5 0-16,-5 3-1 16,-10 4 1-16,-2-1-1 15,-5 1-1-15,2-3-2 16,-2-11-5-16,15 12-13 15,-4-24-19-15,18-8-2 16,0 0-1-16,16-4 0 16</inkml:trace>
  <inkml:trace contextRef="#ctx0" brushRef="#br1" timeOffset="71558.1551">24276 4848 118 0,'-17'3'40'0,"-2"-10"-7"16,4 0-26-16,-4-8-48 15,3 5 0-15,-6-3-3 16</inkml:trace>
  <inkml:trace contextRef="#ctx0" brushRef="#br2" timeOffset="75407.54">792 6827 86 0,'0'0'37'16,"1"-18"-1"-16,-1 18 0 15,0 0-28-15,1 25-6 16,9-4 0-16,0 15-1 16,2 10 1-16,-2 15 0 0,-3 13-1 15,0 8 0-15,-5 7 0 16,-1-1-1-16,-3-3 0 15,-1-10-3-15,11-7-8 16,-6-24-25-16,15-17 1 16,1-24-1-16,11-14-3 15</inkml:trace>
  <inkml:trace contextRef="#ctx0" brushRef="#br2" timeOffset="75626.5619">842 6881 91 0,'-23'-6'38'0,"2"-2"0"16,21 8 1-16,0 0-24 0,0 0-11 16,38-22-2-16,13 7 0 15,12-2 0-15,10-3-1 16,5 4-3-16,3-6-8 15,6 16-26-15,-15-2-2 16,-5 13-1-16,-20 1-1 16</inkml:trace>
  <inkml:trace contextRef="#ctx0" brushRef="#br2" timeOffset="75836.5829">923 7310 102 0,'-23'21'37'0,"9"-18"1"15,14-3-1-15,35-9-36 16,6-9 1-16,16-6-2 16,10-3 0-16,14-1-4 15,2-10-7-15,10 14-24 16,-6-6-1-16,-3 14 0 15,-18-2-1-15</inkml:trace>
  <inkml:trace contextRef="#ctx0" brushRef="#br2" timeOffset="76378.6371">1689 7129 80 0,'-26'16'38'0,"-10"-7"-1"15,4 12 1-15,-10-7-13 16,3 16-19-16,-3 1-1 0,11 7-3 16,3 1 1-16,7 3-2 15,9-3 0-15,15-1 0 16,12-10-1-16,14-12-1 15,13-11 1-15,8-9 0 16,8-11-1-16,4-8 0 16,-3-11 0-16,-7-3 1 15,-9-4-1-15,-10 1 1 16,-13-1-1-16,-14 5 1 15,-14 3 0-15,-11 8 1 16,-5 5-1-16,-3 7 0 16,0 8 0-16,1 5 0 15,8 4 0-15,18-4 1 16,-7 18-1-16,24-9 0 0,11-2 1 15,11 0-1-15,7-2 1 16,4 3 0-16,2 3 0 16,1 4 0-16,-8 8 0 15,-8 3 0-15,-12 10-1 16,-9 3 1-16,-9 5-1 15,-8 1 0-15,-5-2 1 16,-4-6-1-16,-2-8 1 16,0-9 0-16,12-20 0 15,-18 5 0-15,16-21 1 16,7-11-2-16,2-11 2 15,7-9-1-15,-1-5 0 16,8-3 0-16,1-2 1 16,5 4-4-16,7 6-1 0,-2-2-4 15,22 18-30-15,-7-2-3 16,22 17 1-16,2-6-1 15</inkml:trace>
  <inkml:trace contextRef="#ctx0" brushRef="#br2" timeOffset="76819.6812">3161 6935 98 0,'18'-24'37'0,"-11"-3"2"16,3 16-1-16,-10 11-31 16,0 0-1-16,-14 18-2 15,3 21-2-15,-3 13 0 16,-1 16-1-16,2 10-1 0,-3 5-1 15,11 1-1-15,5-5-3 16,19-7-6-16,6-27-25 16,22-12-1-16,10-26-1 15,22-16-1-15</inkml:trace>
  <inkml:trace contextRef="#ctx0" brushRef="#br2" timeOffset="77212.7205">3879 6831 113 0,'-57'-7'39'0,"5"21"1"16,-7 0-1-16,15 13-35 16,5 0-1-16,10 4-1 0,14 0-2 15,17-2 1-15,18-6-1 16,18-3-1-16,15-5 1 15,17-1 0-15,7-2 0 16,6 1-1-16,-3 3 1 16,-9 5 1-16,-8 7-1 15,-19 9 0-15,-17 5 1 16,-22 6-1-16,-17-2 0 15,-16 1 1-15,-12-5 0 16,-6-7 0-16,-5-8 0 16,1-17-1-16,3-13 1 15,9-18-1-15,14-21 1 16,18-14-1-16,11-19 0 0,17-10-1 15,14-5-1-15,8-4-2 16,11 14-7-16,-7 0-26 16,9 23-2-16,-11 10-1 15,4 21-2-15</inkml:trace>
  <inkml:trace contextRef="#ctx0" brushRef="#br2" timeOffset="78321.8314">4656 7529 92 0,'0'0'35'16,"-20"5"1"-16,20-5 1 15,0 0-33-15,11 4 0 16,12-8-2-16,12-2 0 15,10-1 0-15,10-1-1 16,7-4 1-16,4 1-1 16,2-2 0-16,-2 4-1 15,-9 1 1-15,-8 2-1 16,-6 0 0-16,-11 5 1 15,-11 0-1-15,-8 2 1 16,-13-1 0-16,0 0 0 16,-9 3 0-16,-7-3 0 15,-8-2 0-15,-2 0 0 16,-4-3 0-16,-2-2 0 0,-2-4 0 15,1-2-1-15,-2-5 1 16,5-3 0-16,6-8 0 16,1-4-1-16,4-9 1 15,6-5-1-15,5-8 0 16,5-5 1-16,3-6 0 15,5-2-1-15,3 0 0 16,0 1 0-16,4 5 0 16,1 5-2-16,0 7 2 15,-1 8-2-15,3 7 2 16,3 8-2-16,5 0 2 15,5 5-2-15,6 5 2 16,4 1 0-16,7 2 0 0,6 3 0 16,7 6 0-16,3-1 0 15,3 7 0-15,0 1 0 16,-4 4 0-16,-2 1 0 15,-6 5 0-15,-4 0 0 16,-7 2 0-16,-2 3 0 16,-10 1 0-16,-5 5 1 15,-1 0 0-15,-4 3 0 16,-6 6 0-16,-2 1 1 15,-9 6-2-15,-2 2 2 16,-4 3-2-16,-6 7 1 16,-2 1-1-16,-4 5 0 15,-2 1 0-15,1 0 0 16,-2-5 0-16,2 5 0 0,0-10 0 15,4-4 1-15,0-7-1 16,4-8 1-16,2-5 0 16,5-9-1-16,2-15 2 15,11 8-2-15,7-19 1 16,11-6 0-16,5-5 0 15,9-1 0-15,7-1-1 16,3-1 0-16,7 5-2 16,0 2-3-16,9 20-13 15,-16-5-21-15,5 14-1 16,-12-4-2-16,2 12-1 15</inkml:trace>
  <inkml:trace contextRef="#ctx0" brushRef="#br2" timeOffset="78967.896">7034 6613 80 0,'0'-23'37'0,"0"6"-3"16,-7-5 4-16,3 5-34 15,-5 1 2-15,9 16-2 16,-14-12 0-16,5 22 0 15,-3 13-1-15,2 17 0 16,-4 13-1-16,-1 16 0 16,-4 13-1-16,3 9 0 15,6 7-3-15,0-4-1 16,14 0-5-16,-1-16-27 15,25-10-2-15,4-20-1 16,17-15-1-16</inkml:trace>
  <inkml:trace contextRef="#ctx0" brushRef="#br2" timeOffset="79359.9352">7425 7024 101 0,'-37'-11'38'15,"2"21"1"-15,-12 0-1 16,2 15-33-16,-3 4-2 15,8 7 0-15,7-3 0 16,8 3-1-16,10-2 0 16,10-4-1-16,12-12 0 15,15-5 0-15,10-12 0 16,11-8-1-16,7-8 1 15,3-8 0-15,-2-2 0 16,0-8 0-16,-7 1 0 0,-7 3-1 16,-8 1 1-16,-13 8 0 15,-6 4-1-15,-7 5 0 16,-3 11 1-16,-13 4-1 15,3 9 0-15,-4 7-1 16,3 5 1-16,0 4-2 16,7 4-1-16,4-6-1 15,15 0-4-15,3-18-10 16,20 4-20-16,3-17-1 15,14 0-1-15,-2-15 0 16</inkml:trace>
  <inkml:trace contextRef="#ctx0" brushRef="#br2" timeOffset="79876.9869">7971 7065 97 0,'-29'10'37'16,"10"6"2"-16,-10 0-2 16,6 5-30-16,-2 2-4 15,1 5 0-15,5-1-1 16,4-2 0-16,2-3-1 15,6 1 0-15,8-9 0 16,-1-14 0-16,19 8-1 16,-4-15 1-16,4-6 0 15,2-7-1-15,1-8 1 16,0-3 0-16,-2 0 0 15,-6-1-1-15,-1 4 1 16,-5 3-1-16,-4 7 1 0,-3 6-1 16,-1 12 0-16,0 0 1 15,0 0-1-15,0 0 0 16,-2 17 0-16,2-17 0 15,19 17 0-15,-2-10 0 16,7-6 0-16,7-2 1 16,2-7 0-16,3 0 0 15,-1-2 0-15,0-3 0 16,-3 0 0-16,-7-1 0 15,-3 3 0-15,-5 2-1 16,-8 3 1-16,-9 6-1 16,13-5 0-16,-13 5 1 15,-5 15-1-15,-1 4 0 16,-2 5-1-16,1 2 1 0,0 8-1 15,3-1 0-15,5 3-3 16,5-8 0-16,12-1-4 16,2-17-9-16,20 2-20 15,-1-16-2-15,13-2 1 16,-7-14-2-16</inkml:trace>
  <inkml:trace contextRef="#ctx0" brushRef="#br2" timeOffset="80395.0387">8662 7030 108 0,'-11'3'37'0,"-10"2"2"15,5 15-2-15,-8 3-33 16,6 12-1-16,-1 3-1 16,4 11-2-16,3 1 2 15,3 2-1-15,5-2 0 0,0-5 0 16,3-5 0-16,3-8-1 15,0-7 1-15,2-14 0 16,-4-11-1-16,8-11 1 16,-2-14-1-16,-1-9 0 15,4-8 0-15,-2-6 1 16,3-12-1-16,1-5 1 15,-1 1-1-15,4 3 0 16,-3 9 0-16,3 4 0 16,-1 9 0-16,2 10-1 15,4 12 1-15,0 8 0 16,0 10 0-16,3 7 0 0,-1 2 0 15,5 8 0-15,-4 1 0 16,0 4 0-16,-5 2 0 16,-5 5 0-16,-11 2 0 15,-6 0 0-15,-10 4 0 16,-9 3-1-16,-11 0 1 15,-7 3 0-15,-10-2 1 16,-2 3-1-16,-2-2 0 16,4 2 0-16,2 1 1 15,6 1 0-15,8 2-1 16,7 6 0-16,12 3-1 15,4-3-2-15,13 5-6 16,-2-15-22-16,22 2-8 16,-2-15 0-16,14-7-2 15</inkml:trace>
  <inkml:trace contextRef="#ctx0" brushRef="#br2" timeOffset="80598.059">8924 7523 122 0,'-25'54'42'16,"-9"3"-1"-16,6 15-3 15,-1 0-42-15,4-9-9 16,8 16-26-16,-1-11-3 15,8-2-1-15,0-13-1 16</inkml:trace>
  <inkml:trace contextRef="#ctx0" brushRef="#br2" timeOffset="82025.2017">9867 6959 79 0,'0'0'36'0,"-2"-14"-2"0,2 14 3 16,-12-4-25-16,7 16-6 15,-6 5-1-15,3 11-2 16,-2 8 1-16,2 10-1 15,-2 13-1-15,4 8-2 16,0 5 1-16,2 4 0 16,-2-5-1-16,4 1 0 15,2-11 0-15,0-8 0 16,3-19 0-16,-1-9 1 15,-2-25 0-15,12-10 0 16,-5-18 0-16,2-17 0 16,2-11 0-16,3-12 1 15,-3-10-2-15,4-8 1 16,0-4 0-16,-1-1 0 0,7 5-1 15,-2 2 1-15,1 12-1 16,1 10 0-16,2 15 0 16,1 11 0-16,1 21 0 15,2 14 0-15,-5 11 1 16,0 14-1-16,0 10 1 15,-3 10-1-15,-5 6 1 16,-8 7-1-16,-8 5 0 16,-10-1 1-16,-9-2-1 15,-5-1-2-15,-2-12 2 16,-2-7-4-16,8-11 0 15,4-17-2-15,18-11-29 16,12-5-3-16,16-9 0 16,0-15 0-16</inkml:trace>
  <inkml:trace contextRef="#ctx0" brushRef="#br2" timeOffset="82223.2215">10415 7237 109 0,'0'0'38'0,"21"12"1"15,0-20-2-15,16-7-33 16,4 1-2-16,12 1-1 16,4-2-3-16,0-2-5 15,5 12-27-15,-15-3-5 16,-9 16 2-16,-16 0-2 15</inkml:trace>
  <inkml:trace contextRef="#ctx0" brushRef="#br2" timeOffset="82399.2391">10495 7514 106 0,'-20'20'39'0,"6"-16"0"16,14-4-1-16,29-7-35 16,12-10-1-16,18-6-4 15,7-11-5-15,18 6-27 16,0-12-4-16,6 5 1 15,-10-5-2-15</inkml:trace>
  <inkml:trace contextRef="#ctx0" brushRef="#br2" timeOffset="82739.2731">11336 7047 108 0,'-13'-20'38'0,"13"20"1"15,-10-11-1-15,10 11-33 16,0 0-1-16,8 25 0 15,-6 0-1-15,3 11 0 16,-1 8-2-16,2 6-1 16,0 3 0-16,-1-1 0 15,2-4 0-15,4-5 0 16,0-12 0-16,6-9-1 15,4-17 2-15,7-14 0 16,4-13 1-16,2-10 0 0,-1-13 0 16,1-8 0-16,-4-9-1 15,-5-3 1-15,-1-1-2 16,-9 4 0-16,-1 10-2 15,-9 5-3-15,5 23-8 16,-12-5-25-16,2 29-3 16,11-10 1-16,4 22-1 15</inkml:trace>
  <inkml:trace contextRef="#ctx0" brushRef="#br2" timeOffset="82967.2959">12077 6988 110 0,'9'14'39'15,"-9"-14"1"-15,-12 30-1 16,6-7-34-16,0 9-1 16,-2 10-3-16,2 5 0 15,-1 4-1-15,0 2-1 16,3 1-3-16,-1-7-2 15,6 2-8-15,-7-19-24 16,16-7-2-16,-10-23 0 16,15 3-1-16</inkml:trace>
  <inkml:trace contextRef="#ctx0" brushRef="#br2" timeOffset="83152.3144">11914 6977 118 0,'-12'-18'39'16,"12"18"2"-16,14-18-1 15,14 10-36-15,13-3-1 16,12 1-2-16,9 2-3 16,1-6-6-16,5 15-29 15,-14-3-3-15,-9 13-1 16,-20 7 0-16</inkml:trace>
  <inkml:trace contextRef="#ctx0" brushRef="#br2" timeOffset="83327.3319">11898 7516 112 0,'-11'26'41'0,"11"-26"2"0,15 10-3 16,22-19-37-16,9-6-2 15,13 0-6-15,-6-11-32 16,16 11-4-16,-8-5 1 15,2 6-4-15</inkml:trace>
  <inkml:trace contextRef="#ctx0" brushRef="#br2" timeOffset="84206.4198">9946 8212 89 0,'-4'-21'38'0,"4"21"-1"16,-10-7-1-16,-2 16-31 16,4 4-2-16,1 12 0 15,-4 11-2-15,1 10 1 16,0 12-1-16,-2 6 0 15,1 3 0-15,4 3 0 0,-4-3 0 16,7-3 0-16,0-9 0 16,4-10 0-16,3-10 0 15,-1-10-1-15,4-11 2 16,-6-14-2-16,14-2 0 15,-7-18 0-15,1-8-1 16,-3-7 2-16,1-10-2 16,-1-10 1-16,-2-5-1 15,0-6 1-15,0-2 0 16,1 1 0-16,1 3 0 15,5 8-1-15,2 6 1 16,7 10-1-16,8 10 1 16,5 9 0-16,6 8 0 15,4 8 0-15,1 5 0 0,0 1 0 16,-4 7 1-16,-5 6-1 15,-13 3 0-15,-12 11 0 16,-18 4 1-16,-15 8-1 16,-16 3 0-16,-11 3 1 15,-7 0-1-15,-3-5-1 16,5-3-2-16,6-16-4 15,30-2-22-15,7-24-9 16,28-9-1-16,16-15-1 16</inkml:trace>
  <inkml:trace contextRef="#ctx0" brushRef="#br2" timeOffset="84416.4408">10651 8350 103 0,'0'0'40'0,"0"0"0"16,13-2-1-16,12-12-38 16,13-3-2-16,4 0-2 15,1-7-8-15,8 14-26 16,-8-1-2-16,1 14-1 15,-16-2-1-15</inkml:trace>
  <inkml:trace contextRef="#ctx0" brushRef="#br2" timeOffset="84590.4582">10698 8568 114 0,'-11'15'41'16,"11"-15"1"-16,15-2-6 15,18-12-34-15,15-6-3 16,14 1-6-16,0-13-30 15,22 8-4-15,-4-6 0 16,8 5-3-16</inkml:trace>
  <inkml:trace contextRef="#ctx0" brushRef="#br2" timeOffset="97973.7964">11741 8109 68 0,'4'-16'39'0,"0"5"-2"16,-4 11 1-16,0 0-20 15,-7 13-17-15,3 11-1 16,-2 12 0-16,-3 8 0 15,2 9 0-15,0 6-1 16,2 2 1-16,5-6-2 16,8-1-3-16,-2-18-21 15,20-5-9-15,1-16-1 16,15-11-1-16</inkml:trace>
  <inkml:trace contextRef="#ctx0" brushRef="#br2" timeOffset="98310.8301">12412 7901 87 0,'-14'2'36'0,"-16"10"0"16,-8 29-1-16,-13 13-32 15,-1 15 0-15,-3 7 1 16,5 9-2-16,5-3 1 15,13-1-1-15,13-13 0 16,17-14-1-16,18-18 0 16,19-16 0-16,14-22 0 15,8-14 0-15,4-14-1 16,-2-5 1-16,-5-7 0 15,-10-1-1-15,-12 3 0 16,-19 4-1-16,-14 12-1 0,-14 6 0 16,-10 7-1-16,-7 4-1 15,2 10-3-15,-3-8-7 16,14 11-24-16,2-6 1 15,17 0-1-15,10-5 2 16</inkml:trace>
  <inkml:trace contextRef="#ctx0" brushRef="#br2" timeOffset="98641.8632">12871 7949 90 0,'0'0'38'16,"0"0"-1"-16,-14-2 0 0,3 13-33 15,6 13 0-15,-7 8-1 16,6 11-1-16,-2 8 0 16,2 8-1-16,4 3 1 15,2 2-1-15,3-5 0 16,4-7 0-16,4-9-1 15,6-10 1-15,5-11 0 16,6-17 0-16,3-13 0 16,2-14-1-16,-1-9 1 15,3-12 0-15,0-3-1 16,-5-13-2-16,0 0-2 15,-6-5-6-15,9 7-27 16,-8-4-1-16,10 14-2 16,-6-2-1-16</inkml:trace>
  <inkml:trace contextRef="#ctx0" brushRef="#br2" timeOffset="99015.9006">14004 8077 67 0,'0'0'35'0,"-22"9"-1"16,5 19 0-16,-16 11-30 15,0 17-2-15,-6 10 1 16,-3 12-2-16,-2 3 0 16,0-4 0-16,7-6-2 15,6-10-1-15,12-10-4 16,1-30-17-16,21-10-10 15,5-24-3-15,14-14 3 16,-2-16-1-16</inkml:trace>
  <inkml:trace contextRef="#ctx0" brushRef="#br2" timeOffset="99168.9159">13765 8325 73 0,'-9'-36'38'0,"4"15"0"15,-9 7 0-15,14 14-27 16,0 0-3-16,3 16-3 16,14-2-2-16,12-1-3 15,17 0-3-15,7-15-12 16,23 8-22-16,3-12 0 15,17 1-2-15,-1-13 1 16</inkml:trace>
  <inkml:trace contextRef="#ctx0" brushRef="#br2" timeOffset="99587.9578">14828 7930 95 0,'-26'-7'39'0,"-10"-2"0"16,6 10-1-16,-17 3-35 15,13 8 0-15,1 3-1 16,3 7 1-16,3 0-2 16,7 7 1-16,6-1-1 15,9-2-1-15,11-4 1 16,14-3-1-16,10-6 1 15,9 0-2-15,10-4 1 16,3-3 0-16,0 3 0 16,-1 3 0-16,-8 5 0 15,-10 8 1-15,-12 4-1 16,-14 7 0-16,-16 2 0 0,-12 5 0 15,-12-5 1-15,-5-1-1 16,-7-8 1-16,2-9 0 16,3-15 0-16,10-12-1 15,7-14 1-15,14-13-1 16,14-10 0-16,12-12-1 15,12-5-3-15,5-8-3 16,16 15-28-16,-12-7-3 16,5 15-2-16,-11 0 0 15</inkml:trace>
  <inkml:trace contextRef="#ctx0" brushRef="#br2" timeOffset="100204.0194">14431 8691 87 0,'0'0'38'0,"0"0"-1"16,20-12-1-16,16 1-32 15,20 1-1-15,16-4-2 16,12-1-1-16,12 1-2 15,0-5-6-15,14 9-27 16,-16-5-1-16,0 11 0 16,-19-2-3-16</inkml:trace>
  <inkml:trace contextRef="#ctx0" brushRef="#br2" timeOffset="100662.0652">15037 8831 66 0,'-2'-19'34'0,"-1"6"1"16,-13-1 0-16,1 14-25 15,-15-3-2-15,2 16-2 16,-11 1 1-16,3 11-3 16,-1 2 1-16,7 4-2 15,2 1 1-15,10 0-2 16,10-5 0-16,13-10-1 0,10-9 0 15,13-9 1-15,7-11-1 16,11-6-1-16,0-8 2 16,-2-1-1-16,-4 2 0 15,-3 6 0-15,-13 4-1 16,-9 15 1-16,-11 12 0 15,-14 11-1-15,-7 14 1 16,-6 10-1-16,-5 9 0 16,-2 3 0-16,-1 8-1 15,2-4-1-15,3-3-1 16,8-12-1-16,16 0-15 15,1-24-19-15,19-9 1 16,3-26-3-16,17-8 0 16</inkml:trace>
  <inkml:trace contextRef="#ctx0" brushRef="#br2" timeOffset="101827.1817">15584 7969 56 0,'0'0'31'0,"0"0"1"16,-22 27-1-16,11-1-25 16,-8 1 1-16,5 13 0 15,-7 1 0-15,3 9-1 16,-1-1-1-16,6 2-1 15,0-10-1-15,5 1-1 16,1-11 0-16,4-7 0 16,3-11-1-16,0-13 0 15,15-13-1-15,-2-12 1 16,4-8 0-16,1-9-1 15,3-10 0-15,1-5 1 16,0-4-1-16,-1 0 1 16,-5 1-1-16,2 7 1 15,-8 7-1-15,-1 8 1 0,-4 14 0 16,1 12 0-16,-6 12 0 15,5 15 0-15,-2 13 0 16,-1 13 1-16,2 8-1 16,4 6-1-16,2 5 1 15,7 0-2-15,-1 0 0 16,2-9-7-16,10 6-25 15,-8-16-5-15,-1-4 1 16,-7-13-2-16</inkml:trace>
  <inkml:trace contextRef="#ctx0" brushRef="#br2" timeOffset="102472.2462">15598 8218 96 0,'-6'-12'37'15,"2"-7"1"-15,15 9-4 16,5-8-32-16,14 1 0 15,5 0-1-15,8 0 1 16,8 3-2-16,-1 2 0 16,-1 5-1-16,-2 6 3 15,-8 4-2-15,-7 5 1 16,-10 6 0-16,-8-2-1 15,-7 6 1-15,-10 0-1 16,-6 3 1-16,-3-3-2 16,-7 8 1-16,1-5-1 15,-1 1 2-15,2 3-1 16,0-3 1-16,0-5-1 0,6-2 1 16,4-3-1-16,7-12 1 15,0 0-1-15,11-6 1 16,5-8-1-16,2-4 0 15,4-6 1-15,-1-1 0 16,1-2-1-16,-2 4 0 16,-5 1 1-16,-1 7-1 15,-7 3 0-15,-7 12 0 16,0 0 0-16,0 0 1 15,0 10-1-15,-6 5 0 16,3 2 0-16,0 3 0 16,3 0 0-16,2-3 1 15,5 0-1-15,3-8 1 16,7-4 0-16,4-7 0 15,2-9 0-15,2-4 0 0,6-2 1 16,-5-3-2-16,2-2 1 16,-4 3-1-16,-3 4 1 15,-6 6-1-15,-4 9 0 16,-9 10 0-16,-4 10 0 15,-4 11 0-15,-3 7 0 16,0 6 1-16,5 3-2 16,6-2-1-16,0-9-4 15,24-2-24-15,-6-26-8 16,18-4 0-16,0-22-3 15</inkml:trace>
  <inkml:trace contextRef="#ctx0" brushRef="#br2" timeOffset="103246.3236">16627 8212 85 0,'0'0'35'15,"-1"-21"2"-15,1 21 0 16,-11-12-26-16,11 12-6 15,-20 7-2-15,7 6 0 16,-2 5-1-16,-1 9 0 16,0 1-1-16,1 3 1 15,-2 2-1-15,6 2 1 16,-1-5-1-16,5-1 0 15,4-9-1-15,5-5 1 16,-2-15-1-16,15 5 1 16,-3-13-1-16,3-7 0 15,1-6 1-15,-1-7-1 0,3-2 1 16,-3-4-1-16,-3 0 0 15,0-1 0-15,0-1-1 16,-2 5 2-16,-1 3-2 16,2 2 1-16,3 6-1 15,-1 7 2-15,3 9 0 16,1 4-1-16,1 8 1 15,0 3-2-15,-1 8 2 16,1 0-1-16,-5 4 1 16,-3 2-3-16,-7 0 2 15,-7 3 0-15,-7 2 0 16,-6-4 0-16,-10 1 0 15,-5-2 0-15,-3-3 0 16,-1-2 0-16,0-7 0 16,3-3 0-16,2-4 0 0,7 0 0 15,3 3 0-15,2 5 0 16,0 12 0-16,-1 8 1 15,-2 20 0-15,-4 11-1 16,-4 12 0-16,-4 5-1 16,5 7-7-16,-5-16-25 15,19-3-5-15,3-19-2 16,13-17-1-16</inkml:trace>
  <inkml:trace contextRef="#ctx0" brushRef="#br2" timeOffset="104261.4251">9936 9458 71 0,'-3'-15'35'16,"3"15"1"-16,0 0 0 15,0 0-29-15,-19-2 0 16,19 20-1-16,-5 5-1 15,1 13-2-15,-2 9 0 16,-1 13 0-16,-1 7-1 16,-1 10 1-16,-1 3-2 15,0-1 1-15,1-7-2 0,2-7 1 16,3-12-1-16,0-10 1 15,4-15-1-15,2-12 1 16,-2-14 0-16,11-14-1 16,-4-13 1-16,0-11-1 15,1-12 1-15,-2-8-1 16,-1-10 1-16,1-10-1 15,1-5-1-15,2-1 0 16,3 3 1-16,2 4-1 16,2 8 0-16,5 11 0 15,2 12 1-15,5 17-1 16,1 15 1-16,-1 15 0 15,-1 13 0-15,-2 11 1 16,-2 11-1-16,-4 9 0 16,-9 8 1-16,-9 5 1 0,-10 2-1 15,-11-1 0-15,-9-1 0 16,-9-3 0-16,-1-9 0 15,-4-12 0-15,3-5-2 16,9-16-2-16,13-4-3 16,2-24-18-16,30 1-13 15,6-13-1-15,17 1-2 16,4-10 1-16</inkml:trace>
  <inkml:trace contextRef="#ctx0" brushRef="#br2" timeOffset="104472.4462">10568 9674 104 0,'1'11'38'16,"-1"-11"2"-16,-2 13-2 15,2-13-36-15,15-2 0 16,13-3-1-16,7-1-1 15,8 2-1-15,0-7-6 16,14 10-29-16,-14-6-2 16,-2 13 0-16,-16-3-1 15</inkml:trace>
  <inkml:trace contextRef="#ctx0" brushRef="#br2" timeOffset="104615.4605">10579 9979 111 0,'-31'18'40'0,"24"-2"0"0,7-16-1 16,31-20-39-16,30 7-20 15,12-21-18-15,23-1-3 16,8-7 1-16,12 1-3 16</inkml:trace>
  <inkml:trace contextRef="#ctx0" brushRef="#br2" timeOffset="111888.1877">11505 9482 97 0,'9'-23'37'0,"3"9"2"16,-11-6-8-16,5 8-30 16,-6 12 2-16,0 0-2 15,8 31 3-15,-14 15-1 16,-10 16-1-16,-7 10 1 15,1 9-2-15,1 2-1 16,7 2-9-16,6-21-26 16,18-17-4-16,8-29 1 15,21-15-2-15</inkml:trace>
  <inkml:trace contextRef="#ctx0" brushRef="#br2" timeOffset="112257.2246">11812 9534 93 0,'0'0'39'0,"5"-10"1"16,17-2-1-16,-2-4-36 15,20-6-1-15,7-2 0 16,3 4 0-16,-5 5-1 16,-1 6 0-16,-11 8 0 15,-11 8-1-15,-13 10 1 16,-15 11 0-16,-13 10 1 15,-14 6 1-15,-5 5 0 16,-4 4 0-16,-1-3-1 0,6-2 1 16,12-8-1-16,11-10-1 15,15-12-1-15,19-12-1 16,18-11-2-16,12-13-4 15,23 3-26-15,-6-21-7 16,11 6 0-16,-7-10-2 16</inkml:trace>
  <inkml:trace contextRef="#ctx0" brushRef="#br2" timeOffset="112641.263">12673 9394 70 0,'-12'-24'39'0,"3"11"-1"0,-10-2 2 16,1 17-20-16,-12-1-14 15,5 12-1-15,-1 4-1 16,4 8-1-16,-3 4-1 16,8 4-1-16,6-1 0 15,11-2 0-15,12-8 0 16,9-3-1-16,13-6 0 15,5-1 1-15,6-4 0 16,3 1-1-16,-6 1 2 16,-4 3-2-16,-16 7 1 15,-9 4 0-15,-13 2 0 16,-10 4 1-16,-12-1-2 15,-5-4 2-15,-4-3-2 16,1-8 1-16,6-10-1 0,4-12 0 16,9-13 0-16,11-14-2 15,12-5-2-15,7-12-3 16,14 4-7-16,-4-15-22 15,18 14-5-15,-10-2 0 16,10 13 0-16</inkml:trace>
  <inkml:trace contextRef="#ctx0" brushRef="#br2" timeOffset="112873.2862">13280 9234 105 0,'-27'47'39'0,"-16"6"2"16,-4 24-10-16,-18-1-27 16,-1 9 0-16,-4 2-2 15,2-1 0-15,2 2-4 16,4-12-5-16,27-5-30 15,3-19-2-15,25-7 0 16,12-23-2-16</inkml:trace>
  <inkml:trace contextRef="#ctx0" brushRef="#br2" timeOffset="113295.3284">13342 9760 110 0,'-7'-18'40'0,"7"18"1"16,-19-11-7-16,1 16-30 15,-3 4 0-15,2 13-1 16,-5 4-1-16,2 5 0 15,2 1 0-15,6-1-1 16,7-2 0-16,4-4 0 16,12-12 0-16,6-12-1 15,10-11 1-15,6-11 0 16,4-9-1-16,6-8 1 15,-2-2-1-15,2-4 0 16,-5 7 1-16,-8 3-1 0,-4 10 0 16,-8 13 0-16,-16 11 1 15,-5 32-1-15,-11 11 0 16,-12 14 0-16,-5 12-1 15,0 3-2-15,4 11-7 16,-7-15-20-16,22 2-14 16,-1-21 1-16,18-9 0 15,6-24-1-15</inkml:trace>
  <inkml:trace contextRef="#ctx0" brushRef="#br2" timeOffset="114044.4033">14281 9790 101 0,'-14'-1'38'0,"14"1"1"16,0 0-1-16,19-17-36 0,0 8-2 15,11-2-1-15,12 3-3 16,1-8-8-16,5 12-24 15,-3-2 0-15,-2 6-1 16,-10 2-2-16</inkml:trace>
  <inkml:trace contextRef="#ctx0" brushRef="#br2" timeOffset="114195.4184">14326 9995 82 0,'-45'21'39'16,"19"1"0"-16,11-18 0 15,28 1-16-15,18-22-22 16,19-11-4-16,30 3-32 15,-4-14-3-15,10 2 0 16,-2-2-2-16</inkml:trace>
  <inkml:trace contextRef="#ctx0" brushRef="#br2" timeOffset="119093.9082">15711 9483 10 0,'0'0'20'0,"0"0"3"16,7-10-3-16,-7 10-2 15,0 0-3-15,0 0-1 16,-6-16-2-16,6 16-2 15,0 0-1-15,5-12-3 16,-5 12 0-16,0 0-1 0,1-15 0 16,-1 15-2-16,0 0 1 15,0 0-2-15,0 0 1 16,0 0 0-16,0 0-1 15,0 0 1-15,0 0-1 16,0 0 0-16,-1 28 1 16,2 4-2-16,1 10 2 15,1 12-1-15,-1 11 0 16,-1 6 0-16,0 5-1 15,1 3 0-15,-1-5-1 16,-4-9 1-16,1-5-3 16,-1-10 0-16,-1-1-2 15,-3-14-4-15,12 1-28 16,-9-21 0-16,4-15 1 0,13-1-2 15</inkml:trace>
  <inkml:trace contextRef="#ctx0" brushRef="#br2" timeOffset="122451.2439">16223 9530 32 0,'11'-14'28'0,"-11"14"0"16,0 0-1-16,0 0-15 16,0 0-3-16,0 0 0 15,0 0-2-15,0 0-1 16,5 15-2-16,-7-4-1 15,2 10 3-15,-9 1-1 16,5 13 0-16,-10-1 0 0,7 12 1 16,-11-3-1-16,9 3 2 15,-5-9-2-15,11-1 0 16,9-13-1-16,13-9 0 15,11-18-1-15,16-10-1 16,11-10-1-16,14-8 0 16,10-4-2-16,-1-7-3 15,2 9-7-15,-15-11-24 16,0 10-2-16,-18-4-2 15,-7 9 1-15</inkml:trace>
  <inkml:trace contextRef="#ctx0" brushRef="#br2" timeOffset="122677.2665">16567 9473 108 0,'-23'42'38'0,"-7"1"1"16,14 17-8-16,-6-4-27 15,5 5 0-15,7-2-2 16,3 1 1-16,9-5-3 16,3-11-3-16,16 4-19 15,-3-26-16-15,18-9 0 16,3-15 0-16,8-9-3 15</inkml:trace>
  <inkml:trace contextRef="#ctx0" brushRef="#br2" timeOffset="122861.2849">17011 9798 123 0,'-19'21'42'16,"-8"-13"0"-16,6 7-2 15,-6-11-41-15,12-8-2 16,15 4-8-16,10-17-26 15,14 4-5-15,-5-8 1 16,13 5-2-16</inkml:trace>
  <inkml:trace contextRef="#ctx0" brushRef="#br2" timeOffset="125621.5609">17349 9563 75 0,'11'-10'35'0,"6"-1"-2"0,-2-4-1 16,20 0-26-16,-9-5-1 15,13 3-3-15,-1-1 2 16,0 6-2-16,-3 4 0 16,-4 7-1-16,-7 7 0 15,-9 11-2-15,-11 10 2 16,-8 10 1-16,-11 7-1 15,-8 10 2-15,-9 2 0 16,-3 4 0-16,-3-4 1 16,4 0 1-16,3-9-2 15,8-4-1-15,9-10 0 16,12-8 0-16,13-13-1 15,12-6-1-15,14-9 0 16,9-9-3-16,13-1-3 16,-6-12-29-16,19 2-2 0,-11-10 0 15,3 4-3-15</inkml:trace>
  <inkml:trace contextRef="#ctx0" brushRef="#br2" timeOffset="126034.6022">17971 9540 64 0,'0'0'36'15,"0"-14"-1"-15,14 4 0 0,-2-9-12 16,13 7-21-16,6-2 1 16,8 5 0-16,-6-1-1 15,0 10 1-15,-6 5-1 16,-6 9-1-16,-8 5 0 15,-12 9 1-15,-13 8-1 16,-9 9 2-16,-12 6-1 16,-4 2 1-16,-6 2-1 15,2 3 2-15,2-10-2 16,8 2 0-16,9-13 0 15,14-9-1-15,17-10 0 16,14-10-1-16,19-11-1 16,10-12-2-16,14-2-3 0,-1-21-14 15,17 12-17-15,-9-18-1 16,0 9-1-16,-11-6-1 15</inkml:trace>
  <inkml:trace contextRef="#ctx0" brushRef="#br2" timeOffset="126517.6505">18543 9460 70 0,'0'0'36'0,"0"0"-1"15,10-15 1-15,2-2-13 16,12 8-21-16,-4-5 0 16,7 6 1-16,1 0-1 15,-1 7 1-15,-5 3-1 16,-3 5 0-16,-5 2 0 15,-3 6-1-15,-10 5 0 16,-7 7 0-16,-9 5 0 16,-8 7 1-16,-9 2 0 15,0 10 0-15,-11 0 0 0,6 2 0 16,0-4 0-16,9-1 1 15,12-9-2-15,15-3 0 16,12-13 0-16,21-11-1 16,14-7 0-16,13-12-2 15,14-3-2-15,-2-18-7 16,6 5-25-16,-11-12-4 15,-3 7 1-15,-17-5-2 16</inkml:trace>
  <inkml:trace contextRef="#ctx0" brushRef="#br2" timeOffset="126885.6873">18707 9061 120 0,'0'0'41'15,"-25"2"1"-15,15 0-4 16,-9-1-40-16,19-1-5 16,11-5-30-16,-11 5-3 15,24 4 1-15,-24-4-2 16</inkml:trace>
  <inkml:trace contextRef="#ctx0" brushRef="#br2" timeOffset="129355.9343">19537 9470 79 0,'6'-22'32'16,"-5"1"1"-16,3 9-9 15,-7-7-15-15,3 19-4 16,-3-16-1-16,3 16 1 15,-8 11-1-15,3 9 0 16,-3 5 0-16,1 13-1 16,-2 4-1-16,0 9 1 15,1-1-1-15,4 6 1 16,2-7-2-16,5-2 1 15,10-8-1-15,6-8 0 16,6-8 0-16,9-9-1 16,6-13 1-16,4-9-1 0,-1-7 0 15,3-8 1-15,-4-7-1 16,-5-5 0-16,-6-5 0 15,-5 0 0-15,-9 1 0 16,-4 3 0-16,-5 5 0 16,-2 6 0-16,-4 5 0 15,-2 7 0-15,0 13 1 16,0 0-1-16,-1 16 1 15,1 3 0-15,4 8-1 16,4 5 1-16,2 2-1 16,5 1 1-16,4-2-1 15,4-6 1-15,2-5-1 16,3-8 0-16,1-11 1 15,0-6-1-15,-3-10 1 0,-1-10 0 16,-3-8 0-16,-2-5-1 16,-6-4 1-16,-4-4-1 15,-1 0 0-15,-4 2-1 16,0 5-1-16,-4 3-1 15,2 15-3-15,-3-4-3 16,12 20-26-16,-12 3-3 16,13 6 1-16,-13-6-2 15</inkml:trace>
  <inkml:trace contextRef="#ctx0" brushRef="#br2" timeOffset="129776.9764">20593 9570 105 0,'-17'5'35'0,"-10"-5"3"16,2 16-6-16,-15-7-25 15,5 12-1-15,-2-2-2 16,7 9 1-16,-1-3-3 15,13 3 1-15,7-3-2 16,14-2 1-16,12-6-2 16,14-9 1-16,7-8-1 15,8-10 0-15,5-2 0 16,2-10 1-16,-4-5-1 15,-4-1 0-15,-9-1 1 16,-7-1-1-16,-8 4 0 16,-9 3 0-16,-4 5 0 0,-7 6-1 15,1 12 1-15,-14-2 0 16,4 14 0-16,-2 6 1 15,3 10-1-15,1-1-1 16,8 3 0-16,4-5-2 16,15-2-3-16,2-26-9 15,25 2-22-15,-2-21-2 16,21-9 0-16,-2-15-1 15</inkml:trace>
  <inkml:trace contextRef="#ctx0" brushRef="#br2" timeOffset="129963.9951">21347 8995 78 0,'-11'9'37'0,"-12"14"-1"16,0 28 1-16,-13 9-19 16,5 16-13-16,-9 9-3 15,7 8 1-15,2 0-2 16,4-7-2-16,15-2-5 15,-6-18-27-15,20-9-3 16,-1-23 1-16,10-7-3 16</inkml:trace>
  <inkml:trace contextRef="#ctx0" brushRef="#br2" timeOffset="130143.013">20989 9459 77 0,'-20'-9'38'16,"20"9"-1"-16,-13 7 0 0,24 6-10 15,10-10-26-15,8-8-4 16,22 5-16-16,1-20-17 16,18-1 1-16,-4-15-2 15,11-2 0-15</inkml:trace>
  <inkml:trace contextRef="#ctx0" brushRef="#br2" timeOffset="130339.0326">21726 8950 105 0,'-24'32'38'0,"0"20"1"16,-15 5-4-16,9 15-31 16,-6 4-1-16,3 11-1 0,3-4-1 15,2-4 0-15,7 2-6 16,-3-19-28-16,18-2-4 15,-3-20 0-15,11-5-3 16</inkml:trace>
  <inkml:trace contextRef="#ctx0" brushRef="#br2" timeOffset="130798.0785">21439 9364 102 0,'0'0'38'0,"-11"16"0"0,19-5-1 15,6-5-36-15,18-6 0 16,11-5 0-16,12 0 0 16,4-6 0-16,6 1 0 15,-8-3 0-15,-4 3 1 16,-12 2 1-16,-12 3-1 15,-14 3 0-15,-15 2 0 16,-10 8 0-16,-13 2 0 16,-5 2-1-16,-1 3 0 15,0 1-1-15,5 1 1 16,6 2-1-16,13-3 0 15,6 0 0-15,15-2 0 16,7-2 0-16,6 0 1 16,2-2-1-16,2 3 1 0,-2 0 1 15,-5 4 0-15,-8 0 0 16,-9 5 0-16,-9 4 0 15,-9 1-1-15,-9 4 1 16,-3-1-2-16,-7 4 0 16,1-4 0-16,3-1-5 15,-10-12-22-15,15 7-13 16,-8-11-2-16,13-2-1 15,-4-11-1-15</inkml:trace>
  <inkml:trace contextRef="#ctx0" brushRef="#br3" timeOffset="141190.1176">884 11165 64 0,'0'-21'37'15,"-4"0"0"-15,5 9 0 16,-9 0-25-16,8 12-8 16,0 14-2-16,1 12 0 15,-1 16 0-15,-1 16-2 0,-2 14 0 16,-3 12 0-16,-1 8-1 15,0-1 0-15,3-3-3 16,0-17-9-16,12-4-22 16,-1-27-1-16,11-17-1 15,2-26 1-15</inkml:trace>
  <inkml:trace contextRef="#ctx0" brushRef="#br3" timeOffset="141397.1383">890 11186 77 0,'-31'-6'38'0,"1"2"0"0,15 14 0 16,15-10-25-16,5 15-10 16,24-11-1-16,18-2-2 15,17-2 0-15,6-4-4 16,15 3-9-16,-6-11-23 15,9 6-2-15,-16-7 0 16,-5 7-2-16</inkml:trace>
  <inkml:trace contextRef="#ctx0" brushRef="#br3" timeOffset="141603.1589">1188 11410 76 0,'-40'34'38'0,"3"-15"-3"16,16 0 1-16,8-12-31 15,13-7-3-15,29-12-1 16,9-2 0-16,14-4-2 16,7-4-2-16,11 5-3 15,-2-11-22-15,9 12-6 16,-7-4-1-16,-1 9-1 15</inkml:trace>
  <inkml:trace contextRef="#ctx0" brushRef="#br3" timeOffset="142215.2201">1735 11399 61 0,'-23'9'36'16,"4"8"-1"-16,-7-4 1 0,6 10-22 15,-8-3-7-15,7 11-2 16,3 2 0-16,-1 5-2 15,5 2-1-15,7-2 1 16,6-5-1-16,10-5 0 16,9-10-1-16,14-12 1 15,6-14-1-15,9-9-1 16,1-15 1-16,3-6-2 15,-3-7 1-15,-8-1-1 16,-8 0 1-16,-13 2-1 16,-10 10 1-16,-14 4-1 15,-8 10 1-15,-6 10 0 16,-9 10 0-16,0 7 0 15,-2 5 0-15,5 7 0 0,8 0 0 16,9 2 0-16,14-5 1 16,11-4-1-16,14-7 0 15,6-4 1-15,10-2-1 16,1-3 0-16,0 1 0 15,-4 3 0-15,-6 7-1 16,-9 4 1-16,-9 10 0 16,-7 4 0-16,-12 6 0 15,-5 2 1-15,-6 1 0 16,-2-4 2-16,-2-3-2 15,0-7 2-15,3-8-2 16,11-12 1-16,0 0 0 16,0-31-1-16,13-6 0 15,4-8-1-15,5-9 1 0,5-5-1 16,-3-2 0-16,3 0-1 15,0 7-2-15,-2 4-3 16,10 19-20-16,-8-3-13 16,12 18 0-16,-6-1-2 15,15 10 0-15</inkml:trace>
  <inkml:trace contextRef="#ctx0" brushRef="#br3" timeOffset="142910.2896">3798 10943 81 0,'-16'-20'38'0,"-2"10"-2"16,-15 5 0-16,0 13-31 15,-6 9-1-15,2 13 0 16,-6 5-2-16,7 8 0 15,1 1 0-15,11-2-2 16,10-8 1-16,13-8-1 16,16-12 1-16,16-17-1 0,16-15 2 15,15-10 1-15,10-9-1 16,8-2 2-16,-2-4-3 15,-5 6 2-15,-12 6-1 16,-9 13 0-16,-19 16-1 16,-18 18-1-16,-26 19 0 15,-17 18-2-15,-12 17 2 16,-9 13-1-16,-3 7 0 15,-3 3-1-15,6-3 0 16,6-13-2-16,22-6-7 16,6-30-26-16,30-13-3 15,9-25 0-15,25-12-2 16</inkml:trace>
  <inkml:trace contextRef="#ctx0" brushRef="#br3" timeOffset="143856.3842">4279 11670 71 0,'-12'1'36'0,"12"-1"1"16,0 0 1-16,27 2-32 0,-9-7-1 15,14-1-1-15,7-7 1 16,12 2-1-16,7-4-1 16,8-2-1-16,0 5-1 15,1 0 0-15,-4 6 0 16,-6 6-1-16,-9 5 0 15,-7 3 0-15,-13 1 0 16,-9 3 0-16,-5-3 0 16,-14-9 0-16,12 12 1 15,-12-12-1-15,0 0 1 16,1-11-1-16,-3 0 1 15,-2-3-1-15,-1-2 0 16,1-4 0-16,-5-5 1 16,-2 1-1-16,-3-4 0 0,-5-3 0 15,-3-3 0-15,-6-3 0 16,-5-2 1-16,-4-5-1 15,0-1 2-15,4-2 1 16,-3-1-2-16,6 0 2 16,3 2-1-16,7 2 1 15,10 0-1-15,6 3 0 16,10 0-1-16,7-1-1 15,9 1 0-15,11-3 0 16,8 5 0-16,6-3-1 16,8 5 1-16,4 1 0 15,5 8 0-15,-3 6 0 16,4 7-1-16,-8 8 1 0,-1 7 0 15,-3 8 0-15,-6 8 0 16,-6 4 0-16,-7 6-1 16,-5 5 1-16,-7 4 0 15,-3 3 0-15,-9 2 0 16,0 3 0-16,-6 0 0 15,1 0 0-15,-2 2 0 16,-2-4 0-16,-1 0-1 16,0-2-1-16,-1 1 2 15,-2-1-2-15,-2-1 1 16,-5 1 0-16,-3-1 1 15,0 0-1-15,-3-1 2 16,0 0 0-16,2-7-1 16,6-1 1-16,4-7-1 0,16-6 2 15,13-10-2-15,14-6 1 16,11-11-1-16,12-4 1 15,5-4 0-15,4-6-1 16,-2 4-2-16,-6-2-4 16,5 17-14-16,-26-14-11 15,4 19-10-15,-14-4 0 16,4 8-3-16</inkml:trace>
  <inkml:trace contextRef="#ctx0" brushRef="#br3" timeOffset="144329.4315">6717 10488 90 0,'0'0'37'16,"0"0"1"-16,-9 29 0 15,-11 10-35-15,2 16-1 16,-2 10-1-16,3 12 0 15,-2 6 0-15,2 2-2 16,8-2 0-16,3-5-2 16,10-6-2-16,2-17-6 15,18-4-26-15,3-19-1 16,13-10 0-16,4-18 1 15</inkml:trace>
  <inkml:trace contextRef="#ctx0" brushRef="#br3" timeOffset="144675.4661">7089 11052 87 0,'-24'-9'39'15,"-4"14"-1"-15,-14 5 3 16,5 10-35-16,-8 3-1 16,7 10-3-16,3-2 1 15,6 2-1-15,13-3 0 16,11-1-1-16,10-7 0 15,11-7 0-15,15-12 0 16,6-6 0-16,7-9-1 16,2-7 1-16,2-5-1 15,-4-5 0-15,-5-2 1 16,-6 1-1-16,-12 3 1 0,-6 5 0 15,-7 5-1-15,-6 7 2 16,-2 10-3-16,0 0 1 16,-15 6-1-16,8 9 0 15,3 6-1-15,3-1-4 16,8 9 0-16,0-17-11 15,22 15-19-15,-5-18-2 16,15 3-2-16,1-16 0 16</inkml:trace>
  <inkml:trace contextRef="#ctx0" brushRef="#br3" timeOffset="145187.5173">7583 11089 80 0,'-20'-3'40'0,"7"11"-2"0,-8 1 2 15,7 5-31-15,-5 7-6 16,5 5 2-16,2-1-3 15,4 5 1-15,1-1-1 16,6 1-1-16,1-8 0 16,2-4 0-16,-2-18 0 15,18 11-1-15,-4-18 0 16,1-11 0-16,2-4 1 15,2-8-2-15,-2-3 2 16,-1-5-2-16,-2 2 2 16,-5 4 0-16,1 4 0 15,-6 7 0-15,-4 6-1 16,0 15 2-16,0 0-2 15,0 0-1-15,0 0 1 0,0 22-2 16,6-8 2-16,7-2-2 16,6-4 3-16,5-4-2 15,8-6 2-15,1-4 0 16,1-5 0-16,2-4 1 15,-2-5-1-15,-4 1 2 16,-5-1-2-16,-4 4 1 16,-7 0-2-16,-3 7 2 15,-11 9-1-15,10 2-2 16,-10 10 1-16,-1 7-1 15,-2 4 0-15,0 6-2 16,4 3 0-16,-1-4-3 16,9 6-5-16,-9-20-15 15,25 4-14-15,-7-17 0 16,14-2-1-16,-3-13 1 0</inkml:trace>
  <inkml:trace contextRef="#ctx0" brushRef="#br3" timeOffset="145727.5713">8258 11022 103 0,'-20'16'39'15,"6"7"1"-15,-6 0-1 16,10 6-36-16,-5 2 0 16,5 1-2-16,3 1 0 15,2-1-1-15,4-3 1 16,2-5 0-16,1-7-1 15,2-3 1-15,-4-14-1 16,0 0 1-16,10-8-1 16,-6-9 0-16,0-8 0 0,1-6 0 15,1-3 1-15,1-7 0 16,2 2-1-16,5-1 1 15,2 1-1-15,6 4 2 16,3 3-3-16,8 6 2 16,2 7-1-16,2 4-1 15,1 7 1-15,0 5-1 16,-3 7 1-16,-6 5 0 15,-7 5-1-15,-10 6 1 16,-15 6 0-16,-9 5-2 16,-13 4 2-16,-6 5-1 15,-11 3 1-15,-3-1-1 16,-1 0 1-16,0-4-2 15,5-6 3-15,7-5-1 0,7-9 1 16,6-3-1-16,7-10 0 16,1-3 0-16,13-2 1 15,-11 3-1-15,2 7 0 16,2 12 0-16,-3 19 0 15,-3 16 2-15,-3 15-2 16,-1 11-1-16,0 16-4 16,-6-11-16-16,21 18-9 15,-5-23-12-15,11-10 0 16,5-22-4-16</inkml:trace>
  <inkml:trace contextRef="#ctx0" brushRef="#br3" timeOffset="146640.6626">10048 11016 59 0,'-8'14'35'16,"-4"-5"0"-16,7 3 1 16,5-12-22-16,-9 15-5 15,9-15-3-15,-1 28 0 16,-1 0-2-16,4 14-1 15,-7 12 0-15,1 14-1 16,-4 5 0-16,-2 4 1 16,-2-3-2-16,0-4 3 15,2-11-3-15,0-11 3 16,3-20-3-16,4-15 1 15,3-13-1-15,0-28 0 16,3-11 0-16,4-12-3 16,0-13 2-16,5-14-1 0,3-12 1 15,2-7 2-15,4-4-2 16,3 4 2-16,4 3-2 15,1 8 2-15,2 15-2 16,0 13 1-16,0 15-1 16,-1 18 0-16,-1 14 0 15,-2 15 0-15,-4 14 0 16,-5 8 0-16,-4 8 0 15,-6 8 1-15,-11 6-1 16,-11 4 0-16,-8 2 0 16,-8-1-1-16,-6-2 1 15,-2-8-2-15,2-4-1 16,3-11-3-16,15-3-3 15,-1-24-14-15,31 6-14 0,-1-20-2 16,21 3-1-16,5-13 1 16</inkml:trace>
  <inkml:trace contextRef="#ctx0" brushRef="#br3" timeOffset="146831.6817">10583 11114 88 0,'11'14'38'15,"-11"-14"1"-15,28 6-1 16,-3-12-34-16,15-5-2 15,5-3 0-15,12-3 1 16,6 0-2-16,4-3 0 16,1 5-4-16,-10 2-1 0,-2 16-22 15,-27-4-11-15,-11 15-1 16,-22 0-3-16,-12 12 3 15</inkml:trace>
  <inkml:trace contextRef="#ctx0" brushRef="#br3" timeOffset="146996.6982">10781 11338 90 0,'-39'23'39'16,"20"0"2"-16,7-17-1 15,30-5-34-15,5-13-2 16,18-3-1-16,11-4-1 16,9-4-1-16,10 0-2 15,4-5-5-15,15 12-16 16,-13-11-17-16,7 11 0 15,-12-8-2-15,1 5 0 16</inkml:trace>
  <inkml:trace contextRef="#ctx0" brushRef="#br3" timeOffset="147341.7327">11793 10875 104 0,'-16'-16'40'0,"16"16"2"15,-16-7-1-15,16 7-37 16,0 12 0-16,3 7-1 15,1 9-1-15,-2 11-2 16,4 7 1-16,-2 9-2 16,5 5 2-16,-3-2-2 15,4 0 1-15,4-5-1 16,3-13 2-16,2-11 0 0,6-16 0 15,8-14-1-15,-1-19 1 16,6-14 0-16,1-14 0 16,1-9 1-16,-2-10-2 15,-3-5 1-15,-4 1-3 16,-4 2-1-16,-4 14-5 15,-15-1-12-15,10 34-8 16,-22-3-14-16,4 25 1 16,0 0-2-16,18 15 2 15</inkml:trace>
  <inkml:trace contextRef="#ctx0" brushRef="#br3" timeOffset="147605.7591">12736 10911 112 0,'-16'-8'42'0,"16"8"1"16,-15 3-2-16,1 11-39 15,11 4-1-15,2 10-1 16,-2 9 1-16,1 7-3 15,0 6 2-15,-2 7-3 16,2 1 0-16,-3-5-2 16,4 2-4-16,-9-20-15 15,15 1-17-15,-6-20 1 16,9-6-3-16,-4-21 2 15</inkml:trace>
  <inkml:trace contextRef="#ctx0" brushRef="#br3" timeOffset="147800.7786">12609 10876 110 0,'-14'-19'41'16,"14"19"3"-16,-2-20-3 16,19 20-37-16,7-5-2 15,9 2-1-15,5 3-1 16,5 3-3-16,3 9-5 15,-14-7-18-15,5 18-14 16,-20-4 0-16,-7 14-4 16,-15-4 1-16</inkml:trace>
  <inkml:trace contextRef="#ctx0" brushRef="#br3" timeOffset="147975.7961">12513 11353 103 0,'-16'16'42'0,"20"-3"2"15,7-23-3-15,13-2-38 16,22-6-1-16,6-4-4 15,11 9-7-15,-11-14-20 16,12 16-12-16,-17-4 0 16,-3 12-3-16,-19 1 1 15</inkml:trace>
  <inkml:trace contextRef="#ctx0" brushRef="#br3" timeOffset="148662.8648">9989 12160 75 0,'7'-12'39'0,"3"9"-1"15,-10 3-1-15,0 0-33 16,0 18 0-16,-2 11 0 15,-5 5 0-15,0 13 0 16,-2 6-1-16,0 9 0 16,1 3-1-16,5-1 0 15,4-4-1-15,7-3 0 16,0-11 0-16,4-10-1 15,3-9 0-15,2-13 0 16,-2-14 0-16,-1-11 1 16,-5-15-1-16,1-5 2 0,-10-14-1 15,0-9-1-15,-6-12 1 16,0-9-1-16,0-4 1 15,1 2-1-15,2 4 0 16,6 5-2-16,6 9 2 16,5 8 0-16,10 14 0 15,7 17-1-15,5 9 1 16,0 10 0-16,2 6 0 15,-2 5 0-15,-4 5 1 16,-8 6-1-16,-9 4 0 16,-14 2 0-16,-13-1 0 15,-11 4 0-15,-9-2-1 16,-9-4-1-16,0 4-3 15,-7-22-11-15,20 16-12 16,-2-20-12-16,30-2-1 0,-9-9-1 16,33-4 2-16</inkml:trace>
  <inkml:trace contextRef="#ctx0" brushRef="#br3" timeOffset="148860.8846">10878 12244 113 0,'6'15'42'15,"-6"-15"0"-15,0 0-15 16,17-21-28-16,2 5-1 16,10 5-4-16,-1-10-12 0,13 13-22 15,-5-4 0-15,7 13-1 16,-13-1 1-16</inkml:trace>
  <inkml:trace contextRef="#ctx0" brushRef="#br3" timeOffset="149017.9003">10870 12464 95 0,'-26'10'41'16,"26"-10"2"-16,0 0-3 16,13-7-37-16,23-8-3 15,13-10-7-15,22 10-29 16,-4-10-5-16,14 4 1 15,-1-4-3-15</inkml:trace>
  <inkml:trace contextRef="#ctx0" brushRef="#br3" timeOffset="149355.9341">11735 11957 87 0,'-13'10'39'16,"-4"17"-1"-16,-8 4-1 15,-1 15-35-15,3 8-2 16,4 4-1-16,7 9-6 15,-2-13-29-15,19-1-2 16,13-16-1-16,18-15 1 16</inkml:trace>
  <inkml:trace contextRef="#ctx0" brushRef="#br3" timeOffset="149708.9694">12312 11912 94 0,'-39'13'40'16,"-13"6"2"-16,2 27-6 15,-6 3-31-15,8 12-1 16,6 5-1-16,8 6 1 16,14 1-2-16,17 0 0 15,13-11-1-15,14-11 0 16,14-11-1-16,11-17 1 15,3-13-1-15,2-12 0 16,-3-13 0-16,-8-11 0 16,-8-11 0-16,-15-4 0 15,-15-4 0-15,-14-3 0 16,-13 4 0-16,-8 6-2 15,-9 8 1-15,-1 6-1 16,2 12-2-16,3 4-2 0,19 18-11 16,1-15-9-16,34 14-14 15,4-8-1-15,22 2 0 16,9-13 0-16</inkml:trace>
  <inkml:trace contextRef="#ctx0" brushRef="#br3" timeOffset="150048.0033">12864 11971 99 0,'0'0'41'0,"-22"-8"1"16,9 15-3-16,-4-2-37 15,5 13 1-15,2 5-2 16,-4 14 1-16,3 9-1 0,1 8 0 15,1 7 0-15,1 5 1 16,3 0-1-16,4-5-1 16,3-8 1-16,7-12-1 15,5-14 1-15,7-17 0 16,9-17-1-16,6-17 0 15,7-16 0-15,1-13 1 16,1-12-1-16,-3-5 0 16,0-1-1-16,-10 0-3 15,-5 10-1-15,-11-2-12 16,6 31-8-16,-23-5-11 15,12 20-6-15,-6 4-1 16,12 11 1-16</inkml:trace>
  <inkml:trace contextRef="#ctx0" brushRef="#br3" timeOffset="150381.0366">13909 11944 83 0,'-15'15'39'16,"-17"8"-1"-16,0 19 1 16,-13 6-37-16,-5 10 0 15,-3 4-1-15,0 2 0 16,5-1-4-16,3-11-2 15,20 1-24-15,4-24-7 16,19-12-1-16,2-17-3 16</inkml:trace>
  <inkml:trace contextRef="#ctx0" brushRef="#br3" timeOffset="150536.0521">13649 12183 97 0,'1'-14'42'16,"-6"0"1"-16,5 14-1 15,9 13-35-15,12-3-4 0,15 1-1 16,11-1-4-16,17 4-7 15,-1-17-17-15,24 9-15 16,-8-12-1-16,3 1-2 16,-9-9 0-16</inkml:trace>
  <inkml:trace contextRef="#ctx0" brushRef="#br3" timeOffset="155189.5174">14702 11615 83 0,'0'0'40'16,"-15"23"-1"-16,2 15 1 15,-16 7-36-15,2 9-3 16,1 2 1-16,4 5-1 16,7-2-1-16,8 0-3 15,11-4-1-15,7-17-9 16,20 0-25-16,5-16 0 15,15-3-1-15,0-19 1 16</inkml:trace>
  <inkml:trace contextRef="#ctx0" brushRef="#br3" timeOffset="155527.5512">15160 11783 83 0,'-33'-13'40'16,"2"18"2"-16,-13 4-2 15,2 12-32-15,-4 6-5 16,2 12-2-16,2 5 2 15,7 11-2-15,3 1 1 16,8 5-2-16,8-1 1 16,9 1 1-16,9-4-2 15,6-9 1-15,11-10-1 16,4-9 0-16,6-14 0 15,0-14 0-15,2-13-1 16,-2-11 1-16,-6-10-1 16,-6-6 1-16,-10 0-1 15,-5-4 0-15,-8 5-1 16,-9 2-1-16,-4 12 0 15,-6 5-3-15,4 23-14 0,-8-6-19 16,9 16 0-16,-1-4-1 16,12 11 0-16</inkml:trace>
  <inkml:trace contextRef="#ctx0" brushRef="#br3" timeOffset="155824.5809">14315 12636 92 0,'-9'11'41'16,"33"-6"0"-16,20-20-1 16,29-2-37-16,18-9-3 15,16-4 0-15,15 0-2 16,-4-10-13-16,3 20-24 15,-19-5 0-15,-7 17-3 16,-21 1 2-16</inkml:trace>
  <inkml:trace contextRef="#ctx0" brushRef="#br3" timeOffset="156275.626">15117 12675 85 0,'-37'-15'40'0,"-1"13"0"16,-13 0 1-16,5 11-36 15,-5 3 0-15,10 8-1 16,-1 2-1-16,13 6-1 16,8-3 0-16,12 1-1 15,14-10 0-15,11-7 0 0,14-8-1 16,8-8 0-16,7-5 1 15,1-6-1-15,-1 0 0 16,-4 1 1-16,-10 2-1 16,-5 6 1-16,-12 9 0 15,-10 14-1-15,-13 10 1 16,-6 16 0-16,-3 9-1 15,-6 11 1-15,-1 7-1 16,-3 6 0-16,5-3-2 16,5-11-2-16,11-5-4 15,3-31-9-15,26 0-14 16,-4-32-12-16,18-11 1 15,4-29-2-15</inkml:trace>
  <inkml:trace contextRef="#ctx0" brushRef="#br3" timeOffset="157093.7078">15990 11945 74 0,'0'0'36'15,"0"0"0"-15,0 0-7 16,-10 10-23-16,3 10 0 16,-9 6-3-16,0 16 1 15,-8 9-2-15,1 11 0 16,-6 7 0-16,4 3 2 15,-4-3-3-15,4-4 1 16,5-11-1-16,6-12 1 16,6-19-1-16,8-23 2 15,0 0-2-15,26-31-1 16,0-17 2-16,6-12-1 15,4-12 1-15,2-8-1 16,2-6 1-16,-1-3-3 0,-4 5 1 16,-4 8 3-16,-7 12-3 15,-4 12 3-15,-6 14-3 16,-4 15 3-16,-10 23-3 15,11 5 3-15,-9 21-2 16,-1 17-2-16,-1 11 2 16,3 15-3-16,1 9 3 15,1 5-3-15,1 0 1 16,2-7-3-16,3-2 0 15,1-18-4-15,13 2-18 16,-13-33-9-16,10-3-6 16,-10-19-1-16,2-5 2 15</inkml:trace>
  <inkml:trace contextRef="#ctx0" brushRef="#br3" timeOffset="157736.7721">15993 12261 93 0,'-25'-9'39'0,"25"9"2"16,0 0-2-16,14-15-34 15,19 0-2-15,14-1-1 16,10-5 0-16,7-1-1 16,-1 0 0-16,1 4 0 15,-6 3-1-15,-9 4 1 16,-12 8-1-16,-13 9 0 15,-10 8 1-15,-14 8-1 16,-12 7 1-16,-6 6-1 0,-5 6 1 16,-6 0-1-16,1 2 0 15,1-4 2-15,6-3-2 16,4-7 1-16,9-6-2 15,7-9 3-15,1-14-2 16,25-2 0-16,-3-10 1 16,8-10-2-16,0-7 2 15,3-6-2-15,-3-3 2 16,1-2-2-16,-8 3 2 15,-2 4-1-15,-10 5 0 16,-3 7 0-16,-4 7 0 16,-4 14 1-16,0 0-1 15,-6 15 0-15,4 3 0 16,1 4 0-16,1 1 0 15,6 2 1-15,4-3-1 0,7-4 0 16,2-5 1-16,9-5-1 16,1-9 0-16,6-7 1 15,2-6-1-15,-2-4 1 16,-2-4-1-16,-1-3 0 15,-7 2 0-15,-4 4 1 16,-6 3-1-16,-3 4 0 16,-12 12 0-16,0 0 0 15,-2 13 0-15,-7 6-1 16,0 9 0-16,-4 1-2 15,5 7-1-15,-2-4-2 16,12 7-7-16,-8-23-9 16,26 13-8-16,-20-29-2 15,38 14-2-15,-14-23-7 0,11-1 4 16</inkml:trace>
  <inkml:trace contextRef="#ctx0" brushRef="#br3" timeOffset="158270.8255">17134 12236 64 0,'-10'-15'37'16,"10"15"0"-16,-18 7 0 15,13 15-16-15,-9-4-16 16,5 11 0-16,-4 1-1 16,5 5-1-16,0-2 0 15,2 3 0-15,2-7-2 16,0-2 1-16,2-8-2 15,2-3 1-15,0-16 0 0,0 0-1 16,0 0 1-16,15-23-2 16,-6 0 1-16,3-11-1 15,2-4 2-15,0-9-2 16,3-2 1-16,-1-3-1 15,3 1 1-15,-1 6 0 16,-2 5 0-16,2 5 0 16,-1 10 0-16,-2 11 0 15,-1 11 0-15,1 10 0 16,-4 5 0-16,-2 10 0 15,-3 8 0-15,-3 4 0 16,1 6 0-16,-7 0 0 16,-4 4 0-16,-2-3 1 15,-6 1-1-15,-3-5 1 0,-6-5-2 16,1 0 2-1,-5-5-1-15,-2-3-1 0,-3 0 0 16,0-2 0-16,1 1 1 16,-1 3-1-16,4 2 1 15,2 2-1-15,2 5 0 16,7 2 0-16,9 2-2 15,-2-5-3-15,24 8-14 16,-11-24-8-16,20 3-9 16,0-17-3-16,13-9 0 15,2-14 0-15</inkml:trace>
  <inkml:trace contextRef="#ctx0" brushRef="#br3" timeOffset="158629.8614">17677 11987 76 0,'-29'12'42'0,"-1"11"-1"15,-6-3 0-15,8 13-23 16,5-10-15-16,8 2-1 15,8-3 0-15,9-2-1 16,10-3-1-16,5-1 0 16,4-1 0-16,1 3 1 15,-2 4-1-15,-6 0 0 16,-7 4 1-16,-7 1 1 15,-6 2-2-15,-6 1 1 0,-4-3-1 16,-4-2 2-16,2-2-3 16,-1-6 1-16,3 0-4 15,0-13-6-15,11 12-11 16,-17-23-12-16,22 7-8 15,-28-9 0-15,13 2-1 16</inkml:trace>
  <inkml:trace contextRef="#ctx0" brushRef="#br3" timeOffset="159569.9554">10099 13712 50 0,'0'0'39'15,"0"-10"-1"-15,0 10 1 0,0 0-19 16,0 0-13-16,-4 22-3 16,5-5 0-16,6 12-1 15,-2 10-1-15,4 9-1 16,-1 10-1-16,-1 5 1 15,0 2-1-15,-3 1-1 16,-3-6 2-16,0-7-1 16,-2-13 0-16,-1-8 2 15,-4-15-1-15,6-17 0 16,0 0 0-16,-14-26 0 15,8-8 0-15,-2-9-1 16,-1-11 1-16,-1-12 0 16,2-8-1-16,2-7 1 0,5-2-1 15,1 3 1-15,10-1 0 16,2 6-1-16,9 10 0 15,9 10 0-15,6 15 0 16,4 11 0-16,4 15 0 16,0 8 0-16,-5 10 0 15,-1 11 1-15,-6 8-1 16,-14 9 0-16,-10 9 0 15,-11 3 1-15,-16 8-1 16,-9 0 0-16,-10 1 0 16,-7-3 1-16,0-6-2 15,-2-10 0-15,13-5-3 16,7-18-5-16,27 2-15 15,0-28-12-15,26-1-4 0,9-14-3 16,26-4 2-16</inkml:trace>
  <inkml:trace contextRef="#ctx0" brushRef="#br3" timeOffset="159765.975">10786 13767 92 0,'-9'20'42'16,"9"-20"0"-16,0 0-1 15,0 0-38-15,25-31-3 16,8 4-3-16,3-10-7 16,14 19-20-16,-14-6-12 15,0 13 1-15,-15 6-1 0</inkml:trace>
  <inkml:trace contextRef="#ctx0" brushRef="#br3" timeOffset="159898.9883">10788 14078 81 0,'11'0'35'0,"16"-11"-32"16,3-5-3-16,0-5-40 16,7-3 0-16</inkml:trace>
  <inkml:trace contextRef="#ctx0" brushRef="#br3" timeOffset="162708.2692">11718 13591 75 0,'0'0'39'0,"14"2"-1"15,-14-2-2-15,15-10-34 16,1 4 0-16,5 0 0 16,3-2 0-16,4 1-1 0,-2 2 1 15,-1 2-1-15,-5 4 0 16,-6 9-1-16,-8 7 1 15,-10 8 0-15,-7 10-1 16,-10 8 1-16,-11 5 0 16,1 4 0-16,-2 2-1 15,1 0 0-15,7-9 0 16,13-7-1-16,10-12 0 15,15-17-1-15,20-7-7 16,5-22-28-16,27-8-1 16,5-15-1-16,10-2 1 15</inkml:trace>
  <inkml:trace contextRef="#ctx0" brushRef="#br3" timeOffset="163008.2992">12348 13581 63 0,'-36'15'41'0,"6"8"-1"16,-7-6 0-16,12 6-21 15,2-7-17-15,11-1 1 16,11-3-1-16,12-3 0 16,9-4-2-16,10-2 1 15,7 2 0-15,-1 2-1 16,4 2 0-16,-3 3 1 15,-11 6-1-15,-3 4 1 16,-12 4-1-16,-9 3 0 16,-9 1 1-16,-6 0-1 15,-4-4 0-15,-5-1-1 16,2-9-1-16,-3-9-1 0,13-4-6 15,-8-19-30-15,22-2 0 16,-2-18-2-16,16-2 2 16</inkml:trace>
  <inkml:trace contextRef="#ctx0" brushRef="#br3" timeOffset="163144.3128">12435 13590 77 0,'-23'-1'40'16,"23"1"-2"-16,-19 7 1 15,19-7-33-15,14-10-10 16,4-6-31-16,15 2-2 15,6-6-1-15,15 1-1 16</inkml:trace>
  <inkml:trace contextRef="#ctx0" brushRef="#br3" timeOffset="163467.3451">12998 13434 79 0,'-29'14'41'0,"6"10"-1"16,-11-1 2-16,9 8-34 15,-6 4-4-15,4 11 1 16,0 6-2-16,4 5-1 15,5 1 0-15,4 2 0 16,5-1-2-16,7-7 0 16,7-8 0-16,5-13-1 15,7-16 2-15,7-12-1 16,3-10 0-16,0-11 0 15,-2-11 1-15,-2-3 0 0,-6-7-1 16,-6 0-1-16,-7 2-1 16,-8 3-1-16,-3 7 0 15,-5 1-2-15,4 16-3 16,-7-11-13-16,15 21-18 15,5-12-1-15,15 10 0 16,4-13 0-16</inkml:trace>
  <inkml:trace contextRef="#ctx0" brushRef="#br3" timeOffset="163662.3646">13478 13353 78 0,'-19'22'40'0,"-10"15"-1"15,-18 13 2-15,4 19-35 16,-16 9-1-16,2 10-1 15,-2 1-2-15,6 0-1 16,5-5-2-16,10-12-5 16,24-1-25-16,2-28-9 15,22-11-2-15,6-22 0 16</inkml:trace>
  <inkml:trace contextRef="#ctx0" brushRef="#br3" timeOffset="164120.4104">13510 13921 69 0,'13'-21'40'0,"-11"-4"-1"15,3 6 2-15,-18-7-29 16,0 18-5-16,-10 2-1 16,-2 13-2-16,-9 8 1 15,-1 11-2-15,-2 4 0 16,4 11-1-16,5-2-1 15,8 0 0-15,11-7-1 16,14-9 0-16,11-9-1 16,13-10 1-16,10-12 1 15,7-12-1-15,7-7 1 16,-2 0 0-16,-5-2 0 0,-7 4 1 15,-6 3-1-15,-14 9 0 16,-19 13 0-16,5 18-1 16,-19 9 0-16,-9 12 0 15,-5 11-1-15,-4 7 0 16,-4 9-1-16,2-2-3 15,11 1-3-15,-5-21-10 16,28 13-11-16,-7-27-14 16,18-6 0-16,4-23-2 15,13-4 2-15</inkml:trace>
  <inkml:trace contextRef="#ctx0" brushRef="#br3" timeOffset="164858.4842">14325 13910 81 0,'-18'5'39'0,"4"-8"-1"0,14 3 1 15,22-12-38-15,8 3 0 16,14-2-2-16,4-1-1 15,11 9-6-15,-12-6-28 16,10 12 0-16,-9-1-3 16,-8 13 2-16</inkml:trace>
  <inkml:trace contextRef="#ctx0" brushRef="#br3" timeOffset="164999.4983">14509 14111 77 0,'-43'19'40'0,"14"-1"-4"15,7-15 4-15,22-3-35 16,18-8-5-16,15-11-8 15,25-1-30-15,1-5 1 16,13 2-2-16,2-7 0 0</inkml:trace>
  <inkml:trace contextRef="#ctx0" brushRef="#br3" timeOffset="169130.9114">15274 13684 51 0,'-10'-10'35'0,"10"10"-1"15,5-18-1-15,11 6-26 16,1-9-2-16,16 4-2 16,7-6 2-16,12 2-3 15,4 0-1-15,8 5 0 16,-3 4-1-16,-3 7-1 15,-7 10 1-15,-16 7 0 16,-13 15 0-16,-17 11 0 16,-18 10 1-16,-16 9 1 15,-14 5 1-15,-7 10 2 16,-7-8-2-16,4 3 1 15,4-14 0-15,11-6 0 16,10-13-2-16,14-11 0 0,20-13-1 16,15-12-2-16,17-11 1 15,11-3 0-15,11-2-2 16,3-8-5-16,18 8-29 15,-14-5-2-15,6 7 0 16,-12-3-2-16</inkml:trace>
  <inkml:trace contextRef="#ctx0" brushRef="#br3" timeOffset="169767.9751">16553 13510 57 0,'-10'-10'37'16,"-16"-7"0"-16,1 10-2 16,-18-4-23-16,1 9-7 15,-10 2-1-15,0 8 1 0,-6 8-2 16,3 7 1-16,2 3-2 15,11 4 0-15,9-4 0 16,16 1-1-16,18-8 0 16,19-6-1-16,18-7 0 15,17-5 0-15,11-1 0 16,7 3 0-16,2 5 0 15,-7 7 0-15,-11 11-1 16,-16 8 1-16,-17 11 0 16,-17 10 1-16,-19 2-1 15,-15 1 1-15,-10-2-1 16,-6-8 1-16,-1-8-1 15,6-12 1-15,2-14 0 16,13-17-2-16,10-18 2 0,14-17 0 16,10-16-1-16,13-12 0 15,11-6-1-15,7-7-1 16,6 7-2-16,0-7-9 15,6 21-26-15,-10 4 1 16,1 21-2-16,-10 5 0 16</inkml:trace>
  <inkml:trace contextRef="#ctx0" brushRef="#br3" timeOffset="169934.9918">16949 13688 89 0,'-15'22'40'0,"-11"-11"-1"15,7 2-2-15,2-8-42 16,1-13-31-16,16 8-2 16,2-24-1-16,8 13-2 15</inkml:trace>
  <inkml:trace contextRef="#ctx0" brushRef="#br3" timeOffset="170420.0403">17448 13404 67 0,'0'11'39'0,"0"-11"-1"16,-21 16 1-16,7-5-33 15,-8 8-1-15,1 11 0 0,-9 2-1 16,3 11 0-16,-2-1 0 16,6 4-1-16,5-5 0 15,13-2-1-15,14-14 0 16,20-8-1-16,16-15 0 15,16-13-1-15,14-8-3 16,6-12-1-16,10 1-6 16,-8-16-28-16,7 5-1 15,-16-5-1-15,-5 9-2 16</inkml:trace>
  <inkml:trace contextRef="#ctx0" brushRef="#br3" timeOffset="170590.0573">17801 13455 92 0,'-49'35'41'0,"12"13"0"15,0-4-1-15,17 4-37 16,2-2-1-16,10 2-2 16,11-5-2-16,7-6-3 15,17 5-31-15,-4-19-4 16,17 3 0-16,-1-11-1 15</inkml:trace>
  <inkml:trace contextRef="#ctx0" brushRef="#br3" timeOffset="171031.1014">18348 13355 72 0,'0'0'38'0,"0"0"0"16,-7 12 0-16,-9-1-34 15,-3 6-1-15,-1 6 0 0,1 9 0 16,-5 2 0-16,5 10 1 16,1-1-1-16,10 2 0 15,6-2-1-15,9-5 1 16,13-10-2-16,11-10 1 15,14-9-2-15,11-14-3 16,12-7-6-16,-1-19-28 16,22-4-2-16,-8-12-1 15,10 1-2-15</inkml:trace>
  <inkml:trace contextRef="#ctx0" brushRef="#br3" timeOffset="171220.1203">18657 13417 104 0,'-52'67'41'0,"-4"-10"0"16,25 14-11-16,9-18-30 16,15-5-1-16,17-7-2 15,7-16-6-15,22 5-28 16,-2-23-2-16,21 0 0 15,-4-18-2-15</inkml:trace>
  <inkml:trace contextRef="#ctx0" brushRef="#br3" timeOffset="171488.1471">19039 13367 89 0,'-21'33'40'16,"-12"-3"1"-16,5 11-1 15,3-2-36-15,-1 4-1 16,5-4 0-16,11 2-1 16,11-13 0-16,16-8-1 15,18-12-1-15,18-13-1 16,13-8-2-16,10-13-1 15,11-1-8-15,-10-18-27 16,12 2 0-16,-15-11-1 16,-4 9-1-16</inkml:trace>
  <inkml:trace contextRef="#ctx0" brushRef="#br3" timeOffset="171655.1638">19317 13438 89 0,'-60'69'40'15,"13"10"1"-15,3-11-2 16,23-5-35-16,7-4-3 15,14-12-3-15,15-2-12 16,7-26-25-16,14-5 1 16,1-20-4-16,14-5 2 15</inkml:trace>
  <inkml:trace contextRef="#ctx0" brushRef="#br3" timeOffset="171836.1819">19218 12906 101 0,'-39'10'41'0,"12"0"-4"15,9-2-33-15,2-21-43 16,16 13-1-16,0 0-3 15</inkml:trace>
  <inkml:trace contextRef="#ctx0" brushRef="#br3" timeOffset="172721.2704">20218 13283 76 0,'-1'-23'38'0,"1"23"-2"0,-17-14 1 16,1 27-34-16,-11 9-1 16,3 9 0-16,-10 9 0 15,-1 12 0-15,-2 5 1 16,1 11 0-16,6-1-1 15,8-1 1-15,8-4-1 16,13-6 0-16,12-11-1 16,8-9 0-16,14-20 0 15,11-13-1-15,8-15 1 16,6-15-1-16,3-10 1 15,1-9-1-15,-7-3 0 16,-4-1 1-16,-10 0-1 16,-8 9 0-16,-13 6 1 15,-8 11-1-15,-8 11 0 0,-4 13 0 16,-12 11 0-16,1 10 0 15,-2 11-1-15,4 5 1 16,3 5 0-16,7 0 1 16,6-3-1-16,10-7 0 15,9-11 1-15,9-8 0 16,7-17-1-16,2-11 1 15,3-12-1-15,0-6 1 16,-7-7-1-16,-5-4 0 16,-7 0-1-16,-6-2-1 15,-6 9-2-15,-8-2-2 16,4 18-5-16,-12-11-14 15,14 20-14-15,-8 0 0 16,13 13-1-16,-2 0 3 0</inkml:trace>
  <inkml:trace contextRef="#ctx0" brushRef="#br3" timeOffset="173108.3091">21278 13487 76 0,'-15'8'39'0,"-16"-3"-1"16,-2 10 1-16,-15-2-30 15,3 10-4-15,-6 2-1 16,6 6 0-16,-2 1-1 16,10 2-1-16,6-2 0 15,12-3 0-15,13-5-1 16,10-5 0-16,17-10 0 15,10-9 0-15,10-9 0 0,7-7-1 16,5-5 0-16,-1-6 0 16,0 0 0-16,-9 1 0 15,-7 3 1-15,-10 4-1 16,-9 8 0-16,-17 11 0 15,0 0 1-15,-10 19-1 16,-5 3 0-16,-2 3-1 16,-1 4 0-16,8-4-1 15,9 0-4-15,1-25-8 16,35 24-15-16,-2-41-11 15,20 1 0-15,5-22-1 16</inkml:trace>
  <inkml:trace contextRef="#ctx0" brushRef="#br3" timeOffset="173292.3275">21823 13152 98 0,'-41'40'38'0,"-14"10"0"15,10 18-2-15,-3 1-33 16,8 7-2-16,8 1-2 15,9-3-1-15,10-5-3 16,3-18-19-16,18 3-14 16,1-20-1-16,9-6 0 15,-3-21 0-15</inkml:trace>
  <inkml:trace contextRef="#ctx0" brushRef="#br3" timeOffset="173458.3441">21529 13466 90 0,'-18'-18'39'0,"18"18"-1"15,0-13 2-15,20 13-37 16,12-4-4-16,10-10-5 16,23 9-25-16,-1-17-7 15,14 3 0-15,-3-12-1 16</inkml:trace>
  <inkml:trace contextRef="#ctx0" brushRef="#br3" timeOffset="173645.3628">22291 12968 102 0,'-26'31'39'0,"-15"11"0"15,0 31-7-15,-6-2-28 16,3 12-2-16,-3 5 0 16,8 4-2-16,4 0-1 15,6-9-3-15,12 3-9 16,-4-25-26-16,23-5 1 15,-3-19-2-15,15-10-1 16</inkml:trace>
  <inkml:trace contextRef="#ctx0" brushRef="#br3" timeOffset="174104.4087">21945 13457 90 0,'-12'-14'40'0,"12"14"-2"15,17-8 2-15,18 12-36 16,9-10-3-16,14 0-1 15,8-2 1-15,6 0 0 16,-1-1 0-16,-5 2 0 16,-12 0 1-16,-9 5-1 15,-14 1 1-15,-13 4-1 16,-18-3 0-16,-16 17 1 15,-11-4-1-15,-10 5 0 16,-2-1 0-16,-2 2-1 16,5 0 1-16,8-2-1 15,13-5 0-15,15-12 0 16,12 16 0-16,16-13 0 15,9-3 0-15,7 1 0 0,-1 0 0 16,-1 1 1-16,-5 2 0 16,-8 9 1-16,-11 3-1 15,-14 8 1-15,-9 5-1 16,-10 4 1-16,-11 4-1 15,-3 1-1-15,-1-1 1 16,-2-2-2-16,1-2-1 16,4-12-5-16,14 3-11 15,-8-24-10-15,21 0-13 16,0 0-2-16,12-13-1 15,2-8 0-15</inkml:trace>
  <inkml:trace contextRef="#ctx0" brushRef="#br3" timeOffset="174277.426">22713 13749 112 0,'-14'12'43'15,"-5"-18"-1"-15,19 6-5 16,14-16-56-16,-19-7-21 15,18 6-3-15,-8-3-1 16,6 9-1-16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29/10/2014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29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889985"/>
              </p:ext>
            </p:extLst>
          </p:nvPr>
        </p:nvGraphicFramePr>
        <p:xfrm>
          <a:off x="214283" y="762001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question on a circuit with series and parallel bits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analyse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 circuit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our marked tests and go over them to find the “fish-hooks”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test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well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79920" y="318240"/>
              <a:ext cx="7724880" cy="367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8760" y="303120"/>
                <a:ext cx="7750080" cy="36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2320" y="2354040"/>
              <a:ext cx="8730360" cy="3693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9720" y="2338560"/>
                <a:ext cx="8758440" cy="372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479040" y="232920"/>
              <a:ext cx="2966760" cy="3497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65720" y="218160"/>
                <a:ext cx="2992680" cy="352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08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4000" y="310680"/>
              <a:ext cx="7559640" cy="214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960" y="300960"/>
                <a:ext cx="7590240" cy="215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31920" y="2351160"/>
              <a:ext cx="8462880" cy="3360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8240" y="2340360"/>
                <a:ext cx="8484120" cy="338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461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5120" y="263880"/>
              <a:ext cx="8454600" cy="4941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800" y="247680"/>
                <a:ext cx="8476920" cy="496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343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8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9150</TotalTime>
  <Words>259</Words>
  <Application>Microsoft Office PowerPoint</Application>
  <PresentationFormat>On-screen Show (4:3)</PresentationFormat>
  <Paragraphs>48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433</cp:revision>
  <dcterms:created xsi:type="dcterms:W3CDTF">2006-08-16T00:00:00Z</dcterms:created>
  <dcterms:modified xsi:type="dcterms:W3CDTF">2014-10-28T21:16:04Z</dcterms:modified>
</cp:coreProperties>
</file>