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2"/>
  </p:notesMasterIdLst>
  <p:sldIdLst>
    <p:sldId id="256" r:id="rId2"/>
    <p:sldId id="271" r:id="rId3"/>
    <p:sldId id="257" r:id="rId4"/>
    <p:sldId id="506" r:id="rId5"/>
    <p:sldId id="557" r:id="rId6"/>
    <p:sldId id="558" r:id="rId7"/>
    <p:sldId id="559" r:id="rId8"/>
    <p:sldId id="560" r:id="rId9"/>
    <p:sldId id="561" r:id="rId10"/>
    <p:sldId id="562" r:id="rId11"/>
    <p:sldId id="563" r:id="rId12"/>
    <p:sldId id="564" r:id="rId13"/>
    <p:sldId id="565" r:id="rId14"/>
    <p:sldId id="566" r:id="rId15"/>
    <p:sldId id="567" r:id="rId16"/>
    <p:sldId id="568" r:id="rId17"/>
    <p:sldId id="569" r:id="rId18"/>
    <p:sldId id="570" r:id="rId19"/>
    <p:sldId id="571" r:id="rId20"/>
    <p:sldId id="572" r:id="rId21"/>
    <p:sldId id="573" r:id="rId22"/>
    <p:sldId id="574" r:id="rId23"/>
    <p:sldId id="575" r:id="rId24"/>
    <p:sldId id="576" r:id="rId25"/>
    <p:sldId id="577" r:id="rId26"/>
    <p:sldId id="578" r:id="rId27"/>
    <p:sldId id="579" r:id="rId28"/>
    <p:sldId id="580" r:id="rId29"/>
    <p:sldId id="581" r:id="rId30"/>
    <p:sldId id="582" r:id="rId31"/>
    <p:sldId id="583" r:id="rId32"/>
    <p:sldId id="584" r:id="rId33"/>
    <p:sldId id="585" r:id="rId34"/>
    <p:sldId id="586" r:id="rId35"/>
    <p:sldId id="587" r:id="rId36"/>
    <p:sldId id="588" r:id="rId37"/>
    <p:sldId id="589" r:id="rId38"/>
    <p:sldId id="590" r:id="rId39"/>
    <p:sldId id="591" r:id="rId40"/>
    <p:sldId id="592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7" d="100"/>
          <a:sy n="27" d="100"/>
        </p:scale>
        <p:origin x="41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2T22:33:03.268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002060"/>
    </inkml:brush>
    <inkml:context xml:id="ctx1">
      <inkml:inkSource xml:id="inkSrc57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10-12T22:35:56.442"/>
    </inkml:context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720 4253 103 0,'-3'-13'39'16,"3"-4"-1"-16,12 10-6 15,5-14-29-15,13 4-1 16,8-6 0-16,15 2 0 15,8 0-1-15,7 3 0 16,-4 3 1-16,3 7-1 16,-6 5 0-16,-10 10-1 15,-16 15 1-15,-20 11-1 0,-20 9-1 16,-22 9 0-1,-17 11 1-15,-13 6-2 0,-7 5 2 16,-7 0-1-16,-3-2 1 16,8-4 1-16,9-8 0 15,15-7 0-15,10-12 1 16,22-7-1-16,10-15 1 15,20-10-1-15,18-14-1 16,19-10 0-16,13-7 1 16,12-8-1-16,5-3-2 15,0-4-1-15,1 6-5 16,-12-8-29-16,0 13-4 15,-20-3 0-15,-10 9-1 16</inkml:trace>
  <inkml:trace contextRef="#ctx0" brushRef="#br0" timeOffset="615.0613">1617 4189 97 0,'-28'12'39'0,"6"-11"0"16,22-1 0-16,0 0-35 15,36-13-1-15,13-3 0 16,14-1-1-16,6-2 0 16,5 5 0-16,-1-1-1 15,-7 6 0-15,-13 8-1 16,-15 8 1-16,-20 11-1 15,-15 5 0-15,-17 5 0 16,-8 6 0-16,-10-1 0 16,-3 2-1-16,3-3 1 15,4-4-1-15,12-6 1 0,10-5-1 16,16-4 0-16,12-3 0 15,13 2 1-15,4-1 0 16,1 4 0-16,-3 6 1 16,-8 4 0-16,-10 8 0 15,-14 5 0-15,-14 2 0 16,-15 4-1-16,-14 1 2 15,-9 2-2-15,-10-3 1 16,-1-3-2-16,-1-6 0 16,7-4-2-16,0-11-3 15,26 0-23-15,0-20-11 16,26 0-1-16,14-21-1 15,24-5 0-15</inkml:trace>
  <inkml:trace contextRef="#ctx0" brushRef="#br0" timeOffset="1205.1205">3110 4252 79 0,'9'-23'38'0,"-9"23"0"16,-10-17-1-16,10 17-29 15,-21-4-2-15,4 11-1 16,-7 7-2-16,-5 12 0 16,-3 9 0-16,0 12-1 15,-1 6 1-15,4 8-1 16,6 0 0-16,9 4 0 15,10-7 0-15,17-8-2 16,11-13 1-16,15-11-1 16,12-17 1-16,10-15-1 15,5-16 1-15,0-10 0 0,-3-13-1 16,-10-8 1-16,-13-3 0 15,-15-2 0-15,-19 1-1 16,-17 4 0-16,-13 8 0 16,-12 5-1-16,-4 11-1 15,-3 7-1-15,7 14 0 16,1 3-2-16,19 17-3 15,2-6-5-15,29 21-27 16,5-8 1-16,19 12-1 16,9-9 0-16</inkml:trace>
  <inkml:trace contextRef="#ctx0" brushRef="#br0" timeOffset="1434.1425">3711 4490 97 0,'-19'-3'40'0,"-1"5"1"16,-13-6 0-16,7 8-36 15,-6 2 0-15,5 9-2 16,2 7-1-16,7 3 0 16,4 4 0-16,12 3-1 15,9-3-1-15,13-2 0 16,12-8-2-16,13-14-1 15,13-10-2-15,4-20-4 16,23 0-28-16,-8-25-4 16,9-2 1-16,-14-21-2 15</inkml:trace>
  <inkml:trace contextRef="#ctx0" brushRef="#br0" timeOffset="1620.1616">4184 3795 95 0,'-26'30'40'0,"-8"12"-1"16,6 23 0-16,0 7-34 15,8 12 0-15,3 1-3 16,9 3 0-16,9-3-2 16,6-8-3-16,9-3-3 15,-5-22-31-15,13-1-3 16,-4-28-1-16,3-9-1 15</inkml:trace>
  <inkml:trace contextRef="#ctx0" brushRef="#br0" timeOffset="1806.1806">4004 4245 114 0,'0'0'44'16,"0"0"-1"-16,22 2-1 16,15-4-38-16,14-5-2 15,17-4-3-15,7-8-2 16,19 8-15-16,1-21-23 15,15 9-4-15,-8-10 1 16,7 5-2-16</inkml:trace>
  <inkml:trace contextRef="#ctx0" brushRef="#br0" timeOffset="29080.9078">801 6528 79 0,'0'0'37'0,"-1"-10"-2"15,20 2 2-15,7-10-33 16,17 2 1-16,6-6-2 15,9 5 1-15,1-2-1 16,-4 9-1-16,-8 9-1 16,-10 10 0-16,-20 13 0 15,-24 16-2-15,-19 13 2 0,-18 13 0 16,-12 9-1-16,-8 8 1 15,-1 2 0-15,4-1 0 16,9-9-1-16,15-10 2 16,21-13-2-16,19-14 0 15,20-15 0-15,26-18-2 16,22-11-1-16,8-20-5 15,26-4-29-15,1-16 1 16,12 1-1-16,-5-12 0 16</inkml:trace>
  <inkml:trace contextRef="#ctx0" brushRef="#br0" timeOffset="29523.9521">1887 6416 96 0,'-26'-4'37'0,"-10"-5"1"15,5 15-1-15,-4 0-33 16,2 7 0-16,-3 4-2 16,7 8 0-16,1 2-1 15,8 5 1-15,9-1-1 16,8-1 0-16,16-1 0 15,15-5 0-15,14-4 0 16,11-1 0-16,4 0-1 16,4 1 1-16,1 3-1 15,-8 4 1-15,-11 6-1 16,-15 5 0-16,-19 8 0 0,-15 0 0 15,-16 3-1-15,-13-1 1 16,-8-8 0-16,-4-6 0 16,-1-13 0-16,2-14 0 15,9-19 1-15,12-16-1 16,13-19 0-16,14-17 0 15,16-14 0-15,8-7-1 16,11-9 1-16,5 5-1 16,1 13 0-16,-5 7-2 15,-3 26-6-15,-15 4-29 16,1 28-1-16,-21 11 0 15,22-1-1-15</inkml:trace>
  <inkml:trace contextRef="#ctx0" brushRef="#br0" timeOffset="30185.0182">3122 6463 79 0,'-25'-8'36'0,"1"11"0"16,-9-1 0-16,2 20-28 16,-12-3-2-16,9 18 1 15,-6 6-1-15,3 17 0 0,1 1-2 16,7 11 2-16,7-2-3 15,14 0 1-15,12-7-2 16,15-12-1-16,15-16 0 16,16-17-1-16,9-18 1 15,10-16 0-15,2-21 0 16,-2-12-1-16,-1-12 1 15,-15-8-2-15,-11-4 1 16,-18-1-2-16,-16 5 1 16,-17 3-2-16,-16 15 1 15,-10 11-1-15,-8 15 1 16,-4 13-2-16,5 13 0 15,2 6-1-15,20 20-7 16,1-4-24-16,28 9-2 0,8-5 1 16,24 3-2-16</inkml:trace>
  <inkml:trace contextRef="#ctx0" brushRef="#br0" timeOffset="30441.0438">3711 6730 108 0,'-19'3'39'15,"-3"-9"1"-15,3 11-1 16,-2-4-35-16,-2 10 1 16,-3 4-2-16,3 9 0 15,0 3-1-15,5 10 1 16,7 0-2-16,10-1-1 0,11-1 0 15,14-11-1-15,14-9-3 16,14-15-1-16,21-2-8 16,0-26-26-16,20-7-1 15,-4-18-1-15,7 0 0 16</inkml:trace>
  <inkml:trace contextRef="#ctx0" brushRef="#br0" timeOffset="30628.0625">4363 6129 70 0,'-29'13'39'15,"4"29"0"-15,-9 16 0 16,5 25-13-16,-5 2-20 16,4 11-1-16,2 1-4 15,7-1-1-15,8-4-4 0,4-19-7 16,16-4-26-16,1-22 0 15,14-11-2-15,-2-25-1 16</inkml:trace>
  <inkml:trace contextRef="#ctx0" brushRef="#br0" timeOffset="30794.0791">4184 6575 117 0,'-11'-18'40'16,"2"-3"2"-16,9 21-2 15,18-10-36-15,9 4-2 16,14 2-4-16,9-2-3 0,17 9-33 15,-1-10-4-15,12 9 1 16,-3-7-3-16</inkml:trace>
  <inkml:trace contextRef="#ctx0" brushRef="#br0" timeOffset="33811.3808">790 8591 91 0,'-14'-6'37'0,"14"6"0"0,0-27-1 16,17 3-32-16,9-3 0 15,13-1-2-15,10 0 0 16,4 7 0-16,-2 2-1 16,-1 12 1-16,-4 8-1 15,-9 13 0-15,-15 11-1 16,-15 15 0-16,-16 7 0 15,-14 11 1-15,-13 5 0 16,-7 7 0-16,-3 1 1 16,-4-1-2-16,5-6 2 15,5-8-1-15,11-9 1 16,15-6-2-16,12-14 2 15,18-9-2-15,13-14 1 16,19-8-1-16,11-10-1 0,7-8-1 16,15 0-4-16,-6-18-12 15,11 13-22-15,-10-9 0 16,1 11 1-16,-17-3-2 15</inkml:trace>
  <inkml:trace contextRef="#ctx0" brushRef="#br0" timeOffset="34302.4298">2118 8608 77 0,'-2'-34'36'16,"-5"5"0"-16,-15 0 0 16,0 12-29-16,-18 1 0 15,0 14-1-15,-13 8-1 16,1 11 0-16,-7 8-1 15,3 8 0-15,5 1-1 16,8 2-1-16,11-3 0 16,14-3 0-16,15-10 0 15,18-7-1-15,17-12 0 16,16-8 0-16,11-9 0 15,7-4 0-15,1-9 0 16,-1 2 0-16,-9-1 0 16,-9 7-1-16,-15 3 1 15,-11 11 0-15,-22 7-1 0,5 23 0 16,-18 10 1-16,-7 8 0 15,-5 18-1-15,-6 7 0 16,-5 11 1-16,-1 7-1 16,-3 2 0-16,3-5-1 15,5-3-1-15,6-13-3 16,17-3-13-16,0-29-22 15,25-16-2-15,5-24 0 16,22-15-1-16</inkml:trace>
  <inkml:trace contextRef="#ctx0" brushRef="#br0" timeOffset="34900.4897">2913 8691 83 0,'-2'-24'36'16,"-9"-2"-1"-16,3 6 2 16,-13-1-32-16,6 10-1 15,-7 5 0-15,1 13-1 16,-6 10 1-16,-1 14 0 15,-5 7 0-15,2 15 1 16,-1 6-1-16,7 7-1 16,3 1 0-16,13 0 0 15,9-10-1-15,13-4 0 16,13-9-1-16,14-17-1 15,12-17 1-15,0-13 0 16,6-17 0-16,-1-12 0 0,-6-13-1 16,-10-8 0-16,-13-7 0 15,-14 0 1-15,-14 0-2 16,-13 1 0-16,-13 7-1 15,-8 5 0-15,-3 12-1 16,-1 9 0-16,4 12-2 16,6 5-3-16,18 21-15 15,10-12-17-15,8 30 1 16,14-10-1-16,19 9 1 15</inkml:trace>
  <inkml:trace contextRef="#ctx0" brushRef="#br0" timeOffset="35170.5167">3504 8959 115 0,'-8'-11'39'0,"8"11"2"16,-25-21-10-16,9 19-26 15,-6 5-1-15,1 8-1 16,-4 10 0-16,3 10 0 15,-2 7-1-15,5 5 0 16,10 3-1-16,6-3 0 16,14-9 0-16,13-12-1 15,17-13-2-15,15-18-1 16,15-14-1-16,11-25-4 15,23-3-17-15,-8-24-17 16,5-1 0-16,-13-14 0 16,-4 1 1-16</inkml:trace>
  <inkml:trace contextRef="#ctx0" brushRef="#br0" timeOffset="35337.5332">4054 8415 95 0,'-42'78'39'0,"-2"7"2"15,7 16-3-15,3 4-34 16,12-6-2-16,15-2-2 15,1-12-6-15,16-4-29 16,-3-16-4-16,12-12 0 16,-1-23-1-16</inkml:trace>
  <inkml:trace contextRef="#ctx0" brushRef="#br0" timeOffset="35521.5518">3802 8898 118 0,'0'0'44'16,"-3"-21"-1"-16,28 22 0 15,7-16-39-15,21 7-1 16,17-2-3-16,5-9-6 16,19 12-12-16,-6-15-25 15,13 7 0-15,-9-5-2 16,5 1-1-16</inkml:trace>
  <inkml:trace contextRef="#ctx0" brushRef="#br0" timeOffset="40870.0866">748 10984 87 0,'-1'-14'36'0,"18"-1"-1"16,23 7-1-16,12-11-32 15,10 1 0-15,10 1-1 0,0 3 0 16,0 3 1-16,-10 7-1 16,-12 5 0-16,-16 9-1 15,-16 9 1-15,-15 7-1 16,-15 8 0-16,-9 6-2 15,-9 0 2-15,-2 2-2 16,4-5 1-16,3-4-1 16,13-7 2-16,9-10-2 15,16-10 3-15,14-8-1 16,12-2 0-16,7-1-1 15,2 1 1-15,-4 2 0 16,-8 11 0-16,-11 8 0 16,-13 11 0-16,-19 10 0 15,-14 8 2-15,-10 4-1 16,-8 3 0-16,-2-5-1 0,5-6-3 15,4-22-19-15,21-3-13 16,11-17-1-16,22-24-2 16,12-13 1-16</inkml:trace>
  <inkml:trace contextRef="#ctx0" brushRef="#br0" timeOffset="41177.1173">1821 10970 99 0,'-39'-4'37'16,"12"25"3"-16,-21 5-3 15,11 8-36-15,-6 15 2 16,6 8-2-16,8 2 1 16,10 3-2-16,13-5 2 0,13-8-2 15,18-15 2-15,18-16-1 16,14-17 0-16,8-17 0 15,3-16 0-15,3-11 0 16,-9-10 1-16,-5-5 0 16,-20 0-1-16,-17 2 0 15,-21 12-2-15,-21 7 0 16,-16 11-3-16,-14 5 0 15,0 23-22-15,-10-9-14 16,14 14 1-16,3-4-3 16,25 5 3-16</inkml:trace>
  <inkml:trace contextRef="#ctx0" brushRef="#br0" timeOffset="41749.1745">3014 11006 78 0,'-1'-14'40'16,"-7"-2"-2"-16,8 16-1 15,-28-11-29-15,12 16-1 16,-12 1-2-16,1 11 0 15,-8 9-2-15,3 10-1 16,-4 10 0-16,2 9-1 16,3 6 0-16,10 8-1 15,10 0 1-15,10-3-2 16,13-11 2-16,15-10-1 15,15-15 0-15,12-17 0 0,7-18 1 16,10-18-1-16,-4-13 0 16,-3-12 1-16,-6-7-1 15,-15-5 0-15,-14-2 0 16,-18 3 0-16,-13 4-2 15,-18 3 1-15,-7 14-3 16,-8 6 0-16,2 17-7 16,-9 0-24-16,19 21-6 15,1 0 1-15,19 13 0 16</inkml:trace>
  <inkml:trace contextRef="#ctx0" brushRef="#br0" timeOffset="42034.2028">3680 11300 77 0,'-7'-11'40'15,"-8"1"-2"-15,4 10 3 16,-15-6-32-16,6 13-2 15,-9 1-1-15,3 12-2 16,-5 3 0-16,6 8-1 16,3 0-1-16,8 5-1 15,8-4 0-15,12-2-1 16,13-8-2-16,12-13-1 15,19-5-5-15,1-22-30 16,30-3-3-16,1-20 0 16,13-5-2-16</inkml:trace>
  <inkml:trace contextRef="#ctx0" brushRef="#br0" timeOffset="42245.2225">4216 10778 102 0,'-25'12'39'16,"4"21"2"-16,-6 10-3 15,9 16-34-15,-7 9 0 16,6 9-3-16,-1 6-1 16,5 3 0-16,5-2-2 15,4-6-3-15,9-5-2 16,-5-21-32-16,17-8-1 0,-2-26 0 15,10-12-2-15</inkml:trace>
  <inkml:trace contextRef="#ctx0" brushRef="#br0" timeOffset="42417.2409">3976 11115 107 0,'-10'0'42'16,"10"0"1"-16,16 14-1 15,6-7-39-15,27-5-3 16,16-1-2-16,11-4-5 15,24 6-31-15,-11-8-4 16,12 2 0-16,-12-2-3 16</inkml:trace>
  <inkml:trace contextRef="#ctx0" brushRef="#br0" timeOffset="43514.351">879 13074 78 0,'0'0'39'16,"17"-12"-1"-16,13 1 0 15,10-8-34-15,8-3-1 16,7-1-1-16,3 4 0 15,-5 3-1-15,-2 7 0 0,-10 9-1 16,-10 8 0-16,-15 12 0 16,-12 8 1-16,-13 6-1 15,-8 7 1-15,-6 1 0 16,-5 1 1-16,3-3-3 15,-2-8 3-15,11-5-3 16,10-11 2-16,6-16-1 16,31 2 0-16,4-12 0 15,9-4-1-15,8 1 1 16,0 2 0-16,-4 4 1 15,-3 7-1-15,-14 9 0 16,-13 13 2-16,-17 9-2 16,-12 5 0-16,-13 7 1 15,-6 0-1-15,-4 1 0 16,-2-6-1-16,6-5-1 0,7-16-4 15,21-3-30-15,-1-25-4 16,24-6 0-16,1-19-1 16</inkml:trace>
  <inkml:trace contextRef="#ctx0" brushRef="#br0" timeOffset="43710.3706">1806 12971 93 0,'3'12'41'0,"-5"21"1"16,-14-3-3-16,3 15-35 15,-3 8-3-15,2 3 0 0,-1 2-2 16,1-2-1-16,7 1-4 16,-5-16-21-16,18 5-15 15,-5-14 2-15,13-5-2 16,-5-15 1-16</inkml:trace>
  <inkml:trace contextRef="#ctx0" brushRef="#br0" timeOffset="44761.4756">2891 13091 44 0,'0'-14'35'15,"-12"-6"1"-15,1 11 0 0,-13-5-23 16,4 15-1-16,-13-3-5 15,3 12-1-15,-9 6-1 16,2 10-1-16,-6 6-1 16,7 11 0-16,1 4-1 15,6 5 0-15,10 3 0 16,12 1 0-16,14-1-2 15,12-5 1-15,15-8 0 16,17-10-1-16,7-12 0 16,8-14 1-16,5-13-1 15,-2-15 1-15,-4-13-1 16,-3-10 1-16,-13-6 0 15,-13-8 0-15,-13 1-1 16,-17 2 1-16,-14 3-1 0,-15 5-1 16,-9 10 0-16,-13 12-1 15,1 10-1-15,-4 10 0 16,7 14-2-16,4 2-4 15,22 16-28-15,2-4-1 16,22 7 0-16,10-7-1 16</inkml:trace>
  <inkml:trace contextRef="#ctx0" brushRef="#br0" timeOffset="45031.5027">3638 13240 83 0,'-9'-11'41'0,"-11"1"0"15,4 11 0-15,-1-2-36 16,-9 9-1-16,-2 4-1 16,3 13 0-16,-2 4-1 15,6 5 0-15,3 2-1 16,9 2 0-16,6-4-1 15,13-5 0-15,12-7-1 16,10-15 0-16,18-8-3 16,8-19-2-16,27 1-24 15,-1-28-13-15,11-1 3 16,-8-17-2-16</inkml:trace>
  <inkml:trace contextRef="#ctx0" brushRef="#br0" timeOffset="45234.5228">4106 12794 88 0,'-43'24'41'0,"13"25"1"16,-7 0-2-16,17 14-36 16,-2 4-2-16,12 3 1 15,4 1-3-15,6-1 0 16,11-5-4-16,-1-12 0 15,11 2-8-15,-8-24-28 16,13-5 0-16,-9-19-1 16,6-7 0-16</inkml:trace>
  <inkml:trace contextRef="#ctx0" brushRef="#br0" timeOffset="45423.5418">3913 13165 101 0,'-13'-11'42'15,"26"12"1"-15,5-7-1 16,29 6-37-16,0-3-3 15,15-4 0-15,6 1-3 16,3-3-3-16,13 10-14 16,-18-14-23-16,6 11-3 15,-14-7 0-15,0 8-1 16</inkml:trace>
  <inkml:trace contextRef="#ctx0" brushRef="#br0" timeOffset="66124.6118">952 14753 57 0,'0'0'39'16,"10"-24"-1"-16,17 10 0 16,3-10-32-16,12 0-1 15,5-4-1-15,9 4-2 16,1-1-1-16,-4 7 0 15,-4 7-1-15,-8 8 0 16,-9 10-1-16,-14 12 0 16,-13 11 0-16,-12 7 2 15,-9 5-1-15,-9 2-1 16,-3 1 0-16,1-7 0 15,2-4 1-15,8-9-1 16,9-9 1-16,8-16-3 16,17 4 3-16,8-14 0 15,8-1-1-15,8-1 3 16,-3 3-2-16,-1 5 1 0,-6 5-1 15,-8 9 1-15,-12 11 0 16,-12 7 0-16,-11 8 0 16,-11 2-2-16,-4 4 2 15,-5-1 0-15,-3-1 0 16,3-8 0-16,3-3-2 15,6-12-1-15,6-2-3 16,6-21-17-16,11 6-16 16,8-16-2-16,14 1 0 15,1-16 0-15</inkml:trace>
  <inkml:trace contextRef="#ctx0" brushRef="#br0" timeOffset="66807.6801">2181 14673 59 0,'0'-16'40'0,"0"16"-1"16,0 0-2-16,0 0-32 0,-16 27-3 15,2 2 0-15,-4 10-1 16,0 8-2-16,-6 8 2 16,2 2-2-16,1-1 1 15,1-4 0-15,4-10 0 16,7-6 0-16,2-15 1 15,7-21-1-15,10-4 0 16,3-19 0-16,5-13 0 16,2-6 0-16,1-9 1 15,2-4 1-15,-3-4 0 16,-1 6 0-16,-2 6 0 15,-3 6 1-15,-4 11-2 16,0 11 2-16,-10 19-3 16,14 1 0-16,-7 18 0 15,0 13 1-15,2 7-2 0,4 8 0 16,1 7 1-16,5 3-1 15,1-3 0-15,5-6 1 16,4-5 0-16,4-11-1 16,1-9 2-16,3-13 0 15,-1-15 0-15,3-13 0 16,-5-11 0-16,-5-9 0 15,-6-11 0-15,-7-2 1 16,-5-3 0-16,-8 2 0 16,-6 3-2-16,-7 5 1 15,1 12-2-15,-4 5 0 16,4 15-2-16,9 12-3 15,0 0-13-15,0 0-21 16,9 28-1-16,6-14 1 0,13 10-1 16</inkml:trace>
  <inkml:trace contextRef="#ctx0" brushRef="#br0" timeOffset="67446.7424">2930 14840 55 0,'0'0'39'0,"-15"-4"1"15,3 6 1-15,-14-7-34 16,8 5-2-16,-4 0 0 15,3 6-2-15,-1 5 0 16,5 9 0-16,1 8-1 16,6 3-2-16,4 4 1 15,8 3 0-15,4 1 0 16,7-5-1-16,7-5 0 0,7-9 0 15,4-9 0-15,2-12 0 16,2-11-1-16,-1-11 1 16,-7-7 0-16,-5-4 0 15,-9-7 0-15,-8-1 0 16,-14-1 1-16,-8 4 1 15,-8 8 0-15,-6 6-1 16,-4 9 0-16,0 7 1 16,5 6-2-16,7 5 2 15,8 5-4-15,13-7 1 16,6 17-1-16,17-10 1 15,10-2 1-15,7-2-2 16,7-1 3-16,4-2-3 0,-5 0 3 16,-1 3 0-16,-7 0-1 15,-6 3 1-15,-12 2-1 16,-3 5 1-16,-7 4-1 15,-8 6 0-15,-4 2 1 16,0 7-1-16,-4 1 0 16,4 3 0-16,-3-4 0 15,3-1 0-15,-1-5 1 16,7-7-1-16,2-6 0 15,-6-13 1-15,23-4-1 16,-6-13 1-16,1-5-1 16,1-9 0-16,2-2 1 15,-3-7-2-15,-1 1 1 16,-4-3-2-16,3 6-1 0,-6 1 0 15,7 12-9-15,-13-14-13 16,24 21-15-16,-14-2-1 16,8 7-2-16,-1 0 2 15</inkml:trace>
  <inkml:trace contextRef="#ctx0" brushRef="#br0" timeOffset="68536.853">717 15784 27 0,'0'0'34'16,"10"-22"2"-16,-10 22-1 15,2-15-23-15,-2 15-2 16,0 0-4-16,10 12-2 16,-11-1-1-16,-1 10 1 15,-3 6-2-15,0 7 0 16,-4 7-1-16,-2 7 1 15,-4 3-1-15,0 7 0 0,-6 1 2 16,4-3 0-16,0-5 0 16,5-9-2-16,3-7 2 15,9-9-3-15,3-13 0 16,10-13-1-16,10-10-3 15,1-12-2-15,15 3-6 16,-8-15-25-16,19 7-1 16,-9-7-1-16,9 11 2 15</inkml:trace>
  <inkml:trace contextRef="#ctx0" brushRef="#br0" timeOffset="68969.8961">1153 16024 31 0,'-10'-17'35'0,"1"13"2"15,-16-4-1-15,7 20-22 16,-20-9-5-16,8 15-3 15,-8 1-1-15,5 10-1 16,0-1-2-16,8 5 0 16,5-1-1-16,8 0 1 15,10-7-1-15,13-3 0 16,5-13 0-16,9-1 0 15,8-12 0-15,4-9 0 16,1-6 1-16,-2-1-1 0,2-6-1 16,-8 3 1-16,-4 5-1 15,-9-4 1-15,-4 10-1 16,-13 12 0-16,9-10 0 15,-9 10 0-15,-5 14-1 16,-2 3 1-16,-1 8-1 16,1 1-1-16,3 4-1 15,-1-4-2-15,11 7-6 16,-6-18-28-16,23 1 1 15,-2-25-3-15,16-3 2 16</inkml:trace>
  <inkml:trace contextRef="#ctx0" brushRef="#br0" timeOffset="69287.9281">1523 15912 41 0,'-37'10'37'0,"3"8"0"15,-4-4 1-15,11 11-31 16,2-9-2-16,11 0 0 15,8-3-3-15,9-2 0 16,8-7-1-16,10-3 0 16,6-4-1-16,5-1 1 15,3-1-1-15,-5 1 1 16,0 2 0-16,-6 4 0 15,-6 4-1-15,-8 4 1 16,-9 8 0-16,-8 3-1 16,-4 4 0-16,-2 5-1 15,-3 2-1-15,2-4-1 0,5 2-3 16,-5-23-18-16,22 8-13 15,-8-15-2-15,27-15 2 16</inkml:trace>
  <inkml:trace contextRef="#ctx0" brushRef="#br0" timeOffset="69474.9457">1891 15631 34 0,'0'0'37'0,"-15"-12"2"15,6 34-2-15,-13 7-17 16,7 20-14-16,-6 6-4 15,3 7-2-15,5 4-1 0,-1-7-7 16,16 3-28-16,-6-15-1 16,12-3-1-16,-5-19 0 15</inkml:trace>
  <inkml:trace contextRef="#ctx0" brushRef="#br0" timeOffset="69640.9619">1767 15966 66 0,'-23'-16'41'0,"23"16"-2"15,-18-15 0-15,18 15-37 16,23-13-3-16,2-12-22 16,24 17-16-16,4-14-3 15,23 6 1-15,4-12 0 0</inkml:trace>
  <inkml:trace contextRef="#ctx0" brushRef="#br0" timeOffset="70038.0031">2400 15682 43 0,'1'-15'39'0,"-1"15"-1"16,10-5 1-16,3 11-33 16,-12 5-1-16,3 10-1 15,-5 8-2-15,-2 9-1 16,-4 9 0-16,-1 7 0 15,-1 5-1-15,-5 0-1 16,5 3-3-16,-2-12-3 16,23 5-30-16,-10-26-1 15,19 5-2-15,-1-28 1 16</inkml:trace>
  <inkml:trace contextRef="#ctx0" brushRef="#br0" timeOffset="70393.0386">2564 16053 49 0,'-23'10'40'16,"12"10"-2"-16,-2-12 0 16,13-8-32-16,13 10-3 15,10-11 0-15,5-5-2 16,5-4 1-16,9-3-1 15,0-2 0-15,-4 0-1 16,-2 2 1-16,-10-1 0 0,-4 1-1 16,-11-1 2-16,-7 4-2 15,-4 10 2-15,-18-17-1 16,3 10 1-16,-4 2-2 15,-2 2 1-15,2 6-1 16,-2 6 0-16,2 5 1 16,4 9-2-16,1 5 1 15,6 3-1-15,3 0 0 16,9 4-4-16,-2-8-3 15,26 9-29-15,-7-20-3 16,17 2-1-16,-1-17 0 16</inkml:trace>
  <inkml:trace contextRef="#ctx0" brushRef="#br0" timeOffset="70708.0701">3076 15949 34 0,'-33'13'36'0,"-8"-7"2"15,16 11-3-15,-3-7-29 16,14 4-1-16,14-14 0 16,-5 19-1-16,5-19-1 15,27 9 1-15,-5-6-2 16,5 2 0-16,-3 1 0 15,3 1 0-15,-8 3-1 16,-4 5 0-16,-6 5 0 16,-8 6-1-16,-8 1 0 15,-6 3 0-15,-3 1 0 0,-3-5-1 16,4-2-2-16,1-9-1 15,13 5-17-15,-2-31-17 16,19 5-1-16,-1-20 0 16</inkml:trace>
  <inkml:trace contextRef="#ctx0" brushRef="#br0" timeOffset="71060.1053">3454 15897 41 0,'0'0'39'16,"-22"-3"1"-16,12 9-2 15,-14-3-25-15,8 6-9 16,-6 3 0-16,1 2-2 0,-1 1 0 16,5 2 0-16,4-1-1 15,4 0 0-15,9-4 0 16,0-12 0-16,21 11-1 15,0-10 0-15,4-2 0 16,-1 1 0-16,2 1 0 16,-4 3 0-16,-5 3 0 15,-6 6 1-15,-7 6-1 16,-5 2 0-16,-7 3 0 15,-3 4 0-15,-2-3 0 16,0-1-1-16,0-4-2 16,2-10-2-16,11 11-15 15,0-21-19-15,0 0-1 16,6-22-1-16,12 12 1 15</inkml:trace>
  <inkml:trace contextRef="#ctx0" brushRef="#br0" timeOffset="71744.1737">3751 15980 48 0,'-11'-24'39'0,"11"24"0"15,-22-26-4-15,9 19-28 16,-5 0 0-16,-1 9-4 15,0 5 0-15,-1 9 0 16,-2 5-1-16,6 8-1 16,-2 5 0-16,9 2 0 15,3 3-1-15,5 3 1 0,6-5-1 16,5-3 0-16,8-7 0 15,-1-9 0-15,7-10-1 16,-1-10 0-16,4-10 0 16,-3-8 0-16,0-9 0 15,-2-5-1-15,-7-4 2 16,-4 0-1-16,-5 3 1 15,-4 3 0-15,-6 4 1 16,-3 5 0-16,-4 4 0 16,3 8 0-16,8 11 0 15,-11-10-1-15,11 10 1 16,0 0 0-16,14 5 0 15,2-3-1-15,2 1 1 16,7-1 0-16,-1 0 0 0,1 3 0 16,-3 3 1-16,-1 2-1 15,-8 6 0-15,-7 6 0 16,-6 3-1-16,-6 2 1 15,-3 4-1-15,-5 2 0 16,1-8 0-16,2 2 0 16,1-11 0-16,10-16 0 15,-1 11-1-15,1-11 1 16,24-22 0-16,-3-1 1 15,4 0-1-15,4-7 1 16,1 7 0-16,0-1 0 16,-4 7 0-16,-4 6 0 15,-3 9 0-15,-5 4-1 0,-4 10 0 16,-4 3 0-16,-2 5-2 15,-3 1 0-15,3 5-5 16,-7-9-6-16,18 18-14 16,-15-35-12-16,16 24-4 15,3-22 0-15</inkml:trace>
  <inkml:trace contextRef="#ctx0" brushRef="#br0" timeOffset="71879.1872">4484 16249 69 0,'6'18'46'0,"-18"-16"-4"16,12-2 1-16,-28 1-45 15,18-22-9-15,10 21-17 16,2-31-16-16,11 9-2 16,-2-5-1-16</inkml:trace>
  <inkml:trace contextRef="#ctx0" brushRef="#br1" timeOffset="79229.9221">3878 14686 28 0,'0'0'35'15,"-8"-15"0"-15,8 15 0 16,0 0-21-16,0 0-5 16,-12-5-2-16,12 16-2 15,-7 3-1-15,3 10-3 16,-7 7-1-16,1 11 0 15,-4 6 0-15,-2 11 0 16,-3-1 0-16,2 1 1 16,-1-7 0-16,6-6 0 15,2-13 0-15,5-10 0 16,5-23-1-16,0 0 1 15,17-25-1-15,-3-11 0 16,3-10 0-16,3-7 0 16,1-6 2-16,-3-1 1 0,0 0-1 15,-4 5 0-15,-5 6 0 16,-2 12 1-16,-2 9-1 15,-4 8 1-15,-1 20-2 16,0 0 0-16,0 0 0 16,-6 16 0-16,9 4-2 15,3 3 2-15,1 0-2 16,9 0-1-16,3-7 1 15,5-3 1-15,5-9 1 16,4-7-1-16,1-6 2 16,0-6-1-16,-3-4 1 15,-2 0 1-15,-3 1-1 16,-7 1-1-16,-4 7-1 0,-3 6 1 15,-12 4 0-15,10 24 0 16,-8 2-3-16,-4 12 1 16,-1 8 0-16,1 9-1 15,-4 5 1-15,0 1-1 16,1-7 0-16,1-8 0 15,3-7-1-15,1-17-2 16,11-7-12-16,-8-34-23 16,17-6-1-16,-1-21-2 15,8-3 1-15</inkml:trace>
  <inkml:trace contextRef="#ctx0" brushRef="#br1" timeOffset="91833.1824">4205 13509 54 0,'5'24'36'16,"-9"-2"0"-16,-1 16-2 16,-6 4-30-16,3 10-1 15,-2 1 1-15,3 6-2 16,-2-4-1-16,4 1 0 15,3-7-4-15,0-11-5 16,10 0-10-16,-5-18-17 16,10-8-2-16,-13-12 0 0,22-9 3 15</inkml:trace>
  <inkml:trace contextRef="#ctx0" brushRef="#br1" timeOffset="92058.2049">4252 13507 68 0,'0'0'39'16,"0"0"-2"-16,16-15 2 15,10 1-35-15,3-4-1 16,9-1-1-16,4-1-1 15,1 0-2-15,-1 11-9 0,-10-5-27 16,0 11 0-16,-13 3-2 16,-7 8 1-16</inkml:trace>
  <inkml:trace contextRef="#ctx0" brushRef="#br1" timeOffset="92231.2221">4186 13789 77 0,'0'18'39'15,"0"-18"0"-15,31-7 0 16,-3-13-37-16,13-12-5 16,20 1-33-16,-5-12-1 15,3 4-2-15,-5-6 0 16</inkml:trace>
  <inkml:trace contextRef="#ctx0" brushRef="#br1" timeOffset="93026.3017">4078 11612 47 0,'0'0'32'0,"14"-6"3"16,-14 6-9-16,0 0-12 15,0 0-2-15,0 0-1 16,0 0-4-16,14 12 0 16,-14-12-3-16,6 16 0 15,-3-4-1-15,2 5 0 16,-4 4-2-16,-1 8 1 15,3 3-1-15,-7 5-2 16,4-2 1-16,-1 1-3 16,4 0-1-16,-3-14-9 15,13 2-25-15,-13-24-1 16,29 5-1-16,-14-21 3 15</inkml:trace>
  <inkml:trace contextRef="#ctx0" brushRef="#br1" timeOffset="93237.3228">4020 11677 85 0,'-17'6'39'0,"2"-13"-1"15,15 7 1-15,19-15-35 16,4 1-2-16,7-5 0 15,5-3-2-15,7 1-2 16,3-9-7-16,7 9-29 16,-9-5 0-16,3 8-1 15,-11-4 0-15</inkml:trace>
  <inkml:trace contextRef="#ctx0" brushRef="#br1" timeOffset="93680.3671">4428 11353 67 0,'0'0'38'16,"1"-13"0"-16,-1 13 2 15,0 0-27-15,3 21-6 16,-8-4-2-16,2 11-1 15,-3 4 0-15,0 7-1 16,-3 5 0-16,0 3 0 16,0 1-2-16,2-3 2 0,0-5-2 15,5-7 1-15,1-7-2 16,4-7 1-16,6-7 0 15,0-10 0-15,5-5-1 16,1-6-1-16,0-4 1 16,5-3-1-16,-4 0 1 15,-1-1 0-15,-1 2 0 16,-1 4-1-16,-13 11 2 15,18-9-1-15,-18 9 1 16,10 10 1-16,-4 2-2 16,0 0 2-16,1 4-2 15,0-3 0-15,2 3-2 16,-1-5-2-16,7 5-9 0,-15-16-28 15,29 7-1-15,-16-12-2 16,8 2 2-16</inkml:trace>
  <inkml:trace contextRef="#ctx0" brushRef="#br1" timeOffset="95107.5098">4090 9098 73 0,'2'-11'35'16,"-2"11"-1"-16,0 0-4 15,6 19-20-15,-13-2-2 16,7 14-2-16,-8 3-1 15,6 9 0-15,-5 4-2 16,6 4 0-16,-3-6-1 16,6-2 1-16,3-9-1 15,6-7 0-15,7-18-1 16,2-10 0-16,6-12 0 15,2-9 0-15,0-9 1 16,0-5-2-16,-3-3 1 16,-2 1-1-16,-6 3 1 15,-1 4-1-15,-7 8 0 16,-2 6 0-16,-7 17 1 0,0 0-1 15,0 0 0-15,7 22 0 16,-7 4 0-16,1 6 0 16,2 6 0-16,3 0 0 15,1 0 0-15,5-1 1 16,2-9-1-16,3-6 1 15,2-10 0-15,1-10 0 16,2-11 0-16,-4-8 0 16,-3-12 0-16,1-6 1 15,-3-6-1-15,-6-3-1 16,-1-3 0-16,-5-2-1 15,-1 7-3-15,-3-1-2 0,7 19-12 16,-7-6-21-16,10 15-1 16,-7-1 0-16,0 16-2 15</inkml:trace>
  <inkml:trace contextRef="#ctx0" brushRef="#br1" timeOffset="97954.7944">4182 7124 74 0,'0'0'36'16,"-4"-16"-2"-16,4 16 1 16,0 0-25-16,0 0-2 15,0 0-2-15,0 0-1 16,-3 21-1-16,5 8-1 15,-4 5-1-15,-1 9-1 16,-3 5 0-16,1 6-1 16,-1 0-1-16,0-5-1 15,5-3-3-15,-4-20-9 16,15-3-23-16,-10-23 1 0,22-1-2 15,-7-21-1-15</inkml:trace>
  <inkml:trace contextRef="#ctx0" brushRef="#br1" timeOffset="98159.815">4030 7094 108 0,'-30'5'40'0,"0"-4"1"15,18 7-2-15,12-8-33 16,9-10-2-16,21-4-1 15,13-4-1-15,14-3-2 16,4-6-1-16,10 6-4 16,-6-9-31-16,7 16-5 0,-14-3 1 15,-2 15-2-15</inkml:trace>
  <inkml:trace contextRef="#ctx0" brushRef="#br1" timeOffset="172543.2526">4173 4863 67 0,'4'-19'36'0,"-4"19"1"16,7-22-2-16,-7 22-27 16,0 0-2-16,0 0-1 15,-15 27-1-15,4 3-1 16,-1 3-1-16,-2 8 0 15,1 1 1-15,1 5-2 16,4-6 1-16,1-2-2 16,6-3 0-16,2-7-2 15,5 0-1-15,-2-13-6 16,14 2-28-16,-18-18 0 15,22 18 0-15,-22-18-2 16</inkml:trace>
  <inkml:trace contextRef="#ctx0" brushRef="#br1" timeOffset="172792.2775">3885 4934 88 0,'-16'5'39'0,"-2"-10"-1"15,18 5-1-15,0 0-33 16,17-9-1-16,7-5 0 16,11-2-2-16,8-3 1 15,4-5-3-15,9 0 0 16,-1-3-2-16,3 9-5 0,-10-6-30 15,8 9 0-15,-14-2-1 16,1 8-1-16</inkml:trace>
  <inkml:trace contextRef="#ctx0" brushRef="#br1">4513 4595 64 0,'0'0'37'0,"0"0"-1"16,0 0 2-16,-13 19-21 15,8-1-13-15,0 3-1 16,1 10 0-16,-2 4-1 16,1 10 0-16,0 3 0 15,-2 5-1-15,-1 0 2 16,1 3-2-16,0-5 2 15,2-4-2-15,1-7 1 16,1-8-1-16,6-9 1 16,-1-8-2-16,-2-15 1 15,16 4-1-15,-4-14-1 16,2-5 3-16,3-5-3 15,-1-3 2-15,2-3-2 16,1 1 1-16,-2 3-1 0,-1 4 2 16,-2 3-1-16,0 5 0 15,-5 9 1-15,3 7-1 16,-3 4 1-16,0 5 0 15,0 5 1-15,-1 4-2 16,-1 3 2-16,1 0-2 16,-2 1 1-16,0-3-3 15,1 0-2-15,-7-25-23 16,14 25-13-16,-14-25 0 15,21-7-3-15,-8-17 2 16</inkml:trace>
  <inkml:trace contextRef="#ctx1" brushRef="#br1">8940 9829 0</inkml:trace>
  <inkml:trace contextRef="#ctx0" brushRef="#br2" timeOffset="276790.6763">5038 4640 61 0,'0'0'34'15,"1"-22"0"-15,-1 22 0 16,2-20-29-16,-2 20 2 16,5-13-1-16,-5 13-1 15,0 0 1-15,0 0-2 16,0 0 1-16,0 0-2 15,0 0 1-15,-5 20-2 16,-1-1 1-16,2 11-1 16,-2 10-2-16,2 9 1 15,4 3 0-15,4 2-1 16,4-1 0-16,9-3 0 0,6-15 0 15,6-15 0-15,7-18 1 16,4-19-1-16,3-19 1 16,4-12 0-16,-1-13 0 15,-3-5 0-15,-7-2 0 16,-3 2-1-16,-8 11 1 15,-7 6-1-15,-8 16 0 16,-9 13 0-16,-1 20 0 16,-13 13 0-16,4 17-1 15,-5 13 1-15,5 11 0 16,1 7 0-16,4 0 0 15,8 0 0-15,9-9 0 16,10-10 1-16,8-16-1 0,7-12 1 16,4-20 1-16,4-13-1 15,-2-14 1-15,-2-8-1 16,-8-12 1-16,-9-3-1 15,-8-4 0-15,-7 3-1 16,-7 3 0-16,-5 6-2 16,-4 10 0-16,-1 4-1 15,5 19-3-15,-3 2-6 16,14 22-26-16,-9-9-2 15,17 36 0-15,-6-11 0 16</inkml:trace>
  <inkml:trace contextRef="#ctx0" brushRef="#br2" timeOffset="277222.7195">6131 4741 83 0,'-25'-12'39'16,"4"13"-1"-16,-13-5-1 15,6 16-31-15,-5 2 0 16,10 11-2-16,-2 7-1 16,10 5 1-16,-1-1-2 15,13 1-1-15,3-3 0 16,10-7 0-16,7-8 0 15,4-11 1-15,7-11-2 16,4-11 1-16,3-8 0 16,-2-6 0-16,-3-8 0 15,1-1-1-15,-10-2 1 0,-3 5-1 16,-7 6 0-16,-5 8 0 15,-8 9 0-15,2 11 0 16,-17 15 0-16,3 7-1 16,1 10 1-16,-2 3-1 15,6 4 0-15,1-3 0 16,10-1-2-16,8-9 0 15,9-7-1-15,6-13-3 16,11-1-3-16,-6-24-20 16,13 10-8-16,-10-15 0 15,5 3 0-15</inkml:trace>
  <inkml:trace contextRef="#ctx0" brushRef="#br2" timeOffset="277473.7446">6457 4801 72 0,'0'0'36'0,"-4"-12"-1"16,4 12 1-16,-10 14-26 15,11 8-3-15,-5-1-2 16,8 10-2-16,-3 0 0 15,5 7 1-15,1-4-1 16,2 1-1-16,4-7 1 16,1-9-1-16,2-8 0 15,4-11 1-15,-2-13-2 16,5-8 0-16,-4-10 0 15,4-7 0-15,-8-7-2 16,-1-3-1-16,-7 3-1 16,-7 1-2-16,2 12-5 15,-16-6-26-15,13 20-4 16,-10 1 0-16,11 17 1 15</inkml:trace>
  <inkml:trace contextRef="#ctx0" brushRef="#br2" timeOffset="277848.7821">6794 4848 93 0,'0'0'39'0,"-7"17"1"15,7-17-1-15,10 4-34 16,8-12-1-16,11-2-1 15,6-4-1-15,11-2-1 16,5-4 0-16,2-4 0 0,-1 3 0 16,-4-1-1-1,-9 1 1-15,-9 5 0 0,-11 2-1 16,-19 14 1-16,2-14-1 15,-15 14 0-15,-8 5 0 16,-8 10 0-16,-3 5-1 16,-3 7 1-16,-2 10-1 15,3 2 1-15,5 6-1 16,9-2 1-16,9-2-1 15,11-6-1-15,14-9 0 16,15-12-3-16,21-3-9 16,-5-25-25-16,23-4 0 15,-3-16 0-15,13-5-2 16</inkml:trace>
  <inkml:trace contextRef="#ctx0" brushRef="#br2" timeOffset="278119.8092">7539 4610 102 0,'-42'22'40'0,"12"14"0"15,-5-10-1-15,14 8-35 16,12-8-1-16,14-4-1 16,8-8 0-16,13-3-1 15,10-8 0-15,2-1-1 16,0-5 1-16,-4 4 0 15,-6 5 0-15,-10 6 0 16,-13 7-1-16,-12 7 1 16,-9 7-1-16,-10-1-1 15,-4 7-1-15,-7-6-3 0,9 8-10 16,-11-18-25-16,16 6-2 15,-5-18 0-15,12 3 0 16</inkml:trace>
  <inkml:trace contextRef="#ctx0" brushRef="#br2" timeOffset="278758.8731">5070 6882 67 0,'0'0'38'0,"0"-21"-1"16,0 21 1-16,-3-12-12 15,3 12-21-15,-6 15-1 16,2 3-1-16,2 9 0 16,-2 7-1-16,3 6-1 15,0 8 0-15,2 1-1 0,3 2 0 16,4-3-4-16,-2-8-4 15,15-3-27-15,-8-19-4 16,9-5 2-16,-5-16-2 16</inkml:trace>
  <inkml:trace contextRef="#ctx0" brushRef="#br2" timeOffset="278958.8931">5068 6838 103 0,'-4'-19'37'0,"19"8"1"15,4-4-1-15,12 4-33 0,3-7-1 16,7-1-3-16,8 1-2 16,-1-7-9-16,4 14-26 15,-14-1 0-15,-2 12-1 16,-17 3-1-16</inkml:trace>
  <inkml:trace contextRef="#ctx0" brushRef="#br2" timeOffset="279142.9115">5133 7093 105 0,'-19'14'38'16,"19"-1"1"-16,0-13-1 16,26-12-34-16,2-6-1 15,14-3-2-15,7-3-1 0,6-3-1 16,5 5-5-16,-13 0-30 15,4 12-3-15,-17 1 1 16,-9 17-2-16</inkml:trace>
  <inkml:trace contextRef="#ctx0" brushRef="#br2" timeOffset="279329.9302">5157 7347 102 0,'0'0'38'0,"36"-12"2"16,-3-11-3-16,21-7-34 15,5-6 0-15,9-5-2 16,5-2-4-16,-2-9-21 0,1 8-13 16,-10-5-1-16,0 3-2 15,-17-4 2-15</inkml:trace>
  <inkml:trace contextRef="#ctx0" brushRef="#br2" timeOffset="279531.9504">5792 6537 100 0,'-12'23'39'0,"-4"7"0"16,5 18 1-16,2 5-35 16,1 10 0-16,1 8-3 15,3 4 0-15,4 5-3 16,1-6-3-16,13 7-13 15,-9-20-22-15,14-7-1 0,-2-16 0 16,12-14-1-16</inkml:trace>
  <inkml:trace contextRef="#ctx0" brushRef="#br2" timeOffset="279899.9872">5938 7050 99 0,'-12'12'40'0,"12"6"1"15,0-18-2-15,17 10-29 16,3-12-6-16,13-2 0 16,4-8-2-16,3-2 1 15,0-6-1-15,0-2-1 0,-5 1 0 16,-7-1 0-16,-12-1 0 15,-8 3-1-15,-11 2 1 16,-8 4-1-16,-5 7 1 16,-8 4-2-16,-4 10 1 15,-4 8 0-15,-1 12 0 16,-1 9 0-16,3 8 0 15,4 4-1-15,10 1 0 16,9-3-1-16,14-3 0 16,17-16-3-16,19-5-4 15,7-25-21-15,24-2-10 16,1-18-1-16,13-5 1 15,-4-15 0-15</inkml:trace>
  <inkml:trace contextRef="#ctx0" brushRef="#br2" timeOffset="280074.0046">6713 6873 90 0,'-28'4'38'0,"-3"24"0"15,-17 4 2-15,5 19-23 16,-9 6-13-16,5 8-3 16,0 1 1-16,8-3-3 15,9-4 0-15,8-13-4 16,18-9-3-16,-2-23-29 15,23-8-2-15,0-26 1 16,12-6-1-16</inkml:trace>
  <inkml:trace contextRef="#ctx0" brushRef="#br2" timeOffset="280224.0196">6464 7076 103 0,'-2'-27'41'15,"-10"4"0"-15,12 23 0 0,-12-9-30 16,17 20-4-16,5 3-3 16,13 2-2-16,12 4-3 15,7-4-3-15,13 10-11 16,-2-16-24-16,13 5-4 15,-5-8 1-15,0 0-2 16</inkml:trace>
  <inkml:trace contextRef="#ctx0" brushRef="#br2" timeOffset="281260.1232">5024 9081 83 0,'0'-20'37'16,"3"10"-1"-16,-5-1 1 0,2 11-30 15,0 0-3-15,1 10 0 16,-6 11-1-16,1 12-1 16,-2 11 0-16,-1 9-1 15,-2 6-1-15,2 4 0 16,-1 1-1-16,2-9-3 15,8 3-6-15,-4-21-26 16,15-6-1-16,-4-21 0 16,13-9-1-16</inkml:trace>
  <inkml:trace contextRef="#ctx0" brushRef="#br2" timeOffset="281449.1406">5089 9041 99 0,'0'0'38'0,"-19"-7"1"15,19 7-1-15,19-6-34 16,4-3-3-16,9-2-1 16,5-4-6-16,13 8-30 15,-12-1-2-15,3 11-1 16,-17 0-1-16</inkml:trace>
  <inkml:trace contextRef="#ctx0" brushRef="#br2" timeOffset="281651.1616">5049 9411 96 0,'20'1'39'16,"1"-22"1"-16,17-3-1 15,-1-14-35-15,14 1-2 16,1-2-1-16,4-3-4 15,0 19-8-15,-13-8-28 16,-4 20 1-16,-26 3 0 16,-13 8-1-16</inkml:trace>
  <inkml:trace contextRef="#ctx0" brushRef="#br2" timeOffset="281817.1786">5098 9512 91 0,'0'0'36'0,"0"0"1"0,26-8 0 16,14-8-32-16,6-18-3 15,9-8-4-15,13 3-12 16,-5-14-23-16,6 2 1 16,-8-8-2-16,2 6 1 15</inkml:trace>
  <inkml:trace contextRef="#ctx0" brushRef="#br2" timeOffset="282018.199">5718 8754 90 0,'-9'23'40'0,"-8"3"0"15,8 20-2-15,-12 2-31 16,6 15-2-16,-1 8-2 16,2 9-1-16,1 3-2 0,5-6-2 15,8 4-1-15,2-18-7 16,13 1-27-16,2-21-1 15,13-12-1-15,-1-23-2 16</inkml:trace>
  <inkml:trace contextRef="#ctx0" brushRef="#br2" timeOffset="282372.2344">5853 9269 97 0,'-7'17'40'15,"0"-6"0"-15,12 9 0 0,-1-2-35 16,16-7-1-1,7-6 0-15,6-2-1 0,6-6 0 16,0-3-1-16,-2-5 0 16,-2-3-1-16,-7-6 0 15,-8-3-1-15,-11 2 1 16,-9-1-2-16,-11 4 1 15,-7 1 0-15,-4 6 0 16,-5 7-1-16,-1 9 1 16,-1 10-1-16,4 10 1 15,3 7 0-15,4 7 1 16,7 1-1-16,8 2 0 15,10-5-1-15,13-7-1 16,13-13-2-16,19-8-5 16,0-25-28-16,20-2-4 15,-1-24 0-15,12 2-1 0</inkml:trace>
  <inkml:trace contextRef="#ctx0" brushRef="#br2" timeOffset="282680.2652">6582 9105 106 0,'-33'41'40'16,"-11"2"1"-16,6 16-1 15,0-3-37-15,2 2 0 16,5-1-1-16,9-4-2 16,11-10-1-16,8-17-2 15,11-7-3-15,-8-19-4 16,33-8-4-16,-20-21 0 15,11 3 3-15,-11-9 6 0,-2-5 2 16,-4 6 5-16,-6-2 3 16,1 16 5-16,-11-6 4 15,9 26 1-15,0-10-4 16,0 10-4-16,17 13-2 15,3 1-3-15,4 1-3 16,5-4-8-16,13 12-29 16,-7-10-3-16,5 12-1 15,-9-7-1-15</inkml:trace>
  <inkml:trace contextRef="#ctx0" brushRef="#br2" timeOffset="283243.3215">5049 11119 62 0,'11'-19'39'16,"-11"19"1"-16,3-11-1 16,-3 11-19-16,0 11-15 15,-1 8-2-15,-6 11 0 16,1 10-3-16,-2 10 2 15,1 5-3-15,0 5 2 0,3 1-2 16,4-1 0-16,2-12-4 16,14 2-9-16,-2-26-24 15,11-2 1-15,-3-22-3 16,10-4 1-16</inkml:trace>
  <inkml:trace contextRef="#ctx0" brushRef="#br2" timeOffset="283439.3406">5101 11164 94 0,'0'0'39'16,"-3"-12"2"-16,17 11-3 15,4-8-36-15,15-3-1 0,8 2-2 16,6-4-3-16,12 9-9 15,-7-4-26-15,7 8 0 16,-14-1-1-16,-3 10 0 16</inkml:trace>
  <inkml:trace contextRef="#ctx0" brushRef="#br2" timeOffset="283634.3606">5164 11447 85 0,'-14'6'39'16,"14"-6"0"-16,20-2 1 15,14-3-37-15,7-14 0 0,11-1-1 16,3-2-1-16,2 0-3 16,0 9-4-16,-17 0-31 15,-1 13-1-15,-21 2-1 16,-12 13-1-16</inkml:trace>
  <inkml:trace contextRef="#ctx0" brushRef="#br2" timeOffset="283805.3776">5145 11718 91 0,'1'12'40'16,"-1"-12"-1"-16,33-11 1 16,-5-8-38-16,17-5 0 15,12-5-3-15,2-13-5 0,16 4-30 16,-10-7-4-16,6 5 1 15,-14-6-1-15</inkml:trace>
  <inkml:trace contextRef="#ctx0" brushRef="#br2" timeOffset="284017.3986">5833 11004 97 0,'-13'12'41'0,"-3"0"-2"15,6 11-2-15,-6 10-33 16,5 3-3-16,2 9 1 15,0 7-3-15,3 4 1 16,3 4-2-16,1 2-2 16,1-6-3-16,16 1-29 0,-5-14-4 15,10-4 1-15,-2-17-2 16</inkml:trace>
  <inkml:trace contextRef="#ctx0" brushRef="#br2" timeOffset="284400.4372">5925 11400 86 0,'0'0'40'16,"0"0"0"-16,8 15 1 16,-8-15-31-16,35 14-6 15,-6-14 0-15,9 0-1 16,4-4 0-16,3-1-1 15,-2-7 0-15,-3-2-1 0,-5-4 0 16,-6-2-1-16,-7-4 1 16,-12 2-1-16,-5 0 0 15,-10 1 0-15,-5 5 0 16,-7 7 0-16,-8 9 0 15,-4 10-1-15,-7 12 1 16,0 9 0-16,-1 9 0 16,3 5 0-16,5 4 0 15,9 1 0-15,11-5 0 16,11-8-1-16,20-13 0 15,15-11-3-15,20-12-1 16,8-21-3-16,21 4-17 16,-3-26-16-16,8 1 0 0,-6-13 0 15,1 4 1-15</inkml:trace>
  <inkml:trace contextRef="#ctx0" brushRef="#br2" timeOffset="284558.453">6797 11191 64 0,'-32'16'40'0,"-5"18"-2"15,-12 7 2-15,5 19-13 16,-6-3-25-16,6 4 1 15,5 0-3-15,6-6-1 16,9-5-5-16,6-21-12 16,15-3-21-16,3-26 0 15,14 4-1-15,-3-24 1 16</inkml:trace>
  <inkml:trace contextRef="#ctx0" brushRef="#br2" timeOffset="284708.468">6513 11445 106 0,'0'0'41'15,"0"0"2"-15,0 0-2 16,4 23-37-16,11-6-1 15,8 2-2-15,7 0-3 16,6-2-6-16,20 7-29 16,-11-10-6-16,13 5 1 15,-6-6-3-15</inkml:trace>
  <inkml:trace contextRef="#ctx0" brushRef="#br2" timeOffset="285495.5466">5167 13222 62 0,'4'-10'37'16,"-4"10"0"-16,0 0 0 16,0 0-32-16,-14 25 0 15,5 8-2-15,2 12-1 16,-4 10 0-16,2 7-1 0,0 4-1 15,2 3 1-15,1-1-3 16,4-12-1-16,7 2-6 16,-7-20-27-16,14-6 0 15,0-19-3-15,6-10 2 16</inkml:trace>
  <inkml:trace contextRef="#ctx0" brushRef="#br2" timeOffset="285708.5676">5186 13300 80 0,'-2'-10'40'0,"-2"-4"0"16,4 14 0-16,20-14-36 0,3 4-2 15,7-3-1-15,8-1-2 16,6 4 0-16,1-1-4 15,8 9-9-15,-11-6-25 16,1 12 1-16,-10-3-2 16,-7 12-1-16</inkml:trace>
  <inkml:trace contextRef="#ctx0" brushRef="#br2" timeOffset="285909.5881">5155 13575 76 0,'-2'13'39'0,"2"-13"0"15,28-5-1-15,2-10-35 16,17-1-1-16,0-5 0 16,5 3-2-16,0 1-2 15,-5-2-4-15,1 14-32 16,-23 2 0-16,-9 12-2 15,-21 3 1-15</inkml:trace>
  <inkml:trace contextRef="#ctx0" brushRef="#br2" timeOffset="286098.6066">5106 13897 82 0,'15'7'41'0,"5"-19"-2"0,21 0 0 15,7-14-37-15,9-4 0 16,6-7-3-16,1-7-2 15,7 13-20-15,-10-15-17 16,1 9 1-16,-14-6-1 16,-3 10 0-16</inkml:trace>
  <inkml:trace contextRef="#ctx0" brushRef="#br2" timeOffset="286306.6276">5858 13216 81 0,'-19'11'39'0,"10"8"1"15,-6 0 0-15,4 6-36 0,-5 11-1 16,6 12-1-16,-4 6-1 16,1 12-1-16,2 7-2 15,-2-2-2-15,7 8-4 16,-9-12-30-16,21 2-2 15,-6-18 0-15,14-4-1 16</inkml:trace>
  <inkml:trace contextRef="#ctx0" brushRef="#br2" timeOffset="286706.6676">5886 13755 70 0,'0'0'41'0,"0"0"-2"0,24 19 2 15,-8-24-35-15,14 7-1 16,5-6-1-16,4 0 0 16,0-5-1-16,0-2-1 15,-9-4 0-15,-2-2-1 16,-11 0 0-16,-7-2 0 15,-13 0 0-15,-6 0-1 16,-5 3 2-16,-5 1-2 16,-1 6 0-16,-5 6 0 15,-2 10 0-15,-1 11 0 16,3 11 0-16,0 4 0 15,3 10 0-15,2 2 0 0,12 1 0 16,9-6 0-16,14-6-1 16,15-13 0-16,20-11-2 15,9-17-3-15,22-6-4 16,-5-24-26-16,21 1-4 15,-5-17-1-15,3 4-1 16</inkml:trace>
  <inkml:trace contextRef="#ctx0" brushRef="#br2" timeOffset="286890.6862">6760 13539 76 0,'-52'34'41'16,"1"17"-1"-16,-5 0 0 16,2 7-35-16,6-3-1 15,11 1-2-15,5-6-2 16,11-8-1-16,11-10-2 0,5-12-2 15,13-4-12-15,-8-16-23 16,20-16 1-16,-11-9-2 16,6 1 3-16</inkml:trace>
  <inkml:trace contextRef="#ctx0" brushRef="#br2" timeOffset="287041.7013">6452 13666 75 0,'0'0'42'16,"10"-12"0"-16,10 24 0 15,-3 1-32-15,14 10-4 16,2-3-2-16,11 6-2 15,6-1-4-15,2-5-4 16,15 7-27-16,-12-13-10 16,6 1 1-16,-9-10-3 0</inkml:trace>
  <inkml:trace contextRef="#ctx0" brushRef="#br2" timeOffset="287210.7182">7218 13980 99 0,'-19'10'44'16,"8"2"1"-16,-7-18-3 15,-4-3-39-15,18-4-3 16,2-7-4-16,4 8-5 16,-13-12-28-16,15 15-7 15,-12-7 0-15,8 16-1 16</inkml:trace>
  <inkml:trace contextRef="#ctx0" brushRef="#br2" timeOffset="290247.0218">5157 15749 26 0,'-4'-25'35'15,"0"8"2"-15,-12-1 0 16,-4 14-30-16,-11 2-1 0,0 20 0 15,-10 6 1-15,1 20 0 16,-8 6-1-16,6 10-1 16,5-3-1-16,13 1 0 15,10-9-2-15,14-11-1 16,15-11 0-16,17-15-2 15,15-8-3-15,5-16-5 16,21 6-31-16,-7-14 0 16,6 10-3-16,-9-11 1 15</inkml:trace>
  <inkml:trace contextRef="#ctx0" brushRef="#br2" timeOffset="290734.0705">5555 15728 45 0,'6'-13'40'0,"-9"-4"0"15,3 17-1-15,-12-1-33 16,6 11-1-16,-6 11-2 16,-2 10 0-16,-1 10 0 15,-4 12-1-15,2 6 0 16,2 6 0-16,2-2 0 0,8 3 0 15,8-9-1-15,8-9 1 16,11-19-2-16,11-10 1 16,8-21-1-16,8-15 1 15,4-16-1-15,2-13 0 16,-4-9 1-16,-6-3-1 15,-7 2 1-15,-9-5-1 16,-9 10 1-16,-9 7-1 16,-7 11 0-16,-3 9 1 15,-5 13-1-15,4 11 0 16,-11 20 0-16,5 10 0 15,1 14-1-15,1 6 0 16,2 10-2-16,2 1-1 16,8 4-2-16,0-22-6 0,20 7-21 15,-8-28-8-15,16-9 0 16,-3-22 0-16</inkml:trace>
  <inkml:trace contextRef="#ctx0" brushRef="#br2" timeOffset="291183.1154">6279 15760 47 0,'-31'9'42'16,"16"18"-3"-16,-9-4 3 16,12 20-35-16,-6 0-1 15,6 12-2-15,0 1-1 16,8 10 1-16,-2-4-1 15,3 1-2-15,0-6 1 16,3-6-1-16,0-10 0 0,0-10-1 16,5-10 1-16,-5-21-2 15,18-6 1-15,-4-20 0 16,3-11-1-16,2-9 2 15,2-10-2-15,0-6 1 16,-1-5 0-16,-3 0 0 16,-2 1 0-16,0 9-1 15,-4 11 2-15,-1 6-1 16,-1 14 0-16,2 15 0 15,0 12 0-15,1 14 1 16,2 12-1-16,3 13 1 16,2 7 0-16,0 6-1 0,3 5 1 15,-3 4 1-15,4-1-1 16,-6-4-1-16,1-4-2 15,-5-14-5-15,6 3-10 16,-19-30-16-16,13 4-9 16,-13-16-3-16,6-17 3 15</inkml:trace>
  <inkml:trace contextRef="#ctx0" brushRef="#br2" timeOffset="291383.1354">6382 16134 61 0,'-12'-1'44'15,"12"1"-2"-15,0 0 0 16,12-10-38-16,1-1-1 0,7-1-1 16,4 1-2-16,3-4-3 15,12 12-16-15,-11-16-22 16,20 10 0-16,-6-10-3 15,15 4 0-15</inkml:trace>
  <inkml:trace contextRef="#ctx0" brushRef="#br2" timeOffset="292101.2072">6868 15996 34 0,'0'0'38'0,"0"0"1"16,0 0 0-16,-14-1-30 0,17 17-2 15,-7-1 1-15,4 17-2 16,-5 6-1-16,3 9-1 15,-2 5 0-15,1 5-2 16,-1 0 1-16,0-1-1 16,4-8-1-16,1-8 0 15,1-13 0-15,4-15 0 16,-6-12 0-16,23-20-1 15,-8-13-1-15,3-9 2 16,-2-10-1-16,2-11 0 16,0-7-1-16,-4-3 1 15,-4 1-1-15,-4 6 1 16,-1 10 0-16,-2 6-1 15,0 13 1-15,1 8 0 16,4 15 0-16,4 11 0 0,5 8 0 16,5 3-1-16,5 5 1 15,6 2 1-15,0 2 0 16,0-1-1-16,-4 3 1 15,-8 3 0-15,-8 1-1 16,-13 3 1-16,-12 1-2 16,-13-1 0-16,-12 3 0 15,-6-5-2-15,-7-1 0 16,0-9-2-16,10 2-1 15,-1-22-13-15,31 15-11 16,-2-23-11-16,25 4 0 16,5-14 0-16</inkml:trace>
  <inkml:trace contextRef="#ctx0" brushRef="#br2" timeOffset="292566.2537">7437 15829 65 0,'0'0'42'15,"-12"-1"-1"-15,12 15 0 16,-6-1-37-16,3 5 0 16,-4 7-1-16,0 10 0 15,-2 5 0-15,1 10 0 16,-2 1-1-16,4 2 0 15,3-2 0-15,6-4-1 16,3-9 0-16,12-7-1 16,5-15 1-16,9-11-1 0,4-16 0 15,5-11 0-15,-1-11 0 16,2-9 0-16,-4-5 0 15,-5-7 0-15,-7-2 1 16,-6-2-1-16,-5 8 0 16,-5 4 0-16,-4 8 0 15,-2 9 0-15,-2 13 0 16,-2 16 0-16,0 0 0 15,0 37 0-15,-6 9 0 16,-2 12 0-16,-2 10-1 16,0 4 1-16,0 2-1 15,2-6-1-15,6-8-1 16,4-17-2-16,16-7-7 0,-5-35-13 15,27 8-7-15,-14-32-9 16,18 0-2-16,-6-15 1 16</inkml:trace>
  <inkml:trace contextRef="#ctx0" brushRef="#br2" timeOffset="292747.2718">8092 16209 77 0,'-17'22'44'0,"6"6"1"16,-4-10-1-16,15-18-40 15,-12 20-2-15,12-20-3 16,-7 14-5-16,-3-21-12 16,15 21-17-16,-18-15-9 15,3 7-2-15,-12-6 1 0</inkml:trace>
  <inkml:trace contextRef="#ctx0" brushRef="#br2" timeOffset="293062.3033">7204 16481 75 0,'0'0'46'0,"0"0"-3"16,0 0 1-16,-19-15-43 15,19 15-1-15,-10-14-3 16,10 14-4-16,-14-15-15 16,14 15-20-16,0 0 0 15,0 0-3-15,0 0 2 16</inkml:trace>
  <inkml:trace contextRef="#ctx0" brushRef="#br2" timeOffset="293420.3391">6575 16542 63 0,'0'0'43'0,"-8"-12"-1"16,8 12 0-16,9-12-38 0,-9 12-1 16,5-18 0-16,-5 18-3 15,5-11-2-15,-5 11-2 16,0 0-16-16,0 0-21 15,4 18-1-15,-4-18-1 16,0 0 0-16</inkml:trace>
  <inkml:trace contextRef="#ctx0" brushRef="#br2" timeOffset="293754.3725">5876 16482 65 0,'11'-10'45'16,"3"11"-3"-16,-10-12 1 15,-4 11-39-15,0 0-2 16,6-11-1-16,-6 11-2 15,0 0-1-15,0 0-3 16,0 0-7-16,15 8-28 16,-15-8 0-16,7 13-4 15,-7-13 3-15</inkml:trace>
  <inkml:trace contextRef="#ctx0" brushRef="#br2" timeOffset="294076.4047">5263 16542 68 0,'-9'16'43'0,"-8"-16"-1"15,17 0-3-15,-13 6-37 16,13-6-3-16,2-20-4 16,1-7-18-16,20 12-18 15,-5-14-1-15,11 6-2 16</inkml:trace>
  <inkml:trace contextRef="#ctx0" brushRef="#br3" timeOffset="812314.2233">8795 3056 83 0,'0'0'36'15,"-10"-11"-2"-15,10 11 3 16,-25 2-32-16,3 5 0 15,-11 1-1-15,-2 9 0 0,-9 4-1 16,3 10 0 0,-6-2 1-16,2 6-2 0,6 0-1 15,7-2 0-15,9-1 0 16,13-7-1-16,10-3 1 15,9-8-1-15,10-6 0 16,10-3 1-16,7-3-1 16,3-5 0-16,3 0 0 15,-4-2 0-15,0 3 0 16,-5 3 0-16,-10 8 0 15,-13 6 0-15,-6 12-1 16,-13 5 1-16,-11 7 0 16,-5 3-1-16,-5 1 2 15,0-5-2-15,3-4 0 16,4-11-3-16,16-3-6 15,7-20-25-15,12-7-3 16,9-15-1-16,18-1 0 0</inkml:trace>
  <inkml:trace contextRef="#ctx0" brushRef="#br3" timeOffset="812734.2653">8984 3338 91 0,'0'0'37'16,"-18"5"-1"-16,18-5 1 15,-16 8-34-15,16-8-1 16,-12 14 0-16,11 1 0 16,-4 7-1-16,2 4 0 0,-4 5 0 15,2 6 0-15,-4 0 1 16,4-3-1-16,-1-4 1 15,2-5-1-15,3-9 1 16,1-16-1-16,10 4-1 16,3-22 1-16,6-8 0 15,2-8 0-15,4-6-1 16,2-3 1-16,-1-5-1 15,2 4 1-15,-4 5 0 16,-2 9-1-16,-6 10 0 16,-2 11 0-16,-3 14 0 15,-4 9 0-15,-4 12-1 16,1 6 1-16,-2 8-1 15,2-1-1-15,1 6-1 16,-1-8-3-16,13 9-9 0,-8-22-24 16,16 4 1-16,-5-16 0 15,12 2-2-15</inkml:trace>
  <inkml:trace contextRef="#ctx0" brushRef="#br3" timeOffset="813141.306">9474 3341 96 0,'-17'1'37'0,"6"14"2"16,-5-7-3-16,14 3-33 15,0 1 0-15,9-2-1 16,6-5 0-16,11-3 0 0,2-4-1 15,7-4 0-15,3-4 0 16,-3-2 0-16,-3-2-1 16,-5-2 0-16,-6-1 0 15,-6 0 0-15,-8-1 0 16,-10 3 1-16,-6 0-1 15,-6 7 0-15,-4 4 1 16,-3 6-1-16,-3 7 1 16,1 9-1-16,-2 8 1 15,5 6-1-15,4 2 1 16,8 3-1-16,8-3 0 15,8 0-1-15,10-7-1 16,11-8-1-16,12-5-3 16,1-22-13-16,19 6-19 0,-3-18-1 15,8 1 0-15,-7-19 1 16</inkml:trace>
  <inkml:trace contextRef="#ctx0" brushRef="#br3" timeOffset="813342.3261">10100 3006 96 0,'-15'8'37'15,"-11"5"2"-15,4 22-1 16,-11 5-34-16,8 13-1 16,0 5-1-16,7 5 0 15,5-1-1-15,7-1-2 16,8-5 0-16,11-12-2 15,12-9-3-15,3-27-15 0,18-1-16 16,-4-23-2-16,11-3 1 16,-4-22 1-16</inkml:trace>
  <inkml:trace contextRef="#ctx0" brushRef="#br3" timeOffset="813523.3442">10422 2952 98 0,'-7'14'37'0,"-14"5"2"16,6 28-2-16,-9 5-33 15,4 9-1-15,0 4-3 16,6 5-1-16,5 0-2 16,4-11-6-16,19 3-28 0,-2-17-1 15,13-2 0-15,0-17-1 16</inkml:trace>
  <inkml:trace contextRef="#ctx0" brushRef="#br3" timeOffset="813877.3796">10751 3303 94 0,'-24'-13'38'0,"3"15"1"15,-8-5-1-15,12 5-33 16,-6 10-2-16,8 4 0 15,6 5-1-15,4 3-1 16,5 2 0-16,5 1 0 0,4-1 0 16,7-1-1-16,4-4 0 15,1-3 0-15,2-1 1 16,-1-3-1-16,-1-3 1 15,-2 1 0-15,-7 1 0 16,-2-1-1-16,-8 3 1 16,-6 3-1-16,-6 0 0 15,0-3-1-15,-2 1-1 16,0-7-4-16,16 8-12 15,-4-17-20-15,11-12-2 16,8-10-1-16,18-3 0 16</inkml:trace>
  <inkml:trace contextRef="#ctx0" brushRef="#br3" timeOffset="814560.4479">10891 2964 97 0,'-9'11'37'16,"-11"-2"1"-16,-3 10-3 0,-5 3-38 15,-9-7-11 1,7 14-22-16,-6-3-1 0,10 5-2 15,7-5 1-15</inkml:trace>
  <inkml:trace contextRef="#ctx0" brushRef="#br3" timeOffset="817731.765">11695 3049 51 0,'7'-21'32'16,"2"5"2"-16,-4-5-1 15,4 10-20-15,-8-11-3 0,8 10-3 16,-5-4-1-16,-4 16 0 15,12-17-1-15,-12 17-1 16,0 0-1-16,0 14 0 16,-10 4 0-16,-1 12-1 15,-10 6 1-15,-3 16-1 16,-9 5 0-16,-2 10 0 15,-4 2 0-15,1 4-1 16,2-8 1-16,5-4-1 16,9-8 0-16,10-13-1 15,7-10 0-15,15-10 0 16,14-12 0-16,12-9 0 15,8-5-1-15,6-9 0 0,6-1-1 16,1-5-1-16,2 6-5 16,-14-9-28-16,6 15-2 15,-16-5 0-15,-2 14-1 16</inkml:trace>
  <inkml:trace contextRef="#ctx0" brushRef="#br3" timeOffset="818642.8561">12200 3312 88 0,'3'-21'38'16,"-14"-1"-2"-16,11 22 2 15,-34-10-33-15,10 20 1 16,-10 3-1-16,1 11-1 16,-1 5-1-16,2 7 0 15,3 1-1-15,4-2-1 16,9-1 1-16,8-4-2 15,9-6 0-15,10-4 0 16,10-12 0-16,9-7-1 16,6-7 1-16,9-8 1 15,1-7-1-15,2-5 2 16,-4-6-2-16,-3-3 1 15,-7 0 0-15,-7 3 0 16,-11 3-1-16,-7 7 0 0,-9 6 0 16,0 16 0-16,-14-3-1 15,0 14 1-15,-1 11-1 16,1 4 1-16,0 5-2 15,4 0 0-15,8 1-1 16,4-8-2-16,12 1-1 16,2-16-1-16,19 1-4 15,-6-23-4-15,22 11-11 16,-16-24-6-16,16 10 9 15,-18-19 11-15,5 7 5 16,-9-4 6-16,-10-3 8 16,-1 16 3-16,-18-11 14 15,6 18 6-15,-16-6-5 16,10 18-10-16,-19 7-5 0,10 12-4 15,-5 1-1-15,5 10-2 16,-2 0-1-16,3 4 1 16,7 0-2-16,2-3 1 15,6-2-1-15,5-6-1 16,6-9 2-16,4-5-2 15,4-8 1-15,2-7 0 16,1-6 0-16,-1-3 0 16,-1-7 0-16,-4 0 0 15,-5 1-1-15,-2 2 1 16,-7 2-1-16,-2 4 0 15,-7 13 0-15,0 0 0 16,0 0-1-16,4 18 1 16,-4 4 0-16,-4 1-1 15,6 4 1-15,1 0 0 0,4-3 0 16,2-4 0-16,5-7 0 15,1-9 0-15,6-7 1 16,2-10 1-16,4-6-2 16,-2-10 2-16,4-7-2 15,-2-3 0-15,-4-3-1 16,-3 2-1-16,-2 4-4 15,-10-5-8-15,8 21-25 16,-16-5-1-16,0 25 0 16,7-14 0-16</inkml:trace>
  <inkml:trace contextRef="#ctx0" brushRef="#br3" timeOffset="818798.8717">13262 3442 101 0,'-6'36'38'0,"3"8"1"16,-10-9-4-16,3 2-34 15,3 3-5-15,-6-15-31 16,13 1-4-16,0-26 2 16,7 18-4-16</inkml:trace>
  <inkml:trace contextRef="#ctx0" brushRef="#br3" timeOffset="819669.9588">13885 3206 86 0,'0'0'37'15,"-1"-13"-1"-15,1 13 2 16,0 0-33-16,-7 24 0 16,0-4-1-16,2 8-1 15,-8 6 0-15,4 7-1 16,-5 1 0-16,3 2-1 0,3-6 1 15,5-2-1-15,4-11 0 16,8-8 0-16,7-8-1 16,8-15 1-16,3-9-1 15,8-8 1-15,1-8-1 16,-1-4 1-16,-3-3-1 15,-1 1 1-15,-5 2-1 16,-6 5 0-16,-3 7 0 16,-8 6 0-16,-9 17 0 15,0 0 0-15,0 0 0 16,6 24 0-16,-11 6-1 15,1 1 2-15,-1 9-2 16,1 1 1-16,4 1 1 16,4-4-2-16,5-6 2 15,4-7-1-15,6-10 2 0,5-9-2 16,3-10 1-16,4-10 0 15,0-11 0-15,-1-3 0 16,-2-9-1-16,-4-5 1 16,-2-2-1-16,-5 2 0 15,-5 1 0-15,-5 2-2 16,0 10 0-16,-4 3-1 15,1 10-3-15,-5 1-2 16,15 26-18-16,-14-11-14 16,19 19 1-16,-9-5-1 15,11 6 2-15</inkml:trace>
  <inkml:trace contextRef="#ctx0" brushRef="#br3" timeOffset="820109.0027">14850 3236 64 0,'-25'-19'38'16,"8"22"0"-16,-12-5 1 16,3 23-11-16,-5-5-23 15,5 12 1-15,0 3-2 16,4 4-1-16,2 0 0 15,10 0-2-15,1-1 2 16,12-2-2-16,6-9 0 16,6-6-1-16,8-9 1 15,6-5-1-15,4-10 1 16,-1-5-1-16,2-9 0 0,-1-4 1 15,-5-6-1-15,-4 0 0 16,-4-2 1-16,-7 1-1 16,-5 4 0-16,-3 8-1 15,-3 5 1-15,-2 15 0 16,0 0-1-16,-19 18 1 15,11 6-1-15,-2 8 0 16,3 3-1-16,-1 3 0 16,8-1 0-16,0-3-3 15,9-3 0-15,0-13-4 16,20 6-19-16,-6-20-11 15,10-1 2-15,-4-15-2 16,4 2 2-16</inkml:trace>
  <inkml:trace contextRef="#ctx0" brushRef="#br3" timeOffset="820422.034">15188 3274 91 0,'0'11'38'0,"-10"0"-1"15,9 16 1-15,-8 1-31 16,4 8-3-16,1 1 1 15,1 5-2-15,1-4 1 16,3-2-2-16,1-5 1 16,8-6-2-16,2-12 1 15,6-8 0-15,3-11-2 16,6-9 1-16,4-11-1 15,0-8 1-15,-1-6-1 0,0-5 1 16,-2-6-2-16,-5 2 0 16,-4 5 0-16,-8 2-1 15,1 11-2-15,-10 3-1 16,-2 28-12-16,-1-23-22 15,1 23-1-15,0 0 1 16,-4 27-1-16</inkml:trace>
  <inkml:trace contextRef="#ctx0" brushRef="#br3" timeOffset="820782.0699">15557 3401 101 0,'5'13'40'0,"-5"-13"-1"16,21 2 1-16,-11-9-36 15,15 0 0-15,6-6-1 16,3 3 0-16,1-8-2 16,2 1 1-16,-6-4-1 15,-5 4 0-15,-8-3 0 16,-4 3 0-16,-12-1 0 15,-9 7-1-15,-11 4 1 16,-5 6 0-16,-5 6-1 16,-1 5 1-16,-5 11 0 15,0 6-1-15,3 1 1 16,7 4 0-16,5-1 0 15,10-1 0-15,5-7-1 16,11-5 0-16,13-7-2 0,3-11-4 16,24 9-16-16,-8-23-19 15,22 5-1-15,-3-14-1 16,13 4-1-16</inkml:trace>
  <inkml:trace contextRef="#ctx0" brushRef="#br3" timeOffset="821287.1205">16761 2995 90 0,'-11'-36'37'16,"3"12"2"-16,-14-10 0 16,7 11-32-16,-9 2-2 15,-1 11 0-15,-4 7-1 0,-2 12-1 16,-4 8 0-16,1 12-1 15,-1 9 0-15,1 8-2 16,1 7 2-16,6 7-2 16,0 1 1-16,10 6-1 15,3-5 0-15,7-3-2 16,7-5-2-16,3-10-3 15,13 5-24-15,-8-29-10 16,12 1 1-16,-20-21-1 16</inkml:trace>
  <inkml:trace contextRef="#ctx0" brushRef="#br3" timeOffset="822445.2363">16375 3285 103 0,'0'0'39'16,"0"0"2"-16,0 0-2 15,-6 12-36-15,18-11-1 16,10 2 1-16,1-1-1 16,7 0 0-16,6-2 0 15,2 1-1-15,-1 1 0 16,0 1-1-16,-4 0 1 15,-3 4-1-15,-7 2 1 16,-6 3-1-16,-7 2 1 16,-6 1-1-16,-6 2 0 15,-3 1 1-15,-5 4-1 0,1 0 0 16,-4-1 0-16,2 2 0 15,2-2 1-15,0-4-2 16,4-2 2-16,2-3-1 16,3-12-1-16,0 0 1 15,20-14 0-15,-8-6-1 16,2-4 0-16,4-9 1 15,-2-6-2-15,2-6 2 16,-2 3-1-16,-2 1 1 16,3 7-1-16,-6 3 1 15,1 8-1-15,-1 8 1 16,0 9 0-16,-1 8 0 15,3 9 0-15,1 1 0 16,3 1 0-16,5 1 0 0,4 0 0 16,5-2 0-16,1-4 0 15,2-4 0-15,0-3 0 16,-4-1 0-16,-5-2 0 15,-5-1 0-15,-10 1-1 16,-10 2 2-16,0 0-1 16,-17 4 0-16,-4 2 0 15,-3 6 1-15,-3 1-1 16,1 5 0-16,1 2 1 15,3 2 0-15,5 0-1 16,5-2 1-16,10 0-1 16,3-4 0-16,8-1 0 15,8-5-1-15,5-4 1 16,3-6-1-16,4-7-1 15,2-3 1-15,-1-5 0 0,-2-5-1 16,-1-4 1-16,-7-2 0 16,-4-1 0-16,-4-1 0 15,-6 3 1-15,-1 3 0 16,-2 1 0-16,-1 7-1 15,-2 3 1-15,0 11 0 16,0 0 0-16,0 0 0 16,16-6 0-16,-16 6 1 15,22 8-1-15,-8-4 1 16,3 0 0-16,4 1 1 15,-3-2-1-15,4 2 0 16,-4 2 0-16,-1 2 0 16,-5 2 0-16,-3 2-1 15,-8 5 1-15,-5 0-1 0,-7 5 1 16,-3-2-1-16,-3 1 1 15,-3 0-1-15,4-5 0 16,1-3 0-16,4-5 0 16,11-9 1-16,0 0-2 15,0 0 1-15,21-21 0 16,-2 4 1-16,3-3-1 15,1 2 0-15,0-2 0 16,-2 4 1-16,-4 2-1 16,-1 6 1-16,-4 6-1 15,-12 2 1-15,11 15-1 16,-11 0 0-16,-3 6 1 15,-1 0-1-15,-1 5 0 0,3-3 0 16,2-2-1-16,4-6-1 16,10-7-1-16,8-11-1 15,15-6-5-15,-2-18-11 16,27 5-17-16,-10-23-4 15,11 5 1-15,-7-18-2 16</inkml:trace>
  <inkml:trace contextRef="#ctx0" brushRef="#br3" timeOffset="822610.2528">18040 2951 92 0,'-21'25'39'16,"-11"5"1"-16,6 16-2 16,-10 1-32-16,10 9-3 15,8 2-2-15,3 0-1 0,2 4-5 16,3-21-11-16,10 9-22 15,-2-18-1-15,6 1-1 16,-4-19 0-16</inkml:trace>
  <inkml:trace contextRef="#ctx0" brushRef="#br3" timeOffset="823058.2969">17767 3239 93 0,'0'0'39'0,"0"0"1"15,21 14-1-15,-3-24-32 16,21 5-4-16,11-3 1 0,6-4-2 16,7 2 0-16,2-3 0 15,-8 4-1-15,-6-1-1 16,-7 4 1-16,-12 3 0 15,-17 1-1-15,-15 2 1 16,-8 12-1-16,-10-1 1 16,-6 2 0-16,-2 2-1 15,1 2 0-15,2 1 0 16,6 1 1-16,6-3-1 15,11-2 0-15,9-4 0 16,3-2-1-16,9-3 1 16,3 0 0-16,1-2 1 15,-1 2-1-15,-1 3 1 16,-3 3-1-16,-7 2 1 15,-8 5 0-15,-7 2 0 0,-7 6-1 16,-8-1 0-16,-4 5 0 16,-6-6-2-16,3 3-3 15,-9-13-11-15,21 12-18 16,-14-20-9-16,13 6 2 15,-5-16-2-15</inkml:trace>
  <inkml:trace contextRef="#ctx0" brushRef="#br3" timeOffset="830995.0912">18737 3590 95 0,'-11'14'39'16,"-7"-7"1"-16,6 12-2 15,-13-4-37-15,10 2 0 16,6 6-1-16,3 2-2 16,7 7-7-16,-3-7-28 0,13 5-1 15,2-10 0-15,11 4-2 16</inkml:trace>
  <inkml:trace contextRef="#ctx0" brushRef="#br3" timeOffset="834229.4146">19316 3187 76 0,'-1'-22'37'0,"1"22"-1"16,-4-16 1-16,4 16-32 0,0 0-1 15,0 0 0-15,-4 18 0 16,6 8-1-16,-4 9-2 15,2 7 1-15,-1 8-1 16,1 8 0-16,-3 4 0 16,2 1-1-16,-2-3-1 15,-2-6-1-15,6-4-3 16,-4-19-9-16,11-1-24 15,-8-30 1-15,16 12-1 16,-7-30 0-16</inkml:trace>
  <inkml:trace contextRef="#ctx0" brushRef="#br3" timeOffset="834469.4386">19175 3117 94 0,'-38'-4'39'0,"10"15"1"16,2-7-2-16,3 9-34 15,23-13-1-15,8 14 0 16,18-14-1-16,13-1 0 16,12-5 0-16,10-2-1 15,10-5-2-15,4-2 0 16,3 8-3-16,-4-8-7 15,4 18-27-15,-18-2-3 16,0 15 1-16,-17 0-1 16</inkml:trace>
  <inkml:trace contextRef="#ctx0" brushRef="#br3" timeOffset="834666.4583">19825 3549 86 0,'-32'19'41'16,"10"0"-1"-16,-4-8 0 15,12-1-25-15,14-10-15 16,-6-10-3-16,27 2-8 16,1-16-26-16,22 2-2 15,-1-13 0-15,17 6-2 16</inkml:trace>
  <inkml:trace contextRef="#ctx0" brushRef="#br3" timeOffset="834897.4814">20325 3133 94 0,'-15'2'38'16,"-7"-4"1"-16,8 10-1 15,-10 1-35-15,12 10-1 16,3 6 0-16,5 11 1 15,0 8-2-15,0 7 0 16,3 5-1-16,0 3-2 16,3 7-7-16,-6-16-28 15,13 2-3-15,-3-14 1 16,12-3-2-16</inkml:trace>
  <inkml:trace contextRef="#ctx0" brushRef="#br3" timeOffset="835566.5483">20702 3173 98 0,'-4'18'39'0,"-9"-2"1"15,10 15-2-15,1 2-35 16,-3 8 0-16,0 5 0 16,3 6-1-16,-2 2 0 0,2-1 0 15,0 0-1-15,1-4 0 16,3-7-1-16,-1-6 0 15,4-8 0-15,-2-10 0 16,-3-18-1-16,11 6 1 16,-4-20 0-16,1-8-1 15,0-10 1-15,0-7 0 16,-2-11-1-16,1-8 2 15,-4-6-1-15,0-7 0 16,-1-1 0-16,4 1 0 16,1 5 1-16,3 3-1 15,5 11 1-15,7 7-1 16,5 17 1-16,5 6 0 15,4 14 0-15,2 8-1 16,-3 5 1-16,1 9 0 0,-8 6-1 16,-5 4 0-16,-14 5 0 15,-11 7 0-15,-13 3 0 16,-10 0 0-16,-8 1 0 15,-9-2 0-15,-5-2 0 16,-1-6 0-16,4-3 0 16,6-9-1-16,8-3 1 15,10-3 1-15,20-12-1 16,-1 18 1-16,22-9 0 15,10 3-1-15,10 2 1 16,7 5 0-16,7 6 1 16,7-2-2-16,-4 4 2 15,0 1-2-15,-3 2 0 16,-7-4-3-16,-1 3-2 0,-12-15-12 15,11 12-21-15,-17-18-4 16,9 0-1-16,-6-15 0 16</inkml:trace>
  <inkml:trace contextRef="#ctx0" brushRef="#br3" timeOffset="835731.5648">21642 3527 115 0,'-31'2'43'0,"7"9"-1"16,-10-13-3-16,17 2-40 15,-3 3-6-15,-3-14-19 16,13 15-15-16,-5-11-1 0,15 7-2 16,-26 3 2-16</inkml:trace>
  <inkml:trace contextRef="#ctx0" brushRef="#br3" timeOffset="835935.5852">20581 3796 106 0,'-24'6'41'0,"2"-15"1"16,22 9-4-16,8-26-40 15,6-4-6-15,25 11-29 16,-2-12-2-16,11 8-2 15,-1-4 0-15</inkml:trace>
  <inkml:trace contextRef="#ctx0" brushRef="#br3" timeOffset="836252.6169">21883 3674 115 0,'-18'9'42'0,"-4"-12"2"16,11 4-4-16,-3-7-40 15,10-7-7-15,23 13-17 16,-6-16-16-16,11 7-3 15,-5-6-1-15,8 2 1 16</inkml:trace>
  <inkml:trace contextRef="#ctx1" brushRef="#br3" timeOffset="695392.5323">25023 12720 0</inkml:trace>
  <inkml:trace contextRef="#ctx0" brushRef="#br3" timeOffset="1.21197E6">7508 5488 45 0,'0'0'31'0,"0"0"1"15,0 0-1-15,0 0-22 16,11 28-2-16,-11-9-2 16,5 16 0-16,-5 4 0 15,1 14 0-15,-6 1 0 0,2 8-2 16,-1 1 0-16,-1-2 0 15,1-4 0-15,3-2-2 16,1-16 2-16,3-7-3 16,-2-12 0-16,-1-20 0 15,14 1 1-15,-5-21-1 16,1-10-2-16,-2-9 4 15,-1-14-4-15,1-6 2 16,-5-5-2-16,2-8 2 16,-3 3-1-16,3 1 0 15,-2 6 2-15,2 3-2 16,2 9 2-16,5 10 0 15,5 8 0-15,3 9-1 0,4 8 1 16,6 9 0-16,1 6-1 16,3 7 1-16,0 5-1 15,-2 9 0-15,-3 6 0 16,-4 4 0-16,-8 6 0 16,-13 3-1-16,-4 0 1 15,-12 0 0-15,-8 0-1 16,-10-7 1-16,-4-4 0 15,-4-1 0-15,-1-11 0 16,1-1 0-16,5-6 0 16,9 0 0-16,4-2 1 15,20-8 1-15,-14 20-2 16,22-10 3-16,4 10-1 15,9-3-1-15,5 8 2 0,4 1-2 16,5 3 1-16,2-3-4 16,5 3 1-16,-7-9-10 15,10 4-25-15,-11-9 1 16,6 1-2-16,-8-13 0 15</inkml:trace>
  <inkml:trace contextRef="#ctx0" brushRef="#br3" timeOffset="1.2124E6">8153 5793 86 0,'0'0'34'0,"-6"30"1"0,5-16-1 15,8 9-32-15,4-7 3 16,8 2-3-16,5-6 3 16,7-2-4-16,4-7 0 15,6-4 1-15,1-9-1 16,4-5 1-16,1-10-3 15,-4-2 0-15,-3-8-1 16,-6-2 2-16,-8 0 1 16,-8 2-3-16,-12 2 2 15,-11 7-1-15,-12 8 2 16,-5 12 0-16,-14 10 0 15,-5 17 1-15,-5 9-1 16,-1 10 2-16,3 10 0 16,4 3-1-16,9 1 0 0,10 0-1 15,16-5-1-15,15-12-2 16,22-7-3-16,8-22-13 15,24 0-21-15,7-19 3 16,15 0-3-16,-3-16 3 16</inkml:trace>
  <inkml:trace contextRef="#ctx0" brushRef="#br3" timeOffset="1.21272E6">9018 5634 87 0,'-36'14'36'16,"-7"-4"0"-16,11 15 0 0,-3-10-32 15,9 8 0-15,10-8-1 16,9 3-1-16,7-5 0 16,18-2 1-16,7-4-2 15,9-3 2-15,6 0-2 16,4-1 1-16,-2 4-1 15,-4 0 1-15,-9 4-1 16,-8 9-2-16,-14 4 4 16,-12 4-4-16,-7 3 3 15,-9 2-2-15,-1-1 2 16,-5-4-4-16,7-5 2 15,3-8-3-15,17-15-2 16,0 0-5-16,27-15-25 16,-3-12-3-16,19 0 0 0,-3-17 0 15</inkml:trace>
  <inkml:trace contextRef="#ctx0" brushRef="#br3" timeOffset="1.2129E6">9418 5656 79 0,'1'14'36'15,"-13"7"0"-15,2 18 3 16,-11 3-31-16,2 8-1 15,-4 4-1-15,3 4-1 16,5-4-1-16,6-8-1 16,8-5-2-16,4-14-4 15,17-1-9-15,1-26-24 16,16-8-3-16,-3-20 2 15,13-2-3-15</inkml:trace>
  <inkml:trace contextRef="#ctx0" brushRef="#br3" timeOffset="1.21305E6">9547 5451 69 0,'-16'11'24'16,"-2"3"-20"-16,9 1-4 15,7 1-33-15,22 1 1 16</inkml:trace>
  <inkml:trace contextRef="#ctx0" brushRef="#br3" timeOffset="1.21336E6">9916 5594 86 0,'-35'18'37'16,"-15"-6"0"-16,10 12 0 16,-3-10-31-16,10 10 0 15,8-7-2-15,12 3-1 16,13-7-1-16,14 2-1 15,9-3 0-15,12 0 2 16,2-2-2-16,3-2 1 16,-5 6-1-16,-4 0 1 15,-12 9 0-15,-10-1 0 16,-16 5 0-16,-9 5-2 15,-9-1 2-15,-6 2-3 16,0-4 3-16,3-5-4 16,9-3-2-16,5-17-4 0,28-5-30 15,2-19-1-15,26-3-1 16,5-15 0-16</inkml:trace>
  <inkml:trace contextRef="#ctx0" brushRef="#br3" timeOffset="1.21359E6">10578 5268 93 0,'-26'24'39'16,"4"14"0"-16,-9 1 0 15,-6 15-34-15,11 4-1 16,3 10-1-16,-2 2-1 15,7-1 1-15,2 2-1 0,4-8-2 16,4-4-1-16,1-9-5 16,11 0-23-16,-7-22-9 15,10-4 1-15,-7-24-3 16</inkml:trace>
  <inkml:trace contextRef="#ctx0" brushRef="#br3" timeOffset="1.21414E6">10268 5692 91 0,'4'17'38'16,"-4"-17"0"-16,34 12 1 15,1-15-37-15,16 0 1 16,12-7-1-16,15-4-1 0,5-2 0 15,3-5-1-15,-4 5 1 16,-3 2-1-16,-10 4 0 16,-15 4 0-16,-17 6 1 15,-17 6-1-15,-17 5 1 16,-12 9 1-16,-18 5-1 15,-10 4 3-15,-9 2-2 16,-5 5 2-16,-1-1-2 16,3 1 1-16,5 0 1 15,7-7-1-15,14-2 0 16,12-3-3-16,16-8 2 15,12-4-1-15,12-8 1 16,10-8-3-16,9-6-1 0,8-7 2 16,-2-5-2-16,1-8 2 15,-7-5-2-15,-5-3 0 16,-8 2-1-16,-9 0 2 15,-9 6 1-15,-12 4-2 16,-7 7 2-16,2 19-3 16,-26-3 4-16,3 19 1 15,-2 7-2-15,0 7 2 16,3 6 0-16,3 1-1 15,9 0 1-15,8-4-1 16,17-5-1-16,8-12-6 16,17 2-3-16,-4-20-29 15,23 0-4-15,-5-15 3 16,10-2-4-16</inkml:trace>
  <inkml:trace contextRef="#ctx0" brushRef="#br3" timeOffset="1.2145E6">11618 5656 89 0,'-13'12'39'0,"-15"5"0"15,1 14 4-15,-8-3-35 16,5 9-2-16,-2-2 0 16,5 5-2-16,4-7 1 15,9-3-2-15,7-9 0 16,8-4-4-16,-1-17 5 15,27 4-4-15,-4-17-1 16,7-7 2-16,6-6-3 16,-1-8 4-16,2-5-4 0,1 0 1 15,0-1-1-15,-6 6 1 16,-4 4 2-16,-3 9-3 15,-8 9 3-15,-5 8-3 16,-6 17 3-16,-6 8 2 16,-6 9-3-16,-4 4 2 15,0 7-1-15,-2 0-1 16,6 2 0-16,1-3-2 15,16-4-2-15,2-13-11 16,27 2-22-16,-5-15-4 16,21-1 0-16,-2-17 0 15</inkml:trace>
  <inkml:trace contextRef="#ctx0" brushRef="#br3" timeOffset="1.21476E6">12373 5658 101 0,'-22'-4'37'0,"-13"-3"4"15,4 14-1-15,-16 0-34 16,8 14-1-16,-3 4-2 16,3 5 1-16,2 3-1 15,9 4 0-15,7 1-1 16,14-2 0-16,7-4 1 15,13-10-3-15,12-7 0 16,12-8-4-16,11-5 0 16,-1-17-14-16,15 4-24 15,-11-17 1-15,10 4-1 0,-10-13 2 16</inkml:trace>
  <inkml:trace contextRef="#ctx0" brushRef="#br3" timeOffset="1.21514E6">12492 5738 98 0,'-23'20'39'0,"8"7"5"15,-4-8-5-15,19-4-31 16,2 2-3-16,14-3-1 16,6-6-2-16,8-2 0 15,7-6 0-15,4-4-2 16,6-4 1-16,-1-4 0 15,-3-7-1-15,-5 2 0 16,-5-6 0-16,-9-3-2 0,-10 0 2 16,-6-1-2-16,-12 2 1 15,-8 4-1-15,-10 11 3 16,-5 2-1-16,-11 10 0 15,-3 12 1-15,2 10 0 16,-3 8 3-16,4 4-3 16,8 4 1-16,6 1 1 15,10-2-1-15,9-4 0 16,14-9-2-16,12-6 0 15,8-10-4-15,14 3-6 16,-7-21-20-16,21 4-13 16,-5-12 2-16,13 1-4 15,-9-9 3-15</inkml:trace>
  <inkml:trace contextRef="#ctx0" brushRef="#br3" timeOffset="1.21532E6">13150 5858 122 0,'-14'8'42'0,"13"4"1"16,1-12-3-16,13-5-39 16,21 0-4-16,5-11-11 15,18 9-25-15,1-11-3 16,20 4 1-16,1-13-2 15</inkml:trace>
  <inkml:trace contextRef="#ctx0" brushRef="#br3" timeOffset="1.21597E6">14235 5644 95 0,'-14'-24'38'15,"1"15"0"-15,-14-1 0 16,0 11-35-16,-13 8 1 15,0 14-1-15,-5 6-1 16,2 10 1-16,4 3 1 16,11 5-1-16,12-1-1 15,14-5-1-15,21-3-2 16,15-19-3-16,26 8-19 15,5-26-16-15,22 0-1 16,1-17 2-16,10-3-4 16</inkml:trace>
  <inkml:trace contextRef="#ctx0" brushRef="#br3" timeOffset="1.21683E6">14716 5670 99 0,'-45'12'39'0,"2"14"4"15,-15-3-4-15,13 12-33 16,-3 0-1-16,9 7-1 15,5-2 0-15,15 2-1 16,13-9 0-16,18 0-3 16,19-11 2-16,13-9-1 15,13-8-2-15,10-11 1 16,3-6-1-16,3-12 0 0,-4-6-2 15,-8-5 2-15,-12-1-1 16,-13-2 2-16,-15-5-3 16,-16 8 2-16,-14 2-1 15,-11 9 1-15,-11 7 2 16,-7 12-2-16,-6 6 2 15,5 8 1-15,4 8-1 16,10 5 2-16,12-1-2 16,14 0 2-16,18-6-3 15,14-7 2-15,18-4-1 16,8-4-1-16,8-5 0 15,5-4 0-15,-5 0 1 16,-7-2-1-16,-11 3 1 16,-6 0-1-16,-17-1 1 0,-10 7-3 15,-16 2 3-15,0 0-1 16,-27 15 0-16,6 0-1 15,-4 1 2-15,-1 7-2 16,1 4 2-16,0-2 0 16,7-1 0-16,5-3-2 15,10-5 2-15,3-16-1 16,16 8 0-16,3-14 0 15,8-8-1-15,2-6 3 16,2-6-3-16,2 0 2 16,-1-10-2-16,-3 4 0 15,-1-1 0-15,-8 3 1 16,-2 7 0-16,-3 5-2 15,-3 6 2-15,-12 12-2 16,14 3 3-16,-11 12-1 0,-2 3 0 16,-1 4 2-16,-1 2-2 15,3-1 3-15,0-2-3 16,1-7 2-16,3 0-2 15,-6-14 3-15,23 1-3 16,-3-10 0-16,3-9 0 16,2-5 0-16,2-2 0 15,-1-3-2-15,-2 0 4 16,-1 7-5-16,-6 0 3 15,-6 10-2-15,-11 11 2 16,0 0 0-16,-5 27 1 16,-3-6 1-16,0 5-3 15,-1 1 4-15,4 2-6 16,5-5 0-16,9 2-4 0,-9-26-8 15,43 23-19-15,-15-24-9 16,15-1 2-16,1-12-2 16</inkml:trace>
  <inkml:trace contextRef="#ctx0" brushRef="#br3" timeOffset="1.21733E6">16162 5260 104 0,'-18'21'40'15,"-7"2"1"-15,8 19-1 16,-4 1-35-16,2 7-1 16,-1 2-1-16,3 6 0 0,4 0-1 15,3-3 2-15,3-5-3 16,1-7 1-16,4-5-1 15,2-9 0-15,3-7-1 16,-3-22 1-16,18 11-1 16,-4-18 0-16,2-7 0 15,2-5 3-15,4-6-5 16,0-4 1-16,5-2 1 15,-2-2 0-15,3 3 0 16,1 2-3-16,3 4 3 16,-2 5-3-16,1 11 3 15,-2 7 0-15,-5 7 0 16,-1 10 0-16,-6 6-1 0,-9 7 1 15,-8 3 0-15,-6 5 1 16,-13-3 0-16,-4 4 0 16,-7-3 0-16,-6-5 0 15,-6 1-1-15,2-8 1 16,1-5-1-16,0-7-2 15,12-4-2-15,3-10-2 16,24 3-9-16,-11-25-13 16,27 10-14-16,4-13 2 15,21 2-3-15,3-10 4 16</inkml:trace>
  <inkml:trace contextRef="#ctx0" brushRef="#br3" timeOffset="1.21772E6">16863 5595 99 0,'-20'6'40'0,"-10"-5"1"16,3 12-1-16,-1-2-35 15,3 12-1-15,-4 0 0 16,6 7 1-16,4-2-3 16,10 2 1-16,8-1-2 15,10-5 1-15,11-4-2 16,9-10 1-16,4-7 0 15,8-7-1-15,2-7 0 16,0-6 2-16,-5-6-1 0,-6-3-2 16,-10-6 2-16,-3 4-2 15,-12-4 2-15,-10 7-4 16,-6 3 3-16,-8 5-4 15,-4 9 3-15,-6 4-3 16,6 11-4-16,-11-7-9 16,23 15-23-16,-10-5-2 15,16 5 1-15,3-15-1 16</inkml:trace>
  <inkml:trace contextRef="#ctx0" brushRef="#br3" timeOffset="1.21829E6">17421 5589 97 0,'-4'-14'39'16,"-11"-3"1"-16,3 15-3 15,-13 0-33-15,-2 11 1 16,-5 3-2-16,-1 10 0 16,-2 1-1-16,7 6 1 15,4 0-2-15,10-1 3 16,8-4-3-16,14-2 2 15,11-6-3-15,12-6 3 16,6 1-3-16,5-5 2 16,1-2-2-16,-3 0 1 15,-5 0-1-15,-7 3-1 16,-13 4 3-16,-14 2-3 0,-14 4 3 15,-11 1-3-15,-10 2 3 16,-3 3-3-16,-2 0 1 16,2-4-4-16,9 7-6 15,1-23-14-15,27 9-17 16,0-12-1-16,39-7-1 15,-4-6 1-15</inkml:trace>
  <inkml:trace contextRef="#ctx0" brushRef="#br3" timeOffset="1.21846E6">17787 5957 121 0,'-21'6'45'16,"5"2"-1"-16,-8-13-1 15,11-7-41-15,2 2-2 0,6-7-8 16,17 10-23-16,-9-11-11 15,8 7-3-15,-1-5 2 16,5 7-3-16</inkml:trace>
  <inkml:trace contextRef="#ctx0" brushRef="#br3" timeOffset="1.22421E6">9296 6436 62 0,'0'0'33'16,"-16"-10"-2"-16,-2 13 1 16,-12-4-22-16,1 13-3 15,-11 0 0-15,-1 18-3 16,-6 2 1-16,3 15 0 15,-2 6-1-15,12 7 0 16,5 2-1-16,15 2 0 16,15 0-3-16,18-11 1 15,19-4-8-15,10-19-20 16,28-3-9-16,1-16 0 15,17-4 0-15</inkml:trace>
  <inkml:trace contextRef="#ctx0" brushRef="#br3" timeOffset="1.22451E6">9819 6571 82 0,'-18'-17'32'0,"-5"1"2"15,3 7-1-15,0 1-29 16,-2 12-1-16,-5 1 2 16,2 13 2-16,-4 2-2 15,0 9 0-15,-1 6-1 0,5 6 0 16,0 2-1-16,8 2 0 15,8-1-2-15,9-3-2 16,13-3-1-16,6-9-2 16,18-2-5-16,-2-17-23 15,21 0-6-15,-3-13 2 16,14-2-1-16</inkml:trace>
  <inkml:trace contextRef="#ctx0" brushRef="#br3" timeOffset="1.22536E6">10094 6712 100 0,'-20'5'36'16,"-14"1"2"-16,2 17-2 0,-11 2-32 16,6 8 0-16,3 2-1 15,6 6 0-15,6-2-1 16,9-1 0-16,11-6-1 15,16-8 1-15,11-11-1 16,15-8-1-16,8-16 1 16,5-4-1-16,5-9 0 15,-1-8-1-15,-6-2 0 16,-7-2 0-16,-10 3 0 15,-15 1 0-15,-8 8 0 16,-11 3 0-16,-9 7 1 16,-5 7 0-16,-5 5 1 15,-1 5 0-15,2 2-1 0,4 3 2 16,14-8-1-16,-6 15 0 15,6-15 0-15,25 5 1 16,1-6-1-16,3-3 0 16,5 1 0-16,-1-2 0 15,0 3-1-15,-5 2 1 16,-4 2-1-16,-7 7 1 15,-6 6-1-15,-7 4 0 16,-4 6 0-16,-5 4 0 16,-4 4 0-16,0 0 0 15,0-3 0-15,-2-3 0 16,7-11 0-16,3-3 0 15,1-13 0-15,18-17 0 16,2-5 1-16,5-9-1 0,4-5 0 16,4-6 0-16,-3 2 1 15,1 4-1-15,-8 8 1 16,-3 3-1-16,-6 8 1 15,-14 17-1-15,0 0 0 16,0 0 1-16,1 17 0 16,-7 2-1-16,3-1 0 15,-1 3 1-15,4-1-1 16,8-3 0-16,5-6 0 15,5-5 1-15,4-7-1 16,4-4 1-16,3-6-1 16,5-8 1-16,-3-3-1 15,2-5 0-15,-2-5 1 16,0-2-2-16,-2-1 1 15,-1 6-2-15,-4 2 2 0,-3 10-3 16,-5 10 4-16,-16 7-1 16,9 21 0-16,-13 10 1 15,-10 10-1-15,-2 4 2 16,1 11-4-16,-3-6 3 15,9 1-6-15,1-10-2 16,18 2-12-16,-6-26-19 16,24-4-2-16,-3-19 0 15,13-2 1-15</inkml:trace>
  <inkml:trace contextRef="#ctx0" brushRef="#br3" timeOffset="1.22592E6">11309 6695 102 0,'-11'13'37'0,"-9"0"1"15,3 14-1-15,-4 2-29 16,6 7-4-16,-2 2 0 16,7 2-1-16,3-1-1 15,5 2 0-15,-1-9-1 16,7-4 0-16,-2-9 0 15,3-6-1-15,-5-13 0 16,16-5 1-16,-4-12-1 16,2-7 0-16,-1-7 0 15,4-7 0-15,0-5 0 16,3-5 0-16,1 0 0 15,-2 5 0-15,-1 3 0 16,1 6 0-16,-2 7 0 0,0 6 0 16,-1 11 0-16,-2 10 1 15,0 7-1-15,-1 8 0 16,-1 7 0-16,-2 6 0 15,0 4 1-15,-3 4-1 16,-5-1-1-16,-2 5 1 16,-5-4 0-16,-5-1 0 15,0-5 0-15,-5-5 0 16,-3-6 0-16,-2-5 0 15,-1-7 0-15,-4-6 0 16,3-8 0-16,-1-1 0 16,2-1 0-16,2 0-1 15,-1 6 1-15,0 9 0 0,2 10 0 16,-2 9 1-16,0 17-1 15,-2 10-3-15,2 9 3 16,1 3-2-16,3 4-1 16,3-9-3-16,12-2-2 15,-3-23-25-15,21-5-7 16,2-29 2-16,22-7-2 15</inkml:trace>
  <inkml:trace contextRef="#ctx0" brushRef="#br3" timeOffset="1.22616E6">11827 6355 108 0,'-27'63'40'16,"-7"7"-1"-16,5 13 1 15,5 0-37-15,0 5 1 16,6-1-2-16,4-6-1 16,9-8-4-16,3-16-5 15,15-4-29-15,-5-21-3 16,14-9 2-16,-4-21-2 15</inkml:trace>
  <inkml:trace contextRef="#ctx0" brushRef="#br3" timeOffset="1.22654E6">11850 6829 112 0,'-9'29'40'0,"-5"-8"1"15,15 6-2-15,-1-27-34 16,18 17 0-16,9-15-2 15,8-7 0-15,11-9-2 16,2-8 0-16,3-9 0 16,1-5 0-16,-6 0-1 15,-4-4 1-15,-12 5-1 16,-11 0 0-16,-10 8 0 15,-14 11 0-15,-11 8 0 16,-9 12 2-16,-9 11-2 16,-5 11 0-16,-2 8 0 15,2 7 0-15,4 5 0 0,9 3 0 16,10-4 0-16,16-5 0 15,18-10 0-15,19-14-2 16,19-8-6-16,7-23-14 16,24 1-18-16,0-19-1 15,14-4 0-15,-9-11-1 16</inkml:trace>
  <inkml:trace contextRef="#ctx0" brushRef="#br3" timeOffset="1.22686E6">12760 6681 121 0,'-62'41'39'0,"7"19"3"15,-12-6-5-15,12 7-34 16,6-2-1-16,11-6-1 16,11-6-3-16,13-15-1 0,14-6-3 15,0-26-10-15,22-4-22 16,-5-18-2-16,7-2 2 15,-10-15 0-15,2 2 34 16,-5-3 3-16,-9-1 6 16,1 18 10-16,-13-7 24 15,5 20 1-15,-7-2 1 16,12 12-3-16,-9 14-30 15,13 1-3-15,4 3-2 16,14 1-1-16,6 1-4 16,9-9-4-16,22 13-18 15,-6-17-15-15,18 1-3 16,-3-12 0-16,10 0-1 15</inkml:trace>
  <inkml:trace contextRef="#ctx0" brushRef="#br3" timeOffset="1.22741E6">13885 6794 105 0,'0'0'38'0,"-13"-12"1"0,3 11-3 16,-12-4-31-16,3 7 0 16,-7 4-1-16,2 9 0 15,-7 8-1-15,4 7 0 16,1 5-1-16,6 3 0 15,7 0-1-15,12-4-1 16,11-3 0-16,14-12-2 16,18-9-2-16,10-18-3 15,22 1-16-15,-2-23-16 16,12 1-1-16,-7-16 0 15,3 7 0-15</inkml:trace>
  <inkml:trace contextRef="#ctx0" brushRef="#br3" timeOffset="1.22759E6">14335 6775 115 0,'-35'26'39'15,"5"16"1"-15,-8-4-1 16,10 7-34-16,6 0-2 16,8-1-2-16,10-3-1 15,8-9-3-15,11 0-3 16,4-27-19-16,19 5-13 15,-4-19-2-15,11-2 0 16,-6-17-1-16</inkml:trace>
  <inkml:trace contextRef="#ctx0" brushRef="#br3" timeOffset="1.22799E6">14395 6650 119 0,'-18'-11'40'0,"18"11"0"15,-14 2-1-15,14-2-37 16,18 16 0-16,2-4-1 15,8 3 0-15,0 4 0 16,1 7 0-16,1 5 0 16,-5 6-1-16,-7 6 1 15,-6 6-1-15,-5 2 1 16,-6-1 0-16,-1 1 0 15,-4-6-1-15,-1-7 1 16,0-8 0-16,3-11 1 16,2-19-2-16,12-4 0 15,0-14 0-15,5-10 0 16,0-9 0-16,2-7 0 0,-1-5 0 15,2-2 0-15,-5 4 0 16,-4 4 0-16,-2 7 0 16,-1 7 0-16,1 9 0 15,-2 6 0-15,6 9 0 16,4 3 0-16,5 8-6 15,4-10-9-15,20 13-22 16,-8-10-4-16,13 6-1 16,-3-9 0-16</inkml:trace>
  <inkml:trace contextRef="#ctx0" brushRef="#br3" timeOffset="1.22826E6">15291 6717 109 0,'-17'8'39'16,"-10"-1"2"-16,2 16-2 16,-15 0-32-16,5 9-2 15,-3 2-2-15,4 5 0 16,6 1-1-16,9-3 0 15,9-5-2-15,15-7 0 16,17-8-1-16,12-11-3 16,18-6-3-16,0-22-16 15,20 5-16-15,-6-16-2 16,10 1 0-16,-12-10 0 15</inkml:trace>
  <inkml:trace contextRef="#ctx0" brushRef="#br3" timeOffset="1.22863E6">15594 6742 114 0,'-25'34'40'0,"-8"-4"2"16,10 11-3-16,-2-4-33 16,11 0-2-16,2-2-1 15,13-6 0-15,9-7-2 16,8-5 2-16,12-13-3 15,8-7 0-15,9-12 0 16,1-8 0-16,5-5-2 16,1-5 2-16,-3-2-1 15,-8-2 1-15,-6 4 0 0,-8 1-1 16,-9 7 1-16,-8 7 1 15,-7 8-1-15,-5 10 1 16,-13 4-1-16,2 12 2 16,-2 9-2-16,-3 8 0 15,3 3 0-15,1 4 0 16,5-1-3-16,8-3 1 15,12-6-3-15,3-13-5 16,23 5-14-16,-7-26-15 16,17-1-3-16,-1-18 2 15,14 1 0-15</inkml:trace>
  <inkml:trace contextRef="#ctx0" brushRef="#br3" timeOffset="1.22882E6">16400 6709 120 0,'-12'18'39'0,"-14"1"2"16,8 19-4-16,-8 0-33 15,6 5-1-15,2 2 0 16,4 1-2-16,5-4-1 16,8-6-1-16,5-7-3 15,4-16-4-15,18-3-26 16,-8-23-6-16,11-5-1 15,-6-18 0-15</inkml:trace>
  <inkml:trace contextRef="#ctx0" brushRef="#br3" timeOffset="1.22897E6">16517 6399 85 0,'-22'2'38'0,"4"13"1"16,-1-1-3-16,10 6-20 15,19-5-53-15,7-9-2 16,15 0 0-16,4-8-1 15</inkml:trace>
  <inkml:trace contextRef="#ctx0" brushRef="#br3" timeOffset="1.22919E6">16995 6255 87 0,'0'0'38'16,"-22"-7"1"-16,5 21 1 16,-9 3-24-16,4 14-11 15,1 9-2-15,4 13 0 0,-2 5 0 16,4 8 2-16,2 2-3 15,6 3 1-15,-2-1-3 16,1-6-1-16,6 1-6 16,-13-20-22-16,16 2-11 15,-6-21-1-15,10-2 0 16,-5-24-1-16</inkml:trace>
  <inkml:trace contextRef="#ctx0" brushRef="#br3" timeOffset="1.22965E6">16676 6654 112 0,'-9'10'38'0,"9"-10"1"0,9 15-2 15,25-12-36-15,3-1 0 16,11-5 0-16,13 0-1 15,5-6 0-15,3-1 0 16,1 0 0-16,-5-1 1 16,-8-1-1-16,-9 0 0 15,-16 1 2-15,-8 4-2 16,-24 7 1-16,0 0 1 15,-11-7 0-15,-11 13 0 16,-2 2 0-16,-1 5 1 16,1 0-2-16,7 4 2 15,8-1-2-15,7 0-1 0,13-2 1 16,11-4 0-16,4-2-1 15,7-1 0-15,0 0 0 16,0 1 1-16,-6 1 0 16,-7 5 1-16,-10 3-2 15,-8 4 0-15,-14 3 0 16,-4 2 0-16,-4-1 0 15,-3-1 0-15,6-1 0 16,-3-15-14-16,21 11-17 16,-1-19-12-16,0 0 1 15,19-20-1-15,8 2 0 16</inkml:trace>
  <inkml:trace contextRef="#ctx0" brushRef="#br3" timeOffset="1.23021E6">17723 6191 92 0,'14'6'37'0,"4"4"0"15,11 16 2-15,1 4-34 16,9 10 0-16,-1 4-1 16,7 15 1-16,-11 1 0 0,-4 7 1 15,-12 3-2-15,-13 5 1 16,-12-1-3-16,-13 1 2 15,-11-6-2-15,-6-6 1 16,-3-9-3-16,3-10 0 16,8-7-6-16,3-25-16 15,25 0-18-15,1-12-2 16,31-9 0-16,2-9-1 15</inkml:trace>
  <inkml:trace contextRef="#ctx0" brushRef="#br3" timeOffset="1.2304E6">18247 7103 134 0,'-13'11'44'0,"-12"-15"0"16,10 2-11-16,2-12-33 16,2-5 0-16,7 0 0 15,-4-11-5-15,19 15-26 16,-14-8-12-16,7 10-1 15,-7-2 0-15,3 15-1 16</inkml:trace>
  <inkml:trace contextRef="#ctx0" brushRef="#br3" timeOffset="1.23827E6">7228 7582 75 0,'8'-25'36'0,"4"8"0"15,-10 2 1-15,-2 15-31 0,0 0-1 16,4 29 0-16,-12 7 0 15,1 18-1-15,-5 12-2 16,-1 15 0-16,2 4-1 16,-2 4-2-16,4 0 0 15,2-11-3-15,9-3-3 16,-3-21-27-16,16-3-4 15,-1-21 1-15,14-6-2 16</inkml:trace>
  <inkml:trace contextRef="#ctx0" brushRef="#br3" timeOffset="1.23867E6">7543 7994 93 0,'0'0'36'0,"-9"17"1"15,-3 3 0-15,1 11-34 16,-2 3 0-16,1 9-1 16,-1 1 0-16,0 4-1 15,2-6 1-15,2-7-1 16,4-8 0-16,5-9 0 15,0-18 1-15,14 2-2 16,5-20 1-16,2-9 0 16,7-10 0-16,2-6 0 15,0-3 0-15,2 0 1 0,0 5-1 16,-6 7 1-16,-3 8-1 15,-3 11 1-15,-6 13-2 16,-1 18 1-16,-4 9-1 16,-3 8 0-16,-2 10-1 15,0 2-1-15,2 6-1 16,2-4-2-16,11 2-4 15,-6-20-28-15,20 2-3 16,-7-15 1-16,19-2 0 16</inkml:trace>
  <inkml:trace contextRef="#ctx0" brushRef="#br3" timeOffset="1.23907E6">8279 8052 92 0,'-28'-1'38'0,"1"20"-1"15,-13-4 3-15,10 16-35 16,-11 5 1-16,10 6-2 16,2 1-1-16,10-2 0 15,10-6 0-15,15-4-1 16,12-15 0-16,13-8-1 15,10-15 0-15,10-12 0 16,6-11 0-16,3-12 0 16,2-11 0-16,-8-5 0 15,-5-4 0-15,-6 0 0 16,-11 4 1-16,-9 7-2 0,-9 8 1 15,-10 13 0-15,-4 30-1 16,-25-2 0-16,2 26-1 16,-2 19 1-16,-3 11-1 15,2 6-1-15,4 9 0 16,4-1-2-16,10 0-1 15,8-13-4-15,25 6-22 16,-4-26-10-16,16-2 1 16,1-19-1-16</inkml:trace>
  <inkml:trace contextRef="#ctx0" brushRef="#br3" timeOffset="1.23947E6">8944 7986 108 0,'-23'19'38'0,"3"17"2"16,-9 0-4-16,8 12-32 16,1 1 0-16,9-1-1 15,4-2-1-15,11-9 0 16,9-9 0-16,7-9-2 15,10-14 1-15,12-11 0 16,3-9-1-16,5-8 0 16,1-8 0-16,-3-5 0 15,0 0 1-15,-6 0-1 16,-7 0 1-16,-10 9-1 15,-8 3 0-15,-9 14 1 0,-8 10-1 16,0 0 0-16,-16 25-1 16,3 0 1-16,-2 12-2 15,4 0-1-15,0 10-1 16,7-6-1-16,13 3-4 15,-5-20-19-15,29 6-12 16,-4-19 1-16,20-1-1 16,-4-17 1-16</inkml:trace>
  <inkml:trace contextRef="#ctx0" brushRef="#br3" timeOffset="1.23969E6">9777 8034 109 0,'-32'9'40'0,"3"17"2"15,-13-2-3-15,11 12-35 16,-3 0-1-16,6 5 0 16,7-3-2-16,14-2 0 15,11-8-1-15,8-5-1 16,16-4-1-16,6-13-3 15,17 4-13-15,-7-19-20 16,17 0-4-16,-9-16 1 16,6 5-1-16</inkml:trace>
  <inkml:trace contextRef="#ctx0" brushRef="#br3" timeOffset="1.24006E6">9985 8207 95 0,'-29'20'39'16,"14"4"1"-16,2-9-1 15,25-1-32-15,4-6-2 16,21-5-2-16,10-10-1 16,12-3 0-16,7-10-1 15,4-2 0-15,-4-3-1 16,-3-3 1-16,-11-3-1 15,-11 0 2-15,-12 3-2 16,-18 3 2-16,-11 5-1 16,-14 5-1-16,-12 7 2 15,-7 11-1-15,-5 8 0 16,-6 8-1-16,2 5 1 0,3 5-1 15,8 4 1-15,11 2-1 16,9-2 0-16,18-4-1 16,11-1-1-16,12-10-2 15,17 2-3-15,2-20-16 16,30 5-18-16,-11-11 0 15,17-3-1-15,-10-11 0 16</inkml:trace>
  <inkml:trace contextRef="#ctx0" brushRef="#br3" timeOffset="1.24044E6">11006 8066 112 0,'-32'14'41'16,"-16"-2"2"-16,6 22-7 15,-4-3-32-15,5 6-1 0,6 1 0 16,11-1-1-16,15-4 0 15,15-6-1-15,17-14 0 16,12-9 0-16,13-15-1 16,10-11 0-16,2-13 0 15,3-7 1-15,-3-10-1 16,-2-5 1-16,-7-1-1 15,-3 0 1-15,-9 3 0 16,-11 6 1-16,-7 12-2 16,-12 11 0-16,-7 15 0 15,-2 11 0-15,-21 21 0 16,2 14 0-16,-1 6 0 0,-1 8 0 15,3 3 0 1,1-5-2-16,13 1-5 0,-4-12-8 16,23 8-13-16,-13-27-13 15,16 2-3-15,2-15-1 16,14-2 2-16</inkml:trace>
  <inkml:trace contextRef="#ctx0" brushRef="#br3" timeOffset="1.24122E6">12257 7841 80 0,'8'-20'37'15,"-5"-6"-1"-15,8 3 0 16,-5 0-31-16,4 7 0 16,-4-2 0-16,-6 18-1 15,0 0-1-15,7 20 0 16,-17 9 0-16,2 14 0 0,-3 9-1 15,0 9 0-15,2 5-1 16,3 2 0-16,6-5 1 16,5-6-2-16,7-9 1 15,7-10-1-15,6-13 1 16,7-13-1-16,2-12 1 15,0-12-1-15,2-10 1 16,-4-11 0-16,-1-8-1 16,-5-8 1-16,-5-3 0 15,-5-3 0-15,-4-2-1 16,-4 4 0-16,-1 5 0 15,-5 9-1-15,3 11 0 16,-5 6-2-16,0 22-2 16,0 0-3-16,24 14-17 15,-17 1-15-15,15 13 1 0,-3-7-2 16,13 9 3-16</inkml:trace>
  <inkml:trace contextRef="#ctx0" brushRef="#br3" timeOffset="1.24159E6">13019 8004 92 0,'-24'6'39'16,"-13"-3"0"-16,5 16 0 15,-9-3-32-15,5 10-2 16,1 1 0-16,7 6-2 15,7 2 0-15,10 1-1 16,7-1-1-16,12-8 0 0,13-3-1 16,10-7 1-16,10-6-1 15,5-9 0-15,5-8 0 16,-1-10 0-16,0-5 0 15,-7-7 0-15,-8-6-1 16,-11-2 1-16,-11-2 0 16,-12 4 0-16,-8 1-1 15,-9 7 1-15,-8 6-2 16,-3 8 2-16,1 9-2 15,0 5 0-15,10 4-2 16,16-6-1-16,2 26-14 16,-2-26-16-16,46 7-3 15,-3-13-2-15,16 1 1 16</inkml:trace>
  <inkml:trace contextRef="#ctx0" brushRef="#br3" timeOffset="1.24184E6">13884 7647 92 0,'-4'-22'39'0,"4"22"1"16,-20 1-1-16,6 31-33 16,-10 4-2-16,1 17 0 15,-6 7-2-15,3 12 1 16,-3 3-2-16,8 3 0 15,7-6-1-15,6-8-2 16,16-11 0-16,9-15-4 0,19-4-14 16,-3-29-20-16,26-10 1 15,-4-19-1-15,14-10 1 16</inkml:trace>
  <inkml:trace contextRef="#ctx0" brushRef="#br3" timeOffset="1.24205E6">14423 7494 102 0,'-7'11'39'0,"-16"13"2"16,4 22-1-16,-13 2-34 16,10 15-3-16,1 4-1 15,5 2 1-15,1 5-1 16,4-5-2-16,2-6-1 15,4-6-1-15,2-5-2 0,-1-15-4 16,13 5-20-16,-13-22-13 16,11-5 0-16,-7-15 0 15,0 0 1-15</inkml:trace>
  <inkml:trace contextRef="#ctx0" brushRef="#br3" timeOffset="1.24224E6">14129 7941 104 0,'0'0'41'15,"-15"1"-1"-15,15-1 0 16,23 11-37-16,5-7-1 16,13-2-3-16,11-2-1 15,15 1-3-15,1-9-9 0,19 12-23 16,-12-9-4-16,7 7 2 15,-15-4-1-15</inkml:trace>
  <inkml:trace contextRef="#ctx0" brushRef="#br3" timeOffset="1.24262E6">14903 7924 101 0,'-19'-2'40'0,"-13"-4"1"16,4 11-1-16,-8-2-34 16,-2 11-1-16,-5 4-1 15,2 10 0-15,1 5 0 16,4 2-2-16,8 1 0 15,11-1-1-15,11-4 1 16,12-8-1-16,13-9 1 0,15-13-2 16,11-8 0-16,5-8 0 15,6-8 0-15,-2-7 0 16,-3-2-2-16,-5-2 2 15,-10 2-1-15,-10 3 1 16,-11 6-1-16,-11 8 1 16,-4 15 0-16,-15-2 0 15,0 13 0-15,-6 11 0 16,2 7 1-16,0 3-2 15,5 4 0-15,7-2-1 16,7 0-1-16,10-6-2 16,10 2-2-16,8-23-12 15,23 11-10-15,-9-19-9 0,17 0-3 16,-3-12 1-1,10-3 0-15</inkml:trace>
  <inkml:trace contextRef="#ctx0" brushRef="#br3" timeOffset="1.24313E6">15510 7911 86 0,'-20'-5'40'0,"-16"0"0"16,5 18 2-16,-18 2-23 16,7 12-11-16,1 1-3 15,6 8-1-15,8-2 0 16,12 0-2-16,9-4 0 15,16-3-1-15,13-10 1 16,8-12-4-16,10-10 2 0,-1-3 2 16,5-9-2-1,-3-8 0-15,-4-2 0 0,-8-6 0 16,-4 1-2-16,-8 0 2 15,-4 8-1-15,-4-2 0 16,-8 8 1-16,-2 18 0 16,0 0-1-16,0 0 1 15,-21 21 0-15,7 13 1 16,-1 12-1-16,-6 10 0 15,-2 12 0-15,-4 9 0 16,0 9 0-16,-9 3 0 16,6 1 1-16,-4-3-2 15,-1-7 2-15,6-12-1 16,0-11 0-16,4-18 0 16,2-18 1-16,3-18-1 0,1-13-1 15,8-17 1-15,2-13-1 16,2-12 0-16,7-10-1 15,9-8 1-15,9 3-2 16,7-3-1-16,8 11-4 16,3-6-7-16,19 27-11 15,-14-9-8-15,16 22-6 16,-5 0-1-16,9 10 1 15</inkml:trace>
  <inkml:trace contextRef="#ctx0" brushRef="#br3" timeOffset="1.24353E6">15881 8032 107 0,'-8'16'42'15,"8"-16"-1"-15,4 16 1 16,7-11-35-16,22-3-3 15,5-8-1-15,8-4-2 16,3-2 1-16,8-5-2 16,-6 0 1-16,1-9-1 15,-10 2 0-15,-8-1 1 16,-8-2-1-16,-12 4 1 15,-14 3 0-15,-13 7-1 16,-15 8 2-16,-5 11-2 16,-13 12 0-16,0 10 0 15,-5 11 0-15,8 7 0 0,7 3 0 16,12-3 0-16,11-2 0 15,17-6 0-15,12-8 0 16,12-8 0-16,17-9 0 16,-2-16-14-16,18 5-8 15,-9-31-9-15,18 13-8 16,-11-17-5-16,10-4 0 15,0-9 1-15</inkml:trace>
  <inkml:trace contextRef="#ctx0" brushRef="#br3" timeOffset="1.24835E6">7482 8883 77 0,'0'0'35'0,"0"0"-1"16,0 0-5-16,0 0-24 16,0 0 0-16,9 19 1 15,-12-3-1-15,6 16 0 16,-5 4-1-16,3 13-1 15,-5 6 0-15,2 10-1 0,-2-1 0 16,1 2 0-16,-1-8-1 16,2-6 0-16,0-18 0 15,1-7 1-15,1-27-1 16,0 0 0-16,6-27 0 15,0-10 0-15,0-11 0 16,1-7-1-16,2-9 1 16,-3-4-1-16,3-5 0 15,0 0 0-15,-1 4-1 16,5 3 1-16,-1 5-1 15,8 8 1-15,4 3-1 16,5 13 1-16,5 12-1 16,4 9 1-16,-1 13 1 15,0 9-1-15,-2 9 0 16,-4 6 1-16,-5 6 0 0,-9 10 0 15,-6 3 0-15,-12 1-1 16,-10 1 1-16,-5-1-1 16,-12-4 2-16,-6-1-2 15,-4-9 0-15,0-6 0 16,-1-5 0-16,2-6 0 15,6-6 1-15,6-4-1 16,10 0 0-16,15 0 1 16,0 0 0-16,0 0-1 15,29 18 1-15,3-2-1 16,7 3 0-16,5 9 1 15,3 3-2-15,-1 5 0 16,1 3-2-16,-4-1-2 16,3 7-6-16,-15-21-22 0,13 9-6 15,-10-18-1-15,8-7 0 16</inkml:trace>
  <inkml:trace contextRef="#ctx0" brushRef="#br3" timeOffset="1.24859E6">8427 8842 82 0,'-12'-3'40'0,"-10"6"0"16,9 24 0-16,-11-3-17 15,8 23-20-15,2 5 1 16,3 14-1-16,1 3-2 0,6 3 0 15,3-3 0-15,4-2-2 16,4-6-1-16,1-13-2 16,8-3-5-16,-11-26-28 15,18-4-3-15,-8-22 0 16,10-6 0-16</inkml:trace>
  <inkml:trace contextRef="#ctx0" brushRef="#br3" timeOffset="1.24878E6">8418 9120 113 0,'-13'15'39'0,"17"8"1"16,-4-23-6-16,20 18-31 0,7-15-2 15,11-10-1-15,11-6-3 16,5-13-1-16,11 2-7 15,-10-18-25-15,8 3-3 16,-10-11 0-16,-1 5 0 16</inkml:trace>
  <inkml:trace contextRef="#ctx0" brushRef="#br3" timeOffset="1.24894E6">8930 8741 104 0,'-30'22'40'16,"4"23"1"-16,-10 8-1 16,7 17-34-16,0 6-1 15,6 6-3-15,8-1-1 16,6-7-2-16,15-4-5 15,-5-23-21-15,22 4-13 0,-1-20-1 16,12-3-1-16,-1-19 1 16</inkml:trace>
  <inkml:trace contextRef="#ctx0" brushRef="#br3" timeOffset="1.24956E6">9972 8884 88 0,'-46'8'38'0,"-3"12"0"15,-9-5 2-15,11 16-33 16,-5-12-1-16,15 5-2 15,8-6-1-15,15 0 0 16,9-6-2-16,19-6 1 16,11-4-2-16,13-1 1 15,5 1-1-15,4 3 1 16,-2 4-1-16,-5 8 1 15,-13 9-1-15,-9 10 1 16,-17 7-1-16,-10 7 0 16,-13 2 1-16,-5 1-1 15,-3-5 0-15,2-7-1 16,10-13-2-16,8-17-2 0,27-4-19 15,2-30-16-15,25-12 2 16,3-17-3-16,16-7 1 16</inkml:trace>
  <inkml:trace contextRef="#ctx0" brushRef="#br3" timeOffset="1.24977E6">10374 8702 100 0,'-11'7'39'0,"-16"11"3"15,4 22-2-15,-12 4-35 16,6 13-2-16,4 6 1 15,3 6-2-15,3 2 0 16,8 1-2-16,6-4-1 16,6-8-2-16,10-3-3 0,-2-20-8 15,20-2-24-15,-4-20-3 16,11-6 1-16,1-20-1 15</inkml:trace>
  <inkml:trace contextRef="#ctx0" brushRef="#br3" timeOffset="1.25015E6">10588 9084 97 0,'-18'-17'40'0,"4"20"1"16,-14-2-1-16,6 10-29 16,-9 8-7-16,2 9 0 15,1 4-2-15,4 5 1 16,3-1-2-16,7 1 1 15,9-6-1-15,6-3 1 16,9-8-2-16,10-12 1 0,8-11 0 16,6-7-1-16,5-11 0 15,0-9 1-15,4-2-1 16,0-6 0-16,-9-1 0 15,-5 3-1-15,-5 4 1 16,-12 8 0-16,-8 9 0 16,-4 15 0-16,-15 0 0 15,-4 17 0-15,-2 11 0 16,-2 6 0-16,0 8 0 15,4 0-1-15,10 2-2 16,5-6 0-16,13-4-3 16,5-19-8-16,29 5-14 0,-11-23-13 15,18-2-1 1,-5-17 1-16,11-1 1 0</inkml:trace>
  <inkml:trace contextRef="#ctx0" brushRef="#br3" timeOffset="1.25074E6">11024 9089 100 0,'-13'14'40'16,"-3"-3"0"-16,7 17-1 16,-5-2-33-16,6 8-1 15,-2 2-2-15,3 5 0 16,-1-1-1-16,2-1 0 15,2-5-1-15,2-6 0 16,1-6 0-16,2-8-1 16,-1-14 1-16,10-2-1 0,0-16 0 15,0-4 1-15,2-9-1 16,4-7 0-16,-2-2 0 15,2-5 0-15,0 0 0 16,0-1 0-16,-1 5 0 16,4 3 0-16,0 9 0 15,-1 6 0-15,4 6 0 16,0 9 0-16,2 8 0 15,3 6 0-15,-4 6 0 16,3 5 0-16,-5 2 0 16,-2 3 0-16,-5 2-1 15,-6 3 1-15,-8-1 0 16,-7 3 0-16,-5-2 0 0,-9 2 0 15,-4-5 0-15,-6 1 0 16,-2-3 0-16,2-5 0 16,-1-3 0-16,3-6 0 15,5-1 1-15,2-3-1 16,5-1 0-16,1 4 1 15,5 8-1-15,-4 8 0 16,0 14 1-16,-5 13 1 16,-3 14-2-16,-6 9 2 15,0 7-3-15,-1-2-1 16,10 1-7-16,-8-24-11 15,27 4-10-15,-9-30-12 16,21-16 0-16,8-25-3 16,13-16 3-16</inkml:trace>
  <inkml:trace contextRef="#ctx0" brushRef="#br3" timeOffset="1.25142E6">12055 9151 85 0,'11'-3'38'15,"-11"3"0"-15,11-6 1 16,-11 6-31-16,0 0-2 16,0 0-1-16,0 0-1 15,-8 20-1-15,6 4 0 16,-3 8-1-16,-2 6-1 0,0 5 0 15,-1 4 1-15,1-2-1 16,-1-2 0-16,6-7-1 16,-3-9 1-16,4-11 0 15,1-16-1-15,0 0 1 16,20-19 0-16,-9-11 0 15,2-5-1-15,1-7 1 16,-1-8-1-16,-1 0 1 16,0 3-1-16,-2 2 1 15,-3 8 0-15,-2 8-1 16,0 5 1-16,-2 10-1 15,-3 14 0-15,17-7 0 16,-1 10 0-16,6 4-2 0,3 1-1 16,11 2-2-16,-1-6-4 15,16 13-14-15,-15-21-7 16,10 15-12-16,-8-11 2 15,2 7 0-15,-14-11 2 16</inkml:trace>
  <inkml:trace contextRef="#ctx0" brushRef="#br3" timeOffset="1.25182E6">12573 9159 107 0,'0'0'39'15,"-21"9"2"-15,13 4-2 16,-6-6-35-16,5 8 1 16,-3 6-2-16,3 9 0 15,-3 2 0-15,1 12 0 16,-1-4-1-16,3 8 1 0,3-7-2 15,5 1 1 1,7-13-2-16,8-11 0 0,9-12 0 16,7-13 0-16,12-13 0 15,3-13 0-15,5-10 0 16,2-8 0-16,-1-3 0 15,-6 0 0-15,-10 4 0 16,-3 7 0-16,-16 9 0 16,-6 11 0-16,-10 23 0 15,-14-2 0-15,-2 19 0 16,-5 10 0-16,1 6 0 15,3 6 0-15,3 2 0 16,9-2 0-16,10-7 0 16,9-10-3-16,15-7-3 0,7-18-4 15,18 0-6-15,-7-29-9 16,25 5-5-16,-15-28-2 15,18 4-8-15,-12-13 0 16,1-1 3-16</inkml:trace>
  <inkml:trace contextRef="#ctx0" brushRef="#br3" timeOffset="1.25201E6">13477 8724 97 0,'-12'19'39'16,"-16"9"3"-16,5 21-2 16,-6 9-33-16,0 10-3 15,1 2 0-15,5 8-1 16,5-3-3-16,3-5 0 15,6-4-1-15,7-11-2 16,13-8-4-16,-6-26-17 0,27-1-16 16,-9-24 0-16,12-5-1 15,-5-19 0-15</inkml:trace>
  <inkml:trace contextRef="#ctx0" brushRef="#br3" timeOffset="1.25239E6">13530 9121 104 0,'-4'14'40'0,"4"-14"2"15,-1 27-2-15,2-17-35 16,18 1-1-16,10-7-2 16,7-3 0-16,8-4 0 15,4-4-1-15,3-3 0 16,2-8 0-16,-9-3 0 0,-4-3 0 15,-11-1-1-15,-10 0 1 16,-12-2-1-16,-10 2 1 16,-13 5 0-16,-11 8 0 15,-12 9 0-15,-7 12 1 16,-6 9 0-16,-1 9-2 15,2 10 0-15,9 8 0 16,9 4 0-16,15-1 0 16,20-3 0-16,19-7 0 15,18-9 0-15,17-11 0 16,18-10-3-16,1-17-7 15,20 3-8-15,-16-26-9 16,19 12-7-16,-21-18-4 0,4 12-5 16,-20-6 1-16,-6 14 3 15</inkml:trace>
  <inkml:trace contextRef="#ctx0" brushRef="#br3" timeOffset="1.25254E6">14381 9256 121 0,'-29'18'44'16,"14"2"0"-16,-6-17-2 15,21-3-38-15,0 0-6 16,-5-18-4-16,15 20-7 15,-11-23-14-15,15 22-9 16,-14-1-9-16,7-12 0 16,-7 12 1-16</inkml:trace>
  <inkml:trace contextRef="#ctx0" brushRef="#br3" timeOffset="1.34954E6">18158 7632 34 0,'0'0'27'15,"-4"-12"2"-15,4 12-1 16,0 0-16-16,-18-12-1 16,18 12-2-16,-20-3-1 15,20 3-1-15,-24 3 0 16,10 4-2-16,-9-3-1 15,4 4 0-15,-4 0-1 0,1 7 0 16,-5 1-1-16,4 4 1 16,-2 5-1-16,3 6 0 15,2 4 0-15,4 9 1 16,-2 2-1-16,7 6 0 15,1 3 1-15,5 3-2 16,5-1 0-16,5 0 0 16,5-4 0-16,4-2-3 15,9-2 0-15,3-15-6 16,15 5-18-16,-4-20-9 15,11-1-1-15,-2-16-2 16,6-7 2-16</inkml:trace>
  <inkml:trace contextRef="#ctx0" brushRef="#br3" timeOffset="1.3504E6">18206 7679 54 0,'-15'-5'29'16,"15"5"2"-16,0 0-4 16,-18-10-19-16,18 10-2 15,0 0 0-15,0 0-1 16,-6-11 1-16,6 11-2 15,0 0-1-15,0 0 1 16,0 0-1-16,0 0 1 16,-13-6-1-16,13 6 0 15,0 0-1-15,0 0 1 16,0 0-1-16,0 0 0 15,0 0 0-15,0 0-1 0,0 0 0 16,0 0 0-16,0 0 0 16,0 0-1-16,0 0 0 15,0 0 1-15,0 0-1 16,0 0 0-16,0 0 0 15,0 0 0-15,0 0 0 16,0 0 0-16,0 0 0 16,9 17 1-16,-4-6-1 15,2 5 0-15,1 3 1 16,1 4-1-16,5 1 0 15,1 4 1-15,6 1-1 16,2 0 0-16,3 1 0 16,3-2 0-16,-1 0-1 15,1 3 2-15,-2-1 0 0,1 1-2 16,-2-2 2-16,-2 2-2 15,-3-3 1-15,0 0 0 16,1-1 0-16,-1-5-1 16,1 0 1-16,1-2 0 15,0-2-1-15,1-2 1 16,2 2 0-16,-2-5-1 15,0 1 1-15,-4-3-1 16,-1 1 0-16,-5 0-1 16,-2-1 0-16,-12-11-1 15,15 18-2-15,-15-18-1 16,11 14-8-16,-11-14-22 15,0 0 2-15,2-11-2 0,-2 11 2 16</inkml:trace>
  <inkml:trace contextRef="#ctx0" brushRef="#br3" timeOffset="1.35105E6">18759 8313 34 0,'-11'7'27'0,"11"-7"1"15,0 0-6-15,0 0-6 16,-10-2-5-16,10 2-2 15,0 0-2-15,0 0-2 16,0 0-1-16,0 0 1 16,0 0 0-16,12 8-1 15,-12-8-1-15,0 0 0 16,12 3 0-16,-12-3-1 15,18 1 1-15,-4-2-2 16,1-2 1-16,6-2 0 16,1-2-1-16,1-2 0 0,0-1-1 15,1-3 1-15,-3-2-1 16,1 0 0-16,-3-4 1 15,-3-1-1-15,-3-3 0 16,-2-2 1-16,0-5-1 16,-2-2 0-16,-2-2 1 15,-1-3 0-15,-2-1-1 16,-3 0 1-16,-1 0-1 15,-1 1 0-15,-3 0 1 16,-3 2-1-16,-4-1 0 16,-3 2 1-16,-2 1-1 15,-4 5 0-15,-2 2 1 16,0 6-1-16,-3 6 0 15,4 4 0-15,3 9 0 0,2 1-4 16,15 12-4-16,1-12-27 16,7 14 1-16,9-11-1 15,10 4-2-15</inkml:trace>
  <inkml:trace contextRef="#ctx0" brushRef="#br3" timeOffset="1.35168E6">18921 7663 68 0,'-5'-16'33'0,"5"16"0"16,-3-14 0-16,3 14-25 16,0 0-3-16,-14-12-1 15,14 12 1-15,-10 13-2 16,2 3 0-16,-4-1-1 15,3 6 0-15,-6 2 0 16,2 3 0-16,-1-4 0 16,4 2 0-16,-1-4-1 0,5-5 0 15,2-3-1-15,4-12 1 16,-3 11 0-16,3-11-1 15,0 0 1-15,18-22 0 16,-7 4-1-16,4-4 1 16,0-6 0-16,2-1 0 15,-1-4 0-15,0 3-1 16,-2 0 1-16,-1 6 0 15,-4 3 0-15,0 7 0 16,-9 14 0-16,13-8-1 16,-13 8 1-16,15 22 0 15,-4-2 0-15,2 0 0 0,5 5-1 16,3 0 1-1,3-4-1-15,6-4-1 0,4-1-2 16,-1-18-9-16,11 8-24 16,-12-10-2-16,-2 3 0 15,-12-8-2-15</inkml:trace>
  <inkml:trace contextRef="#ctx0" brushRef="#br3" timeOffset="1.35253E6">17814 8266 73 0,'-5'-21'32'15,"2"11"-1"-15,3 10-3 16,-13-18-21-16,13 18-3 16,-12-16 0-16,12 16 0 15,-6-10 0-15,6 10-1 16,0 0 1-16,0 0-1 15,0 0 0-15,0 0 0 16,10 16 0-16,-5 4-1 16,-1 3 0-16,2 9-1 15,-2 4 0-15,4 5 0 16,-1 0 0-16,3-1 0 15,0-7-1-15,3-4 1 16,3-14 0-16,4-9 0 0,1-12 0 16,2-11 0-16,0-10 0 15,1-5-1-15,-2-6 1 16,-3 0-2-16,-4 2-1 15,-5-2-5-15,5 15-14 16,-11-6-16-16,6 11 0 16,-5-1-1-16,9 8 0 15</inkml:trace>
  <inkml:trace contextRef="#ctx0" brushRef="#br3" timeOffset="1.35422E6">20547 7746 32 0,'0'-11'29'0,"0"11"1"15,-3-15 0-15,-3 0-17 16,6 15-3-16,-7-20-1 16,7 20-2-16,-7-23 0 15,5 12-1-15,-5-6-2 16,7 17 0-16,-14-23-1 15,14 23-1-15,-16-19 1 16,16 19 0-16,-21-16-1 16,11 12 0-16,-4-3 0 15,2 3 0-15,1 0-1 16,-2 0 1-16,1 0-1 15,3 1 1-15,-4 0-1 16,3 2 0-16,10 1 0 16,-20-2-1-16,9 5 1 0,-1 0 0 15,-3 2-1-15,0 2 0 16,-3 1 1-16,0 3-1 15,-1 0 0-15,0-1 1 16,-1 2-1-16,1-1 0 16,1 1 1-16,-1-1-1 15,6 1 0-15,-1-3 1 16,2-1-1-16,2 2 0 15,10-10 1-15,-18 19-1 16,9-9 0-16,0 2 0 16,-1 0 1-16,2 1-1 15,-3 3 0-15,-1 0 0 16,1 3 0-16,-1-3 0 15,0 5 0-15,2-2 0 0,3 1 1 16,-2-3-1-16,5 2 0 16,3-3 0-16,2 0 0 15,6-4 0-15,2-2 0 16,3-1 0-16,4-1 0 15,2-3 0-15,0 1 0 16,1-2 0-16,-1 0 1 16,-2-2-1-16,0 0 0 15,-3 1 0-15,1-2 0 16,0 1 0-16,-1-1 0 15,2-1 0-15,1 0 0 16,3 0 0-16,-1 0 0 16,0 0 0-16,-1 1 0 15,2 4 0-15,-3 2 0 16,0 2-1-16,-1 3 1 0,-3 0-1 15,-1 6 1-15,0-1 0 16,-2 3 0-16,-1-4-1 16,-1 2 0-16,-2-2 1 15,-2 2 0-15,2-3 1 16,-2-2-1-16,0 1 0 15,-1-5 0-15,-2-9 0 16,0 18 0-16,0-18 0 16,-11 14 0-16,11-14 0 15,-22 13 0-15,6-7 0 16,-5 1 0-16,-3 0 0 15,0 0 0-15,-4 2 0 0,-1-1 0 16,1 1 1-16,2 0-1 16,0 0 0-16,3-1 0 15,2-1 0-15,2-3 0 16,2 1 0-16,-1-2 0 15,3-1 0-15,-4-1 0 16,5-1 0-16,0 0 0 16,-1-1 0-16,1-1 1 15,4 0-1-15,10 2-2 16,-14-6-2-16,14 6-14 15,0 0-18-15,14-9-1 16,-5-5-2-16,8 3 0 16</inkml:trace>
  <inkml:trace contextRef="#ctx0" brushRef="#br3" timeOffset="1.35483E6">20019 8244 51 0,'0'0'32'15,"8"-12"1"-15,-8 12 0 16,21-10-22-16,-15-3-3 16,11 7 0-16,-7-4-2 15,0 7-1-15,-10 3-1 16,12-5 0-16,-12 5-1 15,0 0 0-15,-8 16-1 16,-4-1 1-16,-4 0-1 16,-3 4 0-16,-2 0-1 15,-1 4 1-15,-1-2 0 16,2 2-1-16,-1-1 0 15,6-1 0-15,3 1 0 0,3 0 0 16,4-5-1-16,3 0 1 16,4-2-1-16,3-2 0 15,5-2 1-15,7-3-1 16,2 1 1-16,4-5-1 15,3 1 0-15,1-3 0 16,3 2-1-16,0-3-2 16,5 4-2-16,-5-6-3 15,9 14-14-15,-10-13-16 16,5 7 1-16,-9-5-2 15,5 3 2-15</inkml:trace>
  <inkml:trace contextRef="#ctx0" brushRef="#br3" timeOffset="1.35575E6">20428 7806 52 0,'0'0'31'16,"-8"-11"3"-16,8 11-2 15,0 0-20-15,-18-12-2 16,18 12-2-16,-11-4-2 15,11 4-1-15,0 0-2 16,0 0 0-16,-13-3 0 16,13 3-1-16,0 0-1 0,13 7 0 15,-13-7 1-15,20 11-2 16,-7-3 1-16,3 3 0 15,2 0 0-15,2 2-1 16,-1-2 0-16,0 1 1 16,2-4-1-16,-1-2 0 15,-2-3 0-15,1-3 1 16,-3-1-1-16,-2-7 1 15,0-6-1-15,0-3 1 16,-5-9 0-16,-3-1 0 16,-2-10 0-16,-1-2 0 15,-2-5 0-15,-3-1 0 16,-3 1 0-16,-1 4-1 0,0 3 1 15,1 7-1 1,1 7 1-16,-1 4-2 0,5 19-2 16,-4-23-11-16,4 23-23 15,0 0 0-15,13 0-1 16,-13 0-2-16</inkml:trace>
  <inkml:trace contextRef="#ctx0" brushRef="#br3" timeOffset="1.38712E6">14866 9255 85 0,'-4'27'38'16,"-9"-1"-1"-16,7 13 1 15,-16-4-30-15,13 8-4 16,-1-3-3-16,3-5-3 15,8 2-15-15,1-21-20 16,13-7 0-16,5-14-2 16,14-6 1-16</inkml:trace>
  <inkml:trace contextRef="#ctx0" brushRef="#br3" timeOffset="1.38767E6">15606 8759 63 0,'0'0'32'0,"0"0"1"15,0 0-1-15,-5 29-27 16,-1-5 2-16,4 14-4 16,-5 4 2-16,5 12-2 15,-4 6 1-15,2 4-3 16,-1-2 0-16,3-2-1 0,4-4-3 15,-5-11-4-15,16-3-22 16,-7-15-4-16,4-10-1 16,2-16 1-16</inkml:trace>
  <inkml:trace contextRef="#ctx0" brushRef="#br3" timeOffset="1.38789E6">15735 8787 82 0,'-4'-12'35'0,"4"12"-2"16,-8-11 1-16,8 11-32 16,11-8 0-16,7 0 0 0,13 0-1 15,4-3 0-15,6-1-2 16,7 4-4-16,-5-7-11 15,3 9-18-15,-8 1 1 16,-3 6-2-16,-12 3 0 16</inkml:trace>
  <inkml:trace contextRef="#ctx0" brushRef="#br3" timeOffset="1.3881E6">15748 9011 79 0,'-22'14'35'0,"13"-4"-2"15,9-10 2-15,0 0-32 0,32-6-1 16,5-2 1-16,3-5-1 16,7 2-2-16,0 0-2 15,-6-2-4-15,3 10-27 16,-16 3 0-16,-9 12-2 15,-19 2 1-15</inkml:trace>
  <inkml:trace contextRef="#ctx0" brushRef="#br3" timeOffset="1.38827E6">15647 9372 76 0,'0'0'34'16,"28"-7"-2"-16,6-15 1 0,17-6-31 15,6-9 0-15,7-9-6 16,12-5-27-16,-1-3 0 15,-3-1-1-15,-5-3 0 16</inkml:trace>
  <inkml:trace contextRef="#ctx0" brushRef="#br3" timeOffset="1.38848E6">16325 8621 83 0,'-22'26'36'0,"4"14"-2"16,-6 3 2-16,6 13-32 15,-2 4 0-15,5 8-1 0,1 2 0 16,6 5-3-16,3 1-4 16,2-16-12-16,10 2-19 15,5-13 1-15,6-9-2 16,1-14 1-16</inkml:trace>
  <inkml:trace contextRef="#ctx0" brushRef="#br3" timeOffset="1.38888E6">16432 9113 91 0,'8'18'36'0,"1"-8"0"0,11 2 0 15,3-11-32-15,14-1 0 16,1-12 0-16,10-1-1 16,-1-5 0-16,0-2-2 15,-5-4 1-15,-5 1-1 16,-12-2 0-16,-7 3-1 15,-17 1 1-15,-7 4 0 16,-16 5-1-16,-9 7 1 16,-9 5 1-16,-3 6-1 15,-3 7 1-15,-1 9 0 16,3 6 0-16,8 4 0 15,10 3-1-15,11 3 1 16,12-3-2-16,16-3-2 0,16-5-1 16,9-11-4-16,24 7-12 15,-6-23-18-15,17 3-3 16,-2-17 2-16,6 3-2 15</inkml:trace>
  <inkml:trace contextRef="#ctx0" brushRef="#br3" timeOffset="1.38911E6">17127 8998 98 0,'-30'8'37'0,"-6"1"3"16,6 13-2-16,-8-2-30 15,13 12-2-15,0-2-1 16,9 6-1-16,8-5-2 0,11-3 0 15,13-11-2-15,12-10 0 16,12-6-2-16,12-15-2 16,16-5-3-16,1-22-8 15,13 4-23-15,-3-13 0 16,1 3-1-16,-10-8 1 15</inkml:trace>
  <inkml:trace contextRef="#ctx0" brushRef="#br3" timeOffset="1.3893E6">17649 8628 83 0,'-20'6'39'15,"-7"6"-1"-15,7 21 1 16,-8-1-12-16,8 15-23 16,-2 5 0-16,7 7-2 0,4 3 0 15,2 2-2-15,5 0-1 16,2-7-3-16,10 4-6 15,-8-15-27-15,10-1-2 16,-4-15 0-16,8-7-1 16</inkml:trace>
  <inkml:trace contextRef="#ctx0" brushRef="#br3" timeOffset="1.39006E6">17497 9003 100 0,'12'1'37'0,"-2"-5"3"0,15 8-2 16,-6-10-30-16,15 7-2 16,-2-2-1-16,7 3-1 15,-6 1-1-15,-1 4 0 16,-7 1-2-16,-6 5 0 15,-6 6 0-15,-8 2-1 16,-5 4 0-16,-7 6 1 16,-4 0-1-16,-4 3 0 15,-2-2 0-15,2-3 0 16,0-7 0-16,4-3 0 15,11-19 0-15,0 0 0 16,0 0 0-16,9-20-1 16,5-7 1-16,3-4 0 15,1-6-1-15,2-2 1 16,0 0 0-16,-4 3 0 0,-2 6 0 15,-3 5-1-15,1 5 1 16,-1 3 0-16,-2 9 0 16,6 2 0-16,0 7 0 15,7 1 0-15,2 4 0 16,3 1 0-16,2 1 0 15,5 0 0-15,-4 0 0 16,1-1 0-16,-7-1 0 16,-3-2 0-16,-5-1 0 15,-6 0 1-15,-10-3-1 16,0 0 0-16,-13 11 0 15,-4-4 0-15,-3 6 0 16,-3 1 0-16,-3 5 0 16,1 6 1-16,3 2-1 0,7 0 0 15,7 2 0-15,8-4 0 16,9-5 1-16,9-4-1 15,10-8 0-15,6-9 1 16,6-8-1-16,1-10 0 16,2-5 0-16,-6-6-1 15,-5-6 1-15,-11 1 0 16,-8 0-1-16,-12 1 1 15,-10 6-1-15,-10 6 0 16,-6 9 1-16,-5 7-1 16,1 11-1-16,1 2-2 15,12 9-3-15,1-9-14 16,20 13-17-16,3-9-2 15,18 5 1-15,3-11-1 0</inkml:trace>
  <inkml:trace contextRef="#ctx0" brushRef="#br3" timeOffset="1.39061E6">18577 8990 99 0,'-16'14'38'15,"5"10"1"-15,-8-3-1 16,8 11-30-16,-7-1-2 15,6 8-1-15,-2-4-1 16,6 2-1-16,1-7-1 16,7-4-1-16,3-7-1 0,-3-19 1 15,20 6-1-15,-5-18 0 16,4-8 0-16,2-8 0 15,0-7 1-15,-3-5-1 16,1-1 0-16,-4 2 0 16,-5 6 0-16,-2 4 0 15,-7 9 1-15,-1 8-1 16,0 12 0-16,0 0 0 15,0 0 1-15,-4 20-1 16,6-6 0-16,5 3 1 16,7-4-1-16,5-2 1 15,5-6-1-15,4-6 1 16,5-3 0-16,4-8 0 15,2-4 0-15,-1-7 1 0,0 1-2 16,-1-4 0-16,-4 3 0 16,-8 3 0-16,-5 5 0 15,-4 4 0-15,-16 11 0 16,10 5 0-16,-13 10 0 15,-4 7 0-15,-2 9 0 16,-4 1 0-16,2 9-3 16,-1-2-2-16,11 6-3 15,-2-14-6-15,23 12-24 16,-5-16-4-16,17 6 2 15,4-15-2-15</inkml:trace>
  <inkml:trace contextRef="#ctx0" brushRef="#br3" timeOffset="1.39114E6">19456 9016 87 0,'0'0'37'16,"-23"-5"0"-16,8 12 1 16,-12-4-26-16,4 10-6 0,-8 2-1 15,1 8 0-15,-4 1-1 16,6 9 0-16,2 0-1 15,5 3 0-15,7-5-1 16,11 0 0-16,7-9-1 16,9-7 0-16,9-10-1 15,5-8 1-15,7-12-1 16,6-8 1-16,-3-5-1 15,1-4 0-15,-2-3 0 16,-6 3 0-16,-3 2 0 16,-6 6 0-16,-8 9 0 15,-13 15 0-15,0 0 0 16,-2 15 0-16,-9 8-1 15,-3 8 0-15,1 7-1 0,2 1 0 16,8 2-1-16,4-8-2 16,14-1-4-16,0-21-17 15,25 4-13-15,-2-19-1 16,14-3 1-16,-1-18 1 15</inkml:trace>
  <inkml:trace contextRef="#ctx0" brushRef="#br3" timeOffset="1.39159E6">19935 9013 100 0,'-13'-9'38'15,"-13"1"2"-15,4 15-2 16,-13 2-30-16,8 12-2 16,-3 4-2-16,5 8 0 0,3 3-1 15,9 1-1-15,6-3-1 16,10-5 1-16,7-8-2 15,9-6 0-15,7-10 1 16,2-11-1-16,5-7 0 16,1-9 0-16,-6-4 0 15,1-5 0-15,-4 1 0 16,-4 0 0-16,-5 4 0 15,-7 7 0-15,-4 6 0 16,-5 13-1-16,0 0 1 16,-13 19 0-16,-2 12-1 15,0 13 1-15,-4 12 0 16,0 13 0-16,0 9 0 15,-2 5 0-15,4 3 0 16,1-1 1-16,2-6-1 0,2-7 0 16,1-12 0-16,0-13 0 15,1-15 0-15,-1-14-1 16,-3-13 0-16,1-13 0 15,-1-12 0-15,-3-13-2 16,5-6-1-16,-2-21-9 16,18 2-24-16,-6-9-4 15,14 6 3-15,-1-5-4 16</inkml:trace>
  <inkml:trace contextRef="#ctx0" brushRef="#br3" timeOffset="1.39223E6">20330 9109 83 0,'-12'4'38'15,"-5"-1"-2"-15,5 6 2 16,-6 4-25-16,6 7-9 16,-4 6 1-16,2 9-1 15,-5 5 0-15,4 5 0 16,-1-2-1-16,2 4 0 15,4-11-1-15,5-4 0 16,2-15-1-16,3-17 0 16,15 0 0-16,3-21-1 15,5-9 1-15,2-9-1 16,4-7 1-16,1-6-1 15,1 0 0-15,-2 2 0 16,-3 7 0-16,-6 9 0 0,-3 13 0 16,-6 13 1-16,-11 8-1 15,3 29 1-15,-12 7-1 16,1 10 1-16,-2 6-1 15,2 3 0-15,3 2-1 16,4-2-1-16,10-5-1 16,3-16-3-16,17 4-14 15,-7-24-18-15,15-5-3 16,-9-15 1-16,11-7 0 15</inkml:trace>
  <inkml:trace contextRef="#ctx0" brushRef="#br3" timeOffset="1.3926E6">20640 9179 104 0,'0'17'38'16,"-1"-5"2"-16,16 6-2 15,0-7-34-15,11-2 0 16,5-7-1-16,7-1 0 15,0-6-1-15,5-6 0 16,-3-3-1-16,-7-2-1 16,-2-1 1-16,-9-1-1 15,-9-2 0-15,-9 0 0 16,-11 3 1-16,-6 0-1 15,-9 7 0-15,-5 6 1 16,-4 5-1-16,-6 11 1 0,-1 6 0 16,0 13 0-16,4 4-1 15,6 5 2-15,8 2-2 16,11 0 1-16,13-5 0 15,11-9-1-15,16-7-2 16,12-17-2-16,16 1-8 16,-2-27-26-16,19 0-3 15,-9-16 0-15,12 1-2 16</inkml:trace>
  <inkml:trace contextRef="#ctx0" brushRef="#br3" timeOffset="1.39283E6">21405 8698 99 0,'-22'44'40'16,"-11"6"2"-16,5 16-2 16,-9-2-33-16,13 12-3 15,0-1 1-15,4 0-3 16,6-6-2-16,4-7 0 15,7-5-4-15,3-18-2 16,14 5-19-16,-7-30-16 16,11-3 2-16,-8-20-2 15,10-4 2-15</inkml:trace>
  <inkml:trace contextRef="#ctx0" brushRef="#br3" timeOffset="1.39316E6">21244 9079 107 0,'7'20'40'0,"0"-6"1"16,12 2-1-16,4-9-36 16,12-3 0-16,1-6-1 15,2-1 0-15,1-4-1 16,-4 0-1-16,-2-1 1 15,-6 5-1-15,-7-4 0 16,-6 8-1-16,-14-1 1 16,10 12 0-16,-15 0-1 15,-1 8 1-15,-4 5-1 16,-2 6 0-16,-2 5 0 15,1 1 0-15,3-1-1 16,2 0-1-16,6-5-2 0,0-13-3 16,18 4-14-16,-16-22-19 15,32-11-2-15,-11-17 1 16,11-4-1-16</inkml:trace>
  <inkml:trace contextRef="#ctx0" brushRef="#br3" timeOffset="1.39331E6">21669 8788 113 0,'-19'7'39'16,"0"3"-1"-16,10 4-6 16,18 9-54-16,0-11-17 15,19 3 0-15,4-5-2 16,16 6 2-16</inkml:trace>
  <inkml:trace contextRef="#ctx0" brushRef="#br3" timeOffset="1.39363E6">22096 8971 69 0,'-25'5'40'15,"-4"7"-1"-15,-14-4 2 16,7 14-12-16,-7-10-22 16,10 8-2-16,-1-4-1 15,13 0 0-15,7 0-2 16,13-3 0-16,14-4-1 15,8-4-1-15,10-1 1 16,3-4-1-16,1 2 0 0,-1 1 0 16,-5-1 1-16,-5 6-1 15,-11 5 1-15,-9 6-1 16,-13 4 0-16,-6 0 1 15,-7 4-1-15,-1-1-1 16,-1 0-2-16,-2-7-2 16,16 5-12-16,-11-19-22 15,21-5-3-15,0 0 1 16,30-18-1-16</inkml:trace>
  <inkml:trace contextRef="#ctx0" brushRef="#br3" timeOffset="1.39419E6">22372 9051 114 0,'0'0'41'16,"-20"6"1"-16,-5-5-6 16,3 19-31-16,-4 0-2 15,5 13 1-15,-3-5-3 16,4 7 1-16,4-3-1 15,7 1-1-15,0-8 1 16,6-4-1-16,8-7 0 16,-5-14 1-16,20-8-1 15,-8-9 0-15,7-7 0 16,0-8 0-16,1-3 1 15,-1-4-1-15,-2 2 0 16,-2 3-1-16,-1 8 1 16,-3 5 0-16,-7 6 0 0,-4 15 1 15,0 0-1-15,0 0 0 16,5 15 0-16,-3-1 1 15,1 0-1-15,5-2 2 16,2-2-2-16,10-3 0 16,2-5 0-16,4-4 0 15,5-4 0-15,2-4 0 16,5-4 0-16,1 1 0 15,-2-1 0-15,-6-2 0 16,-1 5 0-16,-3 2 0 16,-4 5 0-16,-8 6 0 15,-6 9 0-15,-5 4 0 16,-7 8 0-16,-4 7 0 15,0 3 0-15,-2 4 0 16,0 1 0-16,4-4 0 0,9-2 0 16,2-15-10-16,20 9-10 15,-10-32-10-15,27 6-14 16,1-15 0-16,17 1 0 15,0-10 2-15</inkml:trace>
  <inkml:trace contextRef="#ctx0" brushRef="#br3" timeOffset="1.39433E6">23218 9192 124 0,'-21'4'43'0,"-12"-13"0"16,15 3-2-16,2-5-42 16,2-10-5-16,14 21-21 0,0-25-15 15,0 25-2-15,5-27 1 16,1 17-2-16</inkml:trace>
  <inkml:trace contextRef="#ctx0" brushRef="#br3" timeOffset="1.40323E6">7426 10194 57 0,'0'0'34'15,"0"0"-3"-15,9 13 2 16,-14 3-24-16,5 14-2 15,-5 2-4-15,4 12-1 16,-4 8 0-16,3 8 0 16,-3 2-2-16,2 6 1 15,-3-5-1-15,4-2-1 16,1-3-2-16,-2-19-13 15,9-9-16-15,2-16-1 16,10-17-1-16,1-19 1 16</inkml:trace>
  <inkml:trace contextRef="#ctx0" brushRef="#br3" timeOffset="1.40344E6">7568 10157 92 0,'0'0'38'0,"-14"5"-2"15,14-5 2-15,17 5-33 16,6-10-3-16,11-7 0 16,11-2-1-16,6-2-2 15,1-5-3-15,11 11-28 16,-15-9-6-16,1 15 2 15,-18-2-3-15</inkml:trace>
  <inkml:trace contextRef="#ctx0" brushRef="#br3" timeOffset="1.40365E6">7570 10463 89 0,'-33'26'34'0,"18"-2"1"15,4-10 2-15,20-4-34 16,10-7 0-16,14-7-2 15,12-4 0-15,10-6-2 16,7 1-2-16,-3-14-11 16,11 10-23-16,-12-5 2 15,-4 7-3-15,-18 1 2 16</inkml:trace>
  <inkml:trace contextRef="#ctx0" brushRef="#br3" timeOffset="1.40385E6">7614 10719 88 0,'-20'28'36'0,"10"-12"0"16,21-3 1-16,18-16-35 16,13-7 0-16,16-10-1 15,10-10-2-15,11-6-4 16,0-19-10-16,11 3-21 15,-6-12-2-15,-1 1 2 16,-11-6 0-16</inkml:trace>
  <inkml:trace contextRef="#ctx0" brushRef="#br3" timeOffset="1.40403E6">8419 10017 93 0,'-36'26'38'0,"4"23"-1"16,-9 1 0-16,11 17-31 15,-4-1-3-15,10 6 1 16,2 1-3-16,9-2 0 15,5-3-4-15,8-11-1 16,14 4-15-16,0-21-19 16,11-5 0-16,2-18-2 15,8-8 1-15</inkml:trace>
  <inkml:trace contextRef="#ctx0" brushRef="#br3" timeOffset="1.40443E6">8480 10496 92 0,'-7'28'38'0,"9"-18"0"16,14 6 1-16,10-9-35 15,6-1 0-15,5-8-1 16,9-3 0-16,4-7-1 15,0-4 0-15,0-3-1 16,-3-7-1-16,-9 1 0 16,-4 0 1-16,-12-1 0 15,-13 3-2-15,-11 3 2 16,-9 5-1-16,-9 9 1 0,-11 6-1 15,-4 9 1-15,-6 9-1 16,-2 5 0-16,4 8 3 16,2 4-4-16,10 4 2 15,8-3 0-15,14-1-1 16,13-8 0-16,16-5 0 15,14-8-2-15,11-11 0 16,17-3-3-16,1-18-6 16,19 5-28-16,-8-13-1 15,5 2 0-15,-12-10 0 16</inkml:trace>
  <inkml:trace contextRef="#ctx0" brushRef="#br3" timeOffset="1.40462E6">9328 10370 94 0,'-32'14'38'0,"-10"1"3"16,7 14-2-16,-4-4-33 15,11 13-1-15,3-1-1 16,14-1-2-16,11-4 0 16,18-4-1-16,12-11-2 15,13-12 0-15,19-11-2 16,4-22-6-16,21 0-29 15,-5-20-5-15,10-2 6 16,-11-14-4-16</inkml:trace>
  <inkml:trace contextRef="#ctx0" brushRef="#br3" timeOffset="1.40481E6">9873 9946 110 0,'-35'67'40'15,"-8"-3"0"-15,12 15 0 16,5-7-38-16,7 3 1 15,6-7-3-15,8-4-1 16,6-5-5-16,-2-21-31 16,19 4-3-16,-8-20 0 15,9-4-2-15</inkml:trace>
  <inkml:trace contextRef="#ctx0" brushRef="#br3" timeOffset="1.40548E6">9751 10354 107 0,'12'9'40'15,"11"3"4"-15,-2-17-6 16,12 8-33-16,3-6 0 15,6 1-2-15,-4 0-1 16,3 0-1-16,-7 4 0 16,-1 3 0-16,-12 6-1 15,-7 6 0-15,-9 6 1 16,-8 5-1-16,-7 3 0 15,-3 1 0-15,-5 5 0 0,5-2 0 16,-4-5 0-16,6-5 0 16,5-6 0-16,6-19-1 15,7 10 1-15,6-16 0 16,5-12 0-16,1-8 0 15,2-4 0-15,-1-8 0 16,-1 1 1-16,-4-3-1 16,-3 4 1-16,-4 3 0 15,-6 7 0-15,-1 7-1 16,-2 5 2-16,1 14-2 15,0 0 2-15,0 0-2 16,14 7-2-16,0 2 2 16,7 2-1-16,4-3 1 15,6-1-2-15,6-3 2 16,3-3-1-16,3-2 1 0,2-5-1 15,-3 1 0-15,-5-5 1 16,-3 2-1-16,-6 1 2 16,-7 0-2-16,-5 2 1 15,-16 5 0-15,0 0 1 16,0 18-1-16,-10 1-1 15,-5 5 2-15,0 6-2 16,-4 4 1-16,1 3 0 16,4-1 0-16,8-1-2 15,1-7-1-15,10-1-2 16,-5-27-10-16,31 23-25 15,-11-29-3-15,14-3 2 0,-5-14-2 16</inkml:trace>
  <inkml:trace contextRef="#ctx0" brushRef="#br3" timeOffset="1.40565E6">10515 10172 111 0,'-18'-8'43'15,"-2"-1"-2"-15,20 9-1 16,0 0-38-16,0 0-2 15,0 0-6-15,13-5-32 16,9 10-2-16,-3-10-1 16,7 8-1-16</inkml:trace>
  <inkml:trace contextRef="#ctx0" brushRef="#br3" timeOffset="1.406E6">11146 10339 82 0,'0'0'40'0,"-16"-24"1"15,16 24-1-15,-30-15-29 16,11 18-4-16,-10 4 0 16,1 12 0-16,-5 5-3 0,4 7 0 15,-1 6-2-15,5 1 1 16,9-1-2-16,8 0 0 15,11-8-1-15,15-5 0 16,13-8-3-16,8-15-6 16,26 8-16-16,-4-24-17 15,20-2-2-15,2-19-1 16,17-1 4-16</inkml:trace>
  <inkml:trace contextRef="#ctx0" brushRef="#br3" timeOffset="1.40659E6">11878 10186 90 0,'8'-14'38'16,"-4"-5"0"-16,4 8 1 15,-8 11-33-15,3-17-3 16,-3 17 1-16,0 0 0 15,0 0-1-15,1 32-1 16,-8 0 0-16,3 12 0 16,-3 7-2-16,0 10 2 0,-1 3-3 15,3-1 2-15,4-2-3 16,2-8 1-16,8-7-3 15,2-19-4-15,21-6-29 16,-7-23-3-16,9-11 0 16,0-18 0-16</inkml:trace>
  <inkml:trace contextRef="#ctx0" brushRef="#br3" timeOffset="1.40681E6">11922 10025 111 0,'-25'4'40'15,"13"12"1"-15,12-16-4 0,0 0-35 16,18 10 0-16,11-10-1 16,11-5 0-16,8-2-1 15,9 1-2-15,0-6-4 16,12 15-21-16,-13-10-14 15,3 7 2-15,-12-2-2 16,-8 8 1-16</inkml:trace>
  <inkml:trace contextRef="#ctx0" brushRef="#br3" timeOffset="1.40703E6">12117 10295 105 0,'-19'27'41'0,"1"-10"-2"16,15 7 1-16,12-8-38 15,5-1 1-15,12-3-2 16,10-4 0-16,9-3-1 16,11-9-2-16,7 0-1 15,3-11-4-15,12 7-20 16,-10-18-15-16,2 3 3 15,-12-7-2-15,-5 5 2 16</inkml:trace>
  <inkml:trace contextRef="#ctx0" brushRef="#br3" timeOffset="1.40729E6">12639 10277 106 0,'-14'18'42'15,"-4"-11"-1"-15,11 2 0 16,7-9-37-16,-13 9 0 15,13-9-2-15,3 12-1 16,1 2-1-16,-2 9 1 16,0 4-2-16,-4 8 2 15,1 3-2-15,-2 2 0 16,-1-1-1-16,2-8-1 15,4-3-6-15,-2-28-30 16,12 10-3-16,2-28 1 16,11-5-2-16</inkml:trace>
  <inkml:trace contextRef="#ctx0" brushRef="#br3" timeOffset="1.40746E6">12712 9891 107 0,'-22'8'39'0,"1"-7"0"16,10 5-6-16,6 6-61 16,5-12-11-16,14 6 1 15,-3-3-2-15</inkml:trace>
  <inkml:trace contextRef="#ctx0" brushRef="#br3" timeOffset="1.40786E6">12728 10318 94 0,'28'20'41'15,"-5"-21"1"-15,18 5-2 16,2-9-34-16,11-1-3 15,3-6 1-15,2 1-1 16,-3-4-1-16,-4 0 0 16,-11-4-2-16,-8 2 1 15,-12 1-1-15,-13 1 2 16,-12 2-2-16,-8 4 0 0,-10 6 0 15,-12 5 0-15,0 9 0 16,-10 7 0-16,1 7-1 16,-2 9 2-16,5 4-2 15,5 2 2-15,7 0-1 16,11 3 0-16,12-7-1 15,17-6 2-15,14-7-3 16,15-12-2-16,16 4-11 16,1-20-25-16,16-4-2 15,-7-10 1-15,11-1-2 16</inkml:trace>
  <inkml:trace contextRef="#ctx0" brushRef="#br3" timeOffset="1.40818E6">13711 9802 109 0,'-10'11'40'16,"-6"2"1"-16,5 22-3 15,-5 3-36-15,0 10 1 16,-2 9-1-16,-3 6-1 15,2 5-1-15,4 0 0 16,6-1-2-16,3-8 0 0,11-3-4 16,-1-18-4-16,21 2-30 15,-3-19 1-15,13-4-2 16,-2-19 1-16</inkml:trace>
  <inkml:trace contextRef="#ctx0" brushRef="#br3" timeOffset="1.40857E6">13907 10268 100 0,'-27'-2'41'16,"1"15"2"-16,-11-1-4 16,14 12-32-16,-7 2-3 15,7 7-1-15,6-2-1 16,9 1 1-16,12-6-2 0,9-6 0 15,9-9 0-15,8-11 1 16,6-12-2-16,5-11 1 16,1-9 1-16,-4-10-2 15,-1-4 2-15,-7-7-2 16,-3 0 1-16,-7 1 1 15,-6 4-2-15,-10 9 0 16,-3 10 0-16,-4 11 0 16,-9 18 0-16,-3 14 0 15,-4 17 0-15,-3 14 0 16,3 7-2-16,-1 6 2 15,7 2-2-15,4-3-1 16,14-3-2-16,7-16-4 16,19 5-14-16,0-26-17 0,22-5-3 15,0-18 1-15,15-5-1 16</inkml:trace>
  <inkml:trace contextRef="#ctx0" brushRef="#br3" timeOffset="1.40889E6">14565 10138 86 0,'-28'9'41'0,"-14"0"-1"16,6 16 2-16,-5-6-17 16,11 7-22-16,8 1-1 15,13-1 1-15,10-3-2 16,13-5 0-16,14-6-1 15,7-6 0-15,5-1 0 16,0-3 1-16,-3-2-1 0,-5 3 2 16,-11 4-1-16,-8 7 0 15,-18 5 0-15,-8 5 0 16,-10 3 0-16,-4 8 0 15,-10-2 1-15,5 0-2 16,-1-2-2-16,5-7-1 16,7 1-2-16,-3-14-8 15,24 8-21-15,-12-19-10 16,12 0 0-16,-18-9 0 15</inkml:trace>
  <inkml:trace contextRef="#ctx0" brushRef="#br3" timeOffset="1.41734E6">7530 12158 64 0,'12'-28'37'16,"-3"11"-1"-16,-10 4 0 15,1 13-34-15,-13 17 0 16,2 12 1-16,-4 8 0 16,1 11 0-16,-6 7-1 15,6 6 1-15,0-2-1 0,7 1 0 16,4-11 0-16,5-4-1 15,8-11 1-15,6-8-2 16,6-9 1-16,7-10-2 16,3-8 2-16,6-12-1 15,2-7 0-15,0-8 2 16,1-5-2-16,-4-3 1 15,-6 0-1-15,-3 1 1 16,-6 5 0-16,-8 11 0 16,-14 19 0-16,15-7-1 15,-15 21 1-15,-5 15 0 16,2 10-1-16,-1 6 0 15,3 6 1-15,4 0-1 16,2-3 0-16,9-8 0 0,2-12 2 16,11-13-2-16,4-19 1 15,2-12 1-15,-2-16-1 16,2-11 2-16,-5-9-2 15,-3-3 1-15,-7-5-2 16,-8-1 1-16,-7 3-2 16,-3 6 0-16,-3 8-2 15,-3 5-2-15,2 13-3 16,-5-10-18-16,16 20-14 15,-5-4 0-15,17 11 0 16,-4-6 0-16</inkml:trace>
  <inkml:trace contextRef="#ctx0" brushRef="#br3" timeOffset="1.41774E6">8490 11966 76 0,'0'0'39'15,"-10"15"0"-15,5 11 1 16,-6 2-35-16,1 19 1 15,-5 7-2-15,1 9 0 16,-1 7-1-16,0 10 0 16,0-4-1-16,2-2-1 15,1-11 0-15,3-6-1 16,7-16 1-16,4-11-2 15,5-15 2-15,9-19-2 16,4-14 1-16,8-12 2 0,5-8-2 16,1-4 2-16,-2-1-1 15,2 0-1-15,-7 9 1 16,-4 12 0-16,-5 14-1 15,-7 12 0-15,-3 15-1 16,-4 7-1-16,1 4 0 16,0 3-1-16,6 1-1 15,1-8-2-15,11-1 0 16,-2-15-3-16,12 2-2 15,-7-26-11-15,20 13-11 16,-12-17-4-16,4-1-1 16,-9-9 4-16</inkml:trace>
  <inkml:trace contextRef="#ctx0" brushRef="#br3" timeOffset="1.4181E6">8960 12317 78 0,'-16'2'40'16,"-10"4"-1"-16,4 19 0 15,-8 2-30-15,7 14-1 16,-1 2-4-16,7 3-1 15,2-2-1-15,10-3 0 16,7-11-1-16,9-8-1 16,9-10 1-16,8-15-1 15,6-10 0-15,3-7 2 16,0-9-1-16,0-3 1 15,-5-4-2-15,-4 2 1 16,-7 0-1-16,-5 5 1 16,-4 10-1-16,-11 3-1 15,-1 16 1-15,0 0 0 0,-11 13 0 16,4 9 0-16,0 7 0 15,3 3-2-15,4 2 1 16,3-4-1-16,11-6-1 16,6-12-3-16,13-8-3 15,0-31-17-15,24 5-8 16,-11-24-4-16,17-3-1 15,-8-13 0-15</inkml:trace>
  <inkml:trace contextRef="#ctx0" brushRef="#br3" timeOffset="1.41827E6">9607 11985 86 0,'-15'26'39'0,"-11"15"-1"0,3 23 1 16,-5 2-35-16,8 13 1 16,3 1-2-16,4-3-3 15,12-4-2-15,1-19-7 16,21 1-21-16,-10-26-11 15,9-8 1-15,-7-21-1 16</inkml:trace>
  <inkml:trace contextRef="#ctx0" brushRef="#br3" timeOffset="1.41846E6">9376 12252 101 0,'-15'8'42'0,"24"7"1"0,1-11-2 16,12 0-39-16,14-3-1 15,11-5-4-15,9 11-11 16,-5-18-22-16,17 10-5 16,-5-7-1-16,5 8-1 15</inkml:trace>
  <inkml:trace contextRef="#ctx0" brushRef="#br3" timeOffset="1.41879E6">10369 12328 87 0,'-17'-10'40'0,"17"10"3"16,-8-10-3-16,8 10-35 16,0 0 0-16,-10 12-1 15,7 6-1-15,1 8 0 16,-2 5-2-16,-1 5 1 15,0 3-3-15,2-4-1 16,2-1-1-16,1-13-3 16,12-1-13-16,-12-20-18 15,26-18-3-15,-9-10-3 16,9-7 3-16</inkml:trace>
  <inkml:trace contextRef="#ctx0" brushRef="#br3" timeOffset="1.41893E6">10420 12120 89 0,'-21'-20'40'0,"-8"0"2"16,8 15-1-16,-8 1-35 15,18 9-1-15,11-5-5 16,0 0-7-16,24 18-24 16,-2-19-10-16,14 5 0 15,1-6-2-15</inkml:trace>
  <inkml:trace contextRef="#ctx0" brushRef="#br3" timeOffset="1.41931E6">11130 11921 80 0,'-7'-37'41'0,"0"11"0"16,-12-6 0-16,0 10-33 15,-6 1-3-15,3 10 2 16,-4 7-4-16,-1 13 3 15,-1 10-4-15,3 13-2 16,-3 9 1-16,5 12-2 16,1 10 2-16,5 6-2 0,4 0 1 15,7 1-1-15,6-3-1 16,4-8 1-16,11-5-4 15,-3-18-5-15,18 3-24 16,-14-24-9-16,5-4 1 16,-10-17-2-16</inkml:trace>
  <inkml:trace contextRef="#ctx0" brushRef="#br3" timeOffset="1.41949E6">10745 12218 114 0,'-18'0'42'0,"-7"-4"1"16,19 20-13-16,6-16-26 15,0 0-2-15,34 6-1 0,2-12-3 16,18 3-6-16,-2-19-18 16,27 13-16-16,-2-11-1 15,11 9 0-15,-7-6-1 16</inkml:trace>
  <inkml:trace contextRef="#ctx0" brushRef="#br3" timeOffset="1.41988E6">11420 12395 101 0,'0'0'43'0,"0"0"-1"0,0 0-2 16,0 0-43-16,10-29-10 16,19 18-27-16,-7-5-2 15,10 6 0-15,-6-2-1 16</inkml:trace>
  <inkml:trace contextRef="#ctx0" brushRef="#br3" timeOffset="1.42005E6">11884 12382 103 0,'-14'5'42'16,"-5"-8"-2"-16,19 3-4 15,-10-13-45-15,5-5-29 0,20 5-4 16,0-7 1-16,17 4-1 15</inkml:trace>
  <inkml:trace contextRef="#ctx0" brushRef="#br3" timeOffset="1.42022E6">12288 12284 97 0,'-8'25'42'0,"-11"-8"0"16,8 1-1-16,-8-8-39 15,19-10-4-15,0 0-8 16,1-16-29-16,23 4-3 15,0-11 1-15,14 7-1 16</inkml:trace>
  <inkml:trace contextRef="#ctx0" brushRef="#br3" timeOffset="1.4204E6">12690 12294 102 0,'-1'11'44'0,"2"5"1"16,-1-16-2-16,-12 3-38 15,17-16-3-15,7-7-2 16,7-3-3-16,2-16-8 15,19 15-14-15,-11-16-18 16,10 7-1-16,-2-2-1 16,2 8 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7T20:30:18.443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4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10-27T20:33:03.377"/>
    </inkml:context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FF0000"/>
    </inkml:brush>
    <inkml:brush xml:id="br5">
      <inkml:brushProperty name="width" value="0.05292" units="cm"/>
      <inkml:brushProperty name="height" value="0.05292" units="cm"/>
      <inkml:brushProperty name="color" value="#7030A0"/>
    </inkml:brush>
    <inkml:brush xml:id="br6">
      <inkml:brushProperty name="width" value="0.05292" units="cm"/>
      <inkml:brushProperty name="height" value="0.05292" units="cm"/>
    </inkml:brush>
    <inkml:brush xml:id="br7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4703 852 52 0,'0'0'34'15,"0"0"-1"-15,0 0 0 16,0 0-23-16,0 0-2 15,0 0-2-15,0 0-1 16,0 0-1-16,0 0-1 16,0 0-1-16,28 83 1 15,-10 4-2-15,2 15 0 16,0 17-1-16,-11-7 3 15,4 8-3-15,-1-1 0 0,-1-4 0 16,-1-1-1-16,-1 0 1 16,0 9-1-16,0 2 1 15,-1 7 0-15,-2-2 1 16,-1-2-1-16,1-6 1 15,0-5-1-15,1-10 1 16,-2-17 0-16,0-16-2 16,0-17 0-16,3-11-6 15,-11-22-25-15,11-11-2 16,-8-13-1-16,1-25-2 15</inkml:trace>
  <inkml:trace contextRef="#ctx0" brushRef="#br0" timeOffset="637.0365">5384 1572 73 0,'0'0'35'0,"0"0"0"15,7 18 0-15,-1 12-24 16,-11 11-4-16,9 13-3 15,-7 16 1-15,1 13-4 16,-2 12 1-16,1 11-2 16,-5 2 1-16,6-4-2 15,-2-11 0-15,5-18-4 16,17-14-30-16,-2-33 0 15,13-18-2-15,3-30-1 16</inkml:trace>
  <inkml:trace contextRef="#ctx0" brushRef="#br0" timeOffset="1330.0761">5045 3719 82 0,'-4'29'36'0,"-1"3"0"15,4 15-1-15,-2 4-32 16,3 9-1-16,0 5-1 16,1 3 1-16,1 0-3 0,-1-14-7 15,13-2-27-15,-4-21-1 16,8-14 0-16,3-20 0 15</inkml:trace>
  <inkml:trace contextRef="#ctx0" brushRef="#br0" timeOffset="1698.0972">5309 3646 79 0,'0'0'37'16,"18"-15"-1"-16,5 12 0 15,-1-2-28-15,8-5-7 0,4 1 1 16,3 4 0-16,-7 2 0 16,2 7 0-16,-12 11-1 15,-7 9 0-15,-13 10 1 16,-10 11-1-16,-10 8 0 15,-5 4 1-15,-9 6-1 16,1-1 1-16,0-7-1 16,3-5 1-16,9-10-1 15,7-11 0-15,12-10-1 16,2-19 0-16,24 5 0 15,4-14-2-15,9-4-1 16,3-6-2-16,15 7-19 16,-11-17-14-16,8 12 1 15,-9-12-2-15,4 12 2 0</inkml:trace>
  <inkml:trace contextRef="#ctx0" brushRef="#br0" timeOffset="2044.1169">5977 3457 97 0,'0'0'38'15,"-13"17"-2"-15,11 9 0 16,-3 1-33-16,5 10-2 15,-2 6 1-15,4 10-1 0,2 4 1 16,3 4-1 0,2-4 0-16,1-2 1 0,2-8-1 15,3-7 0-15,2-14 0 16,1-15 1-16,4-19-1 15,2-14 1-15,3-18-1 16,2-10 1-16,-1-10-1 16,-1-7 1-16,-2-1-3 15,-7-3-1-15,3 11-9 16,-13-6-24-16,10 20-5 15,-13-4 2-15,13 16-3 16</inkml:trace>
  <inkml:trace contextRef="#ctx0" brushRef="#br0" timeOffset="3222.1843">5524 2118 55 0,'0'0'33'0,"0"0"1"15,-13-11-1-15,13 11-20 0,0 0-6 16,0 0 0-16,0-16-1 15,0 16 0-15,0 0-2 16,12-7-1-16,-12 7-1 16,0 0 0-16,14-3 0 15,-14 3-1-15,18 6 0 16,-5-3-1-16,3-2 1 15,5 3 0-15,4 0-1 16,2-3 0-16,5 0 1 16,0-1-1-16,3 1 0 15,4 1 1-15,3 0-1 16,1 3 0-16,1-2 0 15,4 4 1-15,5-4-1 0,9 4 0 16,5-7 1-16,7 0-1 16,5-3 1-16,7-6-1 15,7 3 0-15,2-4 0 16,5 3 0-16,1-2 0 15,0 7 0-15,-3 1 0 16,1 4 0-16,-4 3 0 16,2 0 0-16,-1 3-1 15,-1-4 1-15,3 4 0 16,-2-7 0-16,1 3 0 15,4-9 0-15,1-4 0 16,0 1 1-16,3-4-1 16,1 0 0-16,-2-2 0 15,-5 0 1-15,0-3-2 16,-6 5 1-16,-8 2 0 0,-7 0 0 15,-11 1 0-15,-11 3 0 16,-10 2 1-16,-12 0-1 16,-10 2 0-16,-7 1-1 15,-17 0-1-15,0 0-2 16,0 0-9-16,0 0-24 15,-23-16 0-15,23 16-1 16,-24-11-1-16</inkml:trace>
  <inkml:trace contextRef="#ctx0" brushRef="#br0" timeOffset="6115.3498">10834 2146 61 0,'0'0'33'15,"0"0"-1"-15,0 0-5 16,0 0-20-16,0 0-1 0,0 0 0 16,0 0-2-16,0 0 0 15,0 0-1-15,0 0-1 16,0 0 1-16,0 0-1 15,0 0-1-15,0 0 0 16,15 7 0-16,-3-8 0 16,4-2 0-16,7-2 0 15,2-2 0-15,2-2 0 16,7 0 0-16,0 1 0 15,2 0 0-15,-1 0 0 16,4 4-1-16,-1 1 0 16,2 1 0-16,6-1 0 15,2-1 0-15,8-2 1 16,3-1-1-16,7-1 0 0,2-1 0 15,4 0 0-15,2 0 0 16,-1 3 0-16,-2 0 0 16,0 5 0-16,-3 4 0 15,1 1 0-15,2 2 0 16,0 2 0-16,4-2 0 15,-2 0 0-15,5 0 0 16,-1-1 0-16,5-1 1 16,2-1-1-16,3 4 1 15,1 1 0-15,3 0-1 16,4 0 0-16,0 2 0 15,0 1 1-15,3-1-1 16,-3 0 0-16,0-3-1 0,-2-1 2 16,-1 1-1-16,-6-2 0 15,-2-4 1-15,-5 2-1 16,-8-2 0-16,-4 1 1 15,-7-4-1-15,-8 2 0 16,-4 0 1-16,-7 0-1 16,-7-1 0-16,-6 0 0 15,-4 0 0-15,-9 1-2 16,-15 0-3-16,18 5-18 15,-18-5-13-15,-16 3-1 16,-1-3-2-16,2 6 1 16</inkml:trace>
  <inkml:trace contextRef="#ctx0" brushRef="#br0" timeOffset="6962.3983">14461 2046 31 0,'5'-13'28'0,"-5"13"2"16,0 0-1-16,0 0-22 16,14 8-1-16,-18 5 0 15,10 6-1-15,-8 3 1 16,3 7-2-16,-6 3-1 15,4 6 0-15,-5 3-1 16,3 8 0-16,-2 4-2 0,1 5 1 16,0 3-1-16,2 3 2 15,1 3-2-15,1 4 2 16,2 1-1-16,1 2 3 15,-1-1-2-15,5 3 1 16,-5 3 0-16,4 5-1 16,-6 2 1-16,1 4-1 15,-4-1 0-15,3 6 0 16,-4 0 0-16,3 3-1 15,-4 0 1-15,3 0-1 16,1 0 0-16,-3-1 0 16,3-1 0-16,1-1-1 15,-1-3 0-15,1 0 0 16,1-3 0-16,-1-2 0 0,1-2 0 15,3-4 0-15,-1 1 1 16,-1-1-1-16,1 0 1 16,-1-2-1-16,1 0 1 15,2-2-1-15,-4 0 1 16,4-2-1-16,-4 1 0 15,0-3 2-15,0-4-2 16,2-4 1-16,-1-5 0 16,-1-6 0-16,0-6 0 15,-1-4 0-15,4-8-1 16,-1-11-6-16,8 3-25 15,-11-18-5-15,7 2 0 16,-7-12-2-16</inkml:trace>
  <inkml:trace contextRef="#ctx0" brushRef="#br0" timeOffset="7542.4314">14582 5911 81 0,'0'0'35'16,"0"0"0"-16,7-11 0 15,-7 11-31-15,0 0-1 16,0 0 0-16,0 0 0 15,-14-7-1-15,14 7 0 16,0 0 0-16,-15 8 0 0,3-6 0 16,1 1-1-16,-5-1 1 15,-2 1 0-15,-5-3-1 16,-2 0 0-16,-6-3 1 15,-4 0-1-15,-6 1 0 16,-8 1 0-16,-7 1-1 16,-4 2 1-16,-10 0-1 15,-12 5 0-15,-7 1 0 16,-9 3 0-16,-6-1 1 15,-8 3-1-15,-2 1 1 16,-6 0-1-16,-4-1 1 16,-2 0-1-16,6-1 1 0,-1-3-1 15,1 0 0-15,4-2 1 16,-3-1-1-16,6-4 0 15,5-1 0-15,5-3 0 16,5-4 0-16,6-1 1 16,5-3-1-16,8-2 0 15,7-2 1-15,5-1-1 16,5 2 0-16,4-2 0 15,6 3-1-15,3 1-2 16,10 12-9-16,-3-12-24 16,17 11-3-16,1-8 1 15,24 8-3-15</inkml:trace>
  <inkml:trace contextRef="#ctx0" brushRef="#br0" timeOffset="8361.4783">11212 5160 50 0,'-38'-3'31'0,"-5"3"0"16,-9 0-1-16,-3 10-22 16,-15-6-2-16,1 12-1 0,-8-3-1 15,5 8 1-15,-4 3-2 16,10 7 0-16,-1 2-1 15,7 11 0-15,6 3-1 16,8 7 0-16,7 10-1 16,7 2 4-16,3 5-2 15,7 2 0-15,8 4 1 16,6 4-1-16,8-1 0 15,9 3 0-15,9-6 1 16,13-5-4-16,9-4 2 16,16-7 0-16,13-16 0 15,16-10-1-15,12-20 1 16,12-17 0-16,9-20 1 15,7-19-1-15,1-20 1 0,-2-11 1 16,-11-16-3-16,-11-11 3 16,-15-5-3-16,-16-1 0 15,-22 2 0-15,-20 2-1 16,-21 2 0-16,-22 6-1 15,-21 7 1-15,-19 10 0 16,-17 10-1-16,-10 13 1 16,-9 16-2-16,-6 16 1 15,4 20-2-15,-2 4-8 16,23 25-22-16,0 5-3 15,22 12 0-15,4-5 0 16</inkml:trace>
  <inkml:trace contextRef="#ctx0" brushRef="#br0" timeOffset="8729.4993">11438 5248 78 0,'-28'7'37'16,"5"14"-2"-16,-17 5 1 0,2 18-30 16,-17 14-4-16,-6 18 1 15,-9 16 0-15,-7 15 0 16,-10 13 0-16,3-1 0 15,4-6-1-15,9-12 0 16,17-15-3-16,10-30-8 16,29-21-26-16,15-35-1 15,15-27-1-15,14-25-1 16</inkml:trace>
  <inkml:trace contextRef="#ctx0" brushRef="#br0" timeOffset="8930.5108">10817 5362 93 0,'-19'-15'39'0,"0"14"1"15,16 26-2-15,2 10-31 16,24 6-2-16,16 3-2 16,18 2 0-16,16 3-2 15,16-1 3-15,7-2-5 16,6-4-1-16,2 11-23 15,-14-9-12-15,-4 10-1 16,-18 0-1-16,-11 7-1 16</inkml:trace>
  <inkml:trace contextRef="#ctx0" brushRef="#br0" timeOffset="10337.5913">10325 5833 55 0,'10'-2'31'0,"3"4"-1"15,-3 0-5-15,-10-2-17 16,21-5-3-16,-21 5-1 16,21-4-1-16,-21 4 0 15,14-4 3-15,-14 4-1 16,0 0 0-16,0 0 1 15,0 0 0-15,-13-14 1 16,-1 13-2-16,-9-5-2 16,-3 3 0-16,-12-4-2 15,-10 1 0-15,-13 1-1 16,-13 1 0-16,-10 1 0 0,-13 3 1 15,-13 1-1-15,-15 3 0 16,-13 2 1-16,-6 2-1 16,-10 0 1-16,-7 2 0 15,-11-5 0-15,-2 3 0 16,-6-3-1-16,-6-3 1 15,-2-2-1-15,-8-2 0 16,-5 1 0-16,-7-1 0 16,-2-4-1-16,-5 6-1 15,-9 1 2-15,3 4 0 16,-3-1 1-16,0 3-2 15,-2 2 1-15,6-1 0 16,-1 4 3-16,5-5-1 0,8 0 1 16,5 0-3-16,3-3 4 15,8 0-3-15,9-2 2 16,9 0-3-16,7 0 1 15,13-4 0-15,12 1-1 16,11-5 1-16,12 2-1 16,12-4 1-16,16-5-3 15,11 4 2-15,10-3-3 16,11 0 2-16,12 1-1 15,10 2 1-15,10 1-1 16,7 1-1-16,6 5 3 16,14 2-1-16,-12-7 1 15,12 7-1-15,0 0 1 16,0 0-1-16,12-1 1 0,-12 1 0 15,12-6 0-15,-12 6 0 16,11-20 0-16,-7 0 0 16,-1-9 1-16,-1-13-1 15,-1-10 1-15,2-15-1 16,0-12 0-16,2-13 0 15,2-15-1-15,4-10 1 16,5-16 0-16,5-11 0 16,2-9-1-16,4-9 2 15,0-5 0-15,2-4-1 16,-3 0 1-16,0-4 0 15,-5 4-1-15,-3 5 1 16,-3 2-1-16,-5 8-1 16,-2 5 1-16,0 4-1 15,-4 9 1-15,2 14-1 0,-4 13 2 16,1 11-2-16,-1 12 1 15,0 7 1-15,-1 19-1 16,-2 11 1-16,1 10-1 16,0 7 2-16,-1 8-2 15,2 6 1-15,-2 10-2 16,1 10 1-16,0 0-1 15,0 0 1-15,15-1 0 16,-1 10-1-16,7 0 1 16,6 5 0-16,12 0 0 15,7 4 0-15,12 2 0 16,7-3-1-16,10 1 0 15,8-1 0-15,9 0 1 16,3 0-1-16,2 0 1 0,4-8-1 16,0-5 1-16,5 0 0 15,-1-8 1-15,0-4-1 16,-2-8 0-16,-2-5-2 15,0 13-11-15,-23-12-21 16,2 14-4-16,-26-1 0 16,-13 14-2-16</inkml:trace>
  <inkml:trace contextRef="#ctx0" brushRef="#br0" timeOffset="12312.7043">14559 5732 23 0,'0'0'20'16,"0"0"2"-16,0 0 1 16,11 1-17-16,-11-1 1 15,0 0 3-15,0 0 1 16,15-5 1-16,-15 5 0 15,0 0 1-15,0 0-1 16,0 0-3-16,-14 5-2 16,13 6-3-16,1-11-1 15,-7 23 0-15,6-8-1 16,1 7-2-16,3 4 3 0,0 9-3 15,3 5 2-15,-1 9-2 16,3 4 3-16,-2 7-4 16,0 3 3-16,0 5-1 15,-3 3 0-15,-2 2-1 16,-3 0 0-16,-1 3 2 15,-4-1-1-15,0 2 1 16,0-2-1-16,-1 4 1 16,2-2-2-16,-1 0 4 15,2 0-4-15,1-2-2 16,-1-2 2-16,0-4-2 15,0-2 2-15,-1-3-2 16,-1-5 1-16,-1 1 0 16,-3-4 0-16,3-3 1 15,-2-2 0-15,-1-3 1 0,0-1-1 16,3-3 0-16,-2-6 0 15,4-3 0-15,1-8 0 16,1-2 0-16,3-6 0 16,2-4 0-16,4-3-1 15,-5-12 1-15,13 16 0 16,-13-16 0-16,15 15 0 15,-15-15 1-15,16 18-1 16,-8 0 1-16,-3-2 0 16,-3 3-2-16,-1 0 2 15,-2 0-2-15,-1 0 1 16,-1-1-1-16,0 0 1 0,1-7-1 15,2-11 1-15,-6 20 0 16,6-20 0-16,1 17 0 16,-1-17 0-16,6 15 0 15,-6-15 0-15,8 16 0 16,-8-16 0-16,8 14 0 15,-8-14 0-15,5 12 1 16,-5-12-1-16,0 0 0 16,0 0 0-16,0 0 1 15,0 0-1-15,0 0 0 16,0 0 1-16,-17 5-1 15,17-5 1-15,-17-2-1 16,3 1 0-16,0 1 0 16,-7 1 1-16,-3 0-1 15,-5 3 0-15,-9 3 0 0,-4 0 0 16,-6 1 0-16,-9 2 0 15,-7 0 0-15,-12 2 0 16,-11 3 0-16,-7 2 0 16,-10 2 0-16,-8 0 0 15,-7 5 0-15,-9 3 1 16,-9 1-1-16,1 2 1 15,-1 1-1-15,1-2 1 16,3-2-1-16,1-4 0 16,7-3 1-16,10-4-1 15,10-3 1-15,11-5-1 16,14-5 0-16,11 1 0 15,9-5-1-15,16 1-2 16,7-4-1-16,14 4-3 0,-5-13-15 16,18 13-15-16,-8-8-1 15,18 8-1-15,-19-9 0 16</inkml:trace>
  <inkml:trace contextRef="#ctx0" brushRef="#br0" timeOffset="13214.7559">11586 8337 33 0,'-14'-1'30'16,"14"1"1"-16,-8-16-1 15,5-1-13-15,-1 3-13 16,-3-7-1-16,0 4-1 16,-9-4 2-16,-5 5-1 15,-9-5 0-15,-5 11 2 16,-11-4 0-16,-3 9 0 15,-9 1 0-15,0 8-1 0,-6 6-1 16,2 8 0-16,-3 6 0 16,4 8-1-16,2 7-1 15,2 5 0-15,3 7 0 16,6 7-1-16,6 4 1 15,9 3-1-15,8 2 2 16,12 4-2-16,13 2 2 16,13 3-1-16,16-1 0 15,18 3 0-15,14-1 1 16,14 1-2-16,16-7 0 15,15-6 0-15,9-12 0 16,4-16 0-16,8-25 2 16,2-22-1-16,-2-28 2 15,-3-24-2-15,-11-26 1 0,-12-16 0 16,-20-11-1-16,-20-8 0 15,-27-2-1-15,-24 3 0 16,-26 10-1-16,-25 9 1 16,-21 16-1-16,-18 16 0 15,-11 21 0-15,-12 16-2 16,1 26-1-16,-4 6-7 15,20 25-27-15,0 2 1 16,22 16-1-16,12-9-2 16</inkml:trace>
  <inkml:trace contextRef="#ctx0" brushRef="#br0" timeOffset="13595.7777">11821 8313 77 0,'8'-14'36'0,"-10"3"0"15,2 11-4-15,-17 9-27 16,-5 13-1-16,-17 14-1 15,-8 17 0-15,-18 13-1 0,-10 19 0 16,-10 9 1-16,1 10-2 16,-7 3 1-16,9-2 0 15,7-8-1-15,11-15-3 16,21-12-3-16,5-33-26 15,24-11-6-15,14-26 1 16,9-33-3-16</inkml:trace>
  <inkml:trace contextRef="#ctx0" brushRef="#br0" timeOffset="13839.7916">11211 8416 68 0,'-18'-29'38'0,"3"23"0"15,-7 12 1-15,13 26-20 0,-1 7-13 16,18 12-2-16,13 4-1 15,19 11 0-15,19-4 1 16,16 3-2-16,12-6 0 16,11-3-1-16,0-1 1 15,2-7-3-15,-8-1-1 16,-13-11-5-16,-4 9-29 15,-27-15-3-15,-10 5 0 16,-17-16-2-16</inkml:trace>
  <inkml:trace contextRef="#ctx0" brushRef="#br0" timeOffset="15090.8632">11031 8631 25 0,'0'0'29'16,"0"0"2"-16,0 0-1 15,-15 3-17-15,-1-14-4 16,16 11 1-16,-27-10-2 15,17 9-1-15,-12-7-1 16,7 6 0-16,-5-2-1 16,3 5-1-16,-4-4 1 15,3 4-1-15,-2-4 0 16,2 5 0-16,-3-6-1 15,3 4 0-15,-9-2 0 16,2-1-1-16,-9-1 0 0,-6 3-1 16,-7-2 0-16,-6 1-1 15,-10 1 1-15,-11 1-1 16,-10 3 0-16,-12 0 1 15,-12 2-1-15,-10-1 0 16,-10 1 1-16,-10 1 0 16,-10-1-1-16,-7 0 1 15,-4-4-1-15,-3-2 1 16,-7-5-1-16,-5-3 1 15,-1-7-1-15,-3-6 0 16,-6-5 0-16,-2-2 0 16,-5-4 0-16,-5-2 0 15,-3 3-1-15,-4-1 1 16,-5 3-1-16,-6 2 1 15,0 6 0-15,-1 0 0 0,-9 8 0 16,2 3 0-16,1 5 0 16,-2 2 1-16,1 3-1 15,3 4 1-15,5 0-1 16,-1 2 1-16,9-1-1 15,8 2 1-15,7-1-1 16,8-1 0-16,9-3 1 16,12 1-1-16,11-2 0 15,19-4 0-15,12 0 0 16,13-2 0-16,18-1 1 15,14 0-1-15,15 0 0 16,16 1 0-16,9 2 0 16,10 0 0-16,9 3-1 15,16 1 1-15,0 0-1 0,0 0 1 16,0 0-1-16,11 8 0 15,-1-6 1-15,0 2 0 16,2-1 0-16,-1 1 0 16,-11-4 0-16,15 2 0 15,-15-2 0-15,0 0 0 16,10-16 1-16,-10 0-1 15,-1-11 1-15,1-6 0 16,-2-11 0-16,3-9 0 16,-1-13 0-16,2-10 0 15,0-12 0-15,2-8-1 16,0-13 1-16,3-8-1 15,1-8 1-15,4-8 0 0,4-1-1 16,4 0 0-16,5 1 0 16,6 3-1-16,2 3 2 15,4 4-3-15,1 7 2 16,-2 7-1-16,-4 4-1 15,-3 9 1-15,-9 7-1 16,-7 9 2-16,-5 10-2 16,-7 14 1-16,-3 7 0 15,-4 13 0-15,-2 8 1 16,-1 8-1-16,4 10-2 15,-2 0-6-15,7 10-26 16,0 0-4-16,18 17 0 16,-18-17-2-16</inkml:trace>
  <inkml:trace contextRef="#ctx0" brushRef="#br0" timeOffset="40740.3302">10994 2158 76 0,'12'5'23'0,"-12"-5"2"16,-6 15-1-16,-5-12-14 15,11-3-3-15,0 0 1 16,-8 13-2-16,8-13-1 0,0 0 0 16,-4-15-1-16,4 15-1 15,2-27 0-15,-1 9 0 16,-4-2-1-16,0-3 1 15,-4-4-2-15,-1-1 1 16,-4-3-1-16,-3 0 0 16,-3-2 0-16,-5-3 0 15,-1-4 0-15,-3-3 1 16,-4 3-2-16,1-1 2 15,-7 0-1-15,1 2 1 16,-4 4-1-16,0 1 0 16,-1 7 1-16,-2 3-1 15,-3-1 0-15,0 3-1 16,-1 2 1-16,1 2 0 0,0 5-1 15,-3-2 0-15,0 3 1 16,0 4-1-16,-1 1 0 16,-1 6 1-16,0 1-1 15,0 3 0-15,0 4 0 16,1 0 0-16,1 5 0 15,2-2 1-15,-1 2-1 16,4 1-1-16,2 0 1 16,1 2 0-16,0 1 0 15,2 4 0-15,2 0 0 16,2 4 0-16,2-2 0 15,1 4 0-15,1-2 0 16,4 3-1-16,4-1 1 0,1-1-1 16,5-2 0-16,3-1 0 15,6 2 1-15,1-1-1 16,5 1 1-16,4-1-1 15,1 3 2-15,5 0-1 16,-1 3 1-16,5 5-1 16,-2 1 0-16,0 2-1 15,2 0 1-15,-2 1-1 16,0 0 0-16,-1 0 0 15,1-1 1-15,-1 0-1 16,3-5 1-16,0 4 0 16,4-4 0-16,2 2 1 15,2-2-1-15,2-1 0 16,2-1 0-16,4 1 0 0,-2-1 0 15,4-3 0-15,3-2 0 16,2-3 1-16,1-1 0 16,1-4 0-16,4-2-1 15,3-6 1-15,4-2-1 16,6-7 0-16,5-2 1 15,3-4-2-15,4-4 1 16,4-4-1-16,-1-1 1 16,1-1-1-16,-1-2 2 15,-2 2-1-15,-6-1 0 16,-3 2 1-16,-4-1-1 15,-5 2 0-15,-2-3 0 16,-2-4 0-16,-6-2 0 16,0-4 0-16,-1-6 0 0,-1-4 0 15,-2-2 1-15,-2-6-1 16,-2-2 0-16,-4-3 2 15,-6 0-2-15,-7 0 1 16,-7-2 0-16,-10-4 0 16,-3 1-1-16,-13 0 2 15,-11 6-1-15,-5 2 0 16,-11 10-2-16,-11 4 1 15,-7 17-3-15,-10 6-3 16,6 22-12-16,-19-4-17 16,16 11-8-16,-3-1 1 15,16-2-1-15</inkml:trace>
  <inkml:trace contextRef="#ctx0" brushRef="#br0" timeOffset="41616.3803">10517 1697 72 0,'0'0'39'0,"0"0"-1"15,0 0 1-15,0 0-27 16,-13 7-5-16,-1 14-2 16,-17 7 1-16,-7 11-3 15,-17 11-1-15,-13 15-1 16,-12 11 0-16,-9 13-1 15,-7 7 0-15,3 2 0 16,4-4-1-16,9-6-1 16,15-12-2-16,15-23-4 0,29-8-25 15,3-39-7-15,18-16 2 16,6-33-3-16</inkml:trace>
  <inkml:trace contextRef="#ctx0" brushRef="#br0" timeOffset="41876.3952">9753 1572 106 0,'2'15'41'0,"-1"14"0"15,16 19-3-15,6 5-34 16,14 6-2-16,13 7 1 15,14 10-2-15,4-3 1 16,11 5-2-16,1-10 1 0,2-6-3 16,2-8-2-16,-10-19-11 15,10 10-15-15,-26-28-12 16,4-2 0-16,-20-15-2 15,-1-6 0-15</inkml:trace>
  <inkml:trace contextRef="#ctx0" brushRef="#br1" timeOffset="50362.8806">9802 2958 52 0,'0'0'36'16,"5"10"0"-16,-5-10 1 15,0 0-15-15,0 0-10 16,0 0-5-16,6-10-1 15,-6 10-1-15,8 10-1 16,-6 6-1-16,-3 10-1 16,0 12 0-16,-4 9-1 15,-1 10 0-15,-3 4 0 16,1 6-1-16,2-3-3 15,-3-9-4-15,18 0-29 16,-9-24-4-16,12-6 2 16,-1-21-3-16</inkml:trace>
  <inkml:trace contextRef="#ctx0" brushRef="#br1" timeOffset="50798.9056">10161 2927 98 0,'0'0'38'16,"14"-10"3"-16,7 5-3 15,0-10-35-15,10 1-1 0,4 0 1 16,2 2-1-16,0 3 0 16,-2 9 0-16,-4 7-1 15,-7 7-1-15,-6 9 1 16,-12 8 0-16,-10 7 0 15,-10 8-1-15,-8 4 1 16,-6 3-1-16,-5 2 0 16,-3 3 1-16,-1-4 0 15,5-5 0-15,5-6-1 16,6-4 1-16,10-11-1 15,10-6 1-15,12-10 0 16,11-11-1-16,10-8 0 16,6-8 0-16,10-1-2 15,-1-7-3-15,12 10-25 0,-12-11-11 16,0 14 1-16,-12-3-3 15</inkml:trace>
  <inkml:trace contextRef="#ctx0" brushRef="#br1" timeOffset="52294.9911">10907 3390 90 0,'-10'-6'37'0,"10"6"1"16,0 0-2-16,10-2-29 15,-10 2-2-15,18 0-1 16,-4 0-1-16,8 2-1 16,4-3-1-16,7 1 0 15,4-2 0-15,6-3 0 16,-1 1 0-16,2-2-1 15,2-1 0-15,-2 1 0 16,-5-1 1-16,-1 2-2 16,-7 1 2-16,-3 1-1 0,-6 0 0 15,-5 2 0-15,-7-1 1 16,-10 2-1-16,0 0 1 15,0 0-1-15,-13-15 1 16,-1 6-1-16,-4-7 0 16,-7-5 0-16,-1-2 1 15,-4-5-2-15,1-2 2 16,-3-4-1-16,3 1 0 15,-1-1 0-15,-1 3 0 16,8 2 0-16,-1-4 0 16,4 9 1-16,3-2-1 15,4 1 1-15,2 2-1 16,6 1 0-16,5-2 0 15,4 0-1-15,3 0 1 0,7-6-1 16,2 2 1-16,4-1-2 16,2-1 3-16,3 0-3 15,0 3 3-15,0 0-1 16,0 2 1-16,1 4 0 15,1 0-1-15,2 4 1 16,0-1-1-16,3 6 0 16,2-3 1-16,4 2-1 15,-1 3 0-15,0 1 0 16,1 1 0-16,-4 2 0 15,0 4 0-15,-4 2 0 16,-5 4 1-16,-2 2-1 16,-3 3 0-16,0-1 0 15,-2 3 0-15,1 0 0 16,1 2 0-16,2-3 0 0,-3 4 0 15,4-1 0-15,-2-1 0 16,0 1 0-16,1 1 0 16,-5 1 0-16,1 1 0 15,-2 1 0-15,-3 1 0 16,-2 1 1-16,-2 3-1 15,0 0 1-15,-2 4-1 16,-3-1 2-16,0 3-2 16,-3 4 2-16,0 0-2 15,-4 3 2-15,-1 0-2 16,0 0 0-16,-3 0 1 15,-4-2-1-15,2-1 0 16,-3-3 0-16,0-2 0 16,-5-3 1-16,3 0-1 0,-1-3 0 15,-1-4 0-15,0 4 1 16,1-4-1-16,1-1 0 15,-1-2 0-15,8 0 1 16,-2-1-1-16,9-13 0 16,-3 18 0-16,3-18 1 15,17 7-1-15,-5-7 1 16,12-3-1-16,1-2 1 15,6-4 0-15,6 0-1 16,2-4 0-16,2 4 1 16,1-1-1-16,-3 2 0 15,0 3 0-15,-7 1 1 16,-6 4-1-16,-4 1 0 15,-6 2 0-15,-5 0 0 0,-11-3-1 16,12 2 0-16,-12-2-1 16,0 0-2-16,0 0-3 15,-7-12-13-15,7 12-18 16,-5-15-5-16,5 15 1 15,-12-23-1-15</inkml:trace>
  <inkml:trace contextRef="#ctx0" brushRef="#br1" timeOffset="53111.0378">10643 6629 103 0,'4'-13'38'0,"-4"13"0"0,0 0-4 15,0 22-29-15,-4 2-1 16,3 10-2-16,-4 4-1 15,2 6-1-15,2 5-4 16,-3-10-4-16,17 6-27 16,-5-15-3-16,8-5 1 15,2-16-1-15</inkml:trace>
  <inkml:trace contextRef="#ctx0" brushRef="#br1" timeOffset="53496.0598">10940 6646 82 0,'0'0'38'16,"11"-12"0"-16,5 11 1 15,-2-13-11-15,10 9-26 16,0-3 0-16,4 5 1 15,-1 1-1-15,-1 4 0 16,-4 5 0-16,-4 7-1 16,-7 5 1-16,-11 10 0 15,-9 6-1-15,-6 6 0 16,-10 3 1-16,-1 4-1 15,-6-3-1-15,2 0 1 16,0-5 0-16,8-10 0 16,4-6-1-16,9-6 1 0,9-18-1 15,7 11 1-15,8-15-1 16,6-5-1-16,8-3-1 15,0-3-2-15,11 13-15 16,-9-13-19-16,8 12-2 16,-9-4-1-16,9 11-1 15</inkml:trace>
  <inkml:trace contextRef="#ctx0" brushRef="#br1" timeOffset="54721.1299">11498 6994 95 0,'10'4'36'15,"3"0"0"-15,-13-4-2 16,22-2-27-16,-6-4-1 15,9 6-1-15,-2-2-1 16,6 0-2-16,0-1 0 16,4 2 0-16,1-5-1 15,2 3 0-15,-1-3-1 16,-1-1 1-16,0-1-1 15,-3-1 1-15,-3 0-1 16,-6 3 0-16,-5-3 1 16,-4 6-1-16,-13 3 1 0,0 0-1 15,0 0 0-15,-14-10 1 16,-4 9-1-16,-4-2 0 15,-4-1 0-15,-4-4 1 16,1-4-1-16,-2-1 0 16,3-4 0-16,5-3 1 15,-3-5-1-15,7 0 0 16,4-1 1-16,2-3-1 15,6 4 0-15,2-1 0 16,3-2 0-16,3 1-1 16,3 2 1-16,2 1-2 15,3 0 2-15,2-1-1 16,2 2 1-16,4 3 0 15,0 0 0-15,5 4 1 0,0 1-1 16,1 2 1-16,2-1-1 16,1 5 1-16,3 0-1 15,-1 1 0-15,4 1 1 16,-1 1-1-16,4 3 0 15,0 0 0-15,1 2 1 16,2 0-1-16,-1 2 0 16,0 1 0-16,-1 0 0 15,0 2 0-15,-2 0 0 16,-2 0 0-16,-1 2 0 15,-2 1 0-15,-3 0 0 16,-1 1-1-16,-3 2 1 16,-1 4 0-16,-2 0 0 15,-4 4 0-15,-4 6 0 16,1 0 2-16,-6 3-1 0,-2 6 1 15,-6-1-2-15,1 5 2 16,-6-3-1-16,-2 7 0 16,-4-2 0-16,-1 0-1 15,-5 0 0-15,0-2 1 16,-1-1-1-16,1-5 1 15,1-3 0-15,1-7 0 16,3-6-1-16,4-4 2 16,10-11-2-16,-1 11 0 15,12-13 0-15,6 0 0 16,7-2 0-16,6-1 0 15,6-2 0-15,1 1 0 0,7-4 0 16,0 1 0-16,0 1 0 16,-2-3 0-16,0 4 0 15,-6-2-4-15,5 14-11 16,-17-16-14-16,0 17-13 15,-10-4 1-15,-1 12-2 16,-13-14 1-16</inkml:trace>
  <inkml:trace contextRef="#ctx0" brushRef="#br1" timeOffset="55344.1655">11179 9961 101 0,'0'0'38'16,"0"0"1"-16,0 0-4 15,-2 14-30-15,0-2-2 0,2 10-1 16,-2 6 0-16,-3 8 0 16,1 4 0-16,-3 7-2 15,2 2-1-15,0-2-2 16,6 2-6-16,-7-16-26 15,17-1-6-15,0-21 3 16,10-7-4-16</inkml:trace>
  <inkml:trace contextRef="#ctx0" brushRef="#br1" timeOffset="55710.1865">11504 9877 85 0,'-11'-12'38'16,"11"12"0"-16,7-14 2 15,10 21-23-15,1-16-14 16,5 0 0-16,2 0-1 16,4 4 0-16,-3 2 0 15,0 7 0-15,-7 4-1 16,-5 8 0-16,-7 9 0 15,-8 6-1-15,-9 4 1 16,-7 7 0-16,-5 4-1 16,-4 1 0-16,-3-1 0 15,-1 1 0-15,3-8 0 16,5-5 1-16,7-6-2 15,8-7 1-15,9-10 0 16,12-8-1-16,11-10 0 0,5-8 0 16,13 0-4-16,-8-18-17 15,18 14-17-15,-11-10 0 16,7 9-1-16,-11-3-1 15</inkml:trace>
  <inkml:trace contextRef="#ctx0" brushRef="#br1" timeOffset="57101.266">12023 10223 92 0,'0'0'36'0,"0"0"0"16,10-5-6-16,3 4-24 16,1-5-2-16,9 4-1 15,4-3 0-15,6 2 0 16,4-2-2-16,4 3 1 15,2 0-1-15,1-2-1 16,-1 1 1-16,-1-3-1 16,-4 1 1-16,-5-1-1 15,-5 3 0-15,-7-2 0 16,-4-2 0-16,-17 7 0 15,9-11-1-15,-9 11 1 16,-18-16 0-16,3 9-1 0,-8-4 1 16,-2-1 0-16,-4-2 0 15,-2-2 0-15,-1-1 1 16,3-1 0-16,0 0-1 15,1-1 1-15,5 1 0 16,0-1 0-16,3 0 0 16,6 0-1-16,4 1 1 15,0-1-1-15,2 0 0 16,7-3 0-16,-1 0 1 15,5-3-1-15,2 2 0 16,2-5 0-16,2 3 0 16,1-1 0-16,3 0 0 15,-1 0-1-15,-2 4 0 16,1 0 1-16,-1 2-1 0,-1 1 1 15,2 1-1-15,-2 2 1 16,1 0 0-16,4 1 0 16,3-2 0-16,1 4 0 15,2-4 0-15,2 4 0 16,1 0 1-16,6 1-1 15,-5 1 0-15,4 2 1 16,0 1-1-16,1 2 1 16,1 1-1-16,2 2 0 15,2 3 0-15,0 0 1 16,0 4-1-16,5 3 0 15,-5 0 0-15,2 4 0 16,-1 0 0-16,-1 4 0 16,-4-1 0-16,-3 2 0 0,1 0 0 15,-5 1 0-15,1 0-1 16,-5 0 1-16,2-1 0 15,-3 1 0-15,-3 2 0 16,-1-3 1-16,-2 1 0 16,-4 1-1-16,0-1 1 15,-3-1 0-15,-3 4-1 16,1-3 1-16,-4 3-1 15,-1 1 0-15,-1 2 0 16,1 3 0-16,-4 0 0 16,1 1 0-16,1 1 0 15,-1 0 0-15,-1 2 0 16,-1 0 1-16,0 0-2 0,-2 1 2 15,1-2-1-15,-3 0 0 16,1 1 0-16,-2-5 0 16,-1 0 0-16,0-3 0 15,1-5 1-15,1-2-1 16,1-4 0-16,10-11 1 15,-14 14-1-15,14-14 1 16,0 0 0-16,14-3 0 16,0-4 0-16,6 1 0 15,4 0 1-15,5 1-1 16,4 1 0-16,4 1-1 15,4 2 1-15,2-1-1 16,5 2-1-16,3-4-3 16,8 10-15-16,-12-17-20 0,9 7-3 15,-10-10 1-15,2 3-2 16</inkml:trace>
  <inkml:trace contextRef="#ctx0" brushRef="#br1" timeOffset="62816.5929">11318 1333 57 0,'33'-51'38'16,"-33"51"-1"-16,0 0 2 16,0 0-21-16,0 0-8 15,0 0-1-15,0 0-3 0,0 0 0 16,0 0-3-16,23-30 0 15,-19 45-1-15,-4 7-1 16,-3 11 0-16,-4 5-1 16,3 7-1-16,-1 1-4 15,4-5-15-15,14-9-20 16,-3-7 0-16,11-10-2 15,-3-10 1-15</inkml:trace>
  <inkml:trace contextRef="#ctx0" brushRef="#br1" timeOffset="63635.6398">11780 5143 87 0,'9'-11'39'15,"1"-4"-2"-15,11 3 2 16,-7-2-38-16,10 0 1 16,1 0-2-16,2 9 2 15,-7 0 1-15,-5 10-3 16,-6 6 3-16,-7 9-3 15,-9 6 4-15,-6 10-2 0,-8 4 1 16,-3 5-2-16,-2-1 2 16,2 0-2-16,2-4 0 15,10-7 0-15,9-11-1 16,12-11 1-16,21-9-2 15,14-12-3-15,19 4-15 16,-2-16-20-16,14 6-1 16,-8-2 0-16,0 9-3 15</inkml:trace>
  <inkml:trace contextRef="#ctx0" brushRef="#br1" timeOffset="64498.6891">11891 7873 90 0,'18'-10'38'15,"0"-7"-2"-15,8 4 1 16,3-2-36-16,6 2 0 16,-1 1-1-16,-1 7 1 15,-6 7-1-15,-6 7 0 16,-12 7 0-16,-10 3 1 15,-11 6 0-15,-8 2 0 16,-5 0 1-16,-3-1 0 16,3-5-1-16,3-4 1 15,10-8-1-15,12-9 0 0,20-6 0 16,11-5-1-16,11-2 0 15,4 0 1-15,2 0 0 16,-3 5 0-16,-9 8 0 16,-15 11 1-16,-19 6-1 15,-18 14 1-15,-18 4-1 16,-6-1-1-16,-7 3 1 15,1-6-3-15,5-5 0 16,12-16-5-16,29-10-28 16,5-15-6-16,25-12 2 15,8-13-2-15</inkml:trace>
  <inkml:trace contextRef="#ctx0" brushRef="#br1" timeOffset="65106.7239">12183 7595 74 0,'-29'-2'35'16,"-3"11"0"-16,-8 2 0 16,2 17-28-16,-10 3-1 15,2 13-1-15,-5 6 0 16,8 9-1-16,0 5 0 15,14 5-1-15,9-3 0 16,17-1-1-16,16-6-1 0,18-5-1 16,18-6 0-16,16-11 0 15,14-17 0-15,11-15 0 16,6-14 0-16,-2-16-1 15,-4-14 1-15,-10-15 1 16,-15-13-1-16,-20-5 1 16,-22-7-1-16,-23 1 1 15,-25-1-2-15,-22 4-1 16,-13 11 0-16,-14 4-2 15,-1 16-3-15,-8 5-24 16,19 17-7-16,8 1 0 16,22 12 0-16</inkml:trace>
  <inkml:trace contextRef="#ctx0" brushRef="#br1" timeOffset="65854.7667">12175 4953 56 0,'-17'-22'36'0,"-7"-1"-1"16,0 10 2-16,-15-9-16 15,7 21-15-15,-5 2-2 16,3 10 0-16,-5 8-2 15,3 15 1-15,0 7 1 16,8 13-2-16,2 12 1 16,7 12-2-16,5 7 2 15,10 6-3-15,8 1 3 16,14-9-1-16,9-11-1 15,17-24 2-15,19-28-2 16,16-27 0-16,12-35 0 16,8-22 0-16,-1-29-1 15,0-10-1-15,-14-16 1 0,-17 1-1 16,-26 1 0-16,-26 8 1 15,-29 16-2-15,-29 12 1 16,-24 22-1-16,-20 14 0 16,-10 24-3-16,-16 3-11 15,7 24-23-15,-2 4 0 16,20 4-1-16,10-12 1 15</inkml:trace>
  <inkml:trace contextRef="#ctx0" brushRef="#br1" timeOffset="66589.8087">11757 1070 66 0,'0'0'39'16,"-57"-52"-1"-16,57 52 1 15,-69-46-26-15,69 46-4 16,-81-26-2-16,81 26-3 16,-86 2 0-16,86-2-1 15,-107 58 0-15,24 22-1 0,14 19-1 16,19 24 2-16,8-15-2 15,35 17 0-15,25-14-1 16,35-18-2-16,27-38 2 16,17-27 0-16,15-26 0 15,9-27 1-15,-3-17 0 16,-6-15 1-16,-17-13 0 15,-95 70 0-15,67-80 0 16,-67 80-1-16,24-89 0 16,-24 89-1-16,-28-92-1 15,28 92-2-15,-72-83 0 16,21 44-4-16,3 3-23 15,-8 8-13-15,4-10 2 0,-6 18 0 16,4 4 0-16</inkml:trace>
  <inkml:trace contextRef="#ctx0" brushRef="#br2" timeOffset="112371.4273">15523 978 71 0,'0'0'36'0,"0"0"-2"16,0-64 0-16,0 64-30 0,0 0-2 16,0 0 1-16,0 0 0 15,0 0 0-15,0 70-1 16,10 18-1-16,0 20 1 15,-3 5-2-15,5 1 1 16,4 0-1-16,-1-7-1 16,1-20 0-16,4-30 2 15,1-19 1-15,4-19-2 16,2-24 3-16,4-17 1 15,3-21-1-15,4-19 1 16,-38 62-1-16,42-81 1 16,-21 33-1-16,-1-4-2 15,1 2 0-15,0-3-5 16,-4 3-3-16,-3 0-30 0,-14 50-2 15,34-80 0-15,-34 80-2 16</inkml:trace>
  <inkml:trace contextRef="#ctx0" brushRef="#br2" timeOffset="164488.4082">16298 1590 71 0,'5'-19'34'15,"-5"19"1"-15,5-23-4 16,-5 23-22-16,4-22-1 16,-4 22-1-16,0-18-1 15,0 18-1-15,-14-1-2 16,2 10 0-16,-9 4 0 15,-3 7-1-15,-5 5-2 16,-2 6 1-16,2 3-1 16,3 1-1-16,5-1 2 15,7-2-2-15,11-3 1 16,11-3-1-16,11-7 1 15,10-9-1-15,12-6 1 16,3-7 1-16,3-7-1 0,1-7 1 16,-5-7-1-16,-5-4 1 15,-8-4-2-15,-10-2 1 16,-12 0-1-16,-13 2-1 15,-6 4 0-15,-11-1-3 16,0 9-1-16,-10-4-4 16,15 7-24-16,-7 0-2 15,13 12 0-15,11 5-1 16</inkml:trace>
  <inkml:trace contextRef="#ctx0" brushRef="#br2" timeOffset="164774.4246">16837 1191 91 0,'0'0'39'15,"64"-85"-1"-15,-64 85 0 16,0 0-33-16,0 0-2 15,44-52 3-15,-45 65-4 16,0 18 0-16,-11 23-1 16,-11 21 1-16,-6 5-2 15,10 4 0-15,0 0-2 16,10-5-1-16,21-24-5 15,2-29-9-15,23-9-21 16,-1-20-1-16,17-12-1 16,-2-18 1-16</inkml:trace>
  <inkml:trace contextRef="#ctx0" brushRef="#br2">17411 1092 82 0,'0'0'40'15,"40"-89"-1"-15,-40 89 1 16,30-56-30-16,-30 56-5 15,0 0-2-15,14 4-1 16,-24 62-2-16,-5 39 2 16,-13 14-3-16,-6-5 2 15,1 1-4-15,7-13-1 16,12-15-9-16,0-42-23 15,21-14-2-15,-7-31-1 16,23 6 0-16</inkml:trace>
  <inkml:trace contextRef="#ctx1" brushRef="#br2">21917 6880 0,'-34'-11'0</inkml:trace>
  <inkml:trace contextRef="#ctx0" brushRef="#br2" timeOffset="165563.4697">17375 1317 100 0,'0'0'41'15,"-42"-58"0"-15,42 58-2 16,0 0-36-16,-24-37-2 15,20 27-1-15,4 10 0 16,20 1-3-16,13 14-1 16,-33-15-1-16,62 25-3 15,-62-25-3-15,75 10-12 16,-75-10-9-16,85 5-3 0,-19-1 2 15,15-4 7-15,-81 0 13 16,66-4 11-16,-66 4 6 16,47-1 13-16,-47 1 11 15,0 0 8-15,0 0-2 16,50-5-4-16,-50 5-12 15,0 0-7-15,-14 13-3 16,-17 1-3-16,-13 12 0 16,1 8-2-16,-4 5 0 15,-6 3-2-15,11 6 2 16,14-4-3-16,9-6 1 15,16-7-1-15,12-11 1 16,18-12-1-16,10-8 0 16,8-9 0-16,5-9 0 0,3-7 1 15,-1-1 0-15,-6-9-1 16,-8 2 1-16,-10 3-1 15,-12 4 0-15,-7 7 0 16,-9 8 0-16,0 11 0 16,-23 9-1-16,4 9 1 15,-1 5-1-15,5 6-1 16,1 2-1-16,6 0-1 15,6-7-3-15,17-1-4 16,-4-14-27-16,26 2-3 16,-1-10 0-16,17-2 1 15</inkml:trace>
  <inkml:trace contextRef="#ctx0" brushRef="#br2" timeOffset="166060.4981">18440 1328 80 0,'-10'-17'40'15,"-7"9"-1"-15,-8 7 1 16,-6 12-28-16,-5 11-5 16,-7 11-3-16,5 6 0 15,3-2-2-15,7 3 1 16,4-1-2-16,9-1 0 15,10-4-1-15,12-8 1 16,11-8-2-16,9-11 1 16,9-6 0-16,4-9 0 15,3-10 0-15,0-8 0 16,-3-8 1-16,-4-7-1 0,-7-1 1 15,-7-3-1-15,-22 45 1 16,0 0 0-16,20-60-1 16,-15 45 0-16,-1-3 0 15,-4 18 0-15,-9 13-1 16,2 20 1-16,-6 16-1 15,-1 23 0-15,-2 11 1 16,-4 9-1-16,-3-2 1 16,1 5-1-16,-5-7 1 15,0-10-1-15,-7-10 1 16,6-11 0-16,-2-21 0 15,-1-11-1-15,3-17 1 16,2-19-2-16,7-15-1 0,1-19-3 16,18-7-17-16,-5-26-15 15,15 0-3-15,-1-8 0 16,20 4 0-16</inkml:trace>
  <inkml:trace contextRef="#ctx0" brushRef="#br2" timeOffset="166457.5209">18694 1504 98 0,'0'0'40'0,"6"-20"0"15,15 11-1-15,4-11-37 16,10-2 0-16,3-1-1 16,5 0 0-16,-2 0 0 15,-1 0 0-15,-40 23 1 16,0 0 0-16,46-32 1 15,-46 32-2-15,0 0 1 16,0 0 0-16,0 0 0 16,0-36 0-16,-33 42-1 15,-12 12 0-15,-7 12-1 16,-6 8 1-16,0 10-1 15,8 7 1-15,7 1-1 16,30-1 0-16,16-15 0 16,15-11-2-16,24-14-3 15,16-19-6-15,36-8-29 0,5-13-3 16,32-8 0-16,13-17-1 15</inkml:trace>
  <inkml:trace contextRef="#ctx0" brushRef="#br2" timeOffset="167238.5655">20342 1350 54 0,'0'0'38'0,"0"0"-2"15,0 0 2-15,0 0-14 16,16-57-15-16,-16 57-2 16,0 0 0-16,0 0-3 15,-57-31 0-15,21 32 0 16,-14 10-2-16,0 16 1 15,-9 8-2-15,6 16 1 16,1 6-2-16,16 4 2 0,10-6-2 16,10-3 1-16,14-14-1 15,16-11 1-15,17-19-1 16,13-12 1-16,13-8-1 15,11-17 1-15,5-9 0 16,2-5 0-16,-5-3 0 16,-6 3-1-16,-16 8 1 15,-10 5-1-15,-14 12 0 16,-24 18 0-16,0 0 0 15,-17 24-1-15,-6 4 1 16,-6 4-1-16,3 3 0 16,1 4-1-16,13-1-2 15,7-11-3-15,32-6-29 16,-4-12-5-16,24-3 0 0,5-8-2 15</inkml:trace>
  <inkml:trace contextRef="#ctx0" brushRef="#br2" timeOffset="167644.5887">21126 1325 78 0,'-21'-3'40'0,"-14"-1"0"16,1 12 0-16,-13 1-21 16,5 4-14-16,-4 5-1 15,2 6-1-15,2 4 0 16,7 4-1-16,6-4-1 15,11 1 0-15,11-1 0 16,16-7-1-16,15-9-1 16,14-7-1-16,14-7-1 15,9-10-2-15,14-1-5 16,-7-14-5-16,13 2-24 15,-18-6 0-15,3 3-1 16,-18-2 2-16</inkml:trace>
  <inkml:trace contextRef="#ctx0" brushRef="#br2" timeOffset="168264.6242">21441 1313 83 0,'-7'22'38'0,"2"13"-1"16,-10 2 1-16,3 7-28 15,-6-5-6-15,4-1 0 16,-2-5-1-16,4-4 0 15,-1-6-2-15,6-8 1 16,7-15-1-16,0 0 0 16,0 0-1-16,24-27 1 15,-7 1-1-15,3-10 0 16,-1-5 1-16,3-6 0 0,-22 47-1 15,21-48 1-15,-21 48 0 16,0 0-1-16,19-62 2 16,-19 62-2-16,0 0 1 15,0 0 0-15,26-67 0 16,-5 55-1-16,-21 12 0 15,29-9 0-15,-29 9 0 16,36-3 0-16,-36 3-1 16,43 3 1-16,-43-3 1 15,43 4-1-15,-43-4 1 16,38 3-1-16,-9 2 1 15,-7 3 0-15,-17 4-1 16,-13 11 1-16,-17 3-1 0,-6 11 1 16,-5 1-1-16,7 5 1 15,4-4-1-15,5 3 1 16,11-6-1-16,9-8 0 15,9-7 0-15,13-12 1 16,8-7-1-16,8-11 1 16,6-8 0-16,1-11 0 15,2-9 0-15,-4-5 0 16,-43 42 0-16,34-50-1 15,-34 50 0-15,22-54-1 16,-22 54 0-16,11-49-2 16,-11 49-1-16,0 0-2 15,-5-60-9-15,5 60-23 16,0 0-3-16,0 0 1 0,5-50 0 15</inkml:trace>
  <inkml:trace contextRef="#ctx0" brushRef="#br2" timeOffset="168590.6429">22260 1208 111 0,'49'-4'42'16,"-49"4"0"-16,0 0-1 15,0 0-35-15,0 0-3 16,-29 7 0-16,-23 5-2 15,1 10 0-15,9 1-1 16,18 4 1-16,19 1-2 16,21-1 2-16,17-4-2 15,7-2 0-15,4-2 1 0,0-1 0 16,-4-1 0-16,-5-1 0 15,-12 3 0-15,-9-1 0 16,-14 2 0-16,-10-2 0 16,-8 2 0-16,-4-1-1 15,-3-6 0-15,1 3-3 16,4-5-2-16,0-11-8 15,20 0-25-15,0 0-2 16,34-24 1-16,-5 1-3 16</inkml:trace>
  <inkml:trace contextRef="#ctx0" brushRef="#br2" timeOffset="168942.663">22745 1265 107 0,'0'0'42'15,"54"-59"0"-15,-54 59 0 16,0 0-32-16,0 0-7 15,-8-34-1-15,-28 39-1 16,-5 20 1-16,-7 0-2 16,7 12 1-16,5-3-1 15,21 1 0-15,19-15-1 16,26-9 1-16,15-6 0 15,6-6-1-15,4-3 1 16,-1-2 0-16,-5 3 0 16,-6 3 1-16,-14 7-1 15,-13 7 0-15,-16 9 0 16,-14 7 1-16,-13 7-1 0,-11 2-1 15,-7 5 2-15,-4 2-2 16,2-1-2-16,-3-6-1 16,15 1-9-16,-5-19-23 15,26 1-6-15,0-13-1 16,14-9 0-16</inkml:trace>
  <inkml:trace contextRef="#ctx0" brushRef="#br2" timeOffset="169327.685">23026 1658 113 0,'-23'23'42'0,"4"11"0"16,-13 4-3-16,7 3-42 16,3 3-28-16,-7-9-9 15,15 3 1-15,-6-11-3 16</inkml:trace>
  <inkml:trace contextRef="#ctx0" brushRef="#br2" timeOffset="170220.7361">16089 2437 82 0,'-8'-19'37'16,"-2"9"0"-16,-21-10-3 0,4 12-28 16,-8 0-1-1,-5 10-1-15,-8 5 0 0,-5 15 0 16,-5 13-1-16,-2 12-1 15,-2 7 2-15,5 14 0 16,2-1-2-16,14 3 1 16,11-4-1-16,12-6-1 15,21-9-1-15,16-12-2 16,22-4-6-16,6-24-30 15,30 0-2-15,3-17 0 16,10 0-2-16</inkml:trace>
  <inkml:trace contextRef="#ctx0" brushRef="#br2" timeOffset="170604.7581">16298 2774 104 0,'-39'24'41'16,"5"14"1"-16,-6-11-4 15,11 10-35-15,3-2 0 16,11-1-2-16,8-1 0 16,10-8 0-16,10-9 0 15,7-3-1-15,12-11 0 16,7-9 0-16,5-4 0 15,4-8 0-15,-1-5 0 16,-1-4-1-16,-6 0 1 16,-4-2 1-16,-10 5-1 15,-7 5 1-15,-6 3-1 0,-13 17 1 16,0 0-1-16,0 0 0 15,-15 20 0-15,3 0-1 16,5 3 0-16,1 1-1 16,6 2-1-16,5-7-2 15,10 3-3-15,0-16-5 16,22 5-25-16,-7-16-1 15,15 3 1-15,-5-15-1 16</inkml:trace>
  <inkml:trace contextRef="#ctx0" brushRef="#br2" timeOffset="171295.7976">16945 2747 79 0,'0'0'37'0,"-15"14"0"16,7 12 4-16,-11-5-32 15,10 15-3-15,-6 1-1 16,6 6-2-16,-2-2 0 15,3 1-1-15,3-7-1 16,2-5 1-16,2-8-1 16,5-8 0-16,-4-14 0 15,19-5-1-15,-5-10 1 16,4-9 0-16,-1-5 0 15,0-3 0-15,0-10 0 16,0 0 0-16,-6-1-1 16,1 1-1-16,-3 6 0 15,0 3 0-15,-2 6-1 16,2 5 0-16,0 7 0 15,3 5-3-15,5 9 0 0,-1 1 0 16,7 8-2-16,-2-5-2 16,12 9 0-16,-9-8 2 15,11 10-1-15,-9-7 2 16,3 5 4-16,-7-1 3 15,-5-3 3-15,1 4 5 16,-18-12-3-16,11 23 2 16,-11-23 0-16,-4 24-1 15,-7-11-1-15,4 9-1 16,-4 0-2-16,-1 8-1 15,-1 0 0-15,4-1 0 16,-1 4-1-16,4-5 0 16,-1-3 0-16,5-1 0 15,-2-11 0-15,4-13 0 0,0 0 0 16,17-7 0-16,-1-11-1 15,-3-11 1-15,6-8 0 16,-3-5 0-16,4-5-2 16,-4 1 3-16,-3 3-3 15,-3 3-1-15,-2 7 1 16,-2 9 0-16,-4 8-1 15,4 5 0-15,-6 11 2 16,19-9-4-16,0 9 1 16,3-2-1-16,12 7-6 15,-7-18-16-15,21 15-12 16,-12-10-2-16,12 8-1 15,-9-7 1-15</inkml:trace>
  <inkml:trace contextRef="#ctx0" brushRef="#br2" timeOffset="172029.8396">17711 2798 101 0,'-19'9'39'0,"13"8"0"16,6-17 0-16,7 12-36 15,8-12-1-15,7-2-1 16,4-2 0-16,3-5 0 15,2-2 0-15,0-1 0 16,-3 0-2-16,-5-6 1 16,-8 4-1-16,-5 0-1 15,-7-1 0-15,-8 1 0 0,-7 5 1 16,-6 4-2-16,-7 5 3 15,-1 7 0-15,-6 9 2 16,-2 7 1-16,0 6 0 16,3 6-1-16,6-1 1 15,8 3 0-15,6-3-1 16,15-4-2-16,13-7 0 15,13-12 0-15,14-7 0 16,11-8 1-16,7-6-1 16,3-7 0-16,2-9 1 15,-1-3 0-15,-9-1-1 16,-7-1 1-16,-9 5-2 16,-10 3 2-16,-11 3-2 15,-9 6 2-15,-11 14-1 0,0 0 0 16,-20 12 0-16,-1 11 0 15,-3 6 2-15,0 3-3 16,-1 4 2-16,6 1-1 16,1-4 0-16,10-3-1 15,10-9 2-15,10-15-2 16,11-9 1-16,10-9 0 15,4-14 1-15,3-6 0 16,3-7-2-16,-2-4 3 16,-3-2-3-16,-6 5 0 15,-7 4 1-15,-7 6-1 16,-4 10 1-16,-8 8-2 15,-6 12 2-15,0 0 0 16,-5 29 1-16,-1 2 2 16,1 4-2-16,-3 6 0 0,3-2 0 15,3 0 0-15,4-5-1 16,6-8-1-16,6-11-1 15,8-17-3-15,13-13 0 16,3-21-5-16,20 3-9 16,-12-34-11-16,18 7-10 15,-12-22-2-15,7 4 0 16,-13-10 2-16</inkml:trace>
  <inkml:trace contextRef="#ctx0" brushRef="#br2" timeOffset="172181.8483">19009 2229 80 0,'-11'9'40'15,"-5"32"1"-15,-9 8 0 0,5 20-23 16,-6 5-13-16,4 13-1 15,2-1-4-15,1-2 0 16,8-1-3-16,-2-22-9 16,17 5-25-16,-14-24-3 15,10-4-1-15,-4-26-2 16</inkml:trace>
  <inkml:trace contextRef="#ctx0" brushRef="#br2" timeOffset="172355.8582">18724 2635 102 0,'-18'-19'42'0,"18"19"1"16,-13-5-2-16,23 6-38 16,10 1-4-16,7-4-3 0,19 13-17 15,-5-18-19-15,19 11-1 16,0-13-3-16,20 5 3 15</inkml:trace>
  <inkml:trace contextRef="#ctx0" brushRef="#br2" timeOffset="172963.893">19945 2429 72 0,'13'12'39'0,"-20"8"-1"16,5 20 2-16,-17 2-30 15,7 18-3-15,-5 3-2 16,2 9 0-16,-2-2-3 15,-1-3 1-15,6-5-3 16,0-9-2-16,8-7-3 16,-2-23-7-16,12 2-27 0,-6-25 0 15,12 5 1-15,-7-20-2 16</inkml:trace>
  <inkml:trace contextRef="#ctx0" brushRef="#br2" timeOffset="173173.905">19651 2555 91 0,'-23'-22'41'15,"0"-1"-1"-15,23 23 1 16,-6-26-36-16,25 19-2 16,13-5 0-16,7 1-2 15,12-2 0-15,7-3-2 16,7 5-1-16,-3-8-3 15,9 14-3-15,-14-13-6 0,14 20-24 16,-18-13-1-16,7 12-1 16,-18-9 2-16</inkml:trace>
  <inkml:trace contextRef="#ctx0" brushRef="#br2" timeOffset="174593.9862">20430 2336 83 0,'0'0'40'0,"0"0"-2"16,-11 15 2-16,-6-3-29 15,4 22-6-15,-6 6-1 16,0 11 1-16,-6 7-2 15,1 11 1-15,-4 1-1 16,4-2 1-16,-1-6-2 16,8-5 0-16,3-7-1 15,8-12 0-15,8-9-1 0,10-16 0 16,10-13 0-16,12-11 0 15,5-11 1-15,4-6-1 16,5-6 1-16,-3-3-1 16,-5 3 1-16,-4 1-1 15,-10 9 1-15,-8 6-1 16,-18 18 1-16,11-5-1 15,-11 5 0-15,-11 28-1 16,2-5 1-16,0 3-1 16,3 5 0-16,-2-4-1 15,8 4-2-15,3-11 0 16,12 0-2-16,2-13-1 15,13 4-3-15,-6-17-1 16,14 4 2-16,-5-13 0 0,5 2 4 16,-6-5 2-16,-4-3 2 15,-5-1 4-15,-11-2 3 16,3 8 1-16,-15-5 1 15,3 10 0-15,-7-1-1 16,4 12-2-16,0 0-1 16,-13 5-1-16,3 8-1 15,3 8 0-15,-6 3-1 16,3 3 0-16,-4 3 0 15,3-2 0-15,-2 0-1 16,7-7 1-16,1-4-1 16,3-5 0-16,2-12 1 15,13 0-1-15,1-11 0 16,5-6-1-16,1-11 1 0,3-2 1 15,1-7-2-15,-2 1 1 16,0-5 0-16,-1 5-2 16,-5 2 1-16,3 5 0 15,-3 5 0-15,1 7 0 16,5 3 0-16,-1 4 0 15,6 5 1-15,2 4 0 16,3 1 0-16,1 0 0 16,0 2 0-16,-1 0 0 15,-4 2 0-15,-3-2 0 16,-7 1 0-16,-5 0 0 15,-13-3 1-15,11 1-1 16,-11-1 0-16,0 0 2 16,-19 10-2-16,6-2 2 0,-5 5-1 15,-4 9 1-15,-5 3-1 16,0 6 1-16,-2 2-1 15,3 2-1-15,1 0 2 16,9-2-2-16,5 0 0 16,10-10 0-16,11-6 0 15,12-8 0-15,13-9 0 16,5-10-1-16,9-5 0 15,0-9 0-15,0-10 0 16,-2-5 0-16,-9-2-1 16,-9-2 0-16,-12 1 1 15,-9 4-1-15,-8 4 2 16,-8 7-1-16,-3 6 0 15,-4 11 0-15,-2 7 2 0,3 5-1 16,4 5 1-16,2 4 1 16,7 4-2-16,8-1 2 15,4 0-1-15,10-2 1 16,6-3-1-16,3-3 1 15,2-2-1-15,2-3-1 16,0-3 1-16,-5 0-1 16,-3-1 1-16,-6 0-1 15,-5 1 0-15,-3 1 1 16,-12 1-1-16,0 0 1 15,0 0 0-15,6 12-1 16,-10 1 1-16,-2 9 0 16,-1 4 0-16,-1 3-1 0,1 2 1 15,1 3-1 1,3-3 0-16,6-2 0 0,5-6 0 15,9-12 1-15,7-6-1 16,6-11 0-16,8-10 1 16,6-4 0-16,4-11-1 15,2-3 2-15,-3-7-2 16,-5 0-2-16,-5 0 1 15,-7 6 0-15,-6 7 0 16,-6 3-1-16,-9 10 1 16,-9 15 0-16,0 0 1 15,-13 20 0-15,2 6-3 16,-4 5 1-16,3 7-3 15,-2-3-6-15,14 10-6 0,-12-24-6 16,29 15-6-16,-10-23-9 16,18 2-3-16,1-19 4 15,13-3 1-15</inkml:trace>
  <inkml:trace contextRef="#ctx0" brushRef="#br2" timeOffset="175163.0188">22395 2611 99 0,'0'0'40'16,"-33"-20"-1"-16,14 27 2 15,-19 1-34-15,10 12-1 16,-4 6-1-16,5 8-1 16,-1 4-1-16,6 2 0 15,8-2-2-15,4-1 1 16,10-6-1-16,9-8-1 0,6-5 0 15,8-15-1-15,9-10 2 16,-2-8-1-16,6-9 1 16,-2-6-1-16,0-8 0 15,-3-1-1-15,-1-2 0 16,-7 3 0-16,-2 11-1 15,-7 5 0-15,-3 10 1 16,-11 12 0-16,-6 15 1 16,-6 14 1-16,-10 16 0 15,-4 10 0-15,-6 13-1 16,-5 13 1-16,-1 7-1 15,2 3-1-15,-1 0 0 16,7-7 0-16,2-8 0 16,8-10 0-16,7-13 2 0,2-16-2 15,8-16 1-15,3-21 0 16,0 0 0-16,16-26 0 15,-5-7 0-15,0-11 1 16,2-13-1-16,3-5 0 16,-2-2 1-16,0 2 0 15,-2 7-1-15,1 6 1 16,-2 7-1-16,1 10 1 15,2 10-1-15,0 3 0 16,7 10-1-16,-3-5-3 16,13 9-8-16,-5-28-10 15,26 16-7-15,-13-25-13 16,15 3 1-16,-4-21-3 15,8-2 3-15</inkml:trace>
  <inkml:trace contextRef="#ctx0" brushRef="#br2" timeOffset="175487.0373">22964 2238 114 0,'-29'33'41'16,"1"23"2"-16,-11-1-2 16,1 16-36-16,-1 1-2 15,1 10 1-15,1-2-2 16,9-8 0-16,5-6-2 15,9-14 0-15,8-12 0 16,11-12 0-16,11-14 0 16,10-15 0-16,11-10 0 15,2-6 0-15,7-9 0 16,-1-4 0-16,0 1 0 0,-7 2 0 15,-4 7 0-15,-8 5 0 16,-5 5 0-16,-7 13 0 16,-5 8 0-16,-4 2-2 15,2 12-11-15,-13-14-9 16,19 17-12-16,-16-14-9 15,9 6 0-15,-6-20 0 16</inkml:trace>
  <inkml:trace contextRef="#ctx0" brushRef="#br2" timeOffset="176554.0983">24198 3012 106 0,'-24'-14'38'0,"1"7"1"15,-10-11-3-15,-2 3-33 16,1-7-1-16,1-5 0 15,-2-4 0-15,3-4-1 16,-2-12-1-16,5-7 0 16,-1-16 1-16,2-9-1 15,-2-2 0-15,6-6-1 16,3-4 0-16,5-1 2 15,7 4-1-15,7 6 1 16,8 12-2-16,7 5 1 16,8 13-1-16,4 9 2 15,5 11-2-15,-2 12 1 16,1 10-2-16,-8 15 3 0,-7 16 0 15,-12 16 0-15,-14 17 1 16,-13 15-2-16,-16 15 2 16,-10 20-1-16,-10 8 1 15,-4 3 0-15,6 1 0 16,9-6 0-16,14-9-1 15,26-16 1-15,26-19 0 16,29-29-2-16,33-18-3 16,18-29-13-16,35-6-22 15,-8-22-5-15,10-5 1 16,-9-15-2-16</inkml:trace>
  <inkml:trace contextRef="#ctx0" brushRef="#br2" timeOffset="177560.1559">15642 3793 73 0,'4'-13'37'0,"-4"13"-1"16,7-17 1-16,-7 17-31 15,7-11 0-15,-7 11 0 16,0 19-1-16,0 5-1 15,-6 6-1-15,3 14 0 0,-5 5-1 16,3 10 0-16,-3 5-1 16,1 0 0-16,0-2-1 15,1-4 0-15,2-11 0 16,1-11 0-16,3-10 0 15,3-15 0-15,-3-11 0 16,10-21 1-16,-3-10-1 16,2-11 2-16,2-14-1 15,0-6 0-15,1-13 0 16,2-6 0-16,0-5 0 15,4 2-1-15,-3 5-1 16,4 10 1-16,-2 8-2 16,3 12 2-16,-2 16-1 15,1 13 1-15,-4 18-1 16,0 12 1-16,-2 10 1 0,-3 11 0 15,-2 7 0-15,-5 6 0 16,-4 4 0-16,-5 3-1 16,-9 1 2-16,-1-1-2 15,-9-6 0-15,-5-4 0 16,-1-6 0-16,-2-9-1 15,4-4-2-15,2-14-2 16,12 0-4-16,1-21-13 16,14 13-15-16,18-25-2 15,11 10 0-15,8-9 1 16</inkml:trace>
  <inkml:trace contextRef="#ctx0" brushRef="#br2" timeOffset="178409.2044">16267 3953 85 0,'-7'10'36'15,"1"10"1"-15,-13-11 2 16,5 10-27-16,-10-9-5 16,4 10-3-16,-6-4 0 15,3 6 0-15,-1 3-1 16,1 2-1-16,4 0 0 15,5 3 0-15,8-3-1 16,8 0-1-16,9-7 1 16,10-7-1-16,10-9 0 15,8-9-1-15,5-8 0 16,1-11 0-16,1-5 1 0,-2-10-1 15,-8-3 0 1,-4-3 0-16,-8 4 1 0,-14-1-1 16,-6 6 1-16,-9 5 0 15,-7 7 0-15,-3 8 0 16,-4 8 1-16,0 8 0 15,3 4-1-15,5 8 1 16,7 2-1-16,7 1 0 16,8 0 1-16,7-3-1 15,11-2 0-15,7-3 0 16,5-5 0-16,3-3 0 15,1-5 0-15,-2-1 0 16,-5-1 1-16,-5 0-1 16,-7 2 0-16,-8 3 0 0,-6-1 1 15,-12 4-1-15,0 0 0 16,1 12 0-16,-9 2 0 15,-2 6 0-15,-4 7 0 16,0 3 0-16,-1 3 0 16,6 3 0-16,0-3 0 15,8-3 0-15,6-4 0 16,9-9 1-16,9-9-1 15,4-9 0-15,5-12 0 16,6-6 0-16,3-10 1 16,-3-3-1-16,-2-6 1 15,-2 1-1-15,-9 1 0 16,-4 6 1-16,-8 7-1 15,-6 7 0-15,-7 16 0 16,0 0-1-16,-5 11 1 0,-2 11 0 16,-1 7 0-16,2 3-1 15,1 2 1-15,2 2 0 16,4-7 0-16,4-2 0 15,4-10 1-15,5-10-1 16,6-13 1-16,3-11-1 16,3-9 1-16,5-12 0 15,-2-6-1-15,1-5 0 16,-3-1-2-16,-6 0-1 15,-2 12-3-15,-13-2-7 16,9 26-10-16,-21-6-11 16,6 20-5-16,0 0-3 15,-6 17 3-15</inkml:trace>
  <inkml:trace contextRef="#ctx0" brushRef="#br2" timeOffset="179052.2412">17361 4066 107 0,'-12'3'40'16,"12"-3"0"-16,0 0-2 16,0 0-36-16,12-4-1 15,17-7-1-15,5-1 0 16,6-4 1-16,2-3-1 15,-3 0 0-15,1-1 0 16,-9-1 0-16,-8 0 1 16,-12 1-1-16,-10 0 1 0,-6 4-1 15,-9 4 0-15,-7 6 1 16,-6 3-1-16,-5 11 0 15,-3 6 1-15,-2 10 0 16,2 7 0-16,6 4 0 16,7 3 0-16,8-1 0 15,13-4 0-15,15-5 1 16,13-7-2-16,11-11 0 15,11-9 1-15,7-7-1 16,5-9 0-16,-3-5 0 16,0-1 1-16,-8 0-1 15,-7 2 0-15,-10 6 0 16,-9 7 0-16,-10 9 0 15,-12 12 0-15,-4 5 0 0,-11 10 0 16,1 4 0-16,-5 4 0 16,2 0-1-16,1-5 1 15,2-3 0-15,5-10 0 16,7-10 0-16,0-10 0 15,19-14 1-15,0-9 0 16,3-10 0-16,-1-9 0 16,7-4 0-16,-3-2 0 15,3-3 0-15,-4 4 0 16,-3 4-1-16,0 6 0 15,-1 5-2-15,-1 12-4 16,-7-5-8-16,16 24-6 16,-20-19-11-16,18 18-11 0,-4-10-1 15,12 8-2-15,3-10 3 16</inkml:trace>
  <inkml:trace contextRef="#ctx0" brushRef="#br2" timeOffset="179752.2813">19096 3599 83 0,'0'0'38'16,"-21"-1"-1"-16,3 16 0 16,-21-4-31-16,2 16 0 15,-9 5-2-15,2 12 0 16,-4 8-1-16,7 8 0 15,7 1 0-15,13 4-1 16,17-4 0-16,15-5-1 16,21-11 0-16,17-9 0 15,16-17-1-15,13-13 1 16,10-17 0-16,1-16 0 15,5-14-1-15,-8-15 1 16,-10-8 0-16,-13-9-1 16,-19-2 1-16,-20-1-1 0,-19 3-2 15,-20 8 1-15,-19 13-1 16,-16 11 1-16,-14 18-1 15,-7 18 0-15,-6 13 0 16,5 9-2-16,12 18-1 16,6-7-11-16,34 22-17 15,4-15-5-15,31 7-1 16,14-15-1-16</inkml:trace>
  <inkml:trace contextRef="#ctx0" brushRef="#br2" timeOffset="180182.3059">19732 3895 106 0,'-8'16'39'15,"-8"-7"1"-15,11 16-11 16,-2-10-26-16,5 5 0 15,2 0-1-15,4 3 0 16,3 0 0-16,7-3-1 16,8-3 0-16,4-5 0 15,6-6 0-15,8-8-1 16,0-7 0-16,2-7 1 15,-4-6-1-15,0-4 0 16,-5-3 0-16,-7-1 0 16,-3-1 0-16,-7 4 0 15,-7 4 0-15,-2 6 0 16,-7 17 0-16,1-12 0 0,-1 12 0 15,-13 23 0-15,4 5 0 16,-2 2 0-16,2 7 0 16,3-3 0-16,5 2-2 15,7-10 0-15,13-3-2 16,5-23-7-16,28 2-17 15,-6-27-11-15,19-2 0 16,-2-20-1-16,10 0 2 16</inkml:trace>
  <inkml:trace contextRef="#ctx0" brushRef="#br2" timeOffset="180362.3162">20704 3495 109 0,'-24'24'39'0,"4"26"1"15,-11 3-9-15,6 12-27 16,2 6-2-16,3 3-2 15,3-1 0-15,5-8-2 16,7 0-5-16,-8-26-22 16,16 4-10-16,-5-24 0 15,9-5-1-15</inkml:trace>
  <inkml:trace contextRef="#ctx0" brushRef="#br2" timeOffset="180520.3252">20492 3787 103 0,'0'0'39'0,"-5"-17"1"15,18 19-2-15,-3 6-37 16,14-13-7-16,18 17-24 16,-3-13-9-16,12 9 1 15,-4-6-2-15</inkml:trace>
  <inkml:trace contextRef="#ctx0" brushRef="#br2" timeOffset="181122.3596">21189 3853 93 0,'-2'12'39'0,"-11"-6"0"16,9 13 0-16,-15 0-33 0,12 4-1 15,-5-1-2-15,4 7 0 16,-1-3-1-16,0 4 0 15,0-4 0-15,2-3-1 16,3-5-1-16,0-5 0 16,4-13-1-16,0 0 1 15,0 0-1-15,18-22 0 16,-8-3 1-16,2-6-1 15,2-6 1-15,2-6 0 16,2-1 0-16,-1 0-1 16,3 4 2-16,-1 2-1 15,4 8 0-15,-1 4 0 16,2 5 1-16,-1 10-1 15,0 6 0-15,-2 6 1 16,-1 5-1-16,-2 3 0 0,-3 7 0 16,-2 5-1-16,-6 3 0 15,-6 2 0-15,-6 4 1 16,-5 2-1-16,-9-1 1 15,-5-1-1-15,-7-3 1 16,-5-2 0-16,-1-5 1 16,1-1-1-16,-2-5 0 15,5-2 1-15,5 0-1 16,5 3 0-16,4 2 0 15,-1 10 1-15,5 7-1 16,-3 12 0-16,-1 7 0 16,-4 10 0-16,1 2 1 15,-2 2-2-15,2-1 0 16,4-8-3-16,10-1-7 0,-2-33-12 15,30-2-16-15,-1-25-2 16,21-13-1-16,5-18 2 16</inkml:trace>
  <inkml:trace contextRef="#ctx0" brushRef="#br2" timeOffset="181542.3837">21636 3824 109 0,'0'0'41'15,"-18"10"0"-15,13 8 0 16,-5-6-37-16,9 9-1 0,-1 0-1 16,5 5 0-16,-2 1 0 15,4-2-1-15,2-2-1 16,2-3 1-16,6-5-1 15,6-9 0-15,7-9 0 16,7-7 0-16,6-9-2 16,3-6 2-16,0-4-1 15,0-3 0-15,-5 1 1 16,0 0-1-16,-13 5 0 15,-7 8 2-15,-10 5-1 16,-9 13 1-16,0 0 0 16,-17 24 0-16,2 1 0 15,-3 6 0-15,0 4-1 16,3 4 0-16,4-4-1 0,8-4 0 15,12-4-2-15,11-14-3 16,20-1-9-16,-4-31-9 16,33 8-15-16,-9-22-2 15,17-2 0-15,-5-19 1 16</inkml:trace>
  <inkml:trace contextRef="#ctx0" brushRef="#br2" timeOffset="181722.394">22673 3462 98 0,'-29'16'41'0,"1"24"1"15,-14 4-2-15,9 19-23 16,-3 0-13-16,7 6-3 16,8 0-1-16,5-4-2 15,9-1-4-15,-2-19-12 0,18 5-20 16,-5-22-4-16,7-7 1 15,-11-21-1-15</inkml:trace>
  <inkml:trace contextRef="#ctx0" brushRef="#br2" timeOffset="181872.4025">22446 3786 122 0,'1'-9'42'0,"-4"-8"0"16,3 17-4-16,26-9-40 15,-15-7-16-15,20 14-21 16,-5-12-2-16,12 9-1 15,-1-7-1-15</inkml:trace>
  <inkml:trace contextRef="#ctx0" brushRef="#br2" timeOffset="182424.4341">23421 3730 110 0,'-19'3'38'0,"-11"-4"1"15,2 19-7-15,-7-8-27 16,5 10 0-16,-1 3-1 16,6 9 0-16,7-2-1 15,12 6-1-15,8-2 0 16,13-1 0-16,13-8-1 15,13-3-1-15,7-8 1 16,8-8-1-16,1-11 0 16,-5-6 0-16,-6-8 0 0,-7-6-1 15,-13-4 1-15,-10-3-1 16,-14-3 0-16,-11 1 0 15,-2-2-1-15,-8 2-1 16,2 9-1-16,1 1 0 16,8 11-5-16,-2-6-10 15,24 17-19-15,-1-5-1 16,17 14 1-16,3-4-1 15</inkml:trace>
  <inkml:trace contextRef="#ctx0" brushRef="#br2" timeOffset="182676.4485">24332 3297 108 0,'-41'2'41'0,"-12"10"-1"15,5 26 0-15,-6 4-33 16,4 18-2-16,2 7-1 16,10 5-2-16,7 3 0 15,15-1-3-15,12-2-2 16,4-12-3-16,17 6-16 15,-11-26-17-15,9-4-3 16,-6-20 1-16,4-7-1 16</inkml:trace>
  <inkml:trace contextRef="#ctx0" brushRef="#br2" timeOffset="182834.4576">23832 3744 126 0,'3'-18'41'0,"20"13"1"15,11-7-1-15,13 6-41 16,16 2-3-16,2-10-11 15,19 17-25-15,-17-10-3 16,2 9 0-16,-16-5-1 16</inkml:trace>
  <inkml:trace contextRef="#ctx0" brushRef="#br2" timeOffset="183459.4933">15839 4792 70 0,'25'-21'39'16,"-2"9"-2"-16,-23 12 1 15,13 0-29-15,-23 20-5 16,0 18 1-16,-11 8 1 16,3 15-4-16,-2 8 0 15,4 8-2-15,6 2 1 16,4-7-6-16,15 7-11 15,4-23-22-15,17-7 0 16,7-20-1-16,17-12 0 16</inkml:trace>
  <inkml:trace contextRef="#ctx0" brushRef="#br2" timeOffset="183863.5164">16386 5013 102 0,'-32'15'39'15,"-10"-5"2"-15,6 17-5 16,-6 0-30-16,2 10-3 16,-2 2 1-16,7 8-3 15,3-4 2-15,9 0-1 16,14-4-2-16,9-8 1 15,14-12 0-15,11-10-1 16,13-14 0-16,9-7 0 16,4-12 0-16,0-6 0 15,-3-5 0-15,-2-4 0 0,-9 3 1 16,-10 1-2-16,-8 8 2 15,-7 5-1-15,-11 10 0 16,-1 12 0-16,-18 5-1 16,2 11 1-16,-1 8 0 15,2 7-1-15,3 3-1 16,5-2-2-16,9 4-1 15,5-13-4-15,22 9-10 16,-8-23-18-16,23 4-1 16,-1-17-3-16,12-2 3 15</inkml:trace>
  <inkml:trace contextRef="#ctx0" brushRef="#br2" timeOffset="184418.5482">16903 5098 91 0,'0'0'37'15,"-20"-2"1"-15,8 18 0 16,-11 1-31-16,7 14-2 15,-4 3-2-15,1 8 0 16,2-1-1-16,2 1 1 16,3-3-2-16,6-4 1 15,4-8-1-15,4-9 0 16,-2-18 0-16,25 3-1 15,-3-18 0-15,3-9 0 16,2-9 1-16,1-7-1 16,1-3 0-16,-2-4 0 15,-4 4-1-15,-6 4 1 16,-5 9-2-16,-2 5 2 0,-8 11 0 15,-2 14 0-15,0 0 0 16,-7 14 0-16,2 5 2 16,2 4-2-16,2 3 1 15,5 1-1-15,6-4 0 16,2-3 0-16,6-6 0 15,5-6 1-15,7-7-1 16,0-7 1-16,7-8-1 16,-3-4 1-16,-1-5 0 15,0-5-1-15,-1-1-1 16,-4-2 4-16,-5 4-4 15,-2 3 2-15,-7 5-2 16,-3 4 1-16,-11 15-1 0,0 0 1 16,4 13 2-16,-11 8-4 15,-2 12 4-15,-3 6-3 16,3 5 0-16,-1 2-2 15,10 2-1-15,-4-13-9 16,24 11-9-16,-11-26-9 16,24 0-9-16,-2-17-2 15,12-4 2-15</inkml:trace>
  <inkml:trace contextRef="#ctx0" brushRef="#br2" timeOffset="185012.5821">17715 5163 90 0,'-9'16'38'0,"-11"0"1"15,9 17 0-15,-13 0-33 16,12 8 0-16,-1 2-4 16,4 2 1-16,-2-1-1 15,7-4 0-15,-1-9-1 16,2-3 0-16,1-11 0 15,2-17 0-15,0 0-1 16,19-14 0-16,-9-12 0 16,5-10 0-16,4-9 1 15,4-7-1-15,0-6 0 16,3-4 1-16,-2 0-3 15,2 3 2-15,0 5-1 16,0 8 1-16,-1 10-2 16,-3 10 2-16,1 11-2 15,1 11 0-15,-2 10 1 0,-5 9 0 16,0 4 2-16,-3 8-1 15,-3 1 1-15,-4 5-2 16,-5-2 3-16,-4 3-2 16,-7-1 1-16,-4-1 0 15,-6-2-1-15,-4-2 0 16,-4-4 1-16,-1-4-1 15,-3-5 1-15,1-5-1 16,1-1 0-16,4-4 0 16,1 1 1-16,5 2-1 15,0 5 1-15,2 10 0 16,1 8 0-16,-3 16 0 15,-4 11-1-15,-3 10 3 16,-5 6-1-16,0 3-1 0,0 2 0 16,3-5-1-16,7-8-1 15,7-21-5-15,22-5-10 16,-8-40-9-16,43 4-12 15,-6-31-3-15,21-10-3 16,3-23 3-16</inkml:trace>
  <inkml:trace contextRef="#ctx0" brushRef="#br2" timeOffset="185372.6027">18473 4934 85 0,'-33'6'40'0,"12"13"1"15,-14-6 0-15,9 12-31 16,-5 1-4-16,5 3-3 16,5 1 1-16,8-1-2 15,4-4 1-15,13-2-2 16,11-4 1-16,7-6-2 15,7-2 0-15,1-2 0 16,1 0 0-16,-1-1 1 16,-5 4-1-16,-5 3 0 15,-10 6 1-15,-9 4 0 16,-9 4-1-16,-6 3 1 15,-6 3-1-15,-5-2-2 16,-1 3 0-16,-1-11-4 16,12 9-11-16,-13-26-7 15,24 7-15-15,-6-18-3 0,10 3-1 16,9-25 1-16</inkml:trace>
  <inkml:trace contextRef="#ctx0" brushRef="#br2" timeOffset="185816.6281">19506 4744 93 0,'0'0'40'16,"0"0"0"-16,1 32-1 16,-16 8-37-16,-2 14 0 15,-4 8 0-15,-1 13 0 0,0 5 0 16,3-2-2-16,10-3-1 15,4-13-4-15,23 3-14 16,-1-24-21-16,23-5 1 16,2-20-2-16,16-7 0 15</inkml:trace>
  <inkml:trace contextRef="#ctx0" brushRef="#br2" timeOffset="185973.6371">19878 5373 94 0,'-38'39'38'15,"10"7"-2"-15,2-5-2 16,6-12-48-16,17 5-23 0,8-15-1 16,18-3-1-16,7-13 1 15</inkml:trace>
  <inkml:trace contextRef="#ctx0" brushRef="#br2" timeOffset="186365.6595">20318 4978 94 0,'16'-8'41'0,"17"3"1"16,2-11-1-16,21 1-39 15,-5 0 2-15,6 5-1 0,-8 2-1 16,-2 9 0-16,-18 7 0 16,-11 12-1-16,-17 7 2 15,-12 9-2-15,-13 9 2 16,-13 8-3-16,-6 7 2 15,-7 0-1-15,3 1 1 16,5-3-2-16,7-3 0 16,13-9 0-16,16-6 0 15,16-13 0-15,17-7-2 16,11-12-2-16,15-5-4 15,-1-20-10-15,24 12-12 16,-14-22-11-16,11 3-1 16,-14-11 0-16,2 8 2 15</inkml:trace>
  <inkml:trace contextRef="#ctx0" brushRef="#br2" timeOffset="186485.6664">21007 5352 103 0,'-20'38'41'16,"-15"1"1"-16,5 12-1 16,-7-1-36-16,8 2-3 15,5 3-5-15,1-17-11 16,22 5-23-16,-5-17-3 15,16-7-1-15,-10-19 0 16</inkml:trace>
  <inkml:trace contextRef="#ctx0" brushRef="#br2" timeOffset="187408.7192">21976 5611 72 0,'-15'-12'36'0,"-11"-6"-2"15,-3 2 1-15,-11-12-28 16,4 4 0-16,-12-13-1 15,9 0-1-15,-7-11 0 16,7-6-1-16,0-10-3 16,5-5 1-16,4-10-2 15,6-3 0-15,3-7-1 16,6 6 0-16,3 2-1 15,7 10 2-15,6 6 0 0,7 11 0 16,7 9 1-16,8 10 0 16,6 12 0-16,5 9 0 15,4 8 0-15,0 9 0 16,-5 12-1-16,-3 13 1 15,-14 13-1-15,-11 16 1 16,-18 12-1-16,-13 13 1 16,-19 11 1-16,-10 9-1 15,-14 1 2-15,-1 5-1 16,-1-12 0-16,11-6 0 15,10-11 1-15,20-16-2 16,26-19 0-16,29-21 0 16,31-21-3-16,29-22-1 15,34-3-13-15,-1-32-13 0,27 5-10 16,-7-17 0-16,2 6-3 15</inkml:trace>
  <inkml:trace contextRef="#ctx0" brushRef="#br2" timeOffset="188024.7544">22463 4851 103 0,'-17'11'40'16,"7"-12"1"-16,20 3-2 15,6-1-38-15,25-7 0 16,12-1 0-16,5 4 0 15,1 1-1-15,-2 4 1 16,-7 4-1-16,-9 3 1 16,-17 8-1-16,-16 4 1 15,-20 3 0-15,-18 7 0 16,-15 3 2-16,-12 1 0 15,-7 1 0-15,-2-2-1 0,5-7 1 16,10-3-1-16,17-5 1 16,24-10-2-16,28-8-1 15,30-6 1-15,23-5-1 16,14-1 0-16,8 3 2 15,3 4-2-15,-11 7 0 16,-13 10 0-16,-25 13 0 16,-31 8 0-16,-31 11 0 15,-26 7 0-15,-26 2 0 16,-11 1 0-16,-9-1 0 15,-5-7 0-15,9-8 0 16,12-6 0-16,25-11-7 0,13-22-12 16,51 9-8-16,3-23-15 15,34 1-1-15,13-12-2 16,24 2 3-16</inkml:trace>
  <inkml:trace contextRef="#ctx0" brushRef="#br2" timeOffset="188182.7635">23346 5532 103 0,'-18'15'44'15,"-18"-11"0"-15,8 2-3 16,-9-20-20-16,13 3-23 16,8 5-8-16,-1-18-15 15,17 24-16-15,-1-28-3 16,1 28 2-16,10-23-2 15</inkml:trace>
  <inkml:trace contextRef="#ctx0" brushRef="#br3" timeOffset="1.03383E6">15425 6418 59 0,'14'-19'36'16,"1"-1"-1"-16,-2 2 0 15,2 13-18-15,-15 5-12 16,10-1-1-16,-6 14 0 15,-1 18-1-15,-2 9 0 16,-1 14 0-16,0 13-2 16,0 9 1-16,-1 5-2 15,0 2 1-15,2 1-4 16,-2-13-2-16,13 0-19 15,-11-22-12-15,10-13 0 0,-4-19-1 16,5-16 1-16</inkml:trace>
  <inkml:trace contextRef="#ctx0" brushRef="#br3" timeOffset="1.03405E6">15156 6251 101 0,'-22'-6'40'0,"22"6"0"15,0 0-1-15,28 3-37 16,20-9 0-16,16-1 0 16,14-4-1-16,8-2-2 0,8 5-3 15,1-10-7 1,8 17-26-16,-12 0-3 0,0 15 1 15,-16-4-2-15</inkml:trace>
  <inkml:trace contextRef="#ctx0" brushRef="#br3" timeOffset="1.03438E6">16090 6584 97 0,'-23'32'41'0,"-5"-7"-2"15,9 7 1-15,-4-1-37 16,9 7-1-16,3 4-1 15,5 5 1-15,7-2-1 0,7 0 0 16,8-6-1-16,11-10 1 16,8-15 0-16,8-16-1 15,3-17 1-15,5-15 0 16,-6-11-1-16,-5-13 0 15,-10 0-1-15,-14-6-2 16,-14 4 2-16,-14 7-3 16,-14 11 2-16,-9 11-2 15,-6 15 2-15,-2 13-1 16,3 8 1-16,9 5-5 15,24 9-30-15,7-7 0 16,24-5 1-16,17-11-3 16</inkml:trace>
  <inkml:trace contextRef="#ctx0" brushRef="#br3" timeOffset="1.0346E6">16955 5939 100 0,'-36'50'40'15,"3"25"-2"-15,-9 11 0 16,6 16-37-16,0 11 1 16,6 10 1-16,2 2-4 15,4-8 0-15,12-3-11 16,0-22-23-16,14-11-3 15,3-27 2-15,12-17-4 16</inkml:trace>
  <inkml:trace contextRef="#ctx0" brushRef="#br3" timeOffset="1.03512E6">16609 6623 105 0,'-17'4'39'15,"7"-3"1"-15,24 5 0 16,12-8-36-16,21 3-3 15,17-5-1-15,11 6 2 16,5-1-1-16,5 2 0 16,-4 1 0-16,-9-1-1 15,-12 2 0-15,-13-1 0 16,-14-1 2-16,-14-2-2 0,-19-1 0 15,0 0 1-15,-19-9-1 16,-9 9 1-16,-11 4-1 16,-7 10 1-16,-5 9 0 15,-2 9 0-15,0 11 0 16,3 5 0-16,8 6 1 15,12-1-1-15,13-3 0 16,17-7 0-16,17-12-1 16,19-14 1-16,15-17-1 15,13-15 1-15,6-15 0 16,6-10-1-16,-4-10 1 15,-6-5 0-15,-12 3 1 16,-13 2-2-16,-17 9 0 16,-17 11 0-16,-14 14 0 0,-13 13 0 15,-10 14 0-15,-4 13 0 16,3 7 0-16,3 6 0 15,10 6-3-15,10-7 1 16,22-2-4-16,12-22-13 16,26-2-22-16,5-25 0 15,19-8-1-15,-1-22-2 16</inkml:trace>
  <inkml:trace contextRef="#ctx0" brushRef="#br3" timeOffset="1.0353E6">18084 5992 104 0,'-34'24'42'0,"-1"32"-1"0,-15 21 0 16,8 16-31-16,-5 15-7 16,9 12 2-16,8 1-5 15,8-6-1-15,15-4-11 16,2-25-25-16,23-17-5 15,5-28 2-15,16-20-4 16</inkml:trace>
  <inkml:trace contextRef="#ctx0" brushRef="#br3" timeOffset="1.03616E6">18862 6333 89 0,'6'-18'36'15,"4"8"1"-15,-10 10 1 16,13 7-34-16,-13 8-1 15,0 10 1-15,-6 9-2 16,-2 15 3-16,-2 7-2 16,-2 12 1-16,-2 2-2 15,0 7 1-15,2-5-1 16,1-3 1-16,4-11-2 15,4-10 0-15,0-13-1 16,5-19 1-16,-2-16-1 16,8-23-1-16,-1-14 1 15,-5-13 0-15,1-14-1 16,-1-11-1-16,-2-9 1 15,-4-5-2-15,4 3 3 0,4 4-3 16,0 8 3-16,11 7-2 16,6 13 3-16,13 10 0 15,9 13 0-15,6 16 0 16,10 12 0-16,4 9 0 15,1 8-1-15,-6 9 1 16,-7 7-1-16,-12 6 0 16,-14 6 0-16,-13 3 0 15,-24 2 0-15,-11 2 0 16,-18 3 0-16,-9-3 2 15,-12-3-2-15,0-3 3 16,2-9-3-16,6-3 2 16,14-7-1-16,14-6 2 15,17-4-3-15,17-2 1 16,16-1-1-16,10 0 1 0,9 5-1 15,1 3 1-15,2 3 0 16,2 2-1-16,-3 5-2 16,-9-2-2-16,4 10-13 15,-15-15-21-15,8-1-3 16,-5-11 0-16,6-2-1 15</inkml:trace>
  <inkml:trace contextRef="#ctx0" brushRef="#br3" timeOffset="1.03648E6">19557 6772 113 0,'0'0'40'0,"0"0"0"0,24 12-1 15,1-20-36-15,11 0-1 16,10-6-1-16,7-1 0 15,3-7 0-15,1 0-1 16,-6-2 1-16,-7-3-2 16,-11 0 1-16,-11-2-1 15,-16 2 1-15,-12 4-1 16,-13 6 1-16,-17 4-2 15,-8 12 2-15,-12 10 2 16,-8 14-2-16,2 10 2 16,4 9-1-16,7 6 1 15,11 2-2-15,17 4 0 16,24-5-5-16,21-19-9 0,36 1-25 15,11-18-1-15,28-8 0 16,8-20-1-16</inkml:trace>
  <inkml:trace contextRef="#ctx0" brushRef="#br3" timeOffset="1.03682E6">20468 6526 115 0,'-73'28'42'0,"-10"1"-2"16,13 12 2-16,8-8-39 15,14 3 2-15,18-4-3 16,20-3-1-16,22-7 0 16,19-6-1-16,18-6 0 0,12-5 0 15,2-2 0-15,0-1 0 16,-8-2 0-16,-9 2 1 15,-12 6-1-15,-24 4 0 16,-19 8 0-16,-15 5 0 16,-12 5 0-16,-6 2 0 15,-4 5-1-15,-3-4 0 16,8 2-1-16,8-9-3 15,19 1-2-15,14-27-14 16,13 10-18-16,13-20-2 16,23-8 1-16,3-15-1 15</inkml:trace>
  <inkml:trace contextRef="#ctx0" brushRef="#br3" timeOffset="1.03701E6">20953 6512 116 0,'-12'6'41'0,"-18"5"0"16,0 24 0-16,-3 4-38 15,-1 8 2-15,1 9-4 16,9 4 2-16,6 1-3 16,8-6-3-16,15 1-5 15,-2-20-24-15,21-2-8 16,-6-19-1-16,16-11 0 15,-5-20-1-15</inkml:trace>
  <inkml:trace contextRef="#ctx0" brushRef="#br3" timeOffset="1.03714E6">20897 6328 101 0,'-19'-17'36'0,"6"14"-2"16,13 3-33-16,13 14-31 15,11 2-6-15,13-1-3 16</inkml:trace>
  <inkml:trace contextRef="#ctx0" brushRef="#br3" timeOffset="1.03746E6">21426 6616 121 0,'-38'16'43'16,"-8"-8"-1"-16,8 6-1 0,-5-15-36 16,19 9-2-16,6-2-3 15,11 5 0-15,9 2 0 16,10 0 0-16,9 2 0 15,9 3 0-15,2 1 0 16,3 1 0-16,-4 2 0 16,-4 4 0-16,-7 4 0 15,-11 3 0-15,-9 1 0 16,-11 2 0-16,-9 1 0 15,-8-1 0-15,0-5 0 16,-3-8 0-16,9-6-5 16,4-19-11-16,18 2-23 15,15-28-3-15,18-4 0 16,7-20-1-16</inkml:trace>
  <inkml:trace contextRef="#ctx0" brushRef="#br3" timeOffset="1.03767E6">22084 6057 129 0,'-34'42'42'0,"0"20"-1"16,-9-5-8-16,4 22-31 15,3 8 0-15,6 2 0 16,5 1-2-16,4-7-2 15,11 1-8-15,-7-22-18 16,21-1-13-16,-8-20 2 16,9-12-2-16,-5-29-1 0</inkml:trace>
  <inkml:trace contextRef="#ctx0" brushRef="#br3" timeOffset="1.03783E6">21678 6603 130 0,'-23'-22'44'15,"23"22"-4"-15,-14-21 1 16,31 13-41-16,14 6 0 15,15-7-7-15,27 11-26 16,-4-9-9-16,23 9-1 16,2-6 0-16</inkml:trace>
  <inkml:trace contextRef="#ctx0" brushRef="#br3" timeOffset="1.03842E6">22540 6719 78 0,'-20'-12'36'16,"-2"4"0"-16,-15-2 2 16,2 15-25-16,-13-3-4 15,3 16 0-15,-14 1 0 16,3 16-1-16,-7 2-2 15,11 10-1-15,4-2-2 16,11 3 0-16,13-1-1 16,19-8-2-16,16-8 0 15,23-15 0-15,19-10 0 16,13-14 0-16,10-11 0 15,4-12 0-15,2-6 0 16,-7-7 0-16,-9-3 0 16,-15 0 0-16,-15 5 0 0,-15 7 0 15,-18 8 0-15,-11 10 0 16,-11 11 0-16,-6 13 0 15,-6 11 0-15,-4 12 0 16,4 8 0-16,3 5 0 16,13 7-4-16,5-5-2 15,20 5-10-15,-2-21-14 16,27 3-11-16,4-18 0 15,14-6-1-15,2-18 3 16</inkml:trace>
  <inkml:trace contextRef="#ctx0" brushRef="#br3" timeOffset="1.03878E6">22964 6679 111 0,'-12'5'38'0,"-11"5"2"16,5 18-2-16,-8 5-32 15,4 11-1-15,1 3-2 16,3 6 1-16,0-2-1 15,8-4 0-15,2-6-1 16,7-8 0-16,4-11-2 16,8-15 0-16,7-14 0 15,8-13 0-15,5-16 0 16,4-11 0-16,4-10 0 15,2-8 0-15,-2-1 0 16,-2 4 0-16,-7 7 0 16,-7 11 0-16,-8 13 0 0,-7 17 0 15,-8 14 0-15,-2 25 0 16,-7 12 0-16,-2 9 0 15,2 13 0-15,0 2 0 16,11 10-6-16,-3-21-16 16,28 13-14-16,-8-21-6 15,20-6 0-15,-1-17-1 16</inkml:trace>
  <inkml:trace contextRef="#ctx0" brushRef="#br3" timeOffset="1.03904E6">23682 6688 125 0,'-28'4'40'16,"1"13"2"-16,-16-2-5 15,1 15-32-15,-1 5-1 16,3 7-2-16,0 3-2 15,11 0 0-15,8 0 0 16,14-6 0-16,14-4 0 16,13-12 0-16,18-5-7 15,-1-26-19-15,25 4-15 16,-7-20-2-16,14-4 1 15,-3-12-2-15</inkml:trace>
  <inkml:trace contextRef="#ctx0" brushRef="#br3" timeOffset="1.03939E6">23844 6865 118 0,'-10'11'41'0,"20"2"0"15,9-17-1-15,13 1-36 16,12-11-1-16,11-5-1 15,0-7 0-15,1-4-1 16,-4-1 0-16,-6-2 1 16,-11-2-2-16,-11 0-2 15,-11 7 2-15,-10 2 0 16,-15 9-1-16,-10 9 1 15,-14 9 1-15,-13 13 1 16,-5 11-2-16,-6 12 0 16,1 8 0-16,2 8 0 0,11 2 0 15,17 1 0-15,18-4 0 16,22-8 0-16,27-6 0 15,17-15-3-15,31 5-21 16,-1-24-10-16,19 4-10 16,1-11 1-16,12 3-1 15</inkml:trace>
  <inkml:trace contextRef="#ctx0" brushRef="#br3" timeOffset="1.03953E6">24773 7109 134 0,'-34'12'45'0,"-3"-12"-3"16,12 1-8-16,3-3-36 0,4-18-25 15,18 20-15-15,5-28-3 16,7 17 0-16,-3-4 0 16</inkml:trace>
  <inkml:trace contextRef="#ctx0" brushRef="#br3" timeOffset="1.07412E6">15534 7577 7 0,'-11'-10'16'15,"11"10"-1"-15,-9-10 0 16,2-1-2-16,7 11 0 15,-9-17 0-15,9 17-3 16,-7-16 1-16,7 16-3 16,0 0-1-16,0 0-3 15,0 0-1-15,0 0-1 16,-6 21-1-16,9-5 1 15,-3 7-2-15,1 3 1 16,0 7 0-16,1 2-1 0,2 0 1 16,-3 2-1-16,7-3 0 15,-3-2-1-15,4-3-4 16,-5-8-20-16,7-5-1 15,-1-5-3-15,-10-11 2 16</inkml:trace>
  <inkml:trace contextRef="#ctx0" brushRef="#br3" timeOffset="1.07458E6">15401 8085 23 0,'-10'3'24'16,"10"-3"0"-16,-15 11 1 16,15-11-16-16,0 0-1 0,0 0-3 15,3-11 1-15,-3 11-2 16,25-13 1-16,-7 3-2 15,4 6 1-15,3-5-3 16,5 5 1-16,-1-3-2 16,5 1 1-16,-2 2-2 15,1-5-6-15,5 6-18 16,-5-2-4-16,-4 2 2 15,-2 1-2-15</inkml:trace>
  <inkml:trace contextRef="#ctx0" brushRef="#br3" timeOffset="1.07666E6">15545 8375 29 0,'0'0'24'0,"-11"14"0"16,11-14 2-16,-12 16-19 16,11 4-1-16,-3-2-2 15,6 10 0-15,-2 2-1 16,4 6 1-16,-2 1-1 15,6 6 0-15,-5 0 0 16,4 1-2-16,-3-1 2 16,3-1-2-16,-3-5 1 15,2-5-1-15,-4-7 1 16,2-6-1-16,-3-7 0 15,-1-12 1-15,0 0-1 16,5-23 0-16,-7 1-1 0,-1-5 2 16,1-7-3-16,-1-3 2 15,-1-4-2-15,-1 1 1 16,3 1-1-16,-1-1 1 15,3 1 0-15,0 3 0 16,2 2 0-16,2 4-1 16,2 5 1-16,-1 3 0 15,2 2 0-15,0 6 0 16,-7 14 0-16,17-16 0 15,-17 16 0-15,15-2-1 16,-15 2 1-16,17 9 1 16,-17-9-2-16,18 18 2 15,-10-7-1-15,-2 1 0 16,-2-1 0-16,-1 1 0 0,-1-1 0 15,0 0 1-15,-2-1-1 16,0-10 0-16,-3 20 0 16,3-20 0-16,-4 18 0 15,3-8 0-15,1-10 0 16,-5 20 0-16,4-10-1 15,-3 1 1-15,4-11 0 16,-6 19 0-16,6-19 0 16,-7 14 1-16,7-14-2 15,0 0 1-15,-7 11 0 16,7-11 1-16,0 0-1 15,0 0-1-15,0 0 1 16,0 0 0-16,0 0 0 16,0 0 0-16,0 0 0 15,0 0 0-15,0 0 0 0,0 0 0 16,-10-6 1-16,10 6-1 15,0 0 0-15,0 0 0 16,0 0 0-16,0 0 0 16,0 0 0-16,0 0 0 15,0 0 0-15,0 0 0 16,0 0 0-16,-12 2 0 15,12-2 0-15,0 0 0 16,0 0 0-16,0 0 0 16,0 0 0-16,0 0 0 15,0 0 0-15,-10 7 0 16,10-7 0-16,0 0 0 0,0 0-1 15,0 0 1-15,0 0 1 16,0 0-1-16,0 0 0 16,-10-3 0-16,10 3 0 15,0 0 0-15,0 0 0 16,0 0 0-16,0 0 0 15,0 0 0-15,0 0 0 16,0 0 0-16,0 0-1 16,-10 1 1-16,10-1 0 15,0 0 0-15,0 0 0 16,0 0 0-16,0 0 0 15,0 0 0-15,0 0 0 16,0 0 0-16,0 0 0 16,0 0 0-16,0 0 0 15,0 0 0-15,0 0 0 0,0 0 0 16,0 0 0-16,0 0 1 15,0 0-1-15,0 0 0 16,0 0 0-16,0 0 0 16,0 0 0-16,0 0 0 15,6-11 0-15,-6 11 0 16,0 0 0-16,0 0 0 15,0 0 0-15,0 0 0 16,0 0 1-16,0 0-1 16,0 0-1-16,0 0 1 15,0-9 0-15,0 9 0 16,0 0 1-16,0 0-1 15,0 0 0-15,0 0 0 16,0 0 0-16,0 0 0 0,0 0 0 16,0 0 0-16,0 0 0 15,0 0 0-15,0 0 0 16,0 0 0-16,0 0 0 15,0 0 0-15,0 0 0 16,0 0 1-16,0 0-2 16,0 0 1-16,0 0 0 15,0 0 0-15,0 0 0 16,0 0 0-16,0 0 0 15,0 0 0-15,0 0 0 16,0 0 1-16,0 0-1 16,0 0 0-16,0 0 0 15,0 0 0-15,0 0 0 16,0 0 0-16,0 0 0 0,0 0 0 15,0 0 0-15,0 0 0 16,0 0 0-16,0 0 0 16,0 0 0-16,0 0 0 15,0 0 0-15,0 0 0 16,0 0 0-16,0 0 0 15,0 0 0-15,0 0-1 16,0 0 1-16,0 0 0 16,0 0 0-16,0 0 0 15,0 0 0-15,0 0 0 16,0 0 0-16,0 0 0 15,0 0 0-15,0 0 0 16,4 12 0-16,-4-12 0 16,6 15-1-16,-6-15 2 0,8 19-1 15,-4-8 0-15,1 0-1 16,0 1 2-16,4 0-1 15,-3 2 0-15,6 1 0 16,-2 0 0-16,1 2 1 16,2 2-1-16,1 2 1 15,0-1-1-15,4 1 1 16,-2 0-1-16,-2-1 2 15,0-2-2-15,-3-1 0 16,2-2-2-16,-1 0-4 16,-12-15-21-16,10 16-2 15,-10-16-1-15,0 0 0 16</inkml:trace>
  <inkml:trace contextRef="#ctx0" brushRef="#br3" timeOffset="1.07772E6">15993 8656 13 0,'0'0'10'16,"0"-14"0"-16,0 14 1 16,0 0 0-16,0 0 2 15,0 0-2-15,14 18 0 16,-12-4-1-16,4 9-2 15,-5 1 0-15,5 6-3 16,-5 4 0-16,3 3-1 0,-1 1 0 16,2 3-2-16,0 3 0 15,3 3-1-15,-3-3 1 16,4 3-1-16,-2-3 1 15,0-2-1-15,1-5 0 16,0-6 1-16,-2-6-1 16,-2-6 0-16,-4-19 0 15,6 12 1-15,-6-24-1 16,3-5 0-16,-7-11 1 15,2-6-1-15,-4-7 0 16,2-7-1-16,-2-4 1 16,-1-3 0-16,1-1-2 15,-1-1 1-15,5 1-1 16,-1 3 1-16,2 4-1 15,5 5 1-15,-2 6-1 0,4 9-1 16,-1 7 2-16,0 10 0 16,-5 12 0-16,20 0 0 15,-8 8 0-15,-1 6 1 16,3 4-1-16,-1 3 0 15,0 1 1-15,-1 2-1 16,-1 1 2-16,-3 1-1 16,-4 1 1-16,0 2-1 15,-6-1 1-15,-2 1-1 16,-3-4 1-16,-4 2-2 15,-3-7 0-15,-3 0 2 16,-2-8-4-16,0-3 1 16,2 0-6-16,-4-9-20 15,7-2-3-15,0-6 0 0,4-5-2 16</inkml:trace>
  <inkml:trace contextRef="#ctx0" brushRef="#br3" timeOffset="1.08344E6">16685 8165 21 0,'0'0'23'15,"-10"4"2"-15,10-4-12 16,0 0 0-16,0 0-2 16,0 0-1-16,0 0-1 15,0 0-2-15,15-5-3 16,-15 5 0-16,28 0 0 15,-13 0-2-15,3 3 1 16,1-1-2-16,2 1 0 16,-3-1 0-16,1 0-1 0,-1-2 0 15,1-2-3-15,1 2-21 16,-5-6-5-16,1-1 0 15,-6-4-1-15</inkml:trace>
  <inkml:trace contextRef="#ctx0" brushRef="#br3" timeOffset="1.08396E6">16802 8330 28 0,'0'0'25'0,"-11"7"0"15,11-7 3-15,0 0-18 16,-13-1-2-16,13 1-1 0,0 0 1 15,19-1-1-15,-19 1 0 16,20-2-3-16,-7 2 1 16,3 2-2-16,1 0-1 15,-1 6 1-15,0-3-1 16,1 1 0-16,0-2-1 15,-1 2 1-15,0-1-2 16,0-5-3-16,7 5-19 16,-6-9-9-16,1-3 0 15,1-7-2-15,-1-1 0 16</inkml:trace>
  <inkml:trace contextRef="#ctx0" brushRef="#br3" timeOffset="1.08502E6">17904 7459 35 0,'0'0'28'0,"-12"-3"0"16,12 3 0-16,0 0-18 15,-16 3-1-15,16-3-2 16,-1 13-1-16,7 4 0 15,-6 4-1-15,4 13-1 16,1 5 0-16,2 10-1 16,0 0-2-16,0 6 1 15,1-3-1-15,1-6-2 16,3-5-2-16,-5-17-19 15,3-5-9-15,-10-19 0 16,14 10-2-16,-14-10 0 16</inkml:trace>
  <inkml:trace contextRef="#ctx0" brushRef="#br3" timeOffset="1.08551E6">17638 8168 54 0,'0'0'31'0,"-13"3"-1"15,13-3 1-15,0 0-22 16,0 0-2-16,0 0 1 16,14-11-3-16,3 7 0 15,2-4 0-15,7 5-2 16,2-9-1-16,6 8 1 15,3-1-1-15,4 3-1 16,3 0-1-16,7-3 1 16,2-1-1-16,0 0 1 15,2 3-1-15,0-4-1 0,-3-1 1 16,-3-2 1-16,-4 2-2 15,-8 3 1-15,-2 1-3 16,-9-5-6-16,3 8-24 16,-10-3-1-16,-5 9-1 15,-14-5 0-15</inkml:trace>
  <inkml:trace contextRef="#ctx0" brushRef="#br3" timeOffset="1.08642E6">17935 8519 65 0,'-12'-8'32'0,"12"8"-1"0,-13-5-1 16,13 5-28-16,0 0 0 16,0 0 0-16,0 0 0 15,3 15 0-15,3-5 1 16,2 7-1-16,1 2-1 15,3 8 1-15,-4 2 0 16,4 8 0-16,-5 1 2 16,2 5-2-16,-6-2 0 15,2 0 0-15,-1-4 0 16,-1-6-4-16,6-1-2 15,-9-12-28-15,11-11-1 16,-11-7 0-16,22-13-2 16</inkml:trace>
  <inkml:trace contextRef="#ctx0" brushRef="#br3" timeOffset="1.08705E6">18280 8607 54 0,'-17'-15'29'16,"10"5"2"-16,-1-6-1 16,6-2-24-16,-1-8 0 15,8 4-2-15,0-6 0 16,5 6-1-16,3 2 0 15,2 6-1-15,1 2-1 16,4 11 0-16,-2 6 0 16,0 7-1-16,0 4 1 15,-4 6 0-15,0 6-1 16,-5 3 1-16,-1 5 0 0,-4 2 0 15,-2 3 1-15,-6 6 0 16,-1-1 0-16,0 2-1 16,-4-2 1-16,1-2-2 15,0-5 2-15,2-6-2 16,1-8 0-16,4-7 0 15,1-18 1-15,5 14 0 16,-5-14-1-16,15-7 1 16,-5 0 0-16,4 0 0 15,3-2 0-15,0 3-1 16,4 3-4-16,-5-8-17 15,11 6-13-15,-5-4 1 16,3 1-3-16,-2-6 2 16</inkml:trace>
  <inkml:trace contextRef="#ctx0" brushRef="#br3" timeOffset="1.0877E6">19283 8034 64 0,'2'-10'35'16,"-2"10"-1"-16,1-11 0 15,-1 11-26-15,-5 12-1 16,7 6-3-16,-5 3 1 16,7 9-2-16,-4 3 0 15,3 11-2-15,2 5 1 16,1 4-2-16,1-4 0 15,2 0 1-15,0-7-2 16,-1-7-2-16,5 1-5 16,-12-21-26-16,-1-15 0 0,10 2-1 15,-7-12-2-15</inkml:trace>
  <inkml:trace contextRef="#ctx0" brushRef="#br3" timeOffset="1.08795E6">19198 8312 77 0,'0'0'35'0,"0"0"-1"0,16-5 1 15,3 2-33-15,0-2 0 16,8 2-1-16,3-2 1 16,5-1-3-16,4 3-4 15,-4-5-28-15,8 0 0 16,-4-4-2-16,2 1 0 15</inkml:trace>
  <inkml:trace contextRef="#ctx0" brushRef="#br3" timeOffset="1.08929E6">20381 7402 71 0,'0'-14'33'0,"-3"2"0"16,3 12 1-16,-9-20-30 16,9 20 0-16,0 0 0 15,0 0 1-15,0 13-2 16,6 3 0-16,-3 2-1 15,3 6 0-15,0 6-1 16,2 5 0-16,-2 3-1 16,1 0 1-16,0 1-1 15,-1-1-2-15,3 3-4 16,-12-8-28-16,16 1 0 15,-7-11-1-15,3-1-2 16</inkml:trace>
  <inkml:trace contextRef="#ctx0" brushRef="#br3" timeOffset="1.08979E6">20133 8148 63 0,'0'0'35'15,"0"0"0"-15,0 0 0 16,26 4-20-16,-5-11-11 15,14 3 0-15,6-6 1 16,12 2-1-16,2-10-1 16,9 2 2-16,0-1-3 0,4 0 1 15,1-1-2-15,-3 5 1 16,-5 1-2-16,-3 4 1 15,-6 7-3-15,-6-1-4 16,-2 17-22-16,-15-6-10 16,-3 6 2-16,-16-3-3 15</inkml:trace>
  <inkml:trace contextRef="#ctx0" brushRef="#br3" timeOffset="1.09021E6">20472 8443 65 0,'0'0'34'15,"0"0"0"-15,0 0 0 16,7 15-26-16,-7-15-3 16,11 33 0-16,-6-11-1 0,8 10 1 15,-5 2-2-15,5 9 1 16,-3 0-1-16,1 5 0 15,2-3-1-15,-4-1-1 16,0-4 1-16,0-5-3 16,5-2-3-16,-11-14-29 15,9-1-4-15,-12-18 1 16,20 6-2-16</inkml:trace>
  <inkml:trace contextRef="#ctx0" brushRef="#br3" timeOffset="1.09069E6">20826 8601 69 0,'-2'-18'34'16,"7"-1"0"-16,0-6-1 16,6 1-29-16,2-3-1 15,5 3 0-15,2 1 0 16,3 5-1-16,-2 1 0 15,2 6-1-15,-2 4 0 16,1 7 0-16,-3 3 0 16,-4 10 1-16,-1 7-1 15,-5 5 0-15,-6 6 0 16,2 8 1-16,-8 5-2 0,0 4 2 15,-4 1 1-15,2 3-3 16,-2-5 2-16,1-2-2 16,2-3 2-16,2-8-2 15,5-4 2-15,9-7-2 16,4-10 0-16,10-5 1 15,3-7-1-15,4-3 1 16,3-1-1-16,4-5 1 16,-3 2-1-16,-4 0-1 15,2 3-5-15,-15-8-27 16,5 4-4-16,-7-8 1 15,-1-1-2-15</inkml:trace>
  <inkml:trace contextRef="#ctx0" brushRef="#br3" timeOffset="1.09178E6">15793 9512 77 0,'-19'-7'35'15,"5"11"-2"-15,-5 2 0 16,1 5-33-16,4 8 1 15,6 7 0-15,1 2 0 16,6 5 0-16,1 1 0 16,5 3 0-16,4 3-3 15,-3-2-1-15,8 13-14 0,-4-13-13 16,2 4-1-16,-5-9-2 15,1-3 0-15</inkml:trace>
  <inkml:trace contextRef="#ctx0" brushRef="#br3" timeOffset="1.09216E6">15533 10126 59 0,'-19'18'32'0,"5"-2"-3"15,3-4 1-15,11-12-23 16,-5 10-3-16,5-10 1 15,26-8 0-15,-4-1-1 16,8 3 0-16,4-4 0 16,10 4-1-16,0-4-1 15,7 4-1-15,3-1 0 16,3 1 0-16,-4-3 0 15,2-1-1-15,-5 0 0 16,-6 0-2-16,-3 5-3 16,-11-8-18-16,0 13-8 15,-14 0-2-15,-2 9-1 16,-10 2 0-16</inkml:trace>
  <inkml:trace contextRef="#ctx0" brushRef="#br3" timeOffset="1.09305E6">15784 10647 51 0,'0'0'30'0,"-10"-2"0"16,10 2 0-16,-14 7-25 15,11 5-1-15,1 4-1 16,7 8 0-16,-3 3 0 0,7 8 0 15,-1 2-2-15,4 8 0 16,0 0-1-16,2 7-1 16,-2-2 2-16,2 2-2 15,-3-2 1-15,-2-4-1 16,-1-6 1-16,-1-5 0 15,-4-10 1-15,0-8 1 16,-3-17-1-16,0 0 0 16,-16-32 0-16,6-5-1 15,0-13 3-15,3-9-1 16,-4-8-1-16,8-5 1 15,3 1-1-15,3 3 1 16,7 4-1-16,0 11 1 16,5 10-2-16,4 8 0 15,0 12 0-15,2 9 0 0,1 9 0 16,0 11 0-16,0 6 0 15,-2 5 0-15,-1 10 0 16,-6 3 1-16,-1 3-1 16,-5 4 1-16,-5 1-1 15,-3 0 0-15,-7 2 0 16,-2 1 0-16,-3-7-1 15,-3-5-1-15,1-2 1 16,-2-8-1-16,6-4 1 16,0-3-1-16,11-12 1 15,-8 11-1-15,8-11 2 16,14 7 0-16,0-3 0 15,2 1 0-15,3 1 0 16,3 2 1-16,-2 2-1 0,2 2 0 16,-4 2 1-16,-1 0-1 15,1 3-1-15,-4-5-1 16,4 6-6-16,-7-14-13 15,7 5-11-15,-4-9-1 16,5 1 0-16,-4-7 0 16</inkml:trace>
  <inkml:trace contextRef="#ctx0" brushRef="#br3" timeOffset="1.09371E6">16390 10915 60 0,'0'0'31'16,"-8"-11"-1"-16,8 11 0 15,0 0-26-15,-14-3-2 16,14 3 1-16,-4 14 0 16,7-1-3-16,-4 1 2 15,3 8-3-15,1 0 2 16,1 6-2-16,2 3 1 15,1 1-1-15,-2 2 1 16,5 1 1-16,-3 0 0 0,1 1 0 16,-1-4 0-16,-1-1 0 15,-2-4-1-15,1-2 2 16,-4-8-1-16,2-2-1 15,-3-4 1-15,0-11-1 16,0 0 1-16,0 0-1 16,-4-26 0-16,1-4 0 15,2-10 0-15,1-7 0 16,-1-11 1-16,2-5 1 15,3-1-1-15,-1 4 1 16,5 5-1-16,2 6 1 16,5 10-1-16,0 8 1 15,4 11-2-15,6 10 0 16,0 8 0-16,3 8 1 0,0 6-1 15,0 8 0-15,-5 3 1 16,-3 7-1-16,-7 0-1 16,-4 1 0-16,-14 1 0 15,-4-2 0-15,-11-2 1 16,-3-3-2-16,-7-6 2 15,-4-5-1-15,2-4 0 16,-2-10-1-16,9 0-5 16,-4-16-26-16,19 1 1 15,2-13-5-15,13 0 4 16</inkml:trace>
  <inkml:trace contextRef="#ctx0" brushRef="#br3" timeOffset="1.0942E6">17254 10115 87 0,'-11'3'35'0,"-2"-7"-1"15,13 4 1-15,0 0-30 16,0 0-2-16,26-17-1 15,3 7 0-15,10-2-1 16,7 3 0-16,4 1-1 16,1 0-3-16,4 12-8 15,-8-5-23-15,-1 15 0 16,-15-1-1-16,-4 9 0 0</inkml:trace>
  <inkml:trace contextRef="#ctx0" brushRef="#br3" timeOffset="1.09442E6">17493 10359 71 0,'-15'8'33'15,"15"-8"0"-15,0 0 1 16,1-13-30-16,13 8 0 15,1-6 0-15,10 2-1 16,1-2 0-16,3 1-1 0,6 7-4 16,-4-10-13-1,4 14-19-15,-4-9 0 0,4 8 0 16,-8-6-2-16</inkml:trace>
  <inkml:trace contextRef="#ctx0" brushRef="#br3" timeOffset="1.09524E6">18473 9285 70 0,'-12'-11'34'15,"12"11"-2"-15,-14-6-1 16,14 6-23-16,0 0-2 16,0 0-2-16,-4 15-1 15,8-2-1-15,3 10 0 16,3 3 0-16,1 6-1 15,-2 8 0-15,5 5 0 16,-3 1 0-16,0 1 0 16,0 0 0-16,-1-1 0 15,-5-1 0-15,3-1 0 16,-1-7-2-16,-3-6-2 0,8 4-15 15,-6-17-16-15,4 0-1 16,-6-8 0-16,2 1 0 16</inkml:trace>
  <inkml:trace contextRef="#ctx0" brushRef="#br3" timeOffset="1.0957E6">18242 10226 72 0,'0'0'32'0,"0"0"2"16,0 0-1-16,16 1-27 16,-2-8-1-16,10 5-1 15,3-6 0-15,12 5 0 16,-2-7-1-16,6 3-1 15,-1-2-1-15,6 2 1 0,-3-1-2 16,3 1 1-16,-3 3-1 16,-2 0 1-16,-3 3-1 15,1 0 0-15,-3 2-2 16,-5-8-4-16,9 7-27 15,-11-7 0-15,1 4-1 16,-9-5-2-16</inkml:trace>
  <inkml:trace contextRef="#ctx0" brushRef="#br3" timeOffset="1.09633E6">18993 10373 65 0,'-17'-12'32'16,"6"9"0"-16,-2 1-1 16,-4-1-24-16,4 5-2 15,-4-3-2-15,5 5-1 16,-3-2 0-16,1 6-1 15,-3 3 0-15,2 4 0 16,-2 5 0-16,-2 7 0 0,-3 4 0 16,2 7 0-16,1 3 0 15,0 7 1-15,4 0-1 16,2 5 1-16,3-1-1 15,9-1 0-15,5-2-1 16,9-1-1-16,6-7 1 16,8-6-1-16,9-8 1 15,5-6-2-15,4-9 2 16,1-5-2-16,-2-11 4 15,-3-3-2-15,-6-6 2 16,-8-2 0-16,-7-3 0 16,-7-2 0-16,-8 0 0 15,-5 0 0-15,-9-1-1 16,-1-1 2-16,-5 5-3 15,-2 2 0-15,-5 4 0 0,-3 5 0 16,1 5 0-16,-5 5 0 16,-2 7 0-16,2 5 0 15,1 5 0-15,4-1 0 16,0 6-3-16,2-14-13 15,14 8-20-15,8-20-2 16,0 0 1-16,0 0 0 16</inkml:trace>
  <inkml:trace contextRef="#ctx0" brushRef="#br3" timeOffset="1.10001E6">20500 10089 35 0,'12'-6'28'15,"-12"6"1"-15,0 0 0 16,0 0-16-16,0 0-1 15,0 0-2-15,0 0-2 16,9 11-1-16,-9-11-2 16,4 25-1-16,0-7-1 15,4 12-2-15,-2 3 1 16,4 7-1-16,1 3 0 15,1 6 0-15,2 2-2 16,1 3 2-16,-2 0-1 16,2 4 2-16,3-2-1 15,-2 1-1-15,-2-4 0 0,0-8 1 16,-5-5 0-1,0-7-1-15,-2-11 0 0,-3-11 1 16,-4-11-1-16,-3-15 1 16,-3-9-1-16,1-12 0 15,-1-8 1-15,-1-10-2 16,1-8 1-16,1-5-2 15,5-5 4-15,6 0-2 16,5 1 1-16,0 5-1 16,7 3 2-16,1 8-2 15,5 8 1-15,0 5 1 16,-1 15-2-16,1 7 0 15,0 11 1-15,-4 8-1 16,2 10 0-16,-3 7 1 16,-5 5-1-16,-3 10 1 0,-4 7-1 15,-7 3 0-15,-3 3-1 16,-6 6 1-16,-5 1-1 15,-3 2 1-15,-3-2-1 16,-2 0 1-16,-3-5-1 16,3-5 1-16,1-4-1 15,2-7 1-15,4-6-1 16,2-7 1-16,6-7 0 15,7-10-1-15,1 12 1 16,-1-12 0-16,24 6 1 16,-3-4-1-16,5 3 0 15,5 2 1-15,0 1-1 16,1 2 1-16,-3 0-1 15,-3 3 1-15,-3 1-3 0,-8-7-8 16,5 7-24-16,-8-6 0 16,-2 1 0-16,-10-9-2 15</inkml:trace>
  <inkml:trace contextRef="#ctx0" brushRef="#br3" timeOffset="1.10068E6">21275 10486 65 0,'0'0'34'0,"0"0"-1"16,0 0 0-16,0 0-22 16,-9 24-5-16,1-7-1 15,6 7-2-15,0 3 0 16,3 9-1-16,0-1 0 15,4 7 0-15,0 0-2 16,4 5 1-16,0 0-1 16,2 4-2-16,1-4 2 15,1 3-3-15,-1-3 3 16,2-3-3-16,-2-3 3 15,0-4-2-15,-3-7 1 16,-1-6 2-16,-4-6-1 16,-2-7 0-16,-2-11 1 0,0 0-1 15,-5-13 0-15,1-6 0 16,-2-7 1-16,0-8-2 15,-1-5 2-15,2-8 2 16,0-2-3-16,1-4 3 16,4-3-3-16,2 0 2 15,6 3-1-15,-1 3 1 16,5 8-2-16,3 5 0 15,4 10 0-15,3 9 0 16,-1 11 1-16,1 10-1 16,0 8 0-16,-1 7 1 15,-4 5 0-15,-1 6-1 16,-5 1 1-16,-3 1 0 15,-7 1 0-15,-3 0 0 0,-8-2-1 16,-3-2 1-16,-10-3-1 16,-1-5 0-16,-1-2-1 15,-3-13-5-15,9-1-27 16,-3-14-4-16,12-5 2 15,-1-12-3-15</inkml:trace>
  <inkml:trace contextRef="#ctx0" brushRef="#br3" timeOffset="1.10111E6">21993 10315 100 0,'0'0'36'0,"0"0"3"16,0 0-13-16,5-14-20 15,11 6-5-15,5-5 1 16,3 6 0-16,5 0 0 15,4 2-3-15,0 7-3 16,-6-9-26-16,4 14-6 16,-7-5 0-16,1 9-4 15</inkml:trace>
  <inkml:trace contextRef="#ctx0" brushRef="#br3" timeOffset="1.10132E6">22051 10477 83 0,'0'0'35'16,"-6"-12"0"-16,17 7-1 15,1-5-31-15,8 4 0 16,6-1-2-16,3-2-4 15,10 7-30-15,-11-3 0 16,2 5-1-16,-5-5-1 16</inkml:trace>
  <inkml:trace contextRef="#ctx0" brushRef="#br3" timeOffset="1.10241E6">22966 9726 69 0,'0'0'33'0,"0"0"0"16,0 0-1-16,-11-8-19 15,11 8-7-15,-13 2-1 16,13-2-1-16,-15 8-1 16,15-8 0-16,-22 18-1 15,8-1 0-15,-1-1-1 16,0 7 0-16,-3 2 0 15,1 6-1-15,-4 4 0 0,0 3 0 16,-1 6 1-16,0-2-1 16,-1 2 1-16,2 8 0 15,0 0-1-15,5 5 1 16,2 0-1-16,4 5 1 15,4 0-1-15,5 1 1 16,6-2-1-16,6-4 1 16,4-7-1-16,6-4 1 15,3-6-1-15,5-6 1 16,3-6-1-16,4-5 1 15,2-7 0-15,2-3-1 16,0-9 1-16,-1-4-1 16,-3-5 1-16,-1-5-1 15,-4-7 1-15,-8-1-1 0,-4-5 0 16,-6-3 0-16,-7 1 1 15,-4 0-1-15,-6-3 1 16,-4 0-1-16,-4 4 0 16,-3-1 0-16,-1 2 0 15,-2 5 0-15,-2 2 0 16,-2 3 0-16,-2 8 0 15,-3 3-1-15,-1 5 1 16,0 4 0-16,-1 3 0 16,0 4-1-16,0 0 1 15,3 0-1-15,6-2-1 16,2-1-3-16,16 6-27 15,2-17-5-15,0 14 0 16,0-14-2-16</inkml:trace>
  <inkml:trace contextRef="#ctx0" brushRef="#br3" timeOffset="1.10352E6">23401 10811 76 0,'-14'2'34'16,"14"-2"0"-16,0 0 1 16,0 0-29-16,18-2-2 15,0 2-1-15,1-5 1 16,10 5 0-16,-1-4-1 15,10 1-1-15,1 0-1 16,-1-2 0-16,2 3 0 16,0 0-1-16,-3 0 0 15,-4 1 0-15,0 0 0 16,-9 1 0-16,-1 1 0 0,-5 0 0 15,-4-1 0-15,-14 0 1 16,15 2-1-16,-15-2 1 16,0 0 0-16,0 0 0 15,0 0-1-15,-15-6 1 16,4-3 0-16,-2-1-1 15,-3-5 0-15,-2-3 0 16,-2-5 0-16,0-4 0 16,-2-6 0-16,-1-4 0 15,2-3 0-15,-2-2-1 16,5-2 1-16,0 0-2 15,5-4 2-15,1 1 0 16,4 1 1-16,4 1-1 16,4-1 0-16,4 3 1 0,3 0 0 15,4 2 0-15,2 6 0 16,4 2-1-16,2 6 0 15,0 8 1-15,1 4-1 16,3 5 0-16,-1 8 1 16,-1 5-1-16,2 4 0 15,2 6 1-15,-1 3-1 16,1 5 1-16,0 3-1 15,-1 5 1-15,-2 2-1 16,-1 7 1-16,0 0-1 16,-1 3 1-16,-2 0-2 15,-3 1 2-15,0-1-2 16,-1-1 1-16,-3 0 0 0,-2 1 0 15,-5-3-1-15,0 4 1 16,-4-2 0-16,-4 3 1 16,-1-3-2-16,-3-1 2 15,-2-3-1-15,0-5 0 16,-1-4 0-16,1-5 0 15,2-4 0-15,0-6 0 16,8-12-1-16,-5 15 1 16,5-15 0-16,0 0 0 15,20 7-1-15,-6-7 1 16,4-2 0-16,5 1 0 15,3 0-1-15,4-1 1 16,-1 0 0-16,-1 0 0 16,0 2 0-16,-3 2 0 0,-3-1-1 15,-2 1 1-15,-5 1 0 16,-1-1-2-16,-2 3-2 15,-12-5-21-15,11 0-11 16,-11 0-2-16,0 0-1 16,0-10 0-16</inkml:trace>
  <inkml:trace contextRef="#ctx0" brushRef="#br3" timeOffset="1.10689E6">14365 11979 3 0,'10'-7'23'0,"-7"-5"0"16,-1 0-7-16,-2 12-3 15,7-18 0-15,-7 18-2 0,4-12-2 16,-4 12-2-16,0 0-1 16,0 0-1-16,0 0-1 15,0 0-1-15,0 0 0 16,3 10-1-16,-5 2 1 15,4 6 0-15,-2 3-1 16,4 5 0-16,-3 6-1 16,2 3 1-16,-1 8-1 15,3 3 1-15,0 1-2 16,-1 6 2-16,1-1-1 15,0 0 1-15,0-1-1 16,0-3 0-16,1-7 0 16,0-3-1-16,-2-8 1 15,2-6 0-15,-4-7 2 16,2-3-3-16,-4-14 2 0,0 0-1 15,3-14 0-15,-2-3 1 16,-3-7-1-16,0-5 0 16,-2-8-1-16,1-3 0 15,-2-9 0-15,1-1 0 16,1-5 0-16,-1-2-1 15,4-1 2-15,2-3-2 16,5 4 1-16,1 1 0 16,5 2 0-16,2 4 2 15,5 7-3-15,0 7 2 16,4 2-2-16,-1 8 2 15,0 4-2-15,-2 4 1 16,2 10-1-16,-3 5 0 16,-3 5 2-16,2 5 0 0,-1 9-1 15,-3 4-1-15,-1 4 2 16,-2 5-2-16,-4 2 2 15,-4 4-2-15,-1 0 1 16,-7 6-2-16,-5-6 2 16,-1 3 1-16,-4-1-1 15,-3-1 0-15,0-2 1 16,-3-2-1-16,-1-3 0 15,1-6 0-15,0 0 0 16,-2-6 1-16,3-4-1 16,2-4 0-16,2-2 0 15,5-2 0-15,10-5 0 16,-12 4-1-16,12-4 1 15,12 2 0-15,0 3 0 16,8 3 0-16,4 3 0 0,6 0 0 16,3 5 0-16,4 5 0 15,-4 1 0-15,2 1 1 16,-2 2-1-16,-4 0 2 15,-4-1-2-15,-4-1 0 16,-6-1-2-16,-6-12-9 16,4 5-23-16,-13-15 1 15,0 0-3-15,0 0-1 16</inkml:trace>
  <inkml:trace contextRef="#ctx0" brushRef="#br3" timeOffset="1.10726E6">15053 12185 46 0,'-9'-11'33'16,"10"-1"2"-16,1-5-3 15,10 4-24-15,0-5-1 16,15 7-2-16,0-2-1 16,7 3-2-16,0 3 0 0,1 4-1 15,1 2-1-15,0 3 0 16,-4 5-1-16,-3 0-2 15,4 14-10-15,-11-11-18 16,2 11-2-16,-9-5-2 16,1 7 1-16</inkml:trace>
  <inkml:trace contextRef="#ctx0" brushRef="#br3" timeOffset="1.10761E6">15271 12095 16 0,'14'-16'26'0,"-14"16"2"15,13 3-7-15,-13-3-5 16,12 13-3-16,-12-13-3 16,7 30 0-16,-8-14-2 15,9 17-2-15,-8-4-1 16,7 10-1-16,-5-3-1 15,2 5-1-15,-2-2 0 16,3 3 1-16,-4-4-2 16,3 1 0-16,-3-1-3 0,-2-9-12 15,2 1-19-15,-2-7 0 16,2-6-2-16,-1-17 0 15</inkml:trace>
  <inkml:trace contextRef="#ctx0" brushRef="#br3" timeOffset="1.10833E6">15764 12241 37 0,'-13'2'31'16,"13"-2"2"-16,-11-10 0 0,4-5-23 15,7 15-1-15,18-22-3 16,0 14 0-16,2-7-1 16,10 3-2-16,1-1-1 15,3 5 0-15,2 3-2 16,-4 1 0-16,1 5-1 15,-7-1-3-15,2 18-8 16,-13-9-20-16,0 12-1 16,-7-5-3-16,-2 8 3 15</inkml:trace>
  <inkml:trace contextRef="#ctx0" brushRef="#br3" timeOffset="1.10855E6">15826 12513 48 0,'0'0'30'15,"18"6"1"-15,-1-4-12 16,3-7-16-16,11 5 0 15,1-1-6-15,2 1-24 16,3-2-2-16,2 1-1 16,-2-4-1-16</inkml:trace>
  <inkml:trace contextRef="#ctx0" brushRef="#br3" timeOffset="1.10967E6">17231 11755 24 0,'-19'-7'28'16,"19"7"-1"-16,-23-1 3 16,8-2-21-16,4 6-1 15,-9-5-3-15,7 5 0 16,-8-3 0-16,5 6-1 15,-5-1 0-15,0 4-1 16,1 2 0-16,-4 8-3 16,1 0 1-16,2 7-1 15,-2 4 0-15,5 7 0 16,-1 5 0-16,6 9-2 15,4 2 2-15,3 4 1 16,6 1-1-16,5 0 1 0,5-3 0 16,3-5-1-1,8-10 1-15,6-6 0 0,0-10 0 16,7-7 0-16,1-9 0 15,3-4 0-15,-2-8 1 16,0-4-1-16,-6-7 0 16,0-2 0-16,-7-4 1 15,-4-3-2-15,-8 0 1 16,-5-1-1-16,-10 0 1 15,-6 3-1-15,-8 3 0 16,-5 3 0-16,-8 2 0 16,-1 5 1-16,-7-1-1 15,-2 5 0-15,1 2 0 16,2 4 0-16,4 6 0 15,4 0 0-15,3 4 0 16,5 1-1-16,10 6-4 0,3-7-1 16,16 10-23-16,-5-11-3 15,17 4-2-15,-2-9 1 16</inkml:trace>
  <inkml:trace contextRef="#ctx0" brushRef="#br3" timeOffset="1.11053E6">17448 12304 48 0,'0'0'30'0,"0"0"1"16,0 0-1-16,0 0-24 15,10-5-1-15,2 5-2 16,7 4 0-16,1-3-1 15,7 4 1-15,-1-2-1 16,7 4 0-16,0-2-1 0,4 4 0 16,2-3 0-16,-2 4 1 15,-1-2-1-15,-2 3-1 16,-1-1 1-16,-4-1 0 15,-6-1-1-15,-6-1 1 16,-3-2-1-16,-2 0 1 16,-12-5 0-16,0 0 0 15,0 0 0-15,-12-1-1 16,-2-6 1-16,-3-3 0 15,-4-5-1-15,-2-6 0 16,1-5 0-16,-1-8 0 16,2-5 0-16,2-7 0 15,4-2 0-15,6-2 0 16,4 0 0-16,7 3-1 0,4 4 1 15,6 2 0-15,5 7 0 16,3 3 2-16,9 9-2 16,0 5 3-16,5 6-3 15,2 5 3-15,1 7-3 16,1 11 0-16,0 4 0 15,-2 6-3-15,-4 5 3 16,-5 6-2-16,-6 3 2 16,-6 6-2-16,-8 2 2 15,-7 2 1-15,-7 3-1 16,-5-1 0-16,-2-3 0 15,2-4 1-15,-1-6-1 16,4-5 0-16,4-7 0 16,9-7 0-16,6-6 0 15,11-5 0-15,5-2 1 0,5-3-1 16,1-3 1-16,4 0-1 15,-2-1 1-15,-1-1-1 16,-6 3 0-16,-5-1-5 16,7 8-27-16,-15-2-1 15,0 3-2-15,-14-6-1 16</inkml:trace>
  <inkml:trace contextRef="#ctx0" brushRef="#br3" timeOffset="1.11166E6">18994 11861 50 0,'-5'-14'32'16,"5"2"3"-16,-2 1-3 15,2 11-20-15,0 0-5 16,20 18-2-16,-13 0-1 16,2 12-4-16,0 4 3 15,1 9-4-15,-2 3 2 16,0 4-4-16,2 5-4 15,-6-3-24-15,8-2-2 0,-5-11-1 16,4-4 0-16</inkml:trace>
  <inkml:trace contextRef="#ctx0" brushRef="#br3" timeOffset="1.1119E6">19081 12048 60 0,'-15'-15'33'0,"15"15"-2"16,-9-18 0-16,9 18-30 16,14-14 0-16,4 8-1 15,10 0-1-15,5-1 0 0,15 9-16 16,-1-8-12-1,10 2-3-15,-4 1 1 0,3-1 0 16</inkml:trace>
  <inkml:trace contextRef="#ctx0" brushRef="#br3" timeOffset="1.11214E6">19738 11715 54 0,'0'0'33'16,"-11"17"1"-16,3 2-3 0,11 9-25 16,-8 5 0-16,8 9-4 15,1 7 3-15,9 5-3 16,-2 5 0-16,5 3-5 15,5-1-2-15,-7-11-18 16,8 3-9-16,-6-15-1 16,1-7 0-16</inkml:trace>
  <inkml:trace contextRef="#ctx0" brushRef="#br3" timeOffset="1.1125E6">19949 11850 65 0,'9'-26'35'0,"0"-4"-2"16,10 3 0-16,0-2-31 15,7 12 3-15,3 4-4 16,3 11 0-16,-4 6 1 15,-2 10 1-15,-7 10-1 16,-3 10-2-16,-9 8 2 16,-5 7-2-16,-9 3 1 15,-5 7-1-15,-4 0 0 16,1 1-2-16,3-8 2 15,2-4 1-15,7-10-1 16,12-10 1-16,9-7-1 16,11-10 1-16,8-11-1 15,8-8-2-15,10 3-3 0,-8-12-22 16,11 7-5-16,-8-6-2 15,2 5-1-15</inkml:trace>
  <inkml:trace contextRef="#ctx0" brushRef="#br3" timeOffset="1.11312E6">20695 12136 51 0,'0'0'34'16,"-17"-20"-1"-16,17 20 0 15,8-24-23-15,15 15-1 16,-4-3-4-16,15 4 0 0,3-2-1 16,9 5-1-16,4 2-1 15,3 0-1-15,1 3-1 16,-3 3 1-16,-3 0-1 15,-6 3 0-15,-10 1 0 16,-6 1 0-16,-11-1 0 16,-15-7 0-16,3 10 0 15,-3-10 0-15,-25-6 0 16,4-4 0-16,-6-7 0 15,-2-6-1-15,-2-4 1 16,3-9-1-16,4-3 0 16,2-2 0-16,9 1 0 15,6 0 1-15,11 3-2 16,9 0 2-16,7 5-1 0,8 8 1 15,7 3 0-15,5 7 0 16,0 8 0-16,4 6 0 16,-2 6 0-16,-4 10 0 15,-7 7 1-15,-4 9 2 16,-10 6-2-16,-6 2-1 15,-11 6 0-15,-9 4 0 16,-7-1 1-16,-2 2-1 16,-3-3 0-16,2-4-3 15,5-5 3-15,10-4 0 16,8-8 0-16,10-8 0 15,15-5 0-15,8-5 0 16,5-5 0-16,6-3 0 0,-1 0-2 16,-4-9-16-16,7 14-14 15,-14-6-2-15,-4 5-2 16,-12-5 0-16</inkml:trace>
  <inkml:trace contextRef="#ctx0" brushRef="#br3" timeOffset="1.11362E6">15767 13064 52 0,'0'0'33'16,"2"-16"-1"-16,18-4-1 15,6 0-30-15,14-2 1 16,7 2-2-16,5 6-1 15,1-3-8-15,-2 12-21 16,-6 4-1-16,-7 7-1 16,-13 5 0-16</inkml:trace>
  <inkml:trace contextRef="#ctx0" brushRef="#br3" timeOffset="1.1138E6">16063 13225 47 0,'-14'3'32'16,"14"-3"-1"-16,4-23 0 15,5 4-30-15,5 2 0 16,7 1 0-16,6-4-5 16,11 9-24-16,-1 0-3 15,2 6 1-15,4 0-2 16</inkml:trace>
  <inkml:trace contextRef="#ctx0" brushRef="#br3" timeOffset="1.11411E6">16854 12769 52 0,'0'0'34'15,"0"0"-2"-15,0 0-1 16,-3 18-28-16,6 16 0 16,9 10-1-16,1 7 1 15,3 11 0-15,-1 2-1 16,1 5 1-16,-1-2-1 15,0-1-1-15,-2-7-1 16,-2-10-5-16,1 2-8 0,-2-18-20 16,0-6 0-16,-10-27-2 15,23 7 0-15</inkml:trace>
  <inkml:trace contextRef="#ctx0" brushRef="#br3" timeOffset="1.1147E6">17530 12961 49 0,'-13'-12'32'16,"-8"5"1"-16,-1 6-2 15,-7-3-26-15,4 9-1 16,-4-2-2-16,3 9 0 15,0-2 0-15,3 6-1 0,3 2-1 16,5 2 0-16,6 0-1 16,4 0 1-16,10-1 0 15,7-4 0-15,8-1 0 16,9 0 0-16,8 1 1 15,6 3-1-15,3 0 2 16,2 2-1-16,1 3 0 16,2 4 0-16,-3 1 1 15,-2 3-2-15,-9-1 2 16,-3 3-2-16,-12-1 1 15,-5 5-1-15,-9-1 1 16,-11-1-1-16,-6-4 0 16,-10-6 0-16,-5-5 0 15,-6-9 0-15,0-10 0 0,-2-10-1 16,3-8 0-16,2-11-1 15,3-3 1-15,10-8 0 16,5-3 0-16,8-3 1 16,7-2 0-16,7-1 0 15,2-4 0-15,6-1 1 16,2 1-1-16,1 2 1 15,-3 1-1-15,0 6 0 16,-9 6 1-16,-2 5-1 16,-11 10 0-16,-10 8 0 15,-9 5 0-15,-6 11 2 16,-9 6-4-16,-4 1 0 15,5 16-21-15,-4-5-9 16,10 4-2-16,6-8 0 16</inkml:trace>
  <inkml:trace contextRef="#ctx0" brushRef="#br3" timeOffset="1.11549E6">18133 13415 52 0,'0'0'35'0,"14"10"-1"16,-14-10-2-16,27-5-26 16,-5 1-1-16,8 4-1 15,2-3 0-15,10 3-1 16,1-1-1-16,5 2-1 15,-1-2 0-15,-2 1 0 16,-2 0-1-16,-2-1 1 16,-9 1-1-16,-5-1 0 15,-10 0 1-15,-4-2-1 16,-13 3 1-16,7-10-1 15,-7 10 0-15,-18-17 0 16,2 4 1-16,-5-3-1 16,-4-6 0-16,-4-1 0 0,0-6 0 15,0-4 0-15,2-6 0 16,6-3 1-16,4-5-1 15,4-4-1-15,12 1 2 16,7-1-2-16,9 2 1 16,6 3 0-16,4 6 0 15,9 7 0-15,1 10 0 16,6 8 0-16,1 12 0 15,-2 10 1-15,-6 9-1 16,0 10 0-16,-4 7 0 16,-6 7 0-16,-6 4 0 15,-4 3 0-15,-10 2 0 16,-3-2 1-16,-4 0-1 15,-1-3 0-15,-3-4 0 0,2-4 0 16,4-7 0-16,2-3 0 16,3-8 0-16,8-7 0 15,4-7 0-15,6-4 1 16,6-4-1-16,4-4 1 15,5-2-1-15,5-3 1 16,0 3 0-16,3-1 0 16,-1 3-1-16,-3 3 1 15,-3 1-1-15,-2 3 1 16,-4 3-1-16,-3 1-2 15,-3 9-6-15,-11-7-26 16,7 10-1-16,-22-15-2 16,22 11-1-16</inkml:trace>
  <inkml:trace contextRef="#ctx0" brushRef="#br3" timeOffset="1.15348E6">878 9653 26 0,'0'0'26'16,"-12"-15"1"-16,12 15 0 15,-9-10-10-15,0-2-7 16,9 12-3-16,-2-10-3 16,2 10-1-16,0 0-1 15,20-11 0-15,-8 7 0 16,4 3-1-16,1-1 1 15,4 2-1-15,4 0 0 16,2 3 0-16,7-1 0 16,0 1 0-16,4-1 0 15,6 0 0-15,0-2 0 16,1 0 0-16,-2-1 0 15,-1 0 0-15,-7-2-1 0,-1 0 1 16,-11 2-3-16,-5-2-1 16,-1 7-16-16,-17-4-10 15,10 0 0-15,-10 0-3 16,0 0 1-16</inkml:trace>
  <inkml:trace contextRef="#ctx0" brushRef="#br3" timeOffset="1.15403E6">1218 9715 11 0,'-10'-7'17'15,"-2"-3"1"-15,12 10 3 16,-14-13-12-16,4 5 2 15,10 8 0-15,-13-14 0 0,13 14 2 16,-2-12-2-16,2 12-2 16,2-11-3-16,-2 11-2 15,0 0-1-15,0 0-2 16,0 0 0-16,10-1-1 15,-10 12 1-15,2 8 0 16,-2 3 0-16,1 11 0 16,-1 9 0-16,1 8 1 15,0 7-2-15,3 2 1 16,-1 2-1-16,1-1 1 15,-1-5-1-15,3-6 0 16,-3-10 0-16,2-8 1 16,0-10-3-16,-5-21-13 15,7 18-12-15,-7-18-3 16,0 0-1-16,11-15 0 0</inkml:trace>
  <inkml:trace contextRef="#ctx0" brushRef="#br3" timeOffset="1.15446E6">1005 10367 49 0,'-21'-5'31'0,"10"5"2"16,-2-8-3-16,13 8-18 15,10-16-4-15,14 10 1 16,0-4-4-16,12 3 0 15,0-2-1-15,7 1-2 16,2 1-1-16,-2 3 0 16,-3 5-1-16,-3 3 0 15,-1 0-1-15,-3 3 1 16,-3 3-1-16,-5-2-2 0,2 9-8 15,-10-8-23-15,3 7 1 16,-5-10-3-16,5 1 4 16</inkml:trace>
  <inkml:trace contextRef="#ctx0" brushRef="#br3" timeOffset="1.15482E6">2085 9915 78 0,'-15'-18'34'0,"15"18"-2"16,-5-25-1-16,5 25-28 15,14-17-1-15,-1 12-1 16,2-1-1-16,2 6 1 16,3 0-2-16,2 0-2 15,7 12-15-15,-5-7-12 16,4 7-1-16,-4-6-2 15,-1 4 1-15</inkml:trace>
  <inkml:trace contextRef="#ctx0" brushRef="#br3" timeOffset="1.1551E6">1997 10173 59 0,'-12'4'32'0,"-1"-8"-2"15,13 4 1-15,-8-11-20 16,8 11-2-16,15-12-4 16,2 7-2-16,-1-4-1 15,7 1 0-15,6 1-2 16,5-2 0-16,0 1-2 0,2-2-2 15,7 7-4-15,-10-8-22 16,7 7-1-16,-2-5-2 16,3 1 1-16</inkml:trace>
  <inkml:trace contextRef="#ctx0" brushRef="#br3" timeOffset="1.15578E6">2798 9439 51 0,'-5'-12'28'0,"1"0"1"16,4 12 0-16,-1-20-22 15,1 20-2-15,0 0 0 0,13-8-2 16,-13 8 0-16,15 9 0 16,-6 1-1-16,5 6-1 15,0 4 0-15,2 5 0 16,3 2 1-16,0 3 0 15,4 3-1-15,1 1 1 16,0-1 0-16,4 3-1 16,1-3 1-16,3 0-1 15,-3-3 1-15,1-4-1 16,-2-5 0-16,2-4 1 15,-6-5-1-15,2-5 1 16,-5-6 0-16,1-6-1 16,-1-5 1-16,0-4 0 15,-1-7-1-15,0-4 0 16,1-6-1-16,0-4 1 0,2-5-1 15,1-2 0-15,1-4 0 16,-1-1 0-16,4 2-1 16,-2 1 1-16,-2 5 0 15,-2 3 0-15,-4 6-1 16,-4 4-3-16,-2 20-10 15,-12 6-19-15,0 0 0 16,-25 3-3-16,10 15 1 16</inkml:trace>
  <inkml:trace contextRef="#ctx0" brushRef="#br3" timeOffset="1.15632E6">2768 10378 38 0,'-17'-1'31'16,"6"-2"1"-16,11 3 0 16,-6-11-16-16,8-5-5 15,18 10-1-15,3-7-4 16,14 3 1-16,3-3-4 15,12 4 2-15,4 3-3 16,8 2-1-16,-1 4 0 16,5 2-1-16,-1 3 1 15,0 3-1-15,-1-1 0 16,0 1 1-16,-1-2 0 15,-1 0-1-15,-3-4 1 16,-3 0-1-16,-7-1 1 16,-5-1-1-16,-6 0 0 0,-9-2-2 15,-6 6-4-15,-25-4-27 16,22 0 1-16,-22 0-3 15,0 0-1-15</inkml:trace>
  <inkml:trace contextRef="#ctx0" brushRef="#br3" timeOffset="1.15866E6">3010 10788 42 0,'13'-10'28'0,"-13"10"0"15,0-11 0-15,0 11-22 16,-5-10-1-16,5 10 0 15,2-13 0-15,-2 13 1 16,4-19-1-16,-4 19-1 16,7-15 0-16,-7 15 0 15,9-15-1-15,-9 15 0 16,0 0-1-16,12-10 0 15,-12 10 0-15,0 0-1 16,0 0 0-16,0 0-1 16,0 0 1-16,0 0-1 15,0 0 0-15,0 0 0 16,0 0 0-16,0 0 0 0,0 0-1 15,0 0 1-15,0 0 0 16,0 0 0-16,-7 17 0 16,6 3 0-16,0 4 0 15,1 5 0-15,0 6 0 16,3 3 0-16,0 3 0 15,2-2 1-15,1 1-1 16,0-2 0-16,1-1-1 16,-4-2 0-16,2-2 1 15,-5-1-2-15,1-3 2 16,-2-5-2-16,1-4 2 15,0-4-2-15,0-16 3 16,-1 10 0-16,1-10-1 16,-2-16 1-16,0-5 0 0,2-7 1 15,-3-6-1-15,2-8 1 16,1-5-1-16,0-3 0 15,3-4 0-15,3 1 1 16,8 3-2-16,1 3-1 16,9 5 1-16,5 6 0 15,6 8-1-15,3 9 1 16,4 11 0-16,0 8 0 15,-5 7 0-15,1 8 0 16,-4 8-1-16,-8 4 1 16,-5 4 0-16,-6 5 0 15,-9 0 0-15,-10 2 0 16,-7-1 0-16,-12 0 1 15,-10-2-1-15,-6-1 1 16,-7-3-1-16,-3-2-2 0,-2-4 2 16,5-4-2-16,3-5 2 15,10-3-2-15,9 0 2 16,11-5-1-16,13-8 2 15,13 16 0-15,12-8 0 16,11 3 0-16,8 2 0 16,5 2 0-16,1-1 0 15,1 2-1-15,-7-1-1 16,-5-3-3-16,4 4-29 15,-15-13-2-15,2-3-2 16,-8-11 0-16</inkml:trace>
  <inkml:trace contextRef="#ctx0" brushRef="#br3" timeOffset="1.15957E6">4427 10091 63 0,'30'-15'31'15,"-3"1"0"-15,-6 1-1 16,-2 0-28-16,-7 6 0 15,-12 7 0-15,14-2-1 16,-14 2 1-16,11 4-1 0,-11-4-2 16,27 13-9-16,-13-7-19 15,8 2-1-15,-2-1-1 16,4 0 0-16</inkml:trace>
  <inkml:trace contextRef="#ctx0" brushRef="#br3" timeOffset="1.1598E6">4536 10313 66 0,'0'0'32'0,"0"0"-3"15,19 4 1-15,-6-6-27 16,11 2-1-16,5-2-1 16,10-2-6-16,10 2-22 15,0-3-4-15,6-4 1 16,0-4-3-16</inkml:trace>
  <inkml:trace contextRef="#ctx0" brushRef="#br3" timeOffset="1.16069E6">5400 9561 68 0,'11'-15'31'16,"-11"15"1"-16,11-8-3 15,-11 8-26-15,6 14 0 16,-7 4-2-16,-3 4 3 16,3 10-2-16,-3 3 1 15,2 7-1-15,-2 8-1 16,0 0-5-16,11 11-22 15,-8-6-5-15,6-1-1 16,-1-11-2-16</inkml:trace>
  <inkml:trace contextRef="#ctx0" brushRef="#br3" timeOffset="1.16123E6">5903 9682 59 0,'2'-17'32'0,"5"-2"0"0,1-6-1 15,6 3-22-15,-1-6-4 16,10 9 0-16,-3-3-3 15,6 7-1-15,-2 2 1 16,-4 5-2-16,0 8 0 16,-6 7 0-16,-5 5-1 15,-4 8 2-15,-6 4 0 16,-6 4 0-16,-5 5 0 15,-4 4 0-15,-5 4 1 16,0-1-1-16,-3 0 1 16,3 0-1-16,3-5-1 15,4 0 0-15,2-5 0 16,11-5 1-16,7-4 0 15,11-5 0-15,10-5-1 16,11-2 2-16,5-3-1 0,7-1-1 16,-2-2 1-16,0-2-1 15,2 3-4-15,-14-11-20 16,-1 16-10-16,-15-9 1 15,-7 5-3-15,-13-5 0 16</inkml:trace>
  <inkml:trace contextRef="#ctx0" brushRef="#br3" timeOffset="1.16162E6">5253 10354 61 0,'-14'2'32'15,"14"-2"1"-15,0 0-2 16,20 4-22-16,11-10-2 16,22 4 1-16,13-10-2 15,21 3 0-15,8-8-2 16,17-2 0-16,3 1-1 15,5 1-1-15,-7 0-1 16,-7 1-1-16,-13 4 1 0,-8 4-1 16,-12 3 0-16,-15 1 0 15,-11 7-3-15,-14-3-3 16,-3 11-27-16,-30-11-2 15,7 24 0-15,-26-12-3 16</inkml:trace>
  <inkml:trace contextRef="#ctx0" brushRef="#br3" timeOffset="1.16198E6">5678 10781 62 0,'-6'11'33'16,"6"-11"-1"-16,0 18-1 16,2-2-28-16,0 6 0 15,5 9 0-15,-3 1 1 16,5 10-1-16,-4-2-1 15,5 1-3-15,-2-1 2 16,-1-2-2-16,-2-1-1 16,-5-12-13-16,9 3-18 15,-6-13-1-15,-3-15-1 0,14 5 1 16</inkml:trace>
  <inkml:trace contextRef="#ctx0" brushRef="#br3" timeOffset="1.16263E6">6344 10774 54 0,'-16'-11'31'0,"-1"8"-1"16,-6 2 0-16,-5 1-28 16,-1 6 1-16,-3-2-1 15,2 8 0-15,-2-4 1 16,11 6-2-16,1-3 0 15,10 1 0-15,9 0 0 16,8 3 0-16,9-2 1 16,15 3-1-16,4 2 1 15,9 2 2-15,1 3-1 16,5 4-1-16,-5 3 1 15,1 2-3-15,-7-1 2 16,-3 2-2-16,-11 0 2 16,-4-1-3-16,-12 2 2 15,-4-3-2-15,-10-2 1 0,-4-3 0 16,-11-2 1-16,-2-5-1 15,-4-6 1-15,-7-9-1 16,0-6 0-16,-1-10 1 16,2-5 0-16,4-5-1 15,3-6 0-15,8 0 0 16,9-3 0-16,10-2 0 15,9 3 0-15,7-1 2 16,10 1-2-16,4 0 1 16,6 2-1-16,1 3 2 15,3-3 0-15,-9 7 0 16,1-3-1-16,-11 1 0 15,-10 1-1-15,-9 1 1 16,-12-2 0-16,-11 2-1 0,-12 0 0 16,-3 3 0-16,-9 1-1 15,-2-1-3-15,13 10-29 16,-4-9-1-16,17 0-2 15,10-8-2-15</inkml:trace>
  <inkml:trace contextRef="#ctx0" brushRef="#br3" timeOffset="1.16326E6">7175 10279 60 0,'-13'6'34'0,"13"-6"-1"16,12-12 0-16,-3-3-27 0,14 7 1 16,4-3-3-16,8 2-2 15,-1 1 0-15,3-2-4 16,3 13-5-16,-12-6-25 15,7 9 1-15,-9-1-3 16,-6 4 1-16</inkml:trace>
  <inkml:trace contextRef="#ctx0" brushRef="#br3" timeOffset="1.16348E6">7281 10407 72 0,'3'-10'32'0,"8"2"2"16,7 2-2-16,-4-4-28 16,8 5-4-16,2 4-1 15,0 1-5-15,11 8-25 16,-7-2 1-16,7 2-5 15,-4-4 4-15</inkml:trace>
  <inkml:trace contextRef="#ctx0" brushRef="#br3" timeOffset="1.16403E6">8259 10136 58 0,'0'0'31'0,"-17"-15"-1"16,3 5 0-16,14 10-26 15,-23-19-1-15,12 11 0 16,-6-1 0-16,2 4-1 16,-5 3 0-16,-2 4-1 15,-7 5 0-15,1 6 1 16,-2 4-2-16,-3 9 2 0,-3 4-1 15,3 9 1-15,1 6-1 16,5 4 2-16,5 3-3 16,11 3 2-16,7-4-1 15,12-3 1-15,8-8-1 16,16-4 0-16,6-14 0 15,11-7 0-15,3-10 1 16,1-7-1-16,-2-6 0 16,0-3 0-16,-4-10 0 15,-7-3-1-15,-8-4 1 16,-7-1-1-16,-7-4 2 15,-7-1-4-15,-8 0 4 16,-6 0-3-16,-9 2 2 16,-7 2-1-16,-3 3-1 15,-4 4-1-15,-2 12-6 0,-13-2-25 16,11 14-1-16,-2-1-2 15,10 9 1-15</inkml:trace>
  <inkml:trace contextRef="#ctx0" brushRef="#br3" timeOffset="1.16422E6">8609 10615 63 0,'6'11'37'15,"-6"-11"-1"-15,0 0-5 16,-12-4-20-16,12 4-46 0,0 0-1 16,-14-15-1-16,14 15 1 15</inkml:trace>
  <inkml:trace contextRef="#ctx0" brushRef="#br3" timeOffset="1.16476E6">9244 10143 76 0,'-4'-15'32'0,"4"15"0"16,-14-21-11-16,14 21-19 16,-19-8-1-16,8 9 0 15,-3 4 1-15,-5 7-1 16,-6 1 1-16,-1 10 0 15,-3 6-2-15,-3 8 1 16,2 2 0-16,1 6 0 16,4-1-2-16,9 2 3 15,2-2-2-15,10-2 1 16,8-8-1-16,9-6 2 15,5-6-1-15,11-5 1 16,-1-8 0-16,4-4-1 0,1-7 1 16,3-3-1-16,-6-3-1 15,-2-4 1-15,-6 0-1 16,-9-4 1-16,-6 2-1 15,-7-1 0-15,-10-1 0 16,-7 2 0-16,-10 1 0 16,-3 3 0-16,-5 3 0 15,-2 6 0-15,1 1-1 16,2 3 0-16,9 5-3 15,1-4-9-15,14 8-23 16,10-12 2-16,10 14-2 16,8-12 1-16</inkml:trace>
  <inkml:trace contextRef="#ctx0" brushRef="#br3" timeOffset="1.16523E6">9376 10241 59 0,'0'0'33'16,"-14"-7"0"-16,14 7 0 15,13-8-26-15,10 9 0 0,3-6-3 16,12 5 1-16,0-7-2 15,8 4 0-15,-3 0-1 16,1 1-1-16,-7 0-1 16,-3-1 0-16,-9 4 0 15,-5 0 0-15,-7 3 0 16,-13-4-1-16,10 17 1 15,-10-3 0-15,-6 4-1 16,-2 6 1-16,-3 5 0 16,-3 4 1-16,-1 1-1 15,-2 2 0-15,0 2 0 16,1-1 0-16,1-1 0 15,1-8-3-15,6 9-9 16,-3-12-23-16,9-6 0 0,0-6-1 16,2-13 0-16</inkml:trace>
  <inkml:trace contextRef="#ctx0" brushRef="#br3" timeOffset="1.16573E6">9866 10793 69 0,'0'0'36'0,"7"-16"0"15,3-1 0-15,-1-12-30 16,12-1-2-16,-2-10 1 16,5-2-2-16,2-3 0 15,1-1-1-15,2 0 0 16,-1 2-1-16,-2 2 1 15,-2 2-2-15,-4 8 1 16,-1 4-1-16,-4 4 1 16,-1 6-2-16,-1 5 1 15,-13 13 0-15,20-7 0 16,-20 7-1-16,18 12 1 15,-8 2 0-15,4 5-1 16,1 7 0-16,3 2 0 16,1 8 1-16,-1 1-1 15,2 5 1-15,-6-1-1 0,2-1 1 16,-4 2 0-16,-1-5 0 15,-3-3 0-15,-4-2 0 16,-1-6-1-16,-2-3-1 16,-1-1-5-16,-11-7-27 15,5 0-2-15,-6-8-1 16,12-7 0-16</inkml:trace>
  <inkml:trace contextRef="#ctx0" brushRef="#br3" timeOffset="1.166E6">10048 10611 72 0,'22'3'37'0,"3"-7"0"16,17 5 0-16,0-9-30 16,13 8-2-16,-2-4-1 15,3 2-1-15,-4-1-1 16,-2 0-2-16,-8 3-1 15,-11 0-5-15,3 8-29 16,-21-4-1-16,1 2-2 16,-14-6-1-16</inkml:trace>
  <inkml:trace contextRef="#ctx0" brushRef="#br4" timeOffset="1.2266E6">10174 9691 65 0,'-60'-15'33'0,"-3"-6"-1"15,1 3-2-15,-7-10-28 16,8 4 1-16,-3-7 0 15,4 4 1-15,-3-4-1 16,3 5-1-16,-5 1 0 16,0 7 0-16,-6 1 0 0,-5 7 0 15,-6 1 0-15,-1 5-1 16,-5 1 0-16,-3 6 0 15,-3-1 0-15,2 4 0 16,-3-1 0-16,1 4 0 16,1 1-1-16,-1 6 1 15,2 3-1-15,-2 5 0 16,-1 5 1-16,1 6 0 15,-3 6 0-15,3 2 0 16,2 6-1-16,7 2 1 16,4 1 0-16,5 3 0 15,10 3-2-15,12 0 1 16,10 3-1-16,9 4 1 15,6 2-2-15,6 2 2 0,4 5-1 16,3 4 1-16,6-2-2 16,4 2 3-16,4 0-2 15,3-1 1-15,6-3-1 16,11-1 2-16,7-4-1 15,11-4-1-15,10-4 1 16,12-2-1-16,16-5 1 16,9-2-1-16,15 0 1 15,6-4-2-15,9-3 2 16,10 2 0-16,9-5 0 15,1-4 0-15,1-2 0 16,2-8 0-16,1 0 1 16,3-8-1-16,0-5 0 0,-3-8 1 15,-3-7-1 1,1-6 1-16,0-8-1 0,1-8 0 15,-7-9 1-15,-4-7 0 16,-6-7 0-16,-6-8 0 16,-5-5 0-16,-9-5-1 15,-11-9 2-15,-7-3 0 16,-11-7 0-16,-6-2 0 15,-9-8-1-15,-7-1 1 16,-12-5 0-16,-8 0 1 16,-12-2-1-16,-10 3-2 15,-12-2 2-15,-11 4-2 16,-17 1 2-16,-7 3-2 15,-19 2 0-15,-10 7 0 0,-11 6 0 16,-15 9 0 0,-16 11 0-16,-6 8-1 0,-1 12-1 15,-3-5-6-15,18 15-28 16,3-13-4-16,21-4 1 15,19-9-3-15</inkml:trace>
  <inkml:trace contextRef="#ctx0" brushRef="#br4" timeOffset="1.22875E6">6932 1723 38 0,'17'-7'31'15,"-17"7"0"-15,14-6 1 16,-14 6-14-16,15-1-7 15,-15 1-2-15,11 1-3 16,-11-1-1-16,12 2-1 16,-12-2 0-16,0 0 0 15,11 3 0-15,-11-3 0 16,0 0 0-16,0 0 0 15,0 0-1-15,-12 15 0 0,-7-6-1 16,-4 6 0-16,-8 1-1 16,-6 5 0-16,-7 2 0 15,-5 3-1-15,-2 3 2 16,3-1-2-16,-2 0 1 15,7-5 0-15,5-3 0 16,4-1 0-16,11-3-1 16,4-4 1-16,8-4-1 15,11-8 1-15,-8 10-1 16,8-10 0-16,12 10 0 15,1-5 1-15,2 0-1 16,1-1 0-16,3 3 1 16,1 1-1-16,-2 1 0 15,1 8 1-15,-5-6-1 16,1 6 0-16,-3 2 0 0,2-1-1 15,0 1 1-15,4 2-1 16,4-1 1-16,4-2-1 16,11 0 1-16,10 0-1 15,8-3 1-15,6 3 0 16,3 0-1-16,2-2 1 15,-4 6-2-15,-8-3-2 16,-3 19-15-16,-24-15-20 16,-4 8 1-16,-16-13-2 15,-2 2-1-15</inkml:trace>
  <inkml:trace contextRef="#ctx0" brushRef="#br4" timeOffset="1.23058E6">6475 979 58 0,'0'0'32'0,"-9"-56"1"16,9 56 0-16,0 0-25 15,0 0 0-15,0 0-2 16,0 0 1-16,0 0 0 16,0 0-2-16,0 0-1 15,-52-51 0-15,52 51 0 16,0 0-2-16,0 0 1 15,-65 18-1-15,65-18-1 16,0 0 0-16,-61 49 0 16,61-49 0-16,0 0 1 15,-58 80-1-15,43-31 0 16,-5 21-1-16,18 2 2 15,17-10-2-15,17-8 0 16,2-31 1-16,-34-23 0 0,59 12 0 16,-59-12 0-16,68-14 0 15,-68 14-1-15,67-39 2 16,-67 39-1-16,56-56 1 15,-56 56-1-15,31-72-1 16,-31 72-1-16,1-74 2 16,-1 74-1-16,-22-74-1 15,22 74-4-15,-24-65-2 16,24 65-28-16,-28-57-5 15,28 57 2-15,0 0-3 16</inkml:trace>
  <inkml:trace contextRef="#ctx0" brushRef="#br4" timeOffset="1.23077E6">6944 1087 120 0,'51'51'41'0,"-51"-51"-2"15,0 0-7-15,0 0-67 16,0 0-6-16,0 0 0 16,0 0-1-16</inkml:trace>
  <inkml:trace contextRef="#ctx0" brushRef="#br4" timeOffset="1.23521E6">7942 725 90 0,'0'0'37'0,"0"0"0"15,19-58 0-15,-19 58-32 16,0 0-1-16,0 0 0 15,-47 10 0-15,47-10-1 16,-48 48 0-16,48-48 0 16,-54 80-1-16,19-3 0 15,-19 37-2-15,10 10 1 0,11-4-1 16,16-21 1-16,25-21-2 15,26-18 1-15,12-30 0 16,14-29 1-16,-1-20 0 16,-59 19 0-16,55-33 1 15,-55 33-1-15,0 0 1 16,50-68-1-16,-50 68 0 15,-10-46-1-15,10 46-1 16,0 0-1-16,-58-63-4 16,58 63-22-16,0 0-12 15,-68-57 1-15,68 57-1 16,0 0-3-16</inkml:trace>
  <inkml:trace contextRef="#ctx0" brushRef="#br4" timeOffset="1.23613E6">8705 687 74 0,'0'0'39'0,"0"0"-1"15,0 0 1-15,0 0-32 16,0 0 0-16,0 0-1 15,0 0-1-15,-47 44 1 16,47-44-2-16,-47 77 0 16,10-1-1-16,-10 33-1 15,13 8 0-15,5-2-2 16,23-9 1-16,3-42-1 15,34-9 0-15,9-28 0 16,7-25 0-16,-47-2 1 16,51-18 0-16,-51 18 1 15,0 0-1-15,52-61 0 0,-52 61-1 16,8-53 0-16,-8 53-2 15,-14-53 2-15,14 53-3 16,-34-47-5-16,34 47-29 16,-50-37-4-16,50 37 1 15,-47-40-1-15</inkml:trace>
  <inkml:trace contextRef="#ctx0" brushRef="#br4" timeOffset="1.23705E6">9225 791 44 0,'0'0'35'0,"0"0"1"16,20-60-3-16,-20 60-15 15,0 0-8-15,0 0-2 16,0 0-2-16,0 0-2 16,0 0 0-16,-23 54 0 15,23-54 0-15,-27 74 0 16,27-74-1-16,-35 113-1 15,5-24 1-15,30-89-2 16,-24 82 0-16,24-82 1 16,-14 65 0-16,14-65-1 15,0 0 1-15,0 0-1 16,0 0 0-16,0 0 2 15,0 0-3-15,57-73 1 0,-38 18 0 16,0-7 0-16,4-4 0 16,-2-2 0-16,1 0 1 15,2-1-1-15,1 5 0 16,0 3 0-16,-25 61 0 15,49-94-1-15,-49 94 0 16,46-45 0-16,-46 45 0 16,0 0 0-16,58 31 0 15,-58-31 1-15,35 89-1 16,-29 2-2-16,19 53 0 15,-5 4-3-15,-5-14-4 16,7-29-29-16,-15-29-2 16,-7-76-1-16,0 0 0 15</inkml:trace>
  <inkml:trace contextRef="#ctx0" brushRef="#br4" timeOffset="1.23721E6">9466 1116 109 0,'0'0'43'0,"-47"-46"0"16,47 46-1-16,0 0-39 15,-26-76-2-15,26 76-4 16,0 0-35-16,43-75-4 16,-43 75 0-16,65-36-2 15</inkml:trace>
  <inkml:trace contextRef="#ctx0" brushRef="#br4" timeOffset="1.25724E6">8775 460 27 0,'25'-56'34'0,"-25"56"3"16,0 0 0-16,0 0-15 15,0 0-9-15,26-57-1 0,-26 57-2 16,0 0-2-16,0 0-4 15,0 0 0-15,0 0-2 16,0 0 1-16,0 0-2 16,0 0 0-16,0 0 0 15,0 0 0-15,0 0 0 16,-17 65-1-16,17-65 0 15,0 0 1-15,0 0-1 16,0 0 0-16,0 0 1 16,0 0 0-16,0 0 0 15,0 0 0-15,0 0 0 16,0 0 0-16,0 0 1 15,0 0-1-15,0 0 0 16,28-58 1-16,-28 58-1 16,0 0 1-16,0 0 0 0,0 0 0 15,0 0-2-15,0 0 1 16,-46 20-3-16,46-20-22 15,0 0-16-15,0 0-2 16,0 0-1-16,0 0-2 16</inkml:trace>
  <inkml:trace contextRef="#ctx0" brushRef="#br4" timeOffset="1.38518E6">7909 5594 44 0,'0'0'36'0,"-9"-17"1"15,9 17-1-15,0-14-14 16,0 14-16-16,0 0-2 15,0 0-1-15,0 0 0 0,16-1 0 16,-16 1-2-16,26 19 0 16,-4-6 0-16,8 1 0 15,6 2-1-15,8 2 0 16,7 0 1-16,7-1-1 15,2 3 0-15,0 6 0 16,0-1 0-16,-8 8 1 16,-7 4 1-16,-13 5-1 15,-15 4 1-15,-14 6 0 16,-17 0 0-16,-11-1 0 15,-16-5 1-15,-10-2-1 16,-7-11-1-16,-4-5 0 16,2-12 0-16,7-11-1 15,7-6-1-15,10-18-7 16,21 3-29-16,9-12-2 0,23 6-1 15,6-2-1-15</inkml:trace>
  <inkml:trace contextRef="#ctx0" brushRef="#br4" timeOffset="1.38611E6">8200 8299 60 0,'-7'-18'35'16,"6"4"0"-16,3 0-1 15,-1-4-27-15,-1 18-2 16,4-22 0-16,-4 22 0 16,0 0-1-16,0 0 0 15,0 0-1-15,0 0-1 16,11 20 0-16,7-5 0 15,11 3-1-15,14 1 0 0,16-1 0 16,11 2 0-16,13 0 0 16,6 4 0-16,-2 2 0 15,-6 4-1-15,-15 5 1 16,-26 8-1-16,-26 8 0 15,-28 4 1-15,-33 5 1 16,-25 3-1-16,-22 0 1 16,-9-7-1-16,4-6 0 15,5-16-4-15,25-5-24 16,18-28-11-16,42-12-2 15,35-21-1-15</inkml:trace>
  <inkml:trace contextRef="#ctx0" brushRef="#br4" timeOffset="1.41629E6">6542 5039 44 0,'11'-17'33'16,"0"-1"1"-16,-4-4 0 16,3 9-28-16,-15-10 1 15,6 12 0-15,-10-2 2 16,9 13-3-16,-30-10 0 15,7 15-2-15,-9 1 0 16,1 9-1-16,-10 2-1 16,3 8 0-16,-2 9 1 15,3 6-2-15,1 10 1 16,7 9-1-16,9 1 1 0,12 2-2 15,15 0 1-15,14-5-1 16,16-9 0-16,15-13 0 16,15-18 0-16,11-18 0 15,6-15 0-15,3-14 1 16,-6-13 0-16,-7-10-1 15,-12-7 0-15,-17-5 2 16,-22 0-2-16,-18 0 1 16,-19 3-2-16,-17 8 2 15,-19 12-3-15,-7 9 2 16,-9 17-1-16,0 6-2 15,10 21-4-15,3 0-31 16,30 13 0-16,10-3-2 16,35 3 0-16</inkml:trace>
  <inkml:trace contextRef="#ctx0" brushRef="#br4" timeOffset="1.41645E6">7337 5217 91 0,'-27'8'38'15,"2"-8"-7"-15,9-7-30 16,6-25-39-16,13 17-3 16,5-6 3-16</inkml:trace>
  <inkml:trace contextRef="#ctx0" brushRef="#br4" timeOffset="1.417E6">7518 4987 88 0,'-16'6'40'15,"4"-10"-2"-15,12 4 2 16,22-10-40-16,14-2 1 16,11-1-1-16,10 0 0 15,0 3 1-15,0 1-1 0,-4 5 1 16,-7 3-1-16,-12 3 1 15,-10 4 0-15,-11 1 0 16,-13-7 0-16,-1 17 0 16,-11-7-1-16,1-2 1 15,-3 0-1-15,0 1 0 16,1-1 0-16,13-8 0 15,-15 20 0-15,13-10-1 16,4 1 2-16,5 1-2 16,1 1 0-16,2 2 3 15,1 0-3-15,-1 2 2 16,1 0-1-16,-1 3 2 15,-3 3-4-15,-2 0 4 16,-4 1-1-16,-5 3 0 16,-6 0 0-16,-4-2 0 0,-6 0 0 15,1-7 0-15,-2-1-1 16,3-5-1-16,1-9-3 15,17-3-25-15,-3-14-11 16,20-2 0-16,3-14-1 16,14 0 0-16</inkml:trace>
  <inkml:trace contextRef="#ctx0" brushRef="#br4" timeOffset="1.41746E6">8217 4835 87 0,'-12'4'39'0,"-3"-9"0"16,15 5 1-16,0 0-37 15,15-10 0-15,10-1 0 16,11 3 0-16,3-3-1 15,4 5 0-15,0 0-1 16,-2 4 0-16,-9 3 0 16,-4 7 0-16,-16 5 0 15,-11 6 0-15,-8 2-1 16,-12 4 1-16,-5 2-1 15,-4-2 1-15,-2 1-1 16,3-6 0-16,5-2 0 16,7-4-1-16,15-14 1 15,4 17 0-15,12-11 0 0,9-1 0 16,1 5 0-16,3 5 0 15,-7 5 2-15,-8 10-2 16,-11 7 2-16,-14 8-1 16,-14 7 1-16,-9 2-2 15,-9 1 2-15,-5-4-2 16,5-6-3-16,1-13-2 15,17-4-33-15,0-23-3 16,25-5-1-16,-17-27-1 16</inkml:trace>
  <inkml:trace contextRef="#ctx0" brushRef="#br4" timeOffset="1.41813E6">4534 5010 64 0,'5'-26'36'16,"2"10"0"-16,-3 0 1 16,7 11-32-16,-11 5 0 15,7 17-1-15,-4 6 1 16,-2 13-2-16,-5 9 0 15,-1 10-1-15,-2 5 0 16,0 3-2-16,1-2-1 16,1-8-3-16,10 2-27 15,-3-17-5-15,10-8-1 16,-1-17-2-16</inkml:trace>
  <inkml:trace contextRef="#ctx0" brushRef="#br4" timeOffset="1.41832E6">4416 4835 92 0,'-27'-4'39'0,"16"10"1"15,11-6-3-15,0 0-36 16,40 10-2-16,11-10-2 15,19 5-4-15,-2-6-27 16,16 9-3-16,-8-2-1 16,-5 13-1-16</inkml:trace>
  <inkml:trace contextRef="#ctx0" brushRef="#br4" timeOffset="1.41853E6">4390 5491 77 0,'-31'27'41'15,"19"-5"-1"-15,12-22 0 16,24-1-21-16,17-14-18 16,17-8-2-16,13-1-2 15,3-15-10-15,10 10-25 16,-4-5-1-16,1 6-2 15,-9 0 0-15</inkml:trace>
  <inkml:trace contextRef="#ctx0" brushRef="#br4" timeOffset="1.41873E6">5209 5178 94 0,'0'0'38'16,"17"-23"0"-16,5 12 0 15,5-6-41-15,0 1 0 16,9 11-13-16,-7-5-21 16,0 11-1-16,-10 1 0 15,-1 11 1-15</inkml:trace>
  <inkml:trace contextRef="#ctx0" brushRef="#br4" timeOffset="1.41888E6">5093 5435 78 0,'-6'11'41'0,"6"-11"-2"15,25-15 0-15,13 1-30 16,13-19-47-16,20 2-1 16,5-6 0-16,11 4-3 15</inkml:trace>
  <inkml:trace contextRef="#ctx0" brushRef="#br4" timeOffset="1.41973E6">9090 4888 65 0,'0'0'36'0,"0"0"-1"16,-17 17-1-16,-1 17-30 16,-5 4 2-16,3 18-2 15,-9 8 2-15,2 12-2 16,-3-1 0-16,3 5 0 15,0-8 0-15,7-5-2 16,2-12-1-16,4-12 1 16,8-15 0-16,6-19 0 15,0-9 0-15,24-35 0 16,-1-8 0-16,5-14-1 15,6-11 0-15,2-10 2 0,0-9-3 16,0-2 1 0,-3 3-1-16,-2 10 1 0,-5 11-2 15,-8 14 1-15,-2 12 1 16,-6 18-2-16,3 19 1 15,-4 16 1-15,-2 17-1 16,0 12 0-16,3 13 2 16,5 10-2-16,2 9 1 15,0 2-1-15,2 2-1 16,-1-7-2-16,4 1-2 15,-8-21-11-15,6 4-23 16,-16-23-1-16,8-7 0 16,-12-26-2-16</inkml:trace>
  <inkml:trace contextRef="#ctx0" brushRef="#br4" timeOffset="1.41987E6">9104 5225 101 0,'0'0'40'15,"-2"-16"2"-15,27 12-4 16,19-3-41-16,1-12-31 15,26 4-6-15,0-11 1 16,8 3-3-16</inkml:trace>
  <inkml:trace contextRef="#ctx0" brushRef="#br4" timeOffset="1.42013E6">8419 4583 99 0,'3'-18'33'15,"-3"18"-31"-15,2-11-3 16,-2 11-39-16,-7 11-3 15</inkml:trace>
  <inkml:trace contextRef="#ctx0" brushRef="#br4" timeOffset="1.42099E6">4897 7608 82 0,'0'0'37'0,"5"-19"-1"15,-5 19 1-15,0 0-35 16,-5 16 1-16,2 7-1 15,-1 14 0-15,-6 8 0 16,1 10-1-16,0 3 0 16,0 8-2-16,2-3-1 15,4-12-7-15,9-5-28 16,3-17 0-16,7-10-1 0,0-20 0 15</inkml:trace>
  <inkml:trace contextRef="#ctx0" brushRef="#br4" timeOffset="1.42118E6">4749 7551 109 0,'-14'10'40'15,"14"-10"0"-15,8 22-3 16,18-17-36-16,17-3-2 15,13 1-3-15,6-9-8 16,11 8-26-16,-5-6-1 16,3 9-1-16,-13-5-1 0</inkml:trace>
  <inkml:trace contextRef="#ctx0" brushRef="#br4" timeOffset="1.42137E6">4721 8049 90 0,'-16'22'39'0,"16"-22"0"16,29-1 1-16,14-12-28 16,23-17-13-16,19-6-4 15,-1-11-28-15,20 3-6 16,-5-4 1-16,0 10-2 15</inkml:trace>
  <inkml:trace contextRef="#ctx0" brushRef="#br4" timeOffset="1.42155E6">5697 7682 100 0,'0'0'38'15,"0"0"0"-15,2-12-4 16,15 0-40-16,-2-8-28 15,23 7-4-15,-5-4 1 16,4 11-2-16</inkml:trace>
  <inkml:trace contextRef="#ctx0" brushRef="#br4" timeOffset="1.42173E6">5580 7905 106 0,'-11'4'39'0,"11"-4"-1"15,18-12-8-15,21 0-41 16,7-13-27-16,16 2 1 16,6-8-1-16,11 3-2 15</inkml:trace>
  <inkml:trace contextRef="#ctx0" brushRef="#br4" timeOffset="1.42206E6">6424 7528 96 0,'-43'17'39'15,"-8"1"2"-15,3 15-1 16,1 0-36-16,3 11 1 16,4 2-2-16,11 5 0 15,11-4 0-15,15 0-1 16,11-8-1-16,19-11 1 15,13-13-1-15,12-14-1 16,8-12 1-16,7-14-1 16,0-15 1-16,-5-7-1 15,-8-5 1-15,-13-5-2 16,-16 1 1-16,-16 7 0 0,-15 5-1 15,-17 10-1-15,-9 14-1 16,-9 6-2-16,7 21-20 16,-6-6-14-16,17 10-2 15,3-1 0-15,22 6-2 16</inkml:trace>
  <inkml:trace contextRef="#ctx0" brushRef="#br4" timeOffset="1.42223E6">6957 7749 89 0,'-37'12'41'16,"8"-3"-1"-16,1-11-8 15,10-15-51-15,22-1-22 0,9-12 0 16,17-1-1-16</inkml:trace>
  <inkml:trace contextRef="#ctx0" brushRef="#br4" timeOffset="1.42272E6">7159 7491 95 0,'-19'10'39'15,"19"-10"1"-15,0 0-2 16,23-16-36-16,18 1 0 0,9 0 0 16,4 1-1-16,-3 0 1 15,-2 5-1-15,-8 5 0 16,-12 6 0-16,-11 7 0 15,-17 4 1-15,-12 6-1 16,-7 6 1-16,-10-5 0 16,-1 8 0-16,-3-3-1 15,2 0-1-15,4-7 1 16,8 2-1-16,7-5 0 15,12-4-1-15,12 0 1 16,6-3 0-16,6-1 0 16,4 0 0-16,1 3 1 15,-1 4-1-15,0 3 1 16,-8 4-1-16,-7 6 1 0,-4 2-1 15,-9 5 0-15,-5 0 1 16,-5 1-1-16,-7-4 0 16,0 1-1-16,-2-10-3 15,6 9-16-15,-4-20-19 16,16-11-2-16,0 0 0 15,10-13-1-15</inkml:trace>
  <inkml:trace contextRef="#ctx0" brushRef="#br4" timeOffset="1.42318E6">7723 7537 102 0,'-23'13'41'16,"13"2"0"-16,10-15-1 15,22 1-36-15,10-9-2 16,10-1 0-16,5-2 0 16,1 2-1-16,-2 1 0 15,-9 1 0-15,-8 8-1 16,-14 7 1-16,-11 5 0 15,-7 8-1-15,-10 2 1 16,-3 4 0-16,-4 3-1 16,1 0 1-16,-1-1-1 15,1-4 0-15,9-4 0 16,4-5 1-16,8-5-1 0,10-7 0 15,4-1 0-15,9-4 0 16,0-1 1-16,4 1-1 16,0 1 1-16,-2 4-1 15,-4 4 1-15,-5 6 0 16,-5 2 0-16,-8 4-1 15,-8 5 1-15,-8 4-1 16,-5-1 0-16,-8 8-1 16,-1-2-1-16,-4-2-2 15,2 1-4-15,-10-15-20 16,20 7-13-16,-5-15-1 15,22-10-2-15,-11-14 1 16</inkml:trace>
  <inkml:trace contextRef="#ctx0" brushRef="#br4" timeOffset="1.42383E6">8586 7604 75 0,'0'0'37'16,"-4"-15"1"-16,4 15 0 16,-7 17-28-16,5 12-3 15,-12 6-1-15,3 15-1 16,-11 5-1-16,0 11-1 15,-4 2-1-15,2 0 0 16,-1-6-1-16,7-12 0 16,4-7 0-16,6-13 0 15,10-14 0-15,12-18 0 0,8-19 1 16,7-12 0-16,6-14 0 15,2-11 1-15,3-15-1 16,1-8 0-16,-3-3-1 16,-3 6 1-16,-5 9-1 15,-6 11-1-15,-3 12 1 16,-5 16-1-16,0 17 1 15,-1 25-1-15,-5 15 1 16,-1 16-1-16,2 13 2 16,-3 11-2-16,1 11 0 15,-1 2-2-15,1 1 0 16,-2-6-1-16,3-6-1 15,-10-13-4-15,14 1-16 16,-19-27-17-16,10-8-1 16,-5-22 0-16,0 0-1 0</inkml:trace>
  <inkml:trace contextRef="#ctx0" brushRef="#br4" timeOffset="1.42398E6">8719 7896 115 0,'0'0'42'15,"-7"-15"-1"-15,21 18-2 16,8-3-39-16,6-5-6 15,23 9-31-15,-7-11-4 16,10 5 0-16,-4-10-1 16</inkml:trace>
  <inkml:trace contextRef="#ctx0" brushRef="#br4" timeOffset="1.42414E6">8253 7176 116 0,'-51'-2'37'0,"24"1"-33"16,9-5-3-16,18 6-43 16,7-20-3-16</inkml:trace>
  <inkml:trace contextRef="#ctx0" brushRef="#br4" timeOffset="1.44769E6">17833 2279 89 0,'-2'30'40'0,"-11"2"1"15,14 22-4-15,-16-9-32 16,11 5-2-16,4-8 0 0,8-1 0 16,8-18-1-16,17-23 0 15,15-28-2-15,17-22-1 16,15-13-2-16,3-27-7 15,16-4-29-15,-10-15-1 16,0 1-2-16,-13-3-1 16</inkml:trace>
  <inkml:trace contextRef="#ctx0" brushRef="#br4" timeOffset="1.44842E6">21307 2169 94 0,'0'0'41'15,"-3"43"0"-15,-17 4 0 16,2 20-36-16,-11 0-1 15,6 2 0-15,9-11-2 16,23-23 1-16,29-39-1 16,37-41-3-16,54-43-2 15,29-48-23-15,57-16-15 16,11-27-1-16,-108 87-2 15</inkml:trace>
  <inkml:trace contextRef="#ctx0" brushRef="#br5" timeOffset="1.92371E6">1201 11897 49 0,'-5'-17'32'0,"3"6"2"0,2 11 0 15,2-10-27-15,-2 10-2 16,18 16 0-16,-4 9 0 15,-1 8-2-15,6 19 0 16,1 10-2-16,2 14-1 16,0 5 1-16,1 5 0 15,-1-2-1-15,0-2 0 16,1-10 1-16,1-12 0 15,-2-18 1-15,4-15-1 16,2-22 1-16,1-19 0 16,3-22 0-16,6-14 1 15,-1-16-2-15,-2-9 1 16,-2-8-1-16,-6-5-2 0,-5 6 0 15,-8 1-4-15,1 21-8 16,-18 4-23-16,9 21-1 16,-10 6 0-16,10 17-1 15</inkml:trace>
  <inkml:trace contextRef="#ctx0" brushRef="#br5" timeOffset="1.92395E6">2238 12155 81 0,'0'0'40'0,"17"-14"-2"15,-5-7 0-15,7 2-36 16,8-2-3-16,3-1-1 15,8 10-6-15,-9-2-28 16,8 13-1-16,-13 0-1 16,-4 11 0-16</inkml:trace>
  <inkml:trace contextRef="#ctx0" brushRef="#br5" timeOffset="1.92412E6">2120 12440 77 0,'-12'11'37'0,"12"-11"0"15,17 0 0-15,18-15-36 0,9-5-6 16,9-18-12-16,20 4-18 16,-1-9 0-16,13 0-2 15,-4-7 0-15</inkml:trace>
  <inkml:trace contextRef="#ctx0" brushRef="#br5" timeOffset="1.92432E6">3016 11919 78 0,'-10'20'38'0,"-9"1"0"16,9 16 0-16,-4 5-36 16,5 13 1-16,2 4-2 15,4 6 0-15,6 1-3 0,1-4-1 16,10 3-14-16,0-24-20 15,9-9-1-15,-3-23-1 16,5-11 1-16</inkml:trace>
  <inkml:trace contextRef="#ctx0" brushRef="#br5" timeOffset="1.92451E6">2822 11933 86 0,'0'0'40'0,"2"14"-2"15,14-14 1-15,18 1-37 0,9-1-2 16,10-3-3-16,12 7-6 16,-6-8-28-16,4 9-1 15,-12 0-2-15,-3 10 1 16</inkml:trace>
  <inkml:trace contextRef="#ctx0" brushRef="#br5" timeOffset="1.92469E6">2794 12508 87 0,'-28'21'38'16,"22"-3"1"-16,6-18 0 16,31-9-38-16,13-8-2 15,13-10-3-15,19 4-11 16,3-18-23-16,12 3 1 0,-7-11-3 15,7 5 1-15</inkml:trace>
  <inkml:trace contextRef="#ctx0" brushRef="#br5" timeOffset="1.92523E6">3575 12043 86 0,'-20'29'39'0,"7"16"-1"16,-4-6-7-16,11 16-26 15,1 1-2-15,5 2 1 16,1-2-2-16,6-1 0 16,1-12-2-16,2-7 2 0,-1-12-2 15,0-10 0-15,-9-14 1 16,13-15-1-16,-7-13 0 15,-4-12 0-15,0-11 0 16,1-12-1-16,-2-7 1 16,0-9-1-16,4 2 1 15,-2 4 1-15,5 10-1 16,0 6 2-16,5 12-2 15,3 13 2-15,4 14-1 16,3 13 1-16,3 10-1 16,0 6-3-16,1 5 2 15,-3 5-2-15,0 1 2 16,-9 3-2-16,-7 3 2 15,-8-3-2-15,-10 3 3 0,-8 1-1 16,-8-3 0-16,-4 2 1 16,-1-5 0-16,0 1 0 15,8-1 0-15,5 2 1 16,11-3-1-16,12 0 1 15,9-2 0-15,15 3-1 16,8-2 0-16,9 1 0 16,5-2-2-16,4-8-2 15,6 10-15-15,-14-15-23 16,7 5 1-16,-16-15-3 15,2 4 1-15</inkml:trace>
  <inkml:trace contextRef="#ctx0" brushRef="#br5" timeOffset="1.92595E6">1422 12995 63 0,'6'-21'37'15,"-6"21"0"-15,10-18-2 16,-10 18-30-16,0 18-1 15,2 11 0-15,-5 5-1 16,2 11-1-16,-1 6-1 16,3 6 1-16,1 3-1 15,3-3 0-15,2-4 0 16,3-7 1-16,1-7-1 15,3-9 0-15,-1-10 0 16,4-14 0-16,0-13 0 16,0-11 0-16,1-11 0 0,0-10-1 15,-1-6-1-15,-4-13-7 16,11 5-28-16,-14-8-2 15,10 12-1-15,-9-1-1 16</inkml:trace>
  <inkml:trace contextRef="#ctx0" brushRef="#br5" timeOffset="1.92618E6">2166 13139 88 0,'0'0'41'16,"0"0"-3"-16,7-18 2 0,8 0-38 16,6 0-1-16,5-2-1 15,3 2-2-15,7 8-5 16,-10-6-31-16,11 17 0 15,-14-1-1-15,-2 13 0 16</inkml:trace>
  <inkml:trace contextRef="#ctx0" brushRef="#br5" timeOffset="1.92633E6">2184 13345 89 0,'-15'12'39'16,"15"-12"0"-16,14-5 2 15,5-14-41-15,26 1-17 16,6-10-22-16,15 1 1 0,0-6-3 15,15 8 2-15</inkml:trace>
  <inkml:trace contextRef="#ctx0" brushRef="#br5" timeOffset="1.928E6">2939 13058 49 0,'-7'-11'33'0,"7"11"0"15,-20-8 1-15,5 11-30 16,2 12 1-16,-5 4-1 15,5 12 1-15,-6 1 0 16,8 13-1-16,0-2-1 16,10 3-1-16,1-7 1 15,11-1-2-15,6-10 1 16,10-10-1-16,7-12 1 15,6-14-1-15,3-14 2 16,-1-6-1-16,-7-12 1 16,-4-4-1-16,-9-8 0 0,-12 3-1 15,-16-1-1 1,-11 6-1-16,-11 7-1 0,-6 5-2 15,2 15-2-15,-9-4-7 16,16 22-25-16,0 0 1 16,16 14-1-16,4-2 1 15</inkml:trace>
  <inkml:trace contextRef="#ctx0" brushRef="#br5" timeOffset="1.92818E6">3350 13273 85 0,'-29'18'38'16,"-8"-11"-3"-16,9-7-1 0,28 0-50 16,-20-20-22-16,30 2 1 15,5-11-2-15,14 6 1 16</inkml:trace>
  <inkml:trace contextRef="#ctx0" brushRef="#br5" timeOffset="1.92856E6">3792 13010 76 0,'0'0'40'0,"-25"2"-2"15,13 10 2-15,-13 0-34 16,5 13-2-16,-2 7-1 0,-2 11 1 15,-5 8-2-15,2 8 0 16,0 0 1-16,4 2-1 16,5-6-1-16,10-7 0 15,5-11 0-15,14-13-1 16,10-15 1-16,9-17-1 15,9-14 0-15,5-12 0 16,0-10 0-16,-1-2 1 16,-7-4-1-16,-9 3-1 15,-15 11 1-15,-16 8-1 16,-11 16 0-16,-13 8-2 15,-5 12-1-15,-5 3-3 16,9 13-5-16,-4-10-27 16,22 5-1-16,11-19-1 0,13 12 0 15</inkml:trace>
  <inkml:trace contextRef="#ctx0" brushRef="#br5" timeOffset="1.92906E6">4314 13028 57 0,'0'0'39'15,"0"0"-2"-15,-15 6 2 16,-3-8-25-16,2 16-7 16,-12 3-1-16,-1 15-2 15,-9 10-1-15,0 11-1 16,-1 7 0-16,6 7 0 15,6 1 0-15,13-3-1 16,12-7-1-16,15-8 2 16,11-16-2-16,14-13 1 0,5-14 0 15,0-14-1-15,-1-12 1 16,-8-8 0-16,-10-10-1 15,-12-3 0-15,-16-2 0 16,-15 2-1-16,-10 5-2 16,-9 2-1-16,1 11-4 15,-7-8-16-15,15 19-17 16,2-2 1-16,27 13-2 15,-7-11 2-15</inkml:trace>
  <inkml:trace contextRef="#ctx0" brushRef="#br5" timeOffset="1.92938E6">4227 12853 102 0,'-26'17'44'15,"-2"-12"-1"-15,13 3-5 16,15-8-46-16,-17-3-30 0,17 3-5 15,13-6 2-15,1 9-3 16</inkml:trace>
  <inkml:trace contextRef="#ctx0" brushRef="#br5" timeOffset="1.92991E6">4962 13224 64 0,'0'0'37'15,"4"28"-1"-15,-19-3 0 16,-4 12-33-16,-9 4-3 16,-3 4-2-16,-3 4-2 15,-6-6-6-15,14-4-24 16,-7-10-1-16,13-12-1 15,3-13 1-15</inkml:trace>
  <inkml:trace contextRef="#ctx0" brushRef="#br5" timeOffset="1.93008E6">4721 13364 78 0,'0'0'41'15,"0"0"-1"-15,3 10 0 16,1 2-34-16,10 3-3 16,6 1-2-16,10-3-1 15,15 0-4-15,-1-13-25 16,25 6-12-16,-3-12 1 15,11 1-2-15</inkml:trace>
  <inkml:trace contextRef="#ctx0" brushRef="#br5" timeOffset="1.93028E6">5370 13180 86 0,'-13'4'40'0,"-4"-3"-1"16,15 13 1-16,-3 4-40 15,4 9 0-15,1 9-1 16,-1 4-2-16,5 14-5 16,-8-3-30-16,18 7-1 15,-6-12-2-15,15-5 2 16</inkml:trace>
  <inkml:trace contextRef="#ctx0" brushRef="#br5" timeOffset="1.93066E6">5744 13074 83 0,'-14'11'40'0,"14"-11"0"16,0 0 0-16,19 6-38 15,-5-8-2-15,5 0 2 16,5 1-1-16,3-1 1 16,6 0-1-16,-2 4-1 15,-3 1 1-15,-3 5-1 16,-8 7 1-16,-10 6-1 15,-14 9 0-15,-11 7 1 16,-8 5-1-16,-9 3 0 16,-5-1-1-16,2-3 1 15,7-5 0-15,10-8-1 0,15-11 1 16,18-11-1-16,16-13 1 15,15-10-3-15,21 5-13 16,-2-19-24-16,15 5-1 16,-8-8 0-16,3 8-1 15</inkml:trace>
  <inkml:trace contextRef="#ctx0" brushRef="#br5" timeOffset="1.93137E6">1398 14162 49 0,'2'-11'38'16,"-2"11"-2"-16,7-15 0 15,-7 15-31-15,0 0 1 16,16 0-2-16,-11 13-1 16,3 12 0-16,0 10-1 0,3 11 0 15,-3 8 0-15,3 10 0 16,-1 2-1-16,0-1 1 15,2-2-1-15,3-8 0 16,1-15 0-16,7-11-1 16,4-21 1-16,6-16 0 15,3-23 0-15,2-12-1 16,-2-12 1-16,0-10-1 15,-4-4-1-15,-9-3-2 16,-1 5-3-16,-17-6-18 16,9 25-14-16,-10 0 0 15,5 17-2-15,-3 5 1 16</inkml:trace>
  <inkml:trace contextRef="#ctx0" brushRef="#br5" timeOffset="1.93159E6">2268 14208 58 0,'26'6'36'0,"0"-18"-1"15,8-2-3-15,4 5-46 16,0-7-19-16,4 3-3 16,-8 3 1-16,-3 8-1 15</inkml:trace>
  <inkml:trace contextRef="#ctx0" brushRef="#br5" timeOffset="1.93175E6">2212 14501 71 0,'-19'36'40'16,"9"-19"-1"-16,22-7 0 15,9-18-37-15,22-14-5 16,20 2-33-16,-1-14-2 16,9 2-1-16,0-6-1 15</inkml:trace>
  <inkml:trace contextRef="#ctx0" brushRef="#br5" timeOffset="1.93316E6">3446 14073 27 0,'-8'-14'37'16,"-13"-2"1"-16,-3 9-1 15,-13-6-15-15,-2 17-15 16,-8 2 0-16,7 10-4 16,-6 1 0-16,6 5-3 15,6 3 1-15,10 2-1 16,10-2 1-16,14-1-2 15,14-6 2-15,13-6-1 16,16-3 0-16,14-5 0 16,4-2 0-16,9 1 0 15,-2 4 0-15,-3 5-1 16,-9 8 1-16,-14 8-1 0,-16 11 0 15,-17 5 1-15,-17 6 0 16,-13 1 0-16,-10-4 1 16,-6-5 0-16,-7-11 0 15,1-10 0-15,4-18 0 16,9-14 0-16,11-22 0 15,15-14-2-15,14-14 0 16,10-12-3-16,18 5-9 16,-2-12-24-16,10 9 1 15,-5 3-2-15,2 16 1 16</inkml:trace>
  <inkml:trace contextRef="#ctx0" brushRef="#br5" timeOffset="1.93356E6">3937 14048 71 0,'13'-5'41'15,"-13"5"-2"-15,-9 17 3 16,-2-1-40-16,1 11-2 16,-2 6 1-16,4 10-1 15,-1 9 1-15,5 6-2 16,5 2 2-16,3 1-1 15,5-5 1-15,6-6 1 0,4-10-1 16,3-11 1-16,2-17 0 16,4-17 0-16,3-19-1 15,2-13 1-15,-1-15-1 16,-1-9 0-16,1-5 0 15,-6-4-1-15,-1 2 1 16,-3 3-3-16,-2 17-4 16,-11-4-22-16,8 24-11 15,-8 5-2-15,4 17-3 16</inkml:trace>
  <inkml:trace contextRef="#ctx0" brushRef="#br5" timeOffset="1.93377E6">4565 14578 90 0,'-19'21'45'15,"-10"-17"-2"-15,10 0-3 16,19-4-45-16,-23-29-19 15,23 19-19-15,-7-8 0 16,14 7-1-16,-2-6-1 16</inkml:trace>
  <inkml:trace contextRef="#ctx0" brushRef="#br5" timeOffset="1.9429E6">7842 11990 41 0,'11'-19'35'16,"-11"19"1"-16,4-14-1 16,-4 14-25-16,0 0-3 15,0 0 1-15,0 0-2 16,0 0-2-16,2 13-1 15,2 10 0-15,-2 14-1 16,3 13 0-16,-2 14 0 16,2 12 0-16,-2 7-1 15,2 6-1-15,2-7 1 16,2-7 0-16,2-17 1 0,5-15-1 15,6-22 1-15,6-26 0 16,5-25 0-16,6-16 1 16,0-19 0-16,4-9 0 15,-5-13-2-15,0-2 0 16,-5 0-2-16,-5 6-1 15,-3 13-4-15,-11-1-15 16,7 28-19-16,-11 4 0 16,8 21-3-16,-8 8 3 15</inkml:trace>
  <inkml:trace contextRef="#ctx0" brushRef="#br5" timeOffset="1.94817E6">1880 12713 75 0,'0'0'39'16,"-4"26"-1"-16,-4-15 0 16,12 8-33-16,-11-4-5 15,7-15-10-15,-3 26-26 16,3-26 0-16,11 21-3 15,-11-21 0-15</inkml:trace>
  <inkml:trace contextRef="#ctx0" brushRef="#br5" timeOffset="1.9491E6">8125 12677 66 0,'21'-10'40'0,"-9"-2"-2"16,8 2 1-16,-3-1-36 15,5 2-1-15,0-3-1 16,2 5 0-16,-5 4 0 15,-1 4-1-15,-8 4 1 16,-4 5 0-16,-7 4-1 16,-9 5 1-16,-2 4 0 15,-7 4 0-15,-3 2 0 16,-3 0 0-16,-1-3 0 15,5-1-1-15,3-3 1 16,7-4-1-16,8-7 0 16,3-11-1-16,22 4-2 0,-1-19-5 15,24 2-30-15,-8-8 0 16,13 3-2-16,-3-6 1 15</inkml:trace>
  <inkml:trace contextRef="#ctx0" brushRef="#br5" timeOffset="1.94963E6">8797 12859 24 0,'0'0'33'16,"0"0"2"-16,0 0 0 15,0 0-20-15,0 0-4 16,-12 6-3-16,-2-17-1 15,14 11 0-15,-23-9-2 16,8 1-2-16,-6-8 1 16,0 1-2-16,-2-6 0 15,-1-3 0-15,3-4-2 16,0-4 1-16,5-4-1 15,4-1 1-15,6 0 0 16,4 0 0-16,7 3-1 16,4 3 1-16,4 3-1 15,4 5 2-15,-2 7-2 16,0 6 0-16,-1 6 1 0,-2 6-1 15,-12-2 1-15,14 28 0 16,-14-2-1-16,-5 8-1 16,-7 7 2-16,-3 9-2 15,-3 2 1-15,-5 3-1 16,-2 1 1-16,4-7-1 15,5-2 2-15,3-7-1 16,10-12 0-16,8-10-1 16,13-8-4-16,-3-19-33 15,22-4 0-15,2-12-1 16,7-5-1-16</inkml:trace>
  <inkml:trace contextRef="#ctx0" brushRef="#br5" timeOffset="1.9501E6">8877 12575 75 0,'0'0'38'0,"-14"0"1"15,14 0 2-15,17-13-37 16,4 1-2-16,2-2 0 16,4 2 1-16,2 2-1 15,-2 4 1-15,-2 3-3 16,-2 4 1-16,-7 2-1 0,-4 7 1 15,-6 0-1-15,-4 3-1 16,-9 2 2-16,-2 1-2 16,-6 2 2-16,-3-2-2 15,2 2 1-15,-3-6-1 16,7-2 1-16,12-10 0 15,-8 12 0-15,18-11 0 16,5-2 0-16,7-1 0 16,4 2 0-16,-1 2 1 15,-2 6 0-15,-5 7 0 16,-9 5 0-16,-10 8 1 15,-10 5-1-15,-4 0 0 16,-6-1-1-16,-2-5 0 16,6-2-3-16,1-22-5 15,16-3-32-15,10-24 0 0,13-11-1 16,5-16-1-16</inkml:trace>
  <inkml:trace contextRef="#ctx0" brushRef="#br5" timeOffset="1.95032E6">9560 12200 90 0,'-9'16'40'15,"9"2"2"-15,0-18-2 16,0 0-39-16,34-9-1 15,-2-5-2-15,13 3-5 16,-13-8-31-16,16 4-1 0,-9-4-1 16,-2 11-1-16</inkml:trace>
  <inkml:trace contextRef="#ctx0" brushRef="#br5" timeOffset="1.95046E6">9602 12408 97 0,'-33'30'41'0,"17"1"2"16,6-17-4-16,10-14-39 15,20 10-8-15,9-24-32 16,27 5-1-16,2-13 0 16,24-1-1-16</inkml:trace>
  <inkml:trace contextRef="#ctx0" brushRef="#br5" timeOffset="1.95092E6">10636 11921 62 0,'0'0'38'15,"0"0"-1"-15,0 0 1 16,0 0-33-16,0 0 1 16,0 0-1-16,11 30-1 15,-10-1 0-15,2 10 0 16,-7 9-2-16,-2 8 1 15,1 2-2-15,-3 3 1 16,0-2-3-16,-2-7-1 0,10 1-8 16,-4-22-29-1,16-6-1-15,0-18-1 0,10-10 1 16</inkml:trace>
  <inkml:trace contextRef="#ctx0" brushRef="#br5" timeOffset="1.95112E6">10549 11905 91 0,'-11'0'41'16,"11"0"0"-16,18 8 0 15,16-7-40-15,8-4-1 16,7 2-1-16,8 1 0 15,2 0-4-15,7 11-28 0,-11-5-7 16,-6 10 0-16,-15 3-2 16</inkml:trace>
  <inkml:trace contextRef="#ctx0" brushRef="#br5" timeOffset="1.95132E6">10537 12454 92 0,'0'0'43'15,"0"0"-1"-15,24-3-1 16,7-17-39-16,24-2-4 16,13-1-3-16,-1-7-34 15,17 8-2-15,-5-9 0 0,9 10-1 16</inkml:trace>
  <inkml:trace contextRef="#ctx0" brushRef="#br5" timeOffset="1.95174E6">11751 12102 58 0,'0'0'36'0,"-5"14"0"16,-21 7-2-16,-6 19-28 15,-11-1-6-15,-3 6-2 16,3 4-2-16,-8-9-4 0,22 9-18 15,-3-19-8-15,14-8-1 16,18-22 0-16</inkml:trace>
  <inkml:trace contextRef="#ctx0" brushRef="#br5" timeOffset="1.9519E6">11517 12223 83 0,'0'0'41'0,"-3"-11"-1"16,3 22 1-16,0-11-37 15,5 25-1-15,10-9-2 16,8-5-3-16,15 4-3 15,1-15-29-15,23 5-6 16,3-13 0-16,16 1-1 16</inkml:trace>
  <inkml:trace contextRef="#ctx0" brushRef="#br5" timeOffset="1.95248E6">12365 11974 70 0,'-26'5'39'16,"-5"1"0"-16,2 10 1 15,-5 7-34-15,8 8-2 16,-1 6 0-16,6 9-1 16,1 8 0-16,8 3 0 15,1-1-1-15,7 4 0 16,0-7-1-16,4-4 0 15,0-11-1-15,4-11 0 0,-1-10-1 16,-3-17 1-16,16-10 0 16,-9-15-1-16,6-11 1 15,1-11-1-15,1-13 1 16,1-9 0-16,4-4-1 15,0-6-1-15,0 4 2 16,4 3-1-16,0 10 1 16,-1 12 2-16,3 9-2 15,1 18 3-15,1 10-3 16,-1 15 1-16,-1 11 0 15,-2 4-1-15,0 8 1 16,-1 3-3-16,-8 5 2 16,-3 1-2-16,-8 1 2 15,-8 3 1-15,-14-2-1 0,-4 2 1 16,-10-4-1-16,-4-1 2 15,-5-7-1-15,4-3 0 16,3-4 1-16,6-6-1 16,13-2 1-16,15-11 0 15,1 15-1-15,22-7 1 16,5 1-1-16,5 4 0 15,6 2 0-15,4 0-1 16,3 3-3-16,-8-4-4 16,14 10-28-16,-22-11-6 15,3 5-3-15,-14-8 1 16</inkml:trace>
  <inkml:trace contextRef="#ctx0" brushRef="#br5" timeOffset="1.95324E6">8044 13631 51 0,'-5'-26'38'15,"5"9"0"-15,-9-4 0 16,10 10-27-16,-7-6-5 16,6 17-2-16,-1-16 0 15,1 16-1-15,9 16-1 16,-5 8 0-16,4 11 1 15,-2 12-1-15,2 9 0 16,-1 12 0-16,2 1-1 16,-1 1 0-16,-1-5-1 15,3-5 0-15,0-11 0 16,1-11 1-16,3-13-1 15,1-19 1-15,1-15 1 0,4-14 0 16,0-16 0-16,1-10-1 16,-4-12 1-16,0-8-1 15,3-7-1-15,-3-1-3 16,1 11-2-16,-7-7-13 15,13 26-23-15,-9 3 0 16,8 20-2-16,-5 6 1 16</inkml:trace>
  <inkml:trace contextRef="#ctx0" brushRef="#br5" timeOffset="1.95414E6">9813 13503 73 0,'-17'2'41'0,"17"-2"-2"15,0 0 2-15,3-13-38 16,17 0-2-16,11-4-1 16,10 0-1-16,2-4-2 15,9 8-6-15,-9-4-30 16,6 9 0-16,-14 3-1 15,-8 11 1-15</inkml:trace>
  <inkml:trace contextRef="#ctx0" brushRef="#br5" timeOffset="1.95429E6">9874 13784 76 0,'-12'17'40'16,"20"-7"0"-16,11-18-1 16,13-7-40-16,21-6-5 15,0-13-32-15,17 2 0 16,-2-7-2-16,2 5 1 15</inkml:trace>
  <inkml:trace contextRef="#ctx0" brushRef="#br5" timeOffset="1.95491E6">10650 13362 33 0,'-15'6'37'16,"-1"9"1"-16,-5 3 1 15,1 19-16-15,-3-9-14 16,10 17-1-16,-2-2-3 16,12 12 0-16,0-5-1 15,10 1-1-15,6-7-1 16,11-5-1-16,4-14 1 15,8-11-1-15,1-14 1 0,2-14-1 16,0-16 0-16,-4-9 0 16,-2-14 1-16,-8-4-2 15,-7-1 1-15,-7-2-1 16,-11 5 0-16,-9 9-1 15,-4 13 0-15,-12 11-1 16,-3 17 0-16,-4 10-1 16,4 13-1-16,-1 2-5 15,22 12-31-15,0-6 0 16,18 3-1-16,10-12 1 15</inkml:trace>
  <inkml:trace contextRef="#ctx0" brushRef="#br5" timeOffset="1.95508E6">11236 13594 92 0,'-44'19'40'15,"8"-6"-4"-15,8-15-13 16,11-13-64-16,21-3 0 15,8-11-1-15,17-1 0 16</inkml:trace>
  <inkml:trace contextRef="#ctx0" brushRef="#br5" timeOffset="1.95556E6">11373 13371 76 0,'-24'9'41'15,"2"-10"-1"-15,22 1 0 16,9-14-38-16,19 2 1 16,4-4-1-16,10 5 1 15,-1-2-1-15,3 8 0 16,-3 2-1-16,-9 6 0 15,-5 6-1-15,-12 1 0 16,-6 4 1-16,-9 3-1 16,-5 4 0-16,-12 1 0 15,-3 0 0-15,-4 2 0 0,0-1 1 16,2-3-1-16,2-3 0 15,8-3 0-15,12-14 0 16,-3 13 1-16,17-13-1 16,7-2 0-16,6-1 0 15,1 3 0-15,0 3 1 16,-1 5 0-16,-7 6 0 15,-7 13 0-15,-12 4 0 16,-9 8 0-16,-10 2 0 16,-4 3 0-16,-1-3 0 15,-2-7-1-15,5-4-1 16,5-16-2-16,15-14-5 15,-8-14-28-15,30-9-7 16,3-16 1-16,16-4-2 16</inkml:trace>
  <inkml:trace contextRef="#ctx0" brushRef="#br5" timeOffset="1.95603E6">11871 13317 79 0,'-9'12'41'15,"-3"-6"0"-15,12-6 0 16,0 0-36-16,24 7-1 16,-3-13-1-16,7 3 0 15,3-4-1-15,5 3 1 16,-4-1-2-16,-1 1 0 15,-2 6 0-15,-8 3 0 0,-9 7-1 16,-6-1 0-16,-8 10 1 16,-4 1-2-16,-5 3 1 15,-6 2 0-15,-1-1 0 16,-1 3 0-16,4-5 0 15,2-1 0-15,5-3 0 16,5-4 0-16,5-1 0 16,-2-15 0-16,20 17 0 15,-4-12 0-15,1 0-1 16,2 0 1-16,-2 2 0 15,1 5 0-15,-5 2 0 16,-4 6 0-16,-6 6 0 16,-6 1 0-16,-3 3 0 15,-7-1-1-15,2 0-1 0,-6-11-3 16,8 6-11-16,-9-29-23 15,15-7-3-15,2-20-2 16,12-9 2-16</inkml:trace>
  <inkml:trace contextRef="#ctx0" brushRef="#br5" timeOffset="1.95617E6">12022 12882 98 0,'-27'-1'42'15,"-2"5"-1"-15,7-4-26 16,9 6-56-16,13-6-2 15,14-1-1-15,1-4 0 16</inkml:trace>
  <inkml:trace contextRef="#ctx0" brushRef="#br5" timeOffset="1.95789E6">12718 13319 66 0,'0'0'39'0,"-1"11"-1"16,-18 12 1-16,-8 18-35 15,-4 6-3-15,-7 11 1 16,-5 4-1-16,0 0 0 16,0-1-1-16,2-9-2 15,11-6-4-15,-3-24-11 0,20-1-20 16,13-21-1-16,3-18-1 15,9-15 1-15</inkml:trace>
  <inkml:trace contextRef="#ctx0" brushRef="#br5" timeOffset="1.95804E6">12517 13492 64 0,'10'-35'41'16,"-2"20"0"-16,-8 15 1 15,0 0-30-15,-18 22-4 16,18 6-3-16,10 2-2 16,7-1-1-16,15-1-3 15,14-9-2-15,28-1-36 16,-4-19-2-16,14 1-1 15,-4-12-1-15</inkml:trace>
  <inkml:trace contextRef="#ctx0" brushRef="#br5" timeOffset="1.9588E6">13194 13221 43 0,'0'0'36'0,"0"0"3"15,0 0-2-15,0 0-24 16,0 0-4-16,0 0-2 16,6 17-1-16,-9 0-2 15,3 11-1-15,-1 4 0 16,0 8-2-16,0 3 1 15,-1 4-1-15,-1 1-3 16,0-8-2-16,5 12-9 16,-3-16-27-16,4 4 1 15,-3-14-1-15,9-1 1 16</inkml:trace>
  <inkml:trace contextRef="#ctx0" brushRef="#br5" timeOffset="1.95916E6">13438 13194 78 0,'0'0'41'16,"-2"11"-2"-16,17-8 1 15,12-7-37-15,9 0 0 16,3-3-1-16,7 6 1 16,-2 0-1-16,-2 5-1 15,-7 7 0-15,-11 13 0 16,-17 5-1-16,-16 10 1 15,-13 7 0-15,-14 10-1 0,-3-1 1 16,-4 1 0-16,4-6 0 16,8-7 0-16,15-11 0 15,19-11 0-15,23-14 0 16,21-15-1-16,16-10-1 15,12-11-4-15,19 9-23 16,-9-17-14-16,4 11 1 16,-16-1-2-16</inkml:trace>
  <inkml:trace contextRef="#ctx0" brushRef="#br5" timeOffset="1.96001E6">8059 14677 44 0,'4'-19'39'0,"4"6"1"16,-5-1-2-16,-3 14-24 15,0 0-10-15,13 14 0 16,-11 11-1-16,5 13-2 16,0 9 1-16,0 10-1 15,2 3 1-15,5 4-2 16,-1-8 1-16,7-3 0 0,2-15 1 15,4-7 0-15,-1-20 0 16,11-19-1-16,3-15 2 16,0-14-2-16,3-13 1 15,-5-5 1-15,0-8-3 16,-7-2-1-16,0 6-5 15,-20-2-34-15,14 17-1 16,-14 1-1-16,6 18 0 16</inkml:trace>
  <inkml:trace contextRef="#ctx0" brushRef="#br5" timeOffset="1.96037E6">10063 14840 69 0,'7'-12'41'0,"7"-6"-1"15,15 2 1-15,6-4-39 16,7 1-2-16,10 4-4 16,-4-10-17-16,6 17-17 15,-7 1-1-15,-8 12-3 16,-15 1 1-16</inkml:trace>
  <inkml:trace contextRef="#ctx0" brushRef="#br5" timeOffset="1.96052E6">10055 15067 73 0,'10'8'42'0,"16"-17"-2"16,20-11-3-16,22 1-49 0,8-17-28 15,20-1 0-15,6-7-2 16,10 4 2-16</inkml:trace>
  <inkml:trace contextRef="#ctx0" brushRef="#br5" timeOffset="1.96091E6">11189 14549 66 0,'30'-41'41'16,"1"8"-1"-16,-12 7 1 15,-3 12-37-15,-16 14-2 16,-18 19-1-16,-10 13 1 15,-7 16 0-15,-12 10 0 16,2 7-1-16,0 3 1 16,9-2-1-16,14-8 1 15,18-7 0-15,22-19-1 16,25-15 0-16,28-19 0 15,18-12-1-15,19-12 0 16,7-11-1-16,9-2-3 16,-4-16-11-16,-2 16-26 0,-27-1-1 15,-11 8-1 1,-26-3 1-16</inkml:trace>
  <inkml:trace contextRef="#ctx0" brushRef="#br5" timeOffset="1.96111E6">11666 14489 83 0,'-32'27'45'16,"-1"0"-1"-16,13 15 0 16,-4 1-42-16,11 4-2 15,8 3 1-15,6 3-2 16,3 2-1-16,9-3-3 15,10 4-7-15,-5-20-30 0,22 4-1 16,0-18-1 0,12 0 0-16</inkml:trace>
  <inkml:trace contextRef="#ctx0" brushRef="#br5" timeOffset="1.96152E6">12302 14579 66 0,'-13'5'41'0,"-1"-1"-1"0,10 11 1 16,3 4-37-16,-2 10-1 16,2 10-2-16,1 9 0 15,-1 9 0-15,2 4 0 16,4-1 0-16,-1-2-1 15,8-9 2-15,2-13-1 16,8-15 1-16,6-17-1 16,6-20 0-16,3-17 1 15,3-15-1-15,2-9 1 16,-5-12-1-16,0-4 0 15,-5-3-2-15,-8 1-1 16,-2 15-3-16,-9-1-7 16,7 26-30-16,-18 8 1 0,-2 27-2 15,12 0 1-15</inkml:trace>
  <inkml:trace contextRef="#ctx0" brushRef="#br5" timeOffset="1.96188E6">12990 14804 68 0,'-28'5'43'16,"-1"9"-3"-16,-10-6 3 15,0 7-39-15,3 1-1 16,4 7 0-16,8-1-1 15,12 4 0-15,8-2-1 16,13 1 0-16,12-7 0 0,11-3 0 16,10-7 0-16,4-4-1 15,-2-8 1-15,-1-5-1 16,-5-6 1-16,-7-3-1 15,-12-3 0-15,-7-3 0 16,-12-2-1-16,-7 0 0 16,-5-2 0-16,-2-1 0 15,3 5-2-15,-2-1-1 16,8 10-5-16,-7-12-24 15,12 27-7-15,16-22-1 16,6 16 1-16</inkml:trace>
  <inkml:trace contextRef="#ctx0" brushRef="#br5" timeOffset="1.9621E6">13543 14424 75 0,'0'0'43'0,"-18"20"-2"16,1 11 1-16,-12 10-36 15,6 11-3-15,-4 5-2 16,4 7-2-16,3 2 0 16,6-8-2-16,9 0-3 15,5-23-13-15,18-1-23 16,1-22-1-16,20-12 1 15,4-21 1-15</inkml:trace>
  <inkml:trace contextRef="#ctx0" brushRef="#br5" timeOffset="1.96228E6">14009 14259 83 0,'0'0'43'16,"-11"7"-2"-16,-3 32 0 16,-8 12-38-16,0 11-1 15,-1 13-2-15,-2 2-3 16,5 10-3-16,-5-15-8 15,13 12-28-15,-9-16 0 16,10-3-1-16,-1-19 0 16</inkml:trace>
  <inkml:trace contextRef="#ctx0" brushRef="#br5" timeOffset="1.96278E6">13763 14685 85 0,'-6'-19'43'16,"6"19"2"-16,15-18-4 15,4 12-40-15,14-5-1 16,6 2-1-16,10 1-1 16,3 0 1-16,6-1-2 15,-1-1 1-15,-5 6 0 16,-8-2 0-16,-8 5 1 15,-7 2 2-15,-14 1 0 16,-15-2 0-16,0 0 1 16,-1 16 1-16,-14-9-1 0,1 1 0 15,-5-1 0-15,1 4-1 16,3-2 1-16,1 2-1 15,5 1-1-15,4 2 1 16,4-2-1-16,4 2 1 16,4-2-1-16,7-4 1 15,6-2-1-15,4-4 1 16,4-2-1-16,4-1 0 15,2 0 0-15,-3 1 1 16,-1 4-1-16,-8 8 1 16,-10 5-1-16,-9 10-1 15,-12 4 1-15,-9 6-1 16,-11 2 1-16,-1 2-1 15,-3-5 0-15,3-5-2 16,8-8-1-16,6-17-7 0,26 5-12 16,-6-29-17-16,29 1-3 15,2-18 0-15,18 6 0 16</inkml:trace>
  <inkml:trace contextRef="#ctx0" brushRef="#br5" timeOffset="1.96297E6">14633 14840 92 0,'-18'15'45'16,"11"7"0"-16,-11-15-2 15,18-7-42-15,0 0-5 16,28-5-9-16,14-2-4 16,0-24-13-16,29 6-14 15,6-12-3-15</inkml:trace>
  <inkml:trace contextRef="#ctx0" brushRef="#br6" timeOffset="1.98067E6">15624 14095 45 0,'8'-22'34'0,"-3"0"1"16,-5 22-13-16,9-25-14 15,-9 25 0-15,0 0-2 16,0 0-2-16,0 22 0 15,-3 2-2-15,-3 4 0 0,1 11-1 16,0 6 0-16,1 9-1 16,2 6 0-16,3 4 1 15,-1 6 0-15,5 0 0 16,-1 0-1-16,0-4-1 15,-2-11 1-15,3-5-1 16,-1-13 1-16,-1-11-1 16,-1-12 1-16,-2-14 0 15,6-17 1-15,-2-11 2 16,1-16-2-16,2-10 2 15,1-14-2-15,1-9 1 16,-1-7-1-16,4-4 1 16,-4-1-1-16,6 3-1 15,0 3 1-15,-1 8 0 16,2 9-1-16,6 7 1 0,2 13-1 15,5 10 1-15,2 12-1 16,0 10 1-16,2 10-1 16,-1 10 0-16,1 10 1 15,-4 6-1-15,-8 10 1 16,-2 7 0-16,-9 6-1 15,-9 5 1-15,-12 0-1 16,-8 5 0-16,-15-3 0 16,-8-3 0-16,-7-5-1 15,-2-8 0-15,-1-10-1 16,-1-11-2-16,17 2-23 15,0-22-9-15,22-1-2 16,6-14-1-16</inkml:trace>
  <inkml:trace contextRef="#ctx0" brushRef="#br6" timeOffset="1.98306E6">16105 14733 47 0,'0'0'35'0,"12"11"2"16,-10 5-3-16,-11 7-31 16,4 13-4-16,-2 9 1 15,-2 12-1-15,-3 3 0 16,2 0-4-16,10 1-27 15,0-21-5-15,14-12 3 16,8-25-1-16</inkml:trace>
  <inkml:trace contextRef="#ctx0" brushRef="#br6" timeOffset="1.98333E6">16655 14449 62 0,'8'-12'38'0,"10"9"-1"15,-2-7 0-15,12-2-37 16,3 6-2-16,4-9-6 16,17 12-19-16,-10-10-8 15,5 10-1-15,-8-7 0 0</inkml:trace>
  <inkml:trace contextRef="#ctx0" brushRef="#br6" timeOffset="1.9835E6">16834 14592 65 0,'-44'23'38'15,"16"2"-1"-15,9-15 0 16,19-10-33-16,22 2-4 16,13-18-5-16,28 1-30 15,-1-8-2-15,20 2 0 16,3-7-1-16</inkml:trace>
  <inkml:trace contextRef="#ctx0" brushRef="#br6" timeOffset="1.9841E6">17590 14140 41 0,'0'0'34'0,"7"-22"2"16,-7 22-2-16,2-17-26 15,-2 17-2-15,0 0-1 16,12 15 1-16,-12 1-2 15,5 13-1-15,-1 9 0 16,7 10 0-16,-2 10-1 16,7 9 0-16,-1 0-1 15,4 1 1-15,0-4-1 0,1-6 0 16,2-16 0-16,1-10 0 15,3-21 0-15,3-15 0 16,-1-20 1-16,5-14-1 16,1-13 0-16,0-8 0 15,0-7 0-15,-4-4-1 16,-3 2 0-16,-8 2-1 15,0 12-3-15,-13-1-8 16,9 23-26-16,-16 5 0 16,4 16-1-16,-3 11 0 15</inkml:trace>
  <inkml:trace contextRef="#ctx0" brushRef="#br6" timeOffset="1.98438E6">18443 14542 86 0,'-19'-2'41'16,"19"2"0"-16,-20-7-2 15,5 1-41-15,15 6-7 0,-10-8-31 16,10 8 1-16,0 0-2 15,13-4 1-15</inkml:trace>
  <inkml:trace contextRef="#ctx0" brushRef="#br6" timeOffset="1.98487E6">18965 14078 71 0,'8'-17'38'15,"-8"17"0"-15,3-10-11 16,-3 10-22-16,-5 20 0 0,3 4-1 15,-7 7-1-15,1 13 0 16,-2 9-1-16,1 5-1 16,-2 4-1-16,3 0 1 15,2-2-2-15,5-10-1 16,7-4-4-16,-5-24-9 15,17 0-23-15,-8-21 1 16,10-5-2-16,-6-19 1 16</inkml:trace>
  <inkml:trace contextRef="#ctx0" brushRef="#br6" timeOffset="1.98508E6">18860 14045 71 0,'-30'-23'39'0,"15"18"0"0,1-4 0 16,14 9-32-16,14 4-3 15,12-1-2-15,15-3 0 16,4 5-1-16,12-3-1 16,1 4-1-16,1 3-3 15,-10-1-7-15,6 14-26 16,-23-7-1-16,-5 15-2 15,-15-3 2-15</inkml:trace>
  <inkml:trace contextRef="#ctx0" brushRef="#br6" timeOffset="1.98525E6">18818 14572 71 0,'-54'33'40'0,"18"1"-1"16,15-18 0-16,23-3-31 16,28-15-3-16,22-6-2 15,19-12-1-15,12-4-3 16,10-2-3-16,-8-9-31 15,8 14-4-15,-18-4-1 16,-7 14-2-16</inkml:trace>
  <inkml:trace contextRef="#ctx0" brushRef="#br6" timeOffset="1.98955E6">15796 15785 40 0,'1'-19'34'0,"-2"-5"2"16,5 12-16-16,-7-17-11 15,10 7-3-15,-4-3 0 16,7 10-1-16,-7 0 0 16,-3 15-1-16,0 0-2 15,0 16 2-15,-8 12-2 16,-1 13 1-16,-6 11-2 15,2 13 1-15,0 6-2 16,2 10 2-16,1-3-2 16,7-3 1-16,2-8 0 15,4-9-2-15,3-12 2 16,2-16-2-16,0-14 2 0,4-20 0 15,-3-20-1-15,0-11 1 16,-1-14-1-16,-1-9 2 16,-2-14-2-16,1-9 0 15,0-6 1-15,0-6-2 16,0 5 1-16,4 2 1 15,3 8-1-15,2 6 1 16,5 12-1-16,6 13 1 16,3 15-1-16,2 15 1 15,1 14 0-15,0 10-1 16,-1 9 0-16,-6 11 1 15,0 3 0-15,-8 6-2 16,-9 2 2-16,-11 1-1 16,-9-1 0-16,-9-4 0 0,-10-5 0 15,-5-4-2-15,-4-9 1 16,1-8-2-16,12 1-9 15,2-22-27-15,26 3-1 16,5-13-1-16,24 4 0 16</inkml:trace>
  <inkml:trace contextRef="#ctx0" brushRef="#br6" timeOffset="1.98994E6">16940 15850 59 0,'0'0'41'0,"15"-8"-2"15,4-12 0-15,18 2-38 0,6-4-1 16,7-2-1-16,10 5-2 15,-5-5-8-15,7 18-26 16,-14-1 0-16,-4 19-2 16,-18-4 1-16</inkml:trace>
  <inkml:trace contextRef="#ctx0" brushRef="#br6" timeOffset="1.9901E6">16970 16099 60 0,'0'0'39'16,"0"0"-1"-16,40-11-2 15,12-11-38-15,30-5-33 0,3-10-2 16,14 6-1-16,-3-5 0 16</inkml:trace>
  <inkml:trace contextRef="#ctx0" brushRef="#br6" timeOffset="1.99323E6">18320 15555 15 0,'-19'-14'31'0,"-3"5"1"0,-10 4 0 15,-10 3-28-15,-2 11 2 16,-10-1 2-16,3 12-1 16,-4-5 0-16,10 9-2 15,6-7-2-15,14 4 1 16,14-4-2-16,18-1 0 15,15-2-1-15,18-1 1 16,11 0-1-16,11 2 0 16,4 0 0-16,1 4 0 15,-5 2 0-15,-9 4 0 16,-12 5 0-16,-15 4 1 15,-16 0-1-15,-12 4 1 16,-18-3-1-16,-8-3 1 16,-8-7 0-16,-3-8-1 0,-1-15 1 15,5-15-1-15,8-14-1 16,11-14 0-16,14-13 0 15,11-7-2-15,15 1-3 16,1-11-28-16,15 14-4 16,-3-2-2-16,11 17 1 15</inkml:trace>
  <inkml:trace contextRef="#ctx0" brushRef="#br6" timeOffset="1.99382E6">18598 15472 38 0,'0'0'37'0,"10"-23"-1"16,-10 23 0-16,0 0-29 16,14-3-2-16,-10 15 0 15,1 14-2-15,0 7 1 16,0 12-2-16,-4 4 0 15,6 8 0-15,-3-2 0 16,5-1-1-16,1-8 0 16,4-6 0-16,2-14 0 15,6-10 0-15,0-14 0 16,6-13 0-16,2-14 1 15,1-11-2-15,1-9 1 0,-1-8 0 16,-2-3-2-16,-2-6 1 16,-3 5-4-16,-7-1-2 15,5 22-30-15,-16-2-1 16,4 21-2-16,-7 2 0 15</inkml:trace>
  <inkml:trace contextRef="#ctx0" brushRef="#br6" timeOffset="1.99405E6">19472 15556 51 0,'14'6'39'16,"-14"-6"0"-16,-7 22-2 0,-10-3-26 15,0 9-9-15,-9 4-1 16,-4 10 1-16,-4 2-2 16,-5 4 1-16,1-1-2 15,4-6 0-15,9-2-5 16,-5-25-22-16,22 2-9 15,8-16-1-15,-4-11 1 16</inkml:trace>
  <inkml:trace contextRef="#ctx0" brushRef="#br6" timeOffset="1.99421E6">19245 15744 69 0,'-9'-17'41'15,"9"17"0"-15,-15 11-1 16,15 9-31-16,0-1-4 16,8 2-2-16,8-2-1 0,13-7-1 15,13-6-3-15,10-13-3 16,24 6-33-16,-8-17-3 15,13 4-2-15,-6-9 1 16</inkml:trace>
  <inkml:trace contextRef="#ctx0" brushRef="#br6" timeOffset="1.99834E6">20090 15461 23 0,'0'-16'33'0,"-2"4"0"16,2 12 0-16,-26-8-25 15,13 17-2-15,-12 0 1 16,4 15-2-16,-6-1 1 16,3 11-3-16,1-1 2 15,4 6-2-15,5-1 2 16,10 2-3-16,7-5 0 15,10-1-2-15,4-10 1 16,11-3-1-16,2-13 1 16,6-9 0-16,2-11 0 0,0-9 0 15,-6-7 0-15,-2-8-1 16,-9-5 0-16,-9 1 2 15,-11 1-2-15,-8 3 0 16,-8 6 0-16,-7 2 0 16,-3 11-2-16,0 0 0 15,7 13-4-15,-1-9-18 16,19 13-12-16,0 0-2 15,11 12 1-15</inkml:trace>
  <inkml:trace contextRef="#ctx0" brushRef="#br6" timeOffset="1.99851E6">20477 15659 67 0,'0'0'41'16,"-4"20"-2"-16,-6-22 0 15,-3 0-38-15,13 2-2 16,-13-24-6-16,23 11-31 15,-8-9 1-15,12 7-3 16,1-10 1-16</inkml:trace>
  <inkml:trace contextRef="#ctx0" brushRef="#br6" timeOffset="1.99887E6">20931 15368 60 0,'-11'1'40'0,"-12"-8"-2"0,6 12 1 15,-12-9-34-15,5 15-2 16,-5 5 0-16,1 10 0 16,0 10 0-16,3 9-2 15,0 6 2-15,8 4-2 16,4-2 1-16,11 0-2 15,9-5 1-15,7-11-2 16,3-9 1-16,4-8 1 16,4-13-2-16,0-7 1 15,-2-8 0-15,-7-8 0 16,-2-7-1-16,-6-2 1 15,-3-3-1-15,-6 1 0 16,-3 0-1-16,-2 0 0 16,2 10-3-16,-6-4-3 0,10 21-30 15,2-21 0-15,-2 21-2 16,10-10 1-16</inkml:trace>
  <inkml:trace contextRef="#ctx0" brushRef="#br6" timeOffset="1.99922E6">21336 15386 69 0,'-18'5'41'0,"-10"3"-2"15,-1 16 2-15,-11 3-36 16,-6 9-3-16,0 5 1 15,3 10-1-15,5 0 0 0,7 2-2 16,13-4 2-16,14-3-3 16,14-8 1-16,13-6 1 15,10-14-1-15,6-8 0 16,2-6 0-16,-1-6 0 15,-4-9 0-15,-8-4 0 16,-12-1 0-16,-10-2 0 16,-11 1 0-16,-9-1 0 15,-5 2-1-15,-6-3-1 16,3 8-1-16,3-4-2 15,19 15-13-15,-22-17-22 16,22 17 0-16,17-22-1 16,4 12 1-16</inkml:trace>
  <inkml:trace contextRef="#ctx0" brushRef="#br6" timeOffset="1.99955E6">21214 15085 75 0,'-15'4'43'16,"-7"-12"-2"-16,22 8-1 15,0 0-41-15,-14-23-6 16,14 23-33-16,0 0 0 16,12-5-1-16,-12 5-1 15</inkml:trace>
  <inkml:trace contextRef="#ctx0" brushRef="#br6" timeOffset="2.0007E6">15975 17050 33 0,'-4'-12'35'16,"4"12"2"-16,-7-14-2 0,7 14-29 15,0 0-2-15,0 0 1 16,-6 22-1-16,6 4 0 16,-1 10-1-16,2 8-1 15,1 8 1-15,2 4-1 16,0 2-1-16,1-3 1 15,-2-4-1-15,3-6 1 16,-2-10-2-16,0-11 1 16,-1-9 0-16,-3-15 0 15,0 0-1-15,10-23 0 16,-5-7 1-16,-1-9-1 15,0-10-1-15,4-9 1 16,-6-5 0-16,4-3-1 0,-1-5 1 16,3 4-1-16,1 6 1 15,3 7-1-15,2 10 2 16,2 9-2-16,6 11 1 15,4 10 0-15,6 13 0 16,0 4 0-16,6 10 0 16,1 7 0-16,-5-1 0 15,0 6 1-15,-6 1-1 16,-10 2 1-16,-10-1 0 15,-12 3 0-15,-11-1-1 16,-13-6 1-16,-10 4-1 16,-8-10 1-16,1 0-2 15,2-6-1-15,7-2-4 16,4-14-14-16,22 5-17 0,6-12-3 15,23 3 2-15,6-10-2 16</inkml:trace>
  <inkml:trace contextRef="#ctx0" brushRef="#br6" timeOffset="2.00099E6">17327 17165 61 0,'0'0'40'16,"17"-15"0"-16,9-8 0 16,5-3-39-16,19-5-3 15,5-4-4-15,13 9-31 16,-18 2-2-16,-2 14 0 15,-18 6 0-15</inkml:trace>
  <inkml:trace contextRef="#ctx0" brushRef="#br6" timeOffset="2.00113E6">17553 17316 66 0,'-23'41'43'0,"-1"-13"-3"16,18-3 0-16,6-14-36 0,12-17-3 16,17-3-8-16,-1-16-33 15,22-2 1-15,-5-11-4 16,15-5 1-16</inkml:trace>
  <inkml:trace contextRef="#ctx0" brushRef="#br6" timeOffset="2.00712E6">18243 16849 61 0,'0'0'37'0,"4"-19"-2"16,-4 19-13-16,0 0-17 15,0 0-2-15,0 0-1 16,-15 2 0-16,-3 12 1 15,-1 13-1-15,-8-1 0 16,2 7 1-16,0 0-2 0,6-1 1 16,8 0-1-16,11-6 1 15,11-3-2-15,12-9 1 16,13-5-1-16,7-2 1 15,8-3-1-15,1 0 0 16,0 0 1-16,-8 4-1 16,-7 6 1-16,-13 9 0 15,-11 7-1-15,-12 5 1 16,-11 11 0-16,-12 1-1 15,-7 1 0-15,-3-2 0 16,2-5-3-16,-1-16-5 16,19-7-31-16,-6-18 1 15,18-15-3-15,0-22 1 16</inkml:trace>
  <inkml:trace contextRef="#ctx0" brushRef="#br6" timeOffset="2.0073E6">18362 16872 62 0,'-14'1'41'0,"-5"-3"-1"15,19 2 1-15,-9 10-36 16,18-8-2-16,14-3 0 16,6 0-2-16,13 1-3 15,-4-8-9-15,17 10-29 16,-9-6 1-16,10 8-2 15,-8-6-1-15</inkml:trace>
  <inkml:trace contextRef="#ctx0" brushRef="#br6" timeOffset="2.00747E6">18913 17137 49 0,'-42'23'42'0,"10"0"-1"15,-3-11-3-15,13-3-21 16,22-9-54-16,0 0-2 15,17-7-1-15,9-12-2 16</inkml:trace>
  <inkml:trace contextRef="#ctx0" brushRef="#br6" timeOffset="2.008E6">19014 17016 60 0,'0'0'41'0,"8"-30"-3"15,16 13 1-15,-4-6-36 16,13-1-2-16,6 4 0 16,-1 2 0-16,-3 8-1 15,-5 2 0-15,-5 8 0 16,-6 3 0-16,-9 7 0 15,-5 6 0-15,-9 5 0 0,-4 4 1 16,-7 3-1-16,-4 0 1 16,-1 1-1-16,2 0 1 15,3-5-1-15,8-8 1 16,9-4 0-16,9-10-1 15,12-5 1-15,11-8-1 16,8-1 1-16,3-2 0 16,0 0-1-16,-3 4 1 15,-6 4-1-15,-10 7 1 16,-8 9-1-16,-14 9 1 15,-16 9-1-15,-6 5 0 16,-8 6 1-16,-7 3 0 0,2 0-1 16,-2-6-3-16,10-2-3 15,-2-13-33-15,20-6 0 16,5-15-1-16,13-16 0 15</inkml:trace>
  <inkml:trace contextRef="#ctx0" brushRef="#br6" timeOffset="2.00837E6">19281 16711 69 0,'-36'-10'43'0,"17"9"-2"15,-7-8 1-15,26 9-40 16,-16-11-2-16,16 11-6 16,13-2-33-16,-13 2-1 15,18 9-2-15,-18-9-1 0</inkml:trace>
  <inkml:trace contextRef="#ctx0" brushRef="#br6" timeOffset="2.00957E6">19873 16818 39 0,'-4'-17'36'0,"4"17"0"0,0 0 0 16,-3 19-32-16,-4 0 0 16,6 11 0-16,-5 5 0 15,3 8 0-15,-3 6-1 16,5 4 1-16,-1 0-2 15,3 0 1-15,3-2-1 16,6-11 0-16,4-11-1 16,4-8 0-16,7-16 0 15,1-15-1-15,3-11 0 16,2-13 0-16,0-9 0 15,-3-3 1-15,0-4-1 16,-8 2-1-16,-5 4 2 16,-2 9-1-16,-6 9 0 15,-5 15-1-15,-2 11 1 0,-5 10 0 16,1 13 0-16,1 7 1 15,3 6-2-15,3 6 2 16,6-1-2-16,5-6 2 16,6-3 0-16,7-8-1 15,4-7 1-15,4-12-1 16,1-11 1-16,-1-10-1 15,-2-8 1-15,-6-11 0 16,-7-6-1-16,-7-5-1 16,-6-2 1-16,-8 2-3 15,-4 2 0-15,-4 1-6 16,10 17-26-16,-13-5-3 15,12 21-2-15,0 10 2 16</inkml:trace>
  <inkml:trace contextRef="#ctx0" brushRef="#br6" timeOffset="2.00998E6">20734 17067 50 0,'-25'3'38'16,"8"-2"0"-16,-11-4 0 15,2 4-29-15,-7 1-3 16,1 7-2-16,2 5 0 16,2 5-2-16,6 3 1 15,6 5-2-15,7 2 1 0,9-1-1 16,9-3 1-1,7-4-2-15,6-7 1 0,6-7 0 16,1-8-2-16,4-10 1 16,0-4 0-16,-5-7 0 15,-5-1-1-15,-5-3 1 16,-3 0-1-16,-8 4 1 15,-2 3 0-15,-6 7 0 16,1 12 1-16,-11-8-1 16,11 8 0-16,-13 20-1 15,6 2 1-15,1 0-3 16,5 3-1-16,1-7-8 15,14 4-28-15,-14-22 1 16,34 4-2-16,-12-22 1 16</inkml:trace>
  <inkml:trace contextRef="#ctx0" brushRef="#br6" timeOffset="2.01017E6">21069 16666 47 0,'-14'18'38'0,"-7"6"-2"16,5 26 1-16,-7-4-31 15,6 16 0-15,0 4-5 16,3-1-1-16,6 3-5 16,-5-10-8-16,10 1-24 15,-3-20 1-15,8-8-1 16,-4-17-1-16</inkml:trace>
  <inkml:trace contextRef="#ctx0" brushRef="#br6" timeOffset="2.01034E6">20849 16992 46 0,'-26'-26'39'0,"11"15"-2"15,-2-2 0-15,17 13-26 16,0 0-6-16,3 15-2 16,16-12-2-16,7-4-5 15,18 8-30-15,-8-23-2 16,16 6-2-16,-9-16 0 15</inkml:trace>
  <inkml:trace contextRef="#ctx0" brushRef="#br6" timeOffset="2.01053E6">21246 16681 32 0,'-14'5'36'0,"1"9"1"16,6 18-1-16,-4 3-17 16,4 18-13-16,-4 4-2 15,3 9-1-15,-4 7-1 16,1-4-4-16,8 8-9 15,-7-13-24-15,7-8-2 16,-4-15-1-16,9-10 0 16</inkml:trace>
  <inkml:trace contextRef="#ctx0" brushRef="#br6" timeOffset="2.01098E6">21080 17000 55 0,'0'0'38'16,"0"0"-1"-16,11 10-1 15,-11-10-31-15,37 8-4 16,-2-7 0-16,11-3 0 16,4-6 0-16,4 1-1 15,-2-5 0-15,-1 2 1 16,-8-3 0-16,-5 8 0 15,-12-5 0-15,-10 8 0 16,-16 2 0-16,0 0 0 16,-23 14 1-16,-1-1 0 15,-7 2-1-15,3-2 0 16,2 5 0-16,2-2 0 15,10 1-1-15,7-3 1 0,11-2-1 16,12-2 0-16,6-2-1 16,5 1 1-16,2-2 0 15,0 0 0-15,-2 2 1 16,-3 2 0-16,-6 1 0 15,-10 5 0-15,-8 1 1 16,-8 3-1-16,-9 1 1 16,-3 4-1-16,-6-2 0 15,-3-5-2-15,4 3-5 16,-10-14-32-16,19-4-2 15,-3-15-2-15,19-6 0 16</inkml:trace>
  <inkml:trace contextRef="#ctx0" brushRef="#br7" timeOffset="2.02321E6">22027 13777 49 0,'0'0'34'0,"0"0"0"15,0 0-1-15,0-14-24 16,0 14-3-16,0 14 0 16,2 3-2-16,-4 6-1 15,2 14-1-15,-5 8-1 16,1 10-1-16,-3 10 0 15,-2 6 0-15,-2 2 0 16,2 1-1-16,2-9 1 0,1-6-1 16,2-13 1-16,2-12 1 15,4-19 0-15,-2-15 0 16,18-21 0-16,-6-16 0 15,0-15 0-15,2-12 0 16,0-11 1-16,-1-9 0 16,-2-9 0-16,-2 2-1 15,2-1 1-15,-1 3 0 16,1 8-1-16,0 10 1 15,2 10-2-15,3 12 0 16,6 13 1-16,4 11-1 16,2 13 0-16,3 9 1 15,0 8-1-15,4 8 1 16,-4 7-1-16,-6 8 1 15,-8 9-1-15,-8 10 1 0,-15 7-1 16,-12 4 1-16,-10 4-1 16,-11-1 0-16,-8-3-1 15,0-5 1-15,-2-12-2 16,6-13-1-16,11-2-11 15,3-26-25-15,29 0 3 16,-7-27-3-16,27 4 2 16</inkml:trace>
  <inkml:trace contextRef="#ctx0" brushRef="#br7" timeOffset="2.02574E6">22122 14466 37 0,'0'0'34'15,"13"-8"2"-15,-13 8-1 16,0 0-18-16,2-11-9 15,-2 11-1-15,0 0-3 16,13-11-1-16,-13 11-1 16,22-6-1-16,-9 5 0 15,3 1-1-15,-1 3 1 16,-2 1-1-16,-1 8 0 15,-4 2 1-15,-8 5-1 16,-8 4 0-16,-7 3 0 16,-4 4 1-16,-1-3-1 0,-5 3 0 15,1-3 1-15,1-5-1 16,7-4 0-16,7-5 0 15,9-13 0-15,0 0-1 16,25 8-2-16,-3-20-3 16,18 10-20-16,-7-13-9 15,9 4-2-15,-8-4 1 16</inkml:trace>
  <inkml:trace contextRef="#ctx0" brushRef="#br7" timeOffset="2.02629E6">22450 14631 22 0,'-11'-25'33'0,"-4"-8"2"15,2 5-4-15,-10-14-14 0,13 16-5 16,-10-9-4-16,10 11-3 15,-3 0-2-15,7 4-2 16,1 5 2-16,5 5-3 16,0 10 1-16,13-15-1 15,0 10 0-15,3 2 0 16,4 3 0-16,1 2 0 15,-2 4 1-15,-4 3-1 16,-2 5 0-16,-8 6 0 16,-9 8 0-16,-7 2 0 15,-7 5 0-15,-5 0 0 16,-1 3 0-16,-3 1 1 15,4-5-1-15,7-3 0 16,4-5-1-16,10-6 0 0,11-3-5 16,2-16-23-16,18 2-5 15,0-10-1-15,12-1 1 16</inkml:trace>
  <inkml:trace contextRef="#ctx0" brushRef="#br7" timeOffset="2.02677E6">22586 14397 57 0,'-17'1'36'0,"17"-1"-1"16,0 0 0-16,0 0-26 16,14-8-5-16,9 2-1 15,2-2-1-15,6 1 0 16,-1 2-1-16,-3 2-1 15,-2 3 0-15,-7 1 1 16,-7 4-1-16,-11-5 1 16,1 23-1-16,-8-8 0 15,-7 2 1-15,-1 0-1 16,-2-1 0-16,-2 1 0 15,4-2 0-15,6-2 0 16,9-13 0-16,-5 12 0 16,5-12 0-16,12 6 1 0,-12-6 0 15,15 9 0-15,-15-9 1 16,6 21 0-16,-11-6-1 15,-1 5 1-15,-7 3-1 16,1 0-1-16,-2 0-1 16,2-4-2-16,6 1-6 15,-6-16-26-15,12-4-1 16,14-5-3-16,3-5 2 15</inkml:trace>
  <inkml:trace contextRef="#ctx0" brushRef="#br7" timeOffset="2.027E6">22869 14064 72 0,'-15'14'36'15,"1"-10"-1"-15,12 7 0 16,2-11-30-16,0 0-4 16,25-4-3-16,-5-9-8 15,9 11-25-15,-8-8 0 16,6 10-2-16,-10-7 1 15</inkml:trace>
  <inkml:trace contextRef="#ctx0" brushRef="#br7" timeOffset="2.02716E6">22812 14240 54 0,'-6'16'37'0,"6"-16"-2"16,12 17 1-16,6-16-21 15,9-9-29-15,16 8-19 16,1-10-1-16,10 3-3 15,1-5 1-15</inkml:trace>
  <inkml:trace contextRef="#ctx0" brushRef="#br7" timeOffset="2.02766E6">23323 13912 56 0,'4'-27'37'0,"4"7"-2"16,-7 3 0-16,-1 17-23 15,0 0-7-15,11 1-1 16,-9 15-2-16,2 11 0 15,-2 11-1-15,3 7 0 0,1 7-1 16,1 7 0-16,1 0 0 16,4-3-1-16,1-8 1 15,2-5-1-15,4-16 1 16,1-11 1-16,3-19-1 15,1-15 0-15,3-12 1 16,-3-15-1-16,-1-8 2 16,-2-5-1-16,-6-6 1 15,-1-1-1-15,-8 4-1 16,-1 2-1-16,-3 13-4 15,-9-1-24-15,14 20-6 16,-6 2-2-16,9 17 0 16</inkml:trace>
  <inkml:trace contextRef="#ctx0" brushRef="#br7" timeOffset="2.02791E6">24079 13855 74 0,'0'16'36'0,"-1"11"0"15,-10 4-1-15,4 14-29 16,-8 4-3-16,0 9-2 15,-4 3-2-15,3-3-3 0,5 9-8 16,-5-18-24-16,15-4 0 16,0-17-1-16,10-7 1 15</inkml:trace>
  <inkml:trace contextRef="#ctx0" brushRef="#br7" timeOffset="2.02811E6">23957 13880 86 0,'-27'-12'39'16,"27"12"0"-16,-15 0-1 16,15 0-32-16,24 11-3 15,9-6-1-15,5 0-3 0,3-5-3 16,11 11-26-16,-15-11-9 15,3 12 0-15,-15-7-2 16</inkml:trace>
  <inkml:trace contextRef="#ctx0" brushRef="#br7" timeOffset="2.0283E6">23792 14427 77 0,'-3'28'41'16,"3"-28"-2"-16,32 16 1 15,4-25-33-15,13-4-7 16,12 7-12-16,-9-10-25 16,5 4-2-16,-15-1-2 0,-5 13 1 15</inkml:trace>
  <inkml:trace contextRef="#ctx0" brushRef="#br7" timeOffset="2.02903E6">22221 15383 39 0,'-7'-10'34'0,"7"10"3"15,2-15-4-15,-2 15-24 16,0 0-1-16,1 12-1 16,-11 1 0-16,6 11-3 0,-5 5 0 15,2 10-3 1,-4 7 1-16,3 9-1 0,3 3 0 15,2 1-1-15,4 0 0 16,4-6-1-16,-1-7 1 16,3-5 0-16,3-13 0 15,0-12 0-15,-10-16 0 16,19-8 0-16,-11-17 1 15,-4-10-1-15,2-10 0 16,-6-9 0-16,4-9 0 16,-3-5 1-16,1-4-1 15,2 0 0-15,0 0 0 16,3 8 1-16,4 3-1 15,5 9 1-15,2 9-1 0,4 11 0 16,4 12 1-16,0 13-1 16,-1 14 0-16,-3 12 0 15,-7 8 0-15,-7 9 0 16,-12 8 0-16,-9 9 1 15,-14 2-1-15,-5 2 0 16,-10-4 0-16,-2-4 0 16,4-5-1-16,2-10-3 15,15-3-6-15,1-23-28 16,22-8 0-16,14-5-1 15,18-6 0-15</inkml:trace>
  <inkml:trace contextRef="#ctx0" brushRef="#br7" timeOffset="2.02946E6">22811 15626 60 0,'13'-2'39'15,"-3"-10"-1"-15,13 7 0 16,-1-10-33-16,11-1-3 15,7-1-5-15,-4-10-19 16,12 16-14-16,-14-5 0 16,4 16-3-16,-21 0 1 15</inkml:trace>
  <inkml:trace contextRef="#ctx0" brushRef="#br7" timeOffset="2.02962E6">22843 15912 53 0,'-13'22'38'0,"13"-22"-1"16,0 0 0-16,35-29-27 15,11-4-9-15,20 3-21 16,3-18-15-16,16 5-1 16,-4-6-2-16,8 14 0 15</inkml:trace>
  <inkml:trace contextRef="#ctx0" brushRef="#br7" timeOffset="2.03106E6">23669 15196 40 0,'0'0'34'0,"0"0"0"16,-11 23 0-16,-3-9-26 15,6 13-2-15,-8-4-1 16,6 12 1-16,-2-5 0 0,3 7-2 16,5-6 0-16,7 2 0 15,4-7-1-15,11-6 0 16,6-6-1-16,7-7-1 15,11-9 0-15,8-7-1 16,3-7-1-16,5-12-3 16,7 1-2-16,-11-22-17 15,11 12-14-15,-15-13-1 16,1 10-1-16,-22-3 2 15</inkml:trace>
  <inkml:trace contextRef="#ctx0" brushRef="#br7" timeOffset="2.03121E6">24137 15102 20 0,'-32'13'34'16,"-9"5"1"-16,5 16-1 0,-9 2-17 15,21 19-3-15,-8 2-4 16,17 10-4-16,4 1-3 16,8-4-6-16,20 2-31 15,-3-14-2-15,15-3-1 16,3-20-1-16</inkml:trace>
  <inkml:trace contextRef="#ctx0" brushRef="#br7" timeOffset="2.03147E6">24455 15483 52 0,'-36'31'33'0,"-2"14"-1"16,-9-1-5-16,0 14-25 15,-4 0-2-15,1-4-2 16,9 1-6-16,-3-20-15 15,20-3-10-15,2-17 0 16,22-15 1-16</inkml:trace>
  <inkml:trace contextRef="#ctx0" brushRef="#br7" timeOffset="2.03163E6">24228 15632 37 0,'15'-41'36'0,"2"19"3"0,-15 3-1 16,-2 19-18-16,0 12-11 16,0 10-4-16,-4 3-1 15,7 5-3-15,7 3-2 16,4-14-12-16,17 7-24 15,2-18-1-15,20-3-1 16,3-14 0-16</inkml:trace>
  <inkml:trace contextRef="#ctx0" brushRef="#br7" timeOffset="2.03244E6">24629 15406 46 0,'0'0'36'16,"0"0"0"-16,0 0-1 15,-21-3-24-15,14 15-5 16,-8 3-2-16,1 12-2 15,-1 2 1-15,1 6-2 16,0 3 1-16,6 4-2 16,6-7 2-16,4-1-2 15,11-7 1-15,7-14-1 16,7-8 1-16,8-13-1 15,4-12 1-15,1-8 0 16,-1-13-1-16,-3-1 1 16,-8-5-1-16,-11 2 1 0,-12 6-1 15,-12 5 0-15,-13 9 0 16,-9 10-1-16,-8 13 1 15,-5 7-2-15,3 10-2 16,-2-5-7-16,21 12-26 16,0-7 0-16,22 7-1 15,9-13 0-15</inkml:trace>
  <inkml:trace contextRef="#ctx0" brushRef="#br7" timeOffset="2.03262E6">25015 15592 62 0,'-27'11'37'0,"12"5"-2"16,1-12-2-16,4-10-57 15,10 6-12-15,3-17-1 16,8 8 0-16</inkml:trace>
  <inkml:trace contextRef="#ctx0" brushRef="#br7" timeOffset="2.03308E6">25011 15398 57 0,'-2'-12'38'0,"13"7"-1"0,0-13-1 16,12 10-29-16,-2-4-3 16,2 5 0-16,-4 1-1 15,-1 6-2-15,-18 0 0 16,16 11 0-16,-17 2-1 15,-8 2-1-15,-3 5 1 16,-2 2-1-16,-1-2 0 16,-2 2 0-16,6-1 2 15,0-4-2-15,8-2 1 16,4-4 0-16,12-8 1 15,6-5 0-15,7-3-1 16,3 0 1-16,-1-2-1 16,-1 1 1-16,-5 5 1 0,-8 8-1 15,-13 9 0-15,-8 7-1 16,-14 7 0-16,-7 8-1 15,-6 3 0-15,-6 3 0 16,3-3-1-16,1-10-4 16,18 2-13-16,-3-25-19 15,21-8 1-15,9-14-2 16,20-8 1-16</inkml:trace>
  <inkml:trace contextRef="#ctx0" brushRef="#br7" timeOffset="2.03356E6">25042 15046 79 0,'-13'-8'41'16,"-9"-6"-2"-16,22 14 0 15,-12 3-40-15,12-3-35 16,0 0-3-16,10 9-2 15,-2 5 0-15</inkml:trace>
  <inkml:trace contextRef="#ctx0" brushRef="#br7" timeOffset="2.03475E6">22050 16758 31 0,'0'0'35'0,"2"-14"0"15,-2-2-15-15,12 19 0 16,-12-3-14-16,10-3-2 16,-10 3 0-16,19 16-1 0,-13 3-1 15,1 11 0-15,-5 11-1 16,-1 6 1-16,-4 6-1 15,0 5 0-15,-3 2 2 16,2-4-2-16,-1-4 0 16,2-7 0-16,0-12 1 15,5-8-2-15,-2-25 1 16,12 4 0-16,-2-20-1 15,0-13 0-15,-1-8 0 16,1-10 1-16,-2-9 0 16,-1 0 0-16,-3-4 0 15,-1 1 0-15,-1 1 0 16,-1 7 0-16,2 2 0 15,2 11-2-15,6 6 2 16,1 7-1-16,4 9 0 0,4 9 0 16,2 4 0-16,4 9 0 15,0 5-1-15,-1 6 2 16,-5 4-2-16,-3 3 2 15,-9 6-1-15,-9 1 0 16,-10 4 0-16,-8 5 0 16,-14-2 0-16,-2-2 1 15,-3-3-1-15,-1-6-1 16,7-3-4-16,-1-17-18 15,22 7-14-15,11-14-2 16,2-14 0-16,15-2-1 16</inkml:trace>
  <inkml:trace contextRef="#ctx0" brushRef="#br7" timeOffset="2.03494E6">22649 16896 34 0,'-1'22'39'0,"1"-22"0"16,-8 15 0-16,8-15-20 15,0 0-14-15,19-8-3 16,4 0-1-16,6 0-4 16,-4-11-22-16,12 10-13 15,-13-5-1-15,3 12 0 16</inkml:trace>
  <inkml:trace contextRef="#ctx0" brushRef="#br7" timeOffset="2.03509E6">22648 17102 61 0,'-27'34'41'16,"0"-17"-2"-16,19-1 1 15,8-16-35-15,20-2-3 16,14-8-5-16,3-17-30 16,24 5-5-16,-3-14-3 15,11 6 1-15</inkml:trace>
  <inkml:trace contextRef="#ctx0" brushRef="#br7" timeOffset="2.03576E6">23192 16766 16 0,'16'-20'35'0,"-8"5"2"16,-8 15-1-16,0 0-16 15,0 32-13-15,-13 3-1 16,2 11-1-16,-4 7-3 16,0 6 1-16,1-3-2 15,5 1 2-15,3-5-3 16,4-10-8-16,14-3-27 15,-3-18-3-15,11-7 0 16,-1-15-1-16</inkml:trace>
  <inkml:trace contextRef="#ctx0" brushRef="#br7" timeOffset="2.03592E6">23453 17039 67 0,'0'0'43'15,"-28"9"-4"-15,28-9 1 16,-24 7-39-16,24-7-6 15,0 0-33-15,10-16-1 16,10 7-2-16,-3-11 0 16</inkml:trace>
  <inkml:trace contextRef="#ctx0" brushRef="#br7" timeOffset="2.03857E6">23713 16815 12 0,'0'0'36'15,"-15"-14"2"-15,15 14-1 16,-22-9-17-16,15 22-3 0,-12-12-10 15,8 5-2-15,0-3-2 16,11-3 0-16,0 0-1 16,12 9 0-16,7-11-1 15,9 0 0-15,5-2-1 16,3 1 1-16,5-1 0 15,-3 3-1-15,-4 4 1 16,-7 2-1-16,-9 6 0 16,-10 3 0-16,-13 3 0 15,-9 6 0-15,-6 1 0 16,-6 0 0-16,-1-2 0 15,0-2 1-15,7-4-2 16,6-4 2-16,14-12-1 16,0 0 0-16,23-2 0 15,6-2 0-15,5-5 0 0,3 5-1 16,0 5 2-16,-6 5-1 15,-10 9 1-15,-11 8 0 16,-15 11-1-16,-14 4 2 16,-12 7 0-16,-5-4-1 15,-5-3 0-15,1-6-4 16,11-4-16-16,-4-29-20 15,21-12 0-15,5-21-3 16,14-16 1-16</inkml:trace>
  <inkml:trace contextRef="#ctx0" brushRef="#br7" timeOffset="2.03872E6">23709 16437 69 0,'-41'15'41'0,"-5"-9"-1"15,17 8-4-15,15-4-45 16,5-29-29-16,26 3-1 15,5-15-1-15,20 2-1 16</inkml:trace>
  <inkml:trace contextRef="#ctx0" brushRef="#br7" timeOffset="2.03947E6">24246 16719 60 0,'0'0'37'15,"0"0"0"-15,0 0-13 16,5 20-20-16,-10-1-1 15,5 8 0-15,-1 10 1 16,2 5-1-16,-2 4-1 16,6 2 1-16,1-1-1 15,3-2 0-15,7-8-1 16,4-7 1-16,5-14-1 15,8-10 0-15,6-10 0 16,6-10-1-16,3-14 1 16,0-3-1-16,0-5 1 15,-5 0-2-15,-7 4 2 16,-6 3-2-16,-8 5 1 0,-8 10 0 15,-14 14 0-15,0 0 0 16,-4 26 0-16,-4-1 1 16,1 10-1-16,2 3 0 15,4 4 0-15,6-1 1 16,9-3 0-16,8-13 0 15,7-9 0-15,7-11 1 16,5-12-1-16,3-10 1 16,-2-12-1-16,0-5 1 15,-12-9 0-15,-8 1-2 16,-8-4 1-16,-12 1-1 15,-6 2 0-15,-9 3-2 16,-2 5 1-16,-5 5-4 0,10 13-4 16,-10-3-30-1,20 20-2-15,0-12-1 0,15 15 0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7T21:04:47.13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2060"/>
    </inkml:brush>
    <inkml:brush xml:id="br4">
      <inkml:brushProperty name="width" value="0.05292" units="cm"/>
      <inkml:brushProperty name="height" value="0.05292" units="cm"/>
      <inkml:brushProperty name="color" value="#FF0000"/>
    </inkml:brush>
    <inkml:brush xml:id="br5">
      <inkml:brushProperty name="width" value="0.05292" units="cm"/>
      <inkml:brushProperty name="height" value="0.05292" units="cm"/>
      <inkml:brushProperty name="color" value="#0070C0"/>
    </inkml:brush>
    <inkml:brush xml:id="br6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3681 1110 50 0,'0'0'37'16,"0"0"0"-16,2-57 0 16,-2 57-18-16,0 0-15 15,0 0-1-15,0 0 0 16,0 0 0-16,0 0 0 0,0 0-1 15,0 0 2-15,0 0 0 16,12 26-2-16,5 40 2 16,0 23-1-16,1 23 0 15,-18-6 0-15,9 32-1 16,-9 12-1-16,0 1 0 15,-7-18 0-15,-1-13-2 16,5-20 1-16,3-19-2 16,11-24-3-16,0-34-29 15,17-10-7-15,-3-23 1 16,9-11-2-16</inkml:trace>
  <inkml:trace contextRef="#ctx0" brushRef="#br0" timeOffset="1036.0593">4345 271 49 0,'0'0'36'0,"2"-53"1"16,-2 53-6-16,0 0-14 16,0 0-5-16,0 0-3 15,0 0-2-15,0 0-2 16,0 0-1-16,0 0-2 0,30 96 2 15,-15-28-1-15,-15-14 0 16,34 148-1-16,-4 32-1 16,4 28 0-16,-13-1 0 15,-6-8-1-15,-6-9 0 16,-5-11-1-16,-15-44 0 15,-1-11 1-15,-2-17-1 16,0-14 1-16,5-25 0 16,3-22-1-16,8-27-2 15,3-22-2-15,13-15-17 16,-4-38-17-16,10-9 0 15,-4-26-1-15,-2-10-1 16</inkml:trace>
  <inkml:trace contextRef="#ctx0" brushRef="#br0" timeOffset="3155.1805">3741 4036 78 0,'0'0'37'16,"0"0"-1"-16,5-21 1 16,7 6-35-16,10-5-1 15,3 1 0-15,3-2 1 16,2 6-2-16,-3 5 1 15,-1 5 0-15,-7 10-1 16,-9 12 1-16,-10 12 0 16,-9 13 0-16,-11 6 0 15,-4 9 1-15,-6 1 0 16,0 6-1-16,-3-4 1 15,7-7-1-15,4-9 1 16,11-10-1-16,9-10 0 16,16-12 0-16,9-12-1 15,12-10 0-15,12-10-1 0,4-8-3 16,13 5-16-16,-6-15-19 15,2 6 1-15,-11-5-1 16,-2 8-1-16</inkml:trace>
  <inkml:trace contextRef="#ctx0" brushRef="#br0" timeOffset="3470.1985">4451 3807 69 0,'0'0'40'16,"0"-15"-1"-16,0 15 0 0,-18 15-19 16,3 9-18-16,-7 9 1 15,1 12-1-15,-7 6 0 16,3 4 0-16,0 2-1 15,8-3 1-15,8-8-1 16,11-8 1-16,13-14-1 16,13-14 0-16,12-17-1 15,13-11 0-15,6-8-2 16,3-13-2-16,5 3-8 15,-11-21-28-15,3 10 1 16,-15-8 0-16,-5 10-2 16</inkml:trace>
  <inkml:trace contextRef="#ctx0" brushRef="#br0" timeOffset="3642.2084">4588 3847 99 0,'-28'58'40'15,"-1"-4"2"-15,11 14-2 16,-2-9-37-16,13 3-2 15,8-2-2-15,6-12-8 16,19 1-30-16,-3-18-1 16,13-6-1-16,1-17-1 15</inkml:trace>
  <inkml:trace contextRef="#ctx0" brushRef="#br0" timeOffset="4169.2385">4916 3788 86 0,'0'0'36'15,"0"0"-1"-15,6 22-6 16,-5-1-26-16,2 8-1 15,0 11-1-15,4 10 2 16,-2 7-1-16,5 9 0 16,-1 0 0-16,5 1 0 15,-3-5-1-15,2-8 0 16,2-10 0-16,3-10-1 15,-1-13 1-15,5-13-1 16,3-16 1-16,0-13 1 16,-1-14 0-16,3-10 0 15,-5-11-1-15,1-6 0 0,-4-5-3 16,-10-11-11-16,7 11-24 15,-11-5 0-15,3 14-2 16,-8 0 0-16</inkml:trace>
  <inkml:trace contextRef="#ctx0" brushRef="#br0" timeOffset="5370.3072">4677 1712 13 0,'6'-10'32'16,"-6"10"0"-16,0 0 2 16,0 0-14-16,0 0 3 15,-15 8 1-15,15-8-16 16,0 0-2-16,0 0-2 15,0 0 0-15,0 0-1 16,0 0-1-16,0 0-1 16,0 0 1-16,0 0-1 15,0 0 0-15,0 0-1 16,0 0 1-16,5 13 0 0,-5-13-1 15,16 9 1-15,-2-6-1 16,5 1 1-16,7-4-1 16,5-2 0-16,4-3 0 15,6 0 1-15,4 0-1 16,5-2 0-16,4 1 0 15,3-1 1-15,3 2-1 16,1 1 1-16,5 2-1 16,5-2 1-16,8-2-1 15,4 3 0-15,1-4 1 16,6-2-1-16,4-1 0 15,2-1 1-15,6-4-1 16,1 0 0-16,1 0 1 16,2 3-1-16,-3 1 0 15,0 3 0-15,-2 3 0 0,-3 4 0 16,-3 2 0-16,-1 3 0 15,-4 1 0-15,1 0 0 16,-1-1 0-16,3-1-1 16,-1-2 1-16,3-3-1 15,2-2 1-15,0-3 0 16,1-1 0-16,1 0 0 15,-2-3 0-15,-1-3 0 16,2 0 0-16,-8 3 0 16,-2 0 0-16,-7 1 0 15,-2 2 0-15,-6 1 0 16,-12 3 0-16,-4 2 0 15,-11 2-1-15,-8-5-2 16,-4 4-3-16,-18-11-13 0,3 6-20 16,-12-5 2-16,-7 11-3 15,4-16 1-15</inkml:trace>
  <inkml:trace contextRef="#ctx0" brushRef="#br0" timeOffset="6679.3821">9715 1130 78 0,'0'0'36'0,"-26"-54"0"15,26 54-8-15,0 0-22 16,0 0-2-16,-58-30-1 15,58 30 1-15,-48-1 0 16,48 1-1-16,-60 9 0 16,60-9 0-16,-72 15-1 15,72-15 1-15,-82 25 0 16,82-25-1-16,-84 36-2 0,84-36 2 15,-67 30-1-15,-21 21 0 16,1-4 0-16,17 4 0 16,-2-20-1-16,22 8 0 15,8-3 1-15,13 2-1 16,15-8 0-16,5-1 0 15,0 3-1-15,3-4 1 16,2 3 0-16,-1 2 0 16,-2 4 0-16,0 1-1 15,-1 3 2-15,-1-1-2 16,-1 2 2-16,2 4-2 15,1-4 2-15,3 1-1 16,1-4 0-16,6 2 1 16,1-3-1-16,4 0-1 15,6-6 1-15,1 4-1 0,6-5 1 16,1 2-1-16,4-3 1 15,2-4-1-15,3-1 0 16,2 1 1-16,1-1-1 16,3-1 1-16,2-2 0 15,7-3 0-15,0 0-1 16,4-1 1-16,5-5 0 15,2 0 0-15,5-4 0 16,0-4 0-16,3-5 0 16,-1-2 0-16,1-3 1 15,1-7-1-15,0-5 0 16,4-4 0-16,1-4 0 15,2-4 0-15,3-1 1 16,-3-5-1-16,1 2 0 0,-3-3 0 16,-4 0 1-16,-5-2 0 15,-7 3-1-15,-5-4 1 16,-6 3 0-16,-3-5 0 15,-8 2-1-15,-4-6 1 16,-3 1-1-16,-3-1 1 16,-6-2-1-16,-4-4 2 15,0 2-2-15,-7-4 1 16,-5 0 0-16,-6 0 0 15,-3 1 0-15,-5 4 0 16,13 48 0-16,-19-47 0 16,19 47 0-16,-34-52-1 15,34 52 2-15,-42-47-2 0,42 47 2 16,-57-52-2-16,57 52 0 16,-60-48-2-16,60 48 2 15,-73-62-1-15,73 62 0 16,-79-51 0-16,79 51 0 15,-92-48-2-15,43 36 0 16,-2 2 0-16,0 7-7 16,-7 3-20-16,8 5-12 15,-3 6 3-15,-21 10-2 16</inkml:trace>
  <inkml:trace contextRef="#ctx0" brushRef="#br0" timeOffset="7203.4121">9985 1243 49 0,'0'0'36'0,"43"-49"1"16,-43 49 0-16,0 0-21 15,42-47-7-15,-32 72-3 16,-19 32-1-16,-25 32-1 16,-35 10-3-16,-17 29 1 15,-18 20-1-15,-18 4 0 16,3-3 0-16,2-10 0 15,11-10-2-15,13-16-1 0,16-26-7 16,26-17-28-16,15-37-1 16,29-23-1-16,17-34 1 15</inkml:trace>
  <inkml:trace contextRef="#ctx0" brushRef="#br0" timeOffset="7511.4297">9357 1384 98 0,'-16'-26'40'16,"-5"9"0"-16,8 10-2 15,-2 6-37-15,19 11 1 0,-3 5-1 16,14 12 0-16,9 6 0 15,9 12 1-15,11 8-2 16,11 13 1-16,13 4 1 16,8 3-1-16,11 0 0 15,9 1 0-15,3-6 0 16,-2-5-2-16,0-6 1 15,-6-14-4-15,-3-3-3 16,-25-19-24-16,5 6-10 16,-26-17-1-16,-5 0 0 15</inkml:trace>
  <inkml:trace contextRef="#ctx0" brushRef="#br0" timeOffset="13032.7455">10490 3502 74 0,'0'0'35'16,"0"0"1"-16,-16-3-6 15,16 3-20-15,0 0-4 16,0 0-2-16,0 0-2 15,0 0 0-15,0 0-1 16,0 0 0-16,0 0 0 16,0 0 0-16,17 8 0 15,-5-7-1-15,3-1 1 16,6 0 0-16,2 0-1 15,1 0 1-15,4-1-1 16,3 1 1-16,3 0-1 16,2 2 0-16,-1-1 0 0,3 1 0 15,-1 0 0 1,1-1 0-16,0-2 0 0,-2-4 0 15,-2 2 0-15,0-3 1 16,-7 0-1-16,-3-1 0 16,-8 1 1-16,-4 2-1 15,-12 4 1-15,0 0 0 16,-6-14-1-16,-7 10 1 15,-8 0-1-15,0-4 1 16,-6-3 0-16,3-1-1 16,-5-7 1-16,1 1-1 15,4-8 1-15,1-1 0 16,-3-1-1-16,4-2 1 15,1-1 0-15,3 1-1 16,-2 0 0-16,3-1 1 0,2 3-1 16,-3 2 1-16,5 0-1 15,1 0 0-15,-1 3 0 16,0 1 0-16,4-2 1 15,2 3-1-15,-1-2 0 16,8 2 1-16,-3-1-1 16,2 1 0-16,5-1 0 15,1 4 0-15,4 1 0 16,3-2 0-16,5 2 0 15,-1 2-2-15,4 1 2 16,2 1-1-16,5 0 1 16,0-1-1-16,6 2 1 15,-1 1-2-15,4 0 2 16,2 2 0-16,1 2 0 0,0 3 0 15,-1 2 0-15,-3 4 0 16,-3 1 0-16,-1 5 0 16,-4 1 0-16,0 1 0 15,-3 1 0-15,-1-1 1 16,-1 2-1-16,1-2 1 15,-1 1 0-15,1-3 0 16,0 1-1-16,-1-1 1 16,1-2 0-16,0 1-1 15,-1-1 1-15,-2 0-1 16,1 0 0-16,0-1 0 15,-4-1 0-15,-1 2 1 16,-2 1-1-16,-1 2 0 16,-3 2 0-16,-2 0 0 0,-1 4 0 15,-1 0 1-15,-1 1-1 16,-1 2 0-16,0 1 0 15,-2-1 0-15,0 2 0 16,-2-1 1-16,2 2-1 16,-1 2 0-16,1-1 0 15,-2 1 1-15,0 2-1 16,-3-1 0-16,1 2 0 15,-2 0 0-15,-1 2 0 16,-1-2 0-16,-4 0 0 16,0 1 1-16,-4-2-1 15,0-2 0-15,-2-1 1 16,-2-4-1-16,-2-1 1 15,3-1-1-15,1-1 1 0,0-2-1 16,4-1 0-16,3-2 1 16,3 2-1-16,6-12 0 15,9 16 0-15,5-13 1 16,11-2 0-16,6-3-1 15,6-5 1-15,6-3 0 16,4-3-1-16,4-4 1 16,0 1-1-16,-4 1-1 15,-5 3 0-15,-5 2-3 16,-1 11-4-16,-14-10-15 15,11 19-14-15,-19-7-4 16,1 11 0-16,-15-14 0 16</inkml:trace>
  <inkml:trace contextRef="#ctx0" brushRef="#br0" timeOffset="15498.8865">10715 1810 65 0,'0'0'36'0,"13"-8"-3"15,-13 8-5-15,0 0-18 16,18-3-6-16,-18 3-1 15,0 0 1-15,0 0 0 16,15-7 0-16,-15 7 0 16,0 0 0-16,0 0 0 0,0 0-1 15,0 0 0-15,0 0-1 16,16-8-1-16,-16 8 0 15,21-6 0-15,-6 4-1 16,4-2 0-16,3 2 1 16,2 1-1-16,2 0 0 15,4-2 0-15,0 2 0 16,4 0 0-16,0 1 0 15,1-1 0-15,2-1 0 16,6 1 0-16,1-2 0 16,6 1 0-16,8 0 0 15,4-4 1-15,8 0-1 16,4-1 0-16,6-1 0 15,3 2 0-15,4-1 0 0,4 1 0 16,0 0 0-16,3-1 0 16,3 1 0-16,2-2 0 15,1 2 0-15,4 3 1 16,4-3-1-16,1 3 0 15,1-4 0-15,2 1 1 16,0-1-1-16,-2 1 1 16,-1-1-1-16,1-3 0 15,-4-2 0-15,-4 2 1 16,-5-2-1-16,-5 3 0 15,-3-1 0-15,-6 2 0 16,-7 1 0-16,-4 1 0 16,-7 1 0-16,-8 4 0 15,-5 1 0-15,-7-2 0 16,-6 4 0-16,-5-2 0 0,-6 4 1 15,-4-3-1-15,-4 0 0 16,-6-1 0-16,0 1 0 16,-14-1 1-16,13-1 0 15,-13 1 0-15,0 0 0 16,0 0 1-16,0 0-1 15,0 0-1-15,0 0 1 16,0 0-1-16,0 0 1 16,0 0-2-16,0 0 1 15,0 0 0-15,0 0 0 16,0 0 0-16,0 0 0 15,-5 20 0-15,5-9 0 0,0 4 0 16,1 4 0-16,-2 1 0 16,1 6 0-16,1 3-1 15,-1 3 0-15,0 2 1 16,0 5-2-16,0 1 2 15,0 1-1-15,0 3 1 16,1 4-2-16,-1-2 2 16,3 2 0-16,2 2-1 15,-4-1 1-15,4 4 0 16,-3 8-1-16,-1 2 1 15,-1 1 0-15,-2 2-1 16,-1 3 2-16,-3-1 0 16,0 6 0-16,0-3-1 15,2-1 1-15,0-2-1 16,2-4 1-16,4 3-1 15,0 2 0-15,2 1 0 0,2-5 0 16,-3 3 1-16,2 2-2 16,-3-1 1-16,-2 1 0 15,-5 0 1-15,1-2-2 16,-2 0 2-16,-3 0-2 15,1 2 1-15,-2-1 0 16,2-2 0-16,1 2 0 16,1-2 0-16,2-1-1 15,-2 0 1-15,3 0-1 16,-1 1 1-16,1-1-1 15,-1 0 1-15,-3-1-1 16,3 3 1-16,-2 1 0 16,3 1-1-16,-2-1 1 0,1-1 1 15,1 1-1-15,2 0 1 16,3 2-1-16,-2-1 1 15,5-1-1-15,-1-1 1 16,1-1-1-16,-1 1 0 16,2 0 0-16,-2-4-1 15,0-1 2-15,-3-2 0 16,2-2 0-16,-1 0 1 15,-2-3-2-15,0 1 1 16,0-4 0-16,4-1 1 16,-4-2-2-16,2 0 0 15,-2-2 0-15,2-3-1 16,-1-3 2-16,2-2-2 15,-1-3 1-15,-2-2 0 16,1-2 0-16,-1-2 0 0,0-2 1 16,0-2-1-16,0-2 2 15,0-2-2-15,-1-2 1 16,1 0-1-16,0-6 1 15,2-4-1-15,1 2 0 16,-3-13 0-16,3 15 0 16,-3-15 0-16,0 0 0 15,0 0 1-15,0 0-1 16,0 0 1-16,0 0 0 15,0 0-1-15,0 0 1 16,0 0-1-16,0 0 1 16,0 0-1-16,-3-12 0 15,3 12 0-15,0 0 0 16,0 0 0-16,0 0 1 0,0 0-1 15,0 0 0-15,0 0 0 16,-11-8 0-16,11 8 0 16,0 0 1-16,-14-1-1 15,14 1 0-15,-18-3 0 16,7 3 0-16,-6-2 0 15,-3 1 0-15,-1-1 0 16,-4 0 0-16,-4-1 0 16,-5 2 0-16,-4 1-1 15,-5-1 1-15,-3 3 0 16,-6 1 0-16,-8 0 0 15,-4 2 0-15,-8 1 0 16,-1-2 1-16,-2 2-1 16,-2-2 0-16,-1 2 0 0,-1-2 0 15,1-2 0-15,3-1 0 16,-2-2 0-16,1 0 0 15,1-1 1-15,1-3-1 16,1 1-1-16,1-1 2 16,2 0-1-16,2-1 0 15,4 2 0-15,2-1-1 16,1 4 0-16,1-1 0 15,-1 3 1-15,4-1-2 16,3 3 0-16,0-4-2 16,11 8-10-16,-4-18-12 15,23 7-10-15,-8-12-4 16,16-3 0-16,3-5-2 15</inkml:trace>
  <inkml:trace contextRef="#ctx0" brushRef="#br0" timeOffset="17064.9761">11839 5976 76 0,'-18'-10'35'0,"3"3"-1"0,-8-5-3 15,6 5-27-15,-8-4-1 16,7 3 2-16,-7-1-5 15,1 3 5-15,-7-2-5 16,1 4 4-16,-9-1-5 16,1 3 3-16,-7 1 0 15,0 4-2-15,-5 2 4 16,0 3-5-16,-2 2 4 15,0 3-4-15,0 1 4 16,0 4-3-16,1 3 1 16,2 3-1-16,-3 4 0 15,5 2 0-15,-2 1 0 16,4 5 1-16,2-1-1 15,2 5 0-15,2-1 0 0,3 1 0 16,4 1 0-16,4 0 0 16,3 3 0-16,5-1 1 15,4 0 0-15,1 1 0 16,6 1 0-16,2 1 1 15,6 2-2-15,1-2 2 16,6-4-2-16,4 1 0 16,4 2 0-16,4-3 0 15,5 0 0-15,3 1 0 16,4-3 0-16,3 1 0 15,4 0 0-15,0 1-3 16,1-2 3-16,4-3-1 16,0-1 1-16,2-3-2 0,0-3 2 15,2-6-1 1,4-4 0-16,3-5 3 0,5-6-2 15,6-4 0-15,4-5 0 16,6-5 0-16,2-2 0 16,1-3 0-16,3-4 1 15,1-1 0-15,-3-8-1 16,-2-5 2-16,-5-3-1 15,-3-6 1-15,-3-9-1 16,-2-6 1-16,-8-9-1 16,-4-6 0-16,-7 0 0 15,-8-7-1-15,-7 1 1 16,-11-5-3-16,-9 3 3 15,-8 0-2-15,-8 3 2 16,-3-3-2-16,-7-1 2 0,-1 2-2 16,-4 6 2-16,-1 1-1 15,-4 8-1-15,-2 7 1 16,-5 12 0-16,-4 12 0 15,-9 12 0-15,-10 12 0 16,-8 10-1-16,-4 7 0 16,-4 8 0-16,-4-3-5 15,19 12-18-15,-1-15-14 16,17 0-1-16,16-10-1 15,26-5 1-15</inkml:trace>
  <inkml:trace contextRef="#ctx0" brushRef="#br0" timeOffset="19019.0879">14385 6450 73 0,'0'0'34'0,"11"-15"-9"15,0 15-1-15,-11 0-17 16,6-12-3-16,-6 12 0 16,9-11-2-16,-9 11-1 15,0 0 0-15,8-12 0 16,-8 12 1-16,0 0 0 15,0 0 1-15,0 0 0 16,0 0 0-16,0 0 0 16,0 0 0-16,0 0-1 15,0 0 0-15,3 13-1 0,-3-13 0 16,0 12 1-16,0 1-1 15,0 5 1-15,0 9 1 16,0 3-1-16,2 10 1 16,0 4-1-16,-1 9 1 15,4 4-2-15,0 5 2 16,2-1-3-16,3 3 1 15,1 0-1-15,0 3 0 16,-1 1-1-16,-2-3 0 16,0 3 0-16,-4-4-1 15,-3 2 2-15,-3 0-1 16,-3-3 1-16,-2-5-1 15,1-6 1-15,0-6 1 16,1-7 0-16,4-7-1 0,-1-6 0 16,4-8 0-16,2-4 0 15,-4-14 0-15,13 15 0 16,-13-15 0-16,12 10 0 15,-12-10 0-15,12 8 0 16,-12-8 1-16,7 11-2 16,-7-11 2-16,3 11-1 15,-3-11 0-15,0 11 0 16,0-11 0-16,-4 10 1 15,4-10-1-15,0 0 0 16,-1 14 0-16,1-14 0 16,0 0 0-16,0 0 0 15,5 11 1-15,-5-11-1 16,0 0 0-16,0 0 0 0,0 15 0 15,0-15 0-15,-7 14 0 16,7-14 0-16,-7 19 0 16,1-9 0-16,2 2 0 15,4-12 0-15,-5 18 0 16,5-18 0-16,-2 12 0 15,2-12 0-15,3 11 0 16,-3-11 0-16,0 0 0 16,12 15 0-16,-12-15 1 15,6 16-1-15,-5-1 0 16,2 0 1-16,-4 0-2 15,-2 2 1-15,2-3 0 16,-2 0 0-16,1-2-1 16,2-12 1-16,-3 14-1 0,3-14 1 15,0 0 0-15,0 0 0 16,3 16 0-16,-3-16 1 15,2 15-1-15,-2-5 0 16,0 2 0-16,-3 1 1 16,2 4-1-16,-1-2 0 15,1 1 0-15,-3-1 0 16,2 2 0-16,2 0 0 15,-1 1 1-15,1-1-1 16,1 0 0-16,1 2 0 16,1 1 0-16,2-1 0 15,1 0 0-15,0-1 0 16,1 1 0-16,1-4 0 0,0 3 0 15,-2-5 0 1,2 1 0-16,-2-1 1 0,-2-1-1 16,-1-1 0-16,-1 1 0 15,-1-2 0-15,-1-10 0 16,1 20 0-16,-1-20 0 15,-2 17 0-15,2-17 0 16,-2 15-1-16,2-15 1 16,-3 13 0-16,3-13 0 15,0 0 0-15,0 0 0 16,0 0 0-16,0 0 0 15,0 0 0-15,0 0-1 16,0 0 1-16,-9-15 0 16,9 15 1-16,-15-18-1 15,0 11 0-15,-4 0 0 0,-7 3 0 16,-7 3 0-16,-5 1 0 15,-6 2 0-15,-7 3-1 16,-3 0 1-16,-7 2 0 16,-5 1 0-16,-3 3 0 15,-6-1 0-15,-6 3 0 16,-9 3 0-16,-3 2-1 15,-8 7 2-15,-6 2 0 16,-3 1-1-16,-6 2 2 16,-2 0-2-16,3 0 2 15,4-1-2-15,1-3 2 16,8-5-3-16,4-4 1 15,6-4 0-15,10-5 0 16,2-2 0-16,9-5-2 0,2-6-1 16,13 4-5-16,-4-15-11 15,23 14-11-15,-7-17-5 16,20 8-5-16,2-10-1 15,15 3 1-15</inkml:trace>
  <inkml:trace contextRef="#ctx0" brushRef="#br0" timeOffset="19764.1305">11782 8479 68 0,'-22'-23'34'0,"-5"0"-2"16,-9-2-4-16,-2 5-27 15,-3 6 0-15,-5 6 1 16,-11 7 2-16,-1 10 0 16,-12 5 0-16,-2 14 1 15,-9 4 0-15,1 14 0 16,-5 6-1-16,7 13-1 15,-2 4 1-15,13 10-1 16,7 4-1-16,23 5 0 16,17 1 0-16,21 2-2 15,25-3 2-15,22-5-1 16,22-2-1-16,21-6 1 15,13-7-1-15,8-9 1 16,5-13-1-16,2-15 1 0,-6-13 1 16,-3-17 0-16,-11-23-2 15,-4-17 0-15,-8-27 1 16,-10-17-1-16,-7-14 1 15,-11-9-1-15,-12-10-2 16,-12-3 1-16,-18-2 0 16,-16 2 0-16,-16 14-1 15,-16 12 1-15,-16 17-2 16,-11 18 1-16,-12 22 0 15,-7 21-1-15,0 29-4 16,-7 7-9-16,16 26-18 16,-8 4-4-16,16 8-1 15,8-5 1-15</inkml:trace>
  <inkml:trace contextRef="#ctx0" brushRef="#br0" timeOffset="20162.1533">11991 8594 60 0,'-26'12'36'16,"-7"13"0"-16,-15 8-16 16,-2 25 10-16,-22 6-23 15,-4 19-2-15,-12 10 0 16,-2 15-2-16,-2 1 1 15,7 1-2-15,9-11-1 16,13-15-4-16,24-8-15 16,10-33-19-16,23-23 1 15,6-20-3-15,24-38 0 16</inkml:trace>
  <inkml:trace contextRef="#ctx0" brushRef="#br0" timeOffset="20395.1666">11189 8770 96 0,'-10'-7'40'15,"10"7"3"-15,9 26-3 16,16 0-33-16,25 5-4 16,14 2 1-16,19 4-2 15,12 3 1-15,5 3-2 16,5-2-1-16,-2 0 0 15,-4 3-2-15,-14 0-1 16,-8 8-4-16,-22-14-9 16,3 14-17-16,-25-17-9 15,-5 1 1-15,-18-15-1 0</inkml:trace>
  <inkml:trace contextRef="#ctx0" brushRef="#br0" timeOffset="21394.2237">10808 9029 75 0,'0'0'34'16,"-6"16"-12"-16,6-16 5 16,0 0-20-16,0 0-1 15,0 0-2-15,0 0-1 16,0 0 0-16,0 0-1 15,0 0 1-15,0 0 0 16,9 8-1-16,-9-8 0 16,0 0 0-16,0 0 0 15,-9 17 0-15,9-17-1 16,-19 11 1-16,5-5-1 15,-1 1 0-15,-4-4 0 16,-3 3 1-16,-3-4 0 0,1 3-1 16,-4-5 1-16,3 1 0 15,-7-3 0-15,2 1-1 16,-6-2 0-16,-8 2 0 15,-5 1 0-15,-8 5 0 16,-12-1-1-16,-7 4 1 16,-11 4-1-16,-10 3 1 15,-5 1-1-15,-2 5 1 16,-5-3-1-16,-4 4 1 15,1-1-1-15,0 0 1 16,2-2 0-16,2 1 0 16,1-2 0-16,3-4-1 15,0-1 1-15,3-4-1 16,5-3 0-16,3 0 1 0,3-5-1 15,4 0 0-15,4-1 0 16,7-2 0-16,3-1 0 16,7 0-1-16,5 1 1 15,4-2 0-15,2-1 0 16,3 2 0-16,3-2 0 15,3 0 0-15,-1-1 0 16,2 0 0-16,2 0 0 16,-1 2 0-16,5-1 0 15,-4 1 0-15,5 1-1 16,-1 0-2-16,4 4-2 15,-1-10-5-15,17 17-14 16,-9-20-16-16,13 0 0 16,4-10-1-16,16-7 2 15</inkml:trace>
  <inkml:trace contextRef="#ctx0" brushRef="#br0" timeOffset="22693.298">10771 6492 94 0,'17'4'26'15,"-17"-4"0"-15,0 0 3 16,-14-6-19-16,14 6-5 16,-19-2-1-16,4 2-2 15,-3-3-1-15,-5 3 1 0,-4-1-1 16,-4 3 0-16,-6 0 1 15,-6 0-1-15,-9 1 1 16,-2 2-1-16,-10 1 0 16,-4-3 1-16,-13 2-1 15,-4-2 0-15,-8 1 0 16,-4-2 0-16,-3 0-1 15,-8 1 1-15,-2-2-1 16,-8 1 0-16,0-2 1 16,-5 5-2-16,-3-1 1 15,-5 0 1-15,-5-2-2 16,-6-1 1-16,2 4 0 15,-3-6 1-15,-2 1-1 16,-1-5 0-16,-3-1 1 0,2-3-2 16,0 1 2-16,5-2-1 15,-3-4 1-15,2 0-2 16,1 2 1-16,0 0 0 15,4 1 0-15,-4 2 0 16,-3 0 0-16,3 3 0 16,-1 2 0-16,3 0 0 15,-4 5 0-15,1-1 1 16,0 3-1-16,2-2 1 15,8 3 0-15,2-3 0 16,-1 2-1-16,3-3 1 16,4-1 0-16,7-2 0 15,3 0-1-15,4-2 1 0,0-2-1 16,1 2 1-16,1-2-1 15,0-1 0-15,2 3 0 16,-2-3 1-16,-1 2-1 16,0-2 1-16,-1 0-1 15,2 0 1-15,2 0-1 16,0-3 0-16,3 0 1 15,3-1-1-15,2 1 1 16,0-2-1-16,0 2 0 16,3 0 0-16,1 2 0 15,0 6 0-15,1 1 0 16,1 5 0-16,-4 5 0 15,1 3 0-15,-1 6 0 16,2-1 0-16,3 2 0 0,3-3 0 16,7-2-1-16,6-9-2 15,14-1-6-15,2-33-15 16,28-6-15-16,12-23-1 15,24-15-2-15,18-25 1 16</inkml:trace>
  <inkml:trace contextRef="#ctx0" brushRef="#br0" timeOffset="24038.375">3893 1556 72 0,'5'18'26'15,"-5"-18"0"-15,0 13 1 16,0-13-16-16,0 0-1 15,-14 2-2-15,14-2-2 16,0 0 0-16,0 0-2 16,-15-7-1-16,15 7 0 15,-18-7 0-15,8 4-1 16,-9-1 0-16,1 2-1 15,-8 1 0-15,-5 0 0 0,-7 3-1 16,-13 1 0-16,-12 4 0 16,-8 4 1-16,-13-1-1 15,-7 3 1-15,-10-1-1 16,-9 2 1-16,-12 0 0 15,-2-2-1-15,-3 0 1 16,-4-2 0-16,-2-1 0 16,-4 2-1-16,-4 1 0 15,2-1 1-15,2 3-1 16,4-1 1-16,6-4 0 15,7 3-1-15,5-7 0 16,12 1 0-16,12-6 1 16,11-2-1-16,13-5 1 15,10 0-1-15,10-2 1 0,12 1-1 16,10 1 0-16,7-1 1 15,5 2-1-15,13 6 0 16,-13-1 0-16,13 1 0 16,-2 24 0-16,5-3-1 15,2 9 1-15,3 8-1 16,3 8 2-16,-1 13-3 15,2 5 3-15,-1 7-3 16,0 7 3-16,1 11-2 16,-2 7 1-16,2 4 0 15,0 11 1-15,2 1-1 16,3 3 1-16,4 5 1 15,1 4-2-15,5 1 0 16,-2 1 1-16,4 2-1 0,-5-3 0 16,0 7 0-16,-2 0 0 15,-4 2-1-15,2-1 0 16,-5 2 2-16,0-3-2 15,-1-3 2-15,3 1-2 16,-1-6 0-16,2 2 2 16,-2-2-1-16,0 2 0 15,3 0 0-15,-4 1 0 16,0 6-2-16,-2 3 4 15,-3 5-2-15,3 6 0 16,-4-1 1-16,3 3-1 16,-3 3 2-16,0 2-1 15,-1-2 2-15,0 0-3 16,-1-4 0-16,2-1 0 15,-3-1 1-15,-1-3-1 0,-4-4 0 16,2-3-1-16,-3-5-1 16,1-4 1-16,-6-2 1 15,3-2-1-15,-3-6 0 16,1-7 1-16,-2 1-1 15,3-10 2-15,-1-3-1 16,4-6 0-16,-1-5 0 16,1-7 1-16,1-4-1 15,2-8 1-15,1-7-2 16,-1-5-2-16,-3-14-7 15,14 3-13-15,-14-21-17 16,5-3 1-16,-5-21-2 16,0 0 0-16</inkml:trace>
  <inkml:trace contextRef="#ctx0" brushRef="#br0" timeOffset="25446.4555">7716 9495 65 0,'-13'6'33'0,"3"-6"-1"16,-5-6-3-16,15 6-24 16,-14-21-2-16,7 10-2 15,1-5 1-15,0 4 0 16,-3-3 0-16,9 15 2 15,-22-21-1-15,10 16 1 16,-4-6 1-16,2 9-1 0,-9-6 0 16,3 4-1-16,-4-3-1 15,-4 3 0-15,-4-4 0 16,-2 1-1-16,-8 0 0 15,-2 2 0-15,-8 1 0 16,-6 3 0-16,-10-2 0 16,-5 4 0-16,-6 3 0 15,-5 3-1-15,-7-3 1 16,-6 2 0-16,-7-1-1 15,-3-3 1-15,-5 1 0 16,-3-3-1-16,-4-1 1 16,-5-2 0-16,-8-2 0 15,-5 2-1-15,4-2 1 16,-6 3 0-16,-2 0-1 15,-7 4 1-15,-2 1-1 0,0 2 1 16,5 4-1-16,-4 0 1 16,-3 4-1-16,-3 0 1 15,5-2-1-15,0 3 1 16,7-3 0-16,-3 0 0 15,-1-2 0-15,6-1 0 16,9-4-1-16,7 0 1 16,4-1-1-16,5-3 1 15,3-3-1-15,8 0 0 16,3 0 0-16,6-2 0 15,2 1 0-15,4 1 0 16,0 0 0-16,5 0 0 16,2 4 0-16,4 2-1 0,3 0 1 15,6 1 0-15,5 1-2 16,8 0-1-16,14 3-4 15,1-16-14-15,28 10-18 16,14-2-1-16,3-15-1 16,22-3-1-16</inkml:trace>
  <inkml:trace contextRef="#ctx0" brushRef="#br0" timeOffset="26386.5093">11935 6254 92 0,'0'0'37'16,"15"-6"-1"-1,-15 6-5-15,0 0-23 0,0 0-4 16,0 0 0-16,0 0-1 16,0 0 0-16,-15 15 0 15,4 0-1-15,-5 7 0 16,-8 9 0-16,-10 13-1 15,-9 14 3-15,-17 17-3 16,-13 15 1-16,-14 14-1 16,-7 6 1-16,-4 3-2 15,1 1 0-15,7-13 0 16,10-10-3-16,21-16 0 15,15-25-5-15,25-7-7 16,1-33-18-16,18-10-7 0,19-23 1 16,5-8-1-1</inkml:trace>
  <inkml:trace contextRef="#ctx0" brushRef="#br0" timeOffset="26678.526">11116 6395 100 0,'-13'-18'38'0,"13"18"3"16,-12 1-5-16,15 20-31 16,1 8-1-16,11 13 1 15,14 8-2-15,8 10 2 16,16 7-3-16,13 3 2 15,4 2-2-15,10-3 1 0,1-5-2 16,-1-1-1-16,-1-9 0 16,-6-6 1-16,-10-4-3 15,-11-9-1-15,-4 0-7 16,-14-21-18-16,4 8-13 15,-12-18 0-15,-2-1-2 16,-12-10 1-16</inkml:trace>
  <inkml:trace contextRef="#ctx0" brushRef="#br0" timeOffset="39142.2389">9365 3049 75 0,'6'-14'37'16,"-6"14"-1"-16,8-18-4 15,-8 18-26-15,0 0-1 16,11 5-1-16,-8 10-1 0,2 13 0 16,-4 8-1-16,-1 12 0 15,-1 4-1-15,-1 9 1 16,2 0-3-16,-4-1-2 15,8 4-10-15,-6-19-24 16,13-3 0-16,-2-19-2 16,7-2 1-16</inkml:trace>
  <inkml:trace contextRef="#ctx0" brushRef="#br0" timeOffset="39692.2703">9794 2926 90 0,'0'0'38'0,"0"0"-1"15,19-3 0-15,-9 1-36 16,7-2 0-16,2 1 0 16,8 1 1-16,3-2-1 15,3 3 0-15,2-2-1 0,1 5 1 16,-5 3 0-16,-3 3 0 15,-6 4 0-15,-9 10-1 16,-12 5 1-16,-10 7-1 16,-13 7 1-16,-4 6 0 15,-7 4 0-15,-6 3 0 16,2-3 1-16,2-3-1 15,5-6 0-15,7-8 1 16,12-4-1-16,9-10 0 16,13-9 0-16,13-6 0 15,11-9 0-15,10-2-1 16,7-1-1-16,2-6-2 15,9 11-15-15,-12-23-22 16,6 13 1-16,-11-9-3 0,1 5 0 16</inkml:trace>
  <inkml:trace contextRef="#ctx0" brushRef="#br0" timeOffset="41615.3803">11625 5268 57 0,'-32'45'32'0,"-9"1"-4"15,9 19-4-15,-12-9-7 16,20 20-2-16,-6-16-6 15,18 8 0-15,7-15-6 16,16-4 2-16,12-13-3 16,11-8 3-16,3-17-3 15,5-11 3-15,0-16-3 16,-1-8-3-16,-10-8 3 15,-8-7-2-15,-12-1 0 0,-13 0-4 16,-14 8 2-16,-10 2-4 16,-8 15 2-16,-8 2-2 15,5 18-3-15,-6-5-17 16,20 12-10-16,7 1 0 15,19 3-1-15,15-4 1 16</inkml:trace>
  <inkml:trace contextRef="#ctx0" brushRef="#br0" timeOffset="43531.4899">12002 5795 50 0,'-11'1'33'0,"11"-1"0"15,0 0 0-15,-10-5-16 16,10 5-9-16,10-2-3 16,3 1-2-16,0-3 0 0,9 1-1 15,1-3 0-15,6 3 0 16,2-2-1-16,4 1 0 15,0 0-1-15,-2 3 0 16,-1-2 1-16,-6 3-1 16,-2 0 0-16,-7 2 0 15,-5-1 0-15,-12-1 0 16,12 1 1-16,-12-1 0 15,0 0 0-15,0 0 0 16,-17-14 0-16,4 5-3 16,-7-4 3-16,1-1-2 15,-7-4 2-15,0-2-2 16,-8-2 2-16,2-2-2 15,-1 0 3-15,4 0 0 0,1-5 0 16,5 1-1-16,4 3 0 16,5-3 0-16,6 0 0 15,6 0 0-15,4 0 0 16,3 0-1-16,6 2 1 15,3 0-1-15,2 0 0 16,1 0 1-16,3 3-1 16,0 1 0-16,-1 2 1 15,2 1-1-15,-1 1-2 16,0 2 3-16,0 1-2 15,2 2 2-15,0-1-2 16,2 3 1-16,1-3-1 16,3 3 2-16,1-1-1 15,3 1 1-15,2-3-1 0,3 3 0 16,1 1 1-16,0 0-1 15,1 2 1-15,-2 3-1 16,0 2 1-16,-4 3-1 16,-1 4 0-16,-7 1 1 15,-1 4-1-15,-3 3 0 16,-1 2 0-16,-1 1 0 15,-3 3 2-15,-6 3-2 16,-1 3 2-16,0 4-2 16,-6 3 2-16,-4 3-2 15,-4 5 2-15,-2 1-2 16,-4 3 0-16,-2 3 0 15,-4 0 0-15,-3 0 1 0,0 0-1 16,1-4 0 0,-1-2 1-16,0-3-1 0,4-4 1 15,0-4 0-15,4-4 0 16,3-3 2-16,3-6-2 15,5-2 2-15,1-14-2 16,20 11 3-16,0-13-3 16,14-2 0-16,8-6 1 15,10-3-4-15,6-1 4 16,3 2-4-16,-1-1 3 15,-1 3-5-15,-2 9 1 16,-12-6-5-16,8 24-21 16,-23-9-11-16,0 10-1 15,-13-5-1-15,3 4 1 0</inkml:trace>
  <inkml:trace contextRef="#ctx0" brushRef="#br0" timeOffset="44957.5715">11745 7836 66 0,'0'0'34'0,"0"0"-1"16,-11 16-3-16,-16-7-22 15,2 11-1-15,-13-3 0 16,3 11-1-16,-11 3 1 16,6 8-2-16,-2 0-1 15,7 7-2-15,5-2 0 0,9 5-1 16,7-5-1-16,15-2 0 15,14-10 1-15,8-5-1 16,8-10 1-16,4-7-1 16,5-10 1-16,0-8-1 15,-5-7 0-15,-6-4 0 16,-10-5 1-16,-11-1-1 15,-13 2 0-15,-11 3-1 16,-12 2-1-16,-9 7 1 16,-2 6-2-16,-3 2-2 15,9 11-5-15,-1-8-25 16,34 0-3-16,0 0 0 15,15 10 0-15</inkml:trace>
  <inkml:trace contextRef="#ctx0" brushRef="#br0" timeOffset="46039.6334">11841 8223 77 0,'-14'4'38'0,"14"-4"-2"16,-13 8 2-16,13-8-33 15,16 0-2-15,3-4-1 16,8-4 0-16,9-1 0 16,9-5 0-16,6-1-1 15,4-1 0-15,1-1-1 16,-3-3 1-16,-6 7 0 15,-7 1-1-15,-11 5 2 16,-7-1-2-16,-9 8 1 16,-13 0 0-16,0 0 0 15,0 10-1-15,0-10 0 16,-13 10 0-16,13-10 0 15,-15 8 0-15,15-8-1 16,-13-1 1-16,13 1 1 16,-14-7-1-16,14 7 1 0,-18-11-1 15,5 4 1-15,-5-2 0 16,-1-2 0-16,-2 0-1 15,-3-2 2-15,-2 4-1 16,0-6-1-16,1 0 1 16,5-6 0-16,3 3 0 15,5-3-1-15,6-1 1 16,5-2-1-16,6-3 0 15,9 0 0-15,3-1 0 16,6-1 0-16,1 1 0 16,10 2 0-16,-2-3 0 15,5 3 0-15,-1-1 0 0,0 2 0 16,3 0 0-16,-2 2 0 15,-2 3 1-15,-2 2-1 16,-3 5 0-16,-1 2 0 16,-3 4 0-16,-1 4 0 15,-6 3 0-15,1 4 0 16,-1 4 0-16,-2 3 0 15,0 2 0-15,0-1 0 16,-2 2 0-16,3 0 0 16,1 0 0-16,0 0 0 15,0-3 0-15,2 2 0 16,-3 1-1-16,0-3 1 15,0 3 0-15,-4 0 0 16,-1 1 0-16,-6 2 0 16,1-1 0-16,-5 2 1 0,1-1-1 15,-3 0 0-15,-2 0 1 16,0 1-1-16,-4-2 0 15,0 1 1-15,-4 0-1 16,1 1 1-16,-6-1-1 16,-2 3 1-16,-3-1 0 15,1 2 0-15,-2-5 0 16,-1 7 0-16,4-9 0 15,2 3 0-15,6-6 1 16,5 3-1-16,4-14 0 16,27 8 0-16,3-11 0 15,13-2 0-15,10-1 1 16,7-5-2-16,7 6 1 15,3-8-1-15,1 6-1 0,-3-1 0 16,-1 3-3-16,-10-5-6 16,10 13-16-16,-21-13-17 15,7 5 1-15,-14-5-2 16,7 5 2-16</inkml:trace>
  <inkml:trace contextRef="#ctx0" brushRef="#br0" timeOffset="46191.6421">13598 8047 111 0,'-21'22'44'15,"-11"-16"-1"-15,12 4-2 16,6-11-41-16,0-12-4 16,14 13-19-16,0-15-18 15,0 15-2-15,10-22 0 0,0 15-1 16</inkml:trace>
  <inkml:trace contextRef="#ctx0" brushRef="#br0" timeOffset="47322.7067">11229 1285 92 0,'30'-62'40'0,"-30"62"-1"15,0 0-7-15,0 0-25 16,0 0-1-16,27-39-1 16,-27 55-1-16,0 17-2 15,-10 11-2-15,-1 12-1 16,1 5-4-16,0-7-10 15,15-1-24-15,8-19-1 16,12-11 0-16,3-20-1 16</inkml:trace>
  <inkml:trace contextRef="#ctx0" brushRef="#br0" timeOffset="47707.7288">11552 1015 74 0,'-55'-56'42'16,"55"56"-2"-16,-70-25 1 16,70 25-25-16,-76 12-11 15,19 21 0-15,-14 42-2 16,18 28 0-16,15 13-2 15,17-23 2-15,23-3-3 16,31-12 0-16,24-29-1 16,24-27 1-16,15-32 1 15,10-24 0-15,-50 9 1 16,1-5-1-16,-9-6 0 0,1-5 0 15,-49 41 1-15,77-90-3 16,-59 41 1-16,-2 3-1 16,-16 46-1-16,-9-93-3 15,9 93 0-15,-57-71-15 16,57 71-20-16,-70-36 0 15,70 36 0-15,-62 3-2 16</inkml:trace>
  <inkml:trace contextRef="#ctx0" brushRef="#br0" timeOffset="48555.7773">10165 6019 67 0,'0'0'40'15,"0"0"-3"-15,17-21 3 16,11 14-13-16,3-11-25 15,4 1 0-15,0 1-2 16,-1 3 2-16,-2 5-1 16,-8 8 0-16,-10 7 0 0,-9 10 0 15,-17 11 2-15,-7 8-2 16,-8 3 3-16,-4 7-3 15,-3-1 1-15,4-3-1 16,3-6 0-16,12-6-1 16,11-12 0-16,14-10-1 15,15-8-3-15,8-23-9 16,18 4-25-16,0-13-2 15,9-3 0-15,-8-11 0 16</inkml:trace>
  <inkml:trace contextRef="#ctx0" brushRef="#br0" timeOffset="48870.7953">10491 5691 85 0,'-51'14'36'0,"-10"4"1"15,4 14 3-15,-6 9-33 16,6 12-1-16,5 9-1 15,9 12-1-15,9 3 1 16,17-2-1-16,17-2-1 16,18-6-1-16,21-13-2 15,15-17 1-15,17-19 0 16,11-18 0-16,5-21 1 15,0-13-1-15,-13-17 1 16,-12-8-1-16,-21-9-2 16,-17-1 2-16,-23 1-4 15,-24 5 1-15,-14 14-8 16,-29-7-17-16,2 30-14 0,-12 9 1 15,9 20-1-15,-4 12 0 16</inkml:trace>
  <inkml:trace contextRef="#ctx0" brushRef="#br0" timeOffset="49757.846">10268 8353 94 0,'0'0'36'0,"0"0"1"0,17-17-6 15,-1 11-30-15,8-2 0 16,0 3 0-16,1-2 0 15,3 2-1-15,0 3 0 16,-4 1 0-16,-2 2 1 16,-5 3-1-16,-17-4 1 15,11 23 0-15,-18-3 0 16,-9 4 0-16,-8 4 1 15,-4 4 0-15,-6-2-1 16,5 0 1-16,3-6-1 16,11-6 0-16,11-8-1 15,14-9 1-15,14-8-1 16,15-5 0-16,7-6-1 0,4 3 2 15,-3-2-1-15,-5 9 0 16,-13 4 1-16,-9 12-1 16,-16 11 1-16,-20 6-1 15,-11 10 1-15,-12 2-1 16,-2 4 0-16,-6-6-1 15,11-1-3-15,2-17-3 16,23 0-29-16,11-17-3 16,5-15 0-16,17-15-2 15</inkml:trace>
  <inkml:trace contextRef="#ctx0" brushRef="#br0" timeOffset="50073.8641">10446 8011 98 0,'-83'45'38'15,"5"25"2"-15,-13 13-2 16,25 13-34-16,-3 9 0 16,23 8-2-16,19-7 0 15,26-6 0-15,24-14 0 16,29-22-2-16,28-25 2 15,25-22-2-15,17-30-1 16,6-24 2-16,-7-22-1 16,-12-15 2-16,-19-12-2 15,-23-6 2-15,-30-5-2 16,-33 3 1-16,-33 4-1 15,-26 6-2-15,-16 14-4 0,-23 0-17 16,5 32-17-16,-13 18-1 16,7 28-2-16,-1 19 1 15</inkml:trace>
  <inkml:trace contextRef="#ctx0" brushRef="#br1" timeOffset="95647.4708">15362 1211 79 0,'0'0'38'15,"0"0"-1"-15,0 0 1 16,3-65-32-16,-3 65-2 15,0 0-1-15,0 0 0 16,16 21-2-16,-7 27 1 0,-4 16-2 16,-7-2 1-16,-1 15-2 15,0 11-2-15,-3-2-1 16,-2-19-5-16,8-2-29 15,-4-19 1-15,11-7-2 16,-2-17 1-16</inkml:trace>
  <inkml:trace contextRef="#ctx0" brushRef="#br1" timeOffset="95857.4828">15526 1304 105 0,'-12'-68'40'0,"12"68"1"15,-6-59-3-15,6 59-36 0,11-75-2 16,-11 75-1-16,30-56-1 16,-30 56 0-16,50-44-8 15,-50 44-26-15,70-23-3 16,-70 23 0-16,71-12-2 15</inkml:trace>
  <inkml:trace contextRef="#ctx0" brushRef="#br1" timeOffset="96052.4939">15495 1384 94 0,'-31'29'41'16,"23"-19"-1"-16,20-5 0 15,12-9-31-15,-24 4-8 0,49-24-1 16,-49 24-2-16,82-35-3 15,-82 35-21-15,94-38-14 16,-43 19 1-16,1 3-1 16,-3-1 0-16</inkml:trace>
  <inkml:trace contextRef="#ctx0" brushRef="#br1" timeOffset="96233.5043">16234 1271 106 0,'-7'24'40'0,"-8"0"2"16,2 4-2-16,-11-11-37 15,13 13 0-15,1-2-2 16,5 3 0-16,3-1-3 0,2-5-3 16,15 1-32-16,-9-9-4 15,12-1 1-15,-2-12-2 16</inkml:trace>
  <inkml:trace contextRef="#ctx0" brushRef="#br1" timeOffset="96654.5284">16437 1241 110 0,'0'0'42'16,"0"0"1"-16,0 0-2 15,0-57-39-15,0 57 0 0,0 0-1 16,0 0 1-16,0 0 0 15,21-8-1-15,-16 37-1 16,1 7 1-16,-6 8-1 16,2 4 1-16,-7 2-1 15,-2-1 0-15,-4-3-1 16,2-12 2-16,3-10-2 15,6-12 2-15,0-12-1 16,18-20-1-16,3-8 2 16,7-9-1-16,-28 37 0 15,0 0 1-15,52-64 0 16,-52 64 0-16,0 0 0 15,65-64-1-15,-65 64 0 16,27-31-2-16,10 15 0 0,-8 13-1 16,-5 15-2-16,-5 9 0 15,3 9-4-15,-6 3-2 16,10 4-22-16,-11-11-7 15,17-3 1-15,-7-14-1 16</inkml:trace>
  <inkml:trace contextRef="#ctx0" brushRef="#br1" timeOffset="97000.5482">17112 1305 100 0,'0'0'39'16,"0"0"2"-16,-20-48-3 15,-12 47-31-15,3 19-1 16,-14 10-3-16,11 15 1 15,2 3-3-15,12 6 1 0,9-5-2 16,18-15 2-16,9-17-1 16,14-21 0-16,6-18 0 15,-38 24 0-15,0 0 2 16,69-76-2-16,-69 76 1 15,51-76-3-15,-51 76 4 16,49-91-3-16,-49 91 0 16,40-85 0-16,-40 85-2 15,29-93 0-15,-29 93 3 16,0 0 0-16,22-32-3 15,-25 49-2-15,-9 26-14 16,-14 28-21-16,6 32-5 0,-7-3 2 16,17 11-5-16</inkml:trace>
  <inkml:trace contextRef="#ctx0" brushRef="#br1" timeOffset="97570.5808">18216 1100 86 0,'27'-69'40'0,"-27"69"-1"16,21-62 2-16,-21 62-37 16,0 0-1-16,0 0 0 15,0 0 0-15,0 0 0 16,22 3-3-16,-29 72 3 15,-15 14-3-15,11 15 1 16,-8-13-2-16,8 4-2 16,5-2-5-16,-2-24-8 15,20-33-24-15,-1-23 0 16,14-14 0-16,-3-18 0 15</inkml:trace>
  <inkml:trace contextRef="#ctx0" brushRef="#br1" timeOffset="97787.5932">18252 1029 98 0,'0'0'41'16,"-39"-70"2"-16,39 70-2 15,-15-60-38-15,15 60-2 16,0 0 1-16,33-69-1 15,-33 69-2-15,65-24 0 16,-65 24-5-16,95-8-14 16,-43 3-21-16,-1 7 0 15,-4 3-2-15,-47-5 3 16</inkml:trace>
  <inkml:trace contextRef="#ctx0" brushRef="#br1" timeOffset="97981.6043">17885 1699 102 0,'-27'18'40'0,"31"-4"2"16,19-19-2-16,30-10-38 16,25-10-1-16,15-5-1 15,12-1-1-15,3-7-3 16,8 8-11-16,-15-5-26 15,-3 13 1-15,-21 1 0 16,-11 13-2-16</inkml:trace>
  <inkml:trace contextRef="#ctx0" brushRef="#br1" timeOffset="98119.6122">18853 1588 100 0,'-26'28'40'16,"11"10"0"-16,-7-6 0 16,16 1-40-16,-2 3-2 15,-2-12-28-15,19 7-10 16,-3-10 0-16,11-2-2 15</inkml:trace>
  <inkml:trace contextRef="#ctx0" brushRef="#br1" timeOffset="98803.6513">19456 948 53 0,'0'0'38'0,"0"0"0"15,-22-58-1-15,22 58-17 16,0 0-15-16,0 0-1 15,0 0 2-15,0 0-2 16,0 0 0-16,-6 49-1 16,8 36 0-16,1 8-1 0,3 13 1 15,-3-9-2-15,11-3 0 16,6-15-2-16,9-18 2 15,3-28-1-15,5-17 1 16,3-17 0-16,3-21 0 16,1-19 0-16,-44 41 0 15,41-57 1-15,-41 57-3 16,41-79 2-16,-26 32-3 15,-1-4-1-15,0 2-3 16,0-2-9-16,-7 1-26 16,9-20 0-16,-16 70 0 15,21-90 0-15</inkml:trace>
  <inkml:trace contextRef="#ctx0" brushRef="#br1" timeOffset="99343.6822">20587 1730 96 0,'-19'-16'39'0,"-11"-10"1"0,0 5-4 16,-7-20-32-16,-2-12-2 15,39 53 0-15,-43-68-1 16,43 68 0-16,-50-87-1 16,50 87 0-16,-45-91-1 15,23 45 1-15,2-5-1 16,6 4 1-16,5-22-1 15,2 12 1-15,3 0 0 16,4 57 0-16,9-103 1 16,-9 103-1-16,20-89 0 15,-20 89 0-15,33-55 1 16,-33 55-1-16,0 0 0 15,46-13 1-15,-46 13 0 16,0 0 1-16,-3 80 0 16,-8 19 0-16,-10 24 0 0,-16 9 0 15,-9 1 0-15,1-17-1 16,11-5 0-16,23-28-1 15,40-48-1-15,27-22-4 16,12-30-20-16,30-5-16 16,6-20 1-16,20-7-2 15,-59 19 1-15</inkml:trace>
  <inkml:trace contextRef="#ctx0" brushRef="#br1" timeOffset="100017.7207">21195 1143 75 0,'0'0'39'0,"35"-88"-1"16,-35 88 2-16,25-64-25 16,-25 64-12-16,0 0 0 0,23-65-1 15,-23 65 1-15,0 0 0 16,0 0 0-16,-3 30-1 15,-3 26 1-15,-8 21-1 16,5 19 0-16,-8 0-1 16,10-5 1-16,-4-8-3 15,5-11 2-15,8-32-1 16,0-13 1-16,3-16-1 15,-5-11 1-15,18-25-1 16,-6-7 1-16,-12 32 0 16,16-56 0-16,-16 56 0 15,17-79-2-15,-7 32 1 16,3-6-1-16,-1-1 2 15,2-2-3-15,1 2 2 0,8-27-2 16,-9 21 1-16,6 2 2 16,-20 58 0-16,43-92-1 15,-43 92 0-15,41-72-1 16,-41 72 1-16,0 0 0 15,65-39 0-15,-65 39 0 16,0 0 1-16,0 0 0 16,49 69 1-16,-49-69-1 15,-9 63 0-15,9-63 0 16,-28 64-3-16,28-64-6 15,0 0-24-15,-57 72-8 16,57-72-1-16,0 0-1 16</inkml:trace>
  <inkml:trace contextRef="#ctx0" brushRef="#br1" timeOffset="100456.7458">22221 1350 112 0,'0'0'40'0,"5"-55"2"16,-5 55-6-16,0 0-31 16,-35-33 0-16,-2 30-2 15,-7 6 0-15,-7 7-2 16,7 11 1-16,-1 5-2 0,16 10 1 15,14-3-2-15,21-4 1 16,11-6 0-16,11-9 0 16,10-5 0-16,5-9 0 15,5-7 0-15,-2-6 0 16,-3-7 1-16,-9-7-1 15,-34 27 0-15,0 0 0 16,34-47-1-16,-34 47 0 16,0 0-1-16,5-53-2 15,-5 53-2-15,0 0-5 16,-11-47-16-16,11 47-13 15,0 0 0-15,0 0 0 16,7-47 1-16</inkml:trace>
  <inkml:trace contextRef="#ctx0" brushRef="#br1" timeOffset="100709.7603">23099 851 104 0,'0'0'41'15,"35"-55"1"-15,-35 55-4 16,0 0-36-16,0 0 1 16,-54-35-1-16,54 35 0 15,-69 36 1-15,-4 15-2 16,2 36 2-16,9 19-4 15,19 18 2-15,16-6-4 0,17-21-2 16,21-11-28-16,4-30-8 16,7-25 0-16,-13-18-1 15</inkml:trace>
  <inkml:trace contextRef="#ctx0" brushRef="#br1" timeOffset="100868.7694">22562 1298 122 0,'0'0'42'16,"0"0"3"-16,0 0-4 15,24-49-36-15,-24 49-7 16,69-15-5-16,-69 15-26 16,88-21-7-16,-40 14-3 0,4-3 0 15</inkml:trace>
  <inkml:trace contextRef="#ctx0" brushRef="#br1" timeOffset="101611.8119">15325 2743 97 0,'-12'1'41'15,"12"-1"1"-15,0 0-4 16,27 6-35-16,5-13-2 16,11 0-1-16,6-6 2 15,6-7-2-15,2-4 0 16,-3-2 0-16,-4-5 1 15,-8 0-1-15,-13-3 1 16,-12 4 0-16,-14 1 0 16,-12 6 0-16,-14 5 0 0,-8 10 0 15,-11 9-1-15,-9 12 1 16,-3 12-1-16,-3 11 0 15,0 9 2-15,6 2 0 16,12 5-2-16,10 1 2 16,18-9-2-16,17-5 0 15,25-11-2-15,17-19-5 16,34 7-26-16,3-26-7 15,24 2 0-15,-5-17-4 16</inkml:trace>
  <inkml:trace contextRef="#ctx0" brushRef="#br1" timeOffset="101987.8334">16311 2539 93 0,'-26'-6'40'0,"-15"-7"0"16,7 16-2-16,-7-4-32 15,6 12-1-15,-3 8-1 16,0 10 1-16,2 5-2 15,1 8 1-15,6 1-2 16,6 3 2-16,4-3-3 16,13-6 2-16,10-7-2 15,10-10-1-15,10-15 1 16,10-11-1-16,4-12-1 15,5-11 0-15,2-10 1 16,-2-6-1-16,-4-6 0 16,-1 3 0-16,-9 5 0 0,-1 6-2 15,-12 9 3-15,-1 12-1 16,-15 16 1-16,0 0-2 15,10 34 0-15,-17 0 2 16,6 6-3-16,-3-1-2 16,17 18-12-16,-12-31-11 15,26 14-12-15,-2-25 1 16,22-3-2-16,0-17-1 15</inkml:trace>
  <inkml:trace contextRef="#ctx0" brushRef="#br1" timeOffset="102209.8461">16851 2529 100 0,'-30'-19'40'0,"-1"19"2"16,-15 0-2-16,7 15-36 0,-7 6 0 16,3 10 1-16,6 4-2 15,6 4 0-15,12 0-1 16,12 2 1-16,16-9-3 15,17-11 0-15,18-7-4 16,13-21-7-16,24 2-14 16,-7-31-19-16,21-3 3 15,-11-27-4-15,8 3 3 16</inkml:trace>
  <inkml:trace contextRef="#ctx0" brushRef="#br1" timeOffset="102529.8644">17342 2061 96 0,'-32'4'40'16,"4"30"1"-16,-15 10 0 0,9 17-37 15,-7 10 0-15,7 12-2 16,4 1 1-16,7-1 0 16,4-8-1-16,11-1 2 15,8-16-3-15,7-13 2 16,9-16-2-16,3-17 2 15,4-11-3-15,4-13-2 16,1-11 2-16,-1-15-2 16,1-3 2-16,2-6-2 15,-4 2 2-15,-3 8-3 16,-2 5 4-16,-6 12-1 15,-1 13 0-15,-14 7-1 16,16 27-2-16,-14-3-3 16,16 22-14-16,-18-22-6 0,21 18-16 15,-1-14 2-15,19 0-4 16,7-16 4-16</inkml:trace>
  <inkml:trace contextRef="#ctx0" brushRef="#br1" timeOffset="102964.8893">18631 2122 89 0,'-10'-18'40'0,"10"18"-1"15,-13-20-1-15,13 20-34 16,0 0-1-16,-7 17-1 16,4 8 0-16,-2 15-1 0,-5 14-1 15,-1 16-1-15,-1 11 1 16,-2 2 0-16,6 7-2 15,1-8-5-15,18 5-27 16,-1-24-4-16,21-8-1 16,1-26 0-16</inkml:trace>
  <inkml:trace contextRef="#ctx0" brushRef="#br1" timeOffset="103331.9103">19137 2400 85 0,'-41'23'41'0,"-18"2"-2"16,9 17 2-16,-11-3-35 0,9 7 0 16,5-3-2-16,10 0 0 15,11-3-1-15,12-3 1 16,15-12-2-16,16-10 1 15,16-9-3-15,11-11 0 16,9-10 0-16,5-8-2 16,0-8 2-16,-1-8-1 15,-9-3 0-15,-8 1 0 16,-10-1 1-16,-12 5-2 15,-9 5 2-15,-5 9-1 16,-8 10 0-16,4 13 0 16,-18 8 0-16,4 11-2 15,2 13-1-15,0-1-2 16,15 19-15-16,-11-20-19 0,23 10 1 15,-1-17-3-15,16-1 3 16</inkml:trace>
  <inkml:trace contextRef="#ctx0" brushRef="#br1" timeOffset="103896.9426">19622 2365 95 0,'-27'34'40'0,"-7"-3"0"15,9 21-2-15,-4-3-32 16,6 5-1-16,3-2-2 16,5 0 0-16,7-10-2 0,7-7 2 15,7-13-3-15,8-9 2 16,4-14-3-16,4-12 0 15,4-12 0-15,3-10 0 16,0-7 0-16,0-8 0 16,-5-1 0-16,-4-1 0 15,-6 6 1-15,-5 8 0 16,-5 7 0-16,-4 10 0 15,0 21 0-15,0 0 1 16,0 0-1-16,-9 26 0 16,13-7 0-16,5 4 0 15,5-2 0-15,6-1 0 16,3-7 1-16,5-4-1 15,0-8 1-15,1-2 0 0,0-6 0 16,-1-4 0-16,-3-7 1 16,-2 3-2-16,-4-4 1 15,-1 1 0-15,-3 2-1 16,-2 2 0-16,-13 14 0 15,12-8 0-15,-12 8 0 16,-2 25 0-16,-1-1-1 16,-3 6 0-16,1 6-1 15,0-1-1-15,5 4-2 16,3-13-1-16,13 9-12 15,-16-35-7-15,36 12-15 16,-14-24 0-16,16 1 0 16,-7-21 1-16</inkml:trace>
  <inkml:trace contextRef="#ctx0" brushRef="#br1" timeOffset="104497.977">20310 2344 99 0,'-7'-13'39'0,"7"13"2"16,-21 16-2-16,13 10-35 15,-8 8-1-15,2 9-1 16,-2 10 0-16,2 4 2 15,0 5-2-15,4 1 0 16,0-6 0-16,1-6 0 16,1-10 0-16,3-6-1 15,2-14 0-15,3-7-1 16,0-14 0-16,10-23 0 15,2-5 0-15,1-8-1 16,4-10 1-16,3-7-1 0,-1-12 0 16,4-1 0-16,1 1 0 15,0 7-1-15,-3 6 2 16,2 10-1-16,0 7 1 15,1 11 0-15,3 16 0 16,0 9 0-16,-1 5-1 16,-1 8 1-16,1 2-1 15,-2 4 1-15,-2 7-1 16,-6 1-1-16,-7 3 1 15,-4 5 0-15,-10 2 0 16,-9 3 2-16,-8 2-1 16,-8 5 1-16,-8-3 0 15,-4-1 0-15,-1-2 1 16,0-4 0-16,4-7-1 0,3-6 0 15,6-5 0-15,7-9-1 16,5-4 1-16,6-2-1 16,12-5 0-16,-14 7 0 15,14-7 1-15,-16 27-1 16,5 4 0-16,-4 16 0 15,-6 11 1-15,-3 12-1 16,-4 6 0-16,5 2 0 16,2-3-2-16,7-9-2 15,14-4-11-15,1-41-8 16,33 1-8-16,-2-37-12 15,29-11 0-15,2-24 0 16</inkml:trace>
  <inkml:trace contextRef="#ctx0" brushRef="#br1" timeOffset="104684.9877">20912 2742 114 0,'-26'6'46'15,"4"12"2"-15,-18-10-4 16,19 2-41-16,-5-1-3 15,5-10-10-15,19 19-15 16,-16-14-13-16,15 10-8 16,3-14 0-16,-4 23-1 15</inkml:trace>
  <inkml:trace contextRef="#ctx0" brushRef="#br2" timeOffset="465543.6276">15077 3585 55 0,'4'-14'33'15,"-4"14"0"-15,0-11-1 16,-8-1-23-16,8 12 0 16,0 0-3-16,0 0-1 15,0 22-2-15,-1 1-1 0,0 8 1 16,1 11-1-16,-4 9 0 15,3 11-1-15,-4 5-1 16,3 2 1-16,-2-1-1 16,2-2 1-16,-1-11-1 15,5-10 0-15,-2-12 0 16,5-13 1-16,-5-20 0 15,11-13-1-15,-2-19 1 16,2-8-1-16,-2-13 2 16,0-8-2-16,0-9 1 15,-4-2-1-15,0-2 0 16,2 5 1-16,2 3-1 15,5 6 1-15,5 6-1 16,5 9 1-16,5 8-1 16,3 10 1-16,4 11 0 0,-1 9 0 15,-4 13-1-15,-4 8 1 16,-7 11 0-16,-9 7-2 15,-7 7 1-15,-9 7 0 16,-8 2 0-16,-10 4 0 16,-5 0 0-16,-4-2-1 15,-2-8 0-15,5-1 2 16,2-10-2-16,7-4 1 15,8-6-1-15,9-5 1 16,10-4 0-16,7-2 0 16,5 1 0-16,6-1 0 15,4 3 0-15,-2 2 0 16,4 2-3-16,-6-8-8 15,5 12-24-15,-6-11-1 0,7 3 0 16,-5-12-2-16</inkml:trace>
  <inkml:trace contextRef="#ctx0" brushRef="#br2" timeOffset="465753.6396">15793 3936 68 0,'-14'23'36'15,"4"11"0"-15,-8 0-1 16,7 12-13-16,-2-6-21 16,6 2-1-16,3-5 0 15,0-10-5-15,15 5-28 0,-9-20-2 16,11-3 1-16,-13-9-2 15</inkml:trace>
  <inkml:trace contextRef="#ctx0" brushRef="#br2" timeOffset="465918.6491">15680 3935 98 0,'-19'-15'38'0,"19"15"0"16,-15-12-1-16,26 2-34 15,7-1-1-15,15 0-5 16,23 2-29-16,2-13-5 15,14 1 1-15,2-5-3 0</inkml:trace>
  <inkml:trace contextRef="#ctx0" brushRef="#br2" timeOffset="466121.6607">16338 3712 112 0,'0'0'39'0,"0"0"-1"15,0 0-4-15,20-3-36 16,4-7-2-16,18 10-9 16,-9-9-24-16,13 9 0 15,-11-5 0-15,2 11-2 0</inkml:trace>
  <inkml:trace contextRef="#ctx0" brushRef="#br2" timeOffset="466279.6697">16283 3947 107 0,'-23'26'39'15,"4"-14"1"-15,20 2-3 16,8-4-36-16,21-19-3 16,25 5-30-16,0-17-6 15,18 5 0-15,-2-11-3 16</inkml:trace>
  <inkml:trace contextRef="#ctx0" brushRef="#br2" timeOffset="466916.7062">17521 3485 85 0,'0'0'35'16,"0"39"0"-16,-13-3 1 15,2 9-35-15,-1 16 1 16,-1 9-2-16,4 6 1 16,2 0-2-16,8 4-10 15,-1-15-24-15,15-7 1 16,1-17-2-16,13-12 1 15</inkml:trace>
  <inkml:trace contextRef="#ctx0" brushRef="#br2" timeOffset="467300.7281">17777 3493 87 0,'0'0'38'0,"31"0"2"15,-8-9-2-15,21 3-25 16,0-4-12-16,13 1 1 16,3 1-1-16,-2 4 0 15,-5 5 0-15,-8 8 0 0,-11 6 0 16,-15 14 0-16,-21 8 0 15,-15 9 0-15,-15 12 1 16,-14 5-1-16,-9 6 1 16,-2-2 0-16,0 0-1 15,6-10 0-15,13-9 0 16,9-7 0-16,20-14 0 15,18-15 0-15,19-15-1 16,19-8-1-16,16-12-1 16,12-7-3-16,13 9-30 15,-9-14-6-15,6 12 0 16,-17 0-1-16</inkml:trace>
  <inkml:trace contextRef="#ctx0" brushRef="#br2" timeOffset="467743.7535">19339 3555 68 0,'0'-17'39'15,"0"17"-1"-15,4-17 1 16,2 29-17-16,-8 2-20 16,4 16 0-16,-5 9 0 15,-1 17-1-15,-5 11 1 16,1 9-2-16,0 8-1 15,1-7-2-15,8 8-16 16,-1-23-20-16,13-7 1 16,-2-24-2-16,9-9 2 15</inkml:trace>
  <inkml:trace contextRef="#ctx0" brushRef="#br2" timeOffset="467916.7634">19203 3891 105 0,'-19'-4'41'16,"2"-5"1"-16,17 9-2 15,16-5-38-15,14 2-1 16,22-2-3-16,13-10-10 16,22 13-27-16,0-9-1 15,14 6-1-15,-5-7-1 16</inkml:trace>
  <inkml:trace contextRef="#ctx0" brushRef="#br2" timeOffset="469831.8729">20951 3084 1 0,'0'0'14'15,"0"0"-1"-15,0 0-1 16,0 0-9-16,0 0-3 15,0 0 0-15,0 0 1 16,0 0 1-16,0 0 1 16,0 0 0-16,0 0 2 15,0 0 1-15,0 0 3 16,0 0 1-16,0 0 2 15,-11-13 0-15,11 13 1 0,0 0 0 16,0 0-1-16,-9-11-3 16,9 11-1-16,0 0-1 15,-14-3 0-15,4 1-3 16,-2 5 0-16,-5 2-1 15,-5 4 0-15,-7 3-1 16,-5 11 1-16,-10 8-1 16,-3 11 1-16,-14 11-1 15,1 14 0-15,-6 8 2 16,6 16-2-16,2 14 1 15,9 13-1-15,8 11 0 16,10 9-2-16,13 9 1 16,13 5-1-16,11 3-1 15,8-7 1-15,15-8 0 16,8-17-4-16,16-5-21 0,-1-33-12 15,21-12-1-15,-1-30-1 16,10-19 0-16</inkml:trace>
  <inkml:trace contextRef="#ctx0" brushRef="#br2" timeOffset="471018.9408">20922 3461 76 0,'4'-20'36'15,"3"11"0"-15,-7-4 0 16,0 13-30-16,0 0-1 16,5 15-2-16,-10 5 1 15,-1 9-2-15,-1 5 0 16,2 9-2-16,-2 8 1 15,1 0-5-15,8 14-6 16,-6-9-27-16,11 6 1 16,-2-9-2-16,8 0 0 0</inkml:trace>
  <inkml:trace contextRef="#ctx0" brushRef="#br2" timeOffset="471240.9535">20792 4037 94 0,'-29'4'38'0,"13"7"1"16,5-10-2-16,11-1-35 16,20 1 0-16,14-4-1 15,11-4-1-15,12 0 0 16,9 3-4-16,-2-11-23 0,12 13-10 15,-14-1 0-15,0 12-2 16,-18-2 0-16</inkml:trace>
  <inkml:trace contextRef="#ctx0" brushRef="#br2" timeOffset="471641.9764">21229 4156 77 0,'0'0'37'0,"-26"10"-1"0,4 16 2 15,-20 6-28-15,0 13-7 16,-11 5 0-16,4 10 0 15,-1 3 0-15,6 4-1 16,9-1-1-16,15-6 0 16,15-10 0-16,15-11 0 15,15-11-1-15,14-14 0 16,8-13 0-16,5-9 1 15,2-9 0-15,-7-7-1 16,-10-5 1-16,-10-1 0 16,-20 1 0-16,-16 5-2 15,-18 4 1-15,-10 5-1 16,-6 5 0-16,-2 2-2 15,7 5-2-15,-1-7-8 16,25 12-26-16,14-2 2 0,9-15-3 16,15-1 2-16</inkml:trace>
  <inkml:trace contextRef="#ctx0" brushRef="#br2" timeOffset="472589.0306">21848 3822 73 0,'-5'-12'37'0,"5"12"-1"0,-5-14 1 15,5 14-29-15,0 0-3 16,0 0 0-16,0 0-1 16,-8 28 0-16,3-3-2 15,3 7-1-15,-3 5-1 16,1 6 1-16,-1 2-1 15,2-1-2-15,1-1-2 16,0-13-7-16,12 2-25 16,-11-14-1-16,13-4 1 15,-12-14-2-15</inkml:trace>
  <inkml:trace contextRef="#ctx0" brushRef="#br2" timeOffset="472755.0401">21752 4020 95 0,'-16'-11'38'15,"-7"-3"0"-15,23 14-4 16,-21-11-29-16,21 11-1 15,0 0-2-15,28-14-2 16,4 10-4-16,4-16-19 16,19 10-14-16,1-8 0 15,14 1-1-15,-5-9 0 16</inkml:trace>
  <inkml:trace contextRef="#ctx0" brushRef="#br2" timeOffset="472980.053">22656 3286 104 0,'-21'-10'37'16,"11"22"1"-16,-12 3-1 15,-4 11-36-15,7 10 1 16,3 12-1-16,0 4 1 15,2 6-2-15,1 8-2 16,0-10-16-16,8 18-19 16,-2-10 0-16,8 3-1 15,-4-14-2-15</inkml:trace>
  <inkml:trace contextRef="#ctx0" brushRef="#br2" timeOffset="473195.0653">22280 3961 108 0,'-12'-9'39'0,"12"9"1"16,12-17-2-16,14 5-36 15,10 4-1-15,7-1-1 16,7 1-1-16,4-3-6 15,13 16-30-15,-9-10-2 16,5 13 0-16,-12-7-1 16</inkml:trace>
  <inkml:trace contextRef="#ctx0" brushRef="#br2" timeOffset="473558.086">22834 4045 98 0,'-32'13'39'16,"2"15"2"-16,-18-3-1 16,3 11-31-16,-7 2-4 15,4 8-1-15,0 1-1 16,6 5-1-16,10-5 0 15,12 1-1-15,15-7-1 16,12-6 0-16,13-8 0 16,12-8 0-16,7-9 0 15,3-10 0-15,0-6 0 0,-3-9 0 16,-6-9 1-16,-10-3-2 15,-11-2 1-15,-15-4-1 16,-11 1-1-16,-8-1 0 16,-2 3-2-16,-7-3-1 15,11 13-6-15,-12-10-25 16,22 14-4-16,1-7 1 15,18 10-1-15</inkml:trace>
  <inkml:trace contextRef="#ctx0" brushRef="#br2" timeOffset="473979.1101">23022 3172 101 0,'-24'-19'37'15,"24"19"2"-15,-17-15-2 16,31 12-32-16,8 14-1 16,16 15-1-16,11 14-1 15,9 10 1-15,5 15 0 16,-2 12-1-16,-4 13 1 0,-12 16-2 15,-18 7 1-15,-19 8-1 16,-21 1 1-16,-22 4-1 16,-15-4 0-16,-15-2-1 15,-8-14 0-15,-2-11-1 16,0-17-1-16,7-18-2 15,15-4-13-15,4-33-23 16,23-11-3-16,6-22 1 16,22-10-1-16</inkml:trace>
  <inkml:trace contextRef="#ctx0" brushRef="#br2" timeOffset="476180.236">15156 5402 81 0,'-2'-23'37'0,"5"11"0"15,-8-3 0-15,5 15-34 16,0 0 0-16,-12 24 0 15,6 6 1-15,-1 15-1 0,-2 11-1 16,-1 10 0-16,-3 7 1 16,2 2 0-16,1-1-1 15,2-4-1-15,1-10 1 16,6-7-1-16,2-13 0 15,4-12 0-15,2-13-1 16,-7-15 0-16,17-14 0 16,-4-10 0-16,-2-10-1 15,2-12 3-15,1-10-3 16,1-10 0-16,0-7 0 15,4-3 0-15,1-2 0 16,1 2 0-16,2 5 2 0,1 9-4 16,0 13 4-16,-2 12-1 15,1 14 0-15,-4 18 0 16,-2 15 0-16,-3 10 0 15,-4 11 0-15,-2 5 0 16,-3 8 0-16,-6 1 0 16,-5 3 0-16,-5 2 0 15,-7-1 0-15,-4-4 2 16,-3-4-2-16,-3-6 2 15,-1-6-2-15,2-6 3 16,3-7-3-16,4-6 3 16,5-5-3-16,15-5 1 15,-13 8 0-15,13-8 0 16,9 17 2-16,1-2-3 15,4 2 3-15,3 8-3 0,5 2 3 16,4 3-4-16,3 0 3 16,2-4-4-16,6 1-3 15,0-15-4-15,18 3-29 16,-13-18-2-16,12-2 0 15,-7-16-1-15</inkml:trace>
  <inkml:trace contextRef="#ctx0" brushRef="#br2" timeOffset="476369.2468">15877 5703 102 0,'-16'-13'38'16,"4"29"3"-16,-10 0-3 16,8 23-34-16,-6 0 0 15,3 7-2-15,2 3 0 0,6-2-1 16,3 3-1-16,6-11-6 15,13 4-5-15,-8-20-25 16,14 0-4-16,-4-19 1 16,8-5-1-16</inkml:trace>
  <inkml:trace contextRef="#ctx0" brushRef="#br2" timeOffset="476526.2558">15815 5745 108 0,'-15'-23'39'0,"14"11"-1"16,0-5-1-16,14 4-36 15,13 4 0-15,14-8-4 0,18 10-28 16,-3-14-8-16,17 9 0 16,-2-9-2-16</inkml:trace>
  <inkml:trace contextRef="#ctx0" brushRef="#br2" timeOffset="476735.2677">16443 5602 95 0,'-18'17'40'0,"-3"-13"0"16,21-4-2-16,0 0-35 16,21-4-2-16,8-5-1 15,12 1 0-15,6-1-1 16,-1 0-4-16,10 9-30 0,-19-3-3 15,-6 12 0-15,-24 2-2 16</inkml:trace>
  <inkml:trace contextRef="#ctx0" brushRef="#br2" timeOffset="476885.2763">16342 5971 112 0,'-19'18'40'0,"21"-1"1"16,10-19-1-16,24-9-40 15,18 1-11-15,4-18-25 16,16 5-5-16,-2-9 2 15,7 6-3-15</inkml:trace>
  <inkml:trace contextRef="#ctx0" brushRef="#br2" timeOffset="477306.3004">17275 5477 80 0,'14'4'37'16,"-15"7"-1"-16,1 16 1 15,-13 10-34-15,4 9 0 16,-4 8 1-16,3 8-2 15,-2 4 1-15,3-4-5 16,13 5-27-16,1-17-6 16,16-10-1-16,3-14-2 15</inkml:trace>
  <inkml:trace contextRef="#ctx0" brushRef="#br2" timeOffset="477704.3232">17636 5541 94 0,'-11'1'39'15,"11"-1"2"-15,0 0-2 16,29-9-36-16,-4 0-1 15,9 1 0-15,3-3 0 16,3 5 0-16,0 2 0 0,0 4-1 16,-6 3-1-16,-9 9 1 15,-7 6-1-15,-14 12 1 16,-12 8-1-16,-11 8 2 15,-14 6 1-15,-7 6-1 16,-7 2 1-16,1 0-1 16,2-6 1-16,10-9-1 15,11-8 0-15,17-13-1 16,19-12-1-16,18-15-1 15,20-8-1-15,11-15-5 16,21 5-13-16,-4-22-18 16,16 5-5-16,-9-13 3 15,3 8-4-15</inkml:trace>
  <inkml:trace contextRef="#ctx0" brushRef="#br2" timeOffset="477885.3335">18584 5542 96 0,'-19'8'39'0,"-3"6"1"16,4 18-3-16,-8 3-33 15,6 10 0-15,-6 6 0 16,4 5-1-16,4 2-1 16,2-1-2-16,10 2-6 15,-10-20-28-15,18 4-4 16,-2-19-1-16,8-3-3 15</inkml:trace>
  <inkml:trace contextRef="#ctx0" brushRef="#br2" timeOffset="478050.343">18357 5864 116 0,'-16'-18'40'0,"16"18"2"16,-10-23-2-16,20 11-36 16,12-4-3-16,12-4-6 15,22 10-25-15,-5-15-11 16,13 7 0-16,-3-7-4 15,12 4 3-15</inkml:trace>
  <inkml:trace contextRef="#ctx0" brushRef="#br2" timeOffset="478741.3825">19237 5383 96 0,'0'0'39'15,"18"-15"0"-15,8 13-6 16,4-13-31-16,10 3-1 15,3 2 0-15,0 5 0 16,-4 4 0-16,-5 2-1 16,-7 9 1-16,-9 7-1 15,-12 7 0-15,-13 2 1 16,-14 8-1-16,-5 0 1 15,-10 3 0-15,-2-2 0 16,2-2 0-16,5-5 0 0,8-5 0 16,11-7 0-16,12-16-1 15,28 8 1-15,10-16-1 16,15-1 0-16,8-3 0 15,4 2 1-15,-2 2 0 16,-6 9 0-16,-13 8 1 16,-16 14-1-16,-25 11 1 15,-22 7 2-15,-23 10 0 16,-9 4-1-16,-8 0 1 15,0-2-2-15,2-8 1 16,7-7-1-16,17-11-2 16,12-12-5-16,30 0-17 15,-9-15-18-15,35-23-3 16,-2-3 1-16,15-6-4 0</inkml:trace>
  <inkml:trace contextRef="#ctx0" brushRef="#br2" timeOffset="479920.4499">15331 6879 78 0,'0'0'37'15,"0"0"-2"-15,-17 10 2 16,11 11-29-16,-7-1-3 16,5 15 0-16,-5 2-2 15,5 9 0-15,-3 7-1 16,4 4-1-16,-1-3 0 15,2 0-1-15,-1-6 0 16,5-6-1-16,0-7 1 16,1-9-1-16,4-11 2 0,-3-15-1 15,0 0 0-15,4-22 1 16,1-6 0-16,0-12 1 15,1-8-1-15,6-9 1 16,0-9-1-16,3-3 0 16,4 1 0-16,3 1 0 15,3 10-1-15,-1 8-1 16,0 10 2-16,1 10-1 15,-6 17 0-15,-4 10 0 16,-3 15 0-16,-7 11 0 16,-5 6 1-16,-6 9-1 15,-6 3 0-15,-3 3 1 0,-4-2-1 16,-2-2 1-1,-2-6-1-15,-1-3 2 0,5-9-2 16,4-3 1-16,2-9 0 16,13-11 0-16,-7 11 0 15,7-11 0-15,15-2 0 16,-3 2 0-16,5 3-1 15,1 2 1-15,2 4-1 16,-1 6 1-16,3 3-2 16,1-1-3-16,6 4-3 15,-5-16-15-15,14 11-18 16,-2-16-1-16,9 4 2 15,-2-17-3-15</inkml:trace>
  <inkml:trace contextRef="#ctx0" brushRef="#br2" timeOffset="480116.4611">15932 7079 110 0,'0'0'38'16,"-24"6"1"-16,11 16-3 16,-5-3-33-16,0 14-2 15,2 2 0-15,-1 7-2 16,4 0 1-16,4-2-3 15,6-1-1-15,0-14-9 16,16 2-24-16,-13-27-1 16,21 14-1-16,-7-23 1 15</inkml:trace>
  <inkml:trace contextRef="#ctx0" brushRef="#br2" timeOffset="480274.4702">15869 7078 107 0,'-11'-28'39'15,"14"15"1"-15,0-7-1 16,20 8-33-16,3 1-2 15,13-3-6-15,18 11-9 16,-2-15-26-16,21 8-2 16,1-6-1-16,6 3-1 15</inkml:trace>
  <inkml:trace contextRef="#ctx0" brushRef="#br2" timeOffset="480469.4813">16598 6950 129 0,'-30'6'42'0,"20"3"-2"16,10-9-9-16,13-13-30 16,18 3-1-16,9 0-2 15,13 4-4-15,-8-7-25 16,14 13-9-16,-14-4-1 15,-3 14 0-15</inkml:trace>
  <inkml:trace contextRef="#ctx0" brushRef="#br2" timeOffset="480635.4908">16596 7209 121 0,'-43'32'42'16,"2"-19"0"-16,26 0 0 16,4-13-40-16,31-6 0 0,24-5-4 15,8-12-3-15,23 15-19 16,-3-17-16-16,14 9-2 15,-6-4 1-15,2 7-2 16</inkml:trace>
  <inkml:trace contextRef="#ctx0" brushRef="#br2" timeOffset="480976.5103">17841 6899 96 0,'-3'-18'38'0,"3"18"2"16,-2-15-2-16,2 15-29 16,-7 13-3-16,-1 8-2 15,-7 9-1-15,-2 8-2 16,1 6-1-16,-1 1-3 15,10 12-7-15,-1-17-29 16,19-2 0-16,5-21 0 16,27-7-2-16</inkml:trace>
  <inkml:trace contextRef="#ctx0" brushRef="#br2" timeOffset="481276.5275">18391 6737 115 0,'-47'4'40'16,"3"15"1"-16,-8-1-1 15,6 9-36-15,7-1-1 16,16 7-2-16,14-6 0 16,18 1 1-16,18-4-2 15,12-3 1-15,13-3-1 16,8 2 0-16,-3 1 1 15,-4 1-1-15,-9 3 1 0,-13 5-1 16,-18 3 1 0,-16 5-2-16,-11 2 1 0,-15-3-1 15,-3-4 0-15,-5-7-3 16,6-6-4-16,-5-22-19 15,25-1-12-15,1-23-2 16,18-5 0-16,4-22-1 16</inkml:trace>
  <inkml:trace contextRef="#ctx0" brushRef="#br2" timeOffset="481430.5363">18313 6724 134 0,'2'15'44'15,"-2"-15"0"-15,43 10-11 0,5-14-33 16,18-8 0-16,18 12-13 15,-10-17-22-15,16 12-8 16,-15-4 0-16,1 9-2 16</inkml:trace>
  <inkml:trace contextRef="#ctx0" brushRef="#br3" timeOffset="488929.9652">15185 8057 73 0,'0'0'37'15,"6"-20"-1"-15,-6 20-1 16,6-17-29-16,-6 17 0 15,11 1-1-15,-4 15 0 16,-3 6-2-16,-1 11-2 16,-3 6 1-16,1 10-2 15,-3 10 2-15,-1 2-2 16,1 3-1-16,-1-7-1 15,5-1-2-15,-5-15-6 16,14 0-27-16,-6-17 0 16,10-7-1-16,-4-17 1 15</inkml:trace>
  <inkml:trace contextRef="#ctx0" brushRef="#br3" timeOffset="489170.979">15089 7987 91 0,'-30'1'38'0,"1"-2"-1"16,14 6 2-16,15-5-35 15,0 0-2-15,32 5 0 16,12-7-1-16,10-1 1 15,7 1-1-15,6 3-2 16,-1-3-3-16,7 14-29 16,-18-10-6-16,-9 16 1 15,-17 0-2-15</inkml:trace>
  <inkml:trace contextRef="#ctx0" brushRef="#br3" timeOffset="489366.9902">15082 8554 95 0,'-32'18'38'0,"19"-1"0"16,13-17-3-16,12-7-32 16,19-5-2-16,13-3-1 15,9-1-3-15,2-12-10 16,11 11-24-16,-5-6 0 15,0 9-1-15,-12-4-1 16</inkml:trace>
  <inkml:trace contextRef="#ctx0" brushRef="#br3" timeOffset="489626.0051">15711 8388 78 0,'-1'15'37'16,"2"10"0"-16,-10 3 0 16,5 12-29-16,-5-5-4 15,4 3-1-15,-3-2-1 16,4-2-3-16,3-2-4 0,-2-19-17 15,13 7-14-15,-10-20-1 16,20 14 0-16,-9-20-1 16</inkml:trace>
  <inkml:trace contextRef="#ctx0" brushRef="#br3" timeOffset="489832.0168">15618 8331 98 0,'-18'-3'38'0,"18"3"2"16,-16-3-2-16,16 3-34 16,21-20-2-16,3 6-1 0,8 0-2 15,5-5-5-15,12 6-30 16,-5-4-3-16,6 7 0 15,-8-2-1-15</inkml:trace>
  <inkml:trace contextRef="#ctx0" brushRef="#br3" timeOffset="490144.0347">16338 8209 99 0,'0'0'39'15,"0"0"1"-15,0 0-3 16,20 4-34-16,4-10-3 16,7-2-1-16,4 0-2 15,9 8-12-15,-7-9-22 16,6 6-1-16,-10-2 0 15,-7 7-2-15</inkml:trace>
  <inkml:trace contextRef="#ctx0" brushRef="#br3" timeOffset="490311.0442">16341 8487 108 0,'-14'31'41'0,"5"-15"1"16,18-1-2-16,5-18-36 15,19-4-2-15,10-4-3 16,4-9-3-16,19 5-33 15,-11-9-4-15,5 8 1 16,-7-4-3-16</inkml:trace>
  <inkml:trace contextRef="#ctx0" brushRef="#br3" timeOffset="499237.5548">17211 7904 54 0,'0'-14'34'0,"0"-1"-1"0,3 4-8 16,-9-8-11-16,6 19-2 16,3-26-4-16,-3 26-2 15,6-11-1-15,-6 11-2 16,9 14 0-16,-2 5 0 15,0 9-1-15,4 12 1 16,-3 7-1-16,5 8 0 16,-4 1-1-16,4 2-1 15,-1-3 1-15,3-5 0 16,4-12 0-16,2-11-1 15,4-18 1-15,4-13 1 16,5-15 0-16,2-18-1 16,1-8 0-16,1-8 1 15,-3-5-1-15,-5-4 0 0,-1 1-2 16,-7 5 0-16,-5 8-1 15,-4 8 0-15,-3 13-3 16,-6 1-5-16,10 23-21 16,-14 3-8-16,15 10 2 15,-8 5-1-15</inkml:trace>
  <inkml:trace contextRef="#ctx0" brushRef="#br3" timeOffset="499715.5821">18046 8014 80 0,'0'0'38'16,"0"0"-3"-16,-11-5 2 15,-9 9-32-15,4 11 0 16,-8 3 0-16,0 5-2 16,-4 0 1-16,0 0-2 15,6 0 1-15,7-2-2 0,9-9 1 16,6-12-1-1,23 4-1-15,6-10 1 0,8-3-1 16,8-3 0-16,0 2 0 16,-1-1 0-16,-6 7 0 15,-8 5 1-15,-16 8-1 16,-13 8 0-16,-16 4 0 15,-12 6 0-15,-5 4-1 16,-7-2 0-16,7 2-3 16,-6-16-10-16,19 4-24 15,5-11 0-15,14-8 0 16,0 0-1-16</inkml:trace>
  <inkml:trace contextRef="#ctx0" brushRef="#br3" timeOffset="500078.6029">17355 8572 73 0,'0'0'38'16,"24"-1"0"-16,16-16 0 15,26 1-18-15,18-13-17 16,22-2-1-16,9-1-2 15,6-4-6-15,3 13-29 16,-19 4-3-16,-6 15 0 16,-23 5-1-16</inkml:trace>
  <inkml:trace contextRef="#ctx0" brushRef="#br3" timeOffset="504450.853">20615 3017 33 0,'0'0'29'16,"0"0"-3"-16,0 0 5 15,0 0-20-15,26-10-2 16,-12-1-2-16,12 6 0 15,-3-3-3-15,9 7-1 16,-4-4 4-16,7 5-6 16,3 4 1-16,8 2-2 15,8-2 1-15,7 1 0 16,10-5 0-16,12-2 0 15,12-9 1-15,16-3 0 16,16-6 0-16,14-6 0 16,8-5 1-16,12 1-1 0,7 1 0 15,8 5 0-15,-1 2 0 16,-2 6 0-16,-7 6-1 15,-2 7 0-15,-6 4 0 16,-5 2-1-16,-9 3 0 16,-3-3 1-16,-5-2-2 15,1-2 1-15,-7-4 0 16,-8-3 0-16,-5-1-1 15,-10-5-4-15,1 10-13 16,-18-15-18-16,-11 5 2 16,-21-1-4-16,-14 2 3 15</inkml:trace>
  <inkml:trace contextRef="#ctx0" brushRef="#br3" timeOffset="504924.8801">22284 1943 34 0,'13'-14'30'0,"-6"-1"4"16,-7 15-1-16,1-22-17 15,-1 22 0-15,0 0-1 16,0 0-3-16,0 0-4 16,-12 14-1-16,3 10-4 15,1 14 0-15,1 12-2 16,1 16 0-16,3 12-1 15,-3 12 0-15,4 8-1 0,-4-1-4 16,13 9-30-16,-15-14-1 16,6-1-1-16,-3-17-1 15</inkml:trace>
  <inkml:trace contextRef="#ctx0" brushRef="#br3" timeOffset="510871.2202">17658 8824 34 0,'10'-20'28'0,"-10"20"2"16,5-16 1-16,-6 2-18 16,1 14-2-16,4-10-1 15,-4 10 0-15,0 0-2 16,0 0-2-16,-4 21 0 15,1-2-3-15,-3 4 1 16,1 12-2-16,1 4 1 16,-3 10-1-16,0 2 0 15,2 7-1-15,1-6 0 16,1-1 1-16,1-5-1 15,3-8-1-15,0-9 1 16,4-11 1-16,-5-18-1 0,12-3 0 16,-7-17 0-16,3-12-1 15,-1-7 1-15,-1-10 0 16,0-5-1-16,-1-9 0 15,3 0-1-15,-3 1 1 16,0 3-2-16,4 5 2 16,-2 6-1-16,5 7 1 15,0 9-2-15,0 11 2 16,4 9 0-16,2 9 0 15,2 9 0-15,-2 7 0 16,3 4 0-16,1 7 0 16,-1 4 1-16,0 3-1 15,-6 4 1-15,-3-3-2 16,-5 0 2-16,-7-2-1 0,-5-2 1 15,-8-4-1-15,-3-6-1 16,-4-3 1-16,-3-3 1 16,0-4-1-16,-1-4 0 15,8-3 0-15,2-1 1 16,14 0-1-16,-14-3 0 15,14 3 0-15,0 0 1 16,18 11-1-16,-7-1 0 16,4 3 1-16,-1 3-1 15,3 2 0-15,-1 4-1 16,-2-7-3-16,12 8-24 15,-9-12-9-15,8-3 1 16,-3-12-2-16</inkml:trace>
  <inkml:trace contextRef="#ctx0" brushRef="#br3" timeOffset="511100.2333">18239 8893 101 0,'-20'16'37'0,"5"8"1"15,-6-1-3-15,6 10-33 16,2-1-1-16,8 3 0 16,1-2-1-16,3 1-3 15,10 5-11-15,-4-15-23 16,8-2 1-16,-4-11-1 15,7-4-1-15</inkml:trace>
  <inkml:trace contextRef="#ctx0" brushRef="#br3" timeOffset="511268.2429">18116 8976 111 0,'-19'-9'39'16,"19"9"0"-16,-18-4-1 15,18 4-35-15,21-7-3 16,4-3-2-16,17 7-16 15,-1-16-19-15,11 5-3 16,0-9 2-16,7 5-3 16</inkml:trace>
  <inkml:trace contextRef="#ctx0" brushRef="#br3" timeOffset="511568.2601">18759 8682 98 0,'-8'12'37'0,"3"7"2"0,-9 1-2 16,-1 10-36-16,1 4-2 15,-4-4-14-15,6 14-20 16,-6-5-2-16,8 1 1 15,1-9-3-15</inkml:trace>
  <inkml:trace contextRef="#ctx0" brushRef="#br3" timeOffset="512118.2915">19410 8012 91 0,'0'0'38'0,"-5"10"-2"15,2 11 0-15,-2 2-33 16,3 8-2-16,-2 6 1 16,1 8-1-16,-2 6-1 15,1-4-4-15,5 10-8 16,-7-9-24-16,12-2 0 15,-3-10-2-15,8-5 1 16</inkml:trace>
  <inkml:trace contextRef="#ctx0" brushRef="#br3" timeOffset="512351.3049">19250 7972 101 0,'-20'1'38'0,"20"-1"2"16,0 0-3-16,21 1-35 16,12-7 0-16,14 0-1 15,12 1 0-15,6-2-2 16,6 7-6-16,-12-5-30 0,3 10-1 15,-12 1-1-15,-14 13-1 16</inkml:trace>
  <inkml:trace contextRef="#ctx0" brushRef="#br3" timeOffset="512569.3173">19230 8444 105 0,'0'0'40'15,"-1"24"1"-15,1-24-2 16,21 6-37-16,2-6-2 0,11-3-1 16,8 3-5-16,-8-14-29 15,18 7-5-15,-4-5 1 16,8 4-2-16</inkml:trace>
  <inkml:trace contextRef="#ctx0" brushRef="#br3" timeOffset="512801.3306">19872 8357 83 0,'0'0'39'0,"-13"26"-1"15,3-7 1-15,3 6-25 0,-3 3-13 16,3 6 1-16,-1 3-2 16,-1-1-1-16,7 3-5 15,-8-14-26-15,15 5-6 16,-3-13 0-16,7-2 0 15</inkml:trace>
  <inkml:trace contextRef="#ctx0" brushRef="#br3" timeOffset="512987.3412">19747 8428 102 0,'-12'-10'39'0,"4"-3"1"15,8 13-2-15,25-19-36 0,1 5-3 16,17 3-8-16,0-12-27 15,11 4-3-15,0-5 0 16,4 1-2-16</inkml:trace>
  <inkml:trace contextRef="#ctx0" brushRef="#br3" timeOffset="513214.3542">20338 8192 113 0,'-20'5'42'0,"-1"-11"0"16,21 6-3-16,13-15-39 16,12 3 0-16,13 1-2 15,1 0 0-15,5 6-4 16,-8-6-21-16,9 14-14 15,-16-1 2-15,-5 12-3 16,-16-3 1-16</inkml:trace>
  <inkml:trace contextRef="#ctx0" brushRef="#br3" timeOffset="513387.3641">20264 8494 102 0,'4'16'38'0,"15"-25"1"0,20-1-1 16,9-12-39-1,4-12-19-15,13 7-17 0,-9-8-1 16,6 6-2-16,-12-5 1 16</inkml:trace>
  <inkml:trace contextRef="#ctx0" brushRef="#br3" timeOffset="514055.4023">21108 7933 107 0,'1'-12'39'0,"14"3"2"16,0-10-3-16,9 2-36 15,8 0 0-15,5 2 0 16,1 1 0-16,-4 8-1 15,-6 5 0-15,-9 9 0 16,-7 9 0-16,-14 10 0 16,-10 7 0-16,-10 7-1 15,-9 1 0-15,-4 6 0 0,-3-2 0 16,2-5 0-16,6-3 0 15,8-6 0-15,16-9 0 16,13-8 0-16,20-10 0 16,10-8-2-16,19-5-2 15,6-14-7-15,21 0-28 16,-7-7-3-16,6-4 3 15,-8-5-2-15</inkml:trace>
  <inkml:trace contextRef="#ctx0" brushRef="#br3" timeOffset="514306.4167">21810 7834 89 0,'-35'10'39'0,"3"9"1"16,-6-1 0-16,10 14-20 15,-1-4-16-15,10 2-1 16,9-2 0-16,11 0-1 15,13-7 0-15,19-6-1 16,13-7 0-16,13-12-2 16,12-6-1-16,-1-10 0 15,8 0-3-15,-11-16-5 16,8 8-27-16,-27-9-3 15,-8 5 0-15,-19-5 0 16</inkml:trace>
  <inkml:trace contextRef="#ctx0" brushRef="#br3" timeOffset="514439.4243">21998 7834 112 0,'-62'43'39'0,"10"14"0"0,1-11-3 16,13 13-34-16,13-1-2 16,8-2-4-16,30 3-24 15,0-19-13-15,16 0 1 16,2-12 0-16,10-3-1 15</inkml:trace>
  <inkml:trace contextRef="#ctx0" brushRef="#br3" timeOffset="514693.4388">21201 8589 92 0,'50'-14'40'0,"24"-6"0"16,9-13-1-16,19 4-33 15,-3-10-4-15,-2 4-4 16,-3 16-19-16,-20-3-17 15,-16 12-1-15,-26 9-1 16,-16 12 0-16</inkml:trace>
  <inkml:trace contextRef="#ctx0" brushRef="#br3" timeOffset="516122.5206">21331 8758 86 0,'0'0'36'16,"10"14"2"-16,-13 6-1 15,-1 11-34-15,-5 6 1 16,0 8-3-16,-3 4 1 15,2 3-4-15,3 8-6 16,-5-15-28-16,18-2 1 16,2-14-1-16,14-9-1 15</inkml:trace>
  <inkml:trace contextRef="#ctx0" brushRef="#br3" timeOffset="516445.539">21708 8800 93 0,'-11'-4'38'15,"-13"4"2"-15,4 19-2 16,-12-6-28-16,5 16-5 16,1 1-2-16,8 5-1 15,4-5 0-15,12-1-1 16,12-6-1-16,9-5 1 15,14-4-1-15,5-5 0 16,5-3 0-16,0 1-1 16,-5 2 1-16,-6 2 0 15,-14 7 0-15,-12 5-1 16,-12 6 1-16,-12 4-1 15,-2 1-1-15,-8-4 0 0,3 0-6 16,-6-21-19-16,22 0-12 16,-1-20 1-16,15-5-2 15,5-20 1-15</inkml:trace>
  <inkml:trace contextRef="#ctx0" brushRef="#br3" timeOffset="516603.5481">21755 8763 113 0,'-11'0'42'0,"-2"-1"-1"15,13 1 0-15,0 0-39 16,21 2-3-16,15-7-5 16,0-12-25-16,22 8-9 15,-4-7-3-15,12 2 2 0</inkml:trace>
  <inkml:trace contextRef="#ctx0" brushRef="#br3" timeOffset="517211.5829">22528 8567 86 0,'0'0'38'16,"0"0"-1"-16,0 0 2 16,-8 12-34-16,2 10-3 15,-4 4 1-15,0 7 0 16,-4 6-1-16,0 1-4 15,3 5-1-15,-7-15-18 16,18 4-15-16,1-14 0 16,13-6-3-16,6-17 1 0</inkml:trace>
  <inkml:trace contextRef="#ctx0" brushRef="#br3" timeOffset="517436.5957">22911 8102 96 0,'-8'18'39'0,"-12"11"0"16,4 14-2-16,-3 7-34 15,2 8-1-15,0 5-1 16,7 2-1-16,2 0-3 15,3-14-10-15,12 1-25 0,-1-13 0 16,10-8 0-16,-1-17-3 16</inkml:trace>
  <inkml:trace contextRef="#ctx0" brushRef="#br3" timeOffset="517648.6079">22721 8103 104 0,'0'0'40'0,"0"0"0"16,0 0-1-16,23 5-37 16,9 3-2-16,11 1 0 0,7 8-2 15,-3-7-8-15,9 13-28 16,-10-4-1-16,1 10-1 15,-17-1 0-15</inkml:trace>
  <inkml:trace contextRef="#ctx0" brushRef="#br3" timeOffset="517842.6189">22688 8734 109 0,'0'0'40'0,"0"0"0"16,26 0-3-16,6-14-38 15,12-1 1-15,5-1-2 0,-2-4-6 16,14 9-28-16,-16-4-4 16,0 8 2-16,-13-3-3 15</inkml:trace>
  <inkml:trace contextRef="#ctx0" brushRef="#br3" timeOffset="518045.6306">23230 8607 94 0,'-4'12'40'15,"-10"0"-1"-15,5 8 0 16,-11 3-33-16,7 7-3 16,0-1 1-16,2 5-3 15,2-1 2-15,-2-1-5 0,10 1-2 16,-8-11-33-16,17 3-3 15,-8-25 1-15,17 16-2 16</inkml:trace>
  <inkml:trace contextRef="#ctx0" brushRef="#br3" timeOffset="518225.6409">23156 8612 96 0,'-8'-19'40'0,"-2"2"1"15,10 17-2-15,4-21-30 16,14 15-6-16,3-3-2 15,10 0-2-15,13 3-6 16,-5-8-29-16,17 5-4 16,-8-6-1-16,9 4 0 0</inkml:trace>
  <inkml:trace contextRef="#ctx0" brushRef="#br3" timeOffset="518447.6536">23620 8380 97 0,'-19'2'40'0,"19"-2"1"16,-16 0-1-16,16 0-31 16,15-14-8-16,5 10-1 15,5-1 0-15,-1 2-3 16,7 8-7-16,-14-7-28 15,11 9-2-15,-13-3 1 0,1 8-3 16</inkml:trace>
  <inkml:trace contextRef="#ctx0" brushRef="#br3" timeOffset="518615.6632">23485 8657 105 0,'-23'12'40'15,"14"0"1"-15,9-12-2 16,0 0-38-16,37-19-2 15,1 2-2-15,14 7-17 16,-5-17-18-16,12 3-1 16,-5-9-1-16,10 0-1 15</inkml:trace>
  <inkml:trace contextRef="#ctx0" brushRef="#br3" timeOffset="518834.6757">24056 8011 107 0,'-15'29'41'15,"-11"3"1"-15,6 15-1 16,-6 5-37-16,6 9 0 16,0 4-1-16,6 3 0 15,0 0-1-15,5-3-2 16,4-4-3-16,1-16-5 15,20 2-28-15,-9-21-7 16,14-3 1-16,-3-16-3 16</inkml:trace>
  <inkml:trace contextRef="#ctx0" brushRef="#br3" timeOffset="518984.6843">24122 8574 105 0,'0'0'41'0,"-18"-2"-2"16,18-7-7-16,21 0-69 15,-6-9-3-15,15 0 0 16,-2-6-2-16</inkml:trace>
  <inkml:trace contextRef="#ctx0" brushRef="#br3" timeOffset="519335.7043">24529 8200 96 0,'0'0'41'16,"-16"6"1"-16,6 8-1 15,-13-1-34-15,2 16-2 16,-6 7-1-16,-5 12 0 16,-6 3-2-16,0 7 1 15,2-2-1-15,6 0 0 16,4-7-2-16,15-5 2 15,7-9-2-15,14-12 1 16,14-13-1-16,10-10 0 16,7-10-1-16,1-9 1 0,1-7 0 15,-5-8-1-15,-4-1 1 16,-10-3-1-16,-10 2 0 15,-13 4-2-15,-6 5 0 16,-9 0-4-16,14 27-18 16,-31-20-17-16,31 20 1 15,-23-12-3-15,23 12 2 16</inkml:trace>
  <inkml:trace contextRef="#ctx0" brushRef="#br3" timeOffset="519816.7319">24794 8273 95 0,'13'2'40'16,"-13"-2"3"-16,-1 21-2 15,-18 1-34-15,11 10-1 16,-12 4-2-16,2 9 0 15,-10 3-1-15,-1 4 0 16,1-1-2-16,-2-3 1 16,6-7 0-16,4-8-1 15,10-10 0-15,3-10 1 16,7-13-4-16,17-7 2 15,2-12 0-15,5-11-1 16,3-10 0-16,5-10 0 16,2-5 0-16,3-6 0 15,1 1 2-15,-4 0-2 16,-3 8 1-16,-2 9 1 0,-5 11-1 15,1 15 0-15,-9 12 0 16,-4 14 1-16,-6 13-1 16,-3 12 1-16,-3 5-1 15,-5 9 0-15,-4 6 0 16,-1 0 0-16,-1 2-1 15,-5-4-1-15,4-1-1 16,-2-12-3-16,11 7-15 16,-16-26-10-16,20 2-11 15,-1-22 0-15,-9 12-1 16,9-12 1-16</inkml:trace>
  <inkml:trace contextRef="#ctx0" brushRef="#br3" timeOffset="519969.7406">24696 8612 115 0,'-16'-8'43'0,"16"8"0"15,-12-7-1-15,33 0-41 16,-6 3-3-16,10-1-3 16,15 11-15-16,-12-14-19 15,17 8-3-15,-4-5-1 16,7 6 0-16</inkml:trace>
  <inkml:trace contextRef="#ctx0" brushRef="#br3" timeOffset="520103.7483">25132 8560 111 0,'0'0'44'16,"0"0"-2"-16,-11-8-2 0,-8 11-39 15,9-14-6-15,10 11-20 16,-8-12-18-16,8 12 1 16,-21-17-2-16,12 10 1 15</inkml:trace>
  <inkml:trace contextRef="#ctx0" brushRef="#br4" timeOffset="525396.051">7686 1324 3 0,'0'0'28'16,"0"0"2"-16,0 0-5 0,0 0-2 15,0 0 2-15,-49-45-3 16,49 45-3-16,0 0-7 16,0 0-2-16,0 0-3 15,-46-30-2-15,46 30 0 16,0 0-2-16,0 0-1 15,0 0 0-15,0 0 0 16,0 0-1-16,0 0 0 16,0 0 0-16,0 0 0 15,0 0 0-15,-8 15 0 16,30-2-1-16,10 4 1 15,3-2-1-15,12 3 0 16,4 0 0-16,6-3 0 16,-5-6 0-16,0 0 0 0,-7-1 0 15,-6 1 0-15,-8 6 1 16,-10 8-1-16,-13 5 0 15,-13 7 0-15,-14 12 0 16,-15 6-1-16,-10 8 2 16,-8 1-2-16,-6-3 2 15,1-6-2-15,3-9 1 16,9-6-3-16,13-10 0 15,7-20-8-15,25-8-27 16,0 0-1-16,28-16-1 16,-6-2-1-16</inkml:trace>
  <inkml:trace contextRef="#ctx0" brushRef="#br4" timeOffset="526296.1025">7195 2215 100 0,'0'0'37'0,"2"-14"1"15,-1 27-10-15,-6 1-24 16,2 12-2-16,-1 12 0 15,0 17-1-15,-1 8 0 16,-2 9 0-16,3 4-1 16,2 2 2-16,5-2-4 0,3-11-3 15,17-8-29-15,-6-20-2 16,19-7-1-16,-1-23-2 15</inkml:trace>
  <inkml:trace contextRef="#ctx0" brushRef="#br4" timeOffset="526479.1129">7569 2646 100 0,'-17'-11'37'0,"7"11"1"15,-4-8-2-15,14 8-37 16,0 0-8-16,6-22-28 0,19 13 0 15,3-11 0-15,12 4-2 16</inkml:trace>
  <inkml:trace contextRef="#ctx0" brushRef="#br4" timeOffset="526831.1331">8113 2192 97 0,'-17'5'39'0,"-11"-2"1"15,4 16-2-15,-13 5-35 16,8 12 0-16,-4 10 0 16,3 13 0-16,-1 9-2 15,3 5 3-15,6 1-3 0,10 2 2 16,8-7-2-16,8-10 1 15,13-11-2-15,3-16 2 16,9-15-2-16,2-11 0 16,0-13 0-16,-3-13-2 15,-4-10 1-15,-6-4-1 16,-8-7 0-16,-9-5-1 15,-6 5 0-15,-5-1-1 16,-6 10-1-16,-6 1-2 16,8 19-10-16,-9-5-21 15,23 17 1-15,-14-6-2 16,14 6 2-16</inkml:trace>
  <inkml:trace contextRef="#ctx0" brushRef="#br4" timeOffset="527333.1618">8469 2282 95 0,'0'0'38'0,"-22"10"0"15,11 18-2-15,-5 2-32 16,-2 17-1-16,-4 8-1 16,2 9 1-16,-4 5 0 15,3 6 0-15,0-2-1 0,2-6 0 16,5-11-1-16,4-11 1 15,4-12-2-15,5-10 1 16,1-23-1-16,14-5 0 16,2-21 1-16,4-13-1 15,2-10 0-15,3-11 1 16,4-14 0-16,-3-3-1 15,-2-6 2-15,2 8-2 16,-4 7 1-16,-5 6 0 16,0 13 0-16,-2 10-1 15,0 17 1-15,4 12-1 16,-3 14 0-16,-2 14 0 15,-1 10 0-15,0 15 0 16,-5 8 0-16,-2 12 0 0,-2 6-1 16,-4 5 2-1,-2 3-2-15,-4-5-1 0,5-4-2 16,-5-18-4-16,12-1-27 15,-8-30-3-15,11-3-3 16,-9-16 0-16</inkml:trace>
  <inkml:trace contextRef="#ctx0" brushRef="#br4" timeOffset="527484.1704">8501 2608 107 0,'-26'-8'39'16,"14"15"3"-16,2-6-4 15,26 9-34-15,7-8-4 16,12-18-17-16,19 10-21 0,2-11-3 15,13 5 0-15,5-11-3 16</inkml:trace>
  <inkml:trace contextRef="#ctx0" brushRef="#br4" timeOffset="539533.8596">9034 6298 60 0,'21'-12'33'0,"0"-2"0"15,2 11-3-15,-15-10-18 16,9 13-1-16,-17 0-3 16,12-8-1-16,-12 8-1 15,0 0-1-15,0 0-1 16,0 0 0-16,-6 14-2 0,-4-1 1 15,-8 6-2-15,-4 4 0 16,-8 7 0-16,-3 3 0 16,-8 5 0-16,-2 3-1 15,0-2 0-15,5-2 3 16,5-7-2-16,5-5 1 15,8-3-1-15,7-5 1 16,12-4-1-16,1-13 2 16,23 14-2-16,3-9 0 15,5 0-1-15,12 3 2 16,5 0-2-16,0 3 1 15,7 0 0-15,1 1 0 16,-2-1-1-16,-2 3 0 16,-1-1 0-16,-4-5-2 0,-6 2-3 15,-11-13-17-15,0 9-17 16,-16-10-1-16,-1 5-1 15,-13-1 0-15</inkml:trace>
  <inkml:trace contextRef="#ctx0" brushRef="#br4" timeOffset="540246.9004">7897 5682 79 0,'-16'-17'37'15,"3"12"-2"-15,-14-7-7 16,4 10-22-16,-5 1-2 15,0 8 0-15,-5 3-1 16,1 12 0-16,-2 8-2 16,3 6 2-16,4 6 0 15,6 8-1-15,8-2 2 16,10 5-2-16,14-7 0 15,12-7 0-15,14-11 1 16,12-9-2-16,7-16 0 0,4-13 0 16,2-13-1-16,1-9 2 15,-10-16-3-15,-5-4 0 16,-15-3 0-16,-12-2 1 15,-13 2-2-15,-12 8 1 16,-15 8 1-16,-12 6-2 16,-11 17 2-16,-10 10-1 15,2 11-1-15,2 7-3 16,13 20-13-16,4-13-19 15,24 8-1-15,14-7-3 16,24 4 2-16</inkml:trace>
  <inkml:trace contextRef="#ctx0" brushRef="#br4" timeOffset="540421.9104">8359 5894 102 0,'-27'-4'38'16,"9"1"1"-16,0-10-9 15,15-17-59-15,15 7-8 16,1-6-3-16,17 4 1 16</inkml:trace>
  <inkml:trace contextRef="#ctx0" brushRef="#br4" timeOffset="540839.9343">8843 5558 80 0,'-15'-16'39'0,"1"7"-1"15,-9-7 0-15,10 9-30 16,-12 0-4-16,1 11 1 16,-1 3-2-16,4 9 0 15,4 4-1-15,4 5-1 16,9 1 0-16,10 0 0 15,11 2-1-15,6-3 0 16,6-2 0-16,5 5 0 16,7-5 0-16,-3 4 3 15,-2-2-3-15,-7 0 1 16,-8 5 1-16,-11 0 0 15,-11 3 0-15,-9-4 0 16,-11-5 0-16,-6 0-2 0,-5-7 2 16,-1-6-2-16,-1-9 0 15,5-9 0-15,9-10-2 16,11-13 2-16,13-9-2 15,10-11-1-15,11-1-1 16,5-4-1-16,10 11-8 16,-9-7-26-16,8 16 0 15,-14 0-3-15,-3 20 2 16</inkml:trace>
  <inkml:trace contextRef="#ctx0" brushRef="#br4" timeOffset="541726.9851">7540 8709 47 0,'7'-20'34'16,"-6"2"1"-16,3 7-3 16,-15-6-14-16,11 17-8 15,-27-9-2-15,10 17-2 16,-9 0-1-16,0 13-1 15,-7 3 1-15,3 11-2 16,-2 8 1-16,3 6-2 16,2 2 1-16,7 5-1 0,9-4 0 15,12-3 0-15,11-6-1 16,11-10 1-16,9-14-1 15,11-12 1-15,6-16-1 16,8-9 0-16,0-12 1 16,0-9-1-16,-9-8-1 15,-4-2 0-15,-14 0-1 16,-13 1 2-16,-14 7-2 15,-15 5 1-15,-15 9-2 16,-9 9 2-16,-8 12 0 16,-4 11 0-16,1 8-2 15,5 4-1-15,11 13-3 16,7-11-21-16,24 8-12 15,10-12 0-15,23 2-1 16,13-12 0-16</inkml:trace>
  <inkml:trace contextRef="#ctx0" brushRef="#br4" timeOffset="541875.9936">8080 8908 91 0,'-21'4'36'0,"4"-6"-4"16,17 2-29-16,-8-15-30 15,20-7-12-15,5-10 0 16</inkml:trace>
  <inkml:trace contextRef="#ctx0" brushRef="#br4" timeOffset="542350.0207">8399 8609 90 0,'-15'-2'39'0,"-7"-6"-1"16,9 6 0-16,-7-6-34 15,3 6-1-15,3 4 0 16,4 8-1-16,-3 4 0 16,4 8 0-16,0 1-1 15,3 5 0-15,3-1 0 16,3 3 0-16,5-3 1 15,8-4-2-15,6-2 2 16,5-2-2-16,8-6 1 16,2 1-1-16,5-5 2 0,-3 0-2 15,-2 1 0-15,-3 1 0 16,-8 2 0-16,-8-1 0 15,-9 7 0-15,-7-1 1 16,-14 6-1-16,-2-2 0 16,-8-1 0-16,-1-1 1 15,-2-8-1-15,0-5 0 16,6-9 0-16,7-11 0 15,10-14 0-15,8-8 0 16,6-10-1-16,5-8 0 16,5-6-1-16,5-4 1 15,-1 3-3-15,-4 2-1 16,2 26-15-16,-14-7-20 0,11 20 2 15,-15 3-2-15,10 16 1 16</inkml:trace>
  <inkml:trace contextRef="#ctx0" brushRef="#br4" timeOffset="542854.0495">8965 8507 102 0,'-14'0'40'0,"0"3"-1"16,14 18-3-16,-16-1-32 16,4 6-1-16,-4 6-1 15,2 10 1-15,-6 3-1 0,2 8 0 16,-2-1 1-16,5-3-2 15,-1-2 1-15,4-6-2 16,5-6 2-16,-1-9-2 16,7-7 1-16,1-19-1 15,13 2 1-15,-3-16-1 16,5-12 0-16,4-10 1 15,-1-8-1-15,4-10 1 16,5-8-1-16,-1-5 0 16,8 2 0-16,-5 4 1 15,3 7 0-15,-3 11-1 16,3 8 1-16,-5 17-1 15,-2 15 1-15,-4 14-1 16,-6 13 1-16,-3 10-1 0,-6 10 1 16,-1 3-1-16,-5 8-1 15,-1 4 1-15,-3-1-1 16,-4-2-1-16,1-3-1 15,-3-4-3-15,6-1-4 16,-7-21-14-16,19 5-9 16,-8-32-9-16,-3 14 1 15,3-26 0-15</inkml:trace>
  <inkml:trace contextRef="#ctx0" brushRef="#br4" timeOffset="543013.0586">9021 8774 103 0,'-23'-5'41'0,"-6"-4"0"0,15 13-1 16,0-3-34-16,14-1-3 15,19 2-2-15,8-6-3 16,14 0-7-16,-1-15-26 16,18 5-6-16,-5-13 0 15,7 2-1-15</inkml:trace>
  <inkml:trace contextRef="#ctx0" brushRef="#br4" timeOffset="543981.114">9225 5805 87 0,'14'-16'34'0,"-9"-1"2"15,4 10-2-15,-16-4-28 16,7 11-4-16,-10 9 1 15,2 6-1-15,-5 12 3 16,-1 4-2-16,-1 9 0 16,-4 8 0-16,1 2 1 15,2 0-1-15,0-2 0 16,4-4-3-16,0-7 1 15,4-6 0-15,3-8 0 16,3-12-1-16,2-11 1 0,13-18 0 16,0-8 0-16,4-10 0 15,4-10-2-15,4-6 3 16,4-12-2-16,3-4-1 15,-1 0 0-15,1 3 1 16,-3 6-1-16,-4 10 0 16,-2 8 2-16,-6 14-2 15,-3 14 1-15,-2 16 1 16,-3 17 0-16,-2 15-1 15,0 9 0-15,-1 11 2 16,2 7 0-16,1 9-1 16,4 1-1-16,-3-3-2 15,6 1-3-15,-6-20-14 16,10 5-17-16,-13-19-4 0,5-5 0 15,-12-19-2-15</inkml:trace>
  <inkml:trace contextRef="#ctx0" brushRef="#br4" timeOffset="544139.123">9258 5971 116 0,'-22'-13'40'0,"5"-3"-1"16,17 16 1-16,29-15-40 15,11-2-1-15,29 9-28 16,-3-15-10-16,14 5-2 15,-1-9-1-15,7 6 1 16</inkml:trace>
  <inkml:trace contextRef="#ctx0" brushRef="#br5" timeOffset="549278.417">873 10241 85 0,'13'-6'35'0,"-13"6"1"15,0 0-1-15,9 29-32 16,-7-6-1-16,5 15 0 16,0 12-1-16,1 13 1 15,-2 15-2-15,2 8 2 0,-1 4-2 16,4-1 3-16,1-10-3 15,6-4 2-15,2-18-1 16,8-17 0-16,4-25 1 16,5-16 0-16,2-21-1 15,4-18 1-15,-1-14 0 16,-3-12 0-16,-2-6-1 15,-5-6-1-15,-5 1 1 16,-2 2-3-16,-5 7 2 16,-3 9-2-16,-1 14-1 15,-6 3-6-15,11 23-25 16,-9-1-5-16,9 20 0 15,-3 1 0-15</inkml:trace>
  <inkml:trace contextRef="#ctx0" brushRef="#br5" timeOffset="549522.4309">1820 10554 97 0,'-28'2'38'0,"14"5"0"15,0-12-2-15,14 5-32 16,14-9-2-16,11 2 0 16,11 0-2-16,2-3-3 15,10 10-6-15,-10-7-26 0,12 13-3 16,-14-4 1-1,-1 12-2-15</inkml:trace>
  <inkml:trace contextRef="#ctx0" brushRef="#br5" timeOffset="549675.4397">1772 10861 97 0,'-46'18'36'16,"18"0"1"-16,9-17-3 16,19-1-32-16,29-18-1 15,13-4-3-15,18 5-18 16,-1-13-16-16,18 3 1 15,-2-9-3-15,14 8 1 16</inkml:trace>
  <inkml:trace contextRef="#ctx0" brushRef="#br5" timeOffset="549930.4543">2831 10234 111 0,'-23'12'38'0,"8"11"2"16,-5 0-5-16,6 17-34 16,0 9 0-16,6 8 0 15,1 9-1-15,4 3 0 16,6 3-3-16,2-8-2 15,10 5-9-15,-7-20-24 0,9-3 0 16,-5-18 0-16,4-8-2 16</inkml:trace>
  <inkml:trace contextRef="#ctx0" brushRef="#br5" timeOffset="550135.466">2629 10355 99 0,'-11'-15'39'0,"-1"0"3"15,12 15-2-15,12-7-34 16,10 7-3-16,10-2-2 16,12 1 0-16,5 2-3 15,2-6-6-15,11 16-30 0,-15-8-1 16,-4 15-1-16,-15-6-1 15</inkml:trace>
  <inkml:trace contextRef="#ctx0" brushRef="#br5" timeOffset="550323.4767">2557 10872 100 0,'-38'31'39'0,"15"1"1"16,13-19-3-16,26-12-34 15,12-1-2-15,14-6 1 16,18-7-2-16,4-6-3 15,12 2-7-15,-4-14-26 16,10 4-3-16,-13-6 0 16,0 8-1-16</inkml:trace>
  <inkml:trace contextRef="#ctx0" brushRef="#br5" timeOffset="550929.5114">3486 10397 97 0,'0'0'40'0,"-16"-4"1"16,7 15-1-16,-6 0-33 16,5 12-4-16,-1 5 0 15,4 9-1-15,-3 6 0 16,4 7 0-16,0 2-1 15,1-1-1-15,2 0 1 0,1-8-1 16,-1-7 0-16,5-6 0 16,-2-10 0-16,0-20 0 15,0 0 0-15,8-18 0 16,-4-11 0-16,1-10-1 15,-3-9 1-15,1-10 0 16,0-6 1-16,-1-7-3 16,5 3 3-16,0 2-1 15,5 3 1-15,4 8-1 16,7 4 1-16,6 9-1 15,4 9 0-15,1 12 2 16,3 8-2-16,-2 7 0 16,-1 9 0-16,-5 7 0 15,-7 8 0-15,-12 5 0 0,-10 6 0 16,-7 7 0-16,-16-1-1 15,-6 6 1-15,-9-1-1 16,-5-2 1-16,-1 0-1 16,5-4 2-16,5-2-2 15,6-6 2-15,15-1 0 16,13-1 0-16,12-6 0 15,16 0 1-15,10-6-1 16,7 2-1-16,7-1 1 16,4-4 0-16,3 0-2 15,-6-3-1-15,-1 6-4 16,-20-10-17-16,2 11-17 15,-18-8-3-15,-16-5 0 16,-5 13-1-16</inkml:trace>
  <inkml:trace contextRef="#ctx0" brushRef="#br5" timeOffset="551382.5373">1436 11262 91 0,'7'-12'41'15,"-7"12"0"-15,0 0-2 16,0 0-35-16,4 17-2 16,-8 6-1-16,-1 10-3 0,1 0-4 15,13 11-31-15,-7-4-3 16,13 5 0-16,0-14-2 15</inkml:trace>
  <inkml:trace contextRef="#ctx0" brushRef="#br5" timeOffset="551847.5639">2950 11173 74 0,'4'-11'39'0,"-4"11"-1"15,0 0 1-15,14 9-33 16,-14-9-2-16,6 23-1 16,-1-1-3-16,-4-2-5 15,9 14-32-15,-7-7 0 16,6 7-1-16,-1-5-2 15</inkml:trace>
  <inkml:trace contextRef="#ctx0" brushRef="#br5" timeOffset="552311.5905">4263 11016 97 0,'0'0'37'15,"0"0"0"-15,-11 18-2 16,0 6-35-16,-1 3-5 16,11 14-8-16,-5-9-26 15,10 8 1-15,0-10-2 16,14-2 2-16</inkml:trace>
  <inkml:trace contextRef="#ctx0" brushRef="#br5" timeOffset="552629.6087">5077 11059 77 0,'-13'8'38'16,"-2"3"-1"-16,5 14 1 16,-10 1-34-16,8 4-7 15,8 10-32-15,-4-5-2 16,10 1 0-16,-1-11 0 15</inkml:trace>
  <inkml:trace contextRef="#ctx0" brushRef="#br5" timeOffset="553221.6425">5614 10326 77 0,'3'-23'39'16,"3"7"0"-16,-9-3 0 16,3 19-34-16,5-11-1 0,-3 25 0 15,-2 11-1-15,1 17 1 16,2 12-3-16,1 11 1 15,1 12-2-15,4 7 2 16,-2 0-2-16,2 1 2 16,4-11-2-16,1-5 0 15,3-16 0-15,4-11 0 16,1-15 2-16,5-17-2 15,0-16 1-15,4-16 2 16,-2-13-1-16,1-11 2 16,-5-16-2-16,-3-3 0 15,-2-10-1-15,-6 1 1 16,0 4-2-16,-4 6-4 15,0 10 2-15,-5 9-6 0,8 22-8 16,-9 2-23-16,12 22-2 16,-16-1 1-16,25 27-2 15</inkml:trace>
  <inkml:trace contextRef="#ctx0" brushRef="#br5" timeOffset="554297.7041">5105 11214 33 0,'3'-24'29'0,"-3"14"2"16,-2-2-2-16,-4-2-20 15,6 14-2-15,-2-17-1 16,2 17 0-16,-7-10 0 16,7 10 1-16,0 0-2 15,-11-6 2-15,11 6-2 0,-12-4-1 16,1 1 1-16,11 3-1 15,-11-5-1-15,11 5-1 16,0 0 1-16,-10-4-2 16,10 4 0-16,0 0 0 15,0 0 0-15,-12 16-1 16,8-3 0-16,1-1 1 15,-3 3-1-15,0 0 1 16,0-1 0-16,2 0-1 16,-1-4 1-16,5-10 0 15,0 0-1-15,0 0 1 16,7-12-1-16,3-6 1 15,6-5 0-15,0-1 1 16,0-5-1-16,1 4 2 16,-5 1-2-16,1 5 1 0,-11 9-1 15,-2 10 0-15,-13 2-1 16,-4 11-2-16,-4 6 1 15,-2 3-1-15,0 0 2 16,-2 0-2-16,8-2 1 16,4-6 0-16,13-14 1 15,-6 10 1-15,6-10-1 16,20-13 0-16,-4-1 0 15,-1 4 1-15,3-5-1 16,-4 4 2-16,-2 3-2 16,-12 8 1-16,14-9-1 15,-14 9 1-15,3 13 0 0,-6-1-2 16,-2 5 2-16,-2 4-1 15,-2 3 1-15,-1 6 0 16,-4 2-1-16,-2 4 1 16,-3-1-1-16,-3 4 0 15,-2 0-2-15,-6-1-3 16,9 9-13-16,-18-16-22 15,13 4 0-15,-10-15-2 16,13-3 1-16</inkml:trace>
  <inkml:trace contextRef="#ctx0" brushRef="#br5" timeOffset="555123.7513">6299 10986 65 0,'0'0'38'0,"0"0"-1"15,-10 0 1-15,6 13-19 16,-6-6-13-16,5 10-3 15,-4-1 1-15,1 7-5 16,1 1 2-16,1 2-4 16,6 3-1-16,-5-12-12 15,15 7-22-15,-6-9 1 16,11-2-2-16,-2-11 1 15</inkml:trace>
  <inkml:trace contextRef="#ctx0" brushRef="#br5" timeOffset="555483.7719">6680 10654 102 0,'14'0'39'0,"-14"0"0"0,14-1-2 15,0-4-36-15,2 2-1 16,7-3-1-16,5-2-2 15,10 8-5-15,-6-8-28 16,13 8-3-16,-9-4 1 16,-3 10-2-16</inkml:trace>
  <inkml:trace contextRef="#ctx0" brushRef="#br5" timeOffset="555650.7815">6738 10933 98 0,'-20'10'37'0,"20"-10"3"15,0 0-3-15,21-12-37 0,16-7 0 16,12-5-6-16,16 4-30 16,-4-5-2-16,5 8 0 15,-5-2-2-15</inkml:trace>
  <inkml:trace contextRef="#ctx0" brushRef="#br5" timeOffset="557075.863">7718 10316 81 0,'9'-21'38'0,"-9"-2"1"16,7 13 1-16,-7 10-35 15,0 0 1-15,-1 24-3 16,0 11 1-16,-9 10-2 15,0 9 0-15,-1 8-2 16,0 6 1-16,3-2-2 16,1-5-1-16,8-1-4 0,-1-22-12 15,19 2-21-15,-2-15 0 16,12-4 0-16,-3-17-1 15</inkml:trace>
  <inkml:trace contextRef="#ctx0" brushRef="#br5" timeOffset="557226.8716">7960 10691 96 0,'-13'-5'40'16,"-6"-3"0"-16,3 9-2 16,2-3-37-16,14 2-7 15,0 0-31-15,17-17-2 16,14 10 0-16,4-11-1 15</inkml:trace>
  <inkml:trace contextRef="#ctx0" brushRef="#br5" timeOffset="557604.8932">8578 10287 93 0,'-28'-3'40'15,"4"11"2"-15,-15 3-5 16,0 12-32-16,-6 13-2 15,3 14 2-15,-5 10-2 16,4 10 1-16,0 4-3 16,9 1 2-16,6-4-1 0,11-5-1 15,9-12 0 1,13-11-1-16,12-15 1 0,14-13-1 15,3-15 0-15,9-11 0 16,0-8 0-16,-2-9 1 16,-5-6-1-16,-10-2 0 15,-12-2-1-15,-13 2 0 16,-11 8-1-16,-9 3 0 15,-7 10-1-15,-5-1-1 16,10 14-5-16,-7-10-19 16,28 12-12-16,0 0 0 15,12-4-1-15,11-5 1 16</inkml:trace>
  <inkml:trace contextRef="#ctx0" brushRef="#br5" timeOffset="558222.9286">9018 10375 102 0,'-22'18'39'0,"-7"-2"2"15,8 16-4-15,-7-1-34 16,4 13 0-16,-5 5-1 16,1 8 0-16,2 5-1 15,0 0 0-15,3-2 0 16,4-6-1-16,5-9 1 0,5-8-1 15,11-16 0-15,-2-21 0 16,26 0 0-16,-3-21 0 16,5-15 1-16,2-6-1 15,2-15 1-15,1-5 0 16,-2-6 0-16,-5-4-1 15,-3 4 2-15,-1 4-3 16,-6 9 3-16,-2 7-2 16,-4 8 1-16,2 11-1 15,-2 7 2-15,0 12-2 16,0 5 0-16,-10 5 2 15,19 12-2-15,-8-3 0 16,2 8-1-16,2 1 1 16,-2 5-1-16,3 4 1 0,-2 4-1 15,2 5 1-15,-2 1-2 16,-1 5 3-16,-3-3-2 15,-1 1 2-15,0-2-1 16,-3-2 0-16,0-5 0 16,-1-3-1-16,0-8 1 15,-1-2 0-15,1-3-1 16,-5-15 0-16,6 16-2 15,-6-16-2-15,8 11-16 16,-8-11-20-16,0 0 0 16,-15-16-1-16,12 5 0 15</inkml:trace>
  <inkml:trace contextRef="#ctx0" brushRef="#br5" timeOffset="559014.9739">8967 10663 93 0,'-16'0'39'15,"16"0"0"-15,0 0 0 16,0 0-35-16,16 5-2 15,6-5-1-15,7-1 0 16,8-2-1-16,9 3-4 16,-2-11-15-16,12 14-21 15,-9-5 2-15,2 5-3 16,-8 0 1-16</inkml:trace>
  <inkml:trace contextRef="#ctx0" brushRef="#br5" timeOffset="559475.0002">9928 10499 59 0,'-9'-12'36'16,"9"12"-2"-16,-23-6 0 16,13 20-25-16,-14 2-2 15,6 15-1-15,-10 6-2 16,-1 8-2-16,-2 3 0 15,-3 3-2-15,4-1-3 16,-1-15-8-16,13 2-24 16,1-12-1-16,11-12 0 0,6-13 0 15</inkml:trace>
  <inkml:trace contextRef="#ctx0" brushRef="#br5" timeOffset="559630.0091">9692 10735 95 0,'-1'-19'39'0,"1"19"2"15,0-21-6-15,0 21-28 16,5 18-2-16,4-1-2 15,5 3 0-15,7 3-3 16,10 3-3-16,6-11-16 16,17 7-21-16,0-11 0 15,12-5 0-15,-4-11-3 16</inkml:trace>
  <inkml:trace contextRef="#ctx0" brushRef="#br5" timeOffset="561110.0937">10325 10389 64 0,'-5'-12'37'0,"5"12"1"16,0 0 0-16,-11-11-26 15,11 11-6-15,0 0-1 16,-2 16 0-16,1 1 0 16,1 10-2-16,2 8-2 15,-3 10 1-15,1 5-1 16,-2 8 0-16,1 2-1 15,-2-3 0-15,3-1-2 16,0-11-3-16,11 1-13 16,-3-20-21-16,8-5 1 0,0-16-2 15,8-7 1-15</inkml:trace>
  <inkml:trace contextRef="#ctx0" brushRef="#br5" timeOffset="561579.1205">10534 10442 97 0,'0'0'39'0,"0"0"0"0,11-24-2 16,6 13-36-16,9-3 1 15,7 0-1-15,5 1 2 16,4 1-2-16,1 4 0 15,-4 5 0-15,-2 5-1 16,-8 6 1-16,-10 10 0 16,-12 8 0-16,-12 10-1 15,-11 7 1-15,-14 8 0 16,-6 6 1-16,-6 0-1 15,-2 0 1-15,2-5 0 16,8-5 0-16,4-10-1 16,12-5 0-16,14-11-1 15,14-10 1-15,14-8-1 16,15-9 0-16,9-7 0 0,6-3-2 15,6-2-2-15,-3-17-13 16,7 15-23-16,-14-6-2 16,-5 9 0-16,-13-3-1 15</inkml:trace>
  <inkml:trace contextRef="#ctx0" brushRef="#br5" timeOffset="562357.165">11566 10814 86 0,'0'23'38'0,"-9"-4"-2"15,-2 12-2-15,-12-5-32 16,4 4-5-16,-1 2-1 0,-3-7-28 16,14-3-5-16,3-12-3 15,6-10 4-15</inkml:trace>
  <inkml:trace contextRef="#ctx0" brushRef="#br5" timeOffset="562845.1929">12011 10300 74 0,'-2'-17'40'16,"2"17"-2"-16,-6-19 2 15,6 19-34-15,-12 12-2 16,6 10 2-16,-5 6-2 15,5 17 0-15,-2 6-2 16,2 8 0-16,3 6-1 16,4 1 2-16,1-1-1 15,7-5-1-15,3-6 0 16,4-9 0-16,7-11-1 15,3-8 1-15,7-13-1 16,-1-10 0-16,3-13 1 16,1-10-1-16,-3-12 0 15,1-11 0-15,-4-10 1 0,-7-7-1 16,-2-9 1-16,-5-5-2 15,-1-1 2-15,-3 2-1 16,-2 6 1-16,-2 7-3 16,3 14-1-16,-7 1-6 15,15 22-29-15,-14 4-2 16,7 17 0-16,-12 2-3 15</inkml:trace>
  <inkml:trace contextRef="#ctx0" brushRef="#br5" timeOffset="563837.2497">12667 10858 74 0,'0'0'39'15,"0"0"-2"-15,-1 23-1 0,-12-13-29 16,12 10-3-16,-7 1-2 15,3 2-3-15,3 5-3 16,-4-9-16-16,9 7-18 16,2-8 0-16,7-2-1 15,0-7 1-15</inkml:trace>
  <inkml:trace contextRef="#ctx0" brushRef="#br5" timeOffset="564084.2638">13057 10548 101 0,'-11'18'40'15,"11"-18"0"-15,12-2-4 16,7-7-37-16,5-7-3 16,17 5-3-16,-6-5-31 15,10 6 0-15,-7-3 0 16,4 11-2-16</inkml:trace>
  <inkml:trace contextRef="#ctx0" brushRef="#br5" timeOffset="564265.2742">13130 10793 90 0,'-28'22'39'16,"18"0"2"-16,10-22-2 16,0 0-29-16,31 4-10 15,5-16-2-15,15 10-16 16,1-15-21-16,6 3 1 15,-2-6-3-15,1 4 0 16</inkml:trace>
  <inkml:trace contextRef="#ctx0" brushRef="#br5" timeOffset="571827.7067">13796 10257 54 0,'12'-10'37'16,"-4"-2"-3"-16,4 8 3 15,-12 4-16-15,0 0-14 16,8 12-4-16,-7 15 1 16,-3 9-2-16,-2 13 2 15,-5 5-3-15,2 10 2 16,-2-1-3-16,0-3 1 15,7 0-5-15,1-19-12 0,13-1-21 16,1-16 0 0,16-7-1-16,2-18 0 0</inkml:trace>
  <inkml:trace contextRef="#ctx0" brushRef="#br5" timeOffset="572225.7295">14400 10180 88 0,'-22'-23'37'16,"-3"16"2"-16,-13 1-1 16,-3 18-33-16,-3 2 0 15,6 14-1-15,-4 4-1 16,8 6 1-16,2 0-2 15,12 1 0-15,8-8-1 0,12-4 1 16,11-10-2-16,11-13 2 16,11-12 0-16,8-8-3 15,6-9 2-15,4-6 0 16,-3-2 0-16,-3 2-1 15,-9 4 2-15,-7 7-2 16,-11 13 0-16,-18 7 1 16,0 30-2-16,-13 6 1 15,-12 15-1-15,0 9 1 16,-4 9-1-16,0-1 1 15,6 1-4-15,5-11 0 16,21 0-21-16,5-25-15 16,17-7-1-16,6-23 0 0,19-10 0 15</inkml:trace>
  <inkml:trace contextRef="#ctx0" brushRef="#br5" timeOffset="572384.7386">14679 10536 105 0,'-29'22'40'0,"-6"-9"2"15,7 3-4-15,2-9-37 16,14-9-6-16,24-3-33 16,-1-15-2-16,20 2 0 15,2-13-1-15</inkml:trace>
  <inkml:trace contextRef="#ctx0" brushRef="#br5" timeOffset="572749.7595">14970 10246 106 0,'-19'-5'39'0,"19"5"2"16,-7-15-2-16,15 4-36 15,17-6 0-15,11 5-1 16,3-1 1-16,4 4-1 15,0 2-1-15,-4 3 0 16,-6 7 0-16,-9 5 0 16,-11 6 0-16,-10 6-2 15,-11 6 0-15,-12 5 2 16,-6 7-2-16,-7 7 1 0,-6 2-1 15,-1 4 2-15,3-1-2 16,4-7 2-16,11-2 0 16,11-11-1-16,14-11 1 15,15-12-1-15,16-10-1 16,9-11-2-16,11 4-7 15,-9-15-28-15,16 7-4 16,-15-4 0-16,2 7-2 16</inkml:trace>
  <inkml:trace contextRef="#ctx0" brushRef="#br5" timeOffset="573383.7957">15727 10211 86 0,'0'-18'36'15,"3"3"1"-15,-8-5 1 16,5 20-32-16,-7-26-2 16,7 26 0-16,-5-13 0 15,5 13-1-15,-4 25 0 16,3 6-2-16,-4 11-1 15,4 11 2-15,0 8-3 16,1 6 2-16,1-1-1 16,4 1 1-16,1-9-2 15,8-10 3-15,1-13-1 0,9-14 1 16,3-16-1-16,5-14-1 15,0-16 2-15,1-9-2 16,-2-9 1-16,-5-8-1 16,-4-3 2-16,-5-2-2 15,-7 4 0-15,-5 2-3 16,4 13 0-16,-9-2-6 15,12 21-28-15,-9 0-3 16,11 17 1-16,-14 1-2 16</inkml:trace>
  <inkml:trace contextRef="#ctx0" brushRef="#br5" timeOffset="573751.8168">16320 10405 86 0,'-17'10'38'0,"-10"-5"2"15,4 10-1-15,-10-6-31 16,12 8-2-16,0 1-1 16,7 6-1-16,2-1-1 15,8 1 0-15,5 3-1 16,6-4-1-16,3-5 0 15,8 1-1-15,0-8 1 16,3-5-1-16,0-6 0 16,0-6 0-16,-1-8 0 15,-3-5 0-15,-5-5 0 16,-6-5 0-16,-3-4 0 0,-4 3-1 15,-5-1 1-15,-5 4-1 16,0 7 0-16,-3 6-1 16,0 11-2-16,0 0-2 15,15 22-17-15,-1-19-17 16,5 23 0-16,-5-23 0 15,35 15 0-15</inkml:trace>
  <inkml:trace contextRef="#ctx0" brushRef="#br5" timeOffset="573968.8292">16736 10020 106 0,'5'-20'39'0,"-11"6"0"15,6 14 0-15,-16 23-37 16,1 12 1-16,-1 10-2 15,1 13 0-15,0 7-2 16,4 4 1-16,5 2-3 16,6-9-1-16,13 4-15 15,1-24-21-15,16-10 2 16,1-23 0-16,11-13-3 15</inkml:trace>
  <inkml:trace contextRef="#ctx0" brushRef="#br5" timeOffset="574155.8399">17110 9955 87 0,'-13'15'38'0,"-14"14"-1"0,4 24 1 16,-6 8-25-16,4 11-8 15,3 1-4-15,6-1 0 16,6-3-5-16,2-11-2 15,16-5-32-15,-7-19 1 16,11-5-2-16,-12-29 0 16</inkml:trace>
  <inkml:trace contextRef="#ctx0" brushRef="#br5" timeOffset="574591.8648">16885 10205 104 0,'-6'26'36'0,"12"-15"2"15,18 3-1-15,10-9-36 16,7-3 0-16,10-7 0 16,6 0-1-16,2-6 1 15,2-3 2-15,-10 2 0 16,-5 1-1-16,-14 2 2 15,-8 6-1-15,-24 3-1 16,0 0 1-16,-21 15-1 16,-10 2-1-16,-4 3-2 15,-3 5 0-15,2 0 0 16,5 1 0-16,8-2 0 15,12-5 0-15,16-6 0 16,14-5 2-16,11-7-1 0,11-3 1 16,3-1-1-16,-1 0 1 15,-3 4 0-15,-10 9 0 16,-15 9 1-16,-19 12 0 15,-15 7 0-15,-13 10-1 16,-8-1 0-16,-4 0-2 16,2 1-4-16,-3-24-19 15,21 2-17-15,2-23-2 16,22-3 0-16,5-28-2 15</inkml:trace>
  <inkml:trace contextRef="#ctx0" brushRef="#br5" timeOffset="576001.9455">1150 12039 88 0,'0'-17'36'0,"0"17"-10"15,-4-20 4-15,4 20-23 16,-4-10-2-16,4 10-2 15,0 0 0-15,1 30-1 16,0 1 0-16,4 15 0 16,-2 9-1-16,3 12 1 15,1 11-1-15,-1 7 0 16,1-2 0-16,0-8-1 0,2-11 1 15,3-13 0-15,1-19 0 16,7-19 0-16,4-25-1 16,8-20 1-16,0-19 0 15,3-11-1-15,-1-11 1 16,-4-4-1-16,-5-2 0 15,-5 6 0-15,-10 8 0 16,-4 11-1-16,-6 16-1 16,-3 9-1-16,-2 18-2 15,5 11-4-15,0 0-27 16,2 22-2-16,10 5 0 15,-1-1-2-15</inkml:trace>
  <inkml:trace contextRef="#ctx0" brushRef="#br5" timeOffset="576377.967">1608 12478 70 0,'-17'3'40'0,"17"-3"-1"16,20-14 0-16,9 4-22 15,-5-5-14-15,8 3-1 16,-2 0 0-16,2 6-1 0,-8 6 0 15,-5 7 0-15,-9 8 0 16,-7 10 0-16,-14 5 0 16,-6 5 0-16,-7 1 1 15,-2 1-1-15,-2-2 0 16,4-7 0-16,3-5 0 15,8-10-1-15,13-13 0 16,14 5-1-16,11-11-1 16,4-11-5-16,20 9-30 15,-13-13-3-15,12 8-1 16,-11-9-1-16</inkml:trace>
  <inkml:trace contextRef="#ctx0" brushRef="#br5" timeOffset="576872.9953">2230 12756 88 0,'1'-10'37'0,"-1"10"-10"16,-21-4 4-16,10 2-23 15,-8-10-1-15,4 2-2 16,-7-7-2-16,0-5-1 15,-1-7-1-15,1-6 0 16,1-3 0-16,2-4-1 0,2-1 0 16,4-1 0-16,7 0 0 15,3 4 0-15,4 3 0 16,4 7 0-16,4 5 0 15,0 4 0-15,3 6 0 16,2 8-1-16,-1 11 1 16,-2 8 0-16,-3 16-1 15,-5 7 2-15,-5 10-1 16,-5 12 1-16,-4 8-1 15,-8 2 1-15,2 0-1 16,-5-1 1-16,2-7 0 16,6-8-1-16,6-13 0 15,8-15 0-15,10-11-2 16,14-20-6-16,17-6-29 0,-5-20-1 15,15-2-2-15,-3-12 0 16</inkml:trace>
  <inkml:trace contextRef="#ctx0" brushRef="#br5" timeOffset="577354.0228">2321 12472 95 0,'-20'11'39'0,"18"-1"1"16,2-10-9-16,13-14-29 0,13 1 0 15,8-1-1-15,4-2 0 16,4 3 0-16,-3 0 0 15,-2 3 0-15,-8 4-1 16,-5 6 1-16,-9 5-1 16,-15-5 2-16,0 19-2 15,-7-5 1-15,-8 0-1 16,1 2 1-16,-5-1-1 15,4 0 1-15,2 0-1 16,5-5 0-16,8-10 0 16,0 18 0-16,0-18 1 15,22 10-1-15,-4-6 0 16,-1 1 1-16,-2 1 0 0,-2 6 0 15,-5 4 0 1,-8 5-1-16,-7 4 2 0,-8 5-2 16,-8 6 1-16,-2 2 0 15,-2 1-1-15,-2-7-2 16,10-5-2-16,4-15-3 15,26-4-27-15,-2-27-6 16,22-7-1-16,-1-23-1 16</inkml:trace>
  <inkml:trace contextRef="#ctx0" brushRef="#br5" timeOffset="577557.0344">2934 12280 93 0,'0'0'41'15,"-6"21"0"-15,6-21-2 16,24-14-36-16,1 0-3 16,4-5-3-16,11 6-7 15,-5-10-28-15,9 10-1 16,-12-4-1-16,1 11-1 15</inkml:trace>
  <inkml:trace contextRef="#ctx0" brushRef="#br5" timeOffset="577715.0435">2983 12506 74 0,'-27'41'42'0,"1"-14"-2"16,19 2 2-16,7-29-19 0,12 10-22 16,16-16-3-16,7-14-8 15,18 9-28-15,-2-13-3 16,9 3 1-16,0-6-3 15</inkml:trace>
  <inkml:trace contextRef="#ctx0" brushRef="#br5" timeOffset="578308.0774">3753 11799 77 0,'0'0'41'16,"10"-16"-3"-16,-10 16 2 15,3 18-35-15,-3 5-2 16,-4 6 1-16,3 14-2 16,0 9 2-16,2 8-4 15,-2 10 2-15,3 6-2 16,-1 0 0-16,2 4 1 15,-1-4-2-15,0-5-2 16,5-3-4-16,-8-20-29 0,16-7-3 16,-6-21-1-16,10-12-1 15</inkml:trace>
  <inkml:trace contextRef="#ctx0" brushRef="#br5" timeOffset="578579.0929">3537 11925 93 0,'-5'11'40'0,"5"-11"1"0,7 18-8 16,9-20-28-16,14-1-1 15,7-4-1-15,12 0 0 16,10-4-1-16,11 0 1 16,9 3-5-16,-4-2-3 15,10 15-21-15,-18-6-14 16,-2 14-1-16,-21 2-1 15,-11 17 0-15</inkml:trace>
  <inkml:trace contextRef="#ctx0" brushRef="#br5" timeOffset="578797.1053">3652 12752 87 0,'-21'11'41'0,"20"1"2"0,1-12-3 16,30-20-33-16,0 0-4 15,17-3-1-15,2-2 0 16,12 0-3-16,7-1-2 16,-3-3-5-16,14 10-30 15,-18-5-2-15,3 6-2 16,-9-5 1-16</inkml:trace>
  <inkml:trace contextRef="#ctx0" brushRef="#br5" timeOffset="579479.1444">4668 11959 64 0,'0'0'40'16,"9"-17"-1"-16,-9 17 2 16,0 0-25-16,-12 32-11 15,2-4 0-15,1 13 0 16,-3 8-2-16,4 13 0 15,-1 4-2-15,3 5 1 16,0 2-1-16,2-4-1 16,2-4 0-16,0-8 0 15,5-8 0-15,-2-12-1 0,2-12 1 16,4-14-1-16,-7-11 1 15,15-21 0-15,-8-9 0 16,3-8 1-16,-5-13-1 16,5-7 1-16,-6-12-1 15,3-5 1-15,1-1-1 16,2 2 1-16,3 7-1 15,3 6-1-15,2 9 1 16,2 10 0-16,6 13 0 16,1 10 0-16,2 11 0 15,-2 5 0-15,2 6 0 16,-4 5 0-16,-3 7 0 15,-7 6 0-15,-7 8-1 16,-7 4 1-16,-11 5 0 0,-9 5 0 16,-7 3 0-16,-7-2 1 15,0 0-1-15,-1-6 1 16,3-4-1-16,5-6 1 15,9-4-1-15,8-5 1 16,13-5 0-16,8-1 0 16,9 0 1-16,8 1-1 15,6 1 0-15,1 3 1 16,2 0-2-16,1 1 1 15,-1 1-3-15,-3-5-3 16,6 8-11-16,-18-14-24 16,8 3-3-16,-8-11 1 15,5 4-3-15</inkml:trace>
  <inkml:trace contextRef="#ctx0" brushRef="#br5" timeOffset="582787.3336">5462 12581 85 0,'-17'18'40'0,"10"3"0"16,-9 2-2-16,2 12-34 16,-3 7-3-16,3 4-1 15,5 8-4-15,-6-11-33 0,17 5-1 16,0-18-1-16,16-11-2 15</inkml:trace>
  <inkml:trace contextRef="#ctx0" brushRef="#br5" timeOffset="583469.3726">5933 11993 75 0,'-5'-34'38'16,"10"10"-1"-16,-14-5-5 16,10 15-25-16,-6 1-2 15,5 13 0-15,0 0-2 16,0 0 0-16,-1 20-1 15,6 7 0-15,3 6-1 16,2 13 1-16,4 10-1 16,1 11 0-16,-1 4-1 15,1 4 2-15,-1 0-2 16,0-6-1-16,-1-9 1 15,-4-10 0-15,4-16 0 16,-2-15 0-16,4-21 1 0,3-20 0 16,1-18 1-16,5-15 0 15,-1-13 0-15,3-9-1 16,0-11 1-16,-2-1-1 15,1 3-1-15,-6 6-1 16,2 16-3-16,-7 1-6 16,12 25-28-16,-16 6-3 15,8 21 0-15,-4 7 1 16</inkml:trace>
  <inkml:trace contextRef="#ctx0" brushRef="#br5" timeOffset="584130.4104">6458 12559 47 0,'0'0'36'16,"0"0"3"-16,-5 16-3 16,5-16-16-16,0 0-13 15,14-10-3-15,-4 5-1 16,3-2-1-16,2 5 2 15,-1-3-2-15,2 8 0 16,-4 2-1-16,-2 5 1 0,-4 6-1 16,-7 4-1-16,-5 5 1 15,-3 0 0-15,-5 5 0 16,1 0-1-16,1-3 1 15,-1-3 0-15,2-5 0 16,8-1-1-16,8-8 0 16,5-8 0-16,6-4-1 15,9-11-2-15,7 4-3 16,-2-16-14-16,14 11-19 15,-7-8 0-15,10 7-2 16,-12-2 2-16</inkml:trace>
  <inkml:trace contextRef="#ctx0" brushRef="#br5" timeOffset="584641.4396">6954 12770 23 0,'18'14'32'0,"-7"-8"2"16,-11-6-1-16,19 12-12 15,-19-12-12-15,13 0-1 16,-13 0 0-16,0 0 0 16,-1-10-2-16,1 10-1 15,-12-15 0-15,5 4-2 16,-7-5 0-16,0-3-2 15,-3-8 1-15,0-6-2 16,-2-5 1-16,0-4 0 0,2-3 0 16,2 0 0-16,2 0 0 15,7 5 0-15,2 2-1 16,-1 9 1-16,8 6 0 15,0 7-1-15,2 4 0 16,-5 12 1-16,15-4-1 16,-15 4 0-16,18 14 1 15,-7-1-1-15,-2 6 0 16,-2 5 1-16,-2 5-2 15,-3 8 1-15,-5 2 0 16,-4 4-1-16,-4 4 1 16,-4 3-1-16,-2-2 1 15,-2 0-1-15,3-4 1 16,2-6 0-16,5-3-1 15,5-10 1-15,9-6 0 0,9-14-2 16,13-5-3-16,-3-23-22 16,20 4-12-16,-4-14 0 15,10-2-1-15,-6-11 0 16</inkml:trace>
  <inkml:trace contextRef="#ctx0" brushRef="#br5" timeOffset="585106.4662">7160 12498 81 0,'-12'4'40'0,"12"-4"-2"0,0 0 0 16,16-1-35-16,-2-8-2 15,9-1 1-15,2-2 0 16,1 4 0-16,1 1-2 16,-4 4 1-16,-4 3 0 15,-8 7 0-15,-11-7-1 16,6 25 1-16,-10-7 0 15,-6 2-1-15,0 0 0 16,1-2-1-16,-3-1 1 16,3-2-1-16,2-2 1 15,7-13-2-15,3 10 2 16,-3-10 0-16,22-3 0 15,-6-2 0-15,2 1 1 0,-2 1-1 16,1 3 1-16,-5 4 0 16,-12-4 0-16,8 26 0 15,-12-7 0-15,-3 6 1 16,-6 1-1-16,-1 1 0 15,0-2-1-15,4-6-2 16,3-2-3-16,7-17-13 16,0 0-21-16,15-26-1 15,4 3-2-15,2-19 1 16</inkml:trace>
  <inkml:trace contextRef="#ctx0" brushRef="#br5" timeOffset="585324.4787">7861 12001 83 0,'0'0'42'16,"-5"11"-3"-16,5-11 2 15,0 0-36-15,21-5-3 16,0-5-2-16,8 0 0 15,2-5-4-15,15 10-22 16,-11-12-14-16,2 10 1 16,-13-1-2-16,-3 10 1 15</inkml:trace>
  <inkml:trace contextRef="#ctx0" brushRef="#br5" timeOffset="585467.4869">7898 12219 82 0,'-33'37'39'0,"16"-3"1"15,4-14 0-15,13-20-34 16,20-1-6-16,9-20-5 15,25-1-31-15,-5-14-2 16,4 2-1-16,3-10-2 16</inkml:trace>
  <inkml:trace contextRef="#ctx0" brushRef="#br5" timeOffset="586258.5321">8727 11817 72 0,'2'-17'39'0,"-3"7"0"16,-17-4-7-16,6 13-23 15,-10 1-4-15,0 12 0 16,-7 3 0-16,-1 15-2 16,-6 5 0-16,3 11-2 0,0 6 1 15,5 6-1-15,9 2 0 16,12 2-1-16,11-7 1 15,15-5 0-15,14-14 0 16,14-13-1-16,7-18 2 16,9-16-1-16,-3-14 0 15,1-15 0-15,-8-13 1 16,-9-7-2-16,-13-5 2 15,-13-3 1-15,-13 2-3 16,-12 6 0-16,-10 8 0 16,-10 9 0-16,-7 13-1 15,-3 13 3-15,-1 15-4 16,1 11-1-16,8 13-3 15,1-6-12-15,28 15-21 0,-2-4-2 16,22 2-1-16,7-12-1 16</inkml:trace>
  <inkml:trace contextRef="#ctx0" brushRef="#br5" timeOffset="586425.5417">9380 11902 93 0,'-11'8'40'15,"-8"-7"0"-15,7-1-4 16,12 0-42-16,-15-19-27 16,30 9-7-16,2-7 1 15,12 3-2-15</inkml:trace>
  <inkml:trace contextRef="#ctx0" brushRef="#br5" timeOffset="586819.5642">9670 11688 81 0,'-24'11'41'0,"-12"-3"-2"16,10 14-2-16,-7-5-32 16,4 9-1-16,4-1 0 15,8 4-3-15,7-1 2 16,13 0-4-16,13-3 1 15,9-3-2-15,8-3 3 0,8 0-1 16,2-1 0-16,0 0 1 16,-3 3-1-16,-7 4 1 15,-11 2-1-15,-9 5 1 16,-11 3-1-16,-12 0 1 15,-9 0 0-15,-7-3 0 16,-6-6 0-16,-3-6 0 16,-1-9 0-16,4-9 0 15,3-13 0-15,10-11 0 16,10-14 0-16,10-7-1 15,12-6-1-15,6-9-2 16,16 5-2-16,-8-14-18 16,19 20-16-16,-9-3-2 15,4 14-2-15,-4 0 2 0</inkml:trace>
  <inkml:trace contextRef="#ctx0" brushRef="#br5" timeOffset="587510.6037">10326 11757 44 0,'15'-26'35'0,"-1"8"3"15,-7 0-1-15,-7 18-18 16,2-16-12-16,-2 16-1 16,-9 13 0-16,4 8 0 15,-5 4-2-15,0 12-2 0,0 5 0 16,-1 9 0-1,-4 5 0-15,6 1-1 0,-4-4 1 16,4-3-3-16,0-10 2 16,4-5 0-16,-2-14 0 15,7-10 1-15,0-11-1 16,7-18 1-16,0-10-1 15,4-8 1-15,1-11 0 16,6-10-1-16,1-6 0 16,5-4 0-16,1 4 0 15,-1 4 0-15,2 9-1 16,-1 9 1-16,-1 15-1 15,-4 16 1-15,-1 19 0 16,-2 17 1-16,-5 15-2 16,-3 13 0-16,-1 11 0 0,-1 6-1 15,-1 7 0-15,-3-2-1 16,6-1-4-16,-8-15-5 15,17 4-18-15,-14-27-13 16,9-6 1-16,-13-31-1 16,10 7 1-16</inkml:trace>
  <inkml:trace contextRef="#ctx0" brushRef="#br5" timeOffset="587676.6132">10461 11962 92 0,'-18'-13'41'15,"0"-1"2"-15,18 14-3 16,0 0-34-16,18-9-4 15,11 5-1-15,11-1-3 0,16 0-3 16,3-15-14-16,22 12-22 16,-3-5 1-16,7 2-2 15,-7-6 1-15</inkml:trace>
  <inkml:trace contextRef="#ctx0" brushRef="#br5" timeOffset="587998.6316">11160 11909 92 0,'-51'34'40'15,"3"12"-1"-15,-10-9-5 16,12 8-31-16,7-3-2 16,6-5-1-16,11-6-1 15,12-17-2-15,10-14-4 0,10-11-7 16,18-2-2-16,-8-23 4 15,11 3 5-15,-7-7 4 16,-1 2 4-16,-3 8 3 16,-14 2 4-16,7 21 8 15,-24-9 1-15,11 16-2 16,-4 17-6-16,6 1-4 15,4-1-1-15,12 3-2 16,11-2-3-16,12-9-4 16,24 10-19-16,-9-22-18 15,16 2 1-15,-6-10-3 16,5-2 2-16</inkml:trace>
  <inkml:trace contextRef="#ctx0" brushRef="#br5" timeOffset="592544.8917">11950 11489 63 0,'0'0'36'16,"0"0"-1"-16,-15-2-3 16,-1 22-26-16,-15 4-2 0,0 17 4 15,-11 8-2-15,4 16-1 16,-7 5 0-16,7 10 0 15,3-2-1-15,10 3-2 16,11-8 0-16,14-6-2 16,15-16 1-16,13-14 0 15,10-15-1-15,8-16 0 16,6-14 0-16,-3-12 1 15,-6-6-1-15,-11-6 0 16,-16 0 0-16,-12 0 0 16,-18 6-1-16,-15 5 0 15,-9 6-2-15,-7-5-4 16,13 16-24-16,-2-12-9 15,18 3 0-15,11-8-1 0</inkml:trace>
  <inkml:trace contextRef="#ctx0" brushRef="#br5" timeOffset="593108.9239">12674 12186 46 0,'2'-18'37'16,"-2"18"1"-16,0 0-1 16,-11 16-16-16,-6 4-15 15,3 16-2-15,-5 4-2 16,0 9-1-16,5 10-7 15,-4-8-31-15,12-1 0 16,6-15-2-16,14-10 1 16</inkml:trace>
  <inkml:trace contextRef="#ctx0" brushRef="#br5" timeOffset="593895.969">13040 11629 74 0,'0'0'38'16,"6"-12"-12"-16,-6 12 6 16,0 0-21-16,1 14-4 15,-6-5-2-15,6 16 0 16,-3 4-2-16,5 9-2 15,-1 8 1-15,1 11-2 16,2 4 2-16,3 2-2 16,-1-2 1-16,2-6-2 15,3-7 1-15,2-11 1 16,-1-11 1-16,5-16-1 0,3-17 0 15,4-17 0-15,1-13 1 16,3-13-1-16,0-9 0 16,-3-3 2-16,-3-5-3 15,1 1 0-15,-6 8-2 16,-6 3 0-16,-2 17-4 15,-8 3-3-15,10 21-29 16,-13 3-4-16,1 11 2 16,8 16 2-16</inkml:trace>
  <inkml:trace contextRef="#ctx0" brushRef="#br5" timeOffset="594423.9992">13606 12011 58 0,'0'0'36'0,"1"-11"0"15,-1 11-13-15,0 0-9 16,0 0-4-16,-10 8-3 15,10 6-2-15,-5 1-1 16,5 6-1-16,-7 3-1 16,5 6 1-16,-2-2-3 0,-1 1 0 15,5 2-4-15,-8-16-29 16,15 5-4-16,-7-20-2 15,10 10 0-15</inkml:trace>
  <inkml:trace contextRef="#ctx0" brushRef="#br5" timeOffset="595210.0441">14106 12223 63 0,'5'15'30'16,"-5"-15"-2"-16,0 0 2 16,-12-12-17-16,12 12-4 15,-10-12-2-15,10 12-3 16,-16-18-1-16,6 6-1 15,-8-5 0-15,1-3-1 16,-2-2-1-16,-1-2 1 16,0-2-1-16,3 0 1 0,1-1 0 15,3 0 0-15,7 4 0 16,5 2-1-16,3 3 1 15,6 4-1-15,4 1 1 16,6 4-1-16,1 3 0 16,0 5 0-16,0 5 0 15,-4 7 0-15,-2 8 1 16,-6 7-1-16,-10 11 0 15,-7 6 1-15,-5 4-1 16,-5 2 1-16,0-1-1 16,0-6 1-16,3-5-1 15,6-9 0-15,10-11 0 16,1-17-3-16,32 4-18 0,-9-28-17 15,12-2 0-15,-1-11-2 16,7-4 1-16</inkml:trace>
  <inkml:trace contextRef="#ctx0" brushRef="#br5" timeOffset="599016.2618">14409 12015 75 0,'0'0'39'0,"0"0"-1"16,0 0-2-16,12-20-30 15,7 9-2-15,6-7 0 16,5 3-2-16,1 1 0 15,3 4 0-15,-2 5-1 16,-6 5 0-16,-8 12-1 16,-10 10 1-16,-12 8-1 15,-9 9 1-15,-10 4-1 16,-6 7 1-16,-4-2-1 15,0-1 1-15,1-6 0 16,10-7 0-16,10-9-1 16,12-10 1-16,14-11-1 15,13-15-5-15,23 4-27 0,-5-21-8 16,11 3 0-16,-3-10-1 15</inkml:trace>
  <inkml:trace contextRef="#ctx0" brushRef="#br5" timeOffset="599264.276">15211 11692 87 0,'11'-6'40'0,"8"-6"-3"15,10 6 0-15,1 0-40 16,-2-12-14-16,12 16-21 15,-12-2 0-15,-4 9 0 16,-10 1-1-16</inkml:trace>
  <inkml:trace contextRef="#ctx0" brushRef="#br5" timeOffset="599415.2846">15255 11904 88 0,'-20'24'36'0,"3"-11"3"15,15-2 0-15,2-11-37 0,25-9-5 16,21-2-33-16,-3-14-1 15,10 1-3-15,-2-7 3 16</inkml:trace>
  <inkml:trace contextRef="#ctx0" brushRef="#br5" timeOffset="600030.3198">16193 11341 75 0,'16'-27'38'0,"2"15"0"16,-22 0-2-16,3 23-31 15,-12 10-1-15,-3 16 0 16,-13 7 0-16,-1 10 0 15,-6 5-1-15,6 5 2 16,6 0-2-16,10-6-2 16,14-8 2-16,22-15-2 15,17-15 1-15,26-13 1 0,17-14-4 16,17-15-2-16,11-8 0 15,0-14-4-15,8 6-24 16,-22-14-9-16,-3 3 0 16,-26-4-4-16</inkml:trace>
  <inkml:trace contextRef="#ctx0" brushRef="#br5" timeOffset="600211.3302">16697 11383 86 0,'-53'55'40'0,"-1"0"0"16,13 15 3-16,2-4-36 15,20 1-6-15,11-3 1 16,9-3-2-16,12-6-1 0,9-12-7 16,24 0-28-1,-6-21-7-15,16-5 3 0,-4-16-1 16</inkml:trace>
  <inkml:trace contextRef="#ctx0" brushRef="#br5" timeOffset="600370.3393">17170 11628 89 0,'-26'-4'38'0,"6"1"-3"16,10 8-20-16,10-5-49 15,0 0-4-15,15-16-2 16,19 10 1-16</inkml:trace>
  <inkml:trace contextRef="#ctx0" brushRef="#br5" timeOffset="600782.3628">17777 11339 65 0,'-29'-17'39'16,"3"15"-1"-16,-14-2 2 16,4 20-18-16,-9-7-19 15,2 9-1-15,-1 3 1 16,8 6 0-16,4 3-1 15,13 3 1-15,11-3-2 16,12 1 0-16,16-6 0 16,11-5 0-16,12-2-1 15,8-2 0-15,2-1 0 0,-1-1 0 16,-5 3 0-16,-9 3 2 15,-12 5-2-15,-14 6 2 16,-15 3-2-16,-12-2 0 16,-11 1 0-16,-6-4 0 15,-6-5 1-15,1-5-3 16,3-12 3-16,5-11-4 15,10-12 4-15,11-13 0 16,13-10-1-16,5-12 0 16,12-7-2-16,3-8 1 15,7 2-3-15,-6-5-6 16,7 17-28-16,-17 0-3 15,4 17 0-15,-8 4-1 16</inkml:trace>
  <inkml:trace contextRef="#ctx0" brushRef="#br5" timeOffset="601404.3984">18261 11445 88 0,'9'-18'38'0,"5"3"-1"15,-2-11-9-15,1 9-23 16,-1-4-1-16,2 8 0 15,-4 3-1-15,2 11-1 16,-7 13 1-16,-1 13-1 16,-8 11 0-16,-1 9 1 15,-3 8 0-15,-3 10 1 0,2 2-2 16,1 0-1-16,2-6 0 15,5-7 0-15,6-11 0 16,5-8-2-16,8-13 2 16,6-14-3-16,2-12 2 15,5-14 0-15,1-9 0 16,-1-9 1-16,-2-6-1 15,-1-4 1-15,-5-7-1 16,-3 5-1-16,-2 1-1 16,-4 6 0-16,3 9-3 15,-5 1-4-15,13 24-14 16,-14-7-16-16,11 16-1 15,-7 1-1-15,12 12 3 0</inkml:trace>
  <inkml:trace contextRef="#ctx0" brushRef="#br5" timeOffset="601743.4178">18933 11616 75 0,'-17'3'40'0,"5"6"0"16,-15-4 1-16,4 13-22 15,-7-5-15-15,2 4 2 16,0 3-2-16,4 7 0 15,5 0 0-15,8 1-3 16,6 0 1-16,11-3-1 16,8-4 0-16,9-6-3 15,7-6 3-15,4-8-4 0,0-9 3 16,-1-5 3-16,-2-4-3 15,-8-4 3-15,-5-4-3 16,-10-3 0-16,-5 3-1 16,-7 2 1-16,-4 4-2 15,-3 3-2-15,1 7 1 16,-4 1-3-16,14 8-2 15,-18-6-13-15,29 12-18 16,-11-6-1-16,31-7-1 16,-8-5 0-16</inkml:trace>
  <inkml:trace contextRef="#ctx0" brushRef="#br5" timeOffset="601961.4303">19563 11168 95 0,'-11'1'40'0,"-4"26"0"15,-12 2-2-15,13 19-34 16,-15 6-1-16,6 11 0 16,3 3-1-16,6 0 1 15,5-3-4-15,9-14 0 16,18 3-11-16,-3-28-27 15,18-10-1-15,3-23 0 16,16-8-1-16</inkml:trace>
  <inkml:trace contextRef="#ctx0" brushRef="#br5" timeOffset="602149.441">20005 11109 77 0,'5'-20'40'0,"-20"13"0"16,-4 28 0-16,-15 13-22 15,2 24-12-15,-9 10-4 16,0 8-2-16,2 5 0 15,6-2 2-15,10-3-5 16,2-13-2-16,21-1-31 16,-9-19-4-16,15-11 1 15,-2-21-3-15</inkml:trace>
  <inkml:trace contextRef="#ctx0" brushRef="#br5" timeOffset="602570.4651">19766 11423 75 0,'-2'-17'39'0,"2"17"-1"15,19-11 1-15,5 17-22 16,5-4-14-16,7 1-1 16,4-2 1-16,7 1-1 15,-3-1 1-15,-1 3-1 16,-6-2 0-16,-6 3 0 15,-12 1 0-15,-5 2-1 16,-14-8 1-16,-11 22-1 16,-7-7 0-16,-7 1 1 15,-4 1-2-15,3-1 1 16,3 0-1-16,8-1 1 15,6-3-1-15,9-12 0 0,22 10 0 16,5-9 0-16,10-1 0 16,0 0 1-16,5 1-1 15,-6 3 1-15,-7 5 0 16,-9 5 1-16,-16 7-1 15,-10 3 3-15,-11 5-3 16,-7 2 2-16,-4 1-4 16,-2-5-3-16,8 3-8 15,-5-23-16-15,27-7-14 16,0 0 0-16,24-2-2 15,8-19-2-15</inkml:trace>
  <inkml:trace contextRef="#ctx0" brushRef="#br5" timeOffset="602705.4728">20468 11746 120 0,'-10'23'47'15,"-13"-11"-3"-15,5 4 0 16,1-14-46-16,0-16-20 16,17 14-19-16,14-19-7 15,2 12 3-15,6-8-2 16</inkml:trace>
  <inkml:trace contextRef="#ctx0" brushRef="#br6" timeOffset="606730.7031">1116 13510 66 0,'5'-16'37'0,"-5"16"-1"16,5-15 2-16,-5 15-34 15,-2 13-1-15,-1 8 0 16,-2 9-1-16,4 15 1 16,-1 8-1-16,1 11 1 15,1 4-2-15,3 5 2 16,-2-2-2-16,5-3 0 15,-1-8 0-15,-2-11-1 16,2-10 0-16,-3-11-1 16,3-10 1-16,-5-18 0 15,11-5 0-15,-5-16 1 16,0-13 0-16,2-13 1 15,0-15-1-15,3-13 0 0,-1-10 0 16,4-7 0-16,1 2 0 16,2 0-1-16,3 10 1 15,2 8-1-15,1 14 0 16,3 15 0-16,0 14 0 15,0 14 0-15,2 15-1 16,-2 12 1-16,0 9-1 16,-4 12 1-16,-4 3 0 15,-4 11 0-15,-7 2 0 16,-7 6 0-16,-11 2 1 15,-8 2-1-15,-12-3 1 16,-6-1 1-16,-7-6-1 16,-6-5 0-16,1-11 0 15,6-6-1-15,5-11-1 16,10-10-1-16,19-4-3 0,8-18-9 15,28 6-24-15,2-12-2 16,20 9 0-16,-1-9 0 16</inkml:trace>
  <inkml:trace contextRef="#ctx0" brushRef="#br6" timeOffset="606933.7147">1719 13935 54 0,'11'15'39'15,"-11"-15"0"-15,13 18 0 16,-13-18-14-16,0 15-20 15,2-2-2-15,3 9 1 0,-4 3-2 16,3 6-3-16,-1 5 0 16,-2-4-4-16,9 12-9 15,-8-17-26-15,14-1 2 16,-3-18-3-16,12-4 1 15</inkml:trace>
  <inkml:trace contextRef="#ctx0" brushRef="#br6" timeOffset="607136.7263">2102 13695 80 0,'0'0'41'0,"-7"-19"-2"15,7 19 1-15,0 0-32 16,23-22-7-16,1 7-2 0,14-4-1 15,5 3-3-15,-4-9-20 16,17 19-13-16,-12-5-1 16,0 19 0-16,-17 1-1 15</inkml:trace>
  <inkml:trace contextRef="#ctx0" brushRef="#br6" timeOffset="607293.7353">2208 13958 91 0,'-27'15'39'0,"18"0"2"16,9-15-4-16,3-12-34 15,20-2-2-15,9-4-2 16,13 5-9-16,-6-16-21 16,21 13-8-16,-4-6-2 0,14 11 0 15</inkml:trace>
  <inkml:trace contextRef="#ctx0" brushRef="#br6" timeOffset="607962.7735">3112 13461 48 0,'3'-11'37'0,"-9"-4"1"16,6 15-1-16,-12-22-14 15,12 22-16-15,-7-11-1 16,7 11-2-16,0 0 0 16,3 21-2-16,2 3 0 15,5 12 0-15,-1 11-1 16,3 8 0-16,0 10 0 15,3 2 0-15,2-2-1 16,-4-6 1-16,0-11-1 16,2-10 1-16,1-19 1 15,3-17-1-15,2-19 0 16,0-15 0-16,5-15 0 15,0-12-1-15,2-9 1 0,-2-6-1 16,-1-2 0-16,-2 3 0 16,-4 10-1-16,-3 10-2 15,-4 16-4-15,-9 1-10 16,8 26-24-16,-11 10 1 15,13 10-3-15,-7 7 2 16</inkml:trace>
  <inkml:trace contextRef="#ctx0" brushRef="#br6" timeOffset="608210.7877">3980 13434 75 0,'0'0'40'0,"13"0"-1"0,-13 0 1 15,-14 30-36-15,1 0-1 16,4 9-1-16,-4 7 0 16,-1 10 0-16,0-1-2 15,5 1 1-15,2-3-3 16,2-11-2-16,15 2-13 15,-7-23-22-15,16-9 1 16,-7-17-3-16,9-4 2 16</inkml:trace>
  <inkml:trace contextRef="#ctx0" brushRef="#br6" timeOffset="608398.7985">3856 13426 83 0,'-21'-11'41'15,"1"-2"-1"-15,20 13 0 16,0 0-36-16,11-8-2 15,16 2-1-15,8 0-1 16,12 3-3-16,-1-6-7 16,11 10-30-16,-13-4 1 15,2 12-2-15,-16 0 0 16</inkml:trace>
  <inkml:trace contextRef="#ctx0" brushRef="#br6" timeOffset="608586.8092">3688 13940 82 0,'-3'17'41'0,"3"-17"-4"16,42-7 0-16,9-15-37 15,8-7-3-15,21 7-17 16,-8-14-17-16,14 5 0 15,-10-1-3-15,4 13 2 16</inkml:trace>
  <inkml:trace contextRef="#ctx0" brushRef="#br6" timeOffset="608736.8178">4565 13895 69 0,'-12'37'41'0,"-12"-7"-2"16,6 7 2-16,-7-13-25 15,1 3-19-15,15 9-17 16,-3-19-21-16,14 6 1 0,-2-23-3 15,17 17 2-15</inkml:trace>
  <inkml:trace contextRef="#ctx0" brushRef="#br6" timeOffset="609509.862">5277 13639 42 0,'0'-23'34'15,"6"5"2"-15,-2-5 0 16,5 11-20-16,-13-15-9 15,10 6-2-15,-3-1 0 16,1 7 0-16,-8-1 1 16,4 16-1-16,-4-16-1 15,4 16 0-15,0 0-1 16,-10 25 0-16,4-1-1 0,1 10 0 15,1 10-1-15,-5 7 0 16,4 11 0-16,-2 3 0 16,0 2-1-16,2-1 1 15,1-3-2-15,1-8 0 16,4-11 1-16,1-10-1 15,2-11 0-15,-4-23 1 16,22-1 1-16,-8-22 0 16,2-13 0-16,-2-10 1 15,0-11 0-15,-2-9-1 16,-3-9 0-16,-6-3 1 15,-3 5-2-15,-1 1-1 16,-2 5 1-16,-2 11 1 16,4 5-2-16,3 11 1 0,6 7 0 15,10 11 0-15,6 5 0 16,9 8 0-16,2 3 0 15,7 1 0-15,4 8 0 16,2 5 0-16,-6 1 0 16,-4 5 0-16,-11 4 0 15,-11 5 0-15,-16 5 0 16,-13 2 0-16,-17 5 0 15,-13 2 0-15,-11-1 0 16,-10-1 0-16,2-3-1 16,2-6-1-16,12-4-4 15,6-18-8-15,31 7-24 16,11-11-3-16,9-15-2 15,11 0 0-15</inkml:trace>
  <inkml:trace contextRef="#ctx0" brushRef="#br6" timeOffset="609780.8775">5824 13900 88 0,'0'0'41'0,"-14"28"2"16,-4-9-4-16,13 4-38 0,-10 10-4 15,1-6-5-15,19 8-32 16,-9-12-1-16,14-2-2 16,2-14 1-16</inkml:trace>
  <inkml:trace contextRef="#ctx0" brushRef="#br6" timeOffset="610186.9007">6420 13646 74 0,'0'0'40'15,"0"0"-2"-15,0 0 2 16,0 0-38-16,20-4-1 0,5-7 0 15,4-1-1-15,9 1-2 16,1-4-4-16,12 11-32 16,-8-2 0-16,0 9-1 15,-18 2-1-15</inkml:trace>
  <inkml:trace contextRef="#ctx0" brushRef="#br6" timeOffset="610358.9106">6438 13955 83 0,'4'11'42'0,"7"-19"-3"16,22 0-1-16,9-15-38 16,11-9-3-16,15 12-17 0,-3-16-19 15,4 6 0-15,-7-3-2 16,-1 9 1-16</inkml:trace>
  <inkml:trace contextRef="#ctx0" brushRef="#br6" timeOffset="613577.0946">7504 13250 71 0,'-13'-11'41'16,"13"11"-2"-16,-14-2 1 15,14 2-37-15,-4 20-1 16,8 7-2-16,1 11 2 15,2 12-2-15,-4 9 1 16,3 9-1-16,-2 3 0 16,0-2-2-16,5 2-3 15,-4-18-5-15,16 1-28 16,-4-21-1-16,15-9-1 15,1-20 1-15</inkml:trace>
  <inkml:trace contextRef="#ctx0" brushRef="#br6" timeOffset="613965.1168">8213 13162 75 0,'-16'-30'42'0,"-4"19"-1"15,-14 2 0-15,6 16-36 16,-13 6-1-16,6 15 0 15,-1 3-2-15,6 7 0 16,7 0 0-16,5 1-1 16,14-3 0-16,8-6 0 15,14-7-1-15,11-13 0 16,6-9 0-16,6-7 1 0,4-8-1 15,3-6 1-15,-4-6-1 16,-7-1 1-16,-5 3 0 16,-7 2 0-16,-7 5 0 15,-6 10 0-15,-12 7-1 16,1 15 1-16,-13 14-1 15,-1 12-1-15,-7 11 1 16,0 10-1-16,-3 9 1 16,1-1-2-16,8 0-1 15,4-11-4-15,22 5-16 16,2-31-20-16,21-5 2 15,2-24-3-15,19-8 1 16</inkml:trace>
  <inkml:trace contextRef="#ctx0" brushRef="#br6" timeOffset="614131.1263">8623 13538 95 0,'-35'23'40'15,"2"-11"1"-15,14 3-8 16,19-15-38-16,-2-21-25 15,32 2-11-15,3-9 1 16,15 0-2-16</inkml:trace>
  <inkml:trace contextRef="#ctx0" brushRef="#br6" timeOffset="614520.1486">9006 13186 81 0,'-15'9'42'0,"1"-11"-1"15,14 2 2-15,5-11-38 16,20-3-1-16,11-7-1 16,8 4 0-16,-1-2-1 15,2 8 0-15,-6 5-1 16,-9 11 0-16,-16 11 0 15,-13 14 0-15,-16 9 0 16,-15 8-1-16,-11 5 1 16,-6 6-1-16,-3-2 0 15,1-2 0-15,7-7 0 0,10-11-1 16,12-6 1-16,17-10 0 15,18-12 0-15,17-10 0 16,15-9 0-16,7-6-1 16,12-1 1-16,1-3-2 15,5 0 0-15,-4-5-4 16,4 16-13-16,-17-13-22 15,3 7-2-15,-6-10 0 16,5-1 2-16</inkml:trace>
  <inkml:trace contextRef="#ctx0" brushRef="#br6" timeOffset="614723.1602">10023 13160 90 0,'-47'41'42'15,"-2"15"1"-15,-13-3-2 16,8 10-37-16,-7-3-1 15,3 1-3-15,9-3 0 16,7-9-3-16,11-4-2 16,7-25-12-16,21 0-25 15,3-20 1-15,8-13-1 16,0-15 1-16</inkml:trace>
  <inkml:trace contextRef="#ctx0" brushRef="#br6" timeOffset="614888.1696">9583 13382 80 0,'-4'-15'43'0,"-7"0"0"16,11 15 0-16,0 0-27 0,15 20-11 15,9-2-2-15,14 5-1 16,10 5-1-16,12 1-3 16,6 4-3-16,1-13-13 15,14 8-26-15,-6-9 1 16,4 1-2-16,-2-10 0 15</inkml:trace>
  <inkml:trace contextRef="#ctx0" brushRef="#br6" timeOffset="618135.3554">10640 13017 55 0,'1'-13'37'0,"-1"13"1"16,0 0-4-16,0 0-24 15,-13 20-4-15,12 11 1 16,-8 8-2-16,3 9-2 16,-3 9-1-16,0 10-1 15,1 2 1-15,4 2-1 0,-2 0 0 16,5-5-3-16,8-6-1 15,-4-20-7-15,16-1-29 16,-1-18 1-16,11-14-2 16,0-18 1-16</inkml:trace>
  <inkml:trace contextRef="#ctx0" brushRef="#br6" timeOffset="618299.3647">10986 13278 72 0,'-19'13'40'15,"6"4"-1"-15,-1-5 0 16,14-12-32-16,3 18-12 0,-3-18-32 16,34-15-1-16,-2-2-1 15,13 0 1-15</inkml:trace>
  <inkml:trace contextRef="#ctx0" brushRef="#br6" timeOffset="618659.3853">11595 13005 78 0,'-21'13'41'16,"-11"1"-1"-16,4 10 1 15,-11 11-36-15,8 5-1 16,-2 8 0-16,5 8-1 15,4 6-1-15,5 3 0 0,9-1-1 16,11-4 0-16,8-6 0 16,8-11-1-16,8-11 0 15,4-10 0-15,5-13 0 16,-2-12 0-16,2-11 0 15,-9-9-1-15,-6-7 1 16,-8-6 0-16,-8 1 0 16,-9-5-1-16,-8 5-1 15,-6 2 0-15,-1 10-2 16,-6 6-1-16,5 16-5 15,-10-2-29-15,22 13-2 16,10-10 0-16,-2 19 0 0</inkml:trace>
  <inkml:trace contextRef="#ctx0" brushRef="#br6" timeOffset="618817.3944">11869 13516 87 0,'-15'32'41'0,"-9"13"1"16,-11-4-4-16,10-13-41 15,1 20-32-15,-6-17-6 16,14 2 1-16,2-11-3 16</inkml:trace>
  <inkml:trace contextRef="#ctx0" brushRef="#br6" timeOffset="619638.4413">12658 13058 70 0,'2'-16'37'0,"-2"16"-7"15,8-24-1-15,-8 24-20 16,13-10-1-16,-13 10-2 15,11 20-1-15,-5 8 0 16,-5 9-2-16,2 12 1 0,-5 9-2 16,2 8-1-16,-1 2 0 15,2 1 0-15,-1-7 0 16,4-7-2-16,-2-9 2 15,4-15-1-15,1-14 0 16,-7-17 1-16,20-8 0 16,-10-17 0-16,-2-12-1 15,-1-11 1-15,-1-9-1 16,-3-9 1-16,0-5-1 15,0-4 1-15,-2-4-1 16,4 4 0-16,1 4 1 16,2 7-1-16,3 9 0 15,5 9 0-15,4 11-1 0,5 11 1 16,3 12 0-16,-1 9 0 15,2 8 0-15,0 6 0 16,-2 6 0-16,-11 9 0 16,-7 7 1-16,-12 9-1 15,-18 4 0-15,-10 5 1 16,-14 3-1-16,-11 0 0 15,-1-3 0-15,-1-5-1 16,11-2-4-16,5-25-13 16,32 4-22-16,10-23 0 15,25 6-3-15,13-19 2 16</inkml:trace>
  <inkml:trace contextRef="#ctx0" brushRef="#br6" timeOffset="619831.4524">13196 13336 85 0,'-15'27'39'16,"7"6"1"-16,-5-6 1 16,13-7-39-16,-2 9-1 15,5 1-1-15,1 2-1 16,1-4-3-16,12 10-19 15,-3-23-16-15,8 0 0 16,-1-15-2-16,7-6 1 16</inkml:trace>
  <inkml:trace contextRef="#ctx0" brushRef="#br6" timeOffset="620094.4674">13657 13103 95 0,'0'0'42'0,"14"4"1"16,-2-12-2-16,20-9-39 15,-1 4-2-15,4-4-2 16,13 5-2-16,-5-12-13 16,6 14-23-16,-13-3-1 15,-2 14-1-15,-21-2 0 0</inkml:trace>
  <inkml:trace contextRef="#ctx0" brushRef="#br6" timeOffset="620259.4769">13577 13365 97 0,'-17'24'42'0,"17"-24"2"15,27 0-3-15,25-26-38 16,6-8-3-16,13 3-4 16,-6-15-19-16,11 16-18 15,-15-1-1-15,-4 12-1 16,-19 3 0-16</inkml:trace>
  <inkml:trace contextRef="#ctx0" brushRef="#br6" timeOffset="636238.3908">14626 12806 70 0,'0'0'39'16,"0"0"-1"-16,22-15 0 15,-1 4-36-15,12-6-1 16,9-1-1-16,7-1 1 0,1 0 0 16,1 5-1-16,-4 4-1 15,-10 8 2-15,-10 8-1 16,-16 10 0-16,-12 9 0 15,-14 9 1-15,-13 5-1 16,-7 6 1-16,-5 5 0 16,-3-4 0-16,5-7 0 15,9-1 0-15,10-9-1 16,12-7 1-16,17-10-1 15,12-8 1-15,12-6-1 16,13-2 0-16,2 1 0 16,2-1 1-16,-5 5 0 15,-9 7 0-15,-13 10 0 16,-15 8 0-16,-18 10 0 15,-15 8-1-15,-11 5 0 0,-6 0 0 16,-3-1 0-16,4-7-2 16,11-8 0-16,13-17-4 15,16-16-4-15,25-6-28 16,23-17-1-16,7-17 0 15,18-6 1-15</inkml:trace>
  <inkml:trace contextRef="#ctx0" brushRef="#br6" timeOffset="636560.4092">15551 12792 75 0,'-9'-28'41'0,"-7"20"-1"16,-15 5 1-16,-2 15-33 16,-6 14-4-16,0 15-1 15,2 10 0-15,6 8-1 0,8 4-1 16,8 1 0-16,15-3 0 15,9-4-1-15,13-12 0 16,12-15 1-16,9-11-1 16,5-16 0-16,8-15 0 15,-3-13 0-15,-1-13 1 16,-5-10-1-16,-8-9 0 15,-10-3 1-15,-13-2-1 16,-11 1-1-16,-10 7 0 16,-12 7-1-16,-4 11 0 15,-8 12-1-15,2 17-4 16,-6-3-13-16,15 25-20 15,2 3 0-15,13 9-1 16,7-1 1-16</inkml:trace>
  <inkml:trace contextRef="#ctx0" brushRef="#br6" timeOffset="636748.42">16040 13156 107 0,'-30'6'41'0,"3"2"2"16,-7-16-11-16,6 1-33 15,10-2-1-15,11-8-3 16,23 11-16-16,-3-16-20 16,20 8 1-16,3-8-3 15,10 6 2-15</inkml:trace>
  <inkml:trace contextRef="#ctx0" brushRef="#br6" timeOffset="637108.4406">16346 12861 86 0,'-20'-7'41'16,"20"7"2"-16,-11-16-3 15,22 4-36-15,8-4-1 16,10 0 0-16,3-1-1 15,11 2 0-15,0 2 0 16,2 3-1-16,-2 3 1 16,-5 6-2-16,-7 3 1 0,-6 8 0 15,-8 5 0-15,-12 10-1 16,-9 9 1-16,-8 8 0 15,-10 8-1-15,-6 7 1 16,-6 3-1-16,-3 0 0 16,3-2-3-16,4-8 0 15,10 0-6-15,0-24-8 16,26 8-11-16,-6-34-14 15,20 13-1-15,1-25 0 16,14-3 2-16</inkml:trace>
  <inkml:trace contextRef="#ctx0" brushRef="#br6" timeOffset="637737.4765">16955 12846 65 0,'0'0'41'16,"-10"-5"-1"-16,23 3 1 15,3-8-25-15,16 2-12 16,6-5-1-16,9 1-1 15,1 1 0-15,-1 5-1 0,-9 5 1 16,-6 9-1 0,-12 13 0-16,-20 9 0 0,-14 13 0 15,-15 7 0-15,-14 8 1 16,-2 2 0-16,-3 0-1 15,2-1 1-15,7-10-2 16,16-11 1-16,17-10-1 16,15-13 1-16,21-12-2 15,17-10-1-15,18-5-1 16,5-18-7-16,21 8-6 15,-11-15-23-15,24 6-1 16,-3-9-4-16,13 6 3 16</inkml:trace>
  <inkml:trace contextRef="#ctx0" brushRef="#br6" timeOffset="638757.5349">17955 12844 62 0,'7'-19'37'16,"0"0"0"-16,-7 19-9 15,5-18-16-15,-5 18-5 16,0 0-1-16,-9 21-1 15,-5-2-1-15,2 12 0 16,-4 6-2-16,-2 8 1 16,3 2-1-16,5 4 0 15,4 1-1-15,7-3 0 0,8-6-1 16,11-5 1-16,7-10-1 15,7-10 0-15,8-10 0 16,3-10 0-16,2-12 1 16,-1-7 0-16,-2-9 0 15,-3-7-1-15,-8-3 1 16,-6 0 0-16,-8-3 0 15,-5 7-1-15,-3 5 0 16,-7 9 0-16,0 5 0 16,-4 17 0-16,0 0 0 15,5 22 0-15,-1 5 0 16,3 7 1-16,6 3-1 15,3 4 0-15,6-2 0 16,5-4 1-16,3-10-1 16,3-5 1-16,0-12 0 0,3-10 0 15,-4-12 0-15,-5-9 0 16,-4-9 1-16,-3-10-1 15,-6-4 0-15,-4-5-1 16,-2 0-1-16,-3 1-1 16,-3 8 0-16,2 4-2 15,3 16-2-15,-3 4-4 16,15 26-17-16,-19-8-13 15,29 26 2-15,-13-4-2 16,12 12 2-16</inkml:trace>
  <inkml:trace contextRef="#ctx0" brushRef="#br6" timeOffset="639128.5561">19037 13041 94 0,'0'0'39'0,"7"-22"1"16,-7 22-11-16,-19-7-23 15,4 11-1-15,-10 4-1 16,-3 10 0-16,-8 6-1 15,2 9 0-15,1 0-2 16,4 4 1-16,7-5-1 16,10 2 0-16,12-12 0 15,14-6-1-15,13-8 0 16,8-8 0-16,7-7 1 15,6-9-1-15,-3-5 1 16,2-7 0-16,-10 2-1 16,-6 0 1-16,-11 3-1 0,-11 7 1 15,-9 16-1-15,-5-10 1 16,-6 17-2-16,-7 5 1 15,3 8-1-15,-1 3 1 16,8 0-2-16,4-3 0 16,10-2-2-16,12-12-1 15,14-3-3-15,5-19-5 16,24 4-22-16,-3-25-4 15,14 0 0-15,-1-17-1 16</inkml:trace>
  <inkml:trace contextRef="#ctx0" brushRef="#br6" timeOffset="639331.5677">19891 12460 88 0,'9'-23'40'0,"-9"23"-1"16,-15 17 1-16,-9 19-31 16,2 25-3-16,-10 9-3 15,1 16-1-15,-4 5 0 16,4 3-2-16,4-4-1 15,4-6-1-15,8-4-1 16,4-19-3-16,11-3-7 16,-6-26-26-16,16-9-1 15,-10-23 0-15,26-6 0 16</inkml:trace>
  <inkml:trace contextRef="#ctx0" brushRef="#br6" timeOffset="639512.5781">19566 12831 96 0,'-25'-13'40'0,"25"13"1"15,-14 7-1-15,34 1-36 16,10-5-2-16,15-6-1 16,12-2-2-16,9-8-2 15,8-1-6-15,-6-16-27 16,14 5-4-16,-10-14 0 15,4 2-1-15</inkml:trace>
  <inkml:trace contextRef="#ctx0" brushRef="#br6" timeOffset="639715.5897">20395 12374 103 0,'-28'37'43'0,"-17"7"-1"16,-2 18-1 0,-1 8-36-16,-2 7-2 0,2 7-1 15,3 4-1-15,5-4-1 16,9-5-1-16,8-6-2 15,6-12-1-15,11-4-6 16,1-26-6-16,15 0-24 16,-10-31-3-16,19 12 2 15,-10-27 0-15</inkml:trace>
  <inkml:trace contextRef="#ctx0" brushRef="#br6" timeOffset="640135.6137">19967 12847 94 0,'-3'-27'39'16,"15"15"2"-16,3-4-2 0,24 15-34 15,2-7-3-15,13 2-2 16,9-1 1-16,3 2-1 16,2 2 0-16,-7 1 0 15,-4 2 0-15,-14 1 1 16,-14 0 0-16,-16 3 0 15,-13-4 1-15,-20 17-1 16,-13-7 1-16,-4 4 0 16,-8-1-1-16,2-2 0 15,5 2-1-15,8-3 0 16,12 2 1-16,18-12-1 15,20 11-1-15,14-7 1 16,9-1 1-16,5 5-1 16,4-2 1-16,-5 8 1 0,-8 3-1 15,-12 10 1-15,-18 1 0 16,-13 8-1-16,-14 2 0 15,-11 0 0-15,-10-1-1 16,-4-2-2-16,1-4-2 16,-4-11-6-16,11 6-4 15,-10-21-4-15,22 13-15 16,-11-20-9-16,7 3-3 15,-6-10 2-15</inkml:trace>
  <inkml:trace contextRef="#ctx0" brushRef="#br6" timeOffset="641563.6954">12974 14593 73 0,'-5'-20'39'0,"5"20"-1"15,-4-25-5-15,4 25-29 16,0-15-1-16,0 15 0 16,-5 15-1-16,0 8 1 15,1 12-2-15,-1 11 0 16,-1 7 0-16,2 10 0 15,0 5 0-15,1 5-1 0,1-3 0 16,1-2 0-16,-2-5 0 16,3-7 1-16,-1-11-1 15,1-8 0-15,0-13 1 16,0-11 0-16,0-13-1 15,0-23 1-15,2-8 0 16,1-14-1-16,1-13 1 16,2-11-1-16,3-9 1 15,3-10 0-15,4-7 0 16,2 3 0-16,10 6-1 15,-1 5 1-15,4 11 0 16,2 14 0-16,2 16-1 16,0 18 0-16,-2 18 0 15,-6 17 0-15,-7 13 0 16,-5 9 0-16,-11 14 0 0,-8 4 0 15,-11 7 0-15,-12 2-1 16,-6-1 1-16,-5-4 0 16,1-7 0-16,-2-10-2 15,9-9 0-15,8-12-3 16,15-5-4-16,7-14-8 15,30-10-24-15,-3-8 1 16,23 5-3-16,-3-12 3 16</inkml:trace>
  <inkml:trace contextRef="#ctx0" brushRef="#br6" timeOffset="641728.7048">13510 14812 74 0,'15'23'41'16,"-19"-4"0"-16,0 13-1 16,-17 3-34-16,6-2-5 0,1 0 1 15,4 3-2-15,4-1 0 16,5-3-4-16,13 5-6 15,-1-22-11-15,22 3-20 16,-2-20 1-16,19-1-2 16,-2-20 2-16</inkml:trace>
  <inkml:trace contextRef="#ctx0" brushRef="#br6" timeOffset="641901.7147">13958 14637 87 0,'3'-21'40'16,"13"11"1"-16,-1-8 0 15,20 8-38-15,1-7-4 0,4-3-3 16,16 10-9-16,-18-10-25 16,14 13-2-16,-14-3-1 15,4 10 0-15</inkml:trace>
  <inkml:trace contextRef="#ctx0" brushRef="#br6" timeOffset="642059.7238">14095 14832 79 0,'-11'11'39'0,"26"-4"-2"16,12-19-4-16,15-18-58 16,20 4-12-16,7-10 0 15,13 3-2-15,6-7 0 0</inkml:trace>
  <inkml:trace contextRef="#ctx0" brushRef="#br6" timeOffset="643185.7882">15316 14301 75 0,'-11'14'41'15,"11"-14"-1"-15,0 0 0 16,11 5-37-16,16-20-3 15,14-5 0-15,7-1 0 0,2 3 1 16,1 1-1-16,-4 5 0 16,-4 6 0-16,-7 6 0 15,-11 12 0-15,-11 9 0 16,-9 9 0-16,-11 4 0 15,-7 8 1-15,-6 0-1 16,-4 3 0-16,-1-5 1 16,4-7-1-16,6-9 0 15,7-6 1-15,7-18-1 16,15 6 0-16,10-16 1 15,9-4-1-15,8-3 0 16,4 2 0-16,-2 2 1 16,-1 8-1-16,-10 5 1 15,-6 10 1-15,-18 11-2 16,-13 9 1-16,-18 8 0 0,-14 9 0 15,-7 3-1-15,-8 3 0 16,0-3-1-16,5-5-1 16,9-8 1-16,12-9-3 15,19-7-4-15,6-21-20 16,28-11-12-16,6-13 0 15,19-1-1-15,0-16 1 16</inkml:trace>
  <inkml:trace contextRef="#ctx0" brushRef="#br6" timeOffset="646175.9592">16308 14543 62 0,'0'0'43'15,"7"13"-1"-15,-7-13-1 16,0 0-23-16,-17 6-16 15,17-6-3-15,0 0-9 16,-17-10-21-16,17 10-8 0,0 0-1 16,16-5-2-16</inkml:trace>
  <inkml:trace contextRef="#ctx0" brushRef="#br6" timeOffset="646634.9855">16930 14309 72 0,'-13'-18'40'0,"3"8"-1"16,-16-8 1-16,10 13-36 0,-18-4-1 15,0 9-1 1,-4 7-1-16,1 7 1 0,3 5-2 15,7 1 1-15,6 5 0 16,14 1-1-16,10 0 0 16,12-1 1-16,12-1-1 15,10-4 0-15,10-1 0 16,1 1 0-16,0 0 0 15,-4-2 0-15,-7 2 0 16,-9 1 0-16,-10 3 0 16,-14 1 0-16,-10 3-1 15,-12 2 2-15,-7-4-2 16,-6-1 1-16,-4-5 0 15,3-5 1-15,-1-10-1 16,10-10 0-16,7-13 0 16,12-15 0-16,13-13 1 0,10-10-2 15,15-5 1-15,5-7-2 16,8 4-3-16,-5-6-19 15,12 19-14-15,-15 1-1 16,5 20-1-16,-11 4 0 16</inkml:trace>
  <inkml:trace contextRef="#ctx0" brushRef="#br6" timeOffset="646943.0031">17252 14255 79 0,'0'0'41'0,"0"0"-1"0,-2-17-2 15,2 17-32-15,0 0-2 16,9 18 0-16,-13 2-1 16,-4 12-1-16,-5 10 0 15,-4 6 0-15,-1 2 0 16,0 2-1-16,4-4 0 15,8-8 0-15,13-10 0 16,20-16-1-16,21-16 0 16,14-12-1-16,18-10-1 15,7-8-2-15,9-4-2 16,-3-13-7-16,8 15-6 15,-30-13-21-15,0 14 0 16,-22-6-2-16,-11 13 2 16</inkml:trace>
  <inkml:trace contextRef="#ctx0" brushRef="#br6" timeOffset="647092.0116">17779 14213 82 0,'-45'24'41'16,"-6"3"-1"-16,17 17 0 16,-6 9-35-16,18 0-3 15,5 4-1-15,8-2-5 16,11 10-9-16,-12-18-19 15,20 6-9-15,0-14-1 16,15 2-1-16</inkml:trace>
  <inkml:trace contextRef="#ctx0" brushRef="#br6" timeOffset="647843.0545">18572 14161 70 0,'0'0'39'15,"-3"-16"0"-15,3 16-1 16,-10 3-34-16,10-3-2 15,-14 21 0-15,5 6 1 16,-3 6-2-16,4 11 2 16,-6 7-2-16,6 8 2 15,1 2-2-15,7-1 1 16,5-7 0-16,11-9-1 15,8-10 0-15,7-15-1 16,9-15 1-16,8-11-1 16,4-15 1-16,6-9-1 0,-3-6 0 15,-4-5 0-15,-4 1 0 16,-9 0 0-16,-5 6 1 15,-14 6-2-15,-3 12 1 16,-16 17 0-16,0 0 0 16,-2 16 0-16,-8 14-1 15,1 8 1-15,-1 7 0 16,6 2 1-16,1 0-1 15,8-2 1-15,8-9-1 16,5-11 1-16,8-11 0 16,5-9 0-16,5-17 0 15,-1-7-1-15,1-14 1 16,-5-5-1-16,-1-7 0 0,-6-1 0 15,-2 0-2-15,-9 0-1 16,-1 11-1-16,-6 2-3 16,4 20-8-16,-13-6-16 15,3 19-9-15,0 0 0 16,20 11 1-16</inkml:trace>
  <inkml:trace contextRef="#ctx0" brushRef="#br6" timeOffset="648228.0766">19660 14403 67 0,'-14'0'40'0,"0"10"-2"16,-16-3 1-16,5 13-27 0,-11-1-7 15,1 9-1-15,0 0-2 16,8 4 1-16,5-2-1 15,8-2-1-15,7-3 0 16,14-7 0-16,9-8 0 16,14-9-1-16,10-8 0 15,6-9 0-15,3-11 1 16,4-3-1-16,-6-6 0 15,-5-2 0-15,-4 5 0 16,-12 2 0-16,-9 9 1 16,-11 7-1-16,-6 15 0 15,0 0 0-15,-20 23 0 16,3 2 0-16,0 7-1 15,4 0 0-15,3 1-2 16,7-6-1-16,14-1-5 0,0-25-7 16,27 1-22-16,-3-25-2 15,22-4 0-15,-1-19 2 16</inkml:trace>
  <inkml:trace contextRef="#ctx0" brushRef="#br6" timeOffset="648413.0872">20405 13992 94 0,'6'-42'40'0,"-3"28"-1"16,-25 5-7-16,4 30-25 15,-12 16-4-15,-3 20-1 16,-2 11-2-16,0 13 0 16,2 5-2-16,1 1 0 15,11-1-2-15,-4-13-5 16,16 7-11-16,-10-30-21 0,14-2 1 15,-1-26-3-15,11-8 5 16</inkml:trace>
  <inkml:trace contextRef="#ctx0" brushRef="#br6" timeOffset="648588.0972">20122 14424 87 0,'-9'-42'39'16,"6"16"0"-16,-7-6-10 16,18 19-21-16,-8 13-4 15,22-9-2-15,4 8-1 16,8-2-2-16,12-3-4 15,1-9-3-15,19 7-23 16,-10-20-6-16,11 4-2 0,-10-14-1 16</inkml:trace>
  <inkml:trace contextRef="#ctx0" brushRef="#br6" timeOffset="648768.1075">20814 13870 97 0,'-27'27'38'0,"3"27"0"15,-18 2-7-15,3 22-27 16,-3 7-2-16,4 6 0 15,0 1-3-15,5-6 0 16,8-6-3-16,2-15-5 16,17 2-20-16,-9-30-11 15,17-10 0-15,-2-27-2 16</inkml:trace>
  <inkml:trace contextRef="#ctx0" brushRef="#br6" timeOffset="649166.1302">20579 14330 88 0,'2'-14'38'15,"17"15"1"-15,-1-13-11 16,19 11-23-16,1-2-2 16,11 1-1-16,3-1 0 15,5 0 0-15,-6 0 0 16,-7 2 0-16,-12-1-1 15,-11 6 1-15,-21-4-1 16,3 10 0-16,-22-3 0 16,-6 2 0-16,-7 1-1 15,-1-2 1-15,0-1-1 0,9-2 0 16,7-1 0-16,17-4 0 15,0 0-1-15,12 7 1 16,11-1 0-16,3 1 1 16,1 5-1-16,-3 4 0 15,-4 6 1-15,-8 5 0 16,-7 5 0-16,-12 0-1 15,-5 3-1-15,-7-4 0 16,-6 3-4-16,-6-15-6 16,9 9-4-16,-18-24-11 15,8 13-14-15,-7-16-3 16,3 1 2-16</inkml:trace>
  <inkml:trace contextRef="#ctx0" brushRef="#br6" timeOffset="650406.2012">1447 14888 63 0,'0'0'39'0,"-5"-19"-2"16,5 19-3-16,0 0-32 15,13-10 1-15,-13 10-1 16,14 25 1-16,-12 2-1 16,-1 18 0-16,-4 12 0 15,-3 10-2-15,-2 8 2 16,-3 4 0-16,-5-3-1 15,3-5 2-15,0-14-2 16,5-9 0-16,0-17 0 16,6-19 0-16,2-12-1 15,8-32 0-15,4-8 0 16,2-14 0-16,-2-10 1 15,3-10-2-15,0-6 2 16,0-5-1-16,-1 4 2 0,0 7 0 16,1 10-1-16,-1 8 1 15,5 9-1-15,0 12 1 16,6 11-1-16,5 15 1 15,-1 11-2-15,1 9 0 16,0 11-1-16,-2 6 0 16,-6 11 0-16,-8 7 0 15,-14 9 0-15,-12 4 0 16,-13 3 0-16,-10-5-1 15,-6-3 1-15,1-5-1 16,4-11-3-16,0-21-6 16,28 3-15-16,8-20-14 15,6-22-1-15,16-7-1 16</inkml:trace>
  <inkml:trace contextRef="#ctx0" brushRef="#br6" timeOffset="650969.2334">1993 15340 45 0,'0'0'41'16,"-11"-9"-2"-16,11 9 1 15,-15-11-21-15,15 11-14 16,-13-4-2-16,13 4-1 16,0 0-1-16,0 0-1 15,18 5 1-15,-4-1-2 16,1 3 1-16,0 5 0 0,-1 2 0 15,-3 5 1 1,-5 5-1-16,-8 4 2 0,-6 6-1 16,-4 1-1-16,-5 2 2 15,-1-2-1-15,-1-5 0 16,2-7-1-16,6-5 0 15,11-18-1-15,-3 11 1 16,16-19-2-16,8-9-1 16,6-6-2-16,13 5-8 15,-5-20-16-15,12 15-10 16,-5-9-2-16,10 12 0 15</inkml:trace>
  <inkml:trace contextRef="#ctx0" brushRef="#br6" timeOffset="651458.2613">2640 15525 50 0,'0'0'37'0,"-3"15"1"15,-8-17-7-15,11 2-21 16,-16 3-3-16,16-3 0 16,-24-5-3-16,10 1 1 15,-5-4-3-15,0-4-1 16,-6-5 0-16,2-5-1 15,-4-6 1-15,3-6-1 16,-3-9 0-16,6-5 0 0,4-4 0 16,5 1 0-16,9 1 0 15,7 2-1-15,9 5 1 16,6 9 0-16,0 11 0 15,4 6 0-15,-3 14 0 16,-1 10 0-16,-7 11 0 16,-7 9 0-16,-11 14 0 15,-6 11 1-15,-9 8-1 16,-4 7 2-16,-4 1-2 15,-1-1 0-15,2-6 0 16,6-5 0-16,9-14 0 16,10-11-1-16,14-16 1 15,13-17-5-15,15-7-4 16,3-30-9-16,20 1-20 0,-7-18-2 15,11-3-2-15,-3-10 2 16</inkml:trace>
  <inkml:trace contextRef="#ctx0" brushRef="#br6" timeOffset="651893.2862">2787 15012 34 0,'-27'26'40'0,"11"2"0"15,4-17 0-15,20 6-16 16,3-20-20-16,12-9-1 16,9-7-1-16,3 2 0 15,3-3-1-15,-2 1-1 0,-6 5 1 16,-7 6-1-16,-10 8 0 15,-9 10 1-15,-10 6-1 16,-8 6 1-16,-4 5-1 16,-2-2 1-16,0 0-1 15,3-2 0-15,6-4 0 16,8-6 0-16,3-13 1 15,17 8-1-15,4-11 0 16,5 1 0-16,-2 0 1 16,0 6 0-16,-4 8 0 15,-6 9 0-15,-11 7 1 16,-7 11-1-16,-9 3 0 15,-4 3 1-15,-4 1-2 16,-2-8-1-16,8-4-3 0,0-22-7 16,19 3-12-16,-5-26-18 15,18-4-2-15,2-16-1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7T21:15:49.883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2722 1932 85 0,'0'0'36'0,"0"0"2"15,25-2-2-15,-3-3-30 16,20 0-1-16,10-3-3 15,20 1 3-15,17-3-3 16,19 0 1-16,14 2-3 16,12-1 3-16,12 8-2 15,10 1 0-15,10 5 0 16,0 1-1-16,3 0 2 15,3 0-2-15,2-3 1 16,1-1 0-16,-5-8 0 0,-4-5 1 16,-8-5-1-16,-7-3 0 15,-11-2-1-15,-12-2 0 16,-13 4-2-16,-18-2-5 15,1 9-30-15,-29-1-3 16,-7 11 1-16,-18-4-3 16</inkml:trace>
  <inkml:trace contextRef="#ctx0" brushRef="#br0" timeOffset="548.0313">6089 1090 74 0,'0'0'38'15,"18"-69"0"-15,-18 69 0 16,16-64-26-16,-16 64-1 15,0 0-7-15,24-73-1 16,-24 73-1-16,0 0-1 16,0 0 1-16,0 0-1 15,0 0 1-15,27 47 2 16,-27 44-2-16,5 38 1 15,-1 30 0-15,-13 1-1 16,-1 28-1-16,1 21 1 16,-2-8-3-16,4-18 1 15,6-16 0-15,5-15-1 16,11-25-2-16,7-20 0 15,11-19-3-15,-3-36-30 16,13-9-4-16,-12-28-1 0,5-13-1 16</inkml:trace>
  <inkml:trace contextRef="#ctx0" brushRef="#br0" timeOffset="946.0541">6862 1446 88 0,'6'10'39'16,"-6"9"-1"-16,7 14 2 15,-5 2-20-15,4 8-18 16,-1 11-1-16,-1 6-1 15,1 7-1-15,-5-5-4 16,10 7-30-16,-6-14-5 16,5 5 1-16,-3-12-2 0</inkml:trace>
  <inkml:trace contextRef="#ctx0" brushRef="#br0" timeOffset="1591.091">6152 3479 82 0,'21'-33'38'0,"-12"1"0"15,-2 16 1-15,-17 9-34 16,-2 19 0-16,-10 10 0 16,-2 21 0-16,-6 4 0 15,2 6-2-15,6 0 0 16,9 0-1-16,15-9 0 15,18-14-1-15,23-13 0 16,18-20-3-16,19-8-2 0,8-23-16 16,18 4-18-16,-7-20-1 15,2 6 0-15,-18-11-1 16</inkml:trace>
  <inkml:trace contextRef="#ctx0" brushRef="#br0" timeOffset="1750.1001">6622 3353 109 0,'-50'57'38'15,"-1"-3"1"-15,17 15-1 16,12-3-36-16,14-3-4 16,16 0-5-16,6-13-30 15,25-5-2-15,4-17 1 16,21-3-3-16</inkml:trace>
  <inkml:trace contextRef="#ctx0" brushRef="#br0" timeOffset="2107.1205">7256 3337 113 0,'-56'-21'40'16,"10"24"1"-16,-7-1-3 15,5 13-35-15,13 6-2 16,12 5 1-16,14 4-2 15,18 0 1-15,20-1-1 16,8 3-1-16,8 2 1 16,4-1 0-16,0 3 0 15,-7 3-1-15,-11 0 2 0,-15 5-2 16,-15 1 1-16,-14-6 0 15,-13 0 0-15,-10-11 1 16,-5-6-1-16,1-15 0 16,2-13 0-16,12-20-1 15,14-16 0-15,14-15 1 16,20-14-4-16,7-7-1 15,26 6-25-15,-7-11-9 16,13 18 0-16,-9 2-1 16</inkml:trace>
  <inkml:trace contextRef="#ctx0" brushRef="#br0" timeOffset="2458.1406">7641 3214 105 0,'0'0'39'0,"-3"-14"1"16,3 14-1-16,3 21-33 16,0 2-2-16,0 7-2 15,6 12 1-15,-5 7-1 16,4 10 0-16,-1 1-1 15,-1-3 0-15,3-4 1 16,1-7-1-16,1-11 0 16,5-12 0-16,6-16 0 15,3-16-1-15,7-14 1 0,3-10 0 16,-3-10-1-16,-2-9 1 15,-1-8-3-15,-5-7-1 16,0 6-8-16,-16-15-9 16,11 16-20-16,-14-7-2 15,13 12-1-15,-4-10-1 16</inkml:trace>
  <inkml:trace contextRef="#ctx0" brushRef="#br0" timeOffset="3360.1922">7271 1663 67 0,'-14'-8'34'0,"5"1"0"15,-5 1-1-15,14 6-25 16,-21-7-2-16,21 7-1 15,-27 6 0-15,14 1 0 16,-7 2-2-16,5 1-1 16,-4 0 1-16,4 0-1 15,0-2 1-15,15-8 0 0,-21 12-1 16,21-12 1-16,0 0-1 15,0 0 0-15,0 0 0 16,4 10-1-16,7-7 0 16,6 1 0-16,3-1 0 15,7 1-1-15,8-1 1 16,8 1-1-16,5-3 0 15,6 0-1-15,4-1 1 16,6-1 0-16,7 1 0 16,8-4-1-16,5 2 1 15,4-4 0-15,13 2 0 16,9-5 0-16,14-2 0 15,8-5-1-15,11 0 1 16,5 0 0-16,7 0 0 0,7 4 0 16,4 1 0-16,4 4 0 15,-2 4 0-15,4 3 1 16,-2 4-2-16,5 2 2 15,-4-2-2-15,4-2 1 16,0 0 1-16,1-6-1 16,-1-4 0-16,-4-2 0 15,-2-8 1-15,-5 0-1 16,-5 0-1-16,-14-2-2 15,-7 6-10-15,-20-2-25 16,-5 9-3-16,-24 5 1 16,-8 6-1-16</inkml:trace>
  <inkml:trace contextRef="#ctx0" brushRef="#br0" timeOffset="4259.2436">13306 1078 86 0,'0'0'40'0,"0"0"-1"15,36-54 1-15,-36 54-37 16,0 0 0-16,0 0-1 0,-67-60 1 15,67 60-1-15,-96-13-1 16,36 12 1-16,-15 5 0 16,-8 1 0-16,-6 6 0 15,-4 6 0-15,-8 4-1 16,-39 20 0-16,-61 30 0 15,12 12-1-15,21 7 0 16,21-18 1-16,29 8-2 16,39 2 1-16,29-6-1 15,35-5 0-15,22-4 1 16,16 0 0-16,20 2 0 15,17 2-1-15,12 0 1 16,17-2-1-16,14-2 1 16,6 5-1-16,11-5 1 15,7-3-1-15,8-7 1 0,13-7 0 16,10-9 0-16,3-11 0 15,12-16 0-15,6-18 1 16,8-14-1-16,2-17 1 16,1-8 0-16,-5-11-1 15,-8-9 1-15,-8-10 0 16,-16-3 0-16,-17-8 1 15,-20-8-1-15,-18-8 1 16,-25-8 0-16,-47 48 1 16,-5-9-2-16,-10 1 0 15,-10-5 1-15,-10-1-1 16,-13-2 1-16,-12 6-1 15,-13 0-1-15,-18 10 0 16,-11-19-1-16,-15 26-1 0,-14 4-3 16,-13 11-4-16,-5 4-18 15,-6 18-16-15,-7 2 0 16,-3 16 1-16,73 13 1 15</inkml:trace>
  <inkml:trace contextRef="#ctx0" brushRef="#br0" timeOffset="4650.266">13991 1281 91 0,'0'0'40'0,"-19"-49"1"16,19 49-2-16,0 0-34 15,-75-25-1-15,9 58 0 16,-21 21-2-16,-14 40-2 15,-21 21 2-15,-12 25-2 16,-13 10 1-16,4 9-2 0,14-25 0 16,16-16-3-16,24-13-4 15,13-37-30-15,44-23-2 16,20-35 0-16,31-23-1 15</inkml:trace>
  <inkml:trace contextRef="#ctx0" brushRef="#br0" timeOffset="4860.278">13018 1490 116 0,'-11'-65'42'16,"3"32"0"-16,8 33-3 15,22 15-35-15,19 34-3 16,26 26-1-16,36 7 1 0,26 7-2 15,9-14 1-15,4-12-4 16,3 5-4-16,-22-12-33 16,-5 4-1-16,-29-6-1 15,-18 6-1-15</inkml:trace>
  <inkml:trace contextRef="#ctx0" brushRef="#br0" timeOffset="5160.2951">12851 3047 98 0,'7'-15'40'0,"0"-4"-1"16,10 11-1-16,-17 8-37 16,17-5 0-16,-8 18-1 15,-9 13 0-15,-9 15 1 16,-8 12 0-16,-6 9 0 15,0 8-2-15,1 9-7 16,-2-10-28-16,14-1-3 16,6-17 0-16,15-11-2 15</inkml:trace>
  <inkml:trace contextRef="#ctx0" brushRef="#br0" timeOffset="5506.3149">13252 3042 111 0,'6'-12'42'16,"-1"-7"0"-16,17 12-2 16,4-6-38-16,5 1-1 15,3 2 0-15,3 6 0 16,-4 4 0-16,-4 6 1 15,-8 7-1-15,-9 10-1 16,-12 10 1-16,-14 9 0 16,-12 7-1-16,-9 6 1 15,-7 4 0-15,-1-1 0 16,-1-4-1-16,6-3 0 0,6-8 0 15,14-8 0-15,17-10-1 16,15-10 0-16,17-7-1 16,11-11-3-16,17 4-9 15,-6-22-19-15,21 10-9 16,-5-15 1-16,8 9-2 15</inkml:trace>
  <inkml:trace contextRef="#ctx0" brushRef="#br0" timeOffset="6378.3648">13828 3613 91 0,'-27'8'41'0,"12"3"1"15,3-16-2-15,12 5-25 16,18-7-13-16,7-6 0 16,9-2-1-16,6 2 0 15,7 0-1-15,0 2 0 16,1 4 0-16,-2 1 0 15,-3 5 0-15,-6 2 0 16,-4 2 1-16,-5 0-1 16,-5-2 0-16,-1-1 0 15,-5-2 0-15,-5-4 1 16,-12 6-1-16,12-16 1 15,-12 2-1-15,-8-1 1 0,-5-2 0 16,-10-4 0-16,-4-5-1 16,-3-3 0-16,-7-6 1 15,-1-5-1-15,1-5 0 16,1-5 0-16,8 0 1 15,6-1-1-15,6 1 0 16,7 2 0-16,10 4 0 16,10 3 0-16,7 4 0 15,6 4 0-15,6 2 0 16,5 4 0-16,3 0 0 15,5 4-1-15,-1 7 1 16,-2 1-1-16,1 5 1 16,-2 4-1-16,-2 2 1 15,2 4 0-15,-4 3 0 0,-1 0 2 16,-3 4-2-16,-1 1 1 15,-4 4-1-15,-4-2 2 16,-2 3-2-16,-3 2 0 16,-2 1 1-16,-2 5-1 15,-2 0 1-15,-1 5-1 16,0-3 0-16,-1 5 0 15,3-2 0-15,-4 2 0 16,1 2 0-16,-2-5 0 16,-2 0 1-16,-4 1-1 15,-1-3 0-15,-6 6 0 16,-4-2 0-16,-1 5 1 15,-1-1-1-15,-1-1 0 16,-1-2 1-16,1 4-1 0,4-5 0 16,3-5 1-16,5-2 0 15,8-5 0-15,7-6-1 16,10-4 2-16,11-8-2 15,6-1 0-15,11-6 0 16,10-2 0-16,8-3-5 16,-3-6-5-16,11 10-4 15,-21-19-6-15,15 20-9 16,-23-19-14-16,3 4 0 15,-14-11-1-15,-5-2 3 16</inkml:trace>
  <inkml:trace contextRef="#ctx0" brushRef="#br0" timeOffset="7735.4424">15084 1760 39 0,'0'0'37'0,"-13"7"-1"16,13-7 1-16,0 0-18 15,0 0 7-15,0 0-21 16,0 0 0-16,0 0-1 16,0 0 0-16,0 0 0 15,0 0-1-15,0 0 0 16,0 0-1-16,0 0 0 15,0 0 0-15,0 0-1 0,13 2 0 16,5-1 0-16,7-1 0 16,11-1 0-16,8 0 0 15,10-2-1-15,10-2 1 16,12-2-1-16,9-2 1 15,10 0-1-15,13 1-1 16,8-1 1-16,9 0 0 16,7-3 0-16,9 3-1 15,10 1 1-15,9-5 0 16,2 4 0-16,5-1 0 15,7 2-1-15,1 3 1 16,4 2 0-16,4-2 0 16,-1 4 0-16,0 1 0 15,-3 0 0-15,-4-1 0 0,-4 2 0 16,-9-1 0-16,-10 0 1 15,-11-2-1-15,-16-3 1 16,-13 0-1-16,-13-4 1 16,-12 2 0-16,-13-3 0 15,-12-2 0-15,-9 1 0 16,-11-1-1-16,-6 4 1 15,-7 1-1-15,-9 3 1 16,-6 3-1-16,-14 1 0 16,13 2 0-16,-13-2 0 15,-5 15 0-15,-2-4 0 16,1 2 0-16,0 1 0 15,1 8 0-15,1 2 0 16,1 8-1-16,2 3 1 0,1 8-1 16,0 3 1-16,3 12 0 15,1 6 0-15,-1 2-1 16,-3 4 1-16,0 10-1 15,-1 4 0-15,-3 7 0 16,3 3 2-16,-3 6-1 16,0 3 1-16,-3 6 0 15,6 0-1-15,0 7 1 16,1 0-1-16,0 2 1 15,0 2-1-15,4 1 0 16,-1 2-1-16,-1 4 1 16,-1 4 0-16,-1 2 0 15,-1 1-1-15,-4 3 0 0,3 6 0 16,-6 1 0-1,0 4 2-15,-3 0-2 0,1 5 1 16,-3-1 0-16,-1 1 0 16,2-3 1-16,-3-5 2 15,4-2-2-15,2-1 1 16,0-11-1-16,9-7 0 15,0-5 0-15,4-11 0 16,6-4 0-16,0-4-1 16,2-6 1-16,-1-7-1 15,-2-1 1-15,-3-7-1 16,-2-4 2-16,-4-7-2 15,-4-8 0-15,-2-7 0 16,1-10 0-16,0-13-1 16,0-12 0-16,5-18-2 15,0 0 1-15,0 0-2 0,-2-24-1 16,4 7-3-16,-6-15-6 15,8 20-10-15,-22-14-6 16,6 11-9-16,-10-2-1 16,4 5 1-16,-3-2 1 15</inkml:trace>
  <inkml:trace contextRef="#ctx0" brushRef="#br0" timeOffset="8836.5054">19629 7116 61 0,'0'0'33'15,"21"4"0"-15,-21-4-7 16,11 2-6-16,-11-2-6 16,0 0-5-16,0 0-3 15,13-6-2-15,-13 6-1 16,12-5 0-16,-12 5-1 15,12-4-1-15,-12 4 1 16,0 0 0-16,0 0-1 16,0 0 1-16,0 0 0 15,-18-6-1-15,4 7 1 16,-1 0-1-16,1 1 0 15,-5 0 0-15,1-1 0 0,-2-1 0 16,-1 0-1-16,-3-1 1 16,-3 1-1-16,-6-1 0 15,-5 1 1-15,-9 0-1 16,-6 2 0-16,-5-1 0 15,-8 0 0-15,-8 0 0 16,-5 1 0-16,-4-2 0 16,-8-2 0-16,1 0 0 15,-8-1 0-15,-1-1 0 16,-6 0 0-16,-1 0 0 15,-5 1 0-15,-1 2 0 16,-8 2 0-16,-2 2 0 16,-9-1 0-16,-3 3 0 15,2 0 0-15,-2-2 0 0,-2 3 1 16,3-4-1-16,0 1 0 15,6-2 0-15,6-1 0 16,4 1 0-16,4-2 1 16,4 0-1-16,0 2 0 15,5 0 0-15,-1 1 0 16,5 3 0-16,1-1 0 15,8 1-2-15,8 1-3 16,5-15-16-16,29 4-17 16,7-8-3-16,22-3 1 15,15-9-2-15</inkml:trace>
  <inkml:trace contextRef="#ctx0" brushRef="#br0" timeOffset="14723.8421">15564 6693 74 0,'0'0'37'0,"12"3"-3"16,-12-3 0-16,0 0-23 15,0 12-3-15,4 4-1 16,-5-1-1-16,6 8-1 16,-5 6-2-16,2 12 0 0,0 8 0 15,2 8-1-15,-4 9 0 16,-4 7-1-16,-4 2 0 15,-2 6-1-15,-8-5 1 16,0-4-2-16,-3-6 2 16,0-12-3-16,4-10 0 15,2-14-3-15,11-3-10 16,4-27-22-16,0 0-4 15,19-32 1-15,7 1-1 16</inkml:trace>
  <inkml:trace contextRef="#ctx0" brushRef="#br0" timeOffset="15665.896">15592 7024 55 0,'13'7'30'0,"2"0"-3"15,-15-7-1-15,12 11-11 16,-12-11-5-16,0 0 0 0,0 0-3 15,5-11 0-15,-5-1-1 16,0 12-1-16,8-22-1 16,-1 6-2-16,-2-1 1 15,2-3-1-15,-2 1 0 16,1-1 0-16,-1-1 1 15,-3 0-1-15,-5 0 1 16,-1 1-1-16,-5-3 0 16,-1 3-1-16,-6-3 0 15,-1 0 0-15,-6 0 0 16,-1 0 0-16,-2-2-1 15,-2-1-1-15,-3-3 1 16,-3 1-1-16,-4-1 2 0,-1-2-2 16,-6 1 1-16,-2 5-1 15,-5-1 1-15,-5 6 1 16,-4 7-1-16,-3 4 0 15,-6 7 1-15,-2 6-1 16,-2 7 0-16,-5 5 0 16,-1 8 0-16,-2 5 2 15,-2 4-2-15,4 6 1 16,0 3 0-16,2 8 0 15,2 3 0-15,3 11 1 16,5 1-2-16,6 8 0 16,4 5 0-16,7 3-1 15,5 1 0-15,12 0-1 16,8 1 0-16,11-1 0 0,12-3 1 15,12-3-1-15,14-3 0 16,14-3 2-16,12-2 0 16,11-4 0-16,13-8-1 15,16-10 2-15,14-8-1 16,13-13 1-16,9-15-1 15,12-15 1-15,15-15-1 16,4-18 1-16,2-20 0 16,-8-11-1-16,-11-14 1 15,-14-9 0-15,-17-5 1 16,-28-7-1-16,-27 2 1 15,-24 7 0-15,-26 12-1 16,-18 9 0-16,-20 16 0 16,-12 16 0-16,-3 16-4 0,-3 13-5 15,17 26-7-15,-4-4-20 16,27 14-6-16,15 2-1 15,31 5-1-15</inkml:trace>
  <inkml:trace contextRef="#ctx0" brushRef="#br0" timeOffset="16389.9374">19543 6885 85 0,'0'0'29'16,"9"-21"1"-16,-9 21 2 16,2-12-19-16,-2 12-3 15,3 12-2-15,1 11-2 16,-9 4-2-16,1 16-1 15,-1 11 0-15,-2 16-2 16,-3 11 1-16,-1 17-1 0,-2 9 0 16,1 8-1-16,2 5 1 15,2 8-2-15,2-3 1 16,3 9 1-16,-2 3-1 15,3-1 1-15,-1 2 1 16,-1 5-2-16,-5 0 2 16,-3 4 0-16,-5 0 0 15,-1-7-1-15,1-9 1 16,1-9-2-16,3-13-3 15,1-19-4-15,19-2-13 16,-9-34-18-16,11-8-4 16,-1-23 2-16,7-5-3 15</inkml:trace>
  <inkml:trace contextRef="#ctx0" brushRef="#br0" timeOffset="16887.9659">19437 9856 56 0,'0'0'38'0,"0"0"-1"16,0 0 2-16,0 0-11 0,0 0-15 15,0 0-7-15,-11-1-2 16,11 1-1-16,0 0-1 15,-21-3 0-15,3 3-1 16,-11 3 0-16,-12 3-1 16,-17 2 0-16,-18 5 0 15,-21 5 0-15,-22 4 0 16,-15 4 1-16,-21 2-1 15,-15 3 0-15,-13-1 0 16,-9 1 1-16,-7-3-1 16,-4-5 1-16,2-6-1 15,-8-1 0-15,1-5 0 16,0-3 0-16,2-6 0 15,2-2 0-15,7-1-1 0,9-3 0 16,8 6-1-16,13-7-3 16,22 10-6-16,2-11-22 15,30 9-7-15,15-6 0 16,26 6 0-16</inkml:trace>
  <inkml:trace contextRef="#ctx0" brushRef="#br0" timeOffset="17782.017">14905 10235 67 0,'-7'-23'37'0,"5"-7"-2"0,10 5-4 15,-2-13-27-15,7-1 1 16,-1-9-1-16,5 3 0 15,-7-6 0-15,1 1-1 16,-11-5 0-16,-3 2 0 16,-11-1 0-16,-6 5-1 15,-13-3 0-15,-7 6 0 16,-11-3 0-16,-7 8-1 15,-11-2 0-15,-8 10 0 16,-11 4 0-16,-7 11-1 16,-7 11 1-16,-9 10 0 15,-12 14 0-15,-5 13-1 16,-7 14 2-16,0 14 0 15,-2 12 0-15,2 13 0 0,1 9-1 16,14 10 2-16,16 3-3 16,17 6 3-16,21 0-4 15,19 2 2-15,28-5-2 16,23-8 1-16,30-7-1 15,19-8 1-15,25-9 0 16,20-11 0-16,22-9-1 16,14-11-1-16,15-15 2 15,11-11-2-15,12-12 2 16,7-12 1-16,-1-15 0 15,-2-14 0-15,-10-19 0 16,0-9 2-16,-12-15-2 16,-14-6 2-16,-19-9-1 15,-13-4-2-15,-24-6 2 0,-19 2-1 16,-21 1 1-16,-22 4-1 15,-21 9 1-15,-15 6-2 16,-15 10 1-16,-9 9-1 16,-11 14 0-16,-3 9-1 15,2 13-2-15,-5 7-3 16,12 19-7-16,-14-10-13 15,20 20-17-15,-2-3 1 16,16 11-2-16,4 2 2 16</inkml:trace>
  <inkml:trace contextRef="#ctx0" brushRef="#br0" timeOffset="18338.0488">14658 9527 91 0,'20'-11'38'15,"-14"0"0"-15,3 19-2 16,-22 9-29-16,-10 23-2 15,-21 18-2-15,-17 26 1 16,-22 23-3-16,-20 27 2 16,-23 20-2-16,-14 9 2 0,-7 5-4 15,1-10 1-15,15-11-2 16,16-22-1-16,24-23-1 15,20-40-10-15,44-19-26 16,15-40-2-16,28-22 1 16,12-31 1-16</inkml:trace>
  <inkml:trace contextRef="#ctx0" brushRef="#br0" timeOffset="18563.0617">13817 9782 111 0,'-11'-2'42'0,"-3"20"1"0,15 38-2 15,16 8-38-15,6 11-1 16,19 8-1-16,17 8 1 16,15-1-2-16,19 0 2 15,11-16-4-15,10-13 0 16,9-9-5-16,-4-27-8 15,26 0-26-15,-17-27-2 16,1-8 0-16,-15-25-1 16</inkml:trace>
  <inkml:trace contextRef="#ctx0" brushRef="#br0" timeOffset="19081.0913">15135 6482 82 0,'14'-14'39'15,"-9"2"-1"-15,-5 12 2 16,0 0-29-16,-4 33-7 16,-12 9 0-16,-6 26 1 15,-15 24-1-15,-15 22-2 16,-14 19-2-16,-15 20 1 15,-15 9-2-15,-5-7 2 16,6-10-2-16,8-17-1 16,15-24 0-16,19-27-3 15,29-17-16-15,10-39-18 16,32-22 0-16,7-30-3 0,13-13 2 15</inkml:trace>
  <inkml:trace contextRef="#ctx0" brushRef="#br0" timeOffset="19269.1021">14524 7086 91 0,'-27'-21'43'0,"-1"16"-2"16,20 23 1-16,7 9-18 16,28 15-21-16,23-1-1 15,29-5-2-15,28 3 0 16,16-8-4-16,15 1-3 15,-7-16-15-15,5 12-18 16,-16-12-1-16,-16 8-2 16,-28-5 0-16</inkml:trace>
  <inkml:trace contextRef="#ctx0" brushRef="#br0" timeOffset="20035.1459">14078 7311 75 0,'0'0'39'16,"10"2"-2"-16,-10-2 3 16,13-8-29-16,-13 8-7 15,17-15 1-15,-5 3-3 16,2 2 3-16,-4 1-3 15,0 1 1-15,-10 8-1 16,0 0 0-16,0 0 0 16,0 0 0-16,-26-3-1 15,2 11-2-15,-9 0 2 16,-8 2-2-16,-9-2 2 0,-12-3-3 15,-14 3 3-15,-10-4-3 16,-12 3 2-16,-19-6 1 16,-17 2-1-16,-16-2 0 15,-18 1 1-15,-17-1-1 16,-18 2 1-16,-16-1-1 15,-23-1 1-15,-17 1 0 16,-14 0 0-16,-11 0 0 16,-13 0 0-16,-8-1 1 15,-3-3-1-15,-6 2-1 16,3-3 1-16,3 1 0 15,2-3 0-15,-1 2 0 16,-3-2-1-16,3 2 0 16,-7 4 0-16,6-1 0 0,-6 7 0 15,-2 0 0-15,4 5 0 16,2 2 1-16,6 4-1 15,7-1 1-15,9 2 0 16,16-4 1-16,16-2-1 16,22-8-1-16,14-2-2 15,22-13-3-15,25 0-7 16,10-26-11-16,27 3-18 15,11-17 0-15,19-4-2 16,11-15 2-16</inkml:trace>
  <inkml:trace contextRef="#ctx0" brushRef="#br0" timeOffset="20757.1872">3115 1831 92 0,'-13'5'38'0,"5"5"0"16,3 17-5-16,-3 4-28 16,6 17-4-16,1 15 1 15,4 23-2-15,3 24 1 16,2 26 0-16,2 17 0 15,2 26 0-15,-5 18 1 16,-1 16-1-16,-6 17 1 0,-3 10 1 16,-5 2-1-16,-1 3-1 15,-1 1 2-15,-2-4-1 16,5-2-1-16,5-4 0 15,5-1 2-15,10 0-1 16,5 0 1-16,7 4-2 16,1 3 1-16,7 5 1 15,-3 1-1-15,1 4 0 16,-3-6-2-16,-4-3 1 15,-5-3-1-15,-7-1 1 16,-3-6 0-16,-7-7-2 16,-2-6 2-16,-7-7-1 0,-1-9 0 15,-4-11 0-15,0-17-1 16,-2-18-2-16,5-15-8 15,-7-39-7-15,26-15-23 16,-6-35-2-16,21-26-1 16,7-33-1-16</inkml:trace>
  <inkml:trace contextRef="#ctx0" brushRef="#br0" timeOffset="21995.258">12815 10260 69 0,'19'-18'36'16,"-4"10"1"-16,-3-4-1 15,7 6-27-15,-13-5-4 16,5 6-1-16,-11 5 0 15,11-6 0-15,-11 6 0 16,-18 4-2-16,-4 1 1 0,-8 0-2 16,-13 0 0-16,-12 4-1 15,-14-4 1-15,-15 1-1 16,-17-3 1-16,-17 0 0 15,-16-1 0-15,-12-2 0 16,-20-2 1-16,-9-2-1 16,-10 0 1-16,-16 0-1 15,-6-1 1-15,-8-1-2 16,-11 1 1-16,-7-1 0 15,-2 1-1-15,-10-2 0 16,-6 0 1-16,-4 0-1 16,-10-1 1-16,-5 1 0 15,-8 0-1-15,-4 5 1 0,-2 2 0 16,-1 3-1-16,-2 5 1 15,1 1-1-15,1 5 1 16,2 1-1-16,0 4 1 16,3 0-1-16,1 0 1 15,0 1-1-15,7 2 0 16,3 1 0-16,7-2 0 15,10 1 0-15,20-2-1 16,16-6 1-16,16-5-1 16,28-3 1-16,19-8-2 15,24-6 0-15,31 0-3 16,13-18-17-16,33 7-17 15,5-7-1-15,28 3 0 16,10-7-3-16</inkml:trace>
  <inkml:trace contextRef="#ctx0" brushRef="#br0" timeOffset="22412.2819">3316 10007 65 0,'9'-28'37'16,"7"8"0"-16,-12-3 2 16,-4 23-15-16,9-13-18 15,-9 13-2-15,-4 41 0 16,3 15 0-16,-7 19-3 15,-2 16 0-15,0 16-4 16,-1 3-3-16,14 11-31 16,-13-13-2-16,12-17-1 15,-2-24 0-15</inkml:trace>
  <inkml:trace contextRef="#ctx0" brushRef="#br0" timeOffset="22548.2897">4003 10428 103 0,'15'-4'25'0,"-15"4"-24"16,-10-21 0-16,-18 1-43 16,12-4 1-16</inkml:trace>
  <inkml:trace contextRef="#ctx0" brushRef="#br0" timeOffset="28775.6458">14408 5585 50 0,'-1'-12'26'0,"1"12"2"16,1-17 0-16,-1 17-10 16,-5-12-3-16,5 12-1 15,0 0-4-15,0 0-2 16,-10 8-2-16,9 14-1 15,-6 11-1-15,3 14-1 16,-4 9 0-16,-2 15-1 16,-1 7 0-16,-3 7-1 15,4-1 0-15,1-7-1 16,6-12-2-16,1-21-13 15,18-4-24-15,4-23 1 0,11-13-1 16,3-16-2-16</inkml:trace>
  <inkml:trace contextRef="#ctx0" brushRef="#br0" timeOffset="29280.6747">15066 5610 81 0,'-5'-15'39'16,"5"15"-1"-16,-18-15 0 15,3 19-31-15,-18 0-2 0,0 15-1 16,-9 4-1-16,-2 7 2 15,-6 5-3-15,5 6 1 16,6-4 0-16,6 1-1 16,13-4 0-16,13-7 0 15,18-4 0-15,13-5-3 16,14-4 2-16,13 0-1 15,6 0-1-15,1 2 1 16,1 2 0-16,-3 6 0 16,-12 3 0-16,-11 8 0 15,-12 4-1-15,-16 1 1 16,-12 2 0-16,-14-4 0 15,-9-5 0-15,-7-8 0 16,-2-12 0-16,0-11 0 0,2-14 0 16,8-14 0-16,11-17 0 15,7-11-1-15,9-11 0 16,15-2 2-16,5-7-2 15,10 2-1-15,6 8-1 16,-1 6-4-16,14 25-21 16,-18-1-9-16,0 15-2 15,-11 5-4-15,4 15 4 16</inkml:trace>
  <inkml:trace contextRef="#ctx0" brushRef="#br0" timeOffset="31037.7752">15476 6179 51 0,'-2'-13'36'0,"2"13"0"16,-1-10 0-16,1 10-10 16,0 0-16-16,0 0-5 15,0 0 0-15,0 0-1 0,0 0 0 16,0 0-2-1,10 5 0-15,3 1 0 0,3 0 0 16,7 2-1-16,6-2 0 16,7 1 0-16,6 1 0 15,4-3-1-15,4 1 0 16,3 1 0-16,0-2 0 15,-1 0 0-15,-1-1 0 16,-3-3 0-16,-5 0 0 16,-5-2 0-16,-6-2 1 15,-6-3-1-15,-4 0 0 16,-7-2 0-16,-5 0 1 15,-10 8-1-15,7-14 1 16,-7 14-1-16,-12-14 1 16,-1 11-1-16,-3-3 1 0,-3 3-1 15,-4-1 1-15,-1 0-1 16,-3-2 0-16,-1-1 1 15,-1-5-1-15,0-2 1 16,4-3-1-16,-2-4 0 16,3-2 1-16,2-5-1 15,2-1 1-15,0-1-1 16,5-3-1-16,1 1 3 15,2 0-3-15,2-2 3 16,2-1-3-16,4-2 1 16,0 2-1-16,4 1 0 15,0-2 1-15,3 4-2 16,1-2 2-16,0 6-2 16,3 1 2-16,1 3 1 0,1 2-1 15,0-1 0-15,5 3 0 16,4-2 0-16,2 5 0 15,4-1 1-15,5 2-1 16,2 1 0-16,4 3 0 16,3 2 0-16,1 0 0 15,3 4 0-15,0 0 1 16,2 3-2-16,-2 0 1 15,0 1 0-15,-2 2 0 16,-1 2 0-16,-1-1 0 16,0 2 0-16,-2-1 0 15,-1 3 0-15,-3 2 0 16,2 1 1-16,-1 2-1 0,-1 0 0 15,-2 2 0-15,-1 1 0 16,-2 2 0-16,-3 1 0 16,-1 0 0-16,-1 3 0 15,-2-2 0-15,-5 3 0 16,-1-1 0-16,-3 2 0 15,0 1 0-15,-5 1 0 16,-3 5 0-16,-3 3 0 16,-3 3 0-16,-5 4 1 15,-3 3 0-15,-4 1 0 16,-3 3 0-16,-2-1 0 15,-3 1 0-15,-1-4 0 16,1-2 1-16,1-2-2 16,1-5 0-16,-1-3 0 0,3-3 1 15,1-4-1-15,4-6 1 16,2-1-1-16,2-4 1 15,10-11 0-15,-8 12-1 16,8-12 1-16,21 4 0 16,2-5-1-16,11-2 1 15,8 0-1-15,10-3 1 16,9-3-1-16,5-4 1 15,3 1-1-15,1-2 0 16,-4 1 0-16,-7 2 0 16,-5 3 0-16,-12 1 0 15,-10 4 0-15,-10 7 0 16,-13 4-2-16,-9 7 0 15,-10-2-2-15,-4 8-5 0,-14-10-6 16,13 19-13-16,-23-16-14 16,11 4 0-16,-2-3 0 15,5 1 0-15</inkml:trace>
  <inkml:trace contextRef="#ctx0" brushRef="#br0" timeOffset="31963.8282">14932 8863 68 0,'5'-25'36'16,"2"3"0"-16,-16-6-4 16,9 11-20-16,-19-10-5 15,4 18 0-15,-14-1-3 16,2 10 1-16,-12 7 1 15,1 12-2-15,-6 9 1 16,5 7-2-16,-1 5 1 16,10 3-2-16,8-1 1 15,11 0-2-15,12-5-1 16,13-11 1-16,12-10-1 15,11-10 0-15,10-11 1 16,5-8-1-16,4-10 0 16,-1-4 1-16,-4-6-1 15,-7 4 1-15,-10-2 0 16,-10 10 0-16,-10 7-1 0,-14 14 1 15,0 0-1-15,-23 23 1 16,-3 15-1-16,-3 7 0 16,-3 16 0-16,-2 7 0 15,0 6-2-15,2 0 0 16,11 1-4-16,2-20-9 15,22 7-16-15,-6-22-10 16,18-10 0-16,4-20-2 16,21-9 2-16</inkml:trace>
  <inkml:trace contextRef="#ctx0" brushRef="#br0" timeOffset="33163.8968">15144 9362 78 0,'-16'-7'39'0,"16"7"0"15,-18-8 0-15,18 8-24 16,0 0-12-16,0 0 0 15,0 0-1-15,6 17 0 16,5-9 0-16,8 1 0 16,6-2 1-16,8 0-1 15,6-5-1-15,10-1 1 16,4-3 0-16,3-2-1 15,0-1 0-15,2 0-1 16,-6 0 0-16,-3 3 1 16,-8 1-1-16,-9 0 0 0,-9 2 0 15,-6 0 0-15,-17-1 1 16,0 0-1-16,0 0 0 15,-7-15 0-15,-12 5 1 16,-1-3-1-16,-5-7 0 16,-3 0 0-16,-2-5 0 15,-1-2 0-15,1-3 1 16,1-2-1-16,2-3 0 15,4-3 0-15,3 1 0 16,3-3 1-16,6-2 0 16,4 2-1-16,5 1 0 15,4 2 1-15,3 1-2 16,4 2 1-16,3 3-1 15,5 2 2-15,1 5-3 0,2 1 2 16,4 2 1-16,0 3-1 16,-1 0 0-16,6 1 0 15,0 1 0-15,0 4 0 16,6 0 0-16,-3 0 0 15,3 3 1-15,4 2-1 16,3 2 0-16,1 1 0 16,2 4 1-16,-1 1-1 15,2 6 0-15,2 1 0 16,-3 3 1-16,-1 1-1 15,-1 2 0-15,-1 2 1 16,-4 3-1-16,-1-1 0 16,-2 2 0-16,-3 3 0 15,-3-1 1-15,-3 4 0 16,-6 1 0-16,2-1-1 0,-5 1 1 15,-3 2-1-15,-5 0 1 16,-6 2-1-16,-3 0 0 16,-7-1-1-16,-4 3 1 15,-9 4 1-15,-5-1-1 16,-8 5 0-16,-5 2 0 15,-3 2 1-15,-4 0-1 16,1-2 0-16,1-3 1 16,5-3-1-16,7-5 0 15,6-5 1-15,14-9-1 16,7-3 2-16,16-9-2 15,11-6 0-15,14-6 0 16,8-4 0-16,10-2 0 0,6-3 0 16,5 1 0-16,6 2 0 15,-4 1 0-15,-4 7 0 16,-4 4 0-16,-7 2 0 15,-7 6 0-15,-10 0 0 16,-6 8-8-16,-14-11-6 16,5 13-10-16,-21-18-7 15,0 0-12-15,0 0 0 16,9-17 0-16,-8-6 1 15</inkml:trace>
  <inkml:trace contextRef="#ctx0" brushRef="#br0" timeOffset="34372.966">20872 1264 46 0,'7'-57'36'15,"-7"57"1"-15,0 0 0 16,0 0-21-16,0 0 3 16,0 0-13-16,0 0 0 15,0-35-2-15,0 68-1 16,4 20 0-16,-4 7-1 15,4 18 0-15,-3 12 0 16,5 8 0-16,0-4-1 16,8-16 0-16,3-15 1 15,7-13-1-15,4-15 2 16,9-20-2-16,5-22 0 15,2-18 2-15,2-19-2 16,2-14 1-16,-4-8-1 0,-6-12 1 16,-38 78-2-16,35-88-1 15,-35 88 1-15,24-91-3 16,-24 91-1-16,17-76-5 15,-17 76-16-15,11-58-16 16,2 24 1-16,-16 21-1 16,8 25 1-16</inkml:trace>
  <inkml:trace contextRef="#ctx0" brushRef="#br0" timeOffset="34905.9965">21109 2477 86 0,'-1'-14'38'16,"-3"-8"-1"-16,4 22 1 15,9-27-33-15,-9 27 0 16,7-14 0-16,-7 14-1 15,9 25-1-15,-4 6 0 16,-7 8-1-16,-2 12 0 16,-2 10 0-16,-3 4-1 15,2 4-2-15,-5-7-1 16,8 2-5-16,-9-25-19 0,19 7-14 15,-5-23 0-15,12-7-1 16,-4-22 2-16</inkml:trace>
  <inkml:trace contextRef="#ctx0" brushRef="#br0" timeOffset="35110.0081">20982 2446 79 0,'-31'-1'42'0,"2"-3"-1"16,22 16 1-16,8-23-15 15,29 8-25-15,20-6-1 16,17-6-1-16,13 3-1 16,4-2-2-16,5 11-4 0,-18-9-24 15,1 28-9-15,-29 3-2 16,-19 18 1-16</inkml:trace>
  <inkml:trace contextRef="#ctx0" brushRef="#br0" timeOffset="35282.018">20892 3066 96 0,'-21'24'42'16,"21"-24"0"-16,23 7-1 16,23-31-26-16,20-1-14 15,16 1-4-15,3-11-7 16,15 18-28-16,-17-6-2 15,-6 16-1-15,-20 3-1 0</inkml:trace>
  <inkml:trace contextRef="#ctx0" brushRef="#br0" timeOffset="36304.0764">21194 4345 97 0,'-38'-9'39'0,"1"-4"2"16,-16-16-5-16,4-2-32 16,0-13-2-16,-2-6 0 15,-1-11-1-15,0-6 1 16,7-3-1-16,1 0 0 15,5-1 0-15,6 1-2 16,5 4 1-16,13 7 1 0,6 5-1 16,10 7 0-16,8 6 0 15,6 6 0-15,7 9-1 16,4 10 2-16,0 10-1 15,0 14 1-15,-5 13 0 16,-8 14-1-16,-8 16 1 16,-11 16-1-16,-10 14 1 15,-7 12-1-15,-6 4 1 16,-5 3 0-16,2-3-1 15,8-6 0-15,5-11 1 16,14-17-1-16,17-17 0 16,20-19-1-16,21-18 1 15,15-17-2-15,22-11-3 16,3-22-5-16,22 7-20 0,-16-24-10 15,7 3 1 1,-18-10-2-16</inkml:trace>
  <inkml:trace contextRef="#ctx0" brushRef="#br0" timeOffset="36823.1061">21521 3598 82 0,'-14'-4'41'0,"9"16"-1"16,5-12 0-16,-12 37-18 15,8-12-19-15,-1 14 0 16,-2 11-1-16,0 13 0 16,-3 9 0-16,-3 9 0 0,-1-2-1 15,1 0-1-15,1-4 1 16,1-9-2-16,3-9 1 15,1-16 0-15,7-8-1 16,0-18 0-16,0-15 1 16,11-4 0-16,-6-19 0 15,2-11 1-15,-1-13 0 16,-1-12-1-16,-1-13 0 15,1-9 1-15,0-4-1 16,1 2 1-16,2 3-1 16,6 7 0-16,4 6 0 15,5 10 1-15,8 15-1 16,5 10 0-16,6 12 1 15,1 12-1-15,3 5 0 16,1 14 0-16,-2 5 1 0,-5 8-1 16,-7 9 0-16,-12 5 0 15,-13 7 0-15,-15 0 0 16,-15 2 0-16,-14-4-2 15,-12 1 0-15,-11-8-3 16,1 2-6-16,-11-26-14 16,18 5-17-16,0-15 1 15,20-2-2-15,5-10 1 16</inkml:trace>
  <inkml:trace contextRef="#ctx0" brushRef="#br0" timeOffset="40563.3201">21027 5020 86 0,'-23'-35'37'0,"-7"-11"1"15,2 4 0-15,-10-1-34 16,11 5-1-16,-3 6 1 15,1 17-2-15,-3 20 0 16,0 27 1-16,-2 24-1 16,-1 27 0-16,-7 23 0 15,-2 23-1-15,-3 13 3 0,1 3-1 16,5-1 1-16,8-9-3 15,14-10-1-15,8-22-2 16,18-14-5-16,0-32-28 16,27-18-6-16,-3-25 1 15,11-15-1-15</inkml:trace>
  <inkml:trace contextRef="#ctx0" brushRef="#br0" timeOffset="41265.3602">20463 5679 111 0,'-19'-3'40'0,"19"3"1"0,0 0-7 16,33-4-33-16,5 0 0 16,14-3 1-16,7 0-1 15,7-1 0-15,0 1 0 16,-1-2 0-16,-6 4-1 15,-8 2 0-15,-11-1 1 16,-14 6-1-16,-12 4 0 16,-14-6 0-16,-7 19 0 15,-12 0 1-15,-8 4-2 16,-7 4 3-16,2 7 1 15,-2 1-2-15,5 2 2 16,6-1-2-16,14-1 2 16,8-7-1-16,12-8 0 15,16-6-2-15,11-13 0 0,8-9 0 16,3-9-2-16,4-7 3 15,-2-7-3-15,-4-6 0 16,-13-3 0-16,-10 1 0 16,-13-2-1-16,-10 6 1 15,-8 2 2-15,-5 4-2 16,-7 8 2-16,5 4 0 15,0 6 0-15,14 11 0 16,0 0 0-16,12-7 0 16,11 10 1-16,8 2 0 15,6 1-1-15,2 4 1 16,1 1 0-16,-5 8 0 15,-6 7 0-15,-8 3 2 16,-12 7-1-16,-8 3 0 0,-9 5 1 16,-3-2 0-16,-6-2-3 15,2-10 0-15,0-5 0 16,6-10 0-16,9-15 0 15,0 0 0-15,13-24 0 16,4-3 0-16,6-9 0 16,4-6 0-16,1-4 0 15,-1 2 0-15,0 2 0 16,-5 4 0-16,-3 4 0 15,-2 5 0-15,2 10 0 16,-2 0-4-16,17 18-11 16,-16-14-16-16,17 16-12 15,-4-3-2-15,10 8 0 16,-4-4 1-16</inkml:trace>
  <inkml:trace contextRef="#ctx0" brushRef="#br0" timeOffset="41749.3879">22055 5780 106 0,'0'0'40'16,"29"6"1"-16,-12-10-2 15,13 7-32-15,0-10-4 16,5-2-1-16,3-3 0 16,-2 0-3-16,-4-3 3 15,-4-2-3-15,-6-3 2 16,-7 0-2-16,-9 0 2 15,-8-1-2-15,-10 4 2 16,-10 5 0-16,-7 4-1 16,-4 8 1-16,-7 9 0 15,1 10 0-15,-2 11-1 16,5 1 2-16,10 8 0 15,8 1 0-15,14 2-1 16,12-4-1-16,15-5-2 0,14-14-5 16,25 5-22-16,-5-17-10 15,19-5-4-15,-4-13 2 16,8-2-2-16</inkml:trace>
  <inkml:trace contextRef="#ctx0" brushRef="#br0" timeOffset="42077.4067">22682 5661 118 0,'-39'6'40'15,"-12"-1"2"-15,5 15 1 16,-6 2-40-16,8 6 1 16,9 3 1-16,8 3-5 15,8 0 0-15,10-4 0 16,15-5 0-16,14-4 0 15,10-11 0-15,12-8 0 0,3-7 0 16,6-9 0-16,-2-5 0 16,-3-5 0-16,-4-2 0 15,-12-1 0-15,-7 1 0 16,-9 6 0-16,-10 4 0 15,-4 16 0-15,-14-5 0 16,1 12 0-16,-5 11 0 16,2 2 0-16,6 11 0 15,1-5 0-15,14 10-7 16,0-21-12-16,26 10-16 15,-6-17-7-15,23-1-1 16,-4-15 2-16</inkml:trace>
  <inkml:trace contextRef="#ctx0" brushRef="#br0" timeOffset="42279.4182">23150 5694 106 0,'-24'-10'40'0,"1"17"1"16,-15-1-2-16,8 20-24 15,-4-1-11-15,7 7 0 16,8 1-2-16,11 3 2 15,11-3-4-15,11-7 0 16,16-7 0-16,12-17-9 16,20 3-17-16,-5-29-14 15,15-7-2-15,-4-20-1 16,6-4 0-16</inkml:trace>
  <inkml:trace contextRef="#ctx0" brushRef="#br0" timeOffset="42751.4452">23654 5163 102 0,'-27'31'41'0,"-16"15"2"15,-1 24-1-15,-11-5-24 16,11 22-13-16,0 2-1 16,7 0-4-16,12-7 0 15,6-8 0-15,13-12 0 16,11-14 0-16,15-13 0 15,3-19 0-15,7-15 0 16,7-12 0-16,2-12 0 16,2-7 0-16,-2-6 0 15,1 0 0-15,-9 4 0 0,-1 8 0 16,-6 9 0-16,-5 12 0 15,-6 10 0-15,-2 8 0 16,1 13 0-16,-3 1 0 16,6 7 0-16,-2-4 0 15,11 0 0-15,2-12 0 16,18 9-16-16,-12-24-9 15,27 14-8-15,-12-25 8 16,12 12 20-16,-12-2 5 16,-11-1 4-16,-7 11 9 15,-29-14 4-15,15 18 7 16,-38-21 10-16,7 14-22 15,-16-14-12-15,5-8 0 16,7-1 0-16,0-16 0 0,21 13-21 16,-15-22-11-16,19 10-14 15,-5-4 0-15,7 5-1 16,5-1 1-16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28/10/2014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9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6Px 28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0001083"/>
              </p:ext>
            </p:extLst>
          </p:nvPr>
        </p:nvGraphicFramePr>
        <p:xfrm>
          <a:off x="214283" y="762001"/>
          <a:ext cx="8750332" cy="42062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0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Starting well is important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Questions from tests, exams and old textbooks on circuits that have parallel and series “bits” mixed together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older exams and the “group effect” to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maximise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more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book well for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508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690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50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283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041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495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4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1113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072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592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1721602"/>
              </p:ext>
            </p:extLst>
          </p:nvPr>
        </p:nvGraphicFramePr>
        <p:xfrm>
          <a:off x="533400" y="228601"/>
          <a:ext cx="8094663" cy="58990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Tuesday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September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Fundamentals of 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Fri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Resistance, combinations of resistors and solving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7 and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Power in circuits, Combination series and parallel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9 and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Oct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Magnetic Fields, slap rule, force on a wire, force on a charge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Thurs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Oct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Electromagnetic Induction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EOT Test – Electromagnetism on Wednesday 22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Formative assessment skills – one hour exam booklet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878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046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6684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7997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271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187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126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6139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4993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895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250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930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164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562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762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480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314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3848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7429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1458827"/>
              </p:ext>
            </p:extLst>
          </p:nvPr>
        </p:nvGraphicFramePr>
        <p:xfrm>
          <a:off x="152400" y="228600"/>
          <a:ext cx="8839200" cy="647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7315200"/>
              </a:tblGrid>
              <a:tr h="809625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216000" y="1023840"/>
              <a:ext cx="8792640" cy="4939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2680" y="1008720"/>
                <a:ext cx="8815320" cy="496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2304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548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4560" y="124920"/>
              <a:ext cx="8781480" cy="6190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3760" y="110160"/>
                <a:ext cx="8805600" cy="6218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43673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14280" y="78480"/>
              <a:ext cx="8733600" cy="5556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6000" y="64440"/>
                <a:ext cx="8755200" cy="5584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5467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79920" y="318240"/>
              <a:ext cx="7724880" cy="3670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68760" y="303120"/>
                <a:ext cx="7750080" cy="3695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6084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4614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5500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9121</TotalTime>
  <Words>269</Words>
  <Application>Microsoft Office PowerPoint</Application>
  <PresentationFormat>On-screen Show (4:3)</PresentationFormat>
  <Paragraphs>48</Paragraphs>
  <Slides>40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8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429</cp:revision>
  <dcterms:created xsi:type="dcterms:W3CDTF">2006-08-16T00:00:00Z</dcterms:created>
  <dcterms:modified xsi:type="dcterms:W3CDTF">2014-10-27T21:35:55Z</dcterms:modified>
</cp:coreProperties>
</file>