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71" r:id="rId3"/>
    <p:sldId id="257" r:id="rId4"/>
    <p:sldId id="468" r:id="rId5"/>
    <p:sldId id="506" r:id="rId6"/>
    <p:sldId id="553" r:id="rId7"/>
    <p:sldId id="588" r:id="rId8"/>
    <p:sldId id="589" r:id="rId9"/>
    <p:sldId id="554" r:id="rId10"/>
    <p:sldId id="555" r:id="rId11"/>
    <p:sldId id="556" r:id="rId12"/>
    <p:sldId id="5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1:22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1538 1620 56 0,'0'0'33'16,"0"0"0"-16,0 0-2 15,13 15-22-15,-21 15-1 16,7 11-6-16,-4 13 0 15,3 9-1-15,-3 12 1 16,3 7-3-16,-4 6 2 16,5 2-3-16,-1-1 1 15,1-14-2-15,9 3-10 16,-5-22-18-16,6-13-2 15,-1-20-1-15,4-15 2 0</inkml:trace>
  <inkml:trace contextRef="#ctx0" brushRef="#br0" timeOffset="367.0358">1521 1718 79 0,'-12'-10'38'16,"3"5"-1"-16,9 5 0 15,0 0-32-15,17-10-2 16,6 4-1-16,12-1 0 16,7 0-1-16,10 1 1 15,8 3-2-15,3 5 1 0,0 12-1 16,1 12-1-16,-7 13 3 15,-6 7-3-15,-13 10 2 16,-10 7-2-16,-14 7 1 16,-12 6-1-16,-12 1 1 15,-12 1-1-15,-15 0 1 16,-7-1-1-16,-9-3 1 15,-2-9-1-15,-2-10-1 16,0-15 0-16,11-9-2 16,2-29-8-16,24-8-24 15,6-26 0-15,25-9-2 16,10-11 1-16</inkml:trace>
  <inkml:trace contextRef="#ctx0" brushRef="#br0" timeOffset="885.0885">2674 2173 60 0,'-12'-3'35'0,"-2"4"0"16,-2-10-1-16,2 10-26 16,-10-12-2-16,6 6 0 15,-12 2-2-15,3 12 1 0,-6 4-1 16,0 9 0-16,-2 3-1 15,2 9 0-15,0 5-1 16,7 7 0-16,7-6-1 16,9 3 1-16,6-6-1 15,17-5 0-15,9-10-1 16,9-13 1-16,15-14 0 15,7-13-1-15,7-12 1 16,0-10-1-16,2-11 1 16,-4-7 1-16,-10 2-1 15,-6 2 0-15,-10 6 0 16,-12 7 0-16,-11 8 0 15,-5 8 0-15,-4 25 0 16,-15-6-1-16,-1 25 1 16,2 10-2-16,-4 6 1 0,7 8-1 15,1 5 1-15,7 1-2 16,8-5 0-16,7-10-3 15,18-11-4-15,-1-25-28 16,24-8-3-16,-1-26 1 16,15-10-2-16</inkml:trace>
  <inkml:trace contextRef="#ctx0" brushRef="#br0" timeOffset="1103.1099">3379 1491 97 0,'-28'55'38'15,"-3"26"3"-15,-5 16-1 0,3 9-37 16,4 4-2-16,6-7 1 16,9-2-2-16,6-9 0 15,7-14-3-15,13-11-2 16,0-26-7-16,18-9-26 15,-6-25-1-15,7-11-1 16,-7-21 0-16</inkml:trace>
  <inkml:trace contextRef="#ctx0" brushRef="#br0" timeOffset="1300.1299">3142 1889 97 0,'-13'15'39'0,"-1"-2"3"0,18 3-4 16,10-9-35-16,16-7-2 15,15-6-2-15,12-10 0 16,14-2-5-16,-4-16-15 16,20 12-17-16,-7-5-1 15,3 10-1-15,-11 2 1 16</inkml:trace>
  <inkml:trace contextRef="#ctx0" brushRef="#br0" timeOffset="1646.1632">3748 2185 86 0,'-6'21'39'16,"16"-3"-1"-16,-1-18 2 16,15-4-36-16,9-15 0 15,11-1 0-15,4-12-1 16,6 0 1-16,-2-6-2 16,-5 0 0-16,-7 1 0 15,-10 1 0-15,-16 8-1 16,-15 5-1-16,-18 10 1 15,-15 9-1-15,-12 14 1 16,-8 10 1-16,-3 15-1 16,-4 13-1-16,5 8 1 15,7 7-1-15,12-1 2 16,14 1-2-16,16-9 0 15,18-14-2-15,22-18 1 0,23-21-5 16,35-13-34-16,8-28-2 16,28-6-1-16,11-19 1 15</inkml:trace>
  <inkml:trace contextRef="#ctx0" brushRef="#br0" timeOffset="2763.2763">13421 1553 74 0,'6'-12'36'16,"-6"12"0"-16,0 0 1 16,10-2-34-16,-14 19 1 0,-1 10 0 15,-6 10-1-15,-2 12 0 16,-6 6 1-16,1 10-3 15,-7 8 2-15,2 3-3 16,-6-2 2-16,5 1-2 16,1-10 2-16,5-6-1 15,5-11 0-15,9-9-1 16,8-19 1-16,15-10 0 15,10-14 0-15,10-10 0 16,5-7-1-16,7-2-2 16,3 0-1-16,-3-7-4 15,5 13-32-15,-15-3 1 16,5 13-2-16,-10-2-1 15</inkml:trace>
  <inkml:trace contextRef="#ctx0" brushRef="#br0" timeOffset="3160.316">13881 2171 80 0,'-9'-1'39'15,"9"1"-2"-15,9-14 1 16,14-4-35-16,11-2-1 16,4-4 1-16,7-5 0 0,0 2-1 15,2-6 0 1,-9 6 0-16,-7 2-1 0,-9 2 0 15,-14 6 0-15,-11 6-1 16,-15 6 1-16,-8 6-1 16,-15 9 1-16,-3 8 1 15,-7 6-1-15,-1 11 1 16,1 5-1-16,6 3 0 15,10-1 0-15,11 0 0 16,17-5-1-16,15-6-1 16,20-7-1-16,15-15-3 15,20-1-5-15,4-17-29 16,24-2 0-16,-4-14 0 15,10 3-2-15</inkml:trace>
  <inkml:trace contextRef="#ctx0" brushRef="#br0" timeOffset="3529.3529">14721 1868 88 0,'-22'-7'39'16,"4"9"-1"-16,-7 0 2 15,7 5-35-15,-11 4-2 16,5 8 1-16,-5 0-1 15,0 7-1-15,0 1 1 16,4 4-1-16,5-2-1 16,10-2-1-16,7-5 0 15,15-6-1-15,11-8 1 16,7-4 0-16,12-5 0 0,1-1 0 15,3-5 0-15,-4 4 1 16,-7 0-1-16,-8 8 0 16,-10 9 0-16,-14 2-1 15,-13 10 1-15,-12 3-1 16,-8 2 1-16,-4 3-2 15,-3-4 1-15,1-4-2 16,9-3-3-16,4-20-11 16,23-3-23-16,0 0 1 15,36-25-2-15,0-5 1 16</inkml:trace>
  <inkml:trace contextRef="#ctx0" brushRef="#br0" timeOffset="3807.3807">15305 1911 86 0,'-38'6'39'16,"3"9"0"-16,-14-5 2 15,0 10-34-15,-4-1-2 16,4 12 1-16,-2 0-2 15,6 4-1-15,7-2-1 16,12 1-1-16,11-4-1 16,17-4 0-16,16-5-2 15,20-13-1-15,25-4-3 16,6-16-7-16,25 5-25 15,-7-12-3-15,12 2 0 16,-9-13 0-16</inkml:trace>
  <inkml:trace contextRef="#ctx0" brushRef="#br0" timeOffset="4077.4077">15632 1966 80 0,'-14'4'38'15,"1"-4"0"-15,13 0 1 16,-12 3-32-16,12-3-2 15,0 0-1-15,17 1-1 16,-17-1 0-16,17 2 0 16,-17-2-1-16,10 6 0 15,-10-6 0-15,0 0-1 16,5 11 0-16,-5-11 0 0,0 0-1 15,0 0 0-15,0 0-2 16,0 0-2-16,0 0-23 16,0 0-14-16,0 0 1 15,-11-4-1-15,11 4 0 16</inkml:trace>
  <inkml:trace contextRef="#ctx0" brushRef="#br0" timeOffset="4459.4459">15298 2252 91 0,'0'0'39'0,"0"0"1"15,-5-20-2-15,15 15-33 16,3-3-1-16,6 3-1 16,2 3-1-16,3 2 0 15,0 3-1-15,3 5 0 16,-3 1 0-16,0 5 0 15,-5 2-1-15,-3 5 1 16,-7 2 0-16,-9 4 0 16,-9 3-1-16,-8 3 1 15,-11-2 0-15,-8 2 0 16,-9-6-1-16,-3-1 0 0,1-8-1 15,2-11-1-15,9-2-4 16,-1-21-27-16,22 5-9 16,4-15 1-16,24 4-1 15</inkml:trace>
  <inkml:trace contextRef="#ctx0" brushRef="#br0" timeOffset="5377.5376">15936 2012 73 0,'0'0'39'15,"-28"-7"-2"-15,10 12 0 16,-14 1-29-16,7 6-3 15,-3 1-1-15,4 8-1 16,-2 3 0-16,8 7-1 0,1 3 1 16,8 3-2-16,3-1 1 15,11-1-1-15,5-6 0 16,10-1 0-16,7-13 0 15,10-9-1-15,6-10 1 16,4-12-1-16,3-10 0 16,-1-8 0-16,-5-9 0 15,-10-5 0-15,-6-2 0 16,-17 0 1-16,-11 8-2 15,-14 1 2-15,-14 13-1 16,-6 7 1-16,-4 13-1 16,-4 9 1-16,4 8 0 15,6 6 0-15,11 4-1 16,8 5 1-16,15-6 0 0,15 3 0 15,15-11 0-15,11-3-1 16,9-6 1-16,6-1 0 16,1-2 0-16,-4-6-1 15,-6 5 1-15,-6-5 0 16,-14 6-1-16,-4 1 1 15,-13 6-1-15,-7 9 1 16,-10 4-1-16,-3 9 0 16,-2 4 0-16,-6 9 0 15,-2 4 0-15,-3 8-1 16,6-3 1-16,2-4-1 15,7-5 0-15,2-7 1 16,8-13 0-16,6-13 0 0,7-15 0 16,9-14 0-16,3-8 0 15,4-14 0-15,1-7 0 16,1-7 1-16,-3 5-1 15,-1 4 1-15,-6 7-1 16,-9 9 1-16,-2 14-1 16,-14 19 2-16,0 0-2 15,8 33-1-15,-8 0-1 16,0 4-2-16,8 8-2 15,4-9-7-15,31 8-25 16,3-21-6-16,29 1 3 16,10-20-3-16</inkml:trace>
  <inkml:trace contextRef="#ctx0" brushRef="#br0" timeOffset="5911.5911">18223 1539 71 0,'-7'-17'39'16,"-6"10"-1"-16,-20 6 1 16,-5 23-31-16,-14-5-2 15,-1 19-2-15,-12 10 1 16,4 11-2-16,-2 6 0 15,5 9 0-15,11-1-1 16,11-1-3-16,10-2 2 0,17-6-2 16,15-12 0-16,13-8-4 15,20-6 0-15,7-20-6 16,25-1-27-16,-7-19-1 15,18 1-2-15,-7-16 2 16</inkml:trace>
  <inkml:trace contextRef="#ctx0" brushRef="#br0" timeOffset="6613.6613">18325 1985 88 0,'-34'16'39'16,"-9"0"2"-16,6 12-2 15,-4 4-34-15,9 4-2 16,3-1-1-16,9 8 0 0,9-2-1 15,7-4-1-15,9-1 1 16,10-7-1-16,10-7 0 16,7-8 0-16,7-12-1 15,3-10 0-15,3-10 1 16,1-8-2-16,-4-6 2 15,-7-6-1-15,-5-6 0 16,-7 0 2-16,-8 3-1 16,-4 1 1-16,-10 10 0 15,-5 5 1-15,-3 4-1 16,-2 7 1-16,9 14-1 15,-17-4 0-15,17 4 0 16,0 0 0-16,0 13 0 16,17-9 0-16,6 0 0 0,10-1 0 15,5-1 0-15,5 0 0 16,1 0 0-16,0 0 0 15,-6 3 0-15,-6 5-1 16,-7 2 1-16,-9 7-2 16,-11 3 1-16,-7 6 0 15,-9 4 0-15,-5 5-1 16,-5 2 1-16,-1-1-1 15,0-2 1-15,1-1 0 16,7-8 0-16,6-5-1 16,8-22 1-16,12 7 0 15,6-18 0-15,9-15 0 16,5-5 0-16,5-9 0 15,3-3 1-15,0-5 1 16,-4 5-2-16,-2 5 2 0,-8 7-2 16,-6 8 2-16,-5 10-2 15,-15 13 2-15,12 13-2 16,-15 9-1-16,-1 10 1 15,-1 6-1-15,2 5 0 16,3 4-1-16,3-3 0 16,7-8-1-16,11-8-2 15,7-16-1-15,17-2-8 16,-4-32-22-16,25-2-5 15,-4-28 0-15,17-2-1 16</inkml:trace>
  <inkml:trace contextRef="#ctx0" brushRef="#br0" timeOffset="6797.6797">19807 1399 73 0,'-36'34'42'16,"-9"32"-1"-16,-3 21 1 15,-3 6-15-15,7 7-25 16,9 1 0-16,10-5-3 15,12-7 0-15,8-7-5 16,14-3-3-16,-4-26-30 16,17-5-2-16,-6-25-1 15,8-2 0-15</inkml:trace>
  <inkml:trace contextRef="#ctx0" brushRef="#br0" timeOffset="7001.7001">19418 1949 103 0,'0'0'42'0,"-14"16"1"16,26-2-2-16,3-10-38 16,18-1-2-16,15-6-1 15,11-1-2-15,8 0-4 16,-2-12-15-16,14 13-21 15,-12-4 2-15,2 6-4 16,-15-3 3-16</inkml:trace>
  <inkml:trace contextRef="#ctx0" brushRef="#br0" timeOffset="7906.7906">19975 2079 90 0,'-17'12'41'0,"11"4"0"15,6-16 0-15,12 2-36 16,4-8-2-16,8 2 2 15,6-9-3-15,7-1 2 16,4-3-2-16,3-4 0 16,-6 0-1-16,-1-2 0 15,-9 6 0-15,-4-5-1 16,-10 4 0-16,-10 4-1 15,-4 14 1-15,-27-15 0 16,3 15-1-16,-10 7 0 0,-6 7 1 16,-7 11-1-1,-1 4 1-15,2 3-1 0,6 3 1 16,9-2-1-16,9-1 2 15,12-3-2-15,20-8 2 16,12-11-2-16,14-5 2 16,13-10 0-16,10-8-1 15,10-2 2-15,4-7-1 16,-1-3 1-16,-11 2-2 15,-4 0 2-15,-13 6-1 16,-12 3 0-16,-11 6 0 16,-21 8-1-16,0 0 0 15,-14 16 0-15,-4 2 0 16,-1 5-1-16,-2 3 1 0,0 3-1 15,6 0 1-15,4 0-1 16,6-7 1-16,10-9-1 16,7-7 1-16,7-9 0 15,8-9 1-15,5-9-1 16,5-9 1-16,-1-7 0 15,2-1 0-15,-1-1 1 16,-8 6-1-16,-4 3 0 16,-8 8 0-16,-3 8 0 15,-14 14 0-15,1 10-1 16,-6 11 0-16,-4 7 0 15,2 4 0-15,-2 4-2 16,6 0 2-16,3-3-1 16,8-5 0-16,7-12 0 15,9-10 1-15,8-11-1 0,11-11-1 16,4-9 1-16,4-10-2 15,-2-10 0-15,12-6-3 16,-9-16 1-16,6 0-2 16,-7-12 2-16,-2 4 1 15,-4-2 3-15,-7 8 2 16,-6 7 2-16,-12 13 3 15,-6 19 0-15,-14 16 1 16,0 14-1-16,-23 28-1 16,3 11-2-16,-9 10-2 15,0 14-1-15,-5 6 1 16,2 6-1-16,3 3 0 15,2 3-2-15,4-1 1 16,2-8-3-16,10-4 0 0,-3-12-4 16,17 4-12-16,-12-29-18 15,19-5-5-15,-10-26 1 16,19 8 0-16</inkml:trace>
  <inkml:trace contextRef="#ctx0" brushRef="#br0" timeOffset="8104.8104">21097 1804 112 0,'0'0'43'16,"-15"-6"2"-16,25 15-1 16,5-6-40-16,16-1-2 15,18-2-1-15,9 0-1 16,13 2-1-16,5-1-3 0,12 5-6 15,-12-8-24-15,14 13-10 16,-15-3 2-16,3 7-3 16</inkml:trace>
  <inkml:trace contextRef="#ctx0" brushRef="#br0" timeOffset="8255.8254">21965 2137 117 0,'-29'9'44'15,"9"3"-1"-15,-5-14-3 16,9-8-46-16,16 10-22 15,-12-24-16-15,12 12 1 16,-7-8-2-16,7 20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2:06.751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758 4290 80 0,'3'-25'39'0,"-3"25"-2"15,2-23 0-15,8 15-32 16,-10 8 0-16,0 0 0 16,0 0-2-16,12 27 1 15,-11 7-2-15,3 17 0 16,-5 11-1-16,-2 10 0 15,-4 8 0-15,0 0-3 16,-3-4 0-16,3-10-4 0,10 0-15 16,-3-32-17-16,12-8-1 15,4-20-1-15,13-10 1 16</inkml:trace>
  <inkml:trace contextRef="#ctx0" brushRef="#br0" timeOffset="461.0461">1027 4276 99 0,'-13'10'39'0,"-2"-10"0"16,15 0-1-16,0 0-35 0,33-2 0 15,0-8 0-15,9 1-1 16,3-1 1-16,4 2-2 16,-3 3 0-16,-3 5 0 15,-8 5 0-15,-13 7-1 16,-11 5 0-16,-8 5-1 15,-10 3 0-15,-4 3 1 16,-2-4-1-16,1 1 0 16,3-5 0-16,5-7 0 15,4-13 1-15,21 8 0 16,1-11-1-16,9 0 1 15,2 0 0-15,-1 3-1 16,-4 3 1-16,-7 10 0 16,-14 11 1-16,-13 8-1 15,-13 12 0-15,-13 8 1 0,-13 2 0 16,-5 1-1-16,-2-3 0 15,0-9-2-15,15-8-4 16,3-25-21-16,34-10-13 16,0-13 0-16,29-11-1 15,8-19-1-15</inkml:trace>
  <inkml:trace contextRef="#ctx0" brushRef="#br0" timeOffset="1660.166">2099 4465 40 0,'0'0'31'0,"9"-12"3"15,-9 12-1-15,0 0-21 16,-13 3 0-16,9 12-1 15,-16-4-2-15,6 15-2 16,-10 1-2-16,2 9-1 16,-4 2-1-16,8 7 1 15,0-1-2-15,10 2 1 16,6-4-1-16,11-7 0 15,7-7-1-15,11-5 1 16,8-13 0-16,6-11-1 16,6-17 1-16,-2-6-1 15,0-16 0-15,-4-5 0 16,-10-8-1-16,-10-2 0 0,-7 2-2 15,-17 1 0-15,-8 13-1 16,-11 3-1-16,-6 15 0 16,-4 6-2-16,3 18-2 15,-5-6-8-15,17 18-22 16,3-1 3-16,21 7-2 15,4-5 1-15</inkml:trace>
  <inkml:trace contextRef="#ctx0" brushRef="#br0" timeOffset="1916.1916">2769 4564 86 0,'0'0'38'15,"-23"15"-1"-15,-7-7 2 0,3 6-34 16,-12 5 0-16,4 9-2 15,2 2 0-15,4 8 0 16,8-1-1-16,8-1-1 16,16-5 0-16,12-7 0 15,17-10-2-15,12-15-2 16,19-12-2-16,3-27-14 15,17 0-21-15,-1-21 2 16,12-3-3-16,-14-11 2 16</inkml:trace>
  <inkml:trace contextRef="#ctx0" brushRef="#br0" timeOffset="2095.2095">3288 4127 100 0,'-34'23'38'16,"5"29"3"-16,-10 2-4 15,8 21-34-15,1 4 0 16,6 5-2-16,3 0-1 15,7-6-2-15,7 0-3 16,2-22-5-16,19-3-26 16,-6-23-4-16,10-8 1 15,-5-23-1-15</inkml:trace>
  <inkml:trace contextRef="#ctx0" brushRef="#br0" timeOffset="2260.2259">3038 4478 108 0,'-4'-11'41'0,"0"-1"1"0,23 13-3 15,8-5-34-15,16-3-3 16,14 0-4-16,9-11-12 16,15 12-26-16,-8-8-3 15,6 7-1-15,-10-1 0 16</inkml:trace>
  <inkml:trace contextRef="#ctx0" brushRef="#br0" timeOffset="4371.4369">797 6495 71 0,'3'-15'37'16,"-3"15"-2"-16,0 0 2 15,11 28-30-15,-4 15-1 16,-9 10-2-16,4 12-1 15,-5 6-1-15,1 6-2 16,-3-2-2-16,2-10-2 16,9 1-14-16,-1-28-18 15,13-11 0-15,3-22 0 16,14-14-1-16</inkml:trace>
  <inkml:trace contextRef="#ctx0" brushRef="#br0" timeOffset="4635.4635">1283 6448 95 0,'-20'17'38'0,"-12"4"1"16,5 16 0-16,-6-2-33 15,6 8-2-15,5-5-1 16,14 1 0-16,9-7-1 15,17-6 0-15,13-9-1 16,9-14-1-16,17-6-2 16,5-12-1-16,11-7-3 15,-6-17-6-15,16 8-15 16,-20-17-13-16,2 9 2 15,-23-8-2-15,-5 9 4 0</inkml:trace>
  <inkml:trace contextRef="#ctx0" brushRef="#br0" timeOffset="4769.4769">1650 6358 78 0,'-47'25'38'16,"-11"9"-1"-16,7 24 2 15,-9 5-27-15,22 19-3 16,-2 1-4-16,15 5-2 16,13-2-6-16,3-12-32 15,29-8-3-15,10-20-1 16,22-11-1-16</inkml:trace>
  <inkml:trace contextRef="#ctx0" brushRef="#br0" timeOffset="5571.5571">2628 6642 62 0,'-9'-18'34'0,"-11"-4"1"15,-1 4 0-15,-13-6-19 16,5 14-6-16,-13-3-2 15,7 12-3-15,-9 4 1 16,7 17-1-16,1 9 0 16,5 17 0-16,3 7-2 15,11 15 1-15,3 6-1 16,11 4 0-16,9-3-1 15,14-3-1-15,9-15 0 16,14-13 0-16,8-17 1 16,7-23-1-16,4-20 1 15,4-21-1-15,-3-18 1 0,-5-13-2 16,-11-9 0-16,-12-6-1 15,-13 0-1-15,-17 3-2 16,-10 12 0-16,-17 10-2 16,-7 23 2-16,-13 12-2 15,-1 17 1-15,2 10-2 16,15 20-5-16,-3-4-24 15,26 14 0-15,12-4 0 16,18 2-2-16</inkml:trace>
  <inkml:trace contextRef="#ctx0" brushRef="#br0" timeOffset="5813.5813">3227 6820 107 0,'-23'10'40'15,"0"11"0"-15,-17-7 0 16,1 6-35-16,1 0-1 15,5 3 0-15,3 2-2 16,12 2 1-16,3-2-2 16,15-3 0-16,15-7-1 15,12-9-1-15,21-8-2 16,10-16-2-16,21-1-10 15,-4-24-24-15,19-6-2 16,-4-15 0-16,5 2 0 16</inkml:trace>
  <inkml:trace contextRef="#ctx0" brushRef="#br0" timeOffset="6005.6005">3736 6418 104 0,'-39'49'41'0,"6"22"1"15,-7 2-2-15,2 13-34 16,7 3-2-16,6 0-2 15,13-5-3-15,1-9-1 16,15-1-10-16,-7-26-28 16,22-8 0-16,-2-24-1 15,8-8 0-15</inkml:trace>
  <inkml:trace contextRef="#ctx0" brushRef="#br0" timeOffset="6138.6138">3673 6744 121 0,'5'-33'40'16,"12"15"0"-16,4 5-8 15,-3 6-68-15,18 12-4 16,-2-1-1-16,6 16-2 16</inkml:trace>
  <inkml:trace contextRef="#ctx0" brushRef="#br0" timeOffset="6888.6888">985 8770 60 0,'-10'-19'34'0,"10"19"2"16,-2-16-1-16,2 16-20 16,0 0-4-16,1-10-4 15,-1 10-1-15,0 0-1 16,13 9-1-16,-9 14 0 15,-4 9-1-15,3 9-1 16,-9 9-1-16,-2 10-1 16,-3 7 0-16,-4 2-2 15,5 4-2-15,-3-16-7 0,19 0-27 16,-6-20 0-16,18-5 0 15,2-22-1-15</inkml:trace>
  <inkml:trace contextRef="#ctx0" brushRef="#br0" timeOffset="7274.7274">1377 8736 94 0,'0'0'38'0,"-24"7"0"16,10 9-1-16,-7-3-32 16,4 10 0-16,-2-4-1 0,6 6-1 15,4-3 0-15,8-3-2 16,9-4 2-16,8-2-3 15,12-7 0-15,7-5-1 16,5 1 2-16,0-2-2 16,-1 1 1-16,-2 8 1 15,-8 3-1-15,-12 10 1 16,-10 8-1-16,-10 5 0 15,-12 6 1-15,-4 3-1 16,-7-2 0-16,-4-1 0 16,3-8-3-16,4-11-2 15,16-2-15-15,7-20-19 16,-1-16 0-16,11-16-1 15,16-3-2-15</inkml:trace>
  <inkml:trace contextRef="#ctx0" brushRef="#br0" timeOffset="7436.7436">1457 8721 109 0,'0'0'43'0,"-14"6"-1"16,14-6-1-16,23-3-39 15,6-10-2-15,18 4-7 16,-2-16-27-16,23 13-7 15,-3-8 0-15,10 10-2 16</inkml:trace>
  <inkml:trace contextRef="#ctx0" brushRef="#br0" timeOffset="8042.8042">2505 8741 50 0,'-16'18'37'0,"-15"8"-1"15,3 12 2-15,-10 1-12 16,8 22-13-16,-11-6-2 16,16 15-4-16,0-6 0 15,15 1-3-15,10-12 0 16,17-9-1-16,12-18-1 15,21-17 0-15,8-18-1 0,9-16 0 16,5-17 0-16,-4-10-1 16,-5-9 0-16,-13-4 0 15,-13 1-2-15,-21 2 1 16,-17 9-2-16,-18 9 0 15,-13 11-1-15,-15 11 1 16,-5 16 0-16,-3 6 0 16,10 13-2-16,3-4-7 15,23 14-25-15,10-5 0 16,25 4-1-16,14-9 0 15</inkml:trace>
  <inkml:trace contextRef="#ctx0" brushRef="#br0" timeOffset="8309.8308">3202 8990 97 0,'-24'10'40'16,"1"9"0"-16,-13-7 0 15,5 7-30-15,-6 2-6 16,7 6 0-16,1 2 0 15,8 3-1-15,5 2-1 16,11-4 0-16,11-7-2 16,15-7 0-16,16-12-2 15,15-15-2-15,15-7-4 16,3-24-17-16,20 0-16 15,-1-21 0-15,7 2-2 0,-9-9 3 16</inkml:trace>
  <inkml:trace contextRef="#ctx0" brushRef="#br0" timeOffset="8473.8473">3789 8532 94 0,'-36'30'38'0,"3"22"3"16,-6 9-1-16,5 20-34 15,1-5-2-15,5 5-1 16,7-3-3-16,5-5-2 15,11-2-6-15,1-20-29 16,18-8-3-16,0-19 1 16,9-10-1-16</inkml:trace>
  <inkml:trace contextRef="#ctx0" brushRef="#br0" timeOffset="8644.8644">3520 8906 118 0,'0'0'41'0,"0"0"2"16,14 12-4-16,16-6-36 15,13-6-5-15,20 5-3 16,5-14-11-16,25 11-24 16,-5-8-2-16,10 10 1 15,-6-7-2-15</inkml:trace>
  <inkml:trace contextRef="#ctx0" brushRef="#br0" timeOffset="8760.8748">4438 9058 115 0,'-24'18'39'15,"-6"-4"-6"-15,-3-10-31 16,14-10-42-16,-1-12-1 15,9-3-3-15</inkml:trace>
  <inkml:trace contextRef="#ctx0" brushRef="#br0" timeOffset="13680.3677">757 11128 45 0,'6'-11'33'16,"-1"-2"3"-16,-5 13 0 16,9-22-20-16,-9 22-8 15,0 0-3-15,12-1 1 16,-12 11-2-16,3 16 0 15,-4 11-1-15,-4 12-2 16,-4 12 1-16,2 6-2 0,-2 5 0 16,-1 1 0-16,2-1-2 15,3-14-1-15,9-1-8 16,-3-26-26-16,19-9 1 15,0-21-2-15,12-7 2 16</inkml:trace>
  <inkml:trace contextRef="#ctx0" brushRef="#br0" timeOffset="14026.4025">1004 11192 88 0,'-2'12'39'0,"2"-12"-1"0,8 10-1 16,9-12-33-16,13-3 0 16,12-5-1-16,10 0-1 15,5-3 0-15,3-2-1 16,2 2 0-16,-6 3 0 15,-4 3-1-15,-9 6 0 16,-10 9 0-16,-11 12 0 16,-13 7 0-16,-12 15 1 15,-7 10-1-15,-9 10 0 16,-6 8-1-16,-3 3 1 15,1 0-2-15,1-9-1 16,12 2-9-16,-2-25-28 16,22-7 0-16,2-24-1 0,16-8 1 15</inkml:trace>
  <inkml:trace contextRef="#ctx0" brushRef="#br0" timeOffset="14875.4874">2530 11247 62 0,'-20'-27'35'15,"1"8"0"-15,-11-2 0 16,6 6-28-16,-15 3-1 16,5 10-1-16,-4 8-1 0,1 10 0 15,1 9 0-15,3 16-1 16,2 5 1-16,8 10-1 15,6 1-1-15,10 3 0 16,9-3 0-16,13-6-1 16,10-11 0-16,15-10 1 15,12-16-2-15,9-15 1 16,4-16 0-16,5-12-1 15,-4-13 1-15,-7-6-1 16,-9-4 0-16,-12-3 0 16,-17 4-1-16,-19 3-1 15,-14 11 0-15,-12 4-1 16,-11 14-1-16,-8 5 0 15,2 12-1-15,-2 1-3 16,20 14-23-16,-2-6-6 0,25 6 0 16,0-13-1-16</inkml:trace>
  <inkml:trace contextRef="#ctx0" brushRef="#br0" timeOffset="15156.5155">3217 11363 77 0,'-22'7'40'16,"1"8"0"-16,-13-7-1 16,6 11-33-16,-4-1-1 0,3 9-1 15,2 0 0-15,8 4-1 16,5 2-2-16,10-3 1 15,11-6-2-15,12-7-1 16,14-9 0-16,15-16-3 16,14-9-3-16,1-25-20 15,20 0-14-15,-2-18 2 16,10-5-2-16,-9-11 1 15</inkml:trace>
  <inkml:trace contextRef="#ctx0" brushRef="#br0" timeOffset="15323.5322">3764 10826 96 0,'-38'61'38'16,"-10"9"1"-16,8 17-2 0,-8 3-34 16,13 3-2-16,7-3-1 15,12-7-4-15,10-2-2 16,0-24-34-16,24-4 2 15,0-21-1-15,10-11-2 16</inkml:trace>
  <inkml:trace contextRef="#ctx0" brushRef="#br0" timeOffset="15523.5522">3449 11251 97 0,'-11'11'43'16,"18"11"0"-16,4-12-1 0,24-8-39 15,10 4-2-15,17-5-3 16,18 0-4-16,-3-10-25 16,22 11-10-16,-8-5-1 15,8 8-1-15</inkml:trace>
  <inkml:trace contextRef="#ctx0" brushRef="#br0" timeOffset="15656.5655">4466 11574 96 0,'-17'23'41'15,"-6"-14"-3"-15,1-17-21 16,5-3-56-16,1-10-1 16,11 0-2-16,-5-6 0 0</inkml:trace>
  <inkml:trace contextRef="#ctx0" brushRef="#br0" timeOffset="21203.1201">672 13281 62 0,'-13'2'38'0,"13"-2"-1"16,0 0 0-16,0 0-33 0,28-21-1 16,-1 12-1-16,5-2 0 15,5 0-1-15,0 4 0 16,-2 4 0-16,-4 3 0 15,-10 7 0-15,-10 7-1 16,-11 9 1-16,-14 7-1 16,-9 3 0-16,-6 5 0 15,-4 1 1-15,-3 2-1 16,2-3 0-16,6-2 1 15,10-5-1-15,10-6 1 16,10-4-1-16,8-6 0 16,12-8-3-16,13 0-2 15,1-18-8-15,22 4-23 16,-4-16 0-16,13 4-2 15,-6-16 1-15</inkml:trace>
  <inkml:trace contextRef="#ctx0" brushRef="#br0" timeOffset="21504.1501">1353 13228 51 0,'-21'16'36'16,"-8"6"-1"-16,3 17 1 16,-7-1-27-16,13 17 1 15,-3-4-2-15,14 8-2 16,5-8-1-16,12-3-1 15,10-14-1-15,15-14-1 16,11-17-1-16,6-15 0 16,5-16-1-16,1-11 0 15,-6-9 0-15,-6-9 0 0,-10 0-1 16,-16-3 0-16,-15 4-1 15,-13 4-1-15,-9 11-1 16,-11 3-1-16,-3 19-1 16,-10 1-4-16,17 20-26 15,-8 3 0-15,19 10-1 16,6 1 0-16</inkml:trace>
  <inkml:trace contextRef="#ctx0" brushRef="#br0" timeOffset="22170.2168">2658 13161 63 0,'-16'-19'36'15,"2"17"0"-15,-13-2 1 16,2 13-29-16,-11-4-2 16,4 13-2-16,-9 5-1 15,7 13 1-15,-1 7-1 16,2 8 0-16,8 2-2 15,10 4 1-15,6-5 0 16,13-2 0-16,16-12-1 16,13-11 0-16,14-17 0 15,9-13-1-15,6-16 1 0,4-13-1 16,-3-9 0-16,-6-10 0 15,-9-5 1-15,-17 0-1 16,-14-1-1-16,-15 3 0 16,-12 8-1-16,-12 5 0 15,-3 11-1-15,-8 5-1 16,4 15-2-16,-2 3-3 15,17 16-29-15,0 1 1 16,17 10-1-16,2-1 1 16</inkml:trace>
  <inkml:trace contextRef="#ctx0" brushRef="#br0" timeOffset="22420.2418">3265 13312 67 0,'-29'1'39'15,"-1"7"-1"-15,-9-4 2 16,5 14-33-16,-3-6-2 16,8 8 0-16,6 3-1 15,8 9-1-15,6-1-1 16,12 0-1-16,11-6-1 15,16-6-1-15,15-9-3 16,9-16-2-16,19-3-23 16,-3-27-11-16,16-8 2 15,-8-14-3-15</inkml:trace>
  <inkml:trace contextRef="#ctx0" brushRef="#br0" timeOffset="22604.2602">3716 12856 77 0,'-33'43'39'0,"7"21"-1"15,-8 2-1-15,6 15-32 16,5-1-2-16,7-3-3 16,9-2-3-16,2-19-4 15,23-4-32-15,-5-22 2 16,11-9-3-16,-2-19 2 15</inkml:trace>
  <inkml:trace contextRef="#ctx0" brushRef="#br0" timeOffset="22788.2786">3563 13189 90 0,'-22'-6'42'0,"0"-1"0"16,22 7-1-16,0 0-35 16,15 0-2-16,22-5-2 15,16-2-2-15,16 0-2 16,9 0-2-16,17 9-6 15,-4-10-31-15,7 10-1 16,-9-2 0-16,-2 7-1 16</inkml:trace>
  <inkml:trace contextRef="#ctx0" brushRef="#br0" timeOffset="43961.3955">654 15607 47 0,'0'0'36'0,"0"0"3"15,0 0-1-15,15-19-34 16,13 9 0-16,7-5-1 15,13 0 0-15,7 0-1 16,3 3 1-16,-1 4-3 16,-9 7 1-16,-4 9 1 15,-15 11-3-15,-16 11 2 16,-18 13-1-16,-19 11 1 15,-8 7-2-15,-12 7 2 16,-4 2-1-16,-1-1 0 16,3-4 1-16,7-11 0 15,12-9 0-15,13-10-1 0,15-15 1 16,18-14-1-1,14-12 0-15,20-13 0 0,8-9-2 16,12-4 0-16,1-14-6 16,13 10-23-16,-14-14-7 15,1 11-2-15,-16-5 1 16</inkml:trace>
  <inkml:trace contextRef="#ctx0" brushRef="#br0" timeOffset="44186.4182">1550 15591 50 0,'0'0'39'16,"-18"-3"1"-16,14 16-2 16,-8 0-31-16,5 14-1 0,-2 11-3 15,1 13 0-15,-3 10-1 16,3 10-1-16,0 3-2 15,0 5 0-15,4-2-2 16,1-17-9-16,12 0-27 16,-1-24 0-16,14-8-2 15,5-27 0-15</inkml:trace>
  <inkml:trace contextRef="#ctx0" brushRef="#br0" timeOffset="44788.4784">2742 15565 19 0,'-5'-11'36'16,"5"11"1"-16,-35 0 0 16,11 17-20-16,-13-3-12 15,1 13 0-15,-5 1 0 16,5 15-1-16,3 2 1 15,4 9-2-15,8-1 0 16,13 6-1-16,10-6 0 16,12-2 0-16,13-9-2 15,5-11 1-15,12-10-1 16,5-16 0-16,7-18 0 15,-7-11 0-15,-2-15 0 16,-11-12 0-16,-9-8-1 16,-12-5 1-16,-13-1-1 0,-15 4 0 15,-10 8-1-15,-11 3 1 16,-1 17-2-16,-4 3-3 15,13 26-12-15,-4-4-18 16,20 16-4-16,10-8 3 16</inkml:trace>
  <inkml:trace contextRef="#ctx0" brushRef="#br0" timeOffset="45058.5053">3360 15769 50 0,'-15'6'41'0,"-20"-12"-1"16,9 11 1-16,-11-5-37 16,0 9 0-16,0 3-1 15,5 8-1-15,6 2 0 16,7 7-1-16,10 0 0 15,12-5 0-15,16-3-2 16,12-13 0-16,15-9-2 16,10-21-5-16,22-5-31 15,-5-22-1-15,12-2-2 16,-9-18 2-16</inkml:trace>
  <inkml:trace contextRef="#ctx0" brushRef="#br0" timeOffset="45223.5208">3817 15292 48 0,'-21'16'41'16,"-9"7"-2"-16,2 27 0 15,-6 7-29-15,9 11-8 16,0 8 0-16,8 4-2 16,4 0-1-16,5-9-3 15,12 4-19-15,-4-25-17 16,14-8 0-16,-5-24 0 15</inkml:trace>
  <inkml:trace contextRef="#ctx0" brushRef="#br0" timeOffset="45414.541">3500 15556 65 0,'-22'2'44'0,"2"-5"-2"16,24 15 1-16,17-6-38 15,10-6-3-15,16-6-2 16,16-3-3-16,24 9-24 15,-1-17-16-15,11 8 0 16,-8-5 0-16</inkml:trace>
  <inkml:trace contextRef="#ctx0" brushRef="#br0" timeOffset="51436.1429">754 17603 36 0,'-11'4'37'16,"11"-4"0"-16,0 0 0 15,13-12-22-15,3 0-11 16,14-2-2-16,6-2 2 16,10-1-3-16,-2 2 1 15,0 3-1-15,-6 7 0 16,-6 6-1-16,-13 9 0 15,-15 10 1-15,-21 12-1 16,17-32 1-16,0 0 0 16,-57 70 1-16,57-70 0 15,-55 60 0-15,55-60 0 16,-59 66 0-16,59-66 1 15,-50 62-1-15,50-62-1 16,-33 45-1-16,33-45 0 0,0 0 0 16,6 45-2-16,-6-45-9 15,0 0-28-15,75 15 1 16,-46-22-3-16,56-10 0 15</inkml:trace>
  <inkml:trace contextRef="#ctx0" brushRef="#br0" timeOffset="51819.1812">1331 17625 64 0,'0'0'41'0,"8"-13"-1"15,10-2 0-15,2-5-38 16,12-1-1-16,6-3 0 16,1 5 0-16,1 4 0 15,0 8-1-15,-10 6 0 16,-3 9 1-16,-11 9-1 15,-9 10 1-15,-10 7 0 16,3-34 0-16,0 0 0 16,-31 72 1-16,31-72 0 15,-36 62 0-15,36-62 0 16,-39 63-1-16,39-63 1 15,-37 56-1-15,37-56-1 16,0 0 3-16,-18 52-5 16,18-52 0-16,0 0-6 15,0 0-32-15,68 33 0 0,-68-33-3 16,71-3 1-16</inkml:trace>
  <inkml:trace contextRef="#ctx0" brushRef="#br0" timeOffset="52546.2541">2751 17606 43 0,'-16'-15'38'0,"8"0"0"16,-9-4-1-16,13 0-31 15,-13 0-1-15,4 5 0 16,-8 8-2-16,0 8 0 15,-6 6 0-15,-1 9 0 16,-5 6 0-16,2 12 0 16,0 7-1-16,31-42 0 15,-25 52 0-15,25-52-1 16,-7 59 0-16,7-59 0 15,8 57-1-15,-8-57 0 16,35 51 1-16,-35-51-2 16,50 23 1-16,-50-23 3 15,58 6-1-15,8-14-1 0,-1-11-1 16,-9-11 0-16,-12-23-1 15,-14-9 0-15,-28-3 0 16,-17 12-3-16,-13 16-1 16,-2 10 2-16,1 13 0 15,1 5-1-15,8 13-2 16,0 4-10-16,18 18-23 15,-1-2-1-15,18 5 1 16,-1-2 0-16</inkml:trace>
  <inkml:trace contextRef="#ctx0" brushRef="#br0" timeOffset="52962.2943">3351 17755 30 0,'10'-12'39'16,"-8"1"0"-16,-2 11 0 15,-7-12-26-15,7 12-2 16,-11-7-4-16,0 10-2 16,-6-2-1-16,0 4-1 15,-6 6 0-15,23-11-1 0,0 0-1 16,0 0 1-16,-64 40 0 15,64-40 0-15,0 0-1 16,-47 54 0-16,47-54-1 16,0 0 0-16,-33 43 1 15,33-43-2-15,0 0 0 16,0 0-1-16,0 0 0 15,58 41-3-15,-58-41-18 16,58 2-16-16,-17-15 1 16,34-7-5-16,14-13 2 15</inkml:trace>
  <inkml:trace contextRef="#ctx0" brushRef="#br0" timeOffset="53229.3224">3851 17333 34 0,'-10'-16'39'0,"10"16"2"16,-10-14-1-16,10 14-20 16,0 0-13-16,-4 23-2 15,2 1-1-15,2 7-2 16,-5 7 1-16,3 12-2 15,-3 9 1-15,5-59-1 16,-7 62-2-16,7-62-1 16,-2 72 2-16,2-72-5 15,-4 66-32-15,4-66-1 16,3 63-1-16,-3-63 0 0</inkml:trace>
  <inkml:trace contextRef="#ctx0" brushRef="#br0" timeOffset="53447.3442">3710 17553 67 0,'-15'-4'44'0,"1"-1"-1"16,14 5 1-16,4 10-38 15,12-10-2-15,8-1-1 16,7-2-2-16,4 2 1 15,7-2-2-15,0-1 0 16,-2 1-1-16,-1 1-4 16,-5-4-8-16,2 9-30 0,-12-6 0 15,5 0-2-15,-10-11 1 16</inkml:trace>
  <inkml:trace contextRef="#ctx0" brushRef="#br1" timeOffset="169348.9332">4176 4773 35 0,'1'-14'29'0,"4"0"3"16,-4 4 0-16,-2-5-17 16,1 15-8-16,0-16 1 15,0 16-1-15,0 0 2 16,5-11-3-16,-5 11-1 15,0 0-1-15,0 0 0 16,0 0-1-16,0 0-1 16,-1 19 0-16,-3-2 0 15,-1 10-1-15,-2 5 0 16,-2 9 0-16,-2 2-1 15,-2 2 1-15,1-2-1 0,1-5 0 16,3-8 0-16,4-7 1 16,4-23-1-16,0 0 1 15,0 0-1-15,19-34 1 16,-3-3 0-16,2-5 0 15,-3-6 0-15,1-3-1 16,-2-2 1-16,-2 5-1 16,-4 8 0-16,-4 9 1 15,-5 10 0-15,1 21 0 16,0 0-1-16,-13 3 1 15,9 19 0-15,3 5 0 16,1 1 0-16,4 2 0 16,7-6 0-16,6-8 0 15,4-7 0-15,9-10 0 16,1-12 0-16,4-5 0 0,0-7 0 15,-3-4 0-15,-5 2-1 16,-4 3 1-16,-6 2-1 16,-5 8 0-16,-12 14 0 15,13 4 0-15,-12 16 0 16,-1 13 0-16,-1 9 0 15,0 8 0-15,-3 8 0 16,3 3-2-16,2 2-1 16,-3-13-13-16,11 7-20 15,-5-14-5-15,8-4 1 16,-1-17-2-16</inkml:trace>
  <inkml:trace contextRef="#ctx0" brushRef="#br1" timeOffset="169921.9903">4234 7034 89 0,'0'0'37'0,"0"0"-1"16,14 3 1-16,-14-3-31 0,0 0-1 15,11 12-1 1,-5 4-1-16,-5 7-1 0,0 11 0 15,-3 6 0-15,-3 4-2 16,-2 2 1-16,0 1-1 16,0-5-1-16,3-5-1 15,3-7-3-15,-3-17-6 16,17-4-26-16,-13-9 0 15,14-14 0-15,-10-9-1 16</inkml:trace>
  <inkml:trace contextRef="#ctx0" brushRef="#br1" timeOffset="170093.0076">4115 7118 97 0,'-24'-17'37'0,"-4"-1"2"16,28 18-3-16,-14-20-25 16,28 15-3-16,10-5-2 15,14 1-3-15,10-5-1 16,9-1-3-16,6 6-6 15,-8-5-30-15,11 10-2 16,-12 1-1-16,-3 15-2 16</inkml:trace>
  <inkml:trace contextRef="#ctx0" brushRef="#br1" timeOffset="171165.1148">4248 9018 80 0,'0'0'35'0,"0"0"-2"0,-10 10 2 15,6 12-30-15,-6 1-1 16,6 10 0-16,-7 5-2 15,2 10 1-15,0-3 0 16,3 1-1-16,1-5 0 16,7-5 0-16,-1-8 0 15,11-10 0-15,2-13-1 16,5-11 1-16,3-10-1 15,6-12-1-15,-1-3 1 16,1-5 0-16,-2 1-1 16,-3-1 0-16,-5 7 0 15,-1 5 0-15,-7 7 0 16,-10 17 0-16,0 0 0 15,9 13 0-15,-11 12 0 0,1 7 0 16,0 7 0-16,2 3 1 16,1-2-1-16,4-1 1 15,4-7 0-15,7-10 1 16,0-12 0-16,10-13-1 15,-1-14 1-15,2-14-1 16,-1-10 0-16,1-7-1 16,-6-5 0-16,-6-5-3 15,-2 4-2-15,-10-7-7 16,9 15-25-16,-16 1-3 15,5 13 1-15,-9-1 0 16</inkml:trace>
  <inkml:trace contextRef="#ctx0" brushRef="#br1" timeOffset="172414.2397">4207 11368 65 0,'7'-16'34'0,"-7"16"0"16,1-12-10-16,-1 12-17 15,5 16 0-15,-2 5-3 16,-3 2 0-16,1 13 0 15,-3 4-2-15,0 6 0 16,-3 2-1-16,0 0 1 16,0-2-2-16,-3-7 0 15,6-3-5-15,-3-13-2 16,10 4-19-16,-5-27-10 15,0 0 0-15,11-3-1 16</inkml:trace>
  <inkml:trace contextRef="#ctx0" brushRef="#br1" timeOffset="172627.261">4281 11274 57 0,'-10'-9'37'15,"10"9"-1"-15,0 0 0 16,0 0-14-16,0 0-20 15,16 2 0-15,2-4-2 16,6-4-3-16,7 6-3 16,-3-11-19-16,11 10-10 15,-4-5-1-15,4 6-1 16,-9-4 0-16</inkml:trace>
  <inkml:trace contextRef="#ctx0" brushRef="#br1" timeOffset="172812.2795">4303 11482 74 0,'-14'17'38'16,"3"-10"-2"-16,11-7 1 15,19 6-33-15,5-12-3 16,9 3-6-16,1-10-30 15,13 7 0-15,-3-4-2 16,5 6 0-16</inkml:trace>
  <inkml:trace contextRef="#ctx0" brushRef="#br1" timeOffset="174389.4372">4131 13483 38 0,'-4'-15'33'0,"4"15"1"15,0 0-1-15,0 0-23 16,-13 12-5-16,12 3 0 15,-3 4-1-15,4 7-1 16,-7 7 2-16,3 6-2 16,-2 1-1-16,1 3 1 15,-1-5-1-15,1-2 0 16,2-9-1-16,-1-6 0 15,3-11 0-15,1-10 0 16,7-12 0-16,0-9-1 16,2-9 0-16,2-7 1 0,0-3-1 15,1-6 0-15,-2-1 0 16,2 2 0-16,-4 6 0 15,-1 8 1-15,-3 5-1 16,0 8 1-16,-4 18 0 16,0 0 0-16,0 0 0 15,8 15 0-15,-4 4 1 16,1 4-1-16,5-4 1 15,6 2-1-15,3-7 1 16,5-6-1-16,5-7 0 16,3-8 1-16,0-8-1 15,3-5 0-15,-1-1 0 16,-4-3-1-16,-5 3 1 0,-4 1 0 15,-6 6 0-15,-4 9 0 16,-11 5-1-16,-1 19 1 16,-6 9 0-16,-4 9-1 15,-2 10 1-15,0 4-2 16,0 8-1-16,1-3-1 15,10 4-8-15,-4-18-28 16,15 1 0-16,0-15-3 16,13-2 2-16</inkml:trace>
  <inkml:trace contextRef="#ctx0" brushRef="#br1" timeOffset="174948.4931">4204 15622 20 0,'0'0'35'0,"11"3"1"16,-11-3 1-16,13 5-30 15,-13-5 0-15,7 22-1 16,-6-3-3-16,0 12 1 16,-4 6-2-16,-2 11 0 15,-2 2-1-15,-2 5 0 16,1-4-1-16,-2-3 0 0,5-6-2 15,-3-12-2-15,10-4-3 16,-2-26-12-16,0 0-17 16,0 0-1-16,15-25 0 15</inkml:trace>
  <inkml:trace contextRef="#ctx0" brushRef="#br1" timeOffset="175156.5139">4085 15579 47 0,'-20'-10'41'15,"20"10"-2"-15,-16 7 1 16,16-7-33-16,18 6-3 0,0-4-1 16,8-6-2-16,7 1 3 15,7-5-4-15,5-3 0 16,7 4-7-16,-9-10-30 15,16 11-2-15,-10-4-1 16,7 13-2-16</inkml:trace>
  <inkml:trace contextRef="#ctx0" brushRef="#br1" timeOffset="176066.6049">4120 17935 52 0,'0'0'34'16,"0"0"0"-16,0 0-1 15,0 0-27-15,-2-46-5 16,2 46 3-16,0 0-1 0,0 0 0 16,0 0-1-16,0 0 3 15,0 0-3-15,-20 39 0 16,20-39 2-16,0 0 0 15,-7 56 0-15,7-56-3 16,0 0 0-16,1 50 0 16,-1-50 3-16,0 0-4 15,0 0-1-15,0 0-1 16,0 0 1-16,50 22-2 15,-50-22 4-15,0 0-3 16,0 0 0-16,58-47 0 16,-58 47 2-16,0 0 2 15,0 0 0-15,56-38 1 16,-56 38-4-16,0 0 4 0,0 0-1 15,0 0 2-15,51 28-4 16,-51-28 1-16,0 0-2 16,0 0 2-16,47 47 4 15,-47-47-4-15,0 0-2 16,51 7 0-16,-51-7 3 15,0 0-4-15,83-42 3 16,-50-2-5-16,-4-8-1 16,-6-1-4-16,-16 8-25 15,1 10-6-15,-11 8-3 16,-1 12 1-16</inkml:trace>
  <inkml:trace contextRef="#ctx0" brushRef="#br2" timeOffset="309143.9113">5102 4377 50 0,'10'-12'35'0,"-7"1"1"15,-3 11-1-15,5-17-19 16,-5 17-6-16,0 0-4 0,0 0-1 15,3 16-2-15,-6 7-1 16,-4 9 1-16,-1 7-2 16,-4 11 0-16,-3 9 0 15,-1 5 1-15,0 1 0 16,-2-4-1-16,6-6 1 15,0-10-1-15,6-11 0 16,6-14 0-16,0-20 0 16,19-13 0-16,0-16 0 15,0-12 0-15,5-10 0 16,1-9 0-16,-3-5-1 15,-3 0 1-15,-5 2-1 16,0 8 1-16,-8 11 0 16,-3 9 0-16,-3 10 1 0,-5 13-2 15,5 12 1-15,0 0-1 16,-14 27 1-16,9 1-1 15,6 3 0-15,2 7 0 16,3 1 0-16,11-2 0 16,1-4 1-16,14-13 0 15,1-9 0-15,11-12 0 16,6-12 1-16,1-11-1 15,-1-8 0-15,-4-3 0 16,-5-2 0-16,-11 1 0 16,-9 10 1-16,-13 6-2 15,-8 20 0-15,-14-6 0 16,-4 22 0-16,-4 14-1 15,-2 13 1-15,-1 12-2 0,3 2 0 16,4 9-1-16,4-5 0 16,13 1-3-16,2-16-5 15,26 0-24-15,-7-19-7 16,14-7 2-16,-4-15-2 15</inkml:trace>
  <inkml:trace contextRef="#ctx0" brushRef="#br2" timeOffset="309608.9576">5664 4779 43 0,'0'0'34'0,"11"12"2"16,-3-1 0-16,-8-11-11 15,20 7-14-15,-20-7-3 16,28-6-2-16,-7-8-1 16,8 1-1-16,-1-7-1 15,2-2-1-15,-2-6 0 16,-4 1-1-16,-4-1 1 15,-7 5-2-15,-10 3 1 16,-10 6-1-16,-8 6 1 16,-4 9-1-16,-9 10 1 0,-4 8-1 15,-1 7 1-15,-1 7 0 16,5 6 0-16,2 3 0 15,10-4-1-15,7-2 1 16,11-6-2-16,8-7 0 16,17-10-4-16,5-14-3 15,21-1-29-15,-4-19-3 16,12 0 1-16,-6-11-1 15</inkml:trace>
  <inkml:trace contextRef="#ctx0" brushRef="#br2" timeOffset="309808.9778">6267 4685 90 0,'-37'37'38'0,"3"13"0"0,-11-9 1 16,11 8-36-16,-3-6 0 15,6 0-1-15,8-8-2 16,3-9 0-16,11-8-3 15,9-18-4-15,0 0-29 16,15-30-2-16,3 7 2 16,-3-18-3-16</inkml:trace>
  <inkml:trace contextRef="#ctx0" brushRef="#br2" timeOffset="309946.9916">6092 4742 101 0,'-3'16'40'0,"-6"0"1"16,10 15-2-16,3-4-33 0,9 0-3 15,7 0-3-15,15-9-3 16,15 9-17-16,-5-18-20 15,13 6-1-15,-6-6-2 16,5 7 1-16</inkml:trace>
  <inkml:trace contextRef="#ctx0" brushRef="#br2" timeOffset="310789.0758">5085 6843 86 0,'10'2'36'0,"-18"8"2"0,4 12 0 15,-10 4-27-15,5 6-6 16,-4 3-1-16,2 7 0 16,1 6 0-16,-2 6-1 15,0-2-1-15,1 0 1 16,1-9-2-16,4-6 0 15,0-8 0-15,3-12-1 16,3-17 1-16,6-11-1 16,4-17 1-16,3-9-1 15,2-10 1-15,0-8-1 16,1-5 1-16,-2 0 0 15,-1 1-1-15,-4 9 0 16,-2 9 1-16,-2 9-2 16,-4 10 2-16,-1 22-1 0,0 0 0 15,0 10 1-15,-1 14-1 16,6 4 1-16,3 3-1 15,6 0 1-15,5-4 0 16,5-8 1-16,7-7-2 16,5-8 1-16,5-9 1 15,-2-8-1-15,-2-7 1 16,0 2-2-16,-8-5 0 15,-2 1 0-15,-10 2 0 16,-5 4 0-16,-6 4 0 16,-6 12 0-16,0 0 0 15,0 0 0-15,-4 18 0 16,-4 10 0-16,-1 12 0 15,-4 6 0-15,0 9 0 16,0 7 0-16,0-1-4 0,2-5 0 16,9-6-1-16,2-16-4 15,24-1-16-15,-4-26-17 16,18-7 2-16,-1-22 0 15,14-3-1-15</inkml:trace>
  <inkml:trace contextRef="#ctx0" brushRef="#br2" timeOffset="311128.1096">5684 7118 105 0,'-27'17'39'0,"12"7"2"16,0-9-3-16,18 1-32 0,-3-16-1 15,30 10-2-15,2-16 0 16,11-3-1-16,0-6 0 15,3-4-1-15,-4-3 0 16,-6 0 0-16,-10-1 0 16,-11 2 0-16,-12 5 0 15,-14 4-1-15,-8 7 1 16,-9 5-1-16,-6 9 0 15,-4 7 0-15,-4 12 0 16,3 3 0-16,5 6-1 16,7 3 1-16,8-2-1 15,12-3 0-15,14-8-3 16,14-9-1-16,19-10-8 15,4-21-25-15,25-2-3 16,-2-20 0-16,20-1 0 0</inkml:trace>
  <inkml:trace contextRef="#ctx0" brushRef="#br2" timeOffset="311442.1406">6415 6932 104 0,'-31'25'40'16,"-18"5"0"-16,2 15-1 15,-10 4-34-15,5 6-3 16,2-3 0-16,9-3-1 15,9-6-1-15,9-9-1 16,12-7-1-16,8-16-3 16,13-8-2-16,2-24-6 15,18 4-10-15,-15-19 4 16,13 4 9-16,-11-4 6 0,-1 1 3 15,-5 7 3-15,-12 4 5 16,1 24 8-16,-12-13 9 16,12 26-4-16,-10-3-9 15,12 8-3-15,6 1-4 16,12-1-4-16,14 9-9 15,4-19-19-15,16 14-13 16,-2-10-1-16,14 4-2 16,-4-3 3-16</inkml:trace>
  <inkml:trace contextRef="#ctx0" brushRef="#br2" timeOffset="312314.2283">5064 8907 80 0,'0'0'38'15,"0"0"-1"-15,0 0-2 16,0 0-24-16,0 25-3 15,-3 10-2-15,-10 2-2 16,0 14 0-16,-1 6-1 16,-3 4-1-16,0-1 0 0,5-4 0 15,-2-9-1 1,8-10 0-16,3-13-1 0,3-24 1 15,14-3-1-15,1-24 0 16,2-10 0-16,3-11 1 16,0-7-1-16,-2-6 0 15,-4-3 1-15,0 3-1 16,-8 8 0-16,-2 7 1 15,-4 13-1-15,-1 12 1 16,1 21-1-16,-9-5 1 16,5 21-1-16,1 9 1 15,4 9-1-15,5 1 0 16,7 1 1-16,2-2-1 15,13-10 1-15,7-7 0 16,11-12 0-16,6-11-1 0,4-10 1 16,0-7 0-16,-3-10 0 15,-5 1 0-15,-9-4 0 16,-10 3 0-16,-13 5-1 15,-9 8 1-15,-14 9-1 16,-4 15 1-16,-9 14-1 16,-2 10-1-16,-1 16 0 15,-1 11 0-15,5 11-1 16,3 2-2-16,10 5-2 15,5-10-4-15,24 6-15 16,-7-24-16-16,18-6 0 16,0-18-1-16,10-10 1 15</inkml:trace>
  <inkml:trace contextRef="#ctx0" brushRef="#br2" timeOffset="312681.265">5712 9210 107 0,'-8'14'40'0,"15"10"2"16,-7-24-3-16,25 21-35 16,3-19 1-16,9-3-3 15,6-7 0-15,1-8 0 16,1-3-1-16,-3-4 0 15,-6 2-1-15,-9-4 1 16,-10 3-1-16,-12 3 0 16,-9 1 0-16,-12 9 1 0,-10 6-1 15,-7 7 0-15,-5 10-1 16,-2 9 1-16,-1 5 0 15,4 9 0-15,8 1 0 16,10 5 0-16,9-6 0 16,16-4-1-16,16-10 0 15,13-11-2-15,19-10-3 16,10-23-5-16,23 6-21 15,-7-24-9-15,10 1 0 16,-10-14-1-16</inkml:trace>
  <inkml:trace contextRef="#ctx0" brushRef="#br2" timeOffset="312998.2967">6493 9026 94 0,'-44'55'38'16,"-13"2"1"-16,7 7-1 15,2-3-33-15,8-3-1 16,7-9-3-16,13-9-1 15,12-14-2-15,8-26-2 16,24-2-2-16,-3-25-1 16,8-6 1-16,-4-12 2 15,1-6 2-15,-9 0 3 16,-8 1 3-16,-4 9 2 15,-14 3 3-15,-1 20 0 16,-9 2 0-16,7 17-2 16,1 6-1-16,7 8-2 15,13 7-2-15,9-3-3 16,14 9-5-16,2-10-7 0,25 22-17 15,-7-15-13-15,13 11 1 16,-5-6-1-16,6 7 1 16</inkml:trace>
  <inkml:trace contextRef="#ctx0" brushRef="#br2" timeOffset="313967.3936">5073 11355 58 0,'0'-15'36'15,"0"15"0"-15,-13 4 0 16,8 13-25-16,-15 0-3 15,8 14-2-15,-8 4-1 16,1 10-1-16,-3 2 0 16,1 4 0-16,1-4-2 15,5-3 1-15,2-6-2 0,5-9 2 16,3-8-3-16,5-21 2 15,12 1-2-15,0-20 0 16,7-10 0-16,-1-7-1 16,2-12 2-16,0-2-3 15,-2-7 3-15,-1-1-2 16,-6 4 1-16,-2 3 0 15,-4 10 0-15,-1 9 0 16,-3 5 0-16,-1 11 1 16,0 16-1-16,0 0 1 15,0 0 0-15,10 25 0 16,1-6 1-16,2 2-1 15,7-1 0-15,4-4 0 16,7-6 1-16,1-6-1 0,5-6 0 16,1-6-1-16,-3-7 1 15,0-2-1-15,-5-2 1 16,-3 0-1-16,-11 2 1 15,-2 2-1-15,-14 15 1 16,9-10-1-16,-9 10 0 16,-6 28 0-16,2-1 1 15,-6 11-1-15,3 10 0 16,-3 2-1-16,6 8 1 15,2-3-2-15,7-5-1 16,3-8-2-16,14-6-6 16,-5-22-18-16,19-1-11 15,-6-19-1-15,13-3-1 0,-8-14 2 16</inkml:trace>
  <inkml:trace contextRef="#ctx0" brushRef="#br2" timeOffset="314318.4287">5640 11555 96 0,'-8'15'39'0,"14"5"1"16,-6-20-5-16,27 10-30 16,0-13 0-16,8-1-2 15,3-8 0-15,0-4-1 16,-2-4 0-16,-3-3-1 15,-9 2 0-15,-7-3 0 16,-11 2-1-16,-9 5 1 0,-7 2-1 16,-5 4 1-16,-8 5-1 15,-1 6 0-15,-5 7 0 16,-2 10 0-16,0 7 0 15,4 7 0-15,4 4-1 16,7 2 1-16,9-1 0 16,13-6 0-16,15-7-2 15,9-13-1-15,20-8-4 16,7-22-11-16,26 0-22 15,-7-17-1-15,12 1-1 16,-10-13 1-16</inkml:trace>
  <inkml:trace contextRef="#ctx0" brushRef="#br2" timeOffset="314486.4455">6435 11311 74 0,'-33'39'41'16,"-20"2"-1"-16,7 14 1 16,-9-5-24-16,11 4-12 15,4-4-3-15,11-9 1 16,9-6-4-16,11-15-1 15,18-8-6-15,-4-22-26 16,20-2-6-16,-10-17 0 16,9-1 0-16</inkml:trace>
  <inkml:trace contextRef="#ctx0" brushRef="#br2" timeOffset="314635.4604">6173 11431 97 0,'-18'-3'41'0,"9"17"2"16,9-14-2-16,2 32-34 15,16-21-3-15,10 1-2 0,12 2-3 16,3-12-8-16,18 10-12 15,-10-14-20-15,10 6-1 16,-12-8-3-16,4 8 2 16</inkml:trace>
  <inkml:trace contextRef="#ctx0" brushRef="#br2" timeOffset="315603.5572">4996 13321 70 0,'0'0'39'16,"0"0"-1"-16,0 0 1 15,0 15-34-15,-2 0-1 16,-3 11-1-16,0 8-1 16,-4 16 1-16,-3 7-1 15,-1 10 0-15,-3 0-1 0,1-1 2 16,3-8-2-16,-1-9 0 15,7-14 0-15,4-18 1 16,2-17-2-16,17-27 1 16,-2-12-1-16,7-11 1 15,0-12-1-15,3-6 0 16,-2-8 1-16,-4 2-1 15,-2 9 1-15,-3 7 0 16,-9 14 0-16,-1 12 0 16,-5 14-1-16,1 18 1 15,-5 13 0-15,2 13-1 16,3 5 0-16,1 7 1 0,6 2-1 15,4-1 0-15,9-6 1 16,7-10-1-16,6-10 1 16,7-11-1-16,5-11 1 15,-1-9-1-15,1-7 1 16,-7-6-1-16,-4-3 0 15,-9 0 1-15,-10 3 0 16,-9 5-1-16,-6 7 1 16,0 19-1-16,-18-8 0 15,4 19 0-15,0 13-1 16,2 10 0-16,-1 12 0 15,5 3-1-15,5 10-1 16,4-5-2-16,9 4-3 16,0-18-10-16,19 9-17 15,-11-23-6-15,15-2-1 0,-7-21 1 16</inkml:trace>
  <inkml:trace contextRef="#ctx0" brushRef="#br2" timeOffset="315971.594">5588 13570 79 0,'-8'12'42'0,"11"9"-1"16,-3-21 1-16,18 10-35 15,0-9-2-15,13-4-2 16,4-7-1-16,3-6 0 15,2-2-1-15,-2-8-1 16,-3 3 1-16,-9 0-1 0,-6 3 1 16,-14 0-1-16,-11 7 1 15,-6 4-1-15,-13 6 0 16,-7 6 0-16,-4 7 0 15,-3 11 0-15,0 6 0 16,1 7 1-16,7 5-1 16,8 5 0-16,13-1 0 15,10-5 0-15,18-7-1 16,15-12-2-16,20-10-4 15,10-26-10-15,26 5-18 16,-6-25-7-16,14-1-2 16,-4-16 2-16</inkml:trace>
  <inkml:trace contextRef="#ctx0" brushRef="#br2" timeOffset="316308.6276">6396 13440 87 0,'-47'56'41'15,"-10"-1"1"-15,10 10-2 16,-3-5-37-16,9-2 0 15,4-5-4-15,11-10-1 16,11-10-2-16,2-25-10 16,13-8-26-16,14-9-1 15,5-13 0-15,-5-18 2 16,8-3 31-16,-3-5 6 15,-10-4 6-15,3 17 9 16,-16-6 27-16,7 19 2 0,-15 2 0 16,12 20 2-16,-15 16-33 15,18 10-3-15,5 4-4 16,9 5-1-16,9 5-2 15,9-5-1-15,10-1-2 16,4-12-5-16,17 1-8 16,-17-31-12-16,13 5-18 15,-13-16 0-15,1-9-1 16,-11-13 2-16</inkml:trace>
  <inkml:trace contextRef="#ctx0" brushRef="#br2" timeOffset="326087.6055">4970 15764 18 0,'-9'-18'35'0,"9"18"1"16,-6-18-4-16,6 18-25 0,-2-13 0 15,2 13-2-15,0 0-2 16,-1 16-1-16,0 3 0 16,-3 12 0-16,-2 6 0 15,2 11 0-15,-2 5 0 16,0 6 1-16,-1-1-2 15,7 2 1-15,0-7-1 16,5-6 1-16,8-9-1 16,4-11 0-16,5-17 0 15,8-10-1-15,3-12 1 16,2-15-1-16,-1-11 2 15,2-11-4-15,-1-5 4 16,-6-4-4-16,-5 3 4 16,-7 4-2-16,-4 7 0 0,-6 9 0 15,-7 13 0-15,0 22 0 16,-10 0 1-16,2 22-1 15,-2 15 0-15,2 8 1 16,4 8-1-16,0 8 1 16,5 0-1-16,9-5 1 15,3-8 0-15,12-14 0 16,4-16 0-16,8-15 0 15,2-17 0-15,2-15 0 16,0-14 0-16,-6-8-1 16,-2-8 0-16,-8-3-1 15,-9 4-1-15,-8 0-2 16,-3 16-5-16,-15-6-9 15,7 29-21-15,-11 0 0 0,14 19-1 16</inkml:trace>
  <inkml:trace contextRef="#ctx0" brushRef="#br2" timeOffset="326524.6492">5896 15978 29 0,'-1'-15'37'15,"1"15"1"-15,-33-2-1 16,11 12-25-16,-10 2-8 16,1 11 1-16,-6 2-2 0,4 10 0 15,2 0 1 1,5 8-2-16,8-6 0 0,10-1 0 15,10-13-1-15,8-5 0 16,14-14 0-16,8-11-1 16,5-9 1-16,3-11-1 15,-1-5 1-15,-2-2-1 16,-7 2 1-16,-7 2-1 15,-8 8 0-15,-8 6 0 16,-7 16 0-16,0 0 0 16,-15 5 0-16,4 14 0 15,-2 5 0-15,4 6 0 16,3 2-1-16,2-1 0 15,9 1-2-15,5-11 0 0,12 2-5 16,-2-24-7-16,17 4-21 16,-4-19-4-16,9 4 2 15,-7-13 0-15</inkml:trace>
  <inkml:trace contextRef="#ctx0" brushRef="#br2" timeOffset="326809.6776">6217 15951 41 0,'-8'-13'36'16,"8"13"2"-16,-10 17-2 15,15 7-30-15,-11 4-2 16,6 8 0-16,-3 2-2 16,4 5 2-16,1-2-1 15,2-3 0-15,2-13-1 16,3-4 0-16,2-15-1 0,6-12 0 15,2-12 0-15,1-12 0 16,3-11-1-16,-1-6 0 16,-2 1-1-16,-2-7 0 15,-4 5-1-15,-3 2-1 16,-5 12-1-16,-5-2-4 15,4 23-3-15,-16-6-25 16,11 19-3-16,0 0 0 16,1 19 1-16</inkml:trace>
  <inkml:trace contextRef="#ctx0" brushRef="#br2" timeOffset="327199.7167">6524 16052 42 0,'0'0'38'15,"0"0"1"-15,-14 3-2 16,14-3-29-16,13-2-5 16,2-1 1-16,9-8-1 15,11 2 0-15,5-6-1 16,8 1 0-16,2-6 0 15,1 2-1-15,-3 0 1 16,-4-2-1-16,-10-1-1 16,-10 3 0-16,-11 4 0 15,-12 1 0-15,-1 13-1 16,-30-15 1-16,5 18-1 15,-8 5 1-15,-3 7 0 0,-6 8 0 16,4 8 1-16,2 2-1 16,6 6 1-16,8 0 0 15,11-5-1-15,11-4 0 16,14-8-2-16,10-10-2 15,20-6-4-15,1-25-21 16,20 5-9-16,-4-15-3 16,9-1 1-16</inkml:trace>
  <inkml:trace contextRef="#ctx0" brushRef="#br2" timeOffset="327475.7443">7147 15851 58 0,'-38'7'40'0,"8"14"0"0,-9-8 1 15,19 7-36 1,-4 2-2-16,14 1-1 0,7-1 0 15,11 0-1-15,7-5 0 16,8-3-1-16,6-2 1 16,-1-4-1-16,-1-1 1 15,-2 0-1-15,-8 1 1 16,-6 2 0-16,-11 4-1 15,-5 4 1-15,-11 5-1 16,-3 3 0-16,-3 1-2 16,-2-1-2-16,5 7-12 15,-10-17-24-15,18 9-1 16,-8-16-3-16,10 4 2 15</inkml:trace>
  <inkml:trace contextRef="#ctx0" brushRef="#br2" timeOffset="328310.8276">4945 17855 59 0,'0'0'37'16,"0"0"-2"-16,0 0 1 0,0 0-33 15,0 0-1-15,0 0-2 16,0 0 5-16,35 44-1 15,-35-44 1-15,-10 62-4 16,10-62 4-16,-9 70-4 16,9-70 0-16,0 63 3 15,0-63-3-15,11 45-3 16,-11-45 2-16,0 0 3 15,47 25-5-15,-47-25 3 16,0 0-2-16,70-26 2 16,-70 26-2-16,52-42 1 15,-52 42-1-15,47-50 0 16,-47 50 1-16,41-47-1 15,-41 47 3-15,0 0-6 0,0 0 6 16,0 0-1-16,50-15 1 16,-50 15 1-16,0 0-1 15,12 50-1-15,-12-50 0 16,0 0 3-16,30 49-3 15,-30-49 0-15,0 0 0 16,50 17-2-16,-50-17 0 16,0 0 2-16,59-24-2 15,-59 24-1-15,0 0-1 16,33-49 0-16,1-4-1 15,-34 53 0-15,31-51-2 16,-31 51-12-16,0 0-21 16,33-48 0-16,-33 48 0 15,0 0 0-15</inkml:trace>
  <inkml:trace contextRef="#ctx0" brushRef="#br2" timeOffset="328739.8706">5889 18012 53 0,'0'0'37'0,"0"0"1"16,0 0-16-16,0 0-15 15,0 0-2-15,0 0 1 16,0 0-1-16,0 0 1 15,0 0 0-15,-50-29 0 0,50 29-1 16,0 0 0-16,-53 41 0 16,53-41-6-16,0 0 3 15,-29 49-1-15,29-49 0 16,0 0-1-16,0 0 1 15,14 43-4-15,-14-43 3 16,0 0 1-16,0 0 0 16,58-7-2-16,-58 7 1 15,0 0 0-15,51-35 0 16,-51 35 2-16,0 0-2 15,0 0 1-15,51-36-1 16,-51 36-1-16,0 0 1 16,0 0-2-16,0 0 1 15,0 0-4-15,31 49 0 16,-31-49-7-16,0 0-20 0,23 43-7 15,-23-43-4-15,0 0 1 16</inkml:trace>
  <inkml:trace contextRef="#ctx0" brushRef="#br2" timeOffset="329039.9007">6173 18039 47 0,'0'0'40'16,"0"0"-2"-16,33-56-2 16,-33 56-26-16,0 0-6 15,0 0 1-15,0 0-1 16,0 0 0-16,0 0 1 15,0 0-3-15,0 0 0 16,0 0 1-16,24 59 0 16,-24-59-2-16,0 0 1 0,15 57-1 15,-15-57-1-15,0 0 0 16,0 0 3-16,0 0-3 15,51 24 1-15,-51-24-2 16,0 0 0-16,0 0-1 16,47-61 2-16,-47 61-3 15,24-51-12-15,-24 51-19 16,33-53-5-16,-33 53-3 15,29-51 1-15</inkml:trace>
  <inkml:trace contextRef="#ctx0" brushRef="#br2" timeOffset="329684.9652">6585 18029 52 0,'0'0'42'16,"0"0"-3"-16,0 0 2 15,0 0-32-15,0 0-4 16,0 0-1-16,57 33-1 15,-57-33 0-15,0 0-2 16,69-12 2-16,-69 12-4 16,54-19 1-16,-54 19-1 15,53-20 1-15,-53 20 2 16,49-24-3-16,-49 24 1 15,0 0-1-15,55-41 2 16,-55 41-1-16,0 0 0 0,18-41 0 16,-18 41-2-16,0 0 2 15,0 0 2-15,-50-7 0 16,50 7 2-16,-51 23-4 15,51-23 3-15,-51 37-2 16,51-37 2-16,0 0-1 16,-55 59-1-16,55-59-1 15,0 0-1-15,-1 51 0 16,1-51-5-16,0 0-13 15,59 36-21-15,-59-36-5 16,58 6 0-16,-58-6-1 16</inkml:trace>
  <inkml:trace contextRef="#ctx0" brushRef="#br2" timeOffset="330215.0182">7305 17765 30 0,'0'0'38'0,"0"0"2"0,0 0-2 15,0 0-14-15,-56 26-18 16,56-26 0-16,0 0-4 15,-52 38 3-15,52-38-3 16,0 0 2-16,0 0-2 16,-55 49 2-16,55-49-4 15,0 0 3-15,0 0-3 16,-9 43 1-16,9-43 1 15,0 0-3-15,0 0 2 16,0 0-1-16,64 34 2 16,-64-34-1-16,0 0 2 15,54 13-3-15,-54-13 0 16,0 0 2-16,0 0 0 15,48 42 0-15,-48-42-3 16,0 0 2-16,-9 59-3 0,9-59 3 16,-21 43-2-16,21-43-2 15,0 0-14-15,-32 57-16 16,32-57-9-16,0 0-4 15,0 0 3-15</inkml:trace>
  <inkml:trace contextRef="#ctx0" brushRef="#br3" timeOffset="490491.0442">7649 3335 62 0,'0'0'31'0,"-2"-14"0"15,2 14-1-15,0 0-24 16,-9-14-1-16,9 14 1 16,0 0-2-16,0 0 0 15,0 0 0-15,0 0-2 16,0 0 0-16,0 0 0 15,0 0-1-15,0 0 0 16,0 0 0-16,0 0 0 16,0 0-1-16,0 0 1 15,-1 12-1-15,1-12 0 0,-1 16 0 16,0 0 1-16,-3 8-1 15,0 7-1-15,-2 12 2 16,-1 8-1-16,-2 9 0 16,-5 7 0-16,2 0 0 15,-2 2 0-15,0-5 1 16,4-7-1-16,3-11 0 15,0-10 1-15,7-16 0 16,0-20-1-16,12-4 1 16,3-24 0-16,2-12 0 15,3-10 0-15,1-11 0 16,-2-6 0-16,-1-3-1 15,-2 1 1-15,-6 3-1 16,-2 8 1-16,-5 9-1 0,-2 8 2 16,-5 11-2-16,1 13 1 15,3 17 0-15,-11-7 0 16,6 18-1-16,2 4 1 15,2 2 0-15,2 4-1 16,6 3 0-16,4-2 0 16,5-2 1-16,4 1-1 15,4-6 0-15,5-1 0 16,2-7 1-16,2-5-1 15,0-4 1-15,2-7-1 16,-4-9 1-16,-3 0 0 16,-4-5 0-16,-4 1-1 15,-6-1 1-15,-2 6-1 16,-4 3 0-16,-8 14 0 0,0 0 0 15,-3 18 0-15,-5 11 1 16,-4 11-2-16,0 8 1 16,-2 4-2-16,4 5 0 15,0-4-2-15,9 4-2 16,1-19-14-16,15 6-17 15,1-18 1-15,15 1-2 16,-2-16 1-16</inkml:trace>
  <inkml:trace contextRef="#ctx0" brushRef="#br3" timeOffset="490909.086">8363 3582 80 0,'-17'-5'35'0,"1"14"0"15,-7-3 1-15,2 14-31 16,-1 0-1-16,6 9 0 16,-2 2 0-16,7 6-1 15,5-1-1-15,5-1 0 16,5-4-1-16,8-5 0 15,6-6 0-15,7-7-1 16,4-11 1-16,2-9-1 16,1-8 1-16,1-8-1 15,-2-7 1-15,-5-4-1 16,-10-2 0-16,-7 0 1 15,-7 1-1-15,-11 5 0 0,-5 8-1 16,-9 7 1-16,-2 10-1 16,-4 6 0-16,3 7-1 15,4 8 1-15,5 6-2 16,7-1-2-16,14 6-1 15,3-12-10-15,18 12-19 16,4-16 0-16,13 5-1 16,3-12 1-16</inkml:trace>
  <inkml:trace contextRef="#ctx0" brushRef="#br3" timeOffset="491160.1111">8866 3575 75 0,'0'0'35'16,"-28"-16"1"-16,13 20-1 15,-15-1-27-15,7 13-1 16,-4-4-1-16,5 13-1 16,-3-2 0-16,7 7-2 15,5-2 0-15,6 0-1 16,8-4-1-16,8-4 0 15,11-9-2-15,5-6-2 16,10-5-3-16,-1-20-14 16,13 9-18-16,-5-19 1 15,4 1-2-15,-9-12 1 16</inkml:trace>
  <inkml:trace contextRef="#ctx0" brushRef="#br3" timeOffset="491377.1328">9054 3208 91 0,'-11'13'38'0,"-6"1"-1"16,8 17 0-16,-3 4-31 16,7 9-2-16,-1 10-1 15,4 5-2-15,4 5 1 16,1-2-2-16,5-1-2 15,1-7-3-15,9 2-4 16,-8-24-28-16,17 0 0 16,-5-23 0-16,10-4-2 15</inkml:trace>
  <inkml:trace contextRef="#ctx0" brushRef="#br3" timeOffset="491694.1645">9275 3458 96 0,'-36'19'38'0,"7"12"2"16,-9-9-1-16,10 10-35 16,-1-11 1-16,9-2-2 15,5-4-1-15,7-4 0 16,8-11-1-16,0 0 0 15,20 0 0-15,-3-3 0 16,5-2-1-16,0 2 1 0,3-1-1 16,-2 7 0-16,-5 4 0 15,1 1 0-15,-4 8 0 16,-1 3-1-16,0 3-2 15,-4-3-1-15,10 8-4 16,-10-16-30-16,17 8-2 16,-5-18 0-16,10 4-1 15</inkml:trace>
  <inkml:trace contextRef="#ctx0" brushRef="#br3" timeOffset="492429.238">10231 3258 78 0,'-11'-10'35'0,"2"21"0"15,-13 0 0-15,2 16-31 16,-11 6 0-16,-3 13-1 15,-5 9 0-15,-1 9-1 16,-4 3 0-16,1 1-2 16,9-3-1-16,2-12-3 15,14-4-2-15,2-26-10 16,19-3-20-16,-3-20 1 15,23-14-2-15,-6-18 3 0</inkml:trace>
  <inkml:trace contextRef="#ctx0" brushRef="#br3" timeOffset="492629.258">9987 3381 90 0,'-17'-3'36'16,"7"19"1"-16,-7-1 1 16,17 12-33-16,-5 2 0 15,13 5-3-15,6-6 0 16,13 0-2-16,6-7-1 15,7-8-3-15,17 0-8 16,-5-16-26-16,13 2 1 16,-8-15 0-16,6 3-2 15</inkml:trace>
  <inkml:trace contextRef="#ctx0" brushRef="#br3" timeOffset="493167.3118">10546 3348 87 0,'-22'7'37'0,"7"14"0"15,-8-1 1-15,8 15-32 16,-8 2-1-16,7 6-1 16,-1 3-1-16,3 2-1 15,0-6-1-15,8-1 0 16,2-9 0-16,4-8-1 15,3-8 0-15,-3-16 0 0,19-1 0 16,-7-17-1-16,6-9 1 16,-3-8-1-16,0-7 1 15,0-6 0-15,-2-3 0 16,-3 0 0-16,-4 2 0 15,-3 8 0-15,-4 8 0 16,-1 6 1-16,-5 15 0 16,7 12-1-16,-12 5 1 15,4 11-1-15,4 7 1 16,3 3-1-16,4-2 0 15,4 1 1-15,7-7-1 16,4-6 1-16,9-7-1 16,2-7 1-16,1-6 0 15,5-4 0-15,-4-5 1 0,2-2-1 16,-6 2 0-16,-3 1 0 15,-7 2 0-15,0 7 0 16,-6 8 0-16,-7 11 0 16,0 9-1-16,-5 9 0 15,-3 9 0-15,0 3-1 16,4 8 0-16,-2-4-2 15,7 1-2-15,0-14-7 16,13 4-27-16,-2-19-1 16,12-1 0-16,-3-15 0 15</inkml:trace>
  <inkml:trace contextRef="#ctx0" brushRef="#br3" timeOffset="493714.3665">11234 3650 86 0,'-21'-3'38'0,"21"3"-1"16,0 0 1-16,5-11-31 15,9 3-4-15,11 0-1 0,4-4-1 16,10 1-1-16,4 1-1 15,0-6-10-15,9 12-27 16,-5-7 2-16,1 11-2 16,-10-5-1-16</inkml:trace>
  <inkml:trace contextRef="#ctx0" brushRef="#br3" timeOffset="494349.43">12312 3252 74 0,'-18'-14'34'16,"-1"11"1"-16,-12-4 1 15,6 15-29-15,-18-1 0 16,9 13 0-16,-8 5-2 15,8 9 0-15,0 2-2 16,9 5-1-16,5 1 0 0,8-2-1 16,6 1 0-16,10-6-2 15,8-1 1-15,5-8-3 16,11-1 0-16,5-12-2 15,14 4-4-15,-4-22-14 16,14 7-14-16,-2-13 1 16,6 2-2-16,-7-11 4 15</inkml:trace>
  <inkml:trace contextRef="#ctx0" brushRef="#br3" timeOffset="494733.4684">12578 3500 80 0,'-15'10'35'16,"-9"-4"0"-16,6 11 1 15,-9-9-27-15,6 13-4 0,-3 0 0 16,6 7-1-16,-2-2 0 16,7 3-1-16,4-3-1 15,8 1 0-15,5-9-1 16,8-5-1-16,5-10 1 15,6-6-1-15,4-8 1 16,4-10-1-16,1-8 1 16,0-5 0-16,-3-2-1 15,-2-2 1-15,-8 1 0 16,-2 4 0-16,-4 6-1 15,-8 7 1-15,-5 20-1 16,0 0-1-16,0 0 2 16,-20 31-2-16,10-1 1 15,2 5 0-15,3 3-1 0,2-2-1 16,7-4-1-16,6-13-1 15,13-1-3-15,-1-31-12 16,25 5-19-16,-8-21 0 16,16-3 0-16,-5-18 2 15</inkml:trace>
  <inkml:trace contextRef="#ctx0" brushRef="#br3" timeOffset="494918.4869">13123 3093 98 0,'-17'31'36'16,"-14"9"1"-16,6 27-5 15,-8-1-26-15,8 11-2 16,2-1-2-16,8 0-1 16,7-5-1-16,7-13-3 0,12-7-2 15,-2-22-27-15,18-5-6 16,-8-23 2-16,9-3-2 15</inkml:trace>
  <inkml:trace contextRef="#ctx0" brushRef="#br3" timeOffset="495105.5056">12931 3368 93 0,'-22'7'36'16,"14"14"0"-16,-3-7 0 15,20 7-32-15,6-5-3 0,8-4-3 16,14 1-5-16,-2-16-10 15,17 11-18-15,-2-15-1 16,12 8-1-16,-5-10 1 16</inkml:trace>
  <inkml:trace contextRef="#ctx0" brushRef="#br3" timeOffset="495519.547">13525 3473 87 0,'-11'8'37'16,"-14"-9"-1"-16,7 10 2 15,-15-10-30-15,8 12-3 16,-6-2 0-16,5 7-2 16,1-1 1-16,5 8-1 0,4-2 0 15,2 2-2-15,10 1 1 16,9-1-1-16,3-2-1 15,6-6 1-15,3-2-1 16,4-8 0-16,2-2 0 16,2-8 0-16,-2-5 0 15,0-8 0-15,-2-4 1 16,-4-3-2-16,-1-4 1 15,-2 2 1-15,-2-2-2 16,-4 5 2-16,-2 3-1 16,-2 8 0-16,-4 13 0 15,0 0 0-15,0 0 1 16,-5 28-2-16,2-5 1 15,0 2-2-15,6 3 0 0,2-7-2 16,9 3-3-16,-14-24-29 16,39 15-4-16,-11-23 2 15,18 2-3-15</inkml:trace>
  <inkml:trace contextRef="#ctx0" brushRef="#br3" timeOffset="496073.6024">13925 3433 90 0,'-12'29'37'16,"-7"-4"1"-16,7 15 0 16,-12-3-30-16,13 5-3 15,-1-2-1-15,6 1-2 0,1-4 0 16,4-8 0-16,2-4-2 15,3-7 0-15,-4-18 0 16,0 0 0-16,15 0 0 16,-11-16 1-16,4-7-1 15,-1-8-1-15,-1-6 1 16,2-3 0-16,1-3 0 15,0 3 0-15,1 3 0 16,-1 4 0-16,3 6 0 16,1 8 1-16,1 7-1 15,2 6 0-15,1 7 0 16,4 4 1-16,0 5-1 15,3 1 0-15,2 1 0 0,-3 2-1 16,-1 0 2-16,-5-2-2 16,-3 1 1-16,-9 1-1 15,-8-1 2-15,-6 0-2 16,-7-1 2-16,-5-2-2 15,-6 2 1-15,0-1 0 16,-4 3-1-16,3-1 1 16,0 3 0-16,0 4 1 15,1 4-1-15,5 6 1 16,-1 7 0-16,3 4 0 15,2 7 0-15,2 5 0 16,1 1-1-16,0 1-1 16,3 5-8-16,-7-14-28 15,12 8-3-15,-9-16 1 0,13 2-3 16</inkml:trace>
  <inkml:trace contextRef="#ctx0" brushRef="#br3" timeOffset="496770.6721">14408 3514 80 0,'-10'-18'38'0,"10"18"-1"15,0 0 1-15,0 0-30 0,-12 12 0 16,12 5-3-16,-7 2 0 16,2 7-1-16,-4 2-1 15,4 3-1-15,1 0 1 16,3-1-2-16,5-6 0 15,8-4-1-15,6-11 1 16,8-5-1-16,5-9 0 16,5-9 1-16,2-7-1 15,1-5 1-15,-1-5-2 16,-6-4 2-16,-3 3-1 15,-8 1 0-15,-7 5 0 16,-5 8 1-16,-4 7-2 16,-5 11 1-16,-5 11 1 15,1 7-1-15,-5 8 0 0,5 5 0 16,1 3 0-16,5 1-2 15,5-4 0-15,4-10-3 16,17-3-6-16,-4-21-26 16,18-1-3-16,-4-22 0 15,14-2 0-15</inkml:trace>
  <inkml:trace contextRef="#ctx0" brushRef="#br3" timeOffset="496991.6942">15307 3034 102 0,'-6'15'39'16,"-11"8"2"-16,6 17-2 16,-12 8-35-16,9 8-1 0,-3 6 1 15,4 9-2-15,-1-2 0 16,5 1-2-16,5-3-2 15,4-13-3-15,10 1-6 16,-6-24-27-16,23-1-3 16,-6-29 2-16,17-1-2 15</inkml:trace>
  <inkml:trace contextRef="#ctx0" brushRef="#br3" timeOffset="497220.7171">15698 3028 102 0,'-8'30'39'16,"-11"5"1"-16,5 20-2 16,-6-2-33-16,5 8-1 15,-5 3-1-15,3 4-1 16,3-3-2-16,2-3-3 15,5-2-2-15,-4-18-25 16,15 5-9-16,-6-17 0 16,11-1-2-16</inkml:trace>
  <inkml:trace contextRef="#ctx0" brushRef="#br3" timeOffset="497421.7372">15552 3387 108 0,'-13'-8'41'15,"13"8"0"-15,0 0-1 16,22 14-36-16,-3-16-2 16,6-5-2-16,12 3-4 15,1-19-11-15,19 16-24 16,-5-14-2-16,14 10 1 15,-4-10-2-15</inkml:trace>
  <inkml:trace contextRef="#ctx0" brushRef="#br3" timeOffset="497577.7528">16351 3420 112 0,'-29'12'41'0,"5"2"-2"15,-1-11-8-15,2-9-68 16,11 4-3-16,2-12-1 15,10 14 0-15</inkml:trace>
  <inkml:trace contextRef="#ctx0" brushRef="#br3" timeOffset="548516.8462">7766 4483 23 0,'3'-18'26'16,"4"6"0"-16,-3-4 1 15,0 2-19-15,-4 14-4 16,14-21 1-16,-14 21 1 16,13-21 0-16,-13 21 2 15,11-19-1-15,-11 19 1 16,8-15-1-16,-8 15 2 15,0 0-3-15,0 0 0 16,0 0-2-16,0 0-1 16,2 17 0-16,-6 4-3 0,-2 8 1 15,2 10-1-15,-3 6 0 16,-1 8-1-16,-2 6 0 15,5-1 2-15,-2 1-2 16,-1-3 1-16,2-6 0 16,1-6 0-16,3-10 0 15,-2-7 0-15,4-10 1 16,0-17-1-16,0 0 1 15,0 0-1-15,10-24 1 16,-6-3 0-16,1-11 0 16,3-4 0-16,-1-11 0 15,1-5-1-15,2-6 1 16,0 0-1-16,4 0 1 15,2 2 0-15,6 6 0 0,1 3 0 16,5 7-1-16,1 9 1 16,2 8 0-16,2 10 0 15,-3 9-1-15,-3 7 0 16,-3 7 0-16,-7 9 0 15,-5 9-1-15,-7 5 1 16,-8 11-1-16,-8 5 0 16,-6 6 1-16,-7 1-2 15,-6 0 2-15,-7-2-1 16,-2-5 1-16,0-10-2 15,4-5-1-15,-1-15-5 16,17-2-28-16,-1-16 2 16,20 5-2-16,-4-32 0 15</inkml:trace>
  <inkml:trace contextRef="#ctx0" brushRef="#br3" timeOffset="549235.9181">8204 4620 44 0,'4'29'32'0,"-6"0"2"16,5 6 0-16,-7-7-13 15,5 10-13-15,-9-4-2 16,7 5-1-16,-9-4-1 15,4 0 0-15,0-9-2 16,0-3 1-16,1-9-1 0,5-14 1 16,0 0-2-16,0 0 1 15,8-25-1-15,1-5 0 16,3-7 1-16,2-8-2 15,-1-2 1-15,2-3 0 16,-2 0-1-16,-1 4 1 16,-1 6-1-16,-2 8 0 15,0 10 1-15,0 7-2 16,3 7 2-16,3 8-1 15,3 3-1-15,5 3 2 16,4 1-1-16,6 2 0 16,4-2 0-16,4-1 0 15,0-3 0-15,0-2 0 16,-4-1 0-16,-4-3 0 15,-5-1 1-15,-7-1-1 0,-7-1 1 16,-14 6-1-16,6-13 1 16,-6 13-1-16,-25-2 0 15,7 8 0-15,-8 6 1 16,0 9-1-16,-8 8 0 15,5 9 1-15,-1 5-1 16,5 5 1-16,8-1-1 16,7-1 1-16,11-3-1 15,12-8 0-15,11-9 0 16,8-11 1-16,6-12-1 15,5-13 1-15,2-10-1 16,-2-10 0-16,-2-8 1 0,-6-5-2 16,-12-3 1-1,-8 1-1-15,-11 2-1 0,-11 6 1 16,-9 11-1-16,-8 7 0 15,-5 11-1-15,-4 5 0 16,5 12-2-16,1-1-2 16,22 13-27-16,-6-10-1 15,22 8-2-15,0-11 0 16</inkml:trace>
  <inkml:trace contextRef="#ctx0" brushRef="#br3" timeOffset="549561.9507">9144 4566 76 0,'0'0'37'0,"-16"-18"0"16,16 18 0-16,-22-3-29 15,22 3-2-15,-14 19-1 16,16 2-1-16,-2 9-2 15,6 9 0-15,1 11-1 16,2 7 0-16,-4 8 0 16,4 4-1-16,-4 0 2 15,-5 4-2-15,-6-5 2 16,-2-3-2-16,-6-10 1 15,-6-10-1-15,-2-11 1 16,-3-14-2-16,-3-11-2 16,0-19-3-16,11-4-16 15,-4-29-15-15,13-2-2 0,-1-21 0 16,13-7-1-16</inkml:trace>
  <inkml:trace contextRef="#ctx0" brushRef="#br3" timeOffset="549739.9685">9144 4370 96 0,'-3'-11'38'0,"3"11"2"16,-12-8-3-16,13-3-35 15,-1 11-4-15,0 0-5 16,9-2-31-16,-9 2 0 15,31 6 0-15,-9-3-2 16</inkml:trace>
  <inkml:trace contextRef="#ctx0" brushRef="#br3" timeOffset="550117.0062">9438 4712 88 0,'-10'17'39'16,"16"3"-2"-16,-6-20 2 15,30 10-36-15,3-12 0 16,13-5 0-16,6-5-2 16,2-3 1-16,2-1-1 15,-5-1 0-15,-8-2-1 16,-9-1 1-16,-14-1 0 15,-12 1-1-15,-15 2 1 0,-9 2-1 16,-12 2 0-16,-10 6 1 16,-5 8-1-16,-3 6 0 15,-3 10 0-15,-1 11 1 16,7 8 0-16,9 4-1 15,7 3 1-15,12 0 0 16,16-4-1-16,14-6 0 16,19-8-3-16,12-14-2 15,28 2-16-15,6-25-19 16,20 1 1-16,-4-16-2 15,11 0 1-15</inkml:trace>
  <inkml:trace contextRef="#ctx0" brushRef="#br3" timeOffset="550341.0286">10337 4557 95 0,'-54'12'39'16,"5"13"2"-16,-11-6-1 16,17 8-35-16,0 3-1 15,17 0-1-15,9 0-2 16,16-4 1-16,17-10-1 15,16-7-1-15,19-9-2 16,9-13-1-16,15-2-5 16,1-22-16-16,14 6-17 15,-8-15 1-15,3 3-1 16,-12-11 1-16</inkml:trace>
  <inkml:trace contextRef="#ctx0" brushRef="#br3" timeOffset="554235.418">11102 4150 59 0,'10'-11'33'15,"-10"11"1"-15,6-18-1 16,-6 18-22-16,4-12-4 16,-4 12-2-16,0 0 0 0,0 0-1 15,0 0-1-15,3 30 0 16,-9 1 0-16,-2 14-2 15,-3 11 1-15,-3 13-1 16,-5 9 0-16,1 7-1 16,-2 2 0-16,4-4-1 15,2-4-1-15,4-10-2 16,12-2-7-16,-12-23-25 15,20-6 0-15,-6-19-2 16,11-9 1-16</inkml:trace>
  <inkml:trace contextRef="#ctx0" brushRef="#br3" timeOffset="554462.4407">10943 4560 90 0,'-24'-4'39'16,"6"13"0"-16,-2-8 0 15,20-1-35-15,-9 13-2 16,9-13 0-16,25 0-1 16,6-7-2-16,8-1-1 15,8-5-2-15,14 8-5 16,-3-15-26-16,14 11-2 15,-6-6-1-15,6 9-1 16</inkml:trace>
  <inkml:trace contextRef="#ctx0" brushRef="#br3" timeOffset="554680.4625">11596 4507 80 0,'-8'27'38'16,"-7"2"-2"-16,4 14 1 15,-12 0-33-15,9 9 0 16,-3-2-2-16,6-2-1 16,5-5-3-16,1-12-4 15,19-8-29-15,-1-20-2 16,15-9 1-16,1-23-2 15</inkml:trace>
  <inkml:trace contextRef="#ctx0" brushRef="#br3" timeOffset="554831.4776">11695 4119 85 0,'-23'-6'28'16,"4"1"-8"-16,19 5-20 15,0 0-33-15,13-7-1 16,12-5 0-16</inkml:trace>
  <inkml:trace contextRef="#ctx0" brushRef="#br3" timeOffset="555040.4985">12071 4045 82 0,'-8'29'37'15,"-14"0"-1"1,3 17 2-16,-14 0-32 0,12 14 0 16,-6 5-2-16,5 7-1 15,-3 4-1-15,7 5-2 16,3-1-1-16,4-6-1 15,10-1-3-15,-2-21-13 16,15 7-20-16,-1-20 1 16,18-4-2-16,-4-22 0 15</inkml:trace>
  <inkml:trace contextRef="#ctx0" brushRef="#br3" timeOffset="555438.5383">12096 4653 88 0,'-12'15'37'0,"-1"-10"1"16,15 8 0-16,-2-13-35 15,24 14 0-15,-1-14 0 16,11-1-1-16,5-5 0 15,6-2-1-15,4-4 0 16,-2-5-1-16,-3-1 1 16,-4-3 0-16,-8-2 0 15,-6-1-1-15,-12-1 1 16,-7 0-1-16,-12 5 1 15,-5 3-1-15,-8 6 1 16,-5 7-1-16,-9 11 1 0,-2 13 0 16,-5 5 0-16,-1 11 0 15,3 4 0-15,6 5 0 16,5 2 0-16,11 0-1 15,12-6-1-15,11-7-2 16,21-2-4-16,1-23-23 16,27 6-10-16,0-17 0 15,17-5 0-15</inkml:trace>
  <inkml:trace contextRef="#ctx0" brushRef="#br3" timeOffset="555770.5715">12851 4460 96 0,'-42'10'39'0,"13"9"1"0,-4-8-2 16,11 5-35-16,15-1 1 15,13-4-2-15,8-2 0 16,11-2 0-16,6-1 0 15,6 0-1-15,-2-1 0 16,-1 1-1-16,-8 4 1 16,-1 1-1-16,-15 5 1 15,-5 6-1-15,-12 4 0 16,-12 6 1-16,-10 1-1 15,-7 1 1-15,-3-1-1 16,-2-2 1-16,7-3-2 16,2-7-2-16,14-3-6 0,3-21-25 15,31 5-6-15,5-15-2 16,23 4 0-16</inkml:trace>
  <inkml:trace contextRef="#ctx0" brushRef="#br3" timeOffset="555942.5887">13270 4927 108 0,'-31'11'41'0,"11"0"1"15,-3-13-4-15,12 2-41 16,11 0-33-16,-5-21-6 15,10 11 1-15,-8-7-2 16</inkml:trace>
  <inkml:trace contextRef="#ctx0" brushRef="#br4" timeOffset="562551.2494">7910 5552 47 0,'0'0'33'0,"2"-11"1"15,-2 11-2-15,0 0-19 0,0 0-2 16,0 0-4-16,-3 25-2 16,-3-4-1-16,4 10-1 15,-4 9-2-15,1 10 2 16,-5 5 0-16,5 7 0 15,-5 0-1-15,2 0 0 16,4-5-2-16,0-12-3 16,10 0-14-16,-3-24-18 15,11-7-1-15,-14-14-1 16,28-20 1-16</inkml:trace>
  <inkml:trace contextRef="#ctx0" brushRef="#br4" timeOffset="562769.2712">7660 5551 87 0,'-26'1'38'0,"0"-3"-1"16,26 2 1-16,-10 9-34 15,31-5-2-15,13-10 0 16,16-2-1-16,11-5 0 15,11-2-2-15,8 0-2 16,-1-7-5-16,11 12-29 16,-16-4 0-16,1 15 0 15,-19-1-2-15</inkml:trace>
  <inkml:trace contextRef="#ctx0" brushRef="#br4" timeOffset="563466.341">8419 5799 82 0,'0'0'35'0,"-15"19"1"15,0-9 0-15,1 11-32 16,-6 1 3-16,6 9-3 15,-4 0 2-15,5 4-4 16,4-2 3-16,8-2-4 16,5-6 2-16,10-5-2 15,8-12 0-15,12-9-1 0,4-12 1 16,10-9-2-16,-2-8-1 15,0-5 3-15,-4-3-3 16,-7-3 3-16,-6 2-3 16,-13 3 0-16,-14 7 0 15,-9 6 1-15,-10 7 1 16,-5 11-1-16,-6-1 1 15,3 6-1-15,0 2 1 16,7 5 1-16,18-7 0 16,-10 13 0-16,23-12-1 15,7 0 1-15,8-1-1 16,4-1 1-16,4 0 0 15,0 1-1-15,-1 4 1 16,-6-1 1-16,-5 6-1 0,-2 0 2 16,-9 8-3-16,-6 3 2 15,-5 9 0-15,-4-2 0 16,-4 6 0-16,-2 1-3 15,0 0 3-15,0-5-2 16,2-6 2-16,2-6-2 16,4-17 0-16,0 0 1 15,18-10-1-15,-4-13 0 16,3-6-1-16,-1-6 2 15,0-2-2-15,2-2 3 16,-3-1-4-16,-5 0 1 16,-1 8-1-16,2 2 1 15,-3 7 1-15,1 2-3 16,3 6 1-16,2 4-4 15,5 8 1-15,3-3-5 0,17 10-26 16,-10-5-4-16,15 9 2 16,-4-4-2-16</inkml:trace>
  <inkml:trace contextRef="#ctx0" brushRef="#br4" timeOffset="564002.3946">9553 5706 78 0,'-10'-19'37'16,"10"19"-3"-16,-27-9 4 16,13 13-28-16,-10-3-3 15,-1 14-2-15,-4 3-1 0,3 8 2 16,-5 1-3-16,6 5 1 15,2 0 0-15,9 0-1 16,5-6 0-16,14-7 0 16,4-8-3-16,13-8 1 15,7-10-1-15,6-9 1 16,4-3-3-16,1-4 4 15,-2-6-4-15,-4 4 1 16,-6 1 1-16,-7 5-2 16,-4 4 3-16,-17 15-4 15,12-1 3-15,-18 16 0 16,-3 15 2-16,-5 7-1 15,-5 13 1-15,1 5 0 16,-5 11 0-16,0-2 0 0,0 0-1 16,4-6 0-16,4-6-1 15,2-9 0-15,8-13 0 16,5-12 0-16,0-18 0 15,27-9 0-15,-2-17 0 16,8-12 0-16,4-8 1 16,4-10-2-16,1-3-1 15,-1-2 1-15,1 5-4 16,-9 3 1-16,1 12-6 15,-17-6-18-15,9 25-14 16,-11-4 3-16,4 16 0 16,-8 1 0-16</inkml:trace>
  <inkml:trace contextRef="#ctx0" brushRef="#br4" timeOffset="564429.4373">10116 5671 93 0,'0'0'39'16,"-25"2"0"-16,13 15 1 16,-11-2-34-16,4 8 2 15,-2 2-5-15,3 7 2 16,-1 2-1-16,4 3 0 15,5-5-1-15,8-1-1 16,7-6 1-16,7-6-4 0,11-9 4 16,8-6-3-16,8-12-2 15,2-7 3-15,6-8-3 16,0-7 4-16,-1-7-4 15,-6-2 0-15,-3-1 1 16,-8 5-1-16,-6 3 3 16,-8 7-4-16,-6 7 4 15,-9 18-4-15,0 0 3 16,0 0 0-16,-18 32 0 15,5-4 1-15,0 6 0 16,4 2-2-16,0 5-1 16,4-6-3-16,13 7-7 15,-5-24-23-15,17 4-4 16,0-15-2-16,13-3-1 15</inkml:trace>
  <inkml:trace contextRef="#ctx0" brushRef="#br4" timeOffset="564813.4756">10608 5799 99 0,'-14'27'40'15,"-1"-11"-1"-15,18 10-2 16,6-14-32-16,14-2-1 15,10-6-2-15,6-5 0 16,7-7 0-16,6-6 1 16,-1-2-2-16,-2-8 1 15,-7-3-1-15,-10-1-2 0,-9-2 2 16,-13 5-3-16,-14 2 2 15,-11 7-2-15,-14 6 3 16,-7 14-3-16,-8 10 2 16,-3 11 4-16,-2 7-3 15,5 9 2-15,5 2 0 16,12 2 0-16,11-2 0 15,15-8-2-15,17-6-2 16,12-13-6-16,26-2-5 16,-3-25-18-16,32 2-12 15,3-16 1-15,20-3-4 16,1-17 4-16</inkml:trace>
  <inkml:trace contextRef="#ctx0" brushRef="#br4" timeOffset="565811.5754">12018 6029 74 0,'-11'0'34'15,"-5"-7"1"-15,3 2 0 0,-11-10-27 16,9 1-1-16,-8-9-5 16,5-1 2-16,-7-8-4 15,4-5 3-15,-1-7-5 16,2-1 2-16,0-3-2 15,1-3 1-15,4 0 2 16,3 2-3-16,6 0 3 16,2 8-2-16,2-1 2 15,7 4 1-15,-1 3-1 16,10 8 1-16,-3 3-1 15,4 9 1-15,-1 3-1 16,1 10 0-16,-3 6 0 16,2 11 0-16,-6 7-1 15,-3 11 1-15,-4 5-1 0,-3 5 1 16,-7 8-2-16,-2 4 1 15,-6 5 0-15,-2 2 1 16,-3 0 2-16,-1-3-1 16,-1-4 1-16,3-4-1 15,4-10 1-15,10-7 0 16,8-14 0-16,13-10-2 15,13-13-1-15,13-10-1 16,15-4-10-16,-1-18-25 16,16 3-4-16,-2-14 3 15,-1 7-5-15</inkml:trace>
  <inkml:trace contextRef="#ctx0" brushRef="#br4" timeOffset="566247.6189">12621 5525 73 0,'0'0'37'16,"6"-18"-2"-16,-6 18 2 15,0 0-29-15,0 0-3 16,-1 15-1-16,-3 11 0 15,-9 7-2-15,-1 8 3 16,-3 6-4-16,-2 5 1 16,4 0 0-16,0-5-1 15,6-1-1-15,2-11-3 16,17-2-12-16,-2-21-22 15,14-8 2-15,-2-13-2 16,11-6-3-16</inkml:trace>
  <inkml:trace contextRef="#ctx0" brushRef="#br4" timeOffset="566442.6386">12621 5504 95 0,'-18'-3'38'15,"18"3"0"-15,0 0-1 16,0 0-33-16,22-3-3 15,6-1-1-15,11-3-1 16,4-4-2-16,12 6-3 16,-8-12-23-16,11 14-9 15,-12-6 1-15,-4 11-2 16</inkml:trace>
  <inkml:trace contextRef="#ctx0" brushRef="#br4" timeOffset="566638.6582">12671 5738 100 0,'-27'19'37'0,"17"1"4"16,10-20-3-16,0 0-33 16,28 3-3-16,6-14-4 15,8-1 1-15,4-7-5 16,11 13-16-16,-8-14-16 15,4 6 1-15,-15-2-5 16,-1 11 4-16</inkml:trace>
  <inkml:trace contextRef="#ctx0" brushRef="#br4" timeOffset="566818.6762">12689 5870 102 0,'-45'19'40'16,"18"3"-2"-16,3-10 1 15,24-12-33-15,3 11-3 16,20-14-3-16,19-5-4 15,11-11-1-15,26 9-23 16,-6-14-10-16,15 3-1 16,-6-9 1-16,10 4-2 15</inkml:trace>
  <inkml:trace contextRef="#ctx0" brushRef="#br4" timeOffset="567336.728">13429 5672 90 0,'-21'18'38'15,"-9"-8"0"-15,7 10 3 16,-8-8-34-16,5 10 2 16,-4-2-5-16,3-1 2 15,1 1-4-15,5-4 2 16,6-1-3-16,7-3-1 15,8-12 1-15,7 11-1 16,8-13 1-16,9-4-1 16,7-4 1-16,2-4 0 15,5-6-1-15,0 2-1 16,-1-4 1-16,-2-1-2 15,-5 3 2-15,-7 4-2 0,-5 0 2 16,-6 7-2-16,-12 9 2 16,0 0 0-16,2 19 0 15,-14 4 1-15,-6 10 0 16,-6 9 1-16,-6 11-1 15,-5 9 0-15,-2 3 0 16,2 0 1-16,-3-1-1 16,8-2-1-16,4-11 0 15,6-7 1-15,11-11-1 16,6-16 0-16,3-17 1 15,31-9-1-15,-3-16 1 16,10-9-2-16,4-10 1 16,5-6-1-16,3 0-1 15,-2-3-1-15,2 7-5 0,-12-4-4 16,11 21-24-16,-20-5-5 15,6 15 0-15,-12-3 1 16</inkml:trace>
  <inkml:trace contextRef="#ctx0" brushRef="#br4" timeOffset="567774.7718">13925 5716 77 0,'0'0'38'16,"-6"-14"1"-16,6 14-1 15,-18 8-12-15,7 5-20 0,-5 4-2 16,0 6 1-16,-1 2-3 16,1 3 1-16,4 1 0 15,3-3-1-15,6-4 1 16,4-1-4-16,11-7 3 15,5-7-2-15,9-7 2 16,8-4-2-16,5-9-2 16,1-7 3-16,6-3-3 15,-4-3 3-15,-3-4-3 16,-5 3 1-16,-6 2-1 15,-13 8 1-15,-6 2 1 16,-9 15-3-16,0 0 3 16,-14 5 0-16,4 12 1 15,-3 2 0-15,3 4-1 0,0 0 0 16,6 5 0-16,3-8-1 15,6 0-1-15,-5-20-8 16,36 24-9-16,-15-26-21 16,17 1 0-16,-2-14 1 15,13 1-2-15</inkml:trace>
  <inkml:trace contextRef="#ctx0" brushRef="#br4" timeOffset="567953.7888">14535 5715 103 0,'-11'20'40'16,"-15"-2"-1"-16,9 14-1 15,-5-1-32-15,6 5-1 16,1-3-1-16,7-5-1 16,3-5-2-16,10-5-3 0,12-7 0 15,-2-13-6-15,17 4-26 16,-12-18-6-16,10 2 0 15,-9-13 0-15</inkml:trace>
  <inkml:trace contextRef="#ctx0" brushRef="#br4" timeOffset="568095.8039">14572 5482 111 0,'0'0'38'0,"-16"-16"0"16,16 16-8-16,0 0-36 15,14 2-30-15,10-2-3 16,0-11 1-16,13 6-2 15</inkml:trace>
  <inkml:trace contextRef="#ctx0" brushRef="#br4" timeOffset="568326.827">15006 5283 101 0,'-17'9'40'16,"-6"2"2"-16,5 18-2 16,-3 2-36-16,-1 11 1 15,-9 9-1-15,3 10-1 16,1 4-1-16,4 1 0 15,3 1 0-15,8-5-2 16,3-3-1-16,12-12-2 16,12-2-6-16,-1-27-13 0,19 0-18 15,-1-17-2-15,14-3 1 16,-3-18 0-16</inkml:trace>
  <inkml:trace contextRef="#ctx0" brushRef="#br4" timeOffset="568501.8445">15184 5735 109 0,'-18'7'39'15,"2"17"0"-15,-7-7-3 16,2 15-33-16,3 2 1 16,1-4-2-16,5 0-1 15,6-6-5-15,10 2-4 16,-7-15-30-16,18-3-2 15,-1-13 1-15,14-2-3 0</inkml:trace>
  <inkml:trace contextRef="#ctx0" brushRef="#br4" timeOffset="568659.8603">15374 5532 108 0,'-6'-16'38'16,"-6"-2"3"-16,12 18-2 15,-20-15-41-15,6 4-19 16,14 11-19-16,0 0 0 15,0 0-1-15,0 0 0 16</inkml:trace>
  <inkml:trace contextRef="#ctx0" brushRef="#br4" timeOffset="569447.9391">15644 5111 88 0,'0'0'38'16,"2"-11"1"-16,-2 11 0 16,-8 20-31-16,2 4-5 15,-3 5-1-15,3 11 2 16,-6 10-2-16,2 9 0 15,-1 4 0-15,1 3-1 0,-1 2 1 16,6-2 1-16,-1-5-2 16,4-9 0-16,4-6 0 15,0-9 0-15,2-6-1 16,1-9 1-16,3-11 0 15,-8-11-1-15,16-2 0 16,-8-10 2-16,2-9-2 16,-1-5 0-16,2-4 0 15,3-3 0-15,3 0 0 16,0 3-2-16,4 2 2 15,1 3-2-15,3 8 2 16,0 8 0-16,0 5 0 16,1 7 0-16,-3 5 0 15,-2 7 0-15,-6 4 0 0,-6 9 0 16,-6 2 0-16,-4 1 3 15,-13 3-4-15,-7-1 2 16,-5-4 0-16,-10-3 0 16,2-2-1-16,1-11-1 15,0-5-2-15,3-11-4 16,19 3-8-16,-1-18-23 15,21 1-3-15,6-15 1 16,18 6-1-16</inkml:trace>
  <inkml:trace contextRef="#ctx0" brushRef="#br4" timeOffset="569823.9767">16157 5609 93 0,'0'0'37'0,"16"29"3"0,-20-13-2 15,-1 10-30-15,-8 2-3 16,2 6 0-16,-5-1-1 15,2 3-1-15,-1-1 1 16,2-3-2-16,2-4 0 16,2-1-2-16,5-7 2 15,1-7-1-15,3-13-1 16,0 0 1-16,21-7-2 15,-8-11 3-15,5-7-2 16,0-6 2-16,3-9-3 16,-2-2 1-16,0-3-1 15,-4 4 1-15,-1 3 0 16,-5 5-2-16,-3 6 2 0,0 8-2 15,-6 19 2-15,9-13-1 16,-9 13 0-16,17 8-2 16,-3 1 0-16,5-4-3 15,10 8-7-15,-9-16-17 16,21 11-11-16,-7-11 1 15,7 4-1-15</inkml:trace>
  <inkml:trace contextRef="#ctx0" brushRef="#br4" timeOffset="570016.996">16605 5618 101 0,'-17'9'39'0,"7"14"1"16,-15-3-2-16,8 9-30 16,-3 1-4-16,5 4 1 0,0-1-2 15,5 1 0-15,5-1-2 16,4-9-2-16,9-2-1 15,-8-22-11-15,37 20-14 16,-18-24-13-16,12-2-1 16,-7-15 1-16,9 2-1 15</inkml:trace>
  <inkml:trace contextRef="#ctx0" brushRef="#br4" timeOffset="570146.0089">16651 5499 88 0,'0'0'34'0,"-24"-12"-2"16,24 12-5-16,-7 11-60 15,7-11-1-15,19 19-2 0,-4-9 1 16</inkml:trace>
  <inkml:trace contextRef="#ctx0" brushRef="#br4" timeOffset="571018.0961">16876 5642 88 0,'-5'23'39'16,"-9"-16"1"-16,8 13 0 15,-11-6-28-15,6 4-3 16,1 1-5-16,1 0 2 15,2 0-4-15,3-3 0 16,6 2-1-16,7-5 1 16,2-5-2-16,6-2-1 15,2-5 1-15,4-3 0 0,2-8-1 16,-1-1 3-16,-2-6-3 15,2-1 0-15,-6-6 1 16,-2 1-1-16,-3-1 1 16,-3 2-3-16,-4 3 4 15,-5 7-4-15,-1 12 3 16,0 0 1-16,-13 9-1 15,3 7 3-15,-1 7-2 16,1 1 0-16,-1 3 0 16,6-1 0-16,3-4 0 15,9-7 0-15,5-5 0 16,9-6-1-16,3-6 1 15,5-6 0-15,2-8 0 0,3 0-2 16,-3-7 1 0,-3 1-1-16,-5-1 2 0,-4 4-4 15,-8 3 3-15,-11 16-2 16,0 0 2-16,0 0 1 15,-17 16-1-15,0 3 2 16,0 5-2-16,2-1 1 16,3 1-1-16,1-6 1 15,8 2-1-15,4-10 1 16,-1-10-1-16,23 4 0 15,-2-11 0-15,4-7 2 16,3-7 0-16,6-2-4 16,-3-4 4-16,1 1-4 15,-3-1 4-15,-1 4-5 16,-7 3 3-16,-5 4-2 0,-3 9 2 15,-13 7 1-15,0 0-1 16,5 15 0-16,-12 2 0 16,-3 4 4-16,-2 1-4 15,-1 2 0-15,0-3 0 16,4-4 0-16,4-3 0 15,5-14 0-15,14-2 0 16,6-5 0-16,8-11 0 16,4-1 0-16,4-3 0 15,1 1 0-15,-3 2 0 16,-3 4-3-16,-7 8 4 15,-9 5-1-15,-15 2 0 16,4 21 0-16,-12-1 0 16,-5 1 2-16,0 5-5 0,-1-4-1 15,6 7-6-15,-3-20-2 16,17 13-8-16,-6-22-5 15,15-3-19-15,9-8 1 16,18-2 0-16,13-7 4 16</inkml:trace>
  <inkml:trace contextRef="#ctx0" brushRef="#br4" timeOffset="678003.7936">8062 7746 39 0,'0'0'31'0,"6"-19"2"16,-5 9 1-16,-10-13-16 15,9 12-5-15,-15-12-2 16,7 12-2-16,-13-8-2 16,2 14-2-16,-10 3-1 15,-2 12-1-15,-12 7-1 16,-1 12 1-16,-4 4-2 15,1 10 1-15,3 1 0 16,7 3-1-16,10-2 1 16,15-1-2-16,15-7 0 15,16 0-1-15,15-5-1 16,11-9-3-16,12 0-2 15,-3-20-9-15,20 8-21 16,-8-18 0-16,1 1 0 0,-7-13 1 16</inkml:trace>
  <inkml:trace contextRef="#ctx0" brushRef="#br4" timeOffset="678182.8115">8315 7855 86 0,'0'0'36'16,"-21"-15"0"-16,21 15 1 15,-28 18-30-15,18 5-1 16,-7 7-3-16,4 9-1 15,0 3-1-15,4 3-1 16,2 0 0-16,5-8-2 16,8-1-3-16,0-20-28 15,21-3-5-15,2-20 2 16,10-10-3-16</inkml:trace>
  <inkml:trace contextRef="#ctx0" brushRef="#br4">8528 7700 100 0,'-12'5'38'0,"-2"-2"0"16,11 8-1-16,-4 0-35 15,12 4-1-15,4 3-1 16,6 5 1-16,1 8-1 15,-2 4 1-15,0 5-1 16,-4 7 1-16,-3 3-1 16,-7-2 1-16,-2-1 1 0,-5-6-1 15,-1-4 0-15,0-8 0 16,-1-7 0-16,4-12 0 15,5-10-1-15,0 0 1 16,9-29-1-16,3 3 1 16,2-10 0-16,2-1 0 15,0-8 0-15,-1-1 0 16,-1 3 0-16,0 4 0 15,-5 10 0-15,-2 6-1 16,0 6 0-16,2 8 0 16,3 6-2-16,1 3-1 15,8 6-1-15,1-6-3 16,14 14-10-16,-3-14-23 15,10 3 2-15,-5-6 0 16,10 4 0-16</inkml:trace>
  <inkml:trace contextRef="#ctx0" brushRef="#br4" timeOffset="678827.876">9134 7826 92 0,'-23'5'38'16,"3"10"0"-16,-9-7 2 15,6 17-31-15,-7-6-3 16,6 12-1-16,-1 0-1 15,6 7-2-15,1 1 0 16,7 1-2-16,7 0 0 16,7-4-1-16,9-4-1 0,11-15-2 15,14-2-3-15,1-18-30 16,24-3-3-16,-1-17 0 15,11-2 1-15</inkml:trace>
  <inkml:trace contextRef="#ctx0" brushRef="#br4" timeOffset="678986.8919">9467 7854 69 0,'-29'10'36'0,"5"8"-2"15,0-7 0-15,6 4-22 16,11-3-43-16,7-12-1 15,-4 17-1-15,4-17-3 16</inkml:trace>
  <inkml:trace contextRef="#ctx0" brushRef="#br4" timeOffset="680264.0196">9459 7927 60 0,'5'-14'35'16,"-5"14"-2"-16,1-10 0 16,-1 10-22-16,0 0-3 15,0 0-1-15,-9 8-1 16,-1 2-2-16,6 7-1 15,-5 2-1-15,4 8-1 16,-1-1 1-16,3 1-1 16,3 0 0-16,2-1 0 15,4-5 0-15,3-3-1 0,4-5 1 16,3-7 0-16,4-5 0 15,3-6-1-15,4-8 1 16,0-4 0-16,2-7 0 16,1-2 0-16,-1-3 0 15,0-1 0-15,-2 4 0 16,-7 3 0-16,-5 5-1 15,-4 8 0-15,-11 10 0 16,0 0 0-16,6 18 0 16,-11 8 0-16,-3 4-1 15,1 3 1-15,-1 2-1 16,4-2 0-16,4 1-2 15,3-10-1-15,12 0-5 0,-2-22-28 16,19-3 0-16,3-18 0 16,13-8-1-16</inkml:trace>
  <inkml:trace contextRef="#ctx0" brushRef="#br4" timeOffset="680482.0414">10234 7456 89 0,'-10'-2'36'0,"0"20"1"15,-6 7 0-15,6 22-31 16,-6 2-2-16,3 14-1 16,-1 2-2-16,5 4 0 15,4 3-3-15,3-5-2 0,9-2-2 16,-1-20-10-16,21 2-21 15,-4-17-1-15,15-5 0 16,-4-13 2-16</inkml:trace>
  <inkml:trace contextRef="#ctx0" brushRef="#br4" timeOffset="681158.1089">10513 7942 85 0,'-18'-7'37'0,"-11"2"-1"15,-2 10 2-15,-9-2-30 16,3 18-3-16,-1-1 0 15,4 7-2-15,3 4 0 16,4 4-1-16,9 1 0 0,10-3-1 16,9-3 0-16,13-6 0 15,7-7-1-15,10-8 0 16,8-10 0-16,7-7 0 15,2-13-1-15,1-5 1 16,-2-6 0-16,-10-2 0 16,-5-3 0-16,-9 1 1 15,-10 1-1-15,-11 6 0 16,-4 10 1-16,-11 6 0 15,-7 7 0-15,2 11-1 16,-6 7 1-16,4 8-1 16,2 3 0-16,8 5 0 15,6 1 0-15,12-1 0 16,7-5-1-16,14-6 1 0,8-6-1 15,11-7 1-15,3-4 0 16,2-7 1-16,-2-3-1 16,-3-2 1-16,-9-2 0 15,-5 2-1-15,-11 0 1 16,-10 4 0-16,-13 8-1 15,0 0 0-15,-12 10-1 16,-4 6 1-16,-4 6-1 16,0 3 1-16,-2 1-1 15,6 3 1-15,2-4 0 16,6-3-1-16,8-9 2 15,0-13-1-15,23 2 0 16,-3-12 0-16,3-9 1 16,0-8-1-16,2-7 1 15,-2-3 0-15,-5-2 0 0,-3 2 1 16,-4 3-2-16,-4 4 1 15,-1 4-1-15,-2 8-1 16,2 6-2-16,2 2-3 16,8 10-3-16,-4-12-12 15,17 15-18-15,-2-9-1 16,15 5 1-16,1-8 0 15</inkml:trace>
  <inkml:trace contextRef="#ctx0" brushRef="#br4" timeOffset="681728.166">11653 7665 95 0,'-16'10'38'0,"-12"0"2"16,6 11-1-16,-8 4-34 15,6 10 0-15,1 1-1 16,4 5-1-16,1 0-1 15,8-2-1-15,6-2-1 16,4-3 0-16,2-8-1 16,4-7 0-16,4-10 1 15,3-9-1-15,1-8 0 16,0-7 0-16,2-9 1 15,-2-9-1-15,-3-2 1 16,1-6 0-16,-2 0-1 16,-5 0 1-16,2 4 0 15,-2 6 0-15,-3 7 1 16,0 8 0-16,-2 16 0 0,0 0 0 15,14-1 0-15,-3 13 0 16,2 1 0-16,6 1 0 16,2-4 0-16,9 0 0 15,1-8 0-15,3-2 0 16,-1-6-1-16,1-3 1 15,-3-7 0-15,2-4-1 16,-4 0 0-16,-6-3 1 16,-5 4-1-16,-3 2 0 15,-4 3 0-15,-11 14 0 16,14-4 0-16,-19 17 0 15,-5 11 0-15,-4 10 1 16,-5 4-1-16,1 3-1 0,-1 3 1 16,2-3-2-16,6 1-2 15,6-13-1-15,16 3-12 16,-3-19-21-16,22-1-2 15,-1-12 0-15,13 2 0 16</inkml:trace>
  <inkml:trace contextRef="#ctx0" brushRef="#br4" timeOffset="682052.1984">12279 7841 103 0,'-29'-3'39'16,"11"10"1"-16,-7-3-3 15,3 13-34-15,6 0 1 16,4 6-1-16,3 2 0 0,7 1-2 15,6-1 0-15,8 0 0 16,4-4-1-16,4-6 0 16,1-6 1-16,3-5-2 15,1-8 1-15,0-6-1 16,-2-5 1-16,-2-8-1 15,-5-2 0-15,-4-3 0 16,-2 0-1-16,-5-1 0 16,-7 4 0-16,-3 4 0 15,-3 7 1-15,-3 3-2 16,11 11 0-16,-17-5-2 15,17 16-7-15,0-11-25 16,4 11 1-16,6-12-2 16,14 2 0-16</inkml:trace>
  <inkml:trace contextRef="#ctx0" brushRef="#br4" timeOffset="682255.2187">12757 7561 65 0,'-1'-11'39'15,"1"11"-1"-15,-23 10 1 16,4 21-13-16,-5 1-21 15,1 11 0-15,-3 6-1 16,6 8-2-16,-3 2-1 16,8 2-2-16,7 0-2 15,0-12-4-15,14 1-28 16,-6-15-4-16,12-6 0 15,-8-15-2-15</inkml:trace>
  <inkml:trace contextRef="#ctx0" brushRef="#br4" timeOffset="682583.2515">12568 7841 105 0,'5'11'39'15,"-5"-11"1"-15,19 25-7 16,1-20-29-16,13-1 0 15,9-7-1-15,4-2-1 16,5-5 0-16,4-3-1 16,-4-2 1-16,-3 1-1 15,-6 1 0-15,-9 1 0 16,-8 5 0-16,-12 4 0 0,-13 3-1 15,-4 18 0-15,-12 2 0 16,-5 3 0-16,-2 8 0 16,-4 1-1-16,1 4-2 15,2 1 0-15,8 1-3 16,-1-21-11-16,25 9-21 15,-8-26-4-15,14 9 3 16,4-23-3-16</inkml:trace>
  <inkml:trace contextRef="#ctx0" brushRef="#br4" timeOffset="682736.2668">13068 7607 71 0,'-19'-8'39'0,"8"14"-2"15,-1 1-1-15,8 3-23 16,13 3-49-16,4-5 0 15,16 7-2-15,4-8 0 16</inkml:trace>
  <inkml:trace contextRef="#ctx0" brushRef="#br4" timeOffset="683389.3321">13413 7778 98 0,'-37'23'41'15,"-8"-3"-1"-15,12 6 0 16,-4 2-35-16,17 2-2 0,8-2 0 15,12 1-1-15,12-3-2 16,7-4 0-16,8-5-1 16,4-8 0-16,2-5-2 15,0-10 1-15,0-6-1 16,-6-8 0-16,0-3 0 15,-4-7 0-15,-1-3 2 16,-7 1 0-16,-1-1 1 16,-4 4 1-16,-5 3 1 15,0 8 0-15,-5 5 1 16,0 13-1-16,0 0 1 15,0 0 0-15,-12 11-1 16,14-1 0-16,1 3-1 16,4-2 0-16,2-2 1 15,7 0-1-15,3-3 0 0,3 0 0 16,0-1 0-16,0 1 0 15,-3 4 0-15,-1 0-1 16,-3 4 1-16,-8 4-1 16,-7 1 0-16,-10 5 0 15,-7 2 0-15,-4 4 1 16,-3-7-1-16,1 2 1 15,1-6-1-15,7-4 1 16,15-15-1-16,0 0 0 16,31-13 0-16,3-11 0 15,11-3 1-15,2-6-1 16,7 2 0-16,-2-3 0 0,-3 10 0 15,-10 4 1 1,-8 11-1-16,-8 8 1 0,-8 9-1 16,-6 8 1-16,-6 5-1 15,-3 7 0-15,1 3 0 16,-2 2-1-16,5 2-3 15,0-8-8-15,17 11-10 16,-10-13-21-16,18-1 1 16,-1-10-2-16,13 1 1 15</inkml:trace>
  <inkml:trace contextRef="#ctx0" brushRef="#br4" timeOffset="709132.9062">15236 7768 68 0,'0'23'33'16,"-1"-4"-1"-16,-4 1 0 16,5 9-27-16,-11 2-3 15,3 7 2-15,-9 2 0 16,4 5-1-16,-5-8 1 15,3 1-1-15,1-10 1 16,7-4-2-16,3-12 2 16,4-12-3-16,7-20 1 15,4-4 0-15,5-14-1 16,2-6 1-16,3-9-1 15,-2-5 1-15,1-1-2 16,-1 5 1-16,-4 3-1 16,1 8 1-16,-3 8-1 0,-3 9 1 15,-1 9-1-15,-9 17 1 16,18 10 0-16,-8 12 0 15,1 7 0-15,1 11 0 16,4 4 0-16,4 4 0 16,1 3-1-16,6-1 2 15,2-6-1-15,-4-1 0 16,5-10 1-16,-1-6-2 15,-3-14 1-15,1-10 1 16,-3-11-1-16,-2-15-1 16,-3-8 1-16,1-15-1 15,0-11 0-15,-2-4 1 16,-4-6 0-16,4-2-1 15,-2 3 0-15,-5 7 0 0,0 9-1 16,-5 9-2-16,-1 16-1 16,-1 6-3-16,11 26-14 15,-15-7-18-15,23 22 0 16,-10-4 0-16,12 7 0 15</inkml:trace>
  <inkml:trace contextRef="#ctx0" brushRef="#br4" timeOffset="710083.0012">16697 7656 75 0,'6'-24'35'16,"3"3"0"-16,-6-3 0 16,4 11-28-16,-7-4-2 15,0 17 0-15,0 0-1 16,3 24-1-16,-10 6 0 15,-2 14-1-15,-5 7 0 16,0 7-1-16,-2 6-1 16,-1 0 1-16,7 1-3 15,-1-12-2-15,17-1-9 16,-1-18-23-16,15-7 0 15,5-15 1-15,11-7-2 0</inkml:trace>
  <inkml:trace contextRef="#ctx0" brushRef="#br4" timeOffset="710274.0203">17113 7859 90 0,'-8'29'37'15,"-12"5"-1"-15,3 11 1 16,-8 5-30-16,3-2-5 15,5-3-2-15,5-5-3 16,16 2-16-16,-3-18-17 16,19-10 0-16,2-12-1 15,11-7 0-15</inkml:trace>
  <inkml:trace contextRef="#ctx0" brushRef="#br4" timeOffset="710664.0593">17451 7665 108 0,'-12'-7'39'16,"24"1"1"-16,2-16-3 15,10 6-34-15,11-2 0 0,4 3-1 16,-1 1 1 0,-4 6-2-16,-4 6 1 0,-6 6-1 15,-11 11-1-15,-8 11 1 16,-10 6-1-16,-10 11 1 15,-9 5-1-15,-8 3 0 16,-3 2 0-16,-1-3 0 16,2-5 1-16,10-2 0 15,8-12-1-15,9-7 1 16,16-9-2-16,9-9-2 15,12-2-2-15,2-12-4 16,19 6-10-16,-7-14-22 16,9 7 3-16,-6-11-2 15,4 10 1-15</inkml:trace>
  <inkml:trace contextRef="#ctx0" brushRef="#br4" timeOffset="712137.2066">18564 5611 65 0,'0'0'35'16,"-11"8"-2"-16,-3 6-1 0,0 14-25 15,-7-1-3-15,4 13 1 16,-8-3 0-16,3 8-2 16,-2-5 1-16,4 1-1 15,3-9 1-15,5-5-4 16,2-8 3-16,10-19-1 15,0 0-1-15,0 0 0 16,18-22-2-16,-2-8 3 16,2-11-3-16,4-5 1 15,1-4-1-15,2-3 0 16,-3-1 0-16,-2 5 0 15,-1 5 2-15,-4 7-2 16,-2 12 2-16,-6 10 0 16,-7 15 0-16,0 0 0 0,12 18 0 15,-7 8 0-15,0 11 0 16,3 4 2-16,2 4-3 15,8 1 3-15,2-2-1 16,8-4 1-16,4-7 0 16,1-7 0-16,2-13-2 15,2-7 1-15,-2-13 0 16,-2-9 0-16,-1-14-2 15,-7-7 0-15,-2-8-1 16,-3-5 0-16,-6-4 2 16,-5-3-4-16,-2 4 3 15,-5 5-3-15,-2 11 1 16,-4 6-1-16,3 12-2 15,-5 3-5-15,17 26-18 16,-11-10-11-16,15 19 0 0,-5-2-1 16,9 9 1-16</inkml:trace>
  <inkml:trace contextRef="#ctx0" brushRef="#br4" timeOffset="712542.247">19515 5533 73 0,'0'0'37'15,"-12"2"0"-15,1-1 0 16,11-1-30-16,-11 15-2 16,7 4-1-16,-3-1 0 15,3 11 0-15,-5 3-2 16,5 3 3-16,-3 2-4 15,2 0 0-15,5-2-2 16,-1-6-4-16,16 7-20 16,-8-19-12-16,12 3 1 0,0-12-4 15,10-2 3-15</inkml:trace>
  <inkml:trace contextRef="#ctx0" brushRef="#br4" timeOffset="712753.2682">19893 5825 95 0,'-12'13'40'0,"3"12"-2"15,-12-3 0-15,3 7-36 16,2 4 1-16,0-1-4 0,7 5-1 15,-4-13-26 1,17 4-9-16,2-13 0 0,15-5-2 16</inkml:trace>
  <inkml:trace contextRef="#ctx0" brushRef="#br4" timeOffset="713195.3124">20199 5558 103 0,'4'-15'38'0,"14"4"2"15,-3-11-11-15,14 6-26 16,1-4 0-16,10 6 1 16,-4 1-2-16,4 8 0 15,-10 5 0-15,-2 8 0 16,-10 7-1-16,-8 9 0 15,-14 7 0-15,-10 8 0 16,-9 9-1-16,-7-1 3 16,-8 4-1-16,-2-2 0 15,3-4 0-15,5-3 0 16,6-7 0-16,16-8 0 15,14-7 1-15,17-8-3 16,15-5 1-16,13-6-1 0,9-2 0 16,3-5-2-16,5 3-4 15,-14-11-21-15,6 13-13 16,-13-6-2-16,-5 7-1 15,-14-5 0-15</inkml:trace>
  <inkml:trace contextRef="#ctx0" brushRef="#br4" timeOffset="722461.2389">7580 9944 57 0,'0'0'31'0,"-15"19"1"16,8 7-8-16,-9-8-14 15,8 20 0-15,-12-4 0 16,12 16-1-16,-12-5-3 16,10 7-1-16,-4-9-3 15,6-4 1-15,1-8-2 16,5-7 1-16,3-13-1 15,-1-11-1-15,15-13 2 16,-1-9-1-16,2-9 0 16,3-7 0-16,-1-6 1 15,2-3-1-15,-4-6-1 16,-1 2 2-16,-2 7-2 15,-3 6 0-15,-5 8 0 0,-3 7 0 16,2 9 1-16,-4 14-1 16,0 0 0-16,1 18 1 15,2 2-1-15,1 7 1 16,-1 4 0-16,7 2-1 15,0 3 1-15,5-2-1 16,5-2 1-16,3-6-1 16,4-7 1-16,7-9-1 15,2-7 1-15,2-10 0 16,3-9 0-16,-4-4-1 15,-3-7 1-15,-2 0 0 16,-6 4 0-16,-8 0 0 16,-5 5-1-16,-13 18 0 0,0 0 0 15,0 0 1-15,-7 21-2 16,-1 2 1-16,-3 5 0 15,3 3-1-15,4 2-1 16,-1-1-2-16,11-1-3 16,0-13-8-16,16 5-24 15,-3-12 0-15,14-1 1 16,-4-12-1-16</inkml:trace>
  <inkml:trace contextRef="#ctx0" brushRef="#br4" timeOffset="723302.323">8323 10127 86 0,'-15'5'36'16,"-10"-1"-1"-16,8 13 2 16,-6-2-29-16,8 12-2 15,-3-3-1-15,10 5-2 16,5-2-2-16,8-2 1 15,6-4-1-15,9-7 0 16,5-6-1-16,9-8-1 16,5-7 1-16,1-8-1 15,-2-3 2-15,-3-7-2 16,-5-4 0-16,-7 2 1 15,-6-5-1-15,-7 4 2 16,-10-1 0-16,-4 4-1 16,-6 6 1-16,-3 2 0 15,-1 6 0-15,2 4 0 0,2 6 1 16,10 1-1-16,0 0 0 15,0 0 0-15,15 11 0 16,4-8 0-16,6-1 1 16,3 2-1-16,1-2 0 15,-1 2 0-15,-1 1 0 16,-3 3-1-16,-6 5 1 15,-2 5-1-15,-10 6 0 16,-4 4 1-16,-5 1-1 16,-3 3 0-16,-3 0-1 15,0-5 1-15,-2-4-1 16,4-5 1-16,7-18 0 15,0 0-2-15,0 0 2 16,20-19 0-16,-4-6 2 0,4-5-2 16,3-2 2-16,0-2-2 15,-2 3 1-15,-2 4 1 16,-7 9-1-16,-1 5-1 15,-11 13 1-15,0 0 0 16,2 11-1-16,-5 5 0 16,-4 2 1-16,3 2-1 15,0 0 0-15,1-2 0 16,7-3 0-16,-4-15 1 15,23 9-1-15,-5-15 0 16,7-5 1-16,5-4 0 16,1-6-1-16,2 0 1 15,-4-1 0-15,-1 4-1 16,-4 1 0-16,-5 6 1 15,-6 3-1-15,-13 8 0 0,12 3 0 16,-12 8 0-16,-3 5 0 16,-2 11 0-16,-1 4 0 15,-1 0 0-15,2 8-3 16,1-4 1-16,4 2-3 15,2-10 1-15,8 1-6 16,-10-28-13-16,30 19-20 16,-12-23 4-16,10 1-2 15,-8-15 0-15</inkml:trace>
  <inkml:trace contextRef="#ctx0" brushRef="#br4" timeOffset="724186.4114">9234 10190 96 0,'0'0'38'0,"-8"23"0"15,8-23 0-15,21 18-33 16,-5-16 0-16,12-1-1 16,5-9-1-16,4-2 0 15,1-5-2-15,3-3 1 16,-4-1-1-16,-7-3 0 15,-7 2-1-15,-9 3 0 16,-11 1 1-16,-7 4-1 16,-8 5 0-16,-9 5 0 15,-4 4 0-15,-3 8 1 16,0 6-1-16,0 2 1 15,3 9-1-15,2 3 1 16,8 0 0-16,5 0-1 16,11-5 1-16,9-2 0 0,8-7-1 15,7-6-1-15,11-8 1 16,2-8 0-16,5-5 0 15,-4-4 1-15,2-4-1 16,-6 1 0-16,-4-2 0 16,-6 2 2-16,-6 3-2 15,-8 3 1-15,-11 12-1 16,6-13 0-16,-6 13 0 15,-10 8 0-15,-1 4 0 16,-2 9 0-16,3 3-2 16,-2 4 2-16,3 0-1 15,4 0 1-15,4-4-1 0,6-5 1 16,3-7-1-16,6-10 2 15,2-9 1-15,5-6-3 16,1-7 3-16,0-5-2 16,-1-4 2-16,2 0-1 15,-6 1 1-15,-2 2-2 16,-2 4 1-16,-2 5 1 15,-6 7-2-15,-5 10 0 16,0 0 0-16,13 7 0 16,-12 10 0-16,3 5-1 15,-3 5 1-15,4 2 1 16,-1 2-2-16,6-3 0 15,2-6 0-15,10-10 0 16,7-11 0-16,7-15-1 16,7-12-2-16,3-16-3 0,11-4-1 15,-12-24-20-15,10 12-11 16,-15-13-1-16,3 15 28 15,-19-5 6-15,-7 15 4 16,-6 11 3-16,-14 4 6 16,3 31 17-16,-14-5 15 15,5 24-2-15,-16 4-25 16,13 18-5-16,-6 5-3 15,4 10-1-15,-1 3-2 16,1 1-1-16,4 1-1 16,2-4 0-16,3-4-3 15,-3-13-4-15,8 2-23 16,-9-18-8-16,9-5-2 15,0-19 3-15</inkml:trace>
  <inkml:trace contextRef="#ctx0" brushRef="#br4" timeOffset="724682.461">10150 10062 113 0,'0'0'40'16,"0"0"1"-16,2 14-1 15,8-13-36-15,10 1-2 16,6-7 0-16,6-2-1 15,7-2 0-15,7-4 0 16,1-1-1-16,1 0 0 16,-6-1 0-16,-1 5 0 15,-11 2 0-15,-3 4 1 0,-11 6 0 16,-16-2 0-16,3 20-1 15,-12 0 1-15,-7 3 0 16,-1 6 0-16,-2 4 0 16,0 3 0-16,4 2-1 15,5-6 2-15,7-2-2 16,6-8 0-16,9-9 0 15,5-8 0-15,4-11 0 16,9-10 0-16,2-7 0 16,1-5 0-16,-1-2 0 15,-2-1 0-15,-4 4 0 16,-5 3 0-16,-4 6 0 15,-11 7 0-15,-6 11 0 0,0 0 0 16,-6 20 0-16,-2-2 0 16,1 7 0-16,-1 3-3 15,7 2-1-15,-3-2-3 16,14 1-3-16,-10-29-12 15,25 26-19-15,-5-27-2 16,12 0 3-16,-2-16-1 16</inkml:trace>
  <inkml:trace contextRef="#ctx0" brushRef="#br4" timeOffset="725173.5101">11057 10061 110 0,'-1'-16'40'0,"1"16"2"16,0 0-2-16,-18 2-34 15,4 12-2-15,3 10-1 0,-4 4 0 16,1 7-1-16,2 2-1 15,-1-3 1-15,6-3 0 16,4-4-2-16,6-9 0 16,-3-18 0-16,17 1 0 15,0-17 0-15,3-11 0 16,3-6 0-16,-2-6 0 15,1-1 0-15,0-3 0 16,-5 7 0-16,-1 5 0 16,-6 10 0-16,-6 11 0 15,-4 10 0-15,0 0 0 16,-4 25 0-16,-2-3 0 15,-1 0 0-15,3 3 0 16,4-7 0-16,4-8 0 16,6-4 0-16,5-13 0 0,9-6 0 15,2-7 0-15,4-3 0 16,0-6 0-16,4 3 0 15,-6 2 0-15,-3 7 0 16,-6 8 0-16,-6 10 0 16,-8 9 0-16,-5 10 0 15,-1 10 0-15,-8 0 0 16,3 8 0-16,-2-4 0 15,7 5-6-15,-4-18-7 16,23 11-9-16,-18-32-20 16,34 17-2-16,-4-22 1 15,12-2 0-15</inkml:trace>
  <inkml:trace contextRef="#ctx0" brushRef="#br4" timeOffset="725308.5236">11657 10250 118 0,'-26'41'41'0,"-13"-8"-1"16,10 5-3-16,5 6-51 15,-10-15-24-15,20 2-5 16,0-9 1-16,15-4-1 16</inkml:trace>
  <inkml:trace contextRef="#ctx0" brushRef="#br4" timeOffset="726209.6137">12501 9892 95 0,'0'0'38'0,"6"-18"0"15,-6 18-2-15,-13 15-33 16,1 7 1-16,-9 7-1 15,1 8 0-15,-4 8-1 0,-3 5 0 16,6-1 0-16,3-2 0 16,3-6-1-16,6-8 0 15,6-9 0-15,8-11-2 16,6-15 2-16,8-12 0 15,5-14-1-15,0-5 1 16,4-10 0-16,-4-4-1 16,2-5 1-16,-4 4 0 15,-6 3 0-15,-4 8-1 16,-2 7 0-16,-5 10 0 15,-1 9 1-15,-4 11-1 16,4 16 0-16,-1 8 1 16,2 11-1-16,4 5 1 0,2 7 0 15,4 5-1-15,6-1 1 16,6-3 0-16,5-7-1 15,6-9 1-15,-2-12 0 16,4-11 0-16,0-14 0 16,0-13 0-16,-4-16 1 15,-1-12-1-15,-8-10 1 16,-5-5-2-16,-5-6 0 15,-8-1-2-15,-2 6 1 16,-4 7-2-16,-2 15-1 16,-5 10-3-16,4 30-9 15,0 0-24-15,0 0-2 16,13 19 1-16,7 7-1 15</inkml:trace>
  <inkml:trace contextRef="#ctx0" brushRef="#br4" timeOffset="726788.6716">13506 9817 113 0,'-27'3'41'16,"27"-3"1"-16,-12-1-5 15,29-6-35-15,11-3 0 16,18-3-1-16,6-3 0 16,8 0 0-16,4 1 0 15,1 1-1-15,-7 6 0 16,-5 3 0-16,-13 6 1 15,-12 7-1-15,-13 6 0 16,-12 6 1-16,-14 4-1 16,-11 7 1-16,-8-1 0 15,-8 5 0-15,0-3 0 16,0-2 0-16,6-8-1 15,11-2 1-15,11-10 0 16,10-10-1-16,25 1 0 16,10-10 0-16,10 0 0 0,3 3 0 15,-1 4 1-15,1 4-1 16,-10 9 0-16,-14 11 1 15,-11 11-1-15,-18 8 1 16,-13 8-1-16,-11 1 0 16,-11 5 0-16,-6-4 0 15,-1-2-1-15,1-8 0 16,11-6-6-16,6-21-6 15,31 3-27-15,-2-17-3 16,24-7-1-16,7-12 0 16</inkml:trace>
  <inkml:trace contextRef="#ctx0" brushRef="#br4" timeOffset="726961.6888">14414 10347 120 0,'-5'13'43'16,"-8"4"3"-16,-13-12-2 15,7 4-42-15,-2-14-2 16,6-6 0-16,15 11-6 15,-16-26-8-15,16 26-6 16,0-13-21-16,0 13-5 16,1-12 1-16,-1 12 0 15</inkml:trace>
  <inkml:trace contextRef="#ctx0" brushRef="#br4" timeOffset="734399.4326">18693 7384 49 0,'-2'-13'30'16,"-3"1"2"-16,-3-1-1 15,8 13-14-15,-20-15-8 16,20 15 1-16,-30 1-2 16,14 14-1-16,-10 4-1 15,3 16-1-15,-6 12 0 16,6 15-1-16,-2 8 0 15,5 7-2-15,6 5 0 16,5 2-1-16,11 1-1 16,10-10-4-16,14 0-10 0,3-22-23 15,19-7 0-15,-2-18-1 16,15-5-1-16</inkml:trace>
  <inkml:trace contextRef="#ctx0" brushRef="#br4" timeOffset="734857.4784">19273 7569 77 0,'-13'-1'34'0,"-7"0"1"15,-4 11 0-15,-8 1-29 16,0 7-1-16,-4 1 1 16,9 6-1-16,2-2-1 15,7 2-1-15,9-2-2 16,11-2 1-16,12-2-1 15,9-2 0-15,7-1-1 16,5-2 1-16,0 1-1 16,-3 2 1-16,-6 2 0 15,-8-1-1-15,-11 5 0 16,-10 0 0-16,-11 1 0 0,-9 2 0 15,-4-1-2-15,-1-10-1 16,6 4-4-16,-2-19-17 16,24 0-12-16,0 0-1 15,7-15 1-15,14-4-1 16</inkml:trace>
  <inkml:trace contextRef="#ctx0" brushRef="#br4" timeOffset="735164.509">19603 7841 96 0,'-18'-1'36'16,"5"6"0"-16,-8-12-4 15,6 13-26-15,-6-3-1 16,6 5 0-16,-4 1-2 16,4 3 0-16,1 2-1 15,4 2-1-15,7 0 0 16,6 0-2-16,8 0-1 15,5-4-1-15,11 2-3 16,4-11-2-16,15 10-10 16,-2-18-21-16,8 2 3 15,-3-10-2-15,7 3 2 16</inkml:trace>
  <inkml:trace contextRef="#ctx0" brushRef="#br4" timeOffset="735525.5452">19943 7832 85 0,'-18'5'36'16,"-11"-3"0"-16,6 11 1 15,-13-3-28-15,12 7-2 16,-1 1-2-16,6 4-1 16,3-2 0-16,7 6-1 15,6-8-1-15,8 2-1 16,9-10 0-16,5-5 0 15,9-6 0-15,0-5-1 16,3-6 0-16,2-7 0 16,-2-1 0-16,-3-3 0 15,-6 4 0-15,-7 0 0 0,-7 4 0 16,-2 5 0-16,-6 10-1 15,0 0 1-15,-21 4 0 16,9 7 0-16,1 6 0 16,0 0-1-16,8 3 0 15,3-5-1-15,13-4-1 16,4-11-3-16,21 3-11 15,-2-21-21-15,21-2 0 16,3-16 0-16,9-2 0 16</inkml:trace>
  <inkml:trace contextRef="#ctx0" brushRef="#br4" timeOffset="735713.564">20535 7447 97 0,'-28'22'37'0,"2"18"1"15,-6 3-1-15,5 10-31 16,2 5-3-16,6 0-1 15,9 0-2-15,6-4-2 16,14-5-3-16,4-19-10 16,19 1-22-16,0-14-1 15,12-4 1-15,-5-13-2 16</inkml:trace>
  <inkml:trace contextRef="#ctx0" brushRef="#br4" timeOffset="736690.6617">20748 7773 99 0,'-30'6'38'16,"0"14"1"-16,-9-5 0 16,6 11-33-16,-1 1-1 15,10 2-1-15,1-2-1 16,8 3-1-16,10-7 0 15,7-1-1-15,10-10-1 16,8-8 1-16,7-8-2 16,6-5 1-16,2-10-1 15,2-7 0-15,-4-1 1 16,1-9-2-16,-7 6 2 15,-8 0-1-15,-5 6 1 16,-9 5 0-16,-4 5 0 16,-1 14 0-16,-14-5 0 15,5 15 0-15,-3 7 0 0,3 2 0 16,2 4 0-16,5 1 0 15,4-2 0-15,6-3 1 16,7-4-1-16,8-4 0 16,6-7 0-16,7-5 0 15,2-6 0-15,6-1 0 16,-3-4 0-16,-3 2 0 15,-7 1 1-15,-5 3-1 16,-11 3 0-16,-15 3 1 16,3 11-1-16,-14 3 0 15,-6 4 0-15,-4 6 1 16,0 4-2-16,-1 1 0 15,3-3 1-15,5-3-1 16,7-3 1-16,7-8-1 0,0-12 1 16,24-10 0-16,-2-8 0 15,2-5 2-15,1-6-2 16,2-4 2-16,-4-1-2 15,-1 1 2-15,-7 5-2 16,-4 6 0-16,-7 4 1 16,-1 4-1-16,-3 14 1 15,0-11-1-15,0 11 0 16,0 0 0-16,0 0 0 15,19 15 0-15,-2-8 0 16,2-1 0-16,3-1 0 16,1-2 0-16,1-1 1 15,-5 1-1-15,-4-2 0 0,-2 0 0 16,-13-1 0-16,12-1 0 15,-12 1 1-15,0 0-1 16,0 0 0-16,0 0 0 16,0 0 0-16,-12-6-1 15,12 6 1-15,0 0 0 16,-8 17 0-16,8-17 1 15,-5 21-1-15,4-9 0 16,1 0 0-16,1 3 0 16,4-2 1-16,1 0-1 15,3-2 0-15,0 5 1 16,1-4-1-16,-1 5 0 15,-2-1 0-15,-4-2 0 16,1 1 0-16,-7-1-1 0,0 0 1 16,3-14-2-16,-10 18 1 15,10-18-3-15,-12 7-3 16,0-19-13-16,12 12-11 15,0-15-11-15,6 0 2 16,-4-10-2-16</inkml:trace>
  <inkml:trace contextRef="#ctx0" brushRef="#br4" timeOffset="737508.7435">22005 8059 59 0,'0'0'35'0,"0"0"0"15,0 0-1-15,-11 5-24 16,11-5-2-16,-18-1-2 16,18 1 0-16,-26-12-1 15,10 3 1-15,-5-7-3 16,2 0 1-16,-5-7-2 15,1-6 1-15,-1-6-2 0,2-6 1 16,1-5-2-16,0-7 1 16,6-3-1-16,5-3 0 15,2 4 1-15,3 0-1 16,6 6 0-16,5 7 0 15,3 7 1-15,4 9-1 16,2 6 1-16,2 10 0 16,2 3 0-16,-1 9 0 15,-1 8-1-15,-6 9 1 16,-8 11 0-16,-8 10-1 15,-7 10 1-15,-9 7-1 16,-7 7 1-16,-6 4 0 16,-1-1 0-16,2-2 0 15,5-2 0-15,8-11-1 16,11-10 0-16,15-11 0 0,16-11 0 15,17-17-2-15,20-6-1 16,8-18-3-16,19 3-9 16,-10-21-15-16,14 5-9 15,-12-11 0-15,0 6 0 16</inkml:trace>
  <inkml:trace contextRef="#ctx0" brushRef="#br4" timeOffset="737891.7818">22360 7576 89 0,'0'0'36'0,"2"-18"1"0,-2 18 2 16,0 0-32-16,0 0-2 15,0 0 1-15,-6 22-1 16,-4 3-1-16,2 13 0 15,-6 5-2-15,2 7 1 16,0 4-1-16,3 2 0 16,1-3-1-16,5-5 0 15,6-7-1-15,5-8 0 16,6-10 0-16,7-9-1 16,4-13 2-16,8-12-1 15,-1-11 0-15,2-6 2 16,-5-9-2-16,-2-3 2 15,-6-8-2-15,-7-2 1 16,-3 4-2-16,-8 0 0 0,2 6-1 16,-10 5-2-16,6 11-3 15,-7-4-12-15,23 27-17 16,-17 1-5-16,18 12 1 15,-5 1-1-15</inkml:trace>
  <inkml:trace contextRef="#ctx0" brushRef="#br4" timeOffset="738274.8201">22677 7863 100 0,'0'0'39'0,"-21"-1"0"16,21 1 0-16,13-9-33 15,10 2-3-15,6-2 0 0,8 0 0 16,-1-3-1-16,5 2 0 16,-1-1-1-16,-7 1 0 15,-5 1 0-15,-7-1 0 16,-11 2-1-16,-10 8 1 15,0-13-1-15,-10 9 0 16,-11 4 0-16,-2 5 0 16,-7 4 0-16,-3 4 1 15,-1 5-1-15,0 5 0 16,5 4 0-16,4 1 1 15,10 0-1-15,9 1 1 16,12-6-2-16,11-5 0 0,20-4-3 16,6-15-5-1,21 8-17-15,-9-16-15 0,18-2 1 16,-5-15-2-16,10 5 2 15</inkml:trace>
  <inkml:trace contextRef="#ctx0" brushRef="#br4" timeOffset="738492.8419">23289 7765 108 0,'-31'15'41'0,"-11"-3"-1"16,11 10 0-16,6 0-35 16,3 2-1-16,4-2-2 15,9 7 1-15,9-7-2 16,12-6 0-16,11-4-2 15,12-7 0-15,12-5-2 16,7-12-1-16,17-3-5 0,-9-24-16 16,21 7-15-16,-11-15-1 15,4-2 1-15,-14-10 0 16</inkml:trace>
  <inkml:trace contextRef="#ctx0" brushRef="#br4" timeOffset="738687.8614">23791 7392 102 0,'-38'30'40'0,"5"19"1"15,-8 2-1-15,12 10-32 16,-6-1-4-16,9 2-1 16,8-4-1-16,8-4-2 15,6-5-2-15,8-15-2 0,8 3-6 16,-7-27-18-16,16 4-12 15,-9-16-1-15,8-3 0 16,-12-13 1-16</inkml:trace>
  <inkml:trace contextRef="#ctx0" brushRef="#br4" timeOffset="739446.9373">23533 7730 107 0,'-14'15'40'15,"22"-4"1"-15,-8-11-3 16,29 6-33-16,0-5-1 15,4 0-1-15,4-3 0 16,2-2-1-16,-2-1 0 16,1 0-1-16,-6-3 0 0,-4 2 0 15,-6 0-1-15,-4 2 0 16,-4 0 0-16,-14 4 0 15,13 1 0-15,-13-1 0 16,-4 15 0-16,-5-2 0 16,-3 6 0-16,-1 3 0 15,-1 4 0-15,0 3 0 16,4 0 1-16,1 4-2 15,4-7 2-15,10 0-2 16,1-9 1-16,12-3 0 16,5-13-1-16,5-5 1 15,3-9-1-15,1-10 0 16,-1-4 0-16,-3-6 1 15,-3 1-1-15,-9-6 1 0,-4 7-1 16,-10 4 2-16,-3 5-1 16,-4 6 0-16,5 16 1 15,-13-8-1-15,13 8 1 16,-12 16 0-16,11-2 0 15,3 2 0-15,2 2 0 16,3 3 0-16,1-4 1 16,2 2-1-16,1-3-1 15,-1-1 2-15,-1 0-2 16,-2 0 0-16,-2-1 0 15,-4-3 0-15,-1 1 0 16,-4 2 0-16,4-14 0 16,-12 19 0-16,12-19 0 15,-11 5 0-15,11-5 0 0,0 0 0 16,15-20 0-16,-2 3 0 15,6 0 0-15,1-9 0 16,6 3 0-16,-2-2 0 16,-2 2 0-16,-2 2 0 15,-4 2 0-15,-1 2 0 16,-4 6 0-16,-11 11 0 15,9-9 0-15,-9 9-2 16,0 0-1-16,16 3-2 16,4 6-5-16,-6-16-9 15,23 19-8-15,-12-21-6 16,22 11-7-16,-9-9-1 15,7 7 3-15</inkml:trace>
  <inkml:trace contextRef="#ctx0" brushRef="#br4" timeOffset="739754.9681">24627 7719 113 0,'-10'1'39'0,"-17"-6"2"16,9 10-3-16,-11-2-32 15,6 1-3-15,-1 3 0 16,4 5-1-16,1 2-1 16,8 1 1-16,6 1-2 15,7-1 1-15,7-2 0 16,7-1-1-16,3 0 1 15,4-6-1-15,1-1 1 16,-1-3-1-16,-5 0 1 16,-3 0-1-16,-15-2 0 15,10 11 2-15,-10-11-2 0,-19 22 0 16,3-8 0-16,-3 7-2 15,1 1 1-15,-2-5-3 16,6 2-1-16,1-16-7 16,25 14-11-16,-15-27-9 15,27 4-10-15,-9-15 1 16,16-1-1-16,-5-12 3 15</inkml:trace>
  <inkml:trace contextRef="#ctx0" brushRef="#br4" timeOffset="740062.9989">24690 7339 112 0,'6'18'43'0,"-2"-4"0"15,17 10-1-15,-1-2-37 16,8 9 0-16,-3 0-2 15,1 6-1-15,-2 6-2 16,-4 1 0-16,-5 5 0 16,-6 2 0-16,-8-1 0 15,-7 4 0-15,-7 0 0 16,-11-7 0-16,-3-2 0 15,-6-6 0-15,3-3 0 16,-4-9-8-16,15 2-6 16,-13-25-9-16,31 11-9 15,-13-18-6-15,14 3-6 16,15-15 0-16,3-5 4 15</inkml:trace>
  <inkml:trace contextRef="#ctx0" brushRef="#br4" timeOffset="746130.6056">7251 12107 71 0,'0'0'38'16,"-10"15"-1"-16,10 13-2 16,-8-5-30-16,5 10-1 15,-1 7-1-15,1 8 0 16,1 7-2-16,1 7 0 15,-1 3-1-15,1-4-1 16,2 2-2-16,-2-15-5 16,16-1-29-16,-10-22-2 15,14-10 0-15,-4-19 1 16</inkml:trace>
  <inkml:trace contextRef="#ctx0" brushRef="#br4" timeOffset="746352.6278">7323 12184 76 0,'0'0'40'0,"-9"-22"-1"16,24 15 1-16,10-10-34 15,16 0-2-15,15-5-1 16,8-2-1-16,7 2-2 15,2-1-4-15,2 13-15 16,-13-6-20-16,-3 13-1 16,-22-2 0-16,-10 10 0 15</inkml:trace>
  <inkml:trace contextRef="#ctx0" brushRef="#br4" timeOffset="746570.6496">7364 12452 89 0,'-13'15'40'0,"19"-3"2"16,-6-12-4-16,36-10-36 16,1-4 0-16,15-4-1 15,5-2-1-15,5-4-2 16,4 4-2-16,-7-5-7 15,4 13-28-15,-22 1-1 16,-3 14 0-16,-28 1 0 16</inkml:trace>
  <inkml:trace contextRef="#ctx0" brushRef="#br4" timeOffset="746756.6682">7331 12718 69 0,'-23'22'40'15,"17"-4"-1"-15,6-18 1 16,23 0-32-16,10-12-5 15,16-4-1-15,14-7-1 16,6-7-4-16,11 2-3 16,-10-9-29-16,12 7-4 15,-10-6-1-15,-1 10 2 16</inkml:trace>
  <inkml:trace contextRef="#ctx0" brushRef="#br4" timeOffset="747146.7069">8136 12338 75 0,'-16'-5'39'0,"16"5"0"15,-25 13 0-15,12 2-32 16,-6 4-2-16,5 8 0 16,-5 6-2-16,3 8-1 15,-4 0 0-15,5 2-1 16,0-5 0-16,5-4 0 15,1-4 0-15,8-9-1 16,1-21 1-16,21 1-1 16,2-20 1-16,8-11 1 0,4-10-1 15,7-6 1-15,1-3-1 16,-1 0 0-16,-1 5 0 15,-10 10 0-15,-6 9 0 16,-3 12-1-16,-12 14 0 16,-6 14 1-16,-4 10-1 15,-2 13 1-15,-3 5-2 16,2 4 1-16,2 5-2 15,3 0 0-15,7-5-1 16,6-10-4-16,15 0-7 16,-8-28-18-16,19 1-11 15,-1-21 1-15,5-5-1 16</inkml:trace>
  <inkml:trace contextRef="#ctx0" brushRef="#br4" timeOffset="748311.8237">8543 12408 69 0,'-20'18'42'0,"14"10"-1"16,3-10 0-16,16 2-23 16,5-6-14-16,16-1 0 15,10-9-2-15,7-4 1 16,4-7-2-16,1-5 0 15,-2-5-1-15,-4-4 0 16,-7-1 1-16,-12-3-2 16,-11 2 2-16,-14 0-2 15,-14 4 0-15,-7 0 1 16,-11 8-1-16,-9 6 1 0,-4 7 0 15,-5 10 0-15,-1 6 0 16,7 10 1-16,4 3 0 16,9 7 1-16,10 1-2 15,15-2 0-15,15-4 1 16,15-11-1-16,15-9 1 15,15-6 0-15,10-12-1 16,5-10 1-16,4-7 0 16,-7-4 0-16,-9-3 0 15,-7 3 1-15,-13 3-1 16,-13-1-2-16,-14 7 2 15,-10 5-2-15,-6 12 1 16,-12-6 1-16,0 14-1 16,-5 7 1-16,-2 6-1 0,-2 8 0 15,2 2 0-15,1 3-1 16,5-2 0-16,6-4 0 15,6-6 0-15,5-9 0 16,7-11 1-16,6-10 0 16,4-10 0-16,0-8 2 15,2-6-2-15,-1-6 1 16,-4-5-1-16,0 2 1 15,-1 2-1-15,-3 4 0 16,-1 9 0-16,1 2-1 16,0 11 1-16,1 7 0 15,3 5 0-15,6 3 0 16,0 6 0-16,4-1 0 15,4 0 0-15,3-1 0 16,3-5 0-16,0-2 0 0,1-5 0 16,-5-6 0-16,-5 1 0 15,-7-2 0-15,-5-2 0 16,-10 1 0-16,-11 3 0 15,-8 4 0-15,-10 7 1 16,-5 6-1-16,-7 8 1 16,-2 6-1-16,-4 7 1 15,0 4 0-15,7 5 0 16,9 1 0-16,6-6 0 15,12-1 0-15,8-6-1 16,10-10 1-16,12-10 0 16,6-7-2-16,6-10 1 15,1-9 0-15,2-5 0 16,-2-7-1-16,-4-3 2 0,-4 3-3 15,-4-1 2-15,-9 9 0 16,-3 6-1-16,-13 20 1 16,0 0 0-16,-9 11-1 15,-6 25 1-15,-8 18 0 16,-3 20 0-16,-7 16-1 15,-2 13 1-15,0 5 0 16,-3 3-1-16,7-5 1 16,0-9 0-16,12-19-2 15,1-20 3-15,10-19 0 16,3-23-1-16,5-16 1 15,6-31-1-15,3-13 0 16,4-14 1-16,0-12 0 16,5-9-1-16,0-10 0 0,2 1 0 15,2 5-1-15,2 14 0 16,-1 9-1-16,6 14-2 15,-4 8-4-15,12 21-5 16,-12-9-9-16,20 30-12 16,-8-12-9-16,10 3 0 15,0-10 2-15</inkml:trace>
  <inkml:trace contextRef="#ctx0" brushRef="#br4" timeOffset="748852.8778">10234 12281 95 0,'-28'2'42'16,"2"11"2"-16,-9-4-2 0,12 13-35 15,-6 2-1-15,6 5-1 16,2 0-3-16,10 0 2 16,9-3-3-16,8-3 1 15,10-8-1-15,6-7-1 16,11-9 1-16,4-6-1 15,4-6 1-15,1-9-2 16,-1-5 1-16,0-5-1 16,-6-3 1-16,-3 1-1 15,-4-1 2-15,-5 5-2 16,-8 6 1-16,-4 7-1 15,-11 17 1-15,0 0 0 16,-2 27 0-16,-12 16 1 16,-5 16-2-16,-4 17 1 0,-9 16-1 15,-1 12 1-15,-5 9 0 16,0-1-1-16,3-4 1 15,5-11-2-15,2-12 2 16,6-15-1-16,7-20 0 16,3-20 0-16,7-19 1 15,5-11 0-15,-10-26 0 16,9-6 1-16,-2-15-2 15,4-11 2-15,2-12-1 16,5-6 1-16,6-1-1 16,6 3 0-16,9 5 1 15,3 6-1-15,7 10-1 16,0 9-1-16,11 17-7 15,-8-7-2-15,19 21-9 16,-17-22-9-16,27 15-8 0,-4-13-8 16,16-4 0-16,9-9 2 15</inkml:trace>
  <inkml:trace contextRef="#ctx0" brushRef="#br4" timeOffset="794546.4467">12223 11972 72 0,'-2'-12'38'0,"-17"3"-1"16,-5 17-1-16,-18 5-31 15,2 14-1-15,-12 5 0 16,-1 8-1-16,3 4 0 15,6 1 0-15,8-2-2 16,12-6 1-16,15-11-1 16,17-8-1-16,17-9 0 15,13-11 0-15,14-6 0 16,5-2 0-16,2 0 0 15,1 0-1-15,-11 8 1 16,-9 8 0-16,-15 9 0 16,-20 9 0-16,-19 8 0 0,-9 5 1 15,-10 5-1-15,-8 0 0 16,-2-4-1-16,5-6-1 15,8-6-1-15,7-12-2 16,23 1-12-16,0-15-23 16,29-19 3-16,1-2-2 15,15-4 1-15</inkml:trace>
  <inkml:trace contextRef="#ctx0" brushRef="#br4" timeOffset="795181.5102">12442 12329 45 0,'0'0'32'16,"0"0"3"-16,0 0-1 16,0 0-25-16,0 0 0 15,13 11 1-15,-13-11-3 16,4 14 0-16,-4-2-2 15,2 9 0-15,-4-1-2 16,1 7 0-16,-4 1-1 16,-2 0 0-16,4-4-1 15,-1-2-1-15,2-5 1 16,0-5-2-16,2-12 2 15,0 0-1-15,20-20 0 16,-9-1 1-16,0-7-1 16,-1-6 0-16,2-6 1 15,-3-4-1-15,0-3 1 0,-3 0-2 16,-1 6 1-16,-2 3 1 15,2 6-1-15,1 4 0 16,2 9 0-16,2 8 1 16,6 6-1-16,2 9 0 15,2 2 0-15,4 4 0 16,4 5 0-16,1 3 0 15,-2 5 0-15,-2 2 0 16,-6 1 0-16,-5 3 0 16,-7-2 0-16,-9 1 0 15,-10-3 0-15,-6-3 0 16,-6-4 0-16,-7-2 0 15,2-6 0-15,-3-4 1 16,3-1-1-16,1-3 0 16,0 0 0-16,9 3 1 0,0 3-1 15,1 9 1-15,3 9-1 16,3 7 0-16,-1 8 0 15,1 8 0-15,1 3 0 16,1 2-2-16,6-1 0 16,1-9-3-16,12-1-4 15,-5-19-31-15,16-7 2 16,2-20-3-16,12-9 2 15</inkml:trace>
  <inkml:trace contextRef="#ctx0" brushRef="#br4" timeOffset="795581.5502">12894 12297 81 0,'0'0'40'16,"0"0"-1"-16,7 14 1 15,-19 1-35-15,8 7-1 16,-3 2-2-16,1 10 1 15,-3-1-1-15,2 4-1 16,0-3 1-16,2 0-2 16,0-4 1-16,4-6-2 15,1-4 1-15,0-20 0 16,13 9 0-16,-1-18-1 15,3-13 2-15,6-7-1 16,-2-6 0-16,2-5 0 16,-2-5 0-16,-4-3 1 0,-3 0-1 15,-5 7 1-15,-2 6-1 16,-4 6 0-16,-1 6 1 15,0 12-1-15,0 11 1 16,0 0-1-16,15 6-1 16,-1 2-1-16,9 7-3 15,0-10-4-15,21 8-30 16,-8-12-1-16,12 6 0 15,-5-13-1-15</inkml:trace>
  <inkml:trace contextRef="#ctx0" brushRef="#br4" timeOffset="795784.5704">13473 12219 93 0,'-15'14'40'0,"6"12"1"16,-7-12-8-16,5 15-27 15,1 2-2-15,4 2 0 16,1 1-2-16,4-5-1 15,6-2-2-15,3-6-1 16,8-5-7-16,-3-16-31 16,16-2 0-16,-1-17-2 15,7-1 1-15</inkml:trace>
  <inkml:trace contextRef="#ctx0" brushRef="#br4" timeOffset="796196.6117">13706 12112 86 0,'-12'9'41'15,"10"9"0"-15,-6-5 1 16,16 11-36-16,-7-10-1 16,12 2-2-16,-6 3 0 15,3 2 0-15,-4 1-2 16,0 3 0-16,-6 2-1 15,-2 0 2-15,-4-2-2 16,-1 2 1-16,-2-5-1 16,0-5 1-16,5-4-1 15,4-13 0-15,0 0 0 16,23-14-1-16,-1-6 1 15,2-4-1-15,5-7 1 16,3 1-1-16,-2-1 1 16,-5 4 0-16,-2 7 0 0,-6 7 0 15,-17 13 0-15,13 1 0 16,-10 13 0-16,-4 3 0 15,2 8-1-15,-1 0-1 16,8 2 0-16,2-1-2 16,13-1-2-16,1-11-3 15,17 5-30-15,-6-12-3 16,13 1 3-16,-6-12-2 15</inkml:trace>
  <inkml:trace contextRef="#ctx0" brushRef="#br4" timeOffset="796682.6603">14372 12263 73 0,'-10'-17'40'0,"-15"1"-2"15,3 13 3-15,-11-1-28 16,8 14-7-16,-2 5-2 16,3 6 0-16,4 6-1 15,2 5 1-15,9-1-2 16,5 1 1-16,8-7-2 15,6-2 1-15,5-8-1 16,6-8 0-16,2-9-1 16,2-6 0-16,-1-9 0 15,2-2-1-15,-4-5 1 16,-4-2-1-16,-1 1 1 15,-5 3-1-15,-4 3 1 16,-6 9-1-16,-2 10 1 16,-10 8-1-16,-4 13 1 0,-2 8 0 15,-5 13 0-15,-3 7 0 16,-2 9 0-16,1 4-1 15,2-1 1-15,2-1 0 16,6-5 0-16,1-9-1 16,5-8 1-16,3-13 1 15,6-13-1-15,0-12 0 16,0 0 0-16,14-30 0 15,-5-1 0-15,0-5 0 16,3-7 0-16,3-6-1 16,4-2-1-16,3-2-1 15,7 8-1-15,0-3-2 16,11 11-3-16,-8-8-23 15,17 14-8-15,-4-4-1 0,11 9 1 16</inkml:trace>
  <inkml:trace contextRef="#ctx0" brushRef="#br4" timeOffset="796970.6888">14868 12131 92 0,'-15'13'40'0,"-15"-6"2"16,4 18-5-16,-2-16-32 15,10 4-1-15,2-1 0 16,16-12-1-16,-3 13-1 15,15-9-1-15,8-3 0 16,4-1 0-16,3 1-1 16,-3 3 1-16,0 3 0 15,-5 5 0-15,-8 7-1 0,-8 5 1 16,-10 5 0-16,-8 2 0 15,-5 3-1-15,-4 0 0 16,-7 0-2-16,-3-7-6 16,6 9-17-16,-11-19-17 15,10 3-1-15,-10-13-1 16,9 1 1-16</inkml:trace>
  <inkml:trace contextRef="#ctx0" brushRef="#br4" timeOffset="799941.9862">11162 12683 58 0,'11'-17'38'0,"-5"-4"0"15,8 9 3-15,-12-2-31 16,-2 14-1-16,0 0 0 15,9 24-1-15,-21 6-2 16,-3 16-1-16,-8 8-3 16,-3 3-2-16,4 3-6 15,-6-21-22-15,17 0-14 16,9-25 1-16,17-16-3 15</inkml:trace>
  <inkml:trace contextRef="#ctx0" brushRef="#br4" timeOffset="800694.0614">15404 12580 73 0,'0'0'42'0,"0"0"-3"0,0 0 2 15,0 0-31-15,-17 18-5 16,3-1-2-16,0 3-3 16,0 1-2-16,6 4-9 15,-4-13-27-15,12-12-2 16,20 3 0-16,11-14-2 15</inkml:trace>
  <inkml:trace contextRef="#ctx0" brushRef="#br4" timeOffset="804506.4426">15827 12054 41 0,'0'0'33'15,"16"-12"3"-15,-16 12-1 16,0 0-22-16,0 0-3 15,0 0-2-15,3 14-2 16,-7 2-2-16,4 13-1 16,-5 3 0-16,4 10-1 15,-2 3-1-15,0 3 1 16,3 3-1-16,-2-5 2 15,0-4-3-15,5-4 2 16,-4-9-1-16,2-6 0 16,0-10 0-16,-1-13-1 15,0 0 1-15,0 0-1 16,10-11 1-16,-8-10-2 0,2-6 2 15,-2-10-1-15,0-6 1 16,3-8-2-16,2-4 2 16,0-4-2-16,4 1 1 15,4 3 0-15,2 7 1 16,3 4-1-16,4 12 1 15,0 7-1-15,3 11 1 16,-2 10-1-16,-1 5 0 16,-4 7 1-16,-1 5-1 15,-7 5 0-15,-5 3-1 16,-7 5 1-16,-6 4 0 15,-6 0-1-15,-7 5 0 16,-5 0-1-16,-4 2-1 16,-4-7-3-16,8 9-11 15,-6-20-21-15,14 6 0 0,0-16-1 16,16-9 2-16</inkml:trace>
  <inkml:trace contextRef="#ctx0" brushRef="#br4" timeOffset="805357.5277">16347 12252 72 0,'-11'5'37'0,"-1"7"0"15,-10-9-2-15,3 15-28 16,-6-5-1-16,4 9-1 0,0-1-1 16,5 4 0-16,2-1-1 15,11-2 0-15,6-1-2 16,10-5 1-16,5-7-1 15,8-5 0-15,6-8-1 16,3-6 0-16,2-7 1 16,-1-3-2-16,-4-4 2 15,-3-3-2-15,-7-2 1 16,-5 5-1-16,-13-2 1 15,-4 3 0-15,-6 4 0 16,-6 4 0-16,-3 7 0 16,0 5 0-16,-3 4 1 15,4 5-1-15,14-6 0 16,-10 16 1-16,10-16-1 0,20 12 1 15,3-11 0-15,8-1-1 16,4-3 1-16,8-3-1 16,0 1 1-16,-4 0-1 15,-2 1 1-15,-6 4-1 16,-8 4 1-16,-5 5-1 15,-9 4 0-15,-5 4 1 16,-8 5-1-16,-3 2 1 16,-1 0-1-16,-1 1 1 15,3-1-1-15,0-6 1 16,7-4-2-16,-1-14 2 15,15 9-1-15,3-16-1 16,6-5 1-16,-1-7 0 0,5-4 0 16,-2-1-1-16,-2 0 2 15,-2 0-2-15,-6 5 1 16,-4 4 0-16,-12 15 0 15,10-11 0-15,-10 11 0 16,0 13 0-16,-2 2 1 16,-1 4-1-16,2 4 0 15,2 1 0-15,4-2 1 16,6 0-1-16,1-8 1 15,6-5 0-15,2-7-1 16,4-6 0-16,2-10 1 16,0-8-2-16,-3-8 2 15,-2-3-2-15,-1-8 1 16,-5 1-1-16,-5 0 0 0,-3-1-2 15,0 9-1-15,-7 2-1 16,5 15-4-16,-12-6-19 16,7 21-12-16,0 0 0 15,17 7 0-15,-17-7 2 16</inkml:trace>
  <inkml:trace contextRef="#ctx0" brushRef="#br4" timeOffset="805958.5878">17270 12216 74 0,'0'0'38'15,"11"5"-1"-15,5 0 2 16,0-11-32-16,13 5-1 16,2-7-1-16,9 2 0 15,-1-6-2-15,6 3 0 0,-4-5-1 16,-6 0-1-16,-6 2 1 15,-11-1-1-15,-9 0-1 16,-9 0 1-16,-6 2-1 16,-11 2 0-16,-6 0 0 15,-6 6 0-15,-6 5 1 16,0 5-1-16,-4 4 1 15,2 9 0-15,7 0 0 16,7 5 0-16,9 1 0 16,12-4 0-16,16-3 0 15,9-3-1-15,15-8 1 16,6-5-1-16,8-4 1 0,3-4-1 15,-2 2 0-15,-7 1 0 16,-5 3 0-16,-10 5 1 16,-10 6-1-16,-10 6 0 15,-9 3 0-15,-9 7 1 16,-6 2-2-16,-2 1 2 15,-3-3-2-15,2 2 2 16,1-6-2-16,5-5 1 16,3-6 0-16,7-13 0 15,0 0 1-15,15-11-1 16,-1-9 2-16,3-10-2 15,4-7 2-15,1-4-2 16,2-5 1-16,1 1 0 16,-3 3-1-16,1 4 1 15,-2 7-1-15,0 8-1 0,-2 7 0 16,0 8-3-1,4 10-3-15,-7-2-8 0,22 20-17 16,-11-11-10-16,12 14 0 16,-3-7-2-16</inkml:trace>
  <inkml:trace contextRef="#ctx0" brushRef="#br4" timeOffset="806146.6066">18397 12394 108 0,'-10'18'46'0,"-14"-11"-1"16,3 4-1-16,-12-7-36 15,11-9-8-15,6-3-1 16,-1-7-7-16,17 15-5 0,-20-29-8 16,20 29-7-16,-9-18-16 15,9 18-1-15,-13-19 0 16,3 8 2-16</inkml:trace>
  <inkml:trace contextRef="#ctx0" brushRef="#br3" timeOffset="830240.0157">7590 14452 40 0,'0'0'36'0,"-11"2"0"15,11-2 0-15,-13 17-29 0,8 2-3 16,-5 3-1-16,3 14 0 15,-3 3-2-15,-4 13 1 16,0 0 0-16,3 6-2 16,-2-6 1-16,1-4-1 15,4-6 0-15,2-10 0 16,4-9 1-16,2-23-2 15,0 0 1-15,12-8 1 16,-3-15-1-16,0-8 2 16,0-9-1-16,2-3 1 15,-1-6-1-15,-2-4 0 16,0 4 0-16,1 4 1 15,-7 5 0-15,3 10-1 16,-3 6 0-16,2 10 0 16,-4 14 0-16,0 0 0 0,11 11 0 15,-4 6 0-15,2 0 0 16,5 1-1-16,3-2 0 15,7-2 1-15,6-6-1 16,2-3 1-16,3-8 0 16,5-4-1-16,0-4 1 15,-1-4-1-15,-5-4 1 16,2 3 0-16,-10-1-1 15,1 3 1-15,-14 5-1 16,-13 9 1-16,11 8-1 16,-15 11 0-16,-6 12 0 15,-7 9 0-15,1 7-1 0,-4 5 0 16,3 2 0-1,2-1-1-15,5-5 0 0,7-7-2 16,11-8-1-16,6-19-5 16,23 3-24-16,-3-21-5 15,10-4-1-15,-2-13 2 16</inkml:trace>
  <inkml:trace contextRef="#ctx0" brushRef="#br3" timeOffset="830571.0488">8309 14646 54 0,'-17'-9'38'0,"1"9"0"15,-6 0 0-15,6 15-28 16,-7-6-5-16,8 10 0 16,-4 1-2-16,8 8-1 0,0 2 0 15,6 1-2-15,4 0 2 16,6-2-2-16,6-5 1 15,6-4-1-15,4-11 1 16,4-4-1-16,0-10 1 16,1-5-1-16,-1-11 1 15,-6-4 1-15,-6-4-2 16,-7-1 2-16,-5-1-2 15,-4 2 1-15,-7 3-2 16,-5 6 0-16,0 7-1 16,-3 6-1-16,18 7-2 15,-22 1-4-15,29 15-30 16,-10-5-1-16,20 6-1 15,-2-5 2-15</inkml:trace>
  <inkml:trace contextRef="#ctx0" brushRef="#br3" timeOffset="830826.0739">8828 14682 65 0,'-15'-5'39'0,"-4"8"1"15,-13-3-1-15,-1 8-32 16,-5-1-3-16,3 8 0 15,-2 1-1-15,5 7-2 16,3 0 1-16,9 1-1 16,5 1 0-16,11 0-1 15,11-6 0-15,9-7-3 0,15-3 1 16,6-11-4-16,20-4-33 15,-7-14-1-15,11 0-1 16,-6-14 1-16</inkml:trace>
  <inkml:trace contextRef="#ctx0" brushRef="#br3" timeOffset="831030.0946">9051 14413 65 0,'-10'-4'40'0,"-5"1"-1"15,2 18 1-15,-2 4-33 16,5 13-2-16,-1 4-2 15,3 16-1-15,2 4-1 0,4 4-1 16,6 1-2 0,0-4-2-16,11 5-7 0,-10-16-30 15,17-6 1-15,-4-19-2 16,10-7 2-16</inkml:trace>
  <inkml:trace contextRef="#ctx0" brushRef="#br3" timeOffset="831322.1239">9200 14653 74 0,'-21'21'42'16,"-7"-3"-2"-16,5 11 1 15,-1-6-36-15,7 1-2 0,3-4 0 16,6-2-2-16,5-4 1 15,3-14-1-15,13 12 1 16,4-11-1-16,-1-1 0 16,3 0 0-16,0-1 0 15,3 1 0-15,-3 1 0 16,0 2-1-16,-3 3 0 15,-2 2-1-15,0 7-3 16,-14-15-5-16,30 23-34 16,-18-13 1-16,13 5-2 15,-4-11 1-15</inkml:trace>
  <inkml:trace contextRef="#ctx0" brushRef="#br3" timeOffset="831923.1838">9921 14819 43 0,'-10'0'37'16,"10"0"1"-16,0 0 0 16,13-5-29-16,-1-5-2 15,16 4-1-15,1-5-2 16,7 3 1-16,0-4-2 15,3 1 0-15,-3-2-1 16,-4 3 0-16,-7-4-1 16,-9-1 0-16,-3 2 0 15,-13 0 0-15,-5 0 0 16,-7 1-1-16,-6 3 0 15,-6 3 0-15,-3 5 1 0,-3 4 0 16,-1 7-1-16,0 7 1 16,4 4 1-16,3 3-2 15,3 5 1-15,10 1-1 16,9-3 1-16,13-1-2 15,7-4 1-15,15-11-2 16,12-5-2-16,7-19-7 16,20 5-30-16,-3-14 1 15,10 0-1-15,-8-6 0 16</inkml:trace>
  <inkml:trace contextRef="#ctx0" brushRef="#br3" timeOffset="832283.22">10604 14688 62 0,'-35'16'39'15,"4"8"-2"-15,-5 0 1 16,3 11-34-16,-4-2-1 16,6 6-2-16,0-4 0 15,5-4-2-15,7-2 0 16,5-14-2-16,10-2-2 15,0-26-9-15,20 4-21 16,-7-20 0-16,12 7 8 16,-14-21 14-16,11 6 6 15,-7 2 7-15,-4-2 5 16,2 16 9-16,-18-3 22 15,9 24 2-15,-14-22-10 16,16 35-11-16,-15-8-7 16,15 13-5-16,0-1-2 0,11 0-2 15,6-1-1-15,10-3-1 16,14-3-2-16,2-11-5 15,20 4-28-15,-6-16-3 16,12 1-1-16,-6-6 0 16</inkml:trace>
  <inkml:trace contextRef="#ctx0" brushRef="#br3" timeOffset="832651.2568">10976 14654 66 0,'-31'5'40'0,"6"11"0"16,-10-2 1-16,7 12-32 0,-4-4-4 15,8 6-1-15,0-2-1 16,6 6-1-16,4-6 0 16,9-2-1-16,5-5 0 15,10-7-1-15,7-5 0 16,4-8 1-16,7-8-2 15,4-5 1-15,2-9 0 16,-3-6 0-16,0-1 0 16,-3-2 1-16,-5 4-1 15,-4 3 0-15,-5 4 1 16,-6 6 0-16,-8 15-1 15,0 0 0-15,0 0 0 16,-6 22-1-16,0-2 0 16,0 0-1-16,2 5 0 0,1-5-3 15,7 6-2-15,-4-26-30 16,12 23-4-16,-1-19-1 15,13 1 0-15</inkml:trace>
  <inkml:trace contextRef="#ctx0" brushRef="#br3" timeOffset="833175.3092">11325 14685 72 0,'0'0'41'16,"-23"16"-1"-16,15 3 2 15,-7-8-34-15,1 19-6 16,-1 2 0-16,4 3-2 15,-1 1 1-15,3-4-1 0,3-4 0 16,2-5 1-16,4-10-1 16,0-13 1-16,18-7-1 15,-1-13 1-15,1-6-1 16,5-5 1-16,-2-4 0 15,3-1 0-15,-4 4 0 16,-3 5 1-16,-5 8-1 16,-12 19 1-16,15-14-2 15,-15 14 1-15,0 16-1 16,-2 0 0-16,-1 2-1 15,3 0 0-15,0-1 1 16,5-2-1-16,-1-3 0 16,-4-12 1-16,20 11 0 15,-7-8 0-15,1-6 1 16,-2-1-1-16,5-5 1 0,-4-4-1 15,6-7 0-15,1-2 1 16,2-2 0-16,2-1 0 16,1-2-1-16,0 9 1 15,-2 1-1-15,-6 11 1 16,-3 10-1-16,-4 11 0 15,-10 10-1-15,-5 5 0 16,-1 3-1-16,-4-1-2 16,3 6-5-16,-11-16-25 15,17 6-10-15,-5-18 2 16,12 2-3-16</inkml:trace>
  <inkml:trace contextRef="#ctx0" brushRef="#br3" timeOffset="833722.3639">12624 14320 70 0,'-6'25'38'16,"-7"3"0"-16,8 19-8 0,-7-4-26 15,7 11 0-15,0 5-2 16,0 5-1-16,2 6 0 15,1-2-2-15,5-3 0 16,-2-8-3-16,7-3-3 16,-7-23-25-16,10-3-6 15,-11-28-1-15,22 8 1 16</inkml:trace>
  <inkml:trace contextRef="#ctx0" brushRef="#br3" timeOffset="834542.4459">12414 14748 68 0,'-19'2'40'0,"-3"-6"1"16,22 4 1-16,0 0-37 0,0 0-1 16,31-2-2-16,4-8 0 15,8-5-1-15,10-3 0 16,9 2-1-16,3-3-1 15,6 1-1-15,-6 2 1 16,1 4-2-16,-12 1 1 16,-3 8-1-16,-13 3 1 15,-13 4 0-15,-11 6 1 16,-14 3 1-16,-6 5 0 15,-13 2 2-15,-3 7 0 16,-8 2 1-16,2 2-1 16,-2-2 1-16,6 3-1 15,7-4 0-15,10-1 0 16,9-5 0-16,13-4-1 0,12-9 0 15,7-7 0-15,10-6 0 16,0-9 0-16,3-4 0 16,-8-5-1-16,-3-6 1 15,-10-1 0-15,-7 0-1 16,-11 1 1-16,-10 1-1 15,-5 5 1-15,-9 4-1 16,-3 4 1-16,0 7-2 16,-1 5 1-16,0 5-1 15,6 5 0-15,14-8 1 16,-11 20 0-16,11-20-1 15,21 14 2-15,2-12-1 16,9-3 0-16,3-4 1 16,2-3 0-16,2-1-1 0,-2-2 1 15,-5 2 0-15,-7 3-1 16,-6 4 1-16,-9 3-1 15,-10-1 1-15,0 16-1 16,-8-1 0-16,-3 8 1 16,-1 6-1-16,-1 1-2 15,2 1 2-15,3 3-1 16,3-5 0-16,6-3 0 15,5-5 0-15,8-12 0 16,4-8 1-16,10-8 0 16,0-8 1-16,2-8-1 15,-1-4 1-15,2-4 1 16,-5-2-1-16,-1 1 1 15,-7 3-1-15,-5 6 1 16,-2 2-1-16,-4 7 0 0,-7 14-1 16,0 0 0-16,11-3-1 15,-11 3-1-15,7 23-3 16,-2-9-2-16,11 14-10 15,-13-12-25-15,15 9 0 16,-3-8-1-16,11 5 1 16</inkml:trace>
  <inkml:trace contextRef="#ctx0" brushRef="#br3" timeOffset="835107.5024">14011 14612 74 0,'0'0'40'15,"-11"-15"0"-15,11 15-1 16,-22 18-31-16,8 5-1 16,-4 5-2-16,0 5-2 15,-3 3 0-15,5 3-2 16,6-5 0-16,5-3-1 15,5-11 1-15,8-8-2 16,6-10 1-16,4-10-1 16,5-8 1-16,3-9 1 15,0-3-1-15,-2-3 1 16,-2-1-1-16,-4 4 1 15,-4 4-2-15,-6 5 2 16,-8 19-1-16,3-10 0 0,-3 10-2 16,-9 28 2-16,-2 4-1 15,-1 12-1-15,-3 14 0 16,-5 16 1-16,1 9 0 15,-1 7-1-15,-1 1 2 16,0-2-1-16,2-7 1 16,4-12-1-16,2-14 1 15,4-19-1-15,5-15 1 16,4-22 0-16,0 0 0 15,-9-24-1-15,12-3 1 16,-2-10 1-16,2-10 0 16,1-5 1-16,4-8-1 15,1 2 0-15,2-2-1 16,4 2 0-16,1 9-2 0,-2-1-4 15,14 24-13-15,-13-8-22 16,13 17-1-16,-1-4 0 16,19 11 0-16</inkml:trace>
  <inkml:trace contextRef="#ctx0" brushRef="#br3" timeOffset="835675.5592">14537 14366 74 0,'-14'3'40'15,"14"-3"-2"-15,-17 7 2 16,17-7-35-16,-20 19-1 16,8 1-1-16,-7 9 1 15,1 13 0-15,-8 9-2 16,1 12 2-16,-4 3-3 15,3 4 0-15,3-4 0 0,6-4-1 16,8-11 0-16,10-15-1 16,10-17 1-16,14-17-1 15,7-11 1-15,6-13 1 16,4-9 0-16,-1-6 1 15,-1-3 0-15,-5 2-1 16,-7 3 1-16,-6 8-1 16,-8 5 0-16,-6 11 1 15,-8 11-2-15,3 12 0 16,-5 9-1-16,0 5-2 15,2 8 1-15,2 1-4 16,7 6 0-16,3-8-5 16,13 11-10-16,-3-24-23 0,11 1 2 15,-4-16 1-15,5-1 0 16</inkml:trace>
  <inkml:trace contextRef="#ctx0" brushRef="#br3" timeOffset="836168.6085">14913 14742 55 0,'-12'-13'40'15,"12"13"0"-15,-17 7 1 16,10 9-23-16,-7 4-14 16,5 7-1-16,-2 5 0 15,6 2-2-15,-2-1 1 16,6-2-1-16,3-7 0 15,6-6 0-15,4-10 0 16,5-10 0-16,4-8-1 0,3-10 0 16,0-3 1-16,0-5-1 15,2-2-1-15,-5 0 3 16,0 6-3-16,-5 3 2 15,-5 9-2-15,-11 12 2 16,0 0-3-16,4 24 1 16,-8 8-1-16,-7 11-2 15,-2 15 2-15,-3 8-1 16,-2 11 2-16,-3 1-1 15,1 0 2-15,0 1 1 16,2-10 0-16,-2-10-1 16,2-12 1-16,5-13-1 15,-1-16 2-15,14-18-1 16,-13-10 0-16,10-16 0 0,3-13 0 15,4-8 2-15,6-14-2 16,1-4 1-16,6-3-1 16,1 0-2-16,3 7 0 15,1 2-2-15,7 14-7 16,-6-7-18-16,12 26-14 15,-7 1 1-15,13 14-2 16</inkml:trace>
  <inkml:trace contextRef="#ctx0" brushRef="#br3" timeOffset="836303.622">15478 15006 89 0,'-3'13'42'16,"4"-1"-2"-16,-1-12-9 0,-10-10-70 15,17-3-3-15,-1-14-2 16,12 0-1-16</inkml:trace>
  <inkml:trace contextRef="#ctx0" brushRef="#br3" timeOffset="845606.5522">7789 16801 20 0,'0'0'32'16,"0"0"2"-16,7 12-17 15,-7-12-4-15,0 0-3 16,-14 8-3-16,14 5-1 15,-4-1-2-15,7 9 0 0,-3 10-2 16,3 10 0-16,-1 6 0 16,1 11 0-16,-3 3-1 15,0 1-1-15,3 0-5 16,-5-11-9-16,11-8-23 15,-2-19 2-15,8-12-1 16</inkml:trace>
  <inkml:trace contextRef="#ctx0" brushRef="#br3" timeOffset="845978.5889">7792 16774 44 0,'-2'-21'37'0,"16"17"2"16,4-4-1-16,15 3-35 16,0 5 0-16,10 2-1 15,-1 3 2-15,5 7-2 16,-7 3-1-16,-1 4 0 15,-6 4 0-15,-10 3-1 16,-8 3-1-16,-9 8 1 16,-6 1-1-16,-10 2 1 15,-8 3-1-15,-4 2 2 16,-8 1-1-16,-3-1 0 15,-1 1 0-15,-1-8 0 16,0-1-1-16,3-8-1 16,5 0-4-16,-1-14-5 0,21 3-19 15,7-18-6-15,0 0-3 16,0-20 2-16</inkml:trace>
  <inkml:trace contextRef="#ctx0" brushRef="#br3" timeOffset="846213.6128">8453 17008 41 0,'-3'16'36'0,"-6"2"2"15,6 8-3-15,-13-4-32 0,11 6 1 16,-3 4-2-16,3 3-1 16,4 2-4-16,-4-8-12 15,10-1-22-15,2-13 2 16,8-8-3-16</inkml:trace>
  <inkml:trace contextRef="#ctx0" brushRef="#br3" timeOffset="846373.6289">8534 16824 57 0,'-32'6'39'16,"0"-1"-1"-16,9 5-2 0,8 5-41 15,-3-10-31-15,18-5-2 16,24 6-1-16,10-9 1 15</inkml:trace>
  <inkml:trace contextRef="#ctx0" brushRef="#br3" timeOffset="846950.6866">9438 16812 13 0,'-1'-16'34'0,"-5"-4"0"16,1-4 3-16,-14-10-24 15,11 10-4-15,-15-13-1 16,9 12-2-16,-14-6 0 16,6 13-1-16,-9 3 0 15,0 13-1-15,-7 6-1 16,4 8 0-16,-7 12-1 15,3 10 0-15,0 5-1 16,3 5 1-16,5 6-1 16,3 3 0-16,13 3-1 15,3 1 0-15,8-1-1 16,10-5-2-16,7 0-2 15,0-10-5-15,21 2-29 16,-14-22 1-16,7-3-3 16,-9-12 0-16</inkml:trace>
  <inkml:trace contextRef="#ctx0" brushRef="#br3" timeOffset="847123.7039">8886 17075 47 0,'-25'-8'38'0,"25"8"1"16,-8-20-2-16,32 5-30 15,2-3-2-15,18-2-4 16,13 0-4-16,1-11-28 16,18 12-6-16,-2-7-2 15,6 11 0-15</inkml:trace>
  <inkml:trace contextRef="#ctx0" brushRef="#br3" timeOffset="847514.743">10051 16680 27 0,'-15'-26'35'0,"-3"-3"2"15,-2 4-2-15,-8-8-25 0,10 22-1 16,-15-9-1-16,9 21-2 15,-9 2 0-15,2 19-1 16,-5 4-2-16,3 14 0 16,-5 5-1-16,6 10 0 15,0 7-1-15,3 2 0 16,4 2 0-16,7-6 1 15,10 0-3-15,4-7-1 16,13 0-5-16,-4-12-31 16,18-13-2-16,0-10 0 15,5-7 0-15</inkml:trace>
  <inkml:trace contextRef="#ctx0" brushRef="#br3" timeOffset="847724.764">9530 17069 48 0,'-26'-8'40'15,"11"6"1"-15,3-3 0 16,12 5-29-16,0 0-8 16,27-5-1-16,2-5-2 15,13-2 0-15,9-3-2 16,5-2-2-16,11 3-6 15,-10-7-30-15,9 5-1 16,-10 0-1-16,-1 12 1 16</inkml:trace>
  <inkml:trace contextRef="#ctx0" brushRef="#br3" timeOffset="848453.8369">10124 17012 45 0,'-2'15'38'15,"0"-1"0"-15,2 5 0 16,-3-9-32-16,4 6-1 15,-2 0-2-15,1 5 1 16,-4-1-2-16,-1-1 2 16,0-3-2-16,1-1 1 15,-4-4-1-15,8-11-1 16,0 0 0-16,0 0-1 15,0-17 1-15,5-3-2 16,2-3 0-16,-1-5 0 16,2-6 2-16,3 2-1 0,-2-1 0 15,4 6 0-15,-6 4 1 16,4 4-1-16,0 4 1 15,0 9 0-15,1 6-1 16,2 2 0-16,4 1 0 16,1-2 1-16,10 0-1 15,1-2 0-15,7 0 0 16,6-4 0-16,3-2 0 15,-1 0 0-15,-3 1 0 16,-4 3-1-16,-9 2 1 16,-7 1 0-16,-11 2 0 15,-11-2 0-15,-6 17 0 16,-7-3 0-16,-4-3 1 15,-4 5-1-15,-2 1 1 0,2-1 0 16,-1 3 0-16,1 0-1 16,2 4 1-16,4-4 0 15,1 8 0-15,5-5 1 16,3 0-1-16,6 1 1 15,5-3-2-15,5-6 2 16,9-6-2-16,8-10 0 16,3-11 0-16,8-6-1 15,0-6 1-15,0-10-1 16,-1-5 1-16,-6 1-1 15,-5 0 1-15,-8 8 0 16,-8 2 1-16,-5 10-1 16,-8 4 0-16,3 15 0 15,-16 22 0-15,7-1 0 0,-2 11 0 16,2 5 1-16,6 6-2 15,2-2-1-15,8 3-2 16,1-16-12-16,18 0-26 16,0-17-1-16,19-5 1 15,1-14-1-15</inkml:trace>
  <inkml:trace contextRef="#ctx0" brushRef="#br3" timeOffset="848934.885">11269 17042 38 0,'-13'-11'37'0,"1"3"3"15,-6-6-2-15,6 4-29 0,-14-4-1 16,5 11-1-16,-9 0-1 15,2 10 0-15,-7 7-2 16,0 6 0-16,2 7-1 16,4 5 0-16,4 4-1 15,7-4 0-15,7 1-1 16,15-7 0-16,13-6-1 15,10-6 0-15,13-9-2 16,8-10-3-16,11-5-2 16,-3-16-16-16,11 0-19 15,-9-12 0-15,2 0 0 16,-10-7 0-16</inkml:trace>
  <inkml:trace contextRef="#ctx0" brushRef="#br3" timeOffset="849143.9059">11592 16578 73 0,'-1'17'41'16,"-9"7"-1"-16,6 21-11 16,-7-2-25-16,7 5-1 15,-2 6-1-15,1 4-1 16,0 0-1-16,-1-5-1 15,6 1-4-15,-6-12-16 16,11 1-20-16,-5-12 2 16,4-7-3-16,1-13 1 15</inkml:trace>
  <inkml:trace contextRef="#ctx0" brushRef="#br3" timeOffset="849501.9417">11461 16894 70 0,'0'0'43'0,"-17"9"-2"16,21 4 0-16,-4-13-38 16,20 5-1-16,3-7-1 15,5-3 1-15,3-2-1 16,6-2 0-16,3-3-1 15,-2 2 0-15,-3 0 0 16,-4 4 0-16,-7 4 0 16,1 4 0-16,-7 5 0 0,-8 3 0 15,-3 8 0-15,-2 5 0 16,-5 3 0-16,-1 2 0 15,-1 1-1-15,-4 0 1 16,1 2-1-16,-2-2 0 16,4 1-2-16,-4-11 0 15,4 5-6-15,-13-7-26 16,19-2-7-16,-3-15-1 15,0 0 2-15</inkml:trace>
  <inkml:trace contextRef="#ctx0" brushRef="#br3" timeOffset="849685.9601">11836 16747 64 0,'-12'-23'41'16,"6"10"0"-16,-5 1 0 15,11 12-37-15,0 0-6 16,-9-7-4-16,18 22-5 15,-9-15-29-15,17 12-1 16,1-6 0-16,12 7 1 16</inkml:trace>
  <inkml:trace contextRef="#ctx0" brushRef="#br3" timeOffset="850482.0397">12210 16899 51 0,'-20'0'40'0,"0"7"-2"16,-7-3-1-16,6 14-29 16,-9 2-2-16,7 5-3 15,0 1 0-15,3 4-1 16,5 1-1-16,7 1 2 15,5 1-2-15,4-7 0 16,12-2-1-16,7-4 1 16,10-5 0-16,6-10 0 0,6-8-1 15,0-7-1-15,2-9-1 16,-6-6 1-16,-3-11 0 15,-10-4-1-15,-5-1 1 16,-11 1 0-16,-9 5 1 16,-6 3-1-16,-4 2 1 15,-5 6 1-15,0 11-1 16,0 6 0-16,1 6 0 15,14 1 0-15,-14 10 0 16,14-10 1-16,9 22-1 16,5-11 1-16,7-2 0 15,5-2 0-15,4-5 0 16,7 0 0-16,-4-2 0 15,2-1 0-15,-5 0 0 0,-5 1 0 16,-6 1-1-16,-4 6 0 16,-7 5 0-16,-8 5 0 15,-9 6 1-15,-5 2-1 16,-1 11 1-16,-5 0 0 15,2 3 0-15,1-7 0 16,6 2 0-16,8-14-1 16,3-20 0-16,17 5-1 15,4-20 1-15,9-10 0 16,5-12 1-16,6-3-1 15,2-5 1-15,0 4 1 16,-3 6-1-16,-1 7 1 16,-9 9-1-16,-2 16 0 15,-11 15-1-15,-9 7 0 16,-5 13 0-16,-8 5 0 0,0 5-1 15,-6-2-1-15,6 2-2 16,-6-17-9-16,24 11-17 16,-13-25-13-16,12-4 0 15,-12-7-1-15</inkml:trace>
  <inkml:trace contextRef="#ctx0" brushRef="#br3" timeOffset="850655.057">13025 17162 88 0,'-16'30'46'0,"-12"-9"-2"16,8 2-4-16,2-11-41 16,18-12-2-16,0 0-5 0,5-17-20 15,28 4-15-15,2-13-3 16,20-1 1-16</inkml:trace>
  <inkml:trace contextRef="#ctx0" brushRef="#br3" timeOffset="941413.1319">8010 17707 28 0,'15'-14'36'16,"-8"1"0"-16,-7 13 0 16,4-16-29-16,-4 16-2 15,0 0 0-15,-11 1 2 16,-3 6-3-16,8 7 2 0,6-14-3 15,0 0-1-15,0 0 2 16,-24 60-3-16,24-60 2 16,-17 53-2-16,17-53 2 15,-18 54-4-15,18-54 4 16,-12 55-3-16,12-55 0 15,-10 53 0-15,10-53 1 16,3 47-1-16,-3-47 1 16,0 0 0-16,17 48-1 15,-17-48 1-15,0 0-1 16,49 18 1-16,-49-18-2 15,0 0-2-15,70-1-2 16,-70 1-5-16,59-2-29 16,-59 2-1-16,58-5-1 0,-58 5 0 15</inkml:trace>
  <inkml:trace contextRef="#ctx0" brushRef="#br3" timeOffset="942187.2092">8486 17991 44 0,'0'0'39'0,"19"-40"0"15,-19 40-1-15,0 0-30 16,0 0-6-16,0 0 3 0,0 0-3 15,48-44 0-15,-48 44-1 16,0 0 1-16,0 0-1 16,57-26 0-16,-57 26 2 15,23-15-3-15,3-6 1 16,0 3 1-16,-9-3 0 15,-3-3 0-15,-18 0-1 16,-5 12 0-16,-10 1-1 16,19 11 2-16,0 0-1 15,0 0-1-15,-60 37 1 16,60-37 0-16,0 0 2 15,-46 65-4-15,46-65 3 16,-20 40-3-16,20-40 2 16,0 41-1-16,0-41 0 0,0 0-2 15,43 41-1-15,-43-41 1 16,66 12-3-16,-66-12-6 15,86-6-11-15,-13-7-18 16,25-21-1-16,-5-9 2 16,-93 43 25-16,78-37 9 15,-17 6 3-15,-61 31 10 16,0 0 8-16,0 0 22 15,0 0 2-15,0 0-1 16,0 0-22-16,0 0-10 16,0 0 0-16,-15 59-4 15,15-59 2-15,-27 44-4 16,27-44 1-16,0 0 0 15,-22 53 0-15,22-53 0 16,0 0-2-16,0 0 2 0,0 0-2 16,0 0 2-16,46 12-3 15,-16-36 2-15,3-9-1 16,2-5 0-16,-8-3 0 15,-27 41 1-15,0 0-2 16,0 0 2-16,0 0-1 16,0 0 1-16,0 0-1 15,51-8-2-15,-51 8 0 16,0 0-1-16,28 52 0 15,-28-52-6-15,0 0-4 16,55 46-26-16,-55-46-3 16,56 19 2-16,-56-19 1 0</inkml:trace>
  <inkml:trace contextRef="#ctx0" brushRef="#br3" timeOffset="942533.2439">9730 17897 68 0,'0'0'41'0,"47"-43"-1"15,-47 43-1-15,0 0-31 16,0 0-1-16,0 0-2 15,0 0 0-15,0 0-1 16,-51-6-1-16,51 6-1 16,0 0 0-16,-48 40-2 15,48-40 0-15,0 0 0 16,0 0 0-16,-7 41-1 15,7-41 2-15,0 0-2 16,0 0 1-16,64 29 2 0,-64-29-2 16,0 0 1-16,62 21-1 15,-62-21 1-15,0 0-1 16,48 39 2-16,-48-39-2 15,0 0-1-15,12 62 1 16,-12-62-5-16,-9 44 1 16,9-44-3-16,0 0-11 15,-19 50-27-15,19-50 2 16,0 0-1-16,0 0 0 15</inkml:trace>
  <inkml:trace contextRef="#ctx0" brushRef="#br3" timeOffset="942923.2828">9975 17996 67 0,'0'0'43'0,"0"0"-1"16,0 0 1-16,0 0-37 15,0 0-1-15,59-2-1 16,-59 2-1-16,0 0 2 15,54 4-3-15,-54-4-2 16,52-9 0-16,-52 9 1 16,57-17-1-16,-57 17 0 15,56-24-1-15,-5-5 0 16,-15-8 0-16,-13 3 2 15,-26 2-2-15,-9 7 2 16,12 25-1-16,0 0 0 16,-64-11 3-16,64 11-2 0,-59 23 1 15,59-23-1-15,-60 44 0 16,60-44-1-16,-50 54 3 15,50-54-4-15,-34 57 1 16,34-57-1-16,-3 47-3 16,3-47-2-16,30 41-21 15,-30-41-17-15,60 27-1 16,-60-27 1-16,95 5 0 15</inkml:trace>
  <inkml:trace contextRef="#ctx0" brushRef="#br3" timeOffset="943409.3315">10884 17832 56 0,'0'0'41'0,"0"0"-1"15,-49-11 2-15,49 11-28 16,0 0-8-16,0 0-2 15,-56 9 0-15,56-9-1 16,0 0 0-16,0 0-1 16,-51 28 0-16,51-28-1 15,0 0 1-15,0 0 1 16,0 0-2-16,0 0 0 0,0 0-1 15,0 0-1-15,9 40 0 16,-9-40 0-16,0 0 2 16,0 0-2-16,59 14 2 15,-59-14 0-15,0 0-1 16,0 0 1-16,0 0 1 15,49 53 1-15,-49-53-2 16,0 0 0-16,-10 56 0 16,10-56-2-16,0 0 0 15,-22 50-1-15,22-50-6 16,0 0-20-16,0 0-18 15,0 0 0-15,0 0-1 16,0 0 3-16</inkml:trace>
  <inkml:trace contextRef="#ctx0" brushRef="#br3" timeOffset="943585.3491">11078 18028 101 0,'0'0'48'0,"0"0"0"16,34 53-8-16,-34-53-42 15,0 0-16-15,0 0-26 16,0 0-4-16,0 0 0 16,0 0 1-16</inkml:trace>
  <inkml:trace contextRef="#ctx0" brushRef="#br3" timeOffset="963985.3889">7689 15722 26 0,'4'-20'35'0,"0"5"0"15,-1-3 0-15,9 5-31 16,-9-2 0-16,-3 15 0 15,14-1 0-15,-6 20-1 16,-4 8-1-16,-1 12 0 0,-5 13-1 16,-1 7 1-16,-2 9-2 15,-3 0 0-15,1 5-2 16,1-6-1-16,9 0-5 15,-10-19-26-15,16-5-3 16,3-17 0-16,7-8 2 16</inkml:trace>
  <inkml:trace contextRef="#ctx0" brushRef="#br3" timeOffset="964331.4235">7747 15774 40 0,'-15'-17'36'15,"15"17"2"-15,-14-12-2 0,14 12-31 16,11-7-1-16,12-2-1 16,3-7-1-16,10 2 1 15,7-2 1-15,5 3-2 16,1 3 0-16,4 6 0 15,-7 14-1-15,-8 14 0 16,-7 14-1-16,-11 13 1 16,-12 14-2-16,-14 11 2 15,-9 10-1-15,-14 0-1 16,-5-4 1-16,-7-6-1 15,-2-10 1-15,2-15-2 16,7-18 0-16,6-21-5 16,15-11-1-16,0-32-23 15,19-2-7-15,5-17-1 0,20-6 1 16</inkml:trace>
  <inkml:trace contextRef="#ctx0" brushRef="#br3" timeOffset="964586.449">8417 15903 42 0,'0'0'36'15,"3"20"2"-15,-12-7-2 16,4 12-31-16,-9 6-3 15,3 7 0-15,-7 7 1 16,6 4-1-16,-2-1 0 0,3-2-2 16,6-9 0-16,1-10-2 15,13-2-7-15,-9-25-27 16,29-11-2-16,-10-18 0 15,10-6 0-15</inkml:trace>
  <inkml:trace contextRef="#ctx0" brushRef="#br3" timeOffset="964729.4633">8410 15713 45 0,'-18'7'35'16,"6"2"-1"-16,12-9-5 15,8 20-46-15,2-20-16 16,19 0-3-16,5-6 2 15</inkml:trace>
  <inkml:trace contextRef="#ctx0" brushRef="#br3" timeOffset="965060.4964">8882 15799 51 0,'-23'20'39'16,"-1"8"-1"-16,-14-8 0 16,4 10-31-16,-5-8-3 15,9 6 0-15,1-6-2 16,8 1 0-16,9-5-2 15,13-6 1-15,13-2 0 16,9-5-1-16,9-3 1 0,5-1-1 16,4-1 1-1,0 3-1-15,-3 1 1 0,-8 5-1 16,-7 6 0-16,-7 8 0 15,-12 5 0-15,-7 4 1 16,-8 3-1-16,-4-2 0 16,-3-1 0-16,-3-4-3 15,7-3-1-15,-1-20-2 16,15-5-29-16,2-10-5 15,12-8 0-15,3-17 1 16</inkml:trace>
  <inkml:trace contextRef="#ctx0" brushRef="#br3" timeOffset="965607.5511">9181 15936 51 0,'-7'11'39'0,"-4"-1"-1"15,1 11-1-15,-4 0-31 16,6 6-3-16,-2 5 0 15,4 9 0-15,-2 3-2 16,5 1 1-16,-1-1 0 16,3-2 0-16,-1-7 0 15,2-5-2-15,0-8 2 16,0-22-2-16,0 0 1 15,14-13 1-15,-5-13-2 16,2-10 0-16,3-7 0 16,-1-5 1-16,2-4-1 15,-1-2 0-15,0 3 0 0,0 5-1 16,-4 9 2-16,3 8-1 15,-1 6 0-15,0 9 0 16,5 8 0-16,1 8 0 16,2 3 0-16,4 7 0 15,-1 3 0-15,3 2 1 16,-3 3-1-16,-2 1 0 15,-6 3 1-15,-7 1-1 16,-8 4 0-16,-11 6 0 16,-6 0 0-16,-8 2 1 15,-6 1-1-15,-6 0 0 16,-2 0 0-16,1-3 0 15,4 0 1-15,5-5-1 16,5 2 1-16,2 0-2 0,9 5 1 16,5 5 0-16,5 3-1 15,1-4-3-15,12 12-11 16,-9-15-26-16,10 0 0 15,-4-11-1-15,6-9 1 16</inkml:trace>
  <inkml:trace contextRef="#ctx0" brushRef="#br3" timeOffset="966812.6716">9667 16126 47 0,'0'0'38'0,"-11"11"-2"16,11-11 1-16,11 2-33 15,6 0 0-15,0-7 1 16,11 2-2-16,1-7 0 16,7 3-1-16,1-4 0 15,-1-2 0-15,-4-1-1 16,-4-1 0-16,-6-3 0 15,-7-1 0-15,-8-1-1 16,-7-2 1-16,-9 1 0 16,-7 3-1-16,-6 4 1 15,-6 7-1-15,-3 7 1 16,-4 9-1-16,-3 11 1 15,1 8 1-15,3 9-1 0,6 9 0 16,5 1 0-16,9 0 1 16,11-3-1-16,14-7 1 15,12-11-1-15,16-7 0 16,12-14 0-16,4-14 0 15,8-10-1-15,0-7-1 16,-3-4 2-16,-4-1-2 16,-8 3 2-16,-12 2-2 15,-10 5 1-15,-9 5-1 16,-17 16 2-16,13-8-1 15,-13 8 0-15,-10 22 0 16,0 0 0-16,-1 4 1 16,0 4-1-16,0 2-1 15,7 0 2-15,-3-4-2 0,7-3 1 16,4-13 1-16,-4-12-1 15,14 4 0-15,-3-18 1 16,2-9-1-16,1-6 0 16,-3-4 1-16,-1-5-1 15,-4-5-1-15,3 0 1 16,-5 1-1-16,2 7 1 15,-1 4 0-15,1 3 0 16,3 7 0-16,2 4 0 16,4 8 0-16,3 5-1 15,4 6 1-15,-1 2 0 16,4 4 0-16,-1 3 0 15,1-2 0-15,-4 1 0 16,1-1 0-16,-7 1 1 0,-2-1-1 16,-13-9 0-16,7 17 0 15,-9-5 0-15,-6-2 0 16,-3 3 0-16,-6 0 0 15,2 0 0-15,0 0 0 16,1 0 0-16,3-4-1 16,11-9 1-16,0 0 0 15,0 0 0-15,17 3 0 16,5-8-1-16,5-2 1 15,2 0 0-15,5 2 0 16,-4 5 1-16,-3 5-1 16,-4 5 0-16,-12 11 1 15,-6 7-1-15,-7 3 1 16,-11 3-1-16,-2 1-1 15,-1-3 1-15,-3-2-4 0,8 0-4 16,-10-24-22-16,21 4-10 16,0-10-3-16,10-8 1 15</inkml:trace>
  <inkml:trace contextRef="#ctx0" brushRef="#br3" timeOffset="967330.7234">10889 16054 64 0,'-14'4'41'15,"9"11"-2"-15,-4 3 0 16,2 12-35-16,0 5-2 16,0 6-2-16,1 3 0 15,-1 0-2-15,7-3-2 16,-1-11-3-16,12-6-31 15,-11-24-2-15,22-5 1 16,-4-26 1-16</inkml:trace>
  <inkml:trace contextRef="#ctx0" brushRef="#br3" timeOffset="967471.7375">10890 15712 54 0,'-30'-13'39'16,"-2"7"-1"-16,9 13-3 15,7 12-36-15,1-4-34 16,16 3-2-16,7-4-2 15,11 2 0-15</inkml:trace>
  <inkml:trace contextRef="#ctx0" brushRef="#br3" timeOffset="968192.8096">11235 16022 66 0,'-29'13'40'16,"7"6"0"-16,-6-11-5 16,10 21-32-16,-1 0 1 15,9 7-1-15,1-1-1 16,7 2 0-16,7-2-1 15,8-4 0-15,5-7-1 16,8-13 0-16,3-9-1 16,4-9 1-16,3-9-1 15,-3-8 1-15,-3-8-1 16,-7-1 1-16,-7-4-1 15,-8-1 1-15,-4 0 0 0,-9 1-1 16,-1 7 2-16,-3 4-1 16,2 3 0-16,-2 5 0 15,4 6 0-15,5 12 1 16,3-12 0-16,-3 12-1 15,20 3 1-15,-1 3 0 16,3-1 0-16,2 2 0 16,2 0 1-16,2 2-1 15,-2 1-1-15,-2 2 2 16,-4-1-2-16,-2 6 1 15,-7 2 0-15,-2 6-1 16,-5 5 1-16,-6 5 0 16,-5 1 0-16,-4 5-1 15,-4-1 0-15,1-2 0 0,-1-4 1 16,4-7-1-16,2-13 1 15,9-14-2-15,0 0 1 16,27-35 1-16,-1-5 0 16,6-7-1-16,5-7 1 15,5 1 0-15,-3 2-1 16,-5 9 1-16,-2 11 0 15,-9 18-2-15,-5 15 2 16,-10 19 0-16,-5 14-1 16,-6 8 0-16,1 6 0 15,-3 3 0-15,5-1-3 16,0-10-3-16,17 5-14 15,-10-32-22-15,21-4-1 16,1-19 0-16,17-6-1 0</inkml:trace>
  <inkml:trace contextRef="#ctx0" brushRef="#br3" timeOffset="968357.8261">12391 16159 88 0,'-11'16'45'0,"2"10"1"15,-7-16-3-15,12 6-39 16,4-16-5-16,-3-13-3 15,24 12-13-15,-9-20-27 16,24 5 0-16,0-8-3 16,16 1 2-16</inkml:trace>
  <inkml:trace contextRef="#ctx0" brushRef="#br3" timeOffset="981558.146">11546 17966 48 0,'0'0'43'16,"0"0"-4"-16,0 0 3 0,0 0-21 15,0 0-22-15,0 0-4 16,-20 55-17-16,20-55-18 16,-9 43-2-16,9-43 3 15,0 0-2-15</inkml:trace>
  <inkml:trace contextRef="#ctx0" brushRef="#br3" timeOffset="982279.2181">12020 17628 38 0,'0'0'36'0,"10"17"1"16,-10-17-1-16,0 0-31 15,-7 50 1-15,7-50 2 16,-12 57-2-16,12-57-1 15,-13 70-1-15,13-70 1 16,-11 62-4-16,11-62 2 16,-7 62-2-16,7-62-1 15,-4 50 1-15,4-50-1 16,0 0-1-16,2 40 1 0,-2-40 1 15,0 0-3-15,13-17 2 16,-7-26-1-16,4-14 0 16,-5-9 0-16,3-1 1 15,-3-8-1-15,3 19 1 16,3 10 1-16,9 13-1 15,2 9 1-15,6 9 0 16,1 6 0-16,-1 9 0 16,-1 2 0-16,-2 5-1 15,-2 5 1-15,-5 1-1 16,-6 1 0-16,-3 7 1 15,-6-5-1-15,-3 5 0 16,-7-1 0-16,-3-1 0 16,-9 2 0-16,19-21 1 15,0 0-1-15,0 0 0 0,-61 53 0 16,61-53 0-16,0 0 1 15,-57 39-1-15,57-39 2 16,0 0-3-16,0 0 2 16,-52 51 0-16,52-51 1 15,0 0-2-15,0 0 1 16,8 38-1-16,-8-38 1 15,0 0 0-15,46 29-1 16,-46-29-1-16,49 19-3 16,-49-19-1-16,60 20-13 15,-60-20-22-15,66 17-2 16,-66-17 0-16,69 8 1 15</inkml:trace>
  <inkml:trace contextRef="#ctx0" brushRef="#br3" timeOffset="982726.2628">12766 17837 44 0,'11'-19'37'15,"-12"6"-1"-15,-13 2 2 16,-6 0-31-16,-2-1-3 15,22 12 0-15,0 0 0 16,0 0-1-16,-58 4 1 16,58-4 2-16,0 0-2 15,-47 35 0-15,47-35 0 16,0 0 0-16,-40 42-2 0,40-42 0 15,0 0-2-15,0 0-1 16,-11 44 0-16,11-44-1 16,0 0 0-16,0 0 0 15,0 0 1-15,52 15 0 16,-52-15 4-16,0 0-4 15,53-15 1-15,-53 15 0 16,0 0 2-16,50-27-2 16,-50 27 0-16,0 0 0 15,0 0 0-15,0 0 0 16,0 0-1-16,47-7 0 15,-47 7-3-15,0 0 0 16,0 0-6-16,22 42-18 0,-22-42-12 16,0 0-1-16,0 0 2 15</inkml:trace>
  <inkml:trace contextRef="#ctx0" brushRef="#br3" timeOffset="983296.3198">13050 17899 53 0,'56'-39'38'16,"-56"39"-1"-16,0 0 1 15,0 0-31-15,0 0-3 16,24-42 1-16,-24 42-2 16,0 0 1-16,0 0-1 15,0 0 1-15,0 0-2 16,0 0 1-16,-10 48 0 0,10-48-1 15,0 0-1-15,0 0-2 16,0 0 1-16,0 0-2 16,38 19 1-16,-6-29 0 15,7-10 0-15,-2-8-1 16,2-4 1-16,-6-8 1 15,-4 5 0-15,-10 8 0 16,-11 16 0-16,-8 11 0 16,0 0-1-16,0 0 1 15,0 0 0-15,0 0 1 16,-9 63-2-16,9-63 2 15,-13 76-2-15,3-34 2 16,-1 10-2-16,1 7 3 16,0 1-4-16,-3-1 1 15,0 1 3-15,2-2-2 0,2-2 0 16,-4-5-1-16,1-6 0 15,12-45 1-15,-20 65 2 16,20-65 0-16,0 0 0 16,0 0-1-16,0 0 3 15,0 0-2-15,-26-66-1 16,30 23 0-16,2-3-2 15,3 2 1-15,-1-2-1 16,2 0-1-16,4 2-1 16,3 2-1-16,-17 42-7 15,53-71-30-15,-53 71 1 16,73-55-2-16,-48 38 0 15</inkml:trace>
  <inkml:trace contextRef="#ctx0" brushRef="#br3" timeOffset="984046.3948">14404 17828 30 0,'25'-10'35'0,"-14"2"3"16,-15-5-2-16,-10 1-20 16,-14-3-9-16,28 15 1 15,0 0-3-15,-54-5-1 0,54 5-1 16,-48 17 1-16,48-17 0 15,-47 26-1-15,47-26 0 16,0 0-2-16,-63 46 1 16,63-46 0-16,0 0 0 15,-25 42-3-15,25-42 0 16,0 0 1-16,32 2-1 15,3-16 3-15,12-16-3 16,12-10 1-16,4-22-1 16,1-11 2-16,-13-1 0 15,-12 12-1-15,-25 23 0 16,-8 17 0-16,-9 11 1 15,3 11-1-15,-22 16 0 0,8 16 1 16,-1 8-1-16,15-40 0 16,-16 53 1-16,16-53-2 15,-7 65 2-15,7-65-2 16,0 62 0-16,0-62-3 15,19 58-2-15,-19-58-23 16,23 42-9-16,-23-42-1 16,0 0-2-16</inkml:trace>
  <inkml:trace contextRef="#ctx0" brushRef="#br3" timeOffset="984220.4122">14806 17666 64 0,'0'0'41'15,"0"0"-2"-15,0 0 1 0,0 0-36 16,-24 47-1-16,24-47-1 15,0 0 1-15,-5 62-3 16,5-62-3-16,0 0-3 16,5 63-34-16,-5-63 1 15,0 0-1-15,0 0 0 16</inkml:trace>
  <inkml:trace contextRef="#ctx0" brushRef="#br3" timeOffset="984385.4287">14848 17494 70 0,'-37'-16'41'15,"8"6"-1"-15,-3 3 0 16,15 8-39-16,17-1-4 0,-10 9-3 16,29 5-12-16,1-10-21 15,22 4-1-15,0-4-1 16,20 3 2-16</inkml:trace>
  <inkml:trace contextRef="#ctx0" brushRef="#br3" timeOffset="988047.7948">15368 17670 39 0,'0'0'34'16,"-12"-14"2"-16,12 14-12 15,-20-17-14-15,20 17-3 16,-18-14 0-16,18 14-2 0,-16-19-1 15,16 19 0-15,-16-16-1 16,16 16-1-16,-22-1 0 16,10 6 0-16,-4 5 0 15,-1 6-1-15,-4 1 0 16,1 5 1-16,1 0-1 15,1-2 0-15,4-1 0 16,14-19 0-16,0 0-1 16,0 0 1-16,0 0-1 15,0 0-1-15,28 38 2 16,6-32-1-16,-5-8 0 15,11 0 0-15,-6-5 0 16,4-3 1-16,-9-5-1 16,-1-1 1-16,-15-3-1 0,-2 1 0 15,-5 0 1-15,-1 5-1 16,-1-1 0-16,-4 14 0 15,4-13 0-15,-4 13 0 16,1 13 0-16,-1 2 0 16,0 5 0-16,0-20-1 15,0 0 0-15,0 0-3 16,11 60-19-16,-11-60-15 15,0 0 0-15,0 0-3 16,49 46 2-16</inkml:trace>
  <inkml:trace contextRef="#ctx0" brushRef="#br3" timeOffset="988737.8639">15783 17657 45 0,'-22'-12'36'16,"7"4"2"-16,-8-2-2 0,4 7-30 15,-3 3-2-15,1 3 2 16,-2 6-3-16,2 12 0 16,2 1-1-16,19-22 1 15,0 0-2-15,0 0 2 16,-25 53-1-16,25-53-2 15,0 0 1-15,19 33 0 16,1-25 0-16,14-9-1 16,2-13 1-16,9-1-3 15,-3-10 3-15,2 2-1 16,-10-2 1-16,-8 9-1 15,-11 4 0-15,-15 12 0 0,13-5 0 16,-13 5 1 0,-15 27-1-16,15-27 0 0,0 0 0 15,-18 56 1-15,18-56 0 16,-18 74-1-16,7-31 1 15,2 2-2-15,-1 2 2 16,0 5-1-16,-5-1 1 16,5 1-3-16,-2-3 2 15,-2-1-2-15,-3-4 3 16,17-44 2-16,-25 72-3 15,25-72-2-15,-33 42 2 16,33-42 0-16,0 0-3 16,0 0 0-16,-48-26-2 15,48 26-4-15,-12-55-8 16,12 55-21-16,0-68-1 0,0 68 2 15,15-78-1-15</inkml:trace>
  <inkml:trace contextRef="#ctx0" brushRef="#br3" timeOffset="989586.9488">16200 17625 38 0,'13'-12'35'16,"-13"12"2"-16,0 0-2 15,-14-3-26-15,14 3-2 16,-1 12-2-16,2 0 0 16,-2 6-2-16,1-18 1 0,0 0-2 15,0 0 0-15,-3 57-1 16,3-57 0-16,0 0 1 15,-2 58-2-15,2-58 1 16,0 0-2-16,-7 56 1 16,7-56 0-16,0 0 1 15,0 0 0-15,0 0-2 16,13 32 2-16,-13-32 0 15,2-24 1-15,-1-4-1 16,9-12-1-16,-6-4 1 16,5 10 0-16,-2-2-1 15,7 15 1-15,0 3-1 16,2 5 0-16,6 4 0 15,3 2 1-15,4 5-1 0,7-3 0 16,4 3 0-16,10-1 0 16,3 0 0-16,5-2 0 15,0 2-1-15,0-1 1 16,-5 1 0-16,-3 3 0 15,-12 1 0-15,-12 5 0 16,-11 1 0-16,-8 3 0 16,-13 3 0-16,-6 1 0 15,-8-2 0-15,-4-2 1 16,-8 0-1-16,2 0 0 15,-7 1 1-15,3-6 0 16,2 4-1-16,2 1 1 16,3 5 0-16,27-15 0 15,0 0 0-15,0 0-1 16,-45 48 0-16,45-48 0 0,0 0 1 15,0 0-1-15,-15 53 0 16,15-53 0-16,0 0 0 16,43 26 1-16,-18-30 0 15,18-7-1-15,-6-12 1 16,11-7-1-16,-9-11 0 15,3 0 0-15,-16 3 0 16,-5 16 0-16,-9 2 0 16,-12 20 0-16,0 0 0 15,0 0 0-15,0 26 0 16,0-26 0-16,0 0 0 15,-11 48 0-15,11-48 0 16,0 0-2-16,-4 58-1 16,4-58 1-16,0 0-3 0,23 54-8 15,-23-54-17-15,0 0-8 16,51 38-2-16,-27-31 2 15</inkml:trace>
  <inkml:trace contextRef="#ctx0" brushRef="#br3" timeOffset="990150.0051">17143 17634 58 0,'0'0'39'16,"-19"8"-1"-16,18 5 1 16,-6 7-33-16,7-20-2 15,0 0-1-15,0 0 0 16,-6 52-1-16,6-52 0 0,0 0 0 15,-5 49-1-15,5-49 0 16,0 0-1-16,0 0 1 16,0 0 1-16,16 45-1 15,-1-46 0-15,0-16-1 16,2-1 0-16,1-11 0 15,8-5 0-15,-5-6 0 16,1 9-1-16,-7 12-1 16,-4 11 3-16,-11 8-1 15,10 3 0-15,-6 7 0 16,-4 8 0-16,1 0 0 15,-1-18 0-15,0 0 1 16,0 0-2-16,0 0 2 16,36 55-1-16,-36-55 1 0,32 11-1 15,-5-9 1-15,16-4-1 16,-7-14 1-16,12 1 0 15,-8-12-1-15,4 0 1 16,-12-6-1-16,-4 8 1 16,-5 0 0-16,-7 6-1 15,-1 8 0-15,-15 11 1 16,13 6-1-16,-14 13 0 15,-7 9 0-15,8-28 0 16,0 0-1-16,-7 60-1 16,7-60-1-16,-2 47 2 15,2-47-3-15,0 0-4 16,13 68-9-16,-13-68-17 15,0 0-4-15,0 0-2 0,57 45 3 16</inkml:trace>
  <inkml:trace contextRef="#ctx0" brushRef="#br3" timeOffset="990556.0457">18158 17571 47 0,'0'-15'36'16,"5"2"1"-16,-5-1 0 16,7 2-29-16,-7 12-1 15,0 0-2-15,-20 4 0 16,3 11 0-16,-9 6-1 0,0 5 1 15,-6 4-2-15,2 1 0 16,2-1-1-16,28-30-1 16,-26 23 0-16,19-1 1 15,2-10-2-15,19-9 0 16,3-6 1-16,17-5-1 15,-6-4 0-15,13 4 0 16,-7 1 0-16,-7 5 1 16,-6 7-1-16,-21-5 0 15,0 0 0-15,0 0-2 16,0 0 2-16,1 57-5 15,-1-57-12-15,0 0-21 16,-27 62-3-16,27-62-4 0,0 0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5T01:38:19.1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14065 18378 22 0,'0'0'23'15,"0"0"-4"-15,0 0-3 16,0 0-1-16,0 0-3 16,0 0-3-16,0 0-3 15,0 0-1-15,-52 18-1 16,52-18-1-16,0 0-1 15,0 0 0-15,0 0 0 16,-49-4 0-16,49 4-1 16,0 0 0-16,-46-13 0 15,46 13 0-15,0 0 0 16,-64-28 1-16,64 28-1 15,-55-27 0-15,55 27-5 0,-62-34 5 16,62 34 1-16,-70-44-1 16,70 44 0-16,-84-50 0 15,39 22 0-15,-4-1-1 16,-3 0 5-16,-5-1-5 16,-3 0 0-16,-4 1 1 15,-4 1 0-15,24 13-1 16,-98-43 0-16,-4 1 1 15,-1 9 1-15,2 0-1 16,1 1-1-16,6 8 1 16,14 6-1-16,24 5 1 15,-4-1 2-15,5-1-2 16,-2-1 0-16,1 0 1 15,3-2-1-15,3-4 0 0,-3 1 1 16,1-1-2-16,1 0 1 16,-4 3-1-16,1-1 0 15,-1 3 0-15,0 3 0 16,-2 1-1-16,1 3 1 15,2 1-1-15,-2-4 1 16,6 3 0-16,2-4 0 16,4 1 0-16,7-1 0 15,4-2 0-15,2 2 1 16,11 2-1-16,3 1 0 15,4 3 0-15,6 0 1 16,8 2-1-16,0 2-1 16,10 1 0-16,-1 3 0 15,4 2 0-15,2 4-1 0,2 0-1 16,5 8-2-16,-2-9-4 15,23 10-24-15,-15 0-4 16,15 0-2-16,0 0 1 16</inkml:trace>
  <inkml:trace contextRef="#ctx0" brushRef="#br0" timeOffset="1970.197">13991 16925 6 0,'21'-22'30'15,"-5"1"1"-15,-1-2 1 16,1 11-25-16,-10-5 0 15,3 9 0-15,-9 8-1 16,0 0 1-16,0 0-2 16,0 20 0-16,-5 5-2 15,5 9 0-15,-4 5-1 16,6 8-1-16,1 5 0 15,4 1-1-15,4 3-3 16,-4-7-7-16,17-5-22 16,-11-13-4-16,7-7 1 15,-7-15 0-15</inkml:trace>
  <inkml:trace contextRef="#ctx0" brushRef="#br0" timeOffset="2181.2181">14139 16955 25 0,'-8'-16'34'0,"8"16"2"16,-5-21-1-16,17 14-27 16,2-10-3-16,13 3-2 15,5-8 0-15,11 0-2 16,7-2-3-16,-2-9-7 15,14 15-22-15,-15-3-4 16,-4 12 1-16,-13 2-1 0</inkml:trace>
  <inkml:trace contextRef="#ctx0" brushRef="#br0" timeOffset="2377.2377">14176 17086 26 0,'-16'11'35'16,"16"-11"3"-16,0 0-3 15,23 0-19-15,5-15-15 16,15-3 0-16,3-6-1 16,5-5-4-16,9 15-20 15,-10-8-10-15,1 10-2 16,-15 1 0-16</inkml:trace>
  <inkml:trace contextRef="#ctx0" brushRef="#br0" timeOffset="2578.2578">14190 17346 48 0,'0'0'38'16,"0"0"-1"-16,23-18-1 15,10-1-35-15,7-7 0 16,8 0-2-16,6-6-4 15,15 10-26-15,-11-8-5 16,3 7-1-16,-7-3 0 16</inkml:trace>
  <inkml:trace contextRef="#ctx0" brushRef="#br0" timeOffset="2954.2954">14891 16846 41 0,'-21'0'37'15,"5"10"-1"-15,-7-6 0 16,11 10-32-16,-5 2 0 16,8 10 0-16,-2-1-2 15,6 8 0-15,5 3-1 16,6 3 2-16,5-3-2 15,6 1 1-15,3-11-2 0,8-6 1 16,4-7 0-16,7-12 0 16,0-9 0-16,0-12-1 15,-2-5 1-15,-7-12-1 16,-5-5 1-16,-12-3-2 15,-10 3 1-15,-13 3 0 16,-10 5-1-16,-9 10 1 16,-5 8-1-16,-3 13 0 15,2 12 0-15,0 6-3 16,15 11-5-16,-4-4-25 15,27 7-2-15,5-7-3 16,21 1 2-16</inkml:trace>
  <inkml:trace contextRef="#ctx0" brushRef="#br0" timeOffset="3134.3134">15453 17123 65 0,'-6'15'43'0,"-11"-8"-4"16,7 3 1-16,10-10-38 15,-19 7-4-15,19-7-4 16,0 0-30-16,0 0-3 16,15-22-2-16,9 11 2 15</inkml:trace>
  <inkml:trace contextRef="#ctx0" brushRef="#br0" timeOffset="3432.3432">15753 16874 30 0,'-12'0'36'16,"-2"-8"1"-16,14 8 0 15,-11-12-24-15,11 12-9 16,0 0 1-16,0 0-1 15,0 0 1-15,10 26-3 16,-7-2 0-16,0 8 1 16,2 9-2-16,-3 1 0 15,-1 8-1-15,0-2 0 16,0 1-3-16,-1-12-1 15,7 8-13-15,-5-21-20 0,7-9-2 16,-9-15 0-16,16-5 2 16</inkml:trace>
  <inkml:trace contextRef="#ctx0" brushRef="#br0" timeOffset="3652.3652">15616 16891 54 0,'-28'-11'40'16,"14"14"-1"-16,2-5 1 15,12 2-33-15,0 0-3 16,23-10-2-16,2-2 0 16,8 0-1-16,4 1-1 15,6-3-2-15,4 5-3 0,-3-11-19 16,10 20-15-16,-13-5-1 15,3 13 1-15,-8-6-1 16</inkml:trace>
  <inkml:trace contextRef="#ctx0" brushRef="#br0" timeOffset="3839.3839">16075 17071 62 0,'-7'14'41'15,"-6"-8"-3"-15,13-6 0 16,-6 11-40-16,6-11-24 16,0 0-11-16,-3-11-3 0,3 11 1 15</inkml:trace>
  <inkml:trace contextRef="#ctx0" brushRef="#br0" timeOffset="4328.4326">14749 17402 58 0,'-13'6'40'0,"-8"-6"-1"15,10 3 0-15,-1-5-38 16,12 2-1-16,0 0-2 16,7-18-10-16,15 11-26 15,-4-8 0-15,10 3-3 16,-5-2 2-16</inkml:trace>
  <inkml:trace contextRef="#ctx0" brushRef="#br0" timeOffset="4905.4905">16831 16710 45 0,'13'-6'36'16,"-7"19"1"-16,-10 4-1 15,3 9-34-15,-6 17-1 16,1 7 0-16,0 8 0 16,2 5 0-16,-2 2 0 0,6-4 0 15,1-1-2-15,3-7 0 16,7-3-6-16,-7-18-9 15,10-1-20-15,-6-17 0 16,5-4-1-16</inkml:trace>
  <inkml:trace contextRef="#ctx0" brushRef="#br0" timeOffset="5115.5115">16720 17124 49 0,'-17'-6'37'0,"17"6"1"0,0 0-2 16,0 0-31-16,12 0-2 15,14-4 0-15,8-5-2 16,6-6-1-16,9 0-4 16,-2-12-4-16,13 9-27 15,-14-11-2-15,3 12-1 16,-11-9 0-16</inkml:trace>
  <inkml:trace contextRef="#ctx0" brushRef="#br0" timeOffset="5440.544">17110 17063 49 0,'0'0'37'16,"23"1"0"-16,-5-12-2 0,13-2-32 15,4-8 0-15,4 1 0 16,-1-4 1-16,-4 3-2 15,-7 1 0-15,-9 4-1 16,-12 1 0-16,-6 15-1 16,-18-13 1-16,-5 21 0 15,-10-1 0-15,-2 8 0 16,1 2 0-16,-1 6 0 15,5 3 0-15,4-1 0 16,10 3-1-16,8-6 1 16,10 3-1-16,11-6-1 15,8-4-1-15,5-8-5 16,20 5-19-16,-8-14-13 15,12 2 1-15,-7-10-1 0</inkml:trace>
  <inkml:trace contextRef="#ctx0" brushRef="#br0" timeOffset="5771.5769">17581 16916 43 0,'-20'-2'35'16,"5"14"2"-16,-9-2-2 15,8 8-28-15,-5-2-4 16,8 3 1-16,1-1-1 15,8-1 0-15,3-4-1 16,6-3-1-16,5-5 0 16,8-3 0-16,1-3-1 15,3 0 1-15,0-2-1 0,1 1 1 16,-3-1-1-16,-4 1 1 15,-3 4-1-15,-13-2 0 16,13 13 0-16,-11-1 1 16,-5 2-1-16,-1 2 0 15,-2 2-1-15,-2-2 1 16,4 2-4-16,4-18-5 15,4 19-24-15,-4-19-5 16,14-8 1-16,-3-12-1 16</inkml:trace>
  <inkml:trace contextRef="#ctx0" brushRef="#br0" timeOffset="5981.5981">17904 16685 61 0,'-2'13'39'0,"-11"-5"-1"16,8 17 1-16,-2 2-36 15,2 5-1-15,1 5-1 16,2 2 0-16,1 5-2 16,-4-4-1-16,5 5-3 15,-8-9-10-15,10 7-21 16,-10-17-3-16,6 1 1 15,-8-12-1-15</inkml:trace>
  <inkml:trace contextRef="#ctx0" brushRef="#br0" timeOffset="6153.6153">17780 17024 62 0,'-8'-16'38'0,"8"16"1"16,9-12-1-16,9 5-34 15,7-7-3-15,14-6-3 16,22 0-7-16,7-16-30 15,26-1 2-15,5-13-4 16,20-1 2-16</inkml:trace>
  <inkml:trace contextRef="#ctx0" brushRef="#br0" timeOffset="6970.697">18526 17211 30 0,'0'0'36'0,"0"0"1"16,0 0-1-16,0 0-29 0,0 0-1 15,-17 24 0-15,17 4-1 16,-5 3-2-16,5 7-1 15,0 2 0-15,2 2-4 16,4 2-2-16,-4-8-5 16,12 2-24-16,-9-14-3 15,4-4-1-15,-5-9 0 16</inkml:trace>
  <inkml:trace contextRef="#ctx0" brushRef="#br0" timeOffset="7170.717">18541 17177 46 0,'-3'-18'37'16,"10"5"1"-16,-2-3-2 16,15 6-31-16,0-8-2 15,11 1-2-15,4-3-1 16,7 0-4-16,8 9-16 15,-11-9-16-15,1 13 0 16,-14 0-1-16</inkml:trace>
  <inkml:trace contextRef="#ctx0" brushRef="#br0" timeOffset="7387.7386">18613 17251 61 0,'0'0'38'16,"0"0"-1"-16,20 6-5 15,2-15-30-15,5-8-1 16,12 1-1-16,1 0 0 16,2 0-3-16,-3 3-1 15,2 12-9-15,-18-1-23 16,3 10-1-16,-22 2 1 15,-5 10 0-15</inkml:trace>
  <inkml:trace contextRef="#ctx0" brushRef="#br0" timeOffset="7559.7559">18565 17534 52 0,'-11'15'39'0,"17"-2"-1"0,6-15 0 16,22-14-29-16,10 0-7 15,13-10-1-15,9-4-2 16,0-9-5-16,14 5-29 15,-18-12-3-15,3 4 0 16,-18-2-1-16</inkml:trace>
  <inkml:trace contextRef="#ctx0" brushRef="#br0" timeOffset="7783.7782">19125 16986 61 0,'0'25'40'0,"-2"-11"-3"0,4 18 1 15,-4-5-35-15,2 9-1 16,-5 4 1-16,4 8-1 16,-7 2-1-16,2 0-1 15,0-3-1-15,-1-6-4 16,14 3-23-16,-8-16-10 15,13-9-2-15,-12-19 1 16</inkml:trace>
  <inkml:trace contextRef="#ctx0" brushRef="#br0" timeOffset="8172.8172">19273 17313 44 0,'0'0'36'0,"-4"12"2"16,4-12-2-16,18-4-26 15,0-4-6-15,2-5-1 16,8-2 0-16,1-4-1 16,2 2 0-16,-3-4-1 15,0 5 0-15,-8 0-1 16,-4 2 1-16,-7 4-1 15,-9 10 1-15,-6-12-1 16,-8 12 1-16,-4 2-1 16,-6 2 0-16,-4 3 0 15,0 3 1-15,-1 5 0 16,0 5 0-16,6 0 1 15,4 6 0-15,7-1 0 0,6-1 0 16,7-1 0-16,9-3-2 16,8-2 0-16,5-8-2 15,12-2-2-15,1-15-15 16,13 2-21-16,-3-9 1 15,8 1-3-15,-10-9 1 16</inkml:trace>
  <inkml:trace contextRef="#ctx0" brushRef="#br0" timeOffset="8589.8579">19770 17184 45 0,'-1'12'36'0,"1"-12"0"16,-14 8 1-16,0-9-30 16,14 1-2-16,-18 12 1 15,8 0-2-15,-3 3 0 16,1 7-1-16,-5 2 1 15,6 4-1-15,-3 0-1 0,5-1 0 16,3 0 0 0,6-4-1-16,5-6-1 0,8-7 0 15,7-6 0-15,5-9-3 16,7-4-1-16,1-6-3 15,11 1-8-15,-7-12-23 16,6 0-1-16,-11-6-2 16,4 2 3-16</inkml:trace>
  <inkml:trace contextRef="#ctx0" brushRef="#br0" timeOffset="8872.8864">20110 16850 58 0,'-18'10'40'16,"7"17"-1"-16,-11-5 1 16,15 4-34-16,-7 5-2 15,8 4-1-15,-1 3-1 16,5 5-1-16,3 3 0 15,1-4 0-15,4 3-1 16,0-2 0-16,4-5-3 16,-2-4 0-16,3-3-1 15,-8-9-3-15,10 3-21 16,-13-14-10-16,0-11-3 15,0 0 3-15</inkml:trace>
  <inkml:trace contextRef="#ctx0" brushRef="#br0" timeOffset="9074.9074">20003 17199 52 0,'-3'-14'39'16,"-4"-1"0"-16,7 15 1 16,-2-13-29-16,2 13-6 15,14-7-1-15,0 3-2 16,0 0 0-16,4-2-2 15,2-1-2-15,4-4-2 16,6 10-20-16,-4-9-15 16,8 4 1-16,-10-2-3 15,10 6 2-15</inkml:trace>
  <inkml:trace contextRef="#ctx0" brushRef="#br0" timeOffset="9910.991">20260 17189 32 0,'3'-14'35'15,"-3"14"3"-15,0 0-3 16,0 0-22-16,2 10-4 16,-2 1-4-16,0 4 1 15,0 7-2-15,0 5-1 16,0 1-1-16,-2 3 1 0,0 1-1 15,1 1 0-15,1-3-1 16,-1-5 1-16,0-3-1 16,1-12-1-16,1 1 2 15,-1-11-1-15,0 0 0 16,4-18 0-16,-1-3 0 15,-1-8-1-15,3-5 1 16,-2-2 0-16,4-4-1 16,-2-1 0-16,2 5 0 15,-1 4 0-15,1 7 0 16,-3 8-1-16,-4 17 2 15,15-13-2-15,-15 13 0 16,22 6-1-16,-9-1-2 0,11 1-2 16,-3-6 0-16,13 4-5 15,-11-12-12-15,22 9-11 16,-16-13 3-16,14 10 4 15,-14-11 4-15,8 10 7 16,-14-5 9-16,-2 1 7 16,1 6 15-16,-22 1 14 15,9-2-3-15,-20-4 0 16,11 6-3-16,-19 8-5 15,19-8-7-15,-23 13-4 16,12-2 0-16,-3-1-3 16,3 6 0-16,2 2-1 15,2 9 1-15,-2 4-1 16,3 5 0-16,-1 2 1 0,6 2-2 15,0-2 0-15,5-7 0 16,6-4-1-16,7-10 0 16,4-14 0-16,5-8 0 15,7-15-1-15,0-8 0 16,1-7 0-16,1-7-1 15,-5-2 1-15,-9-2-1 16,-6 4 1-16,-9 2-1 16,-9 11 0-16,-7 9 1 15,-7 9-1-15,-5 10-1 16,-1 12-1-16,-1 1-1 15,8 16-6-15,-10-2-20 16,21 10-8-16,-5-9-2 16,16 2 0-16</inkml:trace>
  <inkml:trace contextRef="#ctx0" brushRef="#br0" timeOffset="10804.0803">21012 17242 37 0,'-2'-19'35'0,"2"19"1"16,-3-15-2-16,3 15-27 0,0 0-1 15,0 0-1-15,0 0-1 16,-7 22-2-16,3-2 3 16,-1 4-3-16,-1 6 0 15,1 5 0-15,-5 2 0 16,5 2 0-16,-1-5-1 15,2-2 1-15,1-7-1 16,3-7 0-16,2-6-1 16,-2-12 0-16,9-13 1 15,-2-6-1-15,3-10 0 16,0-3 0-16,-2-7 0 15,-1-1 0-15,-1 0 0 16,-4 1 0-16,-2 4 0 16,0 7 1-16,-3 5-1 0,-2 9 0 15,5 14 0-15,0 0 1 16,-10 4 0-16,10 9-1 15,2 4 1-15,6-1 0 16,6 0 0-16,6-3 0 16,6-6 0-16,7-6 0 15,3-8 0-15,7-6 0 16,-1-8 0-16,0 2 0 15,-5-5 0-15,-4 3-1 16,-8 1 1-16,-5 2-1 16,-8 7 1-16,-12 11-1 15,12-1 0-15,-11 11 0 16,-3 7 0-16,-2 5 0 15,2 5-1-15,0 6 0 16,2 1-2-16,1-1-1 0,7 5-3 16,-6-13-17-16,22 6-13 15,-12-11-2-15,15-3 0 16,-4-11 0-16</inkml:trace>
  <inkml:trace contextRef="#ctx0" brushRef="#br0" timeOffset="11228.1227">21655 17187 49 0,'-12'-10'37'0,"-7"-4"-1"16,7 12-1-16,-6-1-30 0,6 8-1 15,0 7 2-15,4 5-2 16,-2 5-1-16,4 8 0 15,0 1 1-15,3 4-2 16,0-1 0-16,5-1 0 16,2-4 0-16,2-10-2 15,4-6 1-15,6-13-1 16,1-9 0-16,5-14 0 15,0-7-1-15,2-6 1 16,-2-7-1-16,-4 2 1 16,-2-1 0-16,-5 5 0 15,-4 6 0-15,-4 7 1 16,-2 8-1-16,-1 16 0 15,-6-12 1-15,6 12-1 16,-10 21 0-16,5 1 0 0,0 7 1 16,1 9-1-16,4 3 0 15,-1-1-1-15,3 0-3 16,0-11-14-16,17 1-17 15,-11-19-4-15,13-7-3 16,-6-20 2-16</inkml:trace>
  <inkml:trace contextRef="#ctx0" brushRef="#br0" timeOffset="11981.198">22019 17154 39 0,'-21'-1'35'15,"21"1"3"-15,-27 5-3 16,17 3-28-16,-12-1-1 15,6 7-2-15,-5-1 2 16,2 9-3-16,-3 0 0 16,5 4 0-16,2-1-1 15,5-3 0-15,6-1 0 16,7-6-1-16,5-5-1 15,6-7 1-15,5-6-1 16,2-10 0-16,3-3 0 16,-1-5-1-16,-3-4 1 15,-2 2 0-15,-5-5 0 16,-5 6 1-16,-3 3-1 15,-4 5 0-15,-3 0 0 0,2 14 0 16,0 0 1-16,-13 0-1 16,8 15 0-16,0 5 0 15,3 10 1-15,0 7 0 16,2 11-1-16,1 4 1 15,-1 14 0-15,0-66 0 16,-2 70-1-16,2-70 0 16,-1 78 1-16,1-78-1 15,-11 75 0-15,11-75 0 16,-14 71 0-16,14-71-1 15,-25 58 1-15,25-58 2 16,0 0-3-16,-49 52-1 16,49-52 2-16,-30 6-4 15,2-16-17-15,-5-21-15 0,21-24-3 16,8-13-3-16,20-1 2 15</inkml:trace>
  <inkml:trace contextRef="#ctx0" brushRef="#br0" timeOffset="12637.2636">22162 17264 18 0,'-4'-11'35'0,"4"11"1"16,0 0 0-16,0 0-19 16,0 0-7-16,0 0-2 15,-5 12-2-15,4 8 0 16,-4 4-3-16,2 6 0 0,-5 1 0 15,2 1 0-15,-2 3-2 16,3-8 1-16,0-7 0 16,4 0-1-16,1-20 0 15,0 0 0-15,0 0-1 16,20-22 1-16,-10-6-1 15,6-4 1-15,-4-2-1 16,4-5 0-16,-2 5 1 16,0-1-1-16,-3 6 0 15,-3 6 1-15,-2 9-1 16,-6 14 0-16,0 0 1 15,11-1-1-15,-7 16 1 16,0 6 0-16,2 4-1 16,3 5 0-16,1 1 1 0,-1 0-2 15,5 3-2-15,0-8 0 16,4 3-3-16,-4-14-7 15,14 7-20-15,-16-13-5 16,11-1-2-16,-11-12 2 16</inkml:trace>
  <inkml:trace contextRef="#ctx0" brushRef="#br0" timeOffset="13051.3048">22419 17320 43 0,'-13'-17'37'0,"13"17"-1"16,0 0 1-16,0 0-28 0,0 0-4 15,22-2 0 1,-9 2-2-16,9 1 1 0,1 0-2 16,3 0 0-16,-2-4 0 15,1 0-1-15,-4-2 0 16,-2-2-1-16,-4-1 0 15,-5-3 0-15,-6 0 1 16,-4-4-1-16,-4 2-1 16,-6 0 1-16,-6 2 0 15,-5 0 0-15,-1 7-1 16,-2 3 2-16,-3 6-1 15,-2 7 1-15,3 8 0 16,3 4 1-16,4 3 0 16,6 5-1-16,9 0 1 0,7-6-1 15,10-1-1 1,9-7 0-16,9-8-1 0,6-6 0 15,11-5-2-15,-3-6-2 16,11-2-8-16,-17-6-18 16,14 2-7-16,-15-10-1 15,8 6 0-15</inkml:trace>
  <inkml:trace contextRef="#ctx0" brushRef="#br0" timeOffset="13356.3354">22889 16860 39 0,'0'0'35'16,"0"0"3"-16,0 0-4 15,3 30-24-15,-12-6-3 16,7 11 0-16,-7 4-4 16,4 11 0-16,0 3 0 15,4 7-1-15,-1-3 0 16,4-2-1-16,2-2-1 15,-1-6-2-15,5-1-1 16,-3-12-4-16,12 5-16 16,-15-16-14-16,10-4-2 15,-12-19 2-15</inkml:trace>
  <inkml:trace contextRef="#ctx0" brushRef="#br0" timeOffset="13732.3731">22833 17256 40 0,'-12'-18'36'16,"-5"0"2"-16,17 18-2 15,-27-15-26-15,27 15-4 16,0 0 0-16,-4 17-3 16,4-17-1-16,18 8-1 15,1-8 0-15,4-2 0 16,1-5-1-16,4-2 1 15,-4-4-1-15,3 2 1 16,-4-1-2-16,-2 2 2 16,-3 1-1-16,-6 3 1 0,-12 6-1 15,14-8 0-15,-14 8 0 16,0 0 0-16,7 11 1 15,-7 1-1-15,0 5 1 16,0 5-1-16,0 7 2 16,0 4-2-16,0 4 1 15,-1-1 0-15,0 1 0 16,1-4-3-16,3-5-1 15,-3-8-5-15,15-2-20 16,-15-18-10-16,13 1-2 16,-9-15 2-16</inkml:trace>
  <inkml:trace contextRef="#ctx0" brushRef="#br0" timeOffset="13883.3882">23072 17025 45 0,'-11'-18'35'0,"11"18"1"16,-9-11-3-16,9 11-36 15,0 0-29-15,2 11-4 16,-2-11 2-16,15 13-2 16</inkml:trace>
  <inkml:trace contextRef="#ctx0" brushRef="#br0" timeOffset="14357.4356">23409 17138 39 0,'-30'6'36'15,"4"8"1"-15,-6-3 0 16,7 11-28-16,-7-1-3 16,6 4-2-16,2 1 1 15,9-4-3-15,7-5 1 16,9-3-1-16,10-10-1 15,11-6-1-15,8-10 1 16,7-1-1-16,4-6 0 0,2 3 1 16,-4 2-1-16,-1 4 1 15,-10 6-1-15,-9 7 1 16,-8 8 0-16,-8 8-1 15,-10 4 2-15,-4 4-1 16,-4 3-1-16,-9-1 0 16,4-1 0-16,-2-3 0 15,2-6 0-15,2-5-1 16,7-4-1-16,11-10-2 15,0 0-5-15,-11-9-24 16,28-3-5-16,-5-7-1 16,12-1 0-16</inkml:trace>
  <inkml:trace contextRef="#ctx0" brushRef="#br0" timeOffset="15102.5101">23661 17196 50 0,'0'0'39'16,"0"0"-1"-16,-12 16 0 15,5 2-32-15,-4 5-1 0,1 4-2 16,-2 1 0-16,2 0-1 15,0 0 0-15,1-4-1 16,5-6 0-16,4-7-1 16,0-11 1-16,0 0-1 15,18 2 0-15,-6-17 0 16,0-1 0-16,3-6 0 15,-1-2 0-15,-1 0 1 16,-5-5-2-16,-2 1 2 16,-5 2-2-16,-1 4 2 15,-2 4-1-15,-3 4 0 16,5 14 0-16,-8-12 0 15,8 12 2-15,-1 13-1 16,2-2 0-16,4 6-1 0,3-1 2 16,1 2-2-16,4-3 2 15,3-1-1-15,4-5 0 16,3-4 0-16,6-9 0 15,3-4 0-15,1-7-1 16,2-2 1-16,-2-6-1 16,1-2 0-16,-5-1-1 15,-6-1 1-15,-5 5-1 16,-3 1 1-16,-4 4 0 15,-4 2 1-15,-7 15-1 16,4-14 0-16,-4 14 0 16,3 10 0-16,-4 9 0 15,-3 7 1-15,0 10 0 0,0 7-1 16,-1 6 1-16,-3 1 0 15,4 2-1-15,1-5-2 16,8-7-1-16,0-12-5 16,19-3-19-16,-24-25-8 15,39 6-6-15,-18-19 0 16,14-3 0-16</inkml:trace>
  <inkml:trace contextRef="#ctx0" brushRef="#br0" timeOffset="15273.5272">24286 17379 78 0,'-14'10'43'0,"9"0"-3"0,-9-15 0 16,14 5-38-16,0 0-2 15,-10-8-3-15,10 8-4 16,-3-18-23-16,3 18-10 15,7-20-2-15,-7 20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6T19:54:42.8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17706 4076 68 0,'3'-25'35'15,"-1"-2"-1"-15,2 9 0 0,-4-3-31 16,2 7 0-16,-2 14 0 15,0 0 2-15,7 19-1 16,-7 22-1-16,-10 15 1 16,0 18 0-16,-8 3 0 15,7 5-1-15,4-18 2 16,22-22-2-16,30-51 2 15,49-56-1-15,102-64-2 16,19-57-1-16,65-29-18 16,30-47-22-16,24-14-3 15,-14-2 0-15,-29 29-3 16</inkml:trace>
  <inkml:trace contextRef="#ctx0" brushRef="#br0" timeOffset="639">18199 6665 100 0,'-8'53'41'16,"-10"0"-1"-16,7 6 0 15,3-13-36-15,20-16-1 16,23-36 1-16,36-42-2 16,50-55 1-16,56-56-5 15,70-39-34-15,31-41-6 16,28-14 0-16,-10-8-4 15</inkml:trace>
  <inkml:trace contextRef="#ctx0" brushRef="#br0" timeOffset="2553">17607 8675 96 0,'-5'24'39'16,"0"17"1"-16,-9 1-2 16,5 3-34-16,0-9-1 15,20-26-1-15,26-40 0 16,41-46-1-16,54-56-2 0,52-54-1 15,57-27-17-15,36-37-20 16,26-6 0-16,-12 5 0 16,-27 33-2-16</inkml:trace>
  <inkml:trace contextRef="#ctx0" brushRef="#br0" timeOffset="4071">8339 11006 46 0,'-47'-17'31'0,"12"7"1"0,6 1 0 15,2 4-30-15,27 5 0 16,0 0 0-16,0 0 0 15,35-2 0-15,3 2-1 16,13-1 1-16,13 2 0 16,10-1 0-16,13 3 1 15,7 0 0-15,13 4-1 16,10 1 0-16,9 7 0 15,7-3 0-15,13 6-2 16,10-6 3-16,12 3-3 16,10-8 3-16,16 0-2 15,10-11 3-15,14-3 1 16,17-11-2-16,11 0 2 15,8-5-3-15,11-1 1 0,4 1-1 16,-2 2 1-16,-2 2-3 16,-6 4 0-16,-14 5 0 15,-14 4 0-15,-14 3 0 16,-20 2 0-16,-21 3-1 15,-21-1 1-15,-24 1-2 16,-23-2 0-16,-15 3-2 16,-30-10-7-16,-5 7-23 15,-29-7-3-15,-7 2 0 16,-22 5-1-16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5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27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26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57">1891 15631 34 0,'0'0'37'0,"-15"-12"2"15,6 34-2-15,-13 7-17 16,7 20-14-16,-6 6-4 15,3 7-2-15,5 4-1 0,-1-7-7 16,16 3-28-16,-6-15-1 16,12-3-1-16,-5-19 0 15</inkml:trace>
  <inkml:trace contextRef="#ctx0" brushRef="#br0" timeOffset="69640.962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07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3T02:04:49.34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12639 9168 12 0,'0'0'16'0,"0"0"-5"16,0 0-3-16,0 0-2 15,0 0-2-15,0 0-1 16,0-11 0-16,0 11-1 15,0 0 0-15,0 0 1 16,0 0-1-16,0 0 0 16,0 0 0-16,-2 14 1 15,2 0 0-15,-3 3 0 16,3 5-1-16,0 6-1 15,0 5 1-15,0 4-1 16,2 6 0-16,-1 4 0 16,0 5-1-16,-1 1-1 15,1 1 1-15,-1 3-1 16,0-4 1-16,0 1-2 15,0-1 1-15,2-2-1 0,-2-2 1 16,3-1-5-16,-1-2 1 16,3 0 1-16,-2 2-6 15,3-3 4-15,1-1 0 16,-1-4 1-16,-1 3-2 15,1-5 5-15,-1-1 1 16,-3 0 0-16,0-5 6 16,0 4-4-16,-2-5 1 15,-2 2 0-15,1 0 2 16,-1-2-1-16,1 1 1 15,-1-1 0-15,3 3 0 16,0-7 0-16,1 8 0 16,-2-6 0-16,5 4-1 15,-4-5 0-15,2 2 0 0,1 1 0 16,-2 0-2-16,-2-2 1 15,1 2-1-15,-1-2 0 16,0 1-1-16,-2 1 2 16,0 0-2-16,-1 0 1 15,0 4 1-15,-2 0 0 16,4 3 1-16,0 2-1 15,2 4 1-15,1 0 0 16,5-1-2-16,-2 2-1 16,0-4-10-16,3-9-16 15,1-1 0-15,-5-16 0 16</inkml:trace>
  <inkml:trace contextRef="#ctx0" brushRef="#br0" timeOffset="2591">12656 9188 21 0,'0'0'14'15,"0"0"0"-15,0 0-2 0,-3-10-3 16,3 10-1-16,0 0-1 16,0 0-2-16,0 0-1 15,0 0-2-15,0 0-2 16,0 0 1-16,0 0 0 15,0 0 1-15,0 0 0 16,0 0 1-16,0 0 0 16,0 0 0-16,-1 10-1 15,1-10 1-15,-3 14-1 16,2-4 0-16,0 5-2 15,-2 4 1-15,2 5-1 16,-3 2 0-16,1 2 0 16,-3 5 0-16,0-3 0 15,0 1 0-15,-1-2 1 0,3-1 1 16,-1-1-1-16,1 1 1 15,2-2 0-15,0 1-1 16,1-1 1-16,1 3-1 16,2 0 0-16,-2-3 0 15,0 3-1-15,-3-1 0 16,0 0 1-16,0-1 0 15,-2-1 0-15,0-2 1 16,-1 1-1-16,2 2 1 16,-2-2-1-16,4 4 1 15,-2 1-1-15,1 2 0 16,1 3-1-16,-1 2 1 15,1-2-2-15,-1 3 1 16,1-2 0-16,-2 1 0 16,1-3-1-16,-1 0 1 0,2 1-1 15,-3-2 1-15,0 3 0 16,3-3 0-16,0 5 0 15,-2-1 1-15,2 1-1 16,0-1 1-16,0 1-1 16,2-2 1-16,-2-1-1 15,0 0 0-15,1-5 1 16,-3 2-1-16,-2-2 1 15,5 2 0-15,-5-2 0 16,1 2-2-16,-1-2 2 16,0 3-2-16,0-1 2 15,2 1-2-15,-2 1 2 0,1-1-2 16,2 2 2-1,-1-2 0-15,1 2 0 0,2-1 0 16,-3 0 0-16,4-1 0 16,-2-1 0-16,1 1 0 15,-2-1 0-15,3-1-1 16,-2 1 0-16,1-3 1 15,0 3-1-15,-1-4 1 16,0 1-1-16,1-1 2 16,-1-3-2-16,1 0-1 15,-1 0 2-15,0-2-2 16,0 0 2-16,2 0-2 15,-1-1 1-15,-2 3-2 16,2-3 2-16,1 1 1 16,-2 0-1-16,-1 1 0 0,2 2 0 15,-1-2 1-15,0 2-1 16,-1-1 0-16,0-1 0 15,-1 0 1-15,2 0-1 16,0 2 0-16,1-3 0 16,-1 1 0-16,1 0 0 15,1-1 1-15,0 0-1 16,0 2 0-16,0-2 0 15,1 0 0-15,-3 1 0 16,2-1 1-16,0 2-1 16,-3 3 0-16,2 0 0 15,-2 0 0-15,1 0 0 16,1 0 0-16,0-1 0 15,-1 0 0-15,0-2 1 0,2-2-1 16,0 0 0-16,0 1 2 16,1 0-2-16,-1-1 1 15,1 3-1-15,1 2 1 16,-2-4-1-16,1 3 0 15,-1-1 0-15,0 1 1 16,-4-2-1-16,4-1 0 16,-1 1 0-16,1-2 1 15,-1 0-1-15,-1 1 0 16,2 1 0-16,-2-2 1 15,2 3-1-15,-1 1-1 16,1-1 2-16,-2 4-2 16,1-1 2-16,0 1-2 15,-2-3 1-15,0 0-1 0,2 0 1 16,-3-1 0-16,2 0 0 15,-2 0-1-15,0-2 1 16,3 2 0-16,-1 1 0 16,0 1 1-16,2-1-1 15,-2 0 0-15,1 2 0 16,1-4 0-16,0 2 0 15,0-1 0-15,-1-2 0 16,1-1 1-16,0-1-1 16,-2 1 0-16,2-4 0 15,-1 2 0-15,1-3 0 16,-1 2 0-16,0-4 0 15,0 2 1-15,1 0-2 16,0 0 0-16,-3 3 1 16,3-3-1-16,-1 1 0 0,1-2 0 15,-1 0 1-15,1-1-3 16,0 1 3-16,-1-5 0 15,-1 1 0-15,2 1 0 16,0-2 0-16,-2 5 1 16,2-4-1-16,-2 2 0 15,0 2 0-15,2-1 0 16,-1 1 0-16,-2-2 2 15,2-1-2-15,0 1 0 16,0-1 0-16,1-1 1 16,-1 2-1-16,1 0 0 15,0 2 1-15,-1-1-1 16,1 0 0-16,0 1 0 15,-3-2 0-15,3-1 1 0,-2-1-1 16,2-2 0-16,0-11 0 16,-4 18 1-16,4-18-1 15,-1 12 0-15,1-12 0 16,-3 14 1-16,3-14-1 15,-1 12 0-15,1-12 0 16,-4 12 0-16,4-12 0 16,-2 15 0-16,2-15 0 15,-4 18 1-15,3-7-1 16,-2-1 0-16,3 2 0 15,-1-2 0-15,1-10 0 16,-4 15 0-16,4-15 0 16,0 0 1-16,-2 11-1 0,2-11 0 15,0 0 1-15,0 0-1 16,0 0 0-16,-2 11 0 15,2-11 0-15,0 23-1 16,0-7 1-16,0-1 0 16,1 0-3-16,-1-15-3 15,2 12-26-15,-3-22-4 16,2-8 0-16,-4-14-1 15</inkml:trace>
  <inkml:trace contextRef="#ctx0" brushRef="#br0" timeOffset="5244">12266 14486 14 0,'0'0'18'16,"0"0"-8"-16,0 0-4 16,0 0-2-16,0 0 0 15,-5 10-3-15,5-10 0 16,0 0 0-16,0 0 0 15,0 0 1-15,0 0 0 16,0 0 1-16,0 0 2 16,0 0-1-16,0 0 0 0,0 0 1 15,0 0-1-15,4 11-1 16,-4-11-1-16,0 0 0 15,0 0-1-15,0 0-2 16,-5 11 1-16,5-11-1 16,0 0 0-16,0 0 0 15,0 0 0-15,0 0-1 16,0 0-2-16,0 0-2 15,0 0 0-15,0 0 1 16,0 0 0-16,0 0 1 16,0 0 0-16,0 0 1 15,0 0 4-15,0 0 3 16,0 0 1-16,0 0 1 15,0 0 1-15,0 0 2 0,0 0-1 16,0 0 1-16,0 0-2 16,0 0 0-16,0 0-1 15,-3 15-1-15,3-15-1 16,-11 16-1-16,11-16 0 15,-14 24 0-15,5-10-1 16,2 5 0-16,-4-2 1 16,-2 2-1-16,0-1 0 15,0 4 0-15,-3 0 0 16,1 3-2-16,-1 3 2 15,0 2-2-15,-1 0 1 16,2 1-1-16,-3 1 0 16,4 2 0-16,0-3 0 15,0 1 1-15,1 2-1 0,0-4 0 16,1 1 0-16,-1 0 0 15,3 0 0-15,-3 2 0 16,1-3 0-16,3 0 0 16,-2 0 0-16,-1 1 0 15,0 3 0-15,-1-2 0 16,0 2 0-16,-2 1 0 15,1 0 1-15,0 3-1 16,-6-2 1-16,3 2-2 16,-2-2 2-16,1-1-1 15,3 0 1-15,-1-4-2 16,-2 0 1-16,4-2 1 15,4 0-2-15,-2 0 2 0,-1 1-2 16,2 0 1-16,-1 2 0 16,0 0 0-16,-2 3 0 15,-1-1 0-15,1 4 0 16,-1 2 0-16,1 0 0 15,-1-1 1-15,1 2 0 16,-1-2-2-16,0 1 2 16,1 0-1-16,-1 1 1 15,0-2-2-15,-4 1 2 16,-1 3-2-16,2 1 1 15,-1-3 0-15,0 2 0 16,0-3 0-16,-2 1 0 16,5-5 1-16,-4-1-1 15,5-2 0-15,-3-3 0 16,-2-2 0-16,3 7 0 0,-2 1 0 15,-1 2-1-15,1 3 2 16,-3 3-1-16,1 0 1 16,-1 2 0-16,-2 3 0 15,-3-5-1-15,3 0 3 16,-1-1-2-16,0-2 1 15,-1 0-2-15,2-1 1 16,-4 2-1-16,0 3 2 16,28-45-2-16,-32 52 1 15,32-52 1-15,-43 63 0 16,43-63 0-16,-52 77-1 16,52-77 2-16,-58 93-3 15,26-49 3-15,-2 7-2 16,-1 5 0-16,-1 6-1 0,-1 2-1 15,-2 7-3-15,-3 1 2 16,2 5-1-16,-2 0 0 16,1-1-1-16,4-5-1 15,0 0-1-15,7-7 2 16,-3-4-2-16,7-3-5 15,-3-9-9-15,6-4-14 16,23-44-2-16,-39 70 1 16</inkml:trace>
  <inkml:trace contextRef="#ctx0" brushRef="#br0" timeOffset="6146">11271 16273 9 0,'2'-25'32'16,"-1"11"-1"-16,-3 2 3 15,-6-6-23-15,8 18-2 16,0 0-1-16,0 0-1 0,-19 13-2 16,11 9 0-16,-3 5-1 15,-2 11-2-15,-2 7 1 16,2 16 0-16,-6 2 0 15,2 9-1-15,-2 6 3 16,1 1-3-16,1-2 1 16,4-2 0-16,3-10-1 15,4-15 0-15,8-19 0 16,12-16-1-16,14-22 1 15,14-17-1-15,13-23 0 16,12-15-1-16,6-9 0 16,3-11-4-16,8 10-7 15,-12-7-27-15,1 11 0 16,-16 1-3-16,-5 15 1 0</inkml:trace>
  <inkml:trace contextRef="#ctx0" brushRef="#br0" timeOffset="6874">10816 17386 31 0,'-4'-20'33'15,"4"0"3"-15,0-3-2 16,-1-10-30-16,9 6 1 16,-5-5 0-16,7 9 0 15,-8-1 0-15,6 10 0 16,-8 4-2-16,0 10 3 15,0 12-1-15,-2 12-1 16,-8 9 0-16,0 14 0 16,-6 7-2-16,0 7 1 15,-4 8 0-15,1-3 0 16,2-5-1-16,2-7 0 0,6-9 0 15,7-14 0-15,10-14 0 16,9-14-1-16,10-21 1 16,13-7-2-16,8-10 0 15,6-4-1-15,8-6-2 16,-3 1-4-16,18 5-34 15,-13-2 0-15,6 7-2 16,-9 0 0-16</inkml:trace>
  <inkml:trace contextRef="#ctx0" brushRef="#br0" timeOffset="9601">12288 14603 5 0,'0'0'28'15,"0"0"1"-15,5 14-2 0,-4 7-15 16,-6 3-4-16,3 18-4 15,-4 9 0-15,5 22-1 16,-4 21-1-16,5 26-1 16,-3 24 1-16,3 28-2 15,-1 24 1-15,2 18-2 16,-1 17-1-16,-1 3 0 15,1 7-3-15,-10-2-1 16,7-13 0-16,-3-117 5 16,2 10-1-16,-8-14 2 15,3 6 0-15,-3-8-1 16,5 3 1-16,-10-17-15 15,5-1-11-15,2-18-3 16,0-8-1-16</inkml:trace>
  <inkml:trace contextRef="#ctx0" brushRef="#br0" timeOffset="10382">11847 15494 19 0,'0'0'33'0,"-15"-3"0"0,15 3 0 15,-24 3-26-15,21 7-1 16,-9-6 0-16,12 11 0 16,0-15-1-16,-2 26-1 15,6-10 0-15,8 4-2 16,2-4 1-16,6 2-1 15,4 0 0-15,8 4 0 16,0-6-1-16,4-1 1 16,2-1-1-16,5-9-1 15,2-7-1-15,-1-14-3 16,8 0-9-16,-7-22-22 15,3-2-2-15,-4-7 0 16,0 5 0-16</inkml:trace>
  <inkml:trace contextRef="#ctx0" brushRef="#br0" timeOffset="11073">12108 15510 36 0,'-12'3'35'0,"-2"-5"0"15,14 2 1-15,-15-12-30 16,15 12 0-16,19-27-2 15,6 6 0-15,3-11-1 16,12-1 0-16,4-6 1 16,7 2-2-16,4 0-2 15,-2 3-2-15,0 15-13 0,-8-4-21 16,1 13-2-16,-11 1 1 15,1 10-1-15</inkml:trace>
  <inkml:trace contextRef="#ctx0" brushRef="#br0" timeOffset="11871">12980 15202 38 0,'0'0'34'0,"-3"-10"2"15,3 10-2-15,5-13-28 16,-5 1-1-16,0 12 0 16,12-19-1-16,0 11-1 15,-1-4 0-15,0 4 0 16,1-1-1-16,-2 2 0 15,-10 7-1-15,19-8-1 16,-19 8 1-16,10-5-1 16,-10 5 1-16,0 0-1 15,0 0 0-15,0 0 1 16,-1 12-1-16,1-12 1 15,0 0-1-15,-15 16 0 16,15-16 0-16,-12 9 0 0,12-9 0 16,0 0 0-16,-11 5 0 15,11-5 0-15,0 0 0 16,0 0 0-16,0 0 0 15,0 0 1-15,0 0-1 16,-12 4 0-16,12-4 0 16,-10 5 0-16,10-5 0 15,-12 6 0-15,12-6 0 16,-14 6 0-16,14-6 0 15,-10 4 1-15,10-4-1 16,0 0 0-16,0 0 0 16,0 0-1-16,0 0 1 15,0 0 0-15,0 0 0 16,10-15-1-16,4 12-3 0,-8-9-31 15,9 10-1-15,-15 2-2 16,17 0 0-16</inkml:trace>
  <inkml:trace contextRef="#ctx0" brushRef="#br0" timeOffset="13575">12998 15263 7 0,'-15'4'31'15,"2"-2"0"-15,3 0 2 16,1-6-20-16,9 4-5 15,-12-4-1-15,12 4 0 16,1-14-2-16,-1 14-1 0,15-21-1 16,-2 11 0-16,-1-3 0 15,6 4-1-15,0-1 0 16,-1 5 0-16,0 3-1 15,2 3 0-15,-4 2 0 16,2 2-1-16,-5 3 1 16,1 1 0-16,-4 2-1 15,-1-1 1-15,-6 2-1 16,2 3 0-16,-8 1 1 15,-2 5-1-15,-3 0 0 16,-2 5 0-16,-7 4 0 16,0 2 0-16,-3 0 2 15,-1 3-4-15,1-3 4 0,1-3-4 16,5-2 4-16,6-4-2 15,3-6 1-15,7-5-2 16,-1-12 2-16,25 8-1 16,-2-12 1-16,2-3-1 15,5 0-1-15,-1-9-5 16,13 6-30-16,-15-6 0 15,4 3-1-15,-9-2 0 16</inkml:trace>
  <inkml:trace contextRef="#ctx0" brushRef="#br0" timeOffset="14356">13405 15242 19 0,'1'-10'34'15,"-3"-4"1"-15,2 14 0 0,-12-18-22 16,12 18-3-16,-15-3-2 15,15 3-1-15,-20 13-2 16,11 1-1-16,-5 0-1 16,4 5 0-16,-3 0-1 15,5 3-1-15,2-3 1 16,4 2-1-16,3-4-1 15,6-2 1-15,6-3-1 16,4-3 1-16,5-2-1 16,3-1 1-16,2-2-1 15,3 1 0-15,-1 3 1 16,-1 4-1-16,-5 3 0 15,-3 5 1-15,-6 7-1 16,-7 4-1-16,-5 5 2 0,-8-1-3 16,-2 1 1-16,-2-6-2 15,2-1-2-15,-6-20-8 16,14-9-22-16,0 0-2 15,-2-25-2-15,7-13 2 16</inkml:trace>
  <inkml:trace contextRef="#ctx0" brushRef="#br0" timeOffset="14564">13453 15122 53 0,'-26'13'39'15,"-2"-5"-1"-15,12 12-1 0,-2-5-27 16,14-3-8-16,4-12-1 15,18 5-1-15,7-11-2 16,8-8-2-16,18 6-11 16,-2-18-21-16,13 2 0 15,-1-8-1-15,5 7 0 16</inkml:trace>
  <inkml:trace contextRef="#ctx0" brushRef="#br0" timeOffset="14927">13936 14938 56 0,'0'0'37'15,"-27"7"1"-15,17 5-1 16,-5 0-30-16,5 10-2 15,-4 2-1-15,6 5-1 16,2-1-1-16,3 3 0 16,4-5-1-16,6-1 0 15,4-7 0-15,6-10 0 16,6-9-1-16,2-7 1 15,3-5-1-15,-4-9 0 16,2-2 1-16,-5-5-1 16,-6 3 0-16,-6 0-1 15,-9 6 1-15,-8 2-1 16,-6 9-1-16,-5 4-1 15,0 9-1-15,-8-3-6 0,11 14-28 16,-5-6 1-16,9 6-2 16,12-15 1-16</inkml:trace>
  <inkml:trace contextRef="#ctx0" brushRef="#br0" timeOffset="15152">14271 15496 71 0,'-24'28'42'15,"9"-1"-3"-15,-6-15 0 0,12 2-40 16,9-14-1-16,-14-7-6 15,24 4-30-15,-9-9-1 16,11 6-2-16,-7-7 1 16</inkml:trace>
  <inkml:trace contextRef="#ctx0" brushRef="#br0" timeOffset="17451">12690 6964 50 0,'-12'9'31'15,"12"-9"1"-15,0 0 1 0,0 0-21 16,0 0-2-16,0 0-2 15,-7-20-2-15,7 20 0 16,9-17-2-16,-2 6-1 16,4-5-1-16,9-3 1 15,1-5-1-15,8 2 0 16,3-5 0-16,10 3 0 15,-2 0-1-15,3 4 0 16,-1 2 0-16,0 6 0 16,-3 5-1-16,-1 3 1 15,-3 5-1-15,-3 4 0 16,1 2 0-16,3 3 0 15,1 1 0-15,3 6 0 16,0 0 0-16,4 1 0 16,-3 5 0-16,3 3 0 0,-3 0 0 15,-3 5 0-15,-4-3 0 16,-4 3 1-16,-6-2-1 15,-5-4 0-15,-3 0-2 16,-6-8 0-16,4 0-4 16,-14-17-16-16,12 12-14 15,-12-12 0-15,9-8-1 16,-6-5 0-16</inkml:trace>
  <inkml:trace contextRef="#ctx0" brushRef="#br0" timeOffset="18103">13071 6061 76 0,'14'-10'35'0,"2"-9"-1"16,7 4 0-16,-3-6-30 15,11 3-1-15,0-4 0 0,3 7 0 16,-6 3 0 0,0 10-1-16,-10 6 0 0,-4 13 1 15,-14 11-2-15,-4 13 1 16,-11 9 0-16,-5 7 0 15,-4 2 0-15,0 2-1 16,1-5-1-16,7-4 1 16,8-12-1-16,10-10 0 15,13-13-1-15,11-15-2 16,15-6-5-16,5-24-20 15,16-4-8-15,3-15 1 16,8-3-2-16</inkml:trace>
  <inkml:trace contextRef="#ctx0" brushRef="#br0" timeOffset="18404">13741 5925 87 0,'-36'15'35'0,"-6"2"2"15,7 6-1-15,-8-4-30 16,18 3-2-16,3-5 0 15,10 4-2-15,8-5-1 16,13 0 0-16,6-2 0 16,9-2-1-16,9 2 1 15,4 0-1-15,2 0 1 16,1 3-1-16,-4 4 0 15,-5 1 0-15,-7 2 1 16,-9 0-1-16,-5 1 0 16,-7-5-1-16,-8 1-2 0,5-21-3 15,-10 20-13-15,-3-30-18 16,9-2 1-16,-5-16-1 15,9-2 0-15</inkml:trace>
  <inkml:trace contextRef="#ctx0" brushRef="#br0" timeOffset="18554">13711 5946 70 0,'-14'0'35'0,"14"0"-2"16,-14 7 1-16,14-7-20 15,21-5-17-15,-3-10-27 16,15-1-3-16,3-10 1 15,9-1-3-15</inkml:trace>
  <inkml:trace contextRef="#ctx0" brushRef="#br0" timeOffset="18888">14020 5603 73 0,'-20'22'36'0,"-5"3"-1"16,10 12 0-16,-4-8-28 15,11 5 1-15,1-8-3 16,9 1 2-16,6-8-4 16,8-5 3-16,7-15-4 15,3-8 0-15,6-13-1 0,0-7-2 16,-2-8 2-16,-2-2-2 15,-6-3 2-15,-8 2-2 16,-7 4 1-16,-12 6-1 16,-10 15 0-16,-9 9 1 15,-6 11-1-15,-6 8-1 16,4 10-4-16,-2-9-27 15,14 12-5-15,7-12 0 16,21-1-1-16</inkml:trace>
  <inkml:trace contextRef="#ctx0" brushRef="#br0" timeOffset="19051">14630 5604 99 0,'-23'27'40'0,"-10"-13"-2"16,2-3-3-16,5-2-46 15,1-17-26-15,25 8 0 16,-12-23-1-16,16 7-2 16</inkml:trace>
  <inkml:trace contextRef="#ctx0" brushRef="#br1" timeOffset="33532">12747 9997 5 0,'2'17'20'15,"-2"-17"2"-15,-9 25-5 16,4 1-3-16,-2 0 0 16,6 16-2-16,-6-1-1 15,7 19 1-15,-6 7-2 16,12 17 0-16,-9 3-3 15,8 14 0-15,-7 1-3 16,8 8-2-16,-5 1 1 16,3 2-2-16,-4-7 0 15,0-3-1-15,-2-9 0 0,-1-6 0 16,-1-8 2-16,0-7 1 15,-3-11-2-15,2-15-1 16,1-11 1-16,0-16-1 16,3-9-1-16,1-11-3 15,12-13-24-15,-8-14-8 16,7-5 1-16,-4-6 0 15</inkml:trace>
  <inkml:trace contextRef="#ctx0" brushRef="#br1" timeOffset="36156">12286 14579 17 0,'-11'-2'25'0,"11"2"-1"0,0 0-16 16,0-13-1-16,0 13 1 15,0-14-1-15,0 14 0 16,0-18-2-16,0 18-1 15,0-28 1-15,4 13-2 16,-8-7 1-16,5 2-1 16,-2-7-1-16,5 2 0 15,-3-3 1-15,0 3-1 16,-1-3 0-16,4 4 0 15,-7 0 1-15,6 3-1 16,-6 0 0-16,2 5-1 16,-2-1 1-16,-1 3-1 15,2 0 0-15,-3-1-1 16,1 1 1-16,0-1-1 15,1-2 1-15,0 1-1 0,1-5 1 16,2 0-1-16,0-2 1 16,0 1 1-16,1-1-1 15,1 2 1-15,-2 1-1 16,-1 1 1-16,0 1-1 15,0 4 1-15,-2 0-1 16,-1 0-1-16,-1-1 0 16,3 0 2-16,-3-2-2 15,5-2 0-15,-2-1 0 16,2-2 0-16,0 0 0 15,1-1 0-15,0 1 0 16,-1 1 0-16,0 0 0 16,0 2 0-16,-1 0 0 15,0 3 1-15,-1 0-1 0,-2-1 0 16,1-1 0-16,-1 1 0 15,0-2 1-15,1-1-1 16,2-1 0-16,-1-1 0 16,0-2 0-16,2 1 0 15,2 0 0-15,-3-2 0 16,3 0 0-16,-1 2 1 15,-1 0 0-15,0 4 0 16,0-3-1-16,-2 2 2 16,0 2-2-16,-1 2 1 15,-1 1-1-15,0-3 1 16,0 2-1-16,-2 0-1 15,1 0 2-15,3-3-1 0,-2 0 0 16,2-2 0-16,1-2 0 16,1-2 0-16,0 0 0 15,1 0 0-15,-1 0 0 16,0 2 0-16,-2 0 0 15,-1 2 0-15,0 3 0 16,1 2 0-16,-3 0 1 16,0 1-1-16,1 1 0 15,0-2 0-15,1-1 0 16,2-4 0-16,1 0 0 15,0-3-1-15,1 0 1 16,0 0 0-16,1-2 0 16,-2 1 0-16,0 2 1 15,0-1-1-15,-2 3 0 0,1 1 1 16,-2 1-1-16,1 0 1 15,0 1-1-15,-2 2 1 16,2-2-1-16,2-1-1 16,-1-1 2-16,1-2-2 15,2-2 1-15,-2 0 0 16,1 0 0-16,3 1 0 15,-3 0 0-15,-1 4 0 16,0 1 1-16,0 3-2 16,-1 0 1-16,-3 1 0 15,3 0 1-15,-3-1-2 16,4-2 1-16,-4 1 0 15,4-4 0-15,0-3 0 16,0 2 0-16,0-2 0 0,1 0 0 16,0 1 0-16,2 0 0 15,-2 0 0-15,-1-1 0 16,2 4 0-16,-2-4 1 15,3 2 1-15,-3-1-2 16,0 2 2-16,0 1-2 16,1-1 2-16,-1 2-3 15,-3-1 3-15,3 1-2 16,0 0-1-16,0 0 1 15,0-2-1-15,4 0 1 16,-3-1 0-16,0-3 1 16,3-1-1-16,-2 2 0 15,1-3 0-15,1 3 1 0,-3 1-1 16,3 0 1-1,-3 1-1-15,-1 0 1 0,0 4-1 16,-1 0 1-16,-3 2-1 16,-1-1 1-16,1 0-1 15,-1-1 1-15,1-1-1 16,-1 0 0-16,3-1 0 15,-1-2 1-15,1-2-1 16,2 1 0-16,0-2 0 16,0 2 0-16,0 3 0 15,0 1 0-15,-4 1 0 16,2 4 1-16,-1 3-1 15,-2 0 1-15,5 10 1 16,-8-12-2-16,8 12 2 0,0 0-1 16,-11-10 0-1,11 10 0-15,0 0 0 0,0 0-1 16,0 0-1-16,0 0 0 15,0 0-1-15,0 0-3 16,0 0-7-16,0 0-24 16,0 0-1-16,0 0 0 15,2 15-1-15</inkml:trace>
  <inkml:trace contextRef="#ctx0" brushRef="#br1" timeOffset="37154">12235 13863 27 0,'-3'-16'31'0,"3"16"2"16,-5-20 0-16,5 20-22 15,-10-9-3-15,10 9-1 16,-11-7 0-16,11 7-2 16,-16 0-1-16,16 0 1 15,-28 3-2-15,9-1 0 16,-4-2 0-16,1 1-1 15,-5-4 0-15,0 1 0 16,-6-2 0-16,2-1 0 16,0-1-1-16,-2 1 1 0,2-1-1 15,0 2 0-15,-2 1 0 16,3 1 0-16,2 1-1 15,3 1 1-15,0 1-1 16,3 1 0-16,3-2 0 16,1-2 0-16,7-2 0 15,0 0 0-15,11 4 1 16,-12-11-1-16,12 11 0 15,0 0 0-15,-8-11 1 16,8 11-1-16,0 0 1 16,2 15-1-16,0 1 1 15,0 5-1-15,0 5 0 16,1 12 0-16,-3 7-1 15,0 6 0-15,-1 7 0 0,0 1 0 16,-2 3 0-16,2-5-3 16,5 3-5-16,-10-18-28 15,14-1-1-15,-6-12-1 16,7-5-1-16</inkml:trace>
  <inkml:trace contextRef="#ctx0" brushRef="#br1" timeOffset="38139">10226 11887 50 0,'0'0'36'0,"0"0"0"16,0 0-1-16,0 0-26 15,0 0-2-15,-7 20-1 16,5 5-2-16,-4 3-1 16,1 9 0-16,-2 3-1 0,3 1 0 15,-3-4 0-15,2-4-1 16,2-8 0-16,2-7 0 15,1-18 0-15,0 0 0 16,19-30-1-16,-4-1 1 16,4-9 0-16,3-4 0 15,-4-2 0-15,6 0 0 16,-6 5 0-16,-2 8-1 15,1 11 1-15,-8 8 0 16,-9 14 0-16,0 0-1 16,10 24 0-16,-12 2 0 15,1 2-2-15,0 1 1 16,2 7-4-16,0-11-1 15,12 10-6-15,-13-35-11 0,21 24-14 16,-5-24 0-16,8 0 0 16,-2-10 1-16</inkml:trace>
  <inkml:trace contextRef="#ctx0" brushRef="#br1" timeOffset="38785">10590 11852 62 0,'0'0'36'0,"-25"2"0"16,12 8 1-16,-13-2-29 15,12 9-2-15,-3 0-2 16,8 4 0-16,-2-1-2 16,8 3 1-16,3-3-1 0,4-2-1 15,6-4 1 1,3-4-1-16,6-7-1 0,0-5 1 15,-1-8 0-15,2-5-1 16,-3-3 0-16,-1-3 1 16,-2-5-1-16,-6 4 0 15,-4-2 1-15,-5 3-1 16,0 3 0-16,-8 3 1 15,0 4-1-15,-1 1 0 16,10 10 0-16,-18-11 0 16,18 11 0-16,0 0 0 15,-7-12 0-15,7 12 2 16,19-12-2-16,-4 9 2 15,2-2-2-15,2 5 3 0,2 4-3 16,1 5 1-16,-4 10 0 16,-1 2-3-16,-6 8 3 15,-3 6-2-15,-2 2 1 16,-4 2-2-16,-3-3 3 15,0-3-1-15,-1-6 0 16,-1-7 1-16,2-6-1 16,1-14 0-16,0 0 1 15,13-25-1-15,-5-2 0 16,4-6 0-16,-1-4 1 15,0-3 0-15,-1 0-1 16,-3 5 3-16,-1 5-2 16,-5 6 2-16,-1 6-2 15,-1 9 1-15,1 9-2 16,-7-13 2-16,7 13-4 0,0 0 0 15,0 0-1-15,13-2-2 16,2 8-4-16,-6-18-15 16,14 13-15-16,-3-9 1 15,6 6-1-15,-4-9 3 16</inkml:trace>
  <inkml:trace contextRef="#ctx0" brushRef="#br1" timeOffset="39326">11053 11764 70 0,'-8'15'33'15,"-4"-4"3"-15,3 7-2 16,-6-6-26-16,11 7-2 16,-6-2-1-16,6 1-2 0,-1 0 0 15,5 0-1-15,-2-3 0 16,-1-3-1-16,3-12 0 15,2 15-1-15,-2-15 1 16,0 0-1-16,17-24 0 16,-8 5 0-16,4-8 0 15,0 1 3-15,-1-4-3 16,2-2 3-16,-3 8-3 15,-4 2 3-15,0 5-3 16,-4 7 3-16,-3 10-3 16,0 0 1-16,0 0-1 15,0 0 1-15,0 0-1 16,0 0 1-16,1 12-1 15,-1-12 0-15,11 1 1 0,-11-1-1 16,17-6 1-16,-17 6 0 16,20-12-1-16,-10 6 1 15,-10 6 0-15,16-11-1 16,-16 11 0-16,13-12 0 15,-13 12 0-15,0 0 0 16,8-11 1-16,-8 11-1 16,0 0 0-16,7 19 1 15,-6 0-1-15,-1 0-2 16,4 8 1-16,-2-3-4 15,6 3 2-15,-2-9-6 16,13 4-3-16,-9-21-19 16,17 4-8-16,-4-13 2 15,12-2-2-15</inkml:trace>
  <inkml:trace contextRef="#ctx0" brushRef="#br1" timeOffset="39708">11539 11673 70 0,'0'0'37'0,"-18"-8"0"16,8 11 0-16,-10-7-30 15,11 9 1-15,-10-3-4 16,9 8 1-16,-4 1-2 16,5 6 1-16,-2 3-1 15,4 4-2-15,3-1 1 16,2 1-2-16,5-3 1 15,3 0-2-15,2-6 1 16,2-10-1-16,5-3 1 16,0-7 0-16,1-7 0 0,1-3 1 15,0-6-1-15,-3 0 3 16,-2-2-3-16,-3 3 3 15,-3 2-3-15,-3 5 3 16,-3 13-3-16,0 0 2 16,-5 16-2-16,0 6-2 15,1 3 2-15,2 1-4 16,3 1 2-16,4-6-3 15,6-6 1-15,3-19-6 16,21-3-15-16,-8-27-15 16,15-6 2-16,0-19-1 15,9-3 2-15</inkml:trace>
  <inkml:trace contextRef="#ctx0" brushRef="#br1" timeOffset="39860">11983 11183 78 0,'-11'38'38'0,"-8"12"-1"16,4 16 0-16,-6 3-32 15,6 0-7-15,15 4-33 16,-3-13-1-16,12-6-1 16,2-16-2-16</inkml:trace>
  <inkml:trace contextRef="#ctx0" brushRef="#br1" timeOffset="41095">12735 9380 12 0,'0'0'22'0,"-2"-19"-5"16,1 4-2-16,2 4 0 16,-1-7 0-16,5 7-2 0,-7-9-2 15,2 20 0-15,3-29-1 16,-3 29-2-16,-1-18 1 15,1 18-2-15,0 0 0 16,-11 21-3-16,1 4-1 16,3 14-1-16,-1 12 1 15,2 13-2-15,1 10-1 16,1 9-2-16,7 11-7 15,-4-5-21-15,8 3-2 16,1-4-2-16,7-5-2 16</inkml:trace>
  <inkml:trace contextRef="#ctx0" brushRef="#br1" timeOffset="41751">12765 10105 63 0,'0'0'35'0,"13"0"-1"16,-13 0 1-16,22 1-24 15,-7-4-5-15,14 5 0 16,2-4-2-16,12 1-1 15,4-4-2-15,5 0-1 16,8 0-1-16,2-7-4 16,8 12-19-16,-9-6-11 15,4 9 0-15,-8 0-2 16,0 9 2-16</inkml:trace>
  <inkml:trace contextRef="#ctx0" brushRef="#br1" timeOffset="42151">13494 9563 21 0,'-7'-16'24'0,"-2"-7"0"15,4 3 4-15,4 4-20 16,-7-9 2-16,10 12 1 15,-10-9 2-15,8 22-1 16,-3-22-1-16,3 22 0 16,0 0-4-16,0 0-1 15,-9 22-1-15,9 10-2 16,-1 13 0-16,0 17 0 15,2 12-1-15,-1 16 1 16,1 11-3-16,-1 1 0 16,3 4-4-16,-3-17-10 15,11 5-24-15,-1-24 2 16,9-10-3-16,2-23 2 15</inkml:trace>
  <inkml:trace contextRef="#ctx0" brushRef="#br1" timeOffset="43269">13116 11067 40 0,'1'-15'34'15,"-1"15"1"-15,0 0 0 16,0 0-18-16,-16 12-11 15,14 6 0-15,-5-1-2 16,2 12 1-16,0-1-2 16,1 3 0-16,-2-1-1 15,5-4 1-15,1-5-1 16,5-4 0-16,-5-17 0 15,14 0 0-15,-3-16 0 16,3-8 0-16,1-7 0 16,4-6-1-16,-1-1 1 15,-2-1-1-15,2 3 0 16,-3 5 2-16,-3 6-2 15,0 12 0-15,-12 13 0 16,16 1-1-16,-11 11 0 0,-1 9 0 16,-2 7-2-16,3 2-1 15,4 4-1-15,-2-6-2 16,11 4-6-16,-7-17-22 15,20 3-4-15,-6-16-1 16,16-3 1-16</inkml:trace>
  <inkml:trace contextRef="#ctx0" brushRef="#br1" timeOffset="44471">13649 10989 81 0,'-30'5'38'0,"3"10"-1"16,-7-6-10-16,7 14-21 0,-1 2-2 15,10 5 1-15,3 0-2 16,5 3-1-16,8-2 0 16,9 0 0-16,6-5-1 15,8-4 0-15,5-10 0 16,7-7 0-16,1-6-1 15,3-10 0-15,1-8 0 16,-4-8 0-16,-4-6 0 16,-5-5 0-16,-9-4 0 15,-6 1 2-15,-6-1-2 16,-8 8 2-16,-6 1-1 15,-4 10 1-15,-4 7-1 16,-6 9 1-16,0 6-1 16,4 9-2-16,-1 1 1 0,6 5-1 15,10 0 0-15,5 1 0 16,9-1 1-16,9-5-2 15,7-2 2-15,3-1-1 16,6 2 1-16,1-2 0 16,0 5 0-16,-6 2 1 15,-1 8-1-15,-10 6 1 16,-3 9-1-16,-7 3 0 15,-4 3 1-15,-7-1-1 16,-2-3 0-16,0-4 1 16,-1-8-1-16,0-9 0 15,6-17 1-15,0 0-1 16,-3-12 0-16,9-12 1 0,2-11-1 15,2-3 0 1,1-5 1-16,3-1-1 0,-5 1 1 16,1 3-1-16,-2 9 1 15,-2 6-1-15,-1 6 0 16,-2 6 0-16,1 2 0 15,-4 11 1-15,16-14-1 16,-3 8-1-16,5-1-1 16,2-3 1-16,8 5-3 15,0-8-1-15,10 9-4 16,-14-12-9-16,19 14-19 15,-14-8 1-15,8 11 11 16,-20-10 10-16,9 10 8 16,-15 1 5-16,-11-2 7 0,14 15 7 15,-14-15 22-15,-11 27-2 16,-9-15-7-16,15 18-11 15,-15-8-6-15,8 9-3 16,-2 0-1-16,1 3-1 16,-1-3 0-16,4 0 0 15,2-3-1-15,2-6 0 16,3-4-1-16,3-8 0 15,0-10 0-15,10-2-1 16,-1-13 1-16,5-6-1 16,1-6 0-16,0-3 0 15,2-3 0-15,-2 2 0 16,0 4 1-16,-5 4-1 15,-2 5 0-15,-2 8 0 16,-6 10 0-16,0 0 0 0,4 10 1 16,-4 4-1-16,0 2 0 15,1 5 0-15,3-1 0 16,7-2 1-16,0-3-1 15,8-6 0-15,2-6 1 16,8-8-1-16,7-8 1 16,-2-5 0-16,2-5-1 15,0 0 2-15,-3-4 0 16,-2 4-1-16,-8 2 1 15,-4 9 0-15,-8 6-2 16,-11 6 0-16,8 13 0 16,-9 5-1-16,-2 7 0 15,-4 5-1-15,3 6 0 16,0 1 0-16,4 2-1 0,3-4 0 15,9-3-2-15,2-11-2 16,13 1-5-16,-5-24-18 16,20 2-8-16,-7-18 0 15,11 1-1-15</inkml:trace>
  <inkml:trace contextRef="#ctx0" brushRef="#br1" timeOffset="45049">15025 11025 80 0,'-22'-7'38'15,"-8"2"0"-15,0 10 0 16,-7 2-32-16,6 12 0 15,-3 0-2-15,10 6-1 16,2 2 0-16,9 4 0 16,4-1-1-16,10-1-1 15,7-6 0-15,7-4 0 0,6-10 0 16,4-8-1-16,7-8 0 15,1-8 1-15,1-7-1 16,-2-5 0-16,-3-2 0 16,-2-2 0-16,-5-1 0 15,-3 6 0-15,-8 3 0 16,-4 7 0-16,-7 16 0 15,-1-11 1-15,1 11-1 16,-14 20 0-16,4 0 1 16,-2 0 0-16,4 3-1 15,4-1 1-15,4-4-1 16,11-8 1-16,5-10-1 15,11-9 1-15,6-10-1 16,8-10 0-16,3-7 2 0,1-11 0 16,3-8 0-16,-1-4 0 15,-5-9-1-15,-4-3 1 16,-6-5-1-16,-5-1 1 15,-4 6-1-15,-8 8-2 16,-5 11 2-16,-9 12-1 16,-5 22 0-16,-9 25 1 15,-5 28-1-15,-5 22 1 16,-5 18 0-16,4 13 0 15,-1 9-2-15,3 3-1 16,8-3 2-16,9-13-3 16,10-14 1-16,14-21-3 15,13-16-3-15,3-24-8 0,24 0-15 16,-11-26-11-16,18-1 1 15,-6-18-3-15</inkml:trace>
  <inkml:trace contextRef="#ctx0" brushRef="#br1" timeOffset="45186">15902 10994 112 0,'-25'15'40'15,"0"9"0"-15,-8-8-2 16,11-1-41-16,8 4-15 16,-7-16-20-16,21-3-5 15,-10 8 0-15,10-8-2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3T02:19:44.92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2155 10025 52 0,'7'-18'34'0,"-7"18"0"15,0 0-1-15,0 0-15 16,-7 22-11-16,3 4-2 16,-9 4-1-16,2 11 0 15,-7 5-3-15,1 7 1 16,-1-3-1-16,2-3 0 15,5-7-1-15,5-5 0 16,2-14 0-16,9-9 1 16,-5-12 0-16,28-17-1 0,-9-8 2 15,6-8 0-15,3-7 1 16,-2-4-1-16,0-4 0 15,0 2 0-15,-1 3 0 16,-4 8 1-16,-4 6-2 16,-2 12 0-16,-1 8-1 15,-4 11 1-15,1 11 0 16,0 11-1-16,-3 7 1 15,-1 8-1-15,3 9-3 16,-2 1 1-16,2 6-4 16,-4-9-3-16,16 4-28 15,-12-13 0-15,11-2-2 16,0-16 1-16</inkml:trace>
  <inkml:trace contextRef="#ctx0" brushRef="#br0" timeOffset="183.0183">2736 10325 83 0,'0'0'36'0,"-8"12"3"16,-5 2-4-16,4 3-26 15,-3 6-13-15,3-8-3 16,10 10-30-16,-1-10 2 15,12 3-3-15,1-10 2 16</inkml:trace>
  <inkml:trace contextRef="#ctx0" brushRef="#br0" timeOffset="586.0586">3305 10000 86 0,'-35'-6'37'16,"4"13"0"-16,-11 2-1 15,2 17-28-15,-2-2-1 16,7 11-2-16,5-4-2 15,8 5 0-15,7-6-2 0,12-5 0 16,10-7-1-16,14-6 1 16,8-5-1-16,8-5 1 15,4-3-1-15,-1-1 0 16,1-1 1-16,-8 3-1 15,-5 8 0-15,-12 5 0 16,-14 9-1-16,-11 5 0 16,-9 4 0-16,-3 2 0 15,0 1-1-15,-1-4-1 16,8-5-4-16,14-25-3 15,8 18-27-15,10-28 0 16,17-3-1-16,3-16-2 16</inkml:trace>
  <inkml:trace contextRef="#ctx0" brushRef="#br0" timeOffset="767.0767">3639 10134 95 0,'0'0'36'16,"-11"15"1"-16,-10 3 0 15,8 15-33-15,-11 2-1 16,4 8-1-16,-2 2-2 15,4 2 0-15,3-1-3 16,2-8-4-16,15-1-31 16,-5-14 1-16,11-6-1 15,-8-17 0-15</inkml:trace>
  <inkml:trace contextRef="#ctx0" brushRef="#br0" timeOffset="1223.1223">3670 9987 96 0,'-13'6'37'0,"8"5"1"15,5-11 0-15,0 0-35 16,20 17 0-16,-4-6 1 15,0 2 0-15,4 6 0 16,-5 4 0-16,0 3 0 16,-8 4-2-16,0 7 0 15,-9 1 0-15,-4 4 0 16,-2-4-2-16,-2 0 1 0,0-5-2 15,2-5 1-15,1-6-1 16,4-8 1-16,3-14-2 16,19 0 2-16,-1-17 0 15,9-5 0-15,5-8 1 16,5-3-1-16,0 0 1 15,1-1-1-15,-6 6 1 16,-3 7-1-16,-5 11 0 16,-8 10 0-16,-7 11-1 15,-5 11 0-15,-4 8-1 16,-5 4 1-16,4 5-2 15,-2 1-2-15,8 1-5 16,-6-12-23-16,19-1-9 16,1-17 3-16,16-5-3 0</inkml:trace>
  <inkml:trace contextRef="#ctx0" brushRef="#br0" timeOffset="1629.1629">4647 9858 86 0,'-32'4'40'0,"-1"23"0"16,-12 5 1-16,6 16-22 16,-4 4-14-16,7 7 0 15,4 1-3-15,12 1 1 16,8-5-2-16,13-8 0 15,13-14-1-15,16-12 1 0,16-15-1 16,10-16 1-16,12-15-1 16,1-11 0-16,-1-14 1 15,-4-10-2-15,-11-5 2 16,-11-3-2-16,-15 3 0 15,-20 1 0-15,-15 10 1 16,-16 11 0-16,-11 15 0 16,-11 14 0-16,-5 20 0 15,-3 13 1-15,3 13 0 16,5 11 0-16,12 6-1 15,10 1 0-15,18-3-1 16,15-6-2-16,27-4-8 16,1-20-22-16,28 2-8 15,3-18-1-15,15 0 0 16</inkml:trace>
  <inkml:trace contextRef="#ctx0" brushRef="#br0" timeOffset="1779.1779">5138 10273 99 0,'-33'59'40'15,"-3"-6"-2"-15,10 0-1 16,6-5-42-16,2-15-30 16,26-4-4-16,6-14 1 15,12-8-3-15</inkml:trace>
  <inkml:trace contextRef="#ctx0" brushRef="#br0" timeOffset="2117.2117">5791 10164 104 0,'16'-4'40'0,"1"-6"1"0,11 4-2 16,-4-5-37-16,8-1-2 16,6-1-2-16,1-1-4 15,14 9-31-15,-13-7-3 16,2 11 1-16,-14-2-1 15</inkml:trace>
  <inkml:trace contextRef="#ctx0" brushRef="#br0" timeOffset="2275.2275">5845 10349 104 0,'-8'13'39'16,"8"-13"-1"-16,20-16-3 15,18 5-45-15,6-15-29 16,21 2 2-16,2-6-3 0,9 5 0 15</inkml:trace>
  <inkml:trace contextRef="#ctx0" brushRef="#br0" timeOffset="2845.2845">6818 10007 62 0,'0'-10'38'0,"0"10"0"16,0 0 1-16,12 9-12 15,-12-9-21-15,-4 32 0 16,-3-3-2-16,-3 10 1 15,-5 4-2-15,1 3 0 16,-2 0-2-16,2-6 1 16,1-5-2-16,3-6 2 15,5-10-1-15,5-19 0 16,0 0 0-16,17-8-2 0,-4-13 2 15,4-9 0-15,0-10 1 16,1-3-2-16,2-7 1 16,-2-1-1-16,0 4 0 15,-1 4 2-15,-2 7-2 16,-1 10 0-16,0 9 1 15,1 9-1-15,1 12 0 16,-1 11 0-16,0 8 0 16,-3 11-1-16,2 3 0 15,-3 6-1-15,5 4-2 16,-6-4-3-16,8 10-11 15,-8-20-20-15,11 1-5 16,-6-15 1-16,10-3 1 16</inkml:trace>
  <inkml:trace contextRef="#ctx0" brushRef="#br0" timeOffset="3191.3191">7329 10180 102 0,'0'0'40'15,"0"0"0"-15,-4 12 0 16,4-12-36-16,0 0-1 16,20-5 0-16,-6 4-1 15,1-2 0-15,-1 5 0 16,0-1-1-16,-4 5-1 15,-10-6 1-15,8 21-1 0,-12-3 1 16,-5 0-2-16,-5 3 2 16,0 1 0-16,-4 0-2 15,7-4 2-15,-3 1-2 16,8-7 1-16,6-12-1 15,8 12 2-15,11-13-3 16,2-9-6-16,21 8-18 16,-10-16-17-16,15 3 4 15,-9-7-4-15,10 3 3 16</inkml:trace>
  <inkml:trace contextRef="#ctx0" brushRef="#br0" timeOffset="3689.3689">8030 10000 93 0,'0'0'38'0,"-15"-2"1"15,-6 4-1-15,1 14-33 16,-5-2-1-16,-2 8-1 0,-2 0 0 16,4 3-1-16,-1-2 0 15,10-1 0-15,7-3-1 16,7-5 1-16,2-14-1 15,26 12-1-15,-1-11 0 16,6-1 1-16,1-1-1 16,2 1 1-16,-2 0-1 15,-4 3 1-15,-9 3-1 16,-3 7 1-16,-12 4-1 15,-5 3 0-15,-6 3 0 16,-5 2 0-16,-3 0-2 16,0-2 0-16,5 0-2 15,-4-12-3-15,19 8-16 16,-5-19-16-16,15-1-1 0,4-12-3 15,14-3 5-15</inkml:trace>
  <inkml:trace contextRef="#ctx0" brushRef="#br0" timeOffset="3876.3876">8376 10111 104 0,'-13'2'39'0,"-2"18"1"16,-10-2-1-16,6 9-35 15,-5 2-2-15,4 3-1 16,3-2-1-16,5 1-2 15,8-1-5-15,-1-16-21 16,19 4-13-16,1-16-1 16,12-3 2-16,2-16-2 0</inkml:trace>
  <inkml:trace contextRef="#ctx0" brushRef="#br0" timeOffset="4310.431">8558 10015 107 0,'0'0'41'16,"-1"20"1"-16,1-20-1 16,0 0-36-16,11 14 0 15,0-4-2-15,-5 1 0 16,1 8-1-16,-5 0-1 15,-2 7 0-15,-7 4 0 16,-1 0-1-16,-6 2 0 0,2-2 1 16,-2-2-2-16,2-4 1 15,5-9 0-15,7-15 0 16,0 0-1-16,19 1 2 15,5-18-1-15,1-5 0 16,9-6 1-16,2-1-1 16,2-3 0-16,-5 4 0 15,-4 5 0-15,-4 3 0 16,-7 9 0-16,-5 7 0 15,-13 4 0-15,14 11 0 16,-13 4-1-16,1 5 1 16,1 2-3-16,-2 2 0 15,7 4-3-15,-3-10-9 16,18 13-18-16,-12-16-8 0,18 2-3 15,-1-13 0-15</inkml:trace>
  <inkml:trace contextRef="#ctx0" brushRef="#br0" timeOffset="4769.4769">9427 9861 104 0,'-19'2'41'0,"-13"-1"0"15,3 16 0-15,-15 1-35 16,6 9-2-16,-2 7-1 16,8 3 0-16,-1 3-1 0,12 2 0 15,8-3-1-15,9-1 0 16,17-9 0-16,7-9 0 15,12-9-1-15,10-10 0 16,5-13 0-16,2-10 0 16,2-12-1-16,-3-11 0 15,0-5 0-15,-10-5-1 16,-8-5 2-16,-7 1-2 15,-7 2 2-15,-12 6-1 16,-8 12 1-16,-13 9 0 16,-9 16 1-16,-8 15-1 15,-8 15 1-15,-4 14 0 16,-5 6 0-16,7 11 0 0,6 0 0 15,10 1 0-15,14-7-1 16,14-6 0-16,19-9-2 16,12-12-3-16,23 5-13 15,-3-29-14-15,20 8-9 16,-5-14-1-16,9 2-1 15</inkml:trace>
  <inkml:trace contextRef="#ctx0" brushRef="#br0" timeOffset="5167.5167">9737 10150 110 0,'-10'-3'41'0,"10"3"1"16,10-15-2-16,11 2-37 16,3-3-1-16,8 3-1 15,-1-1 0-15,1 5 0 16,1 0-1-16,-5 5 0 15,-9 5 0-15,-5 5-1 16,-14 6 1-16,-9 6 0 16,-10 5 0-16,-10 5 1 15,-2 4 0-15,-7 3 0 16,0-1-1-16,2-1 1 15,7-3-1-15,9-6 1 16,13-6-1-16,7-18 0 0,28 11 0 16,4-17-3-16,15-2-1 15,-1-19-19-15,19 12-12 16,-11-11-8-16,6 5 2 15,-12-3-3-15</inkml:trace>
  <inkml:trace contextRef="#ctx0" brushRef="#br0" timeOffset="7507.7507">957 11368 78 0,'-10'1'38'0,"10"-1"-2"16,19 2 0-16,-6-3-36 16,19 0-2-16,6-4-3 15,11 9-5-15,-6-9-25 16,9 5 0-16,-8-4-1 15,-1 7 0-15</inkml:trace>
  <inkml:trace contextRef="#ctx0" brushRef="#br0" timeOffset="7666.7666">1020 11541 72 0,'-44'22'36'16,"5"-11"-2"-16,16 3 2 15,12-8-32-15,11-6-7 0,44-4-21 16,-2-12-10-16,17 3-1 15,2-10-2-15</inkml:trace>
  <inkml:trace contextRef="#ctx0" brushRef="#br0" timeOffset="7950.795">1362 11144 69 0,'0'0'37'0,"23"-18"0"15,7 14 0-15,0-1-31 16,13 8-3-16,0 1 1 0,6 10-2 16,-9 8 1-16,-5 14 0 15,-14 10-1-15,-12 11-2 16,-12 5 1-16,-15 2 0 15,-8 3-1-15,-8-4 0 16,0-7-2-16,1-13-4 16,14-4-20-16,-2-25-12 15,21-14 1-15,5-13-2 16</inkml:trace>
  <inkml:trace contextRef="#ctx0" brushRef="#br0" timeOffset="8153.8153">2162 11256 80 0,'-7'46'39'0,"-12"-1"-1"16,3 13 0-16,-5-3-36 15,4 3 0-15,1-4-2 16,6-6-3-16,9 1-15 15,3-22-19-15,13-5 0 16,4-19-3-16,13-8 3 16</inkml:trace>
  <inkml:trace contextRef="#ctx0" brushRef="#br0" timeOffset="8298.8298">2478 11271 68 0,'-26'3'30'0,"-6"-3"-16"16,13 3-13-16,19-3-34 15,0 0-1-15,12-19-1 16</inkml:trace>
  <inkml:trace contextRef="#ctx0" brushRef="#br0" timeOffset="8610.861">2826 11164 67 0,'-26'26'39'16,"-10"-3"-1"-16,6 7 1 0,-5-4-26 15,13 5-6 1,2-5-2-16,14 3-2 0,6-4-1 16,13-4 0-16,11-2-2 15,10-4 1-15,8-4-1 16,2 2 0-16,1-2 0 15,-2 4 1-15,-7 1-1 16,-6 8 0-16,-11-1 0 16,-13 2 0-16,-6 3-1 15,-9-4 0-15,-3-1-2 16,-6-13-6-16,11 3-27 15,-12-18-2-15,19 5-1 16,-19-25-2-16</inkml:trace>
  <inkml:trace contextRef="#ctx0" brushRef="#br0" timeOffset="8806.8806">2818 11251 94 0,'0'0'40'15,"0"0"2"-15,0 0-2 16,19-17-37-16,0 9-2 15,8-2-1-15,5-5-4 16,15 5-3-16,-8-13-21 16,22 12-13-16,-7-10 1 15,11 4-2-15,-7-5 4 16</inkml:trace>
  <inkml:trace contextRef="#ctx0" brushRef="#br0" timeOffset="8986.8986">3521 11003 96 0,'-19'30'39'16,"-2"16"1"-16,-12 2-2 15,10 11-35-15,-8 5 1 16,8 8-3-16,3-2 0 16,5-3-3-16,11-5-4 15,2-19-20-15,18 2-14 16,1-18 0-16,10-6-2 15,0-17 0-15</inkml:trace>
  <inkml:trace contextRef="#ctx0" brushRef="#br0" timeOffset="9445.9445">4113 11201 74 0,'-16'16'38'16,"-6"14"-1"-16,-13 3 0 15,-1 9-35-15,-4 5-1 16,-2 2-1-16,5 1-2 16,0-8-5-16,20 1-16 15,-2-20-13-15,14-6 1 16,5-17-3-16,12-12 3 15</inkml:trace>
  <inkml:trace contextRef="#ctx0" brushRef="#br0" timeOffset="9580.958">3901 11350 83 0,'0'0'40'16,"-8"-15"-2"-16,8 15 2 15,-6 13-34-15,20-1-4 16,12 3-6-16,3-10-30 16,24 7-5-16,5-10 1 15,14 2-3-15</inkml:trace>
  <inkml:trace contextRef="#ctx0" brushRef="#br0" timeOffset="10137.0136">4808 11262 47 0,'6'-14'34'15,"-6"1"3"-15,0 13-3 16,-22-13-24-16,7 20 0 15,-14-2-1-15,2 12-2 16,-7-1-1-16,2 7-1 16,0 1-2-16,8 0 0 15,6-2-1-15,9-4 0 16,12-3-1-16,11-5-1 15,12-3 0-15,7-3 1 16,4-3-1-16,4-1 0 16,-2 1 0-16,-2 3 1 15,-8 0-1-15,-9 5 0 16,-9 4 0-16,-10 3 0 0,-8 6-2 15,-6 1 0-15,0-1-2 16,-4-3-3-16,11 8-17 16,-6-16-15-16,14-1 1 15,-2-10-1-15,18-6 1 16</inkml:trace>
  <inkml:trace contextRef="#ctx0" brushRef="#br0" timeOffset="10339.0338">5228 11255 79 0,'8'16'39'0,"-19"0"-2"16,-2 12 1-16,-7 3-35 15,-2 6 0-15,-3 2-2 0,6 1-1 16,-1 1-1-16,5-10-4 15,14 6-21-15,-2-18-11 16,15-5 0-16,0-16-3 16</inkml:trace>
  <inkml:trace contextRef="#ctx0" brushRef="#br0" timeOffset="10775.0774">5354 11142 89 0,'0'0'39'16,"0"0"0"-16,0 0-1 0,0 0-35 16,10 14 1-16,2-10-2 15,3 8 1-15,-2 2 0 16,-2 7-1-16,-3 7-1 15,-3 6 1-15,-10 4-1 16,0 4 0-16,-8 1 0 16,-1-2 0-16,1-4 0 15,3-6-1-15,5-9 1 16,9-9-1-16,7-14 0 15,11-12 0-15,8-6 0 16,6-11 0-16,6-5 1 16,1-2-1-16,0 0 1 15,-6 3-1-15,-7 9 0 0,-4 7 1 16,-9 10-1-16,-5 11 1 15,-5 11-2-15,-3 6 1 16,-1 11-2-16,1 2-1 16,6 9-4-16,-5-12-18 15,20 10-15-15,-4-12-2 16,14-3 0-16,0-13 0 15</inkml:trace>
  <inkml:trace contextRef="#ctx0" brushRef="#br0" timeOffset="16116.6115">6618 10947 86 0,'-5'-24'36'0,"0"5"2"16,-9-4-2-16,1 10-33 0,-6 3 0 15,-1 8 0-15,-7 6 1 16,-6 11-1-16,-5 8 0 15,-6 12-2-15,-2 7 1 16,0 9-2-16,-1 5 1 16,5 5-1-16,11-3 0 15,11-1 0-15,17-6 0 16,19-6 0-16,15-14 0 15,22-9 0-15,15-15 1 16,13-14-1-16,8-14 1 16,6-10-1-16,-1-12 0 15,-5-9 1-15,-11-5-1 16,-12-5 2-16,-15-1-1 15,-19 3 1-15,-20 5-2 0,-22 7 2 16,-16 8-1-16,-15 10 1 16,-12 12-2-16,-11 12 1 15,-2 12 0-15,0 10-1 16,7 7 0-16,10 6 1 15,15 4-2-15,13 0 1 16,18-2-2-16,16-5-2 16,22-4-3-16,7-13-28 15,27 5-5-15,-1-13-2 16,15 3-1-16</inkml:trace>
  <inkml:trace contextRef="#ctx0" brushRef="#br0" timeOffset="16551.655">7210 11280 74 0,'0'0'39'16,"8"12"-1"-16,-8 3 1 15,-7-2-32-15,6 12-2 16,-5-1-3-16,1 2-2 15,3 8-6-15,-7-9-30 16,13 3-2-16,-3-14 0 16,12-3-2-16</inkml:trace>
  <inkml:trace contextRef="#ctx0" brushRef="#br0" timeOffset="17115.7114">7938 11076 88 0,'0'0'41'0,"0"0"-2"15,16-6 2-15,10-5-40 16,9-3 1-16,11 0-4 15,3-2 1-15,12 9-9 16,-9-6-27-16,6 10 0 16,-12-3-2-16,-6 11 0 15</inkml:trace>
  <inkml:trace contextRef="#ctx0" brushRef="#br0" timeOffset="17273.7272">7978 11267 93 0,'-28'22'39'0,"8"-15"1"0,20-7-2 15,26-2-37-15,18-14-2 16,25-2-7-16,10-9-30 16,21 4 0-16,3-6-1 15,10 5-2-15</inkml:trace>
  <inkml:trace contextRef="#ctx0" brushRef="#br0" timeOffset="18309.8308">9371 10789 68 0,'11'2'37'16,"-11"-2"-1"-16,4 26 2 15,-6-7-29-15,8 16-3 16,-6 2 0-16,4 12-2 0,-5 5 0 15,1 6-3-15,-7 3 1 16,1-1-2-16,1-4 0 16,-3-9-5-16,14 3-20 15,-1-24-14-15,17-11 0 16,9-22-1-16,17-12 1 15</inkml:trace>
  <inkml:trace contextRef="#ctx0" brushRef="#br0" timeOffset="18518.8517">10277 10874 85 0,'-38'34'37'0,"-10"13"-1"15,-17 4 2-15,1-1-32 16,-5 6-6-16,4-3-2 15,13 2-3-15,0-19-11 16,19 0-21-16,11-19 0 16,22-17-1-16,0 0 0 15</inkml:trace>
  <inkml:trace contextRef="#ctx0" brushRef="#br0" timeOffset="18668.8667">9906 11081 96 0,'-16'-8'41'0,"16"8"0"16,-4 16-1-16,13-2-37 0,15-1-3 15,11 0-4-15,22 2-33 16,3-6-3-16,14 2-1 16,7-9-1-16</inkml:trace>
  <inkml:trace contextRef="#ctx0" brushRef="#br0" timeOffset="19219.9218">11161 10951 80 0,'-9'-2'39'15,"-17"-1"-1"-15,-3 7 2 16,-9 0-34-16,0 7-1 15,-3 2-2-15,4 3 0 16,4 0-1-16,8 0-1 0,9 1-1 16,11-5 0-16,5-12 0 15,27 15-1-15,1-10 1 16,8-4-2-16,4 0 3 15,3 0-1-15,-6 3 1 16,-1 3 0-16,-10 3 0 16,-9 8-1-16,-14 4 1 15,-8 5 0-15,-9 4 0 16,-5-1-1-16,0-1 0 15,-2-4-1-15,7-4-3 16,1-13-4-16,23-1-30 16,4-17-2-16,16-4 0 15,9-12-1-15</inkml:trace>
  <inkml:trace contextRef="#ctx0" brushRef="#br0" timeOffset="19399.9398">11628 10993 95 0,'-15'23'41'16,"-14"0"0"-16,2 9-3 15,-15 2-35-15,9 8-3 16,-1-1 1-16,10 0-2 16,5 2-1-16,7-11-4 15,22 3-31-15,-3-17-3 16,17-5-1-16,3-18 0 15</inkml:trace>
  <inkml:trace contextRef="#ctx0" brushRef="#br0" timeOffset="19819.9818">11807 10912 96 0,'0'0'39'15,"0"0"3"-15,0 0-2 16,0 14-35-16,0-14-2 15,15 21 0-15,-8-4-1 16,-1 10 0-16,-6 0 0 16,-3 9-2-16,-10 1 1 15,2 3 0-15,-6-2-1 16,3-3 0-16,0-6 0 15,6-6 0-15,7-9 1 16,1-14-1-16,30-10 0 0,0-8-1 16,13-7 1-16,5-8 0 15,8-1 1-15,-2-1 1 16,-1 3-1-16,-3 8 1 15,-11 5-1-15,-10 12 2 16,-7 10-2-16,-11 7-1 16,-7 11 0-16,-4 4-1 15,-3 7 0-15,0 3-3 16,2 8-2-16,-1-13-12 15,16 11-22-15,-4-11-4 16,15-1 1-16,-3-12-1 16</inkml:trace>
  <inkml:trace contextRef="#ctx0" brushRef="#br0" timeOffset="21744.1742">12893 10864 95 0,'0'0'40'0,"3"-19"0"16,20 11-1-16,2-10-37 16,12 3-2-16,9 0 1 15,6 3-1-15,-1 4 1 16,-6 7 0-16,-6 7 0 15,-9 10 0-15,-16 6 0 16,-10 8 0-16,-13 7-1 16,-13 4-1-16,-13 3 2 15,-4 1-2-15,-7-1 2 16,3-5-2-16,4-4 1 15,8-6-1-15,14-8 1 16,13-4-1-16,18-10 0 0,16-9-2 16,19-2-2-16,7-12-7 15,21 4-27-15,-4-9 0 16,9 2-2-16,-7-9 1 15</inkml:trace>
  <inkml:trace contextRef="#ctx0" brushRef="#br0" timeOffset="22044.2042">13670 10875 93 0,'-28'4'39'16,"-7"-2"0"-16,7 10 0 16,-5 0-34-16,10 4-2 15,4 2-1-15,11 4 0 16,6-3-2-16,11-1-1 0,10-2 1 15,14-2-1-15,7-2 0 16,5 0 0-16,2 0 1 16,-4-1-2-16,-1 2 3 15,-8 2-1-15,-15 5 0 16,-9 1 1-16,-13 3-1 15,-10-1 0-15,-9 0 0 16,-3-3 0-16,2-3-3 16,-6-11-5-16,29-6-29 15,-21-2-3-15,23-10 0 16,3-11-1-16</inkml:trace>
  <inkml:trace contextRef="#ctx0" brushRef="#br0" timeOffset="22209.2207">13785 10885 89 0,'-21'1'40'0,"8"7"2"16,2-8-3-16,11 0-24 16,15 1-17-16,4-11-5 15,23 4-30-15,-7-10-3 16,11 5 1-16,-2-9-2 15</inkml:trace>
  <inkml:trace contextRef="#ctx0" brushRef="#br0" timeOffset="22607.2605">13530 10356 88 0,'-108'25'38'0,"-10"14"1"16,8 24 1-16,8 13-37 15,9 18 0-15,13 7-1 16,18 11-2-16,19 5 1 16,20 1-1-16,33-5 0 15,27-12-1-15,34-16 1 16,26-19 0-16,30-25 0 15,23-22 0-15,22-29 1 16,8-22 1-16,0-23-1 16,-6-13 0-16,-26-12 1 0,-22-5 1 15,-37-7-1-15,-37-2 0 16,-41-1-1-16,-35 0 1 15,-37 5-1-15,-29 5 0 16,-26 6-2-16,-18 11 0 16,-9 19-1-16,-2 15 0 15,13 26-7-15,7 8-28 16,30 21-4-16,20 4 1 15,38 14-2-15</inkml:trace>
  <inkml:trace contextRef="#ctx0" brushRef="#br0" timeOffset="24779.4777">2189 11942 11 0,'-24'-12'28'16,"9"4"2"-16,0-4 0 16,3-4-13-16,12 16-8 15,-15-23-2-15,15 23 1 16,-8-15-4-16,8 15 2 15,0 0-3-15,14-6 1 16,-14 6-2-16,26 1-1 16,-7 0 1-16,8 1-1 15,5 0 1-15,9 1-1 0,7-2 1 16,4 3 0-16,6-3 0 15,7 0 0-15,0-1-1 16,6 1 1-16,-1-2-1 16,7-3 0-16,2 0 1 15,6-1-1-15,6-3 0 16,1 1 0-16,7 0 0 15,3 2 0-15,2-1-1 16,4 1 1-16,5 1 0 16,-2 2 0-16,1-2-1 15,2 0 0-15,2-3 1 16,3 3-1-16,8-7 0 15,2 2 0-15,-3-5 1 16,4 1-1-16,0-2 1 0,5-2 0 16,-1 2 0-16,-2 3-1 15,-7-1 1-15,-8 6-1 16,-3 2 1-16,-8 4-1 15,-7 2 0-15,-7 3 1 16,-8 1-1-16,-4 3 0 16,-6 0 0-16,-6-3 1 15,2 4-1-15,-3-7 0 16,-1-1 0-16,-2-1 1 15,1-2-1-15,1-3 0 16,2-2 0-16,3 0 0 16,-2 0-2-16,-6-3-5 15,5 5-29-15,-14-4-1 16,0 4-1-16,-14-4 0 0</inkml:trace>
  <inkml:trace contextRef="#ctx0" brushRef="#br0" timeOffset="25823.5821">9177 11598 59 0,'0'0'33'0,"19"-16"0"16,6 9-2-16,6-2-30 16,8 1-2-16,12 1 2 15,6 0-1-15,9 6 2 16,7 0-1-16,10 5 2 15,5-2 0-15,11 5 1 16,6-6 0-16,10 6-1 0,3-5 0 16,13 4 0-16,5-5 0 15,7 2-2-15,4-2 0 16,13 4-1-16,5-1 1 15,5 0-1-15,6-2 0 16,7 3 1-16,1-4-1 16,7 0 0-16,3-3 1 15,3-1-1-15,0-4 1 16,2 0-1-16,0-4 1 15,3 2-1-15,-2-2 1 16,-3 0-1-16,-3 1 0 16,-7 4 0-16,-4 0 0 15,-10 3 0-15,-11 1-1 0,-11-1-2 16,-7 10-8-16,-12-7-26 15,-9 2 1-15,-23-4-2 16,-9-1 0-16</inkml:trace>
  <inkml:trace contextRef="#ctx0" brushRef="#br0" timeOffset="26536.6534">4390 12025 75 0,'0'0'39'15,"13"-7"-1"-15,-13 7 1 16,6 16-35-16,-6 6-2 16,0 14-1-16,0 11 0 15,-3 10 0-15,1 7 0 16,-4 7-2-16,5 2-2 15,-2-10-5-15,11 1-30 16,-1-18 1-16,10-10-3 16,4-19 2-16</inkml:trace>
  <inkml:trace contextRef="#ctx0" brushRef="#br0" timeOffset="26695.6693">4860 12319 75 0,'-10'-3'39'16,"-10"-2"-3"-16,3 5-2 15,4 3-41-15,2-7-29 16,11 4 1-16,15-17-2 16,10 4 0-16</inkml:trace>
  <inkml:trace contextRef="#ctx0" brushRef="#br0" timeOffset="26987.6985">5270 12073 71 0,'-17'19'38'16,"-14"-1"0"-16,2 10 0 15,-12-10-32-15,12 14-2 0,0-7 0 16,13 3-1-16,7-4 0 16,11-1-2-16,14-6 0 15,13-3 0-15,14-6-1 16,7-1 1-16,7 0-1 15,-4 1 1-15,-1 2-1 16,-8 4 1-16,-11 7-1 16,-16 7 0-16,-12 3-1 15,-16 0-1-15,-4 2-2 16,-13-15-9-16,10 4-26 15,-5-18 1-15,12-7-3 16,2-19 2-16</inkml:trace>
  <inkml:trace contextRef="#ctx0" brushRef="#br0" timeOffset="27167.7165">5314 12094 96 0,'-26'1'40'16,"-4"-1"2"-16,17 11-2 15,13-11-37-15,15-3-1 16,15-7-3-16,14-8-3 15,21 1-3-15,-2-14-30 16,22 7-4-16,-2-8 1 16,5 6-1-16</inkml:trace>
  <inkml:trace contextRef="#ctx0" brushRef="#br0" timeOffset="27318.7316">5957 11971 96 0,'-22'26'41'15,"5"12"0"-15,-5-4-3 16,6 10-36-16,4 2-2 15,6 5-2-15,10 8-34 16,-6-9-3-16,13 3-2 16,0-10 0-16</inkml:trace>
  <inkml:trace contextRef="#ctx0" brushRef="#br0" timeOffset="27905.7903">11137 11892 83 0,'0'0'41'16,"15"14"-2"-16,-23-1 1 15,-1 10-37-15,-6 8-2 0,-1 7 1 16,-2 9-2-16,0 5 1 16,2 3-3-16,4-8-4 15,16 5-31-15,1-14-2 16,12-5 0-16,7-15-2 15</inkml:trace>
  <inkml:trace contextRef="#ctx0" brushRef="#br0" timeOffset="28070.8068">11498 12085 83 0,'-21'1'37'0,"3"-1"-4"15,-2-8-12-15,20 8-59 16,3-10 1-16,18 2-2 15,8-7 1-15</inkml:trace>
  <inkml:trace contextRef="#ctx0" brushRef="#br0" timeOffset="28371.8369">12044 11914 77 0,'-5'11'40'0,"-18"-4"-1"16,-5 8 1-16,-4-6-34 15,1 7-2-15,-1-2 0 16,8 2-1-16,4 0-1 15,12 5 0-15,9-2-1 0,11 2 0 16,7 2-1-16,10 4 1 16,4-1-1-16,4 4 0 15,-2 0 0-15,-3-1 0 16,-9 3 0-16,-5 1 1 15,-12-1-1-15,-8-3 1 16,-9 1-2-16,-8-7 1 16,-1 1-3-16,-10-16-7 15,15 0-30-15,-3-16 0 16,13-6-1-16,5-16-2 15</inkml:trace>
  <inkml:trace contextRef="#ctx0" brushRef="#br0" timeOffset="28537.8535">12080 11879 95 0,'-16'-7'42'16,"16"7"0"-16,2-13-2 16,20 5-39-16,9 0-3 15,8-6-6-15,22 9-30 16,-9-6-2-16,11 11-1 15,-4-2-1-15</inkml:trace>
  <inkml:trace contextRef="#ctx0" brushRef="#br0" timeOffset="28760.8758">12910 11777 86 0,'-32'2'42'0,"0"17"0"16,-8-1 0-16,9 24-35 15,-10 4-2-15,6 13-2 16,-1 5-2-16,3 2-3 16,7 3-3-16,3-13-22 15,15 6-14-15,1-14-1 16,15-5-2-16,1-14 1 15</inkml:trace>
  <inkml:trace contextRef="#ctx0" brushRef="#br0" timeOffset="30879.0876">3401 13164 71 0,'0'0'39'0,"-30"20"-3"16,0 6 0-16,-12-5-33 0,0 6 1 16,-2 0-1-16,4-1 0 15,1-3-1-15,15-4-1 16,12-7 0-16,12-12 0 15,25 6-1-15,9-12 1 16,11-3-1-16,4 0 1 16,6-3-1-16,-3 7 1 15,-5 7 0-15,-7 6 0 16,-14 10 0-16,-13 6-1 15,-13 11 1-15,-10 5 0 16,-9 3 0-16,0-4-1 16,-5-2-2-16,5-7-1 15,8-7-3-15,11-23-8 16,0 0-25-16,27-31 0 15,11 1-1-15,6-16 2 0</inkml:trace>
  <inkml:trace contextRef="#ctx0" brushRef="#br0" timeOffset="31059.1056">3886 13198 73 0,'7'11'38'0,"-21"12"-1"16,-3 14 2-16,-14 4-32 16,4 7-4-16,3-2-1 15,4 1-1-15,5 0-1 16,4-8-2-16,16-3-6 15,-4-20-29-15,20-8-2 16,4-19 0-16,11-6-1 16</inkml:trace>
  <inkml:trace contextRef="#ctx0" brushRef="#br0" timeOffset="31458.1455">4034 13048 65 0,'0'0'41'16,"-20"7"-1"-16,17 5 0 15,3-12-19-15,6 21-19 16,4-7 1-16,3 8 0 16,1 2 0-16,-3 7-1 15,-3 5-1-15,-1 2 0 16,-6 2 0-16,-4 0-1 15,-2-2 0-15,-1-7 0 0,-1-5-1 16,5-6 0 0,2-20 1-16,11 9-1 0,7-20 1 15,7-8-1-15,2-8 1 16,6-3 1-16,2-4 0 15,0 2 0-15,-5 1 0 16,-5 8 1-16,-4 5-1 16,-7 11 0-16,-3 9-1 15,-7 10 1-15,0 7-2 16,-3 4-1-16,3 6-2 15,-1 1-2-15,13 15-21 16,-7-17-13-16,11 10-1 16,2-11-2-16,10 0 1 15</inkml:trace>
  <inkml:trace contextRef="#ctx0" brushRef="#br0" timeOffset="32284.2281">5683 12918 61 0,'-19'10'38'16,"-10"0"0"-16,-2 15 1 15,-18 1-32-15,12 11-1 16,-7 1-1-16,7 6-2 16,5 1-1-16,4 3 0 15,12-3-1-15,12-2-1 16,17-5 0-16,13-8 0 15,11-8-1-15,12-9 1 16,10-11 0-16,8-15-1 16,4-11 2-16,-3-10 0 15,-2-9 0-15,-7-10-1 0,-8-9 2 16,-12 0-2-16,-11-2 1 15,-14 4 0-15,-11 0 0 16,-11 7-1-16,-10 7 2 16,-11 12-1-16,-9 13 0 15,-4 11 0-15,-2 11 1 16,2 14-1-16,1 10 0 15,7 10 0-15,6 4-1 16,14 5 0-16,10-1-1 16,17-3 0-16,15-2-2 15,7-11-3-15,24 10-15 16,-2-22-19-16,14 3 1 15,-3-9-2-15,5 2 1 16</inkml:trace>
  <inkml:trace contextRef="#ctx0" brushRef="#br0" timeOffset="32442.2439">6364 13185 79 0,'-12'27'40'16,"-5"-3"-2"-16,3 9-1 15,1-2-38-15,2 1-2 16,12 4-33-16,-3-8-1 15,7 0-3-15,4-13 1 16</inkml:trace>
  <inkml:trace contextRef="#ctx0" brushRef="#br0" timeOffset="33998.3995">9618 13025 71 0,'0'0'41'0,"-12"7"-2"0,12-7 1 16,12-14-34-16,15-3-4 16,8-3-2-16,11-9-4 15,10 12-15-15,-1-12-20 16,3 7 0-16,-12 4-1 15,-6 11 0-15</inkml:trace>
  <inkml:trace contextRef="#ctx0" brushRef="#br0" timeOffset="34165.4162">9654 13221 81 0,'-19'24'41'16,"19"-24"-1"-16,14 8 0 15,15-22-40-15,26-15-5 0,25 5-28 16,2-14-5-16,15 2 0 15,2-4-3-15</inkml:trace>
  <inkml:trace contextRef="#ctx0" brushRef="#br0" timeOffset="35680.5677">14126 12753 45 0,'0'0'35'15,"0"0"2"-15,0-15-2 16,0 15-24-16,0 0-1 16,-10 4-3-16,-5-1-1 15,2 6 0-15,-5-1-3 16,-2 5 0-16,-1-3 0 15,3 5-1-15,1-2 0 16,7-1-1-16,6 0 0 16,4-12-1-16,21 19 0 15,0-8 0-15,7-2 0 16,4 1 0-16,2 4 1 0,2 0 0 15,-6 5-1-15,-6 2 1 16,-7 4 0-16,-10 5 1 16,-11 1-2-16,-8 1 1 15,-6 2 0-15,-6-4-1 16,-2-2 0-16,2-7-2 15,8-4-1-15,3-14-3 16,13-3-18-16,24-18-16 16,9-4 2-16,5-18-3 15,17 0 2-15</inkml:trace>
  <inkml:trace contextRef="#ctx0" brushRef="#br0" timeOffset="35868.5865">14663 12731 79 0,'-7'11'39'0,"-12"9"-1"16,0 12 1-16,-6 4-35 15,-1 7-1-15,1 2-2 16,2 3 0-16,7-2-1 16,7-7-3-16,13 4-13 15,2-22-22-15,17-5 0 16,2-18-2-16,13-5 1 15</inkml:trace>
  <inkml:trace contextRef="#ctx0" brushRef="#br0" timeOffset="36269.6266">14900 12619 85 0,'-14'1'40'0,"14"-1"0"15,-14 12 1-15,14-12-37 16,0 0-2-16,14 24 1 15,-8-8-1-15,2 8 1 16,-7 5-1-16,-2 7-1 16,-8 5 1-16,-3 7-1 15,-7 1-1-15,-3 1 1 16,-1-5-1-16,3-5 0 15,4-10 0-15,8-10 0 16,8-20 0-16,18-5-1 16,10-18 1-16,10-9 0 15,7-6 0-15,6-5 0 16,0 1 1-16,-1 2 0 0,-7 10-1 15,-5 6 1-15,-10 13 0 16,-13 13-1-16,-6 11 0 16,-8 12 0-16,-3 10-2 15,-7 1-2-15,12 16-7 16,-11-10-28-16,26 4-2 15,-3-11 0-15,22-1-2 16</inkml:trace>
  <inkml:trace contextRef="#ctx0" brushRef="#br0" timeOffset="36769.6766">15779 12636 79 0,'-19'-4'40'0,"19"4"-3"15,2-11 2-15,13 5-38 0,16-4 0 16,11 3 1-16,2-1-1 16,4 3 0-16,-8 1 1 15,0 4 0-15,-10 2 0 16,-9 4-1-16,-12 4 1 15,-10 4-2-15,-16 2 1 16,-6 8 1-16,-9 3-2 16,-5 4 1-16,0 5 0 15,-2 1-1-15,8-3 1 16,10 1-1-16,13-3-1 15,18-8-2-15,18-3-1 16,11-15-4-16,26 1-29 16,-5-15-1-16,17 1-1 15,-1-16-1-15</inkml:trace>
  <inkml:trace contextRef="#ctx0" brushRef="#br0" timeOffset="37039.7036">16574 12664 56 0,'-16'-13'37'15,"-17"0"1"-15,-1 12 1 16,-13-2-25-16,15 13-6 15,-4-2-2-15,12 6-2 16,5 0-1-16,12 1-1 16,12 0 0-16,10 2-1 15,8-1 0-15,10 3-1 16,0 2 1-16,2 4 0 15,-4 2-1-15,-5 7 1 0,-9 3 0 16,-16 3-1-16,-7 0 0 16,-12-1 0-16,-4-5-3 15,-6-11-3-15,13 3-22 16,-7-27-12-16,22 1 1 15,-5-30-3-15</inkml:trace>
  <inkml:trace contextRef="#ctx0" brushRef="#br0" timeOffset="37212.7209">16491 12609 94 0,'-21'9'42'0,"2"-6"1"15,19-3-3-15,25 5-38 16,9-13-5-16,21 4-9 0,2-13-27 15,14 7-1-15,-3-9 1 16,3 11-4-16</inkml:trace>
  <inkml:trace contextRef="#ctx0" brushRef="#br0" timeOffset="37738.7735">13817 13472 60 0,'8'-15'36'0,"12"7"0"16,16 4-1-16,4-6-29 15,24 2-3-15,18-6 1 0,23 3 0 16,14-6-1-16,23-1 1 16,15-5-2-16,17 4 0 15,14-4-1-15,7 2-1 16,8 0 0-16,-1 6 1 15,-1 1-1-15,-5 4-1 16,-8 1 2-16,-8 2-2 16,-17 3 1-16,-16 2-2 15,-19 7-8-15,-27-7-27 16,-16 10 0-16,-30-4-1 15,-25 6-1-15</inkml:trace>
  <inkml:trace contextRef="#ctx0" brushRef="#br0" timeOffset="38139.8136">14680 13520 91 0,'12'12'38'15,"-15"-3"1"-15,5 25-9 16,-9-4-28-16,2 14 0 15,-4 5-1-15,-5 12 1 16,-1 7-3-16,1 0 1 16,3 3-2-16,3-10-3 15,12 3-13-15,2-22-21 16,17-11 0-16,2-18-2 15,17-12 1-15</inkml:trace>
  <inkml:trace contextRef="#ctx0" brushRef="#br0" timeOffset="38279.8276">15113 13778 81 0,'0'0'39'0,"-29"-13"-2"16,14 18-1-16,4 5-43 15,-10-9-28-15,16 11-2 16,5-12-2-16,0 0 1 15</inkml:trace>
  <inkml:trace contextRef="#ctx0" brushRef="#br0" timeOffset="38623.862">15514 13570 61 0,'-22'13'38'15,"-9"-2"0"-15,5 9 1 16,-8-3-32-16,12 8-1 15,2-5-1-15,12 3-2 16,7-2-1-16,10 2 0 16,10-7-1-16,9 1-1 15,5-5 1-15,6 0-1 16,0-3 0-16,-1 1 0 15,-5 3 0-15,-6 1 0 16,-7 4 0-16,-10 4 1 16,-9 4-1-16,-9 1 1 15,-6 3-1-15,-3 0-1 16,-4-2 0-16,1-7-4 15,6 1-5-15,-8-18-27 16,22-4-2-16,-7-14-2 0,18-6 3 16</inkml:trace>
  <inkml:trace contextRef="#ctx0" brushRef="#br0" timeOffset="38962.8959">15645 13514 87 0,'-13'-6'41'16,"13"6"-1"-16,0 0 2 15,25 1-41-15,-2-4-1 16,10-5-2-16,14 1-2 16,-3-6-1-16,13 6-3 0,-8-11-4 15,13 11-1 1,-18-13-1-16,11 14-1 0,-21-10 5 15,1 9 6-15,-13 3 4 16,-12 0 5-16,1 13 3 16,-11-9 3-16,-8 34 1 15,-15-11 4-15,13 24-4 16,-15-1-4-16,5 14-3 15,-2 0-2-15,2 3-1 16,4-2-5-16,-4-14-10 16,16 6-26-16,-8-17 0 15,10-6-3-15,-3-15 1 16</inkml:trace>
  <inkml:trace contextRef="#ctx0" brushRef="#br0" timeOffset="39825.9822">14022 13390 42 0,'0'0'37'0,"14"-10"0"0,-14 10 1 15,17-7-21-15,-17 7-8 16,0 0-2-16,0 0-2 15,-18-2-2-15,3 5-1 16,1 3 0-16,-5-1-1 16,2-1 0-16,-5 0 0 15,1-2 0-15,-1-3-1 16,0 1 1-16,-6-2 0 15,-3 0 0-15,-9 0 0 16,-4 2 0-16,-9 1 0 16,-3 3-1-16,-7-1 1 15,-6 3 0-15,-3 0-1 16,-7 1 0-16,-1-1 1 15,-6 0-1-15,-4-1 1 16,0 1-1-16,-7-4 1 0,0 0 0 16,1 1-1-16,-1-5 1 15,-5 2 0-15,1-1-1 16,-3 1 0-16,3 3 0 15,-6-1 1-15,1 0-1 16,0 4 0-16,1 0 0 16,-2 1 1-16,5 2-1 15,5-5 1-15,6 5-1 16,6-7 0-16,6-1 1 15,9 0-2-15,8-4 0 16,12-3-1-16,6-4-3 16,18 6-7-16,-9-12-28 15,22 7-1-15,-3-7-1 16,16 6 0-16</inkml:trace>
  <inkml:trace contextRef="#ctx0" brushRef="#br0" timeOffset="44226.4222">243 13490 63 0,'0'0'39'16,"-21"6"-2"-16,21-6 2 15,0 0-23-15,19-16-11 16,5 2-2-16,11-2 0 16,8-4-2-16,6-1 1 15,6 1-4-15,-4 1-2 16,3 16-19-16,-19-2-15 15,-3 14-1-15,-32-9 0 16,12 32 0-16</inkml:trace>
  <inkml:trace contextRef="#ctx0" brushRef="#br0" timeOffset="44414.441">266 13677 76 0,'0'0'38'0,"0"0"-2"16,15-5 1-16,5-8-33 15,12-3-2-15,7-3-5 16,5-7-3-16,17 5-29 16,-8-9-1-16,5 7-2 15,-10-6 1-15</inkml:trace>
  <inkml:trace contextRef="#ctx0" brushRef="#br0" timeOffset="44722.4718">625 13209 69 0,'-23'1'39'16,"3"-5"-2"-16,20 4 1 16,-15 1-29-16,29 2-4 15,4 0-2-15,13 4 0 16,1 1-1-16,9 6 1 15,3 3-2-15,1 7 0 16,-3 4-1-16,-9 4 1 0,-8 6-1 16,-13 7 1-16,-12 4-1 15,-12 5 0-15,-13 2-1 16,-9-2 0-16,-8-1 0 15,-4-5-1-15,6 0-6 16,-3-20-28-16,26-3-2 16,3-22-1-16,14-3-2 15</inkml:trace>
  <inkml:trace contextRef="#ctx0" brushRef="#br1" timeOffset="49939.9935">1433 13370 32 0,'3'-17'34'16,"1"5"1"-16,-8-4 0 16,4 16-17-16,-24-18-8 15,6 21-1-15,-12-3-2 16,5 12-1-16,-12 0-1 15,3 7-1-15,-3 1-1 16,8 0-1-16,2-2-1 16,11-1-1-16,6-4 0 15,10-13 0-15,6 15-1 16,12-15 1-16,6-2 0 15,9-2-1-15,4 0 1 0,1 0-1 16,-1 1 1-16,-2 2 0 16,-4 4 0-16,-4 4 0 15,-10 5 0-15,-7 5 0 16,-8 5 1-16,-8 1-1 15,-2 2 0-15,-5 1 0 16,1-6-2-16,1-5-2 16,6 3-5-16,5-18-27 15,3-12-1-15,10-11-1 16,14-2 0-16</inkml:trace>
  <inkml:trace contextRef="#ctx0" brushRef="#br1" timeOffset="50135.013">1734 13308 73 0,'-14'26'37'0,"-8"-1"1"16,6 8-1-16,-2-8-32 16,4 6-2-16,3-4-1 15,6-4-1-15,3-4-2 16,2-7-3-16,14 4-16 15,-14-16-16-15,31-16-2 16,-15-7 0-16,11-4 0 16</inkml:trace>
  <inkml:trace contextRef="#ctx0" brushRef="#br1" timeOffset="50549.0544">1824 13110 50 0,'-8'20'37'16,"8"-20"0"-16,4 20 0 15,-4-20-11-15,10 6-23 16,3 0 1-16,3 6 0 16,0-2-1-16,3 7 0 15,-4 4-1-15,-5 4 0 16,1 3-2-16,-6 2 1 15,-3 2-1-15,-5 1 1 16,-1-5-1-16,0-1-1 16,-1-6 1-16,5-9-1 15,0-12 1-15,14 4 0 16,1-15 0-16,6-6-1 15,4-6 1-15,-1-2 0 0,3-3 1 16,-2-1 0-16,-3 5-1 16,-3 6 1-16,-4 3 0 15,-15 15-1-15,10-6 1 16,-10 18-1-16,-2 6-2 15,-4 4 0-15,1 4-2 16,-2-3-3-16,14 10-27 16,-9-16-4-16,11-1 0 15,-9-16-2-15</inkml:trace>
  <inkml:trace contextRef="#ctx0" brushRef="#br1" timeOffset="50744.0739">2238 12966 81 0,'-7'14'38'16,"7"-14"-2"-16,-6 15-1 15,16-15-36-15,10-14-5 16,22 0-28-16,-4-15-1 15,14-1-2-15,-2-10 2 16</inkml:trace>
  <inkml:trace contextRef="#ctx0" brushRef="#br1" timeOffset="50898.0893">2702 12649 79 0,'-19'25'38'0,"2"18"-1"16,-7-5-1-16,5 6-35 0,9 9-16 15,-4-12-20-15,14 4-1 16,0-14-3-16,11-5 1 15</inkml:trace>
  <inkml:trace contextRef="#ctx0" brushRef="#br1" timeOffset="52484.2479">11029 12880 66 0,'-15'0'37'0,"-3"5"-1"16,-11-1-8-16,1 12-21 15,-12-2-2-15,5 9 1 16,-5-5-1-16,10 5 0 15,1-2-3-15,8 0 1 16,9-4-2-16,12-3 0 16,11-6-1-16,10 0-1 0,9-2 1 15,4-4 0-15,5-1 0 16,-2 2 0-16,-2-2 0 15,-8 2 1-15,-6 4 0 16,-8 4 0-16,-14 4 0 16,-11 6-1-16,-8 4 1 15,-5 2-1-15,-5 0 0 16,1-2-2-16,5-2-3 15,-4-16-10-15,17 1-24 16,11-8 0-16,3-17-1 16,11-8 1-16</inkml:trace>
  <inkml:trace contextRef="#ctx0" brushRef="#br1" timeOffset="52706.2701">11197 12924 75 0,'0'0'40'0,"-11"20"-2"16,4-7 1-16,7 6-35 16,-8 6-2-16,3 8 0 15,-1 3-1-15,-2 4-1 16,1 2-2-16,-1-9-3 15,9 4-33-15,-6-16 0 16,7-5-2-16,-2-16 1 16</inkml:trace>
  <inkml:trace contextRef="#ctx0" brushRef="#br1" timeOffset="53142.3137">11338 12813 48 0,'0'0'39'0,"-15"0"-1"15,19 12 1-15,-4-12-13 16,13 13-20-16,-2-5-1 16,6 11 0-16,-3-4-1 15,6 6-1-15,-5 0-1 16,-2 6 0-16,-6 2-1 15,-4 2 0-15,-8 4 0 0,0 0 0 16,-5-3-1 0,2-2 1-16,-1-3-1 0,4-9 0 15,8-7-1-15,-3-11 1 16,22-6 0-16,1-13 0 15,8-8 0-15,2-8 0 16,4-4 0-16,0-3 1 16,0 1-1-16,-2 7 1 15,-11 6 0-15,-2 8 0 16,-11 11 0-16,-11 9-1 15,5 19 1-15,-14 7-2 16,2 3 0-16,-6 5-1 16,7 5-3-16,-4-7-6 15,22 6-29-15,-4-13 0 16,9 0-1-16,0-12-1 0</inkml:trace>
  <inkml:trace contextRef="#ctx0" brushRef="#br1" timeOffset="53469.3464">11937 12745 77 0,'-12'7'41'15,"1"-6"-1"-15,11-1 0 16,0 0-28-16,11-20-14 16,14 13-2-16,6-7-2 15,15 12-15-15,0-14-19 16,9 3 1-16,-4-5 0 15,5 3-1-15</inkml:trace>
  <inkml:trace contextRef="#ctx0" brushRef="#br1" timeOffset="53623.3618">12429 12539 78 0,'-11'25'37'0,"-8"-1"1"16,9 9-2-16,-4-1-35 15,5-5-20-15,5 5-17 16,2-6 0-16,8 0-3 15,2-11 1-15</inkml:trace>
  <inkml:trace contextRef="#ctx0" brushRef="#br1" timeOffset="54306.4301">14220 12312 45 0,'27'-39'35'0,"-17"16"1"15,-24 13-6-15,-9 27-20 16,-32 16 0-16,-7 38 1 16,-27 22-2-16,-4 37-1 15,-14 25-2-15,1 22-1 16,2 17 0-16,14 9-1 15,16-7-3-15,24-7-1 16,31-18-2-16,35-27-1 16,41-21-6-16,23-36-30 15,52-24-1-15,21-34-1 16,32-15-1-16</inkml:trace>
  <inkml:trace contextRef="#ctx0" brushRef="#br1" timeOffset="55022.5017">17076 12115 0 0,'-16'-3'29'15,"2"-2"1"-15,4-7-12 16,10 12 10-16,-12-7-9 16,12 7-6-16,0 0-3 15,0 0-2-15,0 0-1 16,7 20-2-16,5 2 1 15,14 15-3-15,7 9 0 16,17 15 0-16,9 12-2 16,11 12-1-16,0 10 1 15,1 11 0-15,-11 7 0 16,-13 4 0-16,-21 4 1 15,-23 7-2-15,-32 4 2 16,-16 5 0-16,-24-4-1 0,-11-9 0 16,-7-11-5-16,-3-24-21 15,10-7-12-15,5-32-2 16,19-22 0-16,17-31 0 15</inkml:trace>
  <inkml:trace contextRef="#ctx0" brushRef="#br1" timeOffset="56830.6825">5457 14684 57 0,'-1'-16'40'0,"-15"-1"-2"15,-4 17-12-15,-20-6-8 16,-4 18-11-16,-10 5-4 15,-7 12 0-15,-5 12-2 16,-2 13-2-16,1 12 1 16,7 15-1-16,7 6 0 15,12 7 0-15,18-2 1 16,17-1 0-16,20-8 0 15,20-12-1-15,20-18 1 16,18-23-1-16,19-22 1 0,15-22 1 16,3-25-1-16,0-19 0 15,-9-12 2-15,-12-12 0 16,-15-2-1-16,-17 1 1 15,-29 3-2-15,-22 8 3 16,-21 14-1-16,-18 9 0 16,-16 15 0-16,-12 11 1 15,-8 12-2-15,-2 16 2 16,2 13-2-16,10 10-2 15,9 11 1-15,13 6-2 16,17 5 1-16,20-4-1 16,22-6 1-16,19-8-3 15,18-5 1-15,14-18-5 16,23 3-9-16,-5-27-15 0,23 10-8 15,-8-10-2-15,3 8 1 16</inkml:trace>
  <inkml:trace contextRef="#ctx0" brushRef="#br1" timeOffset="57004.6999">6261 15363 60 0,'-28'45'41'15,"11"6"0"-15,-8-13-1 16,11-7-40-16,5-1-2 15,5-15-12-15,17 4-24 16,0-12-3-16,13-4-1 16,0-14 0-16</inkml:trace>
  <inkml:trace contextRef="#ctx0" brushRef="#br1" timeOffset="57309.7304">7821 15113 51 0,'-15'0'42'16,"15"0"-2"-16,6-14 1 16,22-2-31-16,9 0-10 15,7-7-2-15,13 9-2 16,3-10-4-16,7 14-31 15,-10 1 1-15,-3 11-2 16,-17-2 1-16</inkml:trace>
  <inkml:trace contextRef="#ctx0" brushRef="#br1" timeOffset="57476.7471">7850 15293 58 0,'-32'27'41'0,"22"-6"-1"15,10-21 1-15,41-3-30 16,13-21-11-16,25-13-3 15,30 7-15-15,7-20-22 16,21 1 1-16,7-5-2 16,12 5 1-16</inkml:trace>
  <inkml:trace contextRef="#ctx0" brushRef="#br1" timeOffset="58055.805">10271 14487 62 0,'-12'-8'40'0,"-9"3"-2"15,0 18 0-15,-17 2-32 16,-2 18 1-16,-12 11-1 0,2 16-2 15,-6 9 0-15,10 12-1 16,2 2-1-16,12 5 0 16,11-4-1-16,16-6 0 15,16-12-1-15,15-11 1 16,14-18-1-16,11-15 0 15,6-18 1-15,-1-17-1 16,-2-12 1-16,-8-12-1 16,-10-9 1-16,-13-4-1 15,-16 2 0-15,-17 0-1 16,-14 9 0-16,-12 6 0 15,-8 12 0-15,-9 12-1 16,-1 10 0-16,-2 9-1 16,12 11-4-16,-2-12-13 0,24 18-22 15,4-8 1-15,24-1-2 16,8-11 1-16</inkml:trace>
  <inkml:trace contextRef="#ctx0" brushRef="#br1" timeOffset="58378.8373">9682 14448 81 0,'0'0'44'15,"0"24"-2"-15,-4 20 1 16,-20 22-40-16,5 6-2 15,-2 16 0-15,-2 14-1 16,-8 8 0-16,4-2-1 16,7-6-1-16,7-18-2 15,20-1-12-15,5-33-26 16,28-15 1-16,7-23-3 15,25-11 1-15</inkml:trace>
  <inkml:trace contextRef="#ctx0" brushRef="#br1" timeOffset="58611.8606">10926 15096 86 0,'-48'13'42'16,"8"-8"-2"-16,1-7-9 15,14-29-71-15,8 12-3 16,6-6-2-16,16 3 1 15</inkml:trace>
  <inkml:trace contextRef="#ctx0" brushRef="#br1" timeOffset="61103.1097">11232 14827 68 0,'-20'1'40'15,"20"-1"-3"-15,-12-12-10 16,25 1-23-16,15-5-2 0,15 0 1 15,4-2 0-15,10 0 0 16,-1 3-2-16,0 7 2 16,-8 5-2-16,-8 10 0 15,-14 5 0-15,-13 7-2 16,-16 6 2-16,-6 7-1 15,-11 1 0-15,-4 1 0 16,-4 0 0-16,3-7 0 16,2-2 1-16,4-5-1 15,10-5 0-15,9-15 0 16,10 14 0-16,9-13 0 15,7-1 0-15,4 0 0 16,2 3 0-16,2 2 0 0,-5 5 1 16,0 2 0-1,-10 7-1-15,-7 6 1 0,-11 7 0 16,-8 4 0-16,-9 3 0 15,-9 5-1-15,-1-2 0 16,-8-4-1-16,8-1-3 16,1-14-3-16,19 0-17 15,6-23-16-15,7-12 0 16,17-19-2-16,19-8 2 15</inkml:trace>
  <inkml:trace contextRef="#ctx0" brushRef="#br1" timeOffset="61434.1428">12175 14726 63 0,'-18'16'40'16,"-20"5"-1"-16,1 17 1 16,-14 1-34-16,7 14-3 15,0 7 0-15,6 8 1 16,2 1-2-16,10 1 1 15,10-3-1-15,9-7 0 16,12-8-1-16,9-9 0 16,9-15-1-16,7-13 1 15,3-14-1-15,2-12 0 16,-4-9-1-16,-2-8 1 15,-8-8 0-15,-7-3-1 16,-9 2-1-16,-12-3-1 16,-6 5-1-16,-9-1-1 15,4 14-3-15,-13-8-12 0,12 22-20 16,-6-3 0-16,14 7-1 15,11 4 2-15</inkml:trace>
  <inkml:trace contextRef="#ctx0" brushRef="#br1" timeOffset="62033.2027">12589 14599 49 0,'3'-17'37'0,"-3"17"1"16,-13-18-1-16,13 18-27 0,-35 9-4 15,14 9 0-15,-8-1-1 16,4 13-1-16,2-1-1 16,4 5-2-16,4-2 1 15,10-1-1-15,10-4 0 16,9-4-1-16,7-5 0 15,4-8 0-15,8-8 1 16,1-6 0-16,2-11 0 16,-1-6 1-16,-1-5-1 15,-8-6 1-15,-7-1-1 16,-5-2 1-16,-7 1-1 15,-8 4 0-15,-4 8-3 16,-9 3 0-16,-1 17-3 16,-7 2-2-16,7 23-16 15,-9-5-18-15,8 15-1 0,-1-2 0 16,9 6 1-16</inkml:trace>
  <inkml:trace contextRef="#ctx0" brushRef="#br1" timeOffset="62236.223">13115 15483 77 0,'-38'34'45'0,"-3"-7"-4"0,3-12-15 15,-2-35-58-15,16 4-12 16,5-19-2-16,16-1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3T02:23:10.75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3540 11470 65 0,'4'-24'37'0,"6"9"0"15,-9-1 0-15,-1 16-30 16,0 0-1-16,0 0-2 16,0 0 0-16,-8 24-1 15,0 4-1-15,-2 11 0 16,1 5 0-16,0 6 0 15,0 1-1-15,2 0 1 16,1-8-1-16,3-4 1 16,1-12-1-16,3-11 1 15,-1-16 0-15,12-11-2 16,-4-15 1-16,4-16 0 15,-2-7 0-15,5-12-1 0,-1-9 1 16,0-2-1-16,-1-3 1 16,1 4-1-16,-2 10 1 15,1 9-1-15,-3 11 0 16,0 10 0-16,2 12 0 15,1 14-1-15,5 11 1 16,-2 13 1-16,1 10-2 16,5 12 1-16,-1 9 0 15,4 9-1-15,-1 5-1 16,-6 0-3-16,7 3-4 15,-13-13-25-15,7 0-6 16,-11-17 1-16,1-5-2 16</inkml:trace>
  <inkml:trace contextRef="#ctx0" brushRef="#br0" timeOffset="174.0174">3645 11597 82 0,'-29'-12'38'0,"13"8"-1"15,1-5 0-15,15 9-32 16,10-21-2-16,17 4-3 15,12-1-4-15,8-17-9 16,16 5-24-16,5-13 0 16,8 2-1-16,-10-8 0 15</inkml:trace>
  <inkml:trace contextRef="#ctx0" brushRef="#br0" timeOffset="537.0537">3733 10830 80 0,'-76'6'40'15,"5"24"-1"-15,-4 14 0 16,6 24-21-16,1 15-15 16,10 17-1-16,12 12-1 15,17 10 0-15,17 3 0 16,24-3-2-16,21-16 2 15,29-13-1-15,21-30 1 16,31-28-2-16,18-34 2 16,7-34-2-16,1-28 2 15,-7-21 0-15,-15-17-1 0,-19-13 2 16,-31-2-1-16,-33 4 2 15,-36 8-2-15,-32 12 0 16,-31 13-2-16,-26 9 1 16,-8 14-3-16,-11 9-1 15,9 26-16-15,7 0-20 16,24 16 1-16,19 3-2 15,46 12-1-15</inkml:trace>
  <inkml:trace contextRef="#ctx0" brushRef="#br0" timeOffset="1505.1505">11430 11191 62 0,'0'0'37'16,"0"0"-2"-16,4 14 2 15,-7 5-30-15,-10 0 0 16,5 17-1-16,-9 2-2 16,2 14 1-16,-6 1-2 15,3 2 0-15,1-5 0 0,5-3-1 16,4-12 0-16,7-12 0 15,1-23-1-15,14-4 0 16,7-23 0-16,3-11-1 16,6-13 1-16,0-3 0 15,-1-5-1-15,-1 1 0 16,-6 5 1-16,-6 7-1 15,-3 14 0-15,-11 6 0 16,-3 16 0-16,1 10 0 16,-12 10 1-16,5 9-1 15,2 4 0-15,5 3 1 16,5 2-1-16,8-4 2 15,7-2-1-15,5-4 0 16,7-10 0-16,6-6 0 16,4-7 0-16,1-4 0 0,-5-7 0 15,-2-1 0-15,-5-3-1 16,-4 0 1-16,-9 3-1 15,-3 3 1-15,-15 14-1 16,15-11 0-16,-15 11 0 16,3 19 0-16,-4 6 0 15,-2 1-1-15,1 8 0 16,1 2-2-16,4 5-1 15,-3-9-3-15,14 7-9 16,-9-23-24-16,19-4-1 16,-3-19 0-16,9-9 0 15</inkml:trace>
  <inkml:trace contextRef="#ctx0" brushRef="#br0" timeOffset="1844.1844">11591 10690 109 0,'-91'52'40'15,"-1"19"0"-15,15 37-6 16,4 8-31-16,23 13-2 16,23 6 0-16,25-4-2 15,30-10 3-15,26-16-4 16,27-20 3-16,21-29-1 15,20-33 1-15,16-33 0 16,4-32-1-16,-6-24 2 16,-13-20-2-16,-19-13 2 15,-26-6-1-15,-24-4-1 0,-35 1 2 16,-35 3-1-16,-30 8 0 15,-24 13-1-15,-22 15 0 16,-14 19 1-16,-7 24-3 16,1 17 0-16,11 26-13 15,11 4-25-15,37 18-2 16,24-2 0-16,41 1-1 15</inkml:trace>
  <inkml:trace contextRef="#ctx0" brushRef="#br0" timeOffset="2667.2667">20274 11364 91 0,'0'-12'37'16,"0"12"0"-16,-7 15-10 16,-1 12-23-16,-5 8-1 15,-2 10-1-15,0 3-1 16,0 5 2-16,2-2-2 15,3-4 0-15,12-3-8 16,-3-17-29-16,18-10 0 16,4-17-1-16,13-9-1 0</inkml:trace>
  <inkml:trace contextRef="#ctx0" brushRef="#br0" timeOffset="2862.2862">20312 11293 100 0,'-14'4'40'0,"14"-4"0"16,17 5-3-16,10-11-35 16,13-3-3-16,7-6-1 15,11 5-5-15,-9-11-28 16,10 9-3-16,-12-4 0 15,-1 10-2-15</inkml:trace>
  <inkml:trace contextRef="#ctx0" brushRef="#br0" timeOffset="3073.3073">20302 11458 92 0,'-23'16'37'15,"18"-2"1"-15,5-14 0 16,26 1-35-16,9-8-3 15,10-3-2-15,10-3-1 16,-3-6-3-16,10 12-14 16,-11-10-17-16,-4 8 1 0,-17-1-2 15,-11 13 2-15</inkml:trace>
  <inkml:trace contextRef="#ctx0" brushRef="#br0" timeOffset="3242.3242">20183 11698 98 0,'-47'38'40'16,"13"-17"0"-16,24-1 1 15,10-20-35-15,40 0-5 16,15-14 0-16,17-10-5 16,15 4-13-16,3-21-23 15,8 5 2-15,-8-10-3 16,-1 5 0-16</inkml:trace>
  <inkml:trace contextRef="#ctx0" brushRef="#br0" timeOffset="3659.3659">20618 11004 99 0,'-88'-4'41'15,"2"15"0"-15,-13 7-4 16,0 17-32-16,3 12-2 15,12 13-2-15,7 9 1 16,18 9-1-16,14 9 0 16,21 5 3-16,18 2-3 15,27 1 0-15,19-4 0 16,20-6-1-16,27-14 0 0,15-18 0 15,20-23 0-15,13-28-2 16,10-26 2-16,2-23 0 16,-4-25 0-16,-17-19 1 15,-26-12-1-15,-20-7 1 16,-32-1 0-16,-29 3-2 15,-38 6 2-15,-31 8 1 16,-20 14-1-16,-22 23 0 16,-17 19 0-16,-11 20-1 15,-1 20-3-15,6 5-8 16,24 29-20-16,3-3-13 15,27 7 1-15,19-9-3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2.png"/><Relationship Id="rId7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4.emf"/><Relationship Id="rId7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5.emf"/><Relationship Id="rId4" Type="http://schemas.openxmlformats.org/officeDocument/2006/relationships/customXml" Target="../ink/ink2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23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568550"/>
              </p:ext>
            </p:extLst>
          </p:nvPr>
        </p:nvGraphicFramePr>
        <p:xfrm>
          <a:off x="214283" y="762001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 and exam questions on Snell’s law, wave fronts, TIR, lenses, ray diagrams and diffraction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older exams and the “group effect” to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more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book well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72150" cy="3486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150" y="533400"/>
            <a:ext cx="3371850" cy="1295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79920" y="3488040"/>
              <a:ext cx="6241320" cy="2129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600" y="3471840"/>
                <a:ext cx="6267600" cy="215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390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5975" y="2714625"/>
            <a:ext cx="2638425" cy="1428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772150" cy="3486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2150" y="533400"/>
            <a:ext cx="3371850" cy="1295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190999"/>
            <a:ext cx="8305800" cy="265101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1162440" y="3848400"/>
              <a:ext cx="6480720" cy="4784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47680" y="3839760"/>
                <a:ext cx="6511320" cy="50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774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67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17710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40000" y="503640"/>
              <a:ext cx="7367760" cy="444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680" y="496440"/>
                <a:ext cx="7390080" cy="4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35440" y="1090080"/>
              <a:ext cx="8724960" cy="554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920" y="1082160"/>
                <a:ext cx="8753040" cy="55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64200" y="6006600"/>
              <a:ext cx="5379120" cy="616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7000" y="6000480"/>
                <a:ext cx="5393160" cy="63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2952360" y="992520"/>
              <a:ext cx="4164480" cy="29930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41560" y="987840"/>
                <a:ext cx="4179960" cy="301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20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7" y="0"/>
            <a:ext cx="9039225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7" y="0"/>
            <a:ext cx="9039225" cy="3286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45031"/>
          <a:stretch/>
        </p:blipFill>
        <p:spPr>
          <a:xfrm>
            <a:off x="42862" y="3019841"/>
            <a:ext cx="9101138" cy="383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15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9939"/>
            <a:ext cx="6324600" cy="22992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45031"/>
          <a:stretch/>
        </p:blipFill>
        <p:spPr>
          <a:xfrm>
            <a:off x="4267200" y="1"/>
            <a:ext cx="49530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3549"/>
          <a:stretch/>
        </p:blipFill>
        <p:spPr>
          <a:xfrm>
            <a:off x="76200" y="3343275"/>
            <a:ext cx="609600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43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2" y="-381000"/>
            <a:ext cx="8486775" cy="39909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606480" y="117120"/>
              <a:ext cx="2118600" cy="4835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03240" y="102720"/>
                <a:ext cx="2130480" cy="485352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99" y="4772025"/>
            <a:ext cx="9067801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1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8995</TotalTime>
  <Words>268</Words>
  <Application>Microsoft Office PowerPoint</Application>
  <PresentationFormat>On-screen Show (4:3)</PresentationFormat>
  <Paragraphs>48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425</cp:revision>
  <dcterms:created xsi:type="dcterms:W3CDTF">2006-08-16T00:00:00Z</dcterms:created>
  <dcterms:modified xsi:type="dcterms:W3CDTF">2014-10-23T02:42:34Z</dcterms:modified>
</cp:coreProperties>
</file>