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71" r:id="rId3"/>
    <p:sldId id="257" r:id="rId4"/>
    <p:sldId id="468" r:id="rId5"/>
    <p:sldId id="506" r:id="rId6"/>
    <p:sldId id="546" r:id="rId7"/>
    <p:sldId id="547" r:id="rId8"/>
    <p:sldId id="548" r:id="rId9"/>
    <p:sldId id="549" r:id="rId10"/>
    <p:sldId id="550" r:id="rId11"/>
    <p:sldId id="551" r:id="rId12"/>
    <p:sldId id="552" r:id="rId13"/>
    <p:sldId id="55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58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099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35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0-20T23:39:01.76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10-20T23:41:38.329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16526 12029 0</inkml:trace>
  <inkml:trace contextRef="#ctx1" brushRef="#br1">12156 7347 14 0,'0'0'20'0,"0"0"0"0,0 0-8 16,0 0-1-16,0 0-1 15,0 0 0-15,0 0-1 16,-12-11 0-16,12 11-1 15,0 0 0-15,0 0-1 16,0 0-1-16,0 0 0 16,0 0-1-16,0 0-1 15,0 0 0-15,0 0-1 16,-5-15 1-16,5 15-1 15,-3-11 0-15,3 11 0 16,0-26 0-16,1 11 1 16,-1-4-1-16,2 0 1 0,-2-3-2 15,3 3 2-15,-2-3-3 16,3 1 1-16,-7 3 0 15,3 0-1-15,-1-1 0 16,1 2 1-16,-1-3-1 16,-1 2 0-16,2-6 0 15,0 4-1-15,0 0 1 16,0 0 0-16,-1-3 0 15,2 4-1-15,0-1 1 16,-2-1 0-16,0 3 0 16,-2-2-1-16,4-2 1 15,-3-1-1-15,3 3 1 16,-2-6-1-16,1 3 0 15,1-1 0-15,-1-1 0 16,3 0-1-16,-3 1 1 0,4-1-1 16,-4 1 1-16,4 2-1 15,-4-1 1-15,2 2-1 16,-2 1 1-16,0 0 0 15,-1 1 1-15,1-1-1 16,0 1 1-16,1-3-1 16,0 1 1-16,0-2-1 15,4-1 0-15,-2 1 0 16,2-2 1-16,1-1-1 15,0 1 0-15,-2-1 0 16,1 0 1-16,0 2-1 16,-5-3 1-16,1 3 0 15,0 1-1-15,-3 0 1 16,-1 0-1-16,1 1 1 0,-2-1-3 15,3 0 3-15,-1 1-2 16,1-2 2-16,1-1-3 16,1 0 3-16,0-2-3 15,0 2 3-15,2-3 0 16,-1-2-4-16,1 4 4 15,-1 1-3-15,-2-2 2 16,2 4-2-16,-1-1 2 16,1 2-2-16,-3 3 2 15,2 1 0-15,-2-1 1 16,0 1-1-16,-1-2 1 15,2 1-1-15,-1-1 0 16,-3 1 0-16,3-3 1 0,0 0-1 16,0 0 0-16,1 1 0 15,-2 0 0-15,2 1 0 16,0 1 0-16,3 2 0 15,-2-3 0-15,1 3 0 16,1 0 0-16,1-2 0 16,-1 1 0-16,0 0 0 15,-1 1-1-15,-1-1 1 16,-1 3-1-16,-1 1 2 15,-1 4-3-15,2 10 3 16,-5-15-3-16,5 15 2 16,0 0 0-16,-9-11 0 15,9 11 0-15,0 0-1 16,0 0 1-16,0 0 0 0,-11 7 0 15,11-7 0 1,-6 13 2-16,0-2-2 0,0 7 2 16,-2 5-2-16,-2 4 2 15,-3 8-2-15,-1 2 2 16,-2 3-2-16,-3-1-1 15,0 1 1-15,3-6 0 16,-1-4 0-16,3-6 0 16,5-7 0-16,3-7-1 15,6-10 1-15,0 0 0 16,0 0-1-16,11-25 1 15,2 1 0-15,3-7 0 16,2-4 0-16,5-5 1 16,-1 0-1-16,-2 1 0 0,0 3 0 15,-3 4-1-15,-1 4 1 16,-3 4-1-16,-1 5 2 15,-2 4-2-15,-1 4 2 16,-9 11-3-16,16-15 3 16,-16 15-1-16,19-2 0 15,-6 5 3-15,-2 9-4 16,2 4 3-16,0 8-2 15,0 9 2-15,0 7-2 16,0 1 2-16,1 3-2 16,-1 0 0-16,1-4 0 15,2-6-2-15,1-11-1 16,5-3-5-16,-7-21-27 15,17 6-2-15,-10-14 0 16,5 5-1-16</inkml:trace>
  <inkml:trace contextRef="#ctx1" brushRef="#br1" timeOffset="1811.181">10360 6505 11 0,'0'0'25'15,"0"0"1"-15,3-15 3 0,-3 15-13 16,0 0-3-16,-1-10 0 15,1 10-2-15,0 0-2 16,0 0-2-16,0 0-2 16,-13 5 1-16,13-5-2 15,-11 3 0-15,11-3-1 16,-11 7 1-16,11-7-1 15,-13 12-1-15,4-1 0 16,1 2 1-16,-2 4-1 16,2 0 0-16,-2 1-1 15,-2 4 1-15,2-1-1 16,0 0 1-16,-1-3-1 15,1 4 0-15,0-2 0 16,1 0 0-16,0 2 0 0,1-1-1 16,1 0 1-16,1 2 0 15,-1-3-1-15,2 0 1 16,0 1-1-16,0 1 1 15,0 1-1-15,1-1 1 16,-2 1-1-16,0-1 0 16,-1 2 1-16,-1-1-1 15,-1 0 0-15,0-2 1 16,0 1-1-16,-1-2 1 15,3-1-1-15,-1-3 0 16,1 2 1-16,1-2-1 16,-1 0 0-16,3 1-2 15,-1 2 2-15,0-1-1 16,1 1 1-16,-2-1-1 0,1 3 1 15,3-1 0-15,-5 1 0 16,2-1 1-16,1-1-1 16,-1 1 0-16,1 0 1 15,-1-1-1-15,1 1 0 16,3-2 0-16,-1 3 0 15,1-1 0-15,0-2 0 16,-1 3 0-16,0 0 1 16,1-2-1-16,0 1 0 15,0 1 1-15,-3-1-1 16,4 0 0-16,-1 0 1 15,1-1-1-15,0 1 0 16,0-1 1-16,1 0-1 16,4-2 0-16,-3 2 0 15,3-2 0-15,-1 0 0 0,2 2 0 16,0-1 1-16,-1 4-3 15,-2 1 1-15,1-1 0 16,0 1 0-16,1 1 0 16,-1 0 0-16,2 0 0 15,-1 1 0-15,3-4 1 16,1-1 0-16,1 2 1 15,-1-2-1-15,1 1 0 16,2-2 0-16,-2 3 0 16,1-2 0-16,-2 2 0 15,0-2 0-15,4 2 0 16,-5 1 0-16,2-1 0 0,1-1 0 15,-1 1 0-15,2 0 0 16,-1-1 0-16,2-2 0 16,1 0 1-16,-1-1-2 15,0-1 2-15,-1 1-1 16,1-1 0-16,0 0 0 15,0 1 0-15,0-2-1 16,0-1 1-16,-1-1 0 16,-1-2 0-16,1 0-1 15,-2-6 0-15,2-3-1 16,-12-3 0-16,19-1-1 15,-11-9-4-15,9 5-26 16,-10-14-2-16,6 6 0 16,-8-12-1-16</inkml:trace>
  <inkml:trace contextRef="#ctx1" brushRef="#br1" timeOffset="2306.2306">10137 6557 89 0,'0'0'35'0,"0"0"-2"16,10 10 3-16,-10-10-32 0,6 14-1 15,1-2-1-15,2 1-1 16,4 7-3-16,-1-5-3 16,7 9-27-16,-5-4-2 15,8 4 0-15,-7-4-1 16</inkml:trace>
  <inkml:trace contextRef="#ctx1" brushRef="#br1" timeOffset="2807.2806">10104 7581 30 0,'11'22'21'0,"-8"-11"0"16,7 8-3-16,-7-4-32 15,-1-5-7-15,10 6-1 16,-7-4 0-16</inkml:trace>
  <inkml:trace contextRef="#ctx1" brushRef="#br1" timeOffset="3125.3125">9942 8308 82 0,'0'0'36'16,"16"9"-1"-16,-16-9 1 0,20 10-34 16,-9 0-2-16,4 4-1 15,1 6-1-15,0-2-3 16,6 14-10-16,-8-7-18 15,5 5-1-15,-4-3-2 16,0 1 2-16</inkml:trace>
  <inkml:trace contextRef="#ctx1" brushRef="#br1" timeOffset="3364.3364">10074 8750 63 0,'-4'12'37'16,"4"1"-2"-16,-3-2 1 16,9 0-17-16,0 0-16 15,6 0-3-15,3 2 1 16,1-2-3-16,7 9-6 15,-8-7-26-15,8 4 0 16,-5-2-1-16,0 2 0 16</inkml:trace>
  <inkml:trace contextRef="#ctx1" brushRef="#br0" timeOffset="9530.953">12351 5090 8 0,'0'0'19'16,"8"-17"-1"-16,-8 17-4 0,11-13-12 15,-11 13-3-15,10-14 3 16,-10 14-1-16,0 0 2 15,9-14-1-15,-9 14 3 16,0 0 0-16,0 0 3 16,0 0-2-16,0 0 1 15,0 0 0-15,-11 1-2 16,11-1 0-16,0 0-1 15,-18 7-1-15,18-7 0 16,-9 10-1-16,9-10 0 16,-12 12 3-16,12-12-3 15,-14 20 2-15,7-9-3 16,-6 1 3-16,3 5-3 15,-3-2 3-15,1 4-5 0,-4-3 2 16,0 1-2-16,-1 0 2 16,2 2-1-16,-4-1 0 15,4 2 1-15,-1 3-1 16,-1-1 1-16,-1 1-1 15,2 4 1-15,-3-2-1 16,0 1 1-16,-1 2-1 16,-2-1 1-16,-1-2-2 15,2 2 2-15,-3-2-1 16,-3 3 0-16,2-4 0 15,-4 3 1-15,0 3 0 16,1 0 2-16,-2 0-2 16,2 0 2-16,-1-1-2 15,1 2 3-15,4-3-1 0,0 1-1 16,-3-6 0-16,3 0-3 15,-4 1 4-15,-1 0-4 16,1 1 3-16,-3 1-3 16,-2 2 1-16,-1 3 0 15,-2 0 0-15,1 4 0 16,0-1 0-16,2 3 0 15,-3 1 0-15,2 1 0 16,-1-2 0-16,2 3 0 16,-2-4-1-16,-1 4 1 15,0-1 0-15,-2 0 2 16,-3 1-2-16,-3 0 2 15,1 0-2-15,-4-1 2 16,-1 2-1-16,-1 1 1 16,-1-4-2-16,2 0 1 0,2 0 0 15,4 4 0-15,-1-1-1 16,5 0 1-16,0 0 0 15,2 2-1-15,-1-2 0 16,3 1 1-16,-1-1-1 16,0-1-1-16,1-6 2 15,1 0-2-15,1-9 2 16,5-2-3-16,6-6 0 15,0-11-7-15,21-6-21 16,0 0-2-16,3-21-1 16,11 2 0-16</inkml:trace>
  <inkml:trace contextRef="#ctx1" brushRef="#br0" timeOffset="10930.0929">12147 9592 91 0,'-5'17'39'16,"-6"-6"-1"-16,4 4 1 15,-5-7-37-15,12-8 0 16,-12 5-3-16,12-5-5 15,11-16-28-15,-8-1-4 16,11 1 0-16,-8-8-2 16</inkml:trace>
  <inkml:trace contextRef="#ctx1" brushRef="#br0" timeOffset="14363.4362">13206 11360 49 0,'-3'-16'33'15,"2"-4"2"-15,-4-2-3 16,5 5-23-16,-5-6-2 0,3 6-1 16,-5-3-3-16,7 8 0 15,-1 1-1-15,1 11 1 16,1-12-1-16,-1 12 0 15,18 7 0-15,-2 5 0 16,1 1 0-16,8 13 0 16,1 0-1-16,6 8 1 15,2 6-1-15,6 4 0 16,2 0 0-16,-1 2 0 15,7-5 0-15,4-5 0 16,3-6-1-16,0-10 2 16,2-11-2-16,-3-11 1 15,-1-17 1-15,0-11-1 16,-7-11 0-16,-8-10 0 0,-8-7 0 15,-9-4-1-15,-10-1 1 16,-7-2-1-16,-12 3 1 16,-5 3 1-16,-6 5-1 15,-2 5 0-15,-2 8-2 16,2 5-1-16,6 11-6 15,-5-3-27-15,19 13-3 16,-3 0-1-16,4 15-1 16</inkml:trace>
  <inkml:trace contextRef="#ctx1" brushRef="#br0" timeOffset="18696.8694">14648 12319 32 0,'0'0'30'15,"0"0"0"-15,0 0-5 16,0 0-17-16,0 0 1 15,-12 0-3-15,12 0-1 16,0 0 0-16,0 0-1 16,-11-2 0-16,11 2 0 0,0 0-1 15,-4-16-1-15,4 16 1 16,-6-19-2-16,6 19 0 15,-9-18-1-15,9 18 1 16,-16-18 0-16,16 18 0 16,-19-16-1-16,8 7 1 15,-1-1 0-15,1-3 0 16,-1 0-1-16,2-3 1 15,-1-1 0-15,1-4 0 16,-1 3 0-16,0-4 0 16,-1 3 0-16,-2 0 0 15,-1 0-1-15,-2 0 1 16,-1 4 0-16,0 0-1 15,-2 1 1-15,-1-1-1 16,2 1 1-16,-2-2 0 0,2 2-1 16,1-3 1-16,0-2-1 15,-1-1 1-15,2-2 1 16,2-1-1-16,-1 2 1 15,1-1-1-15,-1 2 0 16,0 0-1-16,1 0 1 16,-3 5-1-16,0-2-1 15,-1 0 1-15,-1 0-1 16,0 0 1-16,-1-2 0 15,1-4 1-15,-1 3-1 16,1-6 0-16,2 1 0 16,-3 0 1-16,4-2-1 15,-3 2 0-15,0-1 0 16,-2 1 0-16,0 1 0 0,-2 2 0 15,-2-2 0-15,0 0 0 16,0 1 0-16,-3-1 0 16,3 1 0-16,-2 0 0 15,2-2 0-15,1 3 0 16,1-5 0-16,0 4 0 15,4 0 0-15,-4-1 1 16,2 0 1-16,3 1-1 16,-4 1 1-16,2-1-2 15,-1 1 2-15,-1 0-1 16,-1-2 1-16,0 1-2 15,0-2-1-15,-1 1 1 16,-1-4 0-16,3 1 0 16,-3-1 0-16,2 0 0 0,1 2 0 15,-4-1 0-15,0 2 0 16,1 1 0-16,-6 1 0 15,3 0 0-15,-3 1 0 16,1-1 0-16,1 0 0 16,-3-2 0-16,4 0 0 15,0 1 1-15,3-2-1 16,1 1 1-16,1 0-3 15,2-2 3-15,1 3-1 16,-1-3 1-16,2 3-1 16,1 0 1-16,-3 2-1 15,2 0 0-15,0 3 1 16,-3-2 0-16,2 4-2 15,-1-3 2-15,0-1-2 16,3 0 1-16,-1 0 0 0,1-4 1 16,2 3-1-16,-3-4 0 15,2 2 0-15,2-2 0 16,-2 1 1-16,0 0-1 15,-1 0 0-15,-1 2 1 16,1-2-1-16,-3 1 0 16,2 1 0-16,-3-2 0 15,2 1 0-15,0 0-1 16,-1-3 0-16,1 2 0 15,3 0 0-15,-1-3 0 16,2 3 0-16,-4-2 1 16,1 2-1-16,3 1 1 15,-2 1 1-15,1-2-1 16,-2 2 0-16,2 1 1 0,-1-1-2 15,-1-1 2-15,2 1-1 16,-2-1 0-16,-1-2 0 16,3 1 0-16,-1 1 0 15,0 0 0-15,-1-1 0 16,-2 0 1-16,1-2-1 15,1 3 0-15,-1 0 0 16,-3-1 0-16,-1-1 0 16,-1 0 0-16,-2 0 0 15,-1-1-2-15,0-1 2 16,0 0-1-16,-2-2 1 15,2 2-1-15,-3-2 1 16,4-2-1-16,-1 2 1 0,2 1 1 16,1 0-1-16,-1-2 0 15,0-1 0-15,3 1 1 16,-4 0-1-16,1 0 1 15,0-1-1-15,-1 1 0 16,0-2 0-16,0 3 1 16,-2 0-1-16,1 3 0 15,2-1 0-15,-2-1 1 16,-1 1-1-16,-1 3 0 15,2 0 0-15,-3-2 0 16,3 1 0-16,1-2 1 16,0 1 1-16,3 1-1 15,-2-1 0-15,3 2 0 16,1 1 1-16,2 1-1 0,0 3 0 15,-2 1 0-15,1 1-1 16,1 0 0-16,1 1 0 16,1-1 0-16,1 2 0 15,2 0 0-15,-1 1 0 16,2-3 0-16,1 4 0 15,0-4 1-15,1 2-1 16,0 2 0-16,1 1 1 16,-1-1-1-16,0 1 0 15,2-1 1-15,-1 3-1 16,0-1 0-16,3 1 1 15,0-2-1-15,0 0 0 16,3 1 0-16,-3-3 0 16,3 2 1-16,1-1-1 0,0 0 0 15,1 3 0-15,-1-1 1 16,5 12-1-16,-9-18 0 15,9 18 0-15,-8-13 0 16,8 13 0-16,-8-10 0 16,8 10 0-16,0 0 0 15,-11-12 0-15,11 12 0 16,0 0 0-16,0 0-1 15,0 0 1-15,0 0-1 16,-8-10-1-16,8 10-1 16,0 0-2-16,4 10-19 15,-4-10-12-15,0 0-2 16,0 0-1-16,0 0 1 15</inkml:trace>
  <inkml:trace contextRef="#ctx1" brushRef="#br0" timeOffset="23515.3512">12292 5092 28 0,'0'0'24'0,"0"0"1"15,0 0-7-15,0 0-6 16,-7 11-5-16,7-11 1 15,0 0-4-15,-14 1 1 16,14-1-2-16,0 0 0 16,0 0-2-16,0 0 1 15,-12 2 0-15,12-2-1 0,0 0-1 16,0 0 0-16,0 0 0 15,-13 8 0-15,13-8 0 16,0 0-1-16,0 0 2 16,0 0-1-16,-9 6 0 15,9-6 0-15,0 0 0 16,0 0 0-16,0 0 0 15,-12-8 1-15,12 8-1 16,-10-2 1-16,10 2 0 16,-14 2 1-16,14-2-1 15,-17 5 1-15,17-5 0 16,-20 8 0-16,20-8 0 0,-21 5 0 15,21-5 1-15,-17 2-1 16,17-2 1-16,-19-3 1 16,19 3-2-16,-19-4 0 15,19 4 0-15,-19-5 0 16,19 5-1-16,-22-2 0 15,8 3 0-15,1-1 0 16,-2 2 0-16,0-1 0 16,-1 0 0-16,-1 1 0 15,1-1 0-15,-3-2 0 16,2-1 0-16,-3 0 0 15,-1-1-1-15,-1-1 1 16,0 1-1-16,-3 2 0 16,-1-2 0-16,-4 2 0 15,1 1 0-15,-3 1 0 0,-1 0 0 16,-3 1 0-16,-2 0 1 15,1 0-1-15,-5-1 0 16,1-1 1-16,1-2-1 16,2 1 1-16,0-3-1 15,1 1 0-15,4-2 1 16,-2 2-1-16,1-1 0 15,2 1-2-15,0 1 2 16,0-1 0-16,-1 3 0 16,-1 0 0-16,1 2 0 15,0-2 0-15,0 0 0 16,0 0 1-16,0 0-1 15,-1-2-2-15,-3 0 3 16,2 1-3-16,1-1 3 0,-2-1-3 16,1 4 3-16,0-1 1 15,1 3-2-15,0-1 2 16,3 2-2-16,-2 0 2 15,3 0-2-15,1-1 2 16,2-1-2-16,2 1 0 16,2-6 1-16,2 2-1 15,4-1 1-15,-1 0-1 16,3-2 1-16,2 1-3 15,2 2 3-15,-1-2-1 16,0 3 0-16,1 1 1 16,-2 2-1-16,2-2 0 15,0 2 0-15,1 1 2 16,10-4-2-16,-16 3 0 0,16-3 0 15,0 0-2-15,-10-2-1 16,10 2-9-16,0 0-21 16,24-15-3-16,-15 3 0 15,6 5-2-15</inkml:trace>
  <inkml:trace contextRef="#ctx1" brushRef="#br0" timeOffset="24202.42">11265 4820 63 0,'0'0'33'0,"0"0"-1"15,-25 9-1-15,7 8-26 16,-8-4-1-16,0 9 1 15,-6 0-1-15,0 8 0 16,-2-3 0-16,1 4-1 16,3-6 0-16,4-1-1 15,4-5 2-15,9-1-3 0,7-4 2 16,6-5-3-16,0-9 3 15,24 18-3-15,-4-9 2 16,8 1-2-16,1 3 0 16,3 2 1-16,2 0-1 15,-1 1 0-15,2 1-2 16,0-3-1-16,4 12-14 15,-6-15-18-15,7 8-2 16,-7-8 0-16,1 6-1 16</inkml:trace>
  <inkml:trace contextRef="#ctx1" brushRef="#br0" timeOffset="33075.3072">10234 5205 9 0,'0'0'17'16,"0"0"-3"-16,0 0-2 16,0 0-19-16,-9-10-1 15,9 10 3-15,-13-15 1 16,13 15 2-16,-9-10 0 15,9 10 3-15,0 0 3 16,0 0 0-16,0 0 1 16,0 0-2-16,0 0 1 15,0 0 0-15,0 0 3 16,0 0 0-16,-12-6 2 15,12 6-1-15,0 0 2 0,1-12-2 16,-1 12-1-16,0 0-1 16,0 0-2-16,0 0 0 15,0 0 0-15,0 0 0 16,0 0-1-16,0 0 1 15,0 0-1-15,5 12 0 16,-5-12 0-16,0 0-1 16,0 0 1-16,0 0 0 15,0 0-1-15,0 0 0 16,0 0 1-16,1 12-1 15,-1-12-1-15,10 11 0 16,-10-11 0-16,15 21 0 16,-4-5-1-16,1 0 1 15,2 5-1-15,1-1 0 16,3 1 0-16,2 1 0 0,1 0 0 15,0 0 0-15,1-2 0 16,2 0 0-16,1 0 0 16,0 2 0-16,-1 0 0 15,0 1 0-15,0-1 0 16,0 1 0-16,-1-1 0 15,-1-2 0-15,0 2 0 16,-4-3 3-16,2 2-3 16,1-2 3-16,1 0-3 15,-1 0 3-15,3 1-3 16,1-2 3-16,1 0-1 15,2 3-4-15,-2-3 4 16,0 0-3-16,-1 1 3 16,0-1-3-16,-2 2 3 0,0-1-3 15,-2 0 2-15,4 3-1 16,0-4 1-16,-1 3 0 15,1-2 0-15,0 1 0 16,1-3 0-16,2 2 0 16,-3 2 0-16,2-2 0 15,-3 1-1-15,5 2 1 16,-2-2 0-16,-2 2-1 15,2 0 1-15,1 0-1 16,-4-3 0-16,1-1 1 16,2-1-1-16,0 0 0 15,-3-1 1-15,5-1-1 16,-1 0 1-16,1 2-1 15,-2-3 1-15,5 2 0 0,-2 0 0 16,3 5 0-16,0-3-1 16,-1 2 2-16,-2-1-2 15,3 1 1-15,-4 0 0 16,1-1 0-16,-3 2-1 15,0-3 1-15,-2 1-1 16,1 1 0-16,1-1 0 16,-3 2 0-16,2-2 0 15,0 2 0-15,0-1 0 16,1-1 1-16,0 0-1 15,-1 1 0-15,-1-1 1 16,2 1-1-16,-1 0 0 16,-2-2 1-16,-2-1-1 15,0 2 0-15,-2-2 0 16,-1 1 0-16,1-2 0 0,-2 1 0 15,1 0 1-15,-2 0-1 16,4 0 0-16,0-2 0 16,-1 2 0-16,2-5 0 15,-3 1 1-15,1-2-1 16,1 1 0-16,-1-2 0 15,-5 1 0-15,1-1 0 16,-1 1 1-16,0 0-1 16,0-2 0-16,0 7 0 15,0-2 0-15,-1 0-2 16,0 1 2-16,0-2-3 15,0-1 3-15,-1 1-3 16,-1-1 3-16,1-2-3 16,-1-1 2-16,2 2 1 0,-2-1 0 15,3 2 0-15,2 0 0 16,0 1 0-16,3-2 0 15,-1 3 0-15,1-1 0 16,1 1 0-16,1-1 0 16,-1-1 1-16,0-1-1 15,-2 0 1-15,1 2-1 16,-1-3 0-16,1 1 1 15,-1-1-1-15,-1 0 0 16,0 2 1-16,0-1-1 16,4 4 1-16,-1-2-1 15,-1 2 0-15,3 0 0 16,-3 2 1-16,2 1-1 15,-2-2 0-15,0 1 0 16,-1-1 0-16,1 2 0 0,2-2 1 16,-2-1-1-16,4 1 0 15,1 0 1-15,1-1-1 16,0 1 0-16,3 0 1 15,-1-1-1-15,2 3 0 16,1-2 0-16,-3-3 0 16,2 4 0-16,-1-1 0 15,3-1 0-15,-5 0 0 16,3 1 0-16,2 2 0 15,-2 3 0-15,1-1-2 16,3-1 2-16,-3 3-1 16,4 0 1-16,1 1-1 0,1 0 1 15,0 0-1-15,2-2 1 16,1 3 0-16,2 1 0 15,-1 0 0-15,1 0 0 16,1 2 1-16,-1 0-1 16,-1 2 0-16,1-1 1 15,-1 2-1-15,3 1 0 16,0 3 1-16,-1-2-1 15,1-1 0-15,0 2 1 16,0-1-1-16,0-1 2 16,0 1-2-16,-2-1 1 15,1-1-2-15,1 0 3 16,1-1-3-16,-2 0 2 15,2 1-1-15,2 1 0 16,0-4 0-16,-1 1 0 0,3 4 0 16,0 1 0-16,-2 0 0 15,-2 1 0-15,2-1 1 16,-1 3-1-16,-2-3 0 15,1 1 0-15,0-1 1 16,1 1-1-16,0-3 1 16,1 0-1-16,1 0 0 15,1 0 0-15,5 1 0 16,-2 3-1-16,1-3 2 15,0 1-2-15,0 0 1 16,0-2 0-16,0 3 0 16,-2-3 0-16,0 3 1 15,0 0-1-15,1 2 1 16,-1 3-1-16,2 1 1 0,-1 2-1 15,-1 0 0-15,4 4 1 16,1-2-1-16,-1 1 0 16,-1 0-1-16,2-1-1 15,2 1 2-15,1-1-2 16,3-3 2-16,-3 3-2 15,0-1 2-15,0 1-2 16,2-1 3-16,-1 1-1 16,-3 1 1-16,0 1-1 15,-1 0 1-15,-1 2-1 16,2-3 1-16,0-1-1 15,0-1 1-15,1 0-1 16,1-1-2-16,2-3 1 16,2-2-1-16,-1 0 1 0,4-1-1 15,0 0 1-15,1 0-2 16,3 0 2-16,-4 2 2 15,4 0-1-15,-1 2 1 16,1 2-1-16,-4 1 1 16,3 0 0-16,-1 3 0 15,2-1-1-15,-1-1 1 16,0 0 0-16,-1-1 0 15,-1-1-1-15,-2-4-4 16,0 1-2-16,-15-14-22 16,8 5-7-16,-17-11-1 15,-2 0-2-15</inkml:trace>
  <inkml:trace contextRef="#ctx1" brushRef="#br0" timeOffset="33733.373">17230 10604 69 0,'-20'-3'34'0,"20"3"-1"0,-9 9 2 16,12 1-30-16,-3-10 0 15,15 20 1-15,2-10-2 16,14 5 0-16,6 0-1 15,12 3-1-15,7-4 1 16,9 4-1-16,2-5 0 16,-1-2 0-16,-2-7 0 15,-9-8 0-15,-13-11-1 16,-13-12 0-16,-18-16 0 15,-19-12 0-15,-17-10-1 16,-13-8 0-16,-12-4 2 16,-6-1-2-16,-7 4-1 15,-2 1-4-15,12 18-11 16,-4-7-19-16,17 10 0 0,-2-1-2 15,13 7-2-15</inkml:trace>
  <inkml:trace contextRef="#ctx1" brushRef="#br0" timeOffset="34637.4633">10020 5140 81 0,'-6'15'37'0,"6"-15"-2"15,0 0 1-15,-14 4-32 16,4-13-3-16,-3-7-1 15,3-3-2-15,-10-9-2 16,6 1-9-16,-14-13-14 16,6 7-8-16,-4-5 0 15,4 7 0-15</inkml:trace>
  <inkml:trace contextRef="#ctx1" brushRef="#br0" timeOffset="34826.4823">9582 4703 79 0,'0'0'35'0,"-27"-18"-1"16,12 9-2-16,-3-6-36 15,-9-16-7-15,9 6-14 16,-13-17-8-16,3 4-1 15,-11-9 2-15</inkml:trace>
  <inkml:trace contextRef="#ctx1" brushRef="#br0" timeOffset="35011.5008">9021 4149 61 0,'-19'-7'32'16,"1"4"0"-16,-1-8-1 0,-2 6-23 15,-4-12-4-15,2-2-2 16,-1-5-5-16,-6-9-3 15,5 8-5-15,-12-15-12 16,10 4-8-16,-4-5-1 16,0 5 1-16</inkml:trace>
  <inkml:trace contextRef="#ctx1" brushRef="#br0" timeOffset="35209.5205">8279 3514 77 0,'-15'-6'35'15,"-5"-10"-1"-15,5 8 1 16,-6-13-31-16,0 0 0 0,-2-5-4 16,-4-8-2-16,4 5-10 15,-10-10-20-15,1 6-1 16,-3-7-1-16,0 9 0 15</inkml:trace>
  <inkml:trace contextRef="#ctx1" brushRef="#br0" timeOffset="35396.5392">7595 2972 60 0,'-32'-16'34'16,"4"4"-2"-16,-5-5 1 16,1 4-18-16,-7-10-9 15,4-2-4-15,-3-4-4 0,-6-8-4 16,6 9-8-16,-17-16-7 15,13 13-5-15,-8-10-7 16,5 6 3-16,-5-3 2 16</inkml:trace>
  <inkml:trace contextRef="#ctx1" brushRef="#br0" timeOffset="35545.5542">6665 2326 61 0,'-28'-14'26'16,"-8"-11"1"-16,11 13-2 15,-12-13-9-15,11 12-7 16,-6-9-7-16,-4-8-12 15,7 6-21-15,-9-7 0 16,4 0-3-16,-4-5 3 0</inkml:trace>
  <inkml:trace contextRef="#ctx1" brushRef="#br0" timeOffset="35725.5722">5987 1780 67 0,'-23'-5'33'0,"-1"-1"1"15,2 0-1-15,-9-3-25 16,9 0-3-16,-6-7-3 15,5-6-3-15,1-3-6 16,-10-9-15-16,5 2-10 16,-5-1-2-16,0 0 0 15,-3-1 1-15</inkml:trace>
  <inkml:trace contextRef="#ctx1" brushRef="#br0" timeOffset="35875.5872">5285 1346 71 0,'0'0'33'0,"0"0"-7"16,-55-28-17-16,55 28-41 16,0 0-1-16,-52-52-2 15</inkml:trace>
  <inkml:trace contextRef="#ctx1" brushRef="#br0" timeOffset="36034.603">4835 858 94 0,'-53'-43'39'0,"53"43"0"15,0 0-4-15,-61-38-56 16,61 38-18-16,0 0 0 16,0 0-2-16,-48 0 0 15</inkml:trace>
  <inkml:trace contextRef="#ctx1" brushRef="#br0" timeOffset="36712.6709">10146 7659 66 0,'11'12'32'16,"-2"-2"-1"-16,-1 0 1 16,-8-10-29-16,0 0 0 15,0 0 0-15,-8-23-5 16,-3 0-4-16,-11-11-16 15,-1-4-8-15,-7-6-2 16,-1-5 0-16</inkml:trace>
  <inkml:trace contextRef="#ctx1" brushRef="#br0" timeOffset="36884.6881">9733 7086 78 0,'-17'-11'33'16,"6"6"0"-16,-3-4-2 15,2 6-24-15,-5-9-2 16,0-3-4-16,-1-5-4 15,-6-10-8-15,6 0-21 16,-7-9 0-16,-2-4-2 16,-3-5 1-16</inkml:trace>
  <inkml:trace contextRef="#ctx1" brushRef="#br0" timeOffset="37061.7057">9071 6263 75 0,'-24'-23'33'0,"1"2"-1"15,-3-13-4-15,2 5-21 16,-6-12-4-16,-3-7-9 16,4-2-26-16,-5-6 1 15,0-3-3-15,-5-6 0 16</inkml:trace>
  <inkml:trace contextRef="#ctx1" brushRef="#br0" timeOffset="37230.7226">8346 5231 51 0,'-29'-33'35'15,"-3"-1"0"-15,3 4-1 16,-10-11-9-16,6 5-20 0,-7-6-6 16,-1-17-4-16,6 3-21 15,-15-19-7-15,7 1-2 16,-9-11 1-16</inkml:trace>
  <inkml:trace contextRef="#ctx1" brushRef="#br0" timeOffset="37431.7428">7533 4018 46 0,'-34'-42'31'0,"-2"4"1"15,3 8 0-15,-4-7-20 16,8 13-4-16,-8-11-3 16,1 4-1-16,-3-8-1 15,5-3-2-15,-5-7-1 16,0-8-1-16,-1 0-2 0,-8-12-4 15,10 6-14-15,-13-14-8 16,6 4-4-16,-7-6 3 16,3 6-2-16</inkml:trace>
  <inkml:trace contextRef="#ctx1" brushRef="#br0" timeOffset="37745.7742">6235 2521 72 0,'-34'-30'34'16,"-7"-7"-2"-16,9 1 2 15,-7-12-29-15,7-2-5 16,4-6-9-16,-9-17-12 16,9 3-11-16,-3-8 2 15,3 1-3-15,0 0 2 0,9 4 19 16,-9 1 6-16,6 6 6 15,2 16 16-15,1 2 11 16,-6 9 1-16,4 9 4 16,-1 5-2-16,-5 6-17 15,13 11-2-15,-11-1-1 16,10 5-4-16,-2 1-2 15,3-3-3-15,14 6-12 16,-15-14-21-16,15 14-2 16,-11-16 0-16,11 16 0 15</inkml:trace>
  <inkml:trace contextRef="#ctx1" brushRef="#br0" timeOffset="38401.8398">5833 1596 97 0,'-4'16'37'0,"3"5"1"16,-6-6-2-16,6-1-37 16,-1-4-3-16,2-10-6 15,2 15-25-15,-2-15-2 0,3 24-1 16,-2-9 2-16</inkml:trace>
  <inkml:trace contextRef="#ctx1" brushRef="#br0" timeOffset="38572.8569">5862 1921 61 0,'3'29'35'16,"-1"4"-3"-16,-4 1 2 15,6 4-23-15,-9-5-4 16,3 3-3-16,-1-2-3 16,-1-1-2-16,2-1-2 15,-3-8-2-15,7 15-10 16,-9-16-18-16,8 5 0 15,-3-7-2-15,2 6 1 16</inkml:trace>
  <inkml:trace contextRef="#ctx1" brushRef="#br0" timeOffset="38717.8713">5842 2605 71 0,'2'29'37'16,"-4"-6"-2"-16,4 6 2 16,-7-5-27-16,1-4-14 15,4 11-30-15,-7-9 1 16,2 6-3-16,-8-6 1 15</inkml:trace>
  <inkml:trace contextRef="#ctx1" brushRef="#br0" timeOffset="38911.8908">5769 3073 78 0,'4'32'37'16,"-8"-3"-2"-16,4 10 1 0,-9-9-30 16,6 10-2-16,-4-1-4 15,0-1-3-15,1 9-3 16,-5-4-5-16,6 13-2 15,-9-11-3-15,13 19-12 16,-13-7-8-16,9 7 2 16,-3-4 2-16</inkml:trace>
  <inkml:trace contextRef="#ctx1" brushRef="#br0" timeOffset="39068.9065">5652 4106 77 0,'2'20'36'0,"-4"-6"-2"0,3 7 2 16,-8-2-33-16,3-3-4 15,8 12-18-15,-14-10-15 16,9 5-1-16,-8-4-1 16,4 4 0-16</inkml:trace>
  <inkml:trace contextRef="#ctx1" brushRef="#br0" timeOffset="39220.9216">5575 4534 57 0,'-1'26'34'0,"2"4"-1"16,-2-5-2-16,1-2-26 15,2 8-18-15,-4-7-17 16,2 2-4-16,-4-1 1 0,3 0 0 16</inkml:trace>
  <inkml:trace contextRef="#ctx1" brushRef="#br0" timeOffset="39383.938">5548 5251 75 0,'3'43'35'0,"-4"-8"0"15,4-2-2-15,-1 4-39 16,-7-10-25-16,3 0-3 16,0-6-1-16,-1 1 0 15</inkml:trace>
  <inkml:trace contextRef="#ctx1" brushRef="#br0" timeOffset="39548.9545">5532 5959 78 0,'5'54'35'15,"-3"-7"-1"-15,-1-1-3 16,-1 6-44-16,-1-8-17 16,1-1-3-16,-1-1-2 15,0-1 1-15</inkml:trace>
  <inkml:trace contextRef="#ctx1" brushRef="#br0" timeOffset="39715.9712">5514 6779 77 0,'1'41'35'0,"-3"-6"0"16,2 4-1-16,-2-4-27 16,-7-6-32-16,8 2-8 15,-5-3-1-15,5-3-1 16</inkml:trace>
  <inkml:trace contextRef="#ctx1" brushRef="#br0" timeOffset="39899.9896">5474 7336 79 0,'4'27'35'0,"-5"-3"-2"0,2 1 2 16,-2-3-34-16,-3-7-11 15,3 4-23-15,0-8 0 16,1-11-3-16,0 0 2 15</inkml:trace>
  <inkml:trace contextRef="#ctx1" brushRef="#br0" timeOffset="40671.0666">6047 1854 93 0,'-20'18'36'0,"11"-1"-3"0,-5 0 0 16,-5 2-38-16,10 9-3 16,-12-10-6-16,13 13 0 15,-14-15-1-15,13 12 4 16,-12-14 1-16,10 6 3 15,-3-10 0-15,14-10 8 16,-15 21 4-16,4-17 3 16,11 7 0-16,0-11-1 15,-6 17 0-15,6-17 0 16,-7 21 1-16,7-21-2 15,-11 27-1-15,1-15 1 16,7 4-2-16,-7-5 0 16,5 2-1-16,-5-2-3 0,0-6-4 15,10-5-30-15,-19 13 0 16,9-5-1-16,-7-5 0 15</inkml:trace>
  <inkml:trace contextRef="#ctx1" brushRef="#br0" timeOffset="40821.0816">5583 2426 71 0,'-7'16'37'16,"-3"-11"-2"-16,5 5 2 16,5-10-28-16,-16 3-11 15,16-3-29-15,0 0-4 16,0 0 0-16,-14-10-2 15</inkml:trace>
  <inkml:trace contextRef="#ctx1" brushRef="#br0" timeOffset="40993.0989">5513 2603 86 0,'0'20'36'0,"0"-20"-1"16,-3 11-1-16,3-11-32 15,0-11-4-15,0 11-8 16,8-13-26-16,-8 13 2 15,14-20-3-15,0 15 2 16</inkml:trace>
  <inkml:trace contextRef="#ctx1" brushRef="#br0" timeOffset="41179.1175">5771 2616 77 0,'0'0'35'0,"21"4"0"15,-21-4 0-15,0 0-30 16,9-2-2-16,-9 2-2 15,0 0-5-15,0 0-9 16,14-5-20-16,-14 5-2 16,11-7 0-16,-11 7 0 15</inkml:trace>
  <inkml:trace contextRef="#ctx1" brushRef="#br0" timeOffset="41369.1365">6073 2554 95 0,'9'20'38'0,"-9"-20"-1"15,2 18 0-15,-2-18-34 16,-3 11-2-16,3-11-4 16,0 0-6-16,0 0-26 15,11-5-2-15,-1 7 0 16,-10-2-1-16</inkml:trace>
  <inkml:trace contextRef="#ctx1" brushRef="#br0" timeOffset="41541.1536">6376 2655 92 0,'0'0'35'0,"17"1"2"16,-17-1-2-16,0 0-31 16,0 0-1-16,0 0-3 15,0 0-2-15,2-12-4 16,-2 12-26-16,0 0-4 15,15 2 1-15,-15-2-2 16</inkml:trace>
  <inkml:trace contextRef="#ctx1" brushRef="#br0" timeOffset="41726.1722">6484 2588 88 0,'11'2'35'15,"-11"-2"0"-15,0 0-1 0,0 0-30 16,-9 14-1-16,9-14-3 15,0 0-1-15,0 0-8 16,-15-11-26-16,15 11 0 16,-2-19-2-16,5 7 2 15</inkml:trace>
  <inkml:trace contextRef="#ctx1" brushRef="#br0" timeOffset="41920.1915">6515 2498 99 0,'0'0'37'16,"-12"12"2"-16,-1-17-4 0,13 5-35 16,-15-15-4-16,-2-12-16 15,11 11-17-15,-8-11 0 16,5 7 0-16,-5-7-1 15</inkml:trace>
  <inkml:trace contextRef="#ctx1" brushRef="#br0" timeOffset="42081.2076">6264 2346 105 0,'-10'3'38'0,"5"7"1"16,-5-15-6-16,10 5-31 15,-12-6-2-15,6-8-4 0,6 14-24 16,-8-32-10-1,8 13 0-15,-9-8-1 0</inkml:trace>
  <inkml:trace contextRef="#ctx1" brushRef="#br0" timeOffset="42241.2236">6124 2159 94 0,'-14'10'38'16,"14"-10"0"-16,-14 2-2 15,14-2-35-15,-7-12-4 16,-5-9-30-16,13 11-4 15,-9-8 0-15,8 18-2 16</inkml:trace>
  <inkml:trace contextRef="#ctx1" brushRef="#br0" timeOffset="42421.2416">5994 2219 103 0,'0'0'38'15,"-22"4"1"-15,22-4-3 16,-12-9-38-16,2-7-4 15,14 2-29-15,-13-11-3 16,9 11 0-16,-10-9-1 16</inkml:trace>
  <inkml:trace contextRef="#ctx1" brushRef="#br0" timeOffset="42563.2558">5888 2277 92 0,'-16'27'38'15,"6"3"-1"-15,-6-9-2 16,5-5-37-16,8 2-32 15,3-18-2-15,-12 16-1 16,12-16-1-16</inkml:trace>
  <inkml:trace contextRef="#ctx1" brushRef="#br0" timeOffset="42727.2722">5697 2546 91 0,'-19'27'36'15,"5"-1"0"-15,0-9-2 0,5-6-35 16,9-11-4-16,-14-7-16 15,14 7-15-15,4-22 0 16,1 11 0-16,-2-7 0 16</inkml:trace>
  <inkml:trace contextRef="#ctx1" brushRef="#br0" timeOffset="52335.2329">10070 15192 18 0,'1'-11'27'0,"-1"11"-9"16,0 0-1-16,0 0-1 15,0 0-3-15,0 0-2 16,0 0-3-16,0 0-1 15,0 0-1-15,0 0-2 16,0 0 0-16,0 0-1 0,0 0 0 16,0 0-1-16,0 0 0 15,0 0 0-15,0 0 1 16,0 0-2-16,0 0 1 15,14 4 1-15,-14-4-1 16,10 10-1-16,-10-10 0 16,18 14 0-16,-18-14 0 15,18 21-1-15,-7-12 1 16,4 2 0-16,0 1-1 15,1 1 1-15,-2-1-1 16,0 3 1-16,1-2 0 16,-1 2 0-16,-4 0-1 15,-1 1 1-15,-1 0-1 16,2 0 0-16,-5 2 1 0,0 4-1 15,0-5 0-15,-5 2 0 16,3 1 1-16,-2 1-2 16,2-3 2-16,-2 1-2 15,-1-2 2-15,0-1-2 16,2 0 2-16,-1 0-2 15,0-1 1-15,2 2 1 16,-1-2-2-16,0 0 2 16,0 1-1-16,0 1 0 15,0-2 0-15,-1 1 0 16,-1 0 0-16,0 0 0 15,0 2 0-15,-3-2 0 16,3-2 0-16,-5 2 0 16,3 0 0-16,0 2 0 0,-1 0 0 15,1-2 1-15,-3 1-1 16,5 2-1-16,-3-3 1 15,2 1 1-15,0-1-1 16,-1-2 0-16,0 1 0 16,-3-1 0-16,3 0-1 15,-5 2 2-15,1 1-1 16,-1 0 0-16,-1 1 0 15,0 6 0-15,-3-2 0 16,4 1 1-16,-5 0-1 16,4-3 1-16,-1-2-1 15,1-1 1-15,-2-3-1 16,5-2 1-16,5-12-1 15,-11 15-2-15,11-15 3 0,-13 18-3 16,6-5 3-16,-3-2-2 16,-2 3 1-16,-1 0-1 15,-1 0 2-15,-1 1 0 16,3-4-2-16,0-1 1 15,12-10-2-15,-18-4-7 16,18 4-31-16,0-19 3 16,6 2-4-16,-1-9 3 15</inkml:trace>
  <inkml:trace contextRef="#ctx1" brushRef="#br0" timeOffset="52779.2773">10245 15382 32 0,'0'0'34'0,"9"-11"1"15,-9 11-16-15,0 0-2 16,0 0-4-16,-14 27-4 15,-5-9-2-15,8 14-3 16,-11 0 0-16,1 9-3 16,-3 1 0-16,-1 4-1 15,2 1 0-15,3-9-5 16,11 5-6-16,-6-16-25 15,17-3-2-15,-2-24 0 16,17 10 1-16</inkml:trace>
  <inkml:trace contextRef="#ctx1" brushRef="#br0" timeOffset="52975.2969">10272 15781 42 0,'-26'48'36'0,"-6"0"1"16,1 2-2-16,1-5-29 15,1-1-4-15,7-9-3 16,5-9-5-16,17 3-26 16,-6-15-4-16,6-14 1 15,0 0-2-15</inkml:trace>
  <inkml:trace contextRef="#ctx1" brushRef="#br0" timeOffset="53146.3141">10170 16174 31 0,'-24'43'34'16,"-1"-1"1"-16,-1-1-2 16,1-3-29-16,5-6-5 15,11-4-27-15,-2-6-6 16,3-8 0-16,8-14 1 15</inkml:trace>
  <inkml:trace contextRef="#ctx1" brushRef="#br2" timeOffset="62487.2481">16034 13242 5 0,'0'0'28'0,"1"-11"1"16,-1 11 2-16,0 0-16 15,0 0-3-15,0 0-1 16,0 0-2-16,0 0-2 15,-13 13-2-15,13 3-1 16,-5 0-1-16,5 10-2 16,-4-1 1-16,2 10-1 15,-1 0 0-15,0 9 0 0,-2 0 0 16,1 5 0-16,-1 3 2 15,1 4-2-15,-1-2 1 16,1 4-1-16,2-3 0 16,-1 0 2-16,5-1-3 15,1-3 1-15,0-3-1 16,-1-5 1-16,2-2-1 15,-1-2 0-15,-2-1 0 16,2-2-1-16,-4-2 2 16,-2 2-1-16,0-1 1 15,-1 2-1-15,0-2 1 16,-1 3 0-16,3-3-1 15,-2 2 1-15,4-1-1 16,-1-1 1-16,2-1-2 0,2 3 2 16,1-4-2-16,0-1 0 15,0 2 1-15,2-2-2 16,-2-2 2-16,0 4-1 15,-1-2 1-15,-3 1-2 16,1 0 2-16,-1 2 1 16,-3 1-1-16,2-1 0 15,0-1 0-15,1 0 1 16,0-2-1-16,1-1 1 15,3-4-1-15,0-2 0 16,1-2 0-16,0-1 1 16,-1 0-1-16,2-3 0 15,-1 2 0-15,-2-1 0 0,-2-1 0 16,-1 3 1-16,-1 3-1 15,0-2-2-15,-4-1 2 16,3 3-1-16,-1-2 1 16,-2 1-1-16,4 2 1 15,0 1-2-15,-1 2 2 16,2 3 1-16,0 1-1 15,-2 1 0-15,2 1 0 16,0-6 1-16,-1-3-2 16,1-7 1-16,0-8-2 15,0-11-2-15,0-13-4 16,-5-21-14-16,11 3-14 15,-6-13 0-15,8-1-1 16</inkml:trace>
  <inkml:trace contextRef="#ctx1" brushRef="#br2" timeOffset="63294.3288">16044 13183 4 0,'-4'-16'25'0,"3"5"2"16,1 11-1-16,-12-17-13 15,12 17-2-15,-11-1 0 0,10 12-1 16,-10-8-1-16,8 8-3 15,-8-4-2-15,4 5 0 16,-2-2 0-16,1 4 0 16,-6 2-1-16,-2 7 1 15,-10 1-1-15,0 12 1 16,-10 1-1-16,1 9-1 15,-4 0 1-15,0 1-1 16,2-3-1-16,10-8 0 16,7-8 0-16,11-10 0 15,9-18 0-15,0 0 0 16,24-30 0-16,4-4 0 15,5-11 0-15,6-7 1 16,2-8-1-16,2 0 1 16,-1 1-1-16,-4 8 0 0,-7 7 0 15,-5 10 0-15,-8 12 0 16,-4 14-1-16,-14 8 1 15,18 22-1-15,-11 5 1 16,2 9 0-16,1 6-1 16,5 3 0-16,5 1 0 15,4 0 0-15,3-3-1 16,3-4-1-16,4-2-3 15,-2-15-6-15,12 3-25 16,-7-11-1-16,3 3-2 16,-8-11 0-16</inkml:trace>
  <inkml:trace contextRef="#ctx1" brushRef="#br2" timeOffset="63436.343">16582 13683 76 0,'-18'34'39'15,"-11"-9"-3"-15,4-4-3 16,2 1-43-16,2-23-26 15,21 1 0-15,-7-21-2 16,14 7 1-16</inkml:trace>
  <inkml:trace contextRef="#ctx1" brushRef="#br2" timeOffset="65297.529">16033 13141 16 0,'0'0'27'0,"-22"4"2"0,12-4 0 16,-1 3-16-16,-6-9-6 16,8 5-2-16,-8-6-1 15,1 6 0-15,-2-1-2 16,1 3 1-16,-7-2-1 15,4 6 0-15,-4-4 1 16,0 3-1-16,-2-3 0 16,3 4 0-16,-5-3 0 15,3 1-1-15,-3-3 1 16,1 1 0-16,-2-2-1 15,1 2 0-15,-4-2 1 16,0 2-1-16,-2 0 0 16,-1 1-1-16,-2 2 1 0,-4 0-1 15,-3 0 1-15,-2-1-1 16,-2 1 0-16,-4-2 1 15,0-1-1-15,-3 0 0 16,1-1 2-16,-2-1-2 16,-1-1 1-16,2 0 0 15,-1-1 0-15,1 2 0 16,-2 0 0-16,-3 1 0 15,-4 1-1-15,-1-1 1 16,-1 0-1-16,-1 0 0 16,-2-1 0-16,1 0 0 15,-1-3 0-15,2 1 1 16,1-2-1-16,4-1 1 15,-5 1-1-15,-2-1 0 0,-1 1 1 16,1 2-1-16,-1-1 0 16,-1 3 0-16,-3 1 0 15,3 0 0-15,-1 1-1 16,3 1 1-16,-3-1 0 15,0 0 0-15,-2 0 0 16,-1 0 0-16,1-1 0 16,0-1 0-16,2-1 0 15,-1-1 0-15,2 3 0 16,0-2 0-16,4 0 0 15,-3 1 0-15,-1 2 0 16,-3 1-1-16,-2 3 1 16,2-1 0-16,1 1 0 15,-5 2 0-15,1-1-1 16,4 1 1-16,2-3 0 0,0 2 0 15,-1-3 0-15,2 0 1 16,1-2-1-16,0 1 0 16,5-1 0-16,-1-1 1 15,2 0-1-15,2 3 0 16,4-1 0-16,-1 0 0 15,4-1 0-15,-1 2 0 16,2 0 0-16,-4-1-1 16,2 1 1-16,2-2 0 15,1 0 1-15,0 1-1 16,2-2 0-16,4 0 0 15,0-1 0-15,5 1 0 16,-2-1 0-16,4 1 0 16,0 0 0-16,1 0 0 0,3 1 1 15,-1 2-1-15,0-1 0 16,-1 2 0-16,4-1 1 15,3 0-1-15,-2 1 0 16,4-2 0-16,2-1 0 16,4-2 0-16,6-1 0 15,3-4-2-15,13 6-9 16,-15-8-25-16,15 8 1 15,2-21-3-15,7 10 2 16</inkml:trace>
  <inkml:trace contextRef="#ctx1" brushRef="#br2" timeOffset="66546.654">13038 12753 33 0,'0'0'32'0,"15"13"1"16,-15-13 1-16,11 10-24 15,-11-10-1-15,0 0-2 16,0 0-1-16,0 0 0 16,-14 3-2-16,14-3-1 15,-18 12-1-15,4 0-1 16,-6 6 1-16,-4 5-1 15,-5 3 0-15,-5 9 1 0,-3 2-1 16,-1 3 1-16,0-1 0 16,2 3 0-16,3-2 0 15,9-3-1-15,6-5 1 16,8-3-1-16,13-3 0 15,10-7 0-15,15-6 0 16,13-6-1-16,11-7 1 16,8-5 0-16,7-3-2 15,5-7-3-15,6 12-12 16,-8-10-21-16,1 10 0 15,-9-3-3-15,-3 13 1 16</inkml:trace>
  <inkml:trace contextRef="#ctx1" brushRef="#br2" timeOffset="67922.7916">7084 15749 1 0,'0'0'9'0,"0"0"-7"16</inkml:trace>
  <inkml:trace contextRef="#ctx1" brushRef="#br2" timeOffset="68619.8613">7031 15727 16 0,'12'-12'22'15,"-6"-4"-20"-15,6-8-23 16</inkml:trace>
  <inkml:trace contextRef="#ctx1" brushRef="#br2" timeOffset="68838.8832">7484 15346 40 0,'0'0'35'0,"-16"21"2"16,2-19-4-16,14-2-33 15,-8-13-7-15,11-12-17 16,16 1-11-16,6-12 1 16,14 0-1-16</inkml:trace>
  <inkml:trace contextRef="#ctx1" brushRef="#br2" timeOffset="69022.9016">8125 14811 40 0,'9'-15'35'16,"-4"4"0"-16,-4-2-1 15,-1 13-30-15,3-22-3 16,5 7-1-16,7 0-4 16,2-9-5-16,17 6-11 15,-3-12-13-15,10-4 0 16,4-8-1-16</inkml:trace>
  <inkml:trace contextRef="#ctx1" brushRef="#br2" timeOffset="69212.9206">8888 13997 38 0,'0'0'33'0,"0"0"2"15,0 0-3-15,20-5-26 16,-13-11-3-16,6-9-14 15,9-2-19-15,8-8-4 16,9-8 1-16,7-7-1 16</inkml:trace>
  <inkml:trace contextRef="#ctx1" brushRef="#br2" timeOffset="69389.9383">9711 13395 73 0,'11'10'39'0,"-11"-10"-1"16,-15 3-2-16,15-3-36 15,-10-26-3-15,24 11-26 16,-2-15-8-16,12-1-2 16,2-8 2-16</inkml:trace>
  <inkml:trace contextRef="#ctx1" brushRef="#br2" timeOffset="70528.0521">10029 13335 5 0,'-13'6'28'0,"13"-6"2"16,-12 9-4-16,12-9-10 15,0 0-5-15,-14-7-2 16,14 7-3-16,7-9-1 16,4-2-1-16,-1-9 0 0,14-1 2 15,-1-14-2-15,20-3 2 16,2-18-1-16,19-5 1 15,6-15-1-15,17-3 0 16,7-11-1-16,12-4-1 16,4-8-1-16,4 0-1 15,3-2 1-15,10 3-2 16,1 3 1-16,3 5 0 15,-2 3-1-15,2 8 1 16,-3 7-1-16,1 7 0 16,-6 9 0-16,-12 3 0 15,-12 4 0-15,-5 4 0 16,-9 0 0-16,-8 2-1 15,-9 4 2-15,-11-3-2 16,-8 5 2-16,-9 2-2 0,-7 6 1 16,-10 2-2-16,-4 8-1 15,-10-1-2-15,1 14-5 16,-12-7-19-16,2 16-7 15,5-12-1-15,-5 12 2 16</inkml:trace>
  <inkml:trace contextRef="#ctx1" brushRef="#br2" timeOffset="71031.1024">11776 11546 35 0,'0'0'30'0,"-16"11"3"15,16-11 0-15,9 14-23 16,3-18-1-16,22 5 0 16,2-13-1-16,25 1-1 0,2-12-1 15,15 2-3-15,1-5 0 16,2 4-1-16,-2 0-1 15,-5 5 0-15,-11 4 0 16,-14 12 1-16,-15 13-1 16,-14 9 1-16,-15 15-1 15,-14 10 1-15,-17 14 0 16,-13 12-2-16,-12 5 2 15,-5 1-3-15,-2 0 0 16,3-13-4-16,21 1-24 16,3-22-10-16,19-14 2 15,12-20-2-15</inkml:trace>
  <inkml:trace contextRef="#ctx1" brushRef="#br2" timeOffset="72878.2871">16133 12935 25 0,'0'0'28'0,"0"0"1"16,-18-2 0-16,7-1-21 16,11 3-2-16,-20 8-2 15,20-8 0-15,-23 13 0 16,10 0-1-16,-1-6 0 0,0 8 0 15,-3-4 0-15,1 4-1 16,-7-1 0-16,-5 3-1 16,-2 2 0-16,-7 1 0 15,-6 2-1-15,-6 3 1 16,-6 3-1-16,-9 4 0 15,-8 6 1-15,-6 3-2 16,-10 5 1-16,-10 6 0 16,-6 5 0-16,-10 5 0 15,-6 7 1-15,-8 3-2 16,-7 3 2-16,-3 0 0 15,-2 3 0-15,1 0-1 16,-6-2 1-16,0 1-1 16,0-8 0-16,2-1 0 15,4-3 0-15,2 1 0 0,1-7 0 16,-1-2 0-16,4-4 0 15,5-4 0-15,4-3 0 16,1-1-1-16,-2-3 1 16,-2-1-1-16,3 1 1 15,-3 2-1-15,1 3 1 16,1 2-1-16,-8 8 0 15,-6 4 1-15,6 5 0 16,-1 1 0-16,3 2 0 16,3-3-1-16,5 1 1 15,3-9-2-15,13-5 0 16,9-12-2-16,14-7-1 15,4-16-7-15,22-3-20 16,6-11-4-16,14-7 2 0</inkml:trace>
  <inkml:trace contextRef="#ctx1" brushRef="#br2" timeOffset="73989.3982">12943 14344 25 0,'0'0'31'0,"5"-10"3"16,-5 10-2-16,7-12-22 15,-11 1-1-15,4 11-2 16,5-15 0-16,-5 15-2 16,0 0 0-16,0 0-2 15,-17 19 1-15,1 5-1 16,-12 8-1-16,-4 7 0 15,-5 5 0-15,-4 3 0 16,-2-1-1-16,7-2 1 0,5-6 0 16,15-7 0-16,13-9-1 15,18-9 1-15,16-9-2 16,15-6 1-16,13-2-2 15,6-3-2-15,9 3-4 16,-8-13-30-16,14 10 0 16,-7-7-2-16,2 8 1 15</inkml:trace>
  <inkml:trace contextRef="#ctx1" brushRef="#br2" timeOffset="75463.5456">16026 17907 46 0,'0'0'36'16,"0"0"4"-16,0 0-3 15,0 0-31-15,0 0 0 16,0 0-5-16,0 0-2 15,0 0-5-15,0 0-17 16,0 0-14-16,0 0-1 16,0 0 1-16</inkml:trace>
  <inkml:trace contextRef="#ctx1" brushRef="#br2" timeOffset="76987.698">10160 15674 5 0,'0'0'30'16,"0"0"3"-16,0 0-1 16,-13-8-21-16,13 8-3 15,14-2-2-15,-3 5-1 16,0-4-2-16,3 5-1 15,0 1-1-15,5 3-1 16,-1 1 1-16,2 4-1 16,-2 1 0-16,7 1 1 15,-1 1-1-15,4 1 1 16,5 0-1-16,0 2 1 15,9-2-1-15,2 0 1 16,2 2-1-16,5-2 1 0,2 0-1 16,-1 1 0-16,5 0 0 15,4 2 0-15,-4-2 1 16,3 2 0-16,2 2-1 15,2 0 1-15,0 2-1 16,5 0 1-16,-1 5-1 16,0 3 2-16,2-3-2 15,-1 3 2-15,1 1-2 16,2-1 1-16,-4-3 0 15,4 2 0-15,1-5 1 16,2 0-2-16,0-1 1 16,7 3-1-16,-9-1 1 15,1 3 0-15,0 2-1 16,-1 1 0-16,-5 0 0 15,2 2 0-15,-4-2-1 0,0 2 1 16,2-3-1-16,3-1 1 16,-2 1 0-16,0-2 0 15,0 0 0-15,-1 0 0 16,-2 4-1-16,-1-2 1 15,-1 3-1-15,1-2 1 16,-1 0 0-16,4-3-1 16,5 0 1-16,1-3 1 15,4-6 0-15,0 2 0 16,5-2 1-16,-2 0-1 15,3 1 0-15,0 1 1 16,-2 0-1-16,3 4 0 16,-2 1 0-16,-3 0 0 15,0 3-1-15,-3 1 1 0,-1 3-1 16,-3-2 0-16,-4 0 0 15,7-3 1-15,-1-3-1 16,5 1 0-16,0-3 0 16,5-2 2-16,2-2-2 15,-87-21 0-15,95 25 0 16,-43-11 0-16,8 5 2 15,-3-1-2-15,6 3 1 16,1 0 0-16,4 6 0 16,-2-4-1-16,6 7 1 15,1-2-2-15,9 6 0 16,-1-3 1-16,6 3 1 15,6 1-2-15,2-1 2 16,4 1-2-16,0-2 0 0,2 3 0 16,2-1-5-16,-7 1-4 15,9 0-20-15,-6 1-9 16,2-1-1-16,-3-1 1 15</inkml:trace>
  <inkml:trace contextRef="#ctx1" brushRef="#br2" timeOffset="78164.8157">15096 17399 12 0,'-16'-12'35'0,"3"1"0"16,-5-4 2-16,8 4-17 15,-6-4-13-15,10 4-1 16,-6-3 0-16,12 14-2 16,-10-12-1-16,10 12-1 15,0 0 1-15,0 0-2 16,0 0 0-16,10 15 0 15,-1-3-1-15,6-1 1 16,3 4-1-16,6 3 1 0,1 5-1 16,5-2 1-16,1 3-2 15,2 2 2-15,0-2-1 16,-2 3 0-16,-4 4 0 15,-1-4 0-15,-9 0 0 16,-2-1 1-16,-8-2-2 16,-7-24 2-16,0 0-1 15,0 0 0-15,-21 63 0 16,21-63 1-16,-46 44 1 15,46-44-3-15,-63 49 3 16,63-49-1-16,-75 39 0 16,75-39-1-16,-75 37-1 15,75-37-4-15,-71 29-18 16,71-29-13-16,-55 18-4 15,55-18 2-15,0 0-2 0</inkml:trace>
  <inkml:trace contextRef="#ctx1" brushRef="#br2" timeOffset="85953.5944">10123 15697 38 0,'0'-13'37'0,"-1"0"2"15,1 13-3-15,-8-18-23 16,8 18-15-16,-11-11 0 16,11 11-3-16,-11 3-5 15,-4-8-20-15,15 5-8 16,-12 5 2-16,12-5 0 15</inkml:trace>
  <inkml:trace contextRef="#ctx1" brushRef="#br2" timeOffset="86138.613">10018 15637 24 0,'0'0'20'0,"-2"-12"-19"15,-1-2-2-15,3 14-29 16</inkml:trace>
  <inkml:trace contextRef="#ctx1" brushRef="#br2" timeOffset="86339.6331">9799 15451 27 0,'0'0'31'16,"-15"-6"2"-16,15 6-4 16,-20-6-31-16,20 6-12 15,-19-5-15-15,9-3-1 16,10 8-2-16</inkml:trace>
  <inkml:trace contextRef="#ctx1" brushRef="#br2" timeOffset="86539.6531">9537 15295 27 0,'-11'-4'34'15,"-2"-1"1"-15,1-1-1 16,-3-3-29-16,3 2-4 15,12 7-13-15,-24-8-18 16,10 1-4-16,-1 1 1 16</inkml:trace>
  <inkml:trace contextRef="#ctx1" brushRef="#br2" timeOffset="86720.6712">9229 15132 24 0,'0'0'32'15,"-23"-7"2"-15,12 4-4 16,0 3-23-16,-5-3-6 16,0-7-10-16,6 4-20 15,-5-3-3-15,0-3-1 16</inkml:trace>
  <inkml:trace contextRef="#ctx1" brushRef="#br2" timeOffset="86877.6869">8969 14970 21 0,'-14'-4'32'0,"3"1"1"16,-2 3-13-16,-7-9-10 16,20 9-5-16,-23-10-9 0,8 2-21 15,0-3-7-15,3 2 1 16</inkml:trace>
  <inkml:trace contextRef="#ctx1" brushRef="#br2" timeOffset="87051.7043">8605 14820 16 0,'-16'-7'31'16,"0"-2"1"-16,-4 2-1 15,3-7-25-15,-3 1-12 16,4-4-22-16,-2 8-1 15,-2-7-1-15</inkml:trace>
  <inkml:trace contextRef="#ctx1" brushRef="#br2" timeOffset="87216.7208">8049 14630 31 0,'-20'-9'32'0,"-2"3"-4"16,-4-9-20-16,3-1-36 15,4 2-3-15,-4-6 1 16</inkml:trace>
  <inkml:trace contextRef="#ctx1" brushRef="#br2" timeOffset="87376.7367">7540 14350 32 0,'-23'-16'27'16,"8"8"-15"-16,-6-4-14 15,-5-6-27-15,6 0 0 16</inkml:trace>
  <inkml:trace contextRef="#ctx1" brushRef="#br2" timeOffset="87547.7539">7043 14113 20 0,'-29'-5'31'0,"3"-1"3"16,0-3-3-16,-1-2-26 15,-2-5-19-15,6 1-15 16,2 0 0-16,-4-1 0 16</inkml:trace>
  <inkml:trace contextRef="#ctx1" brushRef="#br2" timeOffset="87682.7674">6596 13933 22 0,'0'0'0'0,"-6"12"1"15,6-12-2-15</inkml:trace>
  <inkml:trace contextRef="#ctx1" brushRef="#br2" timeOffset="88432.8424">8204 14761 39 0,'0'0'37'16,"0"0"1"-16,-9-13-1 15,9 13-23-15,0 0-15 16,-4-11-2-16,4 11-11 16,0 0-20-16,0 0-2 15,0 0 0-15,13 4 0 16</inkml:trace>
  <inkml:trace contextRef="#ctx1" brushRef="#br2" timeOffset="88629.8621">8231 14893 54 0,'0'0'37'16,"0"0"0"-16,-5 11-16 16,5-11-15-16,0 0-1 15,-11-1-3-15,11 1-3 16,0 0-5-16,2-9-8 15,10 10-20-15,-12-1-2 16,0 0-1-16</inkml:trace>
  <inkml:trace contextRef="#ctx1" brushRef="#br2" timeOffset="88792.8784">8238 15020 31 0,'0'11'35'0,"0"-11"2"16,-6 15-1-16,-5-15-27 15,11 0-3-15,0 0-3 16,0 0-4-16,0 0-5 15,0 0-11-15,0 0-17 16,0 0-2-16,10 13 0 16</inkml:trace>
  <inkml:trace contextRef="#ctx1" brushRef="#br2" timeOffset="88975.8967">8219 15182 6 0,'0'16'32'16,"0"-5"0"-16,0-11 2 0,4 18-20 15,-4-18-5-15,0 0-3 16,0 0-3-16,0 0-1 15,15-12-3-15,-15 12-2 16,0 0-3-16,6-12-7 16,-6 12-15-16,8 9-5 15,-8-9 0-15</inkml:trace>
  <inkml:trace contextRef="#ctx1" brushRef="#br2" timeOffset="89147.9138">8232 15326 22 0,'5'20'35'16,"-5"-20"1"-16,1 17 1 15,-1-17-26-15,-3 14-2 16,3-14-3-16,0 0-4 0,0 0-4 16,0 0-4-16,0 0-24 15,0 0-7-15,0 0 2 16,0 0-1-16</inkml:trace>
  <inkml:trace contextRef="#ctx1" brushRef="#br2" timeOffset="89318.931">8216 15512 42 0,'-7'16'36'16,"2"3"0"-16,-4-8-1 16,5 3-32-16,4-14 0 15,0 0-4-15,0 0-3 16,0 0-6-16,15-2-24 0,-15 2-2 15,17-13 0-15</inkml:trace>
  <inkml:trace contextRef="#ctx1" brushRef="#br2" timeOffset="89463.9454">8248 15606 35 0,'-6'17'36'15,"-4"-6"2"-15,4 6-4 16,-7-13-25-16,13-4-3 16,-13 9-6-16,13-9-6 15,9-18-29-15,-5-3-2 16,5 2 1-16,-3-9-1 15</inkml:trace>
  <inkml:trace contextRef="#ctx1" brushRef="#br2" timeOffset="89889.9881">8200 14697 36 0,'0'0'36'0,"0"0"3"16,0 0-3-16,0 0-24 15,0 0-4-15,0 0-1 16,-13 4-3-16,13-4-4 15,0 0-5-15,0 0-28 16,0 0-4-16,-10-2-1 16,10 2 1-16</inkml:trace>
  <inkml:trace contextRef="#ctx1" brushRef="#br2" timeOffset="90064.0055">8100 14873 46 0,'-10'10'36'16,"10"-10"1"-16,-17 11-1 15,17-11-34-15,-11 0-3 16,11 0-8-16,-1-10-24 16,1 10-4-16,0 0 1 15,-1-16 0-15</inkml:trace>
  <inkml:trace contextRef="#ctx1" brushRef="#br2" timeOffset="90230.0221">7990 14960 38 0,'-12'10'33'0,"1"-2"1"15,-2-8-12-15,13 0-17 16,-12 8-5-16,12-8-7 16,0 0-23-16,2-10-3 15,-2 10 0-15</inkml:trace>
  <inkml:trace contextRef="#ctx1" brushRef="#br2" timeOffset="90407.0398">7912 15059 22 0,'-5'14'35'0,"5"-14"2"15,-12 14-1-15,12-14-19 16,0 0-11-16,0 0-1 16,0-11-5-16,0 11-3 15,14-19-4-15,6 17-13 16,-11-10-16-16,7 5 0 15,-16 7 0-15</inkml:trace>
  <inkml:trace contextRef="#ctx1" brushRef="#br2" timeOffset="90600.0591">8024 15087 27 0,'0'0'37'16,"-4"16"1"-16,4-16-1 0,0 11-16 16,0-11-14-16,0 0-1 15,0 0-4-15,0 0-2 16,14-10-3-16,-6-2-5 15,9 10-2-15,-8-16-17 16,11 13-10-16,-5-7-1 16,7 10 1-16</inkml:trace>
  <inkml:trace contextRef="#ctx1" brushRef="#br2" timeOffset="90783.0774">8209 15105 40 0,'0'0'37'0,"0"0"1"15,0 0-1-15,1 13-28 16,-1-13-4-16,0 0 0 0,9-13-3 15,-9 13-2-15,17-9-2 16,-17 9-3-16,22-11-2 16,-16-1-5-16,17 12-23 15,-23 0-3-15,28-11 2 16,-16 1 0-16</inkml:trace>
  <inkml:trace contextRef="#ctx1" brushRef="#br2" timeOffset="91174.1164">8451 15030 29 0,'2'14'36'15,"-2"-14"2"-15,-5 13-2 16,6 0-23-16,-1-13-6 16,0 0-1-16,0 0-3 15,0 0-3-15,0 0-1 0,0 0-2 16,13-8-2-16,-13 8-3 15,18-2-3-15,-16-8-9 16,14 17-4-16,-16-7-3 16,14 1 1-16,-14-1 4 15,0 0 12-15,9 1 7 16,-9-1 9-16,0 0 8 15,0 0 8-15,0 0 3 16,0 0 3-16,0 0-3 16,0 0-9-16,0 0-7 15,-9-8-2-15,9 8-2 16,0 0-2-16,0 0 0 15,-3-13-2-15,3 13-1 0,0 0-2 16,1-14-2-16,-1 14-3 16,0 0-7-16,0 0-20 15,5-16-4-15,-5 16 2 16,0 0 0-16</inkml:trace>
  <inkml:trace contextRef="#ctx1" brushRef="#br2" timeOffset="91349.134">8493 14975 41 0,'0'0'36'0,"-24"2"1"16,24-2-2-16,-28-5-27 16,28 5-4-16,-14-8-2 15,14 8-6-15,-5-12-3 0,0-4-17 16,5 16-12-16,3-19 0 15,-3 19 0-15</inkml:trace>
  <inkml:trace contextRef="#ctx1" brushRef="#br2" timeOffset="91504.1495">8375 14873 36 0,'-15'-2'36'0,"15"2"0"16,-23-2-1-16,23 2-28 15,0 0-5-15,-10-19-7 16,10 19-28-16,0-19-3 15,0 19 0-15,-1-20 1 16</inkml:trace>
  <inkml:trace contextRef="#ctx1" brushRef="#br2" timeOffset="91650.1641">8242 14775 34 0,'0'0'29'15,"-14"-5"-24"-15,14 5-3 16,-5-13-32-16,4 0-1 15</inkml:trace>
  <inkml:trace contextRef="#ctx1" brushRef="#br2" timeOffset="91799.179">8177 14793 52 0,'-14'10'36'0,"14"-10"-1"16,-15 11-2-16,15-11-52 15,-4-21-15-15,9 3-1 16,7 1-1-16</inkml:trace>
  <inkml:trace contextRef="#ctx1" brushRef="#br3" timeOffset="96609.66">13404 3110 64 0,'0'0'35'0,"4"-18"0"16,-4 18-1-16,-4-15-24 15,4 15-3-15,0 0-2 16,0 0 0-16,0 0-2 16,-4 23 0-16,6 0-2 15,0 9 1-15,2 4-1 16,0 8 0-16,3 2 0 15,1-2 0-15,2-6 0 16,3-6 1-16,2-15-1 16,5-11 1-16,2-20 0 15,4-9-1-15,3-15 1 0,5-8-1 16,-1-6 0-16,0-6-1 15,-3 6-1-15,-2-1-2 16,-4 13-2-16,-6 1-2 16,4 19-9-16,-15-9-21 15,9 18 0-15,-7-2-1 16,6 11 1-16</inkml:trace>
  <inkml:trace contextRef="#ctx1" brushRef="#br3" timeOffset="96827.6818">13993 3000 76 0,'4'19'36'16,"-4"-19"1"-16,-6 28 0 0,-5-8-26 15,8 6-6-15,-6-1-2 16,4 9 0-16,-2-7-2 15,4 3 0-15,3-3-3 16,0-12-1-16,8-4-5 16,-8-11-28-16,22-15 0 15,-6-14 0-15,8-1-2 16</inkml:trace>
  <inkml:trace contextRef="#ctx1" brushRef="#br3" timeOffset="97232.7222">14079 2822 81 0,'-14'-5'35'0,"-2"1"-1"0,16 4 0 15,-22 2-30-15,22-2-1 16,14 11-2-16,1 0-1 16,3 0 0-16,3 4 1 15,1 3 0-15,5 1 1 16,-6 5 1-16,-3 5-1 15,-4 1 1-15,-3 6 1 16,-8-4-1-16,-2 9 0 16,-7-5-1-16,-2 5 0 15,0-9 0-15,1-2-1 16,-2-9 0-16,3-5 0 15,6-16 0-15,0 0 0 16,5-15 0-16,3-8 0 16,3-8-1-16,5-5 1 15,-3-3 0-15,5 0-1 0,-3 3 0 16,-2 6 0-16,-3 3 0 15,-3 9 0-15,0 6-2 16,-7 12-1-16,10-11-1 16,-10 11-4-16,22 5-8 15,-11-11-23-15,15 7 1 16,-2-8 0-16,13 4 0 15</inkml:trace>
  <inkml:trace contextRef="#ctx1" brushRef="#br3" timeOffset="97493.7484">14837 2405 90 0,'0'0'38'16,"-21"-1"0"-16,14 22 1 15,-5 6-36-15,8 11-1 16,-2 11 1-16,3 16-1 16,-1 6 0-16,1 8-1 15,0 3-2-15,1-5 0 16,1 6-5-16,-6-21-24 15,10 7-8-15,-6-23 0 16,6-4-1-16</inkml:trace>
  <inkml:trace contextRef="#ctx1" brushRef="#br3" timeOffset="97994.7984">14663 2966 91 0,'-13'-4'37'15,"13"4"0"-15,14-8 1 16,9 1-34-16,-2-5-1 16,10 5 1-16,-1-7-1 15,3 8 0-15,-1-5 0 16,-3 7-1-16,-6-2-1 15,-3 6 1-15,-5 4-1 16,-15-4 0-16,14 15-1 16,-11-5 1-16,-3 9 0 0,-1-1-1 15,-2 5 0-15,3 3 0 16,-1-2 0-16,0 1 1 15,3-3-2-15,2-3 2 16,5-8-1-16,1-5 0 16,7-11 0-16,3-4 1 15,1-7-1-15,2-7 1 16,1-1 0-16,3-4-1 15,-6-3 1-15,1 9-1 16,-6-2 0-16,-2 9 1 16,-5 1-1-16,-9 14 0 15,11-2-1-15,-11 2 1 0,3 23-2 16,-3-7 0-1,6 9-2-15,1-6-1 0,8 14-3 16,-2-19-10-16,12 12-21 16,1-13 2-16,8 7-2 15,-1-16 1-15</inkml:trace>
  <inkml:trace contextRef="#ctx1" brushRef="#br3" timeOffset="98532.8523">15517 2924 96 0,'-19'5'37'0,"-10"-3"2"16,7 17-2-16,-6-7-32 16,6 11-1-16,3-1-1 15,6 5-1-15,7-3-1 0,6 3 0 16,5-8 0-16,7-1 0 15,5-8-1-15,5-7 1 16,-2-6 0-16,6-7 0 16,-4-8-1-16,0-4 1 15,-4-4 0-15,3-3-1 16,-7-3 0-16,0 2 1 15,-6 2-1-15,2 6 0 16,-5 3 1-16,-5 19-1 16,5-11 0-16,-5 11 0 15,-5 23 0-15,0-4-1 16,2 6 0-16,3-3 0 15,8 4-1-15,-2-11-2 0,14-5 0 16,-1-15-2 0,20-5-3-16,-5-23-5 0,21 2-5 15,-15-26-1-15,17 8 2 16,-15-23 2-16,5 7 7 15,-10-10 3-15,-8 2 8 16,-1 15 6-16,-21-4 8 16,8 27 2-16,-25-5 0 15,10 40-1-15,-21-1-4 16,5 37-4-16,-11 9-2 15,4 17-2-15,-3 13-3 16,3 5-4-16,14 14-30 16,-10-9-5-16,14 6 0 15,-8-13-3-15</inkml:trace>
  <inkml:trace contextRef="#ctx1" brushRef="#br3" timeOffset="99180.917">13603 4009 89 0,'0'0'36'0,"0"0"-1"16,0 0 2-16,-14 10-34 15,13 7 0-15,-4 4 0 16,4 5-1-16,0 5 0 15,1 4 0-15,3-2-1 0,5 0 1 16,2-7 0-16,4-3-1 16,2-9 1-16,8-8-1 15,4-12 1-15,3-10-2 16,3-8 2-16,1-7-1 15,-1-6 0-15,0-2-1 16,-6 2 1-16,-5 2-1 16,-3 5 0-16,-8 8 0 15,-2 8 0-15,-10 14 0 16,0 0-1-16,2 18 1 15,-4 2-1-15,-3 6-1 16,6 5-1-16,-2-3-2 16,9 5-4-16,-4-20-16 15,20 9-13-15,-6-17 1 16,12 1-1-16,1-14 1 0</inkml:trace>
  <inkml:trace contextRef="#ctx1" brushRef="#br3" timeOffset="99735.9725">14272 3971 78 0,'-9'18'35'0,"-8"-2"0"16,10 14 1-16,-5-1-31 15,8 10 1-15,-3-2-2 16,7 4-1-16,-2-1-1 15,4-4-1-15,-1-4 1 16,2-5-2-16,1-8 2 0,0-7-2 16,-4-12 1-16,0 0 0 15,15-20 0-15,-6-5 0 16,-3-7 0-16,1-5 0 15,-1-9 0-15,0-1 0 16,1-3-1-16,-1 3 0 16,-4 1 1-16,3 4-1 15,2 8 0-15,2 3 0 16,3 9 0-16,4 4 0 15,7 7 0-15,1 6 0 16,4 6 0-16,1 7 0 16,2 2 0-16,-2 7-1 15,-2 4 0-15,-7 5 0 16,-7 5 0-16,-8 2-1 0,-8 1 1 15,-8 1 0-15,-8-1 0 16,-8 1 1-16,-3-6 0 16,-4 0 1-16,-2-6 0 15,3 0-1-15,1-4 1 16,6 4 0-16,1 1-1 15,5 6-1-15,1 4 1 16,3 11 0-16,2 6-1 16,0 8-1-16,5 8-1 15,-5-4-4-15,16 7-28 16,-6-16-1-16,9 0 0 15,2-24-2-15</inkml:trace>
  <inkml:trace contextRef="#ctx1" brushRef="#br3" timeOffset="100166.0156">14728 3986 100 0,'0'0'38'0,"-10"23"0"16,3-5-2-16,4 14-33 16,-2 3-1-16,5 7 0 15,-1 2-2-15,0 0 1 16,-2-3-1-16,3-5 0 15,-3-6 0-15,1-8 0 0,2-10 1 16,0-12-2-16,5-13 2 16,1-8 0-16,1-12 0 15,5-8 0-15,0-6 0 16,-2-5 0-16,-1-2-1 15,1 6 1-15,-6 5 0 16,2 6 0-16,-5 11-1 16,0 2 1-16,0 13 0 15,-1 11-1-15,0 0 0 16,20-6 0-16,-5 10-2 15,5-4-3-15,11 8-12 16,-4-14-22-16,15 5 1 16,-5-12 0-16,10 5-2 15</inkml:trace>
  <inkml:trace contextRef="#ctx1" brushRef="#br3" timeOffset="100366.0356">15212 3827 104 0,'-16'41'38'16,"-11"-2"2"-16,8 13-3 15,1-4-33-15,6 3-1 16,5-6-1-16,4-2-2 16,6-10-1-16,4-13-2 15,11-8-5-15,-6-23-23 16,14 0-8-16,-8-20 1 15,10-2-1-15</inkml:trace>
  <inkml:trace contextRef="#ctx1" brushRef="#br3" timeOffset="100503.0493">15222 3655 95 0,'-11'-11'36'0,"-6"2"0"16,17 9-1-16,-4 10-35 16,4-10-22-16,26 15-14 15,-1-9 0-15,12 7-1 16,0-5 1-16</inkml:trace>
  <inkml:trace contextRef="#ctx1" brushRef="#br3" timeOffset="101037.1027">15610 3741 97 0,'-23'18'38'16,"-10"-4"1"-16,6 14 0 16,-10-3-34-16,10 11 1 15,1 1-2-15,8 3-1 16,4-2-1-16,7-2 0 15,10-6-1-15,6-6 0 16,7-11-1-16,7-12 1 16,2-10-1-16,4-9 0 15,-2-7 0-15,0-5 0 16,-4-3 0-16,-3-1 0 15,-5 3 0-15,-6 6-1 16,-1 4 0-16,-3 11 1 16,-5 10-1-16,-1 11 0 0,-3 13 0 15,-1 14 1-15,-4 14-1 16,-1 9 1-16,-2 13-1 15,1 5 1-15,-2 0-1 16,0 1 1-16,3-6 0 16,0-11-1-16,1-9 1 15,1-15 0-15,4-10 0 16,-2-13 0-16,6-16 1 15,0 0-1-15,-12-27 0 16,10 0 0-16,0-7 1 16,2-8-2-16,4-5 2 15,-1-3-1-15,4 3 1 16,4 1-1-16,2 5 0 15,2 3-1-15,6 7-2 0,-1-2-2 16,11 18-17-16,-7-15-17 16,12 10 1-16,-6-13-1 15,11 4-1-15</inkml:trace>
  <inkml:trace contextRef="#ctx1" brushRef="#br3" timeOffset="101472.1461">16128 3172 96 0,'-4'19'36'16,"-14"5"2"-16,8 17-2 0,-9 6-32 15,3 13 1-15,-6 6 0 16,1 9-1-16,-2 3 0 16,4 1-1-16,0-4 0 15,6-4-1-15,4-9 0 16,6-11-1-16,6-12 0 15,6-12-1-15,5-17 1 16,6-15 0-16,4-11-1 16,3-12 1-16,-1-5 0 15,0-6-1-15,0-2 1 16,-4 4-1-16,-4 6 0 15,-6 10 0-15,0 10 0 16,-12 11 0-16,0 0 0 16,8 24 0-16,-8 0-1 0,0 2-1 15,2 5-2-15,0-5-2 16,9 9-14-16,-8-22-17 15,16-1-4-15,-3-17 1 16,12-4 0-16</inkml:trace>
  <inkml:trace contextRef="#ctx1" brushRef="#br3" timeOffset="101689.1679">16575 3330 115 0,'-22'43'40'0,"4"20"1"0,-5-11-12 16,6 14-26-16,2 0 0 16,7-3-2-16,2 1-1 15,3-10-5-15,13 5-26 16,-8-25-8-16,6 5 0 15,-8-22-1-15</inkml:trace>
  <inkml:trace contextRef="#ctx1" brushRef="#br3" timeOffset="101856.1846">16431 3710 101 0,'0'-21'40'16,"13"11"1"-16,-3-5-2 0,16 5-28 15,-1 5-11-15,5-6-10 16,15 13-27-16,-8-6-2 15,9 10-2-15,-9-4 0 16</inkml:trace>
  <inkml:trace contextRef="#ctx1" brushRef="#br3" timeOffset="102439.2428">13749 5299 79 0,'18'10'37'0,"6"-15"0"0,9 1 0 15,3-13-31-15,8 0-1 16,-3-9 0-16,-1-1-1 16,-7-1-2-16,-4-1 0 15,-11 3-2-15,-8 3 3 16,-11 5-4-16,-9 9 2 15,-12 6 0-15,-6 9-1 16,-7 9 2-16,-2 10-1 16,-6 10 1-16,6 4-3 15,4 5 4-15,7 0-3 16,10-3 1-16,11-4-1 15,17-9-1-15,11-14-2 0,20-6-3 16,6-24-18-16,17 4-14 16,-1-15 0-16,10-1-2 15,-9-10 2-15</inkml:trace>
  <inkml:trace contextRef="#ctx1" brushRef="#br3" timeOffset="102801.2791">14372 5175 98 0,'-19'27'38'0,"-5"-8"1"15,11 10-3-15,3-9-33 16,3 3 1-16,5-6-1 16,5-1-1-16,6-2 0 15,2-5-1-15,3-7 0 16,2-4 0-16,1-4 0 0,2-7 0 15,-4-6 0 1,4-1 0-16,-4-8-1 0,2-1 1 16,-3 0-1-16,-3 2 0 15,2 2 1-15,-4 4-1 16,1 7-1-16,-10 14 1 15,15-3 0-15,-11 15 0 16,-1 11 0-16,-2 7-1 16,0 8-1-16,1-1 0 15,5 3-1-15,-2-6-3 16,13 0-4-16,-5-27-14 15,17 2-15-15,-2-25 1 16,15-8-2-16,-4-19 4 16</inkml:trace>
  <inkml:trace contextRef="#ctx1" brushRef="#br3" timeOffset="102987.2977">14941 4753 95 0,'-31'57'38'16,"3"21"0"-16,-6-2-2 15,12 12-33-15,9-6-1 16,9-8-4-16,14-1-7 16,2-18-28-16,21-9 0 15,3-17-1-15,13-9-1 16</inkml:trace>
  <inkml:trace contextRef="#ctx1" brushRef="#br3" timeOffset="104222.4212">15338 5122 100 0,'-40'7'39'0,"6"14"0"15,-8-5 0-15,4 15-35 16,1-2-1-16,8 7 1 15,1-2-2-15,11 1 0 16,6-5-1-16,10-2 0 16,7-10 0-16,9-9 0 15,7-6-1-15,8-10 0 16,4-8 1-16,4-7-1 0,-1-7 0 15,-2-3-1-15,-2-3 1 16,-5 1 0-16,-6 1 0 16,-8 7-1-16,-5 5 1 15,-5 7 0-15,-4 14 0 16,0 0 0-16,0 0 0 15,-15 15 0-15,9 0 0 16,1 5 0-16,4-2 0 16,2 3 0-16,5-5 0 15,6-3 0-15,4-6 0 16,4-5 0-16,5-4 0 15,7-5-1-15,-1-1 2 16,0-3-1-16,-1 1 0 16,-4 1 0-16,-3-1 0 0,-6 6 0 15,-5 4 0-15,-12 0 0 16,7 17 0-16,-11-1 0 15,0 4 0-15,-2 2 0 16,-2 2 0-16,2-1 0 16,0-2 0-16,2-5 0 15,1-6 0-15,3-10 0 16,0 0 0-16,13-17 0 15,-4-5 0-15,3-8 0 16,2-6 1-16,0-3-1 16,2-3-2-16,-2 1 2 15,-2 5-1-15,-1 6 2 16,-2 9-3-16,-1 7 2 15,-8 14-2-15,14-7 2 16,-14 7 1-16,19 15-2 0,-5-4 3 16,2 1-4-16,6 1 3 15,7-7 0-15,3-1 0 16,4-6-1-16,2-4-1 15,-1-3 2-15,-2-3-2 16,-5-5 3-16,-8 1-3 16,-7-2 2-16,-11 1-1 15,-9 5 1-15,-10 5-1 16,-7 4 1-16,-8 6 0 15,-5 8-2-15,-3 5 2 16,1 10 0-16,2 4 1 16,4 6-2-16,5 1 2 0,9 1-2 15,11-6 2-15,9-2-2 16,8-10 0-16,10-9 0 15,10-11 1-15,4-10-1 16,6-10 0-16,-3-8 0 16,0-3 0-16,-1-6 0 15,-6 0-1-15,-6 0 3 16,-7 8-3-16,-7 4 1 15,-2 8-2-15,-9 16 2 16,0 0-1-16,0 0 1 16,-10 38 1-16,-3 4-3 15,-3 11 2-15,-3 9-1 16,-3 7 2-16,1 3-2 15,0-3 1-15,0-3 0 16,6-14-1-16,2-6 2 0,4-17-1 16,4-12 0-16,5-17 1 15,0 0-1-15,10-25 0 16,0-10 1-16,2-3-1 15,0-12 0-15,3-4 0 16,0-5-1-16,2 3 1 16,-5 2 0-16,3 4-1 15,-4 6 0-15,2 10 0 16,0 4-2-16,2 12-2 15,-5-1-5-15,16 20-15 16,-16-13-12-16,15 12-3 16,-6-11 1-16,10 6-1 15</inkml:trace>
  <inkml:trace contextRef="#ctx1" brushRef="#br3" timeOffset="104596.4586">16360 5066 103 0,'-5'15'37'16,"5"-15"3"-16,12 11-4 16,6-13-34-16,9-1 2 15,1-9-2-15,4-2 2 16,2-4-3-16,-3-1 1 15,-4-4-2-15,-4 1 1 16,-3-1 0-16,-11 0 0 16,-6 1 0-16,-6 5-3 0,-6 2 2 15,-5 6-1-15,-3 6 1 16,-6 9-1-16,-2 10 1 15,-2 9-1-15,-1 6 2 16,-1 6-2-16,9 2 2 16,2 0-2-16,10-1 1 15,7-8-3-15,15-6-1 16,10-13-2-16,21 0-10 15,-2-22-20-15,21-3-2 16,-3-14 1-16,10-1-2 16</inkml:trace>
  <inkml:trace contextRef="#ctx1" brushRef="#br3" timeOffset="104875.4864">16915 4876 102 0,'-23'8'40'0,"-16"2"0"0,6 16-1 16,-8 0-32-16,4 7-3 15,8 0 0-15,7 0-3 16,12-5 2-16,11-9-3 15,13-8 1-15,12-12-1 16,8-12-1-16,4-10 1 16,5-13-1-16,0-8 2 15,-2-4-2-15,-3-8 1 16,-7 2 0-16,-4 2 0 15,-5 6 0-15,-7 8-1 16,-6 14-1-16,-9 11-1 16,-2 26-3-16,-17 4-12 0,6 35-17 15,-17 3-6-15,2 26 1 16,-10 7-2-16</inkml:trace>
  <inkml:trace contextRef="#ctx1" brushRef="#br3" timeOffset="105918.5907">16880 13360 59 0,'5'-17'36'0,"-5"17"0"0,8-23 0 16,-8 23-30-16,0 0-3 15,6 15 1-15,-9 6-1 16,3 15 1-16,-2 5-1 15,2 7-1-15,1 3 0 16,3 0 0-16,0-8 0 16,9-4 0-16,2-12 0 15,2-9 0-15,3-16-1 16,2-10 0-16,1-12 0 15,-1-7 0-15,0-7 0 16,-7-4 0-16,-2-3-1 16,-5-2-1-16,0 3 0 15,-3-4 0-15,-1 7-3 16,0-1 0-16,6 13-6 0,-7-5-26 15,14 11-2-15,-2 1 1 16,8 13-1-16</inkml:trace>
  <inkml:trace contextRef="#ctx1" brushRef="#br3" timeOffset="106144.6134">17441 13320 70 0,'0'0'39'0,"-6"13"-2"16,6-13 1-16,-11 31-32 15,2-12-2-15,2 9-1 16,1 4-1-16,-2 4 0 0,3 2-1 16,2-3-1-16,3-5-1 15,1-11-2-15,12 0-7 16,-13-19-27-16,31-21 0 15,-11-10-2-15,11-4 2 16</inkml:trace>
  <inkml:trace contextRef="#ctx1" brushRef="#br3" timeOffset="106534.6524">17558 13097 83 0,'-14'-4'40'0,"-6"0"-3"16,13 16 2-16,7-12-33 15,-3 26-2-15,11-7-1 16,8 4-1-16,5 1 0 0,5 7-1 15,0 0 0-15,3 6-1 16,-6 1 1-16,-4 3-1 16,-8-1 1-16,-4 2-1 15,-7-4 1-15,-6-6-1 16,-2-6 1-16,-1-2 0 15,0-13 0-15,9-11 0 16,0 0-1-16,-6-22 1 16,13-4-1-16,6-5 0 15,3-8 1-15,1-2-1 16,2-2 1-16,-2-1 0 15,0 4-1-15,-3 4 1 16,-1 9-1-16,-4 4 0 16,1 8-1-16,1 3-3 15,4 11 0-15,-1-1-4 0,16 17-15 16,-10-13-15-16,18 14-1 15,-4-8-1-15,11 6 0 16</inkml:trace>
  <inkml:trace contextRef="#ctx1" brushRef="#br3" timeOffset="107045.7034">18340 12704 79 0,'0'0'39'15,"-9"15"-1"-15,-3 11-1 16,0 21-32-16,-1 9-2 16,2 16 1-16,-2 5-2 15,1 10 0-15,3-3-1 16,3-5-1-16,2-3-1 15,4-12-2-15,4-5-4 16,-4-27-15-16,11 5-16 16,-7-24-1-16,9-3 0 15,-13-10 1-15</inkml:trace>
  <inkml:trace contextRef="#ctx1" brushRef="#br3" timeOffset="107529.7519">18107 13257 76 0,'-13'-11'39'16,"4"-5"0"-16,9 16 0 15,19-16-31-15,8 11-3 16,7-3-1-16,9 1-1 16,3-2 0-16,4 2-1 15,-1 0-1-15,-2 1 1 16,-8 3-1-16,-4 2 0 15,-10 0 1-15,-4 3-1 16,-9 1 0-16,-12-3 0 16,8 17 0-16,-12-5 0 15,-1 6-1-15,-3 5 1 16,-3 2-2-16,4 5 1 0,-3-2 0 15,3 3 0-15,3-2-1 16,6-7 1-16,4-5 1 16,-6-17-2-16,28 3 2 15,-7-15-1-15,8-9 1 16,0-7 0-16,3-5-1 15,1-2 1-15,-1-2 0 16,-3 6 0-16,-4 5-1 16,-7 6 1-16,-6 10 0 15,-12 10-1-15,0 0-1 16,3 20 0-16,-9 2 0 15,1 6-1-15,1 4-2 16,2 1-1-16,6 1-2 16,7-10-3-16,16 10-9 15,-8-25-16-15,21 8-3 0,-3-19 0 16,10 1 0-16</inkml:trace>
  <inkml:trace contextRef="#ctx1" brushRef="#br3" timeOffset="107887.7877">19133 13213 86 0,'-18'-23'38'0,"4"16"1"15,-14-4-1-15,8 18-32 16,-4 6-1-16,2 11 0 16,-3 5-2-16,5 7 0 15,2 1-1-15,8 1-1 16,4-4 1-16,10-4-2 15,7-10 2-15,8-11-2 16,8-10 0-16,7-9 1 0,0-13-1 16,6-7 1-16,-3-4 0 15,-1-5-1-15,-6 0 1 16,-4 2-1-16,-5 6 1 15,-10 6-1-15,-5 13 0 16,-6 12 0-16,0 0 0 16,-14 22-1-16,1 1 0 15,4 4 1-15,4 2-3 16,2-2 0-16,9-5-2 15,3-10-3-15,18 0-8 16,-9-29-16-16,26 3-5 16,-7-24-2-16,13 0 0 15</inkml:trace>
  <inkml:trace contextRef="#ctx1" brushRef="#br3" timeOffset="108044.8034">19678 12715 88 0,'-12'10'38'15,"-10"10"0"-15,1 22 1 16,-14 14-33-16,10 8-4 15,2 10-6-15,-7-11-20 16,12 18-14-16,-2-9-1 16,7 3-1-16,-2-13-1 15</inkml:trace>
  <inkml:trace contextRef="#ctx1" brushRef="#br3" timeOffset="108969.8959">16962 14316 50 0,'0'0'36'0,"-17"7"0"15,11 5 1-15,-11-3-25 16,9 13-6-16,-9 0 0 15,8 9-2-15,-3 1 1 16,4 6-2-16,1-4 0 0,5 3 0 16,4-9-1-16,8-3 0 15,2-11-1-15,13-8 1 16,3-12-1-16,7-11 0 15,3-10 0-15,2-7 0 16,-2-5-1-16,1-1 1 16,-7 0-1-16,-4 4 0 15,-9 6 0-15,-5 7 0 16,-8 10 1-16,-6 13-1 15,0 0 0-15,-8 28 0 16,1-2-1-16,-2 9 1 16,3 3-1-16,3 1-1 15,7 2-2-15,4-7 0 16,12-3-3-16,2-16-3 0,17 6-11 15,-6-24-16-15,14 2 1 16,-8-15-2-16,5 0 3 16</inkml:trace>
  <inkml:trace contextRef="#ctx1" brushRef="#br3" timeOffset="109524.9514">17566 14397 41 0,'-3'-13'35'0,"-2"3"0"16,5 10 0-16,0 0-15 15,-11 6-13-15,5 5-2 16,6 16 0-16,-3 2-1 15,2 8-1-15,-3 2 0 16,2 5 0-16,-3-2-1 16,2-1 0-16,-1-8 0 0,3-3-1 15,0-10 0-15,1-8 0 16,0-12-1-16,0 0 1 15,9-22 0-15,-3-3 0 16,2-8 0-16,2-8-1 16,-1-4 0-16,0-2 1 15,0-3-1-15,1 4 0 16,-2 6 0-16,-1 4-1 15,0 10 1-15,0 5 0 16,2 10 0-16,1 7 0 16,3 6 0-16,1 5 0 15,1 6 0-15,0 3 0 16,4 2 0-16,-4 4 0 0,2 1 0 15,-8 2 0-15,2-1-1 16,-7-1 1-16,-6 2-1 16,-5-3 1-16,-8 1-1 15,-1-6 1-15,-6 1-1 16,-4-4 1-16,-2 1 0 15,0 1-1-15,-3 2 1 16,4 6 0-16,-1 8 0 16,2 4-2-16,-1 11 2 15,3 7-1-15,0 5 0 16,5 2-1-16,6-1-1 15,3-7-3-15,18 1-13 16,-5-25-18-16,21-8-1 16,-1-25-2-16,21-11 1 15</inkml:trace>
  <inkml:trace contextRef="#ctx1" brushRef="#br3" timeOffset="109951.9941">17899 14437 66 0,'-10'-8'39'0,"5"24"0"16,-7-1-1-16,8 11-23 16,-3 5-13-16,6 6 0 15,-2 2-1-15,3 7 1 16,-2-2-1-16,4-2-1 15,-4-6 0-15,2-4 0 16,-1-8 0-16,2-7-1 0,-1-17 2 16,0 0 0-16,13-25 0 15,-1-3 1-15,-2-12-1 16,4-4 1-16,0-9-1 15,0-4 1-15,-3 4-1 16,-1 5-1-16,-3 5 0 16,-3 9 1-16,-3 7-1 15,2 10 1-15,-3 17-1 16,0 0 0-16,14 6 0 15,-5 5-1-15,8 5-1 16,3-3-1-16,11 2-2 16,4-8-2-16,11 3-6 15,-9-21-14-15,20 8-10 0,-8-15 0 16,6 3-1-16,-12-8 1 15</inkml:trace>
  <inkml:trace contextRef="#ctx1" brushRef="#br3" timeOffset="110126.0115">18492 14319 74 0,'-30'12'38'0,"15"17"0"16,-9-6 1-16,5 15-30 15,-1-1-4-15,7 5-1 16,2-2-1-16,6-1-1 16,3-2-2-16,6-8-1 15,5-5-2-15,0-10-3 16,11-1-7-16,-20-13-19 15,28-14-5-15,-15-10-2 16,5 2 1-16</inkml:trace>
  <inkml:trace contextRef="#ctx1" brushRef="#br3" timeOffset="110261.025">18406 14176 50 0,'-14'-41'35'16,"8"16"-1"-16,2 8 0 16,4 17-26-16,19 7-23 15,-3 2-16-15,9 12-4 16,1-4 1-16,10 8-1 15</inkml:trace>
  <inkml:trace contextRef="#ctx1" brushRef="#br3" timeOffset="110854.0843">18928 14311 70 0,'-31'3'39'0,"11"3"0"16,-16-10 0-16,6 18-31 15,-8-6-4-15,2 11 0 16,0 1 0-16,5 10-1 15,3 0 0-15,8 2 0 16,6-2-2-16,11-6 0 16,9-7 0-16,10-10 0 15,8-8-1-15,7-11 1 16,5-8-1-16,1-5 0 15,1-5 0-15,-3-1 0 16,-6 1 0-16,-4 4 0 16,-7 3 0-16,-7 8-1 15,-11 15 1-15,0 0 0 0,0 13 0 16,-7 15 0-16,-6 12-1 15,-1 11 1-15,-2 13-1 16,-6 9 0-16,1 10 0 16,0 4 0-16,1-3 0 15,0 0 0-15,2-5 0 16,0-9 0-16,4-15 1 15,3-13 1-15,2-18-2 16,9-24 1-16,-13 0 0 16,11-22 1-16,0-13-1 15,3-10 0-15,1-7 0 16,2-6 0-16,1 0 2 15,4 2-1-15,-2 5 1 16,4 6-1-16,1 7 0 0,2 3 1 16,2 8-1-16,7 1 0 15,5 7-3-15,1-4-2 16,11 0-3-16,-7-15-9 15,21 10-12-15,-14-19-11 16,13 2 0-16,-13-16-2 16,9 2 1-16</inkml:trace>
  <inkml:trace contextRef="#ctx1" brushRef="#br3" timeOffset="111239.1228">19325 13878 85 0,'-15'1'39'15,"-1"12"-1"-15,6 17 2 16,-12 2-35-16,8 13-1 15,-6 5-2-15,3 7 0 0,-3 3 0 16,3 3-1-16,2-5 1 16,3-4-2-16,3-9 1 15,3-7 0-15,6-14-1 16,9-10 1-16,3-14-1 15,6-12 0-15,4-8 0 16,-1-7 0-16,2-3 0 16,0 1 0-16,-2 0 1 15,-4 5-1-15,-5 8 0 16,1 8 0-16,-13 8 0 15,12 11 0-15,-10 7 0 16,0 6 0-16,-1 2 0 16,2 4 0-16,1 1-1 15,1-4-1-15,4-5-1 0,3-13-1 16,10-3-4-16,0-23-5 15,18 6-8-15,-7-27-12 16,16 4-5-16,-8-18 0 16,11 4 0-16</inkml:trace>
  <inkml:trace contextRef="#ctx1" brushRef="#br3" timeOffset="111402.1391">19812 13962 59 0,'0'0'38'0,"-15"10"-1"16,-4 14 1-16,5 26-24 15,-11 0-7-15,1 12-4 16,-2 5-1-16,-2 2-2 15,5-2-1-15,3-10-1 16,10 5-12-16,-12-25-22 0,20-4-1 16,-6-16-2-16,8-17 1 15</inkml:trace>
  <inkml:trace contextRef="#ctx1" brushRef="#br3" timeOffset="111576.1565">19510 14337 93 0,'-6'-20'41'16,"6"20"2"-16,16-28-3 15,15 12-37-15,1-2-2 16,7-4-3-16,6 10-8 16,-4-15-17-16,11 14-13 15,-7-6-1-15,2 7-3 0,-7-5 1 16</inkml:trace>
  <inkml:trace contextRef="#ctx1" brushRef="#br3" timeOffset="112809.2798">17230 15902 15 0,'3'-23'33'0,"3"4"1"16,-7-8 2-16,2 12-17 15,-14-16-8-15,6 10-2 16,-15-5-2-16,2 11 0 16,-13 2-2-16,2 9-1 15,-7 5-2-15,-2 12 1 16,1 7-1-16,-2 10 0 15,7 7-1-15,1 5 1 16,9 5-1-16,5 1 1 16,11-3-1-16,10-7 0 15,16-11 1-15,11-14-1 0,15-19 0 16,10-18 0-16,12-17 0 15,8-17-1-15,4-16 1 16,0-7 0-16,-9-5 0 16,-7 1 0-16,-16 4-1 15,-10 5 1-15,-17 10-1 16,-12 11 1-16,-12 13-1 15,-8 15 0-15,-6 15 0 16,-2 14 0-16,-2 17 0 16,2 19 0-16,-1 14 1 15,6 11-2-15,4 11 1 16,6 3-2-16,10 2 1 15,7-8-4-15,13-3-1 16,3-22-9-16,23 5-12 0,-9-28-11 16,15-2-2-16,-10-22 1 15</inkml:trace>
  <inkml:trace contextRef="#ctx1" brushRef="#br3" timeOffset="113040.3029">17802 15662 68 0,'-18'-21'40'0,"18"21"-1"15,-18 11 0-15,18 7-34 16,-6 7-3-16,4 9 0 16,-3 6-1-16,2 5-1 15,2 1-1-15,1-2-1 16,3-3-1-16,3-13-1 15,4-2-3-15,-10-26-8 0,33 4-21 16,-19-24-1-16,9-1-1 16,-9-17 2-16</inkml:trace>
  <inkml:trace contextRef="#ctx1" brushRef="#br3" timeOffset="113680.3669">17883 15686 30 0,'-6'-46'35'0,"-10"-3"1"16,5 14 1-16,-10-7-16 16,11 21-10-16,-5-4-5 15,11 15 0-15,4 10-2 16,0 0-2-16,11 7 0 15,4 7-1-15,5 4-1 16,3 2-1-16,3 3 0 16,0 2 0-16,0 3 1 15,-5 1-2-15,-2-3 1 0,-4 4 0 16,-4-3 1-16,-6 0 1 15,-3-2-1-15,-4-1 1 16,-3-3 0-16,0-5 0 16,-3 0 0-16,2-5-1 15,6-11 1-15,0 0 0 16,0 0 0-16,0 0-1 15,-1-16 1-15,13-2-1 16,1-5 1-16,4-4 0 16,-2-2 0-16,3 4 0 15,-2-1 1-15,-3 6-1 16,0 4 0-16,-6 4 0 15,-7 12 0-15,0 0-1 16,13-3 1-16,-13 3-1 0,5 18 0 16,-3-3 0-16,5 1 1 15,-1 3-1-15,6-2 0 16,2-2 0-16,6-3 1 15,2-5-1-15,3-6 1 16,4-6-1-16,4-8 1 16,2-4-1-16,-2-3 1 15,0-3-1-15,-7-1 1 16,-1 1-1-16,-7 4 0 15,-2 0 2-15,-4 9-2 16,-12 10 0-16,0 0 0 16,5 10 0-16,-8 10 1 15,1 5-1-15,-3 7 0 16,3 4-1-16,1 2 0 0,2-1-1 15,6-5-1-15,1-9-2 16,8-1-3-16,-4-23-8 16,20 10-10-16,-13-26-12 15,16 2-1-15,-8-16 1 16</inkml:trace>
  <inkml:trace contextRef="#ctx1" brushRef="#br3" timeOffset="113852.3841">18768 15591 62 0,'-7'-18'39'0,"7"18"-2"16,-11 18 2-16,11 3-32 15,-6 8-4-15,1 8 0 16,1 6-1-16,-1 3-1 0,4 4-3 16,-3-7-1-16,7 7-7 15,-11-25-22-15,13 5-6 16,-5-30-1-16,13 12 0 15</inkml:trace>
  <inkml:trace contextRef="#ctx1" brushRef="#br3" timeOffset="114002.3991">18680 15368 74 0,'-23'-12'39'0,"-3"6"-6"15,6-1-23-15,20 7-46 16,-18 3-3-16,18-3 1 15</inkml:trace>
  <inkml:trace contextRef="#ctx1" brushRef="#br3" timeOffset="114527.4516">18972 15594 49 0,'23'-7'40'0,"-23"7"-1"16,16 5 0-16,-16-5-19 15,2 29-16-15,-6-6-1 16,2 10 0-16,-5 5-1 16,-1 5 0-16,-2 2-1 15,4 1 1-15,-1-7-1 16,2-3-1-16,7-11 1 15,3-10-1-15,4-15 1 16,7-10-1-16,4-14 0 16,3-13 1-16,5-7-1 15,0-8 1-15,1-2 0 16,-3 2 1-16,-2 2-2 15,-1 8 2-15,-7 10-2 16,-2 11 2-16,0 10-1 16,-14 11-1-16,14 18 0 0,-10 7-1 15,0 8 2-15,-3 9-3 16,2 4 2-16,0-2-4 15,5 1-1-15,-3-12-3 16,13 8-11-16,-13-31-14 16,18 5-6-16,-7-23-2 15,15-3 1-15</inkml:trace>
  <inkml:trace contextRef="#ctx1" brushRef="#br3" timeOffset="114716.4705">19579 15531 60 0,'0'0'40'0,"-12"25"-2"0,1-3 1 15,9 19-30-15,-8-1-7 16,5 6-1-16,-1 0 0 16,2 0-3-16,5-5-1 15,-2-11-5-15,16 2-24 16,-15-32-5-16,19 12-2 15,-8-28 1-15</inkml:trace>
  <inkml:trace contextRef="#ctx1" brushRef="#br3" timeOffset="114859.4848">19672 15380 58 0,'-12'-26'41'0,"-8"1"-4"16,9 11 1-16,-4 10-31 0,-4 0-44 15,19 4-1-15,0 0-3 16,0 0 1-16</inkml:trace>
  <inkml:trace contextRef="#ctx1" brushRef="#br3" timeOffset="115362.5351">20119 15478 56 0,'-15'3'40'0,"-14"3"-1"16,-1 12-1-16,-14-3-31 16,2 11-3-16,-2-5 0 15,7 5-2-15,0-4 1 16,13-3-3-16,13-8 2 15,11-11-1-15,11 7 0 16,13-12 0-16,13-3-1 16,2 1 1-16,3-1 0 15,2 3 0-15,-6 5 0 0,-4 11 0 16,-11 5 0-16,-9 10 0 15,-14 9-1-15,-7 5 1 16,-8 4 0-16,-2-1-1 16,-4-2 0-16,0-7-1 15,6-5-1-15,2-14-1 16,13-15-4-16,0 0-11 15,21-22-18-15,-5-14-2 16,17 0-3-16,-3-16 2 16</inkml:trace>
  <inkml:trace contextRef="#ctx1" brushRef="#br3" timeOffset="115743.5732">20439 15096 77 0,'0'0'41'0,"-3"15"-1"16,1 18-1-16,-7 0-36 15,-1 9 0-15,-2 11-1 16,0 12 2-16,-4 3-2 16,1 8 0-16,-4-1 0 15,3-1-1-15,0-5 1 16,1-8-2-16,4-11 1 15,3-12-2-15,7-14 2 16,1-24-1-16,21 1 0 16,1-23 0-16,1-8 1 15,6-6-1-15,-1-3 1 16,1 0-1-16,-4 6 1 15,-4 6-1-15,-6 13 1 0,-15 14-1 16,11 7 0-16,-12 14-1 16,-3 7 0-16,-2 3-3 15,6 6-1-15,-6-6-5 16,12 15-9-16,-10-27-11 15,21 14-10-15,-7-23-2 16,18 4 1-16</inkml:trace>
  <inkml:trace contextRef="#ctx1" brushRef="#br3" timeOffset="116213.6202">20724 15732 50 0,'8'-10'40'15,"9"8"-1"-15,-5-11 0 16,10 10-24-16,-5-8-10 15,5 4-1-15,-3-3-2 16,3 2 0-16,-4-3 0 16,2 2-1-16,-6-3 0 15,-3-2 0-15,-1-4 0 16,-6 0 1-16,-3-3-2 15,-3-2 1-15,-3 0-1 0,-6 0 1 16,-3 3-1-16,-2 5 1 16,-4 8-1-16,-7 10 1 15,2 8 0-15,-2 12-1 16,-3 10 2-16,7 6-2 15,0 5 2-15,10 1-3 16,7-2 1-16,10-7-2 16,12-5-1-16,8-16-2 15,23 0-5-15,-3-30-10 16,29 13-15-16,-9-27-4 15,18 8-2-15,-11-15 2 16</inkml:trace>
  <inkml:trace contextRef="#ctx1" brushRef="#br3" timeOffset="116614.6603">21364 15549 68 0,'-28'9'43'0,"-4"-12"-3"15,10 11 2-15,-6-7-38 16,7 9 0-16,-3 2-1 15,3 11 0-15,-4 4 0 16,4 8-2-16,-2 2 1 16,5 0-2-16,5-2 1 15,11-8 1-15,8-9-1 16,12-14 0-16,13-14-1 15,9-19 1-15,8-14-1 16,7-6 1-16,3-13-1 16,-2-5 0-16,-4-3 0 0,-8 0 1 15,-7 3-2-15,-9 7 2 16,-11 13-2-16,-9 7 1 15,-7 15 0-15,-1 25 0 16,-20 3 0-16,5 22 0 16,-4 19 0-16,-1 11 1 15,-2 9-1-15,6 4-3 16,4 2-1-16,1-11-7 15,16 8-6-15,-10-30-10 16,25 6-11-16,-7-23-5 16,21-4 0-16</inkml:trace>
  <inkml:trace contextRef="#ctx1" brushRef="#br3" timeOffset="116767.6756">21686 15668 82 0,'-13'1'43'0,"-11"-13"-1"15,9 8-1-15,-8 3-42 16,4-20-9-16,19 21-15 15,-17-21-16-15,17 21-1 16,-21-11-2-16,21 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49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08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46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6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88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69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8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39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89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38:19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14065 18378 22 0,'0'0'23'15,"0"0"-4"-15,0 0-3 16,0 0-1-16,0 0-3 16,0 0-3-16,0 0-3 15,0 0-1-15,-52 18-1 16,52-18-1-16,0 0-1 15,0 0 0-15,0 0 0 16,-49-4 0-16,49 4-1 16,0 0 0-16,-46-13 0 15,46 13 0-15,0 0 0 16,-64-28 1-16,64 28-1 15,-55-27 0-15,55 27-5 0,-62-34 5 16,62 34 1-16,-70-44-1 16,70 44 0-16,-84-50 0 15,39 22 0-15,-4-1-1 16,-3 0 5-16,-5-1-5 16,-3 0 0-16,-4 1 1 15,-4 1 0-15,24 13-1 16,-98-43 0-16,-4 1 1 15,-1 9 1-15,2 0-1 16,1 1-1-16,6 8 1 16,14 6-1-16,24 5 1 15,-4-1 2-15,5-1-2 16,-2-1 0-16,1 0 1 15,3-2-1-15,3-4 0 0,-3 1 1 16,1-1-2-16,1 0 1 16,-4 3-1-16,1-1 0 15,-1 3 0-15,0 3 0 16,-2 1-1-16,1 3 1 15,2 1-1-15,-2-4 1 16,6 3 0-16,2-4 0 16,4 1 0-16,7-1 0 15,4-2 0-15,2 2 1 16,11 2-1-16,3 1 0 15,4 3 0-15,6 0 1 16,8 2-1-16,0 2-1 16,10 1 0-16,-1 3 0 15,4 2 0-15,2 4-1 0,2 0-1 16,5 8-2-16,-2-9-4 15,23 10-24-15,-15 0-4 16,15 0-2-16,0 0 1 16</inkml:trace>
  <inkml:trace contextRef="#ctx0" brushRef="#br0" timeOffset="1970.197">13991 16925 6 0,'21'-22'30'15,"-5"1"1"-15,-1-2 1 16,1 11-25-16,-10-5 0 15,3 9 0-15,-9 8-1 16,0 0 1-16,0 0-2 16,0 20 0-16,-5 5-2 15,5 9 0-15,-4 5-1 16,6 8-1-16,1 5 0 15,4 1-1-15,4 3-3 16,-4-7-7-16,17-5-22 16,-11-13-4-16,7-7 1 15,-7-15 0-15</inkml:trace>
  <inkml:trace contextRef="#ctx0" brushRef="#br0" timeOffset="2181.2181">14139 16955 25 0,'-8'-16'34'0,"8"16"2"16,-5-21-1-16,17 14-27 16,2-10-3-16,13 3-2 15,5-8 0-15,11 0-2 16,7-2-3-16,-2-9-7 15,14 15-22-15,-15-3-4 16,-4 12 1-16,-13 2-1 0</inkml:trace>
  <inkml:trace contextRef="#ctx0" brushRef="#br0" timeOffset="2377.2377">14176 17086 26 0,'-16'11'35'16,"16"-11"3"-16,0 0-3 15,23 0-19-15,5-15-15 16,15-3 0-16,3-6-1 16,5-5-4-16,9 15-20 15,-10-8-10-15,1 10-2 16,-15 1 0-16</inkml:trace>
  <inkml:trace contextRef="#ctx0" brushRef="#br0" timeOffset="2578.2578">14190 17346 48 0,'0'0'38'16,"0"0"-1"-16,23-18-1 15,10-1-35-15,7-7 0 16,8 0-2-16,6-6-4 15,15 10-26-15,-11-8-5 16,3 7-1-16,-7-3 0 16</inkml:trace>
  <inkml:trace contextRef="#ctx0" brushRef="#br0" timeOffset="2954.2954">14891 16846 41 0,'-21'0'37'15,"5"10"-1"-15,-7-6 0 16,11 10-32-16,-5 2 0 16,8 10 0-16,-2-1-2 15,6 8 0-15,5 3-1 16,6 3 2-16,5-3-2 15,6 1 1-15,3-11-2 0,8-6 1 16,4-7 0-16,7-12 0 16,0-9 0-16,0-12-1 15,-2-5 1-15,-7-12-1 16,-5-5 1-16,-12-3-2 15,-10 3 1-15,-13 3 0 16,-10 5-1-16,-9 10 1 16,-5 8-1-16,-3 13 0 15,2 12 0-15,0 6-3 16,15 11-5-16,-4-4-25 15,27 7-2-15,5-7-3 16,21 1 2-16</inkml:trace>
  <inkml:trace contextRef="#ctx0" brushRef="#br0" timeOffset="3134.3134">15453 17123 65 0,'-6'15'43'0,"-11"-8"-4"16,7 3 1-16,10-10-38 15,-19 7-4-15,19-7-4 16,0 0-30-16,0 0-3 16,15-22-2-16,9 11 2 15</inkml:trace>
  <inkml:trace contextRef="#ctx0" brushRef="#br0" timeOffset="3432.3432">15753 16874 30 0,'-12'0'36'16,"-2"-8"1"-16,14 8 0 15,-11-12-24-15,11 12-9 16,0 0 1-16,0 0-1 15,0 0 1-15,10 26-3 16,-7-2 0-16,0 8 1 16,2 9-2-16,-3 1 0 15,-1 8-1-15,0-2 0 16,0 1-3-16,-1-12-1 15,7 8-13-15,-5-21-20 0,7-9-2 16,-9-15 0-16,16-5 2 16</inkml:trace>
  <inkml:trace contextRef="#ctx0" brushRef="#br0" timeOffset="3652.3652">15616 16891 54 0,'-28'-11'40'16,"14"14"-1"-16,2-5 1 15,12 2-33-15,0 0-3 16,23-10-2-16,2-2 0 16,8 0-1-16,4 1-1 15,6-3-2-15,4 5-3 0,-3-11-19 16,10 20-15-16,-13-5-1 15,3 13 1-15,-8-6-1 16</inkml:trace>
  <inkml:trace contextRef="#ctx0" brushRef="#br0" timeOffset="3839.3839">16075 17071 62 0,'-7'14'41'15,"-6"-8"-3"-15,13-6 0 16,-6 11-40-16,6-11-24 16,0 0-11-16,-3-11-3 0,3 11 1 15</inkml:trace>
  <inkml:trace contextRef="#ctx0" brushRef="#br0" timeOffset="4328.4326">14749 17402 58 0,'-13'6'40'0,"-8"-6"-1"15,10 3 0-15,-1-5-38 16,12 2-1-16,0 0-2 16,7-18-10-16,15 11-26 15,-4-8 0-15,10 3-3 16,-5-2 2-16</inkml:trace>
  <inkml:trace contextRef="#ctx0" brushRef="#br0" timeOffset="4905.4905">16831 16710 45 0,'13'-6'36'16,"-7"19"1"-16,-10 4-1 15,3 9-34-15,-6 17-1 16,1 7 0-16,0 8 0 16,2 5 0-16,-2 2 0 0,6-4 0 15,1-1-2-15,3-7 0 16,7-3-6-16,-7-18-9 15,10-1-20-15,-6-17 0 16,5-4-1-16</inkml:trace>
  <inkml:trace contextRef="#ctx0" brushRef="#br0" timeOffset="5115.5115">16720 17124 49 0,'-17'-6'37'0,"17"6"1"0,0 0-2 16,0 0-31-16,12 0-2 15,14-4 0-15,8-5-2 16,6-6-1-16,9 0-4 16,-2-12-4-16,13 9-27 15,-14-11-2-15,3 12-1 16,-11-9 0-16</inkml:trace>
  <inkml:trace contextRef="#ctx0" brushRef="#br0" timeOffset="5440.544">17110 17063 49 0,'0'0'37'16,"23"1"0"-16,-5-12-2 0,13-2-32 15,4-8 0-15,4 1 0 16,-1-4 1-16,-4 3-2 15,-7 1 0-15,-9 4-1 16,-12 1 0-16,-6 15-1 16,-18-13 1-16,-5 21 0 15,-10-1 0-15,-2 8 0 16,1 2 0-16,-1 6 0 15,5 3 0-15,4-1 0 16,10 3-1-16,8-6 1 16,10 3-1-16,11-6-1 15,8-4-1-15,5-8-5 16,20 5-19-16,-8-14-13 15,12 2 1-15,-7-10-1 0</inkml:trace>
  <inkml:trace contextRef="#ctx0" brushRef="#br0" timeOffset="5771.5769">17581 16916 43 0,'-20'-2'35'16,"5"14"2"-16,-9-2-2 15,8 8-28-15,-5-2-4 16,8 3 1-16,1-1-1 15,8-1 0-15,3-4-1 16,6-3-1-16,5-5 0 16,8-3 0-16,1-3-1 15,3 0 1-15,0-2-1 0,1 1 1 16,-3-1-1-16,-4 1 1 15,-3 4-1-15,-13-2 0 16,13 13 0-16,-11-1 1 16,-5 2-1-16,-1 2 0 15,-2 2-1-15,-2-2 1 16,4 2-4-16,4-18-5 15,4 19-24-15,-4-19-5 16,14-8 1-16,-3-12-1 16</inkml:trace>
  <inkml:trace contextRef="#ctx0" brushRef="#br0" timeOffset="5981.5981">17904 16685 61 0,'-2'13'39'0,"-11"-5"-1"16,8 17 1-16,-2 2-36 15,2 5-1-15,1 5-1 16,2 2 0-16,1 5-2 16,-4-4-1-16,5 5-3 15,-8-9-10-15,10 7-21 16,-10-17-3-16,6 1 1 15,-8-12-1-15</inkml:trace>
  <inkml:trace contextRef="#ctx0" brushRef="#br0" timeOffset="6153.6153">17780 17024 62 0,'-8'-16'38'0,"8"16"1"16,9-12-1-16,9 5-34 15,7-7-3-15,14-6-3 16,22 0-7-16,7-16-30 15,26-1 2-15,5-13-4 16,20-1 2-16</inkml:trace>
  <inkml:trace contextRef="#ctx0" brushRef="#br0" timeOffset="6970.697">18526 17211 30 0,'0'0'36'0,"0"0"1"16,0 0-1-16,0 0-29 0,0 0-1 15,-17 24 0-15,17 4-1 16,-5 3-2-16,5 7-1 15,0 2 0-15,2 2-4 16,4 2-2-16,-4-8-5 16,12 2-24-16,-9-14-3 15,4-4-1-15,-5-9 0 16</inkml:trace>
  <inkml:trace contextRef="#ctx0" brushRef="#br0" timeOffset="7170.717">18541 17177 46 0,'-3'-18'37'16,"10"5"1"-16,-2-3-2 16,15 6-31-16,0-8-2 15,11 1-2-15,4-3-1 16,7 0-4-16,8 9-16 15,-11-9-16-15,1 13 0 16,-14 0-1-16</inkml:trace>
  <inkml:trace contextRef="#ctx0" brushRef="#br0" timeOffset="7387.7386">18613 17251 61 0,'0'0'38'16,"0"0"-1"-16,20 6-5 15,2-15-30-15,5-8-1 16,12 1-1-16,1 0 0 16,2 0-3-16,-3 3-1 15,2 12-9-15,-18-1-23 16,3 10-1-16,-22 2 1 15,-5 10 0-15</inkml:trace>
  <inkml:trace contextRef="#ctx0" brushRef="#br0" timeOffset="7559.7559">18565 17534 52 0,'-11'15'39'0,"17"-2"-1"0,6-15 0 16,22-14-29-16,10 0-7 15,13-10-1-15,9-4-2 16,0-9-5-16,14 5-29 15,-18-12-3-15,3 4 0 16,-18-2-1-16</inkml:trace>
  <inkml:trace contextRef="#ctx0" brushRef="#br0" timeOffset="7783.7782">19125 16986 61 0,'0'25'40'0,"-2"-11"-3"0,4 18 1 15,-4-5-35-15,2 9-1 16,-5 4 1-16,4 8-1 16,-7 2-1-16,2 0-1 15,0-3-1-15,-1-6-4 16,14 3-23-16,-8-16-10 15,13-9-2-15,-12-19 1 16</inkml:trace>
  <inkml:trace contextRef="#ctx0" brushRef="#br0" timeOffset="8172.8172">19273 17313 44 0,'0'0'36'0,"-4"12"2"16,4-12-2-16,18-4-26 15,0-4-6-15,2-5-1 16,8-2 0-16,1-4-1 16,2 2 0-16,-3-4-1 15,0 5 0-15,-8 0-1 16,-4 2 1-16,-7 4-1 15,-9 10 1-15,-6-12-1 16,-8 12 1-16,-4 2-1 16,-6 2 0-16,-4 3 0 15,0 3 1-15,-1 5 0 16,0 5 0-16,6 0 1 15,4 6 0-15,7-1 0 0,6-1 0 16,7-1 0-16,9-3-2 16,8-2 0-16,5-8-2 15,12-2-2-15,1-15-15 16,13 2-21-16,-3-9 1 15,8 1-3-15,-10-9 1 16</inkml:trace>
  <inkml:trace contextRef="#ctx0" brushRef="#br0" timeOffset="8589.8582">19770 17184 45 0,'-1'12'36'0,"1"-12"0"16,-14 8 1-16,0-9-30 16,14 1-2-16,-18 12 1 15,8 0-2-15,-3 3 0 16,1 7-1-16,-5 2 1 15,6 4-1-15,-3 0-1 0,5-1 0 16,3 0 0 0,6-4-1-16,5-6-1 0,8-7 0 15,7-6 0-15,5-9-3 16,7-4-1-16,1-6-3 15,11 1-8-15,-7-12-23 16,6 0-1-16,-11-6-2 16,4 2 3-16</inkml:trace>
  <inkml:trace contextRef="#ctx0" brushRef="#br0" timeOffset="8872.8865">20110 16850 58 0,'-18'10'40'16,"7"17"-1"-16,-11-5 1 16,15 4-34-16,-7 5-2 15,8 4-1-15,-1 3-1 16,5 5-1-16,3 3 0 15,1-4 0-15,4 3-1 16,0-2 0-16,4-5-3 16,-2-4 0-16,3-3-1 15,-8-9-3-15,10 3-21 16,-13-14-10-16,0-11-3 15,0 0 3-15</inkml:trace>
  <inkml:trace contextRef="#ctx0" brushRef="#br0" timeOffset="9074.9074">20003 17199 52 0,'-3'-14'39'16,"-4"-1"0"-16,7 15 1 16,-2-13-29-16,2 13-6 15,14-7-1-15,0 3-2 16,0 0 0-16,4-2-2 15,2-1-2-15,4-4-2 16,6 10-20-16,-4-9-15 16,8 4 1-16,-10-2-3 15,10 6 2-15</inkml:trace>
  <inkml:trace contextRef="#ctx0" brushRef="#br0" timeOffset="9910.991">20260 17189 32 0,'3'-14'35'15,"-3"14"3"-15,0 0-3 16,0 0-22-16,2 10-4 16,-2 1-4-16,0 4 1 15,0 7-2-15,0 5-1 16,0 1-1-16,-2 3 1 0,0 1-1 15,1 1 0-15,1-3-1 16,-1-5 1-16,0-3-1 16,1-12-1-16,1 1 2 15,-1-11-1-15,0 0 0 16,4-18 0-16,-1-3 0 15,-1-8-1-15,3-5 1 16,-2-2 0-16,4-4-1 16,-2-1 0-16,2 5 0 15,-1 4 0-15,1 7 0 16,-3 8-1-16,-4 17 2 15,15-13-2-15,-15 13 0 16,22 6-1-16,-9-1-2 0,11 1-2 16,-3-6 0-16,13 4-5 15,-11-12-12-15,22 9-11 16,-16-13 3-16,14 10 4 15,-14-11 4-15,8 10 7 16,-14-5 9-16,-2 1 7 16,1 6 15-16,-22 1 14 15,9-2-3-15,-20-4 0 16,11 6-3-16,-19 8-5 15,19-8-7-15,-23 13-4 16,12-2 0-16,-3-1-3 16,3 6 0-16,2 2-1 15,2 9 1-15,-2 4-1 16,3 5 0-16,-1 2 1 0,6 2-2 15,0-2 0-15,5-7 0 16,6-4-1-16,7-10 0 16,4-14 0-16,5-8 0 15,7-15-1-15,0-8 0 16,1-7 0-16,1-7-1 15,-5-2 1-15,-9-2-1 16,-6 4 1-16,-9 2-1 16,-9 11 0-16,-7 9 1 15,-7 9-1-15,-5 10-1 16,-1 12-1-16,-1 1-1 15,8 16-6-15,-10-2-20 16,21 10-8-16,-5-9-2 16,16 2 0-16</inkml:trace>
  <inkml:trace contextRef="#ctx0" brushRef="#br0" timeOffset="10804.0803">21012 17242 37 0,'-2'-19'35'0,"2"19"1"16,-3-15-2-16,3 15-27 0,0 0-1 15,0 0-1-15,0 0-1 16,-7 22-2-16,3-2 3 16,-1 4-3-16,-1 6 0 15,1 5 0-15,-5 2 0 16,5 2 0-16,-1-5-1 15,2-2 1-15,1-7-1 16,3-7 0-16,2-6-1 16,-2-12 0-16,9-13 1 15,-2-6-1-15,3-10 0 16,0-3 0-16,-2-7 0 15,-1-1 0-15,-1 0 0 16,-4 1 0-16,-2 4 0 16,0 7 1-16,-3 5-1 0,-2 9 0 15,5 14 0-15,0 0 1 16,-10 4 0-16,10 9-1 15,2 4 1-15,6-1 0 16,6 0 0-16,6-3 0 16,6-6 0-16,7-6 0 15,3-8 0-15,7-6 0 16,-1-8 0-16,0 2 0 15,-5-5 0-15,-4 3-1 16,-8 1 1-16,-5 2-1 16,-8 7 1-16,-12 11-1 15,12-1 0-15,-11 11 0 16,-3 7 0-16,-2 5 0 15,2 5-1-15,0 6 0 16,2 1-2-16,1-1-1 0,7 5-3 16,-6-13-17-16,22 6-13 15,-12-11-2-15,15-3 0 16,-4-11 0-16</inkml:trace>
  <inkml:trace contextRef="#ctx0" brushRef="#br0" timeOffset="11228.1227">21655 17187 49 0,'-12'-10'37'0,"-7"-4"-1"16,7 12-1-16,-6-1-30 0,6 8-1 15,0 7 2-15,4 5-2 16,-2 5-1-16,4 8 0 15,0 1 1-15,3 4-2 16,0-1 0-16,5-1 0 16,2-4 0-16,2-10-2 15,4-6 1-15,6-13-1 16,1-9 0-16,5-14 0 15,0-7-1-15,2-6 1 16,-2-7-1-16,-4 2 1 16,-2-1 0-16,-5 5 0 15,-4 6 0-15,-4 7 1 16,-2 8-1-16,-1 16 0 15,-6-12 1-15,6 12-1 16,-10 21 0-16,5 1 0 0,0 7 1 16,1 9-1-16,4 3 0 15,-1-1-1-15,3 0-3 16,0-11-14-16,17 1-17 15,-11-19-4-15,13-7-3 16,-6-20 2-16</inkml:trace>
  <inkml:trace contextRef="#ctx0" brushRef="#br0" timeOffset="11981.198">22019 17154 39 0,'-21'-1'35'15,"21"1"3"-15,-27 5-3 16,17 3-28-16,-12-1-1 15,6 7-2-15,-5-1 2 16,2 9-3-16,-3 0 0 16,5 4 0-16,2-1-1 15,5-3 0-15,6-1 0 16,7-6-1-16,5-5-1 15,6-7 1-15,5-6-1 16,2-10 0-16,3-3 0 16,-1-5-1-16,-3-4 1 15,-2 2 0-15,-5-5 0 16,-5 6 1-16,-3 3-1 15,-4 5 0-15,-3 0 0 0,2 14 0 16,0 0 1-16,-13 0-1 16,8 15 0-16,0 5 0 15,3 10 1-15,0 7 0 16,2 11-1-16,1 4 1 15,-1 14 0-15,0-66 0 16,-2 70-1-16,2-70 0 16,-1 78 1-16,1-78-1 15,-11 75 0-15,11-75 0 16,-14 71 0-16,14-71-1 15,-25 58 1-15,25-58 2 16,0 0-3-16,-49 52-1 16,49-52 2-16,-30 6-4 15,2-16-17-15,-5-21-15 0,21-24-3 16,8-13-3-16,20-1 2 15</inkml:trace>
  <inkml:trace contextRef="#ctx0" brushRef="#br0" timeOffset="12637.2636">22162 17264 18 0,'-4'-11'35'0,"4"11"1"16,0 0 0-16,0 0-19 16,0 0-7-16,0 0-2 15,-5 12-2-15,4 8 0 16,-4 4-3-16,2 6 0 0,-5 1 0 15,2 1 0-15,-2 3-2 16,3-8 1-16,0-7 0 16,4 0-1-16,1-20 0 15,0 0 0-15,0 0-1 16,20-22 1-16,-10-6-1 15,6-4 1-15,-4-2-1 16,4-5 0-16,-2 5 1 16,0-1-1-16,-3 6 0 15,-3 6 1-15,-2 9-1 16,-6 14 0-16,0 0 1 15,11-1-1-15,-7 16 1 16,0 6 0-16,2 4-1 16,3 5 0-16,1 1 1 0,-1 0-2 15,5 3-2-15,0-8 0 16,4 3-3-16,-4-14-7 15,14 7-20-15,-16-13-5 16,11-1-2-16,-11-12 2 16</inkml:trace>
  <inkml:trace contextRef="#ctx0" brushRef="#br0" timeOffset="13051.3048">22419 17320 43 0,'-13'-17'37'0,"13"17"-1"16,0 0 1-16,0 0-28 0,0 0-4 15,22-2 0 1,-9 2-2-16,9 1 1 0,1 0-2 16,3 0 0-16,-2-4 0 15,1 0-1-15,-4-2 0 16,-2-2-1-16,-4-1 0 15,-5-3 0-15,-6 0 1 16,-4-4-1-16,-4 2-1 16,-6 0 1-16,-6 2 0 15,-5 0 0-15,-1 7-1 16,-2 3 2-16,-3 6-1 15,-2 7 1-15,3 8 0 16,3 4 1-16,4 3 0 16,6 5-1-16,9 0 1 0,7-6-1 15,10-1-1 1,9-7 0-16,9-8-1 0,6-6 0 15,11-5-2-15,-3-6-2 16,11-2-8-16,-17-6-18 16,14 2-7-16,-15-10-1 15,8 6 0-15</inkml:trace>
  <inkml:trace contextRef="#ctx0" brushRef="#br0" timeOffset="13356.3354">22889 16860 39 0,'0'0'35'16,"0"0"3"-16,0 0-4 15,3 30-24-15,-12-6-3 16,7 11 0-16,-7 4-4 16,4 11 0-16,0 3 0 15,4 7-1-15,-1-3 0 16,4-2-1-16,2-2-1 15,-1-6-2-15,5-1-1 16,-3-12-4-16,12 5-16 16,-15-16-14-16,10-4-2 15,-12-19 2-15</inkml:trace>
  <inkml:trace contextRef="#ctx0" brushRef="#br0" timeOffset="13732.3731">22833 17256 40 0,'-12'-18'36'16,"-5"0"2"-16,17 18-2 15,-27-15-26-15,27 15-4 16,0 0 0-16,-4 17-3 16,4-17-1-16,18 8-1 15,1-8 0-15,4-2 0 16,1-5-1-16,4-2 1 15,-4-4-1-15,3 2 1 16,-4-1-2-16,-2 2 2 16,-3 1-1-16,-6 3 1 0,-12 6-1 15,14-8 0-15,-14 8 0 16,0 0 0-16,7 11 1 15,-7 1-1-15,0 5 1 16,0 5-1-16,0 7 2 16,0 4-2-16,0 4 1 15,-1-1 0-15,0 1 0 16,1-4-3-16,3-5-1 15,-3-8-5-15,15-2-20 16,-15-18-10-16,13 1-2 16,-9-15 2-16</inkml:trace>
  <inkml:trace contextRef="#ctx0" brushRef="#br0" timeOffset="13883.3882">23072 17025 45 0,'-11'-18'35'0,"11"18"1"16,-9-11-3-16,9 11-36 15,0 0-29-15,2 11-4 16,-2-11 2-16,15 13-2 16</inkml:trace>
  <inkml:trace contextRef="#ctx0" brushRef="#br0" timeOffset="14357.4356">23409 17138 39 0,'-30'6'36'15,"4"8"1"-15,-6-3 0 16,7 11-28-16,-7-1-3 16,6 4-2-16,2 1 1 15,9-4-3-15,7-5 1 16,9-3-1-16,10-10-1 15,11-6-1-15,8-10 1 16,7-1-1-16,4-6 0 0,2 3 1 16,-4 2-1-16,-1 4 1 15,-10 6-1-15,-9 7 1 16,-8 8 0-16,-8 8-1 15,-10 4 2-15,-4 4-1 16,-4 3-1-16,-9-1 0 16,4-1 0-16,-2-3 0 15,2-6 0-15,2-5-1 16,7-4-1-16,11-10-2 15,0 0-5-15,-11-9-24 16,28-3-5-16,-5-7-1 16,12-1 0-16</inkml:trace>
  <inkml:trace contextRef="#ctx0" brushRef="#br0" timeOffset="15102.5101">23661 17196 50 0,'0'0'39'16,"0"0"-1"-16,-12 16 0 15,5 2-32-15,-4 5-1 0,1 4-2 16,-2 1 0-16,2 0-1 15,0 0 0-15,1-4-1 16,5-6 0-16,4-7-1 16,0-11 1-16,0 0-1 15,18 2 0-15,-6-17 0 16,0-1 0-16,3-6 0 15,-1-2 0-15,-1 0 1 16,-5-5-2-16,-2 1 2 16,-5 2-2-16,-1 4 2 15,-2 4-1-15,-3 4 0 16,5 14 0-16,-8-12 0 15,8 12 2-15,-1 13-1 16,2-2 0-16,4 6-1 0,3-1 2 16,1 2-2-16,4-3 2 15,3-1-1-15,4-5 0 16,3-4 0-16,6-9 0 15,3-4 0-15,1-7-1 16,2-2 1-16,-2-6-1 16,1-2 0-16,-5-1-1 15,-6-1 1-15,-5 5-1 16,-3 1 1-16,-4 4 0 15,-4 2 1-15,-7 15-1 16,4-14 0-16,-4 14 0 16,3 10 0-16,-4 9 0 15,-3 7 1-15,0 10 0 0,0 7-1 16,-1 6 1-16,-3 1 0 15,4 2-1-15,1-5-2 16,8-7-1-16,0-12-5 16,19-3-19-16,-24-25-8 15,39 6-6-15,-18-19 0 16,14-3 0-16</inkml:trace>
  <inkml:trace contextRef="#ctx0" brushRef="#br0" timeOffset="15273.5272">24286 17379 78 0,'-14'10'43'0,"9"0"-3"0,-9-15 0 16,14 5-38-16,0 0-2 15,-10-8-3-15,10 8-4 16,-3-18-23-16,3 18-10 15,7-20-2-15,-7 20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19:54:42.8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17706 4076 68 0,'3'-25'35'15,"-1"-2"-1"-15,2 9 0 0,-4-3-31 16,2 7 0-16,-2 14 0 15,0 0 2-15,7 19-1 16,-7 22-1-16,-10 15 1 16,0 18 0-16,-8 3 0 15,7 5-1-15,4-18 2 16,22-22-2-16,30-51 2 15,49-56-1-15,102-64-2 16,19-57-1-16,65-29-18 16,30-47-22-16,24-14-3 15,-14-2 0-15,-29 29-3 16</inkml:trace>
  <inkml:trace contextRef="#ctx0" brushRef="#br0" timeOffset="639">18199 6665 100 0,'-8'53'41'16,"-10"0"-1"-16,7 6 0 15,3-13-36-15,20-16-1 16,23-36 1-16,36-42-2 16,50-55 1-16,56-56-5 15,70-39-34-15,31-41-6 16,28-14 0-16,-10-8-4 15</inkml:trace>
  <inkml:trace contextRef="#ctx0" brushRef="#br0" timeOffset="2553">17607 8675 96 0,'-5'24'39'16,"0"17"1"-16,-9 1-2 16,5 3-34-16,0-9-1 15,20-26-1-15,26-40 0 16,41-46-1-16,54-56-2 0,52-54-1 15,57-27-17-15,36-37-20 16,26-6 0-16,-12 5 0 16,-27 33-2-16</inkml:trace>
  <inkml:trace contextRef="#ctx0" brushRef="#br0" timeOffset="4071">8339 11006 46 0,'-47'-17'31'0,"12"7"1"0,6 1 0 15,2 4-30-15,27 5 0 16,0 0 0-16,0 0 0 15,35-2 0-15,3 2-1 16,13-1 1-16,13 2 0 16,10-1 0-16,13 3 1 15,7 0 0-15,13 4-1 16,10 1 0-16,9 7 0 15,7-3 0-15,13 6-2 16,10-6 3-16,12 3-3 16,10-8 3-16,16 0-2 15,10-11 3-15,14-3 1 16,17-11-2-16,11 0 2 15,8-5-3-15,11-1 1 0,4 1-1 16,-2 2 1-16,-2 2-3 16,-6 4 0-16,-14 5 0 15,-14 4 0-15,-14 3 0 16,-20 2 0-16,-21 3-1 15,-21-1 1-15,-24 1-2 16,-23-2 0-16,-15 3-2 16,-30-10-7-16,-5 7-23 15,-29-7-3-15,-7 2 0 16,-22 5-1-16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3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29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23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1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2:49:57.0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8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0T22:53:13.695"/>
    </inkml:context>
  </inkml:definitions>
  <inkml:trace contextRef="#ctx0" brushRef="#br0">1598 7606 64 0,'0'0'35'16,"11"-10"0"-16,-11 10 1 15,9-14-25-15,-10-2-3 0,1 16-2 16,10-20-1-16,-10 20-1 15,9-16 0-15,-9 16-1 16,0 0 0-16,14 15-1 16,-14 6 0-16,3 9-1 15,-3 7 0-15,2 5 1 16,-2 7-2-16,0-2-1 15,4 0-2-15,-2-9-8 16,14 0-26-16,-4-12-1 16,11-3 1-16,-2-14-3 15</inkml:trace>
  <inkml:trace contextRef="#ctx0" brushRef="#br0" timeOffset="548.0548">1265 8227 77 0,'0'0'38'16,"17"-6"1"-16,9 6-1 16,2-3-23-16,19-2-11 0,11-6 0 15,20 1-1-15,11-4-1 16,8 0-1-16,2-2-2 15,-2-3-1-15,-2 14-15 16,-15-12-21-16,-3 7 0 16,-25-1 0-16,-5 4-2 15</inkml:trace>
  <inkml:trace contextRef="#ctx0" brushRef="#br0" timeOffset="5535.5535">2165 8574 68 0,'2'-36'34'0,"-7"4"0"16,-5-3 1-16,0 5-31 16,-15 6 1-16,3 11 0 15,-8 3 0-15,3 14 1 16,-8 6-1-16,3 17-1 15,-1 9-1-15,0 17 1 16,-2 8-1-16,7 12-1 16,2 5 0-16,3 8-1 15,11-1 0-15,8-4-1 16,11-8-1-16,5-10-1 15,10-9-4-15,-1-24-6 16,15-2-23-16,-15-24-2 16,6-4 0-16,-16-17-1 15</inkml:trace>
  <inkml:trace contextRef="#ctx0" brushRef="#br0" timeOffset="5686.5686">1691 8996 99 0,'-28'-5'38'0,"6"-4"2"15,22 9-1-15,11-9-32 16,26 2-2-16,14-6-4 15,12-7-5-15,21 4-31 16,-4-9-5-16,7 4 0 16,-8-5-3-16</inkml:trace>
  <inkml:trace contextRef="#ctx0" brushRef="#br0" timeOffset="6533.6533">2810 8029 103 0,'0'0'40'0,"0"0"-1"16,13-2 0-16,-13 2-39 15,17-10 0-15,7 5-2 16,5-1-2-16,14 5-3 15,-6-7-28-15,17 7-2 16,-8-5-1-16,4 6 0 16</inkml:trace>
  <inkml:trace contextRef="#ctx0" brushRef="#br0" timeOffset="6741.6741">2783 8180 99 0,'-18'11'39'0,"17"0"2"15,1-11-2-15,33-5-37 16,1-1 0-16,18-1-1 16,8-2-4-16,2-11-32 15,11 11-4-15,-7-4 0 16,-2 6-3-16</inkml:trace>
  <inkml:trace contextRef="#ctx0" brushRef="#br0" timeOffset="7751.7751">3965 7720 71 0,'6'-16'34'16,"-6"6"1"-16,0 10-1 0,3-20-26 15,-3 20-1-15,11-17-1 16,-11 17 0-16,13-10-2 16,-13 10 1-16,16 12-1 15,-8 11 0-15,-4 10-1 16,1 10 0-16,-9 12-1 15,2 9-1-15,-8 6 0 16,-1 3-1-16,0-3-2 16,-2-7-3-16,12 1-8 15,-3-21-27-15,18-4 1 16,0-19 0-16,13-5-2 15</inkml:trace>
  <inkml:trace contextRef="#ctx0" brushRef="#br0" timeOffset="8010.801">3709 8402 100 0,'1'14'40'16,"13"-17"1"-16,21-5-3 16,11-10-36-16,19-4-1 15,14-6 0-15,15-1-1 16,6 2-4-16,-5-6-31 15,8 13-5-15,-12 0 1 16,-10 10-3-16</inkml:trace>
  <inkml:trace contextRef="#ctx0" brushRef="#br0" timeOffset="8831.883">4117 8810 58 0,'0'0'36'0,"-12"-16"-2"15,-3 14 2-15,-14-2-26 16,0 12-1-16,-15-1 0 15,4 16-3-15,-9 1 1 16,5 9-2-16,0 4 1 16,8 6-2-16,3-2 1 15,14 4-3-15,7-7 0 16,16-6-1-16,11-10 0 0,16-13 0 15,13-12 0-15,13-12 0 16,8-14 0-16,3-14 0 16,2-11-1-16,1-8 0 15,-6-6-1-15,-9-4 1 16,-9-3 0-16,-14 4 0 15,-14 2-1-15,-4 9 1 16,-11 10 1-16,-8 12-1 16,-6 14 1-16,-4 17-1 15,-7 21 0-15,-1 16 1 16,-1 15-1-16,-1 11 0 15,1 9 0-15,2 9-1 16,6 4-2-16,3-9-2 0,16 10-12 16,-1-22-22-16,23-1-1 15,-3-17 0-15,12-1-1 16</inkml:trace>
  <inkml:trace contextRef="#ctx0" brushRef="#br0" timeOffset="9765.9764">4660 8986 44 0,'0'0'34'0,"0"0"1"16,-17-9 1-16,17 9-15 15,-21 3-9-15,16 8-3 16,-10-3-2-16,8 11-1 16,-6 3-1-16,4 6-1 15,1 5-1-15,3 5 1 16,4-1-2-16,2 3 1 0,6-5-2 15,7-8 1-15,2-6-1 16,9-8 0-16,1-13 0 16,3-10 0-16,-1-7 0 15,-1-7 0-15,-6-6 0 16,-7-2-1-16,-6-2 0 15,-11 1-2-15,-6 10-1 16,-12-4-3-16,3 19-16 16,-12-10-18-16,8 11 1 15,-4-5-2-15,14 6 0 16</inkml:trace>
  <inkml:trace contextRef="#ctx0" brushRef="#br0" timeOffset="10262.026">5450 8004 82 0,'0'0'37'16,"10"-1"1"-16,-10 1 0 15,-3 17-32-15,-8 4-2 16,2 9-2-16,-4 3-1 16,0 8-1-16,-2 3 0 15,-2-1-3-15,9 8-4 16,-7-19-24-16,16 3-6 0,-1-14 0 15,13-7-1-15</inkml:trace>
  <inkml:trace contextRef="#ctx0" brushRef="#br0" timeOffset="10433.0432">5348 8222 95 0,'-15'0'37'0,"15"0"1"15,0 0-4-15,10-13-33 16,23 3-5-16,7-17-18 16,25 2-15-16,6-10 0 15,17 0 0-15,2-10 0 0</inkml:trace>
  <inkml:trace contextRef="#ctx0" brushRef="#br0" timeOffset="10632.0631">6281 7559 103 0,'-32'7'40'15,"3"17"2"-15,-10 0-3 16,8 14-35-16,1 4-3 16,4 7 0-16,8 4-1 15,0 4-2-15,8 10-4 16,-7-10-23-16,19 13-11 15,-7-10 0-15,8 1-2 16</inkml:trace>
  <inkml:trace contextRef="#ctx0" brushRef="#br0" timeOffset="10847.0846">5797 8411 101 0,'-23'0'41'0,"23"0"0"16,0 0-2-16,5-14-39 16,31 3-2-16,14-2-2 15,22 12-18-15,-2-13-17 16,16 9-1-16,-7-2-1 15,-1 11 1-15</inkml:trace>
  <inkml:trace contextRef="#ctx0" brushRef="#br0" timeOffset="11319.1318">6153 8752 80 0,'-37'-7'39'16,"1"6"1"-16,-13-2 0 0,8 10-29 15,-7-3-4-15,9 11-1 16,3-2-1-16,9 11-2 15,12-4 1-15,10 3-2 16,15-8 0-16,10-1-1 16,18-12 0-16,7-7-1 15,12-8-1-15,5-13 1 16,6-6-1-16,-4-12 1 15,-3-2-1-15,-5-5 1 16,-10 1-1-16,-8 1 0 16,-9 3 2-16,-11 7-1 15,-7 6 0-15,-10 13 0 16,-1 20 0-16,-17-4 1 15,-4 24-1-15,-5 11 0 0,0 9-1 16,-3 7 0-16,5 3-1 16,6 0-1-16,10-1-2 15,7-16-9-15,19 4-24 16,2-17-3-16,17 1 1 15,-4-13-1-15</inkml:trace>
  <inkml:trace contextRef="#ctx0" brushRef="#br0" timeOffset="11509.1508">6679 8736 97 0,'-16'8'40'16,"4"14"1"-16,-13 0-3 15,-1 13-34-15,1 0 1 0,2 6-4 16,4-1 0-16,6-3-4 15,16 0-7-15,-1-22-28 16,20-6-3-16,2-20 2 16,16-10-3-16</inkml:trace>
  <inkml:trace contextRef="#ctx0" brushRef="#br0" timeOffset="11659.1657">6861 8365 110 0,'-30'-1'42'16,"-11"3"0"-16,9 13-5 15,6 8-54-15,3-14-21 16,21 8-4-16,2-17 0 0,11 17-2 16</inkml:trace>
  <inkml:trace contextRef="#ctx0" brushRef="#br0" timeOffset="12448.2447">7350 8004 83 0,'-16'3'39'15,"-5"-5"-1"-15,10 6 1 16,-4-7-32-16,15 3-2 16,11-1-1-16,11 0-1 15,7-4-1-15,10 3 0 16,8-1-1-16,9 0-1 15,9 4-2-15,-4-6-6 16,4 12-30-16,-10-4-1 16,-7 9-1-16,-14-5-1 15</inkml:trace>
  <inkml:trace contextRef="#ctx0" brushRef="#br0" timeOffset="12642.2641">7261 8269 80 0,'-43'18'40'0,"10"-10"-1"15,33-8 1-15,0 0-24 16,37 4-14-16,24-11-1 16,20-5-1-16,21 1-4 15,2-14-23-15,15 9-11 16,-6-10 0-16,-2 3-2 15,-17-10 1-15</inkml:trace>
  <inkml:trace contextRef="#ctx0" brushRef="#br0" timeOffset="12920.2919">7798 7783 103 0,'-16'15'41'0,"26"8"0"15,13-11-1-15,30-6-36 16,8 6-1-16,19 1 0 15,4 0-1-15,2 1 1 16,-11 2-2-16,-7 4 0 16,-20 6 0-16,-18 12-1 15,-25 8 0-15,-22 7-1 16,-22 7 0-16,-16 5-1 15,-11 3-1-15,-12-1-2 16,9 7-15-16,-5-24-20 16,21-1-2-16,11-18 1 15,23-10-2-15</inkml:trace>
  <inkml:trace contextRef="#ctx0" brushRef="#br0" timeOffset="22441.2439">15083 6033 48 0,'-23'-10'32'16,"-6"0"0"-16,-4 0 0 16,-1 6-25-16,-10-9-1 15,6 6-1-15,-10-7-1 16,7 4 2-16,-7-5-4 15,1 2 3-15,-6-3-3 0,-2 2 3 16,-2 0-5-16,-2 4 4 16,-5 1-5-16,-2 2 3 15,-6 3-2-15,-2 2 0 16,-2 2 1-16,-4-1-1 15,-2-1 1-15,-2 0 1 16,-3-1 0-16,4 1 0 16,0-6 0-16,1 3 0 15,3-7 0-15,6 6-2 16,4-5 1-16,5 4-3 15,4-1 3-15,1 4-3 16,2-1 1-16,3 4-1 16,2 7 2-16,-5-3 2 15,0 5-2-15,-2-1 1 16,-3 5-1-16,-2-2 2 0,-6 4-2 15,-3-3 2-15,-6-1-1 16,-5 0-1-16,-3-1 1 16,-2-2 0-16,1-2 0 15,-1-1-1-15,0-1 1 16,3-2-1-16,2 0 0 15,1-2 0-15,0-2 0 16,2 0 0-16,-2-2 0 16,-1 2 0-16,-1-4-1 15,1 2 1-15,-4 0 0 16,-3-2 0-16,-1 2 0 15,-2-1-1-15,-1-1 1 16,0 4 0-16,0-1 0 16,0 2 0-16,0 1 0 0,1 2 0 15,4 0 0-15,-1 5 0 16,2 0 0-16,5 3 0 15,-1 1 0-15,3 4-1 16,3 0 3-16,5 1-3 16,2 1 3-16,6 2-4 15,0-2 4-15,3 2-3 16,5 1 3-16,4-2-2 15,3 0 0-15,2 3 0 16,7 2-1-16,1 1 1 16,4 3 0-16,3 3 0 15,4 1-1-15,5 4 1 16,4-2-1-16,7-1 1 15,4 0-1-15,5-3 1 0,4-2 0 16,3-4 0-16,0 0 0 16,2-5 0-16,-3 0 0 15,-1-2 0-15,-2 0 0 16,-6 1 0-16,-4 3 0 15,-4 1 1-15,-5 4 0 16,-3 0 0-16,-10 5-1 16,-3 0 1-16,-11 2-1 15,-4 5 1-15,-4-5-1 16,-7 4 1-16,-4-3-2 15,-4 0 1-15,-2-4 0 16,-2 0 0-16,2-3 0 16,-6-3 0-16,0-4-1 0,1-2 1 15,-4-1 0-15,0-1 0 16,-2-2-1-16,-1-3 1 15,-1-2 0-15,1-4-1 16,-5-1 1-16,2-1 0 16,-3-6 0-16,1 0 0 15,0-3 0-15,1-2 0 16,-1 2 0-16,-3-1 0 15,2-1 1-15,-3 2-1 16,-1 1 0-16,1 1 0 16,-6 2 1-16,4-2-1 15,-2 3 0-15,2 2 1 16,-1-4-1-16,2-1 0 15,0-4 1-15,2 2-1 0,-1-2 0 16,-2-1 0-16,-1-2 1 16,-1 0-1-16,0 2 0 15,-4 2 1-15,-3 1-1 16,-2 3 0-16,-2 3 1 15,-5-1-1-15,1 3 0 16,-3 0 0-16,1 0 0 16,3 0 1-16,2-3-1 15,1 0 1-15,2-4-1 16,1 1 0-16,0-3 0 15,3 0 0-15,4 1 1 16,-6 1-1-16,2 1 0 16,-1 4 0-16,-3 4 0 15,-1 3 0-15,0 6 0 16,-1 3-1-16,0 5 1 0,-1 3 0 15,-2 1 0-15,-1 5 0 16,8 0-1-16,6 3 1 16,4-1 0-16,12 1 0 15,6 0 0-15,14-2 0 16,12 4-1-16,14-3 1 15,10 2 0-15,12 1 0 16,7 3-1-16,11 1 0 16,9 0 0-16,5-1 1 15,10 1-1-15,10-2 0 16,11-2 0-16,8-5 1 15,16-5 0-15,8-6 0 0,13-4 0 16,8-5 0-16,12-4 0 16,9-2 0-16,6-3 1 15,1-1-1-15,5-2 0 16,6 2 0-16,3-2 0 15,5 0 0-15,4-1 0 16,-1-1 0-16,3-2 0 16,3 2 0-16,3-2 0 15,-2 5 0-15,-8-1-1 16,3 4 1-16,-4 3 0 15,-5 5 0-15,-6 2-1 16,-7 4 1-16,-1 2 0 16,-1 2-1-16,2-2 1 15,-4 2-1-15,1-4 1 16,4-3-1-16,5-2 1 0,3-3 0 15,6-2-1-15,0-3 1 16,0-1 0-16,7-3 0 16,3 0 0-16,1 0 0 15,0 1 0-15,1-2 0 16,6 1 0-16,2-1 0 15,1 0 1-15,-2-1-1 16,3-1 1-16,5 0-1 16,-1-1 1-16,0-1-1 15,2 1 1-15,-1-1-1 16,5 3 0-16,-5-1 0 15,1 0 0-15,1 4 0 16,0 0 0-16,1 2 0 16,-1 0 0-16,0 0 0 0,-1 2-1 15,2-1 1-15,1-1 0 16,0-1 0-16,4-1-1 15,1-3 1-15,2-2 0 16,-1 1-1-16,-1-3 1 16,1 2-1-16,-6-2 1 15,-1 3 0-15,-2 0-1 16,-7-1 1-16,-3 2 0 15,-3 1-1-15,-4-2 1 16,-2 1 0-16,0-1 1 16,-1-2-1-16,-4-1 0 15,4-3 0-15,-1 1 1 16,-4-4 0-16,1-4-1 15,-6-1 2-15,-2 2-1 16,-5-2 0-16,-3 2 0 0,-9 0 0 16,-8 0-1-16,-7 1 1 15,-8 1-1-15,-5 0 1 16,-3-2-1-16,-8-1 0 15,-3-4 1-15,2-3-1 16,-5-5 1-16,1-2-1 16,-3-3 1-16,-5-3-1 15,-3-4 1-15,-9-1-1 16,-7-2 1-16,-7 1-1 15,-9 0 0-15,-6-3-1 16,-9 0 1-16,-6 0-1 16,-6 1 0-16,-7 1 0 15,-6 0 1-15,-7-2-1 16,-5 1 2-16,-6 5-1 0,-7 0 1 15,-7 1-1-15,-13 2 1 16,-8 6-1-16,-13-1 1 16,-11 6-1-16,-11-1 0 15,-9 3 1-15,-8 6-1 16,-5-2 1-16,-4 2-2 15,-5 3-1-15,11 10-4 16,-3-7-17-16,20 17-15 16,-2-1 0-16,11 10-3 15,1 0 1-15</inkml:trace>
  <inkml:trace contextRef="#ctx0" brushRef="#br0" timeOffset="28533.8531">14930 5406 53 0,'4'-22'34'16,"0"6"0"-16,-5-6 1 15,5 12-21-15,-16-12-4 16,8 10-3-16,-10-4-2 16,0 7-1-16,-8 1 0 15,-4 9-1-15,-6 7-1 16,-6 13 1-16,-9 12-1 0,-1 16 0 15,-14 8 0-15,8 12 1 16,1 4-2-16,7-4 3 16,15-3-3-16,17-14 2 15,25-20-2-15,21-24 2 16,28-23-2-16,18-25 0 15,17-21 0-15,14-16-2 16,2-16 2-16,0-8-1 16,-8-8 0-16,-10 3-2 15,-14-3 2-15,-16 5 0 16,-15 11-1-16,-16 10 2 15,-14 12-3-15,-9 17 2 16,-14 18 0-16,-11 27 0 16,-9 32 0-16,-8 24 0 15,-10 23 1-15,-3 20-1 0,-3 13 2 16,2 14-3-16,5 6 1 15,9-6-2-15,11-4-1 16,11-17-1-16,24-3-5 16,3-31-26-16,26-3-3 15,4-30 1-15,11-7-1 16</inkml:trace>
  <inkml:trace contextRef="#ctx0" brushRef="#br0" timeOffset="28817.8815">15637 5354 102 0,'-25'22'39'0,"-13"0"0"0,9 16-3 16,2-3-33-16,9 0 0 15,11-1 0-15,17-5-1 16,12-9 1-16,12-6-1 15,12-9-1-15,3-6 1 16,5-9-1-16,-5-6 0 16,-7-5 0-16,-13-4 0 15,-11-5-1-15,-18 0-2 16,-16 4-1-16,-16-4-3 15,0 16-28-15,-24-6-6 16,2 19 0-16,-12 1-2 16</inkml:trace>
  <inkml:trace contextRef="#ctx0" brushRef="#br0" timeOffset="32129.2126">9334 7894 89 0,'7'-18'35'0,"3"10"1"16,-10 8 0-16,0 0-30 15,0 0-1-15,-3 22-2 16,-3-3 0-16,2 7-1 15,-6 5-2-15,6 5 1 16,-2 4-2-16,4-1-1 16,6 6-4-16,-5-10-24 15,17 5-9-15,-3-6 1 16,10-7-1-16</inkml:trace>
  <inkml:trace contextRef="#ctx0" brushRef="#br0" timeOffset="32406.2403">8981 8434 90 0,'-20'12'39'15,"21"0"0"-15,12-20 0 16,26-1-34-16,17-11-2 16,17-4 0-16,14-2 0 15,11-2-1-15,3-1-2 16,1 4-1-16,-5 4-4 15,-16-2-15-15,-3 17-19 16,-21 0 0-16,-12 12-1 0,-20-1 0 16</inkml:trace>
  <inkml:trace contextRef="#ctx0" brushRef="#br0" timeOffset="32958.2954">9660 8727 74 0,'0'0'37'15,"-8"-21"0"-15,8 21 0 0,-24-18-30 16,10 18-1-16,-8-1 0 16,2 10-1-16,-8 4-1 15,1 8-1-15,-2 4 1 16,1 9 0-16,3-4-1 15,5 3 0-15,7-3 0 16,7-6-2-16,9-8 2 16,12-7-1-16,8-12-3 15,14-12 2-15,5-10-2 16,7-5 2-16,2-8-2 15,1-7 1-15,-2-4 0 16,-5 0 0-16,-7 3 0 0,-11 2 1 16,-8 8-1-16,-8 6 0 15,-9 9 0-15,-2 21 0 16,-20-2 0-16,2 20 0 15,-7 11-1-15,1 8 1 16,0 10 0-16,-3 4-1 16,7 2 1-16,3-4-2 15,12-3-1-15,4-9-4 16,19 4-7-16,-7-24-14 15,25 5-11-15,-3-17-1 16,14 0 0-16,-5-10 2 16</inkml:trace>
  <inkml:trace contextRef="#ctx0" brushRef="#br0" timeOffset="33241.3238">10070 8785 91 0,'-15'-19'37'16,"2"19"1"-16,-8 0 0 15,4 11-33-15,-6 2 1 16,3 12-2-16,1 1 1 15,4 5-2-15,4 0 0 16,8 3 0-16,10-6 0 16,8-4-1-16,10-10 0 15,6-7-1-15,4-11 1 16,4-7-1-16,-2-11-2 15,-2-8 2-15,-6-5-3 16,-7-5 1-16,-5-1-3 16,-12-2 0-16,-4 4-3 15,-9-2-2-15,4 21-9 0,-16-11-15 16,14 17-6-16,-7-3 0 15,13 17 0-15</inkml:trace>
  <inkml:trace contextRef="#ctx0" brushRef="#br0" timeOffset="33493.349">10730 8305 101 0,'-17'-8'41'16,"17"8"-1"-16,4-19 0 16,19 7-39-16,11 1 0 15,8-1-2-15,5 5-2 16,-3-4-7-16,10 17-22 15,-23-5-8-15,-3 12 1 16,-20-3-2-16</inkml:trace>
  <inkml:trace contextRef="#ctx0" brushRef="#br0" timeOffset="33662.3659">10650 8506 98 0,'-23'13'40'0,"6"-14"0"15,17 1 0-15,16-11-36 0,16-4-2 16,12-3-2-16,5-6-6 15,17 13-18-15,-8-12-15 16,12 7-1-16,-1-8-1 16,12 11 1-16</inkml:trace>
  <inkml:trace contextRef="#ctx0" brushRef="#br0" timeOffset="34471.4468">12004 7769 85 0,'11'-16'38'0,"-6"-5"0"16,8 9 2-16,-12-3-32 16,-1 15-3-16,11-1-2 15,-8 18 0-15,-4 11-1 16,-2 11 0-16,-7 10-1 15,2 10-1-15,-1 4 0 16,3 0-1-16,3 1-2 16,3-9-2-16,11 4-7 0,-10-17-24 15,18 3-2-15,0-19-2 16,0 1 0-16</inkml:trace>
  <inkml:trace contextRef="#ctx0" brushRef="#br0" timeOffset="34690.4687">11694 8360 97 0,'-15'12'40'15,"15"-12"1"-15,18-5-2 16,16-9-36-16,25-2-1 15,19-1-1-15,10-3-2 0,10 2-1 16,1-3-6-16,14 17-22 16,-19-6-9-16,-4 13-1 15,-24 1-1-15</inkml:trace>
  <inkml:trace contextRef="#ctx0" brushRef="#br0" timeOffset="35096.5093">12453 8672 59 0,'5'-31'34'0,"-4"-2"0"16,-6-4 0-16,0 7-28 15,-13-4 2-15,0 13-1 16,-7-1 0-16,-2 17-1 15,-10 8 0-15,0 18-1 16,-8 10 0-16,2 13-1 16,-5 4-1-16,7 14 1 15,-2 4 0-15,9 3-2 16,8 0 2-16,8-1-3 15,11-4 0-15,8-9-2 0,13-2-2 16,3-19-8-16,17 6-18 16,-13-23-12-16,10-1 1 15,-14-20-2-15,1-2 2 16</inkml:trace>
  <inkml:trace contextRef="#ctx0" brushRef="#br0" timeOffset="35267.5263">11876 8962 99 0,'-21'-11'41'0,"2"-7"3"15,19 18-3-15,6-25-29 16,16 9-9-16,15-7-2 16,14 1 0-16,16-2-4 15,5-5-3-15,20 8-14 0,-12-13-16 16,12 7-6-16,-5-9-1 15,6 4-1-15</inkml:trace>
  <inkml:trace contextRef="#ctx0" brushRef="#br0" timeOffset="35583.558">13126 8351 102 0,'0'0'43'15,"27"-1"0"-15,-3-12-2 16,2 3-38-16,16-2 0 16,8-3-2-16,6 3-2 15,0-7-4-15,12 15-13 16,-15-15-17-16,8 10-8 15,-10-4 2-15,5 5-3 16</inkml:trace>
  <inkml:trace contextRef="#ctx0" brushRef="#br0" timeOffset="36097.6093">14191 7625 92 0,'1'-19'38'15,"-1"19"0"-15,5-22 1 16,-5 22-36-16,-5 12 0 16,1 12 0-16,-4 14-2 15,-2 9 1-15,-2 12-1 16,-6 10 0-16,4 5 0 15,-2 0-1-15,6-1-2 0,1-12-3 16,14 8-14-16,-4-22-19 16,15-2-1-16,-3-17-2 15,11-5 1-15</inkml:trace>
  <inkml:trace contextRef="#ctx0" brushRef="#br0" timeOffset="36328.6325">13887 8287 98 0,'-22'16'41'16,"2"-12"1"-16,20-4-2 15,0 0-36-15,38-8-1 0,7-4-1 16,16-1 0-16,8-2-1 15,9 0-3-15,6 6-2 16,-5-9-13-16,8 18-20 16,-23-2-5-16,-3 11 1 15,-22-1-1-15</inkml:trace>
  <inkml:trace contextRef="#ctx0" brushRef="#br0" timeOffset="37003.7">14157 8666 25 0,'11'2'31'15,"-11"-2"2"-15,0 0 1 0,4-15-20 16,-4 15-1-1,0-11 1-15,0 11-3 0,-7-12-2 16,7 12-1-16,-24-3-2 16,8 10-1-16,-14 2 0 15,1 10-1-15,-9 3 1 16,0 14-1-16,-4 1 1 15,4 6-2-15,3-1 1 16,11-1-2-16,10-6 1 16,14-8-1-16,13-10-1 15,16-14 0-15,15-16 0 16,8-9-1-16,9-14-1 15,5-6 2-15,0-9-2 16,-2-3 1-16,-9-1-1 16,-6 6 1-16,-13 4-1 15,-9 8 1-15,-12 8 0 0,-7 11 0 16,-8 18-1-16,-13-3 1 15,-1 23 0-15,-4 8-1 16,-1 11 1-16,-1 4 0 16,4 10 1-16,2-3-2 15,10 3-1-15,3-7-4 16,17 4-8-16,-6-23-12 15,28 7-9-15,-9-21-6 16,18-2-1-16,-9-16 2 16</inkml:trace>
  <inkml:trace contextRef="#ctx0" brushRef="#br0" timeOffset="37199.7195">14684 8745 101 0,'-14'13'40'0,"-12"4"2"15,7 11-3-15,-8 2-35 16,5 5-2-16,3 2 1 15,8 0-2-15,5-1-1 16,8-8-3-16,17 2-13 16,-6-25-15-16,22-2-10 15,0-17 2-15,10-4-3 16</inkml:trace>
  <inkml:trace contextRef="#ctx0" brushRef="#br0" timeOffset="37351.7348">14747 8463 118 0,'-34'-8'41'15,"-5"0"-1"-15,14 22-11 16,8-5-33-16,-1-10-15 16,29 18-21-16,-11-17 0 15,23 25-2-15,-6-13 1 16</inkml:trace>
  <inkml:trace contextRef="#ctx0" brushRef="#br0" timeOffset="38669.8666">15077 8139 94 0,'0'0'38'16,"-10"-1"1"-16,24 2-3 15,9-3-34-15,13-3-2 16,9 2 1-16,9 0 0 15,3 2-1-15,4-4-3 16,2 11-5-16,-13-8-28 16,2 7 0-16,-16-3-1 15,-6 4-2-15</inkml:trace>
  <inkml:trace contextRef="#ctx0" brushRef="#br0" timeOffset="38852.8849">15170 8275 98 0,'-52'14'39'16,"18"1"0"-16,11-12-1 15,23-3-36-15,29-2 0 16,14-6-1-16,14-7-1 16,10-4-2-16,12 2-3 15,-6-15-19-15,9 8-14 16,-11-9 0-16,-5 6-1 15,-20-4 0-15</inkml:trace>
  <inkml:trace contextRef="#ctx0" brushRef="#br0" timeOffset="39136.9133">15638 7897 97 0,'13'-1'39'0,"12"3"2"16,7-6-2-16,13 9-34 15,0-4-1-15,8 5 1 16,-2 2-1-16,-3 11-1 15,-11 2-1-15,-14 14 1 16,-15 7-1-16,-17 5-1 16,-18 7 0-16,-12 5-1 15,-12 0 1-15,-4 1-2 16,0-5 1-16,2-12-4 15,8-4 0-15,8-16-4 16,26 6-15-16,-5-28-18 16,16-1 0-16,20-26-2 0,12 0 1 15</inkml:trace>
  <inkml:trace contextRef="#ctx0" brushRef="#br0" timeOffset="39896.9893">16699 7423 76 0,'15'-26'37'0,"3"10"-1"16,-10 0 0-16,-8 16-28 15,0 0-1-15,2 32 0 16,-11-3-2-16,0 14-1 16,-3 8-2-16,2 6 0 15,-2 6-1-15,5 0 0 16,1-1-3-16,2-2-1 15,6 8-12-15,-10-14-22 16,9 2 1-16,-7-13-2 16,5-1-1-16</inkml:trace>
  <inkml:trace contextRef="#ctx0" brushRef="#br0" timeOffset="40139.0135">16418 8180 120 0,'-30'3'41'15,"12"4"0"-15,1-12-3 16,17 5-36-16,0 0 0 16,37-9-1-16,6 3-1 15,12-1 0-15,14 1 0 16,7-1-2-16,13 5-1 15,-2-1-4-15,11 14-14 16,-21-7-16-16,1 8-4 16,-24 0 1-16,-6 7-2 0</inkml:trace>
  <inkml:trace contextRef="#ctx0" brushRef="#br0" timeOffset="40692.0688">16837 8845 72 0,'-5'-12'36'0,"-5"-6"-1"16,1 6 3-16,-11-12-26 16,3 15-2-16,-13-5-3 15,3 14 0-15,-10 0-2 16,3 14 0-16,-4 1-1 15,1 8-1-15,1 3 1 16,5 4-2-16,4 1 0 16,12 3-1-16,6-3 1 15,11-5-2-15,11-6 1 16,11-8 0-16,12-10 0 15,10-12 0-15,11-16-1 16,3-10 1-16,4-14-1 16,3-6 2-16,-3-8-3 0,-8-2 2 15,-10-1-2 1,-8 7 2-16,-11 9-2 0,-10 10 1 15,-11 13 0-15,-8 17-1 16,-11 15 1-16,-6 17 0 16,-3 14 0-16,-3 10 0 15,-2 10 1-15,4 5-2 16,5 2 1-16,5-6-3 15,13-3-1-15,1-19-10 16,25 9-10-16,-8-27-13 16,18-3-3-16,-2-14-1 15,7-3 0-15</inkml:trace>
  <inkml:trace contextRef="#ctx0" brushRef="#br0" timeOffset="40992.0988">17256 8770 115 0,'-19'22'40'0,"-11"-3"1"15,9 13-2-15,2-4-34 16,3 4-2-16,7-3 1 16,11-2-2-16,7-4 0 15,11-7 0-15,6-8 0 16,8-7-2-16,0-8 0 15,3-5 0-15,-6-8 0 16,-3-3 0-16,-9-8 0 16,-10 0 0-16,-6 0 0 15,-11-2-2-15,-1 6-3 16,-7-3 1-16,6 8-4 0,-5-5-4 15,15 27-13-15,-2-26-15 16,16 15 1-16,2-5-2 16,10 2 3-16</inkml:trace>
  <inkml:trace contextRef="#ctx0" brushRef="#br0" timeOffset="41226.1222">18008 8216 119 0,'0'0'43'16,"-23"-2"1"-16,23 2-3 0,0 0-33 15,19-20-8-15,7 11-4 16,7-1-2-16,11 10-12 15,-14-10-13-15,10 13-11 16,-14-1 1-16,-6 13-2 16,-16-2 2-16</inkml:trace>
  <inkml:trace contextRef="#ctx0" brushRef="#br0" timeOffset="41394.1389">17919 8484 130 0,'-44'26'44'16,"20"0"-2"-16,6-23-3 15,18-3-39-15,22-18 0 16,17-2 0-16,10-2 0 15,6-8-8-15,17 13-12 0,-17-19-11 16,11 16-13-16,-12-3 0 16,1 7-2-16,-7-2 2 15</inkml:trace>
  <inkml:trace contextRef="#ctx0" brushRef="#br0" timeOffset="46804.68">5112 1850 76 0,'-19'-16'36'16,"9"1"1"-16,-6-10 0 15,3 7-33-15,-5-6-1 0,5 1 0 16,-5-3-1-16,-3 2-1 15,-8-3 1-15,-5 6-1 16,-9 1-1-16,-6 0 1 16,-8 2 1-16,-4 3-1 15,-9 2 0-15,-1 4 1 16,-2-1 0-16,1 2-1 15,-5 1 1-15,3 1 0 16,-2 4-1-16,3 0 0 16,2 5 0-16,-2 5-1 15,1 3 1-15,-1 10-1 16,1 2 0-16,0 5-1 15,-3 3 1-15,-1 6 0 16,4 1-1-16,3 2 0 0,3-1 1 16,5 0-1-16,7 0 1 15,9 1 0-15,6-3 0 16,8-2-1-16,5-3 2 15,5-1-2-15,3-3 1 16,6 4 0-16,3-2 0 16,5-1-2-16,2 0 2 15,4 2-1-15,4 1 1 16,3 3-2-16,7 2 2 15,7-1-1-15,6 0 1 16,8 3 1-16,7 1-1 16,12-4 0-16,6-2 0 15,7-4 1-15,7-4-2 16,9-6 2-16,9-7-2 15,5-5 1-15,14-6 0 0,0-5 1 16,9-3-1-16,3-3 0 16,1-2 0-16,2-1 1 15,-4-1-1-15,-7 0 1 16,-11-1-1-16,-5 1 1 15,-11-7 1-15,-10-2-1 16,-8-7 1-16,-9-5-1 16,-8-9 1-16,-3-9 0 15,-5-6-1-15,-3-5 1 16,-7 0-1-16,-4-5 2 15,-11-1-3-15,-9-2 2 16,-14 6-2-16,-19 4 2 0,-19 8-2 16,-25 4 0-16,-23 3-1 15,-22 4 0-15,-12 9 0 16,-6 0-3-16,5 10-9 15,4-2-26-15,27 8-3 16,17 5 1-16,31 12-3 16</inkml:trace>
  <inkml:trace contextRef="#ctx0" brushRef="#br0" timeOffset="48776.8772">6155 1972 92 0,'-13'2'37'0,"-3"-4"0"16,16 2 0-16,0 0-33 15,0 0 1-15,20-9-2 0,11 3-1 16,9-3 0-16,7-2 0 15,8 1-3-15,2-2 0 16,3 4-9-16,-14-3-25 16,0 7-4-16,-18 1 2 15,-12 9-3-15</inkml:trace>
  <inkml:trace contextRef="#ctx0" brushRef="#br0" timeOffset="48974.897">6057 2222 101 0,'7'13'38'16,"-7"-13"2"-16,42-7-3 0,-3-9-35 16,20-4 0-16,12-2-1 15,6 0-3-15,14 6-17 16,-10-7-17-16,6 9-2 15,-14-3 1-15,-6 14-4 16</inkml:trace>
  <inkml:trace contextRef="#ctx0" brushRef="#br0" timeOffset="50395.039">7704 1918 74 0,'4'-11'35'15,"-10"0"1"-15,6 11-1 16,-21-9-26-16,8 13-2 15,-12 2-1-15,2 7-2 0,-5 4-1 16,-1 6 0-16,-5 7 0 16,8 8 0-16,-3 5-1 15,10 3 0-15,8 0-1 16,7 2 1-16,8-4-1 15,11-2 0-15,11-9 0 16,11-12-1-16,12-13 1 16,5-10 0-16,7-12 0 15,2-12-1-15,0-12 1 16,-5-9 1-16,-9-2-1 15,-14-1 0-15,-10 0 0 16,-16 4-1-16,-18 6 0 16,-14 6 0-16,-11 11 0 15,-8 11 0-15,-3 5-1 0,0 2-1 16,8 10-2-16,7-3-3 15,30-2-30-15,1 10-2 16,28 0-1-16,7-8 0 16</inkml:trace>
  <inkml:trace contextRef="#ctx0" brushRef="#br0" timeOffset="50574.0569">8289 2115 114 0,'-18'11'41'15,"-7"-12"-1"-15,25 1-4 16,-10-10-41-16,17-14-6 16,22 11-29-16,0-12 0 0,16 11 0 15,0-4-1-15</inkml:trace>
  <inkml:trace contextRef="#ctx0" brushRef="#br0" timeOffset="51032.1026">8984 1927 96 0,'-26'-24'40'16,"6"18"0"-16,-13-2 0 15,5 7-35-15,-11 3-1 0,3 6 0 16,-1 4 0-1,5 1-2-15,4 5 1 0,8 1-2 16,8 1-1-16,14 0 0 16,12-4 0-16,10-1 0 15,11-1 0-15,6-2-1 16,3 1 1-16,-2 3 0 15,-1 0 0-15,-7 3-1 16,-10 3 1-16,-11 3 0 16,-12 6 0-16,-9 1-1 15,-12 1 2-15,-7-1-2 16,-2-4 2-16,0-1 0 15,-3-8-1-15,6-7 1 16,4-10-1-16,12-12 0 16,5-9 1-16,15-11-1 0,4-9 0 15,9-11 0-15,7-2-2 16,2-4 1-16,7 1-3 15,-6 3 0-15,5 12-12 16,-11-4-23-16,7 20-3 16,-15 2 3-16,9 13-3 15</inkml:trace>
  <inkml:trace contextRef="#ctx0" brushRef="#br0" timeOffset="51411.1406">9594 1890 106 0,'-21'6'39'16,"-15"-2"3"-16,6 13-3 15,-6-4-35-15,6 2-1 16,2 4-2-16,9 0 0 15,8-1 0-15,13-1 0 16,9-1-1-16,12-1 0 16,8-1 0-16,4 1 0 15,2-5 0-15,0 5 0 16,-5-1 1-16,-6 0-2 15,-9 2 1-15,-10 4 0 16,-8 1 1-16,-12-1-2 16,-4 4 1-16,-8 1 0 15,1-5 0-15,0 1-1 0,3-3-2 16,2-10-1-16,15 2-9 15,-4-22-26-15,24 3-2 16,-2-18 0-16,16 1-1 16</inkml:trace>
  <inkml:trace contextRef="#ctx0" brushRef="#br0" timeOffset="51581.1576">9680 1821 111 0,'-23'-5'42'15,"9"13"0"-15,-4-3-2 16,18-5-38-16,7 10-1 15,11-6-2-15,15-1-2 16,7-4-4-16,21 7-25 16,-5-11-9-16,17 9 1 0,-9-6-2 15</inkml:trace>
  <inkml:trace contextRef="#ctx0" brushRef="#br0" timeOffset="52076.207">10296 1959 102 0,'-31'27'41'15,"-14"-5"2"-15,8 12-3 16,-8-5-34-16,10 1-3 16,3-3 0-16,8-1-1 15,7-4-1-15,9-4-1 0,9-7 1 16,12-10-2-1,8-9 0-15,6-7 2 0,3-5-1 16,1-5 1-16,3-4-1 16,-2-3 1-16,-4 2-1 15,-4 2 1-15,-8 7-1 16,-5 5 1-16,-4 5-1 15,-7 11 0-15,0 0 0 16,0 0 1-16,-3 14-1 16,3-3 0-16,3 2 0 15,3 1 1-15,3-4-1 16,9-2 1-16,7-6 0 15,4-3 0-15,4-3 0 16,4-4 1-16,-1-3 0 16,-1 0-2-16,-4 3 0 15,-6-1 0-15,-7 6 0 0,-3 4 0 16,-15-1 0-16,11 26 0 15,-15-3 0-15,1 5 0 16,-3 5 0-16,1-1-6 16,11 13-13-16,-18-20-13 15,19 11-11-15,-2-21-3 16,11-1 0-16,5-13 1 15</inkml:trace>
  <inkml:trace contextRef="#ctx0" brushRef="#br0" timeOffset="54085.408">6382 5249 44 0,'0'0'31'0,"12"-14"1"16,-12 14-1-16,15-12-21 15,-14-3-2-15,10 7-1 16,-9-7 0-16,-2 15-1 16,6-22-1-16,-6 22-1 15,-8-15 0-15,-4 12-1 16,-8 3 0-16,-4 8-1 15,-8 5 0-15,-5 6 0 16,-3 7-1-16,1 9 1 16,3-1-1-16,6 5 0 15,10-4 0-15,11 1 1 16,13-11-1-16,20-4 0 0,9-15 0 15,17-13 0-15,9-15 0 16,12-9 0-16,4-14-1 16,2-9 2-16,-2-8-2 15,-9-2 1-15,-6-1-1 16,-11 2 1-16,-12 3-1 15,-12 7 1-15,-11 8 0 16,-9 9-1-16,-9 11 0 16,-4 10 1-16,-8 17 0 15,-5 14-1-15,-4 13 0 16,-3 14 0-16,0 9 1 15,3 4-2-15,4 10-1 16,9-4-3-16,11 7-2 16,1-17-29-16,24 7-1 0,1-22-3 15,20 1 0-15</inkml:trace>
  <inkml:trace contextRef="#ctx0" brushRef="#br0" timeOffset="54287.4282">7152 5221 97 0,'-28'2'37'0,"12"14"1"16,-11-5-9-16,3 16-26 15,1 3-1-15,5 2-2 16,7 2-2-16,5-7-2 15,22 4-31-15,-1-21-1 0,20-6-1 16,1-21-1-16</inkml:trace>
  <inkml:trace contextRef="#ctx0" brushRef="#br0" timeOffset="54445.444">7280 4812 96 0,'-29'-22'38'0,"-4"3"-2"16,14 9-5-16,19 10-40 15,-4-11-27-15,30 13 0 16,4-6-3-16,19 10 2 16</inkml:trace>
  <inkml:trace contextRef="#ctx0" brushRef="#br0" timeOffset="54650.4645">7822 4990 94 0,'-24'1'38'0,"14"3"1"15,-3-13-3-15,13 9-35 16,18-17 0-16,7 5-3 16,13 4-3-16,-4-7-6 15,17 13-25-15,-13-4 0 16,3 12-2-16,-17-5 1 15</inkml:trace>
  <inkml:trace contextRef="#ctx0" brushRef="#br0" timeOffset="54805.48">7835 5115 87 0,'-39'15'37'15,"16"4"-1"-15,2-11 1 16,21-8-35-16,15 2-1 16,14-6-3-16,15 0-5 15,-3-14-26-15,24 7-3 16,-1-11 2-16,8 5-4 15</inkml:trace>
  <inkml:trace contextRef="#ctx0" brushRef="#br0" timeOffset="55166.5161">8616 4887 91 0,'-27'13'40'16,"-14"-3"1"-16,2 13-1 15,-8-3-33-15,7 9-2 16,2-1 0-16,10 5-3 15,10 0 2-15,12-1-3 16,7-3 1-16,12-1-1 16,8-10 0-16,9-3 0 15,5-8 0-15,2-7-1 16,1-8 0-16,0-10 2 15,-1-8-2-15,-4-7 1 16,-5-5-1-16,-9-2 0 16,-4-4-1-16,-5 1 0 0,-6 5 0 15,-6 7-2-15,-5 8 0 16,-3 6-1-16,-3 13-2 15,-2-1-4-15,14 26-18 16,-11-12-11-16,17 12 0 16,-2-12-1-16,18 8 1 15</inkml:trace>
  <inkml:trace contextRef="#ctx0" brushRef="#br0" timeOffset="55338.5333">9250 4899 103 0,'-35'2'40'16,"-6"-9"-3"-16,12 3-4 16,19 4-69-16,1-12-2 15,22 6-1-15,6-10-1 16</inkml:trace>
  <inkml:trace contextRef="#ctx0" brushRef="#br0" timeOffset="55767.5762">9572 4734 97 0,'-42'7'40'15,"-10"-11"1"-15,10 13-2 16,-3-4-35-16,16 5-1 0,6 2-1 15,12 3-1-15,11 0 0 16,15 0 0-16,13 2-1 16,8 0 0-16,6 5 0 15,3-1 0-15,-2 3 0 16,-6 4 0-16,-4 2-1 15,-9 5 1-15,-10 1 2 16,-14 5-2-16,-10-2 2 16,-8 1-2-16,-7-3 2 15,-1-2-2-15,-7-9 2 16,4-4-1-16,4-10-1 15,5-12 0-15,10-12 1 16,7-12-2-16,14-9 0 16,5-11 0-16,10-6-3 0,5-9 1 15,7 4-2-15,-3-5-1 16,8 19-12-16,-14-8-20 15,5 17-1-15,-9 1-1 16,4 19 2-16</inkml:trace>
  <inkml:trace contextRef="#ctx0" brushRef="#br0" timeOffset="56142.6137">10113 4765 74 0,'0'0'40'15,"-25"-16"0"-15,7 21 0 0,-15-3-19 16,4 8-16-16,-1 3-2 16,2 4-1-16,6 5 0 15,5 0-1-15,12-1-1 16,16-1 1-16,11-2-1 15,10-5 0-15,9 0 0 16,5-3 0-16,3-1 0 16,-3-1 0-16,-7-1 0 15,-7 4 1-15,-13 5-1 16,-13 4 1-16,-9 2 1 15,-12 3-1-15,-7 4 0 16,-6 2 0-16,-2 0 0 16,-3-2-3-16,8-1 0 0,-1-11-6 15,23 10-15-15,3-27-17 16,0 0 1-16,15-9-2 15,14-6-1-15</inkml:trace>
  <inkml:trace contextRef="#ctx0" brushRef="#br0" timeOffset="56336.633">10283 4780 103 0,'-24'-8'40'0,"13"10"1"15,-2-12-3-15,24 2-37 16,11 0-1-16,7-4-3 15,14 3-3-15,-1-9-8 0,26 14-24 16,-6-10-1-16,14 12 1 16,-14-10-2-16</inkml:trace>
  <inkml:trace contextRef="#ctx0" brushRef="#br0" timeOffset="56623.6618">10831 4703 96 0,'-40'18'39'0,"-14"-8"1"15,5 12-2-15,-2-3-34 16,10 1 1-16,6 2-2 15,12 1 0-15,13-2-2 16,15 0 0-16,12-4 0 16,10 1-1-16,7-3 1 15,6-2-1-15,0 0 0 16,0 3 0-16,-7 0 1 0,-6 4-1 15,-9 3 2-15,-11 2-2 16,-6 3 2-16,-9 1-3 16,-5 1 2-16,-4-4-2 15,0 1-1-15,-1-11-5 16,16 9-12-16,-13-25-19 15,15 0-3-15,8-12 2 16,8-7-4-16</inkml:trace>
  <inkml:trace contextRef="#ctx0" brushRef="#br0" timeOffset="56796.679">10825 4761 111 0,'-20'-4'42'15,"20"4"1"-15,0 0-2 16,35-15-40-16,-3 8-3 15,7-13-7-15,17 18-23 16,-9-15-10-16,17 5 1 16,-7-10-3-16</inkml:trace>
  <inkml:trace contextRef="#ctx0" brushRef="#br0" timeOffset="57884.7879">11406 5006 78 0,'0'0'35'16,"0"0"-1"-16,0 0-7 15,-9 12-20-15,1-1-1 16,-6 0-2-16,3 8 0 16,-10 4 1-16,1 3-3 15,-2 2 3-15,1 2-3 16,0-5 1-16,7 1-3 0,3-7 3 15,5-4-2-15,6-15-1 16,0 0 1-16,21-6-1 16,-3-13 1-16,3-6-2 15,4-6 3-15,-2-5-3 16,1-2 1-16,-3-1-1 15,-5 5 2-15,-4 3-2 16,-5 6 1-16,-6 7 1 16,-2 8-2-16,1 10 2 15,0 0-1-15,-12 8 1 16,12 4-1-16,5 4 1 15,6 0 0-15,8 0 0 16,13-1 0-16,7-7 0 16,6-5 1-16,7-4-1 0,4-3 0 15,-3-6 1-15,-3 0-1 16,-6-3 0-16,-11 3 0 15,-7 2 0-15,-4 3-1 16,-11 9 1-16,-8 7 0 16,-5 10-1-16,-2 4 0 15,-5 11 2-15,2 5-2 16,1 6-1-16,1-1-5 15,18 13-15-15,-8-22-17 16,25 1-2-16,2-14-3 16,17-3-1-16</inkml:trace>
  <inkml:trace contextRef="#ctx0" brushRef="#br0" timeOffset="63349.3343">8390 4624 72 0,'13'-15'36'0,"-11"-3"0"15,-2 18 0-15,2-19-31 16,-2 19 0-16,-14 12-2 16,6 6-1-16,-3 3 0 15,-1 8-2-15,1 5 0 16,1 3 0-16,2 6-2 15,1-5-2-15,8 8-6 16,-11-14-21-16,14 5-4 0,-10-14-1 16,7 0 0-16</inkml:trace>
  <inkml:trace contextRef="#ctx0" brushRef="#br0" timeOffset="63532.3526">8219 4796 73 0,'-14'-27'38'0,"9"15"1"16,-2-6-1-16,7 18-25 15,12-12-5-15,9 12-3 16,7-1-3-16,8-3-4 16,15 16-12-16,1-17-24 15,15 9 0-15,-6-11-1 16,0 8-2-16</inkml:trace>
  <inkml:trace contextRef="#ctx0" brushRef="#br0" timeOffset="64573.4567">7108 1689 93 0,'0'0'37'0,"0"0"-1"16,0 0 2-16,0 0-34 15,0 18 0-15,-5 0-2 16,2 10-2-16,-4 4 2 16,0 8-2-16,-1 2 0 15,2 3-2-15,3-1-2 16,-4-13-8-16,14 2-24 0,-8-13 0 15,13-4 0-15,-12-16-2 16</inkml:trace>
  <inkml:trace contextRef="#ctx0" brushRef="#br0" timeOffset="64736.473">6912 1858 111 0,'-22'2'38'16,"1"-2"2"-16,24 14-5 15,17-8-33-15,27-3-3 16,31 4-20-16,13-13-18 15,28 5 1-15,10-6-3 16,20 0-2-16</inkml:trace>
  <inkml:trace contextRef="#ctx0" brushRef="#br0" timeOffset="67415.7408">18973 7588 39 0,'0'0'30'0,"12"-13"2"16,-12 13-1-16,15-6-17 15,-17-5-1-15,2 11 0 16,0 0-3-16,16-7-3 15,-16 7-1-15,0 0-1 16,0 0-1-16,11 11-1 16,-8 10-1-16,0 9 0 15,-2 9-1-15,-1 9 0 16,-2 8-1-16,-2 2 0 15,1 7-3-15,-4-7-3 16,12 6-15-16,-8-19-16 16,10-3 1-16,0-12-1 15,7-4 0-15</inkml:trace>
  <inkml:trace contextRef="#ctx0" brushRef="#br0" timeOffset="67723.7717">18680 8328 106 0,'0'0'39'0,"-15"6"1"0,15-6-2 16,27 4-35-16,7-7-1 15,22-5-1-15,23-2 1 16,17-5-3-16,21-4 0 15,19-1-4-15,0-10-17 16,8 12-18-16,-21-2 1 16,-19 10-3-16,-33 3 2 15</inkml:trace>
  <inkml:trace contextRef="#ctx0" brushRef="#br0" timeOffset="68460.8454">18815 8871 6 0,'0'0'20'16,"8"-11"3"-16,-8 11-1 15,-13-14-6-15,13 14-4 16,-16-9 0-16,16 9 1 16,-15-17 0-16,15 17 0 15,-14-19-3-15,14 19 1 16,-11-24-4-16,11 24 0 15,-14-26-2-15,14 26 0 16,-19-18-2-16,5 15 0 16,-5 1 1-16,0 8 1 15,-8 3 0-15,3 13-1 16,-5 3 1-16,1 8-2 15,-1 5 2-15,6 6-3 0,2-2 2 16,9 3-3-16,9-6 0 16,10-4 0-16,11-12-1 15,10-7 1-15,11-12-1 16,8-12 0-16,7-9 0 15,1-9 0-15,-3-9 0 16,0-7 0-16,-8-4-2 16,-8-3 2-16,-14 3-2 15,-9 1 2-15,-13 2-2 16,-8 8 1-16,-12 6-1 15,-7 10 2-15,-6 11 0 16,-3 7-1-16,2 10 1 16,2 4-2-16,7 9 0 15,7-6-7-15,21 12-27 0,3-10-2 16,20 4 0-16,7-9-2 15</inkml:trace>
  <inkml:trace contextRef="#ctx0" brushRef="#br0" timeOffset="68627.8621">19243 8887 114 0,'-22'5'37'0,"6"-4"-3"15,16-1-7-15,-21-11-63 16,37 4-3-16,3-8 1 15,14 3-1-15</inkml:trace>
  <inkml:trace contextRef="#ctx0" brushRef="#br0" timeOffset="69073.9066">19547 8750 99 0,'-28'-7'36'15,"5"6"3"-15,-6-7-4 16,6 9-31-16,-3 1 0 15,6 8 0-15,-1 1 1 16,6 10-2-16,5-1 2 16,4 3-3-16,7 0 1 15,10-1-2-15,8-3 2 0,9 1-3 16,8-3 0-1,5-3 0-15,3-1 1 0,-1 0-1 16,-5 1 1-16,-5 2-1 16,-11 3 0-16,-9 4 0 15,-13 5 1-15,-11-1-1 16,-9 3 1-16,-7 0-1 15,-6-1 1-15,-7-4-1 16,3-6 1-16,1-8 0 16,6-13 0-16,8-7-1 15,8-12 1-15,12-13-1 16,10-8 0-16,11-10 0 15,5-6-3-15,7 0 2 16,3 7-3-16,-2 0 1 0,-4 14-3 16,-12 2-6-1,6 18-28-15,-16 1-1 0,-6 16 2 16,0 0-3-16</inkml:trace>
  <inkml:trace contextRef="#ctx0" brushRef="#br0" timeOffset="69495.9488">20158 8703 99 0,'-32'-1'38'0,"-9"-2"1"0,10 8-1 16,-1-4-35-16,5 7 0 16,5 1 0-16,6 8 0 15,2-1 1-15,9 7-1 16,5-1 0-16,8 0-1 15,7-1 0-15,6-1 0 16,5-4 0-16,4-1-1 16,1 0-1-16,2-4 0 15,-2-1 0-15,-5 4 1 16,-4 0-1-16,-7 4 0 15,-9 5 0-15,-9 1 1 16,-6 5-1-16,-9 0 0 16,-5 0 0-16,-1-1 0 15,-1-7-2-15,1-7-2 0,10-2-4 16,-4-24-24-16,22 1-9 15,0-17 2-15,15-3-3 16</inkml:trace>
  <inkml:trace contextRef="#ctx0" brushRef="#br0" timeOffset="69654.9647">20184 8686 108 0,'-14'-3'41'0,"-7"2"0"16,11 11 0-16,-3-7-36 15,13-3-3-15,16 7-1 16,11-9-3-16,16 5-5 15,-5-12-28-15,20 6-6 16,-6-8 0-16,9 2-1 16</inkml:trace>
  <inkml:trace contextRef="#ctx0" brushRef="#br0" timeOffset="70096.0089">20669 8213 112 0,'19'0'43'0,"-3"-10"0"15,17 7-2-15,5-6-37 16,9 1-1-16,13-3-1 15,5 3 0-15,3 0-2 16,0 1 0-16,-1 2-2 16,-7-1-3-16,-2 10-7 0,-23-11-13 15,0 13-18-15,-22-6 1 16,-13 0-3-16,0 0 3 15</inkml:trace>
  <inkml:trace contextRef="#ctx0" brushRef="#br0" timeOffset="72502.2494">22371 7674 77 0,'0'0'36'15,"0"0"0"-15,1-14 1 16,-1 14-31-16,0 0-1 16,0 0 0-16,8 18 0 15,-8 4-1-15,-5 5-1 16,3 9 0-16,-5 6-1 15,1 6 0-15,-2 4-3 16,2-3-2-16,6 1-2 16,-5-17-11-16,13 8-23 15,-2-12 1-15,8-1-2 0,-6-9 1 16</inkml:trace>
  <inkml:trace contextRef="#ctx0" brushRef="#br0" timeOffset="72752.2745">21970 8333 98 0,'-6'12'40'16,"6"-12"1"-16,15 13-1 15,8-12-37-15,24-3-1 16,13-2-1-16,15-1 1 16,18-3-2-16,7-5-2 0,10 6-3 15,-7-13-26-15,8 16-8 16,-21-7-1-16,-9 11-1 15</inkml:trace>
  <inkml:trace contextRef="#ctx0" brushRef="#br0" timeOffset="73370.3363">22229 8674 67 0,'5'-13'35'0,"1"3"0"16,-12-3 0-16,6 13-27 15,-17-14-2-15,5 16 0 16,-9-2 0-16,3 11-1 0,-9 1 0 15,4 11 1-15,-3 1-1 16,3 9-1-16,0 3 1 16,7 2-3-16,3 0 2 15,10-1-3-15,5-3 2 16,10-6-3-16,7-7 1 15,13-7-1-15,5-11 1 16,7-7 0-16,3-12 0 16,5-7-1-16,0-10-1 15,-3-4 2-15,-4-4-2 16,-9 1 0-16,-9-3 0 15,-9 5 0-15,-8 3-1 16,-15 8 1-16,-8 7 0 16,-6 8 1-16,-9 9-1 0,-1 6 0 15,-1 10-1-15,-2-1-3 16,14 13-15-16,3-11-20 15,16 3 2-15,-1-17-2 16,38 19-1-16</inkml:trace>
  <inkml:trace contextRef="#ctx0" brushRef="#br0" timeOffset="73531.3524">22836 8774 114 0,'-20'13'42'16,"-8"-11"-1"-16,10 1-3 15,7-6-43-15,3-14-27 16,19 12-9-16,6-10-1 0,15 6 0 16</inkml:trace>
  <inkml:trace contextRef="#ctx0" brushRef="#br0" timeOffset="74064.4057">23325 8592 89 0,'-23'-24'39'15,"15"14"0"-15,-10-3 0 16,5 1-33-16,-10 9-4 0,-3 6 1 15,-5 8-1-15,-7 7 1 16,-13 3-1-16,2 8 0 16,-2 1 0-16,5 1 1 15,9-1 0-15,10-1-1 16,14-7 0-16,18-2 0 15,17-7 0-15,13-5-1 16,12-2 2-16,9-4-3 16,1-1 0-16,0 0 1 15,-7 4-1-15,-9 1 0 16,-13 5 0-16,-11 4-1 15,-16 5 1-15,-10 2 0 16,-10 4 0-16,-12-3 0 16,-1 3 0-16,-4-4 0 0,4-5 0 15,1-7 0-15,6-5 0 16,5-10 0-16,11-7-1 15,10-11 1-15,10-10-2 16,11-5 1-16,11-8-1 16,3-2 1-16,7 2-2 15,-2-2 0-15,2 11-5 16,-15-3-9-16,7 18-24 15,-17 4 1-15,0 12-1 16,-18 6 0-16</inkml:trace>
  <inkml:trace contextRef="#ctx0" brushRef="#br0" timeOffset="74500.4492">23766 8591 100 0,'-13'-7'40'16,"-12"-5"0"-16,5 11-1 16,-2-3-36-16,-2 4-1 15,4 3-1-15,1 5 0 16,3 4 1-16,2 3-1 15,4 3 0-15,5 1 0 16,4-1 0-16,5 1 0 16,4 0 0-16,3-3 0 15,2 2 1-15,3-1-1 16,-2-1 1-16,1 0 0 0,-5-1 0 15,0 3-2-15,-6 1 1 16,1 0-1-16,-6 1 1 16,-6 1-2-16,-1 2 2 15,-5-1-2-15,-1-1 1 16,-5 0 0-16,2-5 1 15,-5-1-2-15,7-4 0 16,-2-6-1-16,17-5-2 16,-19-11-4-16,19 11-25 15,13-30-9-15,4 7 0 16,-2-13 0-16</inkml:trace>
  <inkml:trace contextRef="#ctx0" brushRef="#br0" timeOffset="74703.4696">23778 8553 111 0,'-25'-4'42'0,"25"4"1"16,-27 0-3-16,27 0-37 16,0 0-2-16,14 4 0 15,9-8-1-15,10 1-1 16,6 2-1-16,9-5-2 15,11 8-4-15,-11-11-28 16,16 11-6-16,-13-6 0 16,0 8-1-16</inkml:trace>
  <inkml:trace contextRef="#ctx0" brushRef="#br0" timeOffset="75192.5184">24203 8602 66 0,'0'0'36'0,"0"0"-1"16,12-9 3-16,-12 9-29 15,0 0-3-15,-13-2 0 16,9 12 1-16,-15-3 0 16,4 11-1-16,-12-3-1 0,7 4 0 15,-7 2-2-15,5 0 0 16,6-2 0-16,4 2-1 15,9-5 0-15,8 0-1 16,12-6 1-16,5 0-2 16,7-3 1-16,4 2-1 15,2-2 0-15,-1-1-1 16,-4 2 1-16,-4 0 0 15,-6 3 0-15,-6-1-1 16,-7 5 1-16,-8 0 0 16,-5 1 0-16,-8 1 0 15,-1-1 1-15,-5 4-1 16,-2-5 0-16,0 2 0 15,3-5-1-15,0-2-2 16,7-1-1-16,-3-13-6 0,15 4-27 16,3-11-4-16,7-3-1 15,-2-11 0-15</inkml:trace>
  <inkml:trace contextRef="#ctx0" brushRef="#br0" timeOffset="75387.538">24237 8605 112 0,'0'0'42'0,"-19"8"1"16,19-8-3-16,27 3-38 16,-1-7 0-16,11-1-2 0,3-3-1 15,3 3-2-15,-2-8-8 16,8 14-23-16,-22-9-8 15,-1 9 0-15,-26-1-3 16</inkml:trace>
  <inkml:trace contextRef="#ctx0" brushRef="#br0" timeOffset="77386.7378">565 10272 64 0,'-10'-2'33'16,"10"2"1"-16,-16-4-4 0,16 4-13 15,0 0-5-15,0 0-4 16,0 0-1-16,0 0-2 16,16 4-1-16,8-6-1 15,7-6-2-15,9 2 1 16,6-1-1-16,7 1-1 15,7 1 0-15,2 2-2 16,3 5-1-16,-12-2-2 16,5 14-6-16,-16-12-23 15,3 11-1-15,-15-9-2 16,-5 6 1-16</inkml:trace>
  <inkml:trace contextRef="#ctx0" brushRef="#br0" timeOffset="77617.761">592 10456 75 0,'-42'15'37'16,"18"-2"-2"-16,9-8 2 15,15-5-29-15,32 6-3 16,13-9 0-16,11-6-3 15,16 0 1-15,12-5-4 16,6-4-2-16,4 4-3 16,-8-8-11-16,-1 9-19 15,-14-5-1-15,-6 7 2 16,-16-5-3-16</inkml:trace>
  <inkml:trace contextRef="#ctx0" brushRef="#br0" timeOffset="77971.7963">1289 10017 98 0,'-21'-1'38'15,"0"-8"1"-15,21 9-2 16,-12 3-32-16,12-3-1 15,17 12-1-15,5 1-1 16,8 1 0-16,4 4-1 16,3 5 0-16,-3 5 0 15,4 2-1-15,-10 5 0 16,-9 5 0-16,-11 3 1 0,-13 4-2 15,-12 2 2-15,-10-2-1 16,-6 2 1-16,-7-5-1 16,-1-7 0-16,0-6-2 15,5-8 1-15,6-6-2 16,9-15-4-16,21-2-16 15,0 0-16-15,3-19 0 16,7-8-1-16,17 4-1 16</inkml:trace>
  <inkml:trace contextRef="#ctx0" brushRef="#br0" timeOffset="78618.8611">2193 9885 80 0,'-5'-36'36'0,"6"10"0"16,-2-7 0-16,6 8-31 15,-5 4 0-15,0 21 0 16,0 0 0-16,0 0-1 16,8 31-1-16,-11 10 0 15,1 7-1-15,-1 11 0 16,-1 5-1-16,1 4-1 15,0 0-2-15,2-8-3 16,8 3-5-16,-7-18-23 16,17 1-7-16,-6-13 3 15,7-2-3-15</inkml:trace>
  <inkml:trace contextRef="#ctx0" brushRef="#br0" timeOffset="78863.8856">1821 10496 97 0,'-34'16'39'0,"6"-8"1"16,20 6-2-16,8-14-34 15,23 12-1-15,19-14 0 16,17 1-1-16,12-2-2 15,11-4-1-15,12 2-3 16,4-6-5-16,14 8-26 16,-19-6-3-16,2 10-2 15,-21-2 0-15</inkml:trace>
  <inkml:trace contextRef="#ctx0" brushRef="#br0" timeOffset="80526.0518">2300 11115 35 0,'-17'-9'34'0,"-2"4"3"16,-10-2-1-16,2 17-19 15,-15-14-4-15,12 18-2 16,-14-6-2-16,9 14-1 16,-6 0-3-16,4 9-2 15,6 0 1-15,8 6-3 16,8-1 1-16,10 3 0 0,10-7 0 15,8-2 0-15,12-11-1 16,12-11 1-16,6-16-1 16,9-15 0-16,7-15-1 15,4-17 1-15,2-14 0 16,3-8 2-16,-4-7-2 15,-6-2 1-15,-10 2 0 16,-8 7 0-16,-13 8-1 16,-9 17 1-16,-14 14-2 15,-13 19-1-15,-9 23 2 16,-8 21-1-16,-4 20 0 15,-2 20 0-15,-2 10 0 16,3 9-1-16,4 7-1 16,5-2-2-16,15-5-1 15,6-15-6-15,24 5-13 16,-7-28-18-16,20 1 2 0,-1-19-1 15,10-7 1-15</inkml:trace>
  <inkml:trace contextRef="#ctx0" brushRef="#br0" timeOffset="81337.1329">2737 11403 2 0,'0'0'23'15,"0"-10"2"-15,0 10-10 16,0 0 1-16,0 0 3 15,0-13 1-15,0 13 0 16,0 0-2-16,0 0-4 16,0 0-4-16,0 0-3 15,0 0-2-15,0 0-1 0,-19 0-1 16,19 0-1-16,-18 19 0 15,6 0 0-15,-4 9 0 16,3 4-1-16,-1 4 1 16,5 6 0-16,3-4-1 15,6 0 1-15,5-5-1 16,8-7 2-16,4-11-2 15,6-10 1-15,3-10-1 16,6-10 0-16,-2-11 0 16,-4-3-1-16,-4-5 1 15,-6-1-2-15,-11-1 0 16,-5 8-1-16,-10 5-1 15,-13 3-3-15,7 22-12 16,-15-10-21-16,11 15 0 0,-4-6-3 16,11 7 1-16</inkml:trace>
  <inkml:trace contextRef="#ctx0" brushRef="#br0" timeOffset="92887.2877">3064 10338 91 0,'0'0'39'16,"12"-12"2"-16,-5 1-5 15,6 2-33-15,10-5-2 16,12-3 1-16,6 0-2 15,3-1 0-15,4 5-4 16,-8-5-29-16,1 14-3 16,-14 2-1-16,-10 15 0 15</inkml:trace>
  <inkml:trace contextRef="#ctx0" brushRef="#br0" timeOffset="93074.3064">3036 10610 98 0,'0'0'38'0,"22"-6"1"16,0-9-2-16,5-2-37 16,21-1-2-16,5-9-8 15,13 7-26-15,-2-6-1 16,10 10-1-16,-8-3-1 15</inkml:trace>
  <inkml:trace contextRef="#ctx0" brushRef="#br0" timeOffset="97979.7969">4025 9921 77 0,'5'-15'35'16,"-4"2"-1"-16,-1 13 1 16,-13 8-31-16,6 15 0 15,-7 12-1-15,3 13 1 16,-5 11-1-16,0 11 0 15,0 5-3-15,1 5 2 16,5-1-3-16,3-7-2 16,14 2-16-16,-5-21-17 15,10-8 0-15,2-12-1 16,8-9 0-16</inkml:trace>
  <inkml:trace contextRef="#ctx0" brushRef="#br0" timeOffset="98130.8121">4200 10446 98 0,'0'0'33'0,"-10"-7"-10"16,10 7-29-16,0 0-28 15,-4-23-5-15,18 8 4 16</inkml:trace>
  <inkml:trace contextRef="#ctx0" brushRef="#br0" timeOffset="98368.8359">4621 10108 95 0,'-24'14'36'0,"7"9"1"15,-8 2 1-15,5 7-36 16,-2 8-1-16,3 9 1 15,4-1-2-15,0 5-1 16,6 0-2-16,1-9-4 16,16 6-26-16,-5-18-3 15,14-3 0-15,-2-15-2 16</inkml:trace>
  <inkml:trace contextRef="#ctx0" brushRef="#br0" timeOffset="98718.8709">4820 10057 97 0,'0'0'38'0,"17"-13"1"16,2 12 0-16,0-7-36 15,7 2 0-15,1-7 1 16,6 6-1-16,-3-3 0 16,0 5-2-16,-4 1 1 15,-2 5-1-15,-8 7-1 16,-1 10 1-16,-12 9 0 15,-4 8-1-15,-9 9 0 16,-5 7 0-16,-3 5 0 0,-2 1-1 16,-1 0-1-1,0-5-2-15,7-2-2 0,3-19-8 16,12 6-24-16,0-22-1 15,18-1-1-15,0-16 0 16</inkml:trace>
  <inkml:trace contextRef="#ctx0" brushRef="#br0" timeOffset="99067.9057">5640 9841 101 0,'-13'13'40'15,"-18"6"1"-15,-2 19-2 16,-7 5-35-16,2 9 1 0,-2 4-2 16,4 8-1-16,5-1-1 15,7-1 1-15,9-6-2 16,12-7 0-16,10-9 0 15,12-9 0-15,8-10-1 16,6-15 1-16,4-7 0 16,-2-10-1-16,0-4 2 15,-9-7-3-15,-7-2 2 16,-16-4-1-16,-13 1 1 15,-14 6-2-15,-10 0 0 16,-9 5 0-16,0 5-3 16,-5 1-1-16,14 11-30 15,-5-3-3-15,19 9 0 0,3-6-1 16</inkml:trace>
  <inkml:trace contextRef="#ctx0" brushRef="#br0" timeOffset="101601.1591">5921 10079 64 0,'0'0'34'0,"0"0"-1"16,-13 20 0-16,1-11-26 15,8 13 0-15,-7-4 0 16,6 11-1-16,-6-3-1 15,5 9-2-15,0-5 1 0,6 3-2 16,2-6 0-16,5-4-1 16,8-7 0-16,11-8-2 15,9-12 0-15,5-7-2 16,10-4-3-16,-7-15-24 15,9 5-5-15,-8-10-2 16,-3 6 0-16</inkml:trace>
  <inkml:trace contextRef="#ctx0" brushRef="#br0" timeOffset="101782.1772">6006 10153 91 0,'-21'35'37'15,"1"-1"0"-15,8 6 0 0,-4-8-35 16,11 7 0-16,1-1-2 15,4-5-2-15,13 6-12 16,-2-18-22-16,11-2-1 16,-2-10-1-16,11-4 0 15</inkml:trace>
  <inkml:trace contextRef="#ctx0" brushRef="#br0" timeOffset="102126.2116">6285 10127 98 0,'0'0'38'15,"0"0"1"-15,26-6 0 16,-10-3-38-16,8-5 1 15,5 0 1-15,1 3-1 16,0-1 0-16,-3 6 0 16,-6 6-1-16,-3 7 1 15,-8 7-1-15,-7 12 1 16,-7 5-2-16,-6 8 2 15,-6 5-3-15,-2 2 2 16,-3 3-2-16,-1-1 0 16,5-6-3-16,6-9-2 15,12 2-21-15,1-22-12 16,15-3 0-16,3-15-2 0,12-6 2 15</inkml:trace>
  <inkml:trace contextRef="#ctx0" brushRef="#br0" timeOffset="102322.2312">6698 10243 114 0,'0'0'40'15,"3"15"3"-15,-3-15-2 16,30-15-39-16,-3 3 0 15,8-4-3-15,7-1-3 16,-5-10-32-16,13 6-4 16,-8-8-2-16,2 7-1 0</inkml:trace>
  <inkml:trace contextRef="#ctx0" brushRef="#br0" timeOffset="108083.8073">7480 9955 80 0,'20'-29'36'0,"0"6"-1"16,-6-2 1-16,1 10-31 15,-8 0 0-15,-7 15-2 16,0 0 1-16,0 0 0 16,-9 24-1-16,-1 4 0 15,-1 6-1-15,0 8 0 16,0 6-1-16,3 3 0 15,1 2-1-15,4 0 1 0,3-2-4 16,3-10-2-16,11 6-13 16,-5-21-19-16,12-2-2 15,-3-16-2-15,12-3 3 16</inkml:trace>
  <inkml:trace contextRef="#ctx0" brushRef="#br0" timeOffset="108248.8238">7827 10212 92 0,'-13'-3'38'16,"13"3"0"-16,-12-5 0 16,10-6-27-16,2 11-16 15,12-27-26-15,9 14-7 16,-1-10 0-16,11 6-1 0</inkml:trace>
  <inkml:trace contextRef="#ctx0" brushRef="#br0" timeOffset="108671.8661">8403 9719 81 0,'0'0'38'15,"0"0"-2"-15,0-15 2 16,0 15-32-16,0 0-1 15,0 0 0-15,0 0-2 16,0 0 0-16,-8 14-1 16,6-1-1-16,2 5 0 15,-2 7 1-15,0 6 0 16,1 8 0-16,-7 8-1 15,2 2 1-15,-5 4-1 16,3-1 0-16,-4 0 0 16,2-7-1-16,3-4 0 15,-1-7 0-15,4-6-2 16,-1-11-3-16,11-1-2 0,-6-16-31 15,11-2 0 1,0-12-1-16,7 1-1 0</inkml:trace>
  <inkml:trace contextRef="#ctx0" brushRef="#br0" timeOffset="109224.9214">9127 9518 68 0,'0'0'34'16,"-25"21"1"-16,3-7-1 15,4 16-26-15,-11-3 0 16,7 18 0-16,-9 1-1 15,7 11-1-15,-3 1-2 16,9 3 1-16,2-6-3 0,9-1 1 16,5-6-2-16,10-9 0 15,6-9 0-15,6-10 0 16,3-10 0-16,1-9 0 15,-1-8-1-15,-1-8 1 16,-7-6-1-16,-5-5-1 16,-8-3 1-16,-7-2-1 15,-4 0-2-15,-5-4 0 16,0 6-1-16,-4-2-2 15,7 14-3-15,-9-9-25 16,18 14-3-16,0-4 0 16,2 16 0-16</inkml:trace>
  <inkml:trace contextRef="#ctx0" brushRef="#br0" timeOffset="109677.9667">9692 9555 92 0,'-18'-16'38'15,"-3"9"-1"-15,-12-7 0 16,4 13-33-16,-3-1 0 15,3 10 0-15,0 4 0 16,1 8-2-16,5 2 1 16,7 4 0-16,5 0-1 0,9-2 0 15,5-1 0-15,7-4-1 16,7-7 1-16,7-6-1 15,4-5 0-15,2-4 0 16,-1-8-1-16,0-1 1 16,-1-5-1-16,0 0 0 15,-5 0 0-15,-6 4-1 16,-3 3 1-16,-2 9-1 15,-12 1 1-15,0 27 0 16,-11 9 1-16,-7 7-1 16,-10 14 0-16,-2 3 0 15,-2 11-1-15,-2-9-2 16,11 7-7-16,-6-19-28 15,23-4-2-15,4-17 0 16,15-11-1-16</inkml:trace>
  <inkml:trace contextRef="#ctx0" brushRef="#br0" timeOffset="110843.0832">10113 9781 76 0,'8'-12'36'0,"-8"1"-1"15,0 11 1-15,-10-14-28 16,10 14-2-16,-18 0-2 15,7 9 0-15,-6 2-1 16,-1 7 0-16,-2 5-1 16,-2 3 1-16,0 2-1 15,3 5 0-15,5-2-1 16,7-2 1-16,10-4-1 15,7-3-1-15,11-8 1 16,11-4-1-16,7-5 0 0,1-3 0 16,3-3 0-16,-1 1 0 15,-9 1 0-15,-6 5 1 16,-11 4-2-16,-9 6 1 15,-13 6 0-15,-6 4 0 16,-9 0 0-16,-6 3 0 16,2-2-2-16,-1-6 0 15,8 0-3-15,-3-16-4 16,21-5-28-16,0 0-1 15,13-23 1-15,2-8-2 16</inkml:trace>
  <inkml:trace contextRef="#ctx0" brushRef="#br0" timeOffset="111014.1003">10199 9692 106 0,'-15'-9'38'0,"0"2"2"16,15 7-3-16,0 0-33 15,0 0-3-15,30-2-2 16,2-5-4-16,18 8-12 15,-2-10-22-15,16 4 1 16,-2-3 0-16,6 5-3 16</inkml:trace>
  <inkml:trace contextRef="#ctx0" brushRef="#br0" timeOffset="111421.141">10805 9675 89 0,'-23'-13'37'0,"3"9"1"15,-11-8 0-15,11 13-29 16,-12-1-2-16,7 14-1 16,-9 3-2-16,4 12 0 15,-3 2 0-15,4 4-1 16,5 2-1-16,8-3-1 15,7-4 0-15,11-10 0 16,14-12 0-16,12-11 0 16,12-14-1-16,8-6 0 15,4-8 0-15,4-4 1 16,-3-5-2-16,-3 7 1 0,-7 3-1 15,-13 7 1-15,-7 7 0 16,-11 12 0-16,-12 4 0 16,-7 28 0-16,-12 5 1 15,-10 11-1-15,-1 8 0 16,-5 6-2-16,5 4-2 15,3-7-4-15,19 11-17 16,1-23-15-16,17-2 0 16,8-14-1-16,15-5-1 15</inkml:trace>
  <inkml:trace contextRef="#ctx0" brushRef="#br0" timeOffset="112179.2167">11271 10369 90 0,'0'0'37'16,"-7"15"1"-16,-7 8 0 16,-18 6-34-16,3 4-3 0,-4 4-1 15,1 0-2-15,8 6-4 16,-1-18-17-16,21 3-15 15,8-14 1-15,21-10-2 16,9-17 2-16</inkml:trace>
  <inkml:trace contextRef="#ctx0" brushRef="#br0" timeOffset="112675.2664">12177 9454 73 0,'0'0'38'0,"8"10"-2"16,-15 18 2-16,-14 10-30 15,4 12-2-15,-10 5-2 16,4 8 0-16,-3 2-1 15,6-3-2-15,9 0-2 16,3-15-5-16,27-2-30 16,-7-11-1-16,16-4-1 15,-1-14 0-15</inkml:trace>
  <inkml:trace contextRef="#ctx0" brushRef="#br0" timeOffset="112916.2905">11855 10201 110 0,'-26'11'40'0,"26"-11"2"15,0 0-4-15,44-11-36 16,8-4 0-16,17-1 0 15,10-4-2-15,2 0-1 16,6 5-3-16,-10 2-3 16,4 14-30-16,-24-2-4 15,-11 14 1-15,-22 0-2 16</inkml:trace>
  <inkml:trace contextRef="#ctx0" brushRef="#br0" timeOffset="113397.3386">12114 10532 79 0,'-15'-6'39'0,"-11"0"-1"0,-1 13 0 16,-10-1-31-16,7 12 0 15,-4 3-2-15,5 8 0 16,3 0-2-16,9 4 1 15,9-4-2-15,9-2 0 16,13-11-1-16,14-5 1 16,9-10-1-16,11-10 0 15,6-12-1-15,6-10 1 16,-1-7 0-16,-2-7-1 15,-6-3 0-15,-10-1 0 16,-8 2 1-16,-11 3-3 16,-8 7 3-16,-10 11-2 15,-9 10 1-15,-7 12-1 16,-5 13 1-16,-4 11 0 0,-3 10-1 15,2 8 2-15,2 8-4 16,4-2 0-16,13 8-6 16,-2-20-20-16,23 9-10 15,1-17-1-15,13 1-1 16,4-16 1-16</inkml:trace>
  <inkml:trace contextRef="#ctx0" brushRef="#br0" timeOffset="113689.3678">12643 10588 95 0,'-20'19'40'0,"-9"-3"2"16,8 14-1-16,-8-12-34 15,12 12-1-15,2-3-2 0,10 2-1 16,8-6-1-16,8-8 0 15,9-8-1-15,6-7 0 16,4-10 0-16,2-5-1 16,-1-7 1-16,-2-4-1 15,-4-6 0-15,-4-5-1 16,-3 0-1-16,-7-2-1 15,0 4-2-15,-8-1-2 16,9 17-9-16,-15-9-23 16,15 15-2-16,-11-1 1 15,-1 14-2-15</inkml:trace>
  <inkml:trace contextRef="#ctx0" brushRef="#br0" timeOffset="113915.3904">13218 10273 103 0,'0'0'42'0,"0"0"-3"16,27-4 0-16,-5-3-39 15,6-4 0-15,9 13-15 16,-7-15-25-16,8 8 2 16,-15-3-2-16,0 7 0 15</inkml:trace>
  <inkml:trace contextRef="#ctx0" brushRef="#br0" timeOffset="114067.4056">13142 10445 110 0,'-15'11'42'0,"15"-11"-1"16,18-2 0-16,14-11-41 15,14 0-10-15,-2-10-30 16,9 2-2-16,-6-4-1 16,-1 4 1-16</inkml:trace>
  <inkml:trace contextRef="#ctx0" brushRef="#br0" timeOffset="123269.3257">14174 9946 60 0,'2'-19'34'0,"-1"4"-1"16,-8-5-3-16,7 20-21 16,-25-18 1-16,10 22-1 15,-13-6-2-15,4 12-2 16,-6 3-1-16,3 9 0 15,-3 4-1-15,4 12 0 16,2 5-1-16,6 6 0 16,6 6-1-16,5 0 0 15,8-1-1-15,6-3 0 16,8-8 0-16,7-8 1 15,5-8-2-15,6-13 2 16,5-13-1-16,4-10 0 16,5-13 2-16,4-11-2 0,1-8 2 15,-5-8-2-15,1-5 2 16,-8 0-2-16,-10-1 1 15,-9 2 1-15,-15 3-2 16,-13 9 0-16,-13 6 0 16,-9 7 0-16,-3 10 0 15,-4 4-1-15,5 10 0 16,3 4-2-16,13 11-3 15,3-5-10-15,23 14-23 16,4-3 2-16,16 9-1 16,3-3-2-16</inkml:trace>
  <inkml:trace contextRef="#ctx0" brushRef="#br0" timeOffset="123456.3444">14599 10208 106 0,'0'0'40'16,"-23"-12"-1"-16,23 12-1 15,-16-28-37-15,16 10 0 16,7 1-3-16,4-3-3 16,17 13-10-16,-2-8-23 15,12 11 0-15,-4-3 0 16,11 8-2-16</inkml:trace>
  <inkml:trace contextRef="#ctx0" brushRef="#br0" timeOffset="123877.3865">15216 9903 78 0,'-5'-18'37'16,"5"18"-1"-16,-27-19 2 15,12 22-27-15,-14-1-5 16,4 18 1-16,-9 0-2 16,4 14-1-16,-4 4 0 15,8 7 0-15,1 2-1 16,7 5-1-16,8-5 0 15,10-2-1-15,12-7-1 16,9-8 0-16,8-8 1 0,11-13-2 16,4-10 1-16,4-11 0 15,-2-8 0-15,-3-9 1 16,-6-7 0-16,-9-3-1 15,-8-4 0-15,-10 0 1 16,-10 2-3-16,-7-1 0 16,-6 6 0-16,-5 1-2 15,-1 9 0-15,-3 2-3 16,8 17-4-16,-9-4-27 15,23 11-1-15,-11 4 1 16,11-4 0-16</inkml:trace>
  <inkml:trace contextRef="#ctx0" brushRef="#br0" timeOffset="125567.5555">15839 9980 21 0,'7'-16'28'0,"-1"3"3"16,1 1 2-16,-11-5-14 16,4 17-3-16,-11-8-2 15,11 8-1-15,-37 13-4 16,15 5-2-16,-12-1-2 15,1 11 0-15,-5 1 0 0,1 7-1 16,2-1-1-16,10 7 1 16,4-2-2-16,10 3 0 15,10-4-2-15,13-3 2 16,10-8-3-16,14-5 2 15,10-9-2-15,10-10 1 16,1-14 0-16,6-8 1 16,-3-11 0-16,-2-8-1 15,-8-5 0-15,-12-6-1 16,-12-1 1-16,-16-1-2 15,-11 6 0-15,-16 2-2 16,-11 7 1-16,-13 1-3 16,3 16-4-16,-14-7-13 15,10 19-13-15,1 5 0 16,12 11 0-16,8 2 0 0</inkml:trace>
  <inkml:trace contextRef="#ctx0" brushRef="#br0" timeOffset="128489.8477">16904 9801 59 0,'1'-19'32'0,"-1"19"0"15,-6-16 0-15,-1 2-25 0,7 14 1 16,-22-4-2-16,11 12 1 15,-14-1 0-15,1 16-2 16,-9 3 0-16,-3 14-1 16,-7 7-1-16,3 9 1 15,-4 3-1-15,5 4-2 16,7 2-1-16,9-3 0 15,9-4-1-15,14-9 1 16,14-7-1-16,11-11 1 16,15-10-2-16,7-13 4 15,5-10-2-15,3-11-1 16,-1-10 4-16,-5-6-2 15,-15-4 0-15,-7-2 0 16,-18-1 0-16,-11 2-2 0,-16 5 1 16,-14 5-1-16,-8 9-2 15,-9 0-1-15,2 11-1 16,-4-3-4-16,19 16-8 15,1-9-19-15,31 0 2 16,0 0-2-16,20 6 2 16</inkml:trace>
  <inkml:trace contextRef="#ctx0" brushRef="#br0" timeOffset="128946.8934">17415 9862 88 0,'-15'-11'35'15,"-13"-1"0"-15,0 6 1 16,-9 2-30-16,3 3-3 16,-5 2-1-16,10 5 1 15,2 1-1-15,7 3 0 16,7 4-1-16,12 4 0 15,6 1 0-15,11 3-1 16,8 2 0-16,11 2 1 16,4 3-1-16,2 2 0 15,2-1 0-15,-5 0 0 16,-6 2 1-16,-7-2-1 15,-9-2 0-15,-14 2-2 16,-11-4 1-16,-6-2 1 16,-8-3-2-16,-7-4 2 0,0-5-2 15,-2-6 1-15,3-10 0 16,5-7 3-16,7-8-1 15,5-10-1-15,11-10 2 16,8-7-2-16,13-8 1 16,7-3 0-16,9 2-1 15,4 1-2-15,5 8-1 16,-10-2-14-16,5 22-20 15,-11 5 2-15,-3 12-1 16,-13 5-2-16</inkml:trace>
  <inkml:trace contextRef="#ctx0" brushRef="#br0" timeOffset="133191.3178">17762 9941 98 0,'0'0'38'15,"-25"-3"0"-15,25 3-1 16,-24-6-33-16,24 6 0 16,0 0-1-16,-1-13-1 15,12 10 0-15,8-3-1 16,6 2 0-16,11-1 0 15,4 0 0-15,6 2 1 16,1-1-2-16,3 2 1 16,0-1-1-16,-6 3 1 15,-2-4-1-15,-5 3 0 16,-9-5 1-16,-6 6-1 15,-5-3 0-15,-7 4 0 16,-10-1 0-16,0 0 1 16,3 28-1-16,-15-2 0 15,-9 12 0-15,-8 7 1 0,-8 12-1 16,-7 4 1-16,-2 2-3 15,2-3 2-15,6-6-4 16,3-11-2-16,26-6-31 16,-2-19-3-16,24-7 0 15,6-19-1-15</inkml:trace>
  <inkml:trace contextRef="#ctx0" brushRef="#br0" timeOffset="135551.5538">18832 10065 60 0,'14'-8'32'0,"-3"-2"-1"15,3 3-1-15,-8-9-21 16,8 7 0-16,-11-11-1 16,8 8-1-16,-12-10-1 15,2 7-1-15,-9-7-1 16,-2 7 0-16,-9-2-1 16,-2 6 0-16,-10 3-1 15,-3 4 1-15,-4 5-2 16,-4 7 1-16,4 3 0 15,-1 8 0-15,0 2-1 16,8 3 1-16,3 1-1 16,12 3 0-16,6-2-1 15,8 1 1-15,12-5 0 0,8-3 0 16,11-4-1-16,11-3 1 15,9-7-1-15,7-5 0 16,3-9 1-16,5-2-1 16,-5-6 0-16,-5-1 1 15,-10 2-1-15,-7 2 1 16,-13 3 0-16,-11 5-1 15,-13 6 0-15,-13 13 0 16,-11 6 0-16,-8 10 1 16,-6 8-1-16,-5 7-1 15,-2 7-1-15,-2-1 1 16,8 3-4-16,3-6-1 15,24 3-31-15,-3-14-2 16,20-1 0-16,5-17-1 0</inkml:trace>
  <inkml:trace contextRef="#ctx0" brushRef="#br0" timeOffset="136091.6078">19581 10047 81 0,'-5'-20'35'0,"0"6"-1"15,-10-5-1-15,-1 11-26 16,-11-3 0-16,3 11-1 16,-10 0 0-16,3 10-1 15,-7 3-1-15,4 9 0 16,-2-2 0-16,9 8-1 15,3-4 0-15,9 3-1 16,6-3-1-16,10-1 0 16,7-4 0-16,11-7 0 15,5-5 0-15,8-4 0 16,8-9 0-16,3-5 0 15,3-7 0-15,4-2 0 16,-3-4 0-16,-2 0-1 0,-5 2 1 16,-9 2-1-16,-7 7 0 15,-10 4 1-15,-14 9-1 16,-5 15 0-16,-15 10 0 15,-9 9 0-15,-6 11-1 16,-8 6 1-16,0 7-2 16,-1 3 2-16,8-1-4 15,5-6 0-15,17 0-7 16,0-19-26-16,28-2-3 15,0-20 0-15,19-3-1 16</inkml:trace>
  <inkml:trace contextRef="#ctx0" brushRef="#br0" timeOffset="137902.7889">20010 10049 81 0,'14'-7'36'16,"-14"7"-1"-16,0 0 0 15,0 0-28-15,-14 13-1 16,1 5-1-16,-8 1 1 15,3 8-1-15,-5-2-1 0,3 8-1 16,4-5 0-16,9 2-2 16,15-8 1-16,15-6-2 15,14-10 1-15,16-7-1 16,15-8-2-16,5-12-2 15,11 0-4-15,-12-16-26 16,4 6-4-16,-14-10 2 16,-7 6-3-16</inkml:trace>
  <inkml:trace contextRef="#ctx0" brushRef="#br0" timeOffset="138089.8076">20349 9945 106 0,'-34'46'38'0,"-6"-2"1"16,15 11 0-16,0-4-35 15,9 3 0-15,3-7-3 16,7-3-1-16,6-5-4 16,3-10-2-16,18 3-31 15,-6-18-1-15,17 1-2 16,-2-15 1-16</inkml:trace>
  <inkml:trace contextRef="#ctx0" brushRef="#br0" timeOffset="138398.8384">20781 9982 105 0,'-20'-5'39'0,"20"5"0"16,-27 7-1-16,21 7-33 15,-9-6-2-15,9 8 1 16,-6-1-2-16,6 6 1 16,-3 1-2-16,5 3 0 15,4-1 0-15,5-3 0 16,7-1-1-16,7-9 1 15,13-6-2-15,12-9 0 16,11-7-1-16,6-12-2 16,13-2-5-16,-10-14-28 15,8 5-2-15,-14-10 0 0,-4 9-1 16</inkml:trace>
  <inkml:trace contextRef="#ctx0" brushRef="#br0" timeOffset="138580.8566">20958 9931 108 0,'-41'49'38'0,"-1"-5"1"16,18 9-1-16,-5-4-34 16,21-2-4-16,11-3-1 15,8-7-2-15,15 1-8 16,-1-14-25-16,18 1-4 15,-3-12 3-15,12 0-4 16</inkml:trace>
  <inkml:trace contextRef="#ctx0" brushRef="#br0" timeOffset="139022.9009">21559 9832 94 0,'-23'-5'39'16,"-11"1"1"-16,3 13-1 16,-10-1-24-16,8 9-10 15,-3 3-1-15,8 6 0 16,6-2-2-16,9 2 0 0,9-2 0 15,9-6-1-15,10-4-1 16,15-8 1-16,5-11-1 16,9-7 1-16,3-6-1 15,-1-5 1-15,-3-4-1 16,-3-1 1-16,-7 4 0 15,-10 0-1-15,-9 8 0 16,-14 16 1-16,0 0-1 16,-15 5 0-16,-8 19 0 15,-5 11 0-15,-6 10 0 16,-3 6 2-16,1 6-4 15,4 2 1-15,9 0-2 16,5-6 0-16,15-2-5 16,3-19-9-16,22 5-23 0,-3-16 0 15,15-3-2-15,-3-15 2 16</inkml:trace>
  <inkml:trace contextRef="#ctx0" brushRef="#br0" timeOffset="139382.9369">21883 9788 119 0,'-1'16'41'16,"1"-16"0"-16,15 16-2 15,5-16-36-15,9 3 0 0,8-7-1 16,6-2 1-16,3-1-2 16,3-2 0-16,-2-1 1 15,-4 2-2-15,-6 3 0 16,-3 0 0-16,-10 5 0 15,-10 7 0-15,-8 7 0 16,-11 8 0-16,-7 7 0 16,-14 9 0-16,-4 9 0 15,-7 6 0-15,-6 5 0 16,1 0 0-16,5-1-4 15,0-9-4-15,20 2-31 16,-5-19-2-16,18 1-1 16,-2-20 0-16</inkml:trace>
  <inkml:trace contextRef="#ctx0" brushRef="#br1" timeOffset="158684.8669">14041 10671 45 0,'0'0'35'0,"0"0"1"16,0-15 0-16,0 15-18 15,10-11-8-15,9 3-2 16,-5-4-4-16,6 1-5 16,12 6-8-16,-4-8-25 15,13 5-1-15,-1-2-2 16,7 6 1-16</inkml:trace>
  <inkml:trace contextRef="#ctx0" brushRef="#br1" timeOffset="158850.8834">14765 10597 70 0,'26'2'35'0,"-5"0"-1"16,-8-2 0-16,-13 0-31 16,14 0-4-16,-14 0-7 0,0 0-13 15,0 0-11-15,14-7-3 16,-14 7 2-16,15-13-1 15</inkml:trace>
  <inkml:trace contextRef="#ctx0" brushRef="#br1" timeOffset="159218.9203">15287 10592 16 0,'34'8'26'16,"1"-9"1"-16,9 2 0 15,0-2-15-15,8-7-6 0,4 1-4 16,6 1-3-16,-1-1-2 16,3 2 0-16,-5 0-1 15,0 6 0-15,-6-1-2 16,-2 5-6-16,-7 0-1 15,-3 3 0-15,-4 0 1 16,-2 0 3-16,-4-1 2 16,3 0 5-16,-1 1 3 15,-4-1 5-15,1 2 4 16,-1 1 1-16,-2-5 1 15,-3 3-3-15,-1 0-4 16,1-1-6-16,-5-2-7 16,2-7-10-16,7 6-3 0,-5-12-1 15</inkml:trace>
  <inkml:trace contextRef="#ctx0" brushRef="#br1" timeOffset="159386.9371">17078 10580 60 0,'28'1'32'16,"1"-1"-2"-16,6 5-6 16,-4-3-47-16,2-6-5 15,9 0-3-15,0 0-1 16</inkml:trace>
  <inkml:trace contextRef="#ctx0" brushRef="#br1" timeOffset="159553.9538">17980 10700 66 0,'41'8'31'16,"6"0"-11"-16,-6-7-18 15,4-2-31-15,7-1-2 16,0-4 1-16</inkml:trace>
  <inkml:trace contextRef="#ctx0" brushRef="#br1" timeOffset="159691.9676">18777 10694 48 0,'44'1'31'0,"2"-1"1"15,-4 0-1-15,0-6-20 16,3 6-6-16,-2-3-7 16,-2-1-23-16,3-3-4 15,1 1-3-15,-2-1 1 16</inkml:trace>
  <inkml:trace contextRef="#ctx0" brushRef="#br1" timeOffset="159857.9841">19722 10683 78 0,'33'1'35'16,"2"0"-2"-16,-4-6 1 16,7 2-32-16,3 2-10 0,-2-7-24 15,7 3-1-15,0-1-1 16,4 3 0-16</inkml:trace>
  <inkml:trace contextRef="#ctx0" brushRef="#br1" timeOffset="160038.0022">20763 10708 85 0,'59'4'36'16,"-5"-11"-1"-16,4 2 1 16,-7-6-32-16,6-1-4 15,2 2-4-15,-7-9-8 16,14 10-19-16,-12-5-4 15,5 9 0-15,-9-3 0 0</inkml:trace>
  <inkml:trace contextRef="#ctx0" brushRef="#br1" timeOffset="160233.0216">21777 10630 6 0,'61'4'16'15,"-7"-8"4"-15,8-2-8 16,2 6 1-16,-9-9 3 16,8 16 2-16,-17-17 5 15,12 20-1-15,-20-15-1 16,13 17-2-16,-21-10-7 15,11 12-4-15,-13-10-2 16,3 4-4-16,0 3-7 16,-8-10-29-16,12 5-4 15,-9-10 0-15,1 4-2 16</inkml:trace>
  <inkml:trace contextRef="#ctx0" brushRef="#br1" timeOffset="160952.0936">18342 11013 72 0,'13'-14'37'15,"-6"-1"-1"-15,-7 15 1 16,11-9-31-16,-11 9 2 16,5 13-4-16,-3 8-2 0,-9 2 1 15,1 9-2-15,-3 5 1 16,0 7-1-16,-3 2 0 15,1 4-1-15,-3-3 1 16,2 0 0-16,2-4-2 16,2-7-1-16,8 0-7 15,-5-17-28-15,18-3 0 16,-3-14-1-16,10-6-2 15</inkml:trace>
  <inkml:trace contextRef="#ctx0" brushRef="#br1" timeOffset="165885.5869">12582 9395 54 0,'-12'-11'31'0,"12"11"-1"16,-18-10 0-16,2 3-27 15,2 5 0-15,-6-3 0 16,-3 6 1-16,-5-3 0 15,2 4 0-15,-8-4 2 16,3 4-1-16,-3-5-1 16,2 4 1-16,-2-5-1 15,3 3 0-15,-1-3-1 16,6 4-1-16,-2-1-1 15,0 4 1-15,3 5-1 16,-2 6-1-16,2 6 1 16,-4 3-1-16,0 7 0 0,-5 3 1 15,0 5 0-15,-2 2 0 16,1 3 0-16,1-1 1 15,2 0-1-15,2 2 0 16,1 1 0-16,2 1 0 16,6 1-1-16,2 4 1 15,-1 2-1-15,3 1 0 16,1 2 0-16,5-3-1 15,0 2 0-15,7-4 1 16,0-3 0-16,7-3 0 16,4-3-1-16,3-4 1 15,5-2 0-15,2-2 1 16,1 0-1-16,-1-4 0 0,2 1 0 15,-4 0 0-15,-1-1 0 16,-2 0 0-16,-2 1 0 16,0-1 0-16,2 0 0 15,-2 1 0-15,4-3 0 16,1 0 0-16,5-3 1 15,3-1-1-15,5 0 0 16,4-3 0-16,1-1 0 16,1 0 0-16,3-1-1 15,2-1 0-15,-2 1 1 16,-4-2-2-16,1 2 2 15,-4-2-2-15,0 0 2 16,-2-3-1-16,1-1 1 16,0-3 0-16,0-3-1 0,7-4 1 15,3-3 1-15,3-4-1 16,1-3 0-16,4-4 0 15,1-1 0-15,-1-1 1 16,2-1-1-16,-4 2 0 16,-2 0 0-16,-1 1 0 15,-2-3 1-15,-3 1 0 16,-1-1 0-16,-2-3 0 15,-1-6 0-15,0-3 1 16,0-5-2-16,-1-7 2 16,-3-3-2-16,0-9 0 15,-3-10 1-15,-1-8-2 16,-5-7 3-16,0-7-2 15,-6-11 1-15,-7-6-1 16,-8-5 1-16,-11-3-1 0,-10 5 2 16,-15 2-3-16,-18 12-1 15,-21 10-2-15,-1 19-6 16,-18 6-28-16,8 20 0 15,-1 4-1-15,15 13-1 16</inkml:trace>
  <inkml:trace contextRef="#ctx0" brushRef="#br1" timeOffset="166988.6972">1948 12568 52 0,'0'0'36'16,"-13"-3"-1"-16,-5-5 0 15,-1 11-23-15,-17-6-4 16,3 12 0-16,-16 0-2 15,0 10-2-15,-8 2-1 16,4 9 0-16,0 6-1 16,7 5-1-16,9 1 0 15,10-3 0-15,14-1 0 16,16-6 0-16,12-12 1 15,17-10-1-15,17-20 1 16,13-14-1-16,14-21 1 16,6-13-1-16,4-18 0 15,-3-8 0-15,-3-7-1 0,-13 0 1 16,-15 3-1-16,-15 9 0 15,-12 12 0-15,-14 10 0 16,-11 18 1-16,-7 15-2 16,-10 18 1-16,-5 19 0 15,-5 20 0-15,-2 15 0 16,0 14-1-16,2 11 0 15,5 10-1-15,7-3-2 16,12 7-2-16,6-18-8 16,24 7-24-16,0-24 1 15,19 2-2-15,1-22 0 16</inkml:trace>
  <inkml:trace contextRef="#ctx0" brushRef="#br1" timeOffset="167259.7243">2498 12649 66 0,'-23'-5'37'0,"-12"2"1"16,6 18-1-16,-9 1-23 16,6 8-9-16,7 2 0 15,10 7-1-15,8-3 0 16,11 0 0-16,12-6-2 15,14-8 1-15,9-11-1 16,5-9 0-16,3-9 0 16,-2-8-1-16,-4-6-1 15,-11-6-2-15,-9-1-2 16,-18-9-6-16,1 14-27 0,-30-8-1 15,2 18-2-15,-19-2-1 16</inkml:trace>
  <inkml:trace contextRef="#ctx0" brushRef="#br1" timeOffset="167568.7552">1692 13159 83 0,'-46'13'40'0,"17"7"0"15,6-14 0-15,38 2-34 0,11-12-1 16,30-4-1-16,26-12 0 15,22-4-2-15,18-8 1 16,14-1-2-16,6-1-1 16,1 0-2-16,-6 10-2 15,-16-3-8-15,-5 27-26 16,-33-1-2-16,-16 20 0 15,-24 1-3-15</inkml:trace>
  <inkml:trace contextRef="#ctx0" brushRef="#br1" timeOffset="167852.7836">2330 13303 82 0,'-11'0'42'0,"17"20"-2"16,-10 0 1-16,15 15-37 16,-9 8 0-16,2 14-1 15,-2 12-1-15,-2 8 0 16,-4 5-1-16,3-3 0 15,-1-2-2-15,1-7 0 16,3-6-3-16,-1-22-8 16,19-2-28-16,-8-28-1 15,13-7 0-15,-1-24-2 0</inkml:trace>
  <inkml:trace contextRef="#ctx0" brushRef="#br1" timeOffset="168336.832">3585 12624 88 0,'-4'14'40'16,"4"-14"0"-16,19 9 0 15,1-15-39-15,19-3 0 0,17-5-1 16,9-2-1-16,5 1-3 16,-6-7-7-16,7 12-28 15,-19-1 2-15,-7 17-4 16,-21-2 2-16</inkml:trace>
  <inkml:trace contextRef="#ctx0" brushRef="#br1" timeOffset="168469.8453">3741 12900 90 0,'-59'39'41'16,"24"0"0"-16,11-24-2 15,24-15-35-15,30 0-2 16,24-21-4-16,24 3-24 16,3-15-14-16,21 1 0 0,-3-6-2 15,11 5-1-15</inkml:trace>
  <inkml:trace contextRef="#ctx0" brushRef="#br1" timeOffset="173778.3761">5130 11947 65 0,'3'-17'38'0,"-7"-1"0"16,4 18 0-16,-3-21-29 16,3 21-4-16,0 0-1 15,3 27-1-15,1 2 0 0,1 14-1 16,-2 12-1-16,1 10 1 15,-3 10-2-15,-2 8-1 16,1 5-3-16,-7-8-5 16,12 6-27-16,-8-14-2 15,5-3-2-15,0-15 0 16</inkml:trace>
  <inkml:trace contextRef="#ctx0" brushRef="#br1" timeOffset="174032.4014">4624 12927 85 0,'-15'9'40'0,"15"-9"0"16,30-14 1-16,13-7-38 15,31-6-1-15,23-8 0 16,18 2 0-16,14 0-1 16,3 7-1-16,1 9-2 15,-9 6-2-15,-1 29-25 16,-26-2-11-16,-8 17 0 15,-25 2-2-15</inkml:trace>
  <inkml:trace contextRef="#ctx0" brushRef="#br1" timeOffset="176104.6087">22122 9390 48 0,'-60'0'27'16,"-13"-2"2"-16,-11 5-3 15,-9-2-25-15,-7 2-1 16,-9 1 1-16,-9-3 1 15,-6 4 1-15,-8-8 1 0,0 3 1 16,-11-8 0 0,2 4 1-16,-11-9-1 0,0 5-1 15,-5-3 0-15,-1-1-2 16,-7 1 0-16,-2 3-1 15,-6 0-1-15,-3 3 1 16,-7 5-1-16,-1 1 0 16,-5 5 0-16,-7 1 1 15,2 1-1-15,-2 1 1 16,-3 1 0-16,2 2 0 15,0-4 0-15,2 4 0 16,5-3-1-16,2 1 1 16,3-1 0-16,3 2-1 15,3-2 0-15,7 0 0 0,0 2 0 16,3 1 0-16,4 0-1 15,5 2 1-15,4-2 0 16,1 0 0-16,6 2-1 16,8-4 2-16,5 1-1 15,9-1 1-15,3-2 0 16,5 1 0-16,5 2 1 15,10-1-1-15,1 3 1 16,6 4-1-16,3 4 0 16,2 4-2-16,4 6 0 15,4 4 0-15,1 6-1 16,2 3 1-16,5 5-1 15,5 1 1-15,5 3 0 16,5 0 1-16,9 0 0 16,9-2 0-16,7 1 0 0,9-2 0 15,6-2 0-15,9 1-1 16,7-2 0-16,7 0 0 15,11-1-2-15,6-3 0 16,15 3-1-16,8-8-1 16,17 4 1-16,8-9 1 15,16 0 0-15,7-7 1 16,15-3 1-16,10 0 2 15,9-7 1-15,7 1 0 16,6-2-1-16,5 0 1 16,5 0 0-16,7 1-1 15,3 1-1-15,2 0 1 16,2 1-1-16,10-1 0 15,4 0-1-15,5-2-1 0,8 0 1 16,9-5-1-16,6-2 1 16,10-1-1-16,9-3 2 15,3-3-2-15,3-1 3 16,10-1-1-16,0 1 0 15,3-3 0-15,1 3 0 16,-1 0-1-16,-3 0-1 16,0 0 1-16,3 1 1 15,-7-1-1-15,5-3 2 16,-3 2 3-16,1-5-2 15,1 0 3-15,1-4-3 16,-2 4 5-16,-3-9-5 16,3 4 3-16,-10-5-3 15,1 2 0-15,-8-4-1 0,-10 2-1 16,-10-2 0-16,-6-2 0 15,-15-2 1-15,-9 0-2 16,-13-4 1-16,-11-5 1 16,-14-4 0-16,-11-1 1 15,-15-7 1-15,-8-2-1 16,-19-6 2-16,-11-1-3 15,-18-7 4-15,-15-1-2 16,-22-7 0-16,-19-2-1 16,-24-6 1-16,-22-1-2 15,-28-4 1-15,-25 1 0 16,-30 3-1-16,-30 3-2 15,-29 6-1-15,-33 5-3 0,-21 20-10 16,-28-6-23-16,-11 9 2 16,-18 1-4-16,-1 2 2 15</inkml:trace>
  <inkml:trace contextRef="#ctx0" brushRef="#br1" timeOffset="177690.7673">4846 13273 41 0,'0'0'33'15,"0"0"2"-15,-7-23-11 16,7 23-10-16,0 0-3 16,0 0-4-16,-17-10 1 15,17 10-4-15,-22 6-1 16,9 7 0-16,-3 3 0 15,-2 8-1-15,-1 7 0 16,2 10-1-16,0 7 0 16,11 4 1-16,3 3-1 0,12-4-1 15,9-4 1-15,12-9 0 16,7-12 0-16,11-13-1 15,4-17 1-15,1-13 0 16,0-14 0-16,-3-9 0 16,-8-7 1-16,-9-6-1 15,-8 0 0-15,-11 2 0 16,-12 4 0-16,-9 6 0 15,-9 7-1-15,-6 9 0 16,-3 9-1-16,0 4 0 16,1 13-3-16,-2-3-5 15,20 17-29-15,-5-7 0 16,17 9-2-16,-6-17 1 15</inkml:trace>
  <inkml:trace contextRef="#ctx0" brushRef="#br1" timeOffset="177871.7854">5450 13387 86 0,'0'0'39'0,"-24"6"0"15,24-6-4-15,0 0-38 16,-7-26-8-16,28 14-28 15,-4-10 1-15,19 3-2 16,-1-6 1-16</inkml:trace>
  <inkml:trace contextRef="#ctx0" brushRef="#br1" timeOffset="178185.8168">5872 13164 79 0,'-21'8'41'16,"-7"-2"-2"-16,4 10 2 15,-12-4-37-15,10 10 0 16,1 1 0-16,6 7-2 15,1 0 0-15,10 3 0 16,5 1-1-16,9-3 0 16,7-2 0-16,10-7 0 15,6-10 0-15,6-7-1 16,4-11 1-16,5-10 0 15,-1-11-1-15,-2-7 1 16,-8-5-1-16,-7-4-1 0,-10 3 0 16,-14-1-1-16,-7 9-2 15,-14 4 0-15,-3 18-4 16,-13-5-6-16,12 21-24 15,-12-4-2-15,12 12-1 16,1-4 2-16</inkml:trace>
  <inkml:trace contextRef="#ctx0" brushRef="#br1" timeOffset="178531.8513">6323 13070 77 0,'5'-12'41'16,"-5"12"-2"-16,-22 1 2 0,1 20-34 15,-15-2-3-15,-1 12 0 16,0 6-2-16,4 9 0 16,-1 3 0-16,8 4-1 15,9-1 0-15,11-3 0 16,12-8 0-16,15-11-1 15,11-11 1-15,9-16-1 16,10-14 1-16,3-15-1 16,-3-12 1-16,1-11-1 15,-13-6 1-15,-12-5-1 16,-11 2 0-16,-16 3-1 15,-13 9-1-15,-12 8 0 16,-5 15-3-16,-10 6-2 16,14 24-26-16,-8-4-9 0,14 18 2 15,4-3-2-15</inkml:trace>
  <inkml:trace contextRef="#ctx0" brushRef="#br1" timeOffset="178825.8807">6725 13511 85 0,'-17'-11'43'0,"17"11"0"15,-12-19-1-15,18 7-39 16,5 0-3-16,7 0-2 15,15 8-6-15,-9-6-32 16,18 9-1-16,-6-5-1 16,9 7 0-16</inkml:trace>
  <inkml:trace contextRef="#ctx0" brushRef="#br1" timeOffset="178967.895">7034 13539 86 0,'-11'-1'41'0,"11"1"0"16,1-18-2-16,11-6-44 0,24 6-33 15,-4-9-1-15,11 9-3 16,-4-3 2-16</inkml:trace>
  <inkml:trace contextRef="#ctx0" brushRef="#br1" timeOffset="179117.91">7464 13492 85 0,'0'0'43'16,"-3"21"0"-16,3-21-1 15,0 0-38-15,-9-13-3 16,14-7-6-16,16 8-32 15,-11-11-4-15,8 9-2 0,-4-7 0 16</inkml:trace>
  <inkml:trace contextRef="#ctx0" brushRef="#br1" timeOffset="186574.6556">7945 12613 45 0,'-14'0'38'16,"14"0"0"-16,-18 1 0 15,18-1-26-15,0 0-4 16,18-15-2-16,-4 3-3 15,11-3 0-15,5-4-2 16,3 2 0-16,8 1-3 16,-5-6-6-16,7 16-29 15,-12 0 0-15,-7 13-2 16,-10 0 0-16</inkml:trace>
  <inkml:trace contextRef="#ctx0" brushRef="#br1" timeOffset="186747.6729">7963 12811 75 0,'-11'12'39'16,"11"-12"-1"-16,0 0 1 16,34-25-38-16,2-2-4 15,19 9-8-15,4-15-26 16,17 7 0-16,0-3-2 15,7 5 1-15</inkml:trace>
  <inkml:trace contextRef="#ctx0" brushRef="#br1" timeOffset="187136.7118">9060 12423 74 0,'-11'-19'40'16,"-2"11"-3"-16,-10 4 3 16,-1 14-36-16,-9 6 0 15,8 17 0-15,-7 6-1 16,7 11-1-16,1 4-1 15,8 4 0-15,6-1 0 16,14-5 0-16,9-7-1 0,11-14 0 16,10-15 0-16,11-15 1 15,5-12 1-15,2-15-1 16,-4-12 0-16,-4-8 0 15,-10-7 0-15,-10-3 0 16,-10-1-1-16,-13 2-1 16,-6 6-3-16,-13 2 0 15,7 15-7-15,-17-4-25 16,20 20-3-16,-5 1-3 15,13 15 3-15</inkml:trace>
  <inkml:trace contextRef="#ctx0" brushRef="#br1" timeOffset="187342.7324">9628 12543 95 0,'0'0'42'15,"-14"12"0"-15,-1-16-2 16,15 4-38-16,-11-19-2 15,8 7-2-15,3 12-4 16,6-31-11-16,10 24-23 16,1-5-2-16,9 8 1 15,2-6-1-15</inkml:trace>
  <inkml:trace contextRef="#ctx0" brushRef="#br1" timeOffset="187671.7653">10049 12363 80 0,'-20'-12'40'0,"4"15"1"15,-14 0-1-15,3 16-31 16,-5-1-3-16,6 12 0 16,0 2-2-16,7 6-2 15,5 3 0-15,13-3 0 16,7-4 0-16,12-5-2 15,14-10 1-15,7-9-2 16,6-12 2-16,5-8 0 16,-1-10-1-16,-2-8 1 15,-7-7 0-15,-10-1-1 16,-13-4-1-16,-10 5 0 15,-14 0-1-15,-7 5 0 0,-6 7-2 16,-7 2-2-16,2 13-1 16,-3-7-5-16,28 15-27 15,-18 6-2-15,18-6 0 16,13 11 1-16</inkml:trace>
  <inkml:trace contextRef="#ctx0" brushRef="#br1" timeOffset="188041.8023">10652 12336 79 0,'0'-11'41'16,"0"11"0"-16,-18-13 0 15,6 21-33-15,-9-5-3 0,3 10 1 16,-6 6-3-16,-1 11 1 15,4 3-2-15,3 8 0 16,7-2-1-16,6 2 0 16,9-6 0-16,11-5 0 15,11-9 0-15,11-12-2 16,7-10 2-16,6-12 0 15,-3-10 0-15,0-9 0 16,-6-6-1-16,-6-7 1 16,-10 0-1-16,-12 0-1 15,-10 4 0-15,-13 6-3 16,-5 10 0-16,-9 5-2 15,2 17-3-15,-15-6-19 16,19 22-14-16,0-4 1 0,13 11-1 16,3-5 1-16</inkml:trace>
  <inkml:trace contextRef="#ctx0" brushRef="#br1" timeOffset="188360.8341">11441 12180 89 0,'-18'11'42'0,"-22"-4"0"16,2 15 0-16,-14-6-37 16,4 16-2-16,2 4 1 15,1 11-1-15,1 4-1 0,13 1 0 16,8-1-1-16,9-2 1 15,10-6-2-15,11-7 1 16,7-9 0-16,11-10-2 16,6-11 1-16,1-8 0 15,-1-11 0-15,-2-5-1 16,-4-8 1-16,-12-7-1 15,-6 0-2-15,-11-5-1 16,-3 8-5-16,-22-13-20 16,14 18-12-16,-11-2-1 15,12 11 0-15,1-1 0 16</inkml:trace>
  <inkml:trace contextRef="#ctx0" brushRef="#br1" timeOffset="188744.8726">11776 12126 87 0,'-15'-14'40'16,"-8"11"-1"-16,-18-4 1 15,2 11-36-15,-9 0 0 16,3 10-1-16,5 3-1 15,8 5 0-15,13 5 0 16,13-1-1-16,11 4 0 16,11 2 0-16,10 1-1 15,10 3 1-15,1-1-1 16,4 4 2-16,-7 0-2 15,-4 0 0-15,-15 0 1 0,-7-4-1 16,-13-3 0-16,-6-5 0 16,-11-7 0-16,-6-9 0 15,-2-9 0-15,-2-10 0 16,7-11 0-16,5-7 0 15,11-9-2-15,5-11-4 16,21 6-18-16,-9-19-17 16,22 7 0-16,0-7-2 15,12 11 2-15</inkml:trace>
  <inkml:trace contextRef="#ctx0" brushRef="#br1" timeOffset="189062.9043">11854 12090 90 0,'-17'3'43'16,"15"7"0"-16,2-10-1 16,15-8-33-16,8 3-6 15,10 0 0-15,2-3 0 16,6 2-2-16,3 0 0 15,3 4 0-15,-7 2 0 16,-5 6 0-16,-7 4 0 16,-12 12 0-16,-11 7-1 15,-11 6 1-15,-9 7 0 16,-11 7 0-16,-6 1-2 15,-5 2 1-15,3 4-3 16,1-11-2-16,15 3-11 0,-5-23-15 16,23 3-13-16,3-16 0 15,17-5-1-15</inkml:trace>
  <inkml:trace contextRef="#ctx0" brushRef="#br1" timeOffset="189622.9603">12790 12020 74 0,'-5'-10'40'0,"-12"0"0"16,2 12 1-16,-14-7-31 15,5 19-4-15,-5 0-1 16,2 8-1-16,2-4-1 0,7 8 0 16,4-7 0-16,10 2-1 15,9-11-1-15,9-3 1 16,8-7-1-16,10-3 0 15,3-7-1-15,5-3 1 16,-5-1-1-16,3-1 1 16,-11 5-1-16,-3 7 0 15,-14 7 1-15,-10 12-1 16,-13 12 1-16,-3 9-1 15,-7 9-1-15,-5 7 1 16,4 2-3-16,-2-1 0 16,15 4-5-16,-3-25-18 15,32 8-15-15,-3-24 0 16,22-5-3-16,6-18 1 15</inkml:trace>
  <inkml:trace contextRef="#ctx0" brushRef="#br1" timeOffset="189985.9967">13335 12076 85 0,'-12'-19'41'16,"-1"14"0"-16,-9-1 1 15,6 10-34-15,-13 7-2 16,1 7-1-16,-2 3-1 15,4 5-1-15,4-1 0 16,8 1-1-16,8-5 0 16,11-5-1-16,15-7 0 15,8-4-1-15,8-6 1 0,3-5 0 16,4-4-1-16,1-3 0 15,-4 0 1-15,-4 2-1 16,-8 0 0-16,-8 9 1 16,-20 2-1-16,8 24 0 15,-21 1 0-15,-8 8 0 16,-4 7-1-16,-7 4 0 15,2 8-4-15,-2-9-6 16,18 11-23-16,-6-23-5 16,23 5-4-16,-2-17-1 15</inkml:trace>
  <inkml:trace contextRef="#ctx0" brushRef="#br1" timeOffset="190363.0343">13823 12463 99 0,'-13'-6'41'0,"13"6"1"15,-6-11-4-15,15-2-42 16,11 9-8-16,-9-10-29 15,21 8 2-15,-4-6-3 16,7 10 2-16</inkml:trace>
  <inkml:trace contextRef="#ctx0" brushRef="#br1" timeOffset="190511.0492">14117 12482 97 0,'0'0'41'0,"0"20"3"0,0-20-1 16,0 0-37-1,11-10-3-15,1 0-4 0,7-1-4 16,-8-16-21-16,20 9-15 15,-6-7-3-15,13 3 1 16,-5-6 0-16</inkml:trace>
  <inkml:trace contextRef="#ctx0" brushRef="#br1" timeOffset="190881.0862">14062 11820 103 0,'0'0'44'0,"-4"18"-3"16,4-18 2-16,17-3-36 15,2-2-5-15,11 1-1 16,7-7-1-16,11 0 0 16,12 3-8-16,-6-14-20 15,18 16-15-15,-10-10 1 0,8 12-3 16,-13-5 3-16</inkml:trace>
  <inkml:trace contextRef="#ctx0" brushRef="#br1" timeOffset="191114.1095">15047 11420 75 0,'0'0'44'16,"-9"2"-1"-16,-6 11 0 15,2 17-19-15,-2 5-20 16,1 9 2-16,-1 3-4 0,5 8 0 16,3 3-5-16,2-8-9 15,23 12-19-15,-13-16-13 16,13 2 1-16,-5-13-4 15</inkml:trace>
  <inkml:trace contextRef="#ctx0" brushRef="#br1" timeOffset="196153.6134">2561 14864 13 0,'0'-15'37'16,"-11"0"1"-16,0 7 0 15,-16-6-23-15,6 16 0 16,-18-4-5-16,2 14-3 15,-8 0-2-15,1 9-2 16,-1 6 0-16,4 4-2 16,6 2 0-16,7 5-1 15,11-1 1-15,10-5 0 16,14-3 0-16,13-8-1 15,17-13 0-15,15-12 1 0,11-16 0 16,10-16 0-16,5-16 1 16,6-11 1-16,-4-16-1 15,-5-4 1-15,-11 0 0 16,-12 3-1-16,-15 4 1 15,-12 10-1-15,-13 12-1 16,-12 18-1-16,-12 19 1 16,-10 19-1-16,-5 21 1 15,-6 17-1-15,1 19-2 16,-2 13 1-16,5 8-2 15,5 5-1-15,14 2-2 16,8-14-6-16,23 3-28 16,0-21 0-16,21 1-1 15,-1-19-1-15</inkml:trace>
  <inkml:trace contextRef="#ctx0" brushRef="#br1" timeOffset="196468.6449">2985 15045 65 0,'-17'-2'41'0,"7"17"-2"15,-4-9-3-15,10 19-31 16,-1-1-2-16,10 5-1 15,4-2 0-15,10-3 0 16,5-9 0-16,6-7 0 16,2-9-1-16,4-10 1 0,-4-5 0 15,-5-7-1-15,-12-6 0 16,-9-1-1-16,-9 0 0 15,-13 3-2-15,-6 4-2 16,-11 2-3-16,9 16-24 16,-11-6-9-16,13 14-2 15,-1-5 0-15</inkml:trace>
  <inkml:trace contextRef="#ctx1" brushRef="#br1">7116 19015 0,'0'0'0</inkml:trace>
  <inkml:trace contextRef="#ctx0" brushRef="#br1" timeOffset="197745.7726">1304 13114 39 0,'0'0'4'16,"-12"4"-3"-16,12-4-1 16,-18 8-28-16</inkml:trace>
  <inkml:trace contextRef="#ctx0" brushRef="#br1" timeOffset="197956.7937">1100 13736 62 0,'6'42'36'16,"-4"-13"-1"-16,10-1-2 15,-3-8-31-15,3-11-6 16,16 4-21-16,-6-14-9 15,9 3-1-15,1-8 0 16</inkml:trace>
  <inkml:trace contextRef="#ctx0" brushRef="#br1" timeOffset="198099.808">1551 14033 60 0,'3'33'33'0,"-6"-6"-1"16,3-2-3-16,9-5-33 15,-9-20-15-15,24 18-14 16,0-17-2-16,9 0 2 15</inkml:trace>
  <inkml:trace contextRef="#ctx0" brushRef="#br1" timeOffset="198256.8236">2054 14170 40 0,'13'1'31'0,"-2"-2"1"0,2-1-4 16,2-1-30-16,0-5-5 15,11 8-8-15,-5-4-13 16,9 0-3-16,2 0 2 15</inkml:trace>
  <inkml:trace contextRef="#ctx0" brushRef="#br1" timeOffset="198428.8409">2671 14151 64 0,'13'0'38'15,"-10"-11"-1"-15,9-3 0 16,2-7-39-16,-4-13-29 0,17 4-4 15,-3-12-2-15,10 2 0 16</inkml:trace>
  <inkml:trace contextRef="#ctx0" brushRef="#br1" timeOffset="198595.8576">3178 13394 71 0,'-14'-11'37'0,"-6"-2"0"16,5 1-3-16,-2-3-45 15,0-6-23-15,13 2 0 16,0-7-3-16,7 1 2 16</inkml:trace>
  <inkml:trace contextRef="#ctx0" brushRef="#br1" timeOffset="198722.8703">3021 13021 52 0,'-25'4'30'0,"-3"-5"-5"15,8 2-25-15,0-6-21 16,3-1-12-16,2-4 0 15</inkml:trace>
  <inkml:trace contextRef="#ctx0" brushRef="#br1" timeOffset="198872.8853">2557 12927 69 0,'-66'15'34'0,"0"3"-2"0,0-6-6 16,-1-10-42-16,17 5-15 15,2-8-3-15,8-4 1 16,2-5 1-16</inkml:trace>
  <inkml:trace contextRef="#ctx0" brushRef="#br1" timeOffset="199037.9018">1983 12943 5 0,'-51'6'31'16,"-4"8"1"-16,-11 3 0 15,-3 12 1-15,-8-5-18 16,3 13-6-16,-2-5-8 15,4-2-3-15,18-2-4 16,4-12-2-16,22 2 0 16,4-13 2-16,24-5 0 0,0 0 0 15,14-2-12-15,8-8-11 16,3-5 3-16,9 8 0 15</inkml:trace>
  <inkml:trace contextRef="#ctx0" brushRef="#br1" timeOffset="199849.9829">3863 14715 64 0,'-41'1'41'16,"17"8"0"-16,1-9-1 15,23 0-31-15,14 2-6 16,23-1-1-16,16-3 0 16,17-1 0-16,11-1-1 15,10-3 0-15,9-1 0 16,2-1-3-16,-5 0-1 0,-18-2-5 15,1 13-30-15,-34-5-2 16,-11 13 0-16,-35-10-1 16</inkml:trace>
  <inkml:trace contextRef="#ctx0" brushRef="#br1" timeOffset="200022.0002">3916 15004 52 0,'0'0'41'0,"21"-2"-2"16,18-11 0-16,26 2-35 15,7-7-2-15,10 0-2 16,11 13-11-16,-6-9-26 16,4 14-1-16,-6-4-1 15,4 11-1-15</inkml:trace>
  <inkml:trace contextRef="#ctx0" brushRef="#br1" timeOffset="200419.0399">6081 14503 66 0,'0'-10'40'16,"-5"-6"-2"-16,5 16-1 16,0 0-32-16,0 0-1 15,0 25-1-15,-2 8 0 16,-7 14-3-16,-2 11 2 15,-8 12-3-15,-2 8-1 16,1 2-1-16,2-9-3 16,11 5-25-16,-1-24-10 15,18-6 1-15,8-23-2 16</inkml:trace>
  <inkml:trace contextRef="#ctx0" brushRef="#br1" timeOffset="200698.0678">6656 14547 70 0,'0'0'42'0,"-35"-13"-2"16,11 26 2-16,-14 3-36 15,3 14-3-15,0 4 0 16,4 5-1-16,4 1-1 15,11 2-1-15,11-5 0 16,18-5 0-16,14-11 0 16,18-9-1-16,12-9-1 15,18-12 1-15,11-6 0 0,1-13-2 16,13 3-11-16,-14-18-26 15,2 5 0-15,-23-10-1 16,-4 10 1-16</inkml:trace>
  <inkml:trace contextRef="#ctx0" brushRef="#br1" timeOffset="200857.0837">6950 14575 75 0,'-49'58'42'16,"1"-1"-2"-16,14 6 0 15,2-2-38-15,17-10-4 16,17-2-1-16,7-16-12 15,25 5-26-15,3-14 0 16,16-1-1-16,3-14 0 0</inkml:trace>
  <inkml:trace contextRef="#ctx0" brushRef="#br1" timeOffset="201253.1233">7405 14542 55 0,'-26'-2'41'15,"6"14"1"-15,-12 0 0 0,3 15-23 16,-6 0-14-16,6 8 0 15,2-2-3-15,6 4 0 16,11-5-2-16,11-5 1 16,17-4-1-16,9-8-1 15,13-3 1-15,6-4-1 16,6 0 2-16,-1-2-2 15,-1 1 2-15,-5 2-2 16,-9 7 2-16,-9 4-1 16,-11 0 0-16,-8 7 0 15,-5-4-1-15,-7 2-1 16,0-3-1-16,-5-7-2 15,7 6-8-15,-10-21-28 16,12 0-1-16,5-15-1 0,6-1 1 16</inkml:trace>
  <inkml:trace contextRef="#ctx0" brushRef="#br1" timeOffset="201450.143">7491 14546 88 0,'-13'-4'43'16,"13"4"2"-16,0 0-3 15,42-1-40-15,-4-11 0 16,14-3-3-16,10 2-1 16,0-1-3-16,16 15-22 15,-15-12-16-15,3 15 1 16,-17 1-3-16,-3 11 3 0</inkml:trace>
  <inkml:trace contextRef="#ctx0" brushRef="#br1" timeOffset="201608.1588">8045 14778 67 0,'-20'9'43'0,"7"6"1"16,-4-14 0-16,17-1-25 16,-20 1-21-16,20-1-5 15,0 0-35-15,-2-14 0 16,2 14-2-16,15-9 0 15</inkml:trace>
  <inkml:trace contextRef="#ctx0" brushRef="#br1" timeOffset="202923.2903">8450 14475 70 0,'-18'9'41'16,"18"-9"-1"-16,9-5 1 15,28-8-40-15,14-9 0 16,17 2 0-16,10-3 0 16,2 2 0-16,-2 5 0 15,-8 4-1-15,-12 9 1 0,-16 7 0 16,-24 10-1-16,-18 9 1 15,-22 6 0-15,-12 7 0 16,-13 2 0-16,-3 1 1 16,2-4-2-16,4-3 1 15,12-7 0-15,17-6 0 16,15-8-1-16,15-3 0 15,18-4 1-15,9-3-1 16,6 6 1-16,0 2 0 16,-3 7 1-16,-9 10-2 15,-11 2 1-15,-13 10 0 16,-16 5 0-16,-13 4-1 0,-8-2-1 15,-3-3 0 1,5-9-2-16,2-11-3 0,22-1-13 16,-1-21-24-16,47-22 1 15,2-11-1-15,22-9 2 16</inkml:trace>
  <inkml:trace contextRef="#ctx0" brushRef="#br1" timeOffset="203260.3239">9583 14466 86 0,'-25'-9'42'15,"-1"18"1"-15,-5-4-1 16,3 8-39-16,5 0-1 16,6 6 0-16,5 0-1 15,9 2 0-15,5 1 0 16,11-1-1-16,5-2 1 15,10-1-1-15,3 0 0 0,7-3 1 16,5-3-1-16,0 2 0 16,2-3 1-16,-3 2-1 15,-10 2 0-15,-1 3-1 16,-13 2 1-16,-9 5-1 15,-12 2 1-15,-11 2-1 16,-8 4 1-16,-10-3-1 16,3-2-1-16,-6-4 0 15,8-3-3-15,-1-16-3 16,28-5-27-16,0 0-8 15,9-26 1-15,6-12-1 16</inkml:trace>
  <inkml:trace contextRef="#ctx0" brushRef="#br1" timeOffset="203425.3405">9660 14418 91 0,'-24'-21'43'16,"24"21"2"-16,-15-6-3 16,29 16-37-16,14-13-4 15,16 1-3-15,21-4-3 16,7-19-17-16,29 16-21 15,10-15 0-15,21 6-2 16,1-6 2-16</inkml:trace>
  <inkml:trace contextRef="#ctx0" brushRef="#br1" timeOffset="204190.417">10443 14625 74 0,'9'-22'42'16,"4"10"-1"-16,-13-3 0 15,0 15-37-15,0 0-1 16,-19 12-1-16,1 10 1 16,-6 13-1-16,-1 8 0 15,-3 7-1-15,4 2 0 16,1 4-1-16,5-4 1 15,8-5-2-15,5-7 2 16,6-9-1-16,10-15 0 16,6-11 0-16,3-13 0 15,9-12 1-15,-1-10-1 16,4-7 1-16,-5-9 0 15,1-3 1-15,-4-1-1 16,-3 3 0-16,-5 4 0 0,-6 9 1 16,-3 4-1-16,0 9 0 15,-2 9 0-15,-5 12-1 16,0 0 0-16,17 15 1 15,-7 2-1-15,8 2 1 16,4 1-1-16,8-1 0 16,7-4 1-16,6-7-1 15,12-5 1-15,0-9 0 16,5-4 0-16,-4-5-1 15,-4-3 1-15,-5 1 0 16,-10 3-1-16,-7 3 1 16,-12 5-1-16,-7 8 1 15,-11 9-1-15,-6 8 0 16,-3 9 0-16,-3 8-1 0,-2 6 1 15,0 9-2-15,3 2 0 16,1 1-1-16,12 0-5 16,1-20-9-16,29 12-11 15,-3-28-16-15,24-3-1 16,3-22 0-16,20-1 0 15</inkml:trace>
  <inkml:trace contextRef="#ctx0" brushRef="#br1" timeOffset="204327.4307">11622 15016 95 0,'-36'-2'44'16,"16"1"-1"-16,-2-20-5 0,10-4-45 16,19 10-34-16,-7-14-2 15,9 9-1-15,-2-5-1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3:01:09.7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0T23:01:10.260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8697 4960 28 0,'15'-5'27'0,"-6"-6"3"15,2-3-3-15,-1 1-20 16,-6-8-3-16,3 2 0 0,-5-8 0 15,0 6 0-15,-6-3 1 16,-2 7 0-16,-12-3 0 16,-5 10 1-16,-16 0-1 15,-5 7 1-15,-15-3-1 16,0 6 0-16,-11-5 0 15,1 2-1-15,-7-6-1 16,5 5 1-16,3-5-1 16,4 4-1-16,-5-2 0 15,2 7-1-15,-8 4 1 16,-1 7-2-16,-1 4 1 15,-7 4 0-15,0 4-1 16,2 6 1-16,0 1 0 16,11 1 0-16,7 6-1 15,12 5 1-15,12 5 0 0,20 11-1 16,14 10 1-16,17 9-2 15,17 11 1-15,17 4-2 16,18 1 1-16,17-3 0 16,23-11-1-16,12-17 3 15,20-23-2-15,15-23 1 16,11-24 0-16,4-23 1 15,1-23 1-15,-9-19 0 16,-16-13 0-16,-20-8 0 16,-25-3-1-16,-28-7 0 15,-34-1-1-15,-27 4 2 16,-31 8-2-16,-24 13 1 0,-27 10-3 15,-14 16 1 1,-10 12 0-16,0 15-3 0,14 23-11 16,13-4-24-16,34 12 0 15,26-9-1-15,44 6 0 16</inkml:trace>
  <inkml:trace contextRef="#ctx0" brushRef="#br0">12963 4848 79 0,'15'-17'37'15,"4"6"0"-15,-13-5-2 16,7 9-31-16,-13 7 0 16,15-1 0-16,-15 12 0 15,3 14 0-15,-11 8-1 16,2 10 0-16,-4 8 0 0,-3 7-1 15,-1 8 1-15,3 0-2 16,-1-2 0-16,3-4-2 16,4-3-1-16,5-14-4 15,9 1-4-15,-6-22-23 16,19-5-6-16,-10-20 0 15,13-5 0-15</inkml:trace>
  <inkml:trace contextRef="#ctx1" brushRef="#br0">11942 11783 0,'-46'0'0</inkml:trace>
  <inkml:trace contextRef="#ctx0" brushRef="#br0" timeOffset="857.0857">12797 4776 89 0,'-46'-17'40'0,"19"16"1"15,-1-3-1-15,28 4-31 0,14-8-6 16,27 1 0-16,24-5-2 15,21-3 0-15,15-3-2 16,11-5-3-16,21 12-15 16,-8-13-20-16,5 13-1 15,-20 1-1-15,-9 10 0 16</inkml:trace>
  <inkml:trace contextRef="#ctx0" brushRef="#br0" timeOffset="1097.1097">13736 4942 98 0,'14'10'40'15,"1"-17"1"-15,15 4-1 16,-1-10-38-16,12-1-1 15,7-1-1-15,1-3-2 16,1 7-2-16,-10-5-3 16,4 18-21-16,-16-10-11 15,-6 16 1-15,-22-8-2 16,-2 24 3-16</inkml:trace>
  <inkml:trace contextRef="#ctx0" brushRef="#br0" timeOffset="1255.1255">13824 5053 95 0,'-68'38'38'15,"-1"-12"3"-15,21 6-2 16,10-15-30-16,25-3-6 0,26-9 0 15,22-8-2-15,25-5-2 16,11-7-2-16,19 9-25 16,0-18-11-16,11 6-1 15,-6-10-1-15,2 5 0 16</inkml:trace>
  <inkml:trace contextRef="#ctx0" brushRef="#br0" timeOffset="2180.218">14921 4806 67 0,'0'0'35'0,"0"0"-1"16,0 0 1-16,1 18-30 15,-9-1-1-15,2 9 0 16,-6 1 0-16,2 8-1 16,-4-2 1-16,3 4-2 15,-4-4 2-15,6-3-3 16,-2-5 2-16,6-6-2 0,-1-6 1 15,6-13 0-15,0 0-3 16,5-11 4-16,6-8-4 16,0-7 3-16,4-5-2 15,0-1 1-15,5-5-1 16,-2 3 1-16,-3 1-1 15,-2 9 0-15,0 3 1 16,-6 10-1-16,-7 11 1 16,13-5 0-16,-10 16 0 15,1 5-1-15,-1 8 1 16,1 5-1-16,0 3 0 15,0 4-1-15,6 3 0 16,0-6-5-16,9 8-8 16,-4-19-24-16,18 2 1 15,-4-18-1-15,10-5-1 0</inkml:trace>
  <inkml:trace contextRef="#ctx0" brushRef="#br0" timeOffset="2541.2541">15423 4814 89 0,'-25'-10'37'0,"14"22"0"16,-10-8-2-16,4 18-30 16,-3 3-2-16,4 8 1 15,-2 0-1-15,7 6-1 16,1-2 2-16,9 1-2 15,7-8 1-15,8-4-2 16,9-11 1-16,5-10-1 0,6-9 0 16,5-10 1-16,1-10-2 15,3-10 1-15,-4-5-2 16,-7-4 2-16,-7 0-2 15,-7-1 0-15,-11 7 0 16,-15 5-1-16,-9 7 0 16,-8 10 0-16,-5 8 0 15,-4 7-1-15,6 13-3 16,-1-8-9-16,18 18-23 15,6-8 0-15,20 6-1 16,9-11 0-16</inkml:trace>
  <inkml:trace contextRef="#ctx0" brushRef="#br0" timeOffset="3089.3089">16407 4882 77 0,'0'0'38'16,"0"0"0"-16,0 0 0 15,-19 26-30-15,-3-11-2 16,5 10-1-16,-2-2 0 16,5 6-2-16,0 0 0 15,8 0-1-15,3 0 0 16,5-3-1-16,8-4 1 15,5-5-2-15,5-5 1 16,4-11-1-16,7-8 0 16,2-10 2-16,3-7-3 15,0-9 2-15,-4-6-2 16,-1-2 2-16,-6-2-2 15,-6 2 1-15,-7 6-1 16,-7 5-1-16,-10 7 1 0,-2 7 0 16,-5 10 0-16,-3 7-1 15,3 9-1-15,-1 3 0 16,12 10-3-16,0-11-15 15,24 12-17-15,1-8 0 16,17 1-1-16,4-10 0 16</inkml:trace>
  <inkml:trace contextRef="#ctx0" brushRef="#br0" timeOffset="3328.3328">17310 4583 93 0,'-20'-29'38'0,"2"13"1"15,-16-5-3-15,3 19-33 0,-4 10 0 16,5 14 1-16,-6 10-1 16,2 13-1-16,2 9-1 15,4 6 0-15,5 3-2 16,5-1-2-16,8 1-1 15,0-19-10-15,17 5-24 16,-5-20-1-16,12-6 1 16,-14-23-1-16</inkml:trace>
  <inkml:trace contextRef="#ctx0" brushRef="#br0" timeOffset="3480.348">16966 4865 91 0,'-15'-16'39'0,"-4"-6"1"15,13 12 0-15,-1-1-28 0,14 0-11 16,13 4-3-16,8 0-4 15,23 8-29-15,-3-7-5 16,23 10 1-16,2-8-3 16</inkml:trace>
  <inkml:trace contextRef="#ctx0" brushRef="#br0" timeOffset="3944.3944">17933 4824 74 0,'0'0'38'0,"-10"-21"-2"16,10 21 1-16,-24-6-30 16,7 14-1-16,-11 0 0 15,3 7-2-15,-8 3-1 16,5 1-1-16,0 2 0 15,8 0 0-15,6-3-1 16,10-1 0-16,13-4 0 16,4-1-1-16,13-4 1 15,4 0-1-15,1-2 1 0,4-1-1 16,-5 0 1-16,-2 1-1 15,-8 2 0-15,-9 1 1 16,-10 2 0-16,-8 6-1 16,-6 0 2-16,-8 4-3 15,-4-2 2-15,1 2-4 16,4 0 0-16,1-11-6 15,21 10-27-15,-2-20-3 16,14 8-1-16,6-17 0 16</inkml:trace>
  <inkml:trace contextRef="#ctx0" brushRef="#br0" timeOffset="4312.4312">18202 4985 88 0,'-20'5'39'16,"20"-5"0"-16,0 0 0 15,12 4-36-15,10-8 0 16,7-1-1-16,8-4 0 16,7 0-1-16,4-4 0 15,-3-2 0-15,-3 1 1 16,-8-1-1-16,-11 0 0 15,-9 2 0-15,-15 3 0 16,-14 3 0-16,-11 5 0 16,-7 5 0-16,-10 8-1 15,-4 2 1-15,-2 8 0 0,3 1 0 16,4 7-1-1,9-2 1-15,9 0 0 0,10 0-2 16,18-5 2-16,10-4-4 16,20-1 1-16,4-11-6 15,28 11-13-15,-8-19-18 16,17 2-1-16,-4-13 0 15,8 4-1-15</inkml:trace>
  <inkml:trace contextRef="#ctx0" brushRef="#br0" timeOffset="4515.4515">18915 4856 63 0,'-30'-8'39'0,"2"15"0"0,-10-1 0 16,6 15-15-16,-8-2-19 15,8 6-1-15,-3 4-1 16,10 0-2-16,8 0 1 15,12-2-3-15,14-5 0 16,12-8-6-16,26 5-21 16,1-19-11-16,17 2 1 15,-1-15-2-15</inkml:trace>
  <inkml:trace contextRef="#ctx0" brushRef="#br0" timeOffset="5196.5196">19241 4903 87 0,'-29'11'40'0,"-14"-3"-1"15,2 14 2-15,-13 2-34 0,16 1-3 16,-2 5 1-16,13 2-2 16,6-2 1-16,10 2-3 15,12-6 2-15,12-4-3 16,12-5 2-16,6-8-2 15,7-6-1-15,4-10 1 16,2-6-1-16,-4-8 1 16,0-5-3-16,-8-5 2 15,-4-5-1-15,-8-1 1 16,-4 1-1-16,-8 4 2 15,-2 1-2-15,-4 7 1 16,0 4 2-16,-2 4-1 16,0 16 1-16,10-13-1 15,-10 13 1-15,16 4-1 0,-2 2 1 16,3 0 0-16,3 1 0 15,4 1 0-15,0 2 0 16,2-1-1-16,-2 0 1 16,-1 1 0-16,-4 2 0 15,-4 2 0-15,-6 1-1 16,-6 3 1-16,-6 2 1 15,-6 2-1-15,-6 2 1 16,-2 0-2-16,-2-1 2 16,3-2-2-16,1-2 1 15,2-6 0-15,13-13-1 16,0 0 0-16,9 3-2 15,13-16 3-15,4-4-3 16,6-8 4-16,2 0-3 0,5-1 1 16,-3-2-1-16,-2 5 1 15,-10 4 0-15,-2 7 0 16,-7 7 0-16,-15 5-1 15,9 12 1-15,-13 3 0 16,-1 5 1-16,-2 3-3 16,5 4 1-16,2-2-4 15,11 4-2-15,-1-15-9 16,26 16-8-16,-11-22-16 15,23 6-2-15,-3-14 1 16,10 0 2-16</inkml:trace>
  <inkml:trace contextRef="#ctx0" brushRef="#br0" timeOffset="5553.5553">20142 4965 88 0,'-27'-6'39'0,"-12"-3"1"16,7 19 0-16,-9-3-31 15,9 12-4-15,1 2 0 16,12 7-2-16,3-1 1 15,10 2-2-15,13-6 0 16,12-5 0-16,9-9 0 16,7-8-1-16,8-9-2 15,4-8 2-15,2-7-1 16,1-11 0-16,-3-4-1 15,-3-3 1-15,-1-2-1 16,-5 1 0-16,-7 4 2 16,-6 7-2-16,-9 7 1 15,-7 10 0-15,-9 14 0 0,-15 13 0 16,-7 11 0-16,-3 8-1 15,-4 10 0-15,1 2-2 16,5 4 0-16,4-8-5 16,23 11-7-16,-5-27-12 15,27 8-13-15,2-17-1 16,16 0 0-16,-1-18 2 15</inkml:trace>
  <inkml:trace contextRef="#ctx0" brushRef="#br0" timeOffset="5854.5854">20709 4869 72 0,'-27'-7'39'0,"6"16"1"0,-7-4 0 16,10 20-18-16,6-10-18 15,5 7-2-15,11-3 0 16,8 1 0-16,5-3-1 15,6-1 0-15,5-1 0 16,-3-3 1-16,-2-1-1 16,-3-1 0-16,-7-1 2 15,-8 4-2-15,-6-1 2 16,-8 2-3-16,-6 2 2 15,-4-1-3-15,-1 4 0 16,-6-7-3-16,6 9-8 16,-10-22-11-16,19 11-17 15,-9-14 0-15,20 4-2 0,-14-24 1 16</inkml:trace>
  <inkml:trace contextRef="#ctx0" brushRef="#br0" timeOffset="8197.8197">21668 4534 33 0,'10'-7'31'0,"-10"7"3"16,-10 9 0-16,-5 17-22 16,-24-5 0-16,7 26 2 0,-25-3-4 15,7 21 0-15,-17-1-2 16,1 11-2-16,-5-4 0 15,9 1-4-15,5-6-1 16,12-11-3-16,16-3-2 16,8-27-16-16,32 3-19 15,7-21 2-15,22-3-3 16,5-15 2-16</inkml:trace>
  <inkml:trace contextRef="#ctx0" brushRef="#br0" timeOffset="8776.8775">21643 4946 77 0,'0'0'37'0,"0"0"1"16,7-13 0-16,-7 13-32 15,0 0-2-15,-2 14 1 16,-6-2-1-16,-1 6 0 16,-5 4 0-16,0 4-2 15,-2 1 2-15,1 3-3 16,1-4 2-16,4-1-2 15,8-7 1-15,7-6-2 16,6-10 1-16,10-6-1 16,6-6 1-16,7-7-1 15,4-5-1-15,1-1 2 0,-2-4-2 16,0 3 1-16,-6 2-2 15,-5 5 2-15,-8 3-1 16,-4 5 1-16,-14 9 0 16,0 0-1-16,5 10 1 15,-10 3 1-15,-1 5 0 16,2 5 0-16,0-1 0 15,4 5 0-15,4-2 1 16,3-4-2-16,9-4 2 16,3-5-1-16,4-9 0 15,1-6-1-15,2-8 1 16,1-8 0-16,-2-4-2 15,0-6 1-15,-3-5-2 16,-3 0 1-16,-4 2-2 0,-2 2 1 16,-4 3-3-16,-3 5 1 15,2 9-2-15,-7 0-3 16,13 21-18-16,-14-8-12 15,14 14 1-15,-14-14-2 16,25 21 4-16</inkml:trace>
  <inkml:trace contextRef="#ctx0" brushRef="#br0" timeOffset="9236.9236">22580 4899 80 0,'-11'-19'37'0,"0"10"1"0,-11-3 0 15,9 16-29-15,-20-3-1 16,5 15-2-16,-3 1 0 16,0 10-2-16,-2 2 1 15,8 4-2-15,1 2 1 16,6-3-2-16,9-2 0 15,9-2-1-15,8-9 1 16,7-5-1-16,8-8-1 16,5-7 1-16,2-8-1 15,7-9 0-15,-4-2-1 16,1-8 0-16,-1-1 0 15,-3-2 1-15,-3 0-1 16,-7 4 0-16,-2 4 0 16,-7 8 1-16,-11 15 0 0,0 0 0 15,0 0 0-15,-7 16 0 16,-4 9 1-16,-4 1-1 15,3 6 0-15,2-1-2 16,3 2 1-16,7-7-2 16,13 0-1-16,1-13-4 15,18 7-8-15,-8-25-18 16,20 2-6-16,-5-15 2 15,8-1-1-15</inkml:trace>
  <inkml:trace contextRef="#ctx0" brushRef="#br0" timeOffset="9534.9534">22996 4865 100 0,'3'-11'37'15,"-3"11"1"-15,-10 0-5 0,-3 7-26 16,6 12-1-16,-7 3-3 16,3 8 0-16,-3 5 1 15,4 3-2-15,2-1 1 16,1-1-2-16,5-4 2 15,4-5-2-15,4-5 2 16,8-11-2-16,4-10 0 16,6-8 1-16,5-9-3 15,3-9 3-15,0-5-3 16,3-6 1-16,-2-3-3 15,-1-2 1-15,-5 5-2 16,-2-1 0-16,-7 11-1 16,-5-2-2-16,1 18-3 15,-17-9-14-15,3 19-14 0,0 0-1 16,-4 16 1-16,-3-5 0 15</inkml:trace>
  <inkml:trace contextRef="#ctx0" brushRef="#br0" timeOffset="9938.9938">23278 5001 102 0,'0'0'39'0,"16"6"2"16,-16-6-4-16,33-2-29 15,-16-3-2-15,11 4-3 16,-1-4 1-16,7 0-3 15,-1-4 2-15,-3 0-3 0,-3-3 2 16,-3-2-2 0,-6-5 0-16,-6-2 1 0,-5 1-1 15,-7-3 0-15,-5-2 1 16,-7 5-1-16,-4 2 0 15,-7 5 0-15,-11 10 0 16,-4 9 1-16,-8 11 0 16,-5 9 0-16,2 7 0 15,6 4 2-15,6 3-3 16,19-2 0-16,17-2 0 15,20-8 0-15,27-4 0 16,14-7 0-16,19-3 0 16,9-8-4-16,12 4-8 15,-5-15-4-15,14 15-10 0,-28-16-16 16,4 9-1-1,-19-8 0-15,-7 7 2 0</inkml:trace>
  <inkml:trace contextRef="#ctx0" brushRef="#br0" timeOffset="10092.0091">24125 5182 122 0,'-25'6'44'0,"11"7"1"15,-4-16-1-15,18 3-44 16,0 0 0-16,0 0 0 16,5-12 0-16,-2 0-6 15,7 11-8-15,-15-15-6 16,5 16-13-16,0 0-11 15,0 0 0-15,-21-16 0 16</inkml:trace>
  <inkml:trace contextRef="#ctx0" brushRef="#br0" timeOffset="24480.4478">2376 5970 97 0,'1'-16'37'0,"-1"16"1"16,-3-15-1-16,3 15-34 15,-12 15-1-15,5 11-1 16,-1 12 0-16,1 14 0 15,-3 12-1-15,3 9 1 16,0 6-2-16,3 2 2 16,4-3-2-16,0-9-1 15,13 0-11-15,-3-25-22 16,12-8-2-16,-1-19 1 15,3-10-2-15</inkml:trace>
  <inkml:trace contextRef="#ctx0" brushRef="#br0" timeOffset="24707.4705">2082 5943 104 0,'-47'-16'40'15,"13"14"1"-15,4-2-3 16,30 4-35-16,5-12 0 15,32 3-2-15,26-10 0 16,26-2-1-16,22-1-2 16,9 0-2-16,14 4-3 15,-8-3-31-15,7 16-2 0,-22-4 0 16,-12 18-1-16</inkml:trace>
  <inkml:trace contextRef="#ctx0" brushRef="#br0" timeOffset="24934.4932">2877 6107 108 0,'0'0'38'16,"23"-20"2"-16,18 5-4 15,8-5-36-15,12-3-2 16,10 3-2-16,-3-5-22 16,5 13-12-16,-17 3 1 0,-8 11-3 15,-20 3 3-15</inkml:trace>
  <inkml:trace contextRef="#ctx0" brushRef="#br0" timeOffset="25084.5082">2963 6319 119 0,'-26'29'40'0,"8"-15"1"15,24 1-4-15,20-24-34 16,29-7-4-16,25 3-8 16,5-17-29-16,27 6-3 15,-1-13 0-15,19 2-3 16</inkml:trace>
  <inkml:trace contextRef="#ctx0" brushRef="#br0" timeOffset="27428.7426">4682 5502 42 0,'7'-19'31'16,"-5"7"2"-16,-2 12-2 15,-24-6-24-15,8 25 0 16,-14 3 0-16,1 17 1 0,-13 5-1 15,4 17-1-15,-6 4 1 16,7 11-1-16,1-3 0 16,11 3-2-16,7-5 1 15,11-1-3-15,9-10 2 16,11-11-3-16,8-10-1 15,8-13 0-15,8-12 1 16,0-16-1-16,1-10 1 16,-2-11-1-16,-6-10 1 15,-8-6-1-15,-9-5 0 16,-11 0-1-16,-6 3-2 15,-14 1 2-15,2 7-4 16,-10 4 2-16,6 14-3 16,-6-8-8-16,12 21-23 0,3 0 2 15,11 2 0-15,11 6-1 16</inkml:trace>
  <inkml:trace contextRef="#ctx0" brushRef="#br0" timeOffset="27954.7952">5019 5652 90 0,'-15'-5'38'16,"15"5"0"-16,9-10 0 16,10 3-38-16,12 2 1 15,7 3-1-15,6 1 1 16,1 4-1-16,-2 3 0 15,-3 3 0-15,-8 3 0 16,-5-1 1-16,-10 3-1 16,-9 0 1-16,-9 2 0 15,-9 1 0-15,-7-1 0 16,-3 2 1-16,-6-1-1 15,2 3 0-15,1-7 0 16,3 4-1-16,5-4 0 16,9 1 2-16,6-14-3 0,16 19 3 15,6-12-3-15,7-4 2 16,6 5-1-16,2-3 1 15,-1 2 1-15,-6 1-2 16,-6 6 2-16,-7 3-2 16,-16 5 3-16,-15 5-3 15,-9 3 3-15,-7 3-3 16,-4 1 0-16,-3-1-2 15,6-1-1-15,2-13-6 16,24 3-27-16,5-22-2 16,21 2-1-16,10-22-1 15</inkml:trace>
  <inkml:trace contextRef="#ctx0" brushRef="#br0" timeOffset="28269.8267">5896 5735 92 0,'-22'-5'38'15,"3"10"2"-15,-5-5-3 16,8 8-34-16,1-1-2 16,9 4 0-16,1 5-1 15,8 6 1-15,4 0 2 16,1 3-3-16,3 1 3 15,3 0-2-15,-4 1 2 16,-4-1-2-16,-3 0 2 16,-6-2-2-16,-8 0 0 15,-6-2-1-15,-7 0 1 16,-6-1-1-16,1-4-1 0,-3-2 0 15,5-2-3-15,1-10-3 16,26-3-29-16,-19 0-3 16,19 0 0-16,16-24-1 15</inkml:trace>
  <inkml:trace contextRef="#ctx0" brushRef="#br0" timeOffset="30560.0557">6769 5426 44 0,'31'-25'32'15,"-8"2"2"-15,-1 9 0 16,-15-5-23-16,7 19-2 16,-14 0-1-16,-10 32-1 0,-13 7-3 15,-13 21 0-15,-16 18 0 16,-12 17-1-16,-20 16-1 15,-12 14 0-15,-10 1-1 16,-1-1 0-16,-2-5 0 16,8-11-2-16,20-8-7 15,5-23-26-15,37-14-2 16,17-23 2-16,24-14-3 15</inkml:trace>
  <inkml:trace contextRef="#ctx0" brushRef="#br0" timeOffset="30945.0942">7086 5833 68 0,'-28'16'37'15,"-20"8"1"-15,-7 26-1 16,-17 11-22-16,0 14-9 16,-4 2 0-16,7 8-2 15,8 2 1-15,16-4-1 16,12-5-3-16,18-13 2 15,22-16-2-15,21-15 1 16,16-16-2-16,13-12 2 16,6-14-2-16,0-9 0 0,-5-9 0 15,-11-3-1 1,-15-3 0-16,-20 1-1 0,-20 3 0 15,-19 3 0-15,-12 10-1 16,-9 1 0-16,-1 11-3 16,-2-2-3-16,20 13-26 15,5-6-2-15,26-2 0 16,10 13-1-16</inkml:trace>
  <inkml:trace contextRef="#ctx0" brushRef="#br0" timeOffset="31113.111">7477 6493 76 0,'11'18'39'16,"-11"9"0"-16,-24 2-1 16,-5 10-19-16,-9-2-17 0,-1-6-8 15,8 9-29-15,3-14-2 16,16 1-1-16,12-12-1 15</inkml:trace>
  <inkml:trace contextRef="#ctx0" brushRef="#br0" timeOffset="31566.1563">9164 6084 82 0,'15'-18'37'0,"-10"-4"1"15,6 11 0-15,-11 1-28 16,0 10-4-16,0 0-2 16,0 17 0-16,-6 10-1 0,-2 10-1 15,-5 10-1-15,-3 8 0 16,-1 8-1-16,-5 3 1 15,2 0-2-15,-1-5 1 16,4-5-3-16,-2-13-1 16,15-2-6-16,-9-18-24 15,19-7-4-15,-6-16 1 16,14-15-1-16</inkml:trace>
  <inkml:trace contextRef="#ctx0" brushRef="#br0" timeOffset="31769.1766">8943 5959 105 0,'-17'-19'38'0,"17"19"2"0,0 0 0 16,18-4-36-16,22 3-1 15,23 1-1-15,16-3 0 16,16-2-2-16,12 2-3 15,8-9-3-15,16 12-31 16,-16-11-2-16,0 10 0 16,-22-6-2-16</inkml:trace>
  <inkml:trace contextRef="#ctx0" brushRef="#br0" timeOffset="31972.1969">9763 6062 108 0,'-8'21'38'15,"8"-21"1"-15,41 17-4 16,10-18-33-16,16-2 0 16,9-2-3-16,7-3-2 15,6 4-5-15,-14-7-27 16,-3 10-4-16,-22-5 2 15,-14 13-3-15</inkml:trace>
  <inkml:trace contextRef="#ctx0" brushRef="#br0" timeOffset="32116.2113">9870 6368 103 0,'-34'22'37'0,"26"-3"1"16,24-14-2-16,30-10-39 0,33-6-31 15,8-11-2-15,25-1 0 16,13-12-2-16</inkml:trace>
  <inkml:trace contextRef="#ctx0" brushRef="#br0" timeOffset="33821.3818">11605 5987 86 0,'9'-14'36'16,"-6"2"1"-16,-3 12-1 0,0 0-31 16,-1 13-1-16,-13 15-1 15,-2 12 0-15,-7 11-2 16,-5 9 0-16,-1 7-1 15,1 2-1-15,9 4-3 16,1-12-2-16,25-2-20 16,5-23-11-16,19-11 2 15,11-16-3-15,17-9 3 16</inkml:trace>
  <inkml:trace contextRef="#ctx0" brushRef="#br0" timeOffset="34167.4164">12286 5961 94 0,'-6'-23'36'0,"6"23"-1"16,-32-4-4-16,7 27-25 16,-4 11-1-16,0 13-3 15,-2 7 4-15,5 7-5 16,7 4 0-16,8-2 1 15,11-5-2-15,14-9 1 16,15-12 0-16,13-15-1 16,10-15 1-16,8-13 0 15,3-14 0-15,2-14 0 16,-4-11 0-16,-9-9 0 15,-12-7-1-15,-14-1 0 16,-12-1-2-16,-12 5 2 16,-11 6-3-16,-13 9 2 0,-4 14-4 15,-6 6 2-15,7 19-5 16,-5 1-27-16,18 14-1 15,12-11-2-15,0 26 2 16</inkml:trace>
  <inkml:trace contextRef="#ctx0" brushRef="#br0" timeOffset="34352.4349">13129 6112 107 0,'-31'1'37'15,"8"-1"-2"-15,6-4-6 0,8-6-65 16,26 4-3-16,6-5 2 16,19 4-3-16</inkml:trace>
  <inkml:trace contextRef="#ctx0" brushRef="#br0" timeOffset="34686.4683">13583 5954 104 0,'-40'0'40'0,"6"12"0"16,-12 0-1-16,2 10-35 16,10 0-1-16,10 9 0 0,8 0-1 15,11 5-1-15,13-4 0 16,15-1-1-16,14-2 0 15,11-4 0-15,8-3 0 16,6-3 0-16,-2-4 0 16,-3-3 0-16,-8 1 0 15,-10 0 0-15,-12-1-1 16,-15 3 0-16,-12 2 0 15,-15 1 0-15,-8 3 0 16,-6-3-2-16,-3 5-2 16,-5-7-3-16,13 6-27 15,-7-15-5-15,17 0 2 16,3-11-1-16</inkml:trace>
  <inkml:trace contextRef="#ctx0" brushRef="#br0" timeOffset="34870.4867">13758 5885 118 0,'-14'-25'39'0,"14"15"2"16,1-9-5-16,16 11-35 15,15 4-3-15,12-1-3 16,20 11-24-16,-5-7-11 15,15 10 1-15,-2-3-2 16</inkml:trace>
  <inkml:trace contextRef="#ctx0" brushRef="#br0" timeOffset="35226.5222">14711 5959 104 0,'-37'6'40'15,"4"7"1"-15,-8-7-1 16,11 8-36-16,-3 2-1 16,12 3-1-16,4 2 0 15,12 1-2-15,9 1 1 16,11-1-2-16,9 0 1 15,4 0 0-15,5-2 0 16,-1 1 0-16,-4 0 0 16,-7-1 0-16,-6 3 1 15,-10-3 0-15,-11 5-1 0,-7-2 1 16,-10 0-1-16,-2 0 0 15,-2-2-1-15,-1-5-1 16,10 3-6-16,-4-16-21 16,22-3-10-16,0 0-1 15,30 1-1-15,-3-19 0 16</inkml:trace>
  <inkml:trace contextRef="#ctx0" brushRef="#br0" timeOffset="35588.5585">14983 6219 97 0,'0'0'38'16,"13"7"0"-16,6-14 0 15,15 0-35-15,12-5 0 16,9-1 0-16,7-6-2 15,2-2 0-15,-5-2 1 16,-1 3-1-16,-13-3 1 16,-12 3 0-16,-14 3 0 15,-13 3 1-15,-18 5-1 16,-10 7 1-16,-15 8-1 15,-10 7-1-15,-6 8 1 16,0 4-1-16,2 6 0 16,5 6 0-16,12 1-1 15,11-1 0-15,18 0-2 0,19-7 0 16,21 0-3-16,11-15-5 15,29 6-27-15,-5-17-4 16,16 1 0-16,-3-16 0 16</inkml:trace>
  <inkml:trace contextRef="#ctx0" brushRef="#br0" timeOffset="35820.5816">16053 6057 95 0,'-31'15'40'16,"-15"0"2"-16,0 15-1 15,-11-1-26-15,5 6-10 16,4 1-2-16,6-2-1 0,13 2-1 16,14-6 0-16,17-2-3 15,17-10 0-15,21-3-2 16,15-9-1-16,20 3-13 15,-3-18-21-15,22 1-1 16,-6-14 0-16,4 3-1 16</inkml:trace>
  <inkml:trace contextRef="#ctx0" brushRef="#br0" timeOffset="36506.6503">16567 6105 97 0,'-22'10'39'0,"-10"-1"1"15,4 13-1-15,-13 1-33 16,14 8 0-16,-2-1-2 0,7 5-1 15,5-4-2-15,8-2 0 16,6-2 0-16,7-6-1 16,6-8-1-16,8-6 1 15,5-8-1-15,6-7 0 16,4-8 0-16,0-7 0 15,5-7 0-15,0-5 0 16,0-5 1-16,-2-3 0 16,-3-1 0-16,-4 4 0 15,-6 2 1-15,-3 4 0 16,-8 9 0-16,-10 7 1 15,-7 7-1-15,5 11 1 16,-24 1-1-16,9 10 0 16,-1 1-1-16,3 6 1 15,7-2-2-15,9 2 1 0,10-4 0 16,11-2 0-16,9-4 0 15,5-5 0-15,6-2 0 16,0-4 0-16,-3-3 1 16,-4-1-1-16,-9 3 2 15,-6 0-1-15,-10 3 0 16,-12 1 0-16,0 14 0 15,-14 0 0-15,-1 3 0 16,-9 6 0-16,1 1-1 16,-3 3 1-16,2-2-1 15,5-3 0-15,5-2 0 16,7-8 0-16,7-12 0 15,14 1 0-15,4-13 0 16,9-9 0-16,5-6 1 0,3-5-1 16,6-4 1-16,-2 0-1 15,-2 2 0-15,-2 6 2 16,-8 7-2-16,-5 8 0 15,-7 9 0-15,-15 4 0 16,13 22 0-16,-13 1-2 16,-1 7-2-16,-2-2-2 15,12 15-11-15,-9-18-8 16,28 11-15-16,-4-14 0 15,23 4-2-15,1-14 1 16</inkml:trace>
  <inkml:trace contextRef="#ctx0" brushRef="#br0" timeOffset="36940.6936">17777 6136 110 0,'-34'7'41'0,"-12"-1"1"16,6 10-1-16,-11-1-35 15,8 8-2-15,2 0-1 16,7 2-1-16,7 3 0 16,12-2-1-16,14-1 0 15,14-6-1-15,16-5 0 16,13-7 2-16,10-7-2 15,7-9 0-15,7-7 0 16,0-11 0-16,-2-6 0 0,-5-8 0 16,-4-6 0-16,-6-5 0 15,-7 1 0-15,-5 1 0 16,-13 7 0-16,-10 10 0 15,-14 8 0-15,-14 17 0 16,-11 15 0-16,-16 13 0 16,-2 16 0-16,-7 7 0 15,4 9 0-15,4 2 0 16,16 4-6-16,9-7 0 15,27 6-10-15,6-20-6 16,34 8-11-16,4-22-8 16,22-2-1-16,-1-14 1 15,14-6 2-15</inkml:trace>
  <inkml:trace contextRef="#ctx0" brushRef="#br0" timeOffset="37275.7271">18619 6032 104 0,'-34'-23'41'16,"2"18"1"-16,-12 2-1 15,8 12-31-15,1 7-6 16,6 7-2-16,7 3 0 16,12 6-1-16,10-2-1 15,5 1 1-15,12-2-1 16,7-4 0-16,0-3 0 15,8-3 0-15,-2-3 1 16,-1-2-1-16,0-2 0 16,-3-1 0-16,-4-1 0 15,-8 3 0-15,-3 0 1 0,-10 3-1 16,-8 1 0-16,-11 3 0 15,-7-2 1-15,-7 2-1 16,-1-1 0-16,2-3-1 16,6 1-3-16,5-14-11 15,29 11-11-15,-9-14-15 16,49-7 0-16,-1-5-3 15,23 4 2-15</inkml:trace>
  <inkml:trace contextRef="#ctx0" brushRef="#br0" timeOffset="37420.7416">19198 6584 123 0,'-30'-6'39'16,"8"-7"-10"-16,17-1-25 15,5-10-46-15,14 15 1 16,2 1-4-16</inkml:trace>
  <inkml:trace contextRef="#ctx0" brushRef="#br1" timeOffset="110025.0014">1070 7151 77 0,'-5'-37'38'0,"-10"-6"-2"15,1 6 1-15,-12-3-30 16,5 9-1-16,-8-2-2 16,4 10-1-16,-1 6-1 15,3 10-1-15,0 11 0 16,0 12 0-16,1 14 0 15,-3 15 0-15,0 11 0 16,-1 17 0-16,3 9 0 16,3 8 1-16,4 7-1 15,8-2-2-15,6-1 0 16,4-10-1-16,10-5-4 0,-1-19-3 15,12-1-13-15,-11-22-14 16,6-5 0-16,-13-17 1 16,4-3 0-16</inkml:trace>
  <inkml:trace contextRef="#ctx0" brushRef="#br1" timeOffset="110200.0189">625 7748 85 0,'-18'-37'35'0,"7"9"0"15,-1-8-5-15,16 15-18 16,4-5-6-16,19 7-2 15,5-5-2-15,15 1-1 16,15 2-4-16,5-12-20 0,20 10-12 16,-1-7-3-16,3 6 2 15,-5-3-2-15</inkml:trace>
  <inkml:trace contextRef="#ctx0" brushRef="#br1" timeOffset="110400.0389">1310 7442 98 0,'-12'-1'35'16,"12"1"3"-16,20-15-4 15,1 1-35-15,18 2-4 16,2-9-6-16,13 12-24 15,-9-3-1-15,2 11 1 0,-14 2-1 16</inkml:trace>
  <inkml:trace contextRef="#ctx0" brushRef="#br1" timeOffset="110536.0525">1328 7666 99 0,'-37'16'37'0,"23"-5"1"16,14-22-2-16,28-1-35 15,20-14-9-15,19-15-29 16,23-1 1-16,3-4-2 15,10 3 0-15</inkml:trace>
  <inkml:trace contextRef="#ctx0" brushRef="#br1" timeOffset="114917.4906">2133 7114 29 0,'4'-12'26'15,"-4"12"-1"-15,0 0 0 16,0 0-14-16,0 0-2 15,0 0-1-15,0 0-1 16,0 0 1-16,0 0-1 16,-9 11 0-16,9 4 1 15,-10-4-2-15,10 10 0 0,-10 0-1 16,5 4-1-16,-3 0-1 15,1 2-1-15,-2-3-1 16,1-2 0-16,1-5 0 16,0-2-1-16,2-4 1 15,5-11 0-15,0 0 0 16,0 0 0-16,5-15 0 15,4-1 1-15,-1-4-1 16,4-4 0-16,0-3 1 16,0 1-1-16,1-2 0 15,1 5 0-15,-5 2-1 16,0 6 0-16,-2 5 1 15,-7 10-1-15,12-2 0 16,-12 2 0-16,5 21 0 16,-4-2 0-16,1 4-2 0,0 2-1 15,8 9-4-15,-10-15-12 16,16 9-17-16,-2-8 0 15,10-3 0-15,-2-12-2 16</inkml:trace>
  <inkml:trace contextRef="#ctx0" brushRef="#br1" timeOffset="115259.5248">2548 7070 80 0,'-24'15'36'16,"-5"2"-1"-16,5 10 1 15,-8-3-27-15,16 14-2 0,-2-6-2 16,13 4-2-16,1-6-1 16,13-3 0-16,4-8-1 15,12-6 0-15,3-12 1 16,5-9 0-16,2-11 0 15,2-6 0-15,-7-7 0 16,-1-5-1-16,-9-1 0 16,-10 0-1-16,-6 2-1 15,-12 5 0-15,-5 7-2 16,-9 3 0-16,0 13-2 15,-3 3-1-15,14 15-8 16,-10-2-21-16,21 9-1 16,1-2 0-16,15 8 0 0</inkml:trace>
  <inkml:trace contextRef="#ctx0" brushRef="#br1" timeOffset="115428.5417">2944 7283 106 0,'-16'13'40'15,"-11"-10"-2"-15,5 4-1 16,-2 1-39-16,6-16-9 16,18 8-25-16,10-25-2 15,14 16 1-15,4-10-4 16</inkml:trace>
  <inkml:trace contextRef="#ctx0" brushRef="#br1" timeOffset="115803.5792">3436 7146 102 0,'-34'10'38'0,"-4"-1"1"15,4 7-1-15,-6-3-34 16,9 6 1-16,5 2-3 15,8 2 0-15,6 0 0 16,8 1-2-16,7-6 1 16,9 1-2-16,9-5 1 15,6-5 0-15,6-4-1 0,2-10 0 16,1-4 1-16,-1-6 1 15,-4-6-2-15,-7-4 2 16,-7-4-1-16,-10-2 0 16,-5 0-1-16,-11-1 0 15,-1 8-1-15,-2 2-1 16,-1 6 0-16,1 7-2 15,12 9-2-15,-13 0-8 16,24 11-22-16,1-1 1 16,12 7 0-16,4-5-1 15</inkml:trace>
  <inkml:trace contextRef="#ctx0" brushRef="#br1" timeOffset="116060.6049">4059 6885 96 0,'-19'-19'37'0,"-11"-2"1"16,2 12-1-16,-5 3-33 16,-1 15 0-16,-2 9-1 15,4 14 0-15,-2 9-1 16,6 7 0-16,4 5-2 15,7 1 0-15,7 0-1 16,9-5-1-16,10-4-5 16,-3-20-28-16,16-4-2 15,-2-14-1-15,3-7 0 16</inkml:trace>
  <inkml:trace contextRef="#ctx0" brushRef="#br1" timeOffset="116210.6199">3799 7058 111 0,'0'0'37'0,"12"7"2"15,5-6-5-15,16 4-34 16,14 3-6-16,-1-8-29 16,16 7-3-16,-5-8 0 15,-1 3-1-15</inkml:trace>
  <inkml:trace contextRef="#ctx0" brushRef="#br1" timeOffset="117101.709">4404 7110 95 0,'0'0'36'0,"-13"0"-2"15,6 13 2-15,-3-3-34 16,2 8 0-16,-2 0-1 15,5 5 1-15,-3 5-1 16,5 1 0-16,0-3 0 16,6 1 0-16,3-7-1 15,4-2 1-15,3-7 0 16,5-3-1-16,-1-11 1 15,5-5 0-15,1-6-1 16,0-2 1-16,-2 0 0 16,-2-3-1-16,-4 3 1 0,-3 1-1 15,-12 15 0-15,16-15-1 16,-16 15 1-16,0 0-1 15,1 14 1-15,-2 0 0 16,1 2 0-16,0 1 0 16,3-1 0-16,0-1 1 15,4-1 0-15,5-7 1 16,1-7 0-16,5-8 0 15,1-7 0-15,4-3 0 16,-3-8 0-16,-1-1 0 16,0-2-2-16,-5-1 0 15,-5 7-3-15,-7 0-1 16,-2 23-7-16,0-26-25 15,0 26-3-15,0 0 0 0,0 0 0 16</inkml:trace>
  <inkml:trace contextRef="#ctx0" brushRef="#br1" timeOffset="117523.7512">5054 7102 95 0,'-13'-15'36'15,"3"9"1"-15,-12 0 0 16,3 10-32-16,-6 5-1 16,0 10 0-16,-1 4-2 15,2 8 0-15,1 0 0 16,8 5-1-16,2 0 1 0,12-5-1 15,5-5 0-15,9-4-1 16,6-7 1-16,8-8-1 16,3-9 1-16,0-6 0 15,3-8 0-15,-1-3-1 16,-7-6 1-16,-1-1 0 15,-7 0-1-15,-4-1 0 16,-6 7 1-16,0 1-2 16,-7 7 1-16,0 12-1 15,0 0 0-15,-19-2 0 16,12 17-1-16,-3 6 0 15,5 6-3-15,-3-1-2 16,14 10-9-16,-6-14-22 0,13 4 0 16,2-13-1-16,8-1 2 15</inkml:trace>
  <inkml:trace contextRef="#ctx0" brushRef="#br1" timeOffset="117830.7819">5361 7131 98 0,'-13'-6'36'16,"13"6"1"-16,-14 12-3 16,9 2-30-16,0 1-1 15,4 5-1-15,-3 5-1 16,5 2 1-16,-1-1 0 0,4-1-1 15,-1-5 0-15,5-3 1 16,-8-17-1-16,21 17 1 16,-9-20-1-16,3-8 0 15,0-7 0-15,1-3 0 16,1-5-2-16,-2-4-1 15,1 2-2-15,-7-10-4 16,13 13-28-16,-16-5-3 16,3 10 1-16,-9-2-1 15</inkml:trace>
  <inkml:trace contextRef="#ctx0" brushRef="#br1" timeOffset="118229.8218">5621 7168 94 0,'-10'8'36'16,"7"5"2"-16,3-13 0 15,3 11-34-15,-3-11 0 16,28 3-1-16,-7-7-1 16,6 1 0-16,2-4 0 15,2-1 0-15,-4-4 0 16,0 1-1-16,-7-4 1 15,-1 1-1-15,-9 0 0 16,-3 1 0-16,-6 1-1 16,-1 12 0-16,-6-17 0 0,-4 17 0 15,-2 7 0-15,-4 6-1 16,-2 7 1-16,0 4 0 15,-2 6 0-15,3-1 0 16,5 1-1-16,6 0 0 16,11-10-2-16,12-9-1 15,19-2-10-15,3-18-23 16,17-4-2-16,6-12 0 15,11-4 0-15</inkml:trace>
  <inkml:trace contextRef="#ctx0" brushRef="#br1" timeOffset="118498.8487">6212 6979 103 0,'-43'22'39'16,"-6"-5"2"-16,9 8-2 0,0-5-34 16,18 2-1-16,10-5-2 15,17-3-1-15,12-5-1 16,14-4 0-16,10-2 0 15,5 0-1-15,1-1 1 16,-5-1 0-16,-5 3-1 16,-10 0 1-16,-27-4 0 15,2 22 0-15,-25-7 0 16,-10 1-1-16,-8 3-2 15,-6-5-3-15,5 9-23 16,-8-13-11-16,8 2 1 16,-4-9-1-16</inkml:trace>
  <inkml:trace contextRef="#ctx0" brushRef="#br1" timeOffset="118815.8804">3490 7796 94 0,'34'-15'38'0,"28"2"1"16,26-13-1-16,23 2-35 0,21-8 1 15,21 1-1-15,15-5-1 16,7 5-2-16,0 3-1 15,-14-1-6-15,-3 8-30 16,-29-2-1-16,-13 12-1 16,-32-3-1-16</inkml:trace>
  <inkml:trace contextRef="#ctx0" brushRef="#br1" timeOffset="119199.9187">4473 7779 95 0,'-16'-4'38'0,"16"4"2"15,-21-6-3-15,11 7-32 16,10-1-2-16,-13 0-1 15,13 0 0-15,0 0-1 16,0 0 0-16,6 15-1 16,-6-15 0-16,22 15 0 15,-9-5 1-15,1 3-1 16,-3 0 1-16,0 2 0 15,-6 1 0-15,-2 3 0 16,-8 2-1-16,-5 2 1 16,-9-1 0-16,-2 0 0 0,-4 0 0 15,1-5-1-15,0-2-2 16,3-7-1-16,11-2-3 15,1-16-26-15,22 4-7 16,-2-10-1-16,17 1 0 16</inkml:trace>
  <inkml:trace contextRef="#ctx0" brushRef="#br1" timeOffset="119535.9524">4675 7864 81 0,'0'0'38'16,"-13"19"-1"-16,13-19 2 15,0 0-25-15,15 0-9 16,11-6-1-16,5-4 0 0,8-3-2 16,4-4 1-16,3-3-1 15,-4-2-1-15,0 2 0 16,-8-1 0-16,-12 1 0 15,-10 3 0-15,-9 4 0 16,-3 13 0-16,-23-14 0 16,-5 17 0-16,-1 6 0 15,-8 7-1-15,3 4 1 16,-2 4-1-16,8 4 0 15,10 0-1-15,9-1-1 16,16-1-2-16,11-8-1 16,17 5-7-16,-2-14-26 15,25 3-2-15,-1-12 0 16,9 0 0-16</inkml:trace>
  <inkml:trace contextRef="#ctx0" brushRef="#br1" timeOffset="119746.9735">5320 7775 107 0,'-33'-6'40'15,"4"14"0"-15,-13-6-3 16,8 15-32-16,3 4-1 16,8 2-2-16,7 1 0 15,11-3-1-15,11-3-1 16,11-5 0-16,17-7-3 15,9-7 0-15,11-2-4 16,-1-16-24-16,13 8-9 16,-9-14 0-16,1 9 0 0</inkml:trace>
  <inkml:trace contextRef="#ctx0" brushRef="#br1" timeOffset="119900.9889">5541 7853 82 0,'-18'32'38'15,"-6"-5"-1"-15,11 5 1 16,1-5-25-16,12-9-15 15,18 2-32-15,-1-12-3 16,15-3 1-16,3-8-4 16</inkml:trace>
  <inkml:trace contextRef="#ctx0" brushRef="#br1" timeOffset="120569.0557">6713 7960 102 0,'-13'31'39'16,"4"7"1"-16,-3-5-4 15,-2-1-41-15,10 6-31 16,-5-8-3-16,7 2-1 0,-3-11-1 15</inkml:trace>
  <inkml:trace contextRef="#ctx0" brushRef="#br1" timeOffset="121370.1358">7672 7118 81 0,'13'-25'38'0,"-13"-8"-1"15,-3 5 0-15,-13-3-30 16,2 4-1-16,-9 2 0 15,-1 6-1-15,-8 6-1 16,-1 8-1-16,-5 10-1 16,-4 14 1-16,-2 10-1 15,2 15 0-15,-1 11-1 16,2 12-1-16,0 8 0 15,6 10 0-15,6-2 1 16,10 2-2-16,6-6-1 16,6-7-1-16,13-9-2 15,3-18-2-15,9-2-5 16,-4-31-12-16,11 1-15 15,-8-20 1-15,3-6 0 16,-11-13 2-16</inkml:trace>
  <inkml:trace contextRef="#ctx0" brushRef="#br1" timeOffset="121521.1509">7166 7522 96 0,'-21'-17'38'15,"-1"-3"1"-15,22 20-2 16,-10-26-29-16,32 13-2 16,17-2-3-16,15-5-1 15,20-2-3-15,12-3-1 16,17 9-13-16,-6-8-22 15,4 7-2-15,-15 1 0 16,-13 14-1-16</inkml:trace>
  <inkml:trace contextRef="#ctx0" brushRef="#br1" timeOffset="121708.1696">7497 7573 107 0,'-6'11'41'0,"6"-11"0"16,36-9-2-16,1-11-37 15,16 2-2-15,11 0-2 16,0-4-5-16,8 8-29 16,-19 0-4-16,-2 12 1 15,-21-2-1-15</inkml:trace>
  <inkml:trace contextRef="#ctx0" brushRef="#br1" timeOffset="121857.1845">7608 7709 109 0,'-20'21'40'16,"10"-20"1"-16,26-1-2 15,24-15-39-15,11-16-8 16,20 8-30-16,2-11-2 16,12 3 1-16,-1-6-2 15</inkml:trace>
  <inkml:trace contextRef="#ctx0" brushRef="#br1" timeOffset="122662.265">8833 6787 86 0,'-14'2'36'16,"-3"14"0"-16,-14 8 0 15,-4 19-30-15,-11 4 1 16,3 11 0-16,-3 3-2 16,2 8-1-16,3-6 0 15,16-2-1-15,9-10-1 16,16-8-1-16,18-16 1 15,10-12-2-15,10-11 0 16,6-16 2-16,1-6-3 16,-4-7 2-16,-6-7-2 15,-11-2 1-15,-11-2-2 16,-17 4 1-16,-6 8-1 0,-13 4 0 15,-6 6-1-15,-4 4 1 16,5 9-2-16,1-2-2 16,16 14-10-16,11-11-21 15,0 0 1-15,29 7-1 16,13-9-1-16</inkml:trace>
  <inkml:trace contextRef="#ctx0" brushRef="#br1" timeOffset="123158.3146">9130 6993 104 0,'-14'11'38'16,"-5"-3"0"-16,4 17-2 15,-6-7-33-15,6 6 1 0,0 0-1 16,5 5-1-16,3-3 0 15,6-2 0-15,6-2-1 16,5-7 1-16,8-5-2 16,3-5 1-16,5-8 0 15,7-7-1-15,0-4 1 16,2-5-1-16,-1-3 1 15,-3-4-1-15,-3 3 0 16,-8 4 0-16,-2 0 0 16,-8 6 0-16,-10 13-1 15,0 0 1-15,0 0 0 16,3 12 0-16,-8 6-1 0,1 3 1 15,2 3 0-15,3 0 0 16,3 1 0-16,5-4 1 16,5-6-1-16,4-4 1 15,3-6 0-15,1-6 0 16,3-9 0-16,-3-3 0 15,-3-7 0-15,-1-3-1 16,-5-6 0-16,-2 0-1 16,-4 0 0-16,-2 3-2 15,0 4 0-15,-5-1-2 16,0 23-5-16,9-20-26 15,6 21-3-15,-15-1 1 16,29 6 0-16</inkml:trace>
  <inkml:trace contextRef="#ctx0" brushRef="#br1" timeOffset="123541.3529">9898 7004 100 0,'-18'3'38'0,"-14"-3"0"16,5 12-2-16,-8-4-29 15,2 12 0-15,0-1-3 16,5 6 0-16,4-1-1 16,9 4-1-16,5-3 0 15,10-1-1-15,9-4 0 16,9-4-1-16,9-5 1 15,6-6-1-15,4-7 0 16,6-3 0-16,0-6-1 0,-6-4 1 16,-2-4-1-16,-5 0 0 15,-8-3 0-15,-7 4 0 16,-3 1 1-16,-11 1-1 15,-1 16 1-15,-5-13-1 16,5 13 1-16,-15 8-1 16,6 4 0-16,1 2-1 15,5 3-1-15,-1-7-4 16,18 13-23-16,-14-23-8 15,28 20 0-15,-9-18-1 16</inkml:trace>
  <inkml:trace contextRef="#ctx0" brushRef="#br1" timeOffset="123842.383">10287 7075 89 0,'0'0'36'16,"0"0"1"-16,-19 5 1 15,14 10-23-15,-5-1-11 16,6 8 1-16,-2-1-3 15,5 2 1-15,1-1-1 16,5-5 0-16,2-2-1 16,3-5 1-16,1-10 0 15,5-3 0-15,-1-12 0 16,2-5-1-16,2-7 1 15,2-7-1-15,-2-4 0 16,0-2-1-16,2 1-1 16,-6 2-2-16,1 7-1 15,-3 2-3-15,5 18-26 0,-12-2-7 16,5 16 1-16,-11-4-1 15</inkml:trace>
  <inkml:trace contextRef="#ctx0" brushRef="#br1" timeOffset="124202.419">10556 7076 96 0,'-9'12'38'15,"9"-12"1"-15,14 5-1 16,-3-6-28-16,16 1-5 15,3-6-1-15,11 0-1 16,-3-3 0-16,0 1-1 0,-1-7 0 16,-2 1-1-16,-7-3 0 15,-10-2 0-15,-5 3-1 16,-9-2 1-16,-9 3-1 15,-5 2 1-15,-9 5-1 16,-5 8 0-16,-5 8 0 16,-4 8 1-16,0 6-1 15,1 7 0-15,5 1 0 16,6 5 0-16,11-1-2 15,13-5 0-15,18-4-3 16,10-11-5-16,23 1-27 16,1-16-3-16,15-1 1 15,0-15-2-15</inkml:trace>
  <inkml:trace contextRef="#ctx0" brushRef="#br1" timeOffset="124459.4447">11156 6887 115 0,'-37'7'39'16,"-7"-1"1"-16,12 13-2 15,10-5-34-15,8 4 0 16,14 1-3-16,14-1 1 16,10-1-2-16,9 1 1 15,2 0-1-15,-1-1 0 16,-4 2 1-16,-7-1 0 15,-10 4-1-15,-12-2 0 16,-10 3 0-16,-7-2-1 0,-7 2-3 16,-10-13-12-16,4 12-24 15,-9-12-2-15,3 7 1 16,-12-13-2-16</inkml:trace>
  <inkml:trace contextRef="#ctx0" brushRef="#br1" timeOffset="124780.4768">8605 7565 106 0,'0'0'41'0,"29"9"1"15,14-16-2-15,42-5-36 16,28-9-1-16,33-3-1 15,29-3 0-15,23-6-1 16,15 1 0-16,4 5-3 16,-1 1-1-16,-17 5-1 15,-20 19-16-15,-41-8-19 16,-24 13-2-16,-47-1 1 15,-30 13-1-15</inkml:trace>
  <inkml:trace contextRef="#ctx0" brushRef="#br1" timeOffset="126027.6015">9442 7581 65 0,'0'0'35'0,"0"0"-1"16,0 0 2-16,-27 1-25 15,16 19-2-15,-16-3-1 16,3 17-1-16,-12 2-2 16,6 13 0-16,-9 0-1 15,10 5 0-15,5-3-1 0,7 2-2 16,12-8 0-16,14-7 0 15,15-11-1-15,8-9 0 16,9-16 1-16,6-5-1 16,-1-11 1-16,0-9 0 15,-9-5-1-15,-12-3 0 16,-15-1 0-16,-11 2-1 15,-14 8 0-15,-11 4-1 16,-8 6 0-16,-9 5 0 16,1 7 0-16,4 4-2 15,10 6-2-15,4-8-26 16,24-2-5-16,11 8 0 15,20-8-2-15</inkml:trace>
  <inkml:trace contextRef="#ctx0" brushRef="#br1" timeOffset="126516.6504">9714 7637 110 0,'-20'10'37'0,"3"-8"1"16,12 12-10-16,5-14-26 16,18 0-1-16,6-3 1 15,11 1-1-15,7 0 0 16,4-1 0-16,-1 1-1 15,1-1 1-15,-6 4 0 0,-8 3 0 16,-12 1 0-16,-20-5 0 16,7 19 0-16,-21-8 0 15,-3 1 0-15,-3 0 1 16,-3 0-2-16,3-2 1 15,3 2-1-15,17-12 0 16,-8 14 0-16,18-9 0 16,8-1 0-16,7 0 0 15,3 1 0-15,1 3 0 16,-5 5 0-16,-2 2 1 15,-9 4-1-15,-11 6 1 16,-9 1 0-16,-5 2-1 16,-5-3 1-16,-1-1-1 15,2-3-2-15,5-8 0 0,11-13-4 16,0 0-16-16,35-9-17 15,-6-11 0-15,16-1-1 16,1-11 0-16</inkml:trace>
  <inkml:trace contextRef="#ctx0" brushRef="#br1" timeOffset="126800.6788">10502 7645 107 0,'-15'-4'39'16,"2"14"1"-16,-9-16-4 15,5 19-33-15,2-1 0 16,3 3-1-16,7 2-1 15,5-1 0-15,5 0 0 0,3 0-1 16,5 2 1-16,-2-2 0 16,2 1-1-16,1-2 1 15,-4-1-1-15,0-1 1 16,-6 0-1-16,0 0 1 15,-9 1-1-15,1 1 0 16,-6-2 0-16,-1-4-2 16,1 4-1-16,-2-9-5 15,12-4-28-15,0 0-5 16,14 4 1-16,0-16-2 15</inkml:trace>
  <inkml:trace contextRef="#ctx0" brushRef="#br1" timeOffset="126936.6924">10730 8036 103 0,'-22'35'32'0,"2"-4"-32"16,3-3-1-16,10-6-38 15,7-12-1-15</inkml:trace>
  <inkml:trace contextRef="#ctx0" brushRef="#br1" timeOffset="127482.747">12749 7123 83 0,'-7'-59'39'0,"-10"-2"-1"15,1 15 1-15,-17 3-27 16,1 18-6-16,-12 11-1 15,-7 26-2-15,-16 21 1 16,-5 26-3-16,-11 19 0 16,2 18 1-16,0 17-1 15,2 12-1-15,10 3 1 16,10-6-3-16,15-5 0 15,15-13-1-15,17-12-3 16,8-22-5-16,25-13-26 16,-4-26-4-16,11-10 1 0,0-23 0 15</inkml:trace>
  <inkml:trace contextRef="#ctx0" brushRef="#br1" timeOffset="127655.7643">11983 7635 105 0,'2'-33'39'0,"20"12"2"15,10-3-2-15,20 12-35 16,16-3-1-16,19 0-2 16,9 0-2-16,5-1-4 15,9 14-26-15,-15-9-9 16,-5 14 0-16,-24-3-1 15</inkml:trace>
  <inkml:trace contextRef="#ctx0" brushRef="#br1" timeOffset="127830.7818">12435 7724 97 0,'-13'6'39'16,"25"-1"0"-16,10-14-2 15,24-8-37-15,13 8-5 16,2-4-29-16,13 7-3 15,-5-2-1-15,1 9-1 16</inkml:trace>
  <inkml:trace contextRef="#ctx0" brushRef="#br1" timeOffset="127996.7984">12493 7974 113 0,'-39'14'42'0,"22"-3"1"15,17-11-3-15,32-26-40 16,29 4-5-16,16-13-32 15,25 9-4-15,-7-9 0 16,9 9-2-16</inkml:trace>
  <inkml:trace contextRef="#ctx0" brushRef="#br1" timeOffset="133084.3071">13484 7335 73 0,'-13'-8'36'0,"-5"8"-2"16,-12 4 2-16,6 9-33 0,-14 6 2 15,6 15-1-15,-6 4 1 16,7 18-1-16,0 2 0 15,8 6 0-15,9-3-2 16,14-2 1-16,11-9-2 16,15-11 1-16,11-20-1 15,14-19 0-15,11-19 0 16,9-17 0-16,-2-14 1 15,1-6-1-15,-11-6 0 16,-13-4-1-16,-12 5 2 16,-20 9-1-16,-18 7 0 15,-19 12-3-15,-10 14 1 16,-10 9 0-16,-2 10-2 15,1 3-1-15,15 11-14 0,0-4-21 16,24 9 0-16,5-19 0 16,38 15 0-16</inkml:trace>
  <inkml:trace contextRef="#ctx0" brushRef="#br1" timeOffset="133260.3246">14140 7553 107 0,'-22'10'39'0,"6"2"-1"16,0-14-7-16,5-10-45 16,22 8-25-16,5-10 1 0,14 6-1 15,3-6-1-15</inkml:trace>
  <inkml:trace contextRef="#ctx0" brushRef="#br1" timeOffset="133572.3559">14518 7401 89 0,'-20'2'37'0,"-8"-1"0"16,5 13 0-16,-8 1-33 16,7 13 2-16,-5 4-2 15,7 10 0-15,2 0-1 16,12 6-1-16,6-5 0 15,11-3 0-15,9-12 0 0,15-10-1 16,7-18 0-16,10-14 0 16,2-13 0-16,-1-7 0 15,-6-9-1-15,-6-4 0 16,-13 0 0-16,-9-1-1 15,-15 8-1-15,-11 2-2 16,-6 14-2-16,-13-3-5 16,8 18-26-16,-12 0-3 15,12 13 1-15,-3 1 0 16</inkml:trace>
  <inkml:trace contextRef="#ctx0" brushRef="#br1" timeOffset="134939.4926">15432 7369 79 0,'-12'-27'37'16,"-4"10"0"-16,-13-3 0 0,3 13-31 15,-15 3-2-15,2 8 0 16,-7 4 0-16,7 11 0 16,0 2-1-16,7 6-3 15,8 0 2-15,14-3-3 16,11-1 2-16,14-2 0 15,13-7-1-15,11-5 1 16,9-8 0-16,6-6 0 16,4-5 0-16,1-5 0 15,-3-3 0-15,-10-4 0 16,-10 3 0-16,-8 2 0 15,-13 5 0-15,-15 12 0 16,0 0-1-16,-25 19 0 16,-2 7-1-16,-4 10 1 0,-3 9-3 15,-1 6 1-15,8 5-3 16,4-11-6-16,22 5-26 15,1-17-2-15,23-4 2 16,6-21-3-16</inkml:trace>
  <inkml:trace contextRef="#ctx0" brushRef="#br1" timeOffset="135231.5217">15925 7350 99 0,'-32'6'37'0,"-15"3"3"16,4 15-2-16,-16 2-33 15,15 5-2-15,8-3 0 0,9 4-1 16,15-1-1-16,12-5 0 16,15-4-1-16,14-3 0 15,14-5 0-15,7 0 1 16,2 3-2-16,-2-1 2 15,-4 1-2-15,-9 4 1 16,-11 3-1-16,-16 3-1 16,-13-1-1-16,-17-4-2 15,2 5-9-15,-15-16-25 16,8-2 1-16,-4-15 0 15,10-7-1-15</inkml:trace>
  <inkml:trace contextRef="#ctx0" brushRef="#br1" timeOffset="135414.5401">15798 7365 108 0,'-10'-10'39'0,"-7"1"2"16,17 9-3-16,-1-13-35 15,23-1-1-15,13-2-3 16,10-8-5-16,18 6-31 15,-4-8-1-15,13 7-1 16,-5-4-1-16</inkml:trace>
  <inkml:trace contextRef="#ctx0" brushRef="#br1" timeOffset="135734.5721">16212 7316 97 0,'-17'-5'36'0,"17"5"4"15,6-15-3-15,17 3-32 16,4-1-2-16,8 3 2 16,-1 5-2-16,1 8 2 15,-7 4-2-15,-1 8-1 16,-15 8 0-16,-9 8-1 15,-14 8 0-15,-13 9 0 16,-7 5 0-16,-8 1-1 16,1 0 1-16,1-2-1 15,5-6 1-15,9-6-1 16,11-11 0-16,17-13-1 0,15-11-2 15,14-22-8-15,18 5-27 16,5-18-3-16,11 4 0 16,1-13-1-16</inkml:trace>
  <inkml:trace contextRef="#ctx0" brushRef="#br1" timeOffset="136585.6572">16879 7370 94 0,'-11'-23'38'0,"11"11"1"15,-3-3-1-15,12 6-33 16,-9-6-1-16,0 15 1 16,6-12-1-16,-6 12-1 15,-1 20 0-15,-4 4-1 16,-1 7 0-16,-2 5-1 15,1 0 1-15,5 2-2 0,4 0 1 16,5-7 0-16,12-10-1 16,13-11 1-16,8-11-2 15,11-9 0-15,5-8-2 16,1-9-1-16,9 1-6 15,-14-12-28-15,5 5-2 16,-18-10 0-16,0 6 0 16</inkml:trace>
  <inkml:trace contextRef="#ctx0" brushRef="#br1" timeOffset="136743.673">17236 7286 109 0,'-47'65'38'15,"7"13"1"-15,-3-2-3 16,2 2-36-16,19-1-3 0,6-16-9 15,17 1-24-15,9-16-2 16,16-7 0-16,10-17-2 16</inkml:trace>
  <inkml:trace contextRef="#ctx0" brushRef="#br1" timeOffset="136900.6887">17606 7893 109 0,'-29'36'41'16,"-14"-9"-1"-16,5 7-3 15,-2 10-44-15,1-20-31 16,20 4-1-16,7-11 0 16,19-3-1-16</inkml:trace>
  <inkml:trace contextRef="#ctx0" brushRef="#br1" timeOffset="138325.8311">18216 7334 74 0,'0'0'35'0,"0"0"0"16,10 18 3-16,-11 1-30 15,1 16-3-15,-5 8-1 16,3 15 0-16,-5 8-1 15,-1 6-1-15,-3 2-2 16,1-5-2-16,5 3-6 16,-7-20-26-16,14-7-1 15,-2-21 0-15,10-14-2 16</inkml:trace>
  <inkml:trace contextRef="#ctx0" brushRef="#br1" timeOffset="138537.8523">18097 7363 88 0,'-33'-12'38'0,"11"11"0"16,6 0 1-16,16 1-15 15,23-1-22-15,16-5-2 16,19-7-2-16,12 1-1 15,14 6-7-15,-2-8-28 16,15 8 1-16,-12 1-3 0,-4 6 0 16</inkml:trace>
  <inkml:trace contextRef="#ctx0" brushRef="#br1" timeOffset="138733.872">18447 7634 105 0,'-17'10'38'15,"15"2"0"-15,2-12-1 16,38-14-36-16,1-2-2 16,13-6-3-16,14 11-14 15,-7-8-18-15,3 6 0 16,-11 2-1-16,-9 8-2 0</inkml:trace>
  <inkml:trace contextRef="#ctx0" brushRef="#br1" timeOffset="138891.8878">18460 7831 100 0,'-21'16'37'16,"21"-16"-1"-16,13-6-1 16,23-16-35-16,16-14-5 15,35-5-27-15,4-13-4 16,17-2 1-16,2-8-3 15</inkml:trace>
  <inkml:trace contextRef="#ctx0" brushRef="#br1" timeOffset="139094.9081">19807 6857 109 0,'-14'0'38'0,"-8"4"1"15,4 15-2-15,-8-1-36 16,9 6 0-16,2 9-1 15,4 0-3-15,11 14-11 16,0-9-23-16,13 6-1 16,2-11 0-16,10 5-1 15</inkml:trace>
  <inkml:trace contextRef="#ctx0" brushRef="#br1" timeOffset="139325.9312">19323 7439 103 0,'12'6'38'15,"15"-21"2"-15,31-4-2 16,12-10-33-16,17-5-4 15,9 0-2-15,5-2-1 16,6 11-33-16,-20 5-3 16,-7 15 1-16,-26 6-4 0</inkml:trace>
  <inkml:trace contextRef="#ctx0" brushRef="#br1" timeOffset="139657.9643">20079 7441 107 0,'-16'-22'39'0,"-9"0"1"15,2 14-2-15,-6 1-34 16,-1 10-1-16,-2 8 0 16,2 18-1-16,-1 13 0 0,0 12-1 15,3 8 0-15,3 3 1 16,6 4-2-16,5-2 0 15,7-4-1-15,6-7-2 16,10-7-2-16,-1-29-17 16,15 6-17-16,-8-20-2 15,5-5 2-15,-11-15-3 16</inkml:trace>
  <inkml:trace contextRef="#ctx0" brushRef="#br1" timeOffset="139823.9809">19694 7792 111 0,'-19'-6'41'16,"0"-2"0"-16,19 8-1 0,0 0-34 15,15-7-4-15,15-1-1 16,10-4-2-16,12 4-3 16,4-11-10-16,12 10-25 15,-4-6-1-15,6 11-1 16,-11-2-1-16</inkml:trace>
  <inkml:trace contextRef="#ctx0" brushRef="#br1" timeOffset="139956.9943">20340 7927 103 0,'-23'39'38'15,"7"2"0"-15,-4-6-5 16,-1-3-65-16,17-9-7 16,1-10 1-16,15-7-2 0</inkml:trace>
  <inkml:trace contextRef="#ctx0" brushRef="#br1" timeOffset="140441.0427">20904 7370 86 0,'3'-16'36'0,"-6"-2"2"15,3 18 0-15,-3-22-29 16,3 22-4-16,-8 13 0 16,5 14 0-16,-6 6-1 15,-2 18-1-15,-2 8-2 16,-2 7 1-16,0 6-2 0,0-3 0 15,3-1-2-15,3-12-3 16,9 1-13-16,-1-28-22 16,11-10 1-16,0-21 0 15,11-9-1-15</inkml:trace>
  <inkml:trace contextRef="#ctx0" brushRef="#br1" timeOffset="140612.0598">20844 7337 115 0,'-9'-16'39'15,"-2"2"3"-15,11 14-2 16,19-11-36-16,8 1-2 16,18-1-3-16,11 0 1 0,13 4-6 15,1-8-28-15,15 12-6 16,-9-5 0-16,0 16-2 15</inkml:trace>
  <inkml:trace contextRef="#ctx0" brushRef="#br1" timeOffset="140808.0793">21247 7472 111 0,'-20'12'40'0,"5"-10"1"15,15-2-2-15,11-8-37 16,14-6-4-16,18 2-1 0,7-5-3 15,7 14-22 1,-10-7-11-16,3 10 0 0,-13-3 0 16,-6 15-1-16</inkml:trace>
  <inkml:trace contextRef="#ctx0" brushRef="#br1" timeOffset="140951.0937">21313 7679 107 0,'-43'22'39'0,"18"2"1"15,7-15-1-15,18-9-36 16,25-3-3-16,17-15-4 15,26 3-29-15,6-15-6 16,13 3 0-16,3-9-2 16</inkml:trace>
  <inkml:trace contextRef="#ctx0" brushRef="#br1" timeOffset="141326.1312">22619 6786 110 0,'17'-17'39'15,"-10"1"1"-15,-7 16-2 16,0 0-35-16,-18 9-2 15,0 12 0-15,3 10 1 16,-3 12-2-16,-2 6 1 16,1 9-1-16,4 1 0 15,8 4-4-15,2-9-8 16,9 5-27-16,2-12-1 15,9 1 0-15,-2-15-1 16</inkml:trace>
  <inkml:trace contextRef="#ctx0" brushRef="#br1" timeOffset="141543.1529">22285 7433 107 0,'-20'5'40'16,"20"-5"0"-16,0 0-1 15,37-4-37-15,6-7-2 16,21-4 0-16,9 2-2 16,3-3-5-16,13 8-31 15,-11-1 0-15,0 9-2 16,-16 2 0-16</inkml:trace>
  <inkml:trace contextRef="#ctx0" brushRef="#br1" timeOffset="142002.1988">22397 7702 99 0,'0'0'39'15,"-17"-11"1"-15,4 17-1 16,-6 0-33-16,2 7-2 0,-1 3 0 15,1 5-1 1,-3 4 0-16,8 2-1 0,3 0 0 16,7 0 0-16,7-4 0 15,11-1-1-15,6-10-1 16,10-4 1-16,6-5 0 15,0-8-1-15,-1-4 1 16,1-5-1-16,-8-7 0 16,-7 1 0-16,-8-7 1 15,-12 2-2-15,-6-2 1 16,-8 3 0-16,-5 1 0 15,-6 2-1-15,0 6 0 16,-1 4-2-16,7 6-1 16,-3-3-6-16,19 8-28 15,0 0-4-15,28 14 1 0,-8-12-1 16</inkml:trace>
  <inkml:trace contextRef="#ctx0" brushRef="#br1" timeOffset="142167.2153">22865 7781 119 0,'-15'-8'39'0,"15"8"1"16,-12-26-7-16,8 3-42 15,19 5-29-15,-3-6-3 16,10 10 1-16,-5-2-1 15</inkml:trace>
  <inkml:trace contextRef="#ctx0" brushRef="#br1" timeOffset="142533.2519">23160 7562 91 0,'-12'-7'39'15,"12"7"2"-15,-22 8-1 16,17 10-29-16,-13-1-3 15,9 12-2-15,-4 6-1 16,1 3-1-16,5 0-1 16,6 0-1-16,2-1 0 15,9-9-1-15,7-5 1 16,9-11-2-16,4-11 0 0,7-7 0 15,-1-10 0-15,1-7 0 16,-5-8 0-16,-4-4 0 16,-8-4 0-16,-11-1 0 15,-9 0 0-15,-8-2-2 16,-5 7 1-16,-9 4-1 15,0 12-1-15,-3-1-4 16,11 21-17-16,-10-9-17 16,13 16-1-16,-5-2 1 15,13 8-2-15</inkml:trace>
  <inkml:trace contextRef="#ctx0" brushRef="#br1" timeOffset="143775.3761">23776 7522 95 0,'-4'-20'37'0,"-4"-8"2"16,4 7-1-16,-17-3-34 15,8 4 0-15,-5 4-1 16,0 9 1-16,-7 3-1 16,-1 14 0-16,-4 0 0 15,2 9-1-15,1 2 1 16,6 4-1-16,7-2-1 15,8 2 1-15,8-5-1 16,12-6 0-16,13-6 0 16,6-6 0-16,10-7-1 15,-1-5 1-15,2-3 0 0,-2-2-1 16,-6 0 1-16,-6 0-1 15,-12 6 1-15,-18 9-1 16,0 0 0-16,0 0 0 16,-15 29 0-16,-7 0 0 15,-4 8-1-15,-2 3-1 16,5 6 0-16,3-3-2 15,13 3-3-15,2-23-15 16,24 6-17-16,4-18-3 16,20-4 1-16,0-17 0 15</inkml:trace>
  <inkml:trace contextRef="#ctx0" brushRef="#br1" timeOffset="144066.4052">24128 7448 111 0,'-25'9'39'0,"-12"1"2"15,6 14-4-15,-2-5-33 16,7 7-2-16,6 0 1 16,9 0-2-16,9-3 0 15,10-4 1-15,12-1-2 16,9-4 1-16,2-2-1 15,5-1 0-15,-5 1 0 16,-2 1 1-16,-7 2-1 16,-7 2 0-16,-9 4-1 15,-8-1 1-15,-5 0-2 0,-6-5-2 16,6 10-13-16,-9-21-23 15,16-4-1-15,-15 1 1 16,15-1-2-16</inkml:trace>
  <inkml:trace contextRef="#ctx0" brushRef="#br1" timeOffset="144226.4211">24085 7474 116 0,'-14'-12'41'0,"14"12"0"16,0-17-4-16,18-1-43 15,15 5-33-15,3-5-2 16,9 8 1-16,-4-4-2 0</inkml:trace>
  <inkml:trace contextRef="#ctx0" brushRef="#br1" timeOffset="144593.4579">24403 7454 110 0,'-13'-2'39'15,"13"2"2"-15,12-10-1 16,-12 10-38-16,19-12 0 16,3 8 0-16,-1 2 1 15,1 5 0-15,-2 2-1 16,-2 2 0-16,-1 3-1 0,-1 4 0 15,-6 1 0-15,-1 4-1 16,-7 4 0-16,-5 2 1 16,-5 3-1-16,-6 1 1 15,-1 1-1-15,-2-3 1 16,1 1-1-16,1-6 0 15,2-5 0-15,8-4 0 16,5-13 0-16,13 6-2 16,11-13-1-16,6-10-3 15,22 9-18-15,-1-22-17 16,15 5-2-16,-5-11 2 15,9 4-2-15</inkml:trace>
  <inkml:trace contextRef="#ctx0" brushRef="#br1" timeOffset="144782.4768">24996 7418 95 0,'-36'27'41'0,"-10"-4"2"16,6 11-2-16,1-7-25 16,12 6-10-16,11-4-3 15,16-2-1-15,14-8-1 16,12-7-1-16,17-5-3 15,8-12-3-15,14 7-27 16,-12-20-9-16,8 4 1 16,-16-14-2-16</inkml:trace>
  <inkml:trace contextRef="#ctx0" brushRef="#br1" timeOffset="144918.4903">25065 7470 121 0,'-32'28'40'15,"-4"-4"0"-15,13-1-10 16,-4 12-69-16,4-10-2 15,9 11-1-15,-10-6-1 16</inkml:trace>
  <inkml:trace contextRef="#ctx0" brushRef="#br1" timeOffset="145675.5661">8321 8531 95 0,'-2'-17'39'16,"2"17"1"-16,0 10-3 15,-8 20-33-15,1 8-2 16,1 16 0-16,0 7 0 15,-1 12-2-15,-3 5 1 16,1 1-1-16,2-2 0 16,2-9-4-16,10 3-7 15,-6-24-26-15,14-9-2 0,-1-24 1 16,8-11-2-16</inkml:trace>
  <inkml:trace contextRef="#ctx0" brushRef="#br1" timeOffset="145886.5872">8078 8602 100 0,'-29'-2'39'16,"10"-4"1"-16,19 6 0 15,19-1-37-15,23-10-1 16,23-7-1-16,18-3-1 15,17-4-1-15,10-5-3 16,14 15-12-16,-6-15-23 0,5 15 0 16,-16 0 0-16,-9 13-2 15</inkml:trace>
  <inkml:trace contextRef="#ctx0" brushRef="#br1" timeOffset="146087.6073">8777 8749 101 0,'-30'17'39'0,"9"-13"0"16,21-4 0-16,21-14-37 16,17-5-1-16,19-3-2 15,6-5-2-15,10 7-3 0,-3-13-12 16,3 19-20-16,-15-2-1 15,-8 17 0-15,-26 1 0 16</inkml:trace>
  <inkml:trace contextRef="#ctx0" brushRef="#br1" timeOffset="146218.6203">8837 8936 98 0,'-39'31'37'16,"12"-15"1"-16,27-16-3 16,13 2-37-16,19-22-25 15,29-1-11-15,10-7 2 16,20 0-3-16</inkml:trace>
  <inkml:trace contextRef="#ctx0" brushRef="#br1" timeOffset="146853.6839">10263 8514 77 0,'9'-15'39'0,"-11"0"-1"15,2 15 1-15,-16 2-27 16,5 19-6-16,-6 8-3 15,1 10-1-15,-4 12 1 16,0 9-3-16,3 9 1 16,0 2-1-16,10 2-2 15,0-13-6-15,21 1-28 16,-3-17-3-16,21-9 0 15,3-23-1-15</inkml:trace>
  <inkml:trace contextRef="#ctx0" brushRef="#br1" timeOffset="147035.7021">10802 8652 92 0,'-19'-5'40'16,"-14"3"-1"-16,3 11 0 15,-9-2-35-15,7 4-2 16,9 1-4-16,3-8-8 15,24 6-28-15,-4-10 0 16,28 0-1-16,0-10-2 16</inkml:trace>
  <inkml:trace contextRef="#ctx0" brushRef="#br1" timeOffset="147656.7642">10845 8695 69 0,'0'0'37'16,"4"-19"-2"-16,-4 19-2 16,-1-20-23-16,1 20-2 15,-8-19-2-15,8 19-1 16,-20-6-1-16,5 12-1 15,-7 6-1-15,-3 7 1 16,-4 10 1-16,-1 9-1 16,-5 6 0-16,5 5 0 15,1 3 0-15,8 3-1 16,8-8 1-16,16-3-2 15,13-13-1-15,16-14 1 0,17-13-1 16,12-16 0-16,13-14 1 16,4-15-1-16,0-10-2 15,-8-6 2-15,-11-3-1 16,-17 1 0-16,-14 2-1 15,-21 6 1-15,-19 10-1 16,-17 9 1-16,-12 9 0 16,-12 9 0-16,-3 11 0 15,-1 7 0-15,7 10-3 16,8 0-3-16,30 17-17 15,-1-15-15-15,30 8 0 16,7-7-2-16,24 1 2 16</inkml:trace>
  <inkml:trace contextRef="#ctx0" brushRef="#br1" timeOffset="147821.7807">11512 8775 98 0,'-19'2'39'16,"-6"-10"-2"-16,8-4-5 15,13-1-67-15,-1-9-4 16,20 4 2-16,1-6-4 16</inkml:trace>
  <inkml:trace contextRef="#ctx0" brushRef="#br1" timeOffset="148146.8132">11891 8531 86 0,'-35'12'39'15,"6"12"1"-15,-9-7-1 16,12 11-33-16,-2-5-1 16,10 6-1-16,6-7-1 15,16 2-1-15,10-7-1 16,12-3 0-16,9-3-1 15,8-1 0-15,3-1 0 16,4 0 1-16,-6 3 0 16,-6 4 0-16,-12 3 1 15,-9 3-2-15,-7 5 2 16,-13-1-2-16,-8 1 1 15,-8-5-3-15,2 2-3 0,-6-19-8 16,16 7-22-16,-11-15-5 16,18 3 0-16,-10-24-1 15</inkml:trace>
  <inkml:trace contextRef="#ctx0" brushRef="#br1" timeOffset="148311.8296">11859 8547 105 0,'-11'-22'41'16,"-1"-3"1"-16,15 9-1 15,13-2-39-15,3 2-1 16,15 2-6-16,2-7-10 16,25 16-23-16,-6-5-3 0,13 10 0 15,-1-4-1-15</inkml:trace>
  <inkml:trace contextRef="#ctx0" brushRef="#br1" timeOffset="148790.8776">12953 8584 78 0,'6'-14'39'16,"-18"2"-2"-16,-5 15 2 15,-19 4-32-15,-5 10-1 16,-3 4-2-16,1 5-1 16,4-1 0-16,8 0-1 15,9-2 0-15,13-6-1 16,11-6 0-16,18-4-1 15,7-6 0-15,12-2 0 16,5-2 0-16,4 2 0 16,-5 1 1-16,-4 5-1 15,-7 3 1-15,-13 8 0 0,-10 5 2 16,-18 4-2-16,-10 5 1 15,-6-1-2-15,-1-1 0 16,-1-5-5-16,11 7-11 16,-5-23-20-16,21-7-6 15,14-4 2-15,14-11-2 16</inkml:trace>
  <inkml:trace contextRef="#ctx0" brushRef="#br1" timeOffset="149130.9116">13178 8782 74 0,'-14'18'41'0,"3"-10"-3"16,11-8 3-16,11-12-22 0,18 1-16 15,9-11-2-15,9-2 1 16,6-9-2-16,1 1 1 15,-6 1 1-15,-8 1 0 16,-14 3 0-16,-14 7-1 16,-15 7 0-16,-12 7 1 15,-16 10-1-15,-5 7 0 16,-7 6 0-16,0 6-1 15,2 5 1-15,4 3-1 16,11 2 0-16,8-1 1 16,14-4 0-16,11-3-3 15,16-2-1-15,9-13-7 16,26 10-17-16,-2-21-13 16,19 1-1-16,0-14-2 0,12-1 1 15</inkml:trace>
  <inkml:trace contextRef="#ctx0" brushRef="#br1" timeOffset="149342.9328">13895 8590 95 0,'-55'27'41'0,"-11"-1"0"15,15 10-1-15,0-4-34 16,18 5-2-16,6-7 0 16,21-1-2-16,18-11 0 15,19-6-3-15,19-9-1 16,9-12-6-16,20 4-16 15,-12-20-17-15,14 4 0 0,-14-15-1 16,4 9 1-16</inkml:trace>
  <inkml:trace contextRef="#ctx0" brushRef="#br1" timeOffset="149934.992">14211 8564 92 0,'-30'17'39'16,"-12"0"1"-16,6 15-1 16,-11-2-32-16,18 10-3 15,2-5 1-15,12 5-3 16,9-6 2-16,12-3-3 15,13-7 2-15,8-8-3 16,12-10 0-16,2-10-1 16,7-8-2-16,-4-9 1 15,2-8-1-15,-6-3 2 16,-7-4-3-16,-8-2 3 0,-12 4-2 15,-7 1 2-15,-6 3 1 16,-3 9 0-16,-5 2 1 16,1 8-1-16,7 11 1 15,0 0 0-15,10-11 1 16,11 14-1-16,3-2 0 15,6 2 1-15,6-2-1 16,4 3 1-16,-4-1 0 16,-4 4 0-16,-5 2 0 15,-8 5 0-15,-6 3-1 16,-12 5 1-16,-6 5 0 15,-7 2-1-15,-7 0 1 0,0 3-1 16,-2-2 1-16,2-4-2 16,8-7 2-16,5-4-2 15,6-15 2-15,17-3-3 16,5-12 0-16,7-9 0 15,3-5 0-15,6-5 0 16,-3 2 0-16,-2-5 1 16,-4 9-1-16,-5 4 1 15,-6 9 0-15,-4 8 0 16,-14 7 0-16,0 0 0 15,9 25-2-15,-11-5-1 16,6 4-2-16,0-4-4 16,13 17-9-16,-6-25-10 15,21 10-11-15,-2-11-1 16,15-1 0-16,3-10 1 0</inkml:trace>
  <inkml:trace contextRef="#ctx0" brushRef="#br1" timeOffset="150294.0279">15286 8628 106 0,'-32'10'42'0,"-16"1"-1"16,6 14 1-16,-4 0-36 16,1 8-2-16,4-1 0 15,10-1-2-15,10-4 1 16,12-4-2-16,9-23 1 15,29 8-2-15,6-22-1 16,11-11 1-16,8-12 0 16,4-8 0-16,5-10-1 0,-3-5 1 15,-8 3 0-15,-2 0 0 16,-13 5 0-16,-6 10 0 15,-16 12 1-15,-10 12-1 16,-5 18 0-16,-17 10 0 16,1 16 0-16,-7 11-1 15,7 8-1-15,-5 4 0 16,10 2-3-16,5-7-3 15,20 9-6-15,-1-25-12 16,25 4-11-16,-1-20-5 16,17-3 1-16,2-16 1 15</inkml:trace>
  <inkml:trace contextRef="#ctx0" brushRef="#br1" timeOffset="150611.0595">15861 8506 117 0,'-34'-8'41'15,"5"12"0"-15,-6-4-6 16,9 13-32-16,5 4-1 15,7 6 0-15,7-2-1 16,7 0 0-16,8-3-1 16,9-3 0-16,4-4 1 15,5-6 0-15,5-1-1 16,-1-3 1-16,1-1 0 15,1 1 0-15,-7 5 1 16,-6 2-1-16,-7 5 1 16,-5 5 0-16,-7 2-2 15,-4 5 0-15,-5 3 0 0,-2-3-3 16,5 3-4-16,-6-13-9 15,21 8-11-15,-9-23-13 16,15 16-2-16,5-18-1 16,15 2 2-16</inkml:trace>
  <inkml:trace contextRef="#ctx0" brushRef="#br1" timeOffset="150748.0733">16285 8899 128 0,'0'0'44'0,"0"0"-2"15,-18 3-1-15,18-3-41 16,-2-10-10-16,1-12-9 15,15 12-20-15,-9-12-4 0,15 1-2 16,0-3-1-16</inkml:trace>
  <inkml:trace contextRef="#ctx0" brushRef="#br1" timeOffset="171412.1395">6241 10358 44 0,'18'5'33'0,"-18"-5"1"15,0 0 0-15,0 0-22 16,-21-3-2-16,-5-3-2 16,-2 5-3-16,-8-5-1 15,-4 3-1-15,-6-1-1 16,-3 2-1-16,-5 0 1 15,-2 2 0-15,-4-3 0 16,-1 2 0-16,-5-3 0 16,0 0 2-16,-3-5-2 0,2 0 1 15,2-3-1-15,1 1 0 16,6-3 0-16,-1 1 0 15,3 3-2-15,7 2 1 16,-3 3-1-16,1 4 0 16,-3 4 0-16,-2 4 0 15,-5 4 0-15,2 5 0 16,-4 2 0-16,0 3 0 15,4 1-1-15,0 1 1 16,7-1 0-16,3 1 0 16,8-3-1-16,6-2 1 15,6 0-1-15,5-1 1 16,6 3 0-16,6 3 0 15,4 0 0-15,6 4 0 0,5 3 0 16,5 3 0-16,3 5 0 16,6 1 0-16,1 2 0 15,6-2 0-15,4 0 0 16,5 1-1-16,9-6 1 15,10-3 0-15,10-5-1 16,9-5 1-16,8-5 0 16,13-4 0-16,7-4 0 15,14-4-1-15,7-4 1 16,4-1 0-16,4-3 0 15,0 2 0-15,4 2 1 16,0-2-1-16,-2 3 0 16,-7 1 0-16,-5 0 0 15,-7 2 0-15,-2 2 1 0,-2-3-1 16,-2-1 0-16,-3-2 0 15,-1-3 0-15,-3-3 0 16,3-7 0-16,1-2 0 16,0-9 0-16,0-2 0 15,0-8 0-15,-6-3 0 16,-3-6 0-16,-8-4 0 15,-9-3 0-15,-9-4 0 16,-14-3 1-16,-15-1-2 16,-17 1 3-16,-15-2-2 15,-21 2 1-15,-20 3-1 16,-25 6 2-16,-20 10-2 15,-24 7 1-15,-23 11 0 0,-24 15-1 16,-16 11 0-16,-15 10 0 16,-5 8-1-16,0 4 0 15,7-1-2-15,19-3-1 16,19-21-15-16,35 0-19 15,24-19 0-15,35-13-1 16,30-15 0-16</inkml:trace>
  <inkml:trace contextRef="#ctx0" brushRef="#br1" timeOffset="172672.2655">18914 11211 72 0,'12'-12'35'0,"-5"-3"0"15,2 4 1-15,-2-4-32 16,1 4-1-16,-2 0 1 16,-6 11 0-16,10-1-2 15,-7 16 1-15,-8 6-1 16,-2 11 0-16,-6 6 0 15,3 6 1-15,-3 1-2 16,4 2 1-16,-1-7-1 0,8-2 1 16,7-11-1-16,9-9 0 15,9-8-1-15,7-10 1 16,7-10 0-16,6-3-1 15,2-9 0-15,-1-1 0 16,0-4 0-16,-7 2 0 16,-3 0 0-16,-10 5 0 15,-4 5 0-15,-6 4 0 16,-14 11 0-16,14-7 0 15,-14 7-1-15,0 0 1 16,7 17 0-16,-7-17 0 16,11 13 0-16,0-8 0 0,2-2 0 15,3-5 0-15,1 0 0 16,-1-6-2-16,5 3-6 15,-15-10-28-15,7 5-2 16,-12-9 0-16,1 5-2 16</inkml:trace>
  <inkml:trace contextRef="#ctx0" brushRef="#br1" timeOffset="173054.3037">19302 11199 76 0,'0'-20'38'0,"0"20"-2"16,0 0 2-16,0 0-30 15,-19 25-2-15,9 5-2 16,-5 7-1-16,0 12 0 16,-2 6-2-16,1 3 0 15,2 2-1-15,3-4-2 16,14-2-3-16,0-19-8 0,20-2-24 15,7-17-1-15,17-7 0 16,5-14-1-16</inkml:trace>
  <inkml:trace contextRef="#ctx0" brushRef="#br1" timeOffset="173615.3597">19894 11344 81 0,'-6'-13'39'16,"6"13"-1"-16,0 0 0 0,0 0-30 15,0 0-5-15,-10 19 0 16,3 4 0-16,-1 9-1 15,-1 0 0-15,0 5-1 16,4-3 0-16,1-2 0 16,7-4 0-16,3-9 0 15,8-8-1-15,10-9 0 16,2-12 0-16,5-6 0 15,5-9 0-15,4-8 0 16,-3-2 0-16,0-2 0 16,-6 1 0-16,-5 4 0 15,-7 5 0-15,-4 7 0 16,-5 7 0-16,-10 13 0 15,0 0 0-15,-5 17 1 16,-1 3-1-16,0 7 0 0,-2 6 0 16,6 2 1-16,3 1-1 15,5 0 0-15,7-5 1 16,4-7-1-16,7-6 0 15,7-10 1-15,1-11-1 16,2-8 0-16,3-11 1 16,-7-5-1-16,2-7 0 15,-9-2-2-15,-1-3 1 16,-5-2-3-16,0 7-1 15,-8-3-4-15,6 19-4 16,-15-6-25-16,15 16 0 16,-15 8 0-16,21-2 1 15</inkml:trace>
  <inkml:trace contextRef="#ctx0" brushRef="#br1" timeOffset="174053.4036">20851 11309 70 0,'0'-14'36'15,"-10"-7"-1"-15,-1 13 2 16,-12-4-27-16,6 13-2 16,-14 2-1-16,7 12-2 15,-5 6 0-15,3 8-1 16,-2 3-1-16,7 5 0 15,5 2-1-15,8-2 0 16,6-4-1-16,9-4 0 0,10-8 0 16,5-7 0-16,4-8-1 15,4-9 0-15,3-7 1 16,-1-8-1-16,-2-8 0 15,-1-4-1-15,-1-4 1 16,-4-1 0-16,-4 0 0 16,-3 4-1-16,-6 6 1 15,-1 5 0-15,-6 10 0 16,-4 10 0-16,0 0 0 15,-15 28 0-15,3-4-1 16,1 3-1-16,1 6 0 16,5-6-3-16,6 5-1 15,2-13-3-15,18 7-10 16,-5-21-18-16,19 1-1 0,-4-15 0 15,14-2 1-15</inkml:trace>
  <inkml:trace contextRef="#ctx0" brushRef="#br1" timeOffset="174352.4334">21263 11308 81 0,'0'0'37'16,"-18"14"-1"-16,10 4 2 16,-6-1-32-16,5 11-1 15,-1 1-2-15,2 4 0 16,2 0 0-16,4-2-1 15,2-5 0-15,4-3 0 16,3-8 0-16,4-8 0 16,4-10-1-16,5-8 0 0,1-11 0 15,3-5 0-15,0-8 0 16,1-2-1-16,-3-2 0 15,1-2-1-15,-5 4 0 16,-3 3-1-16,-1 9-2 16,-4-1-4-16,4 21-12 15,-14-8-19-15,9 11 1 16,-9 2-2-16,15-3 2 15</inkml:trace>
  <inkml:trace contextRef="#ctx0" brushRef="#br1" timeOffset="174740.4723">21546 11303 95 0,'-21'19'39'16,"0"-7"1"-16,14 4-2 15,2-2-33-15,18-6-2 16,11-4-2-16,14-4 1 15,9-4-2-15,11-1 1 16,8-7-1-16,-2-3 0 16,0-1 0-16,-9-3-1 15,-7 0 1-15,-10-1-1 16,-15 2 1-16,-13 1 0 15,-14 3 0-15,-11 2 0 16,-12 6 1-16,-6 5 0 16,-7 7-1-16,0 6 1 0,-2 5 0 15,3 5 0 1,5 5 0-16,7 2-1 0,12 0 0 15,11-2 0-15,10-3-2 16,11-9-1-16,18 0-5 16,1-21-13-16,23 4-18 15,-3-16 0-15,17 0-1 16,-3-13 0-16</inkml:trace>
  <inkml:trace contextRef="#ctx0" brushRef="#br1" timeOffset="175037.502">22393 11086 103 0,'-35'11'41'0,"-14"-2"1"16,12 11-3-16,-10-8-35 0,16 7-1 16,5-3-3-16,17 1 1 15,8-2 0-15,10-1 0 16,11-5-1-16,4 0 1 15,8-1-1-15,2 2 1 16,-2-1-1-16,-4 2 1 16,-5 3-1-16,-4 6 1 15,-9 1 0-15,-7 5-1 16,-10 1 1-16,-4 3-2 15,-3-1-1-15,-4-6-3 16,10 10-15-16,-15-21-10 16,18 5-11-16,5-17-1 15,0 0-1-15,17-5 1 16</inkml:trace>
  <inkml:trace contextRef="#ctx0" brushRef="#br1" timeOffset="175180.5163">22584 11514 95 0,'-19'31'43'0,"-8"-8"0"15,6 3-5-15,1 5-39 16,-7-22-36-16,23 7-4 16,4-16-1-16,-6 19-2 15</inkml:trace>
  <inkml:trace contextRef="#ctx0" brushRef="#br1" timeOffset="176887.687">19106 12065 68 0,'0'0'36'15,"7"-10"-1"-15,-7 10 1 0,0 0-30 16,7 13-1-16,-9-2-2 15,4 13 0-15,-2 5 0 16,3 10-2-16,-3 8 1 16,1 6 0-16,-5 2-2 15,2 4 1-15,-1-3-2 16,-1-8-2-16,5-1-4 15,-7-24-16-15,11 2-12 16,-5-25-2-16,16 10-1 16,-6-28 2-16</inkml:trace>
  <inkml:trace contextRef="#ctx0" brushRef="#br1" timeOffset="177128.7111">18803 12054 91 0,'-22'8'40'16,"6"-7"0"-16,16-1-1 16,19 21-35-16,20-15-1 15,14-6-1-15,13 1 1 16,12-2-2-16,5-6-2 15,12-1-2-15,-4-10-5 16,13 9-27-16,-16-12-4 16,3 9 0-16,-14-9-1 15</inkml:trace>
  <inkml:trace contextRef="#ctx0" brushRef="#br1" timeOffset="184102.4083">19962 12105 87 0,'0'0'38'15,"0"0"0"-15,0 0 1 16,7-17-35-16,6 8-1 16,6-1-1-16,9-2-1 15,5 0-1-15,7-5-2 16,6 6-1-16,-4-6-7 15,7 12-27-15,-19-4 1 16,-4 11-1-16,-26-2-1 16</inkml:trace>
  <inkml:trace contextRef="#ctx0" brushRef="#br1" timeOffset="184269.4251">19921 12256 79 0,'-11'17'35'15,"15"3"1"-15,6-15-2 16,17 1-30-16,8-8-4 15,8-9-3-15,20 1-30 16,-3-10-1-16,10 3-1 16,-5-8-1-16</inkml:trace>
  <inkml:trace contextRef="#ctx0" brushRef="#br1" timeOffset="184526.4508">20755 12000 86 0,'-14'13'37'16,"-9"-2"0"-16,4 11 1 16,-7 0-34-16,1 13-2 15,1 5 0-15,5 6-1 16,3 2 0-16,6-1-1 15,7 1-3-15,8-7-1 16,16-2-10-16,-1-18-21 16,16-5-2-16,2-18-1 15,8-4 2-15</inkml:trace>
  <inkml:trace contextRef="#ctx0" brushRef="#br1" timeOffset="185049.5031">21094 12015 49 0,'0'0'36'0,"-16"-13"-1"0,16 13 1 16,-25-13-11-16,14 18-16 16,-11-2-3-16,5 10-2 15,-8 4 0-15,5 11-1 16,-2 7-1-16,3 7-1 15,4 6 0-15,6-1 0 16,9 0 0-16,5-3-1 16,14-7 1-16,9-10-1 15,9-10 0-15,8-14 0 16,6-13 1-16,2-10-1 15,3-14 1-15,-5-7-1 16,-7-6 1-16,-8-5-1 16,-13 1 0-16,-8 4 0 15,-10 3 0-15,-10 7 0 16,-8 13-1-16,-4 4-1 0,-3 11-1 15,-3 2-4-15,23 7-30 16,-27 13 1-16,25 1-2 16,2-14 0-16</inkml:trace>
  <inkml:trace contextRef="#ctx0" brushRef="#br1" timeOffset="185244.5226">21689 12128 110 0,'-29'2'41'0,"8"8"0"16,-9-10-6-16,9 4-34 16,21-4-5-16,-14-4-4 15,30 8-31-15,0-10-1 16,18 6 0-16,1-9-1 15</inkml:trace>
  <inkml:trace contextRef="#ctx0" brushRef="#br1" timeOffset="185590.5572">22038 11995 96 0,'-11'-2'39'16,"-10"-6"1"-16,7 10-1 15,-10-2-34-15,7 7-1 16,1 2-1-16,2 8-1 0,0 2-1 15,5 3 0-15,3 1 0 16,5 2 0-16,4-2-1 16,5-1 0-16,6-2 0 15,2-3 0-15,5-3-1 16,-1-1 1-16,1-1 0 15,1 1 0-15,-4 0-1 16,-4 0 1-16,-4 5-1 16,-4-3 0-16,-4 2 0 15,-4-1-1-15,-3-1 0 16,-2-4-1-16,7-11-2 15,-16 5-4-15,16-5-29 16,-2-23 0-16,6 6 0 16,-1-16-1-16</inkml:trace>
  <inkml:trace contextRef="#ctx0" brushRef="#br1" timeOffset="185764.5746">22059 11943 101 0,'0'0'41'16,"-23"-14"0"-16,23 14-2 15,-6 12-32-15,6-12-3 16,20 13-2-16,3-10-1 15,10-1-3-15,1-6-3 16,16 12-18-16,-11-15-17 16,7 8-1-16,-14-6-1 15,2 8 0-15</inkml:trace>
  <inkml:trace contextRef="#ctx0" brushRef="#br1" timeOffset="186371.6353">19916 12628 66 0,'-11'-10'36'0,"-16"-2"1"16,-2 10 0-16,-15-3-29 15,9 11-1-15,-9-2-1 16,2 12-1-16,0 1-1 15,2 9-1-15,4 7-1 16,7 11 0-16,5 5-1 16,3 7 1-16,5 6-2 15,7 1 0-15,3 3-2 16,2-6-1-16,9 2-3 15,-3-19-3-15,15 1-29 16,-8-22 1-16,8-5-3 16,-17-17 2-16</inkml:trace>
  <inkml:trace contextRef="#ctx0" brushRef="#br1" timeOffset="186563.6544">19394 12954 85 0,'0'0'38'16,"0"0"0"-16,37-2 1 15,-4-2-34-15,17-7-3 16,14 0-3-16,7-10-2 16,11 12-12-16,-1-17-22 15,6 8 0-15,-8-5-2 16,3 7 1-16</inkml:trace>
  <inkml:trace contextRef="#ctx0" brushRef="#br1" timeOffset="186762.6744">20128 12886 87 0,'-18'20'38'0,"1"-11"-1"16,17 2 1-16,0-11-35 15,18-6-2-15,6 0-1 16,7-2-3-16,8 5-2 15,-5-14-19-15,13 15-13 16,-7-7 1-16,2 7-2 16,-13-3 1-16</inkml:trace>
  <inkml:trace contextRef="#ctx0" brushRef="#br1" timeOffset="186928.691">20187 13043 92 0,'-44'19'37'0,"16"4"1"15,10-19 0-15,18-4-34 16,13-5-2-16,20-14-3 15,18-2-2-15,11-10-4 16,16 4-30-16,3-9 0 16,14 6-1-16,2-4-1 15</inkml:trace>
  <inkml:trace contextRef="#ctx0" brushRef="#br1" timeOffset="187536.7518">21313 12796 63 0,'1'-20'36'0,"-1"20"-1"15,-10-21-3-15,-2 22-22 16,-12-2-3-16,0 14 0 16,-11 2-2-16,1 12 0 15,-4 4-1-15,5 11 0 16,0-1-2-16,11 4 1 15,9-2-1-15,16-5 0 16,13-6-1-16,14-10 0 16,12-11 0-16,8-14-1 15,9-12 1-15,2-10 0 16,-2-11-1-16,-6-5 1 0,-9-5-1 15,-11-2 0-15,-12 3 1 16,-16 4-1-16,-13 9 0 16,-8 7-1-16,-13 10 0 15,-3 7 0-15,-1 10-1 16,2 2-2-16,9 10-5 15,-2-5-29-15,25 10 0 16,3-9-1-16,21 7 0 16</inkml:trace>
  <inkml:trace contextRef="#ctx0" brushRef="#br1" timeOffset="187715.7697">21895 12933 100 0,'-12'10'39'16,"-10"-11"-1"-16,11 1-3 15,11 0-40-15,-10-26-15 16,26 17-19-16,2-8 0 16,14 9 0-16,0-8 0 15</inkml:trace>
  <inkml:trace contextRef="#ctx0" brushRef="#br1" timeOffset="188068.805">22316 12731 87 0,'0'0'39'0,"-18"-16"-1"16,18 16 2-16,-23-8-33 16,9 13-3-16,-2 5-1 15,3 9 1-15,-7 3-2 16,3 10 0-16,-1 2 0 15,6 5-1-15,4-1-1 16,8 0 1-16,8-7 0 16,6-8-1-16,11-10 0 15,9-11 0-15,3-13 0 16,1-9 0-16,1-9 0 15,-3-5 0-15,-7-5 0 16,-5-5 0-16,-6 3-1 16,-11 0-1-16,-4 5-1 15,-10 3-2-15,2 11-3 16,-16-7-20-16,21 29-12 0,-27-21 1 15,27 21-1-15,-20 0 1 16</inkml:trace>
  <inkml:trace contextRef="#ctx0" brushRef="#br1" timeOffset="188625.8607">22964 12656 73 0,'0'0'37'0,"-9"-13"-1"15,-2 10 2-15,-19-8-29 16,8 7-3-16,-10-2-2 15,0 6 0-15,-7 1 0 16,2 7-1-16,0 6 0 16,4 3-1-16,3 4 0 15,8 1-1-15,8 2 0 16,10-3 0-16,8-3 0 0,10-6-1 15,15-8 1-15,6-7-1 16,10-9 0-16,6-5 1 16,0-4-1-16,-2-5 1 15,-5 1-1-15,-7 0 1 16,-7 7-1-16,-9 4 1 15,-21 14-1-15,0 0 0 16,-4 20 0-16,-11 7 0 16,-6 10-2-16,-5 7 1 15,-1 9-2-15,2 1 0 16,6 3-4-16,1-15-9 15,20 8-23-15,0-19 0 16,19-2 0-16,3-20 0 16</inkml:trace>
  <inkml:trace contextRef="#ctx0" brushRef="#br1" timeOffset="188963.8944">23339 12629 90 0,'-29'3'38'15,"6"13"-1"-15,-10-2 1 16,6 10-33-16,1-1-3 16,8 5 1-16,6-4-2 15,10-2 1-15,9-3-1 16,13-6-1-16,7-4 0 15,9-4 0-15,6-4 0 16,-4 0 0-16,2 0 0 0,-8 2 0 16,-4 3 0-16,-10 3-1 15,-11 7 0-15,-8 1 0 16,-5 6 0-16,-9 1-1 15,1 5-2-15,-6-6-2 16,8 11-17-16,-9-17-16 16,13 0 3-16,-2-13-3 15,10-4 2-15</inkml:trace>
  <inkml:trace contextRef="#ctx0" brushRef="#br1" timeOffset="189143.9125">23519 12554 98 0,'-13'-14'41'15,"13"14"1"-15,-16-3-3 16,16 3-31-16,0 0-9 16,11-3-3-16,9 12-12 15,-4-16-24-15,14 11 0 16,1-10 0-16,6 9-1 15</inkml:trace>
  <inkml:trace contextRef="#ctx0" brushRef="#br1" timeOffset="189541.9523">23817 12525 93 0,'-21'5'39'0,"8"8"0"15,13-13 0-15,0 0-31 16,0 0-5-16,34-8-1 16,-7 3 0-16,12-2-1 15,-6 3 0-15,7-3 0 16,-6 3 0-16,-5 8 0 15,-9 0-1-15,-13 7 0 16,-12 5 1-16,-10 5-2 16,-10 5 1-16,-9 5-1 15,-4 5 2-15,-4-1-2 16,4 3 1-16,6-6-1 0,7-1 1 15,9-6 1 1,14-5-1-16,14-8 0 0,16-9-2 16,9-9-1-16,13-2-3 15,-2-17-20-15,18 10-15 16,-5-14 1-16,6 5-2 15,-11-7 2-15</inkml:trace>
  <inkml:trace contextRef="#ctx0" brushRef="#br1" timeOffset="189782.9763">24370 12528 94 0,'-22'15'37'0,"-10"-4"5"16,7 11-4-16,-7-8-27 0,10 3-9 15,2-2 0-15,9 0-1 16,3-2 0-16,10-1 0 15,10-3-1-15,7-3 0 16,9-3-1-16,7-2 1 16,5-1-1-16,4-4-2 15,3-2-2-15,-8-16-13 16,11 11-22-16,-13-13 1 15,7 5-3-15,-15-10 2 16</inkml:trace>
  <inkml:trace contextRef="#ctx0" brushRef="#br1" timeOffset="189932.9913">24512 12520 100 0,'-43'50'41'0,"-6"-2"-1"16,15 4-1-16,-4 0-38 15,13-12-7-15,17 0-31 16,-6-16-3-16,20 0 0 15,-6-24-2-15</inkml:trace>
  <inkml:trace contextRef="#ctx0" brushRef="#br1" timeOffset="190459.044">24793 12357 73 0,'-3'13'38'15,"-3"13"1"-15,-10 3-2 16,6 14-31-16,-12 1-1 15,3 5-3-15,-6 3 0 16,4-2-3-16,6-1-2 16,-3-13-11-16,9 1-23 15,4-14 0-15,15-2 0 16,3-15 0-16</inkml:trace>
  <inkml:trace contextRef="#ctx0" brushRef="#br1" timeOffset="190669.065">24778 12629 71 0,'-16'-4'39'0,"16"4"-1"16,-19 7 1-16,19-7-20 16,11 9-15-16,7-9-2 15,9-4-2-15,10-5-1 16,7-5-2-16,7-6 1 15,5 0-4-15,-9-12-7 16,5 9-24-16,-14-9 0 16,-1 7-1-16,-15-10 3 0</inkml:trace>
  <inkml:trace contextRef="#ctx0" brushRef="#br1" timeOffset="190826.0807">25143 12320 78 0,'-19'22'38'0,"-10"4"-1"16,6 20 3-16,-10 0-32 15,12 14-3-15,0 0-1 16,6 3-2-16,1 3-3 15,2-5-4-15,14 9-17 16,-6-21-18-16,11 1 2 16,-2-17-2-16,9-1 1 15</inkml:trace>
  <inkml:trace contextRef="#ctx0" brushRef="#br1" timeOffset="191172.1153">25033 12683 78 0,'0'0'39'16,"0"0"-1"-16,0 0 1 15,14 3-32-15,7-6-1 16,1-2-2-16,1 2 0 15,-2-1-2-15,-3 0 1 16,-4 2-2-16,-14 2 1 16,0 0-2-16,-13 23 0 15,-10-6 0-15,-3 8 0 16,-8 1 0-16,1 3 1 0,0 2-1 15,3 0 0-15,12-2 1 16,13-5 0-16,10-8-2 16,19-9-1-16,16 3-8 15,-2-17-29-15,21 4-1 16,-2-9 1-16,12 7-2 15</inkml:trace>
  <inkml:trace contextRef="#ctx0" brushRef="#br1" timeOffset="192639.262">1690 12937 57 0,'-11'-6'35'0,"3"-4"-2"16,8 10 0-16,-3-21-25 16,7 11 0-16,-4-6-3 15,11 2 0-15,0-5 0 16,9 1-2-16,1-4 1 15,11-3-1-15,1-2-1 16,4 0 0-16,0-2-1 16,-2 4 1-16,-3 6-1 15,-6 4-1-15,-6 14 1 0,-8 12-1 16,-8 16 0-16,-6 14 1 15,-3 19-1-15,-1 7-1 16,-3 9 1-16,3 3 1 16,5-4-2-16,5-8 1 15,10-14 0-15,8-17 0 16,8-22 1-16,6-19-1 15,7-23 1-15,3-15 0 16,-3-12 2-16,-5-6-2 16,-10-6 2-16,-8 1-2 15,-11 6 0-15,-10 6 0 16,-8 12 0-16,-5 11-1 15,0 6 0-15,0 6-1 16,8 7-1-16,12-2-3 0,14 7-4 16,6-13-29-16,27 12-1 15,4-12 1-15,23 1-3 16</inkml:trace>
  <inkml:trace contextRef="#ctx0" brushRef="#br1" timeOffset="192964.2945">2848 12808 85 0,'-13'6'40'0,"13"-6"-1"16,0 0 0-16,21-5-36 15,9-13-1-15,11-8-2 16,11 0 0-16,7-6-2 16,7 5-2-16,-10-9-14 15,3 19-20-15,-19 2 1 16,-8 16-3-16,-32-1 3 15</inkml:trace>
  <inkml:trace contextRef="#ctx0" brushRef="#br1" timeOffset="193107.3088">2935 12921 92 0,'-42'25'39'16,"24"2"0"-16,7-22-1 15,11-5-37-15,27-11-1 16,16-14-4-16,25 2-11 16,8-19-23-16,17 0-1 15,2-13-1-15,15 6 0 16</inkml:trace>
  <inkml:trace contextRef="#ctx0" brushRef="#br1" timeOffset="198069.805">4249 12424 47 0,'1'-35'35'15,"-3"3"1"-15,-15-11 0 16,-1 7-27-16,-13-12 1 16,0 9-2-16,-11-1 0 15,1 11-2-15,-4 4-1 16,3 18-1-16,0 11-1 15,5 26-1-15,4 22 0 16,3 21-1-16,4 16 0 16,8 13 0-16,4 11-1 15,6 2 1-15,9 1-1 16,7-14-1-16,10-10-5 15,1-28-16-15,15-3-16 0,-7-23-1 16,6-10-1-16,-11-22 0 16</inkml:trace>
  <inkml:trace contextRef="#ctx0" brushRef="#br1" timeOffset="198252.8233">3679 12923 91 0,'-22'-7'40'0,"22"7"1"16,3-10-2-16,27 2-36 15,13-13-2-15,17-8-2 16,15-2-4-16,1-11-12 16,17 8-21-16,-6-7-1 15,3 8-2-15,-9-1 0 0</inkml:trace>
  <inkml:trace contextRef="#ctx0" brushRef="#br1" timeOffset="198528.8509">4605 12250 87 0,'-23'-23'40'15,"23"23"0"-15,-18 7 0 16,22 17-34-16,-6 8-3 15,4 17 1-15,7 7-3 16,3 12 0-16,8 9 0 0,5 3-1 16,9 2 0-16,4-4-1 15,4-4-1-15,5-13-3 16,9 0-7-16,-17-23-24 15,12-2-3-15,-13-19-1 16,-4-5-1-16</inkml:trace>
  <inkml:trace contextRef="#ctx0" brushRef="#br1" timeOffset="198708.8689">4769 12836 87 0,'-49'29'40'15,"-3"4"0"-15,8 20 0 16,-2 1-35-16,13 5-2 15,15-2-5-15,10-11-2 0,25 2-20 16,5-32-18-16,22-4 3 16,7-18-4-16,15-8 3 15</inkml:trace>
  <inkml:trace contextRef="#ctx0" brushRef="#br1" timeOffset="199038.9019">5329 13280 71 0,'-37'68'44'16,"-10"-6"-4"-16,6 7 0 16,1-9-28-16,-6-15-40 15,28 5-13-15,8-22-1 16,19-6-1-16</inkml:trace>
  <inkml:trace contextRef="#ctx0" brushRef="#br1" timeOffset="200557.0537">5825 12876 73 0,'0'0'39'16,"0"-15"-2"-16,12-1 2 15,9-12-36-15,8-6-2 16,8-10 2-16,6 1 0 16,-1 0-1-16,0 8 0 15,-5 7 0-15,-3 14 0 0,-16 15-1 16,-8 20 1-16,-14 16-1 15,-7 20 0-15,-7 11 1 16,-4 11-1-16,1 5 0 16,6-1 0-16,7-7 0 15,11-5 1-15,14-22-2 16,12-15 2-16,16-21-1 15,8-23 0-15,10-17-1 16,4-18 1-16,1-16 0 16,-5-12-2-16,-10-2 2 15,-10-1-1-15,-14 5 0 16,-10 3 0-16,-11 10 1 15,-11 9 0-15,-6 9-1 16,-1 10 1-16,0 6-1 16,6 5 0-16,7 3-1 0,9 1-1 15,13 7-5-15,5-10-10 16,27 12-22-16,-4-7-3 15,11 10-1-15,-6-8 1 16</inkml:trace>
  <inkml:trace contextRef="#ctx0" brushRef="#br1" timeOffset="200745.0725">6884 12787 82 0,'-25'21'41'0,"12"-3"0"16,13-18-1-16,20-18-38 15,12 4-1-15,14-8-2 0,9 3-3 16,0-10-5-16,13 14-29 16,-16-2-1-16,-5 13-2 15,-21 3 2-15</inkml:trace>
  <inkml:trace contextRef="#ctx0" brushRef="#br1" timeOffset="200903.0883">7016 12973 87 0,'-49'32'41'15,"17"-1"1"-15,5-17-1 16,27-14-36-16,0 0-3 15,33-22-1-15,9-3-3 16,11-10-2-16,15 6-8 16,-3-20-18-16,23 10-12 15,-1-6 1-15,14 7-2 0</inkml:trace>
  <inkml:trace contextRef="#ctx0" brushRef="#br1" timeOffset="201909.1889">7835 12278 70 0,'-13'-22'39'0,"13"22"1"16,-14-11-1-16,19 24-33 15,1 9 0-15,14 15-1 16,-1 11-2-16,9 13 0 16,5 13-2-16,2 8-1 15,4 8 1-15,-2-2-2 16,-1-1-1-16,-2-8-1 15,3-7-1-15,-5-15-2 16,4-2-10-16,-12-29-24 16,5-8 1-16,-11-22-2 15,3-7 3-15</inkml:trace>
  <inkml:trace contextRef="#ctx0" brushRef="#br1" timeOffset="202083.2063">8048 12795 76 0,'-43'12'40'16,"8"21"-1"-16,-3 4 1 15,13 13-35-15,2 4-3 16,8 1 0-16,5-3-4 16,6-11-5-16,20-1-32 15,-3-18 0-15,15-7-1 16,5-15 0-16</inkml:trace>
  <inkml:trace contextRef="#ctx0" brushRef="#br1" timeOffset="203134.3113">8607 13121 78 0,'-11'3'41'0,"11"-3"-2"16,0 0-2-16,0-33-39 15,20 19-36-15,-2-12-1 16,16 3-1-16,-4-8 1 16</inkml:trace>
  <inkml:trace contextRef="#ctx0" brushRef="#br1" timeOffset="203522.3501">9706 12078 77 0,'-19'-46'39'0,"-8"8"0"16,-13 2 0-16,-1 11-35 16,-12 9-2-16,0 12 1 15,-1 13-1-15,-1 17 1 16,-2 15 0-16,6 20-1 15,5 10 0-15,6 16 0 16,5 9-1-16,8 11-1 16,6 3 1-16,11 2-1 15,8-5-1-15,7-11-1 16,12-9-1-16,1-20-6 15,16-3-19-15,-8-32-13 16,9-8 2-16,-11-23-3 16</inkml:trace>
  <inkml:trace contextRef="#ctx0" brushRef="#br1" timeOffset="203689.3669">9020 12907 88 0,'-36'-16'41'16,"13"10"1"-16,8-10-1 15,29 0-36-15,10-7-2 16,24-6-3-16,18-3-2 15,10-19-14-15,25 11-24 16,1-11 1-16,10 9-3 16,1-6 0-16</inkml:trace>
  <inkml:trace contextRef="#ctx0" brushRef="#br1" timeOffset="204698.4678">10504 13141 75 0,'0'0'40'0,"0"0"-1"0,-21-4 0 16,10-3-34-16,-9-8-2 16,-1-3-1-16,-2-5-1 15,-6-7-1-15,-3-8 1 16,-6-8-2-16,1-9 1 15,-1-7 0-15,1-11 0 16,0-7 1-16,1-3-1 16,6 0 1-16,9-2 0 15,8 8-1-15,9 3 1 16,8 7 0-16,10 8 0 15,8 9-1-15,4 9 1 16,4 10 0-16,-5 9 0 16,1 13 0-16,-9 11 0 15,-6 17 0-15,-15 14 0 16,-7 20 0-16,-14 14-1 0,-11 13 2 15,-4 14-2-15,-4 9 0 16,2 2 0-16,7-4 0 16,12-10 0-16,15-13 0 15,20-19 0-15,21-23-2 16,22-21 0-16,13-30-7 15,32-3-23-15,-2-25-8 16,11-4-1-16,-4-14-1 16</inkml:trace>
  <inkml:trace contextRef="#ctx0" brushRef="#br1" timeOffset="205416.5396">10841 12705 85 0,'-4'-23'40'0,"16"4"-1"15,3-11 2-15,15-1-38 16,-1-1-2-16,6 9 1 15,0 3-1-15,-4 13 2 16,-6 11-2-16,-7 14 0 16,-6 14 1-16,-9 15-2 0,-5 11 1 15,-2 11 0-15,-3 5 0 16,0-3-1-16,3 1 1 15,6-8 0-15,4-11 0 16,9-12 0-16,7-18-1 16,9-15 1-16,5-17 0 15,7-14 0-15,2-12-1 16,-1-8 1-16,-3-8 0 15,-4-3 0-15,-9-1 0 16,-9 0-1-16,-6 3 1 16,-5 5-1-16,-3 6 0 15,-4 2-1-15,4 7 1 16,0 8-1-16,8 2-2 15,3 2-1-15,13 15-9 0,-10-10-18 16,23 14-11-16,-7-6 1 16,10 12-2-16</inkml:trace>
  <inkml:trace contextRef="#ctx0" brushRef="#br1" timeOffset="205617.5596">11810 12697 91 0,'-20'11'41'0,"10"0"0"16,10-11-2-16,0 0-36 16,0 0-4-16,31-14-1 0,5 11-3 15,-3-10-5-15,18 11-30 16,-9-5 1-16,5 10-1 15,-13 0 1-15</inkml:trace>
  <inkml:trace contextRef="#ctx0" brushRef="#br1" timeOffset="205763.5743">11886 12907 95 0,'-31'28'40'0,"0"-18"1"16,19 1-1-16,12-11-37 16,18-15-4-16,17-4-3 15,7-13-10-15,24 8-25 16,0-11 0-16,17 6-3 15,3-8 2-15</inkml:trace>
  <inkml:trace contextRef="#ctx0" brushRef="#br1" timeOffset="206264.6243">12931 11815 77 0,'-2'-22'42'0,"-3"3"-3"15,5 19 1-15,0 0-34 16,8 16-1-16,4 9 0 15,4 12-3-15,4 3 0 16,6 11-1-16,4 3 0 16,5 5-2-16,3-2 2 0,3-2-1 15,1-3-1-15,-4-7-1 16,1-4-3-16,-9-12-1 15,9 7-17-15,-20-21-17 16,4 0 1-16,-23-15-2 16,14 2 3-16</inkml:trace>
  <inkml:trace contextRef="#ctx0" brushRef="#br1" timeOffset="206431.6411">13149 12227 82 0,'-28'7'41'15,"-1"5"-2"-15,7 18 1 16,-4 4-32-16,7 13-4 15,1 4-4-15,7-2-2 0,7 4-5 16,-1-12-30-16,17-1-3 16,5-14 1-16,11-7-3 15</inkml:trace>
  <inkml:trace contextRef="#ctx0" brushRef="#br1" timeOffset="207235.7214">13927 12146 70 0,'0'0'37'0,"0"0"0"16,-13 34 1-16,-2 1-34 15,-10 16-1-15,-2 9 0 16,-2 2-1-16,0 3-2 16,4-4-3-16,1-17-5 0,17 1-23 15,-4-21-5-15,12-8-2 16,-1-16 1-16</inkml:trace>
  <inkml:trace contextRef="#ctx0" brushRef="#br1" timeOffset="207393.7373">13742 12516 59 0,'-9'-26'39'15,"5"7"-1"-15,-7-1 3 16,11 20-21-16,-9-20-12 15,9 20-2-15,14-12-2 16,5 9-2-16,5-1-1 16,6 1-2-16,17 5-9 15,-9-10-26-15,14 6-3 16,-3-5-2-16,5 4 0 15</inkml:trace>
  <inkml:trace contextRef="#ctx0" brushRef="#br1" timeOffset="207648.7628">14490 11876 94 0,'-26'13'41'0,"12"13"1"16,-11 7-2-16,4 15-37 16,-4 8-2-16,4 7 0 15,1 5-3-15,2-2-3 16,25 8-22-16,-9-20-12 0,17 0-2 15,-3-14 0-15,15-3-1 16</inkml:trace>
  <inkml:trace contextRef="#ctx0" brushRef="#br1" timeOffset="207904.7884">14122 12664 88 0,'9'-1'40'16,"8"-13"-1"-16,15 3 0 15,9-7-39-15,10-2 0 16,7 1-2-16,4-1-1 15,3 11-6-15,-13-3-28 16,7 10-2-16,-16 3 0 16,-4 10 0-16</inkml:trace>
  <inkml:trace contextRef="#ctx0" brushRef="#br1" timeOffset="208204.8184">14378 12809 97 0,'0'0'41'0,"-11"2"0"16,11 24-4-16,-5-5-34 15,-6 13-1-15,1 5 0 16,-2 12 0-16,-2 4-2 16,0 7 1-16,4-4-1 15,-2-3-1-15,8-6-2 16,0-13-4-16,11 0-13 15,-7-36-20-15,13 14-1 16,-7-31-1-16,8 0 2 16</inkml:trace>
  <inkml:trace contextRef="#ctx0" brushRef="#br1" timeOffset="208377.8357">14181 12956 105 0,'-13'-19'41'0,"13"19"2"15,21-25-2-15,11 11-38 16,14-4-2-16,12-6-3 15,11 4-3-15,-2-14-11 16,20 17-23-16,-17-6-3 16,-2 8-1-16,-18 0-2 15</inkml:trace>
  <inkml:trace contextRef="#ctx0" brushRef="#br1" timeOffset="209179.9159">1202 14298 71 0,'0'0'39'15,"0"0"-1"-15,9-1 0 16,10-5-36-16,18-4-2 15,15-4 0-15,6-5 0 16,12 1-2-16,4-5-1 16,6 5-6-16,-17-9-27 15,3 15-1-15,-22-2 0 16,-11 14-1-16</inkml:trace>
  <inkml:trace contextRef="#ctx0" brushRef="#br1" timeOffset="209361.934">1219 14570 71 0,'0'0'38'16,"21"6"-2"-16,12-28 0 16,21-8-36-16,10-8 0 15,16-9-2-15,10 2-10 16,-8-13-23-16,6 7-2 15,-15-1 0-15,-4 10 1 16</inkml:trace>
  <inkml:trace contextRef="#ctx0" brushRef="#br1" timeOffset="209657.9637">1590 14022 75 0,'0'0'41'15,"0"0"-2"-15,43-12 1 16,-4 0-36-16,18 3-1 15,7 1 1-15,5 8-1 16,0 6 0-16,-7 14 0 16,-14 11-2-16,-13 16 0 15,-18 8 0-15,-21 12-1 16,-14 5 0-16,-11 3 0 15,-12-4 1-15,-1-8-3 16,0-9-1-16,5-21-3 16,19-10-11-16,3-42-8 15,36-7-14-15,8-35-3 16,33-18-1-16,22-30 1 0</inkml:trace>
  <inkml:trace contextRef="#ctx0" brushRef="#br1" timeOffset="211139.1118">2430 14244 47 0,'-13'-7'39'15,"2"-12"-1"-15,15 5 0 16,1-17-13-16,12 5-21 15,10-8-1-15,10 3 0 16,1 1-1-16,4 4 1 0,-4 7 0 16,-2 10-1-16,-8 11-1 15,-8 13 0-15,-10 11-1 16,-5 9 0-16,-5 10 0 15,-6 7 0-15,-2 4 0 16,1 2-1-16,4 0 2 16,3-7-2-16,7-6 2 15,7-8 0-15,7-15-1 16,8-11 0-16,7-11 1 15,3-15 0-15,0-15 0 16,2-14 1-16,-7-9-1 16,-5-11 0-16,-7-4 1 0,-8-3 1 15,-11 5-2 1,-4 3 0-16,-3 11 0 0,-6 9-1 15,1 11-1-15,1 12 0 16,8 20-2-16,5-11-2 16,13 22-4-16,-2-11-9 15,31 17-20-15,-7-10-3 16,18 6 0-16,-1-11 1 15</inkml:trace>
  <inkml:trace contextRef="#ctx0" brushRef="#br1" timeOffset="211382.1361">3430 14131 72 0,'-7'11'38'0,"7"-11"1"15,17-4-1-15,2-9-35 16,18-6 0-16,7 0-2 16,4 0-1-16,7 4-4 15,-11-5-13-15,7 17-21 16,-21 3 0-16,-6 15-1 15,-21 0 0-15</inkml:trace>
  <inkml:trace contextRef="#ctx0" brushRef="#br1" timeOffset="211509.1488">3555 14275 77 0,'-27'24'39'0,"4"-14"0"0,22 5 0 15,11-16-38-15,16-13-4 16,22 6-13-16,3-19-16 16,34 1-7-16,4-9-2 15,20-4 0-15</inkml:trace>
  <inkml:trace contextRef="#ctx0" brushRef="#br1" timeOffset="212790.2769">4080 13540 70 0,'0'0'38'0,"12"4"0"15,-12-4 0-15,8 23-32 16,-2-8-2-16,6 7 0 15,1 2-1-15,5 4-1 16,3 3 0-16,4 2-1 16,3 2 0-16,1 3 0 15,1 0-1-15,0-1 0 16,-2 3-2-16,-2-8-2 15,2 6-4-15,-10-20-18 16,8 9-14-16,-10-16 1 0,5-2-3 16,-21-9 3-16</inkml:trace>
  <inkml:trace contextRef="#ctx0" brushRef="#br1" timeOffset="212981.296">4309 13864 77 0,'-24'22'39'0,"-7"-3"-3"15,9 11 1-15,0-4-36 16,4 2 0-16,6-3-3 16,4-3-3-16,13 9-18 15,-3-17-14-15,17 2-2 16,-1-8 0-16,12 0 0 15</inkml:trace>
  <inkml:trace contextRef="#ctx0" brushRef="#br1" timeOffset="213281.3259">4115 14229 72 0,'-2'10'40'15,"2"-10"-1"-15,34-5-2 0,-4-6-35 16,9-3-1-16,11-4 0 15,7-3-2-15,4 4-3 16,1-10-7-16,11 13-27 16,-12-4 0-16,0 11-2 15,-11 1 1-15</inkml:trace>
  <inkml:trace contextRef="#ctx0" brushRef="#br1" timeOffset="213757.3736">4391 14459 61 0,'-2'-16'40'0,"2"16"0"0,-4-13 1 16,4 13-34-16,0 0-2 16,4 14-1-16,-3 5-1 15,3 5-1-15,-2 8-1 16,0 6 0-16,4 4-2 15,-1 2 1-15,-1 1-2 16,2-10-2-16,3 0-1 16,-3-15-2-16,10 3-6 15,-16-23-16-15,22 1-10 16,-14-15-1-16,5 1 3 15</inkml:trace>
  <inkml:trace contextRef="#ctx0" brushRef="#br1" timeOffset="213962.394">4253 14508 78 0,'-10'-4'42'16,"-3"-8"-2"-16,13 12 0 16,23-15-36-16,4 2-1 15,9-8-1-15,10 0-1 16,9-2-1-16,6-4-4 15,11 11-9-15,-11-17-9 16,16 12-18-16,-18-4-2 16,3 10-2-16,-11-6 2 15</inkml:trace>
  <inkml:trace contextRef="#ctx0" brushRef="#br1" timeOffset="218015.7994">5822 14620 64 0,'10'2'41'16,"-10"-2"-2"-16,-1 11 2 15,-1 3-37-15,-3 8-1 16,-4 9-1-16,0 6-4 15,-3 6-1-15,-1-4-6 16,12 6-31-16,-7-11 0 16,11-6-2-16,3-15 0 0</inkml:trace>
  <inkml:trace contextRef="#ctx0" brushRef="#br1" timeOffset="218508.8487">6373 13895 77 0,'-2'-17'39'0,"4"7"1"16,-4-8-3-16,2 18-34 15,1-11 0-15,11 20 0 16,2 12-1-16,8 18 1 16,0 12-1-16,5 10-1 15,2 8 0-15,5 11 0 0,-2 0-1 16,3-2 0-16,-1-8 0 15,2-11-3-15,0-7-1 16,-1-14-3-16,13-1-24 16,-13-26-10-16,6 0 1 15,-9-19-2-15</inkml:trace>
  <inkml:trace contextRef="#ctx0" brushRef="#br1" timeOffset="218684.8663">6585 14332 72 0,'-45'58'41'16,"-6"10"-4"-16,9 15 3 16,-2-7-40-16,11-5-3 15,17-8-4-15,5-20-32 16,31-12-1-16,13-24-2 15,24-15 4-15</inkml:trace>
  <inkml:trace contextRef="#ctx0" brushRef="#br1" timeOffset="218948.8927">7090 14414 74 0,'13'-16'42'16,"13"0"-1"-16,2-14 1 15,19 6-40-15,-2-10-1 16,8-1-2-16,8 2-1 15,-6 0-9-15,0 18-29 16,-18 6 1-16,-7 16-3 16,-21 2 2-16</inkml:trace>
  <inkml:trace contextRef="#ctx0" brushRef="#br1" timeOffset="219097.9076">7164 14539 73 0,'0'0'41'0,"20"3"-1"16,16-21-2-16,24-12-41 15,29-4-34-15,5-7-2 16,28 1-1-16,10-12-1 16</inkml:trace>
  <inkml:trace contextRef="#ctx0" brushRef="#br1" timeOffset="220763.0741">8180 13707 67 0,'0'0'40'0,"17"6"-2"15,-16 7 1-15,1 9-36 16,-8 11-3-16,-2 12 0 0,2 5 0 15,-4 7-1-15,1 6-1 16,-2-9-5-16,14-1-31 16,-6-10 0-16,11-4-1 15,4-18 0-15</inkml:trace>
  <inkml:trace contextRef="#ctx0" brushRef="#br1" timeOffset="221134.1112">8494 13705 76 0,'5'-11'40'0,"8"9"0"15,-2-9 0-15,9 3-37 16,5-4-1-16,12 3 1 15,3-5-1-15,6 5-1 16,2 0 0-16,-5 2 0 16,-3 7 0-16,-7 9-1 15,-15 11 1-15,-11 7-1 16,-12 11 0-16,-13 6 1 15,-11 6-1-15,-6 2 0 16,-3 2 0-16,0-8 0 16,5-7-1-16,8-6 1 15,11-10-1-15,14-12 0 16,16-11-1-16,12-14-1 0,17-3-3 15,3-16-4-15,25 4-30 16,-7-10 1-16,11-1-1 16,-10-5 1-16</inkml:trace>
  <inkml:trace contextRef="#ctx0" brushRef="#br1" timeOffset="221421.1399">9281 13691 60 0,'-23'26'40'0,"-7"3"-2"15,5 12 3-15,-8-4-31 16,14 14-3-16,3-6-1 15,11 2-3-15,10-10 0 16,13-3-1-16,11-13 0 16,8-10-1-16,11-15 0 0,2-13 1 15,3-11-1-15,-3-11 0 16,-7-8 0-16,-7-4 1 15,-10-1-2-15,-11 0 0 16,-14 8-1-16,-9 6-1 16,-10 12-1-16,-8 11 0 15,-3 16-2-15,-5 0-5 16,10 20-31-16,-3-2 2 15,14 10-2-15,5-7 1 16</inkml:trace>
  <inkml:trace contextRef="#ctx0" brushRef="#br1" timeOffset="221940.1918">9758 13800 69 0,'-11'9'40'15,"-1"8"0"-15,-8-5 0 16,6 12-31-16,-9-4-3 15,8 3-2-15,-3 0 0 16,4 2-1-16,0-3-2 16,8-2 0-16,5-8 0 15,1-12-1-15,15 6 0 16,2-16 1-16,5-8-1 15,6-7-1-15,-1-5 2 16,-2-2 0-16,-2-3-1 16,-3 2 0-16,-7 3 1 15,-3 4-1-15,-5 7 1 16,-5 6-1-16,0 13 1 0,0 0 0 15,0 0-1-15,2 20 1 16,2-2 0-16,1 1-1 16,2 1 1-16,5-1-1 15,2-8 1-15,7-5-1 16,1-9 1-16,2-7-1 15,2-8 0-15,-1-3 1 16,2-4-1-16,-5-1 0 16,-4 5 1-16,-4 2-1 15,-5 6 0-15,-9 13 0 16,0 0 0-16,6 26 0 15,-10 1 0-15,-1 7-1 16,-1 4-1-16,-1 5-2 16,6 7-6-16,-14-10-30 0,14 3-4 15,-7-9 2-15,5 0-2 16</inkml:trace>
  <inkml:trace contextRef="#ctx0" brushRef="#br1" timeOffset="222262.224">8502 14472 72 0,'41'-13'43'16,"8"-10"-2"-16,21 9 0 15,8-12-35-15,19-2-1 16,12-3-1-16,7 2-1 15,3 0-1-15,2 4-1 16,0 2-2-16,-4 3-2 16,-8 16-5-16,-28-5-15 15,-4 27-18-15,-31 2-1 16,-11 8-1-16,-26 0 1 15</inkml:trace>
  <inkml:trace contextRef="#ctx0" brushRef="#br1" timeOffset="222616.2594">9136 14494 71 0,'-20'15'41'15,"8"11"0"-15,-14-6 1 16,13 9-37-16,-9-3-1 15,7 1-1-15,7-3 0 0,8-3-1 16,12-7-1-16,14-9 0 16,17-9 0-16,13-10-1 15,12-9-1-15,6-7-1 16,4-3-2-16,-3-12-5 15,9 8-31-15,-28-6 0 16,-8 13-3-16,-20-5 2 16</inkml:trace>
  <inkml:trace contextRef="#ctx0" brushRef="#br1" timeOffset="222752.273">9378 14545 66 0,'-27'54'39'15,"0"-3"-2"-15,12-3-1 16,11 0-52-16,4-16-21 0,18-9-1 15,5-12-1-15,15-6 0 16</inkml:trace>
  <inkml:trace contextRef="#ctx0" brushRef="#br1" timeOffset="223540.3517">9910 14550 2 0,'0'0'35'15,"14"-15"0"-15,-14 15-4 16,0-11-8-16,0 11 0 0,0 0-6 15,2 14-4-15,-2-14-5 16,0 0-2-16,-16 16-1 16,12-3-1-16,-3-2-1 15,3 6-1-15,-4 4 0 16,1 5 0-16,-1 1-1 15,1 2-1-15,2-2 1 16,3-2-2-16,4-5 2 16,5-9-2-16,6-7 1 15,4-13 1-15,7-7-1 16,2-8 1-16,2-5 0 15,1-2 0-15,-3-3-1 16,-3 2 1-16,-1 5 0 16,-6 5-1-16,-5 6 0 0,-3 5-1 15,-8 11 1-15,0 0 0 16,8 13 0-16,-9 2 0 15,-1 5 0-15,2 3 0 16,2 2 0-16,-1 2 0 16,5-2 0-16,6-2 0 15,-2-6 0-15,8-4 0 16,-2-8 1-16,3-8 0 15,2-7 0-15,-3-9 0 16,1-5 0-16,-5-5 0 16,1-2-1-16,-5-6 0 15,-2 5-2-15,-6 0-2 16,4 9-1-16,-7-4-4 15,15 18-31-15,-13-6 0 0,10 20-2 16,-11-5 1-16</inkml:trace>
  <inkml:trace contextRef="#ctx0" brushRef="#br1" timeOffset="223969.3946">10620 14488 63 0,'-29'-21'40'15,"10"20"-1"-15,-7-2 2 16,4 11-32-16,-9 2-3 16,5 13-1-16,-2 2 0 15,7 7 0-15,1 1-2 16,7 4-1-16,4-1 0 0,9-5-1 15,8-6-1-15,6-4 0 16,8-13 0-16,4-7 0 16,5-8 0-16,5-13 0 15,-2-6 1-15,2-5-1 16,-7-2 0-16,-5-3 1 15,-5 4-2-15,-7 1 1 16,-3 8-1-16,-7 6 1 16,-2 17 0-16,0 0 0 15,-13 2 0-15,4 13-1 16,2 8 1-16,1 2-1 15,1 3-1-15,4-3-2 16,8 3-1-16,-1-13-2 16,14 8-13-16,-6-21-23 0,11-1 3 15,-2-12-1-15,9-2 2 16</inkml:trace>
  <inkml:trace contextRef="#ctx0" brushRef="#br1" timeOffset="224245.4223">10891 14515 53 0,'0'0'38'0,"0"0"0"16,0 11 1-16,-9 2-29 15,11 12-1-15,-7-3-2 16,8 7-2-16,-7-2 0 16,9 1-2-16,-3-6 1 15,4-1-2-15,-6-21 1 16,21 13-1-16,-6-19 0 15,2-8 0-15,3-9-1 16,0-6 1-16,1-5-1 0,-3-4 0 16,2 1-2-16,-6-1 0 15,0 6-1-15,-5 5-2 16,2 9-3-16,-11-2-10 15,12 21-24-15,-12-1-1 16,0 0 0-16,12 11 0 16</inkml:trace>
  <inkml:trace contextRef="#ctx0" brushRef="#br1" timeOffset="224643.4621">11145 14579 77 0,'0'0'42'16,"1"20"0"-16,-1-20 0 16,14 6-36-16,-4-10-2 15,11 0-1-15,2-5-1 16,6 1-1-16,5-4 0 15,-1-3-1-15,3-1 0 16,-3-2 0-16,-7 1 0 16,-4 0 0-16,-10-1 0 15,-7 3 0-15,-10 4 0 16,-5 4 0-16,-10 6 0 15,-5 8 1-15,-3 4-1 16,-3 8 1-16,2 8-1 0,3 1 1 16,3 2 0-16,8 1-1 15,4-2 0-15,8-7-1 16,8-1-2-16,8-12-2 15,10 1-6-15,-6-19-25 16,19 3-6-16,-3-16-1 16,13 2 1-16</inkml:trace>
  <inkml:trace contextRef="#ctx0" brushRef="#br1" timeOffset="224935.4913">11666 14343 80 0,'-9'23'42'16,"-14"-3"0"-16,9 16-3 0,-6-10-33 15,6 3-2-15,0-6-1 16,6-1 0-16,5-5-2 16,6-7 0-16,9-6 0 15,3-7-1-15,3-1 1 16,9-3-1-16,-3 1 0 15,1 2 1-15,-1 2-1 16,-6 5 0-16,-1 6 0 16,-8 4 0-16,-2 4-1 15,-10 2-1-15,2 5-3 16,-10-12-7-16,12 12-28 15,-15-13-3-15,9 3 0 16,-4-14 0-16</inkml:trace>
  <inkml:trace contextRef="#ctx0" brushRef="#br1" timeOffset="225140.5118">12022 14106 74 0,'15'-10'43'0,"11"1"-3"16,2-12 1-16,14-7-39 16,3 9-10-16,-4-10-30 15,8 6 0-15,-9-1-3 16,-2 10 2-16</inkml:trace>
  <inkml:trace contextRef="#ctx0" brushRef="#br1" timeOffset="225305.5283">12044 14256 68 0,'-21'36'43'0,"7"-17"-1"16,21-9 0-16,10-15-26 16,17-12-18-16,23 1-12 15,-6-18-24-15,25 1-4 16,3-11 0-16,17 2 1 15</inkml:trace>
  <inkml:trace contextRef="#ctx0" brushRef="#br1" timeOffset="225905.5883">12684 13865 92 0,'0'0'41'0,"1"-11"0"15,27-2-1-15,12-14-39 16,11-1-1-16,8 1 1 15,0 7-1-15,-5 3 1 16,-6 12-1-16,-10 10 1 16,-18 12-1-16,-18 11 1 15,-17 12 0-15,-16 2-1 16,-9 6 1-16,-9 0-1 15,1-5 0-15,3-6 0 16,11-10 0-16,16-9 1 16,18-18-2-16,24 3 3 15,13-15-2-15,19-1 1 16,1 0 1-16,3 3-2 0,-1 6 2 15,-14 11-2-15,-16 10 1 16,-18 14-2-16,-21 11 1 16,-18 6 0-16,-9 1 0 15,-2 0 0-15,-4-7-2 16,9-6 1-16,12-16-3 15,20-8-4-15,11-32-7 16,35 5-22-16,1-24-4 16,19 0-2-16,1-19 1 15</inkml:trace>
  <inkml:trace contextRef="#ctx0" brushRef="#br1" timeOffset="226160.6138">13456 13907 97 0,'-23'21'42'0,"-13"2"-1"15,8 14 0-15,4 2-37 16,-1 5-1-16,2 2-1 15,11 0-1-15,8-3 0 16,8-10-1-16,13-8 1 16,9-8 0-16,13-14-1 15,0-12 0-15,4-11 0 16,0-10 0-16,-7-9 1 15,-6-4-1-15,-9 0-1 16,-15-6-2-16,-4 6-2 16,-15-7-4-16,5 17-6 15,-18-10-23-15,14 21-4 16,-7-1-2-16,19 23 3 15</inkml:trace>
  <inkml:trace contextRef="#ctx0" brushRef="#br1" timeOffset="226824.6802">13906 13870 86 0,'0'0'39'0,"12"4"2"0,-12-4-1 15,-14 30-34-15,-1-9-3 16,5 9 1-16,-4 3-3 16,3-2 0-16,1-2 0 15,6-7-1-15,3-5 0 16,5-4-1-16,-4-13 1 15,16 1-1-15,-3-15 2 16,0-3 0-16,-1-8-1 16,3 0 1-16,-2-5 0 15,3 0 0-15,-4 0 0 16,2 1-1-16,-6 10 1 15,6 2-1-15,-9 5 0 16,-5 12 0-16,14-7 1 16,-14 7-1-16,10 11 0 0,-7 0 1 15,2 0-1-15,-1 0 1 16,3 0-1-16,-7-11 0 15,22 14 0-15,-8-15 0 16,4-4 1-16,4-2-1 16,-3-3 0-16,4-2 1 15,1 1 0-15,-5 1-1 16,-1 0 1-16,-3 8-1 15,-5 7 1-15,-4 6-1 16,-4 8 1-16,-6 8-1 16,-1 7-2-16,-3 1 0 15,3 4-1-15,-2-5-2 16,12 1-3-16,-5-19-4 0,22 5-12 15,-6-33-19-15,21-2 4 16,-2-20-2-16,16-3 3 16</inkml:trace>
  <inkml:trace contextRef="#ctx0" brushRef="#br1" timeOffset="226979.6957">14585 13619 92 0,'-25'42'40'0,"-17"10"1"15,4 24-2-15,-5-1-36 16,2 3-2-16,8 2-4 15,0-12-5-15,23 4-29 16,-6-18-3-16,17-4-1 16,0-18-2-16</inkml:trace>
  <inkml:trace contextRef="#ctx0" brushRef="#br1" timeOffset="227700.7678">14087 14419 70 0,'2'-18'41'16,"9"8"-2"-16,-9 1 1 15,-2 9-34-15,-2 19-2 16,-1 2 0-16,-6 9-1 16,0 6-1-16,-5 1 0 15,5 2 0-15,2 0-1 16,3-6 0-16,7-10 0 0,6-6 0 15,6-13 0-15,6-9-1 16,7-10 0-16,4-6 0 16,2-6 1-16,-5-5-1 15,0 1 0-15,-6-1 0 16,-6 3 1-16,-5 6-1 15,-5 6 0-15,-6 4 0 16,-1 13 0-16,0 0 0 16,-4 10 1-16,3 5-1 15,1 7 0-15,1 1 0 16,1 3 0-16,2 0 0 15,2-3 0-15,6-4 1 16,-3-5-1-16,0-6 1 16,4-8 0-16,0-8-1 0,0-10 1 15,0-6-1-15,2-4 0 16,-2-6-1-16,2 0-2 15,-6-2-3-15,6 9-4 16,-13-10-14-16,13 24-16 16,-11-2-1-16,8 13 0 15,-12 2 0-15</inkml:trace>
  <inkml:trace contextRef="#ctx0" brushRef="#br1" timeOffset="228112.809">14702 14417 79 0,'-18'8'40'16,"-10"-9"0"-16,8 11 1 15,-12-2-35-15,12 6-2 16,1 4-1-16,1 4 0 15,1 6-1-15,4 1 0 16,0 0 0-16,6 1-1 16,5-6-1-16,4-6 1 15,7-5-1-15,5-10 0 16,7-8 1-16,2-10-1 15,3-8-1-15,3-7 1 16,-4-4 0-16,1-6-1 16,-3 2 0-16,-5 1 0 15,-4 6 1-15,-1 5-1 0,-5 9 0 16,-8 17 0-16,0 0-1 15,0 0 1-15,4 30-2 16,-9-6 0-16,5 8-3 16,-5-5-4-16,14 13-15 15,-9-18-14-15,9 4 0 16,-9-26-1-16,24 17 3 15</inkml:trace>
  <inkml:trace contextRef="#ctx0" brushRef="#br1" timeOffset="228406.8384">14933 14383 73 0,'0'0'40'0,"3"-10"-1"16,-1 19 1-16,-2-9-31 0,-6 31-4 16,3-7-1-16,3 6-1 15,-2 2-1-15,4 1 1 16,1-3-1-16,1-4-1 15,3-5 0-15,2-8 0 16,3-8-1-16,4-10 0 16,0-11 0-16,5-7 0 15,-1-7 0-15,1-7-1 16,3-2 0-16,-4-3 0 15,1 4-2-15,-5-2-3 16,6 13-5-16,-16-9-12 16,11 25-16-16,-9-3-1 15,4 13-1-15,-12 1 1 16</inkml:trace>
  <inkml:trace contextRef="#ctx0" brushRef="#br1" timeOffset="228865.8842">15254 14371 66 0,'4'17'41'0,"-4"-17"-1"15,15 14 1-15,-15-14-24 16,25 3-11-16,-7-5-2 16,5-2 0-16,-2-3-2 15,2-3-1-15,-3-3 0 16,0-5-1-16,-6-1 0 15,-5-2 0-15,-6 1-1 16,-5-1 1-16,-6 4 0 0,-6 4-1 16,-5 9 1-1,-6 9 1-15,-5 9-1 0,-3 10 1 16,-1 6 0-16,5 10 0 15,2 0-1-15,9 1 1 16,8-4 0-16,9-4-1 16,14-10 0-16,11-11 0 15,13-7-2-15,6-11 0 16,17-5-4-16,-2-18-5 15,20 10-8-15,-12-16-21 16,10 10 0-16,-13-6-2 16,-1 9 34-16,-21 9 5 15,-17 2 7-15,-10 15 4 16,-25-12 11-16,11 8 18 15,-30 0 0-15,8-2 0 16,-4 4-43-16,1-21-30 0,12 3-4 16,-8-8-1-16,4 5 0 15</inkml:trace>
  <inkml:trace contextRef="#ctx0" brushRef="#br1" timeOffset="229939.9917">1129 15706 57 0,'-27'-14'39'16,"8"20"-1"-16,-18-5 0 15,3 12-31-15,-12-4-3 16,1 6-1-16,-1 1-1 15,8 0 0-15,6 0-1 16,12 3 0-16,11-4 0 16,13-3 0-16,10-2-1 15,12-1 0-15,6 1 0 16,5 3 1-16,-3 0-1 15,0 0 1-15,-7 8-1 16,-7 5 1-16,-12 4-1 0,-11 3 0 16,-12 3 0-16,-9-1 0 15,-2-2-1-15,-4-9-2 16,6-4-1-16,0-20-5 15,24 0-19-15,5-25-10 16,19-1-2-16,5-20 1 16</inkml:trace>
  <inkml:trace contextRef="#ctx0" brushRef="#br1" timeOffset="230233.021">1356 15714 42 0,'16'9'35'15,"-21"2"5"-15,1 15-3 0,-9 6-23 16,1 11-8-16,-3 3-1 15,4 9-1-15,0 0 0 16,7-1-1-16,3-5 0 16,13-7-1-16,4-15-1 15,8-15 0-15,4-15 0 16,5-15 0-16,5-13-1 15,-5-8 1-15,-4-10-1 16,-8-5 0-16,-9 0-1 16,-10 0-1-16,-9 4-1 15,-12 2-3-15,3 15-5 16,-15-15-16-16,17 23-13 15,-7-3 0-15,19 13-1 16</inkml:trace>
  <inkml:trace contextRef="#ctx0" brushRef="#br1" timeOffset="232644.2621">1992 15674 54 0,'22'-36'40'0,"-1"-13"-2"0,14 10 1 16,-6-1-36-16,4 3 0 16,0 8 0-16,-4 11 0 15,-8 12-1-15,-5 14-1 16,-10 14 1-16,-2 10-2 15,-5 12 1-15,0 11-1 16,-1 4 0-16,3 7 0 16,7-3 0-16,6 0 0 15,5-9 0-15,14-13 1 16,7-12-1-16,4-19 1 15,9-13-1-15,-4-17 1 16,2-14 0-16,-2-10 0 16,-8-11 0-16,-9-8 0 15,-4-3 0-15,-9-1 1 0,-5 2-1 16,-6 6 0-16,-3 10 0 15,-4 5 0-15,0 8-1 16,2 11-1-16,0 9-1 16,3 4-3-16,8 15-6 15,-14-3-10-15,35 6-18 16,-16-2-3-16,14 8 1 15,-2-8 0-15</inkml:trace>
  <inkml:trace contextRef="#ctx0" brushRef="#br1" timeOffset="232865.2842">3056 15539 57 0,'-20'9'39'0,"13"8"1"16,7-17 0-16,0 0-37 15,21-8-1-15,11 0 0 16,10-1-2-16,2-5-1 16,6 5-5-16,-7-15-21 15,6 19-10-15,-14-5-4 16,-5 16 2-16</inkml:trace>
  <inkml:trace contextRef="#ctx0" brushRef="#br1" timeOffset="232992.2969">3052 15813 51 0,'-13'7'38'15,"27"-5"-4"-15,18-11-13 16,14-19-55-16,27 1-3 16,14-14 0-16</inkml:trace>
  <inkml:trace contextRef="#ctx0" brushRef="#br1" timeOffset="234326.4303">3821 15218 51 0,'-11'5'40'0,"11"-5"-2"16,0 0-1-16,0 0-35 16,17-4 1-16,10-5-1 15,7-1-1-15,4 0 1 16,2 1-1-16,2 1-1 15,-2 4 1-15,-6 4-1 16,-5 5 1-16,-6 6 0 16,-11 2-1-16,-8 9 1 15,-6 3-1-15,-7 2 1 16,-5 2-1-16,-1-2 1 15,-2-3-1-15,1-2 0 16,4-6-1-16,5-6 1 0,7-10 0 16,13 4 0-16,8-12-1 15,9-3 1-15,6 0 0 16,5 0 0-16,-2 4 1 15,-2 5-1-15,-8 9 1 16,-10 9 0-16,-13 14 0 16,-14 11-2-16,-13 6 2 15,-9 7-2-15,-6 1 1 16,-3-2-1-16,1-6 1 15,5-9-3-15,11-12-1 16,7-20-5-16,25-6-28 16,2-24-2-16,22-4-2 15,3-18 1-15</inkml:trace>
  <inkml:trace contextRef="#ctx0" brushRef="#br1" timeOffset="234717.4693">4645 15346 47 0,'0'0'40'15,"-29"10"-1"-15,15 11 0 16,-14-1-31-16,4 16-2 15,-3 5-2-15,2 10-2 16,3 0 0-16,4 0-1 16,8-1 1-16,12-7-3 0,10-16 2 15,14-13-2-15,13-17 1 16,8-17 0-16,5-11 1 15,4-9 1-15,-7-9-2 16,-4-4 2-16,-14 2-2 16,-11 3 2-16,-18 4-2 15,-12 10 1-15,-10 8-2 16,-8 5 0-16,-5 10-2 15,-2 3-1-15,7 10-2 16,-1-5-9-16,22 18-24 16,7-15-1-16,7 22 0 15,12-14 0-15</inkml:trace>
  <inkml:trace contextRef="#ctx0" brushRef="#br1" timeOffset="235859.5836">5799 15011 34 0,'0'0'36'0,"-26"15"2"15,-25 16-4-15,-10 33-21 0,-28 13-6 16,-12 31-3-16,-22 15 0 16,-7 20-1-16,-11 7-1 15,4 1-2-15,16-15 0 16,16-22-7-16,32-15-25 15,19-45-6-15,35-30-2 16,26-39 0-16</inkml:trace>
  <inkml:trace contextRef="#ctx0" brushRef="#br1" timeOffset="237658.7635">5412 15777 16 0,'0'0'37'16,"-4"-13"1"-16,4 13-1 15,-8-13-21-15,8 13-7 16,0 0-3-16,-6 16-2 16,1 2-1-16,-4 9-1 15,1 6-2-15,0 7 0 16,0 6-2-16,0-4-3 15,14 10-27-15,-8-17-5 16,12 1-1-16,3-18 0 16</inkml:trace>
  <inkml:trace contextRef="#ctx0" brushRef="#br1" timeOffset="238012.7989">5692 15687 36 0,'-12'0'37'0,"-12"4"2"15,6 19-1-15,-12 3-32 16,8 14 0-16,-3 0-1 16,10 10 1-16,5-4-3 15,7 0-1-15,13-7 0 16,8-9 0-16,11-14-1 15,11-12 0-15,4-17 0 0,4-11 0 16,2-13 0-16,-5-9 0 16,-5-5 0-16,-8-4-1 15,-10 2 1-15,-14 4-2 16,-8 9 1-16,-9 8-1 15,-10 7 0-15,-4 9-1 16,-1 10-1-16,-2 4-2 16,5 7-2-16,2-8-14 15,16 14-18-15,3-11 0 16,16 12-1-16</inkml:trace>
  <inkml:trace contextRef="#ctx0" brushRef="#br1" timeOffset="238184.8161">6220 15830 54 0,'-25'18'41'16,"9"-1"-3"-16,-3-17-1 15,4-9-43-15,28 2-7 16,3-19-24-16,20 3-3 15,-3-11 2-15</inkml:trace>
  <inkml:trace contextRef="#ctx0" brushRef="#br1" timeOffset="238499.8476">6524 15603 51 0,'-25'18'41'16,"7"10"-2"-16,-6-7 1 0,13 4-34 15,-6-1-3-15,9 0 0 16,4-3 0-16,9-1-1 15,8-4-1-15,5-2 1 16,6-3-1-16,5-1 1 16,3-1-1-16,1 0 0 15,-1 0 0-15,-3 1-1 16,-7 3 1-16,-4-1-1 15,-6 4 0-15,-5 2 0 16,-7 0-1-16,-7-1 0 16,-3 2-2-16,-3-8-2 15,3 3-2-15,-8-22-13 0,18 8-19 16,-17-10-2-16,16-3 1 15,-4-12 1-15</inkml:trace>
  <inkml:trace contextRef="#ctx0" brushRef="#br1" timeOffset="238650.8627">6546 15672 59 0,'0'0'41'0,"-13"-24"0"16,13 24-1-16,7-10-35 16,5 2-2-16,7-1-4 15,4-6-5-15,17 13-23 16,-7-10-10-16,11 8-3 15,-3-4 2-15</inkml:trace>
  <inkml:trace contextRef="#ctx0" brushRef="#br1" timeOffset="238801.8778">7049 15875 57 0,'-22'60'41'16,"-10"-8"-3"-16,9 2-6 15,12 1-61-15,-8-24-8 16,17-4-2-16,2-16-1 15</inkml:trace>
  <inkml:trace contextRef="#ctx0" brushRef="#br1" timeOffset="239474.9451">7596 15804 51 0,'-3'-28'42'0,"15"12"-2"15,2-13 2-15,13-9-32 16,2 7-9-16,9-2 1 16,5 4 0-16,-6 6 0 15,0 4-1-15,-6 11 1 16,-5 8-1-16,-6 11 0 15,-11 10 0-15,-4 9 0 16,-5 12 0-16,-2 5-1 16,-5 7 1-16,2 5 0 15,0 2-1-15,6-3 1 16,8-5-1-16,6-9 2 15,8-10-2-15,9-12 1 16,9-15 0-16,5-9 0 16,5-16 1-16,-3-12-1 0,-4-12 1 15,-5-9-2-15,-8-5 1 16,-9-4-1-16,-5 0 1 15,-12 2-1-15,-4 5 1 16,-4 5 0-16,2 9-1 16,-4 7 1-16,6 9-2 15,5 4 2-15,7 8-3 16,8 2 0-16,9 7-2 15,6-4-2-15,17 11-7 16,-7-20-8-16,23 17-20 16,-13-10-1-16,9 6-1 15,-7-8 2-15</inkml:trace>
  <inkml:trace contextRef="#ctx0" brushRef="#br1" timeOffset="239702.9679">8582 15754 62 0,'-18'15'42'0,"19"-3"-1"16,14-20 2-16,24-8-39 15,7-9-1-15,13-3-1 16,7-4-2-16,1 1-2 15,0 8-2-15,-9-2-4 16,-1 19-24-16,-23-3-8 16,-7 17-2-16,-27-8 2 0</inkml:trace>
  <inkml:trace contextRef="#ctx0" brushRef="#br1" timeOffset="239844.9821">8864 15835 51 0,'-60'44'42'16,"13"4"-1"-16,6-19 2 16,22 0-19-16,19-29-21 15,0 0-1-15,37-28-3 16,5-11-7-16,24 11-12 15,-5-20-22-15,16 6 0 16,-7-9-2-16,9 10 0 16</inkml:trace>
  <inkml:trace contextRef="#ctx0" brushRef="#br1" timeOffset="251473.1448">9572 15473 54 0,'0'0'39'0,"11"-25"-1"15,1 12-1-15,0-6-32 16,12 1-3-16,2-2 1 15,4 2 0-15,4 2-1 16,3 4-1-16,-3 4 0 16,-3 9 0-16,-7 10-1 15,-6 9 1-15,-16 15 0 0,-10 10-2 16,-13 8 2-1,-11 12-1-15,-8 5 0 0,-6 5 0 16,-4 0 1-16,1-2 0 16,4-9-1-16,10-7 2 15,10-11-1-15,13-12 0 16,16-12 0-16,14-11 0 15,21-15-1-15,13-7-1 16,20-9-1-16,2-8-3 16,21 9-8-16,-6-17-27 15,5 11 0-15,-13-9-1 16,-2 11 1-16</inkml:trace>
  <inkml:trace contextRef="#ctx0" brushRef="#br1" timeOffset="251678.1653">10358 15809 67 0,'-27'6'41'15,"8"5"-2"-15,-3-15 0 16,7 4-39-16,15 0-3 15,-10-17-12-15,24 11-23 16,6-9 0-16,15 3-2 16,2-9 1-16</inkml:trace>
  <inkml:trace contextRef="#ctx0" brushRef="#br1" timeOffset="252148.2123">10962 15427 61 0,'-32'-6'39'0,"3"10"0"16,-12-3 0-16,-3 14-35 15,-4 0 1-15,4 8-2 16,1 1 1-16,9 5-3 15,1-3 1-15,15 1-1 16,12-5 0-16,12-5-1 16,20-3 1-16,10-3-1 15,9-1 1-15,9 0-1 0,1 0 1 16,1 3 0-16,-6 1-1 15,-10 8 1-15,-7 0-1 16,-13 7 0-16,-10 1 0 16,-11 2 0-16,-13 2 1 15,-6 0-1-15,-7-2 0 16,0-8 0-16,-4-4 0 15,2-9 0-15,5-11-1 16,4-12 1-16,11-15 0 16,5-10 0-16,9-11 0 15,7-10-1-15,8-6 0 16,5-4 0-16,8 5-3 15,-1-1-1-15,11 22-15 16,-13-8-19-16,11 17-1 16,-9 2-1-16,7 15 1 0</inkml:trace>
  <inkml:trace contextRef="#ctx0" brushRef="#br1" timeOffset="252641.2616">11324 15445 50 0,'11'-14'40'0,"-6"-3"-2"16,9 10 1-16,-10-3-30 15,-4 10-3-15,1 13-1 16,-6 8-2-16,-5 5 1 15,-4 8-2-15,-2 3 1 16,1 2-2-16,2-2 1 16,8-2-1-16,10-8 0 15,11-8-1-15,10-7 1 16,10-5-1-16,6-7 0 15,6-3 0-15,-1 1 0 16,-2 2 0-16,-6 3 1 16,-10 7-1-16,-12 6 0 0,-9 7 0 15,-9 7 0-15,-8 3 0 16,-8 4 0-16,-3 0-1 15,-1-1-2-15,-1-13-1 16,9 5-8-16,-6-28-28 16,19 0 0-16,-5-30-2 15,18 0 1-15</inkml:trace>
  <inkml:trace contextRef="#ctx0" brushRef="#br1" timeOffset="252812.2787">11464 15419 72 0,'-20'6'43'15,"0"-6"-2"-15,20 0 1 0,-8 12-39 16,25-20-2-16,13-6-2 16,12-5-3-16,21 3-6 15,1-19-29-15,22 7 0 16,-1-7-3-16,14 7 2 15</inkml:trace>
  <inkml:trace contextRef="#ctx0" brushRef="#br1" timeOffset="253330.3305">11934 15436 60 0,'12'-8'41'16,"2"-7"-3"-16,12 6 3 16,-7-6-37-16,20 1-1 0,5-2 0 15,5 3 0-15,-1 3-1 16,-2 5 1-16,-5 5-2 15,-4 8 1-15,-13 8-1 16,-9 11 0-16,-11 7 1 16,-10 10-2-16,-10 7 0 15,-6 7 0-15,-6 2 1 16,-3 4-2-16,1-2 0 15,1-6-2-15,9-3-2 16,1-24-16-16,23 8-20 16,3-25 1-16,18-1-2 15,4-21 0-15</inkml:trace>
  <inkml:trace contextRef="#ctx0" brushRef="#br1" timeOffset="254011.3986">12617 15676 33 0,'0'0'37'0,"7"-20"2"15,-7 20-2-15,0 0-18 16,-13 20-13-16,0-2-3 16,1 11 0-16,-6-1 0 15,2 5-2-15,-1-4 1 16,4-2-1-16,3-7 0 15,7-8-1-15,3-12 1 16,13-2-1-16,4-17 0 16,8-6 1-16,0-6-1 15,5-5 0-15,-2 0 2 16,0 0-2-16,-6 5 1 15,-2 7 1-15,-9 4-1 0,-1 9 0 16,-10 11 0-16,0 0 0 16,0 0 0-16,-7 23 0 15,3-8 0-15,4 1-1 16,4-1 1-16,5-3-1 15,8-7 1-15,11-7 0 16,10-7 0-16,7-7 0 16,4-6-1-16,3 0 3 15,-3-5-3-15,-3 5 3 16,-9 4-3-16,-8 7 2 15,-14 11-1-15,-11 12-1 16,-11 11 1-16,-9 12-2 16,-6 11 1-16,-4 4-1 15,-1 4 0-15,2-2-3 0,9-5 1 16,6-16-1-16,19-3-8 15,-9-28-27-15,46-20-2 16,-4-19 0-16,19-8 0 16</inkml:trace>
  <inkml:trace contextRef="#ctx0" brushRef="#br1" timeOffset="254201.4176">13720 15107 71 0,'-38'47'40'16,"-5"24"-1"-16,-17 6 0 15,2 11-35-15,-7 6-4 16,3 4-1-16,10-3-2 16,8-13-6-16,23 0-30 0,4-20 0 15,19-10-1-15,10-26 1 16</inkml:trace>
  <inkml:trace contextRef="#ctx0" brushRef="#br1" timeOffset="254532.4507">13731 15508 71 0,'-29'12'39'0,"6"11"-2"15,-2-5 0-15,9 2-35 16,4-2 1-16,14-3-3 15,6-5 2-15,10-3-1 0,6-4 0 16,6 1-1-16,0-2 2 16,-1 3-1-16,-4 1 1 15,-4 5 0-15,-9 5-1 16,-6 10 2-16,-9 1-2 15,-7 7 1-15,-7 1-1 16,-2 5 0-16,-1-6-1 16,-2-6-1-16,8 0-4 15,-1-26-12-15,15-2-24 16,0 0 1-16,32-24-3 15,-9-13 2-15</inkml:trace>
  <inkml:trace contextRef="#ctx0" brushRef="#br1" timeOffset="254680.4655">14041 15717 80 0,'-25'18'44'0,"11"5"-4"16,-1-14-1-16,15-9-48 15,0 0-31-15,0 0-1 16,32-12-3-16,-11-3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3:09:18.2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16282 14955 14 0,'-13'-4'9'0,"0"0"0"16,1 3 0-16,0 2-1 15,-3-3 1-15,4 8-2 16,-4-10 0-16,15 4 1 16,-21 2 1-16,21-2 0 15,-14 0-2-15,14 0-1 16,0 0 0-16,0 0-2 15,0 0-1-15,0 0-1 0,0 0-1 16,0 0 0-16,0 0 0 16,20-2-1-16,-8 1 1 15,7 0 0-15,1 0 0 16,3-2 0-16,2-1 0 15,7 1 0-15,-2-2 0 16,6 0 1-16,3-1-1 16,3 2 0-16,5-3 0 15,1 4-1-15,1 0 1 16,2 3-1-16,-2 0 0 15,0 1 0-15,-2 0 1 16,1 3-1-16,-2-2 1 16,2 0-1-16,-2 0 1 15,3-1 0-15,0-1 0 16,5-1 0-16,1-3 0 0,2 2 0 15,1-4-1-15,1 1 1 16,-2-3-1-16,1 3 0 16,-2-4 1-16,0 4-1 15,-1 0 1-15,-3-1-1 16,-1 2 1-16,2 0-1 15,-1 2 0-15,4 1 1 16,-4 1-1-16,5 1 0 16,-2-1 0-16,-3 1 0 15,3 1 0-15,-5 2 0 16,0-1 0-16,0 0 0 15,-2 0 1-15,-2-1-1 16,0-2 0-16,2 0 1 16,2-1-1-16,0 0 0 0,2-1 1 15,-1-2-2-15,1 1 1 16,-1 1 0-16,-3-2 0 15,-4 4 0-15,-2 1 1 16,-1 2-1-16,-8 0 0 16,-3 2 0-16,-1-1 0 15,-5 2 0-15,2-3 0 16,0 2 0-16,-1-4 0 15,-1 2 0-15,4-2 0 16,0-1 0-16,1-1 0 16,0 1 0-16,0 1 0 15,1 0 0-15,1 1 0 16,2 0 0-16,2 2 0 15,0 1 0-15,4-1 0 16,-1 1 0-16,1-2 0 0,2 2 1 16,1-2-1-16,0 0 0 15,5-2 0-15,0-1 0 16,1-1 1-16,2-1-1 15,1 1 0-15,3-1 0 16,2 1 0-16,3-1 0 16,0 0 0-16,0 2 1 15,1 0-2-15,-1 0 1 16,0-1 0-16,-2 0 0 15,2-2 0-15,-3-1 0 16,0 0 1-16,0-2-1 16,2-1 0-16,1-1 0 15,4-1 0-15,-4 2 0 16,2 1 0-16,-2 0 0 0,-3 0 0 15,-4 4 0-15,-2 0 0 16,-4 2 0-16,-3 1 0 16,-4 0 0-16,-4 1 0 15,1-1 0-15,-5 2 0 16,0-2 0-16,0 1 0 15,-1-2 0-15,-3 0 0 16,0 0 0-16,3-1 0 16,0 0 0-16,0-3 1 15,3 2-1-15,-1-2 0 16,2-1 1-16,-5-2-1 15,0 1 1-15,-2-1-1 16,-2 4 2-16,-5-2-2 0,-3-1 1 16,-2 3-1-16,-2 0 1 15,0 1-1-15,-1-1 0 16,2 0 0-16,-2-3 0 15,2 0 2-15,-2-1-2 16,0 0 0-16,0 0 1 16,-1 1-1-16,-1 1 1 15,2-1-1-15,2 5 1 16,2 1-1-16,2 1 0 15,-2 1 0-15,2 3-1 16,1-2 1-16,-4-2-1 16,1 4-2-16,-16-5 0 15,20 4-2-15,-20-4-1 16,0 0-6-16,0 0-10 0,0 0-10 15,0 0-2-15,0 0 1 16</inkml:trace>
  <inkml:trace contextRef="#ctx0" brushRef="#br0" timeOffset="669.0668">22231 14547 17 0,'0'0'27'0,"-11"-2"0"15,11 2 1-15,-18-2-20 16,18 2-2-16,-23 18 1 16,9 0-1-16,-13 6-1 0,-1 17-1 15,-15 4 0-15,-5 15-1 16,-14 3 0-16,-1 8 0 15,-7-2-1-15,6 0-2 16,4-8-2-16,7-19-11 16,19-8-18-16,16-20-3 15,18-14 1-15,21-18-2 16</inkml:trace>
  <inkml:trace contextRef="#ctx0" brushRef="#br0" timeOffset="1539.1538">16596 14678 38 0,'9'-1'34'0,"-9"1"0"16,0 0 0-16,0 0-27 0,0 0-3 16,-16 13 0-16,7 0-1 15,-7 3-1-15,-3 8-3 16,-5 9 1-16,-6 11-1 15,-7 10 1-15,-4 11-1 16,-2 5 0-16,-2 3 0 16,1-4-2-16,2-11-6 15,13-5-23-15,6-21-2 16,21-17 0-16,9-26 0 15</inkml:trace>
  <inkml:trace contextRef="#ctx0" brushRef="#br0" timeOffset="2222.2221">17909 14405 61 0,'9'-23'36'0,"1"14"-1"16,1-13 0-16,7 2-30 15,10-6-2-15,11-1 0 16,3-5-1-16,6 7-1 0,-3-2 1 15,2 6-1-15,-10 11-1 16,-8 9 1-16,-10 5 0 16,-12 16-1-16,-13 4 1 15,-9 11 0-15,-9 6 0 16,-9 7 1-16,-3-1-1 15,-2 1 0-15,3-3 0 16,4-5 1-16,7-7-1 16,6-7 0-16,13-8-1 15,5-18 0-15,22 9 0 16,4-16-2-16,9-4-1 15,4-10-1-15,10 2-5 16,-3-16-11-16,16 8-16 16,-9-9 0-16,5 11-2 0,-9-6 3 15</inkml:trace>
  <inkml:trace contextRef="#ctx0" brushRef="#br0" timeOffset="2876.2875">17793 14166 29 0,'0'0'29'16,"0"0"2"-16,0 0-9 15,0 0-6-15,13-3-5 16,-13 3-3-16,0 0-2 15,15-14-2-15,-5 13 1 16,-10 1-1-16,17-2 1 16,-17 2-2-16,10 13 0 15,-13 5 0-15,-1 13-1 16,-9 5 0-16,-4 11 0 15,-4 5-1-15,-4 1 0 16,-1 2-1-16,0-1 0 0,4-5-1 16,3-10-2-16,6-2-2 15,0-16-6-15,22 1-22 16,-9-22-2-16,20 11-1 15,-3-19 0-15</inkml:trace>
  <inkml:trace contextRef="#ctx0" brushRef="#br0" timeOffset="3649.3649">18849 14204 53 0,'-15'-21'35'15,"4"17"-2"-15,-11 1 1 16,-2 8-29-16,-3 3-1 15,2 9-1-15,-5 2 1 16,5 10-1-16,-3 1-1 0,6 9 0 16,1-1 0-16,8 3 0 15,5-4-1-15,9-3 1 16,5-4-1-16,13-8 1 15,6-9-1-15,11-13 0 16,7-13 0-16,7-7 0 16,0-11-1-16,-2-7 1 15,-4-2-1-15,-10-4 0 16,-10-1 1-16,-11 7-1 15,-13 6 0-15,-16 8 0 16,-9 5-1-16,-9 10 0 16,-1 9 0-16,-6 2-2 15,11 12-3-15,-3-8-20 16,20 11-10-16,7-7-1 0,22 5 1 15</inkml:trace>
  <inkml:trace contextRef="#ctx0" brushRef="#br0" timeOffset="4228.4228">19262 14399 61 0,'-25'6'36'15,"9"4"0"-15,-4-3-2 16,4 8-29-16,1-1-1 16,5 9-1-16,-3 3-1 15,5-1 0-15,1 3 0 0,1-2-1 16,1-6 1-16,2-3-1 16,3-17 0-16,0 0 0 15,14-6 0-15,0-14 0 16,1-9 0-16,3-5-1 15,1-3 1-15,-1-1-1 16,1 1 0-16,-3 5 0 16,0 6 1-16,-6 4-1 15,-3 11 0-15,-7 11 1 16,0 0-1-16,10 8 0 15,-9 5 1-15,2 3-1 16,0 0 1-16,3 5-1 16,1-4 1-16,4-2-1 15,3-5 1-15,5-5 0 0,2-6 0 16,2-6 0-16,2-4 0 15,-2-6 0-15,-2-5 0 16,0 0 0-16,-3 0 0 16,-6 2 0-16,-5 4 0 15,-7 16-1-15,7-10 1 16,-7 10-1-16,-8 23 0 15,3 3 0-15,0 9-2 16,-3 4-1-16,4 8-2 16,-5-7-18-16,10 15-15 15,-10-9 0-15,9 6-3 16,-13-8 0-16</inkml:trace>
  <inkml:trace contextRef="#ctx0" brushRef="#br0" timeOffset="4760.476">17967 15427 41 0,'15'-16'34'0,"-1"-5"0"15,5 6-1-15,-7-6-27 16,6 13-1-16,-18 8 0 16,18-6-2-16,-18 6 0 15,-4 28 0-15,-10-4 1 16,0 6 0-16,-4 1-1 15,3 2-1-15,-3-3 1 16,12-4-2-16,2-9 1 0,16-4-1 16,10-11 0-16,10-7 0 15,12-8-1-15,7-8 0 16,6-3-3-16,-2-7 0 15,4 2-5-15,-11-14-6 16,4 19-16-16,-22-14-5 16,3 13-1-16,-18-6 0 15</inkml:trace>
  <inkml:trace contextRef="#ctx0" brushRef="#br0" timeOffset="4919.4919">18400 15243 50 0,'-26'24'35'16,"-10"-5"0"-16,16 19-7 15,-16-9-14-15,17 17-4 0,-3-6-3 16,9 8-4-16,3-4 0 15,8 1-4-15,7-4-1 16,6-11-8-16,14 2-27 16,-4-16 0-16,17 3-2 15,1-19 2-15</inkml:trace>
  <inkml:trace contextRef="#ctx0" brushRef="#br0" timeOffset="5632.5632">18779 15393 48 0,'0'0'37'15,"0"0"-3"-15,0 0 1 16,-5 11-28-16,5 3-3 15,-4 2 1-15,2 8-1 0,-4 2-1 16,2 3-2-16,-4-1 2 16,4 1-3-16,2-6 2 15,2-5-2-15,4-7 1 16,8-10-1-16,8-10 0 15,6-6 1-15,6-7-1 16,0-4 2-16,3-2-2 16,0-4 1-16,-4 4-2 15,-4 4 2-15,-10 5-1 16,-4 6 0-16,-13 13 0 15,12-4 0-15,-12 4 0 16,-3 25 0-16,-2-3 1 16,1 2-2-16,0 4 1 15,3 1 0-15,1-4 0 0,6-1 0 16,3-7 1-16,4-4-2 15,3-9 1-15,0-8 1 16,2-7-1-16,-1-7 2 16,-3-6-2-16,0-4 1 15,-4-2-1-15,-4-3 1 16,-2 1-1-16,-3 3 0 15,-1 4-2-15,-3 1-1 16,3 12-2-16,-2-3-2 16,2 15-9-16,0 0-19 15,23 3-1-15,-23-3-1 16,31 16 2-16</inkml:trace>
  <inkml:trace contextRef="#ctx0" brushRef="#br0" timeOffset="6368.6368">19467 15406 37 0,'0'0'32'15,"12"-13"1"-15,-20-2-10 16,8 15-7-16,-11-15-8 16,11 15-3-16,-26-11 0 15,10 11-1-15,-5 2-1 16,1 11 1-16,-4 1 0 15,2 10-1-15,-1 4 1 16,2 7-1-16,3 0 0 16,4 3-2-16,3-6 1 15,10-2-1-15,6-9 0 0,6-8-1 16,11-11 0-1,7-10 1-15,5-9-2 0,1-8 3 16,1-5-3-16,1-3 2 16,-5-3-1-16,-6 3 1 15,-6 2-1-15,-8 5 1 16,-7 8-1-16,-4 4 0 15,-1 14 1-15,0 0-1 16,-15 0 0-16,5 12 0 16,6 4-1-16,-2 3 2 15,7 4-1-15,3 2 0 16,1-2-1-16,7-5-1 15,5-3 0-15,3-7-1 16,7-4 0-16,1-10-3 16,1-2 0-16,-1-11-1 15,5-1 2-15,-9-6 2 0,2 3-1 16,-8-2 1-16,0 4 2 15,-7 3 2-15,-4 5 1 16,-7 13 0-16,0 0 0 16,0 0 1-16,0 0 0 15,-2 29 0-15,0-5 2 16,-2 10-2-16,2 1 1 15,3 5-1-15,-1-4 0 16,3 1 0-16,2-8 0 16,2-3-1-16,2-9 0 15,4-9-1-15,2-14 0 16,5-8 0-16,2-11-1 15,1-11 1-15,0-6-1 0,0-6 1 16,-2-4-1-16,-4-1 0 16,1 3-1-16,-9 4 1 15,-1 12-3-15,-5 3-2 16,1 18-4-16,-11-3-27 15,7 16-2-15,3 10-1 16,3 10 2-16</inkml:trace>
  <inkml:trace contextRef="#ctx0" brushRef="#br0" timeOffset="6752.6752">20195 15450 62 0,'-15'8'38'16,"11"8"0"-16,-8-8 0 15,13 4-31-15,-1-12-3 16,18 12-1-16,1-13 0 16,11-3-2-16,6-8 0 15,7-3 1-15,-2-6-2 16,2-3 2-16,-5-2-1 15,-5-3 0-15,-8 1 0 16,-10 4 0-16,-11 2-1 16,-6 6 1-16,-11 7-1 15,-5 6 0-15,-8 11 0 16,-4 10 1-16,-3 10-1 15,0 7 1-15,0 7-1 16,5 1 0-16,8 0 1 0,6-3-2 16,14-5 1-16,13-10-3 15,14-6-1-15,7-19-5 16,20 1-25-16,-6-23-4 15,19 1-2-15,-3-16 2 16</inkml:trace>
  <inkml:trace contextRef="#ctx0" brushRef="#br0" timeOffset="7083.7083">20894 15292 72 0,'-30'2'38'0,"2"13"1"16,-11-10 0-16,6 6-34 15,2-1-1-15,7-1-1 16,4 0-1-16,6-1-1 15,14-8 0-15,-8 16 0 0,8-16 0 16,18 19-1-16,-4-9 1 16,5 3-1-16,-1-2 0 15,1 4 1-15,-1-1 0 16,-1 2 0-16,-4-1-1 15,-2 4 1-15,-3 0 0 16,-4 3-2-16,-4 1 2 16,-6 5-2-16,-4 1 1 15,-3 1-1-15,-7 2 1 16,4-5-3-16,2-1-2 15,-8-20-20-15,18 10-15 16,4-16 0-16,-1-13-2 16,8-16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3:30:56.8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11733 11519 14 0,'8'-18'26'16,"-8"18"-1"-16,10-11-11 15,-8-1-1-15,-2 12-2 16,11-18-2-16,-11 18-2 16,9-13 0-16,-9 13-1 15,0 0-1-15,10-4 1 16,-10 4 0-16,0 0 0 0,-13 15-1 15,11-4-1-15,2-11-1 16,-15 19 1-16,15-19-2 16,-11 17-1-16,11-17 1 15,0 0-2-15,-5 10 1 16,5-10-1-16,10-5 0 15,-10 5 1-15,14-12-1 16,-14 12 0-16,15-17 0 16,-15 17 1-16,10-16-1 15,-10 16 1-15,0-11 0 16,0 11-1-16,-13-1 1 15,13 1 1-15,-21 9-1 16,10 1 1-16,-1 0-1 16,0 1 1-16,2 2-1 0,4 0 1 15,1-3-2-15,5-10 1 16,1 19 0-16,-1-19-2 15,19 7-4-15,-19-7-30 16,21-11 0-16,-10 1-3 16,0 3 1-16</inkml:trace>
  <inkml:trace contextRef="#ctx0" brushRef="#br0" timeOffset="5258">11755 11585 5 0,'-9'13'24'0,"9"-13"1"15,0 0-9-15,-11 3-1 16,11-3-4-16,0 0-1 16,0 0-3-16,0 0-1 15,-10-3-2-15,10 3 0 16,0 0 0-16,0 0-1 15,0 0 0-15,0 0 0 16,0 0 0-16,0 0-1 16,-12-2 0-16,12 2 0 15,0 0 0-15,0 0-1 16,0 0 0-16,0 0 0 15,3-11 0-15,-3 11 0 16,3-12-1-16,-3 12 1 16,7-20 0-16,-3 9 0 0,1-2 0 15,-1-2-1-15,2 0 1 16,2-3 0-16,0 0 0 15,1 0-1-15,-4 3 1 16,4-1-1-16,0-1 1 16,1 2-1-16,-2 0 0 15,-1 1 0-15,2-1 1 16,-3-3-1-16,2 1 1 15,-1 0-1-15,0 0 1 16,2-2 1-16,-2 1-2 16,2-1 1-16,1 1 0 15,0-1-1-15,-1 1 0 0,3-1 1 16,-1 2-1-16,1-1 0 15,1 0 0-15,-2 1 0 16,2-1 1-16,0-2 1 16,-2 3-2-16,2-1 2 15,-1-1-1-15,0 2 1 16,-1-1-2-16,-2 3 3 15,2-1-3-15,-2 0 0 16,2-3 0-16,3 3 0 16,0-4 1-16,2 0-1 15,2-2 0-15,0 2 0 16,1-3 0-16,-2 3 0 15,-2-1 1-15,2 1-1 16,-4 2 0-16,-1-1 0 16,1 2 1-16,-3-1-1 0,3-1 0 15,-3-2 0-15,2 0 1 16,1-5-1-16,-2 1 0 15,2-2 1-15,0 1-1 16,0-1 1-16,0 1-1 16,0 1 0-16,-1 0 2 15,0 2-3-15,1 1 2 16,0 3-1-16,-3 2 1 15,-1 1-1-15,0 6 0 16,-9 10-2-16,0 0-1 16,0 0-3-16,1 10-8 15,-15-1-18-15,8 9-3 16,-7-7 0-16,7 2 0 15</inkml:trace>
  <inkml:trace contextRef="#ctx0" brushRef="#br0" timeOffset="8112">14108 3797 7 0,'9'-12'22'16,"-9"12"0"-16,2-14-4 15,-2 14-2-15,5-15-4 16,-5 15-3-16,6-16 1 15,-6 16-2-15,2-15-1 0,-2 15-2 16,1-14 1-16,-1 14-1 16,0 0 1-16,0 0-1 15,-3-12-1-15,3 12-1 16,0 0-1-16,0 0 2 15,-7 13-2-15,6-1-1 16,-2 1 0-16,3 5 0 16,0 5-1-16,3 4 1 15,-2 8-1-15,2 5 0 16,-1 8 0-16,1 1 1 15,-1 5-1-15,2 4 0 16,-2-1 0-16,2 1 0 16,0-5 1-16,0-1-1 0,2-3 0 15,1-2 0-15,-2-1 1 16,2-2-1-16,0-1 0 15,-2-1 0-15,-1 3 0 16,0-1 1-16,-4 1-2 16,0-1 1-16,-4 0 0 15,1 0 0-15,0-3 1 16,-2-1-1-16,0 0 1 15,1-3-1-15,1-1 1 16,1 0-2-16,0 2 3 16,1 3-3-16,1 1 1 15,-2 1 0-15,4 0 0 16,-2 2 1-16,0 0-2 15,0-2 2-15,-2-1-1 0,0-2 0 16,1 1 0-16,1 0 2 16,-2-1-2-16,2 2 2 15,0-1-1-15,0 1 0 16,0 1 0-16,2 3 0 15,-2-4 1-15,1 3-3 16,1 2 2-16,0-1-2 16,-2-3 1-16,3-1 0 15,-3-2 0-15,2-2 0 16,-1-4 0-16,-1-3 0 15,-1-3 0-15,2-2 0 16,-1 1 0-16,-1-2 0 16,0-2 0-16,1 0 0 15,0 4 0-15,0-3 1 0,0 1-1 16,1-2 1-16,3 2-1 15,-3-1 1-15,4 0-1 16,-3 1 1-16,0-3-1 16,1 1 1-16,-1 3-2 15,1 0 2-15,0 3-1 16,-2 3 0-16,-1-3 0 15,1 3 0-15,0 1 0 16,-1-3 0-16,1 1 0 16,0-3 0-16,2-2 0 15,-3-3 1-15,3 0-1 16,-2-1 0-16,1-2 0 15,0-1 1-15,-2 1-1 16,-1 0 0-16,-2 0 0 16,3 5 0-16,-1-4-1 0,1 2-1 15,-1-2 1-15,-1 3-1 16,2-2 1-16,-1-1-1 15,1-1 1-15,1-3 1 16,-1 1 0-16,0 0 0 16,1 0 0-16,0 1 1 15,0-2-1-15,-1 3 0 16,1 0 0-16,-1 2 0 15,-2 0 1-15,2 1-1 16,-1 1 1-16,0 1-1 16,-2 0 1-16,1 2-1 15,2-6 1-15,0 4-1 16,0-3 1-16,4-1-1 0,-3 3 0 15,2-4 1-15,0 2-1 16,0 1 0-16,0 0 1 16,1 0-1-16,-2 0 0 15,1 1 0-15,-3-3 1 16,0 6-1-16,-3-3 0 15,3-2-1-15,-3 1 1 16,0-1-1-16,2 0 1 16,0 2-1-16,0 0 1 15,0-1-1-15,1 1 2 16,1-4-1-16,0 0-2 15,-2-9-1-15,7 1-17 16,-6-12-14-16,-1-16-1 16,-3-12-2-16,2-8 0 0</inkml:trace>
  <inkml:trace contextRef="#ctx0" brushRef="#br0" timeOffset="9690">15712 3712 10 0,'-4'-14'23'15,"4"14"1"-15,0 0-1 16,0 0-7-16,0 0-4 15,0 0-3-15,0 0 0 16,0 0-1-16,0 0-1 16,0 0 0-16,-5 16-1 0,5-16 0 15,0 31-1 1,-3-10 0-16,4 10-1 0,-4 2-2 15,3 8 0-15,-1 2 0 16,-1 4 0-16,1 4-1 16,0 3 1-16,1 0-1 15,1 4 0-15,0-3-1 16,1 4 1-16,2-5 0 15,2 4-1-15,-3-4 0 16,4-3 0-16,-5-2 0 16,5 0 1-16,-6-2-1 15,4-1 1-15,-3-2-1 16,1 1 0-16,-1-3 1 15,0 3-2-15,1-4 3 0,0 2-3 16,-2-3 3-16,3 0-3 16,-2 0 2-16,-1-1-1 15,1-1 1-15,1 1-1 16,-2 0 0-16,2-1 0 15,-3-1 0-15,2 0 0 16,-2 0 0-16,1-2 0 16,-1 0 0-16,0-2 1 15,0-3-2-15,0 4 2 16,0 0-2-16,0-2 4 15,1-2-3-15,0-1 2 16,1 0-1-16,0-3-1 16,0 1 1-16,0-3-1 15,0-2 1-15,-2 1-3 16,2 0 3-16,-2-1-3 0,-2 1 1 15,2 1 2-15,-3-2-2 16,2 2 2-16,0-1-1 16,-3-2 0-16,3 1 0 15,0-4 0-15,-3-1 0 16,4-6-1-16,3 2-2 15,-3-13-1-15,7 15-2 16,-7-15-4-16,15 11-10 16,-15-11-13-16,18 14-1 15,-18-14 1-15,19 15 1 16</inkml:trace>
  <inkml:trace contextRef="#ctx0" brushRef="#br0" timeOffset="10804">17256 3729 9 0,'0'0'19'16,"0"-11"-2"-16,0 11-2 15,0-13-1-15,0 13 1 16,0 0-3-16,-4-17-1 16,4 17 0-16,0 0-2 15,0 0-2-15,0 0 0 16,0 0-2-16,0 0-1 0,0 0-2 15,-12-7 0-15,12 7 0 16,0 0 0-16,0 0 0 16,0 0-1-16,0 0 1 15,0 0 1-15,0 0 0 16,0 0-1-16,0 0 0 15,0 0 0-15,0 0 0 16,-2 18 0-16,2-2 0 16,-2 6-1-16,2 11 0 15,-3 5 1-15,3 11-1 16,0 7 0-16,0 4 0 15,-2 5 0-15,1 3 0 16,1-5 0-16,0-5-2 16,0-8 1-16,1-11-3 0,5-3-5 15,-10-18-26-15,12-5-1 16,-8-13 0-16,0 0-1 15</inkml:trace>
  <inkml:trace contextRef="#ctx0" brushRef="#br0" timeOffset="13854">14205 8171 13 0,'11'-19'6'15,"-6"8"0"-15,1-4 1 16,2 5 1-16,-8 10 2 15,11-19 0-15,-11 19 1 16,6-19 0-16,-6 19 1 16,2-19-3-16,-2 19 0 0,-1-13-1 15,1 13 0-15,-1-12-2 16,1 12 1-16,0 0-3 15,0 0 1-15,0 0 0 16,0 0-2-16,-11-1 0 16,11 1 0-16,0 0-2 15,-8 14 1-15,8-14-1 16,-9 14 1-16,3-1-1 15,0 2-1-15,-3 3 1 16,0 1-1-16,-2 4 0 16,0 2 0-16,-2 1 0 15,0 4-1-15,0-3 1 16,2 0 0-16,-3 0-1 15,3-1 2-15,-1 1-2 16,0-3 1-16,1 0 0 0,0 0 1 16,1 1-1-16,-1-1 0 15,2 0 0-15,-1 1 0 16,-2 1 0-16,3 1 1 15,-4-2-2-15,0 4 2 16,-2-2-1-16,-1 0 0 16,1-1 2-16,-4 1-2 15,1 3 2-15,-1-1-2 16,0-1 2-16,0 2-1 15,2-1 0-15,-3 2 0 16,0 2-1-16,1-1 0 16,-2-2-1-16,-1 3 1 15,0-2 0-15,-3 3 0 16,3-2 0-16,-2 3 0 0,0-2-1 15,1 3 1-15,-2 0 0 16,2 2 0-16,-1 1 0 16,-1 3 0-16,-1-1 1 15,3 2 0-15,-2-3 0 16,1 3 0-16,1-4 0 15,1 0 0-15,2-3 0 16,0 1 0-16,3-4-1 16,0 2 0-16,0-4 0 15,1 1 0-15,1 2 0 16,-1-1 0-16,-4 4 0 15,2 0 0-15,-1 2 0 16,-2-2 0-16,2 3 0 0,-2 1 0 16,2-3-1-16,0-1 1 15,-1 0-1-15,1-2 1 16,1 2 0-16,-3-1-1 15,1 1 1-15,-1-1 0 16,3 1-1-16,-3-2 2 16,1 2-1-16,-1-1 0 15,1 0-1-15,-1-1 2 16,1 0-2-16,0 0 2 15,0-2-2-15,1-2 1 16,-1 2 0-16,4-5 0 16,2-1 0-16,0-2 0 15,0-1 0-15,3-3-2 16,0-2 2-16,3-1-2 15,-1-3 2-15,2 1-2 16,-1-1 2-16,0 0-2 0,-3 0 2 16,2 0 1-16,-4 4-2 15,0-1 1-15,-3 3 0 16,0 1 0-16,0 1 0 15,2 1 0-15,-4 1 0 16,1 3 0-16,0 0 0 16,3-1 0-16,-1 5 0 15,0-2 1-15,-1 1-1 16,1-2 0-16,1-2 0 15,1-3 0-15,3-4 0 16,0-4 0-16,5-5 0 16,5-11-2-16,0 0-2 0,0 0-11 15,-4-12-18-15,9-1-1 16,3 1-1-16,-1-6 0 15</inkml:trace>
  <inkml:trace contextRef="#ctx0" brushRef="#br0" timeOffset="16362">15846 6173 18 0,'11'-8'23'0,"-6"-3"-4"16,-3-1-1-16,-2 12 0 0,5-16-4 15,-5 16-1-15,1-12-2 16,-1 12-2-16,0 0-2 15,0 0-1-15,-5-10-1 16,5 10-1-16,0 0 1 16,0 0-2-16,0 0 0 15,0 0 0-15,0 0-1 16,-4 10 1-16,4-10-2 15,-6 21 1-15,1-5-2 16,-1 3 1-16,-2 3-1 16,-2 5 1-16,-4 2-1 15,0 3 0-15,-2 1 0 16,-4 3 0-16,0 2 0 15,1 0 0-15,-4 6 1 16,-1-1 0-16,4 1 0 0,-5 1 0 16,1 1 0-16,2 2 1 15,-1-2-2-15,1 2 2 16,0-2-2-16,1-1 0 15,-1 1 0-15,1 0 1 16,-1 0-1-16,-2-2 1 16,-1 2-1-16,-4 0 1 15,2 1-1-15,-2 1-1 16,-5-3 2-16,-1 1-2 15,0 0 1-15,0 0-1 16,-1 2 1-16,-1 1-1 16,2-1 0-16,-2 5 2 15,2 0-2-15,0 3 1 16,-2-1 0-16,4 0 0 0,-1 1 1 15,2 0-1-15,1 1 0 16,-1-4 0-16,3 0 0 16,-1 3-1-16,-1-1 2 15,2 2-2-15,-4 3 0 16,1-3 0-16,-2 2 1 15,-3-2 0-15,4 1-1 16,-3-3 2-16,1 2 0 16,4-7-1-16,2 0 2 15,2-5-2-15,5-3 2 16,2-1-2-16,1-2 1 15,1 3-1-15,3-5 0 16,1 2 0-16,-2-1 0 16,1 3 0-16,0 1 0 0,0-1 0 15,-1 2-1-15,-1 0 1 16,0-3 0-16,2 3 0 15,-2-4 0-15,0 3 0 16,-1-2 1-16,1-1 0 16,-2 1-1-16,2 1 1 15,-1 0 0-15,0 4 0 16,-1-2-1-16,1 0 1 15,-1 0-1-15,1-1 0 16,-3 0 0-16,2-3 0 16,-2 0 0-16,-1-2 1 15,1-3-2-15,-1 1 2 16,-2 1-1-16,-2-3 0 0,1 3-1 15,-1 0 1-15,0 1-1 16,2-1 1-16,-1 4-1 16,2-2 2-16,1 1-2 15,1 1 1-15,2-4 0 16,0 2 0-16,3-3 0 15,-1-1 0-15,3 1 0 16,0-2 0-16,1 1 0 16,-2-1 0-16,1 1 0 15,-3 0 0-15,0 1-1 16,0 1-1-16,0-4 2 16,2 0-2-16,-3-3 1 15,4-2-1-15,0-2 2 16,3-4-2-16,2-4 2 15,0-3 0-15,3 1 0 16,1-4 0-16,-3 0 0 0,8-11 0 16,-9 20 0-16,4-9 0 15,-1-1 0-15,1 3 0 16,1-4 1-16,-4 4-1 15,2-2 0-15,-1 0 0 16,-1-1 0-16,8-10 0 16,-15 21 0-16,7-11 0 15,-2 2 0-15,3 3 0 16,1-1 0-16,-3-2 0 15,2 2 0-15,2 0 0 16,-1 0 0-16,1-3 0 16,-1 0 0-16,2 0 0 15,4-11 0-15,-8 20 0 0,8-20 0 16,-8 21 0-16,2-11 0 15,0 3 1-15,0-2-1 16,0 1 0-16,-2-1 0 16,3 3 1-16,-5-1-1 15,2-1 0-15,0 0 0 16,0 1 1-16,-1 1-1 15,-1 1 0-15,1-3 0 16,0 1 1-16,1-2 0 16,1 0 0-16,7-11-1 15,-14 14 2-15,14-14-1 16,0 0 0-16,0 0 0 15,0 0-2-15,-9 2 2 16,9-2-1-16,0 0 1 0,0 0-1 16,-14 3 1-16,14-3-1 15,-10 8 1-15,10-8 0 16,-9 11 0-16,9-11-2 15,0 0 0-15,0 0-4 16,0 0-14-16,0 0-19 16,19-23 2-16,-5-4-4 15,10-5 3-15</inkml:trace>
  <inkml:trace contextRef="#ctx0" brushRef="#br0" timeOffset="19156">17360 4430 19 0,'7'-12'24'16,"-7"12"-1"-16,0 0-6 16,5-19-1-16,-5 19-3 15,0 0-1-15,0 0-4 16,-2-12-1-16,2 12-1 15,0 0-2-15,0 0-1 16,-1-11 0-16,1 11-1 0,0 0 0 16,0 0 0-16,0 0 0 15,0 0 0-15,0 0 0 16,0 0 1-16,0 0-1 15,0 0-1-15,0 0 1 16,-1 19-1-16,-4-8 0 16,0 2 0-16,-2 1-1 15,-1 3 1-15,-2 4-1 16,-2 1 1-16,0 3-1 15,-3 2 0-15,-3 4 0 16,2 3 1-16,-3 4-1 16,1 5 0-16,-4 0 0 15,2 2 1-15,0 0-1 16,0 3 1-16,0-2-1 15,1-2 0-15,1-2 3 0,2 0-3 16,-2-1 2-16,3-3-2 16,0 0 2-16,0-1-2 15,-1 1 2-15,1 0-2 16,1-1 0-16,-1 1 0 15,1-3-1-15,-1 1 1 16,2-1 0-16,0-2 0 16,1-1 0-16,-1-2 0 15,0 0 0-15,-1 5 0 16,0 1-1-16,-2-2 4 15,-2 2-3-15,-3 2 1 16,-1 0 0-16,-1 4 0 16,-3-1 0-16,-1-3 0 15,3 3 1-15,-4-2-3 0,3 0 2 16,-1 1 0-16,2-2-1 15,2 1 0-15,-1-1 0 16,3-3 1-16,3 3-1 16,-1-2 0-16,1 0 0 15,2-2 0-15,-1 0 0 16,1-1 0-16,1 1 0 15,-5-2 0-15,2 0 0 16,0-2 2-16,-1 1-1 16,0-2 1-16,-2 0-1 15,1 1 1-15,0-2-2 16,1 2 2-16,-1-1-2 15,1-1 0-15,0 4 0 0,0-1 0 16,1 1-1-16,0 0 1 16,-2 2 0-16,3-3 0 15,-2 1-1-15,2-2 1 16,0-1 0-16,0 0 0 15,0-3 0-15,-2 2 0 16,2 1 0-16,-1 0-1 16,-2 2 0-16,-2 0 0 15,3 3 1-15,-5 2-1 16,1 3 1-16,-2 1-1 15,1 0 1-15,1 2 0 16,-1-3-1-16,1 3 1 16,2-2 0-16,1 1 0 15,1-2-1-15,1-1 1 0,1 0-1 16,1-1 2-16,-4 0-2 15,3-2 1-15,-4 2 0 16,-1 1 0-16,3 2 1 16,-1-1-1-16,0 1 0 15,1 0 0-15,1-1 1 16,-1 0-2-16,2-1 2 15,2-2-2-15,0-2 1 16,0 0 0-16,1 0 0 16,-1 0 0-16,-1 0 0 15,1 0 0-15,-1 0-1 16,-3-1 1-16,0 2 0 15,2-2 0-15,-4 1 0 16,1-2 0-16,-2 0 2 0,-1 2-2 16,4 0 1-16,-2 0-1 15,2-1 1-15,1 1-1 16,-2 0 2-16,1 1-3 15,2 2 1-15,-1-3 0 16,1 0 0-16,-3 0 0 16,3 2 0-16,0 1 0 15,-2 1 0-15,2 1 0 16,-1 0 0-16,-1 1 0 15,2 0 0-15,-3 0 0 16,1 1 0-16,-2 1 1 16,-3 0 0-16,2 1 0 15,-1 0 0-15,-1 5 0 16,-1 0 0-16,2-1 1 15,-3 1-1-15,1 2 0 0,0-1-1 16,-3 2 0-16,2-1 0 16,-3 1 1-16,-1-1-1 15,0-1 0-15,1 2-2 16,-2-2 2-16,1-1 0 15,0 1 0-15,0-3-2 16,1 2 3-16,0-2-2 16,3-1 1-16,-2 0 0 15,3 0 0-15,1-1 0 16,1-3 1-16,1-1-1 15,2-3 0-15,0-1 0 16,4 0-1-16,-3-5 0 16,4 0-1-16,-3-2 1 15,2 0 0-15,1-2 0 0,-1 1-1 16,1 1 1-16,-3 1 0 15,2 2 1-15,-4 1 0 16,3 0 0-16,-1-1 1 16,-3 1-1-16,1-5 0 15,3 1 0-15,-1-2 1 16,2-5-1-16,0-2 0 15,1 1 0-15,1-5 0 16,1 3 0-16,1-1 0 16,2 1 0-16,-1-3 0 15,-1 0 0-15,1-2 0 16,2 0 0-16,-1-3 0 15,9-11 0-15,-14 15 0 16,14-15 0-16,0 0 0 0,-13 13 0 16,13-13 0-16,0 0 0 15,-10 14 0-15,10-14 0 16,-8 16 0-16,8-16 0 15,-11 15 0-15,11-15 0 16,-9 11 0-16,9-11 0 16,0 0-1-16,0 0 1 15,0 0-1-15,0 0 0 16,0 0-1-16,0 0 1 15,0 0-1-15,13-4 0 16,-13 4-1-16,0 0 1 16,0 0 0-16,10 16 1 15,-10-16 1-15,-4 14-1 16,4-14 2-16,-7 14-2 15,7-14 0-15,0 0-6 0,-14-2-26 16,14 2-1-16,-1-17-2 16,1 17 1-16</inkml:trace>
  <inkml:trace contextRef="#ctx0" brushRef="#br0" timeOffset="29472">14408 8101 30 0,'0'0'30'15,"-17"8"-1"-15,7-13-6 16,10 5-6-16,-11-4-4 16,11 4-1-16,0 0-3 15,0 0 1-15,0 0-5 16,0 0 1-16,0-12-3 15,0 12 0-15,15 1-1 16,-5 5 0-16,2-6 0 16,3 6-1-16,2-6 0 0,4 8 0 15,0-3 0-15,2 3-2 16,0 1 2-16,2-1-2 15,0 3 1-15,-1 0 0 16,2 3 0-16,1-5-1 16,3 2 1-16,2-1 1 15,6-2-1-15,4-3 1 16,5 0 0-16,10-1-1 15,5-3 1-15,5 0 0 16,5 1 0-16,2 2-1 16,1-1 1-16,-1 4 0 15,-2 3-1-15,-2 1 1 16,-3 4-1-16,-5 1 1 0,-1 2-1 15,-1 3 1-15,0 1-1 16,-2 1 0-16,2 0 0 16,-2 3 1-16,0-2-1 15,-1 0 0-15,3 0 0 16,-2 0 1-16,-2 1-1 15,-1-4 0-15,2 3 0 16,2-5 1-16,2 3-1 16,3-3 1-16,2-4-1 15,2 1 1-15,-2-1-1 16,5-2 1-16,-4-1 0 15,-1 1 0-15,-2-1-1 16,-5 5 0-16,-1 0 2 16,-5 2-3-16,-3-1 3 0,-3 1-3 15,-5 1 2-15,-3-3-1 16,-5-1 1-16,-2-2-1 15,-3-3 0-15,-5-3 0 16,-3-3 0-16,-4-1 0 16,-4-3 1-16,-2 0-1 15,-11-1 0-15,13-1 0 16,-13 1 1-16,0 0-1 15,0 0 0-15,-1-10 0 16,1 10 0-16,-12-12 0 16,12 12 1-16,-17-18-1 15,6 5 0-15,-3-3 0 16,-1 0-1-16,-1-3 2 15,-4-1-2-15,1 0 1 16,-2-3-1-16,-1 1 2 0,0 0-2 16,0 1 1-16,0-3 0 15,0 1 0-15,3-1 0 16,2 0 1-16,0 0 0 15,3 3-1-15,4 1 1 16,0 4 0-16,5 3-1 16,5 13 1-16,-9-14-1 15,9 14 0-15,0 0 0 16,0 0 0-16,14 16 0 15,-3-5 0-15,6 3-1 16,3 1 1-16,6 3 0 16,5 1 0-16,4 1 0 15,1 2 0-15,4 0 0 16,-2 1 0-16,-3 0 0 0,-3 0 0 15,-5-2 2-15,-7 3-2 16,-9-2 2-16,-7-1-2 16,-13 0 2-16,-9-1-2 15,-14 0 1-15,-10 2-1 16,-10-4 0-16,-6-4 0 15,-4-1 0-15,0-5-2 16,4-2-2-16,3-12-5 16,22 3-26-16,0-14-4 15,18 1 1-15,6-11-1 16</inkml:trace>
  <inkml:trace contextRef="#ctx0" brushRef="#br1" timeOffset="39856">14318 8170 21 0,'0'0'23'16,"0"0"1"-16,0 0-9 16,-13-10-1-16,13 10-3 15,0 0 0-15,0 0-1 16,0 0-2-16,0 0-1 15,-11-3-1-15,11 3-2 0,0 0 0 16,0 0-1-16,0 0-1 16,0 0-1-16,0 0 1 15,0 0 0-15,0 0 0 16,7 11 0-16,-7-11-1 15,0 0 1-15,12 12-1 16,-12-12 0-16,12 10-1 16,-12-10 1-16,11 13-1 15,-11-13 0-15,17 12 0 16,-5-6 1-16,0 0-1 15,0-1 0-15,0 1 1 16,3 0-1-16,-1 0 1 16,0 1-1-16,-1-1 1 15,-2 1-1-15,2-1 1 0,-4 2-1 16,2-2 1-16,0 0-1 15,0-3 1-15,-1 2 0 16,3-3-1-16,-2 0 1 16,1 0 0-16,0 0 0 15,-2 0 0-15,0 2-1 16,2-1 1-16,-3 1 0 15,-9-4-1-15,20 13 0 16,-20-13 1-16,16 18-1 16,-16-18 0-16,15 18 0 15,-15-18 1-15,15 17-1 16,-15-17 0-16,16 17 0 15,-4-9 0-15,-12-8 0 16,21 16 1-16,-8-5-1 16,-2 0 0-16,2-1 0 0,2 3 0 15,-1-1 1-15,0 2-1 16,0-1 0-16,1 1 0 15,-2-3 0-15,3 2 0 16,0-3 0-16,0 0 0 16,4-1 1-16,1-2-1 15,2 0 1-15,0-2-1 16,3 1 0-16,0 1 1 15,2 2-1-15,1-2 1 16,0 3-1-16,1-1 0 16,-1 1 1-16,0-1-1 15,0 1 0-15,-1-1 0 16,0 2 1-16,-1-1 0 0,0-1-1 15,0 0 1-15,-1 1-1 16,1 1 1-16,-2 3-1 16,4-1 2-16,-1 2-2 15,-1 3 0-15,1-3 0 16,-2 3 0-16,3-1 0 15,-1 2 0-15,0-3 0 16,1 1 1-16,0 1-1 16,0 0 0-16,2 2 0 15,1 0 1-15,2 1-1 16,0 0 0-16,0 1 0 15,0 0 0-15,2-4 1 16,-3 3-1-16,1 0 0 16,1-3 1-16,1 2-1 0,-2-1 0 15,1 0 1-15,0-1-1 16,-1 3 0-16,1 0 0 15,0-2 1-15,2 1-1 16,-3 1 1-16,4-2-1 16,0 0 1-16,4 0-1 15,1 2-1-15,1-1 1 16,0-1-1-16,0 1 1 15,-1 1 0-15,0-2-1 16,0 1 2-16,-3 0-2 16,3-1 3-16,-1 1-2 15,-3 1 2-15,3 0-2 16,1 0 2-16,-1 0-2 15,1 2 0-15,0 0 0 0,0 1 1 16,1 2-1-16,0-2 1 16,-1-2-1-16,0-1 1 15,-4-2 0-15,-2 0-1 16,-2-4 1-16,-4-2 0 15,-4 1-1-15,-4-2-1 16,-3-1-2-16,-6-4-1 16,-2 8-8-16,-12-15-22 15,4 14-1-15,-4-14-1 16,-20 4-2-16</inkml:trace>
  <inkml:trace contextRef="#ctx0" brushRef="#br1" timeOffset="41023">14477 8255 18 0,'-12'3'26'15,"12"-3"-1"-15,-14 3 2 16,14-3-17-16,-16 6-4 15,16-6 0-15,-13 6 0 16,13-6-1-16,-12 4 1 16,12-4 0-16,-10 1 0 15,10-1 0-15,-11-2-1 16,11 2 0-16,-11-4-1 15,11 4 0-15,-11-7-2 16,11 7 0-16,-18-10-1 16,7 6 0-16,1-4 0 0,-2-2 0 15,-1 0 0-15,-3-3 0 16,0 0 0-16,-1-2 0 15,-1-3 0-15,0-4-1 16,-1-2 1-16,0 2 1 16,-3-2-2-16,1 0 2 15,-3 1-2-15,-3 0 2 16,0-2-2-16,-2 6 1 15,-2-1-1-15,0 0 0 16,-3 0 1-16,-2 0-1 16,1-3 1-16,0 2-1 15,-5-3 1-15,1 0 0 16,-2-1-1-16,3-2 1 15,-1-2 0-15,0 2-1 0,2-1 1 16,1 0-1-16,2 1 0 16,1-1 0-16,-2 1 1 15,2 2-1-15,-1-1 0 16,1 2 0-16,-1 0 1 15,1-1-1-15,-2 1 0 16,0-2 0-16,3 1 1 16,-5-2 1-16,1-1-1 15,-4 2 2-15,1-5-2 16,-1 2 2-16,-1-1-2 15,0 0 2-15,-1-1-3 16,2 5 1-16,1-2-1 16,0 0 0-16,0-1 0 15,0 3 0-15,-1 3 0 0,4 0 0 16,0 3 1-16,2 1-2 15,1 1 1-15,2 3 0 16,8 6-2-16,2-2-1 16,6 5-4-16,-1-8-26 15,16 14-3-15,-3-14 0 16,3 14-1-16</inkml:trace>
  <inkml:trace contextRef="#ctx0" brushRef="#br1" timeOffset="42105">14047 7873 13 0,'0'0'13'0,"0"0"0"15,0 0 0-15,0 0-3 16,-11 0 0-16,11 0-1 15,0 0 2-15,-16-2-2 16,16 2 0-16,-12 6 0 16,12-6-1-16,-14 11 0 15,14-11-1-15,-12 13-2 16,12-13 0-16,-11 12-1 15,11-12-2-15,0 0 0 0,-8 14 0 16,8-14 0-16,0 0 0 16,5-13-1-16,4 3 2 15,3-8-1-15,6-5 1 16,4-9-1-16,4-1 0 15,1-8 0-15,6-1 0 16,-2-1 0-16,2 1-1 16,-6 3 0-16,-5 6 0 15,-1 7 0-15,-6 6 0 16,-3 6 0-16,-12 14-1 15,10-14 1-15,-10 14-1 16,0 0 1-16,0 0 0 16,0 0-1-16,0 0 0 15,-8 11 1-15,8-11-1 0,0 0 0 16,0 0 0-16,6 12-1 15,-6-12 2-15,10 13-1 16,0-1 0-16,-1 3 1 16,3 8 0-16,0 5 0 15,6 3 0-15,0 4 0 16,2-1 0-16,1-1 0 15,-2-4 0-15,1-4-2 16,-1-7-2-16,4 0-7 16,-10-15-25-16,4 1 0 15,-5-9-3-15,3 1 2 16</inkml:trace>
  <inkml:trace contextRef="#ctx0" brushRef="#br1" timeOffset="43339">13954 8480 17 0,'0'0'29'0,"-14"-4"0"16,14 4 3-16,-12-13-17 15,12 13-4-15,0 0-2 16,-5-10-1-16,-1-2-1 16,6 12-2-16,0 0-1 15,1-10 1-15,-1 10-2 0,0 0 0 16,0 0-1-16,0 0-1 15,13-4 1-15,-13 4-1 16,15 13 1-16,-4-3-1 16,4 3 0-16,3 2 0 15,3 3-1-15,1 1 1 16,1 0-1-16,1 0 1 15,2-1-1-15,-2 0 1 16,-2-2-1-16,-1-1 0 16,-4 0 1-16,1 1-1 15,-6-5 0-15,-1 1 1 16,-11-12-1-16,11 17 1 15,-11-17-1-15,0 0 1 16,0 0 0-16,0 0 0 16,-10 1-1-16,10-1 1 0,-6-20-1 15,5 4 1-15,3-4-1 16,6-2 0-16,3-5 0 15,4-1 1-15,6-5-1 16,8-1 0-16,2-2 1 16,4 1-1-16,2 2 1 15,-1 2-1-15,-3 4 0 16,-3 5-2-16,-1 7-1 15,-11 0-2-15,1 19-13 16,-19-4-17-16,14 5-1 16,-14-5-1-16,-2 18 1 15</inkml:trace>
  <inkml:trace contextRef="#ctx0" brushRef="#br1" timeOffset="44668">17327 10420 54 0,'4'-12'33'15,"-3"0"-1"-15,-1 12 1 16,0-22-23-16,0 22-2 15,0 0-3-15,0 0 0 0,-12 9-2 16,6 9 1-16,-5 5-2 16,2 5 1-16,-7 3-2 15,5 4 1-15,-1-4 0 16,4-1 0-16,-1-6-1 15,5-4 0-15,4-6-1 16,0-14 1-16,14 2 0 16,0-16 0-16,5-4-1 15,2-9 1-15,3-4 0 16,1-4-1-16,2 0 1 15,-1 0-1-15,-3 6 1 16,-2 6-1-16,-5 9 0 16,-5 6 1-16,-11 8-1 15,17 14 0-15,-12 3 0 0,0 3-1 16,3 5-1-16,1-2-2 15,8 5-2-15,-3-15-11 16,13 8-19-16,0-13 1 16,8 0-2-16,-2-11 3 15</inkml:trace>
  <inkml:trace contextRef="#ctx0" brushRef="#br1" timeOffset="45337">17824 10341 64 0,'-16'-5'34'0,"0"7"-1"15,-9 3 2-15,11 13-23 0,-9-5-4 16,8 11-2-16,-3 1-2 16,7 6 1-16,2-2-2 15,7 5 0-15,4-8-2 16,7-2 1-16,7-6-1 15,4-9 0-15,3-7 0 16,3-9 0-16,3-9-1 16,0-7 0-16,-1-8 0 15,-4-4 1-15,-1-4 0 16,-4 2-2-16,-7-2 3 15,-2 5-1-15,-8 4 0 16,-4 6 0-16,-5 7 1 16,-4 8-2-16,0 5 0 15,-2 8 0-15,0 5-1 16,5 4 0-16,3 2 0 0,7-1 0 15,4 0 0-15,8-4 0 16,8-2 0-16,5-5 2 16,4-1-1-16,4-1 1 15,0-1-1-15,-2 0 0 16,-4 4 0-16,-2 7 1 15,-11 4-1-15,-7 3 1 16,-6 6-1-16,-10 4 0 16,-7 4 1-16,-2 1-1 15,-3-1 1-15,2-3-1 16,-2-5 0-16,5-6 1 15,5-7-1-15,9-11 1 16,4-11 0-16,7-9 0 16,8-10-1-16,4-7 1 0,2-5 2 15,4-3-4-15,-1-1 4 16,-4 3-2-16,-4 9 1 15,-5 6-1-15,-6 7 1 16,0 8-1-16,-9 13-2 16,0 0 1-16,12-4-4 15,-12 4-2-15,18 17-8 16,-18-17-24-16,32 15-1 15,-13-13 0-15,13 9-1 16</inkml:trace>
  <inkml:trace contextRef="#ctx0" brushRef="#br1" timeOffset="45897">18550 10388 86 0,'-24'25'36'0,"2"8"1"16,-3-7-5-16,6 11-24 15,-3-7-2-15,7 0-1 16,2-8-1-16,6-2-2 16,6-9 0-16,1-11-1 15,14-4 0-15,2-10-1 16,3-9 1-16,2-4-1 15,1-6 0-15,0-4 0 16,-2-1 1-16,-1 0-2 16,-3 5 2-16,-4 3-1 15,-2 5 1-15,-3 6 0 16,-1 5 0-16,-6 14-2 0,14-6 1 15,-14 6 2-15,16 14-3 16,-5-3 1-16,1-1-2 16,5 2 2-16,2-3-1 15,4-3 3-15,4-6-2 16,7-2 1-16,2-6 1 15,-1-2 0-15,4-5 0 16,-5-1-1-16,-1-1 1 16,-5 2 0-16,-6 0-2 15,-7 3 1-15,-15 12 0 16,11-7-1-16,-11 7 1 15,-10 24-2-15,-2-3 0 0,0 4 1 16,-1 9-2-16,-1-1 0 16,3 5-2-16,1-3 0 15,10 1-3-15,2-14-4 16,17 8-25-16,-4-17-1 15,14 2 0-15,-1-15 1 16</inkml:trace>
  <inkml:trace contextRef="#ctx0" brushRef="#br1" timeOffset="46297">19281 10388 76 0,'0'0'35'16,"-22"-15"0"-16,11 18 1 15,-10-6-24-15,6 15-5 16,-5 0-1-16,3 9-1 0,-3-1-1 15,6 8 0-15,1-4-1 16,6 0-1-16,5-2 0 16,4-4 0-16,-2-18-1 15,26 10 0-15,-5-15 0 16,3-7-1-16,3-9 1 15,2-6 0-15,0-4 1 16,-1-6-4-16,-3 2 4 16,-5-1-2-16,-3 5 2 15,-7 3-2-15,0 8 1 16,-10 20-2-16,0 0-1 15,0 0 4-15,-20 35-4 16,7-2 2-16,-1 8-2 16,4 0 2-16,1 3-1 0,6-8 1 15,9-8-1-15,7-15-3 16,17-13-1-16,8-23-6 15,24-8-23-15,1-24-6 16,15-6 5-16,-4-22-3 16</inkml:trace>
  <inkml:trace contextRef="#ctx0" brushRef="#br1" timeOffset="46498">20149 9630 90 0,'1'-38'37'0,"-1"38"-1"16,-30-2 2-16,5 45-19 15,-19 10-11-15,2 22-2 16,-7 13-2-16,4 12-1 15,-1 4-2-15,10-1 1 0,8-5-2 16,11-7 0-16,11-14-4 16,9-17-1-16,20-7-11 15,2-31-20-15,19-7-4 16,-1-24 1-16,13-3-1 15</inkml:trace>
  <inkml:trace contextRef="#ctx0" brushRef="#br1" timeOffset="46621">20203 10407 118 0,'-24'11'39'15,"2"9"0"-15,-3-10-3 16,-3-2-41-16,23 2-31 16,-9-10-2-16,14 0-1 15,0 0-1-15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9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customXml" Target="../ink/ink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0.emf"/><Relationship Id="rId4" Type="http://schemas.openxmlformats.org/officeDocument/2006/relationships/customXml" Target="../ink/ink7.xml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20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6310003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questions from the mocks and NCEA exams that cover Waves, especially dispersion, diffraction, lenses and ray diagrams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Mock Exam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NCEA2 2012 and 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individual work on revision and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991600" cy="4474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1438" y="4657725"/>
            <a:ext cx="9286875" cy="22002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210560" y="1325160"/>
              <a:ext cx="3062880" cy="2887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7240" y="1312560"/>
                <a:ext cx="3085200" cy="291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45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458200" cy="68069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82280" y="279720"/>
              <a:ext cx="6125040" cy="6342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8320" y="266760"/>
                <a:ext cx="6135840" cy="63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848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35416" cy="527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6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64200" y="6006600"/>
              <a:ext cx="5379120" cy="616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7000" y="6000480"/>
                <a:ext cx="5393160" cy="63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952360" y="992520"/>
              <a:ext cx="4164480" cy="2993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41560" y="987840"/>
                <a:ext cx="4179960" cy="30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14365" cy="2667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83960" y="536760"/>
              <a:ext cx="8648640" cy="6309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1000" y="525600"/>
                <a:ext cx="8669880" cy="63295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486400"/>
            <a:ext cx="914400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610600" cy="69552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0240" y="1625400"/>
              <a:ext cx="8877600" cy="424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7640" y="1611000"/>
                <a:ext cx="8895600" cy="42631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914400"/>
            <a:ext cx="5181600" cy="488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048375"/>
            <a:ext cx="9087840" cy="7334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816160" y="5092560"/>
              <a:ext cx="2211840" cy="583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06440" y="5080320"/>
                <a:ext cx="2233080" cy="60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25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8575"/>
            <a:ext cx="9182393" cy="4619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7150" y="5057775"/>
            <a:ext cx="92011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3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15400" cy="7255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76462"/>
            <a:ext cx="9144000" cy="300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8922</TotalTime>
  <Words>271</Words>
  <Application>Microsoft Office PowerPoint</Application>
  <PresentationFormat>On-screen Show (4:3)</PresentationFormat>
  <Paragraphs>50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418</cp:revision>
  <dcterms:created xsi:type="dcterms:W3CDTF">2006-08-16T00:00:00Z</dcterms:created>
  <dcterms:modified xsi:type="dcterms:W3CDTF">2014-10-20T23:44:58Z</dcterms:modified>
</cp:coreProperties>
</file>