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6" r:id="rId2"/>
    <p:sldId id="271" r:id="rId3"/>
    <p:sldId id="257" r:id="rId4"/>
    <p:sldId id="468" r:id="rId5"/>
    <p:sldId id="506" r:id="rId6"/>
    <p:sldId id="524" r:id="rId7"/>
    <p:sldId id="526" r:id="rId8"/>
    <p:sldId id="530" r:id="rId9"/>
    <p:sldId id="532" r:id="rId10"/>
    <p:sldId id="534" r:id="rId11"/>
    <p:sldId id="535" r:id="rId12"/>
    <p:sldId id="536" r:id="rId13"/>
    <p:sldId id="53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2:31:22.84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1538 1620 56 0,'0'0'33'16,"0"0"0"-16,0 0-2 15,13 15-22-15,-21 15-1 16,7 11-6-16,-4 13 0 15,3 9-1-15,-3 12 1 16,3 7-3-16,-4 6 2 16,5 2-3-16,-1-1 1 15,1-14-2-15,9 3-10 16,-5-22-18-16,6-13-2 15,-1-20-1-15,4-15 2 0</inkml:trace>
  <inkml:trace contextRef="#ctx0" brushRef="#br0" timeOffset="367.0361">1521 1718 79 0,'-12'-10'38'16,"3"5"-1"-16,9 5 0 15,0 0-32-15,17-10-2 16,6 4-1-16,12-1 0 16,7 0-1-16,10 1 1 15,8 3-2-15,3 5 1 0,0 12-1 16,1 12-1-16,-7 13 3 15,-6 7-3-15,-13 10 2 16,-10 7-2-16,-14 7 1 16,-12 6-1-16,-12 1 1 15,-12 1-1-15,-15 0 1 16,-7-1-1-16,-9-3 1 15,-2-9-1-15,-2-10-1 16,0-15 0-16,11-9-2 16,2-29-8-16,24-8-24 15,6-26 0-15,25-9-2 16,10-11 1-16</inkml:trace>
  <inkml:trace contextRef="#ctx0" brushRef="#br0" timeOffset="885.0885">2674 2173 60 0,'-12'-3'35'0,"-2"4"0"16,-2-10-1-16,2 10-26 16,-10-12-2-16,6 6 0 15,-12 2-2-15,3 12 1 0,-6 4-1 16,0 9 0-16,-2 3-1 15,2 9 0-15,0 5-1 16,7 7 0-16,7-6-1 16,9 3 1-16,6-6-1 15,17-5 0-15,9-10-1 16,9-13 1-16,15-14 0 15,7-13-1-15,7-12 1 16,0-10-1-16,2-11 1 16,-4-7 1-16,-10 2-1 15,-6 2 0-15,-10 6 0 16,-12 7 0-16,-11 8 0 15,-5 8 0-15,-4 25 0 16,-15-6-1-16,-1 25 1 16,2 10-2-16,-4 6 1 0,7 8-1 15,1 5 1-15,7 1-2 16,8-5 0-16,7-10-3 15,18-11-4-15,-1-25-28 16,24-8-3-16,-1-26 1 16,15-10-2-16</inkml:trace>
  <inkml:trace contextRef="#ctx0" brushRef="#br0" timeOffset="1103.1099">3379 1491 97 0,'-28'55'38'15,"-3"26"3"-15,-5 16-1 0,3 9-37 16,4 4-2-16,6-7 1 16,9-2-2-16,6-9 0 15,7-14-3-15,13-11-2 16,0-26-7-16,18-9-26 15,-6-25-1-15,7-11-1 16,-7-21 0-16</inkml:trace>
  <inkml:trace contextRef="#ctx0" brushRef="#br0" timeOffset="1300.1299">3142 1889 97 0,'-13'15'39'0,"-1"-2"3"0,18 3-4 16,10-9-35-16,16-7-2 15,15-6-2-15,12-10 0 16,14-2-5-16,-4-16-15 16,20 12-17-16,-7-5-1 15,3 10-1-15,-11 2 1 16</inkml:trace>
  <inkml:trace contextRef="#ctx0" brushRef="#br0" timeOffset="1646.164">3748 2185 86 0,'-6'21'39'16,"16"-3"-1"-16,-1-18 2 16,15-4-36-16,9-15 0 15,11-1 0-15,4-12-1 16,6 0 1-16,-2-6-2 16,-5 0 0-16,-7 1 0 15,-10 1 0-15,-16 8-1 16,-15 5-1-16,-18 10 1 15,-15 9-1-15,-12 14 1 16,-8 10 1-16,-3 15-1 16,-4 13-1-16,5 8 1 15,7 7-1-15,12-1 2 16,14 1-2-16,16-9 0 15,18-14-2-15,22-18 1 0,23-21-5 16,35-13-34-16,8-28-2 16,28-6-1-16,11-19 1 15</inkml:trace>
  <inkml:trace contextRef="#ctx0" brushRef="#br0" timeOffset="2763.2763">13421 1553 74 0,'6'-12'36'16,"-6"12"0"-16,0 0 1 16,10-2-34-16,-14 19 1 0,-1 10 0 15,-6 10-1-15,-2 12 0 16,-6 6 1-16,1 10-3 15,-7 8 2-15,2 3-3 16,-6-2 2-16,5 1-2 16,1-10 2-16,5-6-1 15,5-11 0-15,9-9-1 16,8-19 1-16,15-10 0 15,10-14 0-15,10-10 0 16,5-7-1-16,7-2-2 16,3 0-1-16,-3-7-4 15,5 13-32-15,-15-3 1 16,5 13-2-16,-10-2-1 15</inkml:trace>
  <inkml:trace contextRef="#ctx0" brushRef="#br0" timeOffset="3160.316">13881 2171 80 0,'-9'-1'39'15,"9"1"-2"-15,9-14 1 16,14-4-35-16,11-2-1 16,4-4 1-16,7-5 0 0,0 2-1 15,2-6 0 1,-9 6 0-16,-7 2-1 0,-9 2 0 15,-14 6 0-15,-11 6-1 16,-15 6 1-16,-8 6-1 16,-15 9 1-16,-3 8 1 15,-7 6-1-15,-1 11 1 16,1 5-1-16,6 3 0 15,10-1 0-15,11 0 0 16,17-5-1-16,15-6-1 16,20-7-1-16,15-15-3 15,20-1-5-15,4-17-29 16,24-2 0-16,-4-14 0 15,10 3-2-15</inkml:trace>
  <inkml:trace contextRef="#ctx0" brushRef="#br0" timeOffset="3529.3529">14721 1868 88 0,'-22'-7'39'16,"4"9"-1"-16,-7 0 2 15,7 5-35-15,-11 4-2 16,5 8 1-16,-5 0-1 15,0 7-1-15,0 1 1 16,4 4-1-16,5-2-1 16,10-2-1-16,7-5 0 15,15-6-1-15,11-8 1 16,7-4 0-16,12-5 0 0,1-1 0 15,3-5 0-15,-4 4 1 16,-7 0-1-16,-8 8 0 16,-10 9 0-16,-14 2-1 15,-13 10 1-15,-12 3-1 16,-8 2 1-16,-4 3-2 15,-3-4 1-15,1-4-2 16,9-3-3-16,4-20-11 16,23-3-23-16,0 0 1 15,36-25-2-15,0-5 1 16</inkml:trace>
  <inkml:trace contextRef="#ctx0" brushRef="#br0" timeOffset="3807.3807">15305 1911 86 0,'-38'6'39'16,"3"9"0"-16,-14-5 2 15,0 10-34-15,-4-1-2 16,4 12 1-16,-2 0-2 15,6 4-1-15,7-2-1 16,12 1-1-16,11-4-1 16,17-4 0-16,16-5-2 15,20-13-1-15,25-4-3 16,6-16-7-16,25 5-25 15,-7-12-3-15,12 2 0 16,-9-13 0-16</inkml:trace>
  <inkml:trace contextRef="#ctx0" brushRef="#br0" timeOffset="4077.4077">15632 1966 80 0,'-14'4'38'15,"1"-4"0"-15,13 0 1 16,-12 3-32-16,12-3-2 15,0 0-1-15,17 1-1 16,-17-1 0-16,17 2 0 16,-17-2-1-16,10 6 0 15,-10-6 0-15,0 0-1 16,5 11 0-16,-5-11 0 0,0 0-1 15,0 0 0-15,0 0-2 16,0 0-2-16,0 0-23 16,0 0-14-16,0 0 1 15,-11-4-1-15,11 4 0 16</inkml:trace>
  <inkml:trace contextRef="#ctx0" brushRef="#br0" timeOffset="4459.4459">15298 2252 91 0,'0'0'39'0,"0"0"1"15,-5-20-2-15,15 15-33 16,3-3-1-16,6 3-1 16,2 3-1-16,3 2 0 15,0 3-1-15,3 5 0 16,-3 1 0-16,0 5 0 15,-5 2-1-15,-3 5 1 16,-7 2 0-16,-9 4 0 16,-9 3-1-16,-8 3 1 15,-11-2 0-15,-8 2 0 16,-9-6-1-16,-3-1 0 0,1-8-1 15,2-11-1-15,9-2-4 16,-1-21-27-16,22 5-9 16,4-15 1-16,24 4-1 15</inkml:trace>
  <inkml:trace contextRef="#ctx0" brushRef="#br0" timeOffset="5377.5376">15936 2012 73 0,'0'0'39'15,"-28"-7"-2"-15,10 12 0 16,-14 1-29-16,7 6-3 15,-3 1-1-15,4 8-1 16,-2 3 0-16,8 7-1 0,1 3 1 16,8 3-2-16,3-1 1 15,11-1-1-15,5-6 0 16,10-1 0-16,7-13 0 15,10-9-1-15,6-10 1 16,4-12-1-16,3-10 0 16,-1-8 0-16,-5-9 0 15,-10-5 0-15,-6-2 0 16,-17 0 1-16,-11 8-2 15,-14 1 2-15,-14 13-1 16,-6 7 1-16,-4 13-1 16,-4 9 1-16,4 8 0 15,6 6 0-15,11 4-1 16,8 5 1-16,15-6 0 0,15 3 0 15,15-11 0-15,11-3-1 16,9-6 1-16,6-1 0 16,1-2 0-16,-4-6-1 15,-6 5 1-15,-6-5 0 16,-14 6-1-16,-4 1 1 15,-13 6-1-15,-7 9 1 16,-10 4-1-16,-3 9 0 16,-2 4 0-16,-6 9 0 15,-2 4 0-15,-3 8-1 16,6-3 1-16,2-4-1 15,7-5 0-15,2-7 1 16,8-13 0-16,6-13 0 0,7-15 0 16,9-14 0-16,3-8 0 15,4-14 0-15,1-7 0 16,1-7 1-16,-3 5-1 15,-1 4 1-15,-6 7-1 16,-9 9 1-16,-2 14-1 16,-14 19 2-16,0 0-2 15,8 33-1-15,-8 0-1 16,0 4-2-16,8 8-2 15,4-9-7-15,31 8-25 16,3-21-6-16,29 1 3 16,10-20-3-16</inkml:trace>
  <inkml:trace contextRef="#ctx0" brushRef="#br0" timeOffset="5911.5911">18223 1539 71 0,'-7'-17'39'16,"-6"10"-1"-16,-20 6 1 16,-5 23-31-16,-14-5-2 15,-1 19-2-15,-12 10 1 16,4 11-2-16,-2 6 0 15,5 9 0-15,11-1-1 16,11-1-3-16,10-2 2 0,17-6-2 16,15-12 0-16,13-8-4 15,20-6 0-15,7-20-6 16,25-1-27-16,-7-19-1 15,18 1-2-15,-7-16 2 16</inkml:trace>
  <inkml:trace contextRef="#ctx0" brushRef="#br0" timeOffset="6613.6613">18325 1985 88 0,'-34'16'39'16,"-9"0"2"-16,6 12-2 15,-4 4-34-15,9 4-2 16,3-1-1-16,9 8 0 0,9-2-1 15,7-4-1-15,9-1 1 16,10-7-1-16,10-7 0 16,7-8 0-16,7-12-1 15,3-10 0-15,3-10 1 16,1-8-2-16,-4-6 2 15,-7-6-1-15,-5-6 0 16,-7 0 2-16,-8 3-1 16,-4 1 1-16,-10 10 0 15,-5 5 1-15,-3 4-1 16,-2 7 1-16,9 14-1 15,-17-4 0-15,17 4 0 16,0 0 0-16,0 13 0 16,17-9 0-16,6 0 0 0,10-1 0 15,5-1 0-15,5 0 0 16,1 0 0-16,0 0 0 15,-6 3 0-15,-6 5-1 16,-7 2 1-16,-9 7-2 16,-11 3 1-16,-7 6 0 15,-9 4 0-15,-5 5-1 16,-5 2 1-16,-1-1-1 15,0-2 1-15,1-1 0 16,7-8 0-16,6-5-1 16,8-22 1-16,12 7 0 15,6-18 0-15,9-15 0 16,5-5 0-16,5-9 0 15,3-3 1-15,0-5 1 16,-4 5-2-16,-2 5 2 0,-8 7-2 16,-6 8 2-16,-5 10-2 15,-15 13 2-15,12 13-2 16,-15 9-1-16,-1 10 1 15,-1 6-1-15,2 5 0 16,3 4-1-16,3-3 0 16,7-8-1-16,11-8-2 15,7-16-1-15,17-2-8 16,-4-32-22-16,25-2-5 15,-4-28 0-15,17-2-1 16</inkml:trace>
  <inkml:trace contextRef="#ctx0" brushRef="#br0" timeOffset="6797.6797">19807 1399 73 0,'-36'34'42'16,"-9"32"-1"-16,-3 21 1 15,-3 6-15-15,7 7-25 16,9 1 0-16,10-5-3 15,12-7 0-15,8-7-5 16,14-3-3-16,-4-26-30 16,17-5-2-16,-6-25-1 15,8-2 0-15</inkml:trace>
  <inkml:trace contextRef="#ctx0" brushRef="#br0" timeOffset="7001.7001">19418 1949 103 0,'0'0'42'0,"-14"16"1"16,26-2-2-16,3-10-38 16,18-1-2-16,15-6-1 15,11-1-2-15,8 0-4 16,-2-12-15-16,14 13-21 15,-12-4 2-15,2 6-4 16,-15-3 3-16</inkml:trace>
  <inkml:trace contextRef="#ctx0" brushRef="#br0" timeOffset="7906.7906">19975 2079 90 0,'-17'12'41'0,"11"4"0"15,6-16 0-15,12 2-36 16,4-8-2-16,8 2 2 15,6-9-3-15,7-1 2 16,4-3-2-16,3-4 0 16,-6 0-1-16,-1-2 0 15,-9 6 0-15,-4-5-1 16,-10 4 0-16,-10 4-1 15,-4 14 1-15,-27-15 0 16,3 15-1-16,-10 7 0 0,-6 7 1 16,-7 11-1-1,-1 4 1-15,2 3-1 0,6 3 1 16,9-2-1-16,9-1 2 15,12-3-2-15,20-8 2 16,12-11-2-16,14-5 2 16,13-10 0-16,10-8-1 15,10-2 2-15,4-7-1 16,-1-3 1-16,-11 2-2 15,-4 0 2-15,-13 6-1 16,-12 3 0-16,-11 6 0 16,-21 8-1-16,0 0 0 15,-14 16 0-15,-4 2 0 16,-1 5-1-16,-2 3 1 0,0 3-1 15,6 0 1-15,4 0-1 16,6-7 1-16,10-9-1 16,7-7 1-16,7-9 0 15,8-9 1-15,5-9-1 16,5-9 1-16,-1-7 0 15,2-1 0-15,-1-1 1 16,-8 6-1-16,-4 3 0 16,-8 8 0-16,-3 8 0 15,-14 14 0-15,1 10-1 16,-6 11 0-16,-4 7 0 15,2 4 0-15,-2 4-2 16,6 0 2-16,3-3-1 16,8-5 0-16,7-12 0 15,9-10 1-15,8-11-1 0,11-11-1 16,4-9 1-16,4-10-2 15,-2-10 0-15,12-6-3 16,-9-16 1-16,6 0-2 16,-7-12 2-16,-2 4 1 15,-4-2 3-15,-7 8 2 16,-6 7 2-16,-12 13 3 15,-6 19 0-15,-14 16 1 16,0 14-1-16,-23 28-1 16,3 11-2-16,-9 10-2 15,0 14-1-15,-5 6 1 16,2 6-1-16,3 3 0 15,2 3-2-15,4-1 1 16,2-8-3-16,10-4 0 0,-3-12-4 16,17 4-12-16,-12-29-18 15,19-5-5-15,-10-26 1 16,19 8 0-16</inkml:trace>
  <inkml:trace contextRef="#ctx0" brushRef="#br0" timeOffset="8104.8104">21097 1804 112 0,'0'0'43'16,"-15"-6"2"-16,25 15-1 16,5-6-40-16,16-1-2 15,18-2-1-15,9 0-1 16,13 2-1-16,5-1-3 0,12 5-6 15,-12-8-24-15,14 13-10 16,-15-3 2-16,3 7-3 16</inkml:trace>
  <inkml:trace contextRef="#ctx0" brushRef="#br0" timeOffset="8255.8254">21965 2137 117 0,'-29'9'44'15,"9"3"-1"-15,-5-14-3 16,9-8-46-16,16 10-22 15,-12-24-16-15,12 12 1 16,-7-8-2-16,7 20 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6T20:27:10.144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2330 833 69 0,'0'0'37'15,"0"0"0"-15,6-52 1 16,-6 52-31-16,0 0-2 15,0 0-1-15,0 0-1 16,0 0-1-16,0 0-1 16,0 0-2-16,0 0 1 0,25 60 2 15,-25-29-2 1,9 68 0-16,1 14-2 0,-2 1-1 15,12 7-15-15,-22-38-16 16,14-7-2-16,-2-23-2 16,9-45 0-16</inkml:trace>
  <inkml:trace contextRef="#ctx0" brushRef="#br0" timeOffset="1">2472 909 93 0,'0'0'39'0,"-18"-65"2"0,18 65-2 16,0 0-37-16,-2-71-1 15,2 71 0-15,0 0 0 16,50-42-1-16,-50 42 0 15,60-15-7-15,-60 15-22 16,75-13-10-16,-75 13 0 16,77-9-1-16</inkml:trace>
  <inkml:trace contextRef="#ctx0" brushRef="#br0" timeOffset="2">2695 962 105 0,'-55'54'40'0,"55"-54"0"0,0 0-11 16,0 0-27-16,-37 60-3 16,37-60-7-16,0 0-31 15,53-2 1-15,-53 2-1 16,71-15-2-16</inkml:trace>
  <inkml:trace contextRef="#ctx0" brushRef="#br0" timeOffset="3">3331 1189 114 0,'0'0'39'0,"0"0"-9"16,0 0-34-16,0 0-38 15,0 0 1-15,0 0-2 16</inkml:trace>
  <inkml:trace contextRef="#ctx0" brushRef="#br0" timeOffset="4">3858 874 83 0,'0'0'39'0,"33"-59"1"16,-33 59-4-16,0 0-30 15,0 0-1-15,0 0 1 16,0 0-1-16,0 0-2 15,0 0-1-15,0 0 0 16,0 0 0-16,0 0-2 16,0 0 1-16,0 0 0 15,-5 60 1-15,5-60-1 16,-36 72 0-16,18-43 0 0,-23 52-1 15,6 2 2-15,2 0-2 16,8-8 1-16,12-19-1 16,6-37 0-16,7-19-1 15,0 0 2-15,46 8 0 16,-46-8-1-16,61-10 2 15,-61 10-2-15,76-13 1 16,-76 13 0-16,87-15 0 16,-39 8-1-16,-48 7 0 15,94-13 1-15,-94 13-1 16,92-11 0-16,-92 11 0 15,84-16 0-15,-84 16 0 16,66-18 0-16,-66 18-1 16,0 0-2-16,49-46 2 0,-49 46 0 15,0 0 0-15,-18-83 0 16,18 83 1-16,-38-66-1 15,38 66 2-15,-54-68-1 16,54 68-2-16,-54-68-11 16,54 68-26-16,-44-61-3 15,44 61 1-15,0 0-2 16</inkml:trace>
  <inkml:trace contextRef="#ctx0" brushRef="#br0" timeOffset="5">4926 729 100 0,'28'-87'39'0,"-28"87"1"16,18-69-3-16,-18 69-33 16,0 0-1-16,0 0-1 15,0 0 0-15,0 0 0 16,0 0 0-16,-44 36-1 15,44-36 0-15,-36 92 1 16,1-5 0-16,11 38 0 16,4 2-3-16,14-2 1 15,8-18-1-15,3-37 0 16,19-20-6-16,-24-50-26 15,0 0-8-15,49 9 1 16,-49-9-1-16</inkml:trace>
  <inkml:trace contextRef="#ctx0" brushRef="#br0" timeOffset="6">4912 1090 86 0,'-45'-66'41'16,"45"66"0"-16,0 0 0 15,-61-66-19-15,61 66-20 16,0 0 0-16,0 0-1 15,0 0-1-15,-12-55 0 16,12 55-3-16,61-7-5 16,-61 7-29-16,95-9-3 15,-39 1 0-15,10-3-2 16</inkml:trace>
  <inkml:trace contextRef="#ctx0" brushRef="#br0" timeOffset="7">5602 946 102 0,'0'0'42'15,"0"0"-1"-15,0 0-2 16,0 0-37-16,0 0-1 0,0 0 1 16,0 0-1-1,0 0-3-15,61 0-22 0,-61 0-15 16,52-7 1-16,-52 7-1 15,0 0 0-15</inkml:trace>
  <inkml:trace contextRef="#ctx0" brushRef="#br0" timeOffset="8">5635 1142 117 0,'0'0'41'0,"0"0"1"15,0 0-2-15,0 0-42 16,0 0-24-16,0 0-13 0,0 0-2 15,0 0 1-15,72 33-3 16</inkml:trace>
  <inkml:trace contextRef="#ctx0" brushRef="#br0" timeOffset="9">7088 801 88 0,'0'0'37'16,"60"-64"1"-16,-60 64 1 15,0 0-28-15,52-53-7 16,-52 53 0-16,0 0-2 16,0 0 1-16,0 0 0 15,0 0-2-15,0 0 0 16,0 0 1-16,-1 57-2 15,1-57 2-15,-39 66 0 16,39-66-2-16,-51 83 1 16,44-56 1-16,-48 68-1 15,-1-1-1-15,5-5 1 16,8-16-2-16,21-18 1 0,22-55 0 15,0 0 1-15,0 0-2 16,0 0 1-16,68 16 1 16,-68-16-1-16,85-16 1 15,-38 5-2-15,2 1 2 16,5-2-2-16,-3 0 1 15,4-2 0-15,-3 0 0 16,3 1 0-16,-8-2 0 16,0-2-1-16,-47 17 1 15,72-45-1-15,-72 45 1 16,0 0-1-16,36-71 1 15,-36 71 1-15,-21-60-1 16,21 60 1-16,-50-64 0 16,50 64 0-16,-67-61-1 15,67 61 0-15,-72-59-4 0,72 59-8 16,-59-54-27-16,59 54-1 15,0 0-1-15,-50-63-1 16</inkml:trace>
  <inkml:trace contextRef="#ctx0" brushRef="#br0" timeOffset="10">2553 1076 35 0,'0'0'31'0,"0"0"3"15,-51 21-3-15,51-21-15 16,0 0-3-16,0 0-3 16,0 0-2-16,0 0-2 15,0 0 0-15,-48 16-2 16,48-16 1-16,0 0-1 15,0 0 0-15,0 0 0 16,0 0-1-16,0 0 0 16,0 0-1-16,73-11 0 15,-73 11-1-15,61-18 0 16,-61 18-2-16,67-18-1 15,-67 18-1-15,67-18 0 16,-67 18-1-16,68-18-4 0,-68 18-7 16,65-18-23-1,-65 18 0-15,59-18 0 0,-59 18 1 16</inkml:trace>
  <inkml:trace contextRef="#ctx0" brushRef="#br0" timeOffset="11">2575 739 56 0,'0'0'36'16,"0"0"0"-1,-50 13 0-15,50-13-25 0,0 0-2 16,0 0-2-16,0 0 0 16,0 0-1-16,0 0-3 15,0 0 1-15,0 0-1 16,0 0 1-16,0 0-2 15,0 0 0-15,0 0 0 16,0 0-1-16,0 0 1 16,0 0-1-16,0 0 0 15,72-16-1-15,-72 16 1 16,62-15 0-16,-62 15 0 15,70-15-1-15,-70 15 0 16,73-14 1-16,-73 14-1 0,73-15 2 16,-73 15-2-16,67-15 0 15,-67 15 0-15,56-14 0 16,-56 14 0-16,0 0 0 15,51-9 0-15,-51 9 0 16,0 0 0-16,0 0-2 16,0 0 0-16,0 0-3 15,0 0-3-15,0 0-22 16,0 0-11-16,0 0 1 15,0 0-2-15</inkml:trace>
  <inkml:trace contextRef="#ctx0" brushRef="#br0" timeOffset="12">3408 1238 58 0,'0'0'35'16,"0"0"-1"-16,0 0-1 15,0 0-23-15,0 0-1 16,0 0-2-16,0 0-1 16,0 0-1-16,0 0-1 15,0 0-1-15,0 0-2 0,0 0 1 16,0 0 0-16,-45 26-1 15,45-26 1-15,0 0-1 16,0 0 0-16,0 0 0 16,0 0 1-16,0 0-1 15,0 0 0-15,0 0 0 16,0 0 0-16,49 18 0 15,-49-18-1-15,0 0 1 16,0 0-1-16,0 0 0 16,42-54 1-16,-42 54-1 15,0 0 1-15,0 0 0 16,0 0 0-16,0 0-1 15,0 0 1-15,0 0 0 16,0 0-1-16,0 0 1 0,0 0-1 16,-45 28 1-16,45-28-1 15,0 0 1-15,0 0 0 16,0 0 0-16,0 0 1 15,0 0-1-15,0 0 0 16,0 0 0-16,0 0 0 16,52 30 0-16,-52-30-2 15,0 0-2-15,0 0-5 16,0 0-25-16,0 0-7 15,0 0-2-15,20-65-2 16</inkml:trace>
  <inkml:trace contextRef="#ctx0" brushRef="#br0" timeOffset="13">4449 1001 31 0,'0'0'30'15,"0"0"0"-15,0 0 2 0,0 0-20 16,-45 18-2-16,45-18-3 16,0 0 1-16,0 0-2 15,0 0 1-15,0 0-2 16,0 0-1-16,0 0 1 15,0 0-2-15,0 0 0 16,0 0 0-16,0 0 2 16,0 0-3-16,0 0 2 15,0 0-2-15,0 0 0 16,0 0 0-16,-50-20 0 15,50 20-1-15,0 0-1 16,0 0 1-16,0 0 0 16,-52-65 0-16,52 65-1 15,0 0 1-15,-46-53 1 0,46 53-1 16,0 0 1-16,-64-59-1 15,64 59-1-15,0 0 1 16,-68-54-1-16,68 54 1 16,0 0 1-16,-68-51-1 15,68 51-1-15,0 0 0 16,-56-38 1-16,56 38 0 15,0 0 0-15,0 0-1 16,-54-32 0-16,54 32-1 16,0 0 0-16,0 0 1 15,0 0 0-15,0 0 1 16,0 0-1-16,0 0 0 15,0 0 0-15,0 0 1 16,0 0-1-16,0 0 0 0,0 0 0 16,0 0 0-16,0 0-1 15,0 0 1-15,0 0 0 16,0 0 0-16,0 0-1 15,0 0 1-15,0 0 0 16,0 0 0-16,0 0-2 16,-4 60 1-16,4-60-3 15,0 0-3-15,-23 66-22 16,23-66-11-16,0 0 0 15,-14 68-3-15</inkml:trace>
  <inkml:trace contextRef="#ctx0" brushRef="#br0" timeOffset="14">5616 914 57 0,'-50'-15'34'15,"50"15"1"-15,0 0-5 16,0 0-13-16,-48-2-5 16,48 2-3-16,0 0-3 15,0 0 0-15,0 0-2 16,0 0-1-16,0 0-1 15,0 0 1-15,0 0-1 16,0 0 0-16,0 0 1 0,0 0-1 16,54 26 0-16,-54-26 0 15,73-6-1-15,-73 6 1 16,86-8-1-16,-39 1 1 15,0 1-1-15,3 1 0 16,-2-2-1-16,-3 2 1 16,-45 5-1-16,84-14 0 15,-84 14-1-15,64-12 0 16,-64 12 0-16,0 0-1 15,53-7-1-15,-53 7 0 16,0 0-4-16,0 0-12 16,0 0-20-16,0 0 0 15,0 0 2-15,0 0-2 16</inkml:trace>
  <inkml:trace contextRef="#ctx0" brushRef="#br0" timeOffset="15">5576 1191 88 0,'0'0'37'16,"0"0"0"-16,-53 3 2 15,53-3-31-15,0 0-1 16,0 0-2-16,0 0 0 16,0 0-2-16,0 0 1 15,59-11-1-15,-59 11-2 16,73-13 0-16,-73 13 0 15,90-15-1-15,-40 6 0 16,3 1 0-16,-2-1-1 16,3 0 1-16,-3-1 0 15,1 1-1-15,-4 1 1 16,-48 8-1-16,83-13-1 15,-83 13 0-15,56-6-2 0,-56 6-1 16,0 0-11-16,0 0-19 16,48-4-4-16,-48 4 0 15,0 0-1-15</inkml:trace>
  <inkml:trace contextRef="#ctx0" brushRef="#br0" timeOffset="16">7953 774 82 0,'25'-61'35'0,"-25"61"-1"16,0 0 1-16,0 0-32 16,25-63 2-16,-25 63 0 15,0 0 0-15,0 0 0 16,0 0-1-16,0 0-1 15,0 0 1-15,0 0-1 16,0 0-2-16,0 0 0 16,0 0-1-16,0 0 1 15,0 0 0-15,24 86-1 16,-24-86 1-16,-1 83-1 0,1-83 1 15,-15 117-1-15,16-17 0 16,-2-1-1-16,2-19-2 16,3-13-5-16,-4-67-27 15,0 0-2-15,0 0-1 16,0 0 0-16</inkml:trace>
  <inkml:trace contextRef="#ctx0" brushRef="#br0" timeOffset="17">8120 594 93 0,'0'0'37'15,"0"0"0"-15,0 0 2 16,0 0-36-16,0 0-1 15,-15-61 1-15,15 61-1 16,0 0 1-16,0 0 0 16,71-37-2-16,-71 37 0 15,60-11 0-15,-60 11 0 16,73-1 0-16,-73 1 0 0,78 12 0 15,-78-12-1 1,73 19 1-16,-73-19-1 0,57 35 1 16,-57-35 0-16,0 0 0 15,40 72-1-15,-40-72 1 16,-15 58-1-16,15-58 1 15,-45 59 0-15,45-59-1 16,-68 51 1-16,68-51-1 16,-75 40 0-16,75-40-1 15,-67 35-4-15,67-35-31 16,-53 15-5-16,53-15 1 15,0 0-3-15</inkml:trace>
  <inkml:trace contextRef="#ctx0" brushRef="#br0" timeOffset="18">1511 2832 62 0,'-22'-6'35'15,"-4"-1"-3"-15,-10-10 2 16,-2-4-22-16,-11-18-6 15,5-6-1-15,-12-17 0 16,9-3-1-16,-6-7 0 16,9-6 0-16,3-1 0 15,15 3-1-15,10 2-1 0,15 6 0 16,15 7-1-16,13 3 1 15,11 7-2-15,4 8 3 16,3 7-4-16,-1 12 3 16,-5 16-3-16,-9 17 1 15,-16 18 1-15,-18 23-2 16,-24 18 2-16,-15 20-3 15,-14 20 2-15,-9 12 0 16,-10 6 2-16,2 3 0 16,4-9-1-16,14-9 1 15,22-16-1-15,21-16 1 16,20-27-1-16,23-21-1 15,30-21-1-15,17-27 0 0,19-9-4 16,2-27-14-16,17 7-19 16,-6-18-2-16,4 1 1 15,-13-7-3-15</inkml:trace>
  <inkml:trace contextRef="#ctx0" brushRef="#br0" timeOffset="19">2400 2092 77 0,'2'-16'38'0,"-2"16"-1"16,0 0-1-16,0 0-31 16,0 0 0-16,-9 24 0 15,-4 0-2-15,2 11-1 16,-9 5 0-16,-1 12-1 15,-7 6 2-15,2 4-1 16,-3 4 0-16,1-3-1 16,0-5 1-16,4-3 0 0,3-8-1 15,9-10 2-15,8-14-3 16,13-8 0-16,14-14 0 15,11-10 0-15,13-9-1 16,11-3 1-16,10-3 0 16,8-3-1-16,5 3 0 15,-4 6 1-15,-2 5 0 16,-7 6-2-16,-9 8 0 15,-8 0-2-15,-9 6 0 16,-17-3 0-16,-4 0 0 16,-21-4 0-16,2-11 2 15,-16-9 0-15,-8-5 3 16,-5-10 0-16,-9-7 2 15,-4-10-1-15,-3-7 1 0,3 1 0 16,1 3-2-16,3 1 0 16,4 9-5-16,6 0-22 15,18 14-12-15,3 5 3 16,15 16-5-16</inkml:trace>
  <inkml:trace contextRef="#ctx0" brushRef="#br0" timeOffset="20">3323 2108 67 0,'13'-5'38'0,"-10"-5"-1"16,-3 10 2-16,0 0-28 15,3 11-3-15,-10 3-2 16,6 8-3-16,-4 7 0 0,3 6-2 16,-3 8 0-16,3 13 0 15,-1 1 0-15,5 9-1 16,-2-6 1-16,3 0 0 15,2-8-1-15,-1-5 1 16,1-10-1-16,2-10 0 16,0-13 0-16,-7-14 1 15,10-14-1-15,-5-13 0 16,-1-12 1-16,1-8-1 15,-3-10 0-15,2-6 0 16,-2-10 1-16,-1-2-1 16,3 4 1-16,-3 2 0 15,6 4-2-15,2 4 1 0,7 8 0 16,4 4 1-16,3 16-1 15,10 6 0-15,-1 11 0 16,3 6 0-16,3 11 2 16,-4 7-2-16,-2 6 1 15,-4 8-1-15,-6 3 1 16,-9 7-1-16,-11 3 1 15,-11 7 0-15,-12 0-1 16,-11 2-1-16,-11 0 1 16,-5-3-3-16,-2-4 1 15,3-8-6-15,19 0-29 16,0-21-5-16,28-8 3 15,0 0-2-15</inkml:trace>
  <inkml:trace contextRef="#ctx0" brushRef="#br0" timeOffset="21">4045 2226 99 0,'-12'8'40'16,"2"-13"1"-16,23 2-1 15,5-10-39-15,16-3 1 16,6 2-3-16,4-1 0 16,3 11-7-16,-14 0-29 15,4 11-3-15,-22 1 1 16,-4 15-2-16</inkml:trace>
  <inkml:trace contextRef="#ctx0" brushRef="#br0" timeOffset="22">3921 2529 83 0,'-23'9'41'15,"18"5"-2"-15,5-14 1 16,24-21-26-16,13 11-19 16,6-13-32-16,23 5-2 15,3-9 0-15,19 3-1 16</inkml:trace>
  <inkml:trace contextRef="#ctx0" brushRef="#br0" timeOffset="23">5374 2018 62 0,'5'-27'34'15,"2"8"-2"-15,-7-1 3 16,5 10-25-16,-11 0-4 16,6 10 0-16,0 0-1 0,-6 12 0 15,-1 6-1-15,4 9 0 16,-2 11-2-16,3 7-1 15,-2 8 1-15,4 7-1 16,2 5 0-16,0 3-1 16,1-2 1-16,2-5-1 15,-1-11 0-15,0-8 1 16,-2-12 0-16,3-10 1 15,-5-20-1-15,11-18 0 16,-7-12 0-16,5-10 0 16,1-9-1-16,1-6 1 15,1-9-1-15,3-7 1 16,3 2-1-16,1-3 2 15,1 4-2-15,-2-1 2 0,-2 6-2 16,1 4 1-16,1 13-1 16,-3 9 1-16,1 13-2 15,2 13 1-15,2 13 0 16,-1 9 1-16,4 11-1 15,-1 6 0-15,0 3 1 16,-3 3-2-16,-6 3 2 16,-6-2-1-16,-11-1 1 15,-7 1-1-15,-13-4 0 16,-5 3 1-16,-9-6-1 15,-1-2-1-15,1-8-1 16,-1-3-2-16,13-3-2 16,5-16-15-16,21 4-16 15,0 0-2-15,38-11 0 16,-9-3 1-16</inkml:trace>
  <inkml:trace contextRef="#ctx0" brushRef="#br0" timeOffset="24">6265 2206 93 0,'-10'-27'37'0,"5"8"0"0,-13-7 0 16,-1 10-31 0,-3 1 0-16,4 15-1 0,-9 10-1 15,2 11-3-15,-3 9 1 16,0 13-1-16,-4 6 0 15,3 13-1-15,1 4 1 16,6 0-2-16,5-1 1 16,8-3 0-16,6-6-3 15,4-11 0-15,11-4-4 16,-3-29-21-16,12 3-10 15,-8-21-1-15,6 0 1 16,-13-17 0-16</inkml:trace>
  <inkml:trace contextRef="#ctx0" brushRef="#br0" timeOffset="25">5916 2468 96 0,'-11'-6'38'16,"0"-6"1"-16,11 12-1 16,15-2-26-16,8-2-10 15,9-5-1-15,11-2-3 16,10 1-4-16,4-12-28 15,17 10-4-15,-5-6 0 16,6 7-1-16</inkml:trace>
  <inkml:trace contextRef="#ctx0" brushRef="#br0" timeOffset="26">6755 2314 109 0,'0'0'39'0,"-18"-7"-1"15,18 7-1-15,20-10-38 16,2-1-5-16,17 5-30 16,-3-8-3-16,17 9 1 15,2-7-1-15</inkml:trace>
  <inkml:trace contextRef="#ctx0" brushRef="#br0" timeOffset="27">7551 1895 83 0,'0'0'37'15,"-4"-13"0"-15,4 13 0 16,0 0-30-16,-4 15-1 0,1 0 0 15,3 9-2-15,-4 6 0 16,2 10-1-16,-2 5-1 16,3 7-1-16,-2 3 0 15,2 0-1-15,-4-2 0 16,4 1 0-16,-1-9 0 15,3-6 0-15,-2-9 0 16,2-9-1-16,1-11 1 16,-2-10 0-16,10-13-1 15,-3-12 0-15,-1-3 1 16,0-11 0-16,1-7 0 15,-1-8 0-15,-2-2 0 16,0-5 0-16,-1 4 0 16,3-1 1-16,1 4-1 0,3 5 1 15,3 7-1-15,7 9 1 16,3 7-1-16,3 9 1 15,-1 7-1-15,4 5 1 16,0 6-1-16,-1 5 1 16,0 5-1-16,-8 3 0 15,-6 2 2-15,-6 4-2 16,-8 1 1-16,-9 3 0 15,-12-1 0-15,-6 0-1 16,-7 0 0-16,-2-2-1 16,1 0-2-16,2-4-2 15,10 7-8-15,2-15-26 16,23 5-1-16,-2-14 2 0,27 10-2 15</inkml:trace>
  <inkml:trace contextRef="#ctx0" brushRef="#br0" timeOffset="28">8037 2060 97 0,'0'0'38'16,"-15"30"0"-16,-2-14-2 15,7 12-32-15,-5 0 0 16,6 4-1-16,-1 1 0 15,7-1-2-15,5-3-1 16,6-8-4-16,17 3-14 16,-2-21-21-16,17-2 1 0,-3-13-2 15,12-4 0-15</inkml:trace>
  <inkml:trace contextRef="#ctx0" brushRef="#br0" timeOffset="29">8275 1881 110 0,'-26'-9'36'15,"1"2"-34"-15,-4 10-3 16,6 2-38-16,-2-3-1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6T20:28:04.34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2648 3488 17 0,'0'0'23'15,"13"-14"4"-15,-13 14-11 16,0 0 1-16,9-16-2 16,-9 16-1-16,0 0-2 15,0 0-2-15,0 0-3 16,0 0 0-16,0 0-2 15,-7 14-2-15,-4-1-1 16,-4 6-1-16,-3 7 1 16,-11 11-2-16,-5 3 1 15,-4 8-1-15,-6 4 2 16,0 4-2-16,1-7 2 15,6 1-1-15,7-7 0 16,7-8 0-16,14-8 0 0,12-10 0 16,13-12 0-16,12-8-1 15,18-5 1-15,8-3 0 16,6-5 0-16,7 0 0 15,0 1-1-15,-1 4 1 16,-1 7-1-16,-3 4 0 16,-10 5-1-16,-5 3 1 15,-7 3 0-15,-5 0-1 16,-6 0 1-16,-4-3-1 15,-8-6 1-15,-6-11-1 16,-4-10-1-16,-6-11 0 16,-6-11 1-16,-8-11 0 15,-6-9 0-15,-12-4 1 16,-6-2 0-16,-4 6 1 0,-9 9 1 15,-2 9-1-15,-2 14 0 16,5 8-2-16,12 20-6 16,2-1-27-16,23 10 1 15,12-8-2-15,19 15 1 16</inkml:trace>
  <inkml:trace contextRef="#ctx0" brushRef="#br0" timeOffset="607">3726 3375 74 0,'-10'-4'35'15,"10"4"-1"-15,-16 31 0 16,5-1-31-16,2 10-2 15,0 7 1-15,1 13-1 16,-2 6 1-16,3 4 0 16,0 0 0-16,6-2-1 15,0-5 0-15,2-6 0 16,0-11 0-16,2-9 1 0,-1-13-1 15,3-10 0-15,-5-14 1 16,8-23-2-16,-4-11 2 16,0-11-2-16,-1-12 2 15,3-13-3-15,-1-10 1 16,-3-10 1-16,5-4-2 15,0 3 2-15,3 6-1 16,3 5 0-16,2 10 1 16,4 11 0-16,3 14 0 15,3 15 0-15,0 13 0 16,2 11 0-16,2 6 0 15,-1 8 0-15,0 7-1 16,0 4 1-16,-4 4-1 16,-5 6 1-16,-10 3-1 15,-6 6 1-15,-11 2-1 0,-10 2 0 16,-11 2 0-16,-8-3-1 15,-5-1-3-15,-2-10-2 16,15 6-30-16,-5-19-3 16,17 0 1-16,17-17-1 15</inkml:trace>
  <inkml:trace contextRef="#ctx0" brushRef="#br0" timeOffset="827">4477 3529 94 0,'-12'5'38'0,"4"8"1"0,-6-12-2 16,14-1-36-16,0 0 0 15,0 0-1-15,22 6-1 16,6-13-4-16,13 11-7 15,-3-15-26-15,15 11 2 16,-10-6-2-16,2 9 1 16</inkml:trace>
  <inkml:trace contextRef="#ctx0" brushRef="#br0" timeOffset="994">4438 3773 99 0,'-28'29'40'0,"6"-14"1"0,19 3-2 16,15-14-36-16,16-9-2 15,17-3-5-15,5-14-31 16,24 7-4-16,4-10 0 16,8 2-3-16</inkml:trace>
  <inkml:trace contextRef="#ctx0" brushRef="#br0" timeOffset="15871">5530 2867 77 0,'-26'11'35'0,"-7"8"-2"15,-3 14 1-15,-8 11-31 16,6 18 1-16,-1 13-1 16,6 17 0-16,4 5 1 15,7 14-1-15,7-1 0 16,9 4-1-16,8-8-3 15,8-12-3-15,17-7-7 16,4-23-25-16,19-13 0 16,6-22-2-16,11-9 1 15</inkml:trace>
  <inkml:trace contextRef="#ctx0" brushRef="#br0" timeOffset="16757">5908 3373 66 0,'0'0'34'0,"0"0"-2"16,0 0 2-16,-10 20-27 16,6 7-1-16,-10-1-1 15,6 16-1-15,-6-1-1 0,4 7 0 16,-3-1 0-16,6-2-2 15,-1-5 2-15,5-7-3 16,2-7 2-16,1-9-1 16,0-17 0-16,10 4 0 15,0-14 0-15,0-11 0 16,-2-9 0-16,5-3 1 15,-5-8-1-15,-2-1 0 16,0-1-1-16,-2 4 1 16,-4 5-1-16,0 9 1 15,1 3-1-15,-4 9 0 16,3 13 1-16,0 0-1 15,13 3 0-15,-4 8 1 16,3 4-1-16,2 0 0 0,4 1 1 16,4-2 0-16,2-5-1 15,3-3 1-15,1-7 1 16,2-5-1-16,0-9 0 15,1-3 1-15,-1-8-1 16,1-1 0-16,-7-3 1 16,-2 2-1-16,-6 3 0 15,-2 5-1-15,-6 6 1 16,-8 14 0-16,0 0 0 15,5 21-1-15,-10 9 1 16,-2 6-1-16,1 10 0 16,1 1-3-16,5 10-1 15,-5-13-10-15,19 7-23 16,-5-15-3-16,14 2 0 0,0-17-2 15</inkml:trace>
  <inkml:trace contextRef="#ctx0" brushRef="#br0" timeOffset="18316">6752 3514 65 0,'0'0'33'0,"9"-25"-1"0,3 10 1 15,-4-6-25-15,13 0-2 16,2-9 0-16,7 3-1 15,-1-3-1-15,4 3 0 16,-5 1-2-16,-1 7 1 16,-7 2-1-16,-2 12 0 15,-18 5-1-15,12 19 0 16,-14 8 0-16,-4 10 0 15,-3 9-1-15,-2 9 0 16,3 6 1-16,0 4-2 16,3-1 1-16,9-2-1 15,5-9 2-15,6-8-1 16,8-11 1-16,5-10 0 0,4-13 1 15,3-13 0-15,2-16 1 16,-2-11-1-16,-3-11 0 16,-3-11 1-16,-5-6-1 15,-5-4 1-15,-6-3-2 16,-8 4 0-16,-2 2 0 15,-5 10 0-15,-4 8 1 16,1 9-2-16,2 6-1 16,3 6-2-16,14 11-2 15,1-6-10-15,20 18-23 16,1-12-1-16,16 14 0 15,1-7-2-15</inkml:trace>
  <inkml:trace contextRef="#ctx0" brushRef="#br0" timeOffset="21278">8049 3523 72 0,'0'0'35'16,"0"0"1"-16,0 0-1 16,11-6-27-16,-11 6-3 15,18-8 0-15,-6 2-1 16,5 5-1-16,1 0-1 15,3 3 0-15,1 3-1 0,1 2 0 16,1 1-1-16,2 0-1 16,5 2-3-16,-3-10-4 15,15 6-28-15,-6-16 0 16,11 4 0-16,-3-13-2 15</inkml:trace>
  <inkml:trace contextRef="#ctx0" brushRef="#br0" timeOffset="22165">9406 3300 54 0,'7'-16'33'16,"-4"1"-1"-16,-3 15 0 15,-3-14-25-15,3 14-1 16,-11 12 2-16,6 7-3 16,-9 1 0-16,3 12-2 15,-3-2 0-15,2 7-1 16,-1-2 1-16,5-1-2 15,2-5 0-15,3-2 0 16,1-10 1-16,6-4-2 16,-4-13 2-16,11 2-1 15,0-12 1-15,2-5 0 16,-4-8 0-16,5-5 0 15,-4-4 0-15,3-5 0 0,-6-1 0 16,1 4-1-16,-6 0 1 16,1 8-1-16,-3 4 1 15,1 7-2-15,-1 15 1 16,0 0 0-16,0 0-1 15,0 0 1-15,7 22-1 16,2-8 0-16,4 1 0 16,3 0 1-16,5-3-1 15,3-3 0-15,4-4 1 16,2-7-1-16,1-3 1 15,0-7 0-15,0-4-1 16,-3-3 1-16,-4 1 0 16,-2-4-1-16,-4 4 1 15,-4 2 0-15,-4 2-1 0,-2 3 0 16,-8 11 1-16,0 0-1 15,0 0 0-15,0 25 0 16,-5-4 0-16,-2 8 0 16,1 7-1-16,1 4-2 15,2 2-1-15,1-4-1 16,10 5-3-16,-3-23-12 15,14 11-18-15,-1-17 0 16,11 1-2-16,-5-14 2 16</inkml:trace>
  <inkml:trace contextRef="#ctx0" brushRef="#br0" timeOffset="23479">10837 2621 55 0,'0'0'33'16,"-7"-19"-2"-16,7 19 1 15,-6-15-23-15,6 15-3 16,14 4 0-16,4 9-2 16,2 3-1-16,10 12 2 15,1 5-2-15,8 11 1 16,-1 8-2-16,0 10 1 15,-8 7-2-15,-4 10 2 16,-16 5-2-16,-9 7 0 16,-15 1 0-16,-12-1-1 15,-8-1-1-15,-10-11-2 0,5-2-4 16,-13-22-28-16,16-3 0 15,2-22-1-15,16-8-2 16</inkml:trace>
  <inkml:trace contextRef="#ctx0" brushRef="#br0" timeOffset="24425">7886 3767 29 0,'11'-4'32'16,"-9"-8"3"-16,-2 12-4 15,-8-25-7-15,8 25-4 16,-26-29-6-16,12 13-5 16,-10-6-3-16,4 6-2 0,-1-2-1 15,1 8-1-15,3 7 0 16,5 10-1-16,1 10 0 15,2 9-1-15,3 12 1 16,3 6-1-16,-4 9 0 16,3 5-1-16,1 2-1 15,-1-4-1-15,4-1-2 16,-2-14-3-16,10 6-17 15,-8-24-12-15,9-3 1 16,-9-20-1-16,13-7 3 16</inkml:trace>
  <inkml:trace contextRef="#ctx0" brushRef="#br0" timeOffset="24570">7656 3920 93 0,'-22'-9'37'0,"22"9"0"16,-18 9 1-16,27 4-30 15,12-7-4-15,14-4-5 16,21 5-32-16,0-18-4 15,19-3-1-15,-1-13-3 16</inkml:trace>
  <inkml:trace contextRef="#ctx0" brushRef="#br0" timeOffset="29179">10045 3245 66 0,'12'-9'39'0,"-4"-9"-2"16,11 12 2-16,-8-14-20 15,8 8-16-15,0-3 0 16,3 5-1-16,-7 1 0 15,1 2-1-15,-5 7 0 16,-11 0 0-16,7 22 0 16,-9 4 0-16,-6 9 0 15,1 9-1-15,-6 5 0 16,4 5 0-16,-1 1 1 0,5-2-1 15,6-9 0-15,9-11 0 16,9-13 0-16,10-15 1 16,8-15 0-16,6-14 1 15,4-14-1-15,-1-8 1 16,-4-6-1-16,-5-2 1 15,-12-2 0-15,-8 5-1 16,-11 9 0-16,-6 8-1 16,-7 8 0-16,-2 6-1 15,3 9-1-15,6 11-1 16,0 0-5-16,10-19-19 15,19 25-12-15,-1-9 0 0,15 9-1 16,-3-7 2-16</inkml:trace>
  <inkml:trace contextRef="#ctx0" brushRef="#br0" timeOffset="29396">10705 3417 66 0,'-24'27'39'15,"8"12"-2"-15,-8-10 1 16,12 16-14-16,-2-11-21 16,4 0-3-16,9 2-2 15,2-17-10-15,17 0-25 16,7-19 1-16,19-9-3 0,1-17 1 15</inkml:trace>
  <inkml:trace contextRef="#ctx0" brushRef="#br0" timeOffset="29527">10956 3147 103 0,'-31'-2'39'16,"-8"-4"0"-16,13 9-5 16,4 5-61-16,8-10-11 15,14 2 0-15,0 0-2 16</inkml:trace>
  <inkml:trace contextRef="#ctx0" brushRef="#br0" timeOffset="30564">2993 4789 56 0,'2'-10'35'0,"-2"10"-1"16,0 0 0-16,-8-19-25 15,8 19-3-15,0-11-3 0,0 11-1 16,0 0 1 0,9-11-1-16,-9 11 0 0,5 12 1 15,-8 2 0-15,-2 11-1 16,-10 7 1-16,-4 9-1 15,-8 7 1-15,-10 9-2 16,-13 1 2-16,-2 7-2 16,-9-2 1-16,5 1-1 15,2-9 1-15,10-5-2 16,8-10 1-16,19-11-1 15,16-12 0-15,19-12 0 16,19-13 0-16,12-9 0 16,14-7 0-16,5-1 0 15,7-3 0-15,1 3 0 16,0 3 0-16,-5 6 0 0,-5 3 0 15,-8 9 0-15,-6 0 1 16,-11 4-2-16,-5 0 1 16,-10-4 1-16,-12-4-1 15,-8-6 1-15,-16-7-3 16,-7-4 2-16,-9-9-1 15,-9-6 2-15,-4-5-2 16,-5-1 1-16,1 0-1 16,-1 5 1-16,6 7-1 15,2 0-4-15,15 18-22 16,2-5-11-16,19 21 1 15,0 0-2-15</inkml:trace>
  <inkml:trace contextRef="#ctx0" brushRef="#br0" timeOffset="31149">3798 4814 89 0,'-14'-18'38'0,"14"18"0"15,-22-15-1-15,22 15-34 16,-18 22-1-16,10 4 0 15,1 10-1-15,1 11 0 0,-1 8 1 16,0 7-1-16,2 2 0 16,2 1 0-16,-2-5 1 15,2-5-2-15,2-10 2 16,-1-9-2-16,1-13 1 15,-1-12 0-15,2-11-1 16,3-24 1-16,1-7 0 16,2-11 0-16,1-8-2 15,1-10 1-15,1-7-1 16,0-3 1-16,0-2-1 15,-2 4 1-15,0 5-1 16,1 8 0-16,1 7 2 16,-2 10-1-16,8 8 1 15,3 11-1-15,4 9 0 16,4 7 1-16,5 5-1 0,4 5 1 15,2 2-1-15,-4 6 0 16,-5 4 1-16,-4 2-1 16,-14 4 1-16,-10 1-1 15,-13 2 0-15,-13 2 0 16,-7-1 0-16,-5-2-2 15,-3-2-1-15,-1-10-5 16,19 7-29-16,-5-16-4 16,28-6 2-16,0 0-3 15</inkml:trace>
  <inkml:trace contextRef="#ctx0" brushRef="#br0" timeOffset="31366">4383 4983 100 0,'-14'6'40'16,"7"4"0"-16,7-10-6 16,0 0-32-16,9-16-1 15,11 8-3-15,7 2-1 16,-2-8-7-16,12 11-29 15,-8-8 0-15,1 12 0 16,-14-3-1-16</inkml:trace>
  <inkml:trace contextRef="#ctx0" brushRef="#br0" timeOffset="31503">4314 5152 103 0,'-31'18'41'0,"13"0"0"16,5-13 0-16,13-5-41 15,19-3-2-15,9-15-27 16,19 6-11-16,5-7 0 15,12 3-3-15</inkml:trace>
  <inkml:trace contextRef="#ctx0" brushRef="#br0" timeOffset="38728">5258 4831 64 0,'0'0'35'0,"0"0"0"16,0 0-1-16,0 0-28 0,-1 20-2 16,-4-2-1-16,1 6-1 15,-3 2 0-15,1 9 0 16,-3 1 0-16,2 3-1 15,-1-6 2-15,3-2-3 16,0-7 3-16,5-7-3 16,0-17 3-16,0 0-2 15,17-2-1-15,-5-17 1 16,1-9-1-16,3-4 1 15,0-5-1-15,0-4 1 16,-1-2-2-16,-2 7 1 16,-3 5 1-16,-3 6-1 15,-2 9 1-15,-5 16 0 16,0 0 0-16,0 0-1 0,1 10 1 15,0 3-1-15,4 3 1 16,2-1-1-16,7-4 1 16,8-4 0-16,8-6 1 15,6-6-1-15,6-7 1 16,3-1 0-16,-1-4-1 16,-1 2 1-16,-5 0-1 15,-7 4 0-15,-5 3 0 16,-11 6 0-16,-4 7-1 15,-7 8 1-15,-4 4-1 16,-4 6-1-16,0 6 1 16,0-3-2-16,1 7 0 15,3-8-2-15,8 4-6 16,-8-29-28-16,29 21 0 15,-5-27-1-15,16-1-1 0</inkml:trace>
  <inkml:trace contextRef="#ctx0" brushRef="#br0" timeOffset="38961">6408 4336 97 0,'-10'-12'39'0,"-1"23"-1"16,-18 11 0-16,-6 23-35 15,1 11-1-15,-1 17-1 16,-1 11 0-16,2 7-1 16,5 2 1-16,9-2-2 0,14-4-3 15,6-22-21-15,28 0-14 16,8-21 0-16,23-8 0 15,4-17-1-15</inkml:trace>
  <inkml:trace contextRef="#ctx0" brushRef="#br0" timeOffset="39569">6733 4789 76 0,'-3'-13'37'0,"3"13"-1"15,3-16 1-15,9 4-32 16,0-5-1-16,9 4-1 15,3-9 0-15,8 5 1 16,2-3-1-16,4 1 0 16,-3 7-1-16,1 6 0 15,-8 8 0-15,-8 12-1 0,-10 11 0 16,-7 13-1-16,-10 11 1 15,-4 5-1-15,-6 6 0 16,0 1-1-16,2 0 2 16,3-5-1-16,12-9 1 15,12-10-2-15,8-14 3 16,11-12-2-16,7-12 1 15,6-13 1-15,4-13-2 16,-2-9 2-16,-3-11-2 16,-6-5 2-16,-9-7-2 15,-9 2 2-15,-8 0-1 16,-7 5-2-16,-5 5 2 15,-2 7-2-15,-5 8 0 16,2 9-1-16,6 23-2 16,-4-16-3-16,20 31-19 0,-6-8-14 15,15 17 0-15,-1-4-1 16,10 10 2-16</inkml:trace>
  <inkml:trace contextRef="#ctx0" brushRef="#br0" timeOffset="39862">7950 4727 85 0,'-19'-16'37'0,"4"14"0"0,-10-1 1 15,-2 16-33-15,-3 9 0 16,4 13-2-16,-5 10 1 16,6 10-1-16,-4 2 0 15,8 4-1-15,5-2 0 16,6-1-2-16,8-8 0 15,7-10-4-15,9-6 0 16,-3-22-12-16,14 1-23 16,-7-19 0-16,5-1-1 15,-11-16 2-15</inkml:trace>
  <inkml:trace contextRef="#ctx0" brushRef="#br0" timeOffset="40012">7712 5039 93 0,'-21'-10'38'0,"21"10"2"15,-16-6-1-15,32 10-33 16,4-13-2-16,15-2-3 15,12-1-5-15,0-13-24 16,18 10-11-16,-6-11-1 16,10 6-1-16,-11-5 0 15</inkml:trace>
  <inkml:trace contextRef="#ctx0" brushRef="#br0" timeOffset="40232">8384 4961 101 0,'0'0'43'0,"0"0"-1"15,22-5-1-15,-4-14-40 16,7 1-3-16,17 6-6 15,-7-14-26-15,21 14-6 16,-5-9-1-16,7 9-2 16</inkml:trace>
  <inkml:trace contextRef="#ctx0" brushRef="#br0" timeOffset="40823">9051 4723 85 0,'6'-11'39'15,"1"-13"0"-15,11 7 0 16,-1-3-35-16,12-3-1 16,3-4 0-16,5 6 0 0,-3 2 0 15,-2 5-1-15,-6 7 0 16,-3 9 0-16,-7 10-1 15,-11 9 0-15,-7 10-1 16,-6 7 1-16,-8 9-1 16,1 4 0-16,-2 2 0 15,4-1 0-15,4-4 0 16,8-3 0-16,10-10 0 15,3-9 0-15,16-11 0 16,0-9 1-16,8-13 0 16,-2-10-1-16,1-12 2 15,-3-6-1-15,-4-10 0 16,-3-5 0-16,-9-3 0 15,-1 0-1-15,-4-2 0 0,-3 8 0 16,-3 7-1-16,-3 5-3 16,1 17-1-16,-8-1-12 15,5 19-20-15,7 14-5 16,0 6 1-16,-1-4-1 15</inkml:trace>
  <inkml:trace contextRef="#ctx0" brushRef="#br0" timeOffset="41049">9889 4788 97 0,'-17'25'41'15,"-9"-7"0"-15,8 13-1 0,-7-4-37 16,11 4 0-16,12-1-1 15,4-1 0-15,10-1-2 16,6-10-1-16,16-3-5 16,-3-22-17-16,20 2-17 15,-5-18 0-15,6-4-2 16,-12-14 0-16</inkml:trace>
  <inkml:trace contextRef="#ctx0" brushRef="#br0" timeOffset="41201">9936 4399 102 0,'-32'-9'38'16,"14"7"-2"-16,6-2-22 0,12-10-51 16,18 6-1-16,3-10-2 15,13 2 1-15</inkml:trace>
  <inkml:trace contextRef="#ctx0" brushRef="#br0" timeOffset="41468">10190 4075 101 0,'0'0'41'0,"29"15"1"16,-10-9-1-16,8 11-37 15,7 5 0-15,7 10-1 0,-4 9 0 16,-1 8-2-16,-6 13 1 15,-2 6-2-15,-13 7 1 16,-11 6-1-16,-8 4 0 16,-14-4-2-16,-8 0 1 15,-13-8-3-15,-1-3-2 16,-15-25-13-16,14 8-14 15,-15-25-9-15,7-4 0 16,-5-15-1-16</inkml:trace>
  <inkml:trace contextRef="#ctx0" brushRef="#br0" timeOffset="42408">3222 6025 71 0,'15'-6'36'15,"-5"-3"0"-15,4 7 2 16,-14 2-27-16,0 0-1 16,0 0-5-16,4 15 0 15,-18 3-1-15,-2 13-1 16,-11 6-1-16,0 11 0 15,-7 4-1-15,-1 5 0 16,4 1-1-16,1 0 0 16,6-10 0-16,6-5 0 15,8-11-1-15,7-9 1 16,8-13 0-16,6-7 0 15,5-11-1-15,3-5 1 16,5-6 0-16,3 1 0 0,2-2 0 16,1 3 0-16,6 3 0 15,-1 6-1-15,2 5 0 16,1 4 0-16,-3 3 0 15,-1 2 0-15,-1 1 0 16,-7-1 0-16,-3-4 1 16,-9-3 0-16,-4-8 0 15,-3-6 0-15,-7-7 0 16,-2-7 1-16,-7-7-1 15,-5-5 1-15,-6-4 0 16,-2-2-1-16,-6 2 1 16,-2 1 0-16,0 6-1 15,1 7 0-15,7 6-2 0,0 4-4 16,22 21-21-16,-1-15-10 15,14 13-1-15,2-1-1 16,14 8 0-16</inkml:trace>
  <inkml:trace contextRef="#ctx0" brushRef="#br0" timeOffset="43107">3856 6017 91 0,'-1'-18'36'15,"4"7"0"-15,-3-6-6 16,0 17-22-16,0 0-2 16,11 24-1-16,-11-1 0 15,3 14-2-15,-3 7 0 16,-1 9 0-16,0 4-2 15,-1 3 1-15,-3-2-1 0,4-2 1 16,-3-10-2-16,3-7 1 16,1-10-1-16,4-10 0 15,-4-19 0-15,0 0 0 16,14-9 0-16,-5-15 0 15,-2-11 1-15,1-5-1 16,0-12 0-16,-2-6 0 16,1-6 1-16,0-3-1 15,0-1-2-15,0 1 1 16,2 6-1-16,2 6 1 15,7 9 0-15,5 7 0 16,2 13-1-16,7 10 1 16,0 11 1-16,2 11 0 0,4 3 0 15,-6 8 1-15,-1 5 1 16,-9 7 0-16,-9 5 0 15,-13 4-1-15,-10 3 2 16,-12 2-2-16,-14 1 1 16,-6-4-2-16,0-4-2 15,-2-6-2-15,10-4-3 16,-3-21-20-16,37-5-13 15,-11-1 0-15,32-10-2 16,11-9 2-16</inkml:trace>
  <inkml:trace contextRef="#ctx0" brushRef="#br0" timeOffset="43295">4446 6167 102 0,'-3'10'39'15,"3"-10"1"-15,0 0-2 16,0 0-35-16,15-17-2 15,9 3-2-15,2-3-4 16,18 11-23-16,-10-9-10 16,5 11 0-16,-10-2-2 15,-2 14 1-15</inkml:trace>
  <inkml:trace contextRef="#ctx0" brushRef="#br0" timeOffset="43445">4428 6357 120 0,'-19'25'41'16,"0"-17"0"-16,21 7-6 0,10-22-34 15,15-7-4-15,21 6-16 16,0-18-19-16,24 4-3 16,2-11 0-16,21 4-2 15</inkml:trace>
  <inkml:trace contextRef="#ctx0" brushRef="#br0" timeOffset="43925">5340 5995 91 0,'8'-24'38'0,"6"10"0"0,-11-2 2 16,-3 16-34-16,0 0-1 16,0 0-1-16,5 24-2 15,-8 13 1-15,-4 8-2 16,0 12 0-16,-1 6 0 15,1 6-1-15,3 2-1 16,1-6-2-16,10-2-5 16,-6-24-26-16,22-6-6 15,4-19 0-15,12-7-1 16</inkml:trace>
  <inkml:trace contextRef="#ctx0" brushRef="#br0" timeOffset="44084">5802 6184 78 0,'-18'-8'40'0,"18"8"-2"16,-18-1-2-16,18 1-18 16,11-6-54-16,-2-9-3 15,15 5 1-15,1-11-1 16</inkml:trace>
  <inkml:trace contextRef="#ctx0" brushRef="#br0" timeOffset="44406">6087 5987 100 0,'-20'16'38'16,"-7"-4"2"-16,6 6-3 16,-2 0-34-16,8 1 0 0,4 1-1 15,8 1-1-15,6-2 1 16,8 0 0-16,9-6-1 15,10 0 0-15,4-3-1 16,4 1 1-16,1-1 0 16,-6 3 0-16,-4 2 0 15,-7 0 0-15,-8 6-1 16,-13 2 1-16,-7 2-1 15,-5 2-1-15,-7-3 0 16,-4-5-2-16,4 2-2 16,-6-18-12-16,24-3-21 15,-18-5-3-15,22-11 1 16,-2-17-1-16</inkml:trace>
  <inkml:trace contextRef="#ctx0" brushRef="#br0" timeOffset="44594">6157 5916 119 0,'-21'4'42'0,"11"11"-2"16,10-15-5-16,0 0-33 16,22 6-3-16,18-12 1 15,11-1-5-15,9-4 2 16,18 2-5-16,0-14-7 15,20 13-24-15,-11-4 0 16,5 11 0-16,-13-5-1 16</inkml:trace>
  <inkml:trace contextRef="#ctx0" brushRef="#br0" timeOffset="44767">7020 5939 88 0,'-39'32'38'16,"0"14"-2"-16,-13 0 2 16,8 11-33-16,-9 0-2 15,7 7 0-15,4-4-1 16,10-6-1-16,9-9-1 15,9-14-3-15,16-6-10 16,-2-25-24-16,25-4 1 16,-7-20-2-16,11-3 1 15</inkml:trace>
  <inkml:trace contextRef="#ctx0" brushRef="#br0" timeOffset="44932">6779 6161 79 0,'-4'-22'40'16,"-10"3"0"-16,14 19 0 16,-23-13-16-16,23 13-17 15,-5 20-2-15,14-3-2 16,9-1-3-16,8 0 0 15,14 0-2-15,11-5-3 16,12 6-8-16,-4-20-23 16,21 4-5-16,-4-14 1 15,4 3-2-15</inkml:trace>
  <inkml:trace contextRef="#ctx0" brushRef="#br0" timeOffset="45112">7557 5890 107 0,'-37'35'39'0,"-8"-2"2"16,10 15-3-16,-3-3-35 16,10 1-5-16,18 9-9 15,-1-16-26-15,21 3-3 16,7-20 1-16,16-3-2 15</inkml:trace>
  <inkml:trace contextRef="#ctx0" brushRef="#br0" timeOffset="45442">7841 6008 111 0,'-22'21'41'0,"-11"1"1"0,8 11-2 15,-9 0-36-15,12 3-1 16,7-4-1-16,8 4 0 15,10-7-1-15,14-5 0 16,9-9 0-16,11-7 0 16,8-10 0-16,3-9-1 15,2-10 0-15,1-8 1 16,-3-6-1-16,-12-4 0 15,-10-2-1-15,-12-3 0 16,-11 5-2-16,-12 3 1 16,-7 6-3-16,-10 6 1 15,1 11-2-15,-8-6-11 16,20 23-17-16,-7-9-7 0,20 5 2 15,0 0-2-15</inkml:trace>
  <inkml:trace contextRef="#ctx0" brushRef="#br0" timeOffset="45999">8304 5587 88 0,'-16'9'38'15,"3"-10"0"-15,13 1 0 16,23-9-37-16,5 0 0 16,7-3 0-16,4 2 1 15,2 0 0-15,-3 4 0 16,-5-3 0-16,-4 7 0 15,-11 1 0-15,-3 3-1 16,-15-2 0-16,1 20 1 16,-10-5-2-16,-6 5 1 15,0 3-1-15,-5 3 1 16,4 3-1-16,-1 2 0 15,3-4 0-15,9-4 3 0,13-9-2 16,8-2 0-16,12-8-1 16,11-7 1-16,2-1 1 15,7-7-1-15,-7 2 0 16,-4 7-2-16,-11 5 3 15,-9 5 1-15,-20 10-1 16,-13 5 0-16,-16 3 1 16,-5 5-1-16,-6 1 0 15,1-7-3-15,2 0-2 16,3-14-12-16,29 8-11 15,-7-20-15-15,25-2-2 16,4-15-1-16,16-2 1 16</inkml:trace>
  <inkml:trace contextRef="#ctx0" brushRef="#br0" timeOffset="46478">9178 5843 95 0,'-14'13'39'16,"-6"12"-2"-16,-13 5 1 16,-7 12-38-16,3 7 4 15,-3 8-4-15,-2 0 3 16,5 2-2-16,5-4-4 15,6-12-2-15,17 1-14 0,-3-23-19 16,13-9 2-16,-1-12-2 16,24-16 1-16</inkml:trace>
  <inkml:trace contextRef="#ctx0" brushRef="#br0" timeOffset="46637">8923 6150 94 0,'5'-19'40'16,"-12"-1"2"-16,7 20-2 16,-7-17-25-16,7 17-7 15,11 18-2-15,5-3-3 16,12 0-1-16,10-3-3 15,17 6-4-15,4-16-12 16,26 11-16-16,-7-16-10 16,8 2 1-16,-6-12-2 15</inkml:trace>
  <inkml:trace contextRef="#ctx0" brushRef="#br0" timeOffset="47411">10126 5364 46 0,'0'0'34'0,"-15"-15"2"16,3 18-1-16,-13-8-16 0,4 26-6 15,-17-3-5-15,0 25 0 16,-18 11-3-16,2 21 2 15,-13 14 0-15,2 14 0 16,-2 7-1-16,6 4-1 16,12-3 0-16,16-6-1 15,16-11-2-15,19-11-2 16,21-15-2-16,17-18-3 15,26-2-15-15,-3-24-18 16,22-3-3-16,-6-18 0 16,2-4-1-16</inkml:trace>
  <inkml:trace contextRef="#ctx0" brushRef="#br0" timeOffset="52439">10235 5811 87 0,'10'-15'34'0,"6"2"2"15,12-1-1-15,-1-2-33 16,20-2-3-16,0-3 3 16,10 4-3-16,-4 2 2 15,-2 5-1-15,-10 5 1 0,-8 3-1 16,-12 7 0-16,-10 10 0 15,-15 3 1-15,-10 7 2 16,-8 0-3-16,-2 5 3 16,1-1-2-16,0-1 1 15,8-2 1-15,9-6-2 16,10-3 2-16,11-4-4 15,12-4 4-15,8-1-4 16,3-1 4-16,-1 1-3 16,-1-1 1-16,-6 4 0 15,-10 7-1-15,-14 6 2 16,-17 6-1-16,-15 9 0 15,-13 0 0-15,-6 6 0 16,-3-1 0-16,-2-4-1 0,9-4-2 16,10-13-3-1,24-1-30-15,7-22-4 0,34-7 1 16,7-16-2-16</inkml:trace>
  <inkml:trace contextRef="#ctx0" brushRef="#br0" timeOffset="52688">11188 6040 119 0,'0'0'40'16,"0"-14"-1"-16,0 14-10 15,18-12-40-15,-6-7-25 16,9 8-4-16,-2-7 1 15,8 7-3-15</inkml:trace>
  <inkml:trace contextRef="#ctx0" brushRef="#br0" timeOffset="53205">11506 5762 100 0,'4'-20'39'15,"9"13"-1"-15,3-15 1 16,11 4-40-16,8 2 3 16,8-2 0-16,1 5 0 15,0 5 0-15,-6 3-1 16,-2 5 0-16,-7 7 0 15,-7 8-1-15,-8 8 1 16,-12 6 2-16,-7 1-3 0,-8 9 2 16,-10 4 0-16,-6 3 0 15,-11 5 0-15,-4-3 0 16,-3 2 1-16,0 0-3 15,2-5 2-15,8-2-1 16,9-5 0-16,10-6 1 16,18-9-2-16,15-10 1 15,17-8 0-15,15-7 0 16,5-10-1-16,7 0 0 15,2-5-1-15,-2 0-1 16,-3 4-2-16,-10-4-7 16,3 16-27-16,-24-6-3 15,3 14 1-15,-13-9-2 16</inkml:trace>
  <inkml:trace contextRef="#ctx0" brushRef="#br0" timeOffset="54902">13872 1785 47 0,'0'0'30'16,"0"0"4"-16,-5-10-4 15,5 10-20-15,0 0-5 16,20 0-2-16,-9-3 0 15,9 1 0-15,3 0 0 16,11-2 1-16,2-1 0 16,10 0-1-16,3-2 1 15,11 4-1-15,4-2 0 16,10 1-1-16,2 1 0 0,5 2 0 15,10-3-1-15,2 1 0 16,12-2 0-16,7 1-1 16,7-3 1-16,11-4-1 15,4 1 0-15,8 1 1 16,10 1 0-16,5 0 0 15,4 1-1-15,0 1 1 16,2 4-1-16,2-2 1 16,4 3-1-16,1 1 0 15,-4-5 0-15,9 2 1 16,-5-3-1-16,5-1 0 15,-1-3 1-15,-3 1-1 16,-2-4 1-16,-10-1-1 16,-11 3 1-16,-14-1-1 15,-20 4 0-15,-15 2 0 0,-23 3-2 16,-20 1 0-16,-18 5-4 15,-23-6-20-15,-15 3-12 16,0 0 0-16,-28 16-2 16,-10-11 2-16</inkml:trace>
  <inkml:trace contextRef="#ctx0" brushRef="#br0" timeOffset="56464">18421 1113 64 0,'0'0'38'16,"0"0"-1"-16,0 0 0 16,0 0-30-16,0 0-1 15,0 0-1-15,0 0-1 16,0 0-1-16,0 0 0 15,0 0 0-15,0 0 0 0,0 0-1 16,61 22-2-16,3 16 1 16,10-1-1-16,6 5 1 15,1-7-2-15,0 4 1 16,-11-8-1-16,-21-1 2 15,-24-2 0-15,-20 3-1 16,-23 5 1-16,-23 5 0 16,-21 10-1-16,-18 3 1 15,-13 4 0-15,-6 2 0 16,-1-7 0-16,11-2-2 15,16-8 0-15,17-10-4 16,34-6-31-16,22-27-3 16,16 5-1-16,21-22-1 15</inkml:trace>
  <inkml:trace contextRef="#ctx0" brushRef="#br0" timeOffset="56963">19734 678 80 0,'7'-58'38'16,"-7"58"0"-16,0 0 2 15,0 0-36-15,0 0-3 0,0 0 1 16,0 0 0-16,0 0 0 15,-4 75-2-15,4-75 2 16,-13 65-1-16,13-65-4 16,-15 70-5-16,15-70-24 15,-6 66-5-15,6-66-1 16,-3 60 1-16</inkml:trace>
  <inkml:trace contextRef="#ctx0" brushRef="#br0" timeOffset="57134">19702 1017 85 0,'0'0'40'15,"0"0"0"-15,-33-65 1 16,33 65-36-16,0 0-1 0,0 0-2 16,-8-56-2-16,8 56-4 15,0 0-7-15,0 0-27 16,65-42-1-16,-65 42-1 15,62-13-1-15</inkml:trace>
  <inkml:trace contextRef="#ctx0" brushRef="#br0" timeOffset="57530">20362 771 86 0,'0'0'40'0,"0"0"0"16,0 0 1-16,0 0-38 15,0 0-1-15,0 0 1 0,0 0 0 16,0 0-1-16,0 0 0 16,0 0 0-16,0 0 1 15,-8 72 0-15,8-72-1 16,0 0 1-16,-8 77-1 15,8-77 0-15,0 59 0 16,0-59 1-16,0 0-2 16,28 69 1-16,-28-69-3 15,0 0 1-15,52 21 0 16,-52-21 0-16,0 0 0 15,68-35-2-15,-68 35 1 16,52-54 0-16,-52 54 1 16,51-70 0-16,-51 70-1 15,49-77-3-15,-49 77 0 0,40-72-6 16,-40 72-30-16,40-54-2 15,-40 54 2-15,0 0-4 16</inkml:trace>
  <inkml:trace contextRef="#ctx0" brushRef="#br0" timeOffset="57929">20963 816 92 0,'0'0'42'15,"0"0"0"-15,0 0-2 16,0 0-37-16,42 56 1 0,-42-56-1 16,0 0 0-16,67-5-1 15,-67 5 0-15,63-14 0 16,-63 14 0-16,68-26 0 15,-68 26 0-15,67-36-1 16,-67 36 0-16,52-41-1 16,-52 41 1-16,0 0-1 15,0 0 0-15,10-58 0 16,-10 58 0-16,-51-1 1 15,51 1-2-15,-72 18 2 16,72-18-1-16,-71 34 2 16,71-34 0-16,0 0 0 15,-53 70-1-15,53-70-3 16,12 54-2-16,-12-54-6 15,0 0-30-15,82 72-3 0,-82-72-1 16,90 27-2-16</inkml:trace>
  <inkml:trace contextRef="#ctx0" brushRef="#br0" timeOffset="59050">14326 1356 61 0,'12'-15'36'15,"-7"0"0"-15,-5 15 2 16,0 0-23-16,14-9-9 15,-14 9 0-15,-14 19 0 16,-3 2-2-16,-3 9 0 16,-11 7-2-16,-2 8 0 15,-7 6-1-15,-3 10 1 16,0 2 0-16,0 3-1 15,4-5 1-15,6-2-2 16,7-8 1-16,7-2-1 16,10-11 1-16,5-9-1 15,9-7 1-15,12-8 0 0,8-6 0 16,7-4 0-1,6-3 0-15,6-2 0 0,6-1-1 16,7 0 1-16,4 1-1 16,1 3 0-16,0 3-1 15,-1 4 0-15,0 4 0 16,-7-1-3-16,-3 5 0 15,-9-7-3-15,0 10-13 16,-19-15-20-16,-1 8 2 16,-22-13-3-16,16-2 2 15</inkml:trace>
  <inkml:trace contextRef="#ctx0" brushRef="#br0" timeOffset="59468">12952 1121 101 0,'0'0'39'0,"0"0"2"15,0 0-4-15,0 0-36 16,0 0-3-16,0 0 0 16,0 0-5-16,74-47-17 15,-74 47-16-15,95-17 2 16,-41 13-2-16,1 3 0 15</inkml:trace>
  <inkml:trace contextRef="#ctx0" brushRef="#br0" timeOffset="59868">13752 927 91 0,'0'0'40'0,"0"0"1"16,0 0-2-16,0 0-35 15,-30-54 0-15,30 54-1 16,0 0 0-16,0 0-1 16,0 0 0-16,0 0 0 15,0 0 0-15,-22 62 0 16,22-62-1-16,2 56 1 15,12-41 0-15,-2 45-1 16,-12-60 0-16,13 55 0 16,-13-55 0-16,0 0 1 0,0 0-1 15,54 52 0-15,-54-52 0 16,0 0-1-16,49-34 0 15,-49 34-1-15,0 0 0 16,51-84 0-16,-51 84-1 16,29-71-3-16,-29 71-3 15,25-72-21-15,-25 72-13 16,27-61 2-16,-27 61-3 15,0 0 0-15</inkml:trace>
  <inkml:trace contextRef="#ctx0" brushRef="#br0" timeOffset="60213">14201 928 99 0,'0'0'41'0,"0"0"0"16,0 0 1-16,0 0-39 15,0 0 0-15,51 13 1 16,-51-13-1-16,0 0 0 16,0 0 0-16,63-36-2 15,-63 36 1-15,0 0-1 16,47-44 0-16,-47 44 1 15,0 0-2-15,0 0 1 16,29-61-1-16,-29 61 1 16,0 0 0-16,0 0-1 15,0 0 1-15,-60 20-1 0,60-20 2 16,0 0-2-16,-46 62-2 15,46-62 0-15,0 0-8 16,16 73-30-16,-16-73-3 16,73 44 0-16,-11-27-2 15</inkml:trace>
  <inkml:trace contextRef="#ctx0" brushRef="#br0" timeOffset="60874">16670 722 65 0,'-18'-85'36'15,"18"85"-1"-15,-12-68 1 16,12 68-28-16,0 0-1 16,0 0 0-16,0 0-1 0,0 0-1 15,0 0 0-15,-16 106-1 16,17 48-1-16,0 42 0 15,-9 35-2-15,-9-11-1 16,-3 15 0-16,-1 1 0 16,0-30-2-16,9-40 1 15,13-22-9-15,1-41-25 16,25-21-5-16,2-36 0 15,14-22-2-15</inkml:trace>
  <inkml:trace contextRef="#ctx0" brushRef="#br0" timeOffset="62759">12405 5994 79 0,'0'0'37'15,"-10"-5"-1"-15,10 5-2 16,0 0-24-16,0 0-3 16,0 0-1-16,12 4-1 15,-2-3-2-15,8 0 0 0,8-1-1 16,7 1 1-16,5-2-1 15,9 0-1-15,1 0 1 16,6 1-1-16,-2-1-1 16,0 3 1-16,-5-2 0 15,-2 2 0-15,-7 1-1 16,-5-1 1-16,-5-1 0 15,-6-1-1-15,-3-2 1 16,-5-2 0-16,-14 4 0 16,13-11 0-16,-13 11-1 15,5-17-1-15,-5 17-2 16,-5-14-3-16,5 14-25 15,0 0-7-15,0 0-2 16,0 0-1-16</inkml:trace>
  <inkml:trace contextRef="#ctx0" brushRef="#br0" timeOffset="73476">13603 5683 77 0,'-11'4'38'15,"-2"-5"-2"-15,13 1 2 0,0 0-32 16,11 6-1-16,9-8 0 15,12 4-1-15,4-4-1 16,10-1 0-16,4 0-1 16,0 1-1-16,2-3 0 15,-3 0 0-15,-7-2 0 16,-5 3-1-16,-8-1 1 15,-6-1-1-15,-5 2 0 16,-4-2 0-16,-3 0 0 16,-11 6-2-16,10-11-1 15,-10 11-5-15,0 0-27 16,0 0-4-16,0 0 0 15,-14 14 0-15</inkml:trace>
  <inkml:trace contextRef="#ctx0" brushRef="#br0" timeOffset="74044">14650 5586 80 0,'0'0'38'0,"0"-13"-2"15,0 13 1-15,-21 7-32 16,4 9 0-16,-8 4-2 16,-1 12 0-16,-4 4-1 15,4 3 2-15,4 1-2 16,7 0 1-16,13-5-1 15,11-5 0-15,14-5 0 16,11-10-1-16,10-4 1 0,7-5-3 16,1-3 1-16,-3 1 1 15,-4-2-1-15,-9 5 1 16,-10 3-1-16,-7 4 1 15,-17 6-1-15,-9 3 0 16,-8 5 0-16,-7 0 0 16,-2 1-1-16,-2-2 0 15,2-2-2-15,1-9-2 16,10 5-6-16,-1-21-26 15,14 0-2-15,5-22 1 16,8-1-1-16</inkml:trace>
  <inkml:trace contextRef="#ctx0" brushRef="#br0" timeOffset="74245">14707 5632 100 0,'-23'-1'39'15,"12"10"1"-15,11-9-2 16,0 0-35-16,13 1-1 15,19-7-1-15,14-3 0 16,8-3-2-16,14 1-4 16,3-13-30-16,14 12-3 15,-8-7-1-15,7 12-2 16</inkml:trace>
  <inkml:trace contextRef="#ctx0" brushRef="#br0" timeOffset="74416">15329 5776 91 0,'-27'17'38'0,"8"4"4"16,0-16-4-16,19-5-24 16,0 0-15-16,15-14-3 15,15 9-21-15,-4-14-13 16,7 3 1-16,0-10-4 15,10 7 2-15</inkml:trace>
  <inkml:trace contextRef="#ctx0" brushRef="#br0" timeOffset="74678">15667 5586 101 0,'-16'8'38'16,"3"8"2"-16,-10-6-2 15,6 12-35-15,0 1 0 16,3 3 2-16,4 0-3 15,7 3 2-15,4-2-3 16,10-3 3-16,11-3-3 16,13-11 2-16,9-4-3 15,14-9 0-15,12-7-1 16,3-12-4-16,4 0 0 15,-4-19-12-15,6 8-22 16,-19-10-4-16,-3 5 3 16,-25-7-3-16</inkml:trace>
  <inkml:trace contextRef="#ctx0" brushRef="#br0" timeOffset="74846">15976 5550 94 0,'-53'51'39'0,"13"9"1"15,-3-6-1-15,18 7-34 16,6-8-2-16,13-2-3 15,14-6-2-15,2-14-32 16,28-1-3-16,-1-14-1 16,15-4-2-16</inkml:trace>
  <inkml:trace contextRef="#ctx0" brushRef="#br0" timeOffset="75151">16256 5172 99 0,'8'15'41'15,"13"15"0"-15,-1-5-2 16,17 13-35-16,-3 5-1 15,4 11 0-15,-5 0-1 16,-2 11 0-16,-8 3-1 16,-3 1 2-16,-11 0-1 15,-12-1 0-15,-9-1-1 16,-12-1 1-16,-6-5-3 15,-12-9-1-15,6 9-18 0,-14-22-20 16,13-3-2-16,-6-16 0 16,10-3-2-16</inkml:trace>
  <inkml:trace contextRef="#ctx0" brushRef="#br0" timeOffset="78191">3313 7192 67 0,'0'0'32'0,"0"-16"0"16,-4 2-9-16,4 14-15 16,0-12 0-16,0 12-1 15,0 0 0-15,0 0-1 16,7 12-1-16,-10 4-1 15,-11 7-1-15,-8 12 0 16,-15 4-1-16,-12 11 1 16,-12 5 0-16,-10 9 0 15,-11-3 0-15,2 4-1 0,-4-7 1 16,14-3 0-16,12-6-2 15,18-9 1-15,20-7-2 16,20-8 0-16,18-11-1 16,19-10 1-16,17-6-1 15,12-6 0-15,10-7 0 16,6-5 1-16,3 0 0 15,-2-1-1-15,-4 4 1 16,-4 4 0-16,-6 7 0 16,-8 5 0-16,-10 2-1 15,-10 4 1-15,-14-1 1 16,-5 0-1-16,-22-4 0 15,11-12 0-15,-22-5 0 16,-6-10 0-16,-11-5 0 16,-5-8 0-16,-9-8 1 0,-4-1-2 15,-4-5 1-15,0 3-1 16,6 6 0-16,2 2-3 15,14 17-6-15,2-1-25 16,29 11-3-16,10 2 1 16,22 11-2-16</inkml:trace>
  <inkml:trace contextRef="#ctx0" brushRef="#br0" timeOffset="78903">4095 7363 60 0,'4'-15'34'16,"3"3"1"-16,-6-6-2 15,-1 18-19-15,4-29-3 16,-4 29-1-16,0-22-2 16,0 22-1-16,0 0-2 0,0 0-1 15,-11 17-1-15,8 10-1 16,-4 8 0-16,0 11-1 15,1 10-1-15,-1 9 1 16,-2 6 0-16,3 0-1 16,3-2 0-16,0-8 1 15,2-7-1-15,2-8 1 16,1-11-1-16,2-10 1 15,0-12-1-15,-4-13 1 16,0 0-1-16,4-25 1 16,-5-5-1-16,-2-11 1 15,3-12 0-15,0-11-1 16,0-10 0-16,3-9-1 15,8-1 2-15,3-1-1 16,5 6 0-16,4 5 1 16,5 11-1-16,1 12 0 0,5 12 0 15,-5 16 0-15,2 11 1 16,-6 9-2-16,2 8 1 15,-7 9 0-15,-5 8 0 16,-4 5 0-16,-9 3 0 16,-7 5 0-16,-7 2 0 15,-7-2 0-15,-7-1 0 16,-4-4-1-16,3-1-2 15,-4-9-3-15,15 8-17 16,-6-19-16-16,21 3-1 16,1-12 1-16,23 5-3 15</inkml:trace>
  <inkml:trace contextRef="#ctx0" brushRef="#br0" timeOffset="79106">4608 7505 105 0,'0'0'39'0,"0"0"1"16,3-26-3-16,15 10-35 16,7-1 0-16,6 1-2 15,5 1-1-15,-2 4-3 16,2 13-6-16,-16-5-26 15,2 15-3-15,-19-1 0 16,-6 13 0-16</inkml:trace>
  <inkml:trace contextRef="#ctx0" brushRef="#br0" timeOffset="79251">4514 7700 106 0,'-7'10'39'0,"7"-10"0"16,17-8-2-16,12-5-38 15,6-12-11-15,20 5-25 16,-2-5-1-16,13 3-1 15,-2-7-1-15</inkml:trace>
  <inkml:trace contextRef="#ctx0" brushRef="#br0" timeOffset="79638">5273 7206 80 0,'17'-35'38'0,"0"15"0"16,-10 4 0-16,-7 16-28 15,0 0-2-15,4 32-2 16,-13 1-1-16,1 10-2 0,-4 8-1 15,2 5-1-15,1 4 0 16,4 0 0-16,2-1-3 16,3-10-2-16,17 2-14 15,-5-22-21-15,17-4 0 16,0-20 0-16,13-5-2 15</inkml:trace>
  <inkml:trace contextRef="#ctx0" brushRef="#br0" timeOffset="80346">5778 7257 71 0,'-13'4'39'0,"-8"-1"-1"15,0 6 1-15,-5-4-15 16,3 8-19-16,-1 0-2 16,9 2 0-16,4-1-2 0,8 1 1 15,9-1-1-15,9 0 0 16,5-2-1-16,8 0 1 15,3-4 0-15,3 2 0 16,-1-1 0-16,-1 3 0 16,-5-1 0-16,-5 4 0 15,-5 3-1-15,-7 1 1 16,-9 4-1-16,-8 6 1 15,-7 1-1-15,-4 4 0 16,-7-1 0-16,-1 1 0 16,1-4-3-16,1-6-1 15,9-6-2-15,1-24-14 16,14 6-20-16,11-30 1 15,12-2-2-15,-4-16 1 0</inkml:trace>
  <inkml:trace contextRef="#ctx0" brushRef="#br0" timeOffset="81136">5843 7168 107 0,'-21'-8'40'16,"9"11"1"-16,-2-6-1 16,14 3-36-16,11 2-1 15,10-9-1-15,13-3-1 16,10 0-1-16,13-3 1 15,9-2-2-15,7 3 1 16,2 1-1-16,-4 4 1 16,-4 3-1-16,-6 6 0 15,-14 0 0-15,-11 5 0 16,-14 0 1-16,-12 4 0 0,-11 4 0 15,-10 1 0-15,-10 6 1 16,-8 6 0-16,-5 7-2 16,-5 7 3-16,-2 4-1 15,4 4 0-15,4 2 0 16,9-4 0-16,11-2 0 15,15-8 0-15,14-13 1 16,15-15-2-16,13-12 0 16,9-13 1-16,8-14-1 15,-2-10 0-15,-2-10 0 16,-5-3 0-16,-12-4 0 15,-13 3 0-15,-15 1 0 0,-13 8 0 16,-15 10-1 0,-10 6 1-16,-3 12 0 0,-5 8-1 15,2 8 1-15,4 8-1 16,12 6 1-16,10-1 0 15,13 2 0-15,17-3 1 16,12-4-1-16,13-3 0 16,8-5 1-16,6-5-1 15,3-2 1-15,-5-2-1 16,-5 1 1-16,-9 1-1 15,-13 1 1-15,-10 3-1 16,-13 6 0-16,-12 10 1 16,-9 6-1-16,-10 8 1 15,0 6-2-15,1 10 1 16,0 2 1-16,5 1-1 15,11 0 0-15,10-8 0 0,12-4 0 16,11-10 1-16,7-14 0 16,7-9-1-16,-1-10 0 15,0-9 0-15,-6-13 1 16,-10-4-1-16,-10-4 0 15,-12-3 0-15,-13 0-1 16,-7-1 0-16,-10 3-2 16,1 4-1-16,-6 5-3 15,11 15-8-15,-8-10-7 16,27 26-7-16,-17-16-7 15,29 20-5-15,10-1-1 16,21 4 3-16</inkml:trace>
  <inkml:trace contextRef="#ctx0" brushRef="#br0" timeOffset="81721">8227 7094 95 0,'2'-15'36'0,"-2"15"1"16,-29 26 0-16,-1 4-35 15,-5 10 0-15,-2 11-1 16,-5 9 0-16,-3 3-1 15,1 3 0-15,6-4-1 16,9-5-1-16,5-16-4 16,19-3-11-16,0-28-20 15,16-11 1-15,3-18 0 16,8-7 0-16,-4-12 30 0,3-9 5 15,-5 3 6-15,-13-12 13 16,6 20 22-16,-16-2-1 16,7 16 3-16,-13-1-2 15,13 23-29-15,0 0-3 16,0 0-5-16,19 17 1 15,9 0-4-15,14 5-2 16,8-8-12-16,22 17-9 16,-2-11-19-16,12 2 1 15,-2-9-2-15,8 0-1 16</inkml:trace>
  <inkml:trace contextRef="#ctx0" brushRef="#br0" timeOffset="86165">9348 7027 90 0,'1'-18'36'16,"-12"-6"1"-16,0 11-2 15,-19-9-27-15,5 13-3 16,-13 2-1-16,-1 10-1 15,-5 7-1-15,0 9-1 16,1 4 0-16,8 4 0 16,9 3-1-16,10-4 0 15,13 1 0-15,14-5 0 16,18-3 0-16,16-1 0 0,12-2 0 15,6 2 0-15,7 2 0 16,-2 5-1-16,-4 3 1 16,-11 4 0-16,-12 6 0 15,-22 1 0-15,-15 4 0 16,-18 1 0-16,-13-6 0 15,-12-5 2-15,-6-7-2 16,-4-9 1-16,2-11-1 16,4-12 1-16,11-15 0 15,14-17 0-15,13-8-1 16,16-9 1-16,14-4-1 15,10-4 0-15,6 7-2 16,1 2-1-16,5 14-5 16,-14 0-27-16,7 20-2 0,-16 3-1 15,2 13-1-15</inkml:trace>
  <inkml:trace contextRef="#ctx0" brushRef="#br0" timeOffset="86353">9718 7218 107 0,'-7'10'39'16,"7"-10"0"-16,0 0-2 15,-11-6-37-15,15-5-7 16,18 3-27-16,-8-6-4 15,16 4 1-15,1-4-2 16</inkml:trace>
  <inkml:trace contextRef="#ctx0" brushRef="#br0" timeOffset="86704">10538 6879 100 0,'0'0'37'0,"-19"-20"2"16,2 22-1-16,-14 3-33 15,-2 16-1-15,-3 11 1 16,-1 15-1-16,-3 9-1 16,2 12-1-16,5 3 0 0,9 4-1 15,8-2 0-15,15-9-1 16,15-11 0-16,12-10-1 15,11-15 1-15,7-13 2 16,3-11-2-16,-2-10 1 16,-7-10-1-16,-8-7 1 15,-16-7-1-15,-13 0 1 16,-15 0-3-16,-13 0 1 15,-3 3-2-15,-8 4-1 16,3 10-5-16,-5-4-24 16,16 17-6-16,2-6-1 15,22 6 1-15</inkml:trace>
  <inkml:trace contextRef="#ctx0" brushRef="#br0" timeOffset="87990">3295 8566 53 0,'22'-12'33'16,"-3"5"0"-16,-5-1 1 16,1 9-21-16,-15-1-2 15,0 0-3-15,0 0-2 16,-9 23-1-16,-10-1-1 15,-4 8-2-15,-6 8 0 16,-5 7 0-16,-6 6 0 16,-4 4-1-16,1-1 2 15,0 1-1-15,5-6 0 16,5-7 0-16,7-6 0 15,7-8-2-15,15-10 0 16,12-8 1-16,15-8-1 16,17-6 0-16,16-3 0 15,8-2-1-15,11-2 2 0,6 0-1 16,-1 0 0-16,1 1 0 15,-9 4 0-15,-7-1-1 16,-11 1 1-16,-10-2 0 16,-10-2 0-16,-11-3 0 15,-10-6-2-15,-13-5 2 16,-10-3-1-16,-12-8 1 15,-6-3-1-15,-10-4 1 16,-4-2-1-16,-6 2 1 16,-4 7 1-16,3 2-2 15,4 9-1-15,2 1-5 16,22 13-27-16,1-3-2 0,20 13-1 15,5-10-2 1</inkml:trace>
  <inkml:trace contextRef="#ctx0" brushRef="#br0" timeOffset="88619">4274 8493 94 0,'-6'-27'37'0,"5"12"0"16,-5-5-9-16,6 20-25 16,0 0 1-16,-10 16-1 15,4 8 0-15,2 12-1 16,-3 8 0-16,2 7-1 15,-1 8 1-15,2 7 1 16,-2-4-1-16,1 2-1 16,3-10 1-16,1-5 0 15,3-6-1-15,1-9 0 16,3-11-1-16,-6-23-1 15,18 3 1-15,-6-22 0 16,-1-11-1-16,3-10 0 0,-3-8 0 16,-1-9 0-16,0-6 0 15,-3-4 0-15,1-2 0 16,-1 1 0-16,1 8 1 15,-1 5 0-15,6 5 0 16,1 7 0-16,4 12 0 16,5 7 0-16,2 11 0 15,0 9 0-15,5 3 1 16,-1 6-1-16,-2 4 0 15,-2 5 1-15,-8 5-1 16,-8 5 1-16,-10 5-1 16,-13 3 1-16,-7 3-2 15,-9-3-1-15,-6 5-1 16,-7-11-5-16,13 8-25 0,-9-15-4 15,15 1-1-15,1-12-2 16</inkml:trace>
  <inkml:trace contextRef="#ctx0" brushRef="#br0" timeOffset="88855">4823 8690 101 0,'0'0'39'0,"0"0"1"15,-12 0-2-15,12 0-36 16,17-18 0-16,5 5-2 0,2 0 0 16,4-2-2-16,6 6-3 15,-9-6-4-15,12 15-27 16,-24-1-2-16,-1 14 0 15,-18-2-2-15</inkml:trace>
  <inkml:trace contextRef="#ctx0" brushRef="#br0" timeOffset="88991">4729 8914 103 0,'-11'11'40'16,"15"2"-1"-16,-4-13 0 16,41-6-37-16,1 3-12 15,2-14-26-15,17-1-4 16,-1-1 2-16,10 1-5 0</inkml:trace>
  <inkml:trace contextRef="#ctx0" brushRef="#br0" timeOffset="95848">5618 8323 89 0,'0'0'37'16,"12"-21"-1"-16,-12 21-4 15,0 0-29-15,0 0 0 16,11 28-1-16,-11 9 0 15,-3 13-1-15,-1 7 0 0,0 9 1 16,0 3-2-16,4 5-2 16,0-14-8-16,14-1-26 15,-2-18-1-15,10-8 0 16,2-19-2-16</inkml:trace>
  <inkml:trace contextRef="#ctx0" brushRef="#br0" timeOffset="96241">5961 8401 91 0,'3'-15'39'0,"12"5"1"16,0-7-2-16,17-4-36 15,1 6 0-15,11 3 0 16,4-2 0-16,4 6 0 16,-6 4 0-16,-2 8-1 15,-8 7 0-15,-11 10 0 16,-16 10 0-16,-14 11-1 15,-16 4 1-15,-8 8 0 16,-8 3-1-16,-6-1 2 16,-1-2 0-16,4-3-1 15,4-11 1-15,10-6-1 16,13-10 1-16,10-8-1 15,15-8 1-15,14-7-3 16,16-5-2-16,7-5 1 16,9-1-4-16,0-3-2 0,13 9-30 15,-9-10-3-15,4 8 0 16,-15-3 0-16</inkml:trace>
  <inkml:trace contextRef="#ctx0" brushRef="#br0" timeOffset="96729">7147 8315 82 0,'-9'-17'39'16,"-11"-1"-1"-16,-3 13 1 16,-10-4-33-16,0 13 1 15,-10 6-2-15,4 7 0 16,-3 3-1-16,6 5-1 15,7-1-1-15,12-1-1 16,11-2 0-16,15-5 0 16,15-7 0-16,14-5-1 15,10-8 0-15,7-7 0 16,3-3 0-16,-1-6 1 15,-6 2-1-15,-7-1 1 16,-9 1 0-16,-10 2-1 16,-12 3 1-16,-13 13-1 0,5-13 1 15,-5 13-1-15,-18 13 0 16,0 7 0-16,-3 11-1 15,-4 12 1-15,-6 10-1 16,-2 8 1-16,1 3-1 16,2 4-1-16,5 3 0 15,3-11-5-15,20 2-12 16,1-25-20-16,20-5-1 15,6-25 0-15,16-7-1 16</inkml:trace>
  <inkml:trace contextRef="#ctx0" brushRef="#br0" timeOffset="97420">7686 8358 99 0,'-20'-14'40'0,"-3"18"1"15,-18 3-1-15,7 16-36 16,-6 5 0-16,3 12-1 15,3 5-1-15,7 4 0 16,7 2-1-16,8-3 0 16,11-3-1-16,11-8 0 15,6-8 0-15,12-8 0 16,11-13 0-16,5-10 0 15,5-11-1-15,4-12 0 16,1-14 0-16,-2-8 0 16,-3-5-1-16,-8-8 0 15,-8 0 0-15,-7-2 0 0,-10 8 1 16,-8 3 0-16,-8 13 0 15,-3 9 1-15,-8 14 0 16,-2 10 0-16,-3 11 1 16,2 9 0-16,3 7 0 15,4 3 0-15,7 0 0 16,7 0-1-16,10-6 1 15,9-5 0-15,9-7 0 16,8-5 0-16,4-7 0 16,0-5 0-16,-2-2 1 15,-2-2-1-15,-9 2 0 16,-4 0 0-16,-12 4 0 15,-7 7 0-15,-11 1 0 16,-7 21-1-16,-10 4 1 16,-3 10 0-16,-4 6-1 0,0 9 0 15,2 1 0-15,4 2 1 16,9-3-1-16,9-6 0 15,13-8 0-15,11-12 0 16,13-11 1-16,7-12-1 16,7-11 0-16,-4-12 0 15,1-8 0-15,-8-8 0 16,-12-4 0-16,-11-2 0 15,-17 1 0-15,-15 0-1 16,-9 5-1-16,-10 4-1 16,1 12-1-16,-10-1-7 15,16 23-20-15,-10-5-10 16,16 13-1-16,2-3-1 15,15 8 2-15</inkml:trace>
  <inkml:trace contextRef="#ctx0" brushRef="#br0" timeOffset="98629">9233 8192 58 0,'6'-10'34'15,"-6"10"1"-15,0 0-1 16,-5 11-23-16,3 17-4 16,-7 9-2-16,5 13 0 15,-5 8-3-15,5 9 1 16,-1 0-2-16,4 2 0 15,5-2-1-15,2-12-5 16,14-7-29-16,-2-17-2 16,10-11 1-16,2-14-2 15</inkml:trace>
  <inkml:trace contextRef="#ctx0" brushRef="#br0" timeOffset="98940">9643 8225 90 0,'-40'11'39'16,"-3"16"-1"-16,-9-1-1 16,4 12-31-16,2-5-2 15,8 3-1-15,10-2 0 16,12-5-1-16,11-7 0 15,14-5-1-15,12-8-1 0,14-6 1 16,6-2-1 0,5-2 0-16,1-2 0 0,1 2-1 15,-4 4-1-15,-2-1-2 16,-2 12-3-16,-14-10-17 15,6 14-15-15,-5-6 0 16,5 4-1-16,-5-9 1 16</inkml:trace>
  <inkml:trace contextRef="#ctx0" brushRef="#br0" timeOffset="99474">10091 8419 85 0,'-21'-2'39'16,"-15"1"-1"-16,2 15 2 0,-13 0-31 15,7 14-3-15,-1 0-2 16,4 6 0-16,4 0-2 16,12-1 0-16,9-5-1 15,14-7 0-15,11-9 0 16,12-8-1-16,11-12 0 15,9-6 1-15,5-10-1 16,0-4 0-16,-2-8 1 16,-4-1-1-16,-8-1 0 15,-8 3-1-15,-9 2 1 16,-5 7 0-16,-10 7-1 15,-4 19 0-15,0 0 1 16,-9 12-1-16,-3 20 0 16,-4 17 1-16,-4 13-1 0,0 14 1 15,-4 11 1-15,1 4 0 16,-1 3 0-16,3-4-1 15,-1-5 1-15,6-8 0 16,-4-13 0-16,6-15 0 16,4-15-1-16,-3-13 1 15,2-22 0-15,1-12-1 16,2-15 1-16,4-14-1 15,2-11 0-15,5-12 1 16,5-9-2-16,7-5 0 16,7 3 0-16,4 0 0 15,6 6-2-15,1 3-1 16,9 16-5-16,-7-1-29 15,15 17-2-15,-9 4 0 0,8 12-1 16</inkml:trace>
  <inkml:trace contextRef="#ctx0" brushRef="#br0" timeOffset="100026">10708 8337 95 0,'-8'13'40'0,"-8"-5"1"15,6 14-2-15,-12 1-33 16,11 5-3-16,-7 3 0 16,8 1-1-16,-3 2-1 15,5-2 0-15,1-5-1 16,4-5 0-16,4-7 0 0,-1-15 0 15,14 4 0-15,-3-15 0 16,7-6 0-16,-2-5 0 16,2-8 0-16,1-2 0 15,-3-4 1-15,0 3-1 16,-2 3 0-16,-3 2 0 15,-2 9 0-15,-3 4 1 16,-6 15-1-16,0 0 0 16,11-4 1-16,-8 14-1 15,1 4 0-15,2 1 1 16,5 1-1-16,2-1 0 15,7-4 1-15,2-4-1 16,6-6 0-16,4-7 1 16,1-2-1-16,3-3 0 0,-4-2 1 15,-2-2-1-15,-6 4 1 16,-5 3-1-16,-6 3 1 15,-13 5-1-15,9 10 0 16,-12 4 0-16,-8 7 1 16,2 6-1-16,-3 6-1 15,0 2 1-15,-1 5-3 16,1-6 0-16,10 5-3 15,-7-18-9-15,24 6-24 16,-6-16-3-16,15 0 1 16,3-16-1-16</inkml:trace>
  <inkml:trace contextRef="#ctx0" brushRef="#br0" timeOffset="100433">11817 7859 99 0,'0'0'40'0,"-25"14"0"16,6 21 0-16,-15 6-37 16,-3 14-1-16,-13 11 0 15,-2 11-1-15,-8 6 0 16,3 4-1-16,4-4 0 15,7-7-2-15,12-5-2 16,8-16-5-16,29-5-29 16,1-20-3-16,22-10 1 15,5-23-1-15</inkml:trace>
  <inkml:trace contextRef="#ctx0" brushRef="#br0" timeOffset="100763">11908 8174 93 0,'-31'9'41'0,"-5"14"0"16,-9 0 0-16,6 10-36 16,1-2-2-16,8 3 0 15,9-5-1-15,13-3-1 16,14-6 0-16,17-7 0 15,10-8-1-15,6-2 0 16,0-7 0-16,0 2 0 16,-2 1 1-16,-7 1-1 15,-9 4 1-15,-12 9 0 16,-11 4 0-16,-9 6 0 0,-5 3 0 15,-5 1 0-15,-4 0 0 16,3-3-2-16,2 0-4 16,4-17-8-16,17 7-26 15,-1-14-4-15,17-8 1 16,-1-7-1-16</inkml:trace>
  <inkml:trace contextRef="#ctx0" brushRef="#br0" timeOffset="100936">12242 8551 111 0,'-13'15'43'0,"-8"-14"1"16,11 2-3-16,10-3-40 0,-17-15-5 15,17 15-19-15,0 0-18 16,3-11-3-16,-3 11 1 15,-7-13-2-15</inkml:trace>
  <inkml:trace contextRef="#ctx0" brushRef="#br1" timeOffset="227626">1321 10226 60 0,'3'31'29'0,"-4"18"2"15,-2 8-2-15,-1 18-20 16,-3 11-7-16,0 9 1 16,0 1-1-16,0 1-1 15,2-11-1-15,2-13-4 16,6-11-3-16,1-27-19 15,12-17-4-15,6-22-3 16,2-18 3-16</inkml:trace>
  <inkml:trace contextRef="#ctx0" brushRef="#br1" timeOffset="227860">1327 10180 95 0,'0'0'37'0,"-13"-1"1"15,13 1-3-15,21 6-33 16,4-6 0-16,11-6 0 16,11 0-1-16,6-3 0 15,12-3-1-15,4 1-3 16,-5-5-2-16,7 14-9 15,-19-10-21-15,0 16 1 16,-22-1-2-16,-6 13 0 16</inkml:trace>
  <inkml:trace contextRef="#ctx0" brushRef="#br1" timeOffset="228029">1485 10518 80 0,'-42'23'37'0,"19"0"-2"15,5-16 1-15,18-7-31 16,20 0-1-16,17-15-2 15,22-5-4-15,12-7-7 16,18 5-25-16,-7-6-2 16,12 8-1-16,-8 0 2 15</inkml:trace>
  <inkml:trace contextRef="#ctx0" brushRef="#br1" timeOffset="228210">2137 10721 103 0,'-17'8'38'15,"17"-8"0"-15,-11-5-5 16,17-10-35-16,14-1-5 16,0-12-29-16,19 5 0 15,0-11-1-15,16 6-2 16</inkml:trace>
  <inkml:trace contextRef="#ctx0" brushRef="#br1" timeOffset="228711">2869 10254 94 0,'-3'-15'37'0,"3"15"0"15,0 0 1-15,0 0-33 16,-6 15-1-16,0 4-1 15,-3 7-1-15,-1 10 1 16,-6 4-3-16,-5 8 2 16,-2 4-3-16,-2 4 3 15,-2-2-3-15,3-7 2 16,5-4 0-16,6-8-1 15,8-8 0-15,10-10 0 16,13-12 1-16,12-6-2 16,8-10 1-16,7 0 0 15,8-5 0-15,2-2 0 0,2 3 0 16,0 4 0-16,-5 4 0 15,-5 3 0-15,-6 6 0 16,-6-1 0-16,-5 3 0 16,-8 0 0-16,-6-4 0 15,-16 0 0-15,11-19 0 16,-16-1 0-16,-13-6 0 15,-6-8-1-15,-8-7 2 16,-7-4-3-16,-7 0 3 16,-2 3-1-16,1 6 0 15,0 5-1-15,6 11 1 16,9 4-5-16,16 20-13 15,6-8-19-15,22 14 0 16,5-8-3-16,25 5 1 0</inkml:trace>
  <inkml:trace contextRef="#ctx0" brushRef="#br1" timeOffset="229078">3883 9956 95 0,'0'0'37'0,"-22"29"2"16,-2 11-3-16,-6 4-32 15,-2 16 0-15,-5 6-1 16,3 11 0-16,2 2-1 15,10-1 0-15,7-5-2 16,10-4 1-16,11-10-3 16,7-11 1-16,14-10-3 15,6-21-6-15,10 1-26 16,-6-24-3-16,2-2 2 15,-11-20-3-15</inkml:trace>
  <inkml:trace contextRef="#ctx0" brushRef="#br1" timeOffset="229245">3610 10330 106 0,'-19'-6'39'16,"0"-3"2"-16,19 9 0 16,0 0-38-16,38 7-1 15,10-12-2-15,12-6-4 16,27 4-31-16,-4-16-4 15,18 8 0-15,-8-13-2 16</inkml:trace>
  <inkml:trace contextRef="#ctx0" brushRef="#br1" timeOffset="229447">4361 10255 90 0,'-18'13'39'15,"11"6"2"-15,7-19-3 16,1 14-18-16,14-17-20 15,11-2 1-15,7-1-2 16,2 0-3-16,9 8-5 16,-11-13-27-16,4 17-3 15,-14-6-1-15,-3 14 1 16</inkml:trace>
  <inkml:trace contextRef="#ctx0" brushRef="#br1" timeOffset="229613">4338 10479 108 0,'-20'17'39'0,"2"-14"2"15,18-3-2-15,0 0-37 0,29-2-1 16,7-8-3-16,10-4-4 16,22 7-31-16,2-11-2 15,19 6-2-15,-2-9-2 16</inkml:trace>
  <inkml:trace contextRef="#ctx0" brushRef="#br1" timeOffset="231069">5964 9929 63 0,'0'0'34'15,"11"-12"1"-15,-11 12-1 16,0 0-24-16,-12 0-3 15,6 14-1-15,-13 3 1 16,1 11-2-16,-10 4-1 0,-3 12-2 16,-5 3 0-16,-2 10 0 15,0-1-1-15,7 0 0 16,0-4 0-16,9-6 0 15,10-11-1-15,11-5 0 16,13-11 0-16,15-11 2 16,10-9-2-16,10-7 0 15,13-5 1-15,3-1 0 16,6 0 0-16,1 3-1 15,-4 4 0-15,-4 5-1 16,-6 4 1-16,-8 4 0 16,-11 2-1-16,-3 2 1 15,-11-2 0-15,-9 0 0 16,-14-8 0-16,11-2 1 15,-15-8 0-15,-8-8-2 0,-6-7 2 16,-7-10-1-16,-8-7 1 16,-8-8-1-16,-3-5 2 15,-5 3-2-15,2 2 0 16,-1 5 1-16,7 9-2 15,4 5-4-15,17 23-11 16,4-8-22-16,16 16 0 16,21-7-1-16,12 10-1 15</inkml:trace>
  <inkml:trace contextRef="#ctx0" brushRef="#br1" timeOffset="231993">6762 10134 75 0,'3'-17'36'0,"-6"-4"-1"0,6 9 1 16,-11-5-29-16,8 17-1 16,-2-15-1-16,2 15 0 15,-1 16-1-15,0 6-1 16,-1 7-1-16,1 10 0 15,-4 6-1-15,4 7 0 16,-1 6-1-16,0-1 1 16,1-1-1-16,2-5 1 15,2-7-2-15,-1-9 2 16,0-10-1-16,2-9 1 15,-4-16 0-15,0 0 0 16,9-23 0-16,-8-5-1 16,0-7 2-16,-1-11-3 15,0-11 3-15,3-7-3 0,1-8 2 16,1-2-1-16,4-1 1 15,3 2-1-15,4 2 0 16,8 9 2-16,2 10-2 16,5 12 0-16,3 12 1 15,1 14-1-15,0 11 1 16,-1 11-1-16,-2 7 1 15,-6 8-1-15,-6 6 1 16,-10 8-1-16,-9 3 1 16,-7 2-1-16,-10 0 1 15,-8-1-1-15,-7-3-1 16,-5-8 0-16,3-4-2 15,2-17-4-15,17 2-29 16,-8-23-4-16,19-3 0 0,0-16-1 16</inkml:trace>
  <inkml:trace contextRef="#ctx0" brushRef="#br1" timeOffset="253869">720 11799 71 0,'0'0'37'16,"18"-10"-2"-16,8 3 0 15,10-7-33-15,13 1-1 0,9 1 0 16,4 1-1-16,8 5-2 16,-8-5-11-16,7 14-20 15,-14-3-2-15,-4 8 0 16,-18-3 0-16</inkml:trace>
  <inkml:trace contextRef="#ctx0" brushRef="#br1" timeOffset="254043">943 11891 66 0,'-62'21'33'0,"8"-11"2"16,19 7-1-16,11-14-29 16,24-3-2-16,33-2-2 0,18-14-2 15,20-2-4-15,5-12-24 16,19 5-4-16,2-12-2 15,2 5 1-15</inkml:trace>
  <inkml:trace contextRef="#ctx0" brushRef="#br1" timeOffset="254341">1296 11531 83 0,'-21'13'39'15,"6"-11"-2"-15,25 5-3 16,11-10-32-16,20-1 0 15,13-4-1-15,12 5 1 0,5-2-1 16,3 8-1-16,-7 5 1 16,-10 9 0-16,-14 13-1 15,-20 10 1-15,-23 12-1 16,-20 6-1-16,-17 3 1 15,-9 1-1-15,-6-6 0 16,0-9-3-16,8-9-1 16,7-20-7-16,37-18-23 15,-11-3-1-15,36-20-1 16,9-19 0-16</inkml:trace>
  <inkml:trace contextRef="#ctx0" brushRef="#br1" timeOffset="254544">2151 11401 78 0,'15'-8'38'15,"-15"8"-2"-15,-6 14 2 16,-7 8-34-16,-1 11 0 16,-1 10-2-16,0 9 1 15,-2 7-2-15,1 9 2 16,3-3-3-16,3 0-1 15,5-4-2-15,3-14-5 16,16-4-27-16,-6-19-4 16,15-8 1-16,-4-24-2 15</inkml:trace>
  <inkml:trace contextRef="#ctx0" brushRef="#br1" timeOffset="254748">2226 11310 85 0,'0'0'39'0,"12"-3"-1"16,10 6 0-16,6-8-36 16,12 0-1-16,8-2-2 15,6-4-2-15,9 10-15 16,-8-13-18-16,3 9-2 15,-13-5 0-15,-5 10-1 16</inkml:trace>
  <inkml:trace contextRef="#ctx0" brushRef="#br1" timeOffset="254936">2195 11610 92 0,'-15'17'39'15,"15"-17"0"-15,11-6-2 16,19-14-34-16,23-3-3 15,8-3-1-15,7-3-4 16,13 14-28-16,-8-9-5 16,6 15 0-16,-12-3-3 15</inkml:trace>
  <inkml:trace contextRef="#ctx0" brushRef="#br1" timeOffset="255147">2919 11559 87 0,'0'0'39'0,"0"0"0"16,11-8 1-16,2-5-37 16,15 1 0-16,2-4-1 15,8 2-2-15,2 5-2 16,-4-4-8-16,6 16-28 15,-17-2 0-15,-1 14-1 16,-20-2-1-16</inkml:trace>
  <inkml:trace contextRef="#ctx0" brushRef="#br1" timeOffset="255297">2874 11805 97 0,'-25'7'40'0,"25"-7"1"16,0 0-1-16,34-18-37 15,9-5-3-15,15-7-4 16,19 10-30-16,-3-14-5 15,18 8-1-15,-4-4-1 16</inkml:trace>
  <inkml:trace contextRef="#ctx0" brushRef="#br1" timeOffset="255978">4797 11152 65 0,'34'-20'38'15,"0"9"-1"-15,-12-6-1 0,-5 14-28 16,-17 3-1 0,19-2 0-16,-19 2-3 0,-16 27 0 15,-10-3-1-15,-7 9-2 16,-10 10 2-16,-9 6-2 15,-7 10 0-15,-2 0 0 16,1 1 1-16,8-7-1 16,10-7 0-16,16-9 0 15,14-13-1-15,12-24 0 16,34 7 0-16,10-22 0 15,15-5 0-15,9-5 0 16,6 2 0-16,7 1 0 16,0 2 0-16,-3 8 0 15,-6 5 0-15,-7 7 0 0,-9 2 0 16,-5 2 0-1,-7 1 0-15,-8-3 0 0,-9-2 0 16,-9-6-1-16,-8-4 1 16,-11-8-1-16,-13-2 1 15,-8-8 0-15,-11-6-1 16,-8-8 1-16,-6-1-1 15,-3-2 1-15,3 3 0 16,-1 0 1-16,9 6-3 16,5 7 0-16,16 17-9 15,4-4-27-15,24 16 0 16,7-2-1-16,19 13-2 15</inkml:trace>
  <inkml:trace contextRef="#ctx0" brushRef="#br1" timeOffset="256829">5770 11096 39 0,'-1'-15'32'0,"1"15"3"15,0 0-1-15,-16-15-23 16,16 15-1-16,0 0-1 15,3 11-2-15,-3-11-1 16,-3 19-1-16,3-7-1 16,3 11-1-16,-2 2 0 15,-1 8 1-15,-1 6-2 16,0 5 1-16,-4 3-2 15,0 4 1-15,1-1-1 16,0-3 1-16,-2-2-1 16,5-8-1-16,-1-7 1 15,3-8 0-15,3-5-1 16,-4-17 0-16,8 14 1 0,-8-14-1 15,11-5 1-15,-11 5 0 16,11-14-1-16,-11 14 1 16,7-20-1-16,-5 10 0 15,-2 10 1-15,1-17-1 16,-1 17 0-16,2-20-1 15,-2 8 2-15,2-2-1 16,-1-6 0-16,2-5-1 16,3-7 2-16,-1-11-1 15,2-3 0-15,0-7-1 16,2-7 2-16,0 0 0 15,3 0 0-15,0 3 0 16,1 6-1-16,3 4 2 16,3 9-2-16,2 6 2 0,1 9-2 15,3 6 1-15,1 6-1 16,3 6 0-16,-1 6 0 15,-1 6 0-15,0 4 0 16,-2 5 0-16,0 5 0 16,-8 4 0-16,-6 3 0 15,-10 3 0-15,-7 3 0 16,-9-2-2-16,-12 1 2 15,-7-1-2-15,-8-4 1 16,-2-1-1-16,1-6-2 16,0-10-4-16,15 1-29 15,-4-17-2-15,17-3-1 16,2-10 0-16</inkml:trace>
  <inkml:trace contextRef="#ctx0" brushRef="#br1" timeOffset="257227">4683 11882 71 0,'-13'10'36'0,"26"-17"2"16,31 3 3-16,18-13-35 15,38-4 1-15,24-10-2 16,27 1 0-16,16-5-2 16,10 3 0-16,0-2-2 15,-3 6-2-15,-18 7 0 16,-21 1-3-16,-21 14-5 15,-36-2-29-15,-16 14 0 16,-33-2-1-16,-18 12-1 16</inkml:trace>
  <inkml:trace contextRef="#ctx0" brushRef="#br1" timeOffset="257835">5209 12113 78 0,'27'-23'39'15,"-2"11"-1"-15,-11 1 0 16,-14 11-35-16,0 0-1 15,-3 18 1-15,-14 5-1 16,-5 8 1-16,-9 8-1 16,-3 9-1-16,-7 4 1 15,3 2-1-15,-3-1 0 16,5 0 1-16,8-7-2 15,10-7 0-15,7-9 0 16,14-10 0-16,14-11 0 16,10-8 1-16,10-7-1 15,10-5 0-15,7-5 0 16,6-2 0-16,1 2 0 0,-3 4 1 15,-3 5-2-15,-7 2 1 16,-7 6 0-16,-9 2 0 16,-9 1-1-16,-4 3 2 15,-19-7-1-15,10 7 1 16,-10-7-1-16,-14-9 1 15,-1-3-1-15,-4-7 0 16,-3-9 0-16,-3-10-2 16,6-6 0-16,-3-9-2 15,8 3-1-15,-3-6-4 16,17 19-19-16,-9-7-9 15,14 15-2-15,-6 5 0 16</inkml:trace>
  <inkml:trace contextRef="#ctx0" brushRef="#br1" timeOffset="258182">6077 11799 76 0,'0'0'40'0,"-13"23"-1"0,3 7 1 15,-16 3-31 1,2 15-6-16,-6 6 0 0,-1 11-1 16,1 0 1-16,4 3-1 15,1-3-1-15,10-5 0 16,7-9-2-16,12-15-2 15,14-2-20-15,0-29-16 16,13-9-1-16,-3-19-1 16,5-4 1-16</inkml:trace>
  <inkml:trace contextRef="#ctx0" brushRef="#br1" timeOffset="258324">5821 12122 101 0,'-14'10'42'0,"14"-10"1"15,13-2-2-15,20-10-40 16,20-5-3-16,20 6-20 15,-2-14-18-15,10 3-2 16,-6-10-1-16,2 9-1 16</inkml:trace>
  <inkml:trace contextRef="#ctx0" brushRef="#br1" timeOffset="258916">2191 13208 75 0,'0'0'38'0,"3"15"-2"15,-3 11 0-15,-4 2-32 16,5 12-2-16,-3 8 0 15,3 13-1-15,-4 7-1 16,0 5 1-16,3 2-2 16,0-8-1-16,4 0-3 0,-5-21-7 15,11-3-25-15,-4-21 0 16,12-11-1-16,-4-25 0 15</inkml:trace>
  <inkml:trace contextRef="#ctx0" brushRef="#br1" timeOffset="259105">2239 13250 89 0,'0'0'40'16,"5"-21"1"-16,17 19-4 15,4-9-34-15,14-1-2 16,8 1-1-16,8-2-3 15,6 11-7-15,-7-6-27 16,2 14-1-16,-11-2-2 0,-7 13-1 16</inkml:trace>
  <inkml:trace contextRef="#ctx0" brushRef="#br1" timeOffset="259286">2407 13485 87 0,'0'0'39'16,"16"-13"-2"-16,13-11-1 15,15 2-35-15,13-1-2 16,7-1-3-16,8 12-12 16,-3-6-21-16,-1 11-1 15,-11 0-1-15,-5 10-1 0</inkml:trace>
  <inkml:trace contextRef="#ctx0" brushRef="#br1" timeOffset="259484">2842 13487 83 0,'-7'15'41'16,"7"-15"-2"-16,0 0 1 16,24 8-38-16,2-15-1 15,9-1-1-15,3 0-3 16,5 5-6-16,-14-4-27 15,8 10-3-15,-14-3 0 16,-3 13 0-16</inkml:trace>
  <inkml:trace contextRef="#ctx0" brushRef="#br1" timeOffset="259631">2903 13718 87 0,'-30'11'40'16,"17"6"-1"-16,2-23-1 16,11 6-35-16,24-23-1 15,9 2-3-15,17 7-8 16,0-12-29-16,19 8-1 15,-2-6-2-15,13 11 1 16</inkml:trace>
  <inkml:trace contextRef="#ctx0" brushRef="#br1" timeOffset="260284">4581 13207 64 0,'7'-29'40'0,"4"13"-3"15,-11-1 1-15,0 17-34 16,0 0 1-16,0 18-1 16,-9 10-1-16,2 13 0 15,1 8-2-15,2 5-1 16,2 6 0-16,1-1-2 15,10-3-3-15,4-18-15 16,17 0-19-16,1-17 2 16,12-9-3-16,1-19 1 15</inkml:trace>
  <inkml:trace contextRef="#ctx0" brushRef="#br1" timeOffset="260670">5011 13085 83 0,'-6'14'41'0,"6"-14"-2"16,0 0 2-16,9 7-39 15,18-13 0-15,4-1 0 16,8 2 0-16,-1 2 0 15,1 0 0-15,-2 5-2 16,-4 3 1-16,-11 5-1 0,-6 5 1 16,-11 5-1-16,-14 7 1 15,-7 4-1-15,-12 6 0 16,-5 3 0-16,-5 2 0 15,-3 0 0-15,0-2 0 16,6-5-1-16,11-3 0 16,11-5 1-16,15-11 0 15,14-5-2-15,16-10-1 16,19-2-4-16,4-18-14 15,23 11-19-15,-3-11 0 16,8 0-2-16,-4-6 2 16</inkml:trace>
  <inkml:trace contextRef="#ctx0" brushRef="#br1" timeOffset="261104">6030 13009 81 0,'-25'-20'41'16,"2"13"-1"-16,-11-3-1 15,2 14-34-15,-8 6-1 16,6 10-1-16,-2 8 0 15,3 7-1-15,2 2 0 16,9-1-1-16,6 0-1 16,11-5 1-16,11-9 0 15,11-8 0-15,11-13-1 0,9-9 0 16,6-10 0-16,3-8 1 15,2-6 0-15,-9-4-1 16,-2 1 1-16,-7 1-1 16,-8 3 1-16,-8 10-1 15,-10 11 1-15,-4 10-1 16,-23 22 0-16,-1 9 1 15,-5 16-2-15,-3 11 0 16,-3 9 0-16,0 3-1 16,7 5-2-16,6-12-5 15,24 3-25-15,2-27-9 16,24-6 2-16,10-28-1 15</inkml:trace>
  <inkml:trace contextRef="#ctx0" brushRef="#br1" timeOffset="261734">6547 12989 85 0,'-32'-3'41'16,"-2"18"0"-16,-12 2 1 15,7 15-38-15,-3 3 0 16,3 9-1-16,6 1-2 15,8 2 1-15,8-3-1 16,12-3-1-16,11-6 1 16,12-9-1-16,12-8-1 15,10-14 0-15,4-12 1 16,5-9 0-16,1-12-1 0,-4-7 1 15,-4-6-1-15,-8-6 1 16,-7-2-1-16,-11-1 1 16,-6 4-1-16,-8 3 1 15,-6 7-1-15,-1 7 1 16,-6 9 0-16,0 11 0 15,11 10 0-15,-19 3 0 16,17 8 0-16,6 5 1 16,9-2-1-16,7 1 0 15,9-6 1-15,10-2 0 16,6-6-1-16,4-5 1 15,2-5-1-15,-3-1 1 16,-4-2-1-16,-10 3 0 0,-6-1 1 16,-7 6-1-16,-21 4 1 15,7 16-1-15,-18 7 1 16,-6 11-1-16,-7 5 1 15,3 11 0-15,2 3 0 16,4 0-1-16,8-3 0 16,11-8 0-16,11-9 1 15,9-13-1-15,5-14 0 16,8-15 0-16,-4-12 1 15,-2-12-1-15,-3-5 1 16,-9-8-1-16,-8-2-1 16,-11-3 0-16,-8 5-2 15,-11-1-4-15,1 17-8 16,-19-5-26-16,11 19-1 0,-11 0-1 15,8 16 1-15</inkml:trace>
  <inkml:trace contextRef="#ctx0" brushRef="#br1" timeOffset="262206">4075 13974 83 0,'22'-2'41'15,"32"-9"-1"-15,25-15-1 16,27-4-39-16,41-8 0 16,29-5-1-16,24-2 2 15,17 2-2-15,9 3 2 16,9 4 0-16,2 6 0 15,-3 4 0-15,-8 7 0 16,-7 5 0-16,-7 2 1 0,-5 0-2 16,-12 1 1-16,-11-4-3 15,-15 4-4-15,-28-13-27 16,-15 10-8-16,-33-9 1 15,-23 7-2-15</inkml:trace>
  <inkml:trace contextRef="#ctx0" brushRef="#br1" timeOffset="262757">5414 13957 56 0,'-32'9'38'15,"-1"10"0"-15,-7-1 0 16,4 10-29-16,-4 1-4 0,8 12-1 16,1 0 0-16,11 8-1 15,7-4-1-15,16-2-1 16,7-2 1-16,17-8 0 15,11-10-1-15,10-9 0 16,8-12 0-16,7-12 0 16,-5-11 0-16,-2-8 0 15,-7-9 0-15,-10-4-1 16,-13-2 2-16,-13-2-1 15,-13 2 0-15,-13 4 1 16,-11 4-2-16,-7 8 1 16,-7 9-1-16,-4 7 0 15,8 9-3-15,0 1-3 16,23 21-17-16,-2-12-18 0,27 10 0 15,4-8-2-15,24 7 1 16</inkml:trace>
  <inkml:trace contextRef="#ctx0" brushRef="#br1" timeOffset="262941">6203 14112 82 0,'-16'11'42'0,"-14"-14"-2"16,9 3 0-16,-7 3-43 15,9-23-5-15,29 8-31 16,-5-9 0-16,20 7-1 16,-1-7 1-16</inkml:trace>
  <inkml:trace contextRef="#ctx0" brushRef="#br1" timeOffset="263274">6520 13882 79 0,'-16'7'41'15,"-12"-3"-2"-15,4 18 1 16,-10-1-36-16,7 13 1 16,-4 4-2-16,7 9 0 15,4-2-2-15,8 1 0 16,8-4 1-16,10-2-2 15,8-10 1-15,10-12-2 16,9-12 2-16,4-12 0 0,2-8 0 16,-2-11-1-16,-1-11 1 15,-8-4 0-15,-6-5 0 16,-9-4-1-16,-9 2-1 15,-7 0 0-15,-2 7-2 16,-4 5-1-16,0 16-6 16,-10-6-14-16,19 25-17 15,-10-1 0-15,12 13 0 16,0 1 0-16</inkml:trace>
  <inkml:trace contextRef="#ctx0" brushRef="#br1" timeOffset="263709">7213 13870 62 0,'-5'-16'41'16,"-12"-5"-1"-16,5 13 1 15,-14-9-31-15,3 18-3 16,-11 4-1-16,0 10-1 16,-4 5-1-16,0 7-1 15,3-1 0-15,9 3-1 16,7-3 0-16,14-5 0 15,16-9-2-15,14-6 1 16,15-13-1-16,12-7 0 16,3-4 1-16,5-7-1 15,-4 0 0-15,-7 1 0 0,-8 4 1 16,-13 5-1-16,-10 9 1 15,-18 6 0-15,-8 17-1 16,-8 4 1-16,-10 15-2 16,-2 7 1-16,-3 8-2 15,-1 4 0-15,3 4-1 16,1-2-3-16,14 6-7 15,-9-24-14-15,25 7-15 16,-7-19 0-16,15-4-2 16,-10-23 1-16</inkml:trace>
  <inkml:trace contextRef="#ctx0" brushRef="#br1" timeOffset="264276">7832 13921 63 0,'-14'-1'41'0,"-11"-3"-2"16,7 8 2-16,-9-9-33 15,6 11-4-15,-5 0 0 16,5 2-1-16,1 0-1 16,7 3 0-16,7 1-1 15,8-1 0-15,9 1 0 16,9 1 0-16,10-1-1 15,6 3 0-15,2 0 0 16,1 2 0-16,-6 2 1 0,-2 1-1 16,-10 3 0-16,-7-1 0 15,-14-1 1-15,-7 2 0 16,-7-4-2-16,-8-2-1 15,2-3-1-15,-8-13-7 16,17 4-30-16,-10-18-1 16,13-1-1-16,-1-15 0 15</inkml:trace>
  <inkml:trace contextRef="#ctx0" brushRef="#br1" timeOffset="265122">7680 12516 52 0,'7'-22'38'16,"-4"2"-1"-16,-3 20 0 15,5-14-30-15,0 24 0 16,-9 6-1-16,8 18-1 16,-9 4-1-16,5 16-1 15,0 5-1-15,0 12-1 16,-1 2 0-16,2-2-2 15,8-4-1-15,-4-9-4 16,18-2-27-16,-7-20-5 16,13-8-1-16,-3-21 0 15</inkml:trace>
  <inkml:trace contextRef="#ctx0" brushRef="#br1" timeOffset="265437">8061 12612 67 0,'-34'13'40'16,"0"15"-1"-16,-14-2 1 16,5 6-34-16,-4-3-1 15,10 1 0-15,1-7-2 16,9 1 0-16,10-8-1 15,12-1 0-15,5-15-1 16,25 18 0-16,2-13-1 16,9-1 1-16,5 2-1 15,6-1 0-15,1 3 0 16,-4 2-2-16,-1 4 0 15,-7-4-3-15,2 12-2 0,-14-15-12 16,12 15-21-16,-12-14 0 16,6 8-1-16,-5-10 2 15</inkml:trace>
  <inkml:trace contextRef="#ctx0" brushRef="#br1" timeOffset="266196">8545 12865 44 0,'0'0'35'0,"-10"-15"1"15,10 15-1-15,2-17-27 16,-2 17-1-16,7-13 1 16,-7 13-2-16,-1-15-1 15,1 15-1-15,-22-4 1 16,3 9-1-16,-7 0-1 15,-6 7-1-15,-2 2 0 16,-2 7 0-16,0 3-1 0,5 1 0 16,4 3 0-16,8-5 0 15,7-1-1-15,11-3 1 16,9-4-1-16,7-8 0 15,8-2 1-15,7-9-1 16,1-2 0-16,4-5 1 16,-3-5-1-16,1-4 0 15,-4-1 0-15,-5-3 1 16,-4 1-1-16,-4 2-1 15,-5 2 1-15,-5 5 0 16,-6 14-1-16,0 0 1 16,0 9-1-16,-6 20 1 15,-4 13 0-15,-3 12 0 0,2 11 0 16,0 7 0-16,1 3 0 15,1 1 0-15,2-7 0 16,3-6 1-16,2-13 0 16,1-9-1-16,-3-15 1 15,1-13 1-15,3-13-1 16,-7-17 0-16,4-11 0 15,3-10 0-15,1-13-1 16,4-8 0-16,8-7-1 16,5-4-1-16,5 5 0 15,-1-1-1-15,9 15-5 16,-11-9-16-16,18 26-16 15,-7-2 0-15,7 14-1 16,0-2 1-16</inkml:trace>
  <inkml:trace contextRef="#ctx0" brushRef="#br1" timeOffset="266780">9289 12719 68 0,'-17'9'42'0,"17"-9"-2"15,-21 12 2-15,21-12-26 16,-25 20-12-16,11-1-1 16,-5 4 0-16,0 8-1 15,-3 4-1-15,1 2 0 16,3 0-1-16,2-3 1 15,3-5-1-15,7-6 0 0,6-9 0 16,0-14 0-16,23-14 0 16,-3-8 0-16,3-9 0 15,1-5 0-15,1-7 0 16,-1-2 0-16,-3 3 1 15,-4 4-1-15,-5 7 0 16,-4 7 0-16,-3 10 0 16,-5 14 1-16,0 0-1 15,-4 9 0-15,1 10 0 16,2 5 0-16,-1 1 0 15,6 1 1-15,3-3-1 16,7-6 0-16,7-6 1 16,5-8-1-16,7-9 0 15,3-6 1-15,-1-7-1 0,3-4 1 16,-5-1 0-16,-4 2-1 15,-7 0 1-15,-5 6 0 16,-4 5-1-16,-13 11 1 16,0 0-1-16,-2 15 0 15,-6 8 1-15,-4 7-1 16,1 4 0-16,-3 5-1 15,2 1 0-15,3-2-1 16,8-1-2-16,3-15-3 16,19 2-10-16,-8-31-15 15,27-1-9-15,-3-19-1 16,22-3 0-16</inkml:trace>
  <inkml:trace contextRef="#ctx0" brushRef="#br1" timeOffset="266985">10154 12289 89 0,'-33'32'39'16,"6"16"3"-16,-12 0-4 16,0 19-35-16,0 6-1 15,2 8-1-15,0 4-1 16,7-2-1-16,8-1-3 15,6-16-4-15,20 2-27 16,-5-19-5-16,20-9 0 16,-1-19-1-16</inkml:trace>
  <inkml:trace contextRef="#ctx0" brushRef="#br1" timeOffset="267338">10264 12606 86 0,'-19'4'41'15,"-13"3"0"-15,6 12 0 16,-13 3-37-16,13 3-1 16,4 2-1-16,7 3 0 15,7-2-1-15,9-8 0 16,9-2 0-16,5-7-1 15,8-4 1-15,6-2-1 16,3-4 1-16,-2-1-1 0,-7 1 1 16,-3 3 0-16,-4 4 0 15,-9 1 0-15,-7 8 0 16,-11 3 0-16,-4 3 0 15,-3 3-1-15,-5-1 1 16,-1-2-1-16,1-1-2 16,1-10-4-16,14 8-10 15,-11-23-22-15,19 3-5 16,1-18 1-16,8 2-2 15</inkml:trace>
  <inkml:trace contextRef="#ctx0" brushRef="#br1" timeOffset="270492">2578 15091 47 0,'1'-19'40'15,"5"6"-1"-15,-7-1 0 16,1 14-31-16,0 0-4 15,1 20 0-15,-7 9-1 16,-2 14-1-16,-7 15 0 16,-2 11 0-16,-3 5-2 15,1 4-1-15,-2-1 1 0,6-8-3 16,9-9 0-1,6-18-5-15,17-4-26 0,-1-25-5 16,16-5-1-16,-7-22 1 16</inkml:trace>
  <inkml:trace contextRef="#ctx0" brushRef="#br1" timeOffset="270722">2632 15102 64 0,'-7'-21'41'0,"21"17"-2"16,2-13 1-16,14 6-38 16,7-8 0-16,9 0-2 0,5-1 0 15,4 1-2-15,0 8-4 16,-12-5-31-16,9 17-2 15,-18-2-1-15,-3 15 0 16</inkml:trace>
  <inkml:trace contextRef="#ctx0" brushRef="#br1" timeOffset="270922">2556 15423 64 0,'0'0'42'0,"15"-11"-2"16,22-5 1-16,3-14-39 15,20-6-1-15,11-1-1 0,4-1-1 16,7 8-4-16,-5-8-12 16,6 21-22-16,-15-1 0 15,2 17-2-15,-16-1 0 16</inkml:trace>
  <inkml:trace contextRef="#ctx0" brushRef="#br1" timeOffset="271108">3364 15292 59 0,'-15'2'41'0,"15"-2"0"16,12-10-1-16,12 8-36 15,1-11-1-15,5 0-3 0,7 2-1 16,-2-4-3-16,11 13-34 15,-18-7-1-15,0 15-1 16,-18-5-1-16</inkml:trace>
  <inkml:trace contextRef="#ctx0" brushRef="#br1" timeOffset="271257">3220 15555 62 0,'-13'3'42'15,"25"0"-1"-15,11-24 1 16,27-9-43-16,19 6-23 15,-4-14-14-15,21 3-4 16,0-2 0-16</inkml:trace>
  <inkml:trace contextRef="#ctx0" brushRef="#br1" timeOffset="278252">4251 15011 34 0,'15'-15'36'0,"-4"-3"2"16,2 11-1-16,-13 7-32 16,7-10-1-16,-7 10 1 15,3 18-2-15,-8 4 0 16,2 13 0-16,-6 5-1 15,-2 12-1-15,-3 7-2 16,-5 6-2-16,0 6-1 16,-7-5-6-16,12 6-24 15,-11-14-5-15,13 0 2 16,-3-19-1-16</inkml:trace>
  <inkml:trace contextRef="#ctx0" brushRef="#br1" timeOffset="278601">4692 14992 44 0,'2'-17'38'0,"-2"17"0"16,0 0 0-16,0 0-33 15,-14 6-1-15,6 11 1 16,-4 6-2-16,-2 7 0 16,0 3-1-16,3 5 0 15,0 3 0-15,6-3 0 16,4-2 0-16,11-6-1 15,6-9 0-15,9-3 0 16,5-9-1-16,6-6 0 0,5-5 1 16,2-6-2-16,4-6 1 15,1-7-2-15,3 0 1 16,-3-12-4-16,10 7-5 15,-10-18-29-15,9 9 0 16,-12-6-1-16,-2 10 1 16</inkml:trace>
  <inkml:trace contextRef="#ctx0" brushRef="#br1" timeOffset="278819">4989 15037 60 0,'-34'20'42'16,"18"10"-2"-16,-7-3 1 0,17-1-38 15,-4 15-1-15,6 5 0 16,3 6 0-16,5 0-1 16,0 1-2-16,5-3 0 15,9-3-3-15,2-19-9 16,14 3-27-16,-2-20-1 15,14-3 1-15,-4-17 0 16</inkml:trace>
  <inkml:trace contextRef="#ctx0" brushRef="#br1" timeOffset="279315">5307 15024 59 0,'-23'0'42'16,"23"0"-1"-16,0-15 0 15,23 2-38-15,12-5 0 16,8 0-1-16,3 0 0 15,3 3-1-15,0 4 0 16,-4 4-1-16,-10 8 0 16,-11 6 1-16,-11 7-1 15,-11 7 0-15,-9 2 1 16,-7 4 0-16,-3 2-1 0,-4 0 1 15,1-2-1-15,1-1 0 16,4-4 0-16,6-3 0 16,8-2 0-16,7-6 0 15,9-4-1-15,5 1 1 16,3 2 0-16,4-4 0 15,-1 4 1-15,-3 5-1 16,-3 4 1-16,-7 6 0 16,-8 8-1-16,-8 4 1 15,-8 2 0-15,-3 3 0 16,-3 0-2-16,-2-6-1 15,3-4-2-15,2-13-6 16,21-1-29-16,-7-18-2 16,18-7 0-16,2-17-1 0</inkml:trace>
  <inkml:trace contextRef="#ctx0" brushRef="#br1" timeOffset="279459">5932 15392 62 0,'-19'46'42'0,"-10"-4"-2"16,9 11-2-16,-7-8-37 15,5-11-36-15,17 8-3 16,1-15-3-16,18-4 0 16</inkml:trace>
  <inkml:trace contextRef="#ctx0" brushRef="#br1" timeOffset="280105">6288 15110 54 0,'0'0'40'0,"-13"-21"0"16,22 5 0-16,6-11-37 15,18 0 0-15,8-6 0 16,13 4-1-16,3 2 0 15,4 6 0-15,-2 6-1 16,-6 8 0-16,-10 8 0 16,-12 9 0-16,-19 8 0 15,-12 8 0-15,-16 7-1 16,-8 7 1-16,-10 0-1 15,-2 5 1-15,0-6-1 16,7-3 0-16,10-7 0 0,14-6 0 16,14-11 0-1,19-8 0-15,13-5 1 0,10-2-1 16,8-2 0-16,3 5 1 15,-7 5-1-15,-5 9 1 16,-15 9 0-16,-19 10 0 16,-17 8 0-16,-19 6 0 15,-12 5 0-15,-11-3-2 16,-5-1 1-16,2-6-2 15,4-7 0-15,10-13-4 16,19-1-10-16,3-26-25 16,26-2 0-16,4-21-1 15,23-1 1-15</inkml:trace>
  <inkml:trace contextRef="#ctx0" brushRef="#br1" timeOffset="280756">7039 14999 56 0,'0'0'40'0,"22"3"-1"16,-1-19 2-16,13-1-37 15,9-5 0-15,6 2-1 16,2 0 0-16,0 6-1 16,-7 1 0-16,-8 11 0 15,-8 8-1-15,-16 8 0 16,-11 7-1-16,-9 8 1 15,-8 2-1-15,-4 3 1 16,-4 0-1-16,1 1 1 0,1-5-2 16,7-2 1-16,8-6 0 15,9-5 0-15,8-8-1 16,10-1 1-16,8-3 0 15,6-2 0-15,3 0 0 16,0 1 0-16,-4 4 1 16,-4 6-1-16,-8 5 1 15,-11 7 0-15,-15 7-1 16,-7 2 1-16,-10 4 0 15,-6 2 0-15,-2-3-1 16,0-6-1-16,7-7-1 16,4-13-3-16,25-2-20 15,2-25-16-15,20-4 0 16,6-24-1-16,17-2 0 0</inkml:trace>
  <inkml:trace contextRef="#ctx0" brushRef="#br1" timeOffset="281191">7740 14910 65 0,'-23'12'42'0,"16"-1"-2"15,7-11 2-15,12-7-40 16,17-6 0-16,11-1 0 15,10-4 0-15,2 2 1 16,5-1-2-16,-5 5 1 16,-6 7-1-16,-9 8 1 15,-15 9-1-15,-15 11 0 0,-19 9-1 16,-12 9 0-16,-10 2 0 15,-6 6-1-15,0-6 1 16,0-1 0-16,11-10-1 16,14-10 1-16,19-12 0 15,18-11 0-15,13-7 1 16,9-6-1-16,1-1 0 15,0 2 1-15,-9 8 0 16,-8 13 0-16,-20 12 1 16,-19 14-1-16,-20 12-1 15,-12 6 0-15,-8 6 0 16,-9 3 0-16,4-1-2 15,2-13-3-15,13 1-7 0,0-28-16 16,29 6-14-16,12-26-2 16,0 0 1-16</inkml:trace>
  <inkml:trace contextRef="#ctx0" brushRef="#br1" timeOffset="282025">8678 14955 48 0,'18'-11'38'15,"-9"-3"1"-15,2 13-1 16,-11 1-31-16,0 0-1 15,-14 20-2-15,0 5 0 16,-6 2-1-16,-1 15-1 16,-5 4 0-16,0 6-1 15,2 0 0-15,3 0 1 16,2-6-2-16,9-8 1 15,2-8-1-15,8-12 1 16,0-18-1-16,21-7 0 16,-5-17 1-16,5-8-1 15,1-9 1-15,-1-4 0 16,-3-6 0-16,-2-1-1 0,-3 1 1 15,-6 6-1-15,-1 7 1 16,-3 8-1-16,0 8 0 16,4 8 0-16,-7 14 0 15,15 15 1-15,-3 12-1 16,3 10 1-16,6 9 0 15,6 8 0-15,5 4-1 16,8-2 1-16,5-3 0 16,5-8 0-16,4-13 0 15,3-9 1-15,-1-16 0 16,-5-14-1-16,-7-16 1 15,-7-12-1-15,-7-13 1 16,-12-7-1-16,-10-4-1 0,-6-7 0 16,-7 3-1-1,-2-4-1-15,-3 11-1 0,-4 4-1 16,8 23-9-16,-13-9-22 15,19 24-7-15,-2 1 0 16,12 17-1-16</inkml:trace>
  <inkml:trace contextRef="#ctx0" brushRef="#br1" timeOffset="283044">10578 14947 55 0,'-3'-16'40'0,"3"6"-2"15,-13-4 2-15,0 10-32 16,-10 1-3-16,-1 11-1 15,-6 8-1-15,-4 12 0 16,-4 7-1-16,1 13 0 0,5 2-1 16,7 5 1-16,8-2-1 15,13-3 1-15,11-8-2 16,13-7 1-16,15-16-1 15,9-12 1-15,8-14-1 16,8-11 0-16,0-13 0 16,-1-7 0-16,-7-10 0 15,-9-2 0-15,-13 1 1 16,-11 2-1-16,-14 6 0 15,-14 6 0-15,-9 10 1 16,-6 6-1-16,-7 10 0 16,1 6 0-16,4 6 0 15,5 5 0-15,8 2-1 16,12 5 1-16,14-1 0 0,11-3 1 15,12 3-1-15,6-1 0 16,4 0 0-16,5 1 0 16,-2 0 1-16,-7 3-1 15,-6 5 0-15,-7 1 1 16,-10 5-1-16,-8 4 0 15,-9 0 0-15,-11 1 0 16,-3-2 1-16,-6-2-1 16,1-6 0-16,0-9 0 15,3-8 1-15,14-6-1 16,-6-28 1-16,16-5-1 15,11-8 1-15,7-6 0 16,2-6 0-16,5-2-1 16,-2 2 0-16,2 5-1 15,-2 14 0-15,-11 3-3 0,3 13-4 16,-10-2-12-16,16 21-21 15,-4-8 1-15,14 13-3 16,-1-9 2-16</inkml:trace>
  <inkml:trace contextRef="#ctx0" brushRef="#br1" timeOffset="283378">11846 14568 70 0,'13'-35'41'0,"4"17"-1"16,-17 18 1-16,0 0-37 15,8 27-1-15,-11 17 0 16,-5 14-1-16,-2 14-1 16,-3 9-1-16,0 5 0 15,1 0 0-15,4-3-1 16,4-8 0-16,4-13-1 15,13-9-3-15,1-25-3 16,19-8-30-16,-5-27-1 16,12-8-1-16,-8-22 0 15</inkml:trace>
  <inkml:trace contextRef="#ctx0" brushRef="#br1" timeOffset="283579">11982 14591 77 0,'-10'-28'42'0,"-2"-2"-2"16,18 15 0-16,4-3-34 15,15 4-4-15,8-1 0 16,9 0-1-16,6 2-2 16,0 3-1-16,4 7-2 15,-6 0-5-15,7 17-30 16,-18-4-1-16,-3 14-1 15,-13-5 0-15</inkml:trace>
  <inkml:trace contextRef="#ctx0" brushRef="#br1" timeOffset="283762">12017 14790 82 0,'-14'7'41'0,"14"-7"0"15,23-4-1-15,14-7-38 16,14-3-1-16,8-3-1 15,12 0-4-15,0-11-7 16,14 11-29-16,-7-4 1 16,3 11-2-16,-8-6 0 15</inkml:trace>
  <inkml:trace contextRef="#ctx0" brushRef="#br1" timeOffset="284055">12721 14853 63 0,'-11'-5'42'15,"11"5"-2"-15,9-17 2 16,23 7-35-16,9-8-3 16,13-2 0-16,7 0-2 15,6 0 1-15,3 0-3 0,-3 4 0 16,0 9-6-16,-23-3-31 15,1 17-4-15,-23-3 1 16,-4 17-1-16</inkml:trace>
  <inkml:trace contextRef="#ctx0" brushRef="#br1" timeOffset="284250">12772 15077 76 0,'0'0'42'16,"30"-16"-1"-16,14-2 0 15,10-11-39-15,15-4-2 16,8-4-1-16,1-4-1 0,4 8-4 16,-13-11-30-16,3 13-2 15,-15-4-2-15,-8 11 0 16</inkml:trace>
  <inkml:trace contextRef="#ctx0" brushRef="#br1" timeOffset="284416">13028 14478 91 0,'-40'-8'40'16,"21"9"1"-16,4-12-9 16,15 11-34-16,23 7-10 15,-1-10-27-15,13 11 0 16,-4 0-2-16,12 15 1 0</inkml:trace>
  <inkml:trace contextRef="#ctx0" brushRef="#br1" timeOffset="284597">13262 15157 86 0,'-21'21'43'16,"-4"-20"0"-16,10-1-4 15,20-10-43-15,-15-19-16 16,24 13-22-16,-3-13 0 15,15 10-2-15,0-7 2 16</inkml:trace>
  <inkml:trace contextRef="#ctx0" brushRef="#br1" timeOffset="285032">14218 14413 71 0,'0'0'40'16,"-2"-17"-2"-16,2 17 0 16,-10 16-33-16,8 11-1 15,-5 8-2-15,-1 13 1 16,-2 12-1-16,-2 9-3 15,-2 6 2-15,2 1-3 16,4-4 1-16,1-8-3 16,12-5-3-16,-3-27-24 15,23 0-7-15,0-24-1 0,18-7 0 16</inkml:trace>
  <inkml:trace contextRef="#ctx0" brushRef="#br1" timeOffset="285298">14674 14420 81 0,'-14'-2'41'0,"-9"4"-2"16,4 26 1-16,-10 3-36 15,3 10-2-15,2 3 0 16,5 9 1-16,5-2-2 15,12-3 0-15,13-9-1 16,16-9 0-16,15-16-1 0,16-12-1 16,14-10 0-16,10-14-3 15,12-4-3-15,-13-18-28 16,9 5-3-16,-16-13 0 15,-5 7 1-15</inkml:trace>
  <inkml:trace contextRef="#ctx0" brushRef="#br1" timeOffset="285450">15003 14430 83 0,'-53'60'40'0,"10"15"0"16,-1-4-1-16,24 1-38 15,5-1-2-15,12-7-1 16,12-4-5-16,3-16-31 15,25-2-1-15,2-20-3 0,18-5 2 16</inkml:trace>
  <inkml:trace contextRef="#ctx0" brushRef="#br1" timeOffset="286000">15186 14409 87 0,'-11'-3'40'0,"11"3"1"16,23-16-1-16,9 0-38 15,8-2-1-15,8 0 0 16,3 0-1-16,-1 5 1 16,-3 4-2-16,-5 3 2 15,-8 7-2-15,-10 5 1 16,-9 6 0-16,-11 9 0 15,-11 6 0-15,-14 5 1 16,-8 6-1-16,-7 5 1 16,-3 0 0-16,1-1-1 15,2-4 0-15,8-4 1 16,12-9-1-16,16-6 1 15,18-11-2-15,13-11 1 0,12-1 0 16,7-3 0-16,1-2 0 16,0 3 1-16,-9 5-1 15,-12 5 1-15,-15 12 0 16,-17 12 0-16,-16 6-1 15,-14 6 0-15,-12 4 0 16,-4 2-1-16,-3-2 0 16,3-4-2-16,8-3-1 15,7-15-6-15,18 6-11 16,2-25-19-16,13-3-1 15,20-11-2-15,11-3 1 16</inkml:trace>
  <inkml:trace contextRef="#ctx0" brushRef="#br1" timeOffset="286436">16032 14256 88 0,'2'-13'39'15,"-2"13"0"-15,0 0-9 16,-2 19-28-16,-3 10 0 16,0 18 1-16,-2 12-1 15,-3 13 0-15,0 9-2 16,1 9 0-16,1 1-1 15,2-1 0-15,7-9 0 16,4-11-2-16,8-8-3 16,1-27-10-16,21-2-22 15,-4-28 0-15,12-7-3 16,-3-24 2-16</inkml:trace>
  <inkml:trace contextRef="#ctx0" brushRef="#br1" timeOffset="286767">16253 14441 79 0,'-33'8'40'16,"-9"6"-1"-16,6 20 1 16,-8-2-36-16,8 3 0 15,5-1-2-15,4-3 1 16,5-3 0-16,7-4-1 15,8-7 0-15,12-2 1 16,9-7-2-16,9-1 1 0,9-6-1 16,8 0 0-1,5 2 0-15,2-3-1 0,1 3-1 16,1 5 1-16,-4 5-1 15,-5 2-1-15,0 6 0 16,-11 0-2-16,1 5 1 16,-2-4-4-16,-1 4-2 15,-8-16-16-15,13 10-16 16,-10-15 1-16,12 2-2 15,-2-14 2-15</inkml:trace>
  <inkml:trace contextRef="#ctx0" brushRef="#br1" timeOffset="287675">16782 14471 64 0,'0'-22'38'16,"0"22"-1"-16,0-15 1 15,0 15-32-15,0 0-1 16,-2 26-1-16,-5 3-2 0,-1 12 1 16,-6 9-1-16,0 8-2 15,-5 1 1-15,0 2 0 16,0-9-1-16,4-6 0 15,2-11 0-15,5-8-1 16,8-27 2-16,0 0 0 16,11-11-1-16,2-19 2 15,4-9-1-15,2-9 1 16,1-11-1-16,-1-4 1 15,0-3-1-15,-3 3 0 16,-3 5 0-16,-3 9-1 16,-3 11 0-16,0 11 0 15,-2 17 1-15,-5 10-1 16,7 34 0-16,-5 8 0 15,4 10 1-15,2 11 0 0,5 4-1 16,6 1-1-16,9-1 1 16,3-7 0-16,9-13 0 15,5-10 0-15,6-14 0 16,6-15-1-16,-3-14 2 15,-3-13 0-15,-6-17 0 16,-5-9 1-16,-15-11-1 16,-5-8 1-16,-17-6-1 15,-7-1 0-15,-9 1 0 16,-6 4-1-16,0 10-1 15,-3 7-1-15,4 17-2 16,1 7-6-16,17 25-7 16,-15 2-16-16,24 22-6 15,-4-1-4-15,19 15 2 0</inkml:trace>
  <inkml:trace contextRef="#ctx0" brushRef="#br1" timeOffset="295462">13499 15634 28 0,'9'-15'31'16,"-9"15"1"-16,-5-23-20 15,5 23-2-15,-9-20 1 16,9 20 2-16,-19-20-6 0,9 15 0 15,-9 1-3-15,1 10 1 16,-10 5-2-16,-1 16 1 16,-9 12 0-16,2 17-2 15,-9 13 1-15,1 20-1 16,-5 6 0-16,7 6 1 15,5 1-1-15,13-7-1 16,12-7-1-16,15-14-2 16,14-14-2-16,12-32-9 15,27-7-24-15,3-26 0 16,18-5-4-16,-2-20 3 15</inkml:trace>
  <inkml:trace contextRef="#ctx0" brushRef="#br1" timeOffset="296302">13734 16040 19 0,'-10'-4'33'15,"-10"-2"1"-15,0 8 0 16,-10-4-16-16,7 15-12 16,-9-2 1-16,8 16-1 15,-6 1-2-15,8 14 1 16,-1-4 0-16,11 6-3 15,4-6 0-15,12-2-1 16,4-10 1-16,12-5-2 16,8-18 0-16,11-7 0 15,0-14 0-15,6-7 1 16,-1-5-1-16,-3-6 0 0,-3 1-1 15,-10-2 2-15,-9 2-1 16,-6 3-1-16,-7 8 1 16,-7 4 0-16,-6 6 0 15,7 14 1-15,-18-17 0 16,18 17-1-16,-16-2 1 15,16 2 0-15,0 0-1 16,0 0 1-16,25 9-1 16,-7-9 0-16,6 0 1 15,3 1-1-15,2 5-1 16,-5 1 1-16,-1 4 0 15,-4 6-1-15,-9 8 1 16,-5 8 0-16,-6 4-1 16,-8 3 1-16,-5-2 1 15,0-1 0-15,-1-7 0 0,3-4 0 16,2-14 1-16,10-12 0 15,-4-16 0-15,14-7 0 16,2-10-1-16,5-5 0 16,0-2 0-16,1-1 0 15,0 1 0-15,-2 7-1 16,-2 9 0-16,-5 5-1 15,2 7 0-15,0 5-2 16,7 6-2-16,2-9-6 16,28 10-27-16,-3-14-1 15,22 6-1-15,5-15 1 16</inkml:trace>
  <inkml:trace contextRef="#ctx0" brushRef="#br1" timeOffset="296686">14956 15685 43 0,'0'-26'37'0,"6"14"-1"15,-6 12 0-15,0 0-30 16,-14 23-3-16,9 13 1 16,-4 11-2-16,0 13 1 15,-4 8-2-15,1 13 0 16,-2 2 0-16,4 1-2 15,1-4-1-15,1-12-4 16,10 0-7-16,-8-28-23 16,14-1-1-16,-5-28 1 15,8-6-1-15</inkml:trace>
  <inkml:trace contextRef="#ctx0" brushRef="#br1" timeOffset="296882">14815 16149 57 0,'-22'-12'40'16,"10"17"-2"-16,-5-6 1 15,17 1-31-15,0 0-5 16,0 0-2-16,24 1 1 16,11-20-3-16,14-8-2 15,8-13-3-15,19 5-8 16,-6-23-22-16,11 5-1 15,-7-9-2-15,3 11 1 16</inkml:trace>
  <inkml:trace contextRef="#ctx0" brushRef="#br1" timeOffset="297250">15437 15596 60 0,'-20'19'39'16,"-7"-3"0"-16,12 15-1 16,-10-3-32-16,10 9-3 15,1 8 0-15,0 8-1 16,0 7 0-16,-1 9 0 15,1 0-1-15,1 1-1 16,1-3 1-16,1-8-1 16,4-12 0-16,4-9-1 15,6-15 2-15,-3-23-1 16,23-4 0-16,-5-19 1 15,6-11-1-15,1-4 1 16,0-4-1-16,-1 0 1 16,-1 3 0-16,-5 8-2 15,-3 11 2-15,-5 12-1 0,-10 8 0 16,8 22 0-16,-9 2 0 15,-1 10 0-15,1 6-2 16,2-1-1-16,7 2-1 16,0-13-5-16,20 7-27 15,-8-20-3-15,13 1-1 16,-2-22 1-16</inkml:trace>
  <inkml:trace contextRef="#ctx0" brushRef="#br1" timeOffset="297610">15674 16100 58 0,'-12'6'39'0,"1"-7"-2"0,11 1 2 16,1 13-35-16,13-15-1 15,4-3-1-15,13-1 0 16,0-3 0-16,5-1 0 15,-4-3 0-15,-2-1-1 16,-5-1 0-16,-7-3-1 16,-5 2 1-16,-12 4 0 15,-9-3-1-15,-7 5 0 16,-4 5 1-16,-6 3-1 15,-4 9 0-15,-5 8 1 16,2 7-1-16,-2 13 1 16,7 4 0-16,2 4 0 15,9-3-1-15,7 3 0 0,13-10-1 16,10-7 0-16,14-3-2 15,10-18-3-15,29 4-21 16,-3-28-12-16,23 5-2 16,-1-17 1-16</inkml:trace>
  <inkml:trace contextRef="#ctx0" brushRef="#br1" timeOffset="298339">16646 16036 50 0,'1'-14'37'0,"-1"14"-1"16,-3-12 0-16,3 12-32 15,-14 4 0-15,8 6 1 16,-6 4-1-16,3 8-1 0,-4 7-1 15,3 6 1-15,1 2-1 16,4 3-1-16,2-4-1 16,8-1 0-16,3-7 0 15,8-8 0-15,6-13 0 16,2-8 0-16,4-11 0 15,-1-8 1-15,4-7 0 16,-4-3 0-16,1-2-1 16,-5 0 1-16,-3 3-1 15,-5 3-1-15,-4 9 1 16,-3 4 0-16,-8 13 0 15,0 0 0-15,10 6 1 16,-10 13-1-16,1 4 0 16,2 4 0-16,1 1 1 15,2 5-2-15,2-6 1 0,7 0 0 16,3-9 0-16,1-6 2 15,3-10-1-15,0-5 0 16,0-12 0-16,-1-7 1 16,-2-6-1-16,-4-3 0 15,-4-5 0-15,1 0-1 16,-5 0 0-16,-1-1-1 15,1 7 0-15,-2 0-2 16,5 9-2-16,-8-6-9 16,16 22-23-16,-13-9-2 15,12 15-1-15,-17-1 1 16</inkml:trace>
  <inkml:trace contextRef="#ctx0" brushRef="#br1" timeOffset="298722">17290 16076 65 0,'-13'7'38'16,"16"6"1"-16,-3-13-1 15,19-4-34-15,0-4-1 16,12-3-1-16,3-7-1 15,5 0 1-15,-2-4-1 16,-2 0 0-16,-6-3 0 16,-8 5 0-16,-12 2-1 15,-9 6 1-15,-13 5-1 16,-5 7 0-16,-10 7 1 0,-5 6-1 15,-2 7 0-15,-4 8 1 16,1 3-1-16,6 9 1 16,5-4 0-16,10 4 0 15,10-3-1-15,13-6 1 16,12-7-1-16,10-7 0 15,15-11-2-15,4-15-2 16,10-1-3-16,-10-22-17 16,18 10-13-16,-16-12-2 15,2 6-1-15,-17-9 2 16</inkml:trace>
  <inkml:trace contextRef="#ctx0" brushRef="#br1" timeOffset="298907">17793 15955 60 0,'-9'-21'37'16,"9"21"0"-16,-16 6 1 15,13 12-28-15,-5 2-6 16,3 10-2-16,-2 5 0 15,3 6-1-15,0 3-1 16,1-3 0-16,3-3 0 16,1-9-1-16,4-7-3 15,-5-22-4-15,26-7-27 16,-13-27-3-16,11-2 0 15,-6-21 1-15</inkml:trace>
  <inkml:trace contextRef="#ctx0" brushRef="#br1" timeOffset="299023">17863 15640 61 0,'-22'-31'38'0,"7"19"-3"15,-4 6 1-15,19 6-35 16,-6 25-28-16,2-12-8 16,16 10-2-16,2-6 0 15</inkml:trace>
  <inkml:trace contextRef="#ctx0" brushRef="#br1" timeOffset="299609">18133 15994 58 0,'-22'2'38'0,"12"1"0"15,-9-15 1-15,7 9-33 0,-6-5-1 16,2 9-2-16,-4 2 1 15,0 11-1-15,-1 6 0 16,0 11-1-16,1 7 0 16,7 1 1-16,2-1-2 15,10-3 1-15,4-6-2 16,8-7 2-16,8-16-2 15,6-12 1-15,5-15-1 16,2-6-1-16,-1-5 1 16,0-4 0-16,-5-2 0 15,-4 1-1-15,-4 6 2 16,-7 8-2-16,-2 7 1 15,-9 16 0-15,0 0 0 16,-5 17-1-16,-5 20 1 0,-4 12-1 16,-4 14 0-16,-4 14 1 15,-2 10-1-15,-4 5 1 16,-1-1 0-16,2-2 0 15,2-13 0-15,1-13 1 16,7-11-1-16,3-17 1 16,4-13-1-16,10-22 0 15,0 0 0-15,-8-21 0 16,11-10 0-16,3-7 0 15,2-11 1-15,2-5-1 16,3-1-1-16,-1 1 0 16,3 5-1-16,0 1-2 15,8 14-4-15,-9-14-9 0,17 26-22 16,-9-14 0-16,14 7-2 15,-5-11 2-15</inkml:trace>
  <inkml:trace contextRef="#ctx0" brushRef="#br1" timeOffset="299991">18499 15640 68 0,'-10'-6'41'16,"2"23"-3"-16,-11 0 1 15,9 24-33-15,-6 2-5 16,-1 8 0-16,4 6 0 15,-1 3-1-15,3-1 1 16,2 2-1-16,3-11 0 0,2-5 1 16,2-17-1-16,4-12 0 15,-2-16 1-15,22-14-1 16,-3-13 1-16,1-8 0 15,1-5 0-15,3-6 0 16,0 7 1-16,-3 3-1 16,-2 11 1-16,-8 10-1 15,-11 15 0-15,12 3 0 16,-11 16 0-16,-1 5 0 15,-2 7-1-15,1 1 0 16,0 5-1-16,-1 1 0 16,2 2-3-16,0-12-3 15,10 12-11-15,-15-22-22 16,15 7 0-16,-10-25-1 15,12 18 1-15</inkml:trace>
  <inkml:trace contextRef="#ctx0" brushRef="#br1" timeOffset="300195">18820 15735 38 0,'-12'30'33'16,"3"14"1"-16,-7-4 0 15,14 12-27-15,-12-4-6 16,0-3-5-16,9 5-27 16,-3-10-1-16,6 2-1 15,-3-16-1-15</inkml:trace>
  <inkml:trace contextRef="#ctx0" brushRef="#br1" timeOffset="300376">18747 15917 79 0,'-12'-20'42'0,"12"20"-2"16,-2-12 1-16,17 5-38 16,1 2-4-16,2-8-6 15,21 11-24-15,-7-20-8 16,13 8-2-16,-5-12-1 15</inkml:trace>
  <inkml:trace contextRef="#ctx0" brushRef="#br1" timeOffset="300998">19233 15427 71 0,'0'0'40'16,"-12"14"-2"-16,7 4 1 16,1-2-37-16,-5 2-4 15,2 1 1-15,2-2-4 0,7 3-1 16,-2-20-7-16,23 18-13 15,-7-26-11-15,17 5 0 16,-5-18 9-16,15 11 14 16,-12-13 8-16,2 3 7 15,-5 12 8-15,-17-9 14 16,2 19 14-16,-13-2-1 15,-10 24-5-15,-12-10-15 16,6 16-7-16,-6-6-4 16,2-1-6-16,7 6-7 15,-4-13-29-15,15 2 0 16,2-18-2-16,-2 11 0 15</inkml:trace>
  <inkml:trace contextRef="#ctx0" brushRef="#br1" timeOffset="301478">16651 15504 66 0,'-18'7'39'15,"8"10"-3"-15,-9-4 2 16,9 5-37-16,4 1 0 0,5 2-3 16,8-2-1-16,2-7-5 15,15 9-9-15,-4-18-18 16,14 3-3-16,-3-15 1 15,7 3 1-15</inkml:trace>
  <inkml:trace contextRef="#ctx0" brushRef="#br1" timeOffset="301606">16895 15529 39 0,'4'-16'35'0,"-4"16"3"15,-20 8-3-15,12 9-24 16,-7-2-7-16,4-1-9 16,8 10-27-16,2-8-3 15,14 1-2-15,6-9-1 16</inkml:trace>
  <inkml:trace contextRef="#ctx0" brushRef="#br1" timeOffset="302396">19961 15976 18 0,'19'-7'33'0,"-19"7"2"16,13-13 0-16,-16-5-18 15,3 18-4-15,1-20-4 16,-1 20-2-16,-10-18 1 16,10 18-3-16,-27-13-1 15,11 15 0-15,-7 4-1 16,-1 7 0-16,-5 5 0 15,2 5-1-15,5 3-1 16,1 2 1-16,5 0-1 16,8-4-1-16,7 0 1 15,7-6-1-15,9-4 0 0,9-6 0 16,6-5 0-16,4-4 1 15,0-4-1-15,3-4 0 16,-5-4 0-16,-6 0 0 16,-2-5 1-16,-14-1-1 15,-3-4 0-15,-7 1 0 16,-6-1-1-16,-4-3 0 15,0 1-1-15,0 0-2 16,5 6-2-16,-4-12-12 16,9 31-21-16,7-22 0 15,9 21-1-15,-4-8 1 16</inkml:trace>
  <inkml:trace contextRef="#ctx0" brushRef="#br1" timeOffset="302651">20586 15384 61 0,'-10'-33'38'0,"-8"-4"-1"15,-2 15 1-15,-13 7-34 16,4 16-1-16,-7 15 0 15,-2 25 1-15,-3 15 0 16,3 21-1-16,-2 12-1 16,8 8-1-16,5 2 0 15,9-7-4-15,11 4-4 16,-2-26-31-16,20 1 0 15,-4-34-1-15,16-8 0 0</inkml:trace>
  <inkml:trace contextRef="#ctx0" brushRef="#br1" timeOffset="302831">20146 15701 85 0,'0'0'41'15,"0"0"-1"-15,4 12 0 16,22-10-39-16,7-5-3 15,16 3-5-15,0-17-26 16,22 13-6-16,1-16-2 0,12 8-1 16</inkml:trace>
  <inkml:trace contextRef="#ctx0" brushRef="#br1" timeOffset="303229">21241 15636 57 0,'4'-14'39'16,"-9"-5"-2"-16,5 19 1 16,-11 7-34-16,4 12 0 15,-5 9-2-15,4 13 0 16,-5 6-1-16,2 7-1 15,1 6-4-15,0-14-16 16,15 9-16-16,-7-17-1 16,18-4-2-16,-4-19 1 15</inkml:trace>
  <inkml:trace contextRef="#ctx0" brushRef="#br1" timeOffset="303515">21553 15587 67 0,'-13'-16'41'15,"13"16"-2"-15,-30 7 2 16,16 8-33-16,-8 7-5 16,3 9-1-16,3 5 0 15,7 4-2-15,6-2 1 16,9 1 1-16,10-6-1 15,6-5 1-15,11-9-2 16,8-9 0-16,4-5-1 16,-1-11-1-16,8-5-2 0,-5-15-2 15,6 9-11-15,-16-23-22 16,10 7-1-16,-12-11 0 15,3 6 0-15</inkml:trace>
  <inkml:trace contextRef="#ctx0" brushRef="#br1" timeOffset="303699">21816 15579 79 0,'-39'52'41'0,"7"18"-1"15,-6-6 0-15,8 4-37 16,7-1-2-16,8-7-1 15,3-3-5-15,-1-23-15 0,20 0-20 16,0-23-1-16,15-7-1 16,0-18 0-16</inkml:trace>
  <inkml:trace contextRef="#ctx0" brushRef="#br1" timeOffset="304183">22389 15671 25 0,'12'-19'34'0,"2"7"2"15,-10-5-1-15,8 18-23 16,-12-1 0-16,0 0-2 0,-3 21-1 16,1 9-2-16,-5 4-3 15,2 14-1-15,-5 4-1 16,2 3 0-16,1 3-2 15,2-3 0-15,1-4-2 16,2-6-2-16,6 0-7 16,-6-28-25-16,13 5-1 15,-11-22-2-15,13 3 2 16</inkml:trace>
  <inkml:trace contextRef="#ctx0" brushRef="#br1" timeOffset="304409">22240 15629 69 0,'-24'-29'40'0,"11"21"-2"16,-1-5 1-16,14 13-33 16,0 0-3-16,28-3-1 15,3-3-2-15,7 0 2 16,10 0-3-16,12-3 2 15,7 1-4-15,-1-2-2 16,10 15-16-16,-12-12-16 16,8 19-2-16,-16-9-1 15,-2 17 1-15</inkml:trace>
  <inkml:trace contextRef="#ctx0" brushRef="#br1" timeOffset="304784">22937 15838 62 0,'-18'6'38'16,"5"16"-1"-16,-9-9 2 16,5 13-33-16,-5 1-3 15,7 5 0-15,1-2-1 16,7 0 0-16,4-2-1 15,10-6 0-15,7-10-1 16,11-7 1-16,5-11-1 16,7-8 0-16,1-7 0 15,-1-7 1-15,-2-2-1 16,-5-4 0-16,-9 2 0 15,-12 1 0-15,-8 2 0 0,-8 6 0 16,-8 3 0-16,-6 7-1 16,-1 3 1-16,1 5-1 15,4 2-1-15,3 0-1 16,14 3-3-16,0 0-17 15,14-5-13-15,1-4-2 16,18 10-1-16,-7-11 2 16</inkml:trace>
  <inkml:trace contextRef="#ctx0" brushRef="#br1" timeOffset="305151">23335 15797 68 0,'-5'13'39'15,"-10"-12"-1"-15,11 13 0 0,-6-5-33 16,3 7-2-16,-2 5 0 15,-3 5-1-15,3 4 0 16,0 3-1-16,2-3 0 16,1-2 0-16,1-3-1 15,5-8 1-15,0-17 0 16,12 4-1-16,1-18 1 15,4-11 0-15,3-8 0 16,6-6-1-16,2-7 2 16,0-4-2-16,4 2 1 15,-4 4 0-15,0 7-1 16,-5 9 1-16,-3 11-1 15,-3 12 0-15,-6 16 1 0,-4 9-1 16,-7 13 0 0,-3 6-1-16,-4 7 0 0,3-2-1 15,0 2-4-15,-4-13-6 16,16 11-19-16,-9-25-9 15,15 3-1-15,-14-22 0 16</inkml:trace>
  <inkml:trace contextRef="#ctx0" brushRef="#br1" timeOffset="305572">23934 15796 67 0,'0'0'40'0,"0"0"-1"0,-20-5 0 16,20 5-32-16,-14 15-4 15,5 1 0-15,-4 3-1 16,4 5-1-16,-2 7 1 16,2 3-1-16,-1 1 0 15,-1 7 0-15,3-8-1 16,2-2 1-16,2-7 0 15,4-4-1-15,0-21 1 16,0 0-1-16,20-15 1 16,-1-15-1-16,4-6 1 15,8-8-1-15,4-5 1 16,2-4-1-16,3 2 1 15,-2 6-1-15,-3 10 1 16,-4 10-1-16,-7 11 1 16,-6 14-1-16,-9 12 0 0,-6 9 0 15,-6 9 0-15,-5 7-1 16,0 4-1-16,-3-2-3 15,8 4-2-15,-3-19-7 16,23 13-20-16,-11-21-6 16,20 2-1-16,-4-17 0 15</inkml:trace>
  <inkml:trace contextRef="#ctx0" brushRef="#br1" timeOffset="306020">24402 15781 69 0,'-19'-13'39'16,"19"13"-1"-16,-20-11 0 16,20 11-34-16,-2 11-1 15,8 0 1-15,1 1-1 16,9 0 0-16,2-2-1 15,8-1 1-15,4-5-1 16,7-5 0-16,-1-7-1 16,1-4 0-16,-2-4 0 15,-5-3-1-15,-6 0 0 16,-9-2 0-16,-10 1 0 15,-8 4 0-15,-10 5 0 16,-7 4 1-16,-5 7-1 16,-2 9 1-16,-5 5-1 15,-2 10 1-15,3 8-1 0,4 7 1 16,3 2-1-16,6 1 0 15,9-2 1-15,11-3-1 16,8-6 0-16,10-8-1 16,14-7-1-16,8-15-3 15,16 0-5-15,-10-25-8 16,28 9-19-16,-18-19-4 15,9 1-1-15,-15-14 0 16</inkml:trace>
  <inkml:trace contextRef="#ctx0" brushRef="#br1" timeOffset="306353">24946 14904 52 0,'-29'14'42'16,"14"12"-2"-16,-4-1 2 15,19 7-17-15,5-2-22 16,9 5-1-16,10 5 0 16,9 5 0-16,5 5 0 15,0 3 1-15,2 3-2 16,-3 3 1-16,-3 1 0 15,-2-1-2-15,-8-1 2 16,-4-1-1-16,-15 0-1 16,-5-1 0-16,-13 1 0 15,-9-2-2-15,-11 0-1 16,-10 0 1-16,-7-1-3 15,-9-7-1-15,12 2-8 0,-13-34-17 16,30 4-8-16,-1-20-3 16,31 1 1-16</inkml:trace>
  <inkml:trace contextRef="#ctx0" brushRef="#br1" timeOffset="314169">18225 14056 14 0,'10'-21'33'15,"0"-6"1"-15,-1 7 2 16,-5-10-15-16,8 18-7 15,-14-10-3-15,2 22 0 16,0 0-4-16,10 11-2 16,-11 16-1-16,1 17-2 15,-2 11-1-15,-1 12 0 16,-2 11-1-16,1 6 0 15,2 2-1-15,-1-4-1 16,3-5-1-16,-1-11-1 16,8-2-6-16,-6-21-28 0,12-3 1 15,-7-22-1-15,6-6 0 16</inkml:trace>
  <inkml:trace contextRef="#ctx0" brushRef="#br1" timeOffset="314669">18121 14448 76 0,'-21'3'39'0,"0"-4"-1"16,17 11 1-16,4-10-34 15,16-2-3-15,14-8 0 16,9-3 0-16,10-4-1 15,5 0 0-15,3-5 0 16,0 5-1-16,-4 0 1 0,-6 6-1 16,-5 3-1-16,-7 3 1 15,-7 4 0-15,-10 4 0 16,-4 3 0-16,-14-6 0 15,7 18 0-15,-12-5 1 16,-2 2-1-16,-2 6 0 16,-1 5 0-16,1 3 1 15,-1 4-1-15,6 1 0 16,2 1 0-16,8-2 1 15,4-2-1-15,7-8 0 16,5-8 0-16,5-9 0 16,2-9 0-16,-1-10 0 15,-2-10 1-15,-3-8-1 16,-8-5 1-16,-8-3-1 0,-10 1 1 15,-8 2-1-15,-6 4 0 16,-6 6-1-16,-2 11 0 16,-1 6-1-16,3 10-1 15,3 4-1-15,13 9-5 16,7-14-25-16,11 22-3 15,8-19-2-15,19 9 2 16</inkml:trace>
  <inkml:trace contextRef="#ctx0" brushRef="#br1" timeOffset="315215">19042 14329 73 0,'0'0'38'16,"-12"-28"-1"-16,12 28 0 15,-2-17-32-15,2 17-1 16,0 0 1-16,0 0-2 16,-4 29 0-16,1 1 0 15,-3 4-1-15,0 6 0 16,0-1-1-16,3 0 0 15,1-4 0-15,3-7 0 16,4-9-1-16,8-10 0 16,3-10 0-16,6-8 1 15,3-9-1-15,5-6 0 16,-1-2 0-16,1-5-1 15,-3-1 1-15,-4 5 0 16,-5 3 0-16,-3 3-1 0,-2 8 1 16,-13 13-1-16,0 0 1 15,11 1 0-15,-10 12-1 16,1 7 1-16,-1 3 0 15,4 3 0-15,2 3 0 16,0-1 0-16,5-4 0 16,1-3 0-16,2-8 0 15,4-8 1-15,-2-7-1 16,2-7 0-16,-3-11 1 15,0-7-1-15,-1-4 1 16,-1-6-1-16,-2-3 0 16,-3-3-1-16,5 2-1 15,-6 3-2-15,4 8-2 16,-9-4-14-16,13 23-20 0,-6-4 2 15,8 17-2-15,-3-1 1 16</inkml:trace>
  <inkml:trace contextRef="#ctx0" brushRef="#br1" timeOffset="316305">19914 14251 62 0,'-16'-3'37'15,"-10"-5"-1"-15,5 13 2 16,-12-4-30-16,6 13-1 0,-7 4-1 16,5 9-1-16,-4 5-1 15,5 5 0-15,4 1-1 16,8-1-1-16,6-4 0 15,11-6-1-15,9-10 0 16,12-9 0-16,6-12-1 16,6-9 0-16,3-7 1 15,0-7-1-15,-1-6 0 16,-6-2 0-16,-3-1 0 15,-8 4 0-15,-8 3 0 16,-4 7 0-16,-6 5 0 16,-1 17 1-16,0 0-1 15,-17 2 0-15,8 14 0 16,1 5 0-16,3 3 0 0,3 1 0 15,4 0 0-15,8-2 0 16,7-8-1-16,5-8 1 16,4-9 0-16,4-3 0 15,4-7 1-15,0-2-1 16,-4-2 0-16,-5-1 0 15,-4 2 0-15,-6 2 0 16,-2 4 0-16,-13 9 1 16,0 0-1-16,6 13 0 15,-12 5 0-15,-2 6 0 16,-2 7-1-16,1 3 1 15,0 0 0-15,1 1-1 16,3-7 1-16,2-8 0 16,4-7 0-16,-1-13 0 15,13-8 0-15,-3-10 0 0,0-10 0 16,4-4 0-16,-1-5 0 15,-1-1 1-15,-3 0-1 16,0 7 0-16,-3 3 0 16,-1 8 0-16,3 5 0 15,-8 15 0-15,14-10 0 16,-4 10 0-16,5 3 0 15,5 1 0-15,5-1 0 16,4 0 0-16,3-1 0 16,0-1-1-16,-1-2 1 15,0 0 0-15,-5-2 0 16,-5 0 0-16,-6 0 0 15,-15 3 1-15,14-12-1 16,-14 12 0-16,-5-10 1 0,5 10-1 16,-18-4 1-16,3 6-1 15,-3 9 0-15,0 5 1 16,-6 7-1-16,4 8 0 15,-2 6 1-15,4 2-1 16,4-2 0-16,9-2 1 16,6-9-1-16,7-10 1 15,10-13 0-15,3-16-1 16,12-17 1-16,0-10 0 15,4-10 0-15,-2-8-1 16,0-5 1-16,-2-4 0 16,-4 1 0-16,-1 8 0 15,-8 8 0-15,-5 11-1 0,-7 13 1 16,-8 26-1-16,0 0-1 15,-10 30-1-15,-4 12-1 16,-1 10-1-16,1 6-2 16,0-4-3-16,17 6-7 15,-6-27-13-15,24 5-10 16,-2-22 0-16,20-4-1 15,-1-21 1-15</inkml:trace>
  <inkml:trace contextRef="#ctx0" brushRef="#br1" timeOffset="316582">20984 14128 90 0,'-22'14'39'0,"-14"-2"2"0,10 15-3 16,-4-1-34-16,5 0-2 15,4 0-1-15,7-2 0 16,7-6-1-16,11-6 1 15,6-8-1-15,9-5 0 16,4-6 0-16,1-1 0 16,0-2 0-16,0 1 1 15,-4 3-1-15,-5 8 1 16,-7 9 0-16,-8 6-1 15,-7 9 0-15,-8 6-1 16,2 8-5-16,-12-9-5 16,18 9-25-16,-18-14-4 15,15-1-1-15,-6-17-2 16</inkml:trace>
  <inkml:trace contextRef="#ctx0" brushRef="#br1" timeOffset="323042">21620 13691 69 0,'-8'15'36'0,"1"0"-2"15,4 19 1-15,-3 1-32 16,1 19 0-16,-2 6-1 15,0 13-1-15,0 6 0 16,0 5-1-16,0-1-1 16,2-9-4-16,8 0-8 15,-4-23-22-15,8-7 1 16,-4-24-3-16,11-11 2 15</inkml:trace>
  <inkml:trace contextRef="#ctx0" brushRef="#br1" timeOffset="323238">21474 14232 69 0,'-18'7'37'16,"-1"-6"0"-16,18 10 0 16,1-11-30-16,14 4-2 15,6-7-2-15,11-6-1 16,8-3-3-16,2-8-3 15,11 5-14-15,-7-19-18 16,10 5-1-16,-11-13 0 16,7 8 0-16</inkml:trace>
  <inkml:trace contextRef="#ctx0" brushRef="#br1" timeOffset="323613">22075 13615 81 0,'-22'21'38'16,"11"8"-1"-16,-12 0 1 15,8 17-32-15,-5 4-3 16,6 13 1-16,-6 2-2 16,3 6-1-16,1-3 0 15,3-1-1-15,3-8 0 16,4-8 0-16,5-7 0 15,5-15 0-15,6-8 0 16,5-13 1-16,4-12-1 16,2-8 1-16,2-8-1 15,-1-2 0-15,-3-4 1 16,-3 4-1-16,-2 1 1 15,-5 5-1-15,-9 16 0 0,0 0 0 16,0 0 0-16,6 28 0 16,-6-3-2-16,1 3-1 15,6 2-2-15,-2-6-2 16,18 8-19-16,-8-23-11 15,17 3 0-15,-3-20-2 16,14 0 2-16</inkml:trace>
  <inkml:trace contextRef="#ctx0" brushRef="#br1" timeOffset="323974">22395 14135 68 0,'0'0'37'16,"-25"-8"-2"-16,25 8 1 15,-19 11-27-15,19-11-5 16,5 13-2-16,8-3 1 0,5-5-1 15,6 2 0-15,4-6 0 16,6-2-1-16,1-4 1 16,-2-4 0-16,-4-1-1 15,-1-4 0-15,-10-3 0 16,-3-1 1-16,-12-1-1 15,-9 4 0-15,-9 1 0 16,-5 7 0-16,-8 3 0 16,-1 9 0-16,-2 9-1 15,-4 5-1-15,6 6 1 16,6 5-1-16,5 1 1 15,5 0 0-15,11-1-1 16,9-4 0-16,14-7-2 16,7-9-3-16,20 3-17 0,-4-21-15 15,20 4 1-15,-6-16-3 16,11 3 1-16</inkml:trace>
  <inkml:trace contextRef="#ctx0" brushRef="#br1" timeOffset="324628">23150 14163 79 0,'0'-13'39'0,"-4"-2"-1"15,4 15 0-15,-9-15-34 16,9 15-1-16,0 0-1 16,0 0-1-16,-6 11 0 15,5 6-1-15,-2 4 1 16,3 8-1-16,-1 2 1 15,3 1-1-15,1 0 1 16,3 1-1-16,-1-9 0 16,6-3 0-16,1-9 0 15,1-7 1-15,5-11-1 16,0-7 0-16,1-7 1 0,0-9-1 15,1-2 1-15,0-7-1 16,-5-2 1-16,3 3 0 16,-4 3 0-16,0 7 0 15,-5 7-1-15,0 8 1 16,-9 12-1-16,12 4 0 15,-7 11-1-15,0 4 0 16,-2 7 1-16,2-1-1 16,2 5 0-16,1-6 0 15,2-5 1-15,3-6 1 16,3-8-1-16,0-8 0 15,3-10 1-15,-3-4 0 16,1-8-1-16,-4-5 1 16,-4-3-1-16,0-2 2 0,-7 3-3 15,-2 1 0-15,0 7-3 16,-6-1-4-16,6 25-29 15,0-25 1-15,0 25-3 16,12-1 0-16</inkml:trace>
  <inkml:trace contextRef="#ctx0" brushRef="#br1" timeOffset="325071">23878 14090 66 0,'0'0'37'0,"-8"-12"0"0,8 12 1 15,-26-12-29-15,14 12-1 16,-7-3-3-16,3 8 1 16,-3 3-3-16,1 5 0 15,-3 6-1-15,6 0 0 16,-1 7-1-16,8-1 0 15,3 3 0-15,6-5-2 16,6-5 2-16,8-3-1 16,7-8 0-16,7-9 0 15,3-6 1-15,4-8-1 16,-1-5 0-16,0-3 0 15,-3-6 1-15,-7 5 0 16,-6 0 0-16,-6 7 0 16,-7 1-1-16,-6 17 1 0,0 0-1 15,-13-3 0-15,2 20 0 16,0 4-2-16,-2 8 2 15,6-2-3-15,3 7 1 16,4-8-3-16,2 0 0 16,6-15-3-16,20 2-24 15,-8-26-5-15,19-3-1 16,-5-21-1-16</inkml:trace>
  <inkml:trace contextRef="#ctx0" brushRef="#br1" timeOffset="325296">24433 13559 90 0,'8'-31'39'0,"-14"6"0"0,6 25 0 16,-21 11-32-16,9 21-2 16,-5 13-3-16,0 15-2 15,-7 9 0-15,0 11 0 16,1 2-1-16,5-1 0 15,4-3-1-15,5-14-1 16,5-7 0-16,6-20-5 16,16-5-6-16,-7-32-25 15,19-3 2-15,-5-26-2 16,11-5 1-16</inkml:trace>
  <inkml:trace contextRef="#ctx0" brushRef="#br1" timeOffset="325499">24602 13558 88 0,'10'-51'39'0,"8"27"1"0,-14 10 0 15,7 31-31-15,-15 15-4 16,-3 21-2-16,-8 12 0 16,-2 9-2-16,-2 8-1 15,-1-2-1-15,0 0 1 16,1-6-2-16,5-7-2 15,0-18-5-15,14 2-24 16,-10-25-8-16,15-1 2 16,-5-25-3-16</inkml:trace>
  <inkml:trace contextRef="#ctx0" brushRef="#br1" timeOffset="325679">24659 14202 101 0,'-17'9'42'0,"9"6"1"15,-6-11-2-15,-5-1-41 16,19-3-3-16,0 0-13 16,0 0-24-16,8-11-2 15,5 14-2-15,-13-3 1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6T20:37:23.55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5040 7475 73 0,'0'0'36'16,"-4"-21"-1"-16,4 9 1 15,-5-1-31-15,5 13-1 16,1-20 0-16,-1 20 1 16,0 0-2-16,8 15 0 15,-9 13-1-15,-2 18 0 16,-7 13-1-16,-3 14 0 15,-6 8 0-15,-1 7 0 16,-4-3 0-16,2-8-1 16,3-14 1-16,6-14-1 0,6-22 1 15,7-27 0-15,11-4 1 16,4-23 0-16,4-20 0 15,2-9 1-15,3-13-1 16,-1-9 1-16,-2-7-1 16,-2 4-1-16,0 1 0 15,-1 5-1-15,1 10 1 16,-3 11-1-16,0 14 0 15,0 10 0-15,5 15-1 16,1 14 2-16,3 14 0 16,-4 14-1-16,2 11 0 15,1 13 0-15,-5 11 0 16,-1 8 0-16,-1 6 0 15,-5-1-2-15,0-3-1 0,-4-9-2 16,4-3-6-16,-12-24-25 16,11-6-2-16,-11-30-1 15,0 0 0-15</inkml:trace>
  <inkml:trace contextRef="#ctx0" brushRef="#br0" timeOffset="159">5134 7794 101 0,'-41'-8'38'0,"12"14"1"16,7-8-1-16,22 2-32 15,8-12-3-15,26-5-2 16,18-3-10-16,16-19-26 16,22 1-4-16,5-9 0 15,15-1-3-15</inkml:trace>
  <inkml:trace contextRef="#ctx0" brushRef="#br0" timeOffset="1105">11832 7320 85 0,'0'0'35'0,"-13"8"1"15,6 11 0-15,-9 8-33 16,4 9-2-16,-5 7 2 15,2 9 1-15,0 3-1 16,1 5-1-16,2-6 0 16,3-2 0-16,1-9-1 15,7-9 1-15,2-15-1 0,-1-19 0 16,18-15 0-16,-1-19 0 15,3-14 0-15,4-11 0 16,0-10 1-16,0-6 0 16,-3-1-1-16,0 6 1 15,-4 12 0-15,-5 11 0 16,-5 14 0-16,-4 16 0 15,-3 17-2-15,-1 20 0 16,0 7 0-16,-1 10 0 16,5 4-1-16,3-1 0 15,8-3 1-15,10-6-1 16,10-16 2-16,12-12 0 0,7-12-1 15,8-13 2 1,1-11 0-16,-2-6 1 0,-3-5-1 16,-10 3 0-16,-8 5 0 15,-10 6 1-15,-12 6-2 16,-5 14 2-16,-12 10-3 15,7 20-3-15,-7 9 2 16,-1 7-1-16,-1 13-2 16,-1-1-7-16,11 20-28 15,-8-8-3-15,13 8 0 16,0-11-1-16</inkml:trace>
  <inkml:trace contextRef="#ctx0" brushRef="#br0" timeOffset="1751">20355 7304 100 0,'0'0'38'0,"12"17"1"16,-19 5-3-16,-2 14-33 15,0 12-2-15,2 12 1 16,-5 11-1-16,-3 5 1 16,1 0-2-16,1-3-1 15,8-8-3-15,2-20-5 16,20-7-25-16,0-25-4 15,16-14 0-15,0-20-1 16</inkml:trace>
  <inkml:trace contextRef="#ctx0" brushRef="#br0" timeOffset="1954">20389 7269 110 0,'-16'-6'38'15,"16"6"4"-15,11-11-4 16,22 5-34-16,11-6-2 15,14-9-1-15,9 2-1 16,3-4-2-16,7 12-4 16,-20-5-30-16,4 16-2 15,-24 2 0-15,-9 18-2 16</inkml:trace>
  <inkml:trace contextRef="#ctx0" brushRef="#br0" timeOffset="2148">20370 7622 112 0,'-15'6'40'0,"26"-5"0"16,11-17-1-16,14-5-37 16,24-4 0-16,13-4-1 15,3 4-1-15,1-2-3 16,-4 11-3-16,-20 2-30 15,-1 18-3-15,-23 1 0 16,-12 15-2-16</inkml:trace>
  <inkml:trace contextRef="#ctx0" brushRef="#br0" timeOffset="2306">20510 7903 119 0,'19'6'41'0,"16"-18"0"15,24-4-2-15,13-14-38 16,10-12-7-16,20 4-30 15,-11-7-4-15,9 7 0 16,-14 1-2-16</inkml:trace>
  <inkml:trace contextRef="#ctx0" brushRef="#br0" timeOffset="3013">21055 6822 93 0,'-41'-31'36'16,"-3"9"-1"-16,-18 2 1 15,-7 17-30-15,-11 6-1 16,-8 17-1-16,-10 16 0 15,2 21 0-15,-4 22-1 16,2 20-1-16,5 21-1 16,11 19 0-16,18 18 0 15,20 9-2-15,24 5 1 0,26-6-1 16,28-19 2-16,40-25-1 15,37-40 1-15,33-38-1 16,32-44 2-16,25-42 0 16,13-35 0-16,4-32 0 15,-15-18 0-15,-26-7 0 16,-42-6 0-16,-40 2 0 15,-51-2-1-15,-48 5-1 16,-43 5 0-16,-45 6-1 16,-35 18 0-16,-27 18 0 15,-16 22-1-15,-19 21 1 16,-5 30-3-16,-3 11-8 15,22 32-26-15,13 3-2 16,29 11 0-16,21-4-2 0</inkml:trace>
  <inkml:trace contextRef="#ctx0" brushRef="#br0" timeOffset="3756">12201 6882 87 0,'-47'3'35'16,"-7"14"0"-16,-14 7 0 16,0 22-28-16,-8 5-3 15,6 17-2-15,-1 11 1 16,10 14-1-16,3 8-1 15,11 9 0-15,13 3 0 16,15 2-2-16,17 0 1 16,24-9 1-16,18-9-1 15,24-16 0-15,24-20 0 16,26-24 0-16,20-23 1 0,17-33 0 15,12-22 1-15,8-22-1 16,-7-21 0-16,-15-11 1 16,-27-7-1-16,-30-4 0 15,-36-2 1-15,-33 5 0 16,-40 8-2-16,-39 4-1 15,-26 9-1-15,-27 3-1 16,-18 17-2-16,-23 13-2 16,3 33-21-16,-19 13-11 15,4 28 2-15,-8 15-2 16,8 19 2-16</inkml:trace>
  <inkml:trace contextRef="#ctx0" brushRef="#br0" timeOffset="4470">5362 7193 74 0,'-53'-1'36'15,"-13"-3"0"-15,-2 9 1 16,-10-2-29-16,7 16-1 15,-7 4-1-15,7 18-1 0,3 11-2 16,14 20 0-16,10 18-1 16,15 13 0-16,22 11-1 15,21 1-1-15,24-3 0 16,25-12-1-16,22-18 1 15,24-32 0-15,22-35 1 16,14-25 0-16,6-40 1 16,-7-23 1-16,-12-22-1 15,-19-10 1-15,-26-7-1 16,-35 5 0-16,-39 5-2 15,-37 10 0-15,-39 15-1 16,-33 13-1-16,-27 17-1 16,-22 11-2-16,-11 25-1 15,-11 15-5-15,12 38-26 0,-2 19-2 16,27 30 0-16,19 15-2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2:32:06.751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00206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758 4290 80 0,'3'-25'39'0,"-3"25"-2"15,2-23 0-15,8 15-32 16,-10 8 0-16,0 0 0 16,0 0-2-16,12 27 1 15,-11 7-2-15,3 17 0 16,-5 11-1-16,-2 10 0 15,-4 8 0-15,0 0-3 16,-3-4 0-16,3-10-4 0,10 0-15 16,-3-32-17-16,12-8-1 15,4-20-1-15,13-10 1 16</inkml:trace>
  <inkml:trace contextRef="#ctx0" brushRef="#br0" timeOffset="461.0461">1027 4276 99 0,'-13'10'39'0,"-2"-10"0"16,15 0-1-16,0 0-35 0,33-2 0 15,0-8 0-15,9 1-1 16,3-1 1-16,4 2-2 16,-3 3 0-16,-3 5 0 15,-8 5 0-15,-13 7-1 16,-11 5 0-16,-8 5-1 15,-10 3 0-15,-4 3 1 16,-2-4-1-16,1 1 0 16,3-5 0-16,5-7 0 15,4-13 1-15,21 8 0 16,1-11-1-16,9 0 1 15,2 0 0-15,-1 3-1 16,-4 3 1-16,-7 10 0 16,-14 11 1-16,-13 8-1 15,-13 12 0-15,-13 8 1 0,-13 2 0 16,-5 1-1-16,-2-3 0 15,0-9-2-15,15-8-4 16,3-25-21-16,34-10-13 16,0-13 0-16,29-11-1 15,8-19-1-15</inkml:trace>
  <inkml:trace contextRef="#ctx0" brushRef="#br0" timeOffset="1660.166">2099 4465 40 0,'0'0'31'0,"9"-12"3"15,-9 12-1-15,0 0-21 16,-13 3 0-16,9 12-1 15,-16-4-2-15,6 15-2 16,-10 1-2-16,2 9-1 16,-4 2-1-16,8 7 1 15,0-1-2-15,10 2 1 16,6-4-1-16,11-7 0 15,7-7-1-15,11-5 1 16,8-13 0-16,6-11-1 16,6-17 1-16,-2-6-1 15,0-16 0-15,-4-5 0 16,-10-8-1-16,-10-2 0 0,-7 2-2 15,-17 1 0-15,-8 13-1 16,-11 3-1-16,-6 15 0 16,-4 6-2-16,3 18-2 15,-5-6-8-15,17 18-22 16,3-1 3-16,21 7-2 15,4-5 1-15</inkml:trace>
  <inkml:trace contextRef="#ctx0" brushRef="#br0" timeOffset="1916.1916">2769 4564 86 0,'0'0'38'15,"-23"15"-1"-15,-7-7 2 0,3 6-34 16,-12 5 0-16,4 9-2 15,2 2 0-15,4 8 0 16,8-1-1-16,8-1-1 16,16-5 0-16,12-7 0 15,17-10-2-15,12-15-2 16,19-12-2-16,3-27-14 15,17 0-21-15,-1-21 2 16,12-3-3-16,-14-11 2 16</inkml:trace>
  <inkml:trace contextRef="#ctx0" brushRef="#br0" timeOffset="2095.2095">3288 4127 100 0,'-34'23'38'16,"5"29"3"-16,-10 2-4 15,8 21-34-15,1 4 0 16,6 5-2-16,3 0-1 15,7-6-2-15,7 0-3 16,2-22-5-16,19-3-26 16,-6-23-4-16,10-8 1 15,-5-23-1-15</inkml:trace>
  <inkml:trace contextRef="#ctx0" brushRef="#br0" timeOffset="2260.2259">3038 4478 108 0,'-4'-11'41'0,"0"-1"1"0,23 13-3 15,8-5-34-15,16-3-3 16,14 0-4-16,9-11-12 16,15 12-26-16,-8-8-3 15,6 7-1-15,-10-1 0 16</inkml:trace>
  <inkml:trace contextRef="#ctx0" brushRef="#br0" timeOffset="4371.4369">797 6495 71 0,'3'-15'37'16,"-3"15"-2"-16,0 0 2 15,11 28-30-15,-4 15-1 16,-9 10-2-16,4 12-1 15,-5 6-1-15,1 6-2 16,-3-2-2-16,2-10-2 16,9 1-14-16,-1-28-18 15,13-11 0-15,3-22 0 16,14-14-1-16</inkml:trace>
  <inkml:trace contextRef="#ctx0" brushRef="#br0" timeOffset="4635.4635">1283 6448 95 0,'-20'17'38'0,"-12"4"1"16,5 16 0-16,-6-2-33 15,6 8-2-15,5-5-1 16,14 1 0-16,9-7-1 15,17-6 0-15,13-9-1 16,9-14-1-16,17-6-2 16,5-12-1-16,11-7-3 15,-6-17-6-15,16 8-15 16,-20-17-13-16,2 9 2 15,-23-8-2-15,-5 9 4 0</inkml:trace>
  <inkml:trace contextRef="#ctx0" brushRef="#br0" timeOffset="4769.4769">1650 6358 78 0,'-47'25'38'16,"-11"9"-1"-16,7 24 2 15,-9 5-27-15,22 19-3 16,-2 1-4-16,15 5-2 16,13-2-6-16,3-12-32 15,29-8-3-15,10-20-1 16,22-11-1-16</inkml:trace>
  <inkml:trace contextRef="#ctx0" brushRef="#br0" timeOffset="5571.5571">2628 6642 62 0,'-9'-18'34'0,"-11"-4"1"15,-1 4 0-15,-13-6-19 16,5 14-6-16,-13-3-2 15,7 12-3-15,-9 4 1 16,7 17-1-16,1 9 0 16,5 17 0-16,3 7-2 15,11 15 1-15,3 6-1 16,11 4 0-16,9-3-1 15,14-3-1-15,9-15 0 16,14-13 0-16,8-17 1 16,7-23-1-16,4-20 1 15,4-21-1-15,-3-18 1 0,-5-13-2 16,-11-9 0-16,-12-6-1 15,-13 0-1-15,-17 3-2 16,-10 12 0-16,-17 10-2 16,-7 23 2-16,-13 12-2 15,-1 17 1-15,2 10-2 16,15 20-5-16,-3-4-24 15,26 14 0-15,12-4 0 16,18 2-2-16</inkml:trace>
  <inkml:trace contextRef="#ctx0" brushRef="#br0" timeOffset="5813.5813">3227 6820 107 0,'-23'10'40'15,"0"11"0"-15,-17-7 0 16,1 6-35-16,1 0-1 15,5 3 0-15,3 2-2 16,12 2 1-16,3-2-2 16,15-3 0-16,15-7-1 15,12-9-1-15,21-8-2 16,10-16-2-16,21-1-10 15,-4-24-24-15,19-6-2 16,-4-15 0-16,5 2 0 16</inkml:trace>
  <inkml:trace contextRef="#ctx0" brushRef="#br0" timeOffset="6005.6005">3736 6418 104 0,'-39'49'41'0,"6"22"1"15,-7 2-2-15,2 13-34 16,7 3-2-16,6 0-2 15,13-5-3-15,1-9-1 16,15-1-10-16,-7-26-28 16,22-8 0-16,-2-24-1 15,8-8 0-15</inkml:trace>
  <inkml:trace contextRef="#ctx0" brushRef="#br0" timeOffset="6138.6138">3673 6744 121 0,'5'-33'40'16,"12"15"0"-16,4 5-8 15,-3 6-68-15,18 12-4 16,-2-1-1-16,6 16-2 16</inkml:trace>
  <inkml:trace contextRef="#ctx0" brushRef="#br0" timeOffset="6888.6888">985 8770 60 0,'-10'-19'34'0,"10"19"2"16,-2-16-1-16,2 16-20 16,0 0-4-16,1-10-4 15,-1 10-1-15,0 0-1 16,13 9-1-16,-9 14 0 15,-4 9-1-15,3 9-1 16,-9 9-1-16,-2 10-1 16,-3 7 0-16,-4 2-2 15,5 4-2-15,-3-16-7 0,19 0-27 16,-6-20 0-16,18-5 0 15,2-22-1-15</inkml:trace>
  <inkml:trace contextRef="#ctx0" brushRef="#br0" timeOffset="7274.7274">1377 8736 94 0,'0'0'38'0,"-24"7"0"16,10 9-1-16,-7-3-32 16,4 10 0-16,-2-4-1 0,6 6-1 15,4-3 0-15,8-3-2 16,9-4 2-16,8-2-3 15,12-7 0-15,7-5-1 16,5 1 2-16,0-2-2 16,-1 1 1-16,-2 8 1 15,-8 3-1-15,-12 10 1 16,-10 8-1-16,-10 5 0 15,-12 6 1-15,-4 3-1 16,-7-2 0-16,-4-1 0 16,3-8-3-16,4-11-2 15,16-2-15-15,7-20-19 16,-1-16 0-16,11-16-1 15,16-3-2-15</inkml:trace>
  <inkml:trace contextRef="#ctx0" brushRef="#br0" timeOffset="7436.7436">1457 8721 109 0,'0'0'43'0,"-14"6"-1"16,14-6-1-16,23-3-39 15,6-10-2-15,18 4-7 16,-2-16-27-16,23 13-7 15,-3-8 0-15,10 10-2 16</inkml:trace>
  <inkml:trace contextRef="#ctx0" brushRef="#br0" timeOffset="8042.8042">2505 8741 50 0,'-16'18'37'0,"-15"8"-1"15,3 12 2-15,-10 1-12 16,8 22-13-16,-11-6-2 16,16 15-4-16,0-6 0 15,15 1-3-15,10-12 0 16,17-9-1-16,12-18-1 15,21-17 0-15,8-18-1 0,9-16 0 16,5-17 0-16,-4-10-1 16,-5-9 0-16,-13-4 0 15,-13 1-2-15,-21 2 1 16,-17 9-2-16,-18 9 0 15,-13 11-1-15,-15 11 1 16,-5 16 0-16,-3 6 0 16,10 13-2-16,3-4-7 15,23 14-25-15,10-5 0 16,25 4-1-16,14-9 0 15</inkml:trace>
  <inkml:trace contextRef="#ctx0" brushRef="#br0" timeOffset="8309.8308">3202 8990 97 0,'-24'10'40'16,"1"9"0"-16,-13-7 0 15,5 7-30-15,-6 2-6 16,7 6 0-16,1 2 0 15,8 3-1-15,5 2-1 16,11-4 0-16,11-7-2 16,15-7 0-16,16-12-2 15,15-15-2-15,15-7-4 16,3-24-17-16,20 0-16 15,-1-21 0-15,7 2-2 0,-9-9 3 16</inkml:trace>
  <inkml:trace contextRef="#ctx0" brushRef="#br0" timeOffset="8473.8473">3789 8532 94 0,'-36'30'38'0,"3"22"3"16,-6 9-1-16,5 20-34 15,1-5-2-15,5 5-1 16,7-3-3-16,5-5-2 15,11-2-6-15,1-20-29 16,18-8-3-16,0-19 1 16,9-10-1-16</inkml:trace>
  <inkml:trace contextRef="#ctx0" brushRef="#br0" timeOffset="8644.8644">3520 8906 118 0,'0'0'41'0,"0"0"2"16,14 12-4-16,16-6-36 15,13-6-5-15,20 5-3 16,5-14-11-16,25 11-24 16,-5-8-2-16,10 10 1 15,-6-7-2-15</inkml:trace>
  <inkml:trace contextRef="#ctx0" brushRef="#br0" timeOffset="8760.8754">4438 9058 115 0,'-24'18'39'15,"-6"-4"-6"-15,-3-10-31 16,14-10-42-16,-1-12-1 15,9-3-3-15</inkml:trace>
  <inkml:trace contextRef="#ctx0" brushRef="#br0" timeOffset="13680.3677">757 11128 45 0,'6'-11'33'16,"-1"-2"3"-16,-5 13 0 16,9-22-20-16,-9 22-8 15,0 0-3-15,12-1 1 16,-12 11-2-16,3 16 0 15,-4 11-1-15,-4 12-2 16,-4 12 1-16,2 6-2 0,-2 5 0 16,-1 1 0-16,2-1-2 15,3-14-1-15,9-1-8 16,-3-26-26-16,19-9 1 15,0-21-2-15,12-7 2 16</inkml:trace>
  <inkml:trace contextRef="#ctx0" brushRef="#br0" timeOffset="14026.4025">1004 11192 88 0,'-2'12'39'0,"2"-12"-1"0,8 10-1 16,9-12-33-16,13-3 0 16,12-5-1-16,10 0-1 15,5-3 0-15,3-2-1 16,2 2 0-16,-6 3 0 15,-4 3-1-15,-9 6 0 16,-10 9 0-16,-11 12 0 16,-13 7 0-16,-12 15 1 15,-7 10-1-15,-9 10 0 16,-6 8-1-16,-3 3 1 15,1 0-2-15,1-9-1 16,12 2-9-16,-2-25-28 16,22-7 0-16,2-24-1 0,16-8 1 15</inkml:trace>
  <inkml:trace contextRef="#ctx0" brushRef="#br0" timeOffset="14875.4874">2530 11247 62 0,'-20'-27'35'15,"1"8"0"-15,-11-2 0 16,6 6-28-16,-15 3-1 16,5 10-1-16,-4 8-1 0,1 10 0 15,1 9 0-15,3 16-1 16,2 5 1-16,8 10-1 15,6 1-1-15,10 3 0 16,9-3 0-16,13-6-1 16,10-11 0-16,15-10 1 15,12-16-2-15,9-15 1 16,4-16 0-16,5-12-1 15,-4-13 1-15,-7-6-1 16,-9-4 0-16,-12-3 0 16,-17 4-1-16,-19 3-1 15,-14 11 0-15,-12 4-1 16,-11 14-1-16,-8 5 0 15,2 12-1-15,-2 1-3 16,20 14-23-16,-2-6-6 0,25 6 0 16,0-13-1-16</inkml:trace>
  <inkml:trace contextRef="#ctx0" brushRef="#br0" timeOffset="15156.5155">3217 11363 77 0,'-22'7'40'16,"1"8"0"-16,-13-7-1 16,6 11-33-16,-4-1-1 0,3 9-1 15,2 0 0-15,8 4-1 16,5 2-2-16,10-3 1 15,11-6-2-15,12-7-1 16,14-9 0-16,15-16-3 16,14-9-3-16,1-25-20 15,20 0-14-15,-2-18 2 16,10-5-2-16,-9-11 1 15</inkml:trace>
  <inkml:trace contextRef="#ctx0" brushRef="#br0" timeOffset="15323.5322">3764 10826 96 0,'-38'61'38'16,"-10"9"1"-16,8 17-2 0,-8 3-34 16,13 3-2-16,7-3-1 15,12-7-4-15,10-2-2 16,0-24-34-16,24-4 2 15,0-21-1-15,10-11-2 16</inkml:trace>
  <inkml:trace contextRef="#ctx0" brushRef="#br0" timeOffset="15523.5522">3449 11251 97 0,'-11'11'43'16,"18"11"0"-16,4-12-1 0,24-8-39 15,10 4-2-15,17-5-3 16,18 0-4-16,-3-10-25 16,22 11-10-16,-8-5-1 15,8 8-1-15</inkml:trace>
  <inkml:trace contextRef="#ctx0" brushRef="#br0" timeOffset="15656.5655">4466 11574 96 0,'-17'23'41'15,"-6"-14"-3"-15,1-17-21 16,5-3-56-16,1-10-1 16,11 0-2-16,-5-6 0 0</inkml:trace>
  <inkml:trace contextRef="#ctx0" brushRef="#br0" timeOffset="21203.1201">672 13281 62 0,'-13'2'38'0,"13"-2"-1"16,0 0 0-16,0 0-33 0,28-21-1 16,-1 12-1-16,5-2 0 15,5 0-1-15,0 4 0 16,-2 4 0-16,-4 3 0 15,-10 7 0-15,-10 7-1 16,-11 9 1-16,-14 7-1 16,-9 3 0-16,-6 5 0 15,-4 1 1-15,-3 2-1 16,2-3 0-16,6-2 1 15,10-5-1-15,10-6 1 16,10-4-1-16,8-6 0 16,12-8-3-16,13 0-2 15,1-18-8-15,22 4-23 16,-4-16 0-16,13 4-2 15,-6-16 1-15</inkml:trace>
  <inkml:trace contextRef="#ctx0" brushRef="#br0" timeOffset="21504.1501">1353 13228 51 0,'-21'16'36'16,"-8"6"-1"-16,3 17 1 16,-7-1-27-16,13 17 1 15,-3-4-2-15,14 8-2 16,5-8-1-16,12-3-1 15,10-14-1-15,15-14-1 16,11-17-1-16,6-15 0 16,5-16-1-16,1-11 0 15,-6-9 0-15,-6-9 0 0,-10 0-1 16,-16-3 0-16,-15 4-1 15,-13 4-1-15,-9 11-1 16,-11 3-1-16,-3 19-1 16,-10 1-4-16,17 20-26 15,-8 3 0-15,19 10-1 16,6 1 0-16</inkml:trace>
  <inkml:trace contextRef="#ctx0" brushRef="#br0" timeOffset="22170.2168">2658 13161 63 0,'-16'-19'36'15,"2"17"0"-15,-13-2 1 16,2 13-29-16,-11-4-2 16,4 13-2-16,-9 5-1 15,7 13 1-15,-1 7-1 16,2 8 0-16,8 2-2 15,10 4 1-15,6-5 0 16,13-2 0-16,16-12-1 16,13-11 0-16,14-17 0 15,9-13-1-15,6-16 1 0,4-13-1 16,-3-9 0-16,-6-10 0 15,-9-5 1-15,-17 0-1 16,-14-1-1-16,-15 3 0 16,-12 8-1-16,-12 5 0 15,-3 11-1-15,-8 5-1 16,4 15-2-16,-2 3-3 15,17 16-29-15,0 1 1 16,17 10-1-16,2-1 1 16</inkml:trace>
  <inkml:trace contextRef="#ctx0" brushRef="#br0" timeOffset="22420.2418">3265 13312 67 0,'-29'1'39'15,"-1"7"-1"-15,-9-4 2 16,5 14-33-16,-3-6-2 16,8 8 0-16,6 3-1 15,8 9-1-15,6-1-1 16,12 0-1-16,11-6-1 15,16-6-1-15,15-9-3 16,9-16-2-16,19-3-23 16,-3-27-11-16,16-8 2 15,-8-14-3-15</inkml:trace>
  <inkml:trace contextRef="#ctx0" brushRef="#br0" timeOffset="22604.2602">3716 12856 77 0,'-33'43'39'0,"7"21"-1"15,-8 2-1-15,6 15-32 16,5-1-2-16,7-3-3 16,9-2-3-16,2-19-4 15,23-4-32-15,-5-22 2 16,11-9-3-16,-2-19 2 15</inkml:trace>
  <inkml:trace contextRef="#ctx0" brushRef="#br0" timeOffset="22788.2786">3563 13189 90 0,'-22'-6'42'0,"0"-1"0"16,22 7-1-16,0 0-35 16,15 0-2-16,22-5-2 15,16-2-2-15,16 0-2 16,9 0-2-16,17 9-6 15,-4-10-31-15,7 10-1 16,-9-2 0-16,-2 7-1 16</inkml:trace>
  <inkml:trace contextRef="#ctx0" brushRef="#br0" timeOffset="43961.3955">654 15607 47 0,'0'0'36'0,"0"0"3"15,0 0-1-15,15-19-34 16,13 9 0-16,7-5-1 15,13 0 0-15,7 0-1 16,3 3 1-16,-1 4-3 16,-9 7 1-16,-4 9 1 15,-15 11-3-15,-16 11 2 16,-18 13-1-16,-19 11 1 15,-8 7-2-15,-12 7 2 16,-4 2-1-16,-1-1 0 16,3-4 1-16,7-11 0 15,12-9 0-15,13-10-1 0,15-15 1 16,18-14-1-1,14-12 0-15,20-13 0 0,8-9-2 16,12-4 0-16,1-14-6 16,13 10-23-16,-14-14-7 15,1 11-2-15,-16-5 1 16</inkml:trace>
  <inkml:trace contextRef="#ctx0" brushRef="#br0" timeOffset="44186.4182">1550 15591 50 0,'0'0'39'16,"-18"-3"1"-16,14 16-2 16,-8 0-31-16,5 14-1 0,-2 11-3 15,1 13 0-15,-3 10-1 16,3 10-1-16,0 3-2 15,0 5 0-15,4-2-2 16,1-17-9-16,12 0-27 16,-1-24 0-16,14-8-2 15,5-27 0-15</inkml:trace>
  <inkml:trace contextRef="#ctx0" brushRef="#br0" timeOffset="44788.4784">2742 15565 19 0,'-5'-11'36'16,"5"11"1"-16,-35 0 0 16,11 17-20-16,-13-3-12 15,1 13 0-15,-5 1 0 16,5 15-1-16,3 2 1 15,4 9-2-15,8-1 0 16,13 6-1-16,10-6 0 16,12-2 0-16,13-9-2 15,5-11 1-15,12-10-1 16,5-16 0-16,7-18 0 15,-7-11 0-15,-2-15 0 16,-11-12 0-16,-9-8-1 16,-12-5 1-16,-13-1-1 0,-15 4 0 15,-10 8-1-15,-11 3 1 16,-1 17-2-16,-4 3-3 15,13 26-12-15,-4-4-18 16,20 16-4-16,10-8 3 16</inkml:trace>
  <inkml:trace contextRef="#ctx0" brushRef="#br0" timeOffset="45058.5053">3360 15769 50 0,'-15'6'41'0,"-20"-12"-1"16,9 11 1-16,-11-5-37 16,0 9 0-16,0 3-1 15,5 8-1-15,6 2 0 16,7 7-1-16,10 0 0 15,12-5 0-15,16-3-2 16,12-13 0-16,15-9-2 16,10-21-5-16,22-5-31 15,-5-22-1-15,12-2-2 16,-9-18 2-16</inkml:trace>
  <inkml:trace contextRef="#ctx0" brushRef="#br0" timeOffset="45223.5213">3817 15292 48 0,'-21'16'41'16,"-9"7"-2"-16,2 27 0 15,-6 7-29-15,9 11-8 16,0 8 0-16,8 4-2 16,4 0-1-16,5-9-3 15,12 4-19-15,-4-25-17 16,14-8 0-16,-5-24 0 15</inkml:trace>
  <inkml:trace contextRef="#ctx0" brushRef="#br0" timeOffset="45414.541">3500 15556 65 0,'-22'2'44'0,"2"-5"-2"16,24 15 1-16,17-6-38 15,10-6-3-15,16-6-2 16,16-3-3-16,24 9-24 15,-1-17-16-15,11 8 0 16,-8-5 0-16</inkml:trace>
  <inkml:trace contextRef="#ctx0" brushRef="#br0" timeOffset="51436.1429">754 17603 36 0,'-11'4'37'16,"11"-4"0"-16,0 0 0 15,13-12-22-15,3 0-11 16,14-2-2-16,6-2 2 16,10-1-3-16,-2 2 1 15,0 3-1-15,-6 7 0 16,-6 6-1-16,-13 9 0 15,-15 10 1-15,-21 12-1 16,17-32 1-16,0 0 0 16,-57 70 1-16,57-70 0 15,-55 60 0-15,55-60 0 16,-59 66 0-16,59-66 1 15,-50 62-1-15,50-62-1 16,-33 45-1-16,33-45 0 0,0 0 0 16,6 45-2-16,-6-45-9 15,0 0-28-15,75 15 1 16,-46-22-3-16,56-10 0 15</inkml:trace>
  <inkml:trace contextRef="#ctx0" brushRef="#br0" timeOffset="51819.1812">1331 17625 64 0,'0'0'41'0,"8"-13"-1"15,10-2 0-15,2-5-38 16,12-1-1-16,6-3 0 16,1 5 0-16,1 4 0 15,0 8-1-15,-10 6 0 16,-3 9 1-16,-11 9-1 15,-9 10 1-15,-10 7 0 16,3-34 0-16,0 0 0 16,-31 72 1-16,31-72 0 15,-36 62 0-15,36-62 0 16,-39 63-1-16,39-63 1 15,-37 56-1-15,37-56-1 16,0 0 3-16,-18 52-5 16,18-52 0-16,0 0-6 15,0 0-32-15,68 33 0 0,-68-33-3 16,71-3 1-16</inkml:trace>
  <inkml:trace contextRef="#ctx0" brushRef="#br0" timeOffset="52546.2541">2751 17606 43 0,'-16'-15'38'0,"8"0"0"16,-9-4-1-16,13 0-31 15,-13 0-1-15,4 5 0 16,-8 8-2-16,0 8 0 15,-6 6 0-15,-1 9 0 16,-5 6 0-16,2 12 0 16,0 7-1-16,31-42 0 15,-25 52 0-15,25-52-1 16,-7 59 0-16,7-59 0 15,8 57-1-15,-8-57 0 16,35 51 1-16,-35-51-2 16,50 23 1-16,-50-23 3 15,58 6-1-15,8-14-1 0,-1-11-1 16,-9-11 0-16,-12-23-1 15,-14-9 0-15,-28-3 0 16,-17 12-3-16,-13 16-1 16,-2 10 2-16,1 13 0 15,1 5-1-15,8 13-2 16,0 4-10-16,18 18-23 15,-1-2-1-15,18 5 1 16,-1-2 0-16</inkml:trace>
  <inkml:trace contextRef="#ctx0" brushRef="#br0" timeOffset="52962.2951">3351 17755 30 0,'10'-12'39'16,"-8"1"0"-16,-2 11 0 15,-7-12-26-15,7 12-2 16,-11-7-4-16,0 10-2 16,-6-2-1-16,0 4-1 15,-6 6 0-15,23-11-1 0,0 0-1 16,0 0 1-16,-64 40 0 15,64-40 0-15,0 0-1 16,-47 54 0-16,47-54-1 16,0 0 0-16,-33 43 1 15,33-43-2-15,0 0 0 16,0 0-1-16,0 0 0 15,58 41-3-15,-58-41-18 16,58 2-16-16,-17-15 1 16,34-7-5-16,14-13 2 15</inkml:trace>
  <inkml:trace contextRef="#ctx0" brushRef="#br0" timeOffset="53229.3224">3851 17333 34 0,'-10'-16'39'0,"10"16"2"16,-10-14-1-16,10 14-20 16,0 0-13-16,-4 23-2 15,2 1-1-15,2 7-2 16,-5 7 1-16,3 12-2 15,-3 9 1-15,5-59-1 16,-7 62-2-16,7-62-1 16,-2 72 2-16,2-72-5 15,-4 66-32-15,4-66-1 16,3 63-1-16,-3-63 0 0</inkml:trace>
  <inkml:trace contextRef="#ctx0" brushRef="#br0" timeOffset="53447.3442">3710 17553 67 0,'-15'-4'44'0,"1"-1"-1"16,14 5 1-16,4 10-38 15,12-10-2-15,8-1-1 16,7-2-2-16,4 2 1 15,7-2-2-15,0-1 0 16,-2 1-1-16,-1 1-4 16,-5-4-8-16,2 9-30 0,-12-6 0 15,5 0-2-15,-10-11 1 16</inkml:trace>
  <inkml:trace contextRef="#ctx0" brushRef="#br1" timeOffset="169348.9332">4176 4773 35 0,'1'-14'29'0,"4"0"3"16,-4 4 0-16,-2-5-17 16,1 15-8-16,0-16 1 15,0 16-1-15,0 0 2 16,5-11-3-16,-5 11-1 15,0 0-1-15,0 0 0 16,0 0-1-16,0 0-1 16,-1 19 0-16,-3-2 0 15,-1 10-1-15,-2 5 0 16,-2 9 0-16,-2 2-1 15,-2 2 1-15,1-2-1 0,1-5 0 16,3-8 0-16,4-7 1 16,4-23-1-16,0 0 1 15,0 0-1-15,19-34 1 16,-3-3 0-16,2-5 0 15,-3-6 0-15,1-3-1 16,-2-2 1-16,-2 5-1 16,-4 8 0-16,-4 9 1 15,-5 10 0-15,1 21 0 16,0 0-1-16,-13 3 1 15,9 19 0-15,3 5 0 16,1 1 0-16,4 2 0 16,7-6 0-16,6-8 0 15,4-7 0-15,9-10 0 16,1-12 0-16,4-5 0 0,0-7 0 15,-3-4 0-15,-5 2-1 16,-4 3 1-16,-6 2-1 16,-5 8 0-16,-12 14 0 15,13 4 0-15,-12 16 0 16,-1 13 0-16,-1 9 0 15,0 8 0-15,-3 8 0 16,3 3-2-16,2 2-1 16,-3-13-13-16,11 7-20 15,-5-14-5-15,8-4 1 16,-1-17-2-16</inkml:trace>
  <inkml:trace contextRef="#ctx0" brushRef="#br1" timeOffset="169921.9903">4234 7034 89 0,'0'0'37'0,"0"0"-1"16,14 3 1-16,-14-3-31 0,0 0-1 15,11 12-1 1,-5 4-1-16,-5 7-1 0,0 11 0 15,-3 6 0-15,-3 4-2 16,-2 2 1-16,0 1-1 16,0-5-1-16,3-5-1 15,3-7-3-15,-3-17-6 16,17-4-26-16,-13-9 0 15,14-14 0-15,-10-9-1 16</inkml:trace>
  <inkml:trace contextRef="#ctx0" brushRef="#br1" timeOffset="170093.0076">4115 7118 97 0,'-24'-17'37'0,"-4"-1"2"16,28 18-3-16,-14-20-25 16,28 15-3-16,10-5-2 15,14 1-3-15,10-5-1 16,9-1-3-16,6 6-6 15,-8-5-30-15,11 10-2 16,-12 1-1-16,-3 15-2 16</inkml:trace>
  <inkml:trace contextRef="#ctx0" brushRef="#br1" timeOffset="171165.1148">4248 9018 80 0,'0'0'35'0,"0"0"-2"0,-10 10 2 15,6 12-30-15,-6 1-1 16,6 10 0-16,-7 5-2 15,2 10 1-15,0-3 0 16,3 1-1-16,1-5 0 16,7-5 0-16,-1-8 0 15,11-10 0-15,2-13-1 16,5-11 1-16,3-10-1 15,6-12-1-15,-1-3 1 16,1-5 0-16,-2 1-1 16,-3-1 0-16,-5 7 0 15,-1 5 0-15,-7 7 0 16,-10 17 0-16,0 0 0 15,9 13 0-15,-11 12 0 0,1 7 0 16,0 7 0-16,2 3 1 16,1-2-1-16,4-1 1 15,4-7 0-15,7-10 1 16,0-12 0-16,10-13-1 15,-1-14 1-15,2-14-1 16,-1-10 0-16,1-7-1 16,-6-5 0-16,-6-5-3 15,-2 4-2-15,-10-7-7 16,9 15-25-16,-16 1-3 15,5 13 1-15,-9-1 0 16</inkml:trace>
  <inkml:trace contextRef="#ctx0" brushRef="#br1" timeOffset="172414.2397">4207 11368 65 0,'7'-16'34'0,"-7"16"0"16,1-12-10-16,-1 12-17 15,5 16 0-15,-2 5-3 16,-3 2 0-16,1 13 0 15,-3 4-2-15,0 6 0 16,-3 2-1-16,0 0 1 16,0-2-2-16,-3-7 0 15,6-3-5-15,-3-13-2 16,10 4-19-16,-5-27-10 15,0 0 0-15,11-3-1 16</inkml:trace>
  <inkml:trace contextRef="#ctx0" brushRef="#br1" timeOffset="172627.261">4281 11274 57 0,'-10'-9'37'15,"10"9"-1"-15,0 0 0 16,0 0-14-16,0 0-20 15,16 2 0-15,2-4-2 16,6-4-3-16,7 6-3 16,-3-11-19-16,11 10-10 15,-4-5-1-15,4 6-1 16,-9-4 0-16</inkml:trace>
  <inkml:trace contextRef="#ctx0" brushRef="#br1" timeOffset="172812.2795">4303 11482 74 0,'-14'17'38'16,"3"-10"-2"-16,11-7 1 15,19 6-33-15,5-12-3 16,9 3-6-16,1-10-30 15,13 7 0-15,-3-4-2 16,5 6 0-16</inkml:trace>
  <inkml:trace contextRef="#ctx0" brushRef="#br1" timeOffset="174389.4372">4131 13483 38 0,'-4'-15'33'0,"4"15"1"15,0 0-1-15,0 0-23 16,-13 12-5-16,12 3 0 15,-3 4-1-15,4 7-1 16,-7 7 2-16,3 6-2 16,-2 1-1-16,1 3 1 15,-1-5-1-15,1-2 0 16,2-9-1-16,-1-6 0 15,3-11 0-15,1-10 0 16,7-12 0-16,0-9-1 16,2-9 0-16,2-7 1 0,0-3-1 15,1-6 0-15,-2-1 0 16,2 2 0-16,-4 6 0 15,-1 8 1-15,-3 5-1 16,0 8 1-16,-4 18 0 16,0 0 0-16,0 0 0 15,8 15 0-15,-4 4 1 16,1 4-1-16,5-4 1 15,6 2-1-15,3-7 1 16,5-6-1-16,5-7 0 16,3-8 1-16,0-8-1 15,3-5 0-15,-1-1 0 16,-4-3-1-16,-5 3 1 0,-4 1 0 15,-6 6 0-15,-4 9 0 16,-11 5-1-16,-1 19 1 16,-6 9 0-16,-4 9-1 15,-2 10 1-15,0 4-2 16,0 8-1-16,1-3-1 15,10 4-8-15,-4-18-28 16,15 1 0-16,0-15-3 16,13-2 2-16</inkml:trace>
  <inkml:trace contextRef="#ctx0" brushRef="#br1" timeOffset="174948.4931">4204 15622 20 0,'0'0'35'0,"11"3"1"16,-11-3 1-16,13 5-30 15,-13-5 0-15,7 22-1 16,-6-3-3-16,0 12 1 16,-4 6-2-16,-2 11 0 15,-2 2-1-15,-2 5 0 16,1-4-1-16,-2-3 0 0,5-6-2 15,-3-12-2-15,10-4-3 16,-2-26-12-16,0 0-17 16,0 0-1-16,15-25 0 15</inkml:trace>
  <inkml:trace contextRef="#ctx0" brushRef="#br1" timeOffset="175156.5139">4085 15579 47 0,'-20'-10'41'15,"20"10"-2"-15,-16 7 1 16,16-7-33-16,18 6-3 0,0-4-1 16,8-6-2-16,7 1 3 15,7-5-4-15,5-3 0 16,7 4-7-16,-9-10-30 15,16 11-2-15,-10-4-1 16,7 13-2-16</inkml:trace>
  <inkml:trace contextRef="#ctx0" brushRef="#br1" timeOffset="176066.6049">4120 17935 52 0,'0'0'34'16,"0"0"0"-16,0 0-1 15,0 0-27-15,-2-46-5 16,2 46 3-16,0 0-1 0,0 0 0 16,0 0-1-16,0 0 3 15,0 0-3-15,-20 39 0 16,20-39 2-16,0 0 0 15,-7 56 0-15,7-56-3 16,0 0 0-16,1 50 0 16,-1-50 3-16,0 0-4 15,0 0-1-15,0 0-1 16,0 0 1-16,50 22-2 15,-50-22 4-15,0 0-3 16,0 0 0-16,58-47 0 16,-58 47 2-16,0 0 2 15,0 0 0-15,56-38 1 16,-56 38-4-16,0 0 4 0,0 0-1 15,0 0 2-15,51 28-4 16,-51-28 1-16,0 0-2 16,0 0 2-16,47 47 4 15,-47-47-4-15,0 0-2 16,51 7 0-16,-51-7 3 15,0 0-4-15,83-42 3 16,-50-2-5-16,-4-8-1 16,-6-1-4-16,-16 8-25 15,1 10-6-15,-11 8-3 16,-1 12 1-16</inkml:trace>
  <inkml:trace contextRef="#ctx0" brushRef="#br2" timeOffset="309143.9113">5102 4377 50 0,'10'-12'35'0,"-7"1"1"15,-3 11-1-15,5-17-19 16,-5 17-6-16,0 0-4 0,0 0-1 15,3 16-2-15,-6 7-1 16,-4 9 1-16,-1 7-2 16,-4 11 0-16,-3 9 0 15,-1 5 1-15,0 1 0 16,-2-4-1-16,6-6 1 15,0-10-1-15,6-11 0 16,6-14 0-16,0-20 0 16,19-13 0-16,0-16 0 15,0-12 0-15,5-10 0 16,1-9 0-16,-3-5-1 15,-3 0 1-15,-5 2-1 16,0 8 1-16,-8 11 0 16,-3 9 0-16,-3 10 1 0,-5 13-2 15,5 12 1-15,0 0-1 16,-14 27 1-16,9 1-1 15,6 3 0-15,2 7 0 16,3 1 0-16,11-2 0 16,1-4 1-16,14-13 0 15,1-9 0-15,11-12 0 16,6-12 1-16,1-11-1 15,-1-8 0-15,-4-3 0 16,-5-2 0-16,-11 1 0 16,-9 10 1-16,-13 6-2 15,-8 20 0-15,-14-6 0 16,-4 22 0-16,-4 14-1 15,-2 13 1-15,-1 12-2 0,3 2 0 16,4 9-1-16,4-5 0 16,13 1-3-16,2-16-5 15,26 0-24-15,-7-19-7 16,14-7 2-16,-4-15-2 15</inkml:trace>
  <inkml:trace contextRef="#ctx0" brushRef="#br2" timeOffset="309608.9576">5664 4779 43 0,'0'0'34'0,"11"12"2"16,-3-1 0-16,-8-11-11 15,20 7-14-15,-20-7-3 16,28-6-2-16,-7-8-1 16,8 1-1-16,-1-7-1 15,2-2-1-15,-2-6 0 16,-4 1-1-16,-4-1 1 15,-7 5-2-15,-10 3 1 16,-10 6-1-16,-8 6 1 16,-4 9-1-16,-9 10 1 0,-4 8-1 15,-1 7 1-15,-1 7 0 16,5 6 0-16,2 3 0 15,10-4-1-15,7-2 1 16,11-6-2-16,8-7 0 16,17-10-4-16,5-14-3 15,21-1-29-15,-4-19-3 16,12 0 1-16,-6-11-1 15</inkml:trace>
  <inkml:trace contextRef="#ctx0" brushRef="#br2" timeOffset="309808.9778">6267 4685 90 0,'-37'37'38'0,"3"13"0"0,-11-9 1 16,11 8-36-16,-3-6 0 15,6 0-1-15,8-8-2 16,3-9 0-16,11-8-3 15,9-18-4-15,0 0-29 16,15-30-2-16,3 7 2 16,-3-18-3-16</inkml:trace>
  <inkml:trace contextRef="#ctx0" brushRef="#br2" timeOffset="309946.9916">6092 4742 101 0,'-3'16'40'0,"-6"0"1"16,10 15-2-16,3-4-33 0,9 0-3 15,7 0-3-15,15-9-3 16,15 9-17-16,-5-18-20 15,13 6-1-15,-6-6-2 16,5 7 1-16</inkml:trace>
  <inkml:trace contextRef="#ctx0" brushRef="#br2" timeOffset="310789.0758">5085 6843 86 0,'10'2'36'0,"-18"8"2"0,4 12 0 15,-10 4-27-15,5 6-6 16,-4 3-1-16,2 7 0 16,1 6 0-16,-2 6-1 15,0-2-1-15,1 0 1 16,1-9-2-16,4-6 0 15,0-8 0-15,3-12-1 16,3-17 1-16,6-11-1 16,4-17 1-16,3-9-1 15,2-10 1-15,0-8-1 16,1-5 1-16,-2 0 0 15,-1 1-1-15,-4 9 0 16,-2 9 1-16,-2 9-2 16,-4 10 2-16,-1 22-1 0,0 0 0 15,0 10 1-15,-1 14-1 16,6 4 1-16,3 3-1 15,6 0 1-15,5-4 0 16,5-8 1-16,7-7-2 16,5-8 1-16,5-9 1 15,-2-8-1-15,-2-7 1 16,0 2-2-16,-8-5 0 15,-2 1 0-15,-10 2 0 16,-5 4 0-16,-6 4 0 16,-6 12 0-16,0 0 0 15,0 0 0-15,-4 18 0 16,-4 10 0-16,-1 12 0 15,-4 6 0-15,0 9 0 16,0 7 0-16,0-1-4 0,2-5 0 16,9-6-1-16,2-16-4 15,24-1-16-15,-4-26-17 16,18-7 2-16,-1-22 0 15,14-3-1-15</inkml:trace>
  <inkml:trace contextRef="#ctx0" brushRef="#br2" timeOffset="311128.1096">5684 7118 105 0,'-27'17'39'0,"12"7"2"16,0-9-3-16,18 1-32 0,-3-16-1 15,30 10-2-15,2-16 0 16,11-3-1-16,0-6 0 15,3-4-1-15,-4-3 0 16,-6 0 0-16,-10-1 0 16,-11 2 0-16,-12 5 0 15,-14 4-1-15,-8 7 1 16,-9 5-1-16,-6 9 0 15,-4 7 0-15,-4 12 0 16,3 3 0-16,5 6-1 16,7 3 1-16,8-2-1 15,12-3 0-15,14-8-3 16,14-9-1-16,19-10-8 15,4-21-25-15,25-2-3 16,-2-20 0-16,20-1 0 0</inkml:trace>
  <inkml:trace contextRef="#ctx0" brushRef="#br2" timeOffset="311442.1406">6415 6932 104 0,'-31'25'40'16,"-18"5"0"-16,2 15-1 15,-10 4-34-15,5 6-3 16,2-3 0-16,9-3-1 15,9-6-1-15,9-9-1 16,12-7-1-16,8-16-3 16,13-8-2-16,2-24-6 15,18 4-10-15,-15-19 4 16,13 4 9-16,-11-4 6 0,-1 1 3 15,-5 7 3-15,-12 4 5 16,1 24 8-16,-12-13 9 16,12 26-4-16,-10-3-9 15,12 8-3-15,6 1-4 16,12-1-4-16,14 9-9 15,4-19-19-15,16 14-13 16,-2-10-1-16,14 4-2 16,-4-3 3-16</inkml:trace>
  <inkml:trace contextRef="#ctx0" brushRef="#br2" timeOffset="312314.2283">5064 8907 80 0,'0'0'38'15,"0"0"-1"-15,0 0-2 16,0 0-24-16,0 25-3 15,-3 10-2-15,-10 2-2 16,0 14 0-16,-1 6-1 16,-3 4-1-16,0-1 0 0,5-4 0 15,-2-9-1 1,8-10 0-16,3-13-1 0,3-24 1 15,14-3-1-15,1-24 0 16,2-10 0-16,3-11 1 16,0-7-1-16,-2-6 0 15,-4-3 1-15,0 3-1 16,-8 8 0-16,-2 7 1 15,-4 13-1-15,-1 12 1 16,1 21-1-16,-9-5 1 16,5 21-1-16,1 9 1 15,4 9-1-15,5 1 0 16,7 1 1-16,2-2-1 15,13-10 1-15,7-7 0 16,11-12 0-16,6-11-1 0,4-10 1 16,0-7 0-16,-3-10 0 15,-5 1 0-15,-9-4 0 16,-10 3 0-16,-13 5-1 15,-9 8 1-15,-14 9-1 16,-4 15 1-16,-9 14-1 16,-2 10-1-16,-1 16 0 15,-1 11 0-15,5 11-1 16,3 2-2-16,10 5-2 15,5-10-4-15,24 6-15 16,-7-24-16-16,18-6 0 16,0-18-1-16,10-10 1 15</inkml:trace>
  <inkml:trace contextRef="#ctx0" brushRef="#br2" timeOffset="312681.265">5712 9210 107 0,'-8'14'40'0,"15"10"2"16,-7-24-3-16,25 21-35 16,3-19 1-16,9-3-3 15,6-7 0-15,1-8 0 16,1-3-1-16,-3-4 0 15,-6 2-1-15,-9-4 1 16,-10 3-1-16,-12 3 0 16,-9 1 0-16,-12 9 1 0,-10 6-1 15,-7 7 0-15,-5 10-1 16,-2 9 1-16,-1 5 0 15,4 9 0-15,8 1 0 16,10 5 0-16,9-6 0 16,16-4-1-16,16-10 0 15,13-11-2-15,19-10-3 16,10-23-5-16,23 6-21 15,-7-24-9-15,10 1 0 16,-10-14-1-16</inkml:trace>
  <inkml:trace contextRef="#ctx0" brushRef="#br2" timeOffset="312998.2967">6493 9026 94 0,'-44'55'38'16,"-13"2"1"-16,7 7-1 15,2-3-33-15,8-3-1 16,7-9-3-16,13-9-1 15,12-14-2-15,8-26-2 16,24-2-2-16,-3-25-1 16,8-6 1-16,-4-12 2 15,1-6 2-15,-9 0 3 16,-8 1 3-16,-4 9 2 15,-14 3 3-15,-1 20 0 16,-9 2 0-16,7 17-2 16,1 6-1-16,7 8-2 15,13 7-2-15,9-3-3 16,14 9-5-16,2-10-7 0,25 22-17 15,-7-15-13-15,13 11 1 16,-5-6-1-16,6 7 1 16</inkml:trace>
  <inkml:trace contextRef="#ctx0" brushRef="#br2" timeOffset="313967.3936">5073 11355 58 0,'0'-15'36'15,"0"15"0"-15,-13 4 0 16,8 13-25-16,-15 0-3 15,8 14-2-15,-8 4-1 16,1 10-1-16,-3 2 0 16,1 4 0-16,1-4-2 15,5-3 1-15,2-6-2 0,5-9 2 16,3-8-3-16,5-21 2 15,12 1-2-15,0-20 0 16,7-10 0-16,-1-7-1 16,2-12 2-16,0-2-3 15,-2-7 3-15,-1-1-2 16,-6 4 1-16,-2 3 0 15,-4 10 0-15,-1 9 0 16,-3 5 0-16,-1 11 1 16,0 16-1-16,0 0 1 15,0 0 0-15,10 25 0 16,1-6 1-16,2 2-1 15,7-1 0-15,4-4 0 16,7-6 1-16,1-6-1 0,5-6 0 16,1-6-1-16,-3-7 1 15,0-2-1-15,-5-2 1 16,-3 0-1-16,-11 2 1 15,-2 2-1-15,-14 15 1 16,9-10-1-16,-9 10 0 16,-6 28 0-16,2-1 1 15,-6 11-1-15,3 10 0 16,-3 2-1-16,6 8 1 15,2-3-2-15,7-5-1 16,3-8-2-16,14-6-6 16,-5-22-18-16,19-1-11 15,-6-19-1-15,13-3-1 0,-8-14 2 16</inkml:trace>
  <inkml:trace contextRef="#ctx0" brushRef="#br2" timeOffset="314318.4287">5640 11555 96 0,'-8'15'39'0,"14"5"1"16,-6-20-5-16,27 10-30 16,0-13 0-16,8-1-2 15,3-8 0-15,0-4-1 16,-2-4 0-16,-3-3-1 15,-9 2 0-15,-7-3 0 16,-11 2-1-16,-9 5 1 0,-7 2-1 16,-5 4 1-16,-8 5-1 15,-1 6 0-15,-5 7 0 16,-2 10 0-16,0 7 0 15,4 7 0-15,4 4-1 16,7 2 1-16,9-1 0 16,13-6 0-16,15-7-2 15,9-13-1-15,20-8-4 16,7-22-11-16,26 0-22 15,-7-17-1-15,12 1-1 16,-10-13 1-16</inkml:trace>
  <inkml:trace contextRef="#ctx0" brushRef="#br2" timeOffset="314486.4455">6435 11311 74 0,'-33'39'41'16,"-20"2"-1"-16,7 14 1 16,-9-5-24-16,11 4-12 15,4-4-3-15,11-9 1 16,9-6-4-16,11-15-1 15,18-8-6-15,-4-22-26 16,20-2-6-16,-10-17 0 16,9-1 0-16</inkml:trace>
  <inkml:trace contextRef="#ctx0" brushRef="#br2" timeOffset="314635.4604">6173 11431 97 0,'-18'-3'41'0,"9"17"2"16,9-14-2-16,2 32-34 15,16-21-3-15,10 1-2 0,12 2-3 16,3-12-8-16,18 10-12 15,-10-14-20-15,10 6-1 16,-12-8-3-16,4 8 2 16</inkml:trace>
  <inkml:trace contextRef="#ctx0" brushRef="#br2" timeOffset="315603.5572">4996 13321 70 0,'0'0'39'16,"0"0"-1"-16,0 0 1 15,0 15-34-15,-2 0-1 16,-3 11-1-16,0 8-1 16,-4 16 1-16,-3 7-1 15,-1 10 0-15,-3 0-1 0,1-1 2 16,3-8-2-16,-1-9 0 15,7-14 0-15,4-18 1 16,2-17-2-16,17-27 1 16,-2-12-1-16,7-11 1 15,0-12-1-15,3-6 0 16,-2-8 1-16,-4 2-1 15,-2 9 1-15,-3 7 0 16,-9 14 0-16,-1 12 0 16,-5 14-1-16,1 18 1 15,-5 13 0-15,2 13-1 16,3 5 0-16,1 7 1 0,6 2-1 15,4-1 0-15,9-6 1 16,7-10-1-16,6-10 1 16,7-11-1-16,5-11 1 15,-1-9-1-15,1-7 1 16,-7-6-1-16,-4-3 0 15,-9 0 1-15,-10 3 0 16,-9 5-1-16,-6 7 1 16,0 19-1-16,-18-8 0 15,4 19 0-15,0 13-1 16,2 10 0-16,-1 12 0 15,5 3-1-15,5 10-1 16,4-5-2-16,9 4-3 16,0-18-10-16,19 9-17 15,-11-23-6-15,15-2-1 0,-7-21 1 16</inkml:trace>
  <inkml:trace contextRef="#ctx0" brushRef="#br2" timeOffset="315971.594">5588 13570 79 0,'-8'12'42'0,"11"9"-1"16,-3-21 1-16,18 10-35 15,0-9-2-15,13-4-2 16,4-7-1-16,3-6 0 15,2-2-1-15,-2-8-1 16,-3 3 1-16,-9 0-1 0,-6 3 1 16,-14 0-1-16,-11 7 1 15,-6 4-1-15,-13 6 0 16,-7 6 0-16,-4 7 0 15,-3 11 0-15,0 6 0 16,1 7 1-16,7 5-1 16,8 5 0-16,13-1 0 15,10-5 0-15,18-7-1 16,15-12-2-16,20-10-4 15,10-26-10-15,26 5-18 16,-6-25-7-16,14-1-2 16,-4-16 2-16</inkml:trace>
  <inkml:trace contextRef="#ctx0" brushRef="#br2" timeOffset="316308.6276">6396 13440 87 0,'-47'56'41'15,"-10"-1"1"-15,10 10-2 16,-3-5-37-16,9-2 0 15,4-5-4-15,11-10-1 16,11-10-2-16,2-25-10 16,13-8-26-16,14-9-1 15,5-13 0-15,-5-18 2 16,8-3 31-16,-3-5 6 15,-10-4 6-15,3 17 9 16,-16-6 27-16,7 19 2 0,-15 2 0 16,12 20 2-16,-15 16-33 15,18 10-3-15,5 4-4 16,9 5-1-16,9 5-2 15,9-5-1-15,10-1-2 16,4-12-5-16,17 1-8 16,-17-31-12-16,13 5-18 15,-13-16 0-15,1-9-1 16,-11-13 2-16</inkml:trace>
  <inkml:trace contextRef="#ctx0" brushRef="#br2" timeOffset="326087.6055">4970 15764 18 0,'-9'-18'35'0,"9"18"1"16,-6-18-4-16,6 18-25 0,-2-13 0 15,2 13-2-15,0 0-2 16,-1 16-1-16,0 3 0 16,-3 12 0-16,-2 6 0 15,2 11 0-15,-2 5 0 16,0 6 1-16,-1-1-2 15,7 2 1-15,0-7-1 16,5-6 1-16,8-9-1 16,4-11 0-16,5-17 0 15,8-10-1-15,3-12 1 16,2-15-1-16,-1-11 2 15,2-11-4-15,-1-5 4 16,-6-4-4-16,-5 3 4 16,-7 4-2-16,-4 7 0 0,-6 9 0 15,-7 13 0-15,0 22 0 16,-10 0 1-16,2 22-1 15,-2 15 0-15,2 8 1 16,4 8-1-16,0 8 1 16,5 0-1-16,9-5 1 15,3-8 0-15,12-14 0 16,4-16 0-16,8-15 0 15,2-17 0-15,2-15 0 16,0-14 0-16,-6-8-1 16,-2-8 0-16,-8-3-1 15,-9 4-1-15,-8 0-2 16,-3 16-5-16,-15-6-9 15,7 29-21-15,-11 0 0 0,14 19-1 16</inkml:trace>
  <inkml:trace contextRef="#ctx0" brushRef="#br2" timeOffset="326524.6492">5896 15978 29 0,'-1'-15'37'15,"1"15"1"-15,-33-2-1 16,11 12-25-16,-10 2-8 16,1 11 1-16,-6 2-2 0,4 10 0 15,2 0 1 1,5 8-2-16,8-6 0 0,10-1 0 15,10-13-1-15,8-5 0 16,14-14 0-16,8-11-1 16,5-9 1-16,3-11-1 15,-1-5 1-15,-2-2-1 16,-7 2 1-16,-7 2-1 15,-8 8 0-15,-8 6 0 16,-7 16 0-16,0 0 0 16,-15 5 0-16,4 14 0 15,-2 5 0-15,4 6 0 16,3 2-1-16,2-1 0 15,9 1-2-15,5-11 0 0,12 2-5 16,-2-24-7-16,17 4-21 16,-4-19-4-16,9 4 2 15,-7-13 0-15</inkml:trace>
  <inkml:trace contextRef="#ctx0" brushRef="#br2" timeOffset="326809.6776">6217 15951 41 0,'-8'-13'36'16,"8"13"2"-16,-10 17-2 15,15 7-30-15,-11 4-2 16,6 8 0-16,-3 2-2 16,4 5 2-16,1-2-1 15,2-3 0-15,2-13-1 16,3-4 0-16,2-15-1 0,6-12 0 15,2-12 0-15,1-12 0 16,3-11-1-16,-1-6 0 16,-2 1-1-16,-2-7 0 15,-4 5-1-15,-3 2-1 16,-5 12-1-16,-5-2-4 15,4 23-3-15,-16-6-25 16,11 19-3-16,0 0 0 16,1 19 1-16</inkml:trace>
  <inkml:trace contextRef="#ctx0" brushRef="#br2" timeOffset="327199.7167">6524 16052 42 0,'0'0'38'15,"0"0"1"-15,-14 3-2 16,14-3-29-16,13-2-5 16,2-1 1-16,9-8-1 15,11 2 0-15,5-6-1 16,8 1 0-16,2-6 0 15,1 2-1-15,-3 0 1 16,-4-2-1-16,-10-1-1 16,-10 3 0-16,-11 4 0 15,-12 1 0-15,-1 13-1 16,-30-15 1-16,5 18-1 15,-8 5 1-15,-3 7 0 0,-6 8 0 16,4 8 1-16,2 2-1 16,6 6 1-16,8 0 0 15,11-5-1-15,11-4 0 16,14-8-2-16,10-10-2 15,20-6-4-15,1-25-21 16,20 5-9-16,-4-15-3 16,9-1 1-16</inkml:trace>
  <inkml:trace contextRef="#ctx0" brushRef="#br2" timeOffset="327475.7443">7147 15851 58 0,'-38'7'40'0,"8"14"0"0,-9-8 1 15,19 7-36 1,-4 2-2-16,14 1-1 0,7-1 0 15,11 0-1-15,7-5 0 16,8-3-1-16,6-2 1 16,-1-4-1-16,-1-1 1 15,-2 0-1-15,-8 1 1 16,-6 2 0-16,-11 4-1 15,-5 4 1-15,-11 5-1 16,-3 3 0-16,-3 1-2 16,-2-1-2-16,5 7-12 15,-10-17-24-15,18 9-1 16,-8-16-3-16,10 4 2 15</inkml:trace>
  <inkml:trace contextRef="#ctx0" brushRef="#br2" timeOffset="328310.8276">4945 17855 59 0,'0'0'37'16,"0"0"-2"-16,0 0 1 0,0 0-33 15,0 0-1-15,0 0-2 16,0 0 5-16,35 44-1 15,-35-44 1-15,-10 62-4 16,10-62 4-16,-9 70-4 16,9-70 0-16,0 63 3 15,0-63-3-15,11 45-3 16,-11-45 2-16,0 0 3 15,47 25-5-15,-47-25 3 16,0 0-2-16,70-26 2 16,-70 26-2-16,52-42 1 15,-52 42-1-15,47-50 0 16,-47 50 1-16,41-47-1 15,-41 47 3-15,0 0-6 0,0 0 6 16,0 0-1-16,50-15 1 16,-50 15 1-16,0 0-1 15,12 50-1-15,-12-50 0 16,0 0 3-16,30 49-3 15,-30-49 0-15,0 0 0 16,50 17-2-16,-50-17 0 16,0 0 2-16,59-24-2 15,-59 24-1-15,0 0-1 16,33-49 0-16,1-4-1 15,-34 53 0-15,31-51-2 16,-31 51-12-16,0 0-21 16,33-48 0-16,-33 48 0 15,0 0 0-15</inkml:trace>
  <inkml:trace contextRef="#ctx0" brushRef="#br2" timeOffset="328739.8706">5889 18012 53 0,'0'0'37'0,"0"0"1"16,0 0-16-16,0 0-15 15,0 0-2-15,0 0 1 16,0 0-1-16,0 0 1 15,0 0 0-15,-50-29 0 0,50 29-1 16,0 0 0-16,-53 41 0 16,53-41-6-16,0 0 3 15,-29 49-1-15,29-49 0 16,0 0-1-16,0 0 1 15,14 43-4-15,-14-43 3 16,0 0 1-16,0 0 0 16,58-7-2-16,-58 7 1 15,0 0 0-15,51-35 0 16,-51 35 2-16,0 0-2 15,0 0 1-15,51-36-1 16,-51 36-1-16,0 0 1 16,0 0-2-16,0 0 1 15,0 0-4-15,31 49 0 16,-31-49-7-16,0 0-20 0,23 43-7 15,-23-43-4-15,0 0 1 16</inkml:trace>
  <inkml:trace contextRef="#ctx0" brushRef="#br2" timeOffset="329039.9007">6173 18039 47 0,'0'0'40'16,"0"0"-2"-16,33-56-2 16,-33 56-26-16,0 0-6 15,0 0 1-15,0 0-1 16,0 0 0-16,0 0 1 15,0 0-3-15,0 0 0 16,0 0 1-16,24 59 0 16,-24-59-2-16,0 0 1 0,15 57-1 15,-15-57-1-15,0 0 0 16,0 0 3-16,0 0-3 15,51 24 1-15,-51-24-2 16,0 0 0-16,0 0-1 16,47-61 2-16,-47 61-3 15,24-51-12-15,-24 51-19 16,33-53-5-16,-33 53-3 15,29-51 1-15</inkml:trace>
  <inkml:trace contextRef="#ctx0" brushRef="#br2" timeOffset="329684.9652">6585 18029 52 0,'0'0'42'16,"0"0"-3"-16,0 0 2 15,0 0-32-15,0 0-4 16,0 0-1-16,57 33-1 15,-57-33 0-15,0 0-2 16,69-12 2-16,-69 12-4 16,54-19 1-16,-54 19-1 15,53-20 1-15,-53 20 2 16,49-24-3-16,-49 24 1 15,0 0-1-15,55-41 2 16,-55 41-1-16,0 0 0 0,18-41 0 16,-18 41-2-16,0 0 2 15,0 0 2-15,-50-7 0 16,50 7 2-16,-51 23-4 15,51-23 3-15,-51 37-2 16,51-37 2-16,0 0-1 16,-55 59-1-16,55-59-1 15,0 0-1-15,-1 51 0 16,1-51-5-16,0 0-13 15,59 36-21-15,-59-36-5 16,58 6 0-16,-58-6-1 16</inkml:trace>
  <inkml:trace contextRef="#ctx0" brushRef="#br2" timeOffset="330215.0182">7305 17765 30 0,'0'0'38'0,"0"0"2"0,0 0-2 15,0 0-14-15,-56 26-18 16,56-26 0-16,0 0-4 15,-52 38 3-15,52-38-3 16,0 0 2-16,0 0-2 16,-55 49 2-16,55-49-4 15,0 0 3-15,0 0-3 16,-9 43 1-16,9-43 1 15,0 0-3-15,0 0 2 16,0 0-1-16,64 34 2 16,-64-34-1-16,0 0 2 15,54 13-3-15,-54-13 0 16,0 0 2-16,0 0 0 15,48 42 0-15,-48-42-3 16,0 0 2-16,-9 59-3 0,9-59 3 16,-21 43-2-16,21-43-2 15,0 0-14-15,-32 57-16 16,32-57-9-16,0 0-4 15,0 0 3-15</inkml:trace>
  <inkml:trace contextRef="#ctx0" brushRef="#br3" timeOffset="490491.0442">7649 3335 62 0,'0'0'31'0,"-2"-14"0"15,2 14-1-15,0 0-24 16,-9-14-1-16,9 14 1 16,0 0-2-16,0 0 0 15,0 0 0-15,0 0-2 16,0 0 0-16,0 0 0 15,0 0-1-15,0 0 0 16,0 0 0-16,0 0 0 16,0 0-1-16,0 0 1 15,-1 12-1-15,1-12 0 0,-1 16 0 16,0 0 1-16,-3 8-1 15,0 7-1-15,-2 12 2 16,-1 8-1-16,-2 9 0 16,-5 7 0-16,2 0 0 15,-2 2 0-15,0-5 1 16,4-7-1-16,3-11 0 15,0-10 1-15,7-16 0 16,0-20-1-16,12-4 1 16,3-24 0-16,2-12 0 15,3-10 0-15,1-11 0 16,-2-6 0-16,-1-3-1 15,-2 1 1-15,-6 3-1 16,-2 8 1-16,-5 9-1 0,-2 8 2 16,-5 11-2-16,1 13 1 15,3 17 0-15,-11-7 0 16,6 18-1-16,2 4 1 15,2 2 0-15,2 4-1 16,6 3 0-16,4-2 0 16,5-2 1-16,4 1-1 15,4-6 0-15,5-1 0 16,2-7 1-16,2-5-1 15,0-4 1-15,2-7-1 16,-4-9 1-16,-3 0 0 16,-4-5 0-16,-4 1-1 15,-6-1 1-15,-2 6-1 16,-4 3 0-16,-8 14 0 0,0 0 0 15,-3 18 0-15,-5 11 1 16,-4 11-2-16,0 8 1 16,-2 4-2-16,4 5 0 15,0-4-2-15,9 4-2 16,1-19-14-16,15 6-17 15,1-18 1-15,15 1-2 16,-2-16 1-16</inkml:trace>
  <inkml:trace contextRef="#ctx0" brushRef="#br3" timeOffset="490909.086">8363 3582 80 0,'-17'-5'35'0,"1"14"0"15,-7-3 1-15,2 14-31 16,-1 0-1-16,6 9 0 16,-2 2 0-16,7 6-1 15,5-1-1-15,5-1 0 16,5-4-1-16,8-5 0 15,6-6 0-15,7-7-1 16,4-11 1-16,2-9-1 16,1-8 1-16,1-8-1 15,-2-7 1-15,-5-4-1 16,-10-2 0-16,-7 0 1 15,-7 1-1-15,-11 5 0 0,-5 8-1 16,-9 7 1-16,-2 10-1 16,-4 6 0-16,3 7-1 15,4 8 1-15,5 6-2 16,7-1-2-16,14 6-1 15,3-12-10-15,18 12-19 16,4-16 0-16,13 5-1 16,3-12 1-16</inkml:trace>
  <inkml:trace contextRef="#ctx0" brushRef="#br3" timeOffset="491160.1111">8866 3575 75 0,'0'0'35'16,"-28"-16"1"-16,13 20-1 15,-15-1-27-15,7 13-1 16,-4-4-1-16,5 13-1 16,-3-2 0-16,7 7-2 15,5-2 0-15,6 0-1 16,8-4-1-16,8-4 0 15,11-9-2-15,5-6-2 16,10-5-3-16,-1-20-14 16,13 9-18-16,-5-19 1 15,4 1-2-15,-9-12 1 16</inkml:trace>
  <inkml:trace contextRef="#ctx0" brushRef="#br3" timeOffset="491377.1328">9054 3208 91 0,'-11'13'38'0,"-6"1"-1"16,8 17 0-16,-3 4-31 16,7 9-2-16,-1 10-1 15,4 5-2-15,4 5 1 16,1-2-2-16,5-1-2 15,1-7-3-15,9 2-4 16,-8-24-28-16,17 0 0 16,-5-23 0-16,10-4-2 15</inkml:trace>
  <inkml:trace contextRef="#ctx0" brushRef="#br3" timeOffset="491694.1645">9275 3458 96 0,'-36'19'38'0,"7"12"2"16,-9-9-1-16,10 10-35 16,-1-11 1-16,9-2-2 15,5-4-1-15,7-4 0 16,8-11-1-16,0 0 0 15,20 0 0-15,-3-3 0 16,5-2-1-16,0 2 1 0,3-1-1 16,-2 7 0-16,-5 4 0 15,1 1 0-15,-4 8 0 16,-1 3-1-16,0 3-2 15,-4-3-1-15,10 8-4 16,-10-16-30-16,17 8-2 16,-5-18 0-16,10 4-1 15</inkml:trace>
  <inkml:trace contextRef="#ctx0" brushRef="#br3" timeOffset="492429.238">10231 3258 78 0,'-11'-10'35'0,"2"21"0"15,-13 0 0-15,2 16-31 16,-11 6 0-16,-3 13-1 15,-5 9 0-15,-1 9-1 16,-4 3 0-16,1 1-2 16,9-3-1-16,2-12-3 15,14-4-2-15,2-26-10 16,19-3-20-16,-3-20 1 15,23-14-2-15,-6-18 3 0</inkml:trace>
  <inkml:trace contextRef="#ctx0" brushRef="#br3" timeOffset="492629.258">9987 3381 90 0,'-17'-3'36'16,"7"19"1"-16,-7-1 1 16,17 12-33-16,-5 2 0 15,13 5-3-15,6-6 0 16,13 0-2-16,6-7-1 15,7-8-3-15,17 0-8 16,-5-16-26-16,13 2 1 16,-8-15 0-16,6 3-2 15</inkml:trace>
  <inkml:trace contextRef="#ctx0" brushRef="#br3" timeOffset="493167.3118">10546 3348 87 0,'-22'7'37'0,"7"14"0"15,-8-1 1-15,8 15-32 16,-8 2-1-16,7 6-1 16,-1 3-1-16,3 2-1 15,0-6-1-15,8-1 0 16,2-9 0-16,4-8-1 15,3-8 0-15,-3-16 0 0,19-1 0 16,-7-17-1-16,6-9 1 16,-3-8-1-16,0-7 1 15,0-6 0-15,-2-3 0 16,-3 0 0-16,-4 2 0 15,-3 8 0-15,-4 8 0 16,-1 6 1-16,-5 15 0 16,7 12-1-16,-12 5 1 15,4 11-1-15,4 7 1 16,3 3-1-16,4-2 0 15,4 1 1-15,7-7-1 16,4-6 1-16,9-7-1 16,2-7 1-16,1-6 0 15,5-4 0-15,-4-5 1 0,2-2-1 16,-6 2 0-16,-3 1 0 15,-7 2 0-15,0 7 0 16,-6 8 0-16,-7 11 0 16,0 9-1-16,-5 9 0 15,-3 9 0-15,0 3-1 16,4 8 0-16,-2-4-2 15,7 1-2-15,0-14-7 16,13 4-27-16,-2-19-1 16,12-1 0-16,-3-15 0 15</inkml:trace>
  <inkml:trace contextRef="#ctx0" brushRef="#br3" timeOffset="493714.3665">11234 3650 86 0,'-21'-3'38'0,"21"3"-1"16,0 0 1-16,5-11-31 15,9 3-4-15,11 0-1 0,4-4-1 16,10 1-1-16,4 1-1 15,0-6-10-15,9 12-27 16,-5-7 2-16,1 11-2 16,-10-5-1-16</inkml:trace>
  <inkml:trace contextRef="#ctx0" brushRef="#br3" timeOffset="494349.43">12312 3252 74 0,'-18'-14'34'16,"-1"11"1"-16,-12-4 1 15,6 15-29-15,-18-1 0 16,9 13 0-16,-8 5-2 15,8 9 0-15,0 2-2 16,9 5-1-16,5 1 0 0,8-2-1 16,6 1 0-16,10-6-2 15,8-1 1-15,5-8-3 16,11-1 0-16,5-12-2 15,14 4-4-15,-4-22-14 16,14 7-14-16,-2-13 1 16,6 2-2-16,-7-11 4 15</inkml:trace>
  <inkml:trace contextRef="#ctx0" brushRef="#br3" timeOffset="494733.4684">12578 3500 80 0,'-15'10'35'16,"-9"-4"0"-16,6 11 1 15,-9-9-27-15,6 13-4 0,-3 0 0 16,6 7-1-16,-2-2 0 16,7 3-1-16,4-3-1 15,8 1 0-15,5-9-1 16,8-5-1-16,5-10 1 15,6-6-1-15,4-8 1 16,4-10-1-16,1-8 1 16,0-5 0-16,-3-2-1 15,-2-2 1-15,-8 1 0 16,-2 4 0-16,-4 6-1 15,-8 7 1-15,-5 20-1 16,0 0-1-16,0 0 2 16,-20 31-2-16,10-1 1 15,2 5 0-15,3 3-1 0,2-2-1 16,7-4-1-16,6-13-1 15,13-1-3-15,-1-31-12 16,25 5-19-16,-8-21 0 16,16-3 0-16,-5-18 2 15</inkml:trace>
  <inkml:trace contextRef="#ctx0" brushRef="#br3" timeOffset="494918.4869">13123 3093 98 0,'-17'31'36'16,"-14"9"1"-16,6 27-5 15,-8-1-26-15,8 11-2 16,2-1-2-16,8 0-1 16,7-5-1-16,7-13-3 0,12-7-2 15,-2-22-27-15,18-5-6 16,-8-23 2-16,9-3-2 15</inkml:trace>
  <inkml:trace contextRef="#ctx0" brushRef="#br3" timeOffset="495105.5056">12931 3368 93 0,'-22'7'36'16,"14"14"0"-16,-3-7 0 15,20 7-32-15,6-5-3 0,8-4-3 16,14 1-5-16,-2-16-10 15,17 11-18-15,-2-15-1 16,12 8-1-16,-5-10 1 16</inkml:trace>
  <inkml:trace contextRef="#ctx0" brushRef="#br3" timeOffset="495519.547">13525 3473 87 0,'-11'8'37'16,"-14"-9"-1"-16,7 10 2 15,-15-10-30-15,8 12-3 16,-6-2 0-16,5 7-2 16,1-1 1-16,5 8-1 0,4-2 0 15,2 2-2-15,10 1 1 16,9-1-1-16,3-2-1 15,6-6 1-15,3-2-1 16,4-8 0-16,2-2 0 16,2-8 0-16,-2-5 0 15,0-8 0-15,-2-4 1 16,-4-3-2-16,-1-4 1 15,-2 2 1-15,-2-2-2 16,-4 5 2-16,-2 3-1 16,-2 8 0-16,-4 13 0 15,0 0 0-15,0 0 1 16,-5 28-2-16,2-5 1 15,0 2-2-15,6 3 0 0,2-7-2 16,9 3-3-16,-14-24-29 16,39 15-4-16,-11-23 2 15,18 2-3-15</inkml:trace>
  <inkml:trace contextRef="#ctx0" brushRef="#br3" timeOffset="496073.6024">13925 3433 90 0,'-12'29'37'16,"-7"-4"1"-16,7 15 0 16,-12-3-30-16,13 5-3 15,-1-2-1-15,6 1-2 0,1-4 0 16,4-8 0-16,2-4-2 15,3-7 0-15,-4-18 0 16,0 0 0-16,15 0 0 16,-11-16 1-16,4-7-1 15,-1-8-1-15,-1-6 1 16,2-3 0-16,1-3 0 15,0 3 0-15,1 3 0 16,-1 4 0-16,3 6 0 16,1 8 1-16,1 7-1 15,2 6 0-15,1 7 0 16,4 4 1-16,0 5-1 15,3 1 0-15,2 1 0 0,-3 2-1 16,-1 0 2-16,-5-2-2 16,-3 1 1-16,-9 1-1 15,-8-1 2-15,-6 0-2 16,-7-1 2-16,-5-2-2 15,-6 2 1-15,0-1 0 16,-4 3-1-16,3-1 1 16,0 3 0-16,0 4 1 15,1 4-1-15,5 6 1 16,-1 7 0-16,3 4 0 15,2 7 0-15,2 5 0 16,1 1-1-16,0 1-1 16,3 5-8-16,-7-14-28 15,12 8-3-15,-9-16 1 0,13 2-3 16</inkml:trace>
  <inkml:trace contextRef="#ctx0" brushRef="#br3" timeOffset="496770.6721">14408 3514 80 0,'-10'-18'38'0,"10"18"-1"15,0 0 1-15,0 0-30 0,-12 12 0 16,12 5-3-16,-7 2 0 16,2 7-1-16,-4 2-1 15,4 3-1-15,1 0 1 16,3-1-2-16,5-6 0 15,8-4-1-15,6-11 1 16,8-5-1-16,5-9 0 16,5-9 1-16,2-7-1 15,1-5 1-15,-1-5-2 16,-6-4 2-16,-3 3-1 15,-8 1 0-15,-7 5 0 16,-5 8 1-16,-4 7-2 16,-5 11 1-16,-5 11 1 15,1 7-1-15,-5 8 0 0,5 5 0 16,1 3 0-16,5 1-2 15,5-4 0-15,4-10-3 16,17-3-6-16,-4-21-26 16,18-1-3-16,-4-22 0 15,14-2 0-15</inkml:trace>
  <inkml:trace contextRef="#ctx0" brushRef="#br3" timeOffset="496991.6942">15307 3034 102 0,'-6'15'39'16,"-11"8"2"-16,6 17-2 16,-12 8-35-16,9 8-1 0,-3 6 1 15,4 9-2-15,-1-2 0 16,5 1-2-16,5-3-2 15,4-13-3-15,10 1-6 16,-6-24-27-16,23-1-3 16,-6-29 2-16,17-1-2 15</inkml:trace>
  <inkml:trace contextRef="#ctx0" brushRef="#br3" timeOffset="497220.7171">15698 3028 102 0,'-8'30'39'16,"-11"5"1"-16,5 20-2 16,-6-2-33-16,5 8-1 15,-5 3-1-15,3 4-1 16,3-3-2-16,2-3-3 15,5-2-2-15,-4-18-25 16,15 5-9-16,-6-17 0 16,11-1-2-16</inkml:trace>
  <inkml:trace contextRef="#ctx0" brushRef="#br3" timeOffset="497421.7372">15552 3387 108 0,'-13'-8'41'15,"13"8"0"-15,0 0-1 16,22 14-36-16,-3-16-2 16,6-5-2-16,12 3-4 15,1-19-11-15,19 16-24 16,-5-14-2-16,14 10 1 15,-4-10-2-15</inkml:trace>
  <inkml:trace contextRef="#ctx0" brushRef="#br3" timeOffset="497577.7528">16351 3420 112 0,'-29'12'41'0,"5"2"-2"15,-1-11-8-15,2-9-68 16,11 4-3-16,2-12-1 15,10 14 0-15</inkml:trace>
  <inkml:trace contextRef="#ctx0" brushRef="#br3" timeOffset="548516.8462">7766 4483 23 0,'3'-18'26'16,"4"6"0"-16,-3-4 1 15,0 2-19-15,-4 14-4 16,14-21 1-16,-14 21 1 16,13-21 0-16,-13 21 2 15,11-19-1-15,-11 19 1 16,8-15-1-16,-8 15 2 15,0 0-3-15,0 0 0 16,0 0-2-16,0 0-1 16,2 17 0-16,-6 4-3 0,-2 8 1 15,2 10-1-15,-3 6 0 16,-1 8-1-16,-2 6 0 15,5-1 2-15,-2 1-2 16,-1-3 1-16,2-6 0 16,1-6 0-16,3-10 0 15,-2-7 0-15,4-10 1 16,0-17-1-16,0 0 1 15,0 0-1-15,10-24 1 16,-6-3 0-16,1-11 0 16,3-4 0-16,-1-11 0 15,1-5-1-15,2-6 1 16,0 0-1-16,4 0 1 15,2 2 0-15,6 6 0 0,1 3 0 16,5 7-1-16,1 9 1 16,2 8 0-16,2 10 0 15,-3 9-1-15,-3 7 0 16,-3 7 0-16,-7 9 0 15,-5 9-1-15,-7 5 1 16,-8 11-1-16,-8 5 0 16,-6 6 1-16,-7 1-2 15,-6 0 2-15,-7-2-1 16,-2-5 1-16,0-10-2 15,4-5-1-15,-1-15-5 16,17-2-28-16,-1-16 2 16,20 5-2-16,-4-32 0 15</inkml:trace>
  <inkml:trace contextRef="#ctx0" brushRef="#br3" timeOffset="549235.9181">8204 4620 44 0,'4'29'32'0,"-6"0"2"16,5 6 0-16,-7-7-13 15,5 10-13-15,-9-4-2 16,7 5-1-16,-9-4-1 15,4 0 0-15,0-9-2 16,0-3 1-16,1-9-1 0,5-14 1 16,0 0-2-16,0 0 1 15,8-25-1-15,1-5 0 16,3-7 1-16,2-8-2 15,-1-2 1-15,2-3 0 16,-2 0-1-16,-1 4 1 16,-1 6-1-16,-2 8 0 15,0 10 1-15,0 7-2 16,3 7 2-16,3 8-1 15,3 3-1-15,5 3 2 16,4 1-1-16,6 2 0 16,4-2 0-16,4-1 0 15,0-3 0-15,0-2 0 16,-4-1 0-16,-4-3 0 15,-5-1 1-15,-7-1-1 0,-7-1 1 16,-14 6-1-16,6-13 1 16,-6 13-1-16,-25-2 0 15,7 8 0-15,-8 6 1 16,0 9-1-16,-8 8 0 15,5 9 1-15,-1 5-1 16,5 5 1-16,8-1-1 16,7-1 1-16,11-3-1 15,12-8 0-15,11-9 0 16,8-11 1-16,6-12-1 15,5-13 1-15,2-10-1 16,-2-10 0-16,-2-8 1 0,-6-5-2 16,-12-3 1-1,-8 1-1-15,-11 2-1 0,-11 6 1 16,-9 11-1-16,-8 7 0 15,-5 11-1-15,-4 5 0 16,5 12-2-16,1-1-2 16,22 13-27-16,-6-10-1 15,22 8-2-15,0-11 0 16</inkml:trace>
  <inkml:trace contextRef="#ctx0" brushRef="#br3" timeOffset="549561.9507">9144 4566 76 0,'0'0'37'0,"-16"-18"0"16,16 18 0-16,-22-3-29 15,22 3-2-15,-14 19-1 16,16 2-1-16,-2 9-2 15,6 9 0-15,1 11-1 16,2 7 0-16,-4 8 0 16,4 4-1-16,-4 0 2 15,-5 4-2-15,-6-5 2 16,-2-3-2-16,-6-10 1 15,-6-10-1-15,-2-11 1 16,-3-14-2-16,-3-11-2 16,0-19-3-16,11-4-16 15,-4-29-15-15,13-2-2 0,-1-21 0 16,13-7-1-16</inkml:trace>
  <inkml:trace contextRef="#ctx0" brushRef="#br3" timeOffset="549739.9685">9144 4370 96 0,'-3'-11'38'0,"3"11"2"16,-12-8-3-16,13-3-35 15,-1 11-4-15,0 0-5 16,9-2-31-16,-9 2 0 15,31 6 0-15,-9-3-2 16</inkml:trace>
  <inkml:trace contextRef="#ctx0" brushRef="#br3" timeOffset="550117.0062">9438 4712 88 0,'-10'17'39'16,"16"3"-2"-16,-6-20 2 15,30 10-36-15,3-12 0 16,13-5 0-16,6-5-2 16,2-3 1-16,2-1-1 15,-5-1 0-15,-8-2-1 16,-9-1 1-16,-14-1 0 15,-12 1-1-15,-15 2 1 0,-9 2-1 16,-12 2 0-16,-10 6 1 16,-5 8-1-16,-3 6 0 15,-3 10 0-15,-1 11 1 16,7 8 0-16,9 4-1 15,7 3 1-15,12 0 0 16,16-4-1-16,14-6 0 16,19-8-3-16,12-14-2 15,28 2-16-15,6-25-19 16,20 1 1-16,-4-16-2 15,11 0 1-15</inkml:trace>
  <inkml:trace contextRef="#ctx0" brushRef="#br3" timeOffset="550341.0286">10337 4557 95 0,'-54'12'39'16,"5"13"2"-16,-11-6-1 16,17 8-35-16,0 3-1 15,17 0-1-15,9 0-2 16,16-4 1-16,17-10-1 15,16-7-1-15,19-9-2 16,9-13-1-16,15-2-5 16,1-22-16-16,14 6-17 15,-8-15 1-15,3 3-1 16,-12-11 1-16</inkml:trace>
  <inkml:trace contextRef="#ctx0" brushRef="#br3" timeOffset="554235.418">11102 4150 59 0,'10'-11'33'15,"-10"11"1"-15,6-18-1 16,-6 18-22-16,4-12-4 16,-4 12-2-16,0 0 0 0,0 0-1 15,0 0-1-15,3 30 0 16,-9 1 0-16,-2 14-2 15,-3 11 1-15,-3 13-1 16,-5 9 0-16,1 7-1 16,-2 2 0-16,4-4-1 15,2-4-1-15,4-10-2 16,12-2-7-16,-12-23-25 15,20-6 0-15,-6-19-2 16,11-9 1-16</inkml:trace>
  <inkml:trace contextRef="#ctx0" brushRef="#br3" timeOffset="554462.4407">10943 4560 90 0,'-24'-4'39'16,"6"13"0"-16,-2-8 0 15,20-1-35-15,-9 13-2 16,9-13 0-16,25 0-1 16,6-7-2-16,8-1-1 15,8-5-2-15,14 8-5 16,-3-15-26-16,14 11-2 15,-6-6-1-15,6 9-1 16</inkml:trace>
  <inkml:trace contextRef="#ctx0" brushRef="#br3" timeOffset="554680.4625">11596 4507 80 0,'-8'27'38'16,"-7"2"-2"-16,4 14 1 15,-12 0-33-15,9 9 0 16,-3-2-2-16,6-2-1 16,5-5-3-16,1-12-4 15,19-8-29-15,-1-20-2 16,15-9 1-16,1-23-2 15</inkml:trace>
  <inkml:trace contextRef="#ctx0" brushRef="#br3" timeOffset="554831.4776">11695 4119 85 0,'-23'-6'28'16,"4"1"-8"-16,19 5-20 15,0 0-33-15,13-7-1 16,12-5 0-16</inkml:trace>
  <inkml:trace contextRef="#ctx0" brushRef="#br3" timeOffset="555040.4985">12071 4045 82 0,'-8'29'37'15,"-14"0"-1"1,3 17 2-16,-14 0-32 0,12 14 0 16,-6 5-2-16,5 7-1 15,-3 4-1-15,7 5-2 16,3-1-1-16,4-6-1 15,10-1-3-15,-2-21-13 16,15 7-20-16,-1-20 1 16,18-4-2-16,-4-22 0 15</inkml:trace>
  <inkml:trace contextRef="#ctx0" brushRef="#br3" timeOffset="555438.5383">12096 4653 88 0,'-12'15'37'0,"-1"-10"1"16,15 8 0-16,-2-13-35 15,24 14 0-15,-1-14 0 16,11-1-1-16,5-5 0 15,6-2-1-15,4-4 0 16,-2-5-1-16,-3-1 1 16,-4-3 0-16,-8-2 0 15,-6-1-1-15,-12-1 1 16,-7 0-1-16,-12 5 1 15,-5 3-1-15,-8 6 1 16,-5 7-1-16,-9 11 1 0,-2 13 0 16,-5 5 0-16,-1 11 0 15,3 4 0-15,6 5 0 16,5 2 0-16,11 0-1 15,12-6-1-15,11-7-2 16,21-2-4-16,1-23-23 16,27 6-10-16,0-17 0 15,17-5 0-15</inkml:trace>
  <inkml:trace contextRef="#ctx0" brushRef="#br3" timeOffset="555770.5715">12851 4460 96 0,'-42'10'39'0,"13"9"1"0,-4-8-2 16,11 5-35-16,15-1 1 15,13-4-2-15,8-2 0 16,11-2 0-16,6-1 0 15,6 0-1-15,-2-1 0 16,-1 1-1-16,-8 4 1 16,-1 1-1-16,-15 5 1 15,-5 6-1-15,-12 4 0 16,-12 6 1-16,-10 1-1 15,-7 1 1-15,-3-1-1 16,-2-2 1-16,7-3-2 16,2-7-2-16,14-3-6 0,3-21-25 15,31 5-6-15,5-15-2 16,23 4 0-16</inkml:trace>
  <inkml:trace contextRef="#ctx0" brushRef="#br3" timeOffset="555942.5887">13270 4927 108 0,'-31'11'41'0,"11"0"1"15,-3-13-4-15,12 2-41 16,11 0-33-16,-5-21-6 15,10 11 1-15,-8-7-2 16</inkml:trace>
  <inkml:trace contextRef="#ctx0" brushRef="#br4" timeOffset="562551.2494">7910 5552 47 0,'0'0'33'0,"2"-11"1"15,-2 11-2-15,0 0-19 0,0 0-2 16,0 0-4-16,-3 25-2 16,-3-4-1-16,4 10-1 15,-4 9-2-15,1 10 2 16,-5 5 0-16,5 7 0 15,-5 0-1-15,2 0 0 16,4-5-2-16,0-12-3 16,10 0-14-16,-3-24-18 15,11-7-1-15,-14-14-1 16,28-20 1-16</inkml:trace>
  <inkml:trace contextRef="#ctx0" brushRef="#br4" timeOffset="562769.2712">7660 5551 87 0,'-26'1'38'0,"0"-3"-1"16,26 2 1-16,-10 9-34 15,31-5-2-15,13-10 0 16,16-2-1-16,11-5 0 15,11-2-2-15,8 0-2 16,-1-7-5-16,11 12-29 16,-16-4 0-16,1 15 0 15,-19-1-2-15</inkml:trace>
  <inkml:trace contextRef="#ctx0" brushRef="#br4" timeOffset="563466.341">8419 5799 82 0,'0'0'35'0,"-15"19"1"15,0-9 0-15,1 11-32 16,-6 1 3-16,6 9-3 15,-4 0 2-15,5 4-4 16,4-2 3-16,8-2-4 16,5-6 2-16,10-5-2 15,8-12 0-15,12-9-1 0,4-12 1 16,10-9-2-16,-2-8-1 15,0-5 3-15,-4-3-3 16,-7-3 3-16,-6 2-3 16,-13 3 0-16,-14 7 0 15,-9 6 1-15,-10 7 1 16,-5 11-1-16,-6-1 1 15,3 6-1-15,0 2 1 16,7 5 1-16,18-7 0 16,-10 13 0-16,23-12-1 15,7 0 1-15,8-1-1 16,4-1 1-16,4 0 0 15,0 1-1-15,-1 4 1 16,-6-1 1-16,-5 6-1 0,-2 0 2 16,-9 8-3-16,-6 3 2 15,-5 9 0-15,-4-2 0 16,-4 6 0-16,-2 1-3 15,0 0 3-15,0-5-2 16,2-6 2-16,2-6-2 16,4-17 0-16,0 0 1 15,18-10-1-15,-4-13 0 16,3-6-1-16,-1-6 2 15,0-2-2-15,2-2 3 16,-3-1-4-16,-5 0 1 16,-1 8-1-16,2 2 1 15,-3 7 1-15,1 2-3 16,3 6 1-16,2 4-4 15,5 8 1-15,3-3-5 0,17 10-26 16,-10-5-4-16,15 9 2 16,-4-4-2-16</inkml:trace>
  <inkml:trace contextRef="#ctx0" brushRef="#br4" timeOffset="564002.3946">9553 5706 78 0,'-10'-19'37'16,"10"19"-3"-16,-27-9 4 16,13 13-28-16,-10-3-3 15,-1 14-2-15,-4 3-1 0,3 8 2 16,-5 1-3-16,6 5 1 15,2 0 0-15,9 0-1 16,5-6 0-16,14-7 0 16,4-8-3-16,13-8 1 15,7-10-1-15,6-9 1 16,4-3-3-16,1-4 4 15,-2-6-4-15,-4 4 1 16,-6 1 1-16,-7 5-2 16,-4 4 3-16,-17 15-4 15,12-1 3-15,-18 16 0 16,-3 15 2-16,-5 7-1 15,-5 13 1-15,1 5 0 16,-5 11 0-16,0-2 0 0,0 0-1 16,4-6 0-16,4-6-1 15,2-9 0-15,8-13 0 16,5-12 0-16,0-18 0 15,27-9 0-15,-2-17 0 16,8-12 0-16,4-8 1 16,4-10-2-16,1-3-1 15,-1-2 1-15,1 5-4 16,-9 3 1-16,1 12-6 15,-17-6-18-15,9 25-14 16,-11-4 3-16,4 16 0 16,-8 1 0-16</inkml:trace>
  <inkml:trace contextRef="#ctx0" brushRef="#br4" timeOffset="564429.4373">10116 5671 93 0,'0'0'39'16,"-25"2"0"-16,13 15 1 16,-11-2-34-16,4 8 2 15,-2 2-5-15,3 7 2 16,-1 2-1-16,4 3 0 15,5-5-1-15,8-1-1 16,7-6 1-16,7-6-4 0,11-9 4 16,8-6-3-16,8-12-2 15,2-7 3-15,6-8-3 16,0-7 4-16,-1-7-4 15,-6-2 0-15,-3-1 1 16,-8 5-1-16,-6 3 3 16,-8 7-4-16,-6 7 4 15,-9 18-4-15,0 0 3 16,0 0 0-16,-18 32 0 15,5-4 1-15,0 6 0 16,4 2-2-16,0 5-1 16,4-6-3-16,13 7-7 15,-5-24-23-15,17 4-4 16,0-15-2-16,13-3-1 15</inkml:trace>
  <inkml:trace contextRef="#ctx0" brushRef="#br4" timeOffset="564813.4756">10608 5799 99 0,'-14'27'40'15,"-1"-11"-1"-15,18 10-2 16,6-14-32-16,14-2-1 15,10-6-2-15,6-5 0 16,7-7 0-16,6-6 1 16,-1-2-2-16,-2-8 1 15,-7-3-1-15,-10-1-2 0,-9-2 2 16,-13 5-3-16,-14 2 2 15,-11 7-2-15,-14 6 3 16,-7 14-3-16,-8 10 2 16,-3 11 4-16,-2 7-3 15,5 9 2-15,5 2 0 16,12 2 0-16,11-2 0 15,15-8-2-15,17-6-2 16,12-13-6-16,26-2-5 16,-3-25-18-16,32 2-12 15,3-16 1-15,20-3-4 16,1-17 4-16</inkml:trace>
  <inkml:trace contextRef="#ctx0" brushRef="#br4" timeOffset="565811.5754">12018 6029 74 0,'-11'0'34'15,"-5"-7"1"-15,3 2 0 0,-11-10-27 16,9 1-1-16,-8-9-5 16,5-1 2-16,-7-8-4 15,4-5 3-15,-1-7-5 16,2-1 2-16,0-3-2 15,1-3 1-15,4 0 2 16,3 2-3-16,6 0 3 16,2 8-2-16,2-1 2 15,7 4 1-15,-1 3-1 16,10 8 1-16,-3 3-1 15,4 9 1-15,-1 3-1 16,1 10 0-16,-3 6 0 16,2 11 0-16,-6 7-1 15,-3 11 1-15,-4 5-1 0,-3 5 1 16,-7 8-2-16,-2 4 1 15,-6 5 0-15,-2 2 1 16,-3 0 2-16,-1-3-1 16,-1-4 1-16,3-4-1 15,4-10 1-15,10-7 0 16,8-14 0-16,13-10-2 15,13-13-1-15,13-10-1 16,15-4-10-16,-1-18-25 16,16 3-4-16,-2-14 3 15,-1 7-5-15</inkml:trace>
  <inkml:trace contextRef="#ctx0" brushRef="#br4" timeOffset="566247.6189">12621 5525 73 0,'0'0'37'16,"6"-18"-2"-16,-6 18 2 15,0 0-29-15,0 0-3 16,-1 15-1-16,-3 11 0 15,-9 7-2-15,-1 8 3 16,-3 6-4-16,-2 5 1 16,4 0 0-16,0-5-1 15,6-1-1-15,2-11-3 16,17-2-12-16,-2-21-22 15,14-8 2-15,-2-13-2 16,11-6-3-16</inkml:trace>
  <inkml:trace contextRef="#ctx0" brushRef="#br4" timeOffset="566442.6386">12621 5504 95 0,'-18'-3'38'15,"18"3"0"-15,0 0-1 16,0 0-33-16,22-3-3 15,6-1-1-15,11-3-1 16,4-4-2-16,12 6-3 16,-8-12-23-16,11 14-9 15,-12-6 1-15,-4 11-2 16</inkml:trace>
  <inkml:trace contextRef="#ctx0" brushRef="#br4" timeOffset="566638.6582">12671 5738 100 0,'-27'19'37'0,"17"1"4"16,10-20-3-16,0 0-33 16,28 3-3-16,6-14-4 15,8-1 1-15,4-7-5 16,11 13-16-16,-8-14-16 15,4 6 1-15,-15-2-5 16,-1 11 4-16</inkml:trace>
  <inkml:trace contextRef="#ctx0" brushRef="#br4" timeOffset="566818.6762">12689 5870 102 0,'-45'19'40'16,"18"3"-2"-16,3-10 1 15,24-12-33-15,3 11-3 16,20-14-3-16,19-5-4 15,11-11-1-15,26 9-23 16,-6-14-10-16,15 3-1 16,-6-9 1-16,10 4-2 15</inkml:trace>
  <inkml:trace contextRef="#ctx0" brushRef="#br4" timeOffset="567336.728">13429 5672 90 0,'-21'18'38'15,"-9"-8"0"-15,7 10 3 16,-8-8-34-16,5 10 2 16,-4-2-5-16,3-1 2 15,1 1-4-15,5-4 2 16,6-1-3-16,7-3-1 15,8-12 1-15,7 11-1 16,8-13 1-16,9-4-1 16,7-4 1-16,2-4 0 15,5-6-1-15,0 2-1 16,-1-4 1-16,-2-1-2 15,-5 3 2-15,-7 4-2 0,-5 0 2 16,-6 7-2-16,-12 9 2 16,0 0 0-16,2 19 0 15,-14 4 1-15,-6 10 0 16,-6 9 1-16,-6 11-1 15,-5 9 0-15,-2 3 0 16,2 0 1-16,-3-1-1 16,8-2-1-16,4-11 0 15,6-7 1-15,11-11-1 16,6-16 0-16,3-17 1 15,31-9-1-15,-3-16 1 16,10-9-2-16,4-10 1 16,5-6-1-16,3 0-1 15,-2-3-1-15,2 7-5 0,-12-4-4 16,11 21-24-16,-20-5-5 15,6 15 0-15,-12-3 1 16</inkml:trace>
  <inkml:trace contextRef="#ctx0" brushRef="#br4" timeOffset="567774.7718">13925 5716 77 0,'0'0'38'16,"-6"-14"1"-16,6 14-1 15,-18 8-12-15,7 5-20 0,-5 4-2 16,0 6 1-16,-1 2-3 16,1 3 1-16,4 1 0 15,3-3-1-15,6-4 1 16,4-1-4-16,11-7 3 15,5-7-2-15,9-7 2 16,8-4-2-16,5-9-2 16,1-7 3-16,6-3-3 15,-4-3 3-15,-3-4-3 16,-5 3 1-16,-6 2-1 15,-13 8 1-15,-6 2 1 16,-9 15-3-16,0 0 3 16,-14 5 0-16,4 12 1 15,-3 2 0-15,3 4-1 0,0 0 0 16,6 5 0-16,3-8-1 15,6 0-1-15,-5-20-8 16,36 24-9-16,-15-26-21 16,17 1 0-16,-2-14 1 15,13 1-2-15</inkml:trace>
  <inkml:trace contextRef="#ctx0" brushRef="#br4" timeOffset="567953.7891">14535 5715 103 0,'-11'20'40'16,"-15"-2"-1"-16,9 14-1 15,-5-1-32-15,6 5-1 16,1-3-1-16,7-5-1 16,3-5-2-16,10-5-3 0,12-7 0 15,-2-13-6-15,17 4-26 16,-12-18-6-16,10 2 0 15,-9-13 0-15</inkml:trace>
  <inkml:trace contextRef="#ctx0" brushRef="#br4" timeOffset="568095.8039">14572 5482 111 0,'0'0'38'0,"-16"-16"0"16,16 16-8-16,0 0-36 15,14 2-30-15,10-2-3 16,0-11 1-16,13 6-2 15</inkml:trace>
  <inkml:trace contextRef="#ctx0" brushRef="#br4" timeOffset="568326.827">15006 5283 101 0,'-17'9'40'16,"-6"2"2"-16,5 18-2 16,-3 2-36-16,-1 11 1 15,-9 9-1-15,3 10-1 16,1 4-1-16,4 1 0 15,3 1 0-15,8-5-2 16,3-3-1-16,12-12-2 16,12-2-6-16,-1-27-13 0,19 0-18 15,-1-17-2-15,14-3 1 16,-3-18 0-16</inkml:trace>
  <inkml:trace contextRef="#ctx0" brushRef="#br4" timeOffset="568501.8445">15184 5735 109 0,'-18'7'39'15,"2"17"0"-15,-7-7-3 16,2 15-33-16,3 2 1 16,1-4-2-16,5 0-1 15,6-6-5-15,10 2-4 16,-7-15-30-16,18-3-2 15,-1-13 1-15,14-2-3 0</inkml:trace>
  <inkml:trace contextRef="#ctx0" brushRef="#br4" timeOffset="568659.8603">15374 5532 108 0,'-6'-16'38'16,"-6"-2"3"-16,12 18-2 15,-20-15-41-15,6 4-19 16,14 11-19-16,0 0 0 15,0 0-1-15,0 0 0 16</inkml:trace>
  <inkml:trace contextRef="#ctx0" brushRef="#br4" timeOffset="569447.9391">15644 5111 88 0,'0'0'38'16,"2"-11"1"-16,-2 11 0 16,-8 20-31-16,2 4-5 15,-3 5-1-15,3 11 2 16,-6 10-2-16,2 9 0 15,-1 4 0-15,1 3-1 0,-1 2 1 16,6-2 1-16,-1-5-2 16,4-9 0-16,4-6 0 15,0-9 0-15,2-6-1 16,1-9 1-16,3-11 0 15,-8-11-1-15,16-2 0 16,-8-10 2-16,2-9-2 16,-1-5 0-16,2-4 0 15,3-3 0-15,3 0 0 16,0 3-2-16,4 2 2 15,1 3-2-15,3 8 2 16,0 8 0-16,0 5 0 16,1 7 0-16,-3 5 0 15,-2 7 0-15,-6 4 0 0,-6 9 0 16,-6 2 0-16,-4 1 3 15,-13 3-4-15,-7-1 2 16,-5-4 0-16,-10-3 0 16,2-2-1-16,1-11-1 15,0-5-2-15,3-11-4 16,19 3-8-16,-1-18-23 15,21 1-3-15,6-15 1 16,18 6-1-16</inkml:trace>
  <inkml:trace contextRef="#ctx0" brushRef="#br4" timeOffset="569823.9767">16157 5609 93 0,'0'0'37'0,"16"29"3"0,-20-13-2 15,-1 10-30-15,-8 2-3 16,2 6 0-16,-5-1-1 15,2 3-1-15,-1-1 1 16,2-3-2-16,2-4 0 16,2-1-2-16,5-7 2 15,1-7-1-15,3-13-1 16,0 0 1-16,21-7-2 15,-8-11 3-15,5-7-2 16,0-6 2-16,3-9-3 16,-2-2 1-16,0-3-1 15,-4 4 1-15,-1 3 0 16,-5 5-2-16,-3 6 2 0,0 8-2 15,-6 19 2-15,9-13-1 16,-9 13 0-16,17 8-2 16,-3 1 0-16,5-4-3 15,10 8-7-15,-9-16-17 16,21 11-11-16,-7-11 1 15,7 4-1-15</inkml:trace>
  <inkml:trace contextRef="#ctx0" brushRef="#br4" timeOffset="570016.996">16605 5618 101 0,'-17'9'39'0,"7"14"1"16,-15-3-2-16,8 9-30 16,-3 1-4-16,5 4 1 0,0-1-2 15,5 1 0-15,5-1-2 16,4-9-2-16,9-2-1 15,-8-22-11-15,37 20-14 16,-18-24-13-16,12-2-1 16,-7-15 1-16,9 2-1 15</inkml:trace>
  <inkml:trace contextRef="#ctx0" brushRef="#br4" timeOffset="570146.0089">16651 5499 88 0,'0'0'34'0,"-24"-12"-2"16,24 12-5-16,-7 11-60 15,7-11-1-15,19 19-2 0,-4-9 1 16</inkml:trace>
  <inkml:trace contextRef="#ctx0" brushRef="#br4" timeOffset="571018.0961">16876 5642 88 0,'-5'23'39'16,"-9"-16"1"-16,8 13 0 15,-11-6-28-15,6 4-3 16,1 1-5-16,1 0 2 15,2 0-4-15,3-3 0 16,6 2-1-16,7-5 1 16,2-5-2-16,6-2-1 15,2-5 1-15,4-3 0 0,2-8-1 16,-1-1 3-16,-2-6-3 15,2-1 0-15,-6-6 1 16,-2 1-1-16,-3-1 1 16,-3 2-3-16,-4 3 4 15,-5 7-4-15,-1 12 3 16,0 0 1-16,-13 9-1 15,3 7 3-15,-1 7-2 16,1 1 0-16,-1 3 0 16,6-1 0-16,3-4 0 15,9-7 0-15,5-5 0 16,9-6-1-16,3-6 1 15,5-6 0-15,2-8 0 0,3 0-2 16,-3-7 1 0,-3 1-1-16,-5-1 2 0,-4 4-4 15,-8 3 3-15,-11 16-2 16,0 0 2-16,0 0 1 15,-17 16-1-15,0 3 2 16,0 5-2-16,2-1 1 16,3 1-1-16,1-6 1 15,8 2-1-15,4-10 1 16,-1-10-1-16,23 4 0 15,-2-11 0-15,4-7 2 16,3-7 0-16,6-2-4 16,-3-4 4-16,1 1-4 15,-3-1 4-15,-1 4-5 16,-7 3 3-16,-5 4-2 0,-3 9 2 15,-13 7 1-15,0 0-1 16,5 15 0-16,-12 2 0 16,-3 4 4-16,-2 1-4 15,-1 2 0-15,0-3 0 16,4-4 0-16,4-3 0 15,5-14 0-15,14-2 0 16,6-5 0-16,8-11 0 16,4-1 0-16,4-3 0 15,1 1 0-15,-3 2 0 16,-3 4-3-16,-7 8 4 15,-9 5-1-15,-15 2 0 16,4 21 0-16,-12-1 0 16,-5 1 2-16,0 5-5 0,-1-4-1 15,6 7-6-15,-3-20-2 16,17 13-8-16,-6-22-5 15,15-3-19-15,9-8 1 16,18-2 0-16,13-7 4 16</inkml:trace>
  <inkml:trace contextRef="#ctx0" brushRef="#br4" timeOffset="678003.7936">8062 7746 39 0,'0'0'31'0,"6"-19"2"16,-5 9 1-16,-10-13-16 15,9 12-5-15,-15-12-2 16,7 12-2-16,-13-8-2 16,2 14-2-16,-10 3-1 15,-2 12-1-15,-12 7-1 16,-1 12 1-16,-4 4-2 15,1 10 1-15,3 1 0 16,7 3-1-16,10-2 1 16,15-1-2-16,15-7 0 15,16 0-1-15,15-5-1 16,11-9-3-16,12 0-2 15,-3-20-9-15,20 8-21 16,-8-18 0-16,1 1 0 0,-7-13 1 16</inkml:trace>
  <inkml:trace contextRef="#ctx0" brushRef="#br4" timeOffset="678182.8115">8315 7855 86 0,'0'0'36'16,"-21"-15"0"-16,21 15 1 15,-28 18-30-15,18 5-1 16,-7 7-3-16,4 9-1 15,0 3-1-15,4 3-1 16,2 0 0-16,5-8-2 16,8-1-3-16,0-20-28 15,21-3-5-15,2-20 2 16,10-10-3-16</inkml:trace>
  <inkml:trace contextRef="#ctx0" brushRef="#br4">8528 7700 100 0,'-12'5'38'0,"-2"-2"0"16,11 8-1-16,-4 0-35 15,12 4-1-15,4 3-1 16,6 5 1-16,1 8-1 15,-2 4 1-15,0 5-1 16,-4 7 1-16,-3 3-1 16,-7-2 1-16,-2-1 1 0,-5-6-1 15,-1-4 0-15,0-8 0 16,-1-7 0-16,4-12 0 15,5-10-1-15,0 0 1 16,9-29-1-16,3 3 1 16,2-10 0-16,2-1 0 15,0-8 0-15,-1-1 0 16,-1 3 0-16,0 4 0 15,-5 10 0-15,-2 6-1 16,0 6 0-16,2 8 0 16,3 6-2-16,1 3-1 15,8 6-1-15,1-6-3 16,14 14-10-16,-3-14-23 15,10 3 2-15,-5-6 0 16,10 4 0-16</inkml:trace>
  <inkml:trace contextRef="#ctx0" brushRef="#br4" timeOffset="678827.876">9134 7826 92 0,'-23'5'38'16,"3"10"0"-16,-9-7 2 15,6 17-31-15,-7-6-3 16,6 12-1-16,-1 0-1 15,6 7-2-15,1 1 0 16,7 1-2-16,7 0 0 16,7-4-1-16,9-4-1 0,11-15-2 15,14-2-3-15,1-18-30 16,24-3-3-16,-1-17 0 15,11-2 1-15</inkml:trace>
  <inkml:trace contextRef="#ctx0" brushRef="#br4" timeOffset="678986.8919">9467 7854 69 0,'-29'10'36'0,"5"8"-2"15,0-7 0-15,6 4-22 16,11-3-43-16,7-12-1 15,-4 17-1-15,4-17-3 16</inkml:trace>
  <inkml:trace contextRef="#ctx0" brushRef="#br4" timeOffset="680264.0196">9459 7927 60 0,'5'-14'35'16,"-5"14"-2"-16,1-10 0 16,-1 10-22-16,0 0-3 15,0 0-1-15,-9 8-1 16,-1 2-2-16,6 7-1 15,-5 2-1-15,4 8-1 16,-1-1 1-16,3 1-1 16,3 0 0-16,2-1 0 15,4-5 0-15,3-3-1 0,4-5 1 16,3-7 0-16,4-5 0 15,3-6-1-15,4-8 1 16,0-4 0-16,2-7 0 16,1-2 0-16,-1-3 0 15,0-1 0-15,-2 4 0 16,-7 3 0-16,-5 5-1 15,-4 8 0-15,-11 10 0 16,0 0 0-16,6 18 0 16,-11 8 0-16,-3 4-1 15,1 3 1-15,-1 2-1 16,4-2 0-16,4 1-2 15,3-10-1-15,12 0-5 0,-2-22-28 16,19-3 0-16,3-18 0 16,13-8-1-16</inkml:trace>
  <inkml:trace contextRef="#ctx0" brushRef="#br4" timeOffset="680482.0414">10234 7456 89 0,'-10'-2'36'0,"0"20"1"15,-6 7 0-15,6 22-31 16,-6 2-2-16,3 14-1 16,-1 2-2-16,5 4 0 15,4 3-3-15,3-5-2 0,9-2-2 16,-1-20-10-16,21 2-21 15,-4-17-1-15,15-5 0 16,-4-13 2-16</inkml:trace>
  <inkml:trace contextRef="#ctx0" brushRef="#br4" timeOffset="681158.1089">10513 7942 85 0,'-18'-7'37'0,"-11"2"-1"15,-2 10 2-15,-9-2-30 16,3 18-3-16,-1-1 0 15,4 7-2-15,3 4 0 16,4 4-1-16,9 1 0 0,10-3-1 16,9-3 0-16,13-6 0 15,7-7-1-15,10-8 0 16,8-10 0-16,7-7 0 15,2-13-1-15,1-5 1 16,-2-6 0-16,-10-2 0 16,-5-3 0-16,-9 1 1 15,-10 1-1-15,-11 6 0 16,-4 10 1-16,-11 6 0 15,-7 7 0-15,2 11-1 16,-6 7 1-16,4 8-1 16,2 3 0-16,8 5 0 15,6 1 0-15,12-1 0 16,7-5-1-16,14-6 1 0,8-6-1 15,11-7 1-15,3-4 0 16,2-7 1-16,-2-3-1 16,-3-2 1-16,-9-2 0 15,-5 2-1-15,-11 0 1 16,-10 4 0-16,-13 8-1 15,0 0 0-15,-12 10-1 16,-4 6 1-16,-4 6-1 16,0 3 1-16,-2 1-1 15,6 3 1-15,2-4 0 16,6-3-1-16,8-9 2 15,0-13-1-15,23 2 0 16,-3-12 0-16,3-9 1 16,0-8-1-16,2-7 1 15,-2-3 0-15,-5-2 0 0,-3 2 1 16,-4 3-2-16,-4 4 1 15,-1 4-1-15,-2 8-1 16,2 6-2-16,2 2-3 16,8 10-3-16,-4-12-12 15,17 15-18-15,-2-9-1 16,15 5 1-16,1-8 0 15</inkml:trace>
  <inkml:trace contextRef="#ctx0" brushRef="#br4" timeOffset="681728.166">11653 7665 95 0,'-16'10'38'0,"-12"0"2"16,6 11-1-16,-8 4-34 15,6 10 0-15,1 1-1 16,4 5-1-16,1 0-1 15,8-2-1-15,6-2-1 16,4-3 0-16,2-8-1 16,4-7 0-16,4-10 1 15,3-9-1-15,1-8 0 16,0-7 0-16,2-9 1 15,-2-9-1-15,-3-2 1 16,1-6 0-16,-2 0-1 16,-5 0 1-16,2 4 0 15,-2 6 0-15,-3 7 1 16,0 8 0-16,-2 16 0 0,0 0 0 15,14-1 0-15,-3 13 0 16,2 1 0-16,6 1 0 16,2-4 0-16,9 0 0 15,1-8 0-15,3-2 0 16,-1-6-1-16,1-3 1 15,-3-7 0-15,2-4-1 16,-4 0 0-16,-6-3 1 16,-5 4-1-16,-3 2 0 15,-4 3 0-15,-11 14 0 16,14-4 0-16,-19 17 0 15,-5 11 0-15,-4 10 1 16,-5 4-1-16,1 3-1 0,-1 3 1 16,2-3-2-16,6 1-2 15,6-13-1-15,16 3-12 16,-3-19-21-16,22-1-2 15,-1-12 0-15,13 2 0 16</inkml:trace>
  <inkml:trace contextRef="#ctx0" brushRef="#br4" timeOffset="682052.1984">12279 7841 103 0,'-29'-3'39'16,"11"10"1"-16,-7-3-3 15,3 13-34-15,6 0 1 16,4 6-1-16,3 2 0 0,7 1-2 15,6-1 0-15,8 0 0 16,4-4-1-16,4-6 0 16,1-6 1-16,3-5-2 15,1-8 1-15,0-6-1 16,-2-5 1-16,-2-8-1 15,-5-2 0-15,-4-3 0 16,-2 0-1-16,-5-1 0 16,-7 4 0-16,-3 4 0 15,-3 7 1-15,-3 3-2 16,11 11 0-16,-17-5-2 15,17 16-7-15,0-11-25 16,4 11 1-16,6-12-2 16,14 2 0-16</inkml:trace>
  <inkml:trace contextRef="#ctx0" brushRef="#br4" timeOffset="682255.2187">12757 7561 65 0,'-1'-11'39'15,"1"11"-1"-15,-23 10 1 16,4 21-13-16,-5 1-21 15,1 11 0-15,-3 6-1 16,6 8-2-16,-3 2-1 16,8 2-2-16,7 0-2 15,0-12-4-15,14 1-28 16,-6-15-4-16,12-6 0 15,-8-15-2-15</inkml:trace>
  <inkml:trace contextRef="#ctx0" brushRef="#br4" timeOffset="682583.2515">12568 7841 105 0,'5'11'39'15,"-5"-11"1"-15,19 25-7 16,1-20-29-16,13-1 0 15,9-7-1-15,4-2-1 16,5-5 0-16,4-3-1 16,-4-2 1-16,-3 1-1 15,-6 1 0-15,-9 1 0 16,-8 5 0-16,-12 4 0 0,-13 3-1 15,-4 18 0-15,-12 2 0 16,-5 3 0-16,-2 8 0 16,-4 1-1-16,1 4-2 15,2 1 0-15,8 1-3 16,-1-21-11-16,25 9-21 15,-8-26-4-15,14 9 3 16,4-23-3-16</inkml:trace>
  <inkml:trace contextRef="#ctx0" brushRef="#br4" timeOffset="682736.2668">13068 7607 71 0,'-19'-8'39'0,"8"14"-2"15,-1 1-1-15,8 3-23 16,13 3-49-16,4-5 0 15,16 7-2-15,4-8 0 16</inkml:trace>
  <inkml:trace contextRef="#ctx0" brushRef="#br4" timeOffset="683389.3321">13413 7778 98 0,'-37'23'41'15,"-8"-3"-1"-15,12 6 0 16,-4 2-35-16,17 2-2 0,8-2 0 15,12 1-1-15,12-3-2 16,7-4 0-16,8-5-1 16,4-8 0-16,2-5-2 15,0-10 1-15,0-6-1 16,-6-8 0-16,0-3 0 15,-4-7 0-15,-1-3 2 16,-7 1 0-16,-1-1 1 16,-4 4 1-16,-5 3 1 15,0 8 0-15,-5 5 1 16,0 13-1-16,0 0 1 15,0 0 0-15,-12 11-1 16,14-1 0-16,1 3-1 16,4-2 0-16,2-2 1 15,7 0-1-15,3-3 0 0,3 0 0 16,0-1 0-16,0 1 0 15,-3 4 0-15,-1 0-1 16,-3 4 1-16,-8 4-1 16,-7 1 0-16,-10 5 0 15,-7 2 0-15,-4 4 1 16,-3-7-1-16,1 2 1 15,1-6-1-15,7-4 1 16,15-15-1-16,0 0 0 16,31-13 0-16,3-11 0 15,11-3 1-15,2-6-1 16,7 2 0-16,-2-3 0 0,-3 10 0 15,-10 4 1 1,-8 11-1-16,-8 8 1 0,-8 9-1 16,-6 8 1-16,-6 5-1 15,-3 7 0-15,1 3 0 16,-2 2-1-16,5 2-3 15,0-8-8-15,17 11-10 16,-10-13-21-16,18-1 1 16,-1-10-2-16,13 1 1 15</inkml:trace>
  <inkml:trace contextRef="#ctx0" brushRef="#br4" timeOffset="709132.9062">15236 7768 68 0,'0'23'33'16,"-1"-4"-1"-16,-4 1 0 16,5 9-27-16,-11 2-3 15,3 7 2-15,-9 2 0 16,4 5-1-16,-5-8 1 15,3 1-1-15,1-10 1 16,7-4-2-16,3-12 2 16,4-12-3-16,7-20 1 15,4-4 0-15,5-14-1 16,2-6 1-16,3-9-1 15,-2-5 1-15,1-1-2 16,-1 5 1-16,-4 3-1 16,1 8 1-16,-3 8-1 0,-3 9 1 15,-1 9-1-15,-9 17 1 16,18 10 0-16,-8 12 0 15,1 7 0-15,1 11 0 16,4 4 0-16,4 4 0 16,1 3-1-16,6-1 2 15,2-6-1-15,-4-1 0 16,5-10 1-16,-1-6-2 15,-3-14 1-15,1-10 1 16,-3-11-1-16,-2-15-1 16,-3-8 1-16,1-15-1 15,0-11 0-15,-2-4 1 16,-4-6 0-16,4-2-1 15,-2 3 0-15,-5 7 0 0,0 9-1 16,-5 9-2-16,-1 16-1 16,-1 6-3-16,11 26-14 15,-15-7-18-15,23 22 0 16,-10-4 0-16,12 7 0 15</inkml:trace>
  <inkml:trace contextRef="#ctx0" brushRef="#br4" timeOffset="710083.0012">16697 7656 75 0,'6'-24'35'16,"3"3"0"-16,-6-3 0 16,4 11-28-16,-7-4-2 15,0 17 0-15,0 0-1 16,3 24-1-16,-10 6 0 15,-2 14-1-15,-5 7 0 16,0 7-1-16,-2 6-1 16,-1 0 1-16,7 1-3 15,-1-12-2-15,17-1-9 16,-1-18-23-16,15-7 0 15,5-15 1-15,11-7-2 0</inkml:trace>
  <inkml:trace contextRef="#ctx0" brushRef="#br4" timeOffset="710274.0203">17113 7859 90 0,'-8'29'37'15,"-12"5"-1"-15,3 11 1 16,-8 5-30-16,3-2-5 15,5-3-2-15,5-5-3 16,16 2-16-16,-3-18-17 16,19-10 0-16,2-12-1 15,11-7 0-15</inkml:trace>
  <inkml:trace contextRef="#ctx0" brushRef="#br4" timeOffset="710664.0593">17451 7665 108 0,'-12'-7'39'16,"24"1"1"-16,2-16-3 15,10 6-34-15,11-2 0 0,4 3-1 16,-1 1 1 0,-4 6-2-16,-4 6 1 0,-6 6-1 15,-11 11-1-15,-8 11 1 16,-10 6-1-16,-10 11 1 15,-9 5-1-15,-8 3 0 16,-3 2 0-16,-1-3 0 16,2-5 1-16,10-2 0 15,8-12-1-15,9-7 1 16,16-9-2-16,9-9-2 15,12-2-2-15,2-12-4 16,19 6-10-16,-7-14-22 16,9 7 3-16,-6-11-2 15,4 10 1-15</inkml:trace>
  <inkml:trace contextRef="#ctx0" brushRef="#br4" timeOffset="712137.2066">18564 5611 65 0,'0'0'35'16,"-11"8"-2"-16,-3 6-1 0,0 14-25 15,-7-1-3-15,4 13 1 16,-8-3 0-16,3 8-2 16,-2-5 1-16,4 1-1 15,3-9 1-15,5-5-4 16,2-8 3-16,10-19-1 15,0 0-1-15,0 0 0 16,18-22-2-16,-2-8 3 16,2-11-3-16,4-5 1 15,1-4-1-15,2-3 0 16,-3-1 0-16,-2 5 0 15,-1 5 2-15,-4 7-2 16,-2 12 2-16,-6 10 0 16,-7 15 0-16,0 0 0 0,12 18 0 15,-7 8 0-15,0 11 0 16,3 4 2-16,2 4-3 15,8 1 3-15,2-2-1 16,8-4 1-16,4-7 0 16,1-7 0-16,2-13-2 15,2-7 1-15,-2-13 0 16,-2-9 0-16,-1-14-2 15,-7-7 0-15,-2-8-1 16,-3-5 0-16,-6-4 2 16,-5-3-4-16,-2 4 3 15,-5 5-3-15,-2 11 1 16,-4 6-1-16,3 12-2 15,-5 3-5-15,17 26-18 16,-11-10-11-16,15 19 0 0,-5-2-1 16,9 9 1-16</inkml:trace>
  <inkml:trace contextRef="#ctx0" brushRef="#br4" timeOffset="712542.247">19515 5533 73 0,'0'0'37'15,"-12"2"0"-15,1-1 0 16,11-1-30-16,-11 15-2 16,7 4-1-16,-3-1 0 15,3 11 0-15,-5 3-2 16,5 3 3-16,-3 2-4 15,2 0 0-15,5-2-2 16,-1-6-4-16,16 7-20 16,-8-19-12-16,12 3 1 0,0-12-4 15,10-2 3-15</inkml:trace>
  <inkml:trace contextRef="#ctx0" brushRef="#br4" timeOffset="712753.2682">19893 5825 95 0,'-12'13'40'0,"3"12"-2"15,-12-3 0-15,3 7-36 16,2 4 1-16,0-1-4 0,7 5-1 15,-4-13-26 1,17 4-9-16,2-13 0 0,15-5-2 16</inkml:trace>
  <inkml:trace contextRef="#ctx0" brushRef="#br4" timeOffset="713195.3124">20199 5558 103 0,'4'-15'38'0,"14"4"2"15,-3-11-11-15,14 6-26 16,1-4 0-16,10 6 1 16,-4 1-2-16,4 8 0 15,-10 5 0-15,-2 8 0 16,-10 7-1-16,-8 9 0 15,-14 7 0-15,-10 8 0 16,-9 9-1-16,-7-1 3 16,-8 4-1-16,-2-2 0 15,3-4 0-15,5-3 0 16,6-7 0-16,16-8 0 15,14-7 1-15,17-8-3 16,15-5 1-16,13-6-1 0,9-2 0 16,3-5-2-16,5 3-4 15,-14-11-21-15,6 13-13 16,-13-6-2-16,-5 7-1 15,-14-5 0-15</inkml:trace>
  <inkml:trace contextRef="#ctx0" brushRef="#br4" timeOffset="722461.2389">7580 9944 57 0,'0'0'31'0,"-15"19"1"16,8 7-8-16,-9-8-14 15,8 20 0-15,-12-4 0 16,12 16-1-16,-12-5-3 16,10 7-1-16,-4-9-3 15,6-4 1-15,1-8-2 16,5-7 1-16,3-13-1 15,-1-11-1-15,15-13 2 16,-1-9-1-16,2-9 0 16,3-7 0-16,-1-6 1 15,2-3-1-15,-4-6-1 16,-1 2 2-16,-2 7-2 15,-3 6 0-15,-5 8 0 0,-3 7 0 16,2 9 1-16,-4 14-1 16,0 0 0-16,1 18 1 15,2 2-1-15,1 7 1 16,-1 4 0-16,7 2-1 15,0 3 1-15,5-2-1 16,5-2 1-16,3-6-1 16,4-7 1-16,7-9-1 15,2-7 1-15,2-10 0 16,3-9 0-16,-4-4-1 15,-3-7 1-15,-2 0 0 16,-6 4 0-16,-8 0 0 16,-5 5-1-16,-13 18 0 0,0 0 0 15,0 0 1-15,-7 21-2 16,-1 2 1-16,-3 5 0 15,3 3-1-15,4 2-1 16,-1-1-2-16,11-1-3 16,0-13-8-16,16 5-24 15,-3-12 0-15,14-1 1 16,-4-12-1-16</inkml:trace>
  <inkml:trace contextRef="#ctx0" brushRef="#br4" timeOffset="723302.323">8323 10127 86 0,'-15'5'36'16,"-10"-1"-1"-16,8 13 2 16,-6-2-29-16,8 12-2 15,-3-3-1-15,10 5-2 16,5-2-2-16,8-2 1 15,6-4-1-15,9-7 0 16,5-6-1-16,9-8-1 16,5-7 1-16,1-8-1 15,-2-3 2-15,-3-7-2 16,-5-4 0-16,-7 2 1 15,-6-5-1-15,-7 4 2 16,-10-1 0-16,-4 4-1 16,-6 6 1-16,-3 2 0 15,-1 6 0-15,2 4 0 0,2 6 1 16,10 1-1-16,0 0 0 15,0 0 0-15,15 11 0 16,4-8 0-16,6-1 1 16,3 2-1-16,1-2 0 15,-1 2 0-15,-1 1 0 16,-3 3-1-16,-6 5 1 15,-2 5-1-15,-10 6 0 16,-4 4 1-16,-5 1-1 16,-3 3 0-16,-3 0-1 15,0-5 1-15,-2-4-1 16,4-5 1-16,7-18 0 15,0 0-2-15,0 0 2 16,20-19 0-16,-4-6 2 0,4-5-2 16,3-2 2-16,0-2-2 15,-2 3 1-15,-2 4 1 16,-7 9-1-16,-1 5-1 15,-11 13 1-15,0 0 0 16,2 11-1-16,-5 5 0 16,-4 2 1-16,3 2-1 15,0 0 0-15,1-2 0 16,7-3 0-16,-4-15 1 15,23 9-1-15,-5-15 0 16,7-5 1-16,5-4 0 16,1-6-1-16,2 0 1 15,-4-1 0-15,-1 4-1 16,-4 1 0-16,-5 6 1 15,-6 3-1-15,-13 8 0 0,12 3 0 16,-12 8 0-16,-3 5 0 16,-2 11 0-16,-1 4 0 15,-1 0 0-15,2 8-3 16,1-4 1-16,4 2-3 15,2-10 1-15,8 1-6 16,-10-28-13-16,30 19-20 16,-12-23 4-16,10 1-2 15,-8-15 0-15</inkml:trace>
  <inkml:trace contextRef="#ctx0" brushRef="#br4" timeOffset="724186.4114">9234 10190 96 0,'0'0'38'0,"-8"23"0"15,8-23 0-15,21 18-33 16,-5-16 0-16,12-1-1 16,5-9-1-16,4-2 0 15,1-5-2-15,3-3 1 16,-4-1-1-16,-7-3 0 15,-7 2-1-15,-9 3 0 16,-11 1 1-16,-7 4-1 16,-8 5 0-16,-9 5 0 15,-4 4 0-15,-3 8 1 16,0 6-1-16,0 2 1 15,3 9-1-15,2 3 1 16,8 0 0-16,5 0-1 16,11-5 1-16,9-2 0 0,8-7-1 15,7-6-1-15,11-8 1 16,2-8 0-16,5-5 0 15,-4-4 1-15,2-4-1 16,-6 1 0-16,-4-2 0 16,-6 2 2-16,-6 3-2 15,-8 3 1-15,-11 12-1 16,6-13 0-16,-6 13 0 15,-10 8 0-15,-1 4 0 16,-2 9 0-16,3 3-2 16,-2 4 2-16,3 0-1 15,4 0 1-15,4-4-1 0,6-5 1 16,3-7-1-16,6-10 2 15,2-9 1-15,5-6-3 16,1-7 3-16,0-5-2 16,-1-4 2-16,2 0-1 15,-6 1 1-15,-2 2-2 16,-2 4 1-16,-2 5 1 15,-6 7-2-15,-5 10 0 16,0 0 0-16,13 7 0 16,-12 10 0-16,3 5-1 15,-3 5 1-15,4 2 1 16,-1 2-2-16,6-3 0 15,2-6 0-15,10-10 0 16,7-11 0-16,7-15-1 16,7-12-2-16,3-16-3 0,11-4-1 15,-12-24-20-15,10 12-11 16,-15-13-1-16,3 15 28 15,-19-5 6-15,-7 15 4 16,-6 11 3-16,-14 4 6 16,3 31 17-16,-14-5 15 15,5 24-2-15,-16 4-25 16,13 18-5-16,-6 5-3 15,4 10-1-15,-1 3-2 16,1 1-1-16,4 1-1 16,2-4 0-16,3-4-3 15,-3-13-4-15,8 2-23 16,-9-18-8-16,9-5-2 15,0-19 3-15</inkml:trace>
  <inkml:trace contextRef="#ctx0" brushRef="#br4" timeOffset="724682.461">10150 10062 113 0,'0'0'40'16,"0"0"1"-16,2 14-1 15,8-13-36-15,10 1-2 16,6-7 0-16,6-2-1 15,7-2 0-15,7-4 0 16,1-1-1-16,1 0 0 16,-6-1 0-16,-1 5 0 15,-11 2 0-15,-3 4 1 0,-11 6 0 16,-16-2 0-16,3 20-1 15,-12 0 1-15,-7 3 0 16,-1 6 0-16,-2 4 0 16,0 3 0-16,4 2-1 15,5-6 2-15,7-2-2 16,6-8 0-16,9-9 0 15,5-8 0-15,4-11 0 16,9-10 0-16,2-7 0 16,1-5 0-16,-1-2 0 15,-2-1 0-15,-4 4 0 16,-5 3 0-16,-4 6 0 15,-11 7 0-15,-6 11 0 0,0 0 0 16,-6 20 0-16,-2-2 0 16,1 7 0-16,-1 3-3 15,7 2-1-15,-3-2-3 16,14 1-3-16,-10-29-12 15,25 26-19-15,-5-27-2 16,12 0 3-16,-2-16-1 16</inkml:trace>
  <inkml:trace contextRef="#ctx0" brushRef="#br4" timeOffset="725173.5101">11057 10061 110 0,'-1'-16'40'0,"1"16"2"16,0 0-2-16,-18 2-34 15,4 12-2-15,3 10-1 0,-4 4 0 16,1 7-1-16,2 2-1 15,-1-3 1-15,6-3 0 16,4-4-2-16,6-9 0 16,-3-18 0-16,17 1 0 15,0-17 0-15,3-11 0 16,3-6 0-16,-2-6 0 15,1-1 0-15,0-3 0 16,-5 7 0-16,-1 5 0 16,-6 10 0-16,-6 11 0 15,-4 10 0-15,0 0 0 16,-4 25 0-16,-2-3 0 15,-1 0 0-15,3 3 0 16,4-7 0-16,4-8 0 16,6-4 0-16,5-13 0 0,9-6 0 15,2-7 0-15,4-3 0 16,0-6 0-16,4 3 0 15,-6 2 0-15,-3 7 0 16,-6 8 0-16,-6 10 0 16,-8 9 0-16,-5 10 0 15,-1 10 0-15,-8 0 0 16,3 8 0-16,-2-4 0 15,7 5-6-15,-4-18-7 16,23 11-9-16,-18-32-20 16,34 17-2-16,-4-22 1 15,12-2 0-15</inkml:trace>
  <inkml:trace contextRef="#ctx0" brushRef="#br4" timeOffset="725308.5236">11657 10250 118 0,'-26'41'41'0,"-13"-8"-1"16,10 5-3-16,5 6-51 15,-10-15-24-15,20 2-5 16,0-9 1-16,15-4-1 16</inkml:trace>
  <inkml:trace contextRef="#ctx0" brushRef="#br4" timeOffset="726209.6137">12501 9892 95 0,'0'0'38'0,"6"-18"0"15,-6 18-2-15,-13 15-33 16,1 7 1-16,-9 7-1 15,1 8 0-15,-4 8-1 0,-3 5 0 16,6-1 0-16,3-2 0 16,3-6-1-16,6-8 0 15,6-9 0-15,8-11-2 16,6-15 2-16,8-12 0 15,5-14-1-15,0-5 1 16,4-10 0-16,-4-4-1 16,2-5 1-16,-4 4 0 15,-6 3 0-15,-4 8-1 16,-2 7 0-16,-5 10 0 15,-1 9 1-15,-4 11-1 16,4 16 0-16,-1 8 1 16,2 11-1-16,4 5 1 0,2 7 0 15,4 5-1-15,6-1 1 16,6-3 0-16,5-7-1 15,6-9 1-15,-2-12 0 16,4-11 0-16,0-14 0 16,0-13 0-16,-4-16 1 15,-1-12-1-15,-8-10 1 16,-5-5-2-16,-5-6 0 15,-8-1-2-15,-2 6 1 16,-4 7-2-16,-2 15-1 16,-5 10-3-16,4 30-9 15,0 0-24-15,0 0-2 16,13 19 1-16,7 7-1 15</inkml:trace>
  <inkml:trace contextRef="#ctx0" brushRef="#br4" timeOffset="726788.6716">13506 9817 113 0,'-27'3'41'16,"27"-3"1"-16,-12-1-5 15,29-6-35-15,11-3 0 16,18-3-1-16,6-3 0 16,8 0 0-16,4 1 0 15,1 1-1-15,-7 6 0 16,-5 3 0-16,-13 6 1 15,-12 7-1-15,-13 6 0 16,-12 6 1-16,-14 4-1 16,-11 7 1-16,-8-1 0 15,-8 5 0-15,0-3 0 16,0-2 0-16,6-8-1 15,11-2 1-15,11-10 0 16,10-10-1-16,25 1 0 16,10-10 0-16,10 0 0 0,3 3 0 15,-1 4 1-15,1 4-1 16,-10 9 0-16,-14 11 1 15,-11 11-1-15,-18 8 1 16,-13 8-1-16,-11 1 0 16,-11 5 0-16,-6-4 0 15,-1-2-1-15,1-8 0 16,11-6-6-16,6-21-6 15,31 3-27-15,-2-17-3 16,24-7-1-16,7-12 0 16</inkml:trace>
  <inkml:trace contextRef="#ctx0" brushRef="#br4" timeOffset="726961.6888">14414 10347 120 0,'-5'13'43'16,"-8"4"3"-16,-13-12-2 15,7 4-42-15,-2-14-2 16,6-6 0-16,15 11-6 15,-16-26-8-15,16 26-6 16,0-13-21-16,0 13-5 16,1-12 1-16,-1 12 0 15</inkml:trace>
  <inkml:trace contextRef="#ctx0" brushRef="#br4" timeOffset="734399.4326">18693 7384 49 0,'-2'-13'30'16,"-3"1"2"-16,-3-1-1 15,8 13-14-15,-20-15-8 16,20 15 1-16,-30 1-2 16,14 14-1-16,-10 4-1 15,3 16-1-15,-6 12 0 16,6 15-1-16,-2 8 0 15,5 7-2-15,6 5 0 16,5 2-1-16,11 1-1 16,10-10-4-16,14 0-10 0,3-22-23 15,19-7 0-15,-2-18-1 16,15-5-1-16</inkml:trace>
  <inkml:trace contextRef="#ctx0" brushRef="#br4" timeOffset="734857.4784">19273 7569 77 0,'-13'-1'34'0,"-7"0"1"15,-4 11 0-15,-8 1-29 16,0 7-1-16,-4 1 1 16,9 6-1-16,2-2-1 15,7 2-1-15,9-2-2 16,11-2 1-16,12-2-1 15,9-2 0-15,7-1-1 16,5-2 1-16,0 1-1 16,-3 2 1-16,-6 2 0 15,-8-1-1-15,-11 5 0 16,-10 0 0-16,-11 1 0 0,-9 2 0 15,-4-1-2-15,-1-10-1 16,6 4-4-16,-2-19-17 16,24 0-12-16,0 0-1 15,7-15 1-15,14-4-1 16</inkml:trace>
  <inkml:trace contextRef="#ctx0" brushRef="#br4" timeOffset="735164.509">19603 7841 96 0,'-18'-1'36'16,"5"6"0"-16,-8-12-4 15,6 13-26-15,-6-3-1 16,6 5 0-16,-4 1-2 16,4 3 0-16,1 2-1 15,4 2-1-15,7 0 0 16,6 0-2-16,8 0-1 15,5-4-1-15,11 2-3 16,4-11-2-16,15 10-10 16,-2-18-21-16,8 2 3 15,-3-10-2-15,7 3 2 16</inkml:trace>
  <inkml:trace contextRef="#ctx0" brushRef="#br4" timeOffset="735525.5452">19943 7832 85 0,'-18'5'36'16,"-11"-3"0"-16,6 11 1 15,-13-3-28-15,12 7-2 16,-1 1-2-16,6 4-1 16,3-2 0-16,7 6-1 15,6-8-1-15,8 2-1 16,9-10 0-16,5-5 0 15,9-6 0-15,0-5-1 16,3-6 0-16,2-7 0 16,-2-1 0-16,-3-3 0 15,-6 4 0-15,-7 0 0 0,-7 4 0 16,-2 5 0-16,-6 10-1 15,0 0 1-15,-21 4 0 16,9 7 0-16,1 6 0 16,0 0-1-16,8 3 0 15,3-5-1-15,13-4-1 16,4-11-3-16,21 3-11 15,-2-21-21-15,21-2 0 16,3-16 0-16,9-2 0 16</inkml:trace>
  <inkml:trace contextRef="#ctx0" brushRef="#br4" timeOffset="735713.564">20535 7447 97 0,'-28'22'37'0,"2"18"1"15,-6 3-1-15,5 10-31 16,2 5-3-16,6 0-1 15,9 0-2-15,6-4-2 16,14-5-3-16,4-19-10 16,19 1-22-16,0-14-1 15,12-4 1-15,-5-13-2 16</inkml:trace>
  <inkml:trace contextRef="#ctx0" brushRef="#br4" timeOffset="736690.6617">20748 7773 99 0,'-30'6'38'16,"0"14"1"-16,-9-5 0 16,6 11-33-16,-1 1-1 15,10 2-1-15,1-2-1 16,8 3-1-16,10-7 0 15,7-1-1-15,10-10-1 16,8-8 1-16,7-8-2 16,6-5 1-16,2-10-1 15,2-7 0-15,-4-1 1 16,1-9-2-16,-7 6 2 15,-8 0-1-15,-5 6 1 16,-9 5 0-16,-4 5 0 16,-1 14 0-16,-14-5 0 15,5 15 0-15,-3 7 0 0,3 2 0 16,2 4 0-16,5 1 0 15,4-2 0-15,6-3 1 16,7-4-1-16,8-4 0 16,6-7 0-16,7-5 0 15,2-6 0-15,6-1 0 16,-3-4 0-16,-3 2 0 15,-7 1 1-15,-5 3-1 16,-11 3 0-16,-15 3 1 16,3 11-1-16,-14 3 0 15,-6 4 0-15,-4 6 1 16,0 4-2-16,-1 1 0 15,3-3 1-15,5-3-1 16,7-3 1-16,7-8-1 0,0-12 1 16,24-10 0-16,-2-8 0 15,2-5 2-15,1-6-2 16,2-4 2-16,-4-1-2 15,-1 1 2-15,-7 5-2 16,-4 6 0-16,-7 4 1 16,-1 4-1-16,-3 14 1 15,0-11-1-15,0 11 0 16,0 0 0-16,0 0 0 15,19 15 0-15,-2-8 0 16,2-1 0-16,3-1 0 16,1-2 0-16,1-1 1 15,-5 1-1-15,-4-2 0 0,-2 0 0 16,-13-1 0-16,12-1 0 15,-12 1 1-15,0 0-1 16,0 0 0-16,0 0 0 16,0 0 0-16,-12-6-1 15,12 6 1-15,0 0 0 16,-8 17 0-16,8-17 1 15,-5 21-1-15,4-9 0 16,1 0 0-16,1 3 0 16,4-2 1-16,1 0-1 15,3-2 0-15,0 5 1 16,1-4-1-16,-1 5 0 15,-2-1 0-15,-4-2 0 16,1 1 0-16,-7-1-1 0,0 0 1 16,3-14-2-16,-10 18 1 15,10-18-3-15,-12 7-3 16,0-19-13-16,12 12-11 15,0-15-11-15,6 0 2 16,-4-10-2-16</inkml:trace>
  <inkml:trace contextRef="#ctx0" brushRef="#br4" timeOffset="737508.7435">22005 8059 59 0,'0'0'35'0,"0"0"0"15,0 0-1-15,-11 5-24 16,11-5-2-16,-18-1-2 16,18 1 0-16,-26-12-1 15,10 3 1-15,-5-7-3 16,2 0 1-16,-5-7-2 15,1-6 1-15,-1-6-2 0,2-6 1 16,1-5-2-16,0-7 1 16,6-3-1-16,5-3 0 15,2 4 1-15,3 0-1 16,6 6 0-16,5 7 0 15,3 7 1-15,4 9-1 16,2 6 1-16,2 10 0 16,2 3 0-16,-1 9 0 15,-1 8-1-15,-6 9 1 16,-8 11 0-16,-8 10-1 15,-7 10 1-15,-9 7-1 16,-7 7 1-16,-6 4 0 16,-1-1 0-16,2-2 0 15,5-2 0-15,8-11-1 16,11-10 0-16,15-11 0 0,16-11 0 15,17-17-2-15,20-6-1 16,8-18-3-16,19 3-9 16,-10-21-15-16,14 5-9 15,-12-11 0-15,0 6 0 16</inkml:trace>
  <inkml:trace contextRef="#ctx0" brushRef="#br4" timeOffset="737891.7818">22360 7576 89 0,'0'0'36'0,"2"-18"1"0,-2 18 2 16,0 0-32-16,0 0-2 15,0 0 1-15,-6 22-1 16,-4 3-1-16,2 13 0 15,-6 5-2-15,2 7 1 16,0 4-1-16,3 2 0 16,1-3-1-16,5-5 0 15,6-7-1-15,5-8 0 16,6-10 0-16,7-9-1 16,4-13 2-16,8-12-1 15,-1-11 0-15,2-6 2 16,-5-9-2-16,-2-3 2 15,-6-8-2-15,-7-2 1 16,-3 4-2-16,-8 0 0 0,2 6-1 16,-10 5-2-16,6 11-3 15,-7-4-12-15,23 27-17 16,-17 1-5-16,18 12 1 15,-5 1-1-15</inkml:trace>
  <inkml:trace contextRef="#ctx0" brushRef="#br4" timeOffset="738274.8201">22677 7863 100 0,'0'0'39'0,"-21"-1"0"16,21 1 0-16,13-9-33 15,10 2-3-15,6-2 0 0,8 0 0 16,-1-3-1-16,5 2 0 16,-1-1-1-16,-7 1 0 15,-5 1 0-15,-7-1 0 16,-11 2-1-16,-10 8 1 15,0-13-1-15,-10 9 0 16,-11 4 0-16,-2 5 0 16,-7 4 0-16,-3 4 1 15,-1 5-1-15,0 5 0 16,5 4 0-16,4 1 1 15,10 0-1-15,9 1 1 16,12-6-2-16,11-5 0 0,20-4-3 16,6-15-5-1,21 8-17-15,-9-16-15 0,18-2 1 16,-5-15-2-16,10 5 2 15</inkml:trace>
  <inkml:trace contextRef="#ctx0" brushRef="#br4" timeOffset="738492.8419">23289 7765 108 0,'-31'15'41'0,"-11"-3"-1"16,11 10 0-16,6 0-35 16,3 2-1-16,4-2-2 15,9 7 1-15,9-7-2 16,12-6 0-16,11-4-2 15,12-7 0-15,12-5-2 16,7-12-1-16,17-3-5 0,-9-24-16 16,21 7-15-16,-11-15-1 15,4-2 1-15,-14-10 0 16</inkml:trace>
  <inkml:trace contextRef="#ctx0" brushRef="#br4" timeOffset="738687.8614">23791 7392 102 0,'-38'30'40'0,"5"19"1"15,-8 2-1-15,12 10-32 16,-6-1-4-16,9 2-1 16,8-4-1-16,8-4-2 15,6-5-2-15,8-15-2 0,8 3-6 16,-7-27-18-16,16 4-12 15,-9-16-1-15,8-3 0 16,-12-13 1-16</inkml:trace>
  <inkml:trace contextRef="#ctx0" brushRef="#br4" timeOffset="739446.9373">23533 7730 107 0,'-14'15'40'15,"22"-4"1"-15,-8-11-3 16,29 6-33-16,0-5-1 15,4 0-1-15,4-3 0 16,2-2-1-16,-2-1 0 16,1 0-1-16,-6-3 0 0,-4 2 0 15,-6 0-1-15,-4 2 0 16,-4 0 0-16,-14 4 0 15,13 1 0-15,-13-1 0 16,-4 15 0-16,-5-2 0 16,-3 6 0-16,-1 3 0 15,-1 4 0-15,0 3 0 16,4 0 1-16,1 4-2 15,4-7 2-15,10 0-2 16,1-9 1-16,12-3 0 16,5-13-1-16,5-5 1 15,3-9-1-15,1-10 0 16,-1-4 0-16,-3-6 1 15,-3 1-1-15,-9-6 1 0,-4 7-1 16,-10 4 2-16,-3 5-1 16,-4 6 0-16,5 16 1 15,-13-8-1-15,13 8 1 16,-12 16 0-16,11-2 0 15,3 2 0-15,2 2 0 16,3 3 0-16,1-4 1 16,2 2-1-16,1-3-1 15,-1-1 2-15,-1 0-2 16,-2 0 0-16,-2-1 0 15,-4-3 0-15,-1 1 0 16,-4 2 0-16,4-14 0 16,-12 19 0-16,12-19 0 15,-11 5 0-15,11-5 0 0,0 0 0 16,15-20 0-16,-2 3 0 15,6 0 0-15,1-9 0 16,6 3 0-16,-2-2 0 16,-2 2 0-16,-2 2 0 15,-4 2 0-15,-1 2 0 16,-4 6 0-16,-11 11 0 15,9-9 0-15,-9 9-2 16,0 0-1-16,16 3-2 16,4 6-5-16,-6-16-9 15,23 19-8-15,-12-21-6 16,22 11-7-16,-9-9-1 15,7 7 3-15</inkml:trace>
  <inkml:trace contextRef="#ctx0" brushRef="#br4" timeOffset="739754.9681">24627 7719 113 0,'-10'1'39'0,"-17"-6"2"16,9 10-3-16,-11-2-32 15,6 1-3-15,-1 3 0 16,4 5-1-16,1 2-1 16,8 1 1-16,6 1-2 15,7-1 1-15,7-2 0 16,7-1-1-16,3 0 1 15,4-6-1-15,1-1 1 16,-1-3-1-16,-5 0 1 16,-3 0-1-16,-15-2 0 15,10 11 2-15,-10-11-2 0,-19 22 0 16,3-8 0-16,-3 7-2 15,1 1 1-15,-2-5-3 16,6 2-1-16,1-16-7 16,25 14-11-16,-15-27-9 15,27 4-10-15,-9-15 1 16,16-1-1-16,-5-12 3 15</inkml:trace>
  <inkml:trace contextRef="#ctx0" brushRef="#br4" timeOffset="740062.9989">24690 7339 112 0,'6'18'43'0,"-2"-4"0"15,17 10-1-15,-1-2-37 16,8 9 0-16,-3 0-2 15,1 6-1-15,-2 6-2 16,-4 1 0-16,-5 5 0 16,-6 2 0-16,-8-1 0 15,-7 4 0-15,-7 0 0 16,-11-7 0-16,-3-2 0 15,-6-6 0-15,3-3 0 16,-4-9-8-16,15 2-6 16,-13-25-9-16,31 11-9 15,-13-18-6-15,14 3-6 16,15-15 0-16,3-5 4 15</inkml:trace>
  <inkml:trace contextRef="#ctx0" brushRef="#br4" timeOffset="746130.6056">7251 12107 71 0,'0'0'38'16,"-10"15"-1"-16,10 13-2 16,-8-5-30-16,5 10-1 15,-1 7-1-15,1 8 0 16,1 7-2-16,1 7 0 15,-1 3-1-15,1-4-1 16,2 2-2-16,-2-15-5 16,16-1-29-16,-10-22-2 15,14-10 0-15,-4-19 1 16</inkml:trace>
  <inkml:trace contextRef="#ctx0" brushRef="#br4" timeOffset="746352.6278">7323 12184 76 0,'0'0'40'0,"-9"-22"-1"16,24 15 1-16,10-10-34 15,16 0-2-15,15-5-1 16,8-2-1-16,7 2-2 15,2-1-4-15,2 13-15 16,-13-6-20-16,-3 13-1 16,-22-2 0-16,-10 10 0 15</inkml:trace>
  <inkml:trace contextRef="#ctx0" brushRef="#br4" timeOffset="746570.6496">7364 12452 89 0,'-13'15'40'0,"19"-3"2"16,-6-12-4-16,36-10-36 16,1-4 0-16,15-4-1 15,5-2-1-15,5-4-2 16,4 4-2-16,-7-5-7 15,4 13-28-15,-22 1-1 16,-3 14 0-16,-28 1 0 16</inkml:trace>
  <inkml:trace contextRef="#ctx0" brushRef="#br4" timeOffset="746756.6682">7331 12718 69 0,'-23'22'40'15,"17"-4"-1"-15,6-18 1 16,23 0-32-16,10-12-5 15,16-4-1-15,14-7-1 16,6-7-4-16,11 2-3 16,-10-9-29-16,12 7-4 15,-10-6-1-15,-1 10 2 16</inkml:trace>
  <inkml:trace contextRef="#ctx0" brushRef="#br4" timeOffset="747146.7069">8136 12338 75 0,'-16'-5'39'0,"16"5"0"15,-25 13 0-15,12 2-32 16,-6 4-2-16,5 8 0 16,-5 6-2-16,3 8-1 15,-4 0 0-15,5 2-1 16,0-5 0-16,5-4 0 15,1-4 0-15,8-9-1 16,1-21 1-16,21 1-1 16,2-20 1-16,8-11 1 0,4-10-1 15,7-6 1-15,1-3-1 16,-1 0 0-16,-1 5 0 15,-10 10 0-15,-6 9 0 16,-3 12-1-16,-12 14 0 16,-6 14 1-16,-4 10-1 15,-2 13 1-15,-3 5-2 16,2 4 1-16,2 5-2 15,3 0 0-15,7-5-1 16,6-10-4-16,15 0-7 16,-8-28-18-16,19 1-11 15,-1-21 1-15,5-5-1 16</inkml:trace>
  <inkml:trace contextRef="#ctx0" brushRef="#br4" timeOffset="748311.8237">8543 12408 69 0,'-20'18'42'0,"14"10"-1"16,3-10 0-16,16 2-23 16,5-6-14-16,16-1 0 15,10-9-2-15,7-4 1 16,4-7-2-16,1-5 0 15,-2-5-1-15,-4-4 0 16,-7-1 1-16,-12-3-2 16,-11 2 2-16,-14 0-2 15,-14 4 0-15,-7 0 1 16,-11 8-1-16,-9 6 1 0,-4 7 0 15,-5 10 0-15,-1 6 0 16,7 10 1-16,4 3 0 16,9 7 1-16,10 1-2 15,15-2 0-15,15-4 1 16,15-11-1-16,15-9 1 15,15-6 0-15,10-12-1 16,5-10 1-16,4-7 0 16,-7-4 0-16,-9-3 0 15,-7 3 1-15,-13 3-1 16,-13-1-2-16,-14 7 2 15,-10 5-2-15,-6 12 1 16,-12-6 1-16,0 14-1 16,-5 7 1-16,-2 6-1 0,-2 8 0 15,2 2 0-15,1 3-1 16,5-2 0-16,6-4 0 15,6-6 0-15,5-9 0 16,7-11 1-16,6-10 0 16,4-10 0-16,0-8 2 15,2-6-2-15,-1-6 1 16,-4-5-1-16,0 2 1 15,-1 2-1-15,-3 4 0 16,-1 9 0-16,1 2-1 16,0 11 1-16,1 7 0 15,3 5 0-15,6 3 0 16,0 6 0-16,4-1 0 15,4 0 0-15,3-1 0 16,3-5 0-16,0-2 0 0,1-5 0 16,-5-6 0-16,-5 1 0 15,-7-2 0-15,-5-2 0 16,-10 1 0-16,-11 3 0 15,-8 4 0-15,-10 7 1 16,-5 6-1-16,-7 8 1 16,-2 6-1-16,-4 7 1 15,0 4 0-15,7 5 0 16,9 1 0-16,6-6 0 15,12-1 0-15,8-6-1 16,10-10 1-16,12-10 0 16,6-7-2-16,6-10 1 15,1-9 0-15,2-5 0 16,-2-7-1-16,-4-3 2 0,-4 3-3 15,-4-1 2-15,-9 9 0 16,-3 6-1-16,-13 20 1 16,0 0 0-16,-9 11-1 15,-6 25 1-15,-8 18 0 16,-3 20 0-16,-7 16-1 15,-2 13 1-15,0 5 0 16,-3 3-1-16,7-5 1 16,0-9 0-16,12-19-2 15,1-20 3-15,10-19 0 16,3-23-1-16,5-16 1 15,6-31-1-15,3-13 0 16,4-14 1-16,0-12 0 16,5-9-1-16,0-10 0 0,2 1 0 15,2 5-1-15,2 14 0 16,-1 9-1-16,6 14-2 15,-4 8-4-15,12 21-5 16,-12-9-9-16,20 30-12 16,-8-12-9-16,10 3 0 15,0-10 2-15</inkml:trace>
  <inkml:trace contextRef="#ctx0" brushRef="#br4" timeOffset="748852.8778">10234 12281 95 0,'-28'2'42'16,"2"11"2"-16,-9-4-2 0,12 13-35 15,-6 2-1-15,6 5-1 16,2 0-3-16,10 0 2 16,9-3-3-16,8-3 1 15,10-8-1-15,6-7-1 16,11-9 1-16,4-6-1 15,4-6 1-15,1-9-2 16,-1-5 1-16,0-5-1 16,-6-3 1-16,-3 1-1 15,-4-1 2-15,-5 5-2 16,-8 6 1-16,-4 7-1 15,-11 17 1-15,0 0 0 16,-2 27 0-16,-12 16 1 16,-5 16-2-16,-4 17 1 0,-9 16-1 15,-1 12 1-15,-5 9 0 16,0-1-1-16,3-4 1 15,5-11-2-15,2-12 2 16,6-15-1-16,7-20 0 16,3-20 0-16,7-19 1 15,5-11 0-15,-10-26 0 16,9-6 1-16,-2-15-2 15,4-11 2-15,2-12-1 16,5-6 1-16,6-1-1 16,6 3 0-16,9 5 1 15,3 6-1-15,7 10-1 16,0 9-1-16,11 17-7 15,-8-7-2-15,19 21-9 16,-17-22-9-16,27 15-8 0,-4-13-8 16,16-4 0-16,9-9 2 15</inkml:trace>
  <inkml:trace contextRef="#ctx0" brushRef="#br4" timeOffset="794546.4467">12223 11972 72 0,'-2'-12'38'0,"-17"3"-1"16,-5 17-1-16,-18 5-31 15,2 14-1-15,-12 5 0 16,-1 8-1-16,3 4 0 15,6 1 0-15,8-2-2 16,12-6 1-16,15-11-1 16,17-8-1-16,17-9 0 15,13-11 0-15,14-6 0 16,5-2 0-16,2 0 0 15,1 0-1-15,-11 8 1 16,-9 8 0-16,-15 9 0 16,-20 9 0-16,-19 8 0 0,-9 5 1 15,-10 5-1-15,-8 0 0 16,-2-4-1-16,5-6-1 15,8-6-1-15,7-12-2 16,23 1-12-16,0-15-23 16,29-19 3-16,1-2-2 15,15-4 1-15</inkml:trace>
  <inkml:trace contextRef="#ctx0" brushRef="#br4" timeOffset="795181.5102">12442 12329 45 0,'0'0'32'16,"0"0"3"-16,0 0-1 16,0 0-25-16,0 0 0 15,13 11 1-15,-13-11-3 16,4 14 0-16,-4-2-2 15,2 9 0-15,-4-1-2 16,1 7 0-16,-4 1-1 16,-2 0 0-16,4-4-1 15,-1-2-1-15,2-5 1 16,0-5-2-16,2-12 2 15,0 0-1-15,20-20 0 16,-9-1 1-16,0-7-1 16,-1-6 0-16,2-6 1 15,-3-4-1-15,0-3 1 0,-3 0-2 16,-1 6 1-16,-2 3 1 15,2 6-1-15,1 4 0 16,2 9 0-16,2 8 1 16,6 6-1-16,2 9 0 15,2 2 0-15,4 4 0 16,4 5 0-16,1 3 0 15,-2 5 0-15,-2 2 0 16,-6 1 0-16,-5 3 0 16,-7-2 0-16,-9 1 0 15,-10-3 0-15,-6-3 0 16,-6-4 0-16,-7-2 0 15,2-6 0-15,-3-4 1 16,3-1-1-16,1-3 0 16,0 0 0-16,9 3 1 0,0 3-1 15,1 9 1-15,3 9-1 16,3 7 0-16,-1 8 0 15,1 8 0-15,1 3 0 16,1 2-2-16,6-1 0 16,1-9-3-16,12-1-4 15,-5-19-31-15,16-7 2 16,2-20-3-16,12-9 2 15</inkml:trace>
  <inkml:trace contextRef="#ctx0" brushRef="#br4" timeOffset="795581.5502">12894 12297 81 0,'0'0'40'16,"0"0"-1"-16,7 14 1 15,-19 1-35-15,8 7-1 16,-3 2-2-16,1 10 1 15,-3-1-1-15,2 4-1 16,0-3 1-16,2 0-2 16,0-4 1-16,4-6-2 15,1-4 1-15,0-20 0 16,13 9 0-16,-1-18-1 15,3-13 2-15,6-7-1 16,-2-6 0-16,2-5 0 16,-2-5 0-16,-4-3 1 0,-3 0-1 15,-5 7 1-15,-2 6-1 16,-4 6 0-16,-1 6 1 15,0 12-1-15,0 11 1 16,0 0-1-16,15 6-1 16,-1 2-1-16,9 7-3 15,0-10-4-15,21 8-30 16,-8-12-1-16,12 6 0 15,-5-13-1-15</inkml:trace>
  <inkml:trace contextRef="#ctx0" brushRef="#br4" timeOffset="795784.5704">13473 12219 93 0,'-15'14'40'0,"6"12"1"16,-7-12-8-16,5 15-27 15,1 2-2-15,4 2 0 16,1 1-2-16,4-5-1 15,6-2-2-15,3-6-1 16,8-5-7-16,-3-16-31 16,16-2 0-16,-1-17-2 15,7-1 1-15</inkml:trace>
  <inkml:trace contextRef="#ctx0" brushRef="#br4" timeOffset="796196.6117">13706 12112 86 0,'-12'9'41'15,"10"9"0"-15,-6-5 1 16,16 11-36-16,-7-10-1 16,12 2-2-16,-6 3 0 15,3 2 0-15,-4 1-2 16,0 3 0-16,-6 2-1 15,-2 0 2-15,-4-2-2 16,-1 2 1-16,-2-5-1 16,0-5 1-16,5-4-1 15,4-13 0-15,0 0 0 16,23-14-1-16,-1-6 1 15,2-4-1-15,5-7 1 16,3 1-1-16,-2-1 1 16,-5 4 0-16,-2 7 0 0,-6 7 0 15,-17 13 0-15,13 1 0 16,-10 13 0-16,-4 3 0 15,2 8-1-15,-1 0-1 16,8 2 0-16,2-1-2 16,13-1-2-16,1-11-3 15,17 5-30-15,-6-12-3 16,13 1 3-16,-6-12-2 15</inkml:trace>
  <inkml:trace contextRef="#ctx0" brushRef="#br4" timeOffset="796682.6603">14372 12263 73 0,'-10'-17'40'0,"-15"1"-2"15,3 13 3-15,-11-1-28 16,8 14-7-16,-2 5-2 16,3 6 0-16,4 6-1 15,2 5 1-15,9-1-2 16,5 1 1-16,8-7-2 15,6-2 1-15,5-8-1 16,6-8 0-16,2-9-1 16,2-6 0-16,-1-9 0 15,2-2-1-15,-4-5 1 16,-4-2-1-16,-1 1 1 15,-5 3-1-15,-4 3 1 16,-6 9-1-16,-2 10 1 16,-10 8-1-16,-4 13 1 0,-2 8 0 15,-5 13 0-15,-3 7 0 16,-2 9 0-16,1 4-1 15,2-1 1-15,2-1 0 16,6-5 0-16,1-9-1 16,5-8 1-16,3-13 1 15,6-13-1-15,0-12 0 16,0 0 0-16,14-30 0 15,-5-1 0-15,0-5 0 16,3-7 0-16,3-6-1 16,4-2-1-16,3-2-1 15,7 8-1-15,0-3-2 16,11 11-3-16,-8-8-23 15,17 14-8-15,-4-4-1 0,11 9 1 16</inkml:trace>
  <inkml:trace contextRef="#ctx0" brushRef="#br4" timeOffset="796970.6888">14868 12131 92 0,'-15'13'40'0,"-15"-6"2"16,4 18-5-16,-2-16-32 15,10 4-1-15,2-1 0 16,16-12-1-16,-3 13-1 15,15-9-1-15,8-3 0 16,4-1 0-16,3 1-1 16,-3 3 1-16,0 3 0 15,-5 5 0-15,-8 7-1 0,-8 5 1 16,-10 5 0-16,-8 2 0 15,-5 3-1-15,-4 0 0 16,-7 0-2-16,-3-7-6 16,6 9-17-16,-11-19-17 15,10 3-1-15,-10-13-1 16,9 1 1-16</inkml:trace>
  <inkml:trace contextRef="#ctx0" brushRef="#br4" timeOffset="799941.9862">11162 12683 58 0,'11'-17'38'0,"-5"-4"0"15,8 9 3-15,-12-2-31 16,-2 14-1-16,0 0 0 15,9 24-1-15,-21 6-2 16,-3 16-1-16,-8 8-3 16,-3 3-2-16,4 3-6 15,-6-21-22-15,17 0-14 16,9-25 1-16,17-16-3 15</inkml:trace>
  <inkml:trace contextRef="#ctx0" brushRef="#br4" timeOffset="800694.0614">15404 12580 73 0,'0'0'42'0,"0"0"-3"0,0 0 2 15,0 0-31-15,-17 18-5 16,3-1-2-16,0 3-3 16,0 1-2-16,6 4-9 15,-4-13-27-15,12-12-2 16,20 3 0-16,11-14-2 15</inkml:trace>
  <inkml:trace contextRef="#ctx0" brushRef="#br4" timeOffset="804506.4426">15827 12054 41 0,'0'0'33'15,"16"-12"3"-15,-16 12-1 16,0 0-22-16,0 0-3 15,0 0-2-15,3 14-2 16,-7 2-2-16,4 13-1 16,-5 3 0-16,4 10-1 15,-2 3-1-15,0 3 1 16,3 3-1-16,-2-5 2 15,0-4-3-15,5-4 2 16,-4-9-1-16,2-6 0 16,0-10 0-16,-1-13-1 15,0 0 1-15,0 0-1 16,10-11 1-16,-8-10-2 0,2-6 2 15,-2-10-1-15,0-6 1 16,3-8-2-16,2-4 2 16,0-4-2-16,4 1 1 15,4 3 0-15,2 7 1 16,3 4-1-16,4 12 1 15,0 7-1-15,3 11 1 16,-2 10-1-16,-1 5 0 16,-4 7 1-16,-1 5-1 15,-7 5 0-15,-5 3-1 16,-7 5 1-16,-6 4 0 15,-6 0-1-15,-7 5 0 16,-5 0-1-16,-4 2-1 16,-4-7-3-16,8 9-11 15,-6-20-21-15,14 6 0 0,0-16-1 16,16-9 2-16</inkml:trace>
  <inkml:trace contextRef="#ctx0" brushRef="#br4" timeOffset="805357.5277">16347 12252 72 0,'-11'5'37'0,"-1"7"0"15,-10-9-2-15,3 15-28 16,-6-5-1-16,4 9-1 0,0-1-1 16,5 4 0-16,2-1-1 15,11-2 0-15,6-1-2 16,10-5 1-16,5-7-1 15,8-5 0-15,6-8-1 16,3-6 0-16,2-7 1 16,-1-3-2-16,-4-4 2 15,-3-3-2-15,-7-2 1 16,-5 5-1-16,-13-2 1 15,-4 3 0-15,-6 4 0 16,-6 4 0-16,-3 7 0 16,0 5 0-16,-3 4 1 15,4 5-1-15,14-6 0 16,-10 16 1-16,10-16-1 0,20 12 1 15,3-11 0-15,8-1-1 16,4-3 1-16,8-3-1 16,0 1 1-16,-4 0-1 15,-2 1 1-15,-6 4-1 16,-8 4 1-16,-5 5-1 15,-9 4 0-15,-5 4 1 16,-8 5-1-16,-3 2 1 16,-1 0-1-16,-1 1 1 15,3-1-1-15,0-6 1 16,7-4-2-16,-1-14 2 15,15 9-1-15,3-16-1 16,6-5 1-16,-1-7 0 0,5-4 0 16,-2-1-1-16,-2 0 2 15,-2 0-2-15,-6 5 1 16,-4 4 0-16,-12 15 0 15,10-11 0-15,-10 11 0 16,0 13 0-16,-2 2 1 16,-1 4-1-16,2 4 0 15,2 1 0-15,4-2 1 16,6 0-1-16,1-8 1 15,6-5 0-15,2-7-1 16,4-6 0-16,2-10 1 16,0-8-2-16,-3-8 2 15,-2-3-2-15,-1-8 1 16,-5 1-1-16,-5 0 0 0,-3-1-2 15,0 9-1-15,-7 2-1 16,5 15-4-16,-12-6-19 16,7 21-12-16,0 0 0 15,17 7 0-15,-17-7 2 16</inkml:trace>
  <inkml:trace contextRef="#ctx0" brushRef="#br4" timeOffset="805958.5878">17270 12216 74 0,'0'0'38'15,"11"5"-1"-15,5 0 2 16,0-11-32-16,13 5-1 16,2-7-1-16,9 2 0 15,-1-6-2-15,6 3 0 0,-4-5-1 16,-6 0-1-16,-6 2 1 15,-11-1-1-15,-9 0-1 16,-9 0 1-16,-6 2-1 16,-11 2 0-16,-6 0 0 15,-6 6 0-15,-6 5 1 16,0 5-1-16,-4 4 1 15,2 9 0-15,7 0 0 16,7 5 0-16,9 1 0 16,12-4 0-16,16-3 0 15,9-3-1-15,15-8 1 16,6-5-1-16,8-4 1 0,3-4-1 15,-2 2 0-15,-7 1 0 16,-5 3 0-16,-10 5 1 16,-10 6-1-16,-10 6 0 15,-9 3 0-15,-9 7 1 16,-6 2-2-16,-2 1 2 15,-3-3-2-15,2 2 2 16,1-6-2-16,5-5 1 16,3-6 0-16,7-13 0 15,0 0 1-15,15-11-1 16,-1-9 2-16,3-10-2 15,4-7 2-15,1-4-2 16,2-5 1-16,1 1 0 16,-3 3-1-16,1 4 1 15,-2 7-1-15,0 8-1 0,-2 7 0 16,0 8-3-1,4 10-3-15,-7-2-8 0,22 20-17 16,-11-11-10-16,12 14 0 16,-3-7-2-16</inkml:trace>
  <inkml:trace contextRef="#ctx0" brushRef="#br4" timeOffset="806146.6066">18397 12394 108 0,'-10'18'46'0,"-14"-11"-1"16,3 4-1-16,-12-7-36 15,11-9-8-15,6-3-1 16,-1-7-7-16,17 15-5 0,-20-29-8 16,20 29-7-16,-9-18-16 15,9 18-1-15,-13-19 0 16,3 8 2-16</inkml:trace>
  <inkml:trace contextRef="#ctx0" brushRef="#br3" timeOffset="830240.0157">7590 14452 40 0,'0'0'36'0,"-11"2"0"15,11-2 0-15,-13 17-29 0,8 2-3 16,-5 3-1-16,3 14 0 15,-3 3-2-15,-4 13 1 16,0 0 0-16,3 6-2 16,-2-6 1-16,1-4-1 15,4-6 0-15,2-10 0 16,4-9 1-16,2-23-2 15,0 0 1-15,12-8 1 16,-3-15-1-16,0-8 2 16,0-9-1-16,2-3 1 15,-1-6-1-15,-2-4 0 16,0 4 0-16,1 4 1 15,-7 5 0-15,3 10-1 16,-3 6 0-16,2 10 0 16,-4 14 0-16,0 0 0 0,11 11 0 15,-4 6 0-15,2 0 0 16,5 1-1-16,3-2 0 15,7-2 1-15,6-6-1 16,2-3 1-16,3-8 0 16,5-4-1-16,0-4 1 15,-1-4-1-15,-5-4 1 16,2 3 0-16,-10-1-1 15,1 3 1-15,-14 5-1 16,-13 9 1-16,11 8-1 16,-15 11 0-16,-6 12 0 15,-7 9 0-15,1 7-1 0,-4 5 0 16,3 2 0-1,2-1-1-15,5-5 0 0,7-7-2 16,11-8-1-16,6-19-5 16,23 3-24-16,-3-21-5 15,10-4-1-15,-2-13 2 16</inkml:trace>
  <inkml:trace contextRef="#ctx0" brushRef="#br3" timeOffset="830571.0488">8309 14646 54 0,'-17'-9'38'0,"1"9"0"15,-6 0 0-15,6 15-28 16,-7-6-5-16,8 10 0 16,-4 1-2-16,8 8-1 0,0 2 0 15,6 1-2-15,4 0 2 16,6-2-2-16,6-5 1 15,6-4-1-15,4-11 1 16,4-4-1-16,0-10 1 16,1-5-1-16,-1-11 1 15,-6-4 1-15,-6-4-2 16,-7-1 2-16,-5-1-2 15,-4 2 1-15,-7 3-2 16,-5 6 0-16,0 7-1 16,-3 6-1-16,18 7-2 15,-22 1-4-15,29 15-30 16,-10-5-1-16,20 6-1 15,-2-5 2-15</inkml:trace>
  <inkml:trace contextRef="#ctx0" brushRef="#br3" timeOffset="830826.0739">8828 14682 65 0,'-15'-5'39'0,"-4"8"1"15,-13-3-1-15,-1 8-32 16,-5-1-3-16,3 8 0 15,-2 1-1-15,5 7-2 16,3 0 1-16,9 1-1 16,5 1 0-16,11 0-1 15,11-6 0-15,9-7-3 0,15-3 1 16,6-11-4-16,20-4-33 15,-7-14-1-15,11 0-1 16,-6-14 1-16</inkml:trace>
  <inkml:trace contextRef="#ctx0" brushRef="#br3" timeOffset="831030.0946">9051 14413 65 0,'-10'-4'40'0,"-5"1"-1"15,2 18 1-15,-2 4-33 16,5 13-2-16,-1 4-2 15,3 16-1-15,2 4-1 0,4 4-1 16,6 1-2 0,0-4-2-16,11 5-7 0,-10-16-30 15,17-6 1-15,-4-19-2 16,10-7 2-16</inkml:trace>
  <inkml:trace contextRef="#ctx0" brushRef="#br3" timeOffset="831322.1239">9200 14653 74 0,'-21'21'42'16,"-7"-3"-2"-16,5 11 1 15,-1-6-36-15,7 1-2 0,3-4 0 16,6-2-2-16,5-4 1 15,3-14-1-15,13 12 1 16,4-11-1-16,-1-1 0 16,3 0 0-16,0-1 0 15,3 1 0-15,-3 1 0 16,0 2-1-16,-3 3 0 15,-2 2-1-15,0 7-3 16,-14-15-5-16,30 23-34 16,-18-13 1-16,13 5-2 15,-4-11 1-15</inkml:trace>
  <inkml:trace contextRef="#ctx0" brushRef="#br3" timeOffset="831923.1838">9921 14819 43 0,'-10'0'37'16,"10"0"1"-16,0 0 0 16,13-5-29-16,-1-5-2 15,16 4-1-15,1-5-2 16,7 3 1-16,0-4-2 15,3 1 0-15,-3-2-1 16,-4 3 0-16,-7-4-1 16,-9-1 0-16,-3 2 0 15,-13 0 0-15,-5 0 0 16,-7 1-1-16,-6 3 0 15,-6 3 0-15,-3 5 1 0,-3 4 0 16,-1 7-1-16,0 7 1 16,4 4 1-16,3 3-2 15,3 5 1-15,10 1-1 16,9-3 1-16,13-1-2 15,7-4 1-15,15-11-2 16,12-5-2-16,7-19-7 16,20 5-30-16,-3-14 1 15,10 0-1-15,-8-6 0 16</inkml:trace>
  <inkml:trace contextRef="#ctx0" brushRef="#br3" timeOffset="832283.22">10604 14688 62 0,'-35'16'39'15,"4"8"-2"-15,-5 0 1 16,3 11-34-16,-4-2-1 16,6 6-2-16,0-4 0 15,5-4-2-15,7-2 0 16,5-14-2-16,10-2-2 15,0-26-9-15,20 4-21 16,-7-20 0-16,12 7 8 16,-14-21 14-16,11 6 6 15,-7 2 7-15,-4-2 5 16,2 16 9-16,-18-3 22 15,9 24 2-15,-14-22-10 16,16 35-11-16,-15-8-7 16,15 13-5-16,0-1-2 0,11 0-2 15,6-1-1-15,10-3-1 16,14-3-2-16,2-11-5 15,20 4-28-15,-6-16-3 16,12 1-1-16,-6-6 0 16</inkml:trace>
  <inkml:trace contextRef="#ctx0" brushRef="#br3" timeOffset="832651.2568">10976 14654 66 0,'-31'5'40'0,"6"11"0"16,-10-2 1-16,7 12-32 0,-4-4-4 15,8 6-1-15,0-2-1 16,6 6-1-16,4-6 0 16,9-2-1-16,5-5 0 15,10-7-1-15,7-5 0 16,4-8 1-16,7-8-2 15,4-5 1-15,2-9 0 16,-3-6 0-16,0-1 0 16,-3-2 1-16,-5 4-1 15,-4 3 0-15,-5 4 1 16,-6 6 0-16,-8 15-1 15,0 0 0-15,0 0 0 16,-6 22-1-16,0-2 0 16,0 0-1-16,2 5 0 0,1-5-3 15,7 6-2-15,-4-26-30 16,12 23-4-16,-1-19-1 15,13 1 0-15</inkml:trace>
  <inkml:trace contextRef="#ctx0" brushRef="#br3" timeOffset="833175.3092">11325 14685 72 0,'0'0'41'16,"-23"16"-1"-16,15 3 2 15,-7-8-34-15,1 19-6 16,-1 2 0-16,4 3-2 15,-1 1 1-15,3-4-1 0,3-4 0 16,2-5 1-16,4-10-1 16,0-13 1-16,18-7-1 15,-1-13 1-15,1-6-1 16,5-5 1-16,-2-4 0 15,3-1 0-15,-4 4 0 16,-3 5 1-16,-5 8-1 16,-12 19 1-16,15-14-2 15,-15 14 1-15,0 16-1 16,-2 0 0-16,-1 2-1 15,3 0 0-15,0-1 1 16,5-2-1-16,-1-3 0 16,-4-12 1-16,20 11 0 15,-7-8 0-15,1-6 1 16,-2-1-1-16,5-5 1 0,-4-4-1 15,6-7 0-15,1-2 1 16,2-2 0-16,2-1 0 16,1-2-1-16,0 9 1 15,-2 1-1-15,-6 11 1 16,-3 10-1-16,-4 11 0 15,-10 10-1-15,-5 5 0 16,-1 3-1-16,-4-1-2 16,3 6-5-16,-11-16-25 15,17 6-10-15,-5-18 2 16,12 2-3-16</inkml:trace>
  <inkml:trace contextRef="#ctx0" brushRef="#br3" timeOffset="833722.3639">12624 14320 70 0,'-6'25'38'16,"-7"3"0"-16,8 19-8 0,-7-4-26 15,7 11 0-15,0 5-2 16,0 5-1-16,2 6 0 15,1-2-2-15,5-3 0 16,-2-8-3-16,7-3-3 16,-7-23-25-16,10-3-6 15,-11-28-1-15,22 8 1 16</inkml:trace>
  <inkml:trace contextRef="#ctx0" brushRef="#br3" timeOffset="834542.4459">12414 14748 68 0,'-19'2'40'0,"-3"-6"1"16,22 4 1-16,0 0-37 0,0 0-1 16,31-2-2-16,4-8 0 15,8-5-1-15,10-3 0 16,9 2-1-16,3-3-1 15,6 1-1-15,-6 2 1 16,1 4-2-16,-12 1 1 16,-3 8-1-16,-13 3 1 15,-13 4 0-15,-11 6 1 16,-14 3 1-16,-6 5 0 15,-13 2 2-15,-3 7 0 16,-8 2 1-16,2 2-1 16,-2-2 1-16,6 3-1 15,7-4 0-15,10-1 0 16,9-5 0-16,13-4-1 0,12-9 0 15,7-7 0-15,10-6 0 16,0-9 0-16,3-4 0 16,-8-5-1-16,-3-6 1 15,-10-1 0-15,-7 0-1 16,-11 1 1-16,-10 1-1 15,-5 5 1-15,-9 4-1 16,-3 4 1-16,0 7-2 16,-1 5 1-16,0 5-1 15,6 5 0-15,14-8 1 16,-11 20 0-16,11-20-1 15,21 14 2-15,2-12-1 16,9-3 0-16,3-4 1 16,2-3 0-16,2-1-1 0,-2-2 1 15,-5 2 0-15,-7 3-1 16,-6 4 1-16,-9 3-1 15,-10-1 1-15,0 16-1 16,-8-1 0-16,-3 8 1 16,-1 6-1-16,-1 1-2 15,2 1 2-15,3 3-1 16,3-5 0-16,6-3 0 15,5-5 0-15,8-12 0 16,4-8 1-16,10-8 0 16,0-8 1-16,2-8-1 15,-1-4 1-15,2-4 1 16,-5-2-1-16,-1 1 1 15,-7 3-1-15,-5 6 1 16,-2 2-1-16,-4 7 0 0,-7 14-1 16,0 0 0-16,11-3-1 15,-11 3-1-15,7 23-3 16,-2-9-2-16,11 14-10 15,-13-12-25-15,15 9 0 16,-3-8-1-16,11 5 1 16</inkml:trace>
  <inkml:trace contextRef="#ctx0" brushRef="#br3" timeOffset="835107.5024">14011 14612 74 0,'0'0'40'15,"-11"-15"0"-15,11 15-1 16,-22 18-31-16,8 5-1 16,-4 5-2-16,0 5-2 15,-3 3 0-15,5 3-2 16,6-5 0-16,5-3-1 15,5-11 1-15,8-8-2 16,6-10 1-16,4-10-1 16,5-8 1-16,3-9 1 15,0-3-1-15,-2-3 1 16,-2-1-1-16,-4 4 1 15,-4 4-2-15,-6 5 2 16,-8 19-1-16,3-10 0 0,-3 10-2 16,-9 28 2-16,-2 4-1 15,-1 12-1-15,-3 14 0 16,-5 16 1-16,1 9 0 15,-1 7-1-15,-1 1 2 16,0-2-1-16,2-7 1 16,4-12-1-16,2-14 1 15,4-19-1-15,5-15 1 16,4-22 0-16,0 0 0 15,-9-24-1-15,12-3 1 16,-2-10 1-16,2-10 0 16,1-5 1-16,4-8-1 15,1 2 0-15,2-2-1 16,4 2 0-16,1 9-2 0,-2-1-4 15,14 24-13-15,-13-8-22 16,13 17-1-16,-1-4 0 16,19 11 0-16</inkml:trace>
  <inkml:trace contextRef="#ctx0" brushRef="#br3" timeOffset="835675.5592">14537 14366 74 0,'-14'3'40'15,"14"-3"-2"-15,-17 7 2 16,17-7-35-16,-20 19-1 16,8 1-1-16,-7 9 1 15,1 13 0-15,-8 9-2 16,1 12 2-16,-4 3-3 15,3 4 0-15,3-4 0 0,6-4-1 16,8-11 0-16,10-15-1 16,10-17 1-16,14-17-1 15,7-11 1-15,6-13 1 16,4-9 0-16,-1-6 1 15,-1-3 0-15,-5 2-1 16,-7 3 1-16,-6 8-1 16,-8 5 0-16,-6 11 1 15,-8 11-2-15,3 12 0 16,-5 9-1-16,0 5-2 15,2 8 1-15,2 1-4 16,7 6 0-16,3-8-5 16,13 11-10-16,-3-24-23 0,11 1 2 15,-4-16 1-15,5-1 0 16</inkml:trace>
  <inkml:trace contextRef="#ctx0" brushRef="#br3" timeOffset="836168.6085">14913 14742 55 0,'-12'-13'40'15,"12"13"0"-15,-17 7 1 16,10 9-23-16,-7 4-14 16,5 7-1-16,-2 5 0 15,6 2-2-15,-2-1 1 16,6-2-1-16,3-7 0 15,6-6 0-15,4-10 0 16,5-10 0-16,4-8-1 0,3-10 0 16,0-3 1-16,0-5-1 15,2-2-1-15,-5 0 3 16,0 6-3-16,-5 3 2 15,-5 9-2-15,-11 12 2 16,0 0-3-16,4 24 1 16,-8 8-1-16,-7 11-2 15,-2 15 2-15,-3 8-1 16,-2 11 2-16,-3 1-1 15,1 0 2-15,0 1 1 16,2-10 0-16,-2-10-1 16,2-12 1-16,5-13-1 15,-1-16 2-15,14-18-1 16,-13-10 0-16,10-16 0 0,3-13 0 15,4-8 2-15,6-14-2 16,1-4 1-16,6-3-1 16,1 0-2-16,3 7 0 15,1 2-2-15,7 14-7 16,-6-7-18-16,12 26-14 15,-7 1 1-15,13 14-2 16</inkml:trace>
  <inkml:trace contextRef="#ctx0" brushRef="#br3" timeOffset="836303.622">15478 15006 89 0,'-3'13'42'16,"4"-1"-2"-16,-1-12-9 0,-10-10-70 15,17-3-3-15,-1-14-2 16,12 0-1-16</inkml:trace>
  <inkml:trace contextRef="#ctx0" brushRef="#br3" timeOffset="845606.5522">7789 16801 20 0,'0'0'32'16,"0"0"2"-16,7 12-17 15,-7-12-4-15,0 0-3 16,-14 8-3-16,14 5-1 15,-4-1-2-15,7 9 0 0,-3 10-2 16,3 10 0-16,-1 6 0 16,1 11 0-16,-3 3-1 15,0 1-1-15,3 0-5 16,-5-11-9-16,11-8-23 15,-2-19 2-15,8-12-1 16</inkml:trace>
  <inkml:trace contextRef="#ctx0" brushRef="#br3" timeOffset="845978.5889">7792 16774 44 0,'-2'-21'37'0,"16"17"2"16,4-4-1-16,15 3-35 16,0 5 0-16,10 2-1 15,-1 3 2-15,5 7-2 16,-7 3-1-16,-1 4 0 15,-6 4 0-15,-10 3-1 16,-8 3-1-16,-9 8 1 16,-6 1-1-16,-10 2 1 15,-8 3-1-15,-4 2 2 16,-8 1-1-16,-3-1 0 15,-1 1 0-15,-1-8 0 16,0-1-1-16,3-8-1 16,5 0-4-16,-1-14-5 0,21 3-19 15,7-18-6-15,0 0-3 16,0-20 2-16</inkml:trace>
  <inkml:trace contextRef="#ctx0" brushRef="#br3" timeOffset="846213.6128">8453 17008 41 0,'-3'16'36'0,"-6"2"2"15,6 8-3-15,-13-4-32 0,11 6 1 16,-3 4-2-16,3 3-1 16,4 2-4-16,-4-8-12 15,10-1-22-15,2-13 2 16,8-8-3-16</inkml:trace>
  <inkml:trace contextRef="#ctx0" brushRef="#br3" timeOffset="846373.6289">8534 16824 57 0,'-32'6'39'16,"0"-1"-1"-16,9 5-2 0,8 5-41 15,-3-10-31-15,18-5-2 16,24 6-1-16,10-9 1 15</inkml:trace>
  <inkml:trace contextRef="#ctx0" brushRef="#br3" timeOffset="846950.6866">9438 16812 13 0,'-1'-16'34'0,"-5"-4"0"16,1-4 3-16,-14-10-24 15,11 10-4-15,-15-13-1 16,9 12-2-16,-14-6 0 16,6 13-1-16,-9 3 0 15,0 13-1-15,-7 6-1 16,4 8 0-16,-7 12-1 15,3 10 0-15,0 5-1 16,3 5 1-16,5 6-1 16,3 3 0-16,13 3-1 15,3 1 0-15,8-1-1 16,10-5-2-16,7 0-2 15,0-10-5-15,21 2-29 16,-14-22 1-16,7-3-3 16,-9-12 0-16</inkml:trace>
  <inkml:trace contextRef="#ctx0" brushRef="#br3" timeOffset="847123.7039">8886 17075 47 0,'-25'-8'38'0,"25"8"1"16,-8-20-2-16,32 5-30 15,2-3-2-15,18-2-4 16,13 0-4-16,1-11-28 16,18 12-6-16,-2-7-2 15,6 11 0-15</inkml:trace>
  <inkml:trace contextRef="#ctx0" brushRef="#br3" timeOffset="847514.743">10051 16680 27 0,'-15'-26'35'0,"-3"-3"2"15,-2 4-2-15,-8-8-25 0,10 22-1 16,-15-9-1-16,9 21-2 15,-9 2 0-15,2 19-1 16,-5 4-2-16,3 14 0 16,-5 5-1-16,6 10 0 15,0 7-1-15,3 2 0 16,4 2 0-16,7-6 1 15,10 0-3-15,4-7-1 16,13 0-5-16,-4-12-31 16,18-13-2-16,0-10 0 15,5-7 0-15</inkml:trace>
  <inkml:trace contextRef="#ctx0" brushRef="#br3" timeOffset="847724.764">9530 17069 48 0,'-26'-8'40'15,"11"6"1"-15,3-3 0 16,12 5-29-16,0 0-8 16,27-5-1-16,2-5-2 15,13-2 0-15,9-3-2 16,5-2-2-16,11 3-6 15,-10-7-30-15,9 5-1 16,-10 0-1-16,-1 12 1 16</inkml:trace>
  <inkml:trace contextRef="#ctx0" brushRef="#br3" timeOffset="848453.8369">10124 17012 45 0,'-2'15'38'15,"0"-1"0"-15,2 5 0 16,-3-9-32-16,4 6-1 15,-2 0-2-15,1 5 1 16,-4-1-2-16,-1-1 2 16,0-3-2-16,1-1 1 15,-4-4-1-15,8-11-1 16,0 0 0-16,0 0-1 15,0-17 1-15,5-3-2 16,2-3 0-16,-1-5 0 16,2-6 2-16,3 2-1 0,-2-1 0 15,4 6 0-15,-6 4 1 16,4 4-1-16,0 4 1 15,0 9 0-15,1 6-1 16,2 2 0-16,4 1 0 16,1-2 1-16,10 0-1 15,1-2 0-15,7 0 0 16,6-4 0-16,3-2 0 15,-1 0 0-15,-3 1 0 16,-4 3-1-16,-9 2 1 16,-7 1 0-16,-11 2 0 15,-11-2 0-15,-6 17 0 16,-7-3 0-16,-4-3 1 15,-4 5-1-15,-2 1 1 0,2-1 0 16,-1 3 0-16,1 0-1 16,2 4 1-16,4-4 0 15,1 8 0-15,5-5 1 16,3 0-1-16,6 1 1 15,5-3-2-15,5-6 2 16,9-6-2-16,8-10 0 16,3-11 0-16,8-6-1 15,0-6 1-15,0-10-1 16,-1-5 1-16,-6 1-1 15,-5 0 1-15,-8 8 0 16,-8 2 1-16,-5 10-1 16,-8 4 0-16,3 15 0 15,-16 22 0-15,7-1 0 0,-2 11 0 16,2 5 1-16,6 6-2 15,2-2-1-15,8 3-2 16,1-16-12-16,18 0-26 16,0-17-1-16,19-5 1 15,1-14-1-15</inkml:trace>
  <inkml:trace contextRef="#ctx0" brushRef="#br3" timeOffset="848934.885">11269 17042 38 0,'-13'-11'37'0,"1"3"3"15,-6-6-2-15,6 4-29 0,-14-4-1 16,5 11-1-16,-9 0-1 15,2 10 0-15,-7 7-2 16,0 6 0-16,2 7-1 16,4 5 0-16,4 4-1 15,7-4 0-15,7 1-1 16,15-7 0-16,13-6-1 15,10-6 0-15,13-9-2 16,8-10-3-16,11-5-2 16,-3-16-16-16,11 0-19 15,-9-12 0-15,2 0 0 16,-10-7 0-16</inkml:trace>
  <inkml:trace contextRef="#ctx0" brushRef="#br3" timeOffset="849143.9059">11592 16578 73 0,'-1'17'41'16,"-9"7"-1"-16,6 21-11 16,-7-2-25-16,7 5-1 15,-2 6-1-15,1 4-1 16,0 0-1-16,-1-5-1 15,6 1-4-15,-6-12-16 16,11 1-20-16,-5-12 2 16,4-7-3-16,1-13 1 15</inkml:trace>
  <inkml:trace contextRef="#ctx0" brushRef="#br3" timeOffset="849501.9417">11461 16894 70 0,'0'0'43'0,"-17"9"-2"16,21 4 0-16,-4-13-38 16,20 5-1-16,3-7-1 15,5-3 1-15,3-2-1 16,6-2 0-16,3-3-1 15,-2 2 0-15,-3 0 0 16,-4 4 0-16,-7 4 0 16,1 4 0-16,-7 5 0 0,-8 3 0 15,-3 8 0-15,-2 5 0 16,-5 3 0-16,-1 2 0 15,-1 1-1-15,-4 0 1 16,1 2-1-16,-2-2 0 16,4 1-2-16,-4-11 0 15,4 5-6-15,-13-7-26 16,19-2-7-16,-3-15-1 15,0 0 2-15</inkml:trace>
  <inkml:trace contextRef="#ctx0" brushRef="#br3" timeOffset="849685.9601">11836 16747 64 0,'-12'-23'41'16,"6"10"0"-16,-5 1 0 15,11 12-37-15,0 0-6 16,-9-7-4-16,18 22-5 15,-9-15-29-15,17 12-1 16,1-6 0-16,12 7 1 16</inkml:trace>
  <inkml:trace contextRef="#ctx0" brushRef="#br3" timeOffset="850482.0397">12210 16899 51 0,'-20'0'40'0,"0"7"-2"16,-7-3-1-16,6 14-29 16,-9 2-2-16,7 5-3 15,0 1 0-15,3 4-1 16,5 1-1-16,7 1 2 15,5 1-2-15,4-7 0 16,12-2-1-16,7-4 1 16,10-5 0-16,6-10 0 0,6-8-1 15,0-7-1-15,2-9-1 16,-6-6 1-16,-3-11 0 15,-10-4-1-15,-5-1 1 16,-11 1 0-16,-9 5 1 16,-6 3-1-16,-4 2 1 15,-5 6 1-15,0 11-1 16,0 6 0-16,1 6 0 15,14 1 0-15,-14 10 0 16,14-10 1-16,9 22-1 16,5-11 1-16,7-2 0 15,5-2 0-15,4-5 0 16,7 0 0-16,-4-2 0 15,2-1 0-15,-5 0 0 0,-5 1 0 16,-6 1-1-16,-4 6 0 16,-7 5 0-16,-8 5 0 15,-9 6 1-15,-5 2-1 16,-1 11 1-16,-5 0 0 15,2 3 0-15,1-7 0 16,6 2 0-16,8-14-1 16,3-20 0-16,17 5-1 15,4-20 1-15,9-10 0 16,5-12 1-16,6-3-1 15,2-5 1-15,0 4 1 16,-3 6-1-16,-1 7 1 16,-9 9-1-16,-2 16 0 15,-11 15-1-15,-9 7 0 16,-5 13 0-16,-8 5 0 0,0 5-1 15,-6-2-1-15,6 2-2 16,-6-17-9-16,24 11-17 16,-13-25-13-16,12-4 0 15,-12-7-1-15</inkml:trace>
  <inkml:trace contextRef="#ctx0" brushRef="#br3" timeOffset="850655.057">13025 17162 88 0,'-16'30'46'0,"-12"-9"-2"16,8 2-4-16,2-11-41 16,18-12-2-16,0 0-5 0,5-17-20 15,28 4-15-15,2-13-3 16,20-1 1-16</inkml:trace>
  <inkml:trace contextRef="#ctx0" brushRef="#br3" timeOffset="941413.1319">8010 17707 28 0,'15'-14'36'16,"-8"1"0"-16,-7 13 0 16,4-16-29-16,-4 16-2 15,0 0 0-15,-11 1 2 16,-3 6-3-16,8 7 2 0,6-14-3 15,0 0-1-15,0 0 2 16,-24 60-3-16,24-60 2 16,-17 53-2-16,17-53 2 15,-18 54-4-15,18-54 4 16,-12 55-3-16,12-55 0 15,-10 53 0-15,10-53 1 16,3 47-1-16,-3-47 1 16,0 0 0-16,17 48-1 15,-17-48 1-15,0 0-1 16,49 18 1-16,-49-18-2 15,0 0-2-15,70-1-2 16,-70 1-5-16,59-2-29 16,-59 2-1-16,58-5-1 0,-58 5 0 15</inkml:trace>
  <inkml:trace contextRef="#ctx0" brushRef="#br3" timeOffset="942187.2092">8486 17991 44 0,'0'0'39'0,"19"-40"0"15,-19 40-1-15,0 0-30 16,0 0-6-16,0 0 3 0,0 0-3 15,48-44 0-15,-48 44-1 16,0 0 1-16,0 0-1 16,57-26 0-16,-57 26 2 15,23-15-3-15,3-6 1 16,0 3 1-16,-9-3 0 15,-3-3 0-15,-18 0-1 16,-5 12 0-16,-10 1-1 16,19 11 2-16,0 0-1 15,0 0-1-15,-60 37 1 16,60-37 0-16,0 0 2 15,-46 65-4-15,46-65 3 16,-20 40-3-16,20-40 2 16,0 41-1-16,0-41 0 0,0 0-2 15,43 41-1-15,-43-41 1 16,66 12-3-16,-66-12-6 15,86-6-11-15,-13-7-18 16,25-21-1-16,-5-9 2 16,-93 43 25-16,78-37 9 15,-17 6 3-15,-61 31 10 16,0 0 8-16,0 0 22 15,0 0 2-15,0 0-1 16,0 0-22-16,0 0-10 16,0 0 0-16,-15 59-4 15,15-59 2-15,-27 44-4 16,27-44 1-16,0 0 0 15,-22 53 0-15,22-53 0 16,0 0-2-16,0 0 2 0,0 0-2 16,0 0 2-16,46 12-3 15,-16-36 2-15,3-9-1 16,2-5 0-16,-8-3 0 15,-27 41 1-15,0 0-2 16,0 0 2-16,0 0-1 16,0 0 1-16,0 0-1 15,51-8-2-15,-51 8 0 16,0 0-1-16,28 52 0 15,-28-52-6-15,0 0-4 16,55 46-26-16,-55-46-3 16,56 19 2-16,-56-19 1 0</inkml:trace>
  <inkml:trace contextRef="#ctx0" brushRef="#br3" timeOffset="942533.2439">9730 17897 68 0,'0'0'41'0,"47"-43"-1"15,-47 43-1-15,0 0-31 16,0 0-1-16,0 0-2 15,0 0 0-15,0 0-1 16,-51-6-1-16,51 6-1 16,0 0 0-16,-48 40-2 15,48-40 0-15,0 0 0 16,0 0 0-16,-7 41-1 15,7-41 2-15,0 0-2 16,0 0 1-16,64 29 2 0,-64-29-2 16,0 0 1-16,62 21-1 15,-62-21 1-15,0 0-1 16,48 39 2-16,-48-39-2 15,0 0-1-15,12 62 1 16,-12-62-5-16,-9 44 1 16,9-44-3-16,0 0-11 15,-19 50-27-15,19-50 2 16,0 0-1-16,0 0 0 15</inkml:trace>
  <inkml:trace contextRef="#ctx0" brushRef="#br3" timeOffset="942923.2828">9975 17996 67 0,'0'0'43'0,"0"0"-1"16,0 0 1-16,0 0-37 15,0 0-1-15,59-2-1 16,-59 2-1-16,0 0 2 15,54 4-3-15,-54-4-2 16,52-9 0-16,-52 9 1 16,57-17-1-16,-57 17 0 15,56-24-1-15,-5-5 0 16,-15-8 0-16,-13 3 2 15,-26 2-2-15,-9 7 2 16,12 25-1-16,0 0 0 16,-64-11 3-16,64 11-2 0,-59 23 1 15,59-23-1-15,-60 44 0 16,60-44-1-16,-50 54 3 15,50-54-4-15,-34 57 1 16,34-57-1-16,-3 47-3 16,3-47-2-16,30 41-21 15,-30-41-17-15,60 27-1 16,-60-27 1-16,95 5 0 15</inkml:trace>
  <inkml:trace contextRef="#ctx0" brushRef="#br3" timeOffset="943409.3315">10884 17832 56 0,'0'0'41'0,"0"0"-1"15,-49-11 2-15,49 11-28 16,0 0-8-16,0 0-2 15,-56 9 0-15,56-9-1 16,0 0 0-16,0 0-1 16,-51 28 0-16,51-28-1 15,0 0 1-15,0 0 1 16,0 0-2-16,0 0 0 0,0 0-1 15,0 0-1-15,9 40 0 16,-9-40 0-16,0 0 2 16,0 0-2-16,59 14 2 15,-59-14 0-15,0 0-1 16,0 0 1-16,0 0 1 15,49 53 1-15,-49-53-2 16,0 0 0-16,-10 56 0 16,10-56-2-16,0 0 0 15,-22 50-1-15,22-50-6 16,0 0-20-16,0 0-18 15,0 0 0-15,0 0-1 16,0 0 3-16</inkml:trace>
  <inkml:trace contextRef="#ctx0" brushRef="#br3" timeOffset="943585.3491">11078 18028 101 0,'0'0'48'0,"0"0"0"16,34 53-8-16,-34-53-42 15,0 0-16-15,0 0-26 16,0 0-4-16,0 0 0 16,0 0 1-16</inkml:trace>
  <inkml:trace contextRef="#ctx0" brushRef="#br3" timeOffset="963985.3889">7689 15722 26 0,'4'-20'35'0,"0"5"0"15,-1-3 0-15,9 5-31 16,-9-2 0-16,-3 15 0 15,14-1 0-15,-6 20-1 16,-4 8-1-16,-1 12 0 0,-5 13-1 16,-1 7 1-16,-2 9-2 15,-3 0 0-15,1 5-2 16,1-6-1-16,9 0-5 15,-10-19-26-15,16-5-3 16,3-17 0-16,7-8 2 16</inkml:trace>
  <inkml:trace contextRef="#ctx0" brushRef="#br3" timeOffset="964331.4235">7747 15774 40 0,'-15'-17'36'15,"15"17"2"-15,-14-12-2 0,14 12-31 16,11-7-1-16,12-2-1 16,3-7-1-16,10 2 1 15,7-2 1-15,5 3-2 16,1 3 0-16,4 6 0 15,-7 14-1-15,-8 14 0 16,-7 14-1-16,-11 13 1 16,-12 14-2-16,-14 11 2 15,-9 10-1-15,-14 0-1 16,-5-4 1-16,-7-6-1 15,-2-10 1-15,2-15-2 16,7-18 0-16,6-21-5 16,15-11-1-16,0-32-23 15,19-2-7-15,5-17-1 0,20-6 1 16</inkml:trace>
  <inkml:trace contextRef="#ctx0" brushRef="#br3" timeOffset="964586.449">8417 15903 42 0,'0'0'36'15,"3"20"2"-15,-12-7-2 16,4 12-31-16,-9 6-3 15,3 7 0-15,-7 7 1 16,6 4-1-16,-2-1 0 0,3-2-2 16,6-9 0-16,1-10-2 15,13-2-7-15,-9-25-27 16,29-11-2-16,-10-18 0 15,10-6 0-15</inkml:trace>
  <inkml:trace contextRef="#ctx0" brushRef="#br3" timeOffset="964729.4633">8410 15713 45 0,'-18'7'35'16,"6"2"-1"-16,12-9-5 15,8 20-46-15,2-20-16 16,19 0-3-16,5-6 2 15</inkml:trace>
  <inkml:trace contextRef="#ctx0" brushRef="#br3" timeOffset="965060.4964">8882 15799 51 0,'-23'20'39'16,"-1"8"-1"-16,-14-8 0 16,4 10-31-16,-5-8-3 15,9 6 0-15,1-6-2 16,8 1 0-16,9-5-2 15,13-6 1-15,13-2 0 16,9-5-1-16,9-3 1 0,5-1-1 16,4-1 1-1,0 3-1-15,-3 1 1 0,-8 5-1 16,-7 6 0-16,-7 8 0 15,-12 5 0-15,-7 4 1 16,-8 3-1-16,-4-2 0 16,-3-1 0-16,-3-4-3 15,7-3-1-15,-1-20-2 16,15-5-29-16,2-10-5 15,12-8 0-15,3-17 1 16</inkml:trace>
  <inkml:trace contextRef="#ctx0" brushRef="#br3" timeOffset="965607.5511">9181 15936 51 0,'-7'11'39'0,"-4"-1"-1"15,1 11-1-15,-4 0-31 16,6 6-3-16,-2 5 0 15,4 9 0-15,-2 3-2 16,5 1 1-16,-1-1 0 16,3-2 0-16,-1-7 0 15,2-5-2-15,0-8 2 16,0-22-2-16,0 0 1 15,14-13 1-15,-5-13-2 16,2-10 0-16,3-7 0 16,-1-5 1-16,2-4-1 15,-1-2 0-15,0 3 0 0,0 5-1 16,-4 9 2-16,3 8-1 15,-1 6 0-15,0 9 0 16,5 8 0-16,1 8 0 16,2 3 0-16,4 7 0 15,-1 3 0-15,3 2 1 16,-3 3-1-16,-2 1 0 15,-6 3 1-15,-7 1-1 16,-8 4 0-16,-11 6 0 16,-6 0 0-16,-8 2 1 15,-6 1-1-15,-6 0 0 16,-2 0 0-16,1-3 0 15,4 0 1-15,5-5-1 16,5 2 1-16,2 0-2 0,9 5 1 16,5 5 0-16,5 3-1 15,1-4-3-15,12 12-11 16,-9-15-26-16,10 0 0 15,-4-11-1-15,6-9 1 16</inkml:trace>
  <inkml:trace contextRef="#ctx0" brushRef="#br3" timeOffset="966812.6716">9667 16126 47 0,'0'0'38'0,"-11"11"-2"16,11-11 1-16,11 2-33 15,6 0 0-15,0-7 1 16,11 2-2-16,1-7 0 16,7 3-1-16,1-4 0 15,-1-2 0-15,-4-1-1 16,-4-1 0-16,-6-3 0 15,-7-1 0-15,-8-1-1 16,-7-2 1-16,-9 1 0 16,-7 3-1-16,-6 4 1 15,-6 7-1-15,-3 7 1 16,-4 9-1-16,-3 11 1 15,1 8 1-15,3 9-1 0,6 9 0 16,5 1 0-16,9 0 1 16,11-3-1-16,14-7 1 15,12-11-1-15,16-7 0 16,12-14 0-16,4-14 0 15,8-10-1-15,0-7-1 16,-3-4 2-16,-4-1-2 16,-8 3 2-16,-12 2-2 15,-10 5 1-15,-9 5-1 16,-17 16 2-16,13-8-1 15,-13 8 0-15,-10 22 0 16,0 0 0-16,-1 4 1 16,0 4-1-16,0 2-1 15,7 0 2-15,-3-4-2 0,7-3 1 16,4-13 1-16,-4-12-1 15,14 4 0-15,-3-18 1 16,2-9-1-16,1-6 0 16,-3-4 1-16,-1-5-1 15,-4-5-1-15,3 0 1 16,-5 1-1-16,2 7 1 15,-1 4 0-15,1 3 0 16,3 7 0-16,2 4 0 16,4 8 0-16,3 5-1 15,4 6 1-15,-1 2 0 16,4 4 0-16,-1 3 0 15,1-2 0-15,-4 1 0 16,1-1 0-16,-7 1 1 0,-2-1-1 16,-13-9 0-16,7 17 0 15,-9-5 0-15,-6-2 0 16,-3 3 0-16,-6 0 0 15,2 0 0-15,0 0 0 16,1 0 0-16,3-4-1 16,11-9 1-16,0 0 0 15,0 0 0-15,17 3 0 16,5-8-1-16,5-2 1 15,2 0 0-15,5 2 0 16,-4 5 1-16,-3 5-1 16,-4 5 0-16,-12 11 1 15,-6 7-1-15,-7 3 1 16,-11 3-1-16,-2 1-1 15,-1-3 1-15,-3-2-4 0,8 0-4 16,-10-24-22-16,21 4-10 16,0-10-3-16,10-8 1 15</inkml:trace>
  <inkml:trace contextRef="#ctx0" brushRef="#br3" timeOffset="967330.7234">10889 16054 64 0,'-14'4'41'15,"9"11"-2"-15,-4 3 0 16,2 12-35-16,0 5-2 16,0 6-2-16,1 3 0 15,-1 0-2-15,7-3-2 16,-1-11-3-16,12-6-31 15,-11-24-2-15,22-5 1 16,-4-26 1-16</inkml:trace>
  <inkml:trace contextRef="#ctx0" brushRef="#br3" timeOffset="967471.7375">10890 15712 54 0,'-30'-13'39'16,"-2"7"-1"-16,9 13-3 15,7 12-36-15,1-4-34 16,16 3-2-16,7-4-2 15,11 2 0-15</inkml:trace>
  <inkml:trace contextRef="#ctx0" brushRef="#br3" timeOffset="968192.8096">11235 16022 66 0,'-29'13'40'16,"7"6"0"-16,-6-11-5 16,10 21-32-16,-1 0 1 15,9 7-1-15,1-1-1 16,7 2 0-16,7-2-1 15,8-4 0-15,5-7-1 16,8-13 0-16,3-9-1 16,4-9 1-16,3-9-1 15,-3-8 1-15,-3-8-1 16,-7-1 1-16,-7-4-1 15,-8-1 1-15,-4 0 0 0,-9 1-1 16,-1 7 2-16,-3 4-1 16,2 3 0-16,-2 5 0 15,4 6 0-15,5 12 1 16,3-12 0-16,-3 12-1 15,20 3 1-15,-1 3 0 16,3-1 0-16,2 2 0 16,2 0 1-16,2 2-1 15,-2 1-1-15,-2 2 2 16,-4-1-2-16,-2 6 1 15,-7 2 0-15,-2 6-1 16,-5 5 1-16,-6 5 0 16,-5 1 0-16,-4 5-1 15,-4-1 0-15,1-2 0 0,-1-4 1 16,4-7-1-16,2-13 1 15,9-14-2-15,0 0 1 16,27-35 1-16,-1-5 0 16,6-7-1-16,5-7 1 15,5 1 0-15,-3 2-1 16,-5 9 1-16,-2 11 0 15,-9 18-2-15,-5 15 2 16,-10 19 0-16,-5 14-1 16,-6 8 0-16,1 6 0 15,-3 3 0-15,5-1-3 16,0-10-3-16,17 5-14 15,-10-32-22-15,21-4-1 16,1-19 0-16,17-6-1 0</inkml:trace>
  <inkml:trace contextRef="#ctx0" brushRef="#br3" timeOffset="968357.8261">12391 16159 88 0,'-11'16'45'0,"2"10"1"15,-7-16-3-15,12 6-39 16,4-16-5-16,-3-13-3 15,24 12-13-15,-9-20-27 16,24 5 0-16,0-8-3 16,16 1 2-16</inkml:trace>
  <inkml:trace contextRef="#ctx0" brushRef="#br3" timeOffset="981558.146">11546 17966 48 0,'0'0'43'16,"0"0"-4"-16,0 0 3 0,0 0-21 15,0 0-22-15,0 0-4 16,-20 55-17-16,20-55-18 16,-9 43-2-16,9-43 3 15,0 0-2-15</inkml:trace>
  <inkml:trace contextRef="#ctx0" brushRef="#br3" timeOffset="982279.2181">12020 17628 38 0,'0'0'36'0,"10"17"1"16,-10-17-1-16,0 0-31 15,-7 50 1-15,7-50 2 16,-12 57-2-16,12-57-1 15,-13 70-1-15,13-70 1 16,-11 62-4-16,11-62 2 16,-7 62-2-16,7-62-1 15,-4 50 1-15,4-50-1 16,0 0-1-16,2 40 1 0,-2-40 1 15,0 0-3-15,13-17 2 16,-7-26-1-16,4-14 0 16,-5-9 0-16,3-1 1 15,-3-8-1-15,3 19 1 16,3 10 1-16,9 13-1 15,2 9 1-15,6 9 0 16,1 6 0-16,-1 9 0 16,-1 2 0-16,-2 5-1 15,-2 5 1-15,-5 1-1 16,-6 1 0-16,-3 7 1 15,-6-5-1-15,-3 5 0 16,-7-1 0-16,-3-1 0 16,-9 2 0-16,19-21 1 15,0 0-1-15,0 0 0 0,-61 53 0 16,61-53 0-16,0 0 1 15,-57 39-1-15,57-39 2 16,0 0-3-16,0 0 2 16,-52 51 0-16,52-51 1 15,0 0-2-15,0 0 1 16,8 38-1-16,-8-38 1 15,0 0 0-15,46 29-1 16,-46-29-1-16,49 19-3 16,-49-19-1-16,60 20-13 15,-60-20-22-15,66 17-2 16,-66-17 0-16,69 8 1 15</inkml:trace>
  <inkml:trace contextRef="#ctx0" brushRef="#br3" timeOffset="982726.2628">12766 17837 44 0,'11'-19'37'15,"-12"6"-1"-15,-13 2 2 16,-6 0-31-16,-2-1-3 15,22 12 0-15,0 0 0 16,0 0-1-16,-58 4 1 16,58-4 2-16,0 0-2 15,-47 35 0-15,47-35 0 16,0 0 0-16,-40 42-2 0,40-42 0 15,0 0-2-15,0 0-1 16,-11 44 0-16,11-44-1 16,0 0 0-16,0 0 0 15,0 0 1-15,52 15 0 16,-52-15 4-16,0 0-4 15,53-15 1-15,-53 15 0 16,0 0 2-16,50-27-2 16,-50 27 0-16,0 0 0 15,0 0 0-15,0 0 0 16,0 0-1-16,47-7 0 15,-47 7-3-15,0 0 0 16,0 0-6-16,22 42-18 0,-22-42-12 16,0 0-1-16,0 0 2 15</inkml:trace>
  <inkml:trace contextRef="#ctx0" brushRef="#br3" timeOffset="983296.3198">13050 17899 53 0,'56'-39'38'16,"-56"39"-1"-16,0 0 1 15,0 0-31-15,0 0-3 16,24-42 1-16,-24 42-2 16,0 0 1-16,0 0-1 15,0 0 1-15,0 0-2 16,0 0 1-16,-10 48 0 0,10-48-1 15,0 0-1-15,0 0-2 16,0 0 1-16,0 0-2 16,38 19 1-16,-6-29 0 15,7-10 0-15,-2-8-1 16,2-4 1-16,-6-8 1 15,-4 5 0-15,-10 8 0 16,-11 16 0-16,-8 11 0 16,0 0-1-16,0 0 1 15,0 0 0-15,0 0 1 16,-9 63-2-16,9-63 2 15,-13 76-2-15,3-34 2 16,-1 10-2-16,1 7 3 16,0 1-4-16,-3-1 1 15,0 1 3-15,2-2-2 0,2-2 0 16,-4-5-1-16,1-6 0 15,12-45 1-15,-20 65 2 16,20-65 0-16,0 0 0 16,0 0-1-16,0 0 3 15,0 0-2-15,-26-66-1 16,30 23 0-16,2-3-2 15,3 2 1-15,-1-2-1 16,2 0-1-16,4 2-1 16,3 2-1-16,-17 42-7 15,53-71-30-15,-53 71 1 16,73-55-2-16,-48 38 0 15</inkml:trace>
  <inkml:trace contextRef="#ctx0" brushRef="#br3" timeOffset="984046.3948">14404 17828 30 0,'25'-10'35'0,"-14"2"3"16,-15-5-2-16,-10 1-20 16,-14-3-9-16,28 15 1 15,0 0-3-15,-54-5-1 0,54 5-1 16,-48 17 1-16,48-17 0 15,-47 26-1-15,47-26 0 16,0 0-2-16,-63 46 1 16,63-46 0-16,0 0 0 15,-25 42-3-15,25-42 0 16,0 0 1-16,32 2-1 15,3-16 3-15,12-16-3 16,12-10 1-16,4-22-1 16,1-11 2-16,-13-1 0 15,-12 12-1-15,-25 23 0 16,-8 17 0-16,-9 11 1 15,3 11-1-15,-22 16 0 0,8 16 1 16,-1 8-1-16,15-40 0 16,-16 53 1-16,16-53-2 15,-7 65 2-15,7-65-2 16,0 62 0-16,0-62-3 15,19 58-2-15,-19-58-23 16,23 42-9-16,-23-42-1 16,0 0-2-16</inkml:trace>
  <inkml:trace contextRef="#ctx0" brushRef="#br3" timeOffset="984220.4122">14806 17666 64 0,'0'0'41'15,"0"0"-2"-15,0 0 1 0,0 0-36 16,-24 47-1-16,24-47-1 15,0 0 1-15,-5 62-3 16,5-62-3-16,0 0-3 16,5 63-34-16,-5-63 1 15,0 0-1-15,0 0 0 16</inkml:trace>
  <inkml:trace contextRef="#ctx0" brushRef="#br3" timeOffset="984385.4287">14848 17494 70 0,'-37'-16'41'15,"8"6"-1"-15,-3 3 0 16,15 8-39-16,17-1-4 0,-10 9-3 16,29 5-12-16,1-10-21 15,22 4-1-15,0-4-1 16,20 3 2-16</inkml:trace>
  <inkml:trace contextRef="#ctx0" brushRef="#br3" timeOffset="988047.7948">15368 17670 39 0,'0'0'34'16,"-12"-14"2"-16,12 14-12 15,-20-17-14-15,20 17-3 16,-18-14 0-16,18 14-2 0,-16-19-1 15,16 19 0-15,-16-16-1 16,16 16-1-16,-22-1 0 16,10 6 0-16,-4 5 0 15,-1 6-1-15,-4 1 0 16,1 5 1-16,1 0-1 15,1-2 0-15,4-1 0 16,14-19 0-16,0 0-1 16,0 0 1-16,0 0-1 15,0 0-1-15,28 38 2 16,6-32-1-16,-5-8 0 15,11 0 0-15,-6-5 0 16,4-3 1-16,-9-5-1 16,-1-1 1-16,-15-3-1 0,-2 1 0 15,-5 0 1-15,-1 5-1 16,-1-1 0-16,-4 14 0 15,4-13 0-15,-4 13 0 16,1 13 0-16,-1 2 0 16,0 5 0-16,0-20-1 15,0 0 0-15,0 0-3 16,11 60-19-16,-11-60-15 15,0 0 0-15,0 0-3 16,49 46 2-16</inkml:trace>
  <inkml:trace contextRef="#ctx0" brushRef="#br3" timeOffset="988737.8639">15783 17657 45 0,'-22'-12'36'16,"7"4"2"-16,-8-2-2 0,4 7-30 15,-3 3-2-15,1 3 2 16,-2 6-3-16,2 12 0 16,2 1-1-16,19-22 1 15,0 0-2-15,0 0 2 16,-25 53-1-16,25-53-2 15,0 0 1-15,19 33 0 16,1-25 0-16,14-9-1 16,2-13 1-16,9-1-3 15,-3-10 3-15,2 2-1 16,-10-2 1-16,-8 9-1 15,-11 4 0-15,-15 12 0 0,13-5 0 16,-13 5 1 0,-15 27-1-16,15-27 0 0,0 0 0 15,-18 56 1-15,18-56 0 16,-18 74-1-16,7-31 1 15,2 2-2-15,-1 2 2 16,0 5-1-16,-5-1 1 16,5 1-3-16,-2-3 2 15,-2-1-2-15,-3-4 3 16,17-44 2-16,-25 72-3 15,25-72-2-15,-33 42 2 16,33-42 0-16,0 0-3 16,0 0 0-16,-48-26-2 15,48 26-4-15,-12-55-8 16,12 55-21-16,0-68-1 0,0 68 2 15,15-78-1-15</inkml:trace>
  <inkml:trace contextRef="#ctx0" brushRef="#br3" timeOffset="989586.9488">16200 17625 38 0,'13'-12'35'16,"-13"12"2"-16,0 0-2 15,-14-3-26-15,14 3-2 16,-1 12-2-16,2 0 0 16,-2 6-2-16,1-18 1 0,0 0-2 15,0 0 0-15,-3 57-1 16,3-57 0-16,0 0 1 15,-2 58-2-15,2-58 1 16,0 0-2-16,-7 56 1 16,7-56 0-16,0 0 1 15,0 0 0-15,0 0-2 16,13 32 2-16,-13-32 0 15,2-24 1-15,-1-4-1 16,9-12-1-16,-6-4 1 16,5 10 0-16,-2-2-1 15,7 15 1-15,0 3-1 16,2 5 0-16,6 4 0 15,3 2 1-15,4 5-1 0,7-3 0 16,4 3 0-16,10-1 0 16,3 0 0-16,5-2 0 15,0 2-1-15,0-1 1 16,-5 1 0-16,-3 3 0 15,-12 1 0-15,-12 5 0 16,-11 1 0-16,-8 3 0 16,-13 3 0-16,-6 1 0 15,-8-2 0-15,-4-2 1 16,-8 0-1-16,2 0 0 15,-7 1 1-15,3-6 0 16,2 4-1-16,2 1 1 16,3 5 0-16,27-15 0 15,0 0 0-15,0 0-1 16,-45 48 0-16,45-48 0 0,0 0 1 15,0 0-1-15,-15 53 0 16,15-53 0-16,0 0 0 16,43 26 1-16,-18-30 0 15,18-7-1-15,-6-12 1 16,11-7-1-16,-9-11 0 15,3 0 0-15,-16 3 0 16,-5 16 0-16,-9 2 0 16,-12 20 0-16,0 0 0 15,0 0 0-15,0 26 0 16,0-26 0-16,0 0 0 15,-11 48 0-15,11-48 0 16,0 0-2-16,-4 58-1 16,4-58 1-16,0 0-3 0,23 54-8 15,-23-54-17-15,0 0-8 16,51 38-2-16,-27-31 2 15</inkml:trace>
  <inkml:trace contextRef="#ctx0" brushRef="#br3" timeOffset="990150.0051">17143 17634 58 0,'0'0'39'16,"-19"8"-1"-16,18 5 1 16,-6 7-33-16,7-20-2 15,0 0-1-15,0 0 0 16,-6 52-1-16,6-52 0 0,0 0 0 15,-5 49-1-15,5-49 0 16,0 0-1-16,0 0 1 16,0 0 1-16,16 45-1 15,-1-46 0-15,0-16-1 16,2-1 0-16,1-11 0 15,8-5 0-15,-5-6 0 16,1 9-1-16,-7 12-1 16,-4 11 3-16,-11 8-1 15,10 3 0-15,-6 7 0 16,-4 8 0-16,1 0 0 15,-1-18 0-15,0 0 1 16,0 0-2-16,0 0 2 16,36 55-1-16,-36-55 1 0,32 11-1 15,-5-9 1-15,16-4-1 16,-7-14 1-16,12 1 0 15,-8-12-1-15,4 0 1 16,-12-6-1-16,-4 8 1 16,-5 0 0-16,-7 6-1 15,-1 8 0-15,-15 11 1 16,13 6-1-16,-14 13 0 15,-7 9 0-15,8-28 0 16,0 0-1-16,-7 60-1 16,7-60-1-16,-2 47 2 15,2-47-3-15,0 0-4 16,13 68-9-16,-13-68-17 15,0 0-4-15,0 0-2 0,57 45 3 16</inkml:trace>
  <inkml:trace contextRef="#ctx0" brushRef="#br3" timeOffset="990556.0457">18158 17571 47 0,'0'-15'36'16,"5"2"1"-16,-5-1 0 16,7 2-29-16,-7 12-1 15,0 0-2-15,-20 4 0 16,3 11 0-16,-9 6-1 0,0 5 1 15,-6 4-2-15,2 1 0 16,2-1-1-16,28-30-1 16,-26 23 0-16,19-1 1 15,2-10-2-15,19-9 0 16,3-6 1-16,17-5-1 15,-6-4 0-15,13 4 0 16,-7 1 0-16,-7 5 1 16,-6 7-1-16,-21-5 0 15,0 0 0-15,0 0-2 16,0 0 2-16,1 57-5 15,-1-57-12-15,0 0-21 16,-27 62-3-16,27-62-4 0,0 0 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5T01:38:19.11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14065 18378 22 0,'0'0'23'15,"0"0"-4"-15,0 0-3 16,0 0-1-16,0 0-3 16,0 0-3-16,0 0-3 15,0 0-1-15,-52 18-1 16,52-18-1-16,0 0-1 15,0 0 0-15,0 0 0 16,-49-4 0-16,49 4-1 16,0 0 0-16,-46-13 0 15,46 13 0-15,0 0 0 16,-64-28 1-16,64 28-1 15,-55-27 0-15,55 27-5 0,-62-34 5 16,62 34 1-16,-70-44-1 16,70 44 0-16,-84-50 0 15,39 22 0-15,-4-1-1 16,-3 0 5-16,-5-1-5 16,-3 0 0-16,-4 1 1 15,-4 1 0-15,24 13-1 16,-98-43 0-16,-4 1 1 15,-1 9 1-15,2 0-1 16,1 1-1-16,6 8 1 16,14 6-1-16,24 5 1 15,-4-1 2-15,5-1-2 16,-2-1 0-16,1 0 1 15,3-2-1-15,3-4 0 0,-3 1 1 16,1-1-2-16,1 0 1 16,-4 3-1-16,1-1 0 15,-1 3 0-15,0 3 0 16,-2 1-1-16,1 3 1 15,2 1-1-15,-2-4 1 16,6 3 0-16,2-4 0 16,4 1 0-16,7-1 0 15,4-2 0-15,2 2 1 16,11 2-1-16,3 1 0 15,4 3 0-15,6 0 1 16,8 2-1-16,0 2-1 16,10 1 0-16,-1 3 0 15,4 2 0-15,2 4-1 0,2 0-1 16,5 8-2-16,-2-9-4 15,23 10-24-15,-15 0-4 16,15 0-2-16,0 0 1 16</inkml:trace>
  <inkml:trace contextRef="#ctx0" brushRef="#br0" timeOffset="1970.197">13991 16925 6 0,'21'-22'30'15,"-5"1"1"-15,-1-2 1 16,1 11-25-16,-10-5 0 15,3 9 0-15,-9 8-1 16,0 0 1-16,0 0-2 16,0 20 0-16,-5 5-2 15,5 9 0-15,-4 5-1 16,6 8-1-16,1 5 0 15,4 1-1-15,4 3-3 16,-4-7-7-16,17-5-22 16,-11-13-4-16,7-7 1 15,-7-15 0-15</inkml:trace>
  <inkml:trace contextRef="#ctx0" brushRef="#br0" timeOffset="2181.2181">14139 16955 25 0,'-8'-16'34'0,"8"16"2"16,-5-21-1-16,17 14-27 16,2-10-3-16,13 3-2 15,5-8 0-15,11 0-2 16,7-2-3-16,-2-9-7 15,14 15-22-15,-15-3-4 16,-4 12 1-16,-13 2-1 0</inkml:trace>
  <inkml:trace contextRef="#ctx0" brushRef="#br0" timeOffset="2377.2377">14176 17086 26 0,'-16'11'35'16,"16"-11"3"-16,0 0-3 15,23 0-19-15,5-15-15 16,15-3 0-16,3-6-1 16,5-5-4-16,9 15-20 15,-10-8-10-15,1 10-2 16,-15 1 0-16</inkml:trace>
  <inkml:trace contextRef="#ctx0" brushRef="#br0" timeOffset="2578.2578">14190 17346 48 0,'0'0'38'16,"0"0"-1"-16,23-18-1 15,10-1-35-15,7-7 0 16,8 0-2-16,6-6-4 15,15 10-26-15,-11-8-5 16,3 7-1-16,-7-3 0 16</inkml:trace>
  <inkml:trace contextRef="#ctx0" brushRef="#br0" timeOffset="2954.2954">14891 16846 41 0,'-21'0'37'15,"5"10"-1"-15,-7-6 0 16,11 10-32-16,-5 2 0 16,8 10 0-16,-2-1-2 15,6 8 0-15,5 3-1 16,6 3 2-16,5-3-2 15,6 1 1-15,3-11-2 0,8-6 1 16,4-7 0-16,7-12 0 16,0-9 0-16,0-12-1 15,-2-5 1-15,-7-12-1 16,-5-5 1-16,-12-3-2 15,-10 3 1-15,-13 3 0 16,-10 5-1-16,-9 10 1 16,-5 8-1-16,-3 13 0 15,2 12 0-15,0 6-3 16,15 11-5-16,-4-4-25 15,27 7-2-15,5-7-3 16,21 1 2-16</inkml:trace>
  <inkml:trace contextRef="#ctx0" brushRef="#br0" timeOffset="3134.3134">15453 17123 65 0,'-6'15'43'0,"-11"-8"-4"16,7 3 1-16,10-10-38 15,-19 7-4-15,19-7-4 16,0 0-30-16,0 0-3 16,15-22-2-16,9 11 2 15</inkml:trace>
  <inkml:trace contextRef="#ctx0" brushRef="#br0" timeOffset="3432.3432">15753 16874 30 0,'-12'0'36'16,"-2"-8"1"-16,14 8 0 15,-11-12-24-15,11 12-9 16,0 0 1-16,0 0-1 15,0 0 1-15,10 26-3 16,-7-2 0-16,0 8 1 16,2 9-2-16,-3 1 0 15,-1 8-1-15,0-2 0 16,0 1-3-16,-1-12-1 15,7 8-13-15,-5-21-20 0,7-9-2 16,-9-15 0-16,16-5 2 16</inkml:trace>
  <inkml:trace contextRef="#ctx0" brushRef="#br0" timeOffset="3652.3652">15616 16891 54 0,'-28'-11'40'16,"14"14"-1"-16,2-5 1 15,12 2-33-15,0 0-3 16,23-10-2-16,2-2 0 16,8 0-1-16,4 1-1 15,6-3-2-15,4 5-3 0,-3-11-19 16,10 20-15-16,-13-5-1 15,3 13 1-15,-8-6-1 16</inkml:trace>
  <inkml:trace contextRef="#ctx0" brushRef="#br0" timeOffset="3839.3839">16075 17071 62 0,'-7'14'41'15,"-6"-8"-3"-15,13-6 0 16,-6 11-40-16,6-11-24 16,0 0-11-16,-3-11-3 0,3 11 1 15</inkml:trace>
  <inkml:trace contextRef="#ctx0" brushRef="#br0" timeOffset="4328.4326">14749 17402 58 0,'-13'6'40'0,"-8"-6"-1"15,10 3 0-15,-1-5-38 16,12 2-1-16,0 0-2 16,7-18-10-16,15 11-26 15,-4-8 0-15,10 3-3 16,-5-2 2-16</inkml:trace>
  <inkml:trace contextRef="#ctx0" brushRef="#br0" timeOffset="4905.4905">16831 16710 45 0,'13'-6'36'16,"-7"19"1"-16,-10 4-1 15,3 9-34-15,-6 17-1 16,1 7 0-16,0 8 0 16,2 5 0-16,-2 2 0 0,6-4 0 15,1-1-2-15,3-7 0 16,7-3-6-16,-7-18-9 15,10-1-20-15,-6-17 0 16,5-4-1-16</inkml:trace>
  <inkml:trace contextRef="#ctx0" brushRef="#br0" timeOffset="5115.5115">16720 17124 49 0,'-17'-6'37'0,"17"6"1"0,0 0-2 16,0 0-31-16,12 0-2 15,14-4 0-15,8-5-2 16,6-6-1-16,9 0-4 16,-2-12-4-16,13 9-27 15,-14-11-2-15,3 12-1 16,-11-9 0-16</inkml:trace>
  <inkml:trace contextRef="#ctx0" brushRef="#br0" timeOffset="5440.544">17110 17063 49 0,'0'0'37'16,"23"1"0"-16,-5-12-2 0,13-2-32 15,4-8 0-15,4 1 0 16,-1-4 1-16,-4 3-2 15,-7 1 0-15,-9 4-1 16,-12 1 0-16,-6 15-1 16,-18-13 1-16,-5 21 0 15,-10-1 0-15,-2 8 0 16,1 2 0-16,-1 6 0 15,5 3 0-15,4-1 0 16,10 3-1-16,8-6 1 16,10 3-1-16,11-6-1 15,8-4-1-15,5-8-5 16,20 5-19-16,-8-14-13 15,12 2 1-15,-7-10-1 0</inkml:trace>
  <inkml:trace contextRef="#ctx0" brushRef="#br0" timeOffset="5771.5769">17581 16916 43 0,'-20'-2'35'16,"5"14"2"-16,-9-2-2 15,8 8-28-15,-5-2-4 16,8 3 1-16,1-1-1 15,8-1 0-15,3-4-1 16,6-3-1-16,5-5 0 16,8-3 0-16,1-3-1 15,3 0 1-15,0-2-1 0,1 1 1 16,-3-1-1-16,-4 1 1 15,-3 4-1-15,-13-2 0 16,13 13 0-16,-11-1 1 16,-5 2-1-16,-1 2 0 15,-2 2-1-15,-2-2 1 16,4 2-4-16,4-18-5 15,4 19-24-15,-4-19-5 16,14-8 1-16,-3-12-1 16</inkml:trace>
  <inkml:trace contextRef="#ctx0" brushRef="#br0" timeOffset="5981.5981">17904 16685 61 0,'-2'13'39'0,"-11"-5"-1"16,8 17 1-16,-2 2-36 15,2 5-1-15,1 5-1 16,2 2 0-16,1 5-2 16,-4-4-1-16,5 5-3 15,-8-9-10-15,10 7-21 16,-10-17-3-16,6 1 1 15,-8-12-1-15</inkml:trace>
  <inkml:trace contextRef="#ctx0" brushRef="#br0" timeOffset="6153.6153">17780 17024 62 0,'-8'-16'38'0,"8"16"1"16,9-12-1-16,9 5-34 15,7-7-3-15,14-6-3 16,22 0-7-16,7-16-30 15,26-1 2-15,5-13-4 16,20-1 2-16</inkml:trace>
  <inkml:trace contextRef="#ctx0" brushRef="#br0" timeOffset="6970.697">18526 17211 30 0,'0'0'36'0,"0"0"1"16,0 0-1-16,0 0-29 0,0 0-1 15,-17 24 0-15,17 4-1 16,-5 3-2-16,5 7-1 15,0 2 0-15,2 2-4 16,4 2-2-16,-4-8-5 16,12 2-24-16,-9-14-3 15,4-4-1-15,-5-9 0 16</inkml:trace>
  <inkml:trace contextRef="#ctx0" brushRef="#br0" timeOffset="7170.717">18541 17177 46 0,'-3'-18'37'16,"10"5"1"-16,-2-3-2 16,15 6-31-16,0-8-2 15,11 1-2-15,4-3-1 16,7 0-4-16,8 9-16 15,-11-9-16-15,1 13 0 16,-14 0-1-16</inkml:trace>
  <inkml:trace contextRef="#ctx0" brushRef="#br0" timeOffset="7387.7386">18613 17251 61 0,'0'0'38'16,"0"0"-1"-16,20 6-5 15,2-15-30-15,5-8-1 16,12 1-1-16,1 0 0 16,2 0-3-16,-3 3-1 15,2 12-9-15,-18-1-23 16,3 10-1-16,-22 2 1 15,-5 10 0-15</inkml:trace>
  <inkml:trace contextRef="#ctx0" brushRef="#br0" timeOffset="7559.7559">18565 17534 52 0,'-11'15'39'0,"17"-2"-1"0,6-15 0 16,22-14-29-16,10 0-7 15,13-10-1-15,9-4-2 16,0-9-5-16,14 5-29 15,-18-12-3-15,3 4 0 16,-18-2-1-16</inkml:trace>
  <inkml:trace contextRef="#ctx0" brushRef="#br0" timeOffset="7783.7782">19125 16986 61 0,'0'25'40'0,"-2"-11"-3"0,4 18 1 15,-4-5-35-15,2 9-1 16,-5 4 1-16,4 8-1 16,-7 2-1-16,2 0-1 15,0-3-1-15,-1-6-4 16,14 3-23-16,-8-16-10 15,13-9-2-15,-12-19 1 16</inkml:trace>
  <inkml:trace contextRef="#ctx0" brushRef="#br0" timeOffset="8172.8172">19273 17313 44 0,'0'0'36'0,"-4"12"2"16,4-12-2-16,18-4-26 15,0-4-6-15,2-5-1 16,8-2 0-16,1-4-1 16,2 2 0-16,-3-4-1 15,0 5 0-15,-8 0-1 16,-4 2 1-16,-7 4-1 15,-9 10 1-15,-6-12-1 16,-8 12 1-16,-4 2-1 16,-6 2 0-16,-4 3 0 15,0 3 1-15,-1 5 0 16,0 5 0-16,6 0 1 15,4 6 0-15,7-1 0 0,6-1 0 16,7-1 0-16,9-3-2 16,8-2 0-16,5-8-2 15,12-2-2-15,1-15-15 16,13 2-21-16,-3-9 1 15,8 1-3-15,-10-9 1 16</inkml:trace>
  <inkml:trace contextRef="#ctx0" brushRef="#br0" timeOffset="8589.8587">19770 17184 45 0,'-1'12'36'0,"1"-12"0"16,-14 8 1-16,0-9-30 16,14 1-2-16,-18 12 1 15,8 0-2-15,-3 3 0 16,1 7-1-16,-5 2 1 15,6 4-1-15,-3 0-1 0,5-1 0 16,3 0 0 0,6-4-1-16,5-6-1 0,8-7 0 15,7-6 0-15,5-9-3 16,7-4-1-16,1-6-3 15,11 1-8-15,-7-12-23 16,6 0-1-16,-11-6-2 16,4 2 3-16</inkml:trace>
  <inkml:trace contextRef="#ctx0" brushRef="#br0" timeOffset="8872.887">20110 16850 58 0,'-18'10'40'16,"7"17"-1"-16,-11-5 1 16,15 4-34-16,-7 5-2 15,8 4-1-15,-1 3-1 16,5 5-1-16,3 3 0 15,1-4 0-15,4 3-1 16,0-2 0-16,4-5-3 16,-2-4 0-16,3-3-1 15,-8-9-3-15,10 3-21 16,-13-14-10-16,0-11-3 15,0 0 3-15</inkml:trace>
  <inkml:trace contextRef="#ctx0" brushRef="#br0" timeOffset="9074.9074">20003 17199 52 0,'-3'-14'39'16,"-4"-1"0"-16,7 15 1 16,-2-13-29-16,2 13-6 15,14-7-1-15,0 3-2 16,0 0 0-16,4-2-2 15,2-1-2-15,4-4-2 16,6 10-20-16,-4-9-15 16,8 4 1-16,-10-2-3 15,10 6 2-15</inkml:trace>
  <inkml:trace contextRef="#ctx0" brushRef="#br0" timeOffset="9910.991">20260 17189 32 0,'3'-14'35'15,"-3"14"3"-15,0 0-3 16,0 0-22-16,2 10-4 16,-2 1-4-16,0 4 1 15,0 7-2-15,0 5-1 16,0 1-1-16,-2 3 1 0,0 1-1 15,1 1 0-15,1-3-1 16,-1-5 1-16,0-3-1 16,1-12-1-16,1 1 2 15,-1-11-1-15,0 0 0 16,4-18 0-16,-1-3 0 15,-1-8-1-15,3-5 1 16,-2-2 0-16,4-4-1 16,-2-1 0-16,2 5 0 15,-1 4 0-15,1 7 0 16,-3 8-1-16,-4 17 2 15,15-13-2-15,-15 13 0 16,22 6-1-16,-9-1-2 0,11 1-2 16,-3-6 0-16,13 4-5 15,-11-12-12-15,22 9-11 16,-16-13 3-16,14 10 4 15,-14-11 4-15,8 10 7 16,-14-5 9-16,-2 1 7 16,1 6 15-16,-22 1 14 15,9-2-3-15,-20-4 0 16,11 6-3-16,-19 8-5 15,19-8-7-15,-23 13-4 16,12-2 0-16,-3-1-3 16,3 6 0-16,2 2-1 15,2 9 1-15,-2 4-1 16,3 5 0-16,-1 2 1 0,6 2-2 15,0-2 0-15,5-7 0 16,6-4-1-16,7-10 0 16,4-14 0-16,5-8 0 15,7-15-1-15,0-8 0 16,1-7 0-16,1-7-1 15,-5-2 1-15,-9-2-1 16,-6 4 1-16,-9 2-1 16,-9 11 0-16,-7 9 1 15,-7 9-1-15,-5 10-1 16,-1 12-1-16,-1 1-1 15,8 16-6-15,-10-2-20 16,21 10-8-16,-5-9-2 16,16 2 0-16</inkml:trace>
  <inkml:trace contextRef="#ctx0" brushRef="#br0" timeOffset="10804.0803">21012 17242 37 0,'-2'-19'35'0,"2"19"1"16,-3-15-2-16,3 15-27 0,0 0-1 15,0 0-1-15,0 0-1 16,-7 22-2-16,3-2 3 16,-1 4-3-16,-1 6 0 15,1 5 0-15,-5 2 0 16,5 2 0-16,-1-5-1 15,2-2 1-15,1-7-1 16,3-7 0-16,2-6-1 16,-2-12 0-16,9-13 1 15,-2-6-1-15,3-10 0 16,0-3 0-16,-2-7 0 15,-1-1 0-15,-1 0 0 16,-4 1 0-16,-2 4 0 16,0 7 1-16,-3 5-1 0,-2 9 0 15,5 14 0-15,0 0 1 16,-10 4 0-16,10 9-1 15,2 4 1-15,6-1 0 16,6 0 0-16,6-3 0 16,6-6 0-16,7-6 0 15,3-8 0-15,7-6 0 16,-1-8 0-16,0 2 0 15,-5-5 0-15,-4 3-1 16,-8 1 1-16,-5 2-1 16,-8 7 1-16,-12 11-1 15,12-1 0-15,-11 11 0 16,-3 7 0-16,-2 5 0 15,2 5-1-15,0 6 0 16,2 1-2-16,1-1-1 0,7 5-3 16,-6-13-17-16,22 6-13 15,-12-11-2-15,15-3 0 16,-4-11 0-16</inkml:trace>
  <inkml:trace contextRef="#ctx0" brushRef="#br0" timeOffset="11228.1227">21655 17187 49 0,'-12'-10'37'0,"-7"-4"-1"16,7 12-1-16,-6-1-30 0,6 8-1 15,0 7 2-15,4 5-2 16,-2 5-1-16,4 8 0 15,0 1 1-15,3 4-2 16,0-1 0-16,5-1 0 16,2-4 0-16,2-10-2 15,4-6 1-15,6-13-1 16,1-9 0-16,5-14 0 15,0-7-1-15,2-6 1 16,-2-7-1-16,-4 2 1 16,-2-1 0-16,-5 5 0 15,-4 6 0-15,-4 7 1 16,-2 8-1-16,-1 16 0 15,-6-12 1-15,6 12-1 16,-10 21 0-16,5 1 0 0,0 7 1 16,1 9-1-16,4 3 0 15,-1-1-1-15,3 0-3 16,0-11-14-16,17 1-17 15,-11-19-4-15,13-7-3 16,-6-20 2-16</inkml:trace>
  <inkml:trace contextRef="#ctx0" brushRef="#br0" timeOffset="11981.198">22019 17154 39 0,'-21'-1'35'15,"21"1"3"-15,-27 5-3 16,17 3-28-16,-12-1-1 15,6 7-2-15,-5-1 2 16,2 9-3-16,-3 0 0 16,5 4 0-16,2-1-1 15,5-3 0-15,6-1 0 16,7-6-1-16,5-5-1 15,6-7 1-15,5-6-1 16,2-10 0-16,3-3 0 16,-1-5-1-16,-3-4 1 15,-2 2 0-15,-5-5 0 16,-5 6 1-16,-3 3-1 15,-4 5 0-15,-3 0 0 0,2 14 0 16,0 0 1-16,-13 0-1 16,8 15 0-16,0 5 0 15,3 10 1-15,0 7 0 16,2 11-1-16,1 4 1 15,-1 14 0-15,0-66 0 16,-2 70-1-16,2-70 0 16,-1 78 1-16,1-78-1 15,-11 75 0-15,11-75 0 16,-14 71 0-16,14-71-1 15,-25 58 1-15,25-58 2 16,0 0-3-16,-49 52-1 16,49-52 2-16,-30 6-4 15,2-16-17-15,-5-21-15 0,21-24-3 16,8-13-3-16,20-1 2 15</inkml:trace>
  <inkml:trace contextRef="#ctx0" brushRef="#br0" timeOffset="12637.2636">22162 17264 18 0,'-4'-11'35'0,"4"11"1"16,0 0 0-16,0 0-19 16,0 0-7-16,0 0-2 15,-5 12-2-15,4 8 0 16,-4 4-3-16,2 6 0 0,-5 1 0 15,2 1 0-15,-2 3-2 16,3-8 1-16,0-7 0 16,4 0-1-16,1-20 0 15,0 0 0-15,0 0-1 16,20-22 1-16,-10-6-1 15,6-4 1-15,-4-2-1 16,4-5 0-16,-2 5 1 16,0-1-1-16,-3 6 0 15,-3 6 1-15,-2 9-1 16,-6 14 0-16,0 0 1 15,11-1-1-15,-7 16 1 16,0 6 0-16,2 4-1 16,3 5 0-16,1 1 1 0,-1 0-2 15,5 3-2-15,0-8 0 16,4 3-3-16,-4-14-7 15,14 7-20-15,-16-13-5 16,11-1-2-16,-11-12 2 16</inkml:trace>
  <inkml:trace contextRef="#ctx0" brushRef="#br0" timeOffset="13051.3048">22419 17320 43 0,'-13'-17'37'0,"13"17"-1"16,0 0 1-16,0 0-28 0,0 0-4 15,22-2 0 1,-9 2-2-16,9 1 1 0,1 0-2 16,3 0 0-16,-2-4 0 15,1 0-1-15,-4-2 0 16,-2-2-1-16,-4-1 0 15,-5-3 0-15,-6 0 1 16,-4-4-1-16,-4 2-1 16,-6 0 1-16,-6 2 0 15,-5 0 0-15,-1 7-1 16,-2 3 2-16,-3 6-1 15,-2 7 1-15,3 8 0 16,3 4 1-16,4 3 0 16,6 5-1-16,9 0 1 0,7-6-1 15,10-1-1 1,9-7 0-16,9-8-1 0,6-6 0 15,11-5-2-15,-3-6-2 16,11-2-8-16,-17-6-18 16,14 2-7-16,-15-10-1 15,8 6 0-15</inkml:trace>
  <inkml:trace contextRef="#ctx0" brushRef="#br0" timeOffset="13356.3354">22889 16860 39 0,'0'0'35'16,"0"0"3"-16,0 0-4 15,3 30-24-15,-12-6-3 16,7 11 0-16,-7 4-4 16,4 11 0-16,0 3 0 15,4 7-1-15,-1-3 0 16,4-2-1-16,2-2-1 15,-1-6-2-15,5-1-1 16,-3-12-4-16,12 5-16 16,-15-16-14-16,10-4-2 15,-12-19 2-15</inkml:trace>
  <inkml:trace contextRef="#ctx0" brushRef="#br0" timeOffset="13732.3731">22833 17256 40 0,'-12'-18'36'16,"-5"0"2"-16,17 18-2 15,-27-15-26-15,27 15-4 16,0 0 0-16,-4 17-3 16,4-17-1-16,18 8-1 15,1-8 0-15,4-2 0 16,1-5-1-16,4-2 1 15,-4-4-1-15,3 2 1 16,-4-1-2-16,-2 2 2 16,-3 1-1-16,-6 3 1 0,-12 6-1 15,14-8 0-15,-14 8 0 16,0 0 0-16,7 11 1 15,-7 1-1-15,0 5 1 16,0 5-1-16,0 7 2 16,0 4-2-16,0 4 1 15,-1-1 0-15,0 1 0 16,1-4-3-16,3-5-1 15,-3-8-5-15,15-2-20 16,-15-18-10-16,13 1-2 16,-9-15 2-16</inkml:trace>
  <inkml:trace contextRef="#ctx0" brushRef="#br0" timeOffset="13883.3882">23072 17025 45 0,'-11'-18'35'0,"11"18"1"16,-9-11-3-16,9 11-36 15,0 0-29-15,2 11-4 16,-2-11 2-16,15 13-2 16</inkml:trace>
  <inkml:trace contextRef="#ctx0" brushRef="#br0" timeOffset="14357.4356">23409 17138 39 0,'-30'6'36'15,"4"8"1"-15,-6-3 0 16,7 11-28-16,-7-1-3 16,6 4-2-16,2 1 1 15,9-4-3-15,7-5 1 16,9-3-1-16,10-10-1 15,11-6-1-15,8-10 1 16,7-1-1-16,4-6 0 0,2 3 1 16,-4 2-1-16,-1 4 1 15,-10 6-1-15,-9 7 1 16,-8 8 0-16,-8 8-1 15,-10 4 2-15,-4 4-1 16,-4 3-1-16,-9-1 0 16,4-1 0-16,-2-3 0 15,2-6 0-15,2-5-1 16,7-4-1-16,11-10-2 15,0 0-5-15,-11-9-24 16,28-3-5-16,-5-7-1 16,12-1 0-16</inkml:trace>
  <inkml:trace contextRef="#ctx0" brushRef="#br0" timeOffset="15102.5101">23661 17196 50 0,'0'0'39'16,"0"0"-1"-16,-12 16 0 15,5 2-32-15,-4 5-1 0,1 4-2 16,-2 1 0-16,2 0-1 15,0 0 0-15,1-4-1 16,5-6 0-16,4-7-1 16,0-11 1-16,0 0-1 15,18 2 0-15,-6-17 0 16,0-1 0-16,3-6 0 15,-1-2 0-15,-1 0 1 16,-5-5-2-16,-2 1 2 16,-5 2-2-16,-1 4 2 15,-2 4-1-15,-3 4 0 16,5 14 0-16,-8-12 0 15,8 12 2-15,-1 13-1 16,2-2 0-16,4 6-1 0,3-1 2 16,1 2-2-16,4-3 2 15,3-1-1-15,4-5 0 16,3-4 0-16,6-9 0 15,3-4 0-15,1-7-1 16,2-2 1-16,-2-6-1 16,1-2 0-16,-5-1-1 15,-6-1 1-15,-5 5-1 16,-3 1 1-16,-4 4 0 15,-4 2 1-15,-7 15-1 16,4-14 0-16,-4 14 0 16,3 10 0-16,-4 9 0 15,-3 7 1-15,0 10 0 0,0 7-1 16,-1 6 1-16,-3 1 0 15,4 2-1-15,1-5-2 16,8-7-1-16,0-12-5 16,19-3-19-16,-24-25-8 15,39 6-6-15,-18-19 0 16,14-3 0-16</inkml:trace>
  <inkml:trace contextRef="#ctx0" brushRef="#br0" timeOffset="15273.5272">24286 17379 78 0,'-14'10'43'0,"9"0"-3"0,-9-15 0 16,14 5-38-16,0 0-2 15,-10-8-3-15,10 8-4 16,-3-18-23-16,3 18-10 15,7-20-2-15,-7 20 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6T19:54:42.85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17706 4076 68 0,'3'-25'35'15,"-1"-2"-1"-15,2 9 0 0,-4-3-31 16,2 7 0-16,-2 14 0 15,0 0 2-15,7 19-1 16,-7 22-1-16,-10 15 1 16,0 18 0-16,-8 3 0 15,7 5-1-15,4-18 2 16,22-22-2-16,30-51 2 15,49-56-1-15,102-64-2 16,19-57-1-16,65-29-18 16,30-47-22-16,24-14-3 15,-14-2 0-15,-29 29-3 16</inkml:trace>
  <inkml:trace contextRef="#ctx0" brushRef="#br0" timeOffset="639">18199 6665 100 0,'-8'53'41'16,"-10"0"-1"-16,7 6 0 15,3-13-36-15,20-16-1 16,23-36 1-16,36-42-2 16,50-55 1-16,56-56-5 15,70-39-34-15,31-41-6 16,28-14 0-16,-10-8-4 15</inkml:trace>
  <inkml:trace contextRef="#ctx0" brushRef="#br0" timeOffset="2553">17607 8675 96 0,'-5'24'39'16,"0"17"1"-16,-9 1-2 16,5 3-34-16,0-9-1 15,20-26-1-15,26-40 0 16,41-46-1-16,54-56-2 0,52-54-1 15,57-27-17-15,36-37-20 16,26-6 0-16,-12 5 0 16,-27 33-2-16</inkml:trace>
  <inkml:trace contextRef="#ctx0" brushRef="#br0" timeOffset="4071">8339 11006 46 0,'-47'-17'31'0,"12"7"1"0,6 1 0 15,2 4-30-15,27 5 0 16,0 0 0-16,0 0 0 15,35-2 0-15,3 2-1 16,13-1 1-16,13 2 0 16,10-1 0-16,13 3 1 15,7 0 0-15,13 4-1 16,10 1 0-16,9 7 0 15,7-3 0-15,13 6-2 16,10-6 3-16,12 3-3 16,10-8 3-16,16 0-2 15,10-11 3-15,14-3 1 16,17-11-2-16,11 0 2 15,8-5-3-15,11-1 1 0,4 1-1 16,-2 2 1-16,-2 2-3 16,-6 4 0-16,-14 5 0 15,-14 4 0-15,-14 3 0 16,-20 2 0-16,-21 3-1 15,-21-1 1-15,-24 1-2 16,-23-2 0-16,-15 3-2 16,-30-10-7-16,-5 7-23 15,-29-7-3-15,-7 2 0 16,-22 5-1-16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2:33:03.268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002060"/>
    </inkml:brush>
    <inkml:context xml:id="ctx1">
      <inkml:inkSource xml:id="inkSrc57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0-12T22:35:56.442"/>
    </inkml:context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720 4253 103 0,'-3'-13'39'16,"3"-4"-1"-16,12 10-6 15,5-14-29-15,13 4-1 16,8-6 0-16,15 2 0 15,8 0-1-15,7 3 0 16,-4 3 1-16,3 7-1 16,-6 5 0-16,-10 10-1 15,-16 15 1-15,-20 11-1 0,-20 9-1 16,-22 9 0-1,-17 11 1-15,-13 6-2 0,-7 5 2 16,-7 0-1-16,-3-2 1 16,8-4 1-16,9-8 0 15,15-7 0-15,10-12 1 16,22-7-1-16,10-15 1 15,20-10-1-15,18-14-1 16,19-10 0-16,13-7 1 16,12-8-1-16,5-3-2 15,0-4-1-15,1 6-5 16,-12-8-29-16,0 13-4 15,-20-3 0-15,-10 9-1 16</inkml:trace>
  <inkml:trace contextRef="#ctx0" brushRef="#br0" timeOffset="615.0613">1617 4189 97 0,'-28'12'39'0,"6"-11"0"16,22-1 0-16,0 0-35 15,36-13-1-15,13-3 0 16,14-1-1-16,6-2 0 16,5 5 0-16,-1-1-1 15,-7 6 0-15,-13 8-1 16,-15 8 1-16,-20 11-1 15,-15 5 0-15,-17 5 0 16,-8 6 0-16,-10-1 0 16,-3 2-1-16,3-3 1 15,4-4-1-15,12-6 1 0,10-5-1 16,16-4 0-16,12-3 0 15,13 2 1-15,4-1 0 16,1 4 0-16,-3 6 1 16,-8 4 0-16,-10 8 0 15,-14 5 0-15,-14 2 0 16,-15 4-1-16,-14 1 2 15,-9 2-2-15,-10-3 1 16,-1-3-2-16,-1-6 0 16,7-4-2-16,0-11-3 15,26 0-23-15,0-20-11 16,26 0-1-16,14-21-1 15,24-5 0-15</inkml:trace>
  <inkml:trace contextRef="#ctx0" brushRef="#br0" timeOffset="1205.1205">3110 4252 79 0,'9'-23'38'0,"-9"23"0"16,-10-17-1-16,10 17-29 15,-21-4-2-15,4 11-1 16,-7 7-2-16,-5 12 0 16,-3 9 0-16,0 12-1 15,-1 6 1-15,4 8-1 16,6 0 0-16,9 4 0 15,10-7 0-15,17-8-2 16,11-13 1-16,15-11-1 16,12-17 1-16,10-15-1 15,5-16 1-15,0-10 0 0,-3-13-1 16,-10-8 1-16,-13-3 0 15,-15-2 0-15,-19 1-1 16,-17 4 0-16,-13 8 0 16,-12 5-1-16,-4 11-1 15,-3 7-1-15,7 14 0 16,1 3-2-16,19 17-3 15,2-6-5-15,29 21-27 16,5-8 1-16,19 12-1 16,9-9 0-16</inkml:trace>
  <inkml:trace contextRef="#ctx0" brushRef="#br0" timeOffset="1434.1428">3711 4490 97 0,'-19'-3'40'0,"-1"5"1"16,-13-6 0-16,7 8-36 15,-6 2 0-15,5 9-2 16,2 7-1-16,7 3 0 16,4 4 0-16,12 3-1 15,9-3-1-15,13-2 0 16,12-8-2-16,13-14-1 15,13-10-2-15,4-20-4 16,23 0-28-16,-8-25-4 16,9-2 1-16,-14-21-2 15</inkml:trace>
  <inkml:trace contextRef="#ctx0" brushRef="#br0" timeOffset="1620.1616">4184 3795 95 0,'-26'30'40'0,"-8"12"-1"16,6 23 0-16,0 7-34 15,8 12 0-15,3 1-3 16,9 3 0-16,9-3-2 16,6-8-3-16,9-3-3 15,-5-22-31-15,13-1-3 16,-4-28-1-16,3-9-1 15</inkml:trace>
  <inkml:trace contextRef="#ctx0" brushRef="#br0" timeOffset="1806.1806">4004 4245 114 0,'0'0'44'16,"0"0"-1"-16,22 2-1 16,15-4-38-16,14-5-2 15,17-4-3-15,7-8-2 16,19 8-15-16,1-21-23 15,15 9-4-15,-8-10 1 16,7 5-2-16</inkml:trace>
  <inkml:trace contextRef="#ctx0" brushRef="#br0" timeOffset="29080.9078">801 6528 79 0,'0'0'37'0,"-1"-10"-2"15,20 2 2-15,7-10-33 16,17 2 1-16,6-6-2 15,9 5 1-15,1-2-1 16,-4 9-1-16,-8 9-1 16,-10 10 0-16,-20 13 0 15,-24 16-2-15,-19 13 2 0,-18 13 0 16,-12 9-1-16,-8 8 1 15,-1 2 0-15,4-1 0 16,9-9-1-16,15-10 2 16,21-13-2-16,19-14 0 15,20-15 0-15,26-18-2 16,22-11-1-16,8-20-5 15,26-4-29-15,1-16 1 16,12 1-1-16,-5-12 0 16</inkml:trace>
  <inkml:trace contextRef="#ctx0" brushRef="#br0" timeOffset="29523.9521">1887 6416 96 0,'-26'-4'37'0,"-10"-5"1"15,5 15-1-15,-4 0-33 16,2 7 0-16,-3 4-2 16,7 8 0-16,1 2-1 15,8 5 1-15,9-1-1 16,8-1 0-16,16-1 0 15,15-5 0-15,14-4 0 16,11-1 0-16,4 0-1 16,4 1 1-16,1 3-1 15,-8 4 1-15,-11 6-1 16,-15 5 0-16,-19 8 0 0,-15 0 0 15,-16 3-1-15,-13-1 1 16,-8-8 0-16,-4-6 0 16,-1-13 0-16,2-14 0 15,9-19 1-15,12-16-1 16,13-19 0-16,14-17 0 15,16-14 0-15,8-7-1 16,11-9 1-16,5 5-1 16,1 13 0-16,-5 7-2 15,-3 26-6-15,-15 4-29 16,1 28-1-16,-21 11 0 15,22-1-1-15</inkml:trace>
  <inkml:trace contextRef="#ctx0" brushRef="#br0" timeOffset="30185.0182">3122 6463 79 0,'-25'-8'36'0,"1"11"0"16,-9-1 0-16,2 20-28 16,-12-3-2-16,9 18 1 15,-6 6-1-15,3 17 0 0,1 1-2 16,7 11 2-16,7-2-3 15,14 0 1-15,12-7-2 16,15-12-1-16,15-16 0 16,16-17-1-16,9-18 1 15,10-16 0-15,2-21 0 16,-2-12-1-16,-1-12 1 15,-15-8-2-15,-11-4 1 16,-18-1-2-16,-16 5 1 16,-17 3-2-16,-16 15 1 15,-10 11-1-15,-8 15 1 16,-4 13-2-16,5 13 0 15,2 6-1-15,20 20-7 16,1-4-24-16,28 9-2 0,8-5 1 16,24 3-2-16</inkml:trace>
  <inkml:trace contextRef="#ctx0" brushRef="#br0" timeOffset="30441.0438">3711 6730 108 0,'-19'3'39'15,"-3"-9"1"-15,3 11-1 16,-2-4-35-16,-2 10 1 16,-3 4-2-16,3 9 0 15,0 3-1-15,5 10 1 16,7 0-2-16,10-1-1 0,11-1 0 15,14-11-1-15,14-9-3 16,14-15-1-16,21-2-8 16,0-26-26-16,20-7-1 15,-4-18-1-15,7 0 0 16</inkml:trace>
  <inkml:trace contextRef="#ctx0" brushRef="#br0" timeOffset="30628.0625">4363 6129 70 0,'-29'13'39'15,"4"29"0"-15,-9 16 0 16,5 25-13-16,-5 2-20 16,4 11-1-16,2 1-4 15,7-1-1-15,8-4-4 0,4-19-7 16,16-4-26-16,1-22 0 15,14-11-2-15,-2-25-1 16</inkml:trace>
  <inkml:trace contextRef="#ctx0" brushRef="#br0" timeOffset="30794.0791">4184 6575 117 0,'-11'-18'40'16,"2"-3"2"-16,9 21-2 15,18-10-36-15,9 4-2 16,14 2-4-16,9-2-3 0,17 9-33 15,-1-10-4-15,12 9 1 16,-3-7-3-16</inkml:trace>
  <inkml:trace contextRef="#ctx0" brushRef="#br0" timeOffset="33811.3808">790 8591 91 0,'-14'-6'37'0,"14"6"0"0,0-27-1 16,17 3-32-16,9-3 0 15,13-1-2-15,10 0 0 16,4 7 0-16,-2 2-1 16,-1 12 1-16,-4 8-1 15,-9 13 0-15,-15 11-1 16,-15 15 0-16,-16 7 0 15,-14 11 1-15,-13 5 0 16,-7 7 0-16,-3 1 1 16,-4-1-2-16,5-6 2 15,5-8-1-15,11-9 1 16,15-6-2-16,12-14 2 15,18-9-2-15,13-14 1 16,19-8-1-16,11-10-1 0,7-8-1 16,15 0-4-16,-6-18-12 15,11 13-22-15,-10-9 0 16,1 11 1-16,-17-3-2 15</inkml:trace>
  <inkml:trace contextRef="#ctx0" brushRef="#br0" timeOffset="34302.4298">2118 8608 77 0,'-2'-34'36'16,"-5"5"0"-16,-15 0 0 16,0 12-29-16,-18 1 0 15,0 14-1-15,-13 8-1 16,1 11 0-16,-7 8-1 15,3 8 0-15,5 1-1 16,8 2-1-16,11-3 0 16,14-3 0-16,15-10 0 15,18-7-1-15,17-12 0 16,16-8 0-16,11-9 0 15,7-4 0-15,1-9 0 16,-1 2 0-16,-9-1 0 16,-9 7-1-16,-15 3 1 15,-11 11 0-15,-22 7-1 0,5 23 0 16,-18 10 1-16,-7 8 0 15,-5 18-1-15,-6 7 0 16,-5 11 1-16,-1 7-1 16,-3 2 0-16,3-5-1 15,5-3-1-15,6-13-3 16,17-3-13-16,0-29-22 15,25-16-2-15,5-24 0 16,22-15-1-16</inkml:trace>
  <inkml:trace contextRef="#ctx0" brushRef="#br0" timeOffset="34900.4897">2913 8691 83 0,'-2'-24'36'16,"-9"-2"-1"-16,3 6 2 16,-13-1-32-16,6 10-1 15,-7 5 0-15,1 13-1 16,-6 10 1-16,-1 14 0 15,-5 7 0-15,2 15 1 16,-1 6-1-16,7 7-1 16,3 1 0-16,13 0 0 15,9-10-1-15,13-4 0 16,13-9-1-16,14-17-1 15,12-17 1-15,0-13 0 16,6-17 0-16,-1-12 0 0,-6-13-1 16,-10-8 0-16,-13-7 0 15,-14 0 1-15,-14 0-2 16,-13 1 0-16,-13 7-1 15,-8 5 0-15,-3 12-1 16,-1 9 0-16,4 12-2 16,6 5-3-16,18 21-15 15,10-12-17-15,8 30 1 16,14-10-1-16,19 9 1 15</inkml:trace>
  <inkml:trace contextRef="#ctx0" brushRef="#br0" timeOffset="35170.5167">3504 8959 115 0,'-8'-11'39'0,"8"11"2"16,-25-21-10-16,9 19-26 15,-6 5-1-15,1 8-1 16,-4 10 0-16,3 10 0 15,-2 7-1-15,5 5 0 16,10 3-1-16,6-3 0 16,14-9 0-16,13-12-1 15,17-13-2-15,15-18-1 16,15-14-1-16,11-25-4 15,23-3-17-15,-8-24-17 16,5-1 0-16,-13-14 0 16,-4 1 1-16</inkml:trace>
  <inkml:trace contextRef="#ctx0" brushRef="#br0" timeOffset="35337.5332">4054 8415 95 0,'-42'78'39'0,"-2"7"2"15,7 16-3-15,3 4-34 16,12-6-2-16,15-2-2 15,1-12-6-15,16-4-29 16,-3-16-4-16,12-12 0 16,-1-23-1-16</inkml:trace>
  <inkml:trace contextRef="#ctx0" brushRef="#br0" timeOffset="35521.5518">3802 8898 118 0,'0'0'44'16,"-3"-21"-1"-16,28 22 0 15,7-16-39-15,21 7-1 16,17-2-3-16,5-9-6 16,19 12-12-16,-6-15-25 15,13 7 0-15,-9-5-2 16,5 1-1-16</inkml:trace>
  <inkml:trace contextRef="#ctx0" brushRef="#br0" timeOffset="40870.0866">748 10984 87 0,'-1'-14'36'0,"18"-1"-1"16,23 7-1-16,12-11-32 15,10 1 0-15,10 1-1 0,0 3 0 16,0 3 1-16,-10 7-1 16,-12 5 0-16,-16 9-1 15,-16 9 1-15,-15 7-1 16,-15 8 0-16,-9 6-2 15,-9 0 2-15,-2 2-2 16,4-5 1-16,3-4-1 16,13-7 2-16,9-10-2 15,16-10 3-15,14-8-1 16,12-2 0-16,7-1-1 15,2 1 1-15,-4 2 0 16,-8 11 0-16,-11 8 0 16,-13 11 0-16,-19 10 0 15,-14 8 2-15,-10 4-1 16,-8 3 0-16,-2-5-1 0,5-6-3 15,4-22-19-15,21-3-13 16,11-17-1-16,22-24-2 16,12-13 1-16</inkml:trace>
  <inkml:trace contextRef="#ctx0" brushRef="#br0" timeOffset="41177.1173">1821 10970 99 0,'-39'-4'37'16,"12"25"3"-16,-21 5-3 15,11 8-36-15,-6 15 2 16,6 8-2-16,8 2 1 16,10 3-2-16,13-5 2 0,13-8-2 15,18-15 2-15,18-16-1 16,14-17 0-16,8-17 0 15,3-16 0-15,3-11 0 16,-9-10 1-16,-5-5 0 16,-20 0-1-16,-17 2 0 15,-21 12-2-15,-21 7 0 16,-16 11-3-16,-14 5 0 15,0 23-22-15,-10-9-14 16,14 14 1-16,3-4-3 16,25 5 3-16</inkml:trace>
  <inkml:trace contextRef="#ctx0" brushRef="#br0" timeOffset="41749.1745">3014 11006 78 0,'-1'-14'40'16,"-7"-2"-2"-16,8 16-1 15,-28-11-29-15,12 16-1 16,-12 1-2-16,1 11 0 15,-8 9-2-15,3 10-1 16,-4 10 0-16,2 9-1 16,3 6 0-16,10 8-1 15,10 0 1-15,10-3-2 16,13-11 2-16,15-10-1 15,15-15 0-15,12-17 0 0,7-18 1 16,10-18-1-16,-4-13 0 16,-3-12 1-16,-6-7-1 15,-15-5 0-15,-14-2 0 16,-18 3 0-16,-13 4-2 15,-18 3 1-15,-7 14-3 16,-8 6 0-16,2 17-7 16,-9 0-24-16,19 21-6 15,1 0 1-15,19 13 0 16</inkml:trace>
  <inkml:trace contextRef="#ctx0" brushRef="#br0" timeOffset="42034.2028">3680 11300 77 0,'-7'-11'40'15,"-8"1"-2"-15,4 10 3 16,-15-6-32-16,6 13-2 15,-9 1-1-15,3 12-2 16,-5 3 0-16,6 8-1 16,3 0-1-16,8 5-1 15,8-4 0-15,12-2-1 16,13-8-2-16,12-13-1 15,19-5-5-15,1-22-30 16,30-3-3-16,1-20 0 16,13-5-2-16</inkml:trace>
  <inkml:trace contextRef="#ctx0" brushRef="#br0" timeOffset="42245.2235">4216 10778 102 0,'-25'12'39'16,"4"21"2"-16,-6 10-3 15,9 16-34-15,-7 9 0 16,6 9-3-16,-1 6-1 16,5 3 0-16,5-2-2 15,4-6-3-15,9-5-2 16,-5-21-32-16,17-8-1 0,-2-26 0 15,10-12-2-15</inkml:trace>
  <inkml:trace contextRef="#ctx0" brushRef="#br0" timeOffset="42417.2409">3976 11115 107 0,'-10'0'42'16,"10"0"1"-16,16 14-1 15,6-7-39-15,27-5-3 16,16-1-2-16,11-4-5 15,24 6-31-15,-11-8-4 16,12 2 0-16,-12-2-3 16</inkml:trace>
  <inkml:trace contextRef="#ctx0" brushRef="#br0" timeOffset="43514.351">879 13074 78 0,'0'0'39'16,"17"-12"-1"-16,13 1 0 15,10-8-34-15,8-3-1 16,7-1-1-16,3 4 0 15,-5 3-1-15,-2 7 0 0,-10 9-1 16,-10 8 0-16,-15 12 0 16,-12 8 1-16,-13 6-1 15,-8 7 1-15,-6 1 0 16,-5 1 1-16,3-3-3 15,-2-8 3-15,11-5-3 16,10-11 2-16,6-16-1 16,31 2 0-16,4-12 0 15,9-4-1-15,8 1 1 16,0 2 0-16,-4 4 1 15,-3 7-1-15,-14 9 0 16,-13 13 2-16,-17 9-2 16,-12 5 0-16,-13 7 1 15,-6 0-1-15,-4 1 0 16,-2-6-1-16,6-5-1 0,7-16-4 15,21-3-30-15,-1-25-4 16,24-6 0-16,1-19-1 16</inkml:trace>
  <inkml:trace contextRef="#ctx0" brushRef="#br0" timeOffset="43710.3706">1806 12971 93 0,'3'12'41'0,"-5"21"1"16,-14-3-3-16,3 15-35 15,-3 8-3-15,2 3 0 0,-1 2-2 16,1-2-1-16,7 1-4 16,-5-16-21-16,18 5-15 15,-5-14 2-15,13-5-2 16,-5-15 1-16</inkml:trace>
  <inkml:trace contextRef="#ctx0" brushRef="#br0" timeOffset="44761.4756">2891 13091 44 0,'0'-14'35'15,"-12"-6"1"-15,1 11 0 0,-13-5-23 16,4 15-1-16,-13-3-5 15,3 12-1-15,-9 6-1 16,2 10-1-16,-6 6-1 16,7 11 0-16,1 4-1 15,6 5 0-15,10 3 0 16,12 1 0-16,14-1-2 15,12-5 1-15,15-8 0 16,17-10-1-16,7-12 0 16,8-14 1-16,5-13-1 15,-2-15 1-15,-4-13-1 16,-3-10 1-16,-13-6 0 15,-13-8 0-15,-13 1-1 16,-17 2 1-16,-14 3-1 0,-15 5-1 16,-9 10 0-16,-13 12-1 15,1 10-1-15,-4 10 0 16,7 14-2-16,4 2-4 15,22 16-28-15,2-4-1 16,22 7 0-16,10-7-1 16</inkml:trace>
  <inkml:trace contextRef="#ctx0" brushRef="#br0" timeOffset="45031.5027">3638 13240 83 0,'-9'-11'41'0,"-11"1"0"15,4 11 0-15,-1-2-36 16,-9 9-1-16,-2 4-1 16,3 13 0-16,-2 4-1 15,6 5 0-15,3 2-1 16,9 2 0-16,6-4-1 15,13-5 0-15,12-7-1 16,10-15 0-16,18-8-3 16,8-19-2-16,27 1-24 15,-1-28-13-15,11-1 3 16,-8-17-2-16</inkml:trace>
  <inkml:trace contextRef="#ctx0" brushRef="#br0" timeOffset="45234.5228">4106 12794 88 0,'-43'24'41'0,"13"25"1"16,-7 0-2-16,17 14-36 16,-2 4-2-16,12 3 1 15,4 1-3-15,6-1 0 16,11-5-4-16,-1-12 0 15,11 2-8-15,-8-24-28 16,13-5 0-16,-9-19-1 16,6-7 0-16</inkml:trace>
  <inkml:trace contextRef="#ctx0" brushRef="#br0" timeOffset="45423.5418">3913 13165 101 0,'-13'-11'42'15,"26"12"1"-15,5-7-1 16,29 6-37-16,0-3-3 15,15-4 0-15,6 1-3 16,3-3-3-16,13 10-14 16,-18-14-23-16,6 11-3 15,-14-7 0-15,0 8-1 16</inkml:trace>
  <inkml:trace contextRef="#ctx0" brushRef="#br0" timeOffset="66124.6118">952 14753 57 0,'0'0'39'16,"10"-24"-1"-16,17 10 0 16,3-10-32-16,12 0-1 15,5-4-1-15,9 4-2 16,1-1-1-16,-4 7 0 15,-4 7-1-15,-8 8 0 16,-9 10-1-16,-14 12 0 16,-13 11 0-16,-12 7 2 15,-9 5-1-15,-9 2-1 16,-3 1 0-16,1-7 0 15,2-4 1-15,8-9-1 16,9-9 1-16,8-16-3 16,17 4 3-16,8-14 0 15,8-1-1-15,8-1 3 16,-3 3-2-16,-1 5 1 0,-6 5-1 15,-8 9 1-15,-12 11 0 16,-12 7 0-16,-11 8 0 16,-11 2-2-16,-4 4 2 15,-5-1 0-15,-3-1 0 16,3-8 0-16,3-3-2 15,6-12-1-15,6-2-3 16,6-21-17-16,11 6-16 16,8-16-2-16,14 1 0 15,1-16 0-15</inkml:trace>
  <inkml:trace contextRef="#ctx0" brushRef="#br0" timeOffset="66807.6801">2181 14673 59 0,'0'-16'40'0,"0"16"-1"16,0 0-2-16,0 0-32 0,-16 27-3 15,2 2 0-15,-4 10-1 16,0 8-2-16,-6 8 2 16,2 2-2-16,1-1 1 15,1-4 0-15,4-10 0 16,7-6 0-16,2-15 1 15,7-21-1-15,10-4 0 16,3-19 0-16,5-13 0 16,2-6 0-16,1-9 1 15,2-4 1-15,-3-4 0 16,-1 6 0-16,-2 6 0 15,-3 6 1-15,-4 11-2 16,0 11 2-16,-10 19-3 16,14 1 0-16,-7 18 0 15,0 13 1-15,2 7-2 0,4 8 0 16,1 7 1-16,5 3-1 15,1-3 0-15,5-6 1 16,4-5 0-16,4-11-1 16,1-9 2-16,3-13 0 15,-1-15 0-15,3-13 0 16,-5-11 0-16,-5-9 0 15,-6-11 0-15,-7-2 1 16,-5-3 0-16,-8 2 0 16,-6 3-2-16,-7 5 1 15,1 12-2-15,-4 5 0 16,4 15-2-16,9 12-3 15,0 0-13-15,0 0-21 16,9 28-1-16,6-14 1 0,13 10-1 16</inkml:trace>
  <inkml:trace contextRef="#ctx0" brushRef="#br0" timeOffset="67446.7434">2930 14840 55 0,'0'0'39'0,"-15"-4"1"15,3 6 1-15,-14-7-34 16,8 5-2-16,-4 0 0 15,3 6-2-15,-1 5 0 16,5 9 0-16,1 8-1 16,6 3-2-16,4 4 1 15,8 3 0-15,4 1 0 16,7-5-1-16,7-5 0 0,7-9 0 15,4-9 0-15,2-12 0 16,2-11-1-16,-1-11 1 16,-7-7 0-16,-5-4 0 15,-9-7 0-15,-8-1 0 16,-14-1 1-16,-8 4 1 15,-8 8 0-15,-6 6-1 16,-4 9 0-16,0 7 1 16,5 6-2-16,7 5 2 15,8 5-4-15,13-7 1 16,6 17-1-16,17-10 1 15,10-2 1-15,7-2-2 16,7-1 3-16,4-2-3 0,-5 0 3 16,-1 3 0-16,-7 0-1 15,-6 3 1-15,-12 2-1 16,-3 5 1-16,-7 4-1 15,-8 6 0-15,-4 2 1 16,0 7-1-16,-4 1 0 16,4 3 0-16,-3-4 0 15,3-1 0-15,-1-5 1 16,7-7-1-16,2-6 0 15,-6-13 1-15,23-4-1 16,-6-13 1-16,1-5-1 16,1-9 0-16,2-2 1 15,-3-7-2-15,-1 1 1 16,-4-3-2-16,3 6-1 0,-6 1 0 15,7 12-9-15,-13-14-13 16,24 21-15-16,-14-2-1 16,8 7-2-16,-1 0 2 15</inkml:trace>
  <inkml:trace contextRef="#ctx0" brushRef="#br0" timeOffset="68536.853">717 15784 27 0,'0'0'34'16,"10"-22"2"-16,-10 22-1 15,2-15-23-15,-2 15-2 16,0 0-4-16,10 12-2 16,-11-1-1-16,-1 10 1 15,-3 6-2-15,0 7 0 16,-4 7-1-16,-2 7 1 15,-4 3-1-15,0 7 0 0,-6 1 2 16,4-3 0-16,0-5 0 16,5-9-2-16,3-7 2 15,9-9-3-15,3-13 0 16,10-13-1-16,10-10-3 15,1-12-2-15,15 3-6 16,-8-15-25-16,19 7-1 16,-9-7-1-16,9 11 2 15</inkml:trace>
  <inkml:trace contextRef="#ctx0" brushRef="#br0" timeOffset="68969.8961">1153 16024 31 0,'-10'-17'35'0,"1"13"2"15,-16-4-1-15,7 20-22 16,-20-9-5-16,8 15-3 15,-8 1-1-15,5 10-1 16,0-1-2-16,8 5 0 16,5-1-1-16,8 0 1 15,10-7-1-15,13-3 0 16,5-13 0-16,9-1 0 15,8-12 0-15,4-9 0 16,1-6 1-16,-2-1-1 0,2-6-1 16,-8 3 1-16,-4 5-1 15,-9-4 1-15,-4 10-1 16,-13 12 0-16,9-10 0 15,-9 10 0-15,-5 14-1 16,-2 3 1-16,-1 8-1 16,1 1-1-16,3 4-1 15,-1-4-2-15,11 7-6 16,-6-18-28-16,23 1 1 15,-2-25-3-15,16-3 2 16</inkml:trace>
  <inkml:trace contextRef="#ctx0" brushRef="#br0" timeOffset="69287.9281">1523 15912 41 0,'-37'10'37'0,"3"8"0"15,-4-4 1-15,11 11-31 16,2-9-2-16,11 0 0 15,8-3-3-15,9-2 0 16,8-7-1-16,10-3 0 16,6-4-1-16,5-1 1 15,3-1-1-15,-5 1 1 16,0 2 0-16,-6 4 0 15,-6 4-1-15,-8 4 1 16,-9 8 0-16,-8 3-1 16,-4 4 0-16,-2 5-1 15,-3 2-1-15,2-4-1 0,5 2-3 16,-5-23-18-16,22 8-13 15,-8-15-2-15,27-15 2 16</inkml:trace>
  <inkml:trace contextRef="#ctx0" brushRef="#br0" timeOffset="69474.9462">1891 15631 34 0,'0'0'37'0,"-15"-12"2"15,6 34-2-15,-13 7-17 16,7 20-14-16,-6 6-4 15,3 7-2-15,5 4-1 0,-1-7-7 16,16 3-28-16,-6-15-1 16,12-3-1-16,-5-19 0 15</inkml:trace>
  <inkml:trace contextRef="#ctx0" brushRef="#br0" timeOffset="69640.9628">1767 15966 66 0,'-23'-16'41'0,"23"16"-2"15,-18-15 0-15,18 15-37 16,23-13-3-16,2-12-22 16,24 17-16-16,4-14-3 15,23 6 1-15,4-12 0 0</inkml:trace>
  <inkml:trace contextRef="#ctx0" brushRef="#br0" timeOffset="70038.0031">2400 15682 43 0,'1'-15'39'0,"-1"15"-1"16,10-5 1-16,3 11-33 16,-12 5-1-16,3 10-1 15,-5 8-2-15,-2 9-1 16,-4 9 0-16,-1 7 0 15,-1 5-1-15,-5 0-1 16,5 3-3-16,-2-12-3 16,23 5-30-16,-10-26-1 15,19 5-2-15,-1-28 1 16</inkml:trace>
  <inkml:trace contextRef="#ctx0" brushRef="#br0" timeOffset="70393.0386">2564 16053 49 0,'-23'10'40'16,"12"10"-2"-16,-2-12 0 16,13-8-32-16,13 10-3 15,10-11 0-15,5-5-2 16,5-4 1-16,9-3-1 15,0-2 0-15,-4 0-1 16,-2 2 1-16,-10-1 0 0,-4 1-1 16,-11-1 2-16,-7 4-2 15,-4 10 2-15,-18-17-1 16,3 10 1-16,-4 2-2 15,-2 2 1-15,2 6-1 16,-2 6 0-16,2 5 1 16,4 9-2-16,1 5 1 15,6 3-1-15,3 0 0 16,9 4-4-16,-2-8-3 15,26 9-29-15,-7-20-3 16,17 2-1-16,-1-17 0 16</inkml:trace>
  <inkml:trace contextRef="#ctx0" brushRef="#br0" timeOffset="70708.0701">3076 15949 34 0,'-33'13'36'0,"-8"-7"2"15,16 11-3-15,-3-7-29 16,14 4-1-16,14-14 0 16,-5 19-1-16,5-19-1 15,27 9 1-15,-5-6-2 16,5 2 0-16,-3 1 0 15,3 1 0-15,-8 3-1 16,-4 5 0-16,-6 5 0 16,-8 6-1-16,-8 1 0 15,-6 3 0-15,-3 1 0 0,-3-5-1 16,4-2-2-16,1-9-1 15,13 5-17-15,-2-31-17 16,19 5-1-16,-1-20 0 16</inkml:trace>
  <inkml:trace contextRef="#ctx0" brushRef="#br0" timeOffset="71060.1053">3454 15897 41 0,'0'0'39'16,"-22"-3"1"-16,12 9-2 15,-14-3-25-15,8 6-9 16,-6 3 0-16,1 2-2 0,-1 1 0 16,5 2 0-16,4-1-1 15,4 0 0-15,9-4 0 16,0-12 0-16,21 11-1 15,0-10 0-15,4-2 0 16,-1 1 0-16,2 1 0 16,-4 3 0-16,-5 3 0 15,-6 6 1-15,-7 6-1 16,-5 2 0-16,-7 3 0 15,-3 4 0-15,-2-3 0 16,0-1-1-16,0-4-2 16,2-10-2-16,11 11-15 15,0-21-19-15,0 0-1 16,6-22-1-16,12 12 1 15</inkml:trace>
  <inkml:trace contextRef="#ctx0" brushRef="#br0" timeOffset="71744.1737">3751 15980 48 0,'-11'-24'39'0,"11"24"0"15,-22-26-4-15,9 19-28 16,-5 0 0-16,-1 9-4 15,0 5 0-15,-1 9 0 16,-2 5-1-16,6 8-1 16,-2 5 0-16,9 2 0 15,3 3-1-15,5 3 1 0,6-5-1 16,5-3 0-16,8-7 0 15,-1-9 0-15,7-10-1 16,-1-10 0-16,4-10 0 16,-3-8 0-16,0-9 0 15,-2-5-1-15,-7-4 2 16,-4 0-1-16,-5 3 1 15,-4 3 0-15,-6 4 1 16,-3 5 0-16,-4 4 0 16,3 8 0-16,8 11 0 15,-11-10-1-15,11 10 1 16,0 0 0-16,14 5 0 15,2-3-1-15,2 1 1 16,7-1 0-16,-1 0 0 0,1 3 0 16,-3 3 1-16,-1 2-1 15,-8 6 0-15,-7 6 0 16,-6 3-1-16,-6 2 1 15,-3 4-1-15,-5 2 0 16,1-8 0-16,2 2 0 16,1-11 0-16,10-16 0 15,-1 11-1-15,1-11 1 16,24-22 0-16,-3-1 1 15,4 0-1-15,4-7 1 16,1 7 0-16,0-1 0 16,-4 7 0-16,-4 6 0 15,-3 9 0-15,-5 4-1 0,-4 10 0 16,-4 3 0-16,-2 5-2 15,-3 1 0-15,3 5-5 16,-7-9-6-16,18 18-14 16,-15-35-12-16,16 24-4 15,3-22 0-15</inkml:trace>
  <inkml:trace contextRef="#ctx0" brushRef="#br0" timeOffset="71879.1872">4484 16249 69 0,'6'18'46'0,"-18"-16"-4"16,12-2 1-16,-28 1-45 15,18-22-9-15,10 21-17 16,2-31-16-16,11 9-2 16,-2-5-1-16</inkml:trace>
  <inkml:trace contextRef="#ctx0" brushRef="#br1" timeOffset="79229.9221">3878 14686 28 0,'0'0'35'15,"-8"-15"0"-15,8 15 0 16,0 0-21-16,0 0-5 16,-12-5-2-16,12 16-2 15,-7 3-1-15,3 10-3 16,-7 7-1-16,1 11 0 15,-4 6 0-15,-2 11 0 16,-3-1 0-16,2 1 1 16,-1-7 0-16,6-6 0 15,2-13 0-15,5-10 0 16,5-23-1-16,0 0 1 15,17-25-1-15,-3-11 0 16,3-10 0-16,3-7 0 16,1-6 2-16,-3-1 1 0,0 0-1 15,-4 5 0-15,-5 6 0 16,-2 12 1-16,-2 9-1 15,-4 8 1-15,-1 20-2 16,0 0 0-16,0 0 0 16,-6 16 0-16,9 4-2 15,3 3 2-15,1 0-2 16,9 0-1-16,3-7 1 15,5-3 1-15,5-9 1 16,4-7-1-16,1-6 2 16,0-6-1-16,-3-4 1 15,-2 0 1-15,-3 1-1 16,-7 1-1-16,-4 7-1 0,-3 6 1 15,-12 4 0-15,10 24 0 16,-8 2-3-16,-4 12 1 16,-1 8 0-16,1 9-1 15,-4 5 1-15,0 1-1 16,1-7 0-16,1-8 0 15,3-7-1-15,1-17-2 16,11-7-12-16,-8-34-23 16,17-6-1-16,-1-21-2 15,8-3 1-15</inkml:trace>
  <inkml:trace contextRef="#ctx0" brushRef="#br1" timeOffset="91833.1824">4205 13509 54 0,'5'24'36'16,"-9"-2"0"-16,-1 16-2 16,-6 4-30-16,3 10-1 15,-2 1 1-15,3 6-2 16,-2-4-1-16,4 1 0 15,3-7-4-15,0-11-5 16,10 0-10-16,-5-18-17 16,10-8-2-16,-13-12 0 0,22-9 3 15</inkml:trace>
  <inkml:trace contextRef="#ctx0" brushRef="#br1" timeOffset="92058.2049">4252 13507 68 0,'0'0'39'16,"0"0"-2"-16,16-15 2 15,10 1-35-15,3-4-1 16,9-1-1-16,4-1-1 15,1 0-2-15,-1 11-9 0,-10-5-27 16,0 11 0-16,-13 3-2 16,-7 8 1-16</inkml:trace>
  <inkml:trace contextRef="#ctx0" brushRef="#br1" timeOffset="92231.2221">4186 13789 77 0,'0'18'39'15,"0"-18"0"-15,31-7 0 16,-3-13-37-16,13-12-5 16,20 1-33-16,-5-12-1 15,3 4-2-15,-5-6 0 16</inkml:trace>
  <inkml:trace contextRef="#ctx0" brushRef="#br1" timeOffset="93026.3017">4078 11612 47 0,'0'0'32'0,"14"-6"3"16,-14 6-9-16,0 0-12 15,0 0-2-15,0 0-1 16,0 0-4-16,14 12 0 16,-14-12-3-16,6 16 0 15,-3-4-1-15,2 5 0 16,-4 4-2-16,-1 8 1 15,3 3-1-15,-7 5-2 16,4-2 1-16,-1 1-3 16,4 0-1-16,-3-14-9 15,13 2-25-15,-13-24-1 16,29 5-1-16,-14-21 3 15</inkml:trace>
  <inkml:trace contextRef="#ctx0" brushRef="#br1" timeOffset="93237.3228">4020 11677 85 0,'-17'6'39'0,"2"-13"-1"15,15 7 1-15,19-15-35 16,4 1-2-16,7-5 0 15,5-3-2-15,7 1-2 16,3-9-7-16,7 9-29 16,-9-5 0-16,3 8-1 15,-11-4 0-15</inkml:trace>
  <inkml:trace contextRef="#ctx0" brushRef="#br1" timeOffset="93680.3671">4428 11353 67 0,'0'0'38'16,"1"-13"0"-16,-1 13 2 15,0 0-27-15,3 21-6 16,-8-4-2-16,2 11-1 15,-3 4 0-15,0 7-1 16,-3 5 0-16,0 3 0 16,0 1-2-16,2-3 2 0,0-5-2 15,5-7 1-15,1-7-2 16,4-7 1-16,6-7 0 15,0-10 0-15,5-5-1 16,1-6-1-16,0-4 1 16,5-3-1-16,-4 0 1 15,-1-1 0-15,-1 2 0 16,-1 4-1-16,-13 11 2 15,18-9-1-15,-18 9 1 16,10 10 1-16,-4 2-2 16,0 0 2-16,1 4-2 15,0-3 0-15,2 3-2 16,-1-5-2-16,7 5-9 0,-15-16-28 15,29 7-1-15,-16-12-2 16,8 2 2-16</inkml:trace>
  <inkml:trace contextRef="#ctx0" brushRef="#br1" timeOffset="95107.5098">4090 9098 73 0,'2'-11'35'16,"-2"11"-1"-16,0 0-4 15,6 19-20-15,-13-2-2 16,7 14-2-16,-8 3-1 15,6 9 0-15,-5 4-2 16,6 4 0-16,-3-6-1 16,6-2 1-16,3-9-1 15,6-7 0-15,7-18-1 16,2-10 0-16,6-12 0 15,2-9 0-15,0-9 1 16,0-5-2-16,-3-3 1 16,-2 1-1-16,-6 3 1 15,-1 4-1-15,-7 8 0 16,-2 6 0-16,-7 17 1 0,0 0-1 15,0 0 0-15,7 22 0 16,-7 4 0-16,1 6 0 16,2 6 0-16,3 0 0 15,1 0 0-15,5-1 1 16,2-9-1-16,3-6 1 15,2-10 0-15,1-10 0 16,2-11 0-16,-4-8 0 16,-3-12 0-16,1-6 1 15,-3-6-1-15,-6-3-1 16,-1-3 0-16,-5-2-1 15,-1 7-3-15,-3-1-2 0,7 19-12 16,-7-6-21-16,10 15-1 16,-7-1 0-16,0 16-2 15</inkml:trace>
  <inkml:trace contextRef="#ctx0" brushRef="#br1" timeOffset="97954.7944">4182 7124 74 0,'0'0'36'16,"-4"-16"-2"-16,4 16 1 16,0 0-25-16,0 0-2 15,0 0-2-15,0 0-1 16,-3 21-1-16,5 8-1 15,-4 5-1-15,-1 9-1 16,-3 5 0-16,1 6-1 16,-1 0-1-16,0-5-1 15,5-3-3-15,-4-20-9 16,15-3-23-16,-10-23 1 0,22-1-2 15,-7-21-1-15</inkml:trace>
  <inkml:trace contextRef="#ctx0" brushRef="#br1" timeOffset="98159.815">4030 7094 108 0,'-30'5'40'0,"0"-4"1"15,18 7-2-15,12-8-33 16,9-10-2-16,21-4-1 15,13-4-1-15,14-3-2 16,4-6-1-16,10 6-4 16,-6-9-31-16,7 16-5 0,-14-3 1 15,-2 15-2-15</inkml:trace>
  <inkml:trace contextRef="#ctx0" brushRef="#br1" timeOffset="172543.2526">4173 4863 67 0,'4'-19'36'0,"-4"19"1"16,7-22-2-16,-7 22-27 16,0 0-2-16,0 0-1 15,-15 27-1-15,4 3-1 16,-1 3-1-16,-2 8 0 15,1 1 1-15,1 5-2 16,4-6 1-16,1-2-2 16,6-3 0-16,2-7-2 15,5 0-1-15,-2-13-6 16,14 2-28-16,-18-18 0 15,22 18 0-15,-22-18-2 16</inkml:trace>
  <inkml:trace contextRef="#ctx0" brushRef="#br1" timeOffset="172792.2775">3885 4934 88 0,'-16'5'39'0,"-2"-10"-1"15,18 5-1-15,0 0-33 16,17-9-1-16,7-5 0 16,11-2-2-16,8-3 1 15,4-5-3-15,9 0 0 16,-1-3-2-16,3 9-5 0,-10-6-30 15,8 9 0-15,-14-2-1 16,1 8-1-16</inkml:trace>
  <inkml:trace contextRef="#ctx0" brushRef="#br1">4513 4595 64 0,'0'0'37'0,"0"0"-1"16,0 0 2-16,-13 19-21 15,8-1-13-15,0 3-1 16,1 10 0-16,-2 4-1 16,1 10 0-16,0 3 0 15,-2 5-1-15,-1 0 2 16,1 3-2-16,0-5 2 15,2-4-2-15,1-7 1 16,1-8-1-16,6-9 1 16,-1-8-2-16,-2-15 1 15,16 4-1-15,-4-14-1 16,2-5 3-16,3-5-3 15,-1-3 2-15,2-3-2 16,1 1 1-16,-2 3-1 0,-1 4 2 16,-2 3-1-16,0 5 0 15,-5 9 1-15,3 7-1 16,-3 4 1-16,0 5 0 15,0 5 1-15,-1 4-2 16,-1 3 2-16,1 0-2 16,-2 1 1-16,0-3-3 15,1 0-2-15,-7-25-23 16,14 25-13-16,-14-25 0 15,21-7-3-15,-8-17 2 16</inkml:trace>
  <inkml:trace contextRef="#ctx1" brushRef="#br1">8940 9829 0</inkml:trace>
  <inkml:trace contextRef="#ctx0" brushRef="#br2" timeOffset="276790.6763">5038 4640 61 0,'0'0'34'15,"1"-22"0"-15,-1 22 0 16,2-20-29-16,-2 20 2 16,5-13-1-16,-5 13-1 15,0 0 1-15,0 0-2 16,0 0 1-16,0 0-2 15,0 0 1-15,-5 20-2 16,-1-1 1-16,2 11-1 16,-2 10-2-16,2 9 1 15,4 3 0-15,4 2-1 16,4-1 0-16,9-3 0 0,6-15 0 15,6-15 0-15,7-18 1 16,4-19-1-16,3-19 1 16,4-12 0-16,-1-13 0 15,-3-5 0-15,-7-2 0 16,-3 2-1-16,-8 11 1 15,-7 6-1-15,-8 16 0 16,-9 13 0-16,-1 20 0 16,-13 13 0-16,4 17-1 15,-5 13 1-15,5 11 0 16,1 7 0-16,4 0 0 15,8 0 0-15,9-9 0 16,10-10 1-16,8-16-1 0,7-12 1 16,4-20 1-16,4-13-1 15,-2-14 1-15,-2-8-1 16,-8-12 1-16,-9-3-1 15,-8-4 0-15,-7 3-1 16,-7 3 0-16,-5 6-2 16,-4 10 0-16,-1 4-1 15,5 19-3-15,-3 2-6 16,14 22-26-16,-9-9-2 15,17 36 0-15,-6-11 0 16</inkml:trace>
  <inkml:trace contextRef="#ctx0" brushRef="#br2" timeOffset="277222.7195">6131 4741 83 0,'-25'-12'39'16,"4"13"-1"-16,-13-5-1 15,6 16-31-15,-5 2 0 16,10 11-2-16,-2 7-1 16,10 5 1-16,-1-1-2 15,13 1-1-15,3-3 0 16,10-7 0-16,7-8 0 15,4-11 1-15,7-11-2 16,4-11 1-16,3-8 0 16,-2-6 0-16,-3-8 0 15,1-1-1-15,-10-2 1 0,-3 5-1 16,-7 6 0-16,-5 8 0 15,-8 9 0-15,2 11 0 16,-17 15 0-16,3 7-1 16,1 10 1-16,-2 3-1 15,6 4 0-15,1-3 0 16,10-1-2-16,8-9 0 15,9-7-1-15,6-13-3 16,11-1-3-16,-6-24-20 16,13 10-8-16,-10-15 0 15,5 3 0-15</inkml:trace>
  <inkml:trace contextRef="#ctx0" brushRef="#br2" timeOffset="277473.7446">6457 4801 72 0,'0'0'36'0,"-4"-12"-1"16,4 12 1-16,-10 14-26 15,11 8-3-15,-5-1-2 16,8 10-2-16,-3 0 0 15,5 7 1-15,1-4-1 16,2 1-1-16,4-7 1 16,1-9-1-16,2-8 0 15,4-11 1-15,-2-13-2 16,5-8 0-16,-4-10 0 15,4-7 0-15,-8-7-2 16,-1-3-1-16,-7 3-1 16,-7 1-2-16,2 12-5 15,-16-6-26-15,13 20-4 16,-10 1 0-16,11 17 1 15</inkml:trace>
  <inkml:trace contextRef="#ctx0" brushRef="#br2" timeOffset="277848.7821">6794 4848 93 0,'0'0'39'0,"-7"17"1"15,7-17-1-15,10 4-34 16,8-12-1-16,11-2-1 15,6-4-1-15,11-2-1 16,5-4 0-16,2-4 0 0,-1 3 0 16,-4-1-1-1,-9 1 1-15,-9 5 0 0,-11 2-1 16,-19 14 1-16,2-14-1 15,-15 14 0-15,-8 5 0 16,-8 10 0-16,-3 5-1 16,-3 7 1-16,-2 10-1 15,3 2 1-15,5 6-1 16,9-2 1-16,9-2-1 15,11-6-1-15,14-9 0 16,15-12-3-16,21-3-9 16,-5-25-25-16,23-4 0 15,-3-16 0-15,13-5-2 16</inkml:trace>
  <inkml:trace contextRef="#ctx0" brushRef="#br2" timeOffset="278119.8092">7539 4610 102 0,'-42'22'40'0,"12"14"0"15,-5-10-1-15,14 8-35 16,12-8-1-16,14-4-1 16,8-8 0-16,13-3-1 15,10-8 0-15,2-1-1 16,0-5 1-16,-4 4 0 15,-6 5 0-15,-10 6 0 16,-13 7-1-16,-12 7 1 16,-9 7-1-16,-10-1-1 15,-4 7-1-15,-7-6-3 0,9 8-10 16,-11-18-25-16,16 6-2 15,-5-18 0-15,12 3 0 16</inkml:trace>
  <inkml:trace contextRef="#ctx0" brushRef="#br2" timeOffset="278758.8731">5070 6882 67 0,'0'0'38'0,"0"-21"-1"16,0 21 1-16,-3-12-12 15,3 12-21-15,-6 15-1 16,2 3-1-16,2 9 0 16,-2 7-1-16,3 6-1 15,0 8 0-15,2 1-1 0,3 2 0 16,4-3-4-16,-2-8-4 15,15-3-27-15,-8-19-4 16,9-5 2-16,-5-16-2 16</inkml:trace>
  <inkml:trace contextRef="#ctx0" brushRef="#br2" timeOffset="278958.8931">5068 6838 103 0,'-4'-19'37'0,"19"8"1"15,4-4-1-15,12 4-33 0,3-7-1 16,7-1-3-16,8 1-2 16,-1-7-9-16,4 14-26 15,-14-1 0-15,-2 12-1 16,-17 3-1-16</inkml:trace>
  <inkml:trace contextRef="#ctx0" brushRef="#br2" timeOffset="279142.9115">5133 7093 105 0,'-19'14'38'16,"19"-1"1"-16,0-13-1 16,26-12-34-16,2-6-1 15,14-3-2-15,7-3-1 0,6-3-1 16,5 5-5-16,-13 0-30 15,4 12-3-15,-17 1 1 16,-9 17-2-16</inkml:trace>
  <inkml:trace contextRef="#ctx0" brushRef="#br2" timeOffset="279329.9302">5157 7347 102 0,'0'0'38'0,"36"-12"2"16,-3-11-3-16,21-7-34 15,5-6 0-15,9-5-2 16,5-2-4-16,-2-9-21 0,1 8-13 16,-10-5-1-16,0 3-2 15,-17-4 2-15</inkml:trace>
  <inkml:trace contextRef="#ctx0" brushRef="#br2" timeOffset="279531.9504">5792 6537 100 0,'-12'23'39'0,"-4"7"0"16,5 18 1-16,2 5-35 16,1 10 0-16,1 8-3 15,3 4 0-15,4 5-3 16,1-6-3-16,13 7-13 15,-9-20-22-15,14-7-1 0,-2-16 0 16,12-14-1-16</inkml:trace>
  <inkml:trace contextRef="#ctx0" brushRef="#br2" timeOffset="279899.9872">5938 7050 99 0,'-12'12'40'0,"12"6"1"15,0-18-2-15,17 10-29 16,3-12-6-16,13-2 0 16,4-8-2-16,3-2 1 15,0-6-1-15,0-2-1 0,-5 1 0 16,-7-1 0-16,-12-1 0 15,-8 3-1-15,-11 2 1 16,-8 4-1-16,-5 7 1 16,-8 4-2-16,-4 10 1 15,-4 8 0-15,-1 12 0 16,-1 9 0-16,3 8 0 15,4 4-1-15,10 1 0 16,9-3-1-16,14-3 0 16,17-16-3-16,19-5-4 15,7-25-21-15,24-2-10 16,1-18-1-16,13-5 1 15,-4-15 0-15</inkml:trace>
  <inkml:trace contextRef="#ctx0" brushRef="#br2" timeOffset="280074.0046">6713 6873 90 0,'-28'4'38'0,"-3"24"0"15,-17 4 2-15,5 19-23 16,-9 6-13-16,5 8-3 16,0 1 1-16,8-3-3 15,9-4 0-15,8-13-4 16,18-9-3-16,-2-23-29 15,23-8-2-15,0-26 1 16,12-6-1-16</inkml:trace>
  <inkml:trace contextRef="#ctx0" brushRef="#br2" timeOffset="280224.0196">6464 7076 103 0,'-2'-27'41'15,"-10"4"0"-15,12 23 0 0,-12-9-30 16,17 20-4-16,5 3-3 16,13 2-2-16,12 4-3 15,7-4-3-15,13 10-11 16,-2-16-24-16,13 5-4 15,-5-8 1-15,0 0-2 16</inkml:trace>
  <inkml:trace contextRef="#ctx0" brushRef="#br2" timeOffset="281260.1232">5024 9081 83 0,'0'-20'37'16,"3"10"-1"-16,-5-1 1 0,2 11-30 15,0 0-3-15,1 10 0 16,-6 11-1-16,1 12-1 16,-2 11 0-16,-1 9-1 15,-2 6-1-15,2 4 0 16,-1 1-1-16,2-9-3 15,8 3-6-15,-4-21-26 16,15-6-1-16,-4-21 0 16,13-9-1-16</inkml:trace>
  <inkml:trace contextRef="#ctx0" brushRef="#br2" timeOffset="281449.1415">5089 9041 99 0,'0'0'38'0,"-19"-7"1"15,19 7-1-15,19-6-34 16,4-3-3-16,9-2-1 16,5-4-6-16,13 8-30 15,-12-1-2-15,3 11-1 16,-17 0-1-16</inkml:trace>
  <inkml:trace contextRef="#ctx0" brushRef="#br2" timeOffset="281651.1617">5049 9411 96 0,'20'1'39'16,"1"-22"1"-16,17-3-1 15,-1-14-35-15,14 1-2 16,1-2-1-16,4-3-4 15,0 19-8-15,-13-8-28 16,-4 20 1-16,-26 3 0 16,-13 8-1-16</inkml:trace>
  <inkml:trace contextRef="#ctx0" brushRef="#br2" timeOffset="281817.1786">5098 9512 91 0,'0'0'36'0,"0"0"1"0,26-8 0 16,14-8-32-16,6-18-3 15,9-8-4-15,13 3-12 16,-5-14-23-16,6 2 1 16,-8-8-2-16,2 6 1 15</inkml:trace>
  <inkml:trace contextRef="#ctx0" brushRef="#br2" timeOffset="282018.199">5718 8754 90 0,'-9'23'40'0,"-8"3"0"15,8 20-2-15,-12 2-31 16,6 15-2-16,-1 8-2 16,2 9-1-16,1 3-2 0,5-6-2 15,8 4-1-15,2-18-7 16,13 1-27-16,2-21-1 15,13-12-1-15,-1-23-2 16</inkml:trace>
  <inkml:trace contextRef="#ctx0" brushRef="#br2" timeOffset="282372.2344">5853 9269 97 0,'-7'17'40'15,"0"-6"0"-15,12 9 0 0,-1-2-35 16,16-7-1-1,7-6 0-15,6-2-1 0,6-6 0 16,0-3-1-16,-2-5 0 16,-2-3-1-16,-7-6 0 15,-8-3-1-15,-11 2 1 16,-9-1-2-16,-11 4 1 15,-7 1 0-15,-4 6 0 16,-5 7-1-16,-1 9 1 16,-1 10-1-16,4 10 1 15,3 7 0-15,4 7 1 16,7 1-1-16,8 2 0 15,10-5-1-15,13-7-1 16,13-13-2-16,19-8-5 16,0-25-28-16,20-2-4 15,-1-24 0-15,12 2-1 0</inkml:trace>
  <inkml:trace contextRef="#ctx0" brushRef="#br2" timeOffset="282680.2652">6582 9105 106 0,'-33'41'40'16,"-11"2"1"-16,6 16-1 15,0-3-37-15,2 2 0 16,5-1-1-16,9-4-2 16,11-10-1-16,8-17-2 15,11-7-3-15,-8-19-4 16,33-8-4-16,-20-21 0 15,11 3 3-15,-11-9 6 0,-2-5 2 16,-4 6 5-16,-6-2 3 16,1 16 5-16,-11-6 4 15,9 26 1-15,0-10-4 16,0 10-4-16,17 13-2 15,3 1-3-15,4 1-3 16,5-4-8-16,13 12-29 16,-7-10-3-16,5 12-1 15,-9-7-1-15</inkml:trace>
  <inkml:trace contextRef="#ctx0" brushRef="#br2" timeOffset="283243.3215">5049 11119 62 0,'11'-19'39'16,"-11"19"1"-16,3-11-1 16,-3 11-19-16,0 11-15 15,-1 8-2-15,-6 11 0 16,1 10-3-16,-2 10 2 15,1 5-3-15,0 5 2 0,3 1-2 16,4-1 0-16,2-12-4 16,14 2-9-16,-2-26-24 15,11-2 1-15,-3-22-3 16,10-4 1-16</inkml:trace>
  <inkml:trace contextRef="#ctx0" brushRef="#br2" timeOffset="283439.3406">5101 11164 94 0,'0'0'39'16,"-3"-12"2"-16,17 11-3 15,4-8-36-15,15-3-1 0,8 2-2 16,6-4-3-16,12 9-9 15,-7-4-26-15,7 8 0 16,-14-1-1-16,-3 10 0 16</inkml:trace>
  <inkml:trace contextRef="#ctx0" brushRef="#br2" timeOffset="283634.3606">5164 11447 85 0,'-14'6'39'16,"14"-6"0"-16,20-2 1 15,14-3-37-15,7-14 0 0,11-1-1 16,3-2-1-16,2 0-3 16,0 9-4-16,-17 0-31 15,-1 13-1-15,-21 2-1 16,-12 13-1-16</inkml:trace>
  <inkml:trace contextRef="#ctx0" brushRef="#br2" timeOffset="283805.3776">5145 11718 91 0,'1'12'40'16,"-1"-12"-1"-16,33-11 1 16,-5-8-38-16,17-5 0 15,12-5-3-15,2-13-5 0,16 4-30 16,-10-7-4-16,6 5 1 15,-14-6-1-15</inkml:trace>
  <inkml:trace contextRef="#ctx0" brushRef="#br2" timeOffset="284017.3986">5833 11004 97 0,'-13'12'41'0,"-3"0"-2"15,6 11-2-15,-6 10-33 16,5 3-3-16,2 9 1 15,0 7-3-15,3 4 1 16,3 4-2-16,1 2-2 16,1-6-3-16,16 1-29 0,-5-14-4 15,10-4 1-15,-2-17-2 16</inkml:trace>
  <inkml:trace contextRef="#ctx0" brushRef="#br2" timeOffset="284400.4372">5925 11400 86 0,'0'0'40'16,"0"0"0"-16,8 15 1 16,-8-15-31-16,35 14-6 15,-6-14 0-15,9 0-1 16,4-4 0-16,3-1-1 15,-2-7 0-15,-3-2-1 0,-5-4 0 16,-6-2-1-16,-7-4 1 16,-12 2-1-16,-5 0 0 15,-10 1 0-15,-5 5 0 16,-7 7 0-16,-8 9 0 15,-4 10-1-15,-7 12 1 16,0 9 0-16,-1 9 0 16,3 5 0-16,5 4 0 15,9 1 0-15,11-5 0 16,11-8-1-16,20-13 0 15,15-11-3-15,20-12-1 16,8-21-3-16,21 4-17 16,-3-26-16-16,8 1 0 0,-6-13 0 15,1 4 1-15</inkml:trace>
  <inkml:trace contextRef="#ctx0" brushRef="#br2" timeOffset="284558.453">6797 11191 64 0,'-32'16'40'0,"-5"18"-2"15,-12 7 2-15,5 19-13 16,-6-3-25-16,6 4 1 15,5 0-3-15,6-6-1 16,9-5-5-16,6-21-12 16,15-3-21-16,3-26 0 15,14 4-1-15,-3-24 1 16</inkml:trace>
  <inkml:trace contextRef="#ctx0" brushRef="#br2" timeOffset="284708.468">6513 11445 106 0,'0'0'41'15,"0"0"2"-15,0 0-2 16,4 23-37-16,11-6-1 15,8 2-2-15,7 0-3 16,6-2-6-16,20 7-29 16,-11-10-6-16,13 5 1 15,-6-6-3-15</inkml:trace>
  <inkml:trace contextRef="#ctx0" brushRef="#br2" timeOffset="285495.5466">5167 13222 62 0,'4'-10'37'16,"-4"10"0"-16,0 0 0 16,0 0-32-16,-14 25 0 15,5 8-2-15,2 12-1 16,-4 10 0-16,2 7-1 0,0 4-1 15,2 3 1-15,1-1-3 16,4-12-1-16,7 2-6 16,-7-20-27-16,14-6 0 15,0-19-3-15,6-10 2 16</inkml:trace>
  <inkml:trace contextRef="#ctx0" brushRef="#br2" timeOffset="285708.5676">5186 13300 80 0,'-2'-10'40'0,"-2"-4"0"16,4 14 0-16,20-14-36 0,3 4-2 15,7-3-1-15,8-1-2 16,6 4 0-16,1-1-4 15,8 9-9-15,-11-6-25 16,1 12 1-16,-10-3-2 16,-7 12-1-16</inkml:trace>
  <inkml:trace contextRef="#ctx0" brushRef="#br2" timeOffset="285909.5881">5155 13575 76 0,'-2'13'39'0,"2"-13"0"15,28-5-1-15,2-10-35 16,17-1-1-16,0-5 0 16,5 3-2-16,0 1-2 15,-5-2-4-15,1 14-32 16,-23 2 0-16,-9 12-2 15,-21 3 1-15</inkml:trace>
  <inkml:trace contextRef="#ctx0" brushRef="#br2" timeOffset="286098.6066">5106 13897 82 0,'15'7'41'0,"5"-19"-2"0,21 0 0 15,7-14-37-15,9-4 0 16,6-7-3-16,1-7-2 15,7 13-20-15,-10-15-17 16,1 9 1-16,-14-6-1 16,-3 10 0-16</inkml:trace>
  <inkml:trace contextRef="#ctx0" brushRef="#br2" timeOffset="286306.6276">5858 13216 81 0,'-19'11'39'0,"10"8"1"15,-6 0 0-15,4 6-36 0,-5 11-1 16,6 12-1-16,-4 6-1 16,1 12-1-16,2 7-2 15,-2-2-2-15,7 8-4 16,-9-12-30-16,21 2-2 15,-6-18 0-15,14-4-1 16</inkml:trace>
  <inkml:trace contextRef="#ctx0" brushRef="#br2" timeOffset="286706.6676">5886 13755 70 0,'0'0'41'0,"0"0"-2"0,24 19 2 15,-8-24-35-15,14 7-1 16,5-6-1-16,4 0 0 16,0-5-1-16,0-2-1 15,-9-4 0-15,-2-2-1 16,-11 0 0-16,-7-2 0 15,-13 0 0-15,-6 0-1 16,-5 3 2-16,-5 1-2 16,-1 6 0-16,-5 6 0 15,-2 10 0-15,-1 11 0 16,3 11 0-16,0 4 0 15,3 10 0-15,2 2 0 0,12 1 0 16,9-6 0-16,14-6-1 16,15-13 0-16,20-11-2 15,9-17-3-15,22-6-4 16,-5-24-26-16,21 1-4 15,-5-17-1-15,3 4-1 16</inkml:trace>
  <inkml:trace contextRef="#ctx0" brushRef="#br2" timeOffset="286890.6862">6760 13539 76 0,'-52'34'41'16,"1"17"-1"-16,-5 0 0 16,2 7-35-16,6-3-1 15,11 1-2-15,5-6-2 16,11-8-1-16,11-10-2 0,5-12-2 15,13-4-12-15,-8-16-23 16,20-16 1-16,-11-9-2 16,6 1 3-16</inkml:trace>
  <inkml:trace contextRef="#ctx0" brushRef="#br2" timeOffset="287041.7013">6452 13666 75 0,'0'0'42'16,"10"-12"0"-16,10 24 0 15,-3 1-32-15,14 10-4 16,2-3-2-16,11 6-2 15,6-1-4-15,2-5-4 16,15 7-27-16,-12-13-10 16,6 1 1-16,-9-10-3 0</inkml:trace>
  <inkml:trace contextRef="#ctx0" brushRef="#br2" timeOffset="287210.7182">7218 13980 99 0,'-19'10'44'16,"8"2"1"-16,-7-18-3 15,-4-3-39-15,18-4-3 16,2-7-4-16,4 8-5 16,-13-12-28-16,15 15-7 15,-12-7 0-15,8 16-1 16</inkml:trace>
  <inkml:trace contextRef="#ctx0" brushRef="#br2" timeOffset="290247.0218">5157 15749 26 0,'-4'-25'35'15,"0"8"2"-15,-12-1 0 16,-4 14-30-16,-11 2-1 0,0 20 0 15,-10 6 1-15,1 20 0 16,-8 6-1-16,6 10-1 16,5-3-1-16,13 1 0 15,10-9-2-15,14-11-1 16,15-11 0-16,17-15-2 15,15-8-3-15,5-16-5 16,21 6-31-16,-7-14 0 16,6 10-3-16,-9-11 1 15</inkml:trace>
  <inkml:trace contextRef="#ctx0" brushRef="#br2" timeOffset="290734.0705">5555 15728 45 0,'6'-13'40'0,"-9"-4"0"15,3 17-1-15,-12-1-33 16,6 11-1-16,-6 11-2 16,-2 10 0-16,-1 10 0 15,-4 12-1-15,2 6 0 16,2 6 0-16,2-2 0 0,8 3 0 15,8-9-1-15,8-9 1 16,11-19-2-16,11-10 1 16,8-21-1-16,8-15 1 15,4-16-1-15,2-13 0 16,-4-9 1-16,-6-3-1 15,-7 2 1-15,-9-5-1 16,-9 10 1-16,-9 7-1 16,-7 11 0-16,-3 9 1 15,-5 13-1-15,4 11 0 16,-11 20 0-16,5 10 0 15,1 14-1-15,1 6 0 16,2 10-2-16,2 1-1 16,8 4-2-16,0-22-6 0,20 7-21 15,-8-28-8-15,16-9 0 16,-3-22 0-16</inkml:trace>
  <inkml:trace contextRef="#ctx0" brushRef="#br2" timeOffset="291183.1154">6279 15760 47 0,'-31'9'42'16,"16"18"-3"-16,-9-4 3 16,12 20-35-16,-6 0-1 15,6 12-2-15,0 1-1 16,8 10 1-16,-2-4-1 15,3 1-2-15,0-6 1 16,3-6-1-16,0-10 0 0,0-10-1 16,5-10 1-16,-5-21-2 15,18-6 1-15,-4-20 0 16,3-11-1-16,2-9 2 15,2-10-2-15,0-6 1 16,-1-5 0-16,-3 0 0 16,-2 1 0-16,0 9-1 15,-4 11 2-15,-1 6-1 16,-1 14 0-16,2 15 0 15,0 12 0-15,1 14 1 16,2 12-1-16,3 13 1 16,2 7 0-16,0 6-1 0,3 5 1 15,-3 4 1-15,4-1-1 16,-6-4-1-16,1-4-2 15,-5-14-5-15,6 3-10 16,-19-30-16-16,13 4-9 16,-13-16-3-16,6-17 3 15</inkml:trace>
  <inkml:trace contextRef="#ctx0" brushRef="#br2" timeOffset="291383.1354">6382 16134 61 0,'-12'-1'44'15,"12"1"-2"-15,0 0 0 16,12-10-38-16,1-1-1 0,7-1-1 16,4 1-2-16,3-4-3 15,12 12-16-15,-11-16-22 16,20 10 0-16,-6-10-3 15,15 4 0-15</inkml:trace>
  <inkml:trace contextRef="#ctx0" brushRef="#br2" timeOffset="292101.2072">6868 15996 34 0,'0'0'38'0,"0"0"1"16,0 0 0-16,-14-1-30 0,17 17-2 15,-7-1 1-15,4 17-2 16,-5 6-1-16,3 9-1 15,-2 5 0-15,1 5-2 16,-1 0 1-16,0-1-1 16,4-8-1-16,1-8 0 15,1-13 0-15,4-15 0 16,-6-12 0-16,23-20-1 15,-8-13-1-15,3-9 2 16,-2-10-1-16,2-11 0 16,0-7-1-16,-4-3 1 15,-4 1-1-15,-4 6 1 16,-1 10 0-16,-2 6-1 15,0 13 1-15,1 8 0 16,4 15 0-16,4 11 0 0,5 8 0 16,5 3-1-16,5 5 1 15,6 2 1-15,0 2 0 16,0-1-1-16,-4 3 1 15,-8 3 0-15,-8 1-1 16,-13 3 1-16,-12 1-2 16,-13-1 0-16,-12 3 0 15,-6-5-2-15,-7-1 0 16,0-9-2-16,10 2-1 15,-1-22-13-15,31 15-11 16,-2-23-11-16,25 4 0 16,5-14 0-16</inkml:trace>
  <inkml:trace contextRef="#ctx0" brushRef="#br2" timeOffset="292566.2537">7437 15829 65 0,'0'0'42'15,"-12"-1"-1"-15,12 15 0 16,-6-1-37-16,3 5 0 16,-4 7-1-16,0 10 0 15,-2 5 0-15,1 10 0 16,-2 1-1-16,4 2 0 15,3-2 0-15,6-4-1 16,3-9 0-16,12-7-1 16,5-15 1-16,9-11-1 0,4-16 0 15,5-11 0-15,-1-11 0 16,2-9 0-16,-4-5 0 15,-5-7 0-15,-7-2 1 16,-6-2-1-16,-5 8 0 16,-5 4 0-16,-4 8 0 15,-2 9 0-15,-2 13 0 16,-2 16 0-16,0 0 0 15,0 37 0-15,-6 9 0 16,-2 12 0-16,-2 10-1 16,0 4 1-16,0 2-1 15,2-6-1-15,6-8-1 16,4-17-2-16,16-7-7 0,-5-35-13 15,27 8-7-15,-14-32-9 16,18 0-2-16,-6-15 1 16</inkml:trace>
  <inkml:trace contextRef="#ctx0" brushRef="#br2" timeOffset="292747.2718">8092 16209 77 0,'-17'22'44'0,"6"6"1"16,-4-10-1-16,15-18-40 15,-12 20-2-15,12-20-3 16,-7 14-5-16,-3-21-12 16,15 21-17-16,-18-15-9 15,3 7-2-15,-12-6 1 0</inkml:trace>
  <inkml:trace contextRef="#ctx0" brushRef="#br2" timeOffset="293062.3033">7204 16481 75 0,'0'0'46'0,"0"0"-3"16,0 0 1-16,-19-15-43 15,19 15-1-15,-10-14-3 16,10 14-4-16,-14-15-15 16,14 15-20-16,0 0 0 15,0 0-3-15,0 0 2 16</inkml:trace>
  <inkml:trace contextRef="#ctx0" brushRef="#br2" timeOffset="293420.3391">6575 16542 63 0,'0'0'43'0,"-8"-12"-1"16,8 12 0-16,9-12-38 0,-9 12-1 16,5-18 0-16,-5 18-3 15,5-11-2-15,-5 11-2 16,0 0-16-16,0 0-21 15,4 18-1-15,-4-18-1 16,0 0 0-16</inkml:trace>
  <inkml:trace contextRef="#ctx0" brushRef="#br2" timeOffset="293754.3725">5876 16482 65 0,'11'-10'45'16,"3"11"-3"-16,-10-12 1 15,-4 11-39-15,0 0-2 16,6-11-1-16,-6 11-2 15,0 0-1-15,0 0-3 16,0 0-7-16,15 8-28 16,-15-8 0-16,7 13-4 15,-7-13 3-15</inkml:trace>
  <inkml:trace contextRef="#ctx0" brushRef="#br2" timeOffset="294076.4047">5263 16542 68 0,'-9'16'43'0,"-8"-16"-1"15,17 0-3-15,-13 6-37 16,13-6-3-16,2-20-4 16,1-7-18-16,20 12-18 15,-5-14-1-15,11 6-2 16</inkml:trace>
  <inkml:trace contextRef="#ctx0" brushRef="#br3" timeOffset="812314.2233">8795 3056 83 0,'0'0'36'15,"-10"-11"-2"-15,10 11 3 16,-25 2-32-16,3 5 0 15,-11 1-1-15,-2 9 0 0,-9 4-1 16,3 10 0 0,-6-2 1-16,2 6-2 0,6 0-1 15,7-2 0-15,9-1 0 16,13-7-1-16,10-3 1 15,9-8-1-15,10-6 0 16,10-3 1-16,7-3-1 16,3-5 0-16,3 0 0 15,-4-2 0-15,0 3 0 16,-5 3 0-16,-10 8 0 15,-13 6 0-15,-6 12-1 16,-13 5 1-16,-11 7 0 16,-5 3-1-16,-5 1 2 15,0-5-2-15,3-4 0 16,4-11-3-16,16-3-6 15,7-20-25-15,12-7-3 16,9-15-1-16,18-1 0 0</inkml:trace>
  <inkml:trace contextRef="#ctx0" brushRef="#br3" timeOffset="812734.2653">8984 3338 91 0,'0'0'37'16,"-18"5"-1"-16,18-5 1 15,-16 8-34-15,16-8-1 16,-12 14 0-16,11 1 0 16,-4 7-1-16,2 4 0 0,-4 5 0 15,2 6 0-15,-4 0 1 16,4-3-1-16,-1-4 1 15,2-5-1-15,3-9 1 16,1-16-1-16,10 4-1 16,3-22 1-16,6-8 0 15,2-8 0-15,4-6-1 16,2-3 1-16,-1-5-1 15,2 4 1-15,-4 5 0 16,-2 9-1-16,-6 10 0 16,-2 11 0-16,-3 14 0 15,-4 9 0-15,-4 12-1 16,1 6 1-16,-2 8-1 15,2-1-1-15,1 6-1 16,-1-8-3-16,13 9-9 0,-8-22-24 16,16 4 1-16,-5-16 0 15,12 2-2-15</inkml:trace>
  <inkml:trace contextRef="#ctx0" brushRef="#br3" timeOffset="813141.306">9474 3341 96 0,'-17'1'37'0,"6"14"2"16,-5-7-3-16,14 3-33 15,0 1 0-15,9-2-1 16,6-5 0-16,11-3 0 0,2-4-1 15,7-4 0-15,3-4 0 16,-3-2 0-16,-3-2-1 16,-5-2 0-16,-6-1 0 15,-6 0 0-15,-8-1 0 16,-10 3 1-16,-6 0-1 15,-6 7 0-15,-4 4 1 16,-3 6-1-16,-3 7 1 16,1 9-1-16,-2 8 1 15,5 6-1-15,4 2 1 16,8 3-1-16,8-3 0 15,8 0-1-15,10-7-1 16,11-8-1-16,12-5-3 16,1-22-13-16,19 6-19 0,-3-18-1 15,8 1 0-15,-7-19 1 16</inkml:trace>
  <inkml:trace contextRef="#ctx0" brushRef="#br3" timeOffset="813342.3261">10100 3006 96 0,'-15'8'37'15,"-11"5"2"-15,4 22-1 16,-11 5-34-16,8 13-1 16,0 5-1-16,7 5 0 15,5-1-1-15,7-1-2 16,8-5 0-16,11-12-2 15,12-9-3-15,3-27-15 0,18-1-16 16,-4-23-2-16,11-3 1 16,-4-22 1-16</inkml:trace>
  <inkml:trace contextRef="#ctx0" brushRef="#br3" timeOffset="813523.3442">10422 2952 98 0,'-7'14'37'0,"-14"5"2"16,6 28-2-16,-9 5-33 15,4 9-1-15,0 4-3 16,6 5-1-16,5 0-2 16,4-11-6-16,19 3-28 0,-2-17-1 15,13-2 0-15,0-17-1 16</inkml:trace>
  <inkml:trace contextRef="#ctx0" brushRef="#br3" timeOffset="813877.3796">10751 3303 94 0,'-24'-13'38'0,"3"15"1"15,-8-5-1-15,12 5-33 16,-6 10-2-16,8 4 0 15,6 5-1-15,4 3-1 16,5 2 0-16,5 1 0 0,4-1 0 16,7-1-1-16,4-4 0 15,1-3 0-15,2-1 1 16,-1-3-1-16,-1-3 1 15,-2 1 0-15,-7 1 0 16,-2-1-1-16,-8 3 1 16,-6 3-1-16,-6 0 0 15,0-3-1-15,-2 1-1 16,0-7-4-16,16 8-12 15,-4-17-20-15,11-12-2 16,8-10-1-16,18-3 0 16</inkml:trace>
  <inkml:trace contextRef="#ctx0" brushRef="#br3" timeOffset="814560.4479">10891 2964 97 0,'-9'11'37'16,"-11"-2"1"-16,-3 10-3 0,-5 3-38 15,-9-7-11 1,7 14-22-16,-6-3-1 0,10 5-2 15,7-5 1-15</inkml:trace>
  <inkml:trace contextRef="#ctx0" brushRef="#br3" timeOffset="817731.765">11695 3049 51 0,'7'-21'32'16,"2"5"2"-16,-4-5-1 15,4 10-20-15,-8-11-3 0,8 10-3 16,-5-4-1-16,-4 16 0 15,12-17-1-15,-12 17-1 16,0 0-1-16,0 14 0 16,-10 4 0-16,-1 12-1 15,-10 6 1-15,-3 16-1 16,-9 5 0-16,-2 10 0 15,-4 2 0-15,1 4-1 16,2-8 1-16,5-4-1 16,9-8 0-16,10-13-1 15,7-10 0-15,15-10 0 16,14-12 0-16,12-9 0 15,8-5-1-15,6-9 0 0,6-1-1 16,1-5-1-16,2 6-5 16,-14-9-28-16,6 15-2 15,-16-5 0-15,-2 14-1 16</inkml:trace>
  <inkml:trace contextRef="#ctx0" brushRef="#br3" timeOffset="818642.8561">12200 3312 88 0,'3'-21'38'16,"-14"-1"-2"-16,11 22 2 15,-34-10-33-15,10 20 1 16,-10 3-1-16,1 11-1 16,-1 5-1-16,2 7 0 15,3 1-1-15,4-2-1 16,9-1 1-16,8-4-2 15,9-6 0-15,10-4 0 16,10-12 0-16,9-7-1 16,6-7 1-16,9-8 1 15,1-7-1-15,2-5 2 16,-4-6-2-16,-3-3 1 15,-7 0 0-15,-7 3 0 16,-11 3-1-16,-7 7 0 0,-9 6 0 16,0 16 0-16,-14-3-1 15,0 14 1-15,-1 11-1 16,1 4 1-16,0 5-2 15,4 0 0-15,8 1-1 16,4-8-2-16,12 1-1 16,2-16-1-16,19 1-4 15,-6-23-4-15,22 11-11 16,-16-24-6-16,16 10 9 15,-18-19 11-15,5 7 5 16,-9-4 6-16,-10-3 8 16,-1 16 3-16,-18-11 14 15,6 18 6-15,-16-6-5 16,10 18-10-16,-19 7-5 0,10 12-4 15,-5 1-1-15,5 10-2 16,-2 0-1-16,3 4 1 16,7 0-2-16,2-3 1 15,6-2-1-15,5-6-1 16,6-9 2-16,4-5-2 15,4-8 1-15,2-7 0 16,1-6 0-16,-1-3 0 16,-1-7 0-16,-4 0 0 15,-5 1-1-15,-2 2 1 16,-7 2-1-16,-2 4 0 15,-7 13 0-15,0 0 0 16,0 0-1-16,4 18 1 16,-4 4 0-16,-4 1-1 15,6 4 1-15,1 0 0 0,4-3 0 16,2-4 0-16,5-7 0 15,1-9 0-15,6-7 1 16,2-10 1-16,4-6-2 16,-2-10 2-16,4-7-2 15,-2-3 0-15,-4-3-1 16,-3 2-1-16,-2 4-4 15,-10-5-8-15,8 21-25 16,-16-5-1-16,0 25 0 16,7-14 0-16</inkml:trace>
  <inkml:trace contextRef="#ctx0" brushRef="#br3" timeOffset="818798.8717">13262 3442 101 0,'-6'36'38'0,"3"8"1"16,-10-9-4-16,3 2-34 15,3 3-5-15,-6-15-31 16,13 1-4-16,0-26 2 16,7 18-4-16</inkml:trace>
  <inkml:trace contextRef="#ctx0" brushRef="#br3" timeOffset="819669.9588">13885 3206 86 0,'0'0'37'15,"-1"-13"-1"-15,1 13 2 16,0 0-33-16,-7 24 0 16,0-4-1-16,2 8-1 15,-8 6 0-15,4 7-1 16,-5 1 0-16,3 2-1 0,3-6 1 15,5-2-1-15,4-11 0 16,8-8 0-16,7-8-1 16,8-15 1-16,3-9-1 15,8-8 1-15,1-8-1 16,-1-4 1-16,-3-3-1 15,-1 1 1-15,-5 2-1 16,-6 5 0-16,-3 7 0 16,-8 6 0-16,-9 17 0 15,0 0 0-15,0 0 0 16,6 24 0-16,-11 6-1 15,1 1 2-15,-1 9-2 16,1 1 1-16,4 1 1 16,4-4-2-16,5-6 2 15,4-7-1-15,6-10 2 0,5-9-2 16,3-10 1-16,4-10 0 15,0-11 0-15,-1-3 0 16,-2-9-1-16,-4-5 1 16,-2-2-1-16,-5 2 0 15,-5 1 0-15,-5 2-2 16,0 10 0-16,-4 3-1 15,1 10-3-15,-5 1-2 16,15 26-18-16,-14-11-14 16,19 19 1-16,-9-5-1 15,11 6 2-15</inkml:trace>
  <inkml:trace contextRef="#ctx0" brushRef="#br3" timeOffset="820109.0027">14850 3236 64 0,'-25'-19'38'16,"8"22"0"-16,-12-5 1 16,3 23-11-16,-5-5-23 15,5 12 1-15,0 3-2 16,4 4-1-16,2 0 0 15,10 0-2-15,1-1 2 16,12-2-2-16,6-9 0 16,6-6-1-16,8-9 1 15,6-5-1-15,4-10 1 16,-1-5-1-16,2-9 0 0,-1-4 1 15,-5-6-1-15,-4 0 0 16,-4-2 1-16,-7 1-1 16,-5 4 0-16,-3 8-1 15,-3 5 1-15,-2 15 0 16,0 0-1-16,-19 18 1 15,11 6-1-15,-2 8 0 16,3 3-1-16,-1 3 0 16,8-1 0-16,0-3-3 15,9-3 0-15,0-13-4 16,20 6-19-16,-6-20-11 15,10-1 2-15,-4-15-2 16,4 2 2-16</inkml:trace>
  <inkml:trace contextRef="#ctx0" brushRef="#br3" timeOffset="820422.034">15188 3274 91 0,'0'11'38'0,"-10"0"-1"15,9 16 1-15,-8 1-31 16,4 8-3-16,1 1 1 15,1 5-2-15,1-4 1 16,3-2-2-16,1-5 1 16,8-6-2-16,2-12 1 15,6-8 0-15,3-11-2 16,6-9 1-16,4-11-1 15,0-8 1-15,-1-6-1 0,0-5 1 16,-2-6-2-16,-5 2 0 16,-4 5 0-16,-8 2-1 15,1 11-2-15,-10 3-1 16,-2 28-12-16,-1-23-22 15,1 23-1-15,0 0 1 16,-4 27-1-16</inkml:trace>
  <inkml:trace contextRef="#ctx0" brushRef="#br3" timeOffset="820782.0699">15557 3401 101 0,'5'13'40'0,"-5"-13"-1"16,21 2 1-16,-11-9-36 15,15 0 0-15,6-6-1 16,3 3 0-16,1-8-2 16,2 1 1-16,-6-4-1 15,-5 4 0-15,-8-3 0 16,-4 3 0-16,-12-1 0 15,-9 7-1-15,-11 4 1 16,-5 6 0-16,-5 6-1 16,-1 5 1-16,-5 11 0 15,0 6-1-15,3 1 1 16,7 4 0-16,5-1 0 15,10-1 0-15,5-7-1 16,11-5 0-16,13-7-2 0,3-11-4 16,24 9-16-16,-8-23-19 15,22 5-1-15,-3-14-1 16,13 4-1-16</inkml:trace>
  <inkml:trace contextRef="#ctx0" brushRef="#br3" timeOffset="821287.1205">16761 2995 90 0,'-11'-36'37'16,"3"12"2"-16,-14-10 0 16,7 11-32-16,-9 2-2 15,-1 11 0-15,-4 7-1 0,-2 12-1 16,-4 8 0-16,1 12-1 15,-1 9 0-15,1 8-2 16,1 7 2-16,6 7-2 16,0 1 1-16,10 6-1 15,3-5 0-15,7-3-2 16,7-5-2-16,3-10-3 15,13 5-24-15,-8-29-10 16,12 1 1-16,-20-21-1 16</inkml:trace>
  <inkml:trace contextRef="#ctx0" brushRef="#br3" timeOffset="822445.2363">16375 3285 103 0,'0'0'39'16,"0"0"2"-16,0 0-2 15,-6 12-36-15,18-11-1 16,10 2 1-16,1-1-1 16,7 0 0-16,6-2 0 15,2 1-1-15,-1 1 0 16,0 1-1-16,-4 0 1 15,-3 4-1-15,-7 2 1 16,-6 3-1-16,-7 2 1 16,-6 1-1-16,-6 2 0 15,-3 1 1-15,-5 4-1 0,1 0 0 16,-4-1 0-16,2 2 0 15,2-2 1-15,0-4-2 16,4-2 2-16,2-3-1 16,3-12-1-16,0 0 1 15,20-14 0-15,-8-6-1 16,2-4 0-16,4-9 1 15,-2-6-2-15,2-6 2 16,-2 3-1-16,-2 1 1 16,3 7-1-16,-6 3 1 15,1 8-1-15,-1 8 1 16,0 9 0-16,-1 8 0 15,3 9 0-15,1 1 0 16,3 1 0-16,5 1 0 0,4 0 0 16,5-2 0-16,1-4 0 15,2-4 0-15,0-3 0 16,-4-1 0-16,-5-2 0 15,-5-1 0-15,-10 1-1 16,-10 2 2-16,0 0-1 16,-17 4 0-16,-4 2 0 15,-3 6 1-15,-3 1-1 16,1 5 0-16,1 2 1 15,3 2 0-15,5 0-1 16,5-2 1-16,10 0-1 16,3-4 0-16,8-1 0 15,8-5-1-15,5-4 1 16,3-6-1-16,4-7-1 15,2-3 1-15,-1-5 0 0,-2-5-1 16,-1-4 1-16,-7-2 0 16,-4-1 0-16,-4-1 0 15,-6 3 1-15,-1 3 0 16,-2 1 0-16,-1 7-1 15,-2 3 1-15,0 11 0 16,0 0 0-16,0 0 0 16,16-6 0-16,-16 6 1 15,22 8-1-15,-8-4 1 16,3 0 0-16,4 1 1 15,-3-2-1-15,4 2 0 16,-4 2 0-16,-1 2 0 16,-5 2 0-16,-3 2-1 15,-8 5 1-15,-5 0-1 0,-7 5 1 16,-3-2-1-16,-3 1 1 15,-3 0-1-15,4-5 0 16,1-3 0-16,4-5 0 16,11-9 1-16,0 0-2 15,0 0 1-15,21-21 0 16,-2 4 1-16,3-3-1 15,1 2 0-15,0-2 0 16,-2 4 1-16,-4 2-1 16,-1 6 1-16,-4 6-1 15,-12 2 1-15,11 15-1 16,-11 0 0-16,-3 6 1 15,-1 0-1-15,-1 5 0 0,3-3 0 16,2-2-1-16,4-6-1 16,10-7-1-16,8-11-1 15,15-6-5-15,-2-18-11 16,27 5-17-16,-10-23-4 15,11 5 1-15,-7-18-2 16</inkml:trace>
  <inkml:trace contextRef="#ctx0" brushRef="#br3" timeOffset="822610.2528">18040 2951 92 0,'-21'25'39'16,"-11"5"1"-16,6 16-2 16,-10 1-32-16,10 9-3 15,8 2-2-15,3 0-1 0,2 4-5 16,3-21-11-16,10 9-22 15,-2-18-1-15,6 1-1 16,-4-19 0-16</inkml:trace>
  <inkml:trace contextRef="#ctx0" brushRef="#br3" timeOffset="823058.297">17767 3239 93 0,'0'0'39'0,"0"0"1"15,21 14-1-15,-3-24-32 16,21 5-4-16,11-3 1 0,6-4-2 16,7 2 0-16,2-3 0 15,-8 4-1-15,-6-1-1 16,-7 4 1-16,-12 3 0 15,-17 1-1-15,-15 2 1 16,-8 12-1-16,-10-1 1 16,-6 2 0-16,-2 2-1 15,1 2 0-15,2 1 0 16,6 1 1-16,6-3-1 15,11-2 0-15,9-4 0 16,3-2-1-16,9-3 1 16,3 0 0-16,1-2 1 15,-1 2-1-15,-1 3 1 16,-3 3-1-16,-7 2 1 15,-8 5 0-15,-7 2 0 0,-7 6-1 16,-8-1 0-16,-4 5 0 16,-6-6-2-16,3 3-3 15,-9-13-11-15,21 12-18 16,-14-20-9-16,13 6 2 15,-5-16-2-15</inkml:trace>
  <inkml:trace contextRef="#ctx0" brushRef="#br3" timeOffset="830995.0912">18737 3590 95 0,'-11'14'39'16,"-7"-7"1"-16,6 12-2 15,-13-4-37-15,10 2 0 16,6 6-1-16,3 2-2 16,7 7-7-16,-3-7-28 0,13 5-1 15,2-10 0-15,11 4-2 16</inkml:trace>
  <inkml:trace contextRef="#ctx0" brushRef="#br3" timeOffset="834229.4146">19316 3187 76 0,'-1'-22'37'0,"1"22"-1"16,-4-16 1-16,4 16-32 0,0 0-1 15,0 0 0-15,-4 18 0 16,6 8-1-16,-4 9-2 15,2 7 1-15,-1 8-1 16,1 8 0-16,-3 4 0 16,2 1-1-16,-2-3-1 15,-2-6-1-15,6-4-3 16,-4-19-9-16,11-1-24 15,-8-30 1-15,16 12-1 16,-7-30 0-16</inkml:trace>
  <inkml:trace contextRef="#ctx0" brushRef="#br3" timeOffset="834469.4386">19175 3117 94 0,'-38'-4'39'0,"10"15"1"16,2-7-2-16,3 9-34 15,23-13-1-15,8 14 0 16,18-14-1-16,13-1 0 16,12-5 0-16,10-2-1 15,10-5-2-15,4-2 0 16,3 8-3-16,-4-8-7 15,4 18-27-15,-18-2-3 16,0 15 1-16,-17 0-1 16</inkml:trace>
  <inkml:trace contextRef="#ctx0" brushRef="#br3" timeOffset="834666.4583">19825 3549 86 0,'-32'19'41'16,"10"0"-1"-16,-4-8 0 15,12-1-25-15,14-10-15 16,-6-10-3-16,27 2-8 16,1-16-26-16,22 2-2 15,-1-13 0-15,17 6-2 16</inkml:trace>
  <inkml:trace contextRef="#ctx0" brushRef="#br3" timeOffset="834897.4814">20325 3133 94 0,'-15'2'38'16,"-7"-4"1"-16,8 10-1 15,-10 1-35-15,12 10-1 16,3 6 0-16,5 11 1 15,0 8-2-15,0 7 0 16,3 5-1-16,0 3-2 16,3 7-7-16,-6-16-28 15,13 2-3-15,-3-14 1 16,12-3-2-16</inkml:trace>
  <inkml:trace contextRef="#ctx0" brushRef="#br3" timeOffset="835566.5483">20702 3173 98 0,'-4'18'39'0,"-9"-2"1"15,10 15-2-15,1 2-35 16,-3 8 0-16,0 5 0 16,3 6-1-16,-2 2 0 0,2-1 0 15,0 0-1-15,1-4 0 16,3-7-1-16,-1-6 0 15,4-8 0-15,-2-10 0 16,-3-18-1-16,11 6 1 16,-4-20 0-16,1-8-1 15,0-10 1-15,0-7 0 16,-2-11-1-16,1-8 2 15,-4-6-1-15,0-7 0 16,-1-1 0-16,4 1 0 16,1 5 1-16,3 3-1 15,5 11 1-15,7 7-1 16,5 17 1-16,5 6 0 15,4 14 0-15,2 8-1 16,-3 5 1-16,1 9 0 0,-8 6-1 16,-5 4 0-16,-14 5 0 15,-11 7 0-15,-13 3 0 16,-10 0 0-16,-8 1 0 15,-9-2 0-15,-5-2 0 16,-1-6 0-16,4-3 0 16,6-9-1-16,8-3 1 15,10-3 1-15,20-12-1 16,-1 18 1-16,22-9 0 15,10 3-1-15,10 2 1 16,7 5 0-16,7 6 1 16,7-2-2-16,-4 4 2 15,0 1-2-15,-3 2 0 16,-7-4-3-16,-1 3-2 0,-12-15-12 15,11 12-21-15,-17-18-4 16,9 0-1-16,-6-15 0 16</inkml:trace>
  <inkml:trace contextRef="#ctx0" brushRef="#br3" timeOffset="835731.5648">21642 3527 115 0,'-31'2'43'0,"7"9"-1"16,-10-13-3-16,17 2-40 15,-3 3-6-15,-3-14-19 16,13 15-15-16,-5-11-1 0,15 7-2 16,-26 3 2-16</inkml:trace>
  <inkml:trace contextRef="#ctx0" brushRef="#br3" timeOffset="835935.5852">20581 3796 106 0,'-24'6'41'0,"2"-15"1"16,22 9-4-16,8-26-40 15,6-4-6-15,25 11-29 16,-2-12-2-16,11 8-2 15,-1-4 0-15</inkml:trace>
  <inkml:trace contextRef="#ctx0" brushRef="#br3" timeOffset="836252.6169">21883 3674 115 0,'-18'9'42'0,"-4"-12"2"16,11 4-4-16,-3-7-40 15,10-7-7-15,23 13-17 16,-6-16-16-16,11 7-3 15,-5-6-1-15,8 2 1 16</inkml:trace>
  <inkml:trace contextRef="#ctx1" brushRef="#br3" timeOffset="695392.5323">25023 12720 0</inkml:trace>
  <inkml:trace contextRef="#ctx0" brushRef="#br3" timeOffset="1.21197E6">7508 5488 45 0,'0'0'31'0,"0"0"1"15,0 0-1-15,0 0-22 16,11 28-2-16,-11-9-2 16,5 16 0-16,-5 4 0 15,1 14 0-15,-6 1 0 0,2 8-2 16,-1 1 0-16,-1-2 0 15,1-4 0-15,3-2-2 16,1-16 2-16,3-7-3 16,-2-12 0-16,-1-20 0 15,14 1 1-15,-5-21-1 16,1-10-2-16,-2-9 4 15,-1-14-4-15,1-6 2 16,-5-5-2-16,2-8 2 16,-3 3-1-16,3 1 0 15,-2 6 2-15,2 3-2 16,2 9 2-16,5 10 0 15,5 8 0-15,3 9-1 0,4 8 1 16,6 9 0-16,1 6-1 16,3 7 1-16,0 5-1 15,-2 9 0-15,-3 6 0 16,-4 4 0-16,-8 6 0 16,-13 3-1-16,-4 0 1 15,-12 0 0-15,-8 0-1 16,-10-7 1-16,-4-4 0 15,-4-1 0-15,-1-11 0 16,1-1 0-16,5-6 0 16,9 0 0-16,4-2 1 15,20-8 1-15,-14 20-2 16,22-10 3-16,4 10-1 15,9-3-1-15,5 8 2 0,4 1-2 16,5 3 1-16,2-3-4 16,5 3 1-16,-7-9-10 15,10 4-25-15,-11-9 1 16,6 1-2-16,-8-13 0 15</inkml:trace>
  <inkml:trace contextRef="#ctx0" brushRef="#br3" timeOffset="1.2124E6">8153 5793 86 0,'0'0'34'0,"-6"30"1"0,5-16-1 15,8 9-32-15,4-7 3 16,8 2-3-16,5-6 3 16,7-2-4-16,4-7 0 15,6-4 1-15,1-9-1 16,4-5 1-16,1-10-3 15,-4-2 0-15,-3-8-1 16,-6-2 2-16,-8 0 1 16,-8 2-3-16,-12 2 2 15,-11 7-1-15,-12 8 2 16,-5 12 0-16,-14 10 0 15,-5 17 1-15,-5 9-1 16,-1 10 2-16,3 10 0 16,4 3-1-16,9 1 0 0,10 0-1 15,16-5-1-15,15-12-2 16,22-7-3-16,8-22-13 15,24 0-21-15,7-19 3 16,15 0-3-16,-3-16 3 16</inkml:trace>
  <inkml:trace contextRef="#ctx0" brushRef="#br3" timeOffset="1.21272E6">9018 5634 87 0,'-36'14'36'16,"-7"-4"0"-16,11 15 0 0,-3-10-32 15,9 8 0-15,10-8-1 16,9 3-1-16,7-5 0 16,18-2 1-16,7-4-2 15,9-3 2-15,6 0-2 16,4-1 1-16,-2 4-1 15,-4 0 1-15,-9 4-1 16,-8 9-2-16,-14 4 4 16,-12 4-4-16,-7 3 3 15,-9 2-2-15,-1-1 2 16,-5-4-4-16,7-5 2 15,3-8-3-15,17-15-2 16,0 0-5-16,27-15-25 16,-3-12-3-16,19 0 0 0,-3-17 0 15</inkml:trace>
  <inkml:trace contextRef="#ctx0" brushRef="#br3" timeOffset="1.2129E6">9418 5656 79 0,'1'14'36'15,"-13"7"0"-15,2 18 3 16,-11 3-31-16,2 8-1 15,-4 4-1-15,3 4-1 16,5-4-1-16,6-8-1 16,8-5-2-16,4-14-4 15,17-1-9-15,1-26-24 16,16-8-3-16,-3-20 2 15,13-2-3-15</inkml:trace>
  <inkml:trace contextRef="#ctx0" brushRef="#br3" timeOffset="1.21305E6">9547 5451 69 0,'-16'11'24'16,"-2"3"-20"-16,9 1-4 15,7 1-33-15,22 1 1 16</inkml:trace>
  <inkml:trace contextRef="#ctx0" brushRef="#br3" timeOffset="1.21336E6">9916 5594 86 0,'-35'18'37'16,"-15"-6"0"-16,10 12 0 16,-3-10-31-16,10 10 0 15,8-7-2-15,12 3-1 16,13-7-1-16,14 2-1 15,9-3 0-15,12 0 2 16,2-2-2-16,3-2 1 16,-5 6-1-16,-4 0 1 15,-12 9 0-15,-10-1 0 16,-16 5 0-16,-9 5-2 15,-9-1 2-15,-6 2-3 16,0-4 3-16,3-5-4 16,9-3-2-16,5-17-4 0,28-5-30 15,2-19-1-15,26-3-1 16,5-15 0-16</inkml:trace>
  <inkml:trace contextRef="#ctx0" brushRef="#br3" timeOffset="1.21359E6">10578 5268 93 0,'-26'24'39'16,"4"14"0"-16,-9 1 0 15,-6 15-34-15,11 4-1 16,3 10-1-16,-2 2-1 15,7-1 1-15,2 2-1 0,4-8-2 16,4-4-1-16,1-9-5 16,11 0-23-16,-7-22-9 15,10-4 1-15,-7-24-3 16</inkml:trace>
  <inkml:trace contextRef="#ctx0" brushRef="#br3" timeOffset="1.21414E6">10268 5692 91 0,'4'17'38'16,"-4"-17"0"-16,34 12 1 15,1-15-37-15,16 0 1 16,12-7-1-16,15-4-1 0,5-2 0 15,3-5-1-15,-4 5 1 16,-3 2-1-16,-10 4 0 16,-15 4 0-16,-17 6 1 15,-17 6-1-15,-17 5 1 16,-12 9 1-16,-18 5-1 15,-10 4 3-15,-9 2-2 16,-5 5 2-16,-1-1-2 16,3 1 1-16,5 0 1 15,7-7-1-15,14-2 0 16,12-3-3-16,16-8 2 15,12-4-1-15,12-8 1 16,10-8-3-16,9-6-1 0,8-7 2 16,-2-5-2-16,1-8 2 15,-7-5-2-15,-5-3 0 16,-8 2-1-16,-9 0 2 15,-9 6 1-15,-12 4-2 16,-7 7 2-16,2 19-3 16,-26-3 4-16,3 19 1 15,-2 7-2-15,0 7 2 16,3 6 0-16,3 1-1 15,9 0 1-15,8-4-1 16,17-5-1-16,8-12-6 16,17 2-3-16,-4-20-29 15,23 0-4-15,-5-15 3 16,10-2-4-16</inkml:trace>
  <inkml:trace contextRef="#ctx0" brushRef="#br3" timeOffset="1.2145E6">11618 5656 89 0,'-13'12'39'0,"-15"5"0"15,1 14 4-15,-8-3-35 16,5 9-2-16,-2-2 0 16,5 5-2-16,4-7 1 15,9-3-2-15,7-9 0 16,8-4-4-16,-1-17 5 15,27 4-4-15,-4-17-1 16,7-7 2-16,6-6-3 16,-1-8 4-16,2-5-4 0,1 0 1 15,0-1-1-15,-6 6 1 16,-4 4 2-16,-3 9-3 15,-8 9 3-15,-5 8-3 16,-6 17 3-16,-6 8 2 16,-6 9-3-16,-4 4 2 15,0 7-1-15,-2 0-1 16,6 2 0-16,1-3-2 15,16-4-2-15,2-13-11 16,27 2-22-16,-5-15-4 16,21-1 0-16,-2-17 0 15</inkml:trace>
  <inkml:trace contextRef="#ctx0" brushRef="#br3" timeOffset="1.21476E6">12373 5658 101 0,'-22'-4'37'0,"-13"-3"4"15,4 14-1-15,-16 0-34 16,8 14-1-16,-3 4-2 16,3 5 1-16,2 3-1 15,9 4 0-15,7 1-1 16,14-2 0-16,7-4 1 15,13-10-3-15,12-7 0 16,12-8-4-16,11-5 0 16,-1-17-14-16,15 4-24 15,-11-17 1-15,10 4-1 0,-10-13 2 16</inkml:trace>
  <inkml:trace contextRef="#ctx0" brushRef="#br3" timeOffset="1.21514E6">12492 5738 98 0,'-23'20'39'0,"8"7"5"15,-4-8-5-15,19-4-31 16,2 2-3-16,14-3-1 16,6-6-2-16,8-2 0 15,7-6 0-15,4-4-2 16,6-4 1-16,-1-4 0 15,-3-7-1-15,-5 2 0 16,-5-6 0-16,-9-3-2 0,-10 0 2 16,-6-1-2-16,-12 2 1 15,-8 4-1-15,-10 11 3 16,-5 2-1-16,-11 10 0 15,-3 12 1-15,2 10 0 16,-3 8 3-16,4 4-3 16,8 4 1-16,6 1 1 15,10-2-1-15,9-4 0 16,14-9-2-16,12-6 0 15,8-10-4-15,14 3-6 16,-7-21-20-16,21 4-13 16,-5-12 2-16,13 1-4 15,-9-9 3-15</inkml:trace>
  <inkml:trace contextRef="#ctx0" brushRef="#br3" timeOffset="1.21532E6">13150 5858 122 0,'-14'8'42'0,"13"4"1"16,1-12-3-16,13-5-39 16,21 0-4-16,5-11-11 15,18 9-25-15,1-11-3 16,20 4 1-16,1-13-2 15</inkml:trace>
  <inkml:trace contextRef="#ctx0" brushRef="#br3" timeOffset="1.21597E6">14235 5644 95 0,'-14'-24'38'15,"1"15"0"-15,-14-1 0 16,0 11-35-16,-13 8 1 15,0 14-1-15,-5 6-1 16,2 10 1-16,4 3 1 16,11 5-1-16,12-1-1 15,14-5-1-15,21-3-2 16,15-19-3-16,26 8-19 15,5-26-16-15,22 0-1 16,1-17 2-16,10-3-4 16</inkml:trace>
  <inkml:trace contextRef="#ctx0" brushRef="#br3" timeOffset="1.21683E6">14716 5670 99 0,'-45'12'39'0,"2"14"4"15,-15-3-4-15,13 12-33 16,-3 0-1-16,9 7-1 15,5-2 0-15,15 2-1 16,13-9 0-16,18 0-3 16,19-11 2-16,13-9-1 15,13-8-2-15,10-11 1 16,3-6-1-16,3-12 0 0,-4-6-2 15,-8-5 2-15,-12-1-1 16,-13-2 2-16,-15-5-3 16,-16 8 2-16,-14 2-1 15,-11 9 1-15,-11 7 2 16,-7 12-2-16,-6 6 2 15,5 8 1-15,4 8-1 16,10 5 2-16,12-1-2 16,14 0 2-16,18-6-3 15,14-7 2-15,18-4-1 16,8-4-1-16,8-5 0 15,5-4 0-15,-5 0 1 16,-7-2-1-16,-11 3 1 16,-6 0-1-16,-17-1 1 0,-10 7-3 15,-16 2 3-15,0 0-1 16,-27 15 0-16,6 0-1 15,-4 1 2-15,-1 7-2 16,1 4 2-16,0-2 0 16,7-1 0-16,5-3-2 15,10-5 2-15,3-16-1 16,16 8 0-16,3-14 0 15,8-8-1-15,2-6 3 16,2-6-3-16,2 0 2 16,-1-10-2-16,-3 4 0 15,-1-1 0-15,-8 3 1 16,-2 7 0-16,-3 5-2 15,-3 6 2-15,-12 12-2 16,14 3 3-16,-11 12-1 0,-2 3 0 16,-1 4 2-16,-1 2-2 15,3-1 3-15,0-2-3 16,1-7 2-16,3 0-2 15,-6-14 3-15,23 1-3 16,-3-10 0-16,3-9 0 16,2-5 0-16,2-2 0 15,-1-3-2-15,-2 0 4 16,-1 7-5-16,-6 0 3 15,-6 10-2-15,-11 11 2 16,0 0 0-16,-5 27 1 16,-3-6 1-16,0 5-3 15,-1 1 4-15,4 2-6 16,5-5 0-16,9 2-4 0,-9-26-8 15,43 23-19-15,-15-24-9 16,15-1 2-16,1-12-2 16</inkml:trace>
  <inkml:trace contextRef="#ctx0" brushRef="#br3" timeOffset="1.21733E6">16162 5260 104 0,'-18'21'40'15,"-7"2"1"-15,8 19-1 16,-4 1-35-16,2 7-1 16,-1 2-1-16,3 6 0 0,4 0-1 15,3-3 2-15,3-5-3 16,1-7 1-16,4-5-1 15,2-9 0-15,3-7-1 16,-3-22 1-16,18 11-1 16,-4-18 0-16,2-7 0 15,2-5 3-15,4-6-5 16,0-4 1-16,5-2 1 15,-2-2 0-15,3 3 0 16,1 2-3-16,3 4 3 16,-2 5-3-16,1 11 3 15,-2 7 0-15,-5 7 0 16,-1 10 0-16,-6 6-1 0,-9 7 1 15,-8 3 0-15,-6 5 1 16,-13-3 0-16,-4 4 0 16,-7-3 0-16,-6-5 0 15,-6 1-1-15,2-8 1 16,1-5-1-16,0-7-2 15,12-4-2-15,3-10-2 16,24 3-9-16,-11-25-13 16,27 10-14-16,4-13 2 15,21 2-3-15,3-10 4 16</inkml:trace>
  <inkml:trace contextRef="#ctx0" brushRef="#br3" timeOffset="1.21772E6">16863 5595 99 0,'-20'6'40'0,"-10"-5"1"16,3 12-1-16,-1-2-35 15,3 12-1-15,-4 0 0 16,6 7 1-16,4-2-3 16,10 2 1-16,8-1-2 15,10-5 1-15,11-4-2 16,9-10 1-16,4-7 0 15,8-7-1-15,2-7 0 16,0-6 2-16,-5-6-1 0,-6-3-2 16,-10-6 2-16,-3 4-2 15,-12-4 2-15,-10 7-4 16,-6 3 3-16,-8 5-4 15,-4 9 3-15,-6 4-3 16,6 11-4-16,-11-7-9 16,23 15-23-16,-10-5-2 15,16 5 1-15,3-15-1 16</inkml:trace>
  <inkml:trace contextRef="#ctx0" brushRef="#br3" timeOffset="1.21829E6">17421 5589 97 0,'-4'-14'39'16,"-11"-3"1"-16,3 15-3 15,-13 0-33-15,-2 11 1 16,-5 3-2-16,-1 10 0 16,-2 1-1-16,7 6 1 15,4 0-2-15,10-1 3 16,8-4-3-16,14-2 2 15,11-6-3-15,12-6 3 16,6 1-3-16,5-5 2 16,1-2-2-16,-3 0 1 15,-5 0-1-15,-7 3-1 16,-13 4 3-16,-14 2-3 0,-14 4 3 15,-11 1-3-15,-10 2 3 16,-3 3-3-16,-2 0 1 16,2-4-4-16,9 7-6 15,1-23-14-15,27 9-17 16,0-12-1-16,39-7-1 15,-4-6 1-15</inkml:trace>
  <inkml:trace contextRef="#ctx0" brushRef="#br3" timeOffset="1.21846E6">17787 5957 121 0,'-21'6'45'16,"5"2"-1"-16,-8-13-1 15,11-7-41-15,2 2-2 0,6-7-8 16,17 10-23-16,-9-11-11 15,8 7-3-15,-1-5 2 16,5 7-3-16</inkml:trace>
  <inkml:trace contextRef="#ctx0" brushRef="#br3" timeOffset="1.22421E6">9296 6436 62 0,'0'0'33'16,"-16"-10"-2"-16,-2 13 1 16,-12-4-22-16,1 13-3 15,-11 0 0-15,-1 18-3 16,-6 2 1-16,3 15 0 15,-2 6-1-15,12 7 0 16,5 2-1-16,15 2 0 16,15 0-3-16,18-11 1 15,19-4-8-15,10-19-20 16,28-3-9-16,1-16 0 15,17-4 0-15</inkml:trace>
  <inkml:trace contextRef="#ctx0" brushRef="#br3" timeOffset="1.22451E6">9819 6571 82 0,'-18'-17'32'0,"-5"1"2"15,3 7-1-15,0 1-29 16,-2 12-1-16,-5 1 2 16,2 13 2-16,-4 2-2 15,0 9 0-15,-1 6-1 0,5 6 0 16,0 2-1-16,8 2 0 15,8-1-2-15,9-3-2 16,13-3-1-16,6-9-2 16,18-2-5-16,-2-17-23 15,21 0-6-15,-3-13 2 16,14-2-1-16</inkml:trace>
  <inkml:trace contextRef="#ctx0" brushRef="#br3" timeOffset="1.22536E6">10094 6712 100 0,'-20'5'36'16,"-14"1"2"-16,2 17-2 0,-11 2-32 16,6 8 0-16,3 2-1 15,6 6 0-15,6-2-1 16,9-1 0-16,11-6-1 15,16-8 1-15,11-11-1 16,15-8-1-16,8-16 1 16,5-4-1-16,5-9 0 15,-1-8-1-15,-6-2 0 16,-7-2 0-16,-10 3 0 15,-15 1 0-15,-8 8 0 16,-11 3 0-16,-9 7 1 16,-5 7 0-16,-5 5 1 15,-1 5 0-15,2 2-1 0,4 3 2 16,14-8-1-16,-6 15 0 15,6-15 0-15,25 5 1 16,1-6-1-16,3-3 0 16,5 1 0-16,-1-2 0 15,0 3-1-15,-5 2 1 16,-4 2-1-16,-7 7 1 15,-6 6-1-15,-7 4 0 16,-4 6 0-16,-5 4 0 16,-4 4 0-16,0 0 0 15,0-3 0-15,-2-3 0 16,7-11 0-16,3-3 0 15,1-13 0-15,18-17 0 16,2-5 1-16,5-9-1 0,4-5 0 16,4-6 0-16,-3 2 1 15,1 4-1-15,-8 8 1 16,-3 3-1-16,-6 8 1 15,-14 17-1-15,0 0 0 16,0 0 1-16,1 17 0 16,-7 2-1-16,3-1 0 15,-1 3 1-15,4-1-1 16,8-3 0-16,5-6 0 15,5-5 1-15,4-7-1 16,4-4 1-16,3-6-1 16,5-8 1-16,-3-3-1 15,2-5 0-15,-2-5 1 16,0-2-2-16,-2-1 1 15,-1 6-2-15,-4 2 2 0,-3 10-3 16,-5 10 4-16,-16 7-1 16,9 21 0-16,-13 10 1 15,-10 10-1-15,-2 4 2 16,1 11-4-16,-3-6 3 15,9 1-6-15,1-10-2 16,18 2-12-16,-6-26-19 16,24-4-2-16,-3-19 0 15,13-2 1-15</inkml:trace>
  <inkml:trace contextRef="#ctx0" brushRef="#br3" timeOffset="1.22592E6">11309 6695 102 0,'-11'13'37'0,"-9"0"1"15,3 14-1-15,-4 2-29 16,6 7-4-16,-2 2 0 16,7 2-1-16,3-1-1 15,5 2 0-15,-1-9-1 16,7-4 0-16,-2-9 0 15,3-6-1-15,-5-13 0 16,16-5 1-16,-4-12-1 16,2-7 0-16,-1-7 0 15,4-7 0-15,0-5 0 16,3-5 0-16,1 0 0 15,-2 5 0-15,-1 3 0 16,1 6 0-16,-2 7 0 0,0 6 0 16,-1 11 0-16,-2 10 1 15,0 7-1-15,-1 8 0 16,-1 7 0-16,-2 6 0 15,0 4 1-15,-3 4-1 16,-5-1-1-16,-2 5 1 16,-5-4 0-16,-5-1 0 15,0-5 0-15,-5-5 0 16,-3-6 0-16,-2-5 0 15,-1-7 0-15,-4-6 0 16,3-8 0-16,-1-1 0 16,2-1 0-16,2 0-1 15,-1 6 1-15,0 9 0 0,2 10 0 16,-2 9 1-16,0 17-1 15,-2 10-3-15,2 9 3 16,1 3-2-16,3 4-1 16,3-9-3-16,12-2-2 15,-3-23-25-15,21-5-7 16,2-29 2-16,22-7-2 15</inkml:trace>
  <inkml:trace contextRef="#ctx0" brushRef="#br3" timeOffset="1.22616E6">11827 6355 108 0,'-27'63'40'16,"-7"7"-1"-16,5 13 1 15,5 0-37-15,0 5 1 16,6-1-2-16,4-6-1 16,9-8-4-16,3-16-5 15,15-4-29-15,-5-21-3 16,14-9 2-16,-4-21-2 15</inkml:trace>
  <inkml:trace contextRef="#ctx0" brushRef="#br3" timeOffset="1.22654E6">11850 6829 112 0,'-9'29'40'0,"-5"-8"1"15,15 6-2-15,-1-27-34 16,18 17 0-16,9-15-2 15,8-7 0-15,11-9-2 16,2-8 0-16,3-9 0 16,1-5 0-16,-6 0-1 15,-4-4 1-15,-12 5-1 16,-11 0 0-16,-10 8 0 15,-14 11 0-15,-11 8 0 16,-9 12 2-16,-9 11-2 16,-5 11 0-16,-2 8 0 15,2 7 0-15,4 5 0 0,9 3 0 16,10-4 0-16,16-5 0 15,18-10 0-15,19-14-2 16,19-8-6-16,7-23-14 16,24 1-18-16,0-19-1 15,14-4 0-15,-9-11-1 16</inkml:trace>
  <inkml:trace contextRef="#ctx0" brushRef="#br3" timeOffset="1.22686E6">12760 6681 121 0,'-62'41'39'0,"7"19"3"15,-12-6-5-15,12 7-34 16,6-2-1-16,11-6-1 16,11-6-3-16,13-15-1 0,14-6-3 15,0-26-10-15,22-4-22 16,-5-18-2-16,7-2 2 15,-10-15 0-15,2 2 34 16,-5-3 3-16,-9-1 6 16,1 18 10-16,-13-7 24 15,5 20 1-15,-7-2 1 16,12 12-3-16,-9 14-30 15,13 1-3-15,4 3-2 16,14 1-1-16,6 1-4 16,9-9-4-16,22 13-18 15,-6-17-15-15,18 1-3 16,-3-12 0-16,10 0-1 15</inkml:trace>
  <inkml:trace contextRef="#ctx0" brushRef="#br3" timeOffset="1.22741E6">13885 6794 105 0,'0'0'38'0,"-13"-12"1"0,3 11-3 16,-12-4-31-16,3 7 0 16,-7 4-1-16,2 9 0 15,-7 8-1-15,4 7 0 16,1 5-1-16,6 3 0 15,7 0-1-15,12-4-1 16,11-3 0-16,14-12-2 16,18-9-2-16,10-18-3 15,22 1-16-15,-2-23-16 16,12 1-1-16,-7-16 0 15,3 7 0-15</inkml:trace>
  <inkml:trace contextRef="#ctx0" brushRef="#br3" timeOffset="1.22759E6">14335 6775 115 0,'-35'26'39'15,"5"16"1"-15,-8-4-1 16,10 7-34-16,6 0-2 16,8-1-2-16,10-3-1 15,8-9-3-15,11 0-3 16,4-27-19-16,19 5-13 15,-4-19-2-15,11-2 0 16,-6-17-1-16</inkml:trace>
  <inkml:trace contextRef="#ctx0" brushRef="#br3" timeOffset="1.22799E6">14395 6650 119 0,'-18'-11'40'0,"18"11"0"15,-14 2-1-15,14-2-37 16,18 16 0-16,2-4-1 15,8 3 0-15,0 4 0 16,1 7 0-16,1 5 0 16,-5 6-1-16,-7 6 1 15,-6 6-1-15,-5 2 1 16,-6-1 0-16,-1 1 0 15,-4-6-1-15,-1-7 1 16,0-8 0-16,3-11 1 16,2-19-2-16,12-4 0 15,0-14 0-15,5-10 0 16,0-9 0-16,2-7 0 0,-1-5 0 15,2-2 0-15,-5 4 0 16,-4 4 0-16,-2 7 0 16,-1 7 0-16,1 9 0 15,-2 6 0-15,6 9 0 16,4 3 0-16,5 8-6 15,4-10-9-15,20 13-22 16,-8-10-4-16,13 6-1 16,-3-9 0-16</inkml:trace>
  <inkml:trace contextRef="#ctx0" brushRef="#br3" timeOffset="1.22826E6">15291 6717 109 0,'-17'8'39'16,"-10"-1"2"-16,2 16-2 16,-15 0-32-16,5 9-2 15,-3 2-2-15,4 5 0 16,6 1-1-16,9-3 0 15,9-5-2-15,15-7 0 16,17-8-1-16,12-11-3 16,18-6-3-16,0-22-16 15,20 5-16-15,-6-16-2 16,10 1 0-16,-12-10 0 15</inkml:trace>
  <inkml:trace contextRef="#ctx0" brushRef="#br3" timeOffset="1.22863E6">15594 6742 114 0,'-25'34'40'0,"-8"-4"2"16,10 11-3-16,-2-4-33 16,11 0-2-16,2-2-1 15,13-6 0-15,9-7-2 16,8-5 2-16,12-13-3 15,8-7 0-15,9-12 0 16,1-8 0-16,5-5-2 16,1-5 2-16,-3-2-1 15,-8-2 1-15,-6 4 0 0,-8 1-1 16,-9 7 1-16,-8 7 1 15,-7 8-1-15,-5 10 1 16,-13 4-1-16,2 12 2 16,-2 9-2-16,-3 8 0 15,3 3 0-15,1 4 0 16,5-1-3-16,8-3 1 15,12-6-3-15,3-13-5 16,23 5-14-16,-7-26-15 16,17-1-3-16,-1-18 2 15,14 1 0-15</inkml:trace>
  <inkml:trace contextRef="#ctx0" brushRef="#br3" timeOffset="1.22882E6">16400 6709 120 0,'-12'18'39'0,"-14"1"2"16,8 19-4-16,-8 0-33 15,6 5-1-15,2 2 0 16,4 1-2-16,5-4-1 16,8-6-1-16,5-7-3 15,4-16-4-15,18-3-26 16,-8-23-6-16,11-5-1 15,-6-18 0-15</inkml:trace>
  <inkml:trace contextRef="#ctx0" brushRef="#br3" timeOffset="1.22897E6">16517 6399 85 0,'-22'2'38'0,"4"13"1"16,-1-1-3-16,10 6-20 15,19-5-53-15,7-9-2 16,15 0 0-16,4-8-1 15</inkml:trace>
  <inkml:trace contextRef="#ctx0" brushRef="#br3" timeOffset="1.22919E6">16995 6255 87 0,'0'0'38'16,"-22"-7"1"-16,5 21 1 16,-9 3-24-16,4 14-11 15,1 9-2-15,4 13 0 0,-2 5 0 16,4 8 2-16,2 2-3 15,6 3 1-15,-2-1-3 16,1-6-1-16,6 1-6 16,-13-20-22-16,16 2-11 15,-6-21-1-15,10-2 0 16,-5-24-1-16</inkml:trace>
  <inkml:trace contextRef="#ctx0" brushRef="#br3" timeOffset="1.22965E6">16676 6654 112 0,'-9'10'38'0,"9"-10"1"0,9 15-2 15,25-12-36-15,3-1 0 16,11-5 0-16,13 0-1 15,5-6 0-15,3-1 0 16,1 0 0-16,-5-1 1 16,-8-1-1-16,-9 0 0 15,-16 1 2-15,-8 4-2 16,-24 7 1-16,0 0 1 15,-11-7 0-15,-11 13 0 16,-2 2 0-16,-1 5 1 16,1 0-2-16,7 4 2 15,8-1-2-15,7 0-1 0,13-2 1 16,11-4 0-16,4-2-1 15,7-1 0-15,0 0 0 16,0 1 1-16,-6 1 0 16,-7 5 1-16,-10 3-2 15,-8 4 0-15,-14 3 0 16,-4 2 0-16,-4-1 0 15,-3-1 0-15,6-1 0 16,-3-15-14-16,21 11-17 16,-1-19-12-16,0 0 1 15,19-20-1-15,8 2 0 16</inkml:trace>
  <inkml:trace contextRef="#ctx0" brushRef="#br3" timeOffset="1.23021E6">17723 6191 92 0,'14'6'37'0,"4"4"0"15,11 16 2-15,1 4-34 16,9 10 0-16,-1 4-1 16,7 15 1-16,-11 1 0 0,-4 7 1 15,-12 3-2-15,-13 5 1 16,-12-1-3-16,-13 1 2 15,-11-6-2-15,-6-6 1 16,-3-9-3-16,3-10 0 16,8-7-6-16,3-25-16 15,25 0-18-15,1-12-2 16,31-9 0-16,2-9-1 15</inkml:trace>
  <inkml:trace contextRef="#ctx0" brushRef="#br3" timeOffset="1.2304E6">18247 7103 134 0,'-13'11'44'0,"-12"-15"0"16,10 2-11-16,2-12-33 16,2-5 0-16,7 0 0 15,-4-11-5-15,19 15-26 16,-14-8-12-16,7 10-1 15,-7-2 0-15,3 15-1 16</inkml:trace>
  <inkml:trace contextRef="#ctx0" brushRef="#br3" timeOffset="1.23827E6">7228 7582 75 0,'8'-25'36'0,"4"8"0"15,-10 2 1-15,-2 15-31 0,0 0-1 16,4 29 0-16,-12 7 0 15,1 18-1-15,-5 12-2 16,-1 15 0-16,2 4-1 16,-2 4-2-16,4 0 0 15,2-11-3-15,9-3-3 16,-3-21-27-16,16-3-4 15,-1-21 1-15,14-6-2 16</inkml:trace>
  <inkml:trace contextRef="#ctx0" brushRef="#br3" timeOffset="1.23867E6">7543 7994 93 0,'0'0'36'0,"-9"17"1"15,-3 3 0-15,1 11-34 16,-2 3 0-16,1 9-1 16,-1 1 0-16,0 4-1 15,2-6 1-15,2-7-1 16,4-8 0-16,5-9 0 15,0-18 1-15,14 2-2 16,5-20 1-16,2-9 0 16,7-10 0-16,2-6 0 15,0-3 0-15,2 0 1 0,0 5-1 16,-6 7 1-16,-3 8-1 15,-3 11 1-15,-6 13-2 16,-1 18 1-16,-4 9-1 16,-3 8 0-16,-2 10-1 15,0 2-1-15,2 6-1 16,2-4-2-16,11 2-4 15,-6-20-28-15,20 2-3 16,-7-15 1-16,19-2 0 16</inkml:trace>
  <inkml:trace contextRef="#ctx0" brushRef="#br3" timeOffset="1.23907E6">8279 8052 92 0,'-28'-1'38'0,"1"20"-1"15,-13-4 3-15,10 16-35 16,-11 5 1-16,10 6-2 16,2 1-1-16,10-2 0 15,10-6 0-15,15-4-1 16,12-15 0-16,13-8-1 15,10-15 0-15,10-12 0 16,6-11 0-16,3-12 0 16,2-11 0-16,-8-5 0 15,-5-4 0-15,-6 0 0 16,-11 4 1-16,-9 7-2 0,-9 8 1 15,-10 13 0-15,-4 30-1 16,-25-2 0-16,2 26-1 16,-2 19 1-16,-3 11-1 15,2 6-1-15,4 9 0 16,4-1-2-16,10 0-1 15,8-13-4-15,25 6-22 16,-4-26-10-16,16-2 1 16,1-19-1-16</inkml:trace>
  <inkml:trace contextRef="#ctx0" brushRef="#br3" timeOffset="1.23947E6">8944 7986 108 0,'-23'19'38'0,"3"17"2"16,-9 0-4-16,8 12-32 16,1 1 0-16,9-1-1 15,4-2-1-15,11-9 0 16,9-9 0-16,7-9-2 15,10-14 1-15,12-11 0 16,3-9-1-16,5-8 0 16,1-8 0-16,-3-5 0 15,0 0 1-15,-6 0-1 16,-7 0 1-16,-10 9-1 15,-8 3 0-15,-9 14 1 0,-8 10-1 16,0 0 0-16,-16 25-1 16,3 0 1-16,-2 12-2 15,4 0-1-15,0 10-1 16,7-6-1-16,13 3-4 15,-5-20-19-15,29 6-12 16,-4-19 1-16,20-1-1 16,-4-17 1-16</inkml:trace>
  <inkml:trace contextRef="#ctx0" brushRef="#br3" timeOffset="1.23969E6">9777 8034 109 0,'-32'9'40'0,"3"17"2"15,-13-2-3-15,11 12-35 16,-3 0-1-16,6 5 0 16,7-3-2-16,14-2 0 15,11-8-1-15,8-5-1 16,16-4-1-16,6-13-3 15,17 4-13-15,-7-19-20 16,17 0-4-16,-9-16 1 16,6 5-1-16</inkml:trace>
  <inkml:trace contextRef="#ctx0" brushRef="#br3" timeOffset="1.24006E6">9985 8207 95 0,'-29'20'39'16,"14"4"1"-16,2-9-1 15,25-1-32-15,4-6-2 16,21-5-2-16,10-10-1 16,12-3 0-16,7-10-1 15,4-2 0-15,-4-3-1 16,-3-3 1-16,-11-3-1 15,-11 0 2-15,-12 3-2 16,-18 3 2-16,-11 5-1 16,-14 5-1-16,-12 7 2 15,-7 11-1-15,-5 8 0 16,-6 8-1-16,2 5 1 0,3 5-1 15,8 4 1-15,11 2-1 16,9-2 0-16,18-4-1 16,11-1-1-16,12-10-2 15,17 2-3-15,2-20-16 16,30 5-18-16,-11-11 0 15,17-3-1-15,-10-11 0 16</inkml:trace>
  <inkml:trace contextRef="#ctx0" brushRef="#br3" timeOffset="1.24044E6">11006 8066 112 0,'-32'14'41'16,"-16"-2"2"-16,6 22-7 15,-4-3-32-15,5 6-1 0,6 1 0 16,11-1-1-16,15-4 0 15,15-6-1-15,17-14 0 16,12-9 0-16,13-15-1 16,10-11 0-16,2-13 0 15,3-7 1-15,-3-10-1 16,-2-5 1-16,-7-1-1 15,-3 0 1-15,-9 3 0 16,-11 6 1-16,-7 12-2 16,-12 11 0-16,-7 15 0 15,-2 11 0-15,-21 21 0 16,2 14 0-16,-1 6 0 0,-1 8 0 15,3 3 0 1,1-5-2-16,13 1-5 0,-4-12-8 16,23 8-13-16,-13-27-13 15,16 2-3-15,2-15-1 16,14-2 2-16</inkml:trace>
  <inkml:trace contextRef="#ctx0" brushRef="#br3" timeOffset="1.24122E6">12257 7841 80 0,'8'-20'37'15,"-5"-6"-1"-15,8 3 0 16,-5 0-31-16,4 7 0 16,-4-2 0-16,-6 18-1 15,0 0-1-15,7 20 0 16,-17 9 0-16,2 14 0 0,-3 9-1 15,0 9 0-15,2 5-1 16,3 2 0-16,6-5 1 16,5-6-2-16,7-9 1 15,7-10-1-15,6-13 1 16,7-13-1-16,2-12 1 15,0-12-1-15,2-10 1 16,-4-11 0-16,-1-8-1 16,-5-8 1-16,-5-3 0 15,-5-3 0-15,-4-2-1 16,-4 4 0-16,-1 5 0 15,-5 9-1-15,3 11 0 16,-5 6-2-16,0 22-2 16,0 0-3-16,24 14-17 15,-17 1-15-15,15 13 1 0,-3-7-2 16,13 9 3-16</inkml:trace>
  <inkml:trace contextRef="#ctx0" brushRef="#br3" timeOffset="1.24159E6">13019 8004 92 0,'-24'6'39'16,"-13"-3"0"-16,5 16 0 15,-9-3-32-15,5 10-2 16,1 1 0-16,7 6-2 15,7 2 0-15,10 1-1 16,7-1-1-16,12-8 0 0,13-3-1 16,10-7 1-16,10-6-1 15,5-9 0-15,5-8 0 16,-1-10 0-16,0-5 0 15,-7-7 0-15,-8-6-1 16,-11-2 1-16,-11-2 0 16,-12 4 0-16,-8 1-1 15,-9 7 1-15,-8 6-2 16,-3 8 2-16,1 9-2 15,0 5 0-15,10 4-2 16,16-6-1-16,2 26-14 16,-2-26-16-16,46 7-3 15,-3-13-2-15,16 1 1 16</inkml:trace>
  <inkml:trace contextRef="#ctx0" brushRef="#br3" timeOffset="1.24184E6">13884 7647 92 0,'-4'-22'39'0,"4"22"1"16,-20 1-1-16,6 31-33 16,-10 4-2-16,1 17 0 15,-6 7-2-15,3 12 1 16,-3 3-2-16,8 3 0 15,7-6-1-15,6-8-2 16,16-11 0-16,9-15-4 0,19-4-14 16,-3-29-20-16,26-10 1 15,-4-19-1-15,14-10 1 16</inkml:trace>
  <inkml:trace contextRef="#ctx0" brushRef="#br3" timeOffset="1.24205E6">14423 7494 102 0,'-7'11'39'0,"-16"13"2"16,4 22-1-16,-13 2-34 16,10 15-3-16,1 4-1 15,5 2 1-15,1 5-1 16,4-5-2-16,2-6-1 15,4-6-1-15,2-5-2 0,-1-15-4 16,13 5-20-16,-13-22-13 16,11-5 0-16,-7-15 0 15,0 0 1-15</inkml:trace>
  <inkml:trace contextRef="#ctx0" brushRef="#br3" timeOffset="1.24224E6">14129 7941 104 0,'0'0'41'15,"-15"1"-1"-15,15-1 0 16,23 11-37-16,5-7-1 16,13-2-3-16,11-2-1 15,15 1-3-15,1-9-9 0,19 12-23 16,-12-9-4-16,7 7 2 15,-15-4-1-15</inkml:trace>
  <inkml:trace contextRef="#ctx0" brushRef="#br3" timeOffset="1.24262E6">14903 7924 101 0,'-19'-2'40'0,"-13"-4"1"16,4 11-1-16,-8-2-34 16,-2 11-1-16,-5 4-1 15,2 10 0-15,1 5 0 16,4 2-2-16,8 1 0 15,11-1-1-15,11-4 1 16,12-8-1-16,13-9 1 0,15-13-2 16,11-8 0-16,5-8 0 15,6-8 0-15,-2-7 0 16,-3-2-2-16,-5-2 2 15,-10 2-1-15,-10 3 1 16,-11 6-1-16,-11 8 1 16,-4 15 0-16,-15-2 0 15,0 13 0-15,-6 11 0 16,2 7 1-16,0 3-2 15,5 4 0-15,7-2-1 16,7 0-1-16,10-6-2 16,10 2-2-16,8-23-12 15,23 11-10-15,-9-19-9 0,17 0-3 16,-3-12 1-1,10-3 0-15</inkml:trace>
  <inkml:trace contextRef="#ctx0" brushRef="#br3" timeOffset="1.24313E6">15510 7911 86 0,'-20'-5'40'0,"-16"0"0"16,5 18 2-16,-18 2-23 16,7 12-11-16,1 1-3 15,6 8-1-15,8-2 0 16,12 0-2-16,9-4 0 15,16-3-1-15,13-10 1 16,8-12-4-16,10-10 2 0,-1-3 2 16,5-9-2-1,-3-8 0-15,-4-2 0 0,-8-6 0 16,-4 1-2-16,-8 0 2 15,-4 8-1-15,-4-2 0 16,-8 8 1-16,-2 18 0 16,0 0-1-16,0 0 1 15,-21 21 0-15,7 13 1 16,-1 12-1-16,-6 10 0 15,-2 12 0-15,-4 9 0 16,0 9 0-16,-9 3 0 16,6 1 1-16,-4-3-2 15,-1-7 2-15,6-12-1 16,0-11 0-16,4-18 0 16,2-18 1-16,3-18-1 0,1-13-1 15,8-17 1-15,2-13-1 16,2-12 0-16,7-10-1 15,9-8 1-15,9 3-2 16,7-3-1-16,8 11-4 16,3-6-7-16,19 27-11 15,-14-9-8-15,16 22-6 16,-5 0-1-16,9 10 1 15</inkml:trace>
  <inkml:trace contextRef="#ctx0" brushRef="#br3" timeOffset="1.24353E6">15881 8032 107 0,'-8'16'42'15,"8"-16"-1"-15,4 16 1 16,7-11-35-16,22-3-3 15,5-8-1-15,8-4-2 16,3-2 1-16,8-5-2 16,-6 0 1-16,1-9-1 15,-10 2 0-15,-8-1 1 16,-8-2-1-16,-12 4 1 15,-14 3 0-15,-13 7-1 16,-15 8 2-16,-5 11-2 16,-13 12 0-16,0 10 0 15,-5 11 0-15,8 7 0 0,7 3 0 16,12-3 0-16,11-2 0 15,17-6 0-15,12-8 0 16,12-8 0-16,17-9 0 16,-2-16-14-16,18 5-8 15,-9-31-9-15,18 13-8 16,-11-17-5-16,10-4 0 15,0-9 1-15</inkml:trace>
  <inkml:trace contextRef="#ctx0" brushRef="#br3" timeOffset="1.24835E6">7482 8883 77 0,'0'0'35'0,"0"0"-1"16,0 0-5-16,0 0-24 16,0 0 0-16,9 19 1 15,-12-3-1-15,6 16 0 16,-5 4-1-16,3 13-1 15,-5 6 0-15,2 10-1 0,-2-1 0 16,1 2 0-16,-1-8-1 16,2-6 0-16,0-18 0 15,1-7 1-15,1-27-1 16,0 0 0-16,6-27 0 15,0-10 0-15,0-11 0 16,1-7-1-16,2-9 1 16,-3-4-1-16,3-5 0 15,0 0 0-15,-1 4-1 16,5 3 1-16,-1 5-1 15,8 8 1-15,4 3-1 16,5 13 1-16,5 12-1 16,4 9 1-16,-1 13 1 15,0 9-1-15,-2 9 0 16,-4 6 1-16,-5 6 0 0,-9 10 0 15,-6 3 0-15,-12 1-1 16,-10 1 1-16,-5-1-1 16,-12-4 2-16,-6-1-2 15,-4-9 0-15,0-6 0 16,-1-5 0-16,2-6 0 15,6-6 1-15,6-4-1 16,10 0 0-16,15 0 1 16,0 0 0-16,0 0-1 15,29 18 1-15,3-2-1 16,7 3 0-16,5 9 1 15,3 3-2-15,-1 5 0 16,1 3-2-16,-4-1-2 16,3 7-6-16,-15-21-22 0,13 9-6 15,-10-18-1-15,8-7 0 16</inkml:trace>
  <inkml:trace contextRef="#ctx0" brushRef="#br3" timeOffset="1.24859E6">8427 8842 82 0,'-12'-3'40'0,"-10"6"0"16,9 24 0-16,-11-3-17 15,8 23-20-15,2 5 1 16,3 14-1-16,1 3-2 0,6 3 0 15,3-3 0-15,4-2-2 16,4-6-1-16,1-13-2 16,8-3-5-16,-11-26-28 15,18-4-3-15,-8-22 0 16,10-6 0-16</inkml:trace>
  <inkml:trace contextRef="#ctx0" brushRef="#br3" timeOffset="1.24878E6">8418 9120 113 0,'-13'15'39'0,"17"8"1"16,-4-23-6-16,20 18-31 0,7-15-2 15,11-10-1-15,11-6-3 16,5-13-1-16,11 2-7 15,-10-18-25-15,8 3-3 16,-10-11 0-16,-1 5 0 16</inkml:trace>
  <inkml:trace contextRef="#ctx0" brushRef="#br3" timeOffset="1.24894E6">8930 8741 104 0,'-30'22'40'16,"4"23"1"-16,-10 8-1 16,7 17-34-16,0 6-1 15,6 6-3-15,8-1-1 16,6-7-2-16,15-4-5 15,-5-23-21-15,22 4-13 0,-1-20-1 16,12-3-1-16,-1-19 1 16</inkml:trace>
  <inkml:trace contextRef="#ctx0" brushRef="#br3" timeOffset="1.24956E6">9972 8884 88 0,'-46'8'38'0,"-3"12"0"15,-9-5 2-15,11 16-33 16,-5-12-1-16,15 5-2 15,8-6-1-15,15 0 0 16,9-6-2-16,19-6 1 16,11-4-2-16,13-1 1 15,5 1-1-15,4 3 1 16,-2 4-1-16,-5 8 1 15,-13 9-1-15,-9 10 1 16,-17 7-1-16,-10 7 0 16,-13 2 1-16,-5 1-1 15,-3-5 0-15,2-7-1 16,10-13-2-16,8-17-2 0,27-4-19 15,2-30-16-15,25-12 2 16,3-17-3-16,16-7 1 16</inkml:trace>
  <inkml:trace contextRef="#ctx0" brushRef="#br3" timeOffset="1.24977E6">10374 8702 100 0,'-11'7'39'0,"-16"11"3"15,4 22-2-15,-12 4-35 16,6 13-2-16,4 6 1 15,3 6-2-15,3 2 0 16,8 1-2-16,6-4-1 16,6-8-2-16,10-3-3 0,-2-20-8 15,20-2-24-15,-4-20-3 16,11-6 1-16,1-20-1 15</inkml:trace>
  <inkml:trace contextRef="#ctx0" brushRef="#br3" timeOffset="1.25015E6">10588 9084 97 0,'-18'-17'40'0,"4"20"1"16,-14-2-1-16,6 10-29 16,-9 8-7-16,2 9 0 15,1 4-2-15,4 5 1 16,3-1-2-16,7 1 1 15,9-6-1-15,6-3 1 16,9-8-2-16,10-12 1 0,8-11 0 16,6-7-1-16,5-11 0 15,0-9 1-15,4-2-1 16,0-6 0-16,-9-1 0 15,-5 3-1-15,-5 4 1 16,-12 8 0-16,-8 9 0 16,-4 15 0-16,-15 0 0 15,-4 17 0-15,-2 11 0 16,-2 6 0-16,0 8 0 15,4 0-1-15,10 2-2 16,5-6 0-16,13-4-3 16,5-19-8-16,29 5-14 0,-11-23-13 15,18-2-1 1,-5-17 1-16,11-1 1 0</inkml:trace>
  <inkml:trace contextRef="#ctx0" brushRef="#br3" timeOffset="1.25074E6">11024 9089 100 0,'-13'14'40'16,"-3"-3"0"-16,7 17-1 16,-5-2-33-16,6 8-1 15,-2 2-2-15,3 5 0 16,-1-1-1-16,2-1 0 15,2-5-1-15,2-6 0 16,1-6 0-16,2-8-1 16,-1-14 1-16,10-2-1 0,0-16 0 15,0-4 1-15,2-9-1 16,4-7 0-16,-2-2 0 15,2-5 0-15,0 0 0 16,0-1 0-16,-1 5 0 16,4 3 0-16,0 9 0 15,-1 6 0-15,4 6 0 16,0 9 0-16,2 8 0 15,3 6 0-15,-4 6 0 16,3 5 0-16,-5 2 0 16,-2 3 0-16,-5 2-1 15,-6 3 1-15,-8-1 0 16,-7 3 0-16,-5-2 0 0,-9 2 0 15,-4-5 0-15,-6 1 0 16,-2-3 0-16,2-5 0 16,-1-3 0-16,3-6 0 15,5-1 1-15,2-3-1 16,5-1 0-16,1 4 1 15,5 8-1-15,-4 8 0 16,0 14 1-16,-5 13 1 16,-3 14-2-16,-6 9 2 15,0 7-3-15,-1-2-1 16,10 1-7-16,-8-24-11 15,27 4-10-15,-9-30-12 16,21-16 0-16,8-25-3 16,13-16 3-16</inkml:trace>
  <inkml:trace contextRef="#ctx0" brushRef="#br3" timeOffset="1.25142E6">12055 9151 85 0,'11'-3'38'15,"-11"3"0"-15,11-6 1 16,-11 6-31-16,0 0-2 16,0 0-1-16,0 0-1 15,-8 20-1-15,6 4 0 16,-3 8-1-16,-2 6-1 0,0 5 0 15,-1 4 1-15,1-2-1 16,-1-2 0-16,6-7-1 16,-3-9 1-16,4-11 0 15,1-16-1-15,0 0 1 16,20-19 0-16,-9-11 0 15,2-5-1-15,1-7 1 16,-1-8-1-16,-1 0 1 16,0 3-1-16,-2 2 1 15,-3 8 0-15,-2 8-1 16,0 5 1-16,-2 10-1 15,-3 14 0-15,17-7 0 16,-1 10 0-16,6 4-2 0,3 1-1 16,11 2-2-16,-1-6-4 15,16 13-14-15,-15-21-7 16,10 15-12-16,-8-11 2 15,2 7 0-15,-14-11 2 16</inkml:trace>
  <inkml:trace contextRef="#ctx0" brushRef="#br3" timeOffset="1.25182E6">12573 9159 107 0,'0'0'39'15,"-21"9"2"-15,13 4-2 16,-6-6-35-16,5 8 1 16,-3 6-2-16,3 9 0 15,-3 2 0-15,1 12 0 16,-1-4-1-16,3 8 1 0,3-7-2 15,5 1 1 1,7-13-2-16,8-11 0 0,9-12 0 16,7-13 0-16,12-13 0 15,3-13 0-15,5-10 0 16,2-8 0-16,-1-3 0 15,-6 0 0-15,-10 4 0 16,-3 7 0-16,-16 9 0 16,-6 11 0-16,-10 23 0 15,-14-2 0-15,-2 19 0 16,-5 10 0-16,1 6 0 15,3 6 0-15,3 2 0 16,9-2 0-16,10-7 0 16,9-10-3-16,15-7-3 0,7-18-4 15,18 0-6-15,-7-29-9 16,25 5-5-16,-15-28-2 15,18 4-8-15,-12-13 0 16,1-1 3-16</inkml:trace>
  <inkml:trace contextRef="#ctx0" brushRef="#br3" timeOffset="1.25201E6">13477 8724 97 0,'-12'19'39'16,"-16"9"3"-16,5 21-2 16,-6 9-33-16,0 10-3 15,1 2 0-15,5 8-1 16,5-3-3-16,3-5 0 15,6-4-1-15,7-11-2 16,13-8-4-16,-6-26-17 0,27-1-16 16,-9-24 0-16,12-5-1 15,-5-19 0-15</inkml:trace>
  <inkml:trace contextRef="#ctx0" brushRef="#br3" timeOffset="1.25239E6">13530 9121 104 0,'-4'14'40'0,"4"-14"2"15,-1 27-2-15,2-17-35 16,18 1-1-16,10-7-2 16,7-3 0-16,8-4 0 15,4-4-1-15,3-3 0 16,2-8 0-16,-9-3 0 0,-4-3 0 15,-11-1-1-15,-10 0 1 16,-12-2-1-16,-10 2 1 16,-13 5 0-16,-11 8 0 15,-12 9 0-15,-7 12 1 16,-6 9 0-16,-1 9-2 15,2 10 0-15,9 8 0 16,9 4 0-16,15-1 0 16,20-3 0-16,19-7 0 15,18-9 0-15,17-11 0 16,18-10-3-16,1-17-7 15,20 3-8-15,-16-26-9 16,19 12-7-16,-21-18-4 0,4 12-5 16,-20-6 1-16,-6 14 3 15</inkml:trace>
  <inkml:trace contextRef="#ctx0" brushRef="#br3" timeOffset="1.25254E6">14381 9256 121 0,'-29'18'44'16,"14"2"0"-16,-6-17-2 15,21-3-38-15,0 0-6 16,-5-18-4-16,15 20-7 15,-11-23-14-15,15 22-9 16,-14-1-9-16,7-12 0 16,-7 12 1-16</inkml:trace>
  <inkml:trace contextRef="#ctx0" brushRef="#br3" timeOffset="1.34954E6">18158 7632 34 0,'0'0'27'15,"-4"-12"2"-15,4 12-1 16,0 0-16-16,-18-12-1 16,18 12-2-16,-20-3-1 15,20 3-1-15,-24 3 0 16,10 4-2-16,-9-3-1 15,4 4 0-15,-4 0-1 0,1 7 0 16,-5 1-1-16,4 4 1 16,-2 5-1-16,3 6 0 15,2 4 0-15,4 9 1 16,-2 2-1-16,7 6 0 15,1 3 1-15,5 3-2 16,5-1 0-16,5 0 0 16,5-4 0-16,4-2-3 15,9-2 0-15,3-15-6 16,15 5-18-16,-4-20-9 15,11-1-1-15,-2-16-2 16,6-7 2-16</inkml:trace>
  <inkml:trace contextRef="#ctx0" brushRef="#br3" timeOffset="1.3504E6">18206 7679 54 0,'-15'-5'29'16,"15"5"2"-16,0 0-4 16,-18-10-19-16,18 10-2 15,0 0 0-15,0 0-1 16,-6-11 1-16,6 11-2 15,0 0-1-15,0 0 1 16,0 0-1-16,0 0 1 16,-13-6-1-16,13 6 0 15,0 0-1-15,0 0 1 16,0 0-1-16,0 0 0 15,0 0 0-15,0 0-1 0,0 0 0 16,0 0 0-16,0 0 0 16,0 0-1-16,0 0 0 15,0 0 1-15,0 0-1 16,0 0 0-16,0 0 0 15,0 0 0-15,0 0 0 16,0 0 0-16,0 0 0 16,9 17 1-16,-4-6-1 15,2 5 0-15,1 3 1 16,1 4-1-16,5 1 0 15,1 4 1-15,6 1-1 16,2 0 0-16,3 1 0 16,3-2 0-16,-1 0-1 15,1 3 2-15,-2-1 0 0,1 1-2 16,-2-2 2-16,-2 2-2 15,-3-3 1-15,0 0 0 16,1-1 0-16,-1-5-1 16,1 0 1-16,1-2 0 15,0-2-1-15,1-2 1 16,2 2 0-16,-2-5-1 15,0 1 1-15,-4-3-1 16,-1 1 0-16,-5 0-1 16,-2-1 0-16,-12-11-1 15,15 18-2-15,-15-18-1 16,11 14-8-16,-11-14-22 15,0 0 2-15,2-11-2 0,-2 11 2 16</inkml:trace>
  <inkml:trace contextRef="#ctx0" brushRef="#br3" timeOffset="1.35105E6">18759 8313 34 0,'-11'7'27'0,"11"-7"1"15,0 0-6-15,0 0-6 16,-10-2-5-16,10 2-2 15,0 0-2-15,0 0-2 16,0 0-1-16,0 0 1 16,0 0 0-16,12 8-1 15,-12-8-1-15,0 0 0 16,12 3 0-16,-12-3-1 15,18 1 1-15,-4-2-2 16,1-2 1-16,6-2 0 16,1-2-1-16,1-2 0 0,0-1-1 15,1-3 1-15,-3-2-1 16,1 0 0-16,-3-4 1 15,-3-1-1-15,-3-3 0 16,-2-2 1-16,0-5-1 16,-2-2 0-16,-2-2 1 15,-1-3 0-15,-2-1-1 16,-3 0 1-16,-1 0-1 15,-1 1 0-15,-3 0 1 16,-3 2-1-16,-4-1 0 16,-3 2 1-16,-2 1-1 15,-4 5 0-15,-2 2 1 16,0 6-1-16,-3 6 0 15,4 4 0-15,3 9 0 0,2 1-4 16,15 12-4-16,1-12-27 16,7 14 1-16,9-11-1 15,10 4-2-15</inkml:trace>
  <inkml:trace contextRef="#ctx0" brushRef="#br3" timeOffset="1.35168E6">18921 7663 68 0,'-5'-16'33'0,"5"16"0"16,-3-14 0-16,3 14-25 16,0 0-3-16,-14-12-1 15,14 12 1-15,-10 13-2 16,2 3 0-16,-4-1-1 15,3 6 0-15,-6 2 0 16,2 3 0-16,-1-4 0 16,4 2 0-16,-1-4-1 0,5-5 0 15,2-3-1-15,4-12 1 16,-3 11 0-16,3-11-1 15,0 0 1-15,18-22 0 16,-7 4-1-16,4-4 1 16,0-6 0-16,2-1 0 15,-1-4 0-15,0 3-1 16,-2 0 1-16,-1 6 0 15,-4 3 0-15,0 7 0 16,-9 14 0-16,13-8-1 16,-13 8 1-16,15 22 0 15,-4-2 0-15,2 0 0 0,5 5-1 16,3 0 1-1,3-4-1-15,6-4-1 0,4-1-2 16,-1-18-9-16,11 8-24 16,-12-10-2-16,-2 3 0 15,-12-8-2-15</inkml:trace>
  <inkml:trace contextRef="#ctx0" brushRef="#br3" timeOffset="1.35253E6">17814 8266 73 0,'-5'-21'32'15,"2"11"-1"-15,3 10-3 16,-13-18-21-16,13 18-3 16,-12-16 0-16,12 16 0 15,-6-10 0-15,6 10-1 16,0 0 1-16,0 0-1 15,0 0 0-15,0 0 0 16,10 16 0-16,-5 4-1 16,-1 3 0-16,2 9-1 15,-2 4 0-15,4 5 0 16,-1 0 0-16,3-1 0 15,0-7-1-15,3-4 1 16,3-14 0-16,4-9 0 0,1-12 0 16,2-11 0-16,0-10 0 15,1-5-1-15,-2-6 1 16,-3 0-2-16,-4 2-1 15,-5-2-5-15,5 15-14 16,-11-6-16-16,6 11 0 16,-5-1-1-16,9 8 0 15</inkml:trace>
  <inkml:trace contextRef="#ctx0" brushRef="#br3" timeOffset="1.35422E6">20547 7746 32 0,'0'-11'29'0,"0"11"1"15,-3-15 0-15,-3 0-17 16,6 15-3-16,-7-20-1 16,7 20-2-16,-7-23 0 15,5 12-1-15,-5-6-2 16,7 17 0-16,-14-23-1 15,14 23-1-15,-16-19 1 16,16 19 0-16,-21-16-1 16,11 12 0-16,-4-3 0 15,2 3 0-15,1 0-1 16,-2 0 1-16,1 0-1 15,3 1 1-15,-4 0-1 16,3 2 0-16,10 1 0 16,-20-2-1-16,9 5 1 0,-1 0 0 15,-3 2-1-15,0 2 0 16,-3 1 1-16,0 3-1 15,-1 0 0-15,0-1 1 16,-1 2-1-16,1-1 0 16,1 1 1-16,-1-1-1 15,6 1 0-15,-1-3 1 16,2-1-1-16,2 2 0 15,10-10 1-15,-18 19-1 16,9-9 0-16,0 2 0 16,-1 0 1-16,2 1-1 15,-3 3 0-15,-1 0 0 16,1 3 0-16,-1-3 0 15,0 5 0-15,2-2 0 0,3 1 1 16,-2-3-1-16,5 2 0 16,3-3 0-16,2 0 0 15,6-4 0-15,2-2 0 16,3-1 0-16,4-1 0 15,2-3 0-15,0 1 0 16,1-2 0-16,-1 0 1 16,-2-2-1-16,0 0 0 15,-3 1 0-15,1-2 0 16,0 1 0-16,-1-1 0 15,2-1 0-15,1 0 0 16,3 0 0-16,-1 0 0 16,0 0 0-16,-1 1 0 15,2 4 0-15,-3 2 0 16,0 2-1-16,-1 3 1 0,-3 0-1 15,-1 6 1-15,0-1 0 16,-2 3 0-16,-1-4-1 16,-1 2 0-16,-2-2 1 15,-2 2 0-15,2-3 1 16,-2-2-1-16,0 1 0 15,-1-5 0-15,-2-9 0 16,0 18 0-16,0-18 0 16,-11 14 0-16,11-14 0 15,-22 13 0-15,6-7 0 16,-5 1 0-16,-3 0 0 15,0 0 0-15,-4 2 0 0,-1-1 0 16,1 1 1-16,2 0-1 16,0 0 0-16,3-1 0 15,2-1 0-15,2-3 0 16,2 1 0-16,-1-2 0 15,3-1 0-15,-4-1 0 16,5-1 0-16,0 0 0 16,-1-1 0-16,1-1 1 15,4 0-1-15,10 2-2 16,-14-6-2-16,14 6-14 15,0 0-18-15,14-9-1 16,-5-5-2-16,8 3 0 16</inkml:trace>
  <inkml:trace contextRef="#ctx0" brushRef="#br3" timeOffset="1.35483E6">20019 8244 51 0,'0'0'32'15,"8"-12"1"-15,-8 12 0 16,21-10-22-16,-15-3-3 16,11 7 0-16,-7-4-2 15,0 7-1-15,-10 3-1 16,12-5 0-16,-12 5-1 15,0 0 0-15,-8 16-1 16,-4-1 1-16,-4 0-1 16,-3 4 0-16,-2 0-1 15,-1 4 1-15,-1-2 0 16,2 2-1-16,-1-1 0 15,6-1 0-15,3 1 0 0,3 0 0 16,4-5-1-16,3 0 1 16,4-2-1-16,3-2 0 15,5-2 1-15,7-3-1 16,2 1 1-16,4-5-1 15,3 1 0-15,1-3 0 16,3 2-1-16,0-3-2 16,5 4-2-16,-5-6-3 15,9 14-14-15,-10-13-16 16,5 7 1-16,-9-5-2 15,5 3 2-15</inkml:trace>
  <inkml:trace contextRef="#ctx0" brushRef="#br3" timeOffset="1.35575E6">20428 7806 52 0,'0'0'31'16,"-8"-11"3"-16,8 11-2 15,0 0-20-15,-18-12-2 16,18 12-2-16,-11-4-2 15,11 4-1-15,0 0-2 16,0 0 0-16,-13-3 0 16,13 3-1-16,0 0-1 0,13 7 0 15,-13-7 1-15,20 11-2 16,-7-3 1-16,3 3 0 15,2 0 0-15,2 2-1 16,-1-2 0-16,0 1 1 16,2-4-1-16,-1-2 0 15,-2-3 0-15,1-3 1 16,-3-1-1-16,-2-7 1 15,0-6-1-15,0-3 1 16,-5-9 0-16,-3-1 0 16,-2-10 0-16,-1-2 0 15,-2-5 0-15,-3-1 0 16,-3 1 0-16,-1 4-1 0,0 3 1 15,1 7-1 1,1 7 1-16,-1 4-2 0,5 19-2 16,-4-23-11-16,4 23-23 15,0 0 0-15,13 0-1 16,-13 0-2-16</inkml:trace>
  <inkml:trace contextRef="#ctx0" brushRef="#br3" timeOffset="1.38712E6">14866 9255 85 0,'-4'27'38'16,"-9"-1"-1"-16,7 13 1 15,-16-4-30-15,13 8-4 16,-1-3-3-16,3-5-3 15,8 2-15-15,1-21-20 16,13-7 0-16,5-14-2 16,14-6 1-16</inkml:trace>
  <inkml:trace contextRef="#ctx0" brushRef="#br3" timeOffset="1.38767E6">15606 8759 63 0,'0'0'32'0,"0"0"1"15,0 0-1-15,-5 29-27 16,-1-5 2-16,4 14-4 16,-5 4 2-16,5 12-2 15,-4 6 1-15,2 4-3 16,-1-2 0-16,3-2-1 0,4-4-3 15,-5-11-4-15,16-3-22 16,-7-15-4-16,4-10-1 16,2-16 1-16</inkml:trace>
  <inkml:trace contextRef="#ctx0" brushRef="#br3" timeOffset="1.38789E6">15735 8787 82 0,'-4'-12'35'0,"4"12"-2"16,-8-11 1-16,8 11-32 16,11-8 0-16,7 0 0 0,13 0-1 15,4-3 0-15,6-1-2 16,7 4-4-16,-5-7-11 15,3 9-18-15,-8 1 1 16,-3 6-2-16,-12 3 0 16</inkml:trace>
  <inkml:trace contextRef="#ctx0" brushRef="#br3" timeOffset="1.3881E6">15748 9011 79 0,'-22'14'35'0,"13"-4"-2"15,9-10 2-15,0 0-32 0,32-6-1 16,5-2 1-16,3-5-1 16,7 2-2-16,0 0-2 15,-6-2-4-15,3 10-27 16,-16 3 0-16,-9 12-2 15,-19 2 1-15</inkml:trace>
  <inkml:trace contextRef="#ctx0" brushRef="#br3" timeOffset="1.38827E6">15647 9372 76 0,'0'0'34'16,"28"-7"-2"-16,6-15 1 0,17-6-31 15,6-9 0-15,7-9-6 16,12-5-27-16,-1-3 0 15,-3-1-1-15,-5-3 0 16</inkml:trace>
  <inkml:trace contextRef="#ctx0" brushRef="#br3" timeOffset="1.38848E6">16325 8621 83 0,'-22'26'36'0,"4"14"-2"16,-6 3 2-16,6 13-32 15,-2 4 0-15,5 8-1 0,1 2 0 16,6 5-3-16,3 1-4 16,2-16-12-16,10 2-19 15,5-13 1-15,6-9-2 16,1-14 1-16</inkml:trace>
  <inkml:trace contextRef="#ctx0" brushRef="#br3" timeOffset="1.38888E6">16432 9113 91 0,'8'18'36'0,"1"-8"0"0,11 2 0 15,3-11-32-15,14-1 0 16,1-12 0-16,10-1-1 16,-1-5 0-16,0-2-2 15,-5-4 1-15,-5 1-1 16,-12-2 0-16,-7 3-1 15,-17 1 1-15,-7 4 0 16,-16 5-1-16,-9 7 1 16,-9 5 1-16,-3 6-1 15,-3 7 1-15,-1 9 0 16,3 6 0-16,8 4 0 15,10 3-1-15,11 3 1 16,12-3-2-16,16-3-2 0,16-5-1 16,9-11-4-16,24 7-12 15,-6-23-18-15,17 3-3 16,-2-17 2-16,6 3-2 15</inkml:trace>
  <inkml:trace contextRef="#ctx0" brushRef="#br3" timeOffset="1.38911E6">17127 8998 98 0,'-30'8'37'0,"-6"1"3"16,6 13-2-16,-8-2-30 15,13 12-2-15,0-2-1 16,9 6-1-16,8-5-2 0,11-3 0 15,13-11-2-15,12-10 0 16,12-6-2-16,12-15-2 16,16-5-3-16,1-22-8 15,13 4-23-15,-3-13 0 16,1 3-1-16,-10-8 1 15</inkml:trace>
  <inkml:trace contextRef="#ctx0" brushRef="#br3" timeOffset="1.3893E6">17649 8628 83 0,'-20'6'39'15,"-7"6"-1"-15,7 21 1 16,-8-1-12-16,8 15-23 16,-2 5 0-16,7 7-2 0,4 3 0 15,2 2-2-15,5 0-1 16,2-7-3-16,10 4-6 15,-8-15-27-15,10-1-2 16,-4-15 0-16,8-7-1 16</inkml:trace>
  <inkml:trace contextRef="#ctx0" brushRef="#br3" timeOffset="1.39006E6">17497 9003 100 0,'12'1'37'0,"-2"-5"3"0,15 8-2 16,-6-10-30-16,15 7-2 16,-2-2-1-16,7 3-1 15,-6 1-1-15,-1 4 0 16,-7 1-2-16,-6 5 0 15,-6 6 0-15,-8 2-1 16,-5 4 0-16,-7 6 1 16,-4 0-1-16,-4 3 0 15,-2-2 0-15,2-3 0 16,0-7 0-16,4-3 0 15,11-19 0-15,0 0 0 16,0 0 0-16,9-20-1 16,5-7 1-16,3-4 0 15,1-6-1-15,2-2 1 16,0 0 0-16,-4 3 0 0,-2 6 0 15,-3 5-1-15,1 5 1 16,-1 3 0-16,-2 9 0 16,6 2 0-16,0 7 0 15,7 1 0-15,2 4 0 16,3 1 0-16,2 1 0 15,5 0 0-15,-4 0 0 16,1-1 0-16,-7-1 0 16,-3-2 0-16,-5-1 0 15,-6 0 1-15,-10-3-1 16,0 0 0-16,-13 11 0 15,-4-4 0-15,-3 6 0 16,-3 1 0-16,-3 5 0 16,1 6 1-16,3 2-1 0,7 0 0 15,7 2 0-15,8-4 0 16,9-5 1-16,9-4-1 15,10-8 0-15,6-9 1 16,6-8-1-16,1-10 0 16,2-5 0-16,-6-6-1 15,-5-6 1-15,-11 1 0 16,-8 0-1-16,-12 1 1 15,-10 6-1-15,-10 6 0 16,-6 9 1-16,-5 7-1 16,1 11-1-16,1 2-2 15,12 9-3-15,1-9-14 16,20 13-17-16,3-9-2 15,18 5 1-15,3-11-1 0</inkml:trace>
  <inkml:trace contextRef="#ctx0" brushRef="#br3" timeOffset="1.39061E6">18577 8990 99 0,'-16'14'38'15,"5"10"1"-15,-8-3-1 16,8 11-30-16,-7-1-2 15,6 8-1-15,-2-4-1 16,6 2-1-16,1-7-1 16,7-4-1-16,3-7-1 0,-3-19 1 15,20 6-1-15,-5-18 0 16,4-8 0-16,2-8 0 15,0-7 1-15,-3-5-1 16,1-1 0-16,-4 2 0 16,-5 6 0-16,-2 4 0 15,-7 9 1-15,-1 8-1 16,0 12 0-16,0 0 0 15,0 0 1-15,-4 20-1 16,6-6 0-16,5 3 1 16,7-4-1-16,5-2 1 15,5-6-1-15,4-6 1 16,5-3 0-16,4-8 0 15,2-4 0-15,-1-7 1 0,0 1-2 16,-1-4 0-16,-4 3 0 16,-8 3 0-16,-5 5 0 15,-4 4 0-15,-16 11 0 16,10 5 0-16,-13 10 0 15,-4 7 0-15,-2 9 0 16,-4 1 0-16,2 9-3 16,-1-2-2-16,11 6-3 15,-2-14-6-15,23 12-24 16,-5-16-4-16,17 6 2 15,4-15-2-15</inkml:trace>
  <inkml:trace contextRef="#ctx0" brushRef="#br3" timeOffset="1.39114E6">19456 9016 87 0,'0'0'37'16,"-23"-5"0"-16,8 12 1 16,-12-4-26-16,4 10-6 0,-8 2-1 15,1 8 0-15,-4 1-1 16,6 9 0-16,2 0-1 15,5 3 0-15,7-5-1 16,11 0 0-16,7-9-1 16,9-7 0-16,9-10-1 15,5-8 1-15,7-12-1 16,6-8 1-16,-3-5-1 15,1-4 0-15,-2-3 0 16,-6 3 0-16,-3 2 0 16,-6 6 0-16,-8 9 0 15,-13 15 0-15,0 0 0 16,-2 15 0-16,-9 8-1 15,-3 8 0-15,1 7-1 0,2 1 0 16,8 2-1-16,4-8-2 16,14-1-4-16,0-21-17 15,25 4-13-15,-2-19-1 16,14-3 1-16,-1-18 1 15</inkml:trace>
  <inkml:trace contextRef="#ctx0" brushRef="#br3" timeOffset="1.39159E6">19935 9013 100 0,'-13'-9'38'15,"-13"1"2"-15,4 15-2 16,-13 2-30-16,8 12-2 16,-3 4-2-16,5 8 0 0,3 3-1 15,9 1-1-15,6-3-1 16,10-5 1-16,7-8-2 15,9-6 0-15,7-10 1 16,2-11-1-16,5-7 0 16,1-9 0-16,-6-4 0 15,1-5 0-15,-4 1 0 16,-4 0 0-16,-5 4 0 15,-7 7 0-15,-4 6 0 16,-5 13-1-16,0 0 1 16,-13 19 0-16,-2 12-1 15,0 13 1-15,-4 12 0 16,0 13 0-16,0 9 0 15,-2 5 0-15,4 3 0 16,1-1 1-16,2-6-1 0,2-7 0 16,1-12 0-16,0-13 0 15,1-15 0-15,-1-14-1 16,-3-13 0-16,1-13 0 15,-1-12 0-15,-3-13-2 16,5-6-1-16,-2-21-9 16,18 2-24-16,-6-9-4 15,14 6 3-15,-1-5-4 16</inkml:trace>
  <inkml:trace contextRef="#ctx0" brushRef="#br3" timeOffset="1.39223E6">20330 9109 83 0,'-12'4'38'15,"-5"-1"-2"-15,5 6 2 16,-6 4-25-16,6 7-9 16,-4 6 1-16,2 9-1 15,-5 5 0-15,4 5 0 16,-1-2-1-16,2 4 0 15,4-11-1-15,5-4 0 16,2-15-1-16,3-17 0 16,15 0 0-16,3-21-1 15,5-9 1-15,2-9-1 16,4-7 1-16,1-6-1 15,1 0 0-15,-2 2 0 16,-3 7 0-16,-6 9 0 0,-3 13 0 16,-6 13 1-16,-11 8-1 15,3 29 1-15,-12 7-1 16,1 10 1-16,-2 6-1 15,2 3 0-15,3 2-1 16,4-2-1-16,10-5-1 16,3-16-3-16,17 4-14 15,-7-24-18-15,15-5-3 16,-9-15 1-16,11-7 0 15</inkml:trace>
  <inkml:trace contextRef="#ctx0" brushRef="#br3" timeOffset="1.3926E6">20640 9179 104 0,'0'17'38'16,"-1"-5"2"-16,16 6-2 15,0-7-34-15,11-2 0 16,5-7-1-16,7-1 0 15,0-6-1-15,5-6 0 16,-3-3-1-16,-7-2-1 16,-2-1 1-16,-9-1-1 15,-9-2 0-15,-9 0 0 16,-11 3 1-16,-6 0-1 15,-9 7 0-15,-5 6 1 16,-4 5-1-16,-6 11 1 0,-1 6 0 16,0 13 0-16,4 4-1 15,6 5 2-15,8 2-2 16,11 0 1-16,13-5 0 15,11-9-1-15,16-7-2 16,12-17-2-16,16 1-8 16,-2-27-26-16,19 0-3 15,-9-16 0-15,12 1-2 16</inkml:trace>
  <inkml:trace contextRef="#ctx0" brushRef="#br3" timeOffset="1.39283E6">21405 8698 99 0,'-22'44'40'16,"-11"6"2"-16,5 16-2 16,-9-2-33-16,13 12-3 15,0-1 1-15,4 0-3 16,6-6-2-16,4-7 0 15,7-5-4-15,3-18-2 16,14 5-19-16,-7-30-16 16,11-3 2-16,-8-20-2 15,10-4 2-15</inkml:trace>
  <inkml:trace contextRef="#ctx0" brushRef="#br3" timeOffset="1.39316E6">21244 9079 107 0,'7'20'40'0,"0"-6"1"16,12 2-1-16,4-9-36 16,12-3 0-16,1-6-1 15,2-1 0-15,1-4-1 16,-4 0-1-16,-2-1 1 15,-6 5-1-15,-7-4 0 16,-6 8-1-16,-14-1 1 16,10 12 0-16,-15 0-1 15,-1 8 1-15,-4 5-1 16,-2 6 0-16,-2 5 0 15,1 1 0-15,3-1-1 16,2 0-1-16,6-5-2 0,0-13-3 16,18 4-14-16,-16-22-19 15,32-11-2-15,-11-17 1 16,11-4-1-16</inkml:trace>
  <inkml:trace contextRef="#ctx0" brushRef="#br3" timeOffset="1.39331E6">21669 8788 113 0,'-19'7'39'16,"0"3"-1"-16,10 4-6 16,18 9-54-16,0-11-17 15,19 3 0-15,4-5-2 16,16 6 2-16</inkml:trace>
  <inkml:trace contextRef="#ctx0" brushRef="#br3" timeOffset="1.39363E6">22096 8971 69 0,'-25'5'40'15,"-4"7"-1"-15,-14-4 2 16,7 14-12-16,-7-10-22 16,10 8-2-16,-1-4-1 15,13 0 0-15,7 0-2 16,13-3 0-16,14-4-1 15,8-4-1-15,10-1 1 16,3-4-1-16,1 2 0 0,-1 1 0 16,-5-1 1-16,-5 6-1 15,-11 5 1-15,-9 6-1 16,-13 4 0-16,-6 0 1 15,-7 4-1-15,-1-1-1 16,-1 0-2-16,-2-7-2 16,16 5-12-16,-11-19-22 15,21-5-3-15,0 0 1 16,30-18-1-16</inkml:trace>
  <inkml:trace contextRef="#ctx0" brushRef="#br3" timeOffset="1.39419E6">22372 9051 114 0,'0'0'41'16,"-20"6"1"-16,-5-5-6 16,3 19-31-16,-4 0-2 15,5 13 1-15,-3-5-3 16,4 7 1-16,4-3-1 15,7 1-1-15,0-8 1 16,6-4-1-16,8-7 0 16,-5-14 1-16,20-8-1 15,-8-9 0-15,7-7 0 16,0-8 0-16,1-3 1 15,-1-4-1-15,-2 2 0 16,-2 3-1-16,-1 8 1 16,-3 5 0-16,-7 6 0 0,-4 15 1 15,0 0-1-15,0 0 0 16,5 15 0-16,-3-1 1 15,1 0-1-15,5-2 2 16,2-2-2-16,10-3 0 16,2-5 0-16,4-4 0 15,5-4 0-15,2-4 0 16,5-4 0-16,1 1 0 15,-2-1 0-15,-6-2 0 16,-1 5 0-16,-3 2 0 16,-4 5 0-16,-8 6 0 15,-6 9 0-15,-5 4 0 16,-7 8 0-16,-4 7 0 15,0 3 0-15,-2 4 0 16,0 1 0-16,4-4 0 0,9-2 0 16,2-15-10-16,20 9-10 15,-10-32-10-15,27 6-14 16,1-15 0-16,17 1 0 15,0-10 2-15</inkml:trace>
  <inkml:trace contextRef="#ctx0" brushRef="#br3" timeOffset="1.39433E6">23218 9192 124 0,'-21'4'43'0,"-12"-13"0"16,15 3-2-16,2-5-42 16,2-10-5-16,14 21-21 0,0-25-15 15,0 25-2-15,5-27 1 16,1 17-2-16</inkml:trace>
  <inkml:trace contextRef="#ctx0" brushRef="#br3" timeOffset="1.40323E6">7426 10194 57 0,'0'0'34'15,"0"0"-3"-15,9 13 2 16,-14 3-24-16,5 14-2 15,-5 2-4-15,4 12-1 16,-4 8 0-16,3 8 0 16,-3 2-2-16,2 6 1 15,-3-5-1-15,4-2-1 16,1-3-2-16,-2-19-13 15,9-9-16-15,2-16-1 16,10-17-1-16,1-19 1 16</inkml:trace>
  <inkml:trace contextRef="#ctx0" brushRef="#br3" timeOffset="1.40344E6">7568 10157 92 0,'0'0'38'0,"-14"5"-2"15,14-5 2-15,17 5-33 16,6-10-3-16,11-7 0 16,11-2-1-16,6-2-2 15,1-5-3-15,11 11-28 16,-15-9-6-16,1 15 2 15,-18-2-3-15</inkml:trace>
  <inkml:trace contextRef="#ctx0" brushRef="#br3" timeOffset="1.40365E6">7570 10463 89 0,'-33'26'34'0,"18"-2"1"15,4-10 2-15,20-4-34 16,10-7 0-16,14-7-2 15,12-4 0-15,10-6-2 16,7 1-2-16,-3-14-11 16,11 10-23-16,-12-5 2 15,-4 7-3-15,-18 1 2 16</inkml:trace>
  <inkml:trace contextRef="#ctx0" brushRef="#br3" timeOffset="1.40385E6">7614 10719 88 0,'-20'28'36'0,"10"-12"0"16,21-3 1-16,18-16-35 16,13-7 0-16,16-10-1 15,10-10-2-15,11-6-4 16,0-19-10-16,11 3-21 15,-6-12-2-15,-1 1 2 16,-11-6 0-16</inkml:trace>
  <inkml:trace contextRef="#ctx0" brushRef="#br3" timeOffset="1.40403E6">8419 10017 93 0,'-36'26'38'0,"4"23"-1"16,-9 1 0-16,11 17-31 15,-4-1-3-15,10 6 1 16,2 1-3-16,9-2 0 15,5-3-4-15,8-11-1 16,14 4-15-16,0-21-19 16,11-5 0-16,2-18-2 15,8-8 1-15</inkml:trace>
  <inkml:trace contextRef="#ctx0" brushRef="#br3" timeOffset="1.40443E6">8480 10496 92 0,'-7'28'38'0,"9"-18"0"16,14 6 1-16,10-9-35 15,6-1 0-15,5-8-1 16,9-3 0-16,4-7-1 15,0-4 0-15,0-3-1 16,-3-7-1-16,-9 1 0 16,-4 0 1-16,-12-1 0 15,-13 3-2-15,-11 3 2 16,-9 5-1-16,-9 9 1 0,-11 6-1 15,-4 9 1-15,-6 9-1 16,-2 5 0-16,4 8 3 16,2 4-4-16,10 4 2 15,8-3 0-15,14-1-1 16,13-8 0-16,16-5 0 15,14-8-2-15,11-11 0 16,17-3-3-16,1-18-6 16,19 5-28-16,-8-13-1 15,5 2 0-15,-12-10 0 16</inkml:trace>
  <inkml:trace contextRef="#ctx0" brushRef="#br3" timeOffset="1.40462E6">9328 10370 94 0,'-32'14'38'0,"-10"1"3"16,7 14-2-16,-4-4-33 15,11 13-1-15,3-1-1 16,14-1-2-16,11-4 0 16,18-4-1-16,12-11-2 15,13-12 0-15,19-11-2 16,4-22-6-16,21 0-29 15,-5-20-5-15,10-2 6 16,-11-14-4-16</inkml:trace>
  <inkml:trace contextRef="#ctx0" brushRef="#br3" timeOffset="1.40481E6">9873 9946 110 0,'-35'67'40'15,"-8"-3"0"-15,12 15 0 16,5-7-38-16,7 3 1 15,6-7-3-15,8-4-1 16,6-5-5-16,-2-21-31 16,19 4-3-16,-8-20 0 15,9-4-2-15</inkml:trace>
  <inkml:trace contextRef="#ctx0" brushRef="#br3" timeOffset="1.40548E6">9751 10354 107 0,'12'9'40'15,"11"3"4"-15,-2-17-6 16,12 8-33-16,3-6 0 15,6 1-2-15,-4 0-1 16,3 0-1-16,-7 4 0 16,-1 3 0-16,-12 6-1 15,-7 6 0-15,-9 6 1 16,-8 5-1-16,-7 3 0 15,-3 1 0-15,-5 5 0 0,5-2 0 16,-4-5 0-16,6-5 0 16,5-6 0-16,6-19-1 15,7 10 1-15,6-16 0 16,5-12 0-16,1-8 0 15,2-4 0-15,-1-8 0 16,-1 1 1-16,-4-3-1 16,-3 4 1-16,-4 3 0 15,-6 7 0-15,-1 7-1 16,-2 5 2-16,1 14-2 15,0 0 2-15,0 0-2 16,14 7-2-16,0 2 2 16,7 2-1-16,4-3 1 15,6-1-2-15,6-3 2 16,3-3-1-16,3-2 1 0,2-5-1 15,-3 1 0-15,-5-5 1 16,-3 2-1-16,-6 1 2 16,-7 0-2-16,-5 2 1 15,-16 5 0-15,0 0 1 16,0 18-1-16,-10 1-1 15,-5 5 2-15,0 6-2 16,-4 4 1-16,1 3 0 16,4-1 0-16,8-1-2 15,1-7-1-15,10-1-2 16,-5-27-10-16,31 23-25 15,-11-29-3-15,14-3 2 0,-5-14-2 16</inkml:trace>
  <inkml:trace contextRef="#ctx0" brushRef="#br3" timeOffset="1.40565E6">10515 10172 111 0,'-18'-8'43'15,"-2"-1"-2"-15,20 9-1 16,0 0-38-16,0 0-2 15,0 0-6-15,13-5-32 16,9 10-2-16,-3-10-1 16,7 8-1-16</inkml:trace>
  <inkml:trace contextRef="#ctx0" brushRef="#br3" timeOffset="1.406E6">11146 10339 82 0,'0'0'40'0,"-16"-24"1"15,16 24-1-15,-30-15-29 16,11 18-4-16,-10 4 0 16,1 12 0-16,-5 5-3 0,4 7 0 15,-1 6-2-15,5 1 1 16,9-1-2-16,8 0 0 15,11-8-1-15,15-5 0 16,13-8-3-16,8-15-6 16,26 8-16-16,-4-24-17 15,20-2-2-15,2-19-1 16,17-1 4-16</inkml:trace>
  <inkml:trace contextRef="#ctx0" brushRef="#br3" timeOffset="1.40659E6">11878 10186 90 0,'8'-14'38'16,"-4"-5"0"-16,4 8 1 15,-8 11-33-15,3-17-3 16,-3 17 1-16,0 0 0 15,0 0-1-15,1 32-1 16,-8 0 0-16,3 12 0 16,-3 7-2-16,0 10 2 0,-1 3-3 15,3-1 2-15,4-2-3 16,2-8 1-16,8-7-3 15,2-19-4-15,21-6-29 16,-7-23-3-16,9-11 0 16,0-18 0-16</inkml:trace>
  <inkml:trace contextRef="#ctx0" brushRef="#br3" timeOffset="1.40681E6">11922 10025 111 0,'-25'4'40'15,"13"12"1"-15,12-16-4 0,0 0-35 16,18 10 0-16,11-10-1 16,11-5 0-16,8-2-1 15,9 1-2-15,0-6-4 16,12 15-21-16,-13-10-14 15,3 7 2-15,-12-2-2 16,-8 8 1-16</inkml:trace>
  <inkml:trace contextRef="#ctx0" brushRef="#br3" timeOffset="1.40703E6">12117 10295 105 0,'-19'27'41'0,"1"-10"-2"16,15 7 1-16,12-8-38 15,5-1 1-15,12-3-2 16,10-4 0-16,9-3-1 16,11-9-2-16,7 0-1 15,3-11-4-15,12 7-20 16,-10-18-15-16,2 3 3 15,-12-7-2-15,-5 5 2 16</inkml:trace>
  <inkml:trace contextRef="#ctx0" brushRef="#br3" timeOffset="1.40729E6">12639 10277 106 0,'-14'18'42'15,"-4"-11"-1"-15,11 2 0 16,7-9-37-16,-13 9 0 15,13-9-2-15,3 12-1 16,1 2-1-16,-2 9 1 16,0 4-2-16,-4 8 2 15,1 3-2-15,-2 2 0 16,-1-1-1-16,2-8-1 15,4-3-6-15,-2-28-30 16,12 10-3-16,2-28 1 16,11-5-2-16</inkml:trace>
  <inkml:trace contextRef="#ctx0" brushRef="#br3" timeOffset="1.40746E6">12712 9891 107 0,'-22'8'39'0,"1"-7"0"16,10 5-6-16,6 6-61 16,5-12-11-16,14 6 1 15,-3-3-2-15</inkml:trace>
  <inkml:trace contextRef="#ctx0" brushRef="#br3" timeOffset="1.40786E6">12728 10318 94 0,'28'20'41'15,"-5"-21"1"-15,18 5-2 16,2-9-34-16,11-1-3 15,3-6 1-15,2 1-1 16,-3-4-1-16,-4 0 0 16,-11-4-2-16,-8 2 1 15,-12 1-1-15,-13 1 2 16,-12 2-2-16,-8 4 0 0,-10 6 0 15,-12 5 0-15,0 9 0 16,-10 7 0-16,1 7-1 16,-2 9 2-16,5 4-2 15,5 2 2-15,7 0-1 16,11 3 0-16,12-7-1 15,17-6 2-15,14-7-3 16,15-12-2-16,16 4-11 16,1-20-25-16,16-4-2 15,-7-10 1-15,11-1-2 16</inkml:trace>
  <inkml:trace contextRef="#ctx0" brushRef="#br3" timeOffset="1.40818E6">13711 9802 109 0,'-10'11'40'16,"-6"2"1"-16,5 22-3 15,-5 3-36-15,0 10 1 16,-2 9-1-16,-3 6-1 15,2 5-1-15,4 0 0 16,6-1-2-16,3-8 0 0,11-3-4 16,-1-18-4-16,21 2-30 15,-3-19 1-15,13-4-2 16,-2-19 1-16</inkml:trace>
  <inkml:trace contextRef="#ctx0" brushRef="#br3" timeOffset="1.40857E6">13907 10268 100 0,'-27'-2'41'16,"1"15"2"-16,-11-1-4 16,14 12-32-16,-7 2-3 15,7 7-1-15,6-2-1 16,9 1 1-16,12-6-2 0,9-6 0 15,9-9 0-15,8-11 1 16,6-12-2-16,5-11 1 16,1-9 1-16,-4-10-2 15,-1-4 2-15,-7-7-2 16,-3 0 1-16,-7 1 1 15,-6 4-2-15,-10 9 0 16,-3 10 0-16,-4 11 0 16,-9 18 0-16,-3 14 0 15,-4 17 0-15,-3 14 0 16,3 7-2-16,-1 6 2 15,7 2-2-15,4-3-1 16,14-3-2-16,7-16-4 16,19 5-14-16,0-26-17 0,22-5-3 15,0-18 1-15,15-5-1 16</inkml:trace>
  <inkml:trace contextRef="#ctx0" brushRef="#br3" timeOffset="1.40889E6">14565 10138 86 0,'-28'9'41'0,"-14"0"-1"16,6 16 2-16,-5-6-17 16,11 7-22-16,8 1-1 15,13-1 1-15,10-3-2 16,13-5 0-16,14-6-1 15,7-6 0-15,5-1 0 16,0-3 1-16,-3-2-1 0,-5 3 2 16,-11 4-1-16,-8 7 0 15,-18 5 0-15,-8 5 0 16,-10 3 0-16,-4 8 0 15,-10-2 1-15,5 0-2 16,-1-2-2-16,5-7-1 16,7 1-2-16,-3-14-8 15,24 8-21-15,-12-19-10 16,12 0 0-16,-18-9 0 15</inkml:trace>
  <inkml:trace contextRef="#ctx0" brushRef="#br3" timeOffset="1.41734E6">7530 12158 64 0,'12'-28'37'16,"-3"11"-1"-16,-10 4 0 15,1 13-34-15,-13 17 0 16,2 12 1-16,-4 8 0 16,1 11 0-16,-6 7-1 15,6 6 1-15,0-2-1 0,7 1 0 16,4-11 0-16,5-4-1 15,8-11 1-15,6-8-2 16,6-9 1-16,7-10-2 16,3-8 2-16,6-12-1 15,2-7 0-15,0-8 2 16,1-5-2-16,-4-3 1 15,-6 0-1-15,-3 1 1 16,-6 5 0-16,-8 11 0 16,-14 19 0-16,15-7-1 15,-15 21 1-15,-5 15 0 16,2 10-1-16,-1 6 0 15,3 6 1-15,4 0-1 16,2-3 0-16,9-8 0 0,2-12 2 16,11-13-2-16,4-19 1 15,2-12 1-15,-2-16-1 16,2-11 2-16,-5-9-2 15,-3-3 1-15,-7-5-2 16,-8-1 1-16,-7 3-2 16,-3 6 0-16,-3 8-2 15,-3 5-2-15,2 13-3 16,-5-10-18-16,16 20-14 15,-5-4 0-15,17 11 0 16,-4-6 0-16</inkml:trace>
  <inkml:trace contextRef="#ctx0" brushRef="#br3" timeOffset="1.41774E6">8490 11966 76 0,'0'0'39'15,"-10"15"0"-15,5 11 1 16,-6 2-35-16,1 19 1 15,-5 7-2-15,1 9 0 16,-1 7-1-16,0 10 0 16,0-4-1-16,2-2-1 15,1-11 0-15,3-6-1 16,7-16 1-16,4-11-2 15,5-15 2-15,9-19-2 16,4-14 1-16,8-12 2 0,5-8-2 16,1-4 2-16,-2-1-1 15,2 0-1-15,-7 9 1 16,-4 12 0-16,-5 14-1 15,-7 12 0-15,-3 15-1 16,-4 7-1-16,1 4 0 16,0 3-1-16,6 1-1 15,1-8-2-15,11-1 0 16,-2-15-3-16,12 2-2 15,-7-26-11-15,20 13-11 16,-12-17-4-16,4-1-1 16,-9-9 4-16</inkml:trace>
  <inkml:trace contextRef="#ctx0" brushRef="#br3" timeOffset="1.4181E6">8960 12317 78 0,'-16'2'40'16,"-10"4"-1"-16,4 19 0 15,-8 2-30-15,7 14-1 16,-1 2-4-16,7 3-1 15,2-2-1-15,10-3 0 16,7-11-1-16,9-8-1 16,9-10 1-16,8-15-1 15,6-10 0-15,3-7 2 16,0-9-1-16,0-3 1 15,-5-4-2-15,-4 2 1 16,-7 0-1-16,-5 5 1 16,-4 10-1-16,-11 3-1 15,-1 16 1-15,0 0 0 0,-11 13 0 16,4 9 0-16,0 7 0 15,3 3-2-15,4 2 1 16,3-4-1-16,11-6-1 16,6-12-3-16,13-8-3 15,0-31-17-15,24 5-8 16,-11-24-4-16,17-3-1 15,-8-13 0-15</inkml:trace>
  <inkml:trace contextRef="#ctx0" brushRef="#br3" timeOffset="1.41827E6">9607 11985 86 0,'-15'26'39'0,"-11"15"-1"0,3 23 1 16,-5 2-35-16,8 13 1 16,3 1-2-16,4-3-3 15,12-4-2-15,1-19-7 16,21 1-21-16,-10-26-11 15,9-8 1-15,-7-21-1 16</inkml:trace>
  <inkml:trace contextRef="#ctx0" brushRef="#br3" timeOffset="1.41846E6">9376 12252 101 0,'-15'8'42'0,"24"7"1"0,1-11-2 16,12 0-39-16,14-3-1 15,11-5-4-15,9 11-11 16,-5-18-22-16,17 10-5 16,-5-7-1-16,5 8-1 15</inkml:trace>
  <inkml:trace contextRef="#ctx0" brushRef="#br3" timeOffset="1.41879E6">10369 12328 87 0,'-17'-10'40'0,"17"10"3"16,-8-10-3-16,8 10-35 16,0 0 0-16,-10 12-1 15,7 6-1-15,1 8 0 16,-2 5-2-16,-1 5 1 15,0 3-3-15,2-4-1 16,2-1-1-16,1-13-3 16,12-1-13-16,-12-20-18 15,26-18-3-15,-9-10-3 16,9-7 3-16</inkml:trace>
  <inkml:trace contextRef="#ctx0" brushRef="#br3" timeOffset="1.41893E6">10420 12120 89 0,'-21'-20'40'0,"-8"0"2"16,8 15-1-16,-8 1-35 15,18 9-1-15,11-5-5 16,0 0-7-16,24 18-24 16,-2-19-10-16,14 5 0 15,1-6-2-15</inkml:trace>
  <inkml:trace contextRef="#ctx0" brushRef="#br3" timeOffset="1.41931E6">11130 11921 80 0,'-7'-37'41'0,"0"11"0"16,-12-6 0-16,0 10-33 15,-6 1-3-15,3 10 2 16,-4 7-4-16,-1 13 3 15,-1 10-4-15,3 13-2 16,-3 9 1-16,5 12-2 16,1 10 2-16,5 6-2 0,4 0 1 15,7 1-1-15,6-3-1 16,4-8 1-16,11-5-4 15,-3-18-5-15,18 3-24 16,-14-24-9-16,5-4 1 16,-10-17-2-16</inkml:trace>
  <inkml:trace contextRef="#ctx0" brushRef="#br3" timeOffset="1.41949E6">10745 12218 114 0,'-18'0'42'0,"-7"-4"1"16,19 20-13-16,6-16-26 15,0 0-2-15,34 6-1 0,2-12-3 16,18 3-6-16,-2-19-18 16,27 13-16-16,-2-11-1 15,11 9 0-15,-7-6-1 16</inkml:trace>
  <inkml:trace contextRef="#ctx0" brushRef="#br3" timeOffset="1.41988E6">11420 12395 101 0,'0'0'43'0,"0"0"-1"0,0 0-2 16,0 0-43-16,10-29-10 16,19 18-27-16,-7-5-2 15,10 6 0-15,-6-2-1 16</inkml:trace>
  <inkml:trace contextRef="#ctx0" brushRef="#br3" timeOffset="1.42005E6">11884 12382 103 0,'-14'5'42'16,"-5"-8"-2"-16,19 3-4 15,-10-13-45-15,5-5-29 0,20 5-4 16,0-7 1-16,17 4-1 15</inkml:trace>
  <inkml:trace contextRef="#ctx0" brushRef="#br3" timeOffset="1.42022E6">12288 12284 97 0,'-8'25'42'0,"-11"-8"0"16,8 1-1-16,-8-8-39 15,19-10-4-15,0 0-8 16,1-16-29-16,23 4-3 15,0-11 1-15,14 7-1 16</inkml:trace>
  <inkml:trace contextRef="#ctx0" brushRef="#br3" timeOffset="1.4204E6">12690 12294 102 0,'-1'11'44'0,"2"5"1"16,-1-16-2-16,-12 3-38 15,17-16-3-15,7-7-2 16,7-3-3-16,2-16-8 15,19 15-14-15,-11-16-18 16,10 7-1-16,-2-2-1 16,2 8 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6T20:00:38.860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13612 7219 42 0,'-1'-11'30'16,"1"11"-1"-16,1-10-2 16,-4-2-18-16,3 12-1 15,2-13-1-15,-2 13 1 16,0 0-2-16,0 0 0 15,0 0 0-15,0 0-1 16,0 0 1-16,0 0-1 16,0 0-2-16,0 0 0 15,9-17-1-15,-9 17 0 16,1-19-1-16,1 6 0 16,0-4-1-16,0-3 1 15,0-1 0-15,1 0-1 16,0-5 1-16,0 3-1 0,-2-2 1 15,-1-2-1-15,-1 0 1 16,2-2-1-16,-2-5 1 16,1 1-1-16,1-4 0 15,0 2 1-15,2-4-1 16,1 0 0-16,-1 0 0 15,2-2-1-15,0 4 2 16,-1 1-2-16,0 2 1 16,-3 2 0-16,1 2 0 15,-3 1 0-15,-1 3 1 16,-3 1-1-16,2 0 1 15,-3 1-1-15,1-2 0 16,3-1 0-16,-2-1 1 0,2-2-1 16,2-1 0-16,2 0 1 15,0-4-1-15,2 2 0 16,1-1 1-16,-3 2-1 15,2-1-1-15,-1 0 2 16,-3 2-2-16,0 1 3 16,-1 1-4-16,-1 2 4 15,-2-4-3-15,-1-1 0 16,3 2 1-16,-2-2-2 15,2-2 3-15,4-1-3 16,-1-2 2-16,2-2-2 16,1 3 3-16,1-3-1 15,-2 1 0-15,1-3 1 16,-1 2-1-16,-3-1 0 0,0 2 0 15,-4 0 1-15,0 0-3 16,-2 3 4-16,1 4-3 16,1 3 2-16,-1 3-2 15,-1 2 1-15,3 3-1 16,1 3 1-16,-1 1 0 15,3 1 0-15,1-2 0 16,3 0-1-16,-4 0 1 16,4 1 0-16,1 1 1 15,0 1-1-15,-4 4 0 16,-1 10 1-16,5-15-1 15,-5 15 0-15,0 0 1 16,3 10-1-16,-7 2 1 16,1 6-1-16,-4 2 0 15,-2 6 0-15,-4 5 1 0,-3 6-1 16,-1 5 1-16,-5 9-1 15,-1 3 1-15,-3 5-1 16,1-2 2-16,1 0-2 16,2-7-1-16,2-6 1 15,6-11 0-15,5-15 0 16,9-18 0-16,2-14 0 15,9-18 0-15,5-12 0 16,3-10-1-16,6-8 3 16,2-5-3-16,2-2 2 15,0 0-2-15,-2 10 2 16,-1 8-2-16,-2 10 2 15,-4 9 0-15,0 10-2 16,-3 8 1-16,3 10 0 0,-2 8 0 16,1 8 0-16,0 10 0 15,4 9 0-15,-4 12 2 16,0 7-2-16,-1 10 2 15,-3 6-2-15,-1 0 2 16,0 1-2-16,-1-5 1 16,-3-10-4-16,8-4-5 15,-10-22-28-15,16-2-2 16,-8-18 0-16,6-2-1 15</inkml:trace>
  <inkml:trace contextRef="#ctx0" brushRef="#br0" timeOffset="947">14311 5099 38 0,'2'-10'31'0,"-2"10"1"16,0 0 1-16,-5-16-15 16,5 16-8-16,0 0 1 15,0 0-4-15,0 0-1 16,0 0-3-16,0 0 1 15,0 0-2-15,-1 16 0 16,6 3 1-16,-2 8-1 16,1 14 0-16,-3 9 0 15,4 13 1-15,-5 7-1 16,-2 10 0-16,-1 2-1 15,-1-1 1-15,-1-6 1 16,1-9-2-16,0-9 1 0,-1-8-2 16,5-11 0-16,-1-17-4 15,5-2-8-15,-4-19-22 16,0 0-5-16,12-29 3 15,-2 5-4-15</inkml:trace>
  <inkml:trace contextRef="#ctx0" brushRef="#br0" timeOffset="1404">14144 5155 69 0,'0'0'34'0,"-22"-12"2"15,22 12-1-15,-22-10-25 16,22 10-2-16,-16-7-1 15,16 7-1-15,0 0-1 16,0 0-1-16,0 0 0 16,0 0-2-16,24-3 1 15,4 0-2-15,6-6 0 16,13 1 2-16,5-6-3 15,6 1 2-15,4-4-2 16,-1 2 1-16,-2 1-1 16,-5 5 1-16,-8 2-1 15,-7 3 0-15,-9 3 0 0,-8 2 0 16,-6 3 0-16,-4-2 1 15,-12-2-2-15,0 0 0 16,0 0-1-16,0 0-1 16,3 15-4-16,-16-25-21 15,13 10-10-15,-15 3 0 16,15-3-1-16,-16 6 1 15</inkml:trace>
  <inkml:trace contextRef="#ctx0" brushRef="#br0" timeOffset="15577">2072 8390 54 0,'1'-16'33'0,"-4"-5"1"16,-1 1 0-16,-8-7-16 15,0 10-9-15,-10-5-1 16,0 10-2-16,-14 2-1 15,-5 13-1-15,-12 8-1 16,-1 15 0-16,-5 8-1 16,-2 13 0-16,8 8-1 15,1 8 0-15,14 1 0 16,12 3-1-16,14 0 0 0,15-5 1 15,16-5-2-15,13-10-3 16,20-3-5-16,5-21-26 16,19-7-2-16,-2-16 0 15,11-9-2-15</inkml:trace>
  <inkml:trace contextRef="#ctx0" brushRef="#br0" timeOffset="16223">2240 8710 79 0,'-9'27'36'0,"2"-8"-2"16,15 0 1-16,5-10-31 15,16-7-1-15,7-13 1 16,11-1-2-16,3-11 1 15,4 0 0-15,-2-8-2 16,-6 2 1-16,-11-1 0 16,-8 2-2-16,-15 8 1 15,-18 8-1-15,-13 9 1 16,-13 13-1-16,-11 9 1 15,-4 12 0-15,-3 6-1 16,3 11 2-16,6-2 0 16,12-1 0-16,10-5 0 15,22-9-1-15,15-15 0 16,19-11 0-16,16-15 0 0,16-14 0 15,4-9-1 1,6-6 1-16,-3-5-2 0,-5 4 2 16,-13 3 0-16,-12 10-1 15,-15 12 1-15,-12 13-1 16,-16 15 1-16,-10 11 0 15,-10 13 0-15,-5 7 1 16,-2 4-1-16,0-1-1 16,5-4 1-16,7-7-1 15,9-17 1-15,3-19-1 16,27-11-1-16,2-20 0 15,6-13 1-15,6-10 0 16,-1-5 1-16,2-2-1 16,-6 4 0-16,-4 13 2 0,-10 11-1 15,-4 17 0-15,-18 16 0 16,10 18 0-16,-13 14-1 15,-5 8 0-15,3 4 0 16,0 0-1-16,9-3-1 16,7-13-3-16,18-12-6 15,3-32-21-15,25-11-7 16,1-28-1-16,15-10-1 15</inkml:trace>
  <inkml:trace contextRef="#ctx0" brushRef="#br0" timeOffset="16422">3710 7876 88 0,'-20'21'40'0,"-16"18"-1"16,3 29 0-16,-11 12-21 0,6 19-14 16,1 6-1-16,8 2-2 15,7-4-2-15,7-12-1 16,15-4-4-16,-2-27-21 15,19-2-12-15,-5-29-1 16,10-10 0-16,-8-22 0 16</inkml:trace>
  <inkml:trace contextRef="#ctx0" brushRef="#br0" timeOffset="16856">3378 8441 104 0,'1'20'39'16,"11"-11"2"-16,17 6-3 0,7-14-33 15,15-1-1-15,5-9 0 16,4 0-1-16,-2-3-1 16,-1 5-1-16,-10 2 0 15,-8 9 0-15,-12 9-1 16,-8 11 1-16,-13 6-1 15,-10 7 0-15,-7 4 0 16,-3 2 0-16,-4-2 0 16,3-4 0-16,0-8 0 15,6-6 0-15,4-11 0 16,5-12 0-16,0 0 0 15,14-24 1-15,-2-4-1 16,4-7 0-16,1-5 1 16,1-2-1-16,-1 1 1 0,-2 3-1 15,-1 8 0-15,-7 6 1 16,1 7-1-16,-8 17 0 15,8-12 0-15,-8 12-1 16,18 3-1-16,-1-3-2 16,11 0-3-16,2-10-3 15,17 11-15-15,-7-17-15 16,14 3 0-16,-10-10-1 15,5 7 2-15</inkml:trace>
  <inkml:trace contextRef="#ctx0" brushRef="#br0" timeOffset="17013">4359 8388 99 0,'-20'35'38'0,"6"12"1"15,-7-4-2-15,4 10-33 16,3-5-1-16,12-2-2 0,1-6-1 16,6-11-1-16,8-9-4 15,-2-25-23-15,14-4-10 16,-4-19-1-16,5-8-1 15,-7-20 2-15</inkml:trace>
  <inkml:trace contextRef="#ctx0" brushRef="#br0" timeOffset="17675">4319 8097 105 0,'0'0'37'0,"-17"20"0"16,24 0-6-16,8-9-32 0,8-6-5 15,15 12-10-15,-5-8-17 16,15 12 11-16,-12-6 10 15,7 10 6-15,-13 5 4 16,-6 5 4-16,-7 12 4 16,-17-5 10-16,5 15 18 15,-19-12-11-15,10 12-8 16,-12-13-8-16,6 1-1 15,-1-12-3-15,6-5-1 16,4-12 0-16,1-16-1 16,11 6 0-16,0-17 0 15,2-11-1-15,2-9 0 16,1-6 1-16,2-6-1 15,-1-5 0-15,-1 2 0 16,3 2 0-16,-4 6 0 0,-1 6 0 16,0 10 0-16,1 7 0 15,0 8 1-15,2 8-1 16,-1 6 1-16,3 6-1 15,1 4 0-15,2 2 0 16,2 6 0-16,-2-1 0 16,-3 3 1-16,-4 2-2 15,-3-2 2-15,-11 3-2 16,-4-2 2-16,-11-2-1 15,-7-1 0-15,-9-3 0 16,-2-5 1-16,-7-2-1 16,2-4 0-16,2-1 1 15,3-5-1-15,6 2 0 16,2 4 0-16,6 5 1 0,3 10 0 15,0 11 0-15,1 13 0 16,-5 11 0-16,1 10 0 16,-1 8 1-16,-3 3-2 15,5-3-1-15,-1-7 0 16,10-10-4-16,3-25-4 15,18-5-14-15,-13-32-18 16,39-22 0-16,-8-28-1 16,16-9 1-16</inkml:trace>
  <inkml:trace contextRef="#ctx0" brushRef="#br0" timeOffset="18049">5090 8598 93 0,'-1'25'40'0,"1"-25"1"15,12 6-1-15,-2-20-34 16,14 4-2-16,6-11-2 16,9-1 0-16,7-4 0 15,0-6-1-15,0 1-1 16,-3-1 0-16,-5 1 1 15,-10 1-1-15,-12 6 0 16,-12 1 0-16,-12 7-1 16,-11 5 1-16,-6 10-1 15,-8 8 1-15,-1 9 0 16,-8 11 0-16,5 7 1 0,2 11 0 15,5 2 0-15,7 3 0 16,8-2 0-16,9-1 1 16,12-11-2-16,12-9 1 15,17-12-2-15,14-17-2 16,14-11-3-16,3-25-12 15,25-1-17-15,-10-19-7 16,8-3 1-16,-10-16-1 16</inkml:trace>
  <inkml:trace contextRef="#ctx0" brushRef="#br0" timeOffset="18243">6042 7877 107 0,'-31'45'40'0,"-15"5"1"15,9 19-1-15,-1 2-37 16,1 11-1-16,4 5-1 15,6-3-2-15,8 0-3 16,5-15-3-16,18 4-16 16,-11-26-17-16,13-9 0 15,-3-24-2-15,8-12 1 16</inkml:trace>
  <inkml:trace contextRef="#ctx0" brushRef="#br0" timeOffset="18732">5642 8344 104 0,'4'21'41'0,"3"-10"0"0,18 4-3 16,6-10-35-16,13-3 0 15,9-5-2-15,7-7-1 16,5-2-1-16,1-5 0 15,-3 3-1-15,-3 1 0 16,-15 4 1-16,-8 3 0 16,-14 5 1-16,-23 1 0 15,1 18 0-15,-18 3 0 16,-10 2 1-16,-7 8 0 15,-4 3 0-15,-1 4 0 16,5-2 0-16,2-1 0 16,11-3-1-16,4-6 1 15,14-7-1-15,3-19 1 16,20 3-2-16,4-18 1 0,5-8 0 15,5-7-1-15,1-7 1 16,-1 0 0-16,-7 1 0 16,-4 5 0-16,-9 6 1 15,-8 11-1-15,-6 14 1 16,-11 6 0-16,-1 15 0 15,-2 6 0-15,0 8-1 16,2 3 1-16,7 0-2 16,1-5 0-16,12-3-3 15,5-20-5-15,22 2-15 16,-5-34-16-16,21-4 0 15,1-23-2-15,16-7 1 16</inkml:trace>
  <inkml:trace contextRef="#ctx0" brushRef="#br0" timeOffset="18927">6839 7791 105 0,'-59'71'42'0,"7"17"0"15,-6-4-2-15,14 13-35 16,1-8-2-16,9-4-3 15,12-3-4-15,0-21-11 16,26 8-9-16,-9-26-18 16,18-10 1-16,0-18-3 15,11-12 2-15</inkml:trace>
  <inkml:trace contextRef="#ctx0" brushRef="#br0" timeOffset="19498">7704 7779 91 0,'-26'-38'37'0,"-6"15"1"16,-11 10 1-16,4 27-33 0,-10 10-2 16,7 24 0-16,-6 19 0 15,6 17-1-15,2 13-1 16,6 11 0-16,4 4-1 15,9 1 0-15,7-8-1 16,9-8-1-16,8-17-1 16,5-15-2-16,11-15-5 15,-8-34-22-15,17-8-8 16,-5-24-1-16,0-12-1 15</inkml:trace>
  <inkml:trace contextRef="#ctx0" brushRef="#br0" timeOffset="20235">7086 8366 108 0,'-10'31'40'16,"3"-9"2"-16,21 9-4 16,9-16-35-16,20-4 0 15,11-8 0-15,9-5-2 16,5-5 1-16,3-5-1 15,-1-3 0-15,-3 0-1 16,-13 5 1-16,-7-3-1 16,-15 8 0-16,-12 2 0 15,-20 3 1-15,0 0-1 16,-14 21 0-16,-10 0 0 15,-4 6 0-15,-3 7 0 16,-1 6-1-16,3 2 1 16,7 2 0-16,5-2 0 15,10-1 0-15,11-10 0 0,12-7 0 16,8-10-1-16,11-12 1 15,7-9-1-15,4-11 0 16,0-11 1-16,1-7-1 16,-7-9-1-16,-9 1 1 15,-6-3 0-15,-9 3 0 16,-9 6 1-16,-9 8 0 15,-4 7 0-15,-3 9 1 16,9 14-1-16,-18-5 1 16,18 5 0-16,-3 13 0 15,10-2-1-15,9-3 1 16,6 2 0-16,8-3-1 15,6 1 1-15,3-2 0 16,2 4 0-16,-3-2-1 0,-3 6 1 16,-5 1-1-16,-8 8 1 15,-7 5-1-15,-10 2 0 16,-7 3 0-16,-6 0 0 15,-3 1 0-15,-2-5 0 16,-6-4 0-16,8-4 0 16,-2-9-1-16,13-12 1 15,-10-1 1-15,10-13-1 16,3-7 0-16,5-6 1 15,6-7 0-15,2-6-1 16,6-5 1-16,5 0 0 16,4 0-1-16,2 3 0 15,5 5-3-15,0 4-2 0,12 17-10 16,-16-10-9-16,21 29-5 15,-17-8-14-15,10 13 0 16,-9-2 0-16,3 8 3 16</inkml:trace>
  <inkml:trace contextRef="#ctx0" brushRef="#br0" timeOffset="20564">8958 8416 80 0,'-19'-19'39'0,"-9"2"0"0,-1 12 1 16,-11 0-29-16,3 18-3 15,-8 7-2-15,2 15-1 16,-1 5-2-16,5 7 1 16,6 4-2-16,12 0 0 15,12-4-1-15,13-6 0 16,17-11-2-16,13-11-1 15,16-9-2-15,4-15-3 16,21 3-16-16,-18-23-11 16,14 2-8-16,-14-10 1 15,0 1 0-15</inkml:trace>
  <inkml:trace contextRef="#ctx0" brushRef="#br0" timeOffset="20911">9077 8544 105 0,'-13'22'40'0,"-4"-6"2"16,16 6-1-16,1-22-36 15,14 18-2-15,9-12-1 16,10-3 0-16,6-4-1 16,6-3 0-16,1-9 0 15,-1-2 0-15,-3-5 0 16,-7-3-1-16,-9-3 0 15,-8-3 0-15,-14 0 0 16,-8 2 0-16,-14 6 0 16,-9 4 0-16,-7 12 0 15,-8 7 1-15,-2 13-1 0,-2 11 0 16,4 8 1-16,6 6-1 15,13 4 0-15,10 0 0 16,16-4-2-16,13-9-1 16,21-2-4-16,8-22-9 15,33 6-10-15,-2-21-15 16,26-5-1-16,8-17-1 15,23-7 1-15</inkml:trace>
  <inkml:trace contextRef="#ctx0" brushRef="#br0" timeOffset="21376">10600 7919 94 0,'0'0'37'0,"-6"11"2"15,-10 15-3-15,0 13-35 16,-5 12 1-16,3 12-1 15,-3 10 1-15,0 11-1 16,4 3 0-16,5 1 0 16,5-6-3-16,5-9-1 15,10 5-12-15,-5-25-22 16,12-10 0-16,-7-18-3 15,8-12 2-15</inkml:trace>
  <inkml:trace contextRef="#ctx0" brushRef="#br0" timeOffset="21813">10334 8432 76 0,'0'0'41'0,"-15"-17"-2"16,15 17 2-16,19-4-15 15,12 4-24-15,11-5 0 16,19-1 0-16,7-3-1 15,5 0 0-15,2-2 0 16,-2 1 0-16,-7 1-1 16,-12 5 0-16,-12 4 1 15,-16 10-1-15,-17 7 0 16,-10 11 1-16,-12 5-1 0,-6 8 1 15,-5 3-1-15,5 3 1 16,0-1-1-16,6-6 1 16,12-6-1-16,15-10 0 15,9-15 1-15,18-9-1 16,5-11 0-16,5-12 1 15,0-8-1-15,-4-9 1 16,-12-2 0-16,-11-1-1 16,-17 1 0-16,-17 6 0 15,-15 6 0-15,-11 8-1 16,-7 10-2-16,-2 6-1 15,4 16-4-15,0-12-13 16,26 24-8-16,1-11-13 16,28 1 0-16,12-7-1 15,25 0 2-15</inkml:trace>
  <inkml:trace contextRef="#ctx0" brushRef="#br0" timeOffset="22250">12375 8435 74 0,'-7'-16'38'0,"7"16"1"16,-31-16 0-16,11 18-29 16,-14-7-3-16,2 10-1 15,-10 1-1-15,2 11-1 16,-5 8-1-16,5 5 0 15,2 5-1-15,9 3-1 16,9 3 0-16,9-3-1 16,12-1-1-16,13-10-1 15,19-2-3-15,10-13-2 16,23 4-13-16,-6-20-16 0,18 0-2 15,-5-12-4-15,4-1 3 16</inkml:trace>
  <inkml:trace contextRef="#ctx0" brushRef="#br0" timeOffset="22909">12531 8579 89 0,'-19'10'37'16,"11"2"0"-16,8-12 1 15,1 11-36-15,20-11 0 16,10-4-1-16,7-5 1 15,8-1-1-15,4-9 1 16,-3 2-1-16,-7-4 0 0,-4-1 0 16,-13 4 0-16,-9-2 0 15,-14 7 0-15,-14 3 0 16,-10 5 0-16,-6 10 0 15,-5 4-1-15,-3 10 1 16,-1 5 0-16,4 7 0 16,4 5-1-16,12 0 1 15,8-1 0-15,11-1 0 16,14-9 0-16,13-8-1 15,15-8 1-15,10-9-1 16,13-9 1-16,2-7 0 16,1-4-1-16,0-2 1 15,-8-3 0-15,-9 2-1 16,-10 1 1-16,-12 5-1 0,-11 3 1 15,-7 4-1-15,-11 10 0 16,0 0 0-16,-15 13 0 16,1 4 1-16,-2 7-2 15,0 5 1-15,-2 3 0 16,4-1 1-16,6 1-1 15,4-8 1-15,10-8-1 16,6-8 1-16,9-11-1 16,3-9 0-16,7-8 1 15,1-7-1-15,0-3 1 16,-3 0-2-16,-4 1 2 15,-4 6-1-15,-6 6 0 16,-15 17 0-16,16-5 0 16,-16 5 0-16,4 28 0 15,3-9-1-15,5 2 1 0,5-3-2 16,13-3-1-16,10-12-2 15,19-2-9-15,-2-29-8 16,25 7-6-16,-13-25-11 16,14-2-3-16,-10-13 3 15,-3 2 0-15</inkml:trace>
  <inkml:trace contextRef="#ctx0" brushRef="#br0" timeOffset="23074">14043 8190 97 0,'-21'33'40'15,"-9"6"0"-15,7 19-1 16,4 0-35-16,-1 7-1 15,3 1-2-15,5-1 0 16,6-5-2-16,-1-14-8 0,15 11-15 16,-9-29-15-16,5-3 1 15,-4-25-4-15,5 12 2 16</inkml:trace>
  <inkml:trace contextRef="#ctx0" brushRef="#br0" timeOffset="23533">13850 8510 104 0,'22'9'41'0,"0"-10"1"16,17 7-6-16,2-12-32 15,7 1 0-15,3-6-2 16,-2 4 0-16,-7 0 0 15,-4 3-2-15,-7 1 1 0,-10 11-1 16,-12 6 1-16,-9 8-1 16,-8 6 0-16,-5 6 0 15,-4 5 0-15,-4 1 1 16,1 1 1-16,2-1-2 15,2-7 2-15,6-3-2 16,2-14 2-16,8-16-2 16,0 0 1-16,18-10-2 15,-2-17 0-15,6-13 0 16,1-7 0-16,2-10 1 15,2-1-1-15,-4 1 1 16,-1 5 1-16,-8 8 0 0,-2 7 0 16,-5 11 0-1,0 13-1-15,-7 13 0 0,0 0-1 16,15 15-2-16,3 1-1 15,2-5-4-15,17 13-10 16,-9-22-7-16,25 16-7 16,-10-20-10-16,13 2 0 15,-11-10 2-15</inkml:trace>
  <inkml:trace contextRef="#ctx0" brushRef="#br0" timeOffset="23856">14747 8479 91 0,'-5'27'40'0,"-4"-11"0"15,18 6 1-15,-6-11-35 16,14-2 0-16,4-10-2 0,7-2 0 16,0-10-2-16,4-1 1 15,-2-6-2-15,-5-2 0 16,-8-6 0-16,-4 4 0 15,-13-2 0-15,-8 6-1 16,-10 3 0-16,-7 7 1 16,-4 9-1-16,-4 6 0 15,2 12 0-15,2 6 0 16,5 10 0-16,5 4 0 15,10 6-2-15,7-4-1 16,12 4-4-16,2-14-9 16,30 8-7-16,-8-25-9 15,28 3-9-15,8-17-2 0,18-7 3 16</inkml:trace>
  <inkml:trace contextRef="#ctx0" brushRef="#br0" timeOffset="24373">16037 8312 101 0,'-30'-16'39'0,"13"16"1"15,-12-3-3-15,0 16-32 16,-9 2 0-16,2 16 0 16,-4 5-2-16,5 8 1 15,3 2-1-15,8 2-1 16,9 0 0-16,12-7-1 15,12-7 0-15,13-11-1 16,12-12 1-16,9-11 0 16,5-12 0-16,4-9-1 15,-1-14 1-15,-6-6-1 16,-7-4 1-16,-11-7-1 15,-12 5 0-15,-13-1 0 0,-12 8 0 16,-5 5-1-16,-7 13 0 16,-2 9 0-16,1 11 0 15,4 9-3-15,10 12-1 16,7-5-7-16,22 20-11 15,-1-20-3-15,29 10-15 16,4-13 0-16,17-2-1 16,5-16 3-16</inkml:trace>
  <inkml:trace contextRef="#ctx0" brushRef="#br0" timeOffset="24621">16936 7776 96 0,'-14'-63'38'0,"-6"17"3"16,-16 8-2-16,1 24-31 15,-9 20-3-15,0 29-1 16,-10 18 1-16,-1 24 1 16,-1 12-2-16,6 11-2 15,5 6 0-15,9 0-2 16,8-4-1-16,11-12-1 15,13-11-3-15,4-21-7 16,19-5-12-16,-11-33-10 16,11-11-8-16,-9-25 1 15,1-8 0-15</inkml:trace>
  <inkml:trace contextRef="#ctx0" brushRef="#br0" timeOffset="24779">16266 8207 93 0,'-29'-13'42'0,"2"4"2"15,27 9-3-15,0 0-9 16,0 0-29-16,48 7-5 15,2-6-3-15,20 6-6 16,6-15-12-16,24 7-18 16,0-12-2-16,8 5 0 15,1-7-1-15</inkml:trace>
  <inkml:trace contextRef="#ctx0" brushRef="#br0" timeOffset="25222">17894 8198 96 0,'-4'-16'37'16,"-11"-3"2"-16,-2 5-1 0,-16 2-32 16,3 6-1-16,-8 5-1 15,-4 12 0-15,-3 8 0 16,-1 12 0-16,-2 8-1 15,8 11 0-15,6 0-2 16,12 5 1-16,16-6-1 16,13-6-2-16,20-10 0 15,16-15-3-15,23-10-6 16,4-26-13-16,27 2-11 15,-8-21-7-15,7 2 0 16,-9-15 0-16</inkml:trace>
  <inkml:trace contextRef="#ctx0" brushRef="#br0" timeOffset="25410">18337 8152 114 0,'-14'18'40'16,"-9"2"2"-16,7 15-2 16,-8-2-35-16,7 8-3 15,5 1 0-15,6 2-1 16,1-4-1-16,5-4 0 15,10-5-2-15,3-14-3 16,16-1-13-16,-14-25-12 16,21 0-11-16,-7-20 0 15,14 0-1-15,-13-15 1 16</inkml:trace>
  <inkml:trace contextRef="#ctx0" brushRef="#br0" timeOffset="25838">18452 7941 118 0,'-14'-21'39'16,"14"21"3"-16,0 0-4 15,0 0-36-15,14 7-1 16,8 7 1-16,2 3-1 16,4 11 2-16,1 4-1 15,0 5-1-15,-6 5 1 16,-5 7-1-16,-9 3 0 15,-6 5 1-15,-9 2-2 16,-2-3 0-16,-3-7 0 16,-3 0 0-16,0-10 0 15,5-7 0-15,1-11 0 16,8-21 0-16,0 0 0 15,12-15 0-15,2-13 0 16,6-9 0-16,-2-4 0 0,4-10 0 16,1 3 0-16,-4 1 0 15,-4 7 0-15,-1 7 0 16,-3 6 0-16,-2 10 0 15,2 5 0-15,3 7 0 16,7 5 0-16,4 1-3 16,9 2-2-16,4-6-5 15,18 13-8-15,-11-16-6 16,22 16-6-16,-13-14-10 15,9 5-2-15,-8-3 3 16,-1 3 1-16</inkml:trace>
  <inkml:trace contextRef="#ctx0" brushRef="#br0" timeOffset="26057">19393 8146 112 0,'-16'-2'40'0,"-10"-9"3"16,6 11-3-16,-10 0-36 16,5 11 0-16,-6 4-1 15,0 10-1-15,1 7 0 16,2 7 0-16,5 4-1 15,8 3 1-15,9-3-4 16,12-6 1-16,14-7-3 16,11-16-4-16,25-1-10 15,-8-32-7-15,34 4-17 16,-3-24 0-16,15-3-2 15,-7-16 3-15</inkml:trace>
  <inkml:trace contextRef="#ctx0" brushRef="#br0" timeOffset="26275">20010 7658 118 0,'-25'12'43'16,"-15"8"-1"-16,7 22 0 16,-13 6-39-16,15 12 1 15,0 8-1-15,2 5-3 16,5 4 0-16,5 0 0 15,6 0-4-15,3-5-2 16,11 2-6-16,-7-24-11 16,25 6-7-16,-11-20-13 15,16-8 1-15,-4-20-1 16,6-8 3-16</inkml:trace>
  <inkml:trace contextRef="#ctx0" brushRef="#br0" timeOffset="26624">19909 8250 104 0,'0'13'40'0,"-3"-1"1"16,17 6-1-16,0-7-36 16,12 4 0-16,9-9-2 15,8-4 0-15,4-8 0 16,5-4-1-16,1-6 0 15,-9-6 0-15,-6-4 0 16,-6-3-1-16,-13 0 1 16,-13 2 0-16,-13 5-1 15,-12 5 1-15,-9 9 0 0,-10 9 0 16,-4 13 0-16,-3 10 0 15,-1 8 0-15,4 11 0 16,5 2 0-16,13 3-1 16,10 2-2-16,9-11-3 15,23 1-7-15,-1-26-7 16,36 8-7-16,-4-31-13 15,32-3-5-15,7-18 0 16,21-9 2-16</inkml:trace>
  <inkml:trace contextRef="#ctx0" brushRef="#br0" timeOffset="27394">21592 7904 101 0,'-16'-6'38'0,"3"9"2"16,-5 7-2-16,3 10-34 15,-1 8 0-15,7 11-2 16,0 7 1-16,5 13-1 16,-2 8 1-16,5 9-1 15,-2 1-1-15,7 0-1 16,0-7 1-16,0-6 0 15,2-12 0-15,-4-12 0 16,3-17-1-16,-5-23 1 16,9-17-1-16,-2-16 0 0,-1-17 1 15,-2-13-1-15,2-13 0 16,-1-17 0-16,1-8 0 15,2-3 1-15,-1 2-1 16,1 8 0-16,1 10 1 16,1 12-1-16,4 13 1 15,5 20 0-15,3 12-1 16,6 15 1-16,3 14-1 15,5 7 0-15,3 7 1 16,2 8-1-16,-4 6 1 16,-5 7-1-16,-10 6 0 15,-14 3 1-15,-16 6-1 16,-20 0-1-16,-14-3 1 15,-15-4-1-15,-12 1 1 0,-6-9-1 16,-1-3 0-16,6-14-3 16,18-2-1-16,12-16-8 15,40-2-9-15,0 0-5 16,35-18-10-16,16-7-4 15,26-2 0-15,10-8 1 16</inkml:trace>
  <inkml:trace contextRef="#ctx0" brushRef="#br0" timeOffset="27726">22241 7830 116 0,'-2'-22'41'0,"2"22"1"15,-7-12-4-15,7 12-33 0,-6 13-2 16,3 10 0-16,-9 12-2 15,-2 10 0-15,-7 10 1 16,-5 15-2-16,-7 9 3 16,-5 4-3-16,-4 3 0 15,2 0 0-15,-2-8 0 16,5-5 0-16,13-11 0 15,12-11 0-15,19-17 0 16,17-12 0-16,21-14 0 16,15-11 0-16,17-9 0 15,5-11-6-15,19 3-5 16,-6-20-4-16,11 16-6 15,-24-22-6-15,10 18-7 0,-17-12-8 16,-7 4 0-16,-16-2 3 16</inkml:trace>
  <inkml:trace contextRef="#ctx0" brushRef="#br0" timeOffset="28235">23065 7911 80 0,'-12'-4'43'15,"-15"4"-4"-15,2 23 3 0,-14-3-16 16,3 21-21-16,-4 8-1 15,4 10-1-15,0 4 0 16,8 7-1-16,7-2 0 16,9-4-1-16,12-5 0 15,12-9 0-15,10-10 0 16,17-12 1-16,9-15-2 15,8-18 0-15,9-13 0 16,5-14 0-16,3-16 0 16,-4-8 0-16,-3-8 0 15,-9-6 0-15,-6-2 0 16,-8 2 0-16,-10 14 0 15,-12 9 0-15,-9 17 0 16,-12 30 0-16,0 0 0 16,-21 27 0-16,-2 22 0 0,-5 12 0 15,-1 7 0-15,0 3 0 16,7 2 0-16,9-11-2 15,16-5-2-15,9-19-4 16,23-5-6-16,-1-29-4 16,32 5-6-16,-6-38-6 15,32 6-6-15,-4-24-6 16,8-7 2-16,-1-9 4 15</inkml:trace>
  <inkml:trace contextRef="#ctx0" brushRef="#br0" timeOffset="28564">24296 7855 124 0,'-36'4'43'15,"-22"0"0"-15,4 18 0 0,-8-2-41 16,3 9-2-16,5 1 0 16,4 4 0-16,10 1 0 15,12-1 0-15,15-1 0 16,15-8 0-16,17 3-2 15,5-5 2-15,10-2-1 16,7-2 1-16,2 1 0 16,-3-1 0-16,-4 2 0 15,-9 2 0-15,-10 3 0 16,-13 4 0-16,-13 3 0 15,-12 3 0-15,-12 1-1 16,-14 1 0-16,-4 2-1 16,-8-4-3-16,-1 4-4 15,-10-16-6-15,21 11-8 0,-17-26-6 16,26 6-12-16,-1-11-3 15,6-2 3-15,0-6 0 16</inkml:trace>
  <inkml:trace contextRef="#ctx0" brushRef="#br0" timeOffset="28895">21761 8888 86 0,'19'-4'43'0,"48"-1"1"16,40-13-2-16,50 7-10 0,37-8-30 15,35 2 1-15,28-2-2 16,14 2 1-16,5-1-2 15,-7 0 0-15,-25 1 0 16,-27-4-3-16,-39 1 1 16,-38-2-1-16,-43 4-1 15,-44-2-3-15,-31 12-5 16,-46-9-3-16,-5 20-10 15,-33-9-16-15,10 8 0 16,-7-6-2-16,12 4 2 16</inkml:trace>
  <inkml:trace contextRef="#ctx0" brushRef="#br1" timeOffset="49382">1587 9961 80 0,'-6'-10'35'0,"6"10"0"16,-8-15-1-16,8 15-25 15,0 0-3-15,0 0-1 16,-7 30-1-16,5 6-1 16,-2 19-1-16,-1 13-1 15,1 15-1-15,-2 11 1 16,1 9-2-16,-2-4 1 0,6-4-4 15,2-17-1-15,14-8-25 16,-2-29-7-16,7-16 1 16,1-27-1-16</inkml:trace>
  <inkml:trace contextRef="#ctx0" brushRef="#br1" timeOffset="49608">1207 10007 107 0,'-38'-7'40'0,"5"-3"0"16,33 10-1-16,0 0-35 16,42-23-1-16,19-2-2 0,20 0 1 15,22-4-2-15,11-2-1 16,8 10-3-16,-5-5-11 15,9 25-22-15,-17 0-2 16,-5 19-1-16,-18 2-2 16</inkml:trace>
  <inkml:trace contextRef="#ctx0" brushRef="#br1" timeOffset="50535">2100 10533 74 0,'-19'21'36'16,"8"-11"-1"-16,15 0 0 16,-4-10-28-16,32-5-3 15,-1-14-1-15,16 0 0 16,0-11 1-16,6-2-3 15,-2-6 3-15,-7 5-2 16,-9-3 2-16,-12 6-2 16,-14 6 0-16,-16 8 0 15,-15 8-1-15,-11 12 0 16,-11 13-1-16,-4 6 0 15,-3 11-1-15,6 10 2 16,2 4-1-16,12 3 0 0,10-4 0 16,19-4 1-16,12-14 0 15,21-7-1-15,16-15 0 16,14-14 0-16,12-10 0 15,6-8 0-15,-1-5 0 16,-4 0 0-16,-11 2 1 16,-7 2 0-16,-14 11-1 15,-18 7 1-15,-14 9 0 16,-10-1-1-16,-12 26 1 15,-3 0-1-15,-6 4 0 16,-1 5 0-16,0 0 0 16,3 1 0-16,2-6 0 15,11-7 0-15,7-10 0 16,8-13 0-16,12-15 0 0,6-12 0 15,5-11 0-15,7-5 1 16,-2-7 1-16,-1 2-2 16,-6 4 2-16,-6 7-1 15,-5 11 1-15,-10 15-1 16,-9 11-1-16,0 23 1 15,-9 8-1-15,2 9 0 16,0 9-2-16,3 1 0 16,8 1-2-16,4-6-1 15,17-2-8-15,0-27-12 16,23 0-13-16,1-24-1 15,17-3-1-15,-7-22 2 16</inkml:trace>
  <inkml:trace contextRef="#ctx0" brushRef="#br1" timeOffset="50853">3413 10392 98 0,'-16'8'37'0,"-12"-1"3"16,4 12-2-16,-2-6-33 15,1 8 0-15,-1-1-2 16,5 3 1-16,2-2-2 15,9-2 0-15,5-1-1 16,13-6 0-16,8-5-1 16,11-5 0-16,5-4 0 15,4-2 0-15,5-1 0 16,-6 1 0-16,-1 4 1 15,-7 10-1-15,-8 6 0 16,-15 8 1-16,-8 7-1 0,-7 6 1 16,-7-1-1-16,-2-3 0 15,1-2-3-15,1-11 0 16,10-8-3-16,1-26-13 15,27 3-11-15,-4-29-10 16,19 1 0-16,-1-19 0 16</inkml:trace>
  <inkml:trace contextRef="#ctx0" brushRef="#br1" timeOffset="51025">3777 10326 104 0,'0'0'38'0,"-3"35"4"16,-15-2-4-16,3 14-31 0,-6 2-5 15,2 8 0 1,4 1-2-16,1 1 0 0,8-4-2 15,1-12-2-15,15 1-13 16,-7-29-18-16,17-6-5 16,-3-26 0-16,11-11-1 15</inkml:trace>
  <inkml:trace contextRef="#ctx0" brushRef="#br1" timeOffset="51178">3790 10069 97 0,'-24'4'37'0,"5"8"-1"15,9 10-3-15,10 13-41 16,8-14-28-16,16 3 1 16,6-8-3-16,13 7 1 0</inkml:trace>
  <inkml:trace contextRef="#ctx0" brushRef="#br1" timeOffset="51824">4187 10408 101 0,'-16'28'41'16,"-13"-5"0"-16,4 12-4 15,-4-2-32-15,4 6-1 16,6 3-1-16,8 3 0 16,7-4-2-16,12 0 0 15,10-11-1-15,11-6 1 16,9-14-2-16,4-12 0 0,4-13-1 15,-3-13 0 1,-2-9 0-16,-11-8 0 0,-3-1 0 16,-16-1 0-16,-6 5 0 15,-7 6 1-15,-9 8 1 16,-2 11 1-16,-3 9 1 15,2 8-1-15,2 5 1 16,6 6 0-16,6-11 1 16,11 19-1-16,8-12 0 15,10-5 0-15,4-4-1 16,7-6 0-16,3-2 0 15,0-3 0-15,-4 0 0 16,-7 2-1-16,-4 2 0 16,-9 3 0-16,-9 8 1 0,-10-2-1 15,-8 30 0-15,-7-2 0 16,-6 9 0-16,-2 2 1 15,1 4-1-15,5-1 0 16,3-4 0-16,9-10 0 16,13-14 0-16,11-15 0 15,8-18 1-15,12-11-1 16,4-10 1-16,2-5 0 15,-2-2 1-15,-4-1-1 16,-5 8 1-16,-7 10-2 16,-8 14 2-16,-6 14-2 15,-13 2 0-15,10 30 0 16,-4-4 0-16,2 4 0 15,4 6-4-15,4-6-1 16,12 6-9-16,-11-22-6 0,27 13-6 16,-19-25-6-16,25 10-9 15,-10-18-3-15,14-3 2 16</inkml:trace>
  <inkml:trace contextRef="#ctx0" brushRef="#br1" timeOffset="52544">6078 9742 94 0,'7'-18'38'16,"-7"18"1"-16,0 0-1 16,-22 25-32-16,15 12 0 0,-5 9-3 15,5 17 1-15,1 10-2 16,2 11 0-16,2 6-1 15,5 4 1-15,-1-2-2 16,2-6 2-16,-1-12-2 16,2-10 1-16,0-15-1 15,-1-16 2-15,1-11-2 16,-5-22 1-16,11-7-1 15,-2-18 1-15,-3-7-1 16,3-10 0-16,2-3 1 16,3-2-2-16,1 0 2 15,2 6-2-15,4 9 2 16,3 10-1-16,4 11 1 15,4 8-2-15,-1 9 1 0,0 8 1 16,-2 5-2-16,-3 6 2 16,-8 3-2-16,-8 1 1 15,-12 5-1-15,-12-2 3 16,-14 0-2-16,-12-1 0 15,-10-3 0-15,-4-5-2 16,2-6-1-16,-2-10-3 16,20 3-8-16,-2-28-10 15,36 18-6-15,6-30-9 16,27 6-2-16,11-9 0 15,20 2 2-15</inkml:trace>
  <inkml:trace contextRef="#ctx0" brushRef="#br1" timeOffset="52973">6809 10343 89 0,'-3'-13'39'16,"3"13"1"-16,-15-17 0 15,2 15-34-15,-10 5-1 16,-1 9 0-16,-6 10-1 15,0 12 2-15,-4 4-4 16,3 7 1-16,1-1-1 16,7-1 1-16,7-3-2 15,10-9 0-15,8-10 0 16,12-15-1-16,14-15 1 15,7-13-1-15,7-10 0 16,5-9 1-16,0-8 0 0,-3 2-2 16,-8-2 2-16,-3 7-1 15,-14 7 2-15,-5 12-2 16,-10 8 1-16,-4 15-1 15,-14 8-1-15,1 11 2 16,4 8-2-16,-1 7 0 16,8 6-2-16,3-1 0 15,13 0-2-15,7-11-1 16,17 0-7-16,-3-29-8 15,23 3-4-15,-13-33-6 16,22-6-5-16,-10-24-4 16,6-7 4-16</inkml:trace>
  <inkml:trace contextRef="#ctx0" brushRef="#br1" timeOffset="53140">7489 9718 109 0,'0'0'39'0,"-35"4"2"16,10 41-2-16,-17 19-34 15,11 13-1-15,2 9-2 16,3 10 0-16,9 2-5 15,9-2 1-15,16 1-9 16,0-26-11-16,22 6-13 16,-2-22-5-16,15-10-1 15,4-22-1-15</inkml:trace>
  <inkml:trace contextRef="#ctx0" brushRef="#br1" timeOffset="53544">7865 10238 105 0,'-29'0'41'15,"-16"2"0"-15,5 18 2 16,-7 0-39-16,0 14 2 16,-1 1-3-16,9 8 0 15,4 0-1-15,11-3 0 16,12-2-2-16,13-7 1 15,11-10-1-15,10-6 0 16,13-13 0-16,4-6 0 16,5-10 0-16,0-6-1 15,-1-4 1-15,-5-5 0 16,-8 3 0-16,-5-1 0 0,-13 2 1 15,-3 4-1 1,-7 6 1-16,-6 5-1 0,4 10 0 16,-14 0 0-16,5 10 1 15,1 9-2-15,1 5 0 16,2 6-1-16,4 2-1 15,4 0-1-15,7 1-2 16,2-18-6-16,17 12-9 16,-12-29-4-16,24 8-6 15,-11-23-7-15,10-4-3 16,-3-13 4-16</inkml:trace>
  <inkml:trace contextRef="#ctx0" brushRef="#br1" timeOffset="53882">8241 10264 98 0,'-4'13'41'0,"-11"3"-2"0,2 16 2 15,-12 4-34-15,7 4-2 16,1 0-2-16,3-1 1 16,5-3-3-16,5-8 1 15,7-9-1-15,-3-19 0 16,24 2 0-16,-2-18-1 15,7-12 0-15,5-9-1 16,0-6 3-16,5-7-2 16,-6 4 2-16,0 4-2 15,-9 8 2-15,-3 10-1 16,-7 12 1-16,-14 12-1 15,9 18-2-15,-11 7 1 16,-1 10-2-16,3 3 1 0,7 7-4 16,4-3-1-16,14 5-9 15,-4-24-7-15,30 11-4 16,-14-31-5-16,23 0-10 15,-6-15 0-15,4-6 2 16</inkml:trace>
  <inkml:trace contextRef="#ctx0" brushRef="#br1" timeOffset="54125">8872 10284 115 0,'-29'18'40'15,"5"15"3"-15,-8-10-4 16,6 9-33-16,-1-2-2 0,7 0 0 15,5-5-3-15,10-1 0 16,10-9-1-16,10-7-1 16,17-4-2-16,2-9-2 15,17 3-6-15,-7-22-9 16,22 15-5-16,-17-25-10 15,15 10-7-15,-13-10-3 16,2 7 6-16</inkml:trace>
  <inkml:trace contextRef="#ctx0" brushRef="#br1" timeOffset="54509">9255 10347 100 0,'-8'24'42'0,"-2"-11"2"15,10 3-1-15,-5-4-37 16,16-8-1-16,4-6-2 15,8-4 0-15,7-5 0 16,6-4-2-16,2-6 0 16,5-1-1-16,-1-2 1 15,-6 0-2-15,-5-1 2 16,-10 1-1-16,-13 1-1 15,-9 2 1-15,-10 8 0 16,-11 2-1-16,-6 9 1 16,-5 10 0-16,-5 8 0 15,1 13 0-15,3 8-1 16,5 10 1-16,6 5-1 15,9 2 2-15,8 0-3 16,13-6 0-16,15-7-2 0,9-14-3 16,23-3-9-16,-6-32-7 15,28 3-7-15,-12-29-4 16,20-4-7-16,-8-17-2 15,1 0 5-15</inkml:trace>
  <inkml:trace contextRef="#ctx0" brushRef="#br1" timeOffset="54783">9939 10162 116 0,'-41'25'41'15,"-10"-2"1"-15,10 14 0 16,7-4-39-16,2 3 0 16,5-6-2-16,13-2 1 15,14-10-3-15,14-7 3 16,13-8-2-16,6-3 0 0,10-3 1 15,3-1-1-15,-2 4 1 16,-4 5-1-16,-9 5 2 16,-12 10-2-16,-11 2 0 15,-12 9 0-15,-11 1 0 16,-6-2 0-16,-1 1-3 15,-10-9-5-15,9 8-7 16,-16-22-6-16,21 12-5 16,-19-31-5-16,21 8-12 15,-9-16-1-15,11-6 2 16</inkml:trace>
  <inkml:trace contextRef="#ctx0" brushRef="#br1" timeOffset="55360">11305 9841 72 0,'2'-21'36'16,"1"5"1"-16,-4-5 0 15,1 21-29-15,3-11-1 0,-3 27 1 16,-14 9-2-16,4 21 0 15,-7 14-3-15,1 18-1 16,-3 9-2-16,2 9 2 16,2 2-3-16,1-5 1 15,8-8-4-15,3-17-3 16,17-5-21-16,-8-28-10 15,10-12-1-15,-16-23-1 16</inkml:trace>
  <inkml:trace contextRef="#ctx0" brushRef="#br1" timeOffset="55557">10991 10290 110 0,'0'11'43'0,"0"-11"-2"15,34 5-1-15,3-16-38 16,20-9-1-16,14-7-2 15,8-9-2-15,9-4-1 16,-3-14-6-16,15 5-26 16,-19-12-4-16,1 7 0 15,-16-11 0-15</inkml:trace>
  <inkml:trace contextRef="#ctx0" brushRef="#br1" timeOffset="55948">11912 9533 102 0,'-24'14'40'0,"5"18"2"16,-11 6-2-16,3 16-36 15,-2 14 0-15,6 11-1 16,-4 10 0-16,3 9 0 16,0 0-2-16,4 0 1 15,1-9-2-15,5-9 2 16,6-15-2-16,5-14 1 15,5-17-1-15,7-18 1 16,9-17 0-16,7-16-1 16,9-11 2-16,-1-9-4 15,5-3 3-15,-4-2-1 16,-2 4 2-16,-5 8-3 15,-2 11 3-15,-9 15-3 16,-5 16 0-16,-5 9 3 0,-1 14-3 16,0 6 1-1,3 6-2-15,2-3 0 0,12 4-2 16,7-14-1-16,15-2-7 15,1-25-3-15,18 2-6 16,-12-32-5-16,17 2-14 16,-15-17 1-16,0-2-1 15,-15-7 1-15</inkml:trace>
  <inkml:trace contextRef="#ctx0" brushRef="#br1" timeOffset="56279">12341 10240 107 0,'-10'11'40'0,"10"-11"0"16,3 14-2-16,16-13-34 0,15 1-1 15,8-7 0-15,6 2-1 16,1-4 0-16,-1-1 0 16,-6-1-1-16,-7 0-1 15,-15-1 1-15,-20 10-1 16,-3-17 0-16,-17 10 0 15,-14 2 0-15,-7 2 0 16,-10 5-1-16,-2 7 1 16,1 5 0-16,4 8 0 15,9 4 0-15,10 7 0 16,11 4 0-16,15 3 0 15,15-1-2-15,14-7-2 16,22 4-8-16,0-20-4 16,29 10-10-16,-8-23-16 15,22-3 0-15,0-14 0 0,15-5 0 16</inkml:trace>
  <inkml:trace contextRef="#ctx0" brushRef="#br1" timeOffset="56954">13621 10242 89 0,'5'-31'38'16,"-8"1"1"-16,6 13 2 15,-15 3-35-15,12 14-2 16,-13-6 0-16,3 17-1 16,-2 5 0-16,-1 13-2 15,1 4 0-15,-1 10 1 16,2 4-2-16,2 6 2 15,3-1-2-15,6-3 1 16,3-2-1-16,8-12 2 16,6-7-2-16,7-12 0 15,4-12 0-15,2-14 0 16,3-9 0-16,0-9 0 0,-3-9 1 15,1-4-2-15,-7-3 3 16,-2-1-2-16,-6 5 1 16,-2 6-1-16,-5 5 1 15,1 10-1-15,-10 19 1 16,10-8-2-16,-5 20 0 15,-1 11 1-15,0 6-1 16,3 7 1-16,1 4-1 16,2 3 2-16,4-6-2 15,2-3 2-15,4-7 0 16,2-11 0-16,2-10-1 15,2-12 1-15,-3-10 0 16,0-11-1-16,0-7 2 16,-6-6-3-16,-5-4 2 0,1-2-2 15,-4 3 1-15,-2 0-3 16,5 12 0-16,-6-2-5 15,12 18-8-15,-11-8-6 16,19 21-13-16,-11-4-4 16,8 12-1-16,-5-3 1 15</inkml:trace>
  <inkml:trace contextRef="#ctx0" brushRef="#br1" timeOffset="57331">14386 10303 101 0,'0'0'40'0,"0"0"-1"15,13 6-1-15,6-13-34 16,8 3-1-16,4-4 0 16,5 1-1-16,1-4 0 15,-1 3-1-15,-6-1 0 16,-4 1 2-16,-8 0-2 15,-7-1 0-15,-11 9 0 16,0-19-1-16,-11 11 1 16,-5 2-1-16,-6 5 0 15,-5 5 0-15,-5 6 0 16,-3 8 0-16,-2 10-1 15,1 4 1-15,6 5 0 16,2 6 0-16,12 0 0 16,8-3 0-16,16-7-1 15,12-6 0-15,18-11-2 0,8-15-3 16,22-1-8-16,-7-24-11 15,25-1-14-15,-10-16-4 16,6 1 4-16,-9-11-2 16</inkml:trace>
  <inkml:trace contextRef="#ctx0" brushRef="#br1" timeOffset="57514">15110 10156 89 0,'-33'19'39'0,"2"21"3"16,-9-4-3-16,11 22-10 15,0-8-28-15,10 3 1 16,8-2-3-16,8-7 1 15,10-7-2-15,11-14-3 16,14-5-8-16,-8-33-13 0,19 2-14 16,-9-24-1-16,8-4 2 15,-11-19-3-15</inkml:trace>
  <inkml:trace contextRef="#ctx0" brushRef="#br1" timeOffset="57645">15145 9823 113 0,'-20'-15'40'0,"-2"8"0"16,8 20-2-16,2 5-40 15,15-4-7-15,25 13-28 16,-2-4-3-16,15 10 1 16,3-7-2-16</inkml:trace>
  <inkml:trace contextRef="#ctx0" brushRef="#br1" timeOffset="58209">15590 10205 106 0,'-24'15'40'16,"-9"-3"0"-16,5 10-2 15,-6 0-33-15,7 7-1 16,-1 3-1-16,5 2 0 16,5 1-1-16,11-3-1 15,4-4-1-15,10-6 2 16,8-11-1-16,9-7-1 15,5-15 1-15,4-5-1 16,4-7 0-16,-2-7-1 0,0-5 2 16,0-5-1-16,-7 5 1 15,-6 2-2-15,-5 7 2 16,-6 6-2-16,-11 20 2 15,0 0-3-15,-9 17 0 16,-8 20 1-16,-4 16 0 16,-4 17 1-16,-6 13-2 15,4 7 2-15,-2 5-2 16,5-4 2-16,2-3 0 15,4-11-1-15,3-16 1 16,4-14-1-16,4-20 2 16,0-16-2-16,7-11 3 15,-14-25 2-15,9-8-2 16,0-9 1-16,1-11-2 0,3-2 1 15,2-1-1-15,2 2 1 16,9 5-1-16,5 4-1 16,6 8-1-16,11 4-1 15,7 6 0-15,7-2-4 16,16 5-5-16,0-14-3 15,16 8-3-15,-17-30-6 16,22 9-3-16,-20-28-8 16,8-4-4-16,-15-15 1 15,-7-2 7-15</inkml:trace>
  <inkml:trace contextRef="#ctx0" brushRef="#br1" timeOffset="58576">16287 9567 114 0,'-24'-4'42'0,"10"31"0"15,-10 7-1-15,2 22-36 0,2 10-1 16,-1 15 0-16,-4 6-1 15,6 6-3-15,-2-2 0 16,4-4 0-16,4-9 0 16,4-12 0-16,3-16 0 15,7-14 0-15,9-16 0 16,7-17 0-16,7-11 0 15,5-11 0-15,1-11 0 16,5-2 0-16,-1-3 0 16,-3 5 0-16,-5 3 0 15,-4 10 0-15,-6 10 0 16,-5 10 0-16,-5 10 0 15,-5 4 0-15,0 8 0 16,-3-2 0-16,4 1-5 0,1-7 0 16,10 2-8-16,-1-22 0 15,20 6-2-15,-7-28-6 16,27 11-1-16,-11-30-4 15,17 4-9-15,-7-14-2 16,1-7 7-16,-5-5 2 16</inkml:trace>
  <inkml:trace contextRef="#ctx0" brushRef="#br1" timeOffset="58749">16813 9710 115 0,'-18'19'40'16,"-12"20"2"-16,2 27-1 16,-5 8-37-16,3 12-1 15,0 2-2-15,5 1 0 16,7-7-3-16,6-12 0 15,10-9-5-15,-5-27-7 0,17 1-10 16,-10-35-9-16,0 0-9 16,7-31-2-16,0-1 6 15</inkml:trace>
  <inkml:trace contextRef="#ctx0" brushRef="#br1" timeOffset="58929">16544 10052 106 0,'0'0'44'0,"19"-16"1"15,10 20-2-15,3-12-26 16,14 7-17-16,12-5 0 15,8-2 0-15,8 4 0 16,-3-14-12-16,11 12-3 16,-16-17-4-16,14 21-6 15,-22-23-9-15,12 18-9 0,-17-7-1 16,-2 0 9-16</inkml:trace>
  <inkml:trace contextRef="#ctx0" brushRef="#br1" timeOffset="63473">7138 11948 4 0,'61'82'20'15,"-9"-7"1"-15,15 11 3 16,-3-1-16-16,8 3 0 16,13 5-1-16,-1-4 0 15,13 6 1-15,5-10 0 16,13 7-2-16,6-4-1 15,11 1-3-15,0-4 0 16,6 3-2-16,7-2 0 16,6 5 0-16,0 0 0 15,2-2 0-15,2 2 0 16,2 0 0-16,6 2 1 15,1 0 0-15,2-6 1 16,6 1 0-16,4-9 1 16,10 3-1-16,-2-11 1 0,12 3-1 15,2-13 0-15,8-1 1 16,9-9-3-16,5-4 2 15,8-3-3-15,9-1 1 16,4-7 0-16,3 3 0 16,11-6 0-16,5 2-1 15,-1-2 0-15,10 0 1 16,1-5 0-16,4 1 0 15,8-6 1-15,4-2 0 16,6-11-1-16,7-4 1 16,10-12 0-16,7-9 0 15,14-14 0-15,9-9 1 16,11-15-1-16,9-9 1 15,6-13-1-15,9-7 1 0,3-9-1 16,7-4 0-16,-2-4 3 16,6-6-2-16,1-10 0 15,9-7 1-15,-2-7 0 16,7-12-1-16,1-14 0 15,5-13-1-15,-7-8-5 16,-11-18-30-16,-7-2 0 16,-28-4-1-16,-26 7-1 15</inkml:trace>
  <inkml:trace contextRef="#ctx0" brushRef="#br1" timeOffset="64578">20870 13575 79 0,'12'-1'38'16,"17"-11"0"-16,28 1-1 15,10-7-34-15,25 1-2 16,15-3 1-16,16 5 0 15,2 6 0-15,-5 8-1 16,-18 10 1-16,-24 14-1 16,-31 19 0-16,-32 16 0 15,-35 13-1-15,-31 14 2 16,-27 10-2-16,-19 4 0 15,-12-2 0-15,5-11-2 16,18-15-2-16,13-31-17 16,37-8-17-16,18-30-2 0,33-17-1 15,17-28 0-15</inkml:trace>
  <inkml:trace contextRef="#ctx0" brushRef="#br1" timeOffset="65981">15771 14770 63 0,'-2'-11'39'0,"-11"-5"-2"16,1 13 2-16,-12 0-35 15,0 11-1-15,-10 10 0 16,3 9-1-16,-10 12 0 16,1 11 0-16,1 4 1 15,4 5-2-15,7-6 1 16,10-3-2-16,13-15 1 15,11-11 0-15,18-20 0 16,14-18-1-16,14-16 0 16,10-12 0-16,2-11 1 0,0-6 1 15,-11 0-1-15,-11 4 0 16,-15 7 0-16,-19 9 0 15,-18 16-1-15,-18 14 2 16,-14 17-3-16,-10 12-1 16,-5 15 2-16,-1 14-1 15,6 8 1-15,8 6-1 16,12 1 1-16,15-3-2 15,14-5 3-15,17-9-1 16,16-12 0-16,10-14 0 16,15-15 0-16,9-12 0 15,2-10 0-15,-2-11 0 16,-5-8 1-16,-9-8-1 15,-13 1 0-15,-13-4 0 0,-16 3 0 16,-18 3-1-16,-17 7 1 16,-10 9 0-16,-11 11 0 15,-4 12 0-15,-4 15-1 16,-1 14 1-16,5 10 0 15,8 11 1-15,12 7-1 16,11 0 0-16,15 0 0 16,16-10 1-16,18-12-1 15,15-16 0-15,15-16 0 16,8-18 0-16,4-11 0 15,-1-12 0-15,-7-7 1 16,-11-5-1-16,-15 3 1 16,-20 2-1-16,-19 9 0 15,-18 7 0-15,-17 10 0 16,-11 12 1-16,-9 10-1 0,0 11 0 15,-2 10-1-15,7 7 2 16,11 2-2-16,11 6 1 16,16-3 1-16,18-7-1 15,19-10 0-15,17-11 0 16,17-12 1-16,7-10-1 15,5-6 1-15,-2-7-1 16,-7-3 1-16,-11 0-1 16,-17-2 1-16,-17 7-1 15,-20 5 1-15,-16 6-1 16,-17 6 0-16,-8 5 1 15,-5 6-1-15,-2 4 0 0,2 5 0 16,5 5 0 0,12-2 0-16,11 2 0 0,16-2 0 15,8-14 0-15,28 15 0 16,1-14 0-16,6-2 0 15,2-2 0-15,-3 0 1 16,-4-3-1-16,-8-1 1 16,-10 4-1-16,-12 3 0 15,0 0 0-15,-23-1-1 16,3 5 0-16,2 8-3 15,-5 3-2-15,10 18-6 16,-8-10-10-16,26 28-11 16,-14-12-6-16,21 12-3 15,-4-11 2-15</inkml:trace>
  <inkml:trace contextRef="#ctx0" brushRef="#br1" timeOffset="66673">15720 15993 41 0,'-3'-33'36'0,"6"6"1"15,-4-2-1-15,7 11-27 16,-7 4-4-16,1 14 1 15,8 21-2-15,-2 22 0 16,-5 21-1-16,2 22-1 16,-4 25 1-16,1 17-2 15,-4 14 1-15,-4 1-1 0,-2 1-1 16,0-12 0-16,3-13-2 15,-1-23-2-15,15-9-19 16,-5-34-14-16,13-20-2 16,-3-22-1-16,12-14 1 15</inkml:trace>
  <inkml:trace contextRef="#ctx0" brushRef="#br1" timeOffset="67048">15500 16806 54 0,'0'0'38'15,"4"-13"0"-15,-4 13-2 16,0 0-32-16,0 0-1 15,3 21-1-15,4 12 2 16,-4 12-1-16,2 14 1 16,2 13 0-16,5 5 0 15,-1 5-2-15,4-5 1 16,3-5-1-16,3-18 0 15,7-16-1-15,9-23 0 16,7-28 0-16,7-23-1 16,4-21 1-16,5-18-2 15,0-12 0-15,-4-3-3 16,-2 3-4-16,-16-14-17 0,3 29-14 15,-14 1-2 1,2 22-2-16,-9 4 1 0</inkml:trace>
  <inkml:trace contextRef="#ctx0" brushRef="#br1" timeOffset="67822">16711 16525 53 0,'4'18'38'15,"-15"6"-1"-15,3 19-1 16,-3 5-34-16,-4 17 2 15,-6 6-1-15,5 8 2 16,-6 2-2-16,6-5 0 0,2-12 0 16,5-7-1-16,5-16-1 15,7-21 1-15,8-21-1 16,4-17-1-16,8-22 1 15,2-11-1-15,1-12 1 16,-2-7-1-16,0-13 1 16,-6 1-1-16,-4-5 0 15,-6 10 0-15,-1 9 0 16,-5 13 0-16,-1 11 0 15,-5 13 0-15,4 17 0 16,0 14 1-16,6 22 0 16,2 5-1-16,4 4 1 15,6 2 0-15,3-1 0 16,12-5 0-16,4-14 0 0,4-8 0 15,6-17 1-15,4-7-1 16,-2-6 0-16,2-10 0 16,-9-1 0-16,-4-1 0 15,-6 6-1-15,-9 5 1 16,-9 7-1-16,-6 9 1 15,-8 10-1-15,-1 17 0 16,-3 13 1-16,-4 10-1 16,3 12-1-16,0 6 0 15,4 5-2-15,3-1-2 16,12 7-6-16,-4-25-11 15,25 12-13-15,-7-28-6 16,9 3-1-16,-1-20 0 16</inkml:trace>
  <inkml:trace contextRef="#ctx0" brushRef="#br1" timeOffset="68438">17887 16532 65 0,'-15'-25'41'0,"4"24"-2"15,-12-10 2-15,6 20-35 16,-12-5-3-16,0 11 0 16,-3 7 0-16,3 8-1 15,-2 7 0-15,3 4 0 16,1 2-1-16,6-1 0 15,7-2 0-15,7-3 0 16,9-8 0-16,7-7-1 16,8-8 0-16,8-8 0 15,5-9 1-15,2-5-1 16,1-8 0-16,-2-9 0 15,-2-3 1-15,-1-2-1 16,-5-7 0-16,-6 0 0 16,-4 0 0-16,-1 5 0 0,-5 4 0 15,-1 11 0-15,-6 17 0 16,0 0 0-16,9 32 0 15,-8 13 0-15,0 21 0 16,-1 15 1-16,-1 20-2 16,-2 5 2-16,-3 8-1 15,-2-4 2-15,-4 0-2 16,-5-15 1-16,-4-6-1 15,21-89 1-15,-41 69-1 16,4-18 0-16,-15-24-1 16,7-15-1-16,-12-23-1 15,8-17-3-15,-4-16-5 16,4-22-11-16,28-6-6 15,-11-19-14-15,28 3 0 16,-2-6 0-16</inkml:trace>
  <inkml:trace contextRef="#ctx0" brushRef="#br2" timeOffset="75624">15732 14868 14 0,'0'0'29'0,"0"0"1"16,0 0-1-16,0-12-18 15,0 12-4-15,0-12-1 16,0 12-2-16,3-21-1 16,-1 7-1-16,-2-7 1 15,4 0 1-15,-4-6-1 16,5 0 1-16,-2-5-1 15,2-3 0-15,-2-2-1 16,2-2 2-16,-3-1-3 16,3-2 0-16,-6-2 1 15,1 1-1-15,-4-1 0 0,0 0 0 16,0 2 1-1,0 2-1-15,-1 2 0 0,0 2 0 16,4 0 0-16,-1 4 0 16,1-2 1-16,2 1-1 15,0-2 1-15,3 1-1 16,-3-2 1-16,3 1 0 15,-2 0 0-15,-1 2-1 16,-1 1 1-16,0 4-1 16,-1 0 1-16,1 5-2 15,-3 0 1-15,1 4 0 16,2 0-1-16,0 0 0 15,0 1 1-15,1-1-1 16,-1 0 0-16,0-2 0 0,0 0 0 16,-1-1 0-1,1 0 0-15,0 2 0 0,0 0 0 16,0 2 0-16,0-1 0 15,0 3 0-15,0 2 1 16,0 2-1-16,0-2 0 16,0 3 1-16,0 11-1 15,0-17 1-15,0 17-1 16,-1-15 2-16,1 15-2 15,0 0 1-15,0-12-1 16,0 12 0-16,0 0 0 16,0 0 0-16,0 0 0 15,2-12 0-15,-2 12 0 16,0 0 0-16,7-15 0 15,-7 15 0-15,7-12 0 0,-7 12 0 16,0 0 0-16,7-9 0 16,-7 9 1-16,0 0-1 15,0 0 0-15,0 0 0 16,0 0 1-16,0 0-1 15,0 0 0-15,0 0 0 16,8-10-1-16,-8 10 1 16,7-13 0-16,-7 13 0 15,6-12 0-15,-6 12 0 16,0 0 0-16,6-11 0 15,-6 11 1-15,0 0-1 16,-9 16 0-16,5-6 1 16,-7 4-1-16,1 0 0 15,-4 3 0-15,-3 2-1 0,-1-1 1 16,-3 2 0-16,2 0 0 15,-2 4-1-15,1-3 1 16,2-2 0-16,0-2 0 16,7 1 0-16,-1-6 0 15,12-12 1-15,-10 13-1 16,10-13 0-16,4-9 1 15,6-4-1-15,-1-4 1 16,2-4 0-16,2-4 0 16,1-4 1-16,1 0 0 15,0 0 0-15,-1-3-1 16,1 7 0-16,0-3 0 15,1 6 0-15,0 1 0 16,0 4-1-16,0 3 0 0,1 5 0 16,-2 4 0-16,-1 8 0 15,3 8 0-15,-2 8 1 16,-4 9-1-16,3 12 0 15,-2 5 0-15,0 5 0 16,0 6 0-16,1-2 0 16,2-3 0-16,1-4-2 15,4-7 0-15,1-12-1 16,7-4-5-16,-4-23-12 15,14 6-18-15,-11-15-1 16,8 0-2-16,-8-9 2 16</inkml:trace>
  <inkml:trace contextRef="#ctx0" brushRef="#br2" timeOffset="77343">16494 13547 37 0,'-2'-10'33'0,"2"10"1"16,0-16 0-16,0 16-23 15,5-12-3-15,-5 12-1 16,0 0-1-16,10 20-1 15,-7 2-2-15,2 13-1 16,-3 9 0-16,2 13 0 16,-3 7-1-16,-2 9 1 15,-1 1-2-15,-3-2-1 0,1-4-1 16,-1-12-2-16,10-3-16 15,-7-27-15-15,11-6 0 16,-9-20-3-16,25-19 1 16</inkml:trace>
  <inkml:trace contextRef="#ctx0" brushRef="#br2" timeOffset="77592">16369 13561 73 0,'-14'3'39'0,"-4"-7"-1"0,18 4 1 16,0 0-35-16,0 0-1 15,23-9-1-15,6 3 0 16,13-1-2-16,6-1-1 15,10 0-3-15,2-6-4 16,13 7-27-16,-14-9-2 16,6 11-1-16,-10-3 0 15</inkml:trace>
  <inkml:trace contextRef="#ctx0" brushRef="#br2" timeOffset="77818">16910 13692 76 0,'-11'4'38'16,"11"-4"-1"-16,0 0-1 15,0 0-33-15,0 0-3 16,20-9-1-16,5-3 0 15,0-3-4-15,12 9-20 16,-3-10-10-16,3 8-1 16,-8-6-2-16</inkml:trace>
  <inkml:trace contextRef="#ctx0" brushRef="#br2" timeOffset="78005">16952 13889 73 0,'-23'25'39'16,"-1"-16"-2"-16,24-9 2 15,-15 6-33-15,29-18-5 16,12-8-1-16,6-7-2 16,16 6-7-16,-4-12-28 15,17 9 2-15,-4-6-4 16,8 14 2-16</inkml:trace>
  <inkml:trace contextRef="#ctx0" brushRef="#br2" timeOffset="78586">17536 13677 65 0,'0'0'37'0,"-21"-9"-1"16,21 9 2-16,-30 11-31 15,16 4-2-15,-1 3-2 16,1 11 1-16,-4 1-2 16,5 4 0-16,1 2-1 15,3-2 1-15,3-4-2 16,6-6 1-16,3-10-1 15,-3-14 1-15,21-4-1 16,-6-12 0-16,7-12 1 16,-2-5-2-16,-1-7 2 15,-1-2-2-15,-1-2 2 0,-2 6-1 16,-3 4 0-16,-4 6 0 15,0 7 1-15,-2 10-1 16,-6 11 1-16,12 1 0 16,-12-1-1-16,16 21 1 15,-7-6-1-15,5 1 1 16,1-1 0-16,4-4-1 15,0-4 1-15,7-3-1 16,-1-8 1-16,1-5-1 16,2-6 1-16,-4-5 0 15,0-2 0-15,-4 2 0 16,-4 2-1-16,-3 0 1 15,-13 18 0-15,13-14-1 16,-13 14-1-16,3 20 1 16,-4 3-2-16,-1 1 0 0,5 8-1 15,1-1-1-15,6 7-4 16,0-18-12-16,19 9-17 15,-5-19-1-15,17-2-1 16,-4-17 2-16</inkml:trace>
  <inkml:trace contextRef="#ctx0" brushRef="#br2" timeOffset="79037">18333 13500 74 0,'-18'-19'38'16,"-1"14"0"-16,-14-3 0 15,4 17-30-15,-8-1-4 16,3 13 0-16,1-1 0 15,2 8-1-15,7 1-1 0,9 0 1 16,8-4-1-16,12-3-1 16,11-10 0-16,9-4 1 15,6-8-1-15,5-7-1 16,2-3 1-16,-1-3 0 15,-3-6-1-15,-4 0 0 16,-6-1 0-16,-5-3 0 16,-5-1 0-16,-3 0 0 15,-3 3 0-15,-3 1 0 16,-4 7 0-16,-1 13 0 15,0 0 0-15,-6 34 0 16,-3 12-1-16,-1 20 2 16,-5 17-2-16,-4 14 0 0,-3 5 1 15,-2 6 0-15,-3-8-1 16,2-13 1-16,-7-16 0 15,1-19 0-15,-1-23 0 16,-3-24-1-16,2-16-3 16,-6-27-8-16,16 1-11 15,-15-28-19-15,17-2 2 16,-4-15-4-16,13 3 2 15</inkml:trace>
  <inkml:trace contextRef="#ctx0" brushRef="#br3" timeOffset="84550">15775 13281 50 0,'0'0'31'0,"0"0"4"0,-5 14-3 15,5-14-24-15,1-13 0 16,-1-4-1-16,6 4 0 15,-1-12-3-15,3 0 0 16,-3-5-1-16,3-3-1 16,-1-2 0-16,-2-2-1 15,-1 1 1-15,-1-2-2 16,-3-1 2-16,0-1-1 15,0-1 0-15,0-2 0 16,0-6-1-16,6 0 1 16,0-5 0-16,4-3 0 15,3-3 0-15,1-1-1 16,2 0 1-16,-2 2 0 0,0 2-1 15,-4 0 1-15,-4 4 0 16,-1 3-1-16,-4 3 0 16,-2 0 0-16,0 3 1 15,-3 0-1-15,2-2 0 16,0 1 3-16,3-2-3 15,0 0 2-15,4-3-2 16,-3 2 1-16,6-4-1 16,-6 2 1-16,2 2-1 15,-1 0-1-15,-5 1 1 16,-2 2-1-16,-1 0 2 15,-5 1-1-15,-1 3 0 16,-1-2 0-16,2 3 0 16,-2-2 0-16,3 6 0 0,4 0 0 15,0 3 2-15,1 4 0 16,4 3-1-16,4 2 1 15,-3 3 0-15,3 3 0 16,-3-1-1-16,3 4 2 16,-2 0-3-16,1 0 0 15,-2 1 0-15,0 0 0 16,-1 1 0-16,0 2 1 15,-1 1-1-15,1 10 0 16,-1-12 0-16,1 12 0 16,0 0 0-16,-10 14 0 15,2 1 0-15,-2 7 1 16,-4 5-3-16,-6 3 0 15,-3 9 1-15,-6 2-1 0,0 4 1 16,-2 4-1-16,0-4 1 16,4-3-1-16,5-6 2 15,7-7 0-15,9-12 0 16,6-17 0-16,13-2 0 15,9-20 0-15,9-11 1 16,4-9-1-16,4-5 2 16,3-7 0-16,-3-3 1 15,1 3-1-15,-8 2 1 16,-6 9 0-16,-6 5-1 15,-3 9 1-15,-8 11-2 16,-9 18 0-16,0 0-1 16,9 28 1-16,-6 6-2 15,1 9-1-15,4 10 1 16,4 5-1-16,6 2 1 0,3 0-2 15,11-3-2-15,-1-7-4 16,15 3-11-16,-9-24-6 16,14 4-15-16,-11-11 0 15,6-4-2-15,-3-7 2 16</inkml:trace>
  <inkml:trace contextRef="#ctx0" brushRef="#br3" timeOffset="84981">16751 11188 57 0,'-4'-12'38'16,"4"12"-1"-16,0 0 1 16,0 0-13-16,-12 1-21 15,18 10-1-15,0 4 0 16,3 10 1-16,0 10-2 0,2 12 1 15,-4 11-1-15,-2 9 2 16,-1 6-3-16,-4 7 2 16,-6 0-3-16,0-7-2 15,2-8 0-15,-2-14-5 16,9-8-3-16,-6-26-26 15,17-10-3-15,-5-27-2 16,11-8 2-16</inkml:trace>
  <inkml:trace contextRef="#ctx0" brushRef="#br3" timeOffset="85195">16583 11153 93 0,'-45'-9'40'0,"2"2"1"15,17 14-1-15,5-2-34 16,21-5-3-16,18 4-1 15,21-6 0-15,12-4-1 16,11-2-1-16,10 0 0 16,7-4-3-16,3 7-2 15,-4-8-14-15,9 17-19 16,-20-3-2-16,-4 12-2 15,-12 1 2-15</inkml:trace>
  <inkml:trace contextRef="#ctx0" brushRef="#br3" timeOffset="85406">17173 11388 97 0,'-16'3'39'0,"16"-3"2"15,0 0-2-15,16-18-36 16,15 0-1-16,12-2-1 15,7 0 0-15,6-2-2 16,3 2-3-16,-5-1-5 16,6 18-24-16,-24-4-6 15,-6 17 0-15,-19 0-2 16</inkml:trace>
  <inkml:trace contextRef="#ctx0" brushRef="#br3" timeOffset="85571">17172 11634 95 0,'-24'24'40'0,"5"-12"1"15,19-12-2-15,20 2-34 16,19-15-3-16,16-7-3 16,7-10-4-16,24 6-24 15,-7-15-10-15,10 6 0 16,-6-6-3-16</inkml:trace>
  <inkml:trace contextRef="#ctx0" brushRef="#br3" timeOffset="86384">18293 10918 97 0,'-2'14'38'0,"-9"-1"-2"16,7 11-1-16,-5 1-33 15,-2 10-1-15,-2 5 1 16,2 10-1-16,-2 3 0 15,3 1 0-15,0-6 1 16,6 0 0-16,3-10 0 16,3-8-1-16,4-13 0 15,4-18 0-15,6-13 0 16,3-13-1-16,1-8 0 15,-1-8 0-15,3-5 1 16,-2-2-2-16,-3-2 3 16,-2 7 0-16,-3 6 0 0,-4 9 0 15,-2 7 0-15,-5 11 0 16,-1 12-2-16,0 0 1 15,4 22-2-15,-4 0-1 16,3 6 1-16,3-2-1 16,3 5 2-16,8-5-1 15,7-9 2-15,7-6 0 16,7-14-1-16,8-8 1 15,5-11 2-15,4-5-3 16,-1-7 3-16,-6-1 0 16,-6 3-1-16,-7 3 1 15,-10 6-1-15,-10 9 0 16,-15 14-1-16,0 0 2 0,-4 17-6 15,-3 6 1 1,-2 9 0-16,1 4-1 0,3 5 1 16,4 1-3-16,9 3-1 15,3-11-5-15,17 6-7 16,-12-22-6-16,21 6-12 15,-9-22-3-15,11 0-2 16,-9-14 2-16</inkml:trace>
  <inkml:trace contextRef="#ctx0" brushRef="#br3" timeOffset="86838">19149 10968 106 0,'11'-26'39'16,"4"17"4"-16,0-9-4 0,11 4-32 15,-1 0-3-15,3 5-2 16,-3-1 1-16,-2 9-1 16,-4 5 0-16,-4 7-1 15,-6 10-1-15,-4 6-1 16,-6 6 0-16,-3 6-1 15,1 4 1-15,-2 3-1 16,3 0 1-16,3-4-1 16,6-9 0-16,3-4 3 15,8-11-1-15,4-8 0 16,4-12 0-16,2-10 1 15,-2-9 0-15,0-8-1 16,-4-4 2-16,-2-5-2 16,-7-3 2-16,-4-1 0 0,-3-1 0 15,1 3 0-15,-3-1-1 16,4 4 2-16,2 2-3 15,0 3 2-15,9 6-2 16,-3 3-2-16,7 8-3 16,-4-2-7-16,12 17-5 15,-17-15-7-15,17 20-6 16,-16-12-11-16,12 6-2 15,-8-7 2-15,8-3 3 16</inkml:trace>
  <inkml:trace contextRef="#ctx0" brushRef="#br3" timeOffset="87236">19921 10418 113 0,'-8'12'39'15,"8"-12"2"-15,2 13-3 16,13-15-34-16,11 0-2 16,3-2 1-16,3-1-1 15,2-2 0-15,-2 3-1 16,-1 3 0-16,-8 2-1 15,-9 6 0-15,-9 8 1 16,-11 5-1-16,-11 7 1 16,-10 5-1-16,-4 4 1 0,-4 3-1 15,-2-3 1-15,6-3-1 16,6-4 1-16,13-7-1 15,13-8 0-15,16-8 1 16,13-9-1-16,12-2-1 16,8-6-2-16,5 3-1 15,-5-9-8-15,12 18-8 16,-30-14-7-16,10 18-14 15,-20-7 0-15,-5 6-2 16,-17-4 2-16</inkml:trace>
  <inkml:trace contextRef="#ctx0" brushRef="#br3" timeOffset="87586">18357 11603 97 0,'0'0'41'16,"20"-13"0"-16,27-1 0 16,17-14-36-16,34-9-2 15,23-8 0-15,21-3 0 16,17-2-2-16,7 2-1 0,-1 9-1 15,-7 1-3-15,-10 19-5 16,-30-4-13-16,-8 25-15 16,-37 1-4-16,-21 15-1 15,-31-1 1-15</inkml:trace>
  <inkml:trace contextRef="#ctx0" brushRef="#br3" timeOffset="88095">19087 11620 59 0,'0'0'39'16,"0"0"-2"-16,3 14 2 16,-9-4-14-16,4 12-18 15,-4 6-3-15,5 8 0 16,-3 3 0-16,4 6-2 15,-2-1 1-15,4 3-3 16,-2-4 2-16,4-2-3 16,0-10 1-16,-2-3 1 15,1-13 0-15,-3-15 0 16,0 0-1-16,13-17 1 0,-11-9 0 15,3-9-1-15,-1-7 2 16,0-6 0-16,2-5-1 16,3 0 2-16,-3 2-2 15,4 7 2-15,0 4-1 16,5 7 0-16,1 8-1 15,5 4 1-15,7 6-2 16,8 4 0-16,8 3-2 16,5-4-2-16,21 11-7 15,-6-11-3-15,20 18-7 16,-21-16-4-16,20 19-11 15,-17-7-6-15,-1 8 0 16,-13-3 2-16</inkml:trace>
  <inkml:trace contextRef="#ctx0" brushRef="#br3" timeOffset="88260">19982 11756 124 0,'-7'15'47'16,"-10"-14"-5"-16,17-1-4 15,0 0-44-15,-7-21-10 16,22 15-4-16,-22-16-10 15,7 22-13-15,12-16-3 16,-12 16 2-16,11-11-1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6T20:06:14.72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12521 10278 45 0,'0'0'33'16,"0"0"-1"-16,0 0 1 15,0 0-27-15,0 0-3 16,0 0 0-16,0 0 0 16,0 0 1-16,0 0-1 0,0 0 2 15,0 0-1-15,0 0 1 16,0 0-1-16,0 0 0 15,0 0 0-15,0 0 0 16,0 0-1-16,0 0 0 16,0 0 0-16,-11-5-1 15,1 7 0-15,-8-4 0 16,-5 1-1-16,-8-3 0 15,-9 4 1-15,-9-4-2 16,-8 2 2-16,-8-2-1 16,-3 2 0-16,-1 0 0 15,-2-2 0-15,1 3 0 16,9-2-1-16,7 0 1 15,10 1-1-15,9-1 0 16,8 0 0-16,9 3 0 0,3 4 0 16,15-4 0-16,-2 25-1 15,12-1 0-15,4 11 1 16,4 13-1-16,4 12 1 15,5 10-1-15,2 7 2 16,0 6-1-16,-2 2 0 16,2-1-1-16,-5 1 0 15,-2-6 0-15,-3-4 0 16,-5-7 0-16,-2-2 0 15,-4-7 1-15,-1-2-1 16,-4-6 1-16,-2-3 1 16,-1-6-1-16,3-5 1 15,-3-5-1-15,-4-4 0 16,4-7 0-16,-1-5 1 0,0-2-1 15,1-14 0-15,0 15 0 16,0-15 0-16,0 0 0 16,0 0 0-16,0 0 0 15,0 0 0-15,14 1 0 16,-3-5-1-16,6 1 1 15,4-2 0-15,10 1 0 16,6-2-1-16,8 1 1 16,5 3 0-16,9 0-1 15,2 3 1-15,4 2 0 16,0 4 0-16,-1 1-1 15,-1 4 1-15,-5-1 0 16,-4 2 2-16,-8 0-2 16,-8-3 1-16,-4 0 0 15,-4-2 0-15,-8-2 0 0,-3-2 0 16,-6-4 0-16,0-1-1 15,-1-4 1-15,-12 5-2 16,14-25 0-16,-10 3 0 16,-3-11 1-16,-1-10-1 15,-4-14 0-15,-3-11-1 16,-5-12 2-16,0-8-2 15,-4-6 2-15,-1-1 1 16,-1 1 0-16,-1 4 0 16,-1 8-1-16,-1 7 2 15,2 10-1-15,0 8 1 16,0 8-1-16,-1 4-1 0,5 5 0 15,0 7 0-15,2 3 0 16,3 5 0-16,0 3 0 16,3 4 0-16,2 2 1 15,-1 4-1-15,-1-1 1 16,0 2-2-16,-2 2 3 15,-2 0-2-15,0-3 1 16,0 3 0-16,-2-1-1 16,3 3 1-16,1-1 0 15,9 8 0-15,-19-7 0 16,19 7-1-16,-10-1 0 15,10 1 1-15,0 0-1 16,0 0-1-16,-11 3 1 16,11-3 0-16,0 0 0 15,0 0-1-15,0 0 1 16,0 0 0-16,0 0 0 0,0 0 0 15,0 0 0-15,0 0-1 16,0 0 1-16,0 0 0 16,-3 13 1-16,3-13-2 15,0 0 1-15,0 14 0 16,0-14 0-16,0 0-1 15,-1 10 1-15,1-10 0 16,0 0 0-16,0 0 0 16,0 0 0-16,0 0 0 15,0 0 0-15,0 14 0 16,0-14-1-16,0 10 1 15,0-10-1-15,-1 15 1 16,1-15-1-16,1 14 2 0,-1-14-1 16,0 0 0-16,1 12 0 15,-1-12 1-15,0 0-1 16,0 0 1-16,0 0 0 15,0 0-1-15,5-14 2 16,-7 0-2-16,1-9 1 16,2-9 0-16,1-17 0 15,-1-10-1-15,3-17 2 16,2-12-2-16,-1-14-1 15,-1-12 2-15,-1-9-1 16,-4-11-2-16,-6-2 2 16,-5-11 0-16,-3-3-2 15,-7-6 1-15,-1-4 1 16,-3-2 1-16,0-1-1 0,-1 3 2 15,5-5-1-15,3 7 0 16,2 6 2-16,8 3 0 16,-3 5 0-16,4 10-1 15,3 4 0-15,2 10 0 16,0 10-1-16,-1 11 1 15,3 6-2-15,-3 11-1 16,1 9 2-16,3 10-3 16,-2 5 3-16,0 9-3 15,1 6 3-15,2 11-3 16,-3 6 3-16,3 4-1 15,-2 7 1-15,1 5-1 16,0 10 0-16,0 0 0 16,-3-12 0-16,3 12 0 15,0 0 0-15,0 0 0 0,0 0 0 16,0 0 0-16,0 0 0 15,0 0 0-15,0 0 0 16,0 0-1-16,0 0 0 16,0 0-1-16,0 0-2 15,11-12-11-15,19 16-13 16,-12-17-13-16,6-4-1 15,-10-6-2-15,-13-3 1 16</inkml:trace>
  <inkml:trace contextRef="#ctx0" brushRef="#br1" timeOffset="16099">12549 11972 39 0,'0'0'33'16,"0"0"2"-16,0-13-2 15,0 13-23-15,0 0-5 16,0 0-1-16,0 0-2 16,0 0 1-16,0 0-1 15,0 0 2-15,0 0-2 16,-6 23 1-16,2-4 0 15,4 13 0-15,-2 6 0 16,3 13 0-16,-2 4-1 16,2 9 1-16,2 0-1 15,0 9 0-15,3-5-1 16,2-2 0-16,1-8-1 0,2-2 0 15,0-8 0-15,0-4-1 16,-1-7 0-16,-1-12-1 16,3 0-3-16,-12-25-14 15,18 15-19-15,-18-15 1 16,19-13-3-16,-16-6 2 15</inkml:trace>
  <inkml:trace contextRef="#ctx0" brushRef="#br1" timeOffset="17072">12264 12703 62 0,'0'0'38'0,"0"0"-2"16,-11 4 2-16,11-4-34 15,14 26-3-15,2 5 0 16,2 8-1-16,5 8 1 16,-1 4 0-16,1 7 0 15,-1-4-1-15,-1-2 2 16,-7-5-1-16,1-4 0 15,-7-12 1-15,1-2 0 16,-5-8 0-16,2-4 0 16,-2-4 0-16,-1-2-1 15,-3-11 0-15,7 15 0 0,-7-15-1 16,0 0 1-16,12 6-1 15,-12-6 1-15,8-21-1 16,0 3 1-16,5-12-1 16,3-7 1-16,3-7-1 15,5-7 0-15,9-4 0 16,3-1-1-16,2 0 1 15,5 6 0-15,-2 2 0 16,3 10 0-16,-4 6 0 16,-2 7-1-16,-4 4 1 15,-7 5 0-15,-3 5 0 16,-6 3 0-16,-4 2 0 15,-4 2 0-15,-10 4 1 16,12-8-1-16,-12 8 0 0,0 0 1 16,0 0-1-16,0 0 0 15,2-13 1-15,-2 13-1 16,-14-6 0-16,2 4 0 15,-9 0 1-15,-6-1-1 16,-6 2 0-16,-6 1 0 16,-6 1 0-16,-6 2 1 15,-1 0-1-15,-3 1 1 16,0-1-1-16,1 2 1 15,5-3-1-15,5 1 0 16,6 0 0-16,6-2 0 16,8 0 0-16,7 0 0 15,17-1 0-15,-14 0-1 16,14 0 0-16,0 0-1 0,25 6-3 15,-13-14-32-15,18 7-2 16,-1-11-2-16,1-5 0 16</inkml:trace>
  <inkml:trace contextRef="#ctx0" brushRef="#br1" timeOffset="19919">12270 14164 61 0,'15'-5'39'0,"-15"5"-1"16,11 15 0-16,1 6-37 15,0 10 0-15,4 11-1 0,2 2 1 16,1 4-1-16,-3-1 0 15,-2-2 0-15,-4-9 1 16,-4-12-1-16,-6-9 1 16,0-15 0-16,-15-9 0 15,4-16 0-15,-1-13-1 16,0-11 1-16,4-5-1 15,2-5 1-15,5 2-1 16,2 1 0-16,5 11 0 16,2 12 1-16,3 12-1 15,0 16 0-15,1 16 0 16,6 10 0-16,-3 10 1 15,4 9-1-15,-1 3 0 16,0-1 0-16,-1 2 0 0,-2-8 0 16,-3-5 1-16,-3-9 0 15,-4-12-1-15,-5-10 0 16,3-16 1-16,-3-8-1 15,0-11 0-15,-2-6 0 16,1-4 0-16,1-7 1 16,0 4 0-16,2 3 0 15,-2 8 0-15,1 9 0 16,1 10-1-16,4 7 1 15,5 11-1-15,1 11 0 16,5 6-1-16,0 7 0 16,5 6 0-16,2 5 0 15,4 5 1-15,-2 4-1 16,-5-3 0-16,2 4-1 15,-5-5 0-15,0 0-2 0,-6-10 0 16,2-4 0-16,-6-7 0 16,3-3-1-16,-11-16 1 15,14 13 2-15,-14-13 0 16,16-4 2-16,-3-1 0 15,-1-4 0-15,5-1 1 16,5-1-1-16,3-6 1 16,3-1-1-16,2-6 1 15,1-3 0-15,-1-2-1 16,-1-3 1-16,-2 1 1 15,-7-5 0-15,-4 5-1 16,-6 0 3-16,-2 3-2 16,-9 2 0-16,0 10 1 15,-7-1-1-15,8 17 1 0,-22-10-2 16,3 20 0-16,0 8 0 15,-3 9-1-15,2 13 0 16,-1 0 0-16,7 7 0 16,4 1-1-16,4-3 1 15,10-6 0-15,4-7 0 16,3-10 0-16,4-11 0 15,3-9 0-15,-2-13 0 16,-2-8 0-16,-4-12 0 16,0-5 0-16,-5-1 1 15,0 2-1-15,-3 5 0 16,1 5 0-16,0 10 1 15,-3 15-1-15,16 10 1 0,3 19 0 16,4 16-2-16,5 14 2 16,4 10 0-16,3 14 0 15,-3 6-1-15,-3 4 0 16,-8 0 0-16,-10-6 0 15,-14-5 1-15,-7-6-2 16,-16-11 2-16,-6-13-1 16,-5-12-1-16,-6-19-2 15,7-11-23-15,-4-36-13 16,11-17 0-16,-1-29-3 15</inkml:trace>
  <inkml:trace contextRef="#ctx0" brushRef="#br1" timeOffset="20415">11747 14068 60 0,'-15'11'40'0,"3"8"-3"16,-5 2 2-16,8 9-36 15,8 19-2-15,10 19 1 16,7 8-1-16,10 7 0 16,4 4-1-16,1 2-1 15,5-5-2-15,-4-12-1 16,4-5-4-16,-15-29-9 15,5-5-20-15,-14-19-2 0,-12-14 1 16,5-20 1-16</inkml:trace>
  <inkml:trace contextRef="#ctx0" brushRef="#br1" timeOffset="20633">11682 14161 67 0,'28'-11'40'0,"8"4"-2"16,1-8-3-16,6 4-39 15,21 14-18-15,-3-14-14 16,11-3-3-16,-10-5 1 15,-3 2 2-15</inkml:trace>
  <inkml:trace contextRef="#ctx0" brushRef="#br1" timeOffset="20846">11811 14452 61 0,'3'14'39'16,"-3"-14"-2"-16,32 3 1 15,0-13-38-15,14-1 0 0,15-5-3 16,3-11-9-16,21 5-24 16,-6-7 0-16,1 7-2 15,-10-3 1-15</inkml:trace>
  <inkml:trace contextRef="#ctx0" brushRef="#br1" timeOffset="22070">12232 14616 51 0,'-15'-6'37'15,"4"4"-1"-15,-3-4 0 16,2 3-33-16,3-1 0 16,9 4 1-16,0 0-3 15,0 0-1-15,0 0-1 16,0 0-1-16,0 0 1 15,0 0-3-15,26-4-6 16,-26 4-25-16,25-5-1 16,-10 1 0-16,4 4 1 15</inkml:trace>
  <inkml:trace contextRef="#ctx0" brushRef="#br1" timeOffset="22319">12096 14847 60 0,'0'0'39'16,"0"0"0"-16,25-6-1 15,-12-8-38-15,16-1-1 16,14 2-3-16,-1-12-10 16,13 8-22-16,-3-6-2 15,-1 2 1-15,-9-3 0 16</inkml:trace>
  <inkml:trace contextRef="#ctx0" brushRef="#br1" timeOffset="22913">12134 14646 54 0,'-8'11'37'15,"8"-11"-1"-15,0 0-2 16,0 0-33-16,0 0 0 16,0 0-1-16,0 0 0 15,14 10 0-15,-14-10-1 16,17 6 0-16,-4-1-5 15,-13-5-28-15,25-3 0 16,-6-9-3-16,-1-4 1 16</inkml:trace>
  <inkml:trace contextRef="#ctx0" brushRef="#br1" timeOffset="26160">13334 10153 43 0,'0'0'27'0,"0"0"1"15,0 0-7-15,0 0-6 16,0 0-2-16,0 0-3 16,0 0 0-16,0 0-1 15,0 0-1-15,0 0-1 0,0 0-1 16,-1-15 0-16,-5-4-2 15,5-6 0-15,-4-15-1 16,5-6-1-16,-1-14 0 16,6-11-1-16,-2-9 0 15,4-5-2-15,-1-6 2 16,0 2-1-16,-2 5 0 15,-1 6 0-15,-2 10 0 16,-3 11 0-16,-1 8 1 16,-1 15-1-16,-1 10 0 15,2 7 0-15,3 17 0 16,-6-17-1-16,6 17-1 15,0 0 1-15,0 0-1 16,0 0 0-16,4 15 0 0,-4-15-1 16,0 0 2-16,4 13-1 15,-4-13 1-15,0 0 0 16,0 0 1-16,0 0-1 15,0 0 1-15,1-13 0 16,-1 13 0-16,0-18 0 16,0 6 1-16,0-2-1 15,0 2 0-15,1-2 0 16,-1 0 0-16,0 2 0 15,0 12 0-15,5-17 0 16,-5 17 0-16,0 0 0 16,0-10 0-16,0 10-1 15,0 0 1-15,-5 12 0 0,5-12-1 16,-6 23 1-16,3-6 0 15,-3 1 0-15,-2 3 0 16,0 1 0-16,0 0 0 16,-3 3 0-16,2 3 0 15,-1 3 0-15,-3 7 0 16,-3 3 0-16,1 8 1 15,-4 6-1-15,-3 7 1 16,0 3 0-16,0 1 0 16,-1-4 0-16,3-3-1 15,3-6 1-15,3-10 0 16,4-9 0-16,1-11 0 15,5-8-1-15,4-15 1 16,0 0-1-16,-7-22 1 16,9-5-1-16,6-11 0 0,2-9-1 15,5-8 0-15,1-7 0 16,4-5 1-16,2-3-2 15,-2-3 2-15,1 1-2 16,-2 4 3-16,-3 4-2 16,-3 8 2-16,-2 6-1 15,-3 8 0-15,-1 11 0 16,0 9 0-16,-4 5 0 15,-3 17 0-15,9-17 0 16,-9 17-1-16,10-2 1 16,-10 2 0-16,21 15-1 15,-9 2 1-15,2 3 0 16,4 6 0-16,1 7 0 15,0 9 0-15,2 6 0 0,4 5 0 16,2 2 0-16,4 3 0 16,2-1 0-16,0 0 1 15,0-6 0-15,-3-5-1 16,-1-7 2-16,-4-5-2 15,-7-7 1-15,-6-5 0 16,-7-4 0-16,-3-4 0 16,-7-1-1-16,-7-2 0 15,-6 0 1-15,-5 0-1 16,-6 0 1-16,-5-2-1 15,-3 3 1-15,-6-2-1 16,-7 3 0-16,-4 1 0 16,-5 0 0-16,1-2 0 0,2 2 0 15,9-1 0-15,4-3 0 16,8 1 0-16,10-3 0 15,14-5 0-15,11-3 0 16,0 0 0-16,22 2-1 16,2-2 0-16,0-4-3 15,19 7-30-15,-10-13-4 16,4-6 0-16,-9-18-2 15</inkml:trace>
  <inkml:trace contextRef="#ctx0" brushRef="#br1" timeOffset="33148">14174 9779 30 0,'-15'-7'32'16,"0"-2"1"-16,4-3-1 15,-1-9-17-15,12 21-4 16,-5-20-2-16,5 20-4 16,6-12-1-16,-6 12-2 15,8 14 1-15,-6 9 0 16,-2 13 0-16,0 14 0 15,-3 10-1-15,4 13 2 16,-2 8-3-16,3 4 0 16,3 3-1-16,3-4 0 0,5-5-2 15,-1-11 1-15,6-6-3 16,-6-14 2-16,1-12 0 15,-5-17-1-15,-8-19 0 16,0 0 1-16,-4-31 0 16,-8-14-2-16,-1-10 6 15,-1-17-2-15,-4-8 1 16,-1-9 0-16,0-3 2 15,-2 1-2-15,-1 4 2 16,0 11 0-16,-3 9 0 16,5 14-2-16,-1 13 1 15,5 14-1-15,3 10 0 16,13 16-1-16,0 0 0 15,0 0 0-15,29 15 0 16,3-7 1-16,11-3-1 0,14-2 0 16,9-4 1-16,10-5 0 15,3-2-1-15,2-3 0 16,0 0 1-16,-7-1-2 15,-4 5-2-15,-15-4-4 16,-4 13-28-16,-20-4 1 16,-12 2-2-16,-19 0 1 15</inkml:trace>
  <inkml:trace contextRef="#ctx0" brushRef="#br1" timeOffset="33389">14210 10189 83 0,'33'-11'37'15,"8"-7"0"-15,0-9-1 16,1-2-35-16,11 8 0 15,3 4-3-15,9 8-3 16,-5-6-18-16,8 15-12 16,-12-5 0-16,-4 2-2 15,-12-4 1-15</inkml:trace>
  <inkml:trace contextRef="#ctx0" brushRef="#br1" timeOffset="33592">14793 10081 82 0,'15'-6'37'16,"2"-4"-2"-16,11 2-1 15,5-4-33-15,10 5-3 16,14 11-8-16,0-7-25 15,9 4 2-15,-5-2-3 16,-3 2 1-16</inkml:trace>
  <inkml:trace contextRef="#ctx0" brushRef="#br1" timeOffset="33789">15008 10341 55 0,'-23'23'32'15,"7"-6"2"-15,16-17 0 16,1 12-27-16,14-12-4 15,11 3-1-15,10-1-2 16,8-7-5-16,14 11-13 16,-1-11-14-16,1-1-2 15,-1-9-1-15,-5-2 3 16</inkml:trace>
  <inkml:trace contextRef="#ctx0" brushRef="#br1" timeOffset="34779">15439 10023 78 0,'17'14'37'16,"-12"0"-2"-16,1 9 2 15,-4 2-34-15,6 14-3 16,1 10-1-16,4 2 1 16,2 2-2-16,-2-8 1 15,1-6-1-15,-3-9 1 16,-2-11-2-16,-9-19 3 15,0 0 0-15,9-23-1 16,-8-10 2-16,-1-13-1 0,2-7 2 16,1-9-1-16,1-3 2 15,4 5-1-15,-2 8 0 16,3 8 1-16,-3 17-1 15,3 16-1-15,-9 11 0 16,17 34 0-16,-9 7-2 16,3 4 1-16,1 9-2 15,1 2 1-15,1-3-1 16,-4-8 0-16,4-8 0 15,-4-12 1-15,2-11-1 16,-2-14 0-16,1-12 3 16,3-10 0-16,1-10 0 15,4-7 0-15,3-4 1 16,3 1-1-16,-4 0 1 0,2 11 0 15,-1 8-2-15,1 11 0 16,-3 16 1-16,-2 10-1 16,-2 11-1-16,1 6-1 15,5 8-3-15,-6-8-5 16,14 13-9-16,-11-20-12 15,15 1-4-15,-2-18 0 16,9 0 12-16,-8-20 9 16,10-2 10-16,-5-8 8 15,-8-12 10-15,8 4 13 16,-15-8 7-16,-3 7 0 15,-13-10-11-15,6 17-9 16,-21-8-4-16,4 16-4 16,-11 4-3-16,-2 17 0 15,-7 11-2-15,0 14 0 0,-1 8-1 16,2 9 1-16,5 6-2 15,4 3 0-15,8-2 0 16,6-6 0-16,10-10 0 16,4-9 0-16,5-12-1 15,4-10 0-15,3-15 3 16,1-11 0-16,-3-8 1 15,-2-4-1-15,-2-4 2 16,-3 5-2-16,-3 1 2 16,0 12-1-16,0 12-1 15,3 17-1-15,4 17 0 16,6 19 1-16,2 20-1 0,3 16 1 15,-3 12 0 1,-2 9 0-16,-12-1-2 0,-12-1 2 16,-18-10 0-16,-15-8-1 15,-18-18 1-15,-12-14-2 16,-8-14-1-16,-11-17-2 15,5-5-6-15,-7-22-26 16,15-5-2-16,0-18-2 16,15-7 3-16</inkml:trace>
  <inkml:trace contextRef="#ctx0" brushRef="#br1" timeOffset="37069">11702 9921 73 0,'17'-25'38'0,"-14"3"-1"16,-2-1 1-16,-12-5-33 15,3-2-2-15,-7-2 0 16,5-2-1-16,-5-5-1 15,2-2-1-15,-4-5 0 16,1-7 0-16,-2-8 0 0,-1-6 0 16,-4-9 0-16,1-4 0 15,-6-8 0-15,2-7 2 16,-4-6-2-16,0-3 2 15,-2-7-1-15,3 2 1 16,0-2-1-16,4-2 1 16,2 0 0-16,4 0 0 15,5-4 0-15,6 2-1 16,5 3 0-16,3 3 0 15,5-2 1-15,6 7-1 16,2 4 0-16,4 5 0 16,4 6 0-16,-1 9 0 15,6 4 0-15,1 4 0 0,3 8-1 16,0 5-1-16,0 8 1 15,-2 4-1-15,1 10 0 16,-2 1 0-16,0 12 0 16,-5 0 0-16,0 6-1 15,-2 3 1-15,0 3-1 16,-3-1 1-16,-1 3 0 15,-1 2-1-15,-2-2 1 16,-2 1-1-16,-11 9 2 16,18-17 0-16,-18 17 0 15,16-18-1-15,-16 18 1 16,12-16 1-16,-12 16-1 15,7-16 0-15,-7 16 0 16,1-16 0-16,-1 16-1 0,-9-18 1 16,2 7 0-16,1-3-1 15,-3 3 1-15,0-3 0 16,-1 0 0-16,0-1 0 15,1 1 0-15,0 1 1 16,1 1-1-16,8 12 0 16,-11-17 1-16,11 17-1 15,-9-11 0-15,9 11 0 16,0 0 0-16,0 0-1 15,0 0 1-15,0 0 0 16,0 0 0-16,0 0 0 16,0 0 0-16,0 0 0 15,0 0-1-15,0 0 1 16,-10 11 0-16,6 1 1 0,-6 13-1 15,-6 11-1-15,-11 15 2 16,-6 18 2-16,-16 21-3 16,-9 16 3-16,-5 14-3 15,-12 11 1-15,0 0-2 16,-2-5 3-16,5-13-3 15,12-16-1-15,12-25 2 16,9-16-2-16,11-29 2 16,7-21-1-16,13-22 1 15,7-20 0-15,4-13-1 16,6-16 2-16,5-12-1 15,6-14 1-15,4-8 0 16,9-5 0-16,2-1-1 16,5 0 1-16,3 7-1 15,1 7-1-15,-2 10 1 0,-6 16-1 16,-4 14 1-16,-5 11-2 15,-4 14 2-15,-5 12-1 16,-4 11 1-16,2 7-1 16,1 9 1-16,2 6 0 15,7 13 0-15,4 3 2 16,5 13-2-16,5 6 2 15,7 5-2-15,0 6 2 16,3 2-2-16,1 4 2 16,-4-7-2-16,0 1 0 15,-9-6 0-15,-3-6 0 16,-9-6 0-16,-7-4-3 15,-5-5 3-15,-8-10-2 16,-4-2 2-16,-3-5-1 0,-7-4 1 16,-6-3-2-16,-9-2 2 15,-9-2 1-15,-15-2 0 16,-12 2-1-16,-19 0 1 15,-10 3-1-15,-5-1 0 16,-2 1 1-16,5 2-1 16,8-1 0-16,8 0 0 15,13-2 0-15,21-5 0 16,13 0 0-16,9-2 0 15,6-2-1-15,12-3 0 16,0 0-1-16,0 0-1 16,0 0-9-16,30 11-26 15,-12-12 1-15,2-4-3 16,-3-4 2-16</inkml:trace>
  <inkml:trace contextRef="#ctx0" brushRef="#br1" timeOffset="47161">19529 10431 78 0,'-14'-19'38'16,"4"-2"-3"-16,-9-11 4 15,-4 2-36-15,8 0 0 16,4 6 0-16,0-8 1 16,5-2-2-16,1-17 2 15,2-8-1-15,4-15-1 16,8-15 0-16,1-18-1 15,2-18 0-15,1-18 0 16,4-16 1-16,-2-16-2 0,0-15 1 16,-6-15 0-16,-1-8 0 15,-3-19 0-15,2-2 1 16,-4-7-1-16,3-4 1 15,0 0 0-15,-3 12-1 16,0 8 1-16,1 6-2 16,-5 20 1-16,-1 16-1 15,-6 16-1-15,-3 19-2 16,-5 16 1-16,2 15 0 15,-1 12 0-15,-5 15 0 16,5 10 0-16,1 7-1 16,4 11 2-16,-3 7 1 15,6 10-1-15,-1 10 0 16,0 9 0-16,1 10 1 0,-6 21 0 15,-10 21 0-15,-13 29-1 16,-18 29 2-16,-28 36 0 16,-23 33 1-16,-23 40 0 15,-25 28 1-15,-15 17-2 16,-7 1 0-16,7-10-1 15,13-22 1-15,27-30-3 16,26-39 1-16,27-39-1 16,28-39 0-16,28-41 0 15,23-38 0-15,19-40 0 16,16-32 0-16,18-34 1 15,10-29-1-15,15-37 2 16,13-22-1-16,6-23 0 16,6-9 1-16,-2-2-1 0,-4 14 1 15,-9 15 0-15,-10 23 1 16,-15 35-2-16,-10 30 1 15,-16 35 0-15,-8 37 1 16,-3 35 0-16,3 31-2 16,3 37 3-16,13 34-2 15,9 36 1-15,18 30-1 16,19 34 3-16,18 30-1 15,12 23 1-15,9 13 0 16,12 10-3-16,8-5 2 16,12-12-1-16,2-12 0 15,2-21-2-15,-3-22 1 16,-10-25-1-16,-15-28 0 0,-23-27 1 15,-29-23 1-15,-41-26-1 16,-45-23 1-16,-59-20 0 16,-60-16 0-16,-66-10 0 15,-62 0 1-15,-50 4-1 16,-34 4 0-16,-19 4 0 15,1 9 0-15,13 9 1 16,26 6-1-16,41 3 0 16,43 4 0-16,42-9-1 15,37 0 1-15,32-8-1 16,23 3 1-16,26-7-2 15,22-2 1-15,19-5-3 16,21 0-4-16,46-8-30 16,16-5-5-16,24-6 1 0,7-19-4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6T20:11:49.957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2518 3732 54 0,'0'0'34'0,"9"-12"0"15,-9 12 0-15,-4 16-20 16,-6 3-8-16,7 13-1 16,-6 9-3-16,5 15 2 15,-3 11-3-15,1 6 0 16,0 7 0-16,1 2-1 15,1-3-1-15,2-9-2 16,9 0-11-16,-8-23-20 0,9-12-1 16,-5-18-1-16,10-16 0 15</inkml:trace>
  <inkml:trace contextRef="#ctx0" brushRef="#br0" timeOffset="243">2153 3704 103 0,'-13'16'40'0,"13"-16"0"15,15 5-3-15,29-13-36 0,12-7-1 16,21-5 0-16,15-1 0 15,11-4-2-15,3-3-1 16,10 9-6-16,-16-6-26 16,8 17-4-16,-14-1 1 15,-8 13-2-15</inkml:trace>
  <inkml:trace contextRef="#ctx0" brushRef="#br0" timeOffset="460">3162 3958 93 0,'0'0'38'16,"41"-8"-1"-16,-9-12 1 15,10 0-37-15,11 1-1 16,4-4 0-16,1 7-3 15,-11-6-14-15,3 22-19 16,-20 0-1-16,-7 13-1 16,-15 5 1-16</inkml:trace>
  <inkml:trace contextRef="#ctx0" brushRef="#br0" timeOffset="627">3124 4340 80 0,'-13'7'39'16,"13"-7"1"-16,22-5 0 15,16-14-20-15,13-3-21 0,12-2-2 16,19 6-31-16,0-14-5 16,11 11 1-16,-3-8-3 15</inkml:trace>
  <inkml:trace contextRef="#ctx0" brushRef="#br0" timeOffset="916">4238 3729 92 0,'19'-7'38'0,"-19"7"0"16,10 23 0-16,-21 10-36 16,-4 16-1-16,-5 8 0 15,-1 10-1-15,1 5-1 16,2-1-2-16,10 1-6 15,-2-16-28-15,24-8-1 16,6-24-1-16,21-10 2 16</inkml:trace>
  <inkml:trace contextRef="#ctx0" brushRef="#br0" timeOffset="1245">4829 3672 96 0,'-18'-18'40'0,"-3"21"0"16,-16 4 0-16,0 16-34 15,-4 8-4-15,0 8 0 16,6 4-1-16,2 2 0 16,9-2 0-16,9 0 0 15,15-8-1-15,17-9 0 16,13-11 0-16,15-4 0 15,9-6 1-15,4-2-1 16,-2-2 0-16,-4 3 0 16,-9 8 0-16,-11 9 0 15,-18 12 0-15,-17 7 0 0,-13 10-1 16,-9-1-1-1,-3 2 0-15,-5-6-3 0,8-1-5 16,-5-22-22-16,24-6-9 16,6-16 0-16,15-24 0 15</inkml:trace>
  <inkml:trace contextRef="#ctx0" brushRef="#br0" timeOffset="1434">4793 3768 113 0,'-28'-3'43'15,"14"13"-1"-15,4-13-1 16,25 1-39-16,19-6-2 0,14-7-3 16,23 1-5-16,1-15-17 15,31 12-16-15,-1-12-1 16,13 14-2-16,-15-4 2 15</inkml:trace>
  <inkml:trace contextRef="#ctx0" brushRef="#br0" timeOffset="1912">5770 3873 81 0,'0'0'37'0,"-7"-17"-2"15,-6 21 2-15,-11-4-31 16,-3 15-1-16,-7 1-1 16,0 13 0-16,-5 3 0 15,5 5-1-15,1-3 0 16,9 0-1-16,8-8 0 15,11-3 0-15,13-10-1 16,14-11-1-16,9-5 1 16,9-3 0-16,2-5 0 15,0 4 0-15,-2 1 0 0,-8 9 0 16,-13 9 0-16,-10 10 0 15,-15 8-1-15,-10 9 1 16,-6 0 0-16,-6 2-2 16,2-1-1-16,-2-8-2 15,9 1-4-15,-7-21-23 16,26 4-10-16,0-16 0 15,11-4-1-15</inkml:trace>
  <inkml:trace contextRef="#ctx0" brushRef="#br0" timeOffset="2577">6699 4436 97 0,'-13'30'38'15,"5"11"-1"-15,-6-3-7 16,-3-5-48-16,17 10-19 16,2-17 0-16,15-3-3 15,2-19 2-15</inkml:trace>
  <inkml:trace contextRef="#ctx0" brushRef="#br0" timeOffset="13106">8165 3823 13 0,'0'0'28'0,"1"-16"3"15,-1 16 1-15,-4-12-9 16,4 12-7-16,-12-3-1 16,12 3 0-16,-26 8-4 15,11 3-3-15,-10 0-2 16,1 5-1-16,-4 1-1 15,3 5-2-15,0 0 0 16,7 3 0-16,4 2-2 16,5-1 1-16,9 0-1 0,6-6 0 15,10-1 0-15,4-4-1 16,8-6 1-16,5-6 0 15,0-1 0-15,0-1 0 16,-4-2 0-16,-5 3 1 16,-6 3-1-16,-8 6 0 15,-9 6 0-15,-7 4 0 16,-11 7 0-16,-4-2 0 15,0 4 0-15,-2-4-3 16,4-1-4-16,-3-15-29 16,22-10 0-16,0 0-1 15,21-11-1-15</inkml:trace>
  <inkml:trace contextRef="#ctx0" brushRef="#br0" timeOffset="13692">8466 3905 88 0,'0'0'34'0,"-18"-6"1"16,18 6 1-16,-19 12-35 16,9 1 2-16,1 3-1 15,1 10 0-15,-1 1 0 16,5 9 0-16,-3 1 0 15,3 6-1-15,1-3 1 16,-2-1-1-16,1-6 0 16,3-6 0-16,-3-10 0 15,3-4-1-15,1-13 1 16,5-14-1-16,0-8 1 0,8-9-1 15,-1-10 1-15,0-6-1 16,1-7 1-16,5-3-1 16,-2 0 0-16,1 3 0 15,0 6 1-15,4 5-1 16,0 8 0-16,4 7-1 15,3 9 2-15,1 8-2 16,3 4 1-16,-2 7 0 16,-2 4 0-16,-3 6 0 15,-4 3 0-15,-5 7 0 16,-9 3-1-16,-7 5 1 15,-9 5-1-15,-10 6 1 16,-10 3 0-16,-4 2-1 16,-9 1 1-16,-2-4 0 15,1 0-1-15,3-5 1 0,4 0 0 16,6-1 0-16,2 2-1 15,8 2 0-15,4 9 1 16,0 9-2-16,-2 9 1 16,2 8-1-16,-2 7 0 15,-2-5-4-15,9 6-20 16,-6-20-10-16,15-4 0 15,-3-28-2-15,16-14 1 16</inkml:trace>
  <inkml:trace contextRef="#ctx0" brushRef="#br0" timeOffset="14119">8857 4078 86 0,'3'15'36'16,"-3"-15"-1"-16,13 8 1 15,0-11-32-15,8 0-1 16,4-9 1-16,8 0-1 15,0-10 1-15,3-3-2 16,-1-2 1-16,-3-1-1 16,-4-3-1-16,-8 2 1 15,-5 1-1-15,-13 7 0 0,-9 3 0 16,-8 7 0-16,-7 8-1 15,-8 12 1-15,-2 8-1 16,-7 12 1-16,1 9 0 16,1 6 0-16,5 3 0 15,6 0 0-15,10-2-1 16,12-7 0-16,13-8-1 15,13-13 0-15,16-9-3 16,8-12-3-16,22 5-29 16,-6-21-3-16,12 5 0 15,-10-12-1-15</inkml:trace>
  <inkml:trace contextRef="#ctx0" brushRef="#br0" timeOffset="14489">9423 3980 92 0,'-10'0'37'0,"10"0"0"16,0 0 0-16,16-3-34 16,10-5 0-16,7-3 0 15,5-6 0-15,5-2 0 16,0-3-1-16,0 0-1 15,-7 1 1-15,-7 3 0 16,-7-1-1-16,-11 3 0 16,-11 5 0-16,0 11-1 15,-30-8 1-15,1 12-1 16,-5 8 0-16,-5 3 0 0,-3 6 0 15,0 6 1-15,4 8-1 16,5 2 0-16,9 0 0 16,10-4 1-16,9-2-1 15,13-5-1-15,10-6-2 16,7-9-1-16,17 4-12 16,-4-25-23-16,13 8 0 15,-6-16 0-15,10 3-1 16</inkml:trace>
  <inkml:trace contextRef="#ctx0" brushRef="#br0" timeOffset="14872">9903 3923 90 0,'-12'13'36'0,"12"9"1"16,0-22 0-16,17 11-33 15,7-12-1-15,12 0 0 16,4-8 0-16,8-3-1 15,0-6 0-15,1-2-1 16,0-1 1-16,-9 1-1 16,-10 0 0-16,-6 1-1 15,-11 0 1-15,-8 3-1 16,-13 4 1-16,-6 5-1 15,-14 5 1-15,-6 5-1 16,-9 8 0-16,-6 7 1 0,-3 5 0 16,3 8 0-16,2 3 0 15,5 5 0-15,11-1 0 16,12-3 0-16,15-5-1 15,16-6-1-15,17-7-2 16,8-21-13-16,20 6-22 16,-5-17-2-16,14 3 0 15,-8-16-2-15</inkml:trace>
  <inkml:trace contextRef="#ctx0" brushRef="#br0" timeOffset="15525">10447 3908 68 0,'0'0'35'16,"-4"-12"0"-16,4 12 1 15,-10-10-23-15,10 10-6 0,-18-14-1 16,6 11-1-16,-10-2-1 15,3 10 1-15,-13 2-1 16,2 9-1-16,-10 6 0 16,0 7 0-16,-3 3-1 15,4 4 0-15,3-3-1 16,8-3 0-16,7-6 0 15,15-6 0-15,6-18 0 16,23-3 0-16,11-20 0 16,13-10-1-16,7-12 1 15,3-9 0-15,1-8 0 16,-1-4-1-16,-9-4 0 15,-6 4 1-15,-14 3-1 16,-11 8 1-16,-11 11-1 0,-11 11 1 16,-9 18-1-16,-9 18 0 15,-8 20 1-15,-5 22-2 16,-3 19 2-16,-1 15-1 15,7 11 1-15,4 3-1 16,15-3 0-16,15-12-1 16,18-14-2-16,14-21-3 15,27-4-17-15,-3-37-16 16,20-5-3-16,-8-28 0 15,6-5-2-15</inkml:trace>
  <inkml:trace contextRef="#ctx0" brushRef="#br0" timeOffset="16059">11001 3850 93 0,'0'13'37'15,"0"-13"-1"-15,12 8 1 0,-1-3-36 16,12-12-2-16,4 3-2 16,2-4-3-16,10 12-29 15,-14-8 1-15,0 11-2 16,-12-2-1-16</inkml:trace>
  <inkml:trace contextRef="#ctx0" brushRef="#br0" timeOffset="16206">11014 4088 88 0,'0'0'35'16,"0"0"-1"-16,32 5-8 16,1-24-57-16,15 10-4 15,3-13-2-15,13 3 1 0</inkml:trace>
  <inkml:trace contextRef="#ctx0" brushRef="#br0" timeOffset="16660">11672 3855 79 0,'0'0'38'0,"1"-14"-1"16,11-9 1-16,16 5-24 15,0-2-11-15,5 4 1 16,-3 1-1-16,-1 8 0 0,-7 7 0 16,-4 9 0-16,-7 10-1 15,-8 8-1-15,-7 11-1 16,-3 11 1-16,-4 6-1 15,3 6 1-15,-2-1-2 16,6-1 2-16,8-8-1 16,5-11 0-16,13-13 1 15,2-12 0-15,8-20 0 16,2-11 0-16,2-15 1 15,-1-10 0-15,-5-7 0 16,-2-4 0-16,-6-1-1 16,-4-1 0-16,-4 7 0 15,-3 2 0-15,-1 8-1 16,3 7 0-16,3 8-1 15,6 2-1-15,8 10-4 0,-3-9-18 16,18 19-16-16,-8-8-1 16,16 12 0-16,-9-10-2 15</inkml:trace>
  <inkml:trace contextRef="#ctx0" brushRef="#br0" timeOffset="16862">12700 3827 107 0,'0'15'39'16,"0"-15"1"-16,14 4-2 16,4-8-37-16,12-1-1 0,6 0-1 15,1-2-2-15,5 12-8 16,-18-9-25-16,9 12-3 15,-18-5 1-15,-2 10-2 16</inkml:trace>
  <inkml:trace contextRef="#ctx0" brushRef="#br0" timeOffset="17007">12725 4065 110 0,'-29'15'38'16,"18"6"2"-16,1-21-5 16,10 0-34-16,23-11-4 15,-1-15-18-15,21 11-17 16,0-12-1-16,17 4 1 15,0-7-3-15</inkml:trace>
  <inkml:trace contextRef="#ctx0" brushRef="#br0" timeOffset="17825">14067 3759 88 0,'-26'-12'37'0,"5"16"-1"16,-14-2 1-16,-3 16-32 15,-5 1-1-15,5 13 1 16,-5 4-1-16,5 6 0 16,4-3-1-16,11 2 0 15,7-10 0-15,16-8-1 16,14-16 0-16,13-17 0 15,14-15-1-15,11-15 1 0,6-12-1 16,2-10 0-16,0-9 0 16,-3 0-1-16,-10-1 0 15,-7 10 1-15,-11 7-1 16,-13 11 1-16,-9 15-2 15,-8 16 2-15,-9 19-1 16,-7 19 0-16,-2 17 1 16,-3 13-1-16,0 13 0 15,4 6-1-15,7 4 1 16,6-3-3-16,12-5-1 15,8-16-2-15,18 0-7 16,-6-27-26-16,26-3-1 16,-8-23 0-16,13-2 0 15</inkml:trace>
  <inkml:trace contextRef="#ctx0" brushRef="#br0" timeOffset="18019">14628 3734 103 0,'-14'5'39'0,"6"21"0"16,-9 3-1-16,6 12-35 15,0 4 0-15,4 4-1 16,1-2-1-16,6-7 0 16,7-7-2-16,2-16-2 15,13-9-4-15,-9-28-28 16,19 0-4-16,-9-24 1 15,6-5-2-15</inkml:trace>
  <inkml:trace contextRef="#ctx0" brushRef="#br0" timeOffset="18161">14686 3372 97 0,'-16'15'35'16,"18"7"-2"-16,7 0-4 16,5-10-51-16,21 11-13 15,1-9-1-15,15 5 0 16,0-11 0-16</inkml:trace>
  <inkml:trace contextRef="#ctx0" brushRef="#br0" timeOffset="18462">15118 3647 98 0,'-32'25'37'0,"-9"-10"2"0,10 7-2 16,-2-9-31-16,11 2-2 16,4-5 0-16,18-10-1 15,-7 16-1-15,23-14-1 16,10-2 0-16,6 0 0 15,5 0 0-15,2 2 0 16,0 2-1-16,-3 6 1 16,-11 6-1-16,-11 6 1 15,-14 8-1-15,-10 4 1 16,-12 1-2-16,-4 0 2 15,-2-2-2-15,-2-7-1 16,9-4-3-16,7-26-5 16,25 1-28-16,3-25-3 0,23-2 2 15,4-21-2-15</inkml:trace>
  <inkml:trace contextRef="#ctx0" brushRef="#br0" timeOffset="18679">15703 3200 107 0,'0'0'40'0,"-13"8"1"15,-2 28-1-15,-14 2-35 16,0 18-3-16,2 10 1 16,0 11-1-16,0 6 0 15,5 3-2-15,4-2 0 16,4-3-2-16,8-5-1 15,-1-15-3-15,13 3-18 0,-12-28-17 16,13-9 1-16,-7-27 0 16,0 0-1-16</inkml:trace>
  <inkml:trace contextRef="#ctx0" brushRef="#br0" timeOffset="19168">15493 3654 100 0,'0'0'40'0,"30"25"1"15,-9-22-1-15,20-3-30 16,2-1-8-16,13-1 1 16,8-7-1-16,3 3-1 15,-3-5 0-15,-2 4 0 0,-9 0 0 16,-9 3 0-16,-13 4-1 15,-15 3 0-15,-16-3 1 16,-18 22-1-16,-14-6 0 16,-7 7 1-16,-7 5-1 15,-6 4 1-15,0 4-1 16,2 3 1-16,9-2 0 15,12 0-1-15,11-2 1 16,17-7-1-16,12-9 0 16,18-10 1-16,16-11-1 15,10-13 1-15,6-11-1 16,6-6 0-16,-2-7 1 15,-3-3-1-15,-10 1 1 16,-13 3-1-16,-11 7 0 0,-13 4 0 16,-10 12-1-16,-5 15 1 15,-20-1 0-15,2 13 0 16,-1 6 0-16,-2 6-1 15,6 6-1-15,3-2-3 16,15 3-4-16,-5-17-16 16,30 9-14-16,-1-20-3 15,18 4 1-15,-1-18 0 16</inkml:trace>
  <inkml:trace contextRef="#ctx0" brushRef="#br0" timeOffset="19514">16646 3695 110 0,'-10'-7'39'16,"-3"18"1"-16,-15-1-1 15,13 13-35-15,-13 3-1 16,1 10-1-16,2 2 1 16,4 3-1-16,4-4 0 15,4-2-1-15,7-9 0 16,6-9 0-16,0-17-1 15,23-5 0-15,-2-15 1 16,5-7 0-16,3-8-1 16,3-5 1-16,1-2 0 15,-2 4-1-15,-2 6 1 16,-6 5-1-16,-6 11 0 15,-3 9 0-15,-14 7 0 16,14 18 0-16,-14 4 0 16,-3 7-1-16,-1 7-2 0,3 2-2 15,5 6-4-15,-6-19-14 16,23 12-16-16,-8-18-3 15,17-2 1-15,-1-19 0 16</inkml:trace>
  <inkml:trace contextRef="#ctx0" brushRef="#br0" timeOffset="19745">17201 3682 95 0,'-28'-13'40'0,"5"23"1"15,-17-5 0-15,8 14-24 16,-7 3-12-16,6 6-1 15,1 4-2-15,10 1 1 0,8-1-2 16,12-1 0-16,13-5-2 16,11-5-1-16,11-9-2 15,4-13-7-15,18 10-14 16,-11-24-17-16,13 3 1 15,-5-19-3-15,5 6 2 16</inkml:trace>
  <inkml:trace contextRef="#ctx0" brushRef="#br0" timeOffset="20107">17379 3759 81 0,'-28'9'40'0,"16"10"-2"16,0-14 2-16,17 6-21 15,5-12-13-15,13-1-3 16,11-6 0-16,8-4 0 16,3-5-2-16,6-3 0 15,-3-3 0-15,-4-2 0 16,-6-1 0-16,-11 4 0 15,-13 2-1-15,-14 4 0 16,-16 4 1-16,-12 10 0 16,-13 7 0-16,-7 13 0 15,-6 6-1-15,0 7 1 16,4 8 1-16,8 3-2 15,11 2 0-15,15-5-1 0,20-3-2 16,15-12-4 0,29 5-12-16,-5-26-18 0,27 1-6 15,-2-17 1-15,10 1-1 16</inkml:trace>
  <inkml:trace contextRef="#ctx0" brushRef="#br0" timeOffset="20614">14435 4434 87 0,'48'-2'38'16,"12"-10"0"-16,26 5 1 0,10-11-34 15,38 0 1-15,24-7-3 16,26 0 1-16,21-7-2 15,19 5 1-15,14-3-2 16,7 4 1-16,2 3-1 16,-4 3-2-16,-9 6 0 15,-21 1-1-15,-18 10-5 16,-41-8-29-16,-19 15-3 15,-44-9-1-15,-31 12-1 16</inkml:trace>
  <inkml:trace contextRef="#ctx0" brushRef="#br0" timeOffset="21038">15541 4601 82 0,'-4'-17'38'0,"4"17"-1"0,-3-18 1 16,3 18-33-16,-6 14-1 15,1 4 1-15,-5 5-1 16,-3 14 0-16,-5 8-1 16,-1 12 0-16,-5 7 0 15,2 2-1-15,2 5 1 16,5-1-3-16,11-5 1 15,7-11-2-15,12-10 0 16,12-17-4-16,16-3-4 16,-6-26-26-16,17 0-5 15,-8-21 2-15,2 1-3 16</inkml:trace>
  <inkml:trace contextRef="#ctx0" brushRef="#br0" timeOffset="21400">15430 4927 87 0,'-26'17'41'15,"3"-7"-1"-15,20 8 2 16,3-18-22-16,18 13-19 16,17-15 0-16,12-5 0 15,11-2 0-15,7-4-2 16,10 0-1-16,3-3-1 15,3 6-1-15,-9-4-1 16,-1 9-3-16,-19-9-6 16,4 21-7-16,-27-16 0 15,2 17 10-15,-31-8 6 16,5 12 4-16,-14-1 2 15,-7-2 3-15,0 12 7 0,-16-13 8 16,14 20 0-16,-15-12-7 16,13 9-7-16,-6 0 0 15,9 2-3-15,2 0 0 16,5-3-5-16,12 5-2 15,-2-29-22-15,12 24-12 16,2-24 2-16,14-2-2 16</inkml:trace>
  <inkml:trace contextRef="#ctx0" brushRef="#br0" timeOffset="22066">16221 4553 100 0,'0'0'39'15,"-5"11"2"-15,14 8-1 16,-4-2-34-16,11 3-2 16,1-3-1-16,5 5 0 15,-3-3-1-15,4 3 0 16,-2 1-1-16,-2 4-1 15,-3 4 0-15,-9 1 1 16,-5 4-1-16,-6 3 0 16,-6-2 0-16,0 2 0 15,-4-5 1-15,1-5-1 16,3-9 0-16,3-8-1 15,7-12 1-15,0 0 1 0,21-23-1 16,-4-3 0-16,4-5-1 16,2-2 1-16,0-5 1 15,-1 3-1-15,-4 3 1 16,-3 7-1-16,-5 3 0 15,-3 10 0-15,-7 12 0 16,0 0 0-16,6 12 0 16,-7 5 0-16,-3 4 0 15,3 1 0-15,1 0 0 16,5-2 0-16,1-1 1 15,5-8-1-15,5-5 0 16,8-5 0-16,1-4 1 16,4-8-1-16,2-3 1 15,2-2-1-15,-3-3 1 16,-2-2-1-16,-5 3 0 0,-5 1 1 15,-3 4-1-15,-4 3 0 16,-11 10 1-16,10 3-1 16,-11 12 0-16,-4 7 0 15,-3 6 0-15,-2 7-1 16,1 3 1-16,2-1-2 15,3 4-1-15,3-11-5 16,16 4-5-16,-3-26-8 16,27 8-8-16,-6-24-11 15,15-1-2-15,-5-17 0 16,7-1 2-16</inkml:trace>
  <inkml:trace contextRef="#ctx0" brushRef="#br0" timeOffset="22405">17044 4850 102 0,'-22'34'41'0,"-3"-14"0"16,20 6-1-16,13-14-36 16,10-5-1-16,13-10-1 15,11-6 0-15,6-10-1 16,6-6 0-16,0-5-1 15,-6-4 0-15,-10-3 0 16,-9 4 0-16,-15 1 0 16,-15 8 0-16,-14 9-1 15,-17 10 2-15,-6 14-1 16,-12 14 0-16,-2 14 1 0,0 7 0 15,4 8 0-15,10 3 0 16,13 1 1-16,17-8-1 16,17-8-1-16,19-10-2 15,19-5-3-15,11-22-8 16,27 10-10-16,-15-26-16 15,15 3-4-15,-12-13 1 16,0 4-2-16</inkml:trace>
  <inkml:trace contextRef="#ctx0" brushRef="#br0" timeOffset="23307">11969 6184 100 0,'17'-20'37'16,"6"5"0"-16,-2-5 0 15,-3 5-35-15,5 5 0 16,2 6 0-16,-3 8 0 16,-4 9 0-16,-7 13-1 15,-7 7 0-15,-7 9 0 16,-1 7 0-16,-5 4-1 15,-4 5 0-15,3-1 1 16,3-2 1-16,4-9-1 16,7-8 2-16,8-11-1 0,11-12 0 15,8-18 1-15,6-14 0 16,5-13-1-16,2-9-1 15,-2-10 1-15,-3-1-1 16,-5-5 1-16,-9 5-1 16,-7 5 0-16,-7 6 0 15,-6 7 1-15,-1 6-2 16,-4 7 0-16,5 7 0 15,5 0 0-15,10 1-3 16,11 3-2-16,8-10-5 16,27 17-14-16,-10-18-14 15,27 12-4-15,-6-12 1 16,11 9-1-16</inkml:trace>
  <inkml:trace contextRef="#ctx0" brushRef="#br0" timeOffset="23504">12941 6348 111 0,'-23'14'39'16,"22"-3"0"-16,1-11-1 15,24-15-38-15,17 0-1 16,8-5-2-16,7 7-5 15,-9-9-25-15,8 14-5 16,-18-2 0-16,-5 14-1 16</inkml:trace>
  <inkml:trace contextRef="#ctx0" brushRef="#br0" timeOffset="23652">12944 6588 132 0,'-19'29'44'16,"6"-15"-4"-16,27-2-5 15,11-15-34-15,12-14-4 16,19 5-10-16,-5-17-22 15,15 10-6-15,-8-8-2 16,8 7 0-16</inkml:trace>
  <inkml:trace contextRef="#ctx0" brushRef="#br0" timeOffset="27195">13982 6097 83 0,'4'-20'40'0,"14"2"-1"15,-1-13-1-15,12 3-18 16,2-2-19-16,7 3 2 16,2 4-3-16,0 7 2 15,-6 9-1-15,-9 14 0 16,-11 14 1-16,-9 13-2 15,-14 13 2-15,-10 11-3 16,-7 5 3-16,-6 5-1 16,-2-3 0-16,3-5-1 0,8-9 0 15,9-8 1-15,13-14-1 16,15-13 0-16,15-13 0 15,16-9-2-15,18-5-2 16,-1-12-10-16,15 8-23 16,-7-8-3-16,8 10 0 15,-14-4-1-15</inkml:trace>
  <inkml:trace contextRef="#ctx0" brushRef="#br0" timeOffset="27360">14810 6424 113 0,'-16'2'40'15,"16"-2"1"-15,-23 3-3 16,23-3-37-16,-3-16-2 0,15-3-3 16,17 9-26-16,-4-17-9 15,17 9 0-15,-5-10-2 16</inkml:trace>
  <inkml:trace contextRef="#ctx0" brushRef="#br0" timeOffset="27594">15335 6055 97 0,'-3'-19'37'0,"3"19"1"16,-2-21-1-16,2 21-33 15,-8 10-1-15,3 17 0 16,-6 6-1-16,-2 13 0 0,-2 5-1 15,-1 6-1-15,4 0-1 16,-1-4-2-16,16-4-5 16,-2-23-28-16,25-7-2 15,5-21 0-15,17-9-1 16</inkml:trace>
  <inkml:trace contextRef="#ctx0" brushRef="#br0" timeOffset="27804">15846 5895 104 0,'-5'-17'39'15,"5"17"1"-15,-29 13-1 16,14 15-35-16,-8 9 1 16,2 11-4-16,2 10 2 0,3 6-2 15,5 1 0-15,6 0-1 16,6-3-1-16,8-8-2 15,11 2-7-15,-4-21-28 16,18 0-2-16,-9-18 0 16,7-3 0-16</inkml:trace>
  <inkml:trace contextRef="#ctx0" brushRef="#br0" timeOffset="28081">15284 5910 117 0,'-39'16'41'0,"0"-8"2"15,18 9-4-15,21-17-37 16,5 15-1-16,17-15 1 15,16-3-1-15,13-4 0 16,14-2-2-16,16 0 0 16,6-3-2-16,13 9-4 15,-8-11-18-15,10 23-15 16,-13-3-2-16,-1 12 0 15,-17 1 0-15</inkml:trace>
  <inkml:trace contextRef="#ctx0" brushRef="#br0" timeOffset="28261">16285 6362 119 0,'-20'14'41'0,"11"1"1"15,-5-14-2-15,14-1-40 16,0 0-2-16,9-17-10 15,15 11-25-15,-11-7-5 16,9 5 1-16,-5-8-2 16</inkml:trace>
  <inkml:trace contextRef="#ctx0" brushRef="#br0" timeOffset="28864">16863 5994 78 0,'7'-20'36'0,"1"10"-1"15,-8 10 2-15,0 0-31 16,0 0 0-16,1 34 0 15,-10-2-2-15,4 12 0 16,-7 3-1-16,4 6-1 16,0-3 0-16,2-1 0 15,2-6-2-15,3-9 1 16,3-9-1-16,2-10 1 15,-4-15-1-15,16-2 0 16,-8-13 1-16,2-6 0 16,-4-12 0-16,1-2 0 0,-6-10 0 15,0-3 0-15,-3-1 0 16,2 1 1-16,0 3-1 15,4 4 0-15,7 6 0 16,3 5 1-16,12 6-2 16,6 6-1-16,12 7-5 15,0-6-19-15,15 15-15 16,-1-5 2-16,9 8-3 15,-3-7 0-15</inkml:trace>
  <inkml:trace contextRef="#ctx0" brushRef="#br0" timeOffset="29830">14065 7028 42 0,'24'-8'31'16,"1"1"3"-16,-2-1-3 15,4 10-9-15,1-13-15 16,11 5-1-16,6-6-1 15,13 0-1-15,8-4-2 16,9 0 0-16,12-4 0 16,10 2 0-16,13-5-1 15,12 2 0-15,7-2 1 16,8 1 0-16,8-4 0 15,14 1 0-15,3-2 0 16,12-1-1-16,-3-2 2 16,9 1-2-16,-2-1 0 15,2 2-1-15,-10 2 1 0,-9 5-2 16,-15 4 0-16,-15 1-6 15,-12 10-28-15,-34 3-1 16,-17 6 0-16,-27-1-2 16</inkml:trace>
  <inkml:trace contextRef="#ctx0" brushRef="#br0" timeOffset="30358">15545 7076 88 0,'12'-23'36'0,"-10"0"-1"0,6 6 1 15,-10-2-30-15,8 8-1 16,-7 1 0-16,1 10-1 16,0 0 0-16,-4 23-1 15,-3 6 0-15,3 12-1 16,-3 9 0-16,-1 9-2 15,1 8 1-15,-3 4-2 16,4 1 1-16,-1-1-1 16,1-7 0-16,3-8-1 15,3-6-2-15,-1-14-2 16,12-2-18-16,-7-24-15 15,9-1 1-15,-6-22-1 16,6-2 1-16</inkml:trace>
  <inkml:trace contextRef="#ctx0" brushRef="#br0" timeOffset="30649">15278 7069 108 0,'-28'4'39'15,"12"13"2"-15,16-17-2 16,2 17-35-16,26-18-1 16,23-7-1-16,17-13 1 15,19-2-1-15,14-4 0 16,6-6-1-16,4 1 0 0,-6 0-1 15,-8 7 0-15,-15 7-2 16,-15 10-1-16,-19 4-3 16,-9 23-13-16,-29-9-19 15,-2 13-3-15,-19-3 2 16,0 10-2-16</inkml:trace>
  <inkml:trace contextRef="#ctx0" brushRef="#br0" timeOffset="31567">12124 8462 79 0,'16'-15'39'0,"1"-12"-2"16,16 4 1-16,-4 0-34 15,8-6-1-15,1 2-1 16,0 5-1-16,-5 7 1 16,-8 9-1-16,-8 13-1 15,-7 11 1-15,-9 15-1 16,-6 10 1-16,-4 11-1 15,-2 2 1-15,0 4 0 16,2 0-1-16,1-9 0 16,6-6 1-16,7-15 0 0,8-12 0 15,4-14 0-15,7-11 0 16,5-15 1-16,2-11-1 15,-1-9 2-15,-1-7-2 16,-6-5 1-16,0 1-1 16,-8 0 1-16,-2 5-1 15,-5 5 0-15,0 7-1 16,-2 7 0-16,1 6 0 15,3 8-1-15,3 0-1 16,9 10-4-16,-1-8-13 16,19 14-21-16,-6-6 1 15,12 8-2-15,-3-6 1 16</inkml:trace>
  <inkml:trace contextRef="#ctx0" brushRef="#br0" timeOffset="31763">13083 8322 87 0,'0'0'37'0,"0"0"1"16,17-5-1-16,-5-7-35 15,15-2-2-15,9 0-1 16,-1-3-5-16,5 11-31 15,-14 2 1-15,-3 11-2 16,-23-7 1-16</inkml:trace>
  <inkml:trace contextRef="#ctx0" brushRef="#br0" timeOffset="31913">13036 8584 95 0,'3'16'39'16,"-3"-16"1"-16,32-6-2 15,-2-10-36-15,15-13-5 16,23 6-32-16,-10-9-4 15,12 2 0-15,-8-3-1 16</inkml:trace>
  <inkml:trace contextRef="#ctx0" brushRef="#br0" timeOffset="35788">14092 8146 66 0,'-11'-20'37'15,"18"9"-2"-15,0-3 1 16,11-2-30-16,-2 0-4 16,8 2 2-16,0 1-2 15,3 6 2-15,-3 4-3 16,-2 6 1-16,-7 10 0 15,-8 11-1-15,-11 6 1 0,-10 12-2 16,-10 5 3-16,-9 12-2 16,-9 1 1-16,4 4 0 15,-2-10-1-15,8-3 2 16,13-8-2-16,14-11 0 15,15-14 0-15,19-13 0 16,19-13-3-16,14-14-1 16,16 4-7-16,-4-16-28 15,13 3 1-15,-10-3-1 16,0 5-2-16</inkml:trace>
  <inkml:trace contextRef="#ctx0" brushRef="#br0" timeOffset="35961">14707 8425 98 0,'-12'17'39'0,"-2"-12"0"16,14-5-2-16,0 0-39 15,5-12-16-15,20 1-20 16,1-10 0-16,9 4-1 15,2-10 0-15</inkml:trace>
  <inkml:trace contextRef="#ctx0" brushRef="#br0" timeOffset="36194">15335 8108 75 0,'-11'1'38'0,"2"12"-2"16,-5-4 2-16,5 8-27 15,-5 9-9-15,3 10 0 16,-1 8 0-16,6 8 0 16,1 1-2-16,4-6-3 15,14 4-10-15,3-23-23 16,14-11 0-16,6-23-2 15,13-11 1-15</inkml:trace>
  <inkml:trace contextRef="#ctx0" brushRef="#br0" timeOffset="36392">15824 7967 83 0,'-17'19'38'0,"-11"7"-2"16,0 18 1-16,-11 8-31 15,2 12-3-15,-1 2 1 16,9 2-3-16,2 0 0 15,9-11-4-15,10 0-11 16,1-22-23-16,11-10 1 16,-4-25-2-16,14 3 0 15</inkml:trace>
  <inkml:trace contextRef="#ctx0" brushRef="#br0" timeOffset="36576">15328 8102 83 0,'-26'-12'41'16,"2"0"-1"-16,24 12 1 15,0 0-19-15,22-8-19 16,21 1-1-16,15-2-2 16,14 1 0-16,10-3-4 15,19 8-30-15,-8-10-7 16,5 12 3-16,-10-3-4 15</inkml:trace>
  <inkml:trace contextRef="#ctx0" brushRef="#br0" timeOffset="36760">16084 8405 117 0,'-26'16'42'16,"7"2"0"-16,-3-17-2 15,10-3-42-15,12 2-22 16,-1-17-16-16,15 6-2 15,-7-9 1-15,9 6-3 16</inkml:trace>
  <inkml:trace contextRef="#ctx0" brushRef="#br0" timeOffset="38973">16853 7959 65 0,'12'-10'34'0,"-12"10"-1"16,0 0 1-16,0 0-27 15,-8 10 0-15,8-10 0 16,-16 33 2-16,-3-8-1 15,4 8-2-15,-7 2 0 16,6 3-2-16,0-4 0 16,10-1 0-16,10-8 0 15,14-12-3-15,15-12 1 0,16-13-1 16,11-11-2-16,12-7 1 15,6-4-3-15,0-7-2 16,7 8-14-16,-14-10-19 16,-4 7-2-16,-21 3 1 15,-4 8-1-15</inkml:trace>
  <inkml:trace contextRef="#ctx0" brushRef="#br0" timeOffset="39147">17185 7928 110 0,'-39'44'39'0,"13"13"1"15,-4-1-1-15,10 4-38 16,10 0 0-16,8-3-2 16,7 3-4-16,0-17-33 0,17-3-1 15,-2-10 0-15,13-6-2 16</inkml:trace>
  <inkml:trace contextRef="#ctx0" brushRef="#br0" timeOffset="40002">14265 8816 42 0,'0'0'28'16,"-18"2"0"-16,18-2-3 15,0 0-22-15,3-15 0 16,-3 15-1-16,17-10 2 16,-5 9-1-16,-1-5 2 15,6 8-1-15,-4-3 2 16,9 6-1-16,-4-5 0 15,11 5-1-15,-2-5 1 0,11 3-1 16,4-7-2-16,14 0 1 16,4-6-1-16,13 0 1 15,9-4-2-15,14 0 1 16,8-3-2-16,11 0 1 15,6-2 0-15,6 2 0 16,7 1 0-16,7 0 0 16,-4 1 0-16,2 0-1 15,-2 2 1-15,2 0 0 16,2 1 0-16,-4 2 0 15,-4 0 0-15,-3 0 0 16,-4-2 0-16,-1 1 0 16,-2-4 0-16,-3 0 0 15,-8-6-1-15,-4 1 1 0,-8 0-1 16,-7-2 0-16,-9 3 0 15,-9 2-1-15,-15 3 1 16,-14 4-2-16,-7 4-2 16,-17-1-2-16,-2 14-22 15,-20-7-7-15,0 0 0 16,0 0-2-16</inkml:trace>
  <inkml:trace contextRef="#ctx0" brushRef="#br0" timeOffset="41916">15779 8872 89 0,'14'-9'35'16,"-14"9"0"-16,0 20 0 15,-5 4-34-15,-5 7 0 16,-1 8-1-16,-1 0-2 15,5 12-5-15,-7-8-26 16,17 2-2-16,-1-11 1 16,13-4-2-16</inkml:trace>
  <inkml:trace contextRef="#ctx0" brushRef="#br0" timeOffset="42248">16242 8873 92 0,'-14'-3'36'0,"-7"11"0"16,-1 12 1-16,-12 4-33 16,8 5-2-16,6 0 1 15,7 1-1-15,6-5-1 16,13-2 1-16,10-7-2 15,11-4 1-15,9-5-2 16,4-4 2-16,1 3-1 16,-2 1 0-16,-5 1 0 0,-7 6 0 15,-9 4 0-15,-13 6 0 16,-9 5 0-16,-7 1 0 15,-7 0-1-15,-3-3 0 16,4-1-6-16,-10-15-28 16,27-11-2-16,-16-9 0 15,21-10-1-15</inkml:trace>
  <inkml:trace contextRef="#ctx0" brushRef="#br0" timeOffset="42437">16336 8857 114 0,'-18'7'40'0,"10"9"1"0,8-16-2 16,-9 11-37-16,27-11-2 16,17-9-2-16,19 4-6 15,1-15-29-15,20 8-2 16,1-10-1-16,6 7-1 15</inkml:trace>
  <inkml:trace contextRef="#ctx0" brushRef="#br0" timeOffset="44253">12348 9903 66 0,'0'0'38'0,"0"0"-2"16,4-18 2-16,13 4-16 15,5-9-19-15,9-1-1 16,2-1 1-16,4 5-1 0,-6 2-1 15,-3 10 0-15,-6 9 0 16,-5 11 0-16,-7 11-1 16,-9 11 1-16,-4 9-1 15,-1 12 1-15,-4 3-1 16,-2 2 1-16,4 1-2 15,4-4 2-15,7-9-1 16,8-8-1-16,6-16 1 16,9-13 1-16,6-14 0 15,8-12 0-15,2-15 1 16,2-12-1-16,-3-5 1 15,-2-6 2-15,-3-8-2 16,-10 6-1-16,-8 2 1 16,-6 6-2-16,-9 9 1 0,-4 11-1 15,0 7-2-15,-4 7 0 16,3 13-5-16,0 0-18 15,24 3-15-15,-4-4 1 16,14 5-2-16,3-8 2 16</inkml:trace>
  <inkml:trace contextRef="#ctx0" brushRef="#br0" timeOffset="44457">13320 9998 98 0,'-17'7'38'16,"17"-7"1"-16,-1-12-2 16,17-7-38-16,12 1-5 15,2-11-26-15,16 11-6 16,-5-2 2-16,2 15-3 15</inkml:trace>
  <inkml:trace contextRef="#ctx0" brushRef="#br0" timeOffset="44607">13437 10177 117 0,'-29'16'41'16,"20"-2"1"-16,9-14-6 16,9-22-37-16,27 2-5 15,5-13-32-15,26-3-3 16,5-10 0-16,15-3-1 0</inkml:trace>
  <inkml:trace contextRef="#ctx0" brushRef="#br0" timeOffset="64847">14316 9591 78 0,'13'-38'35'15,"-1"1"1"-15,0 11-1 16,-5 9-32-16,-7 17-2 16,0 0 3-16,13 36 1 15,-16 7-1-15,-3 19 1 16,-6 9-1-16,7 15 0 15,-5 2-1-15,3 5 0 16,2-8-4-16,2-7 0 16,8-4-6-16,-5-22-28 15,18-9-4-15,0-21 2 0,6-10-2 16</inkml:trace>
  <inkml:trace contextRef="#ctx0" brushRef="#br0" timeOffset="65028">14626 9985 107 0,'0'0'40'0,"-23"-14"1"16,12 19-2-16,-7-9-36 16,5 7-3-16,13-3-4 15,0 0-14-15,0 0-20 16,20-15-1-16,12 8-1 15,4-10-1-15</inkml:trace>
  <inkml:trace contextRef="#ctx0" brushRef="#br0" timeOffset="65395">15252 9640 89 0,'-11'-2'36'15,"-12"2"2"-15,-1 15 0 16,-9 12-28-16,4 11-6 15,-5 9 0-15,4 15 0 16,-1 6 0-16,8 6 0 16,3-3-1-16,12-1-1 15,3-12-2-15,12-8 1 16,6-13-2-16,10-14 1 0,5-13 0 15,3-11 0-15,-1-10 0 16,-2-9 1-16,-3-8 0 16,-7-4-1-16,-8-6 0 15,-10 1-1-15,-8 0 0 16,-10 3-1-16,-3 5 1 15,-4 3-2-15,0 10 1 16,-1 1-2-16,7 15-3 16,-4-4-27-16,23 4-4 15,0 0 0-15,22 15-2 16</inkml:trace>
  <inkml:trace contextRef="#ctx0" brushRef="#br0" timeOffset="65747">15522 9683 115 0,'0'0'40'16,"-10"0"1"-16,10 0-4 15,20-5-35-15,3-4 1 16,10-6-1-16,7 2-1 16,4-2 1-16,4 3-2 15,-1 1 1-15,-2 7 0 16,-6 6 0-16,-7 8 0 15,-13 12 0-15,-9 11 1 16,-12 11-2-16,-12 7 2 0,-8 6-1 16,-2 7-1-16,-5 1 0 15,1-3-1-15,5-1-3 16,4-16-4-16,19 4-31 15,-5-23-5-15,15-4 3 16,4-17-2-16</inkml:trace>
  <inkml:trace contextRef="#ctx0" brushRef="#br0" timeOffset="66548">16610 9930 101 0,'-7'-18'37'16,"7"18"1"-16,-11-2-6 15,6 17-26-15,-7 1-2 16,3 12-1-16,-4 1 0 16,4 5-1-16,-5 0-1 15,5 0 1-15,2-7 0 16,2-4-1-16,5-9 0 15,0-14 0-15,12-5-1 16,2-13 0-16,5-9 0 16,5-7 1-16,2-2-1 15,0-4 0-15,-3 2 0 16,-1 4 0-16,-4 6 0 0,-5 9 1 15,-4 5-1-15,-9 14 0 16,0 0 1-16,0 0 0 16,10 13-1-16,-9-2 1 15,2 2-1-15,3-2 0 16,5 0 1-16,4-7-1 15,6-2 0-15,4-7 1 16,4-5-1-16,7-5 0 16,-1-5 1-16,-2-1 0 15,1 2-1-15,-8 0 1 16,-5 3 0-16,-2 3 0 15,-9 8 0-15,-10 5-1 16,0 16 1-16,-6 7-1 16,-4 9 1-16,-5 11-1 15,-4 5 0-15,1 4-1 0,-1 2-1 16,3-8-1-16,12-4-3 15,-5-28-19-15,27-2-13 16,-1-29-2-16,21-7 0 16,1-25-1-16</inkml:trace>
  <inkml:trace contextRef="#ctx0" brushRef="#br0" timeOffset="66731">17555 9452 115 0,'-23'52'39'0,"-21"13"0"15,0 20 0-15,-9 6-38 0,0 7 0 16,0 4-3-16,7-7 3 16,8-1-6-16,5-23-6 15,25-3-28-15,4-26 0 16,20-12-3-16,6-23 0 15</inkml:trace>
  <inkml:trace contextRef="#ctx0" brushRef="#br0" timeOffset="67145">17741 9806 97 0,'-24'-5'38'16,"24"5"1"-16,-26 0-1 15,15 10-30-15,-5-8-3 16,6 10-1-16,-4-2 0 16,3 5-1-16,1-3-1 15,5 4 0-15,3-3-1 16,6-1 0-16,-4-12 0 15,22 20-1-15,-5-13 0 16,4 0 1-16,3 2-1 16,0 0 1-16,0 3-1 15,-4 3 1-15,-2 3 0 16,-9 2 1-16,-2 3-1 15,-6 1 0-15,-4 0 0 16,-5 0 0-16,-6-2 1 0,0-3-2 16,-5-3 0-16,1-5 0 15,2-1-3-15,-6-11-3 16,22 1-26-16,-31-9-7 15,19 0-3-15,-5-14-1 16,8 2 1-16</inkml:trace>
  <inkml:trace contextRef="#ctx0" brushRef="#br0" timeOffset="70037">15817 10108 51 0,'0'0'30'0,"0"0"2"15,0 0-2-15,0 0-21 16,0 0-1-16,0 0 2 15,0 0-3-15,0 0-1 16,0 0 0-16,0 0-1 0,0 0-1 16,0 0 0-16,-10 14 0 15,0-3-2-15,1 4 1 16,-5 2-2-16,3 6-2 15,-1 1 0-15,-1 4 2 16,4-3-2-16,3 2 1 16,6-3-1-16,3-2 1 15,5-6-1-15,4-6 3 16,6-6 0-16,8-8-1 15,-1-8 2-15,6-9-1 16,1-10 0-16,-3-5 0 16,-1-6 0-16,-5-3 0 15,-8-3 0-15,-10 2-2 16,-12 3 1-16,-11 4-1 15,-13 5 0-15,-8 3 0 0,-7 5 0 16,-1 3 0-16,2 5 1 16,5 3-1-16,10 0 1 15,7 0-1-15,16-1-1 16,12-5-1-16,17 2-4 15,-3-12-29-15,21 6-4 16,-4-9 1-16,8 6-3 16</inkml:trace>
  <inkml:trace contextRef="#ctx0" brushRef="#br1" timeOffset="77327">1274 5964 48 0,'9'-15'32'0,"-9"15"2"16,4-10 0-16,-4 10-19 16,0 0-3-16,0 0-3 15,0 0-3-15,2 15 0 16,-4 3-3-16,0 16 0 15,-1 9-2-15,3 14 0 16,-5 10-1-16,0 9 0 16,-1 6-1-16,0-3 0 15,4-1-3-15,-6-12-2 16,15-1-19-16,-10-26-8 15,11-9-2-15,-2-18-1 16,9-15 2-16</inkml:trace>
  <inkml:trace contextRef="#ctx0" brushRef="#br1" timeOffset="77552">1411 5924 95 0,'-12'-22'36'15,"12"22"-2"-15,10-23 1 16,14 7-34-16,5-4-2 16,16-2 1-16,9-6 0 15,13-2-2-15,6 7-3 16,-1-10-22-16,3 13-7 15,-13 1-1-15,-3 12-1 0</inkml:trace>
  <inkml:trace contextRef="#ctx0" brushRef="#br1" timeOffset="77770">1447 6243 101 0,'-4'20'38'16,"4"-20"1"-16,27-3-2 15,3-15-35-15,20-4 0 16,8-7-1-16,10-3-1 16,4 3-5-16,-3-7-5 15,8 16-25-15,-11-5-3 16,2 12 1-16,-15 0-2 0</inkml:trace>
  <inkml:trace contextRef="#ctx0" brushRef="#br1" timeOffset="77981">2070 6165 94 0,'-12'14'35'0,"12"-14"1"15,-2 11 1-15,2-11-35 16,36-1-1-16,-4-9 0 15,9-2 0-15,0 2-1 16,-1-4-4-16,8 13-28 0,-14-7-4 16,-4 11 0-16,-19 1-1 15</inkml:trace>
  <inkml:trace contextRef="#ctx0" brushRef="#br1" timeOffset="78139">1996 6550 108 0,'-12'14'39'0,"19"-3"1"15,5-18-3-15,21-3-36 16,12-10-4-16,9-15-31 16,21 7-3-16,3-8-1 15,12 5-1-15</inkml:trace>
  <inkml:trace contextRef="#ctx0" brushRef="#br1" timeOffset="79235">3300 6156 93 0,'-12'-11'38'16,"12"11"1"-16,-9-15-1 15,9 15-32-15,-1-16-2 16,1 16 0-16,1-13-2 0,-1 13 0 15,0 0 0-15,0 0-1 16,5 28-1-16,-8 1 0 16,-2 10 0-16,-3 6 1 15,-1 6-1-15,-1 1 0 16,-2-4 0-16,3-3 0 15,3-10 0-15,3-13 0 16,3-22 1-16,17-2-1 16,3-20 1-16,3-13-1 15,5-10 1-15,2-8 0 16,0-6 0-16,0 0-1 15,-3 3 1-15,-7 6-1 16,-5 13 1-16,-5 7-1 16,-2 13 1-16,-8 17-1 0,0 0 0 15,1 11 0-15,-1 11 1 16,0 2-1-16,5 2 0 15,3 0 1-15,6 0 0 16,9-8-1-16,5-5 0 16,6-11 1-16,3-10 0 15,3-7-1-15,3-4 1 16,0-8-1-16,-4 0 1 15,-7 2 0-15,-5 1-1 16,-6 5 1-16,-5 7-1 16,-4 6 0-16,-12 6 0 15,3 20 0-15,-7 5-1 16,-2 12 1-16,-1 8-2 0,0 6-1 15,5 4-1-15,1-1-4 16,18 7-14-16,-4-22-17 16,17-2 0-16,0-18-1 15,14-7 0-15</inkml:trace>
  <inkml:trace contextRef="#ctx0" brushRef="#br1" timeOffset="79686">4296 6132 106 0,'-10'-23'39'0,"10"23"0"16,7-31 0-16,10 13-36 0,4-6 0 15,7-1 0-15,2 1-1 16,0 5 0-16,-2 5 0 15,0 7-1-15,-9 9 0 16,-4 11 0-16,-9 12-1 16,-5 13 1-16,-6 8-1 15,-4 11 0-15,2 4 0 16,-2 2 0-16,3 1-1 15,5-7 1-15,5-6 0 16,8-10 0-16,8-14 0 16,6-13 0-16,8-13 0 15,2-12 1-15,3-15 0 16,-2-7 0-16,-4-16 0 15,-4-4 0-15,-7-4 1 16,-7-2-2-16,-6 0 1 0,-5 5 0 16,-3 7-1-16,0 5 0 15,3 10-2-15,3 2 0 16,7 8-2-16,4-5-1 15,17 17-17-15,-10-16-15 16,22 6-5-16,-4-11 0 16,8 7-1-16</inkml:trace>
  <inkml:trace contextRef="#ctx0" brushRef="#br1" timeOffset="80046">5113 5545 91 0,'-4'13'39'0,"4"-13"1"16,12 8-2-16,-12-8-34 15,31-6-1-15,-8 4 0 16,3 3-1-16,-3 0-1 15,-6 5 0-15,-3 3 0 16,-7 5-1-16,-7 5 1 16,-8 3-1-16,-9 3 0 15,-4 4 0-15,-8 0 0 16,2 4 0-16,2-5 0 15,2-1 1-15,9-3-1 16,10-6 2-16,4-18-2 16,32 15 0-16,6-15-1 0,8-10-3 15,17 15-10-15,-4-18-21 16,14 10-4-16,-11-1-2 15,0 13 1-15</inkml:trace>
  <inkml:trace contextRef="#ctx0" brushRef="#br1" timeOffset="80440">3491 7015 107 0,'35'-26'39'15,"25"3"2"-15,17-17-2 16,22 1-35-16,27-9-1 15,23 0 0-15,19-1-1 16,7 2-3-16,4 7 0 16,-4 3-3-16,-6 10-1 0,-18 1-4 15,-6 20-23-15,-38-2-8 16,-17 11 0-16,-37 3 1 15</inkml:trace>
  <inkml:trace contextRef="#ctx0" brushRef="#br1" timeOffset="80891">4303 7106 94 0,'0'0'37'0,"0"0"-1"16,1 22 0-16,-15 1-32 15,5 14-1-15,-5 4 1 16,3 10-1-16,-6 0 0 16,8 4-1-16,3-6 0 15,5-1 0-15,2-11-1 16,6-8 2-16,5-13-2 15,2-12 1-15,0-12-1 16,1-11 0-16,-2-8 1 16,-3-5-2-16,-1-7 2 15,0-6-1-15,-2-4 0 16,5 2-1-16,3-3 1 0,7 3 0 15,8 0-1-15,12-2-1 16,12 8-4-16,2-10-22 16,22 16-10-16,-7-3-3 15,9 12-1-15,-8-2-1 16</inkml:trace>
  <inkml:trace contextRef="#ctx0" brushRef="#br1" timeOffset="81436">1522 8544 78 0,'17'2'37'16,"-17"-2"-1"-16,8 28 0 15,-8-4-29-15,4 14-2 16,-4 8 0-16,0 14-2 15,-5 8 0-15,2 6-2 16,-3 0 0-16,1-5-3 16,6-5-1-16,-2-17-8 15,19-9-25-15,-7-22 1 0,12-14-1 16,1-25-2-16</inkml:trace>
  <inkml:trace contextRef="#ctx0" brushRef="#br1" timeOffset="81646">1678 8474 108 0,'-14'-17'39'0,"0"-2"1"16,14 19-1-16,19-27-35 15,10 10-1-15,13-5-2 16,11-1-1-16,9-3 0 15,6 1-2-15,3 11-4 16,-10-8-19-16,2 26-13 0,-20-4 0 16,-6 18-2-16,-18 2-1 15</inkml:trace>
  <inkml:trace contextRef="#ctx0" brushRef="#br1" timeOffset="81834">1712 8816 110 0,'-26'7'39'0,"26"-7"2"15,12-13-3-15,21-9-36 16,25-12 0-16,17-6-3 16,10-5 0-16,6-2-4 15,12 12-12-15,-5-12-20 16,1 17-2-16,-17 1-1 0,-7 18-1 15</inkml:trace>
  <inkml:trace contextRef="#ctx0" brushRef="#br1" timeOffset="82026">2392 8729 102 0,'-16'5'39'16,"16"-5"0"-16,13-12-2 15,16-1-36-15,11-7 1 16,10 2-2-16,2 0-2 15,-5-7-19-15,4 17-16 16,-14 1 0-16,-10 16-3 0,-27-9 1 16</inkml:trace>
  <inkml:trace contextRef="#ctx0" brushRef="#br1" timeOffset="82188">2292 9030 112 0,'-6'15'40'15,"6"-15"1"-15,26-11-1 16,7-17-39-16,23-3 0 15,10-2-4-15,5-11-8 16,14 14-25-16,-9-5-4 16,4 10 0-16,-10-1-2 15</inkml:trace>
  <inkml:trace contextRef="#ctx0" brushRef="#br1" timeOffset="83278">3924 8048 64 0,'-11'18'35'16,"-11"9"-1"-16,-5 17 1 15,-15 8-23-15,4 25-4 0,-8 3 0 16,6 15 0-16,-2-8-1 15,15 7 0-15,5-13-2 16,16-7-2-16,11-24 1 16,16-12-1-16,9-24-2 15,13-15 0-15,8-17-1 16,2-15 0-16,-3-9 0 15,-5-4 1-15,-9-4-2 16,-14 0 1-16,-15 7 0 16,-17 7 0-16,-13 9 0 15,-14 13-1-15,-7 10 1 16,-2 6-2-16,4 9-1 15,4-1-2-15,17 10-5 16,3-18-21-16,28 6-7 0,9-17 0 16,26-4-2-16</inkml:trace>
  <inkml:trace contextRef="#ctx0" brushRef="#br1" timeOffset="83613">4463 8238 99 0,'0'0'38'16,"-17"0"2"-16,-5 14-2 15,-11-3-34-15,3 9 0 16,-4 0-2-16,6 4 0 16,0 0 0-16,7 4 0 15,9-3-1-15,9 2-1 0,9-5 1 16,11-3-1-16,8-2 0 15,8-4 0-15,4-1 0 16,4-2 0-16,-2 0 0 16,-6 2 0-16,-4 3 0 15,-8 3 0-15,-10 7 0 16,-9 1 0-16,-8 3-1 15,-5-1 0-15,-2 0-1 16,-3-6-2-16,3-1-3 16,-6-16-9-16,19-5-22 15,-11-6-1-15,12-8 1 16,-4-15-2-16</inkml:trace>
  <inkml:trace contextRef="#ctx0" brushRef="#br1" timeOffset="83817">4389 8258 110 0,'0'0'41'15,"1"-13"0"-15,13 13-1 16,0-7-37-16,11 1-1 16,12-3-1-16,11-2-2 15,10 0 0-15,4-1-3 16,11 3-1-16,-1 0-3 15,14 14-20-15,-15-11-11 16,6 11-1-16,-15-6 0 16,-1 6 2-16</inkml:trace>
  <inkml:trace contextRef="#ctx0" brushRef="#br1" timeOffset="83974">5305 8182 95 0,'0'0'37'0,"-13"13"2"16,1 7-1-16,-16 2-34 16,1 13-1-16,-6 8-2 15,-4 14 0-15,-4 5-1 16,-1 3 0-16,3 3-3 15,0-9-2-15,17-3-29 16,-6-19-4-16,15-11 0 16,3-22-1-16</inkml:trace>
  <inkml:trace contextRef="#ctx0" brushRef="#br1" timeOffset="84147">4975 8448 113 0,'0'0'43'15,"0"0"0"-15,6 15-1 0,11-5-38 16,3 17-2-16,9 2-1 15,11 3-3-15,9-9-7 16,27 9-19-16,-1-18-14 16,16 1 0-16,5-14-3 15,13-2 1-15</inkml:trace>
  <inkml:trace contextRef="#ctx0" brushRef="#br1" timeOffset="84734">5892 8101 71 0,'16'-17'37'16,"-10"-2"1"-16,-6 19 1 15,7-18-31-15,0 28 0 16,-7 4-2-16,0 14-2 15,-3 7 0-15,1 13-2 16,-4 9 0-16,1 10-1 0,-2 6 0 16,3-2-1-16,-2 0-1 15,2-9-2-15,4-2-2 16,-2-22-26-16,16-1-8 15,-4-22 1-15,14-7-2 16</inkml:trace>
  <inkml:trace contextRef="#ctx0" brushRef="#br1" timeOffset="84899">6138 8425 104 0,'-18'0'39'0,"-7"-2"1"15,11 9-2-15,-1-5-39 16,15-2-3-16,32-8-23 15,-2-8-12-15,22 1 1 0,2-7-2 16,17 3 1-16</inkml:trace>
  <inkml:trace contextRef="#ctx0" brushRef="#br1" timeOffset="85268">6930 8144 92 0,'-29'-19'40'0,"10"17"1"16,-14-4-2-16,9 6-29 15,-7 9-8-15,2 13 1 16,-3 12-1-16,1 12 0 16,-2 14 0-16,2 5 0 15,6 8-1-15,4 1 1 0,7-4-2 16,12-3 2-16,9-10-2 15,10-17 1-15,11-16-1 16,6-15 1-16,4-14-1 16,1-15 0-16,-2-9 0 15,-8-10-1-15,-8-5 1 16,-12-3-1-16,-10 3 0 15,-15 1-2-15,-5 6 1 16,-11 6-1-16,-2 9-2 16,2 3-1-16,7 15-8 15,-2-13-12-15,27 17-13 16,0-10 1-16,20 4-2 15,14-7 1-15</inkml:trace>
  <inkml:trace contextRef="#ctx0" brushRef="#br1" timeOffset="85680">7391 8149 106 0,'-11'-2'40'16,"-15"-6"1"-16,1 9-2 15,-10-2-36-15,3 6-1 16,-3 3-1-16,3 7 0 15,3 4 0-15,3 4 0 16,9 5-1-16,7 1 0 16,10 1 0-16,11 1 0 15,11-3 0-15,13-1 0 16,5 2 0-16,7 0 0 15,0 1 0-15,-2-1 0 0,-3 2 0 16,-7 2 1-16,-13 2-1 16,-11-1 0-16,-8-1 0 15,-13-3 0-15,-8-5 0 16,-10-6 0-16,-2-9 0 15,-4-9 0-15,-1-9 1 16,5-14-1-16,7-11-1 16,7-10 0-16,9-7 0 15,7-3-2-15,12 3-1 16,-1-9-9-16,22 23-13 15,-14-9-13-15,14 16-1 16,-5-1-1-16,6 8 1 0</inkml:trace>
  <inkml:trace contextRef="#ctx0" brushRef="#br1" timeOffset="86086">7624 7913 97 0,'-15'-17'38'0,"15"17"2"15,12-25-3-15,13 13-35 0,1-1-1 16,4 4 1-16,-1 2 0 16,0 8 1-16,-7 4-1 15,-4 5 0-15,-12 8-1 16,-12 7 2-16,-12 0-1 15,-8 5 0-15,-5-2 0 16,-1 4-1-16,2-9 0 16,5 2 0-16,11-7-1 15,10-2 1-15,18-7-1 16,16-1 0-16,10-7-1 15,8-6-3-15,8 16-14 16,-6-24-14-16,13 19-7 16,-10-12-1-16,3 11-3 15</inkml:trace>
  <inkml:trace contextRef="#ctx0" brushRef="#br1" timeOffset="86987">3672 9164 77 0,'57'-9'34'0,"14"0"-1"16,6-4 0-16,9 5-29 0,5-4-1 16,8 5-1-16,5 0 1 15,9 3-1-15,1-1 0 16,6 1 1-16,7-4 0 15,10 2-1-15,9-5 0 16,12 1 0-16,4-5 0 16,6 1-1-16,5 0 0 15,4-1-1-15,-1 2 2 16,-1-1-2-16,-6 2 1 15,0 0 0-15,-7-3-1 16,-2 2 1-16,-11 0 0 16,-9-1 0-16,-9 4-1 15,-7 2 1-15,-12-1-1 16,-15 4 1-16,-13 4-1 15,-14 5 0-15,-13 0 0 0,-12 4-1 16,-9 1-1-16,-14 0 0 16,-6 4-1-16,-16-13-3 15,19 23-19-15,-19-23-13 16,0 0 1-16,0 0-1 15,-13 11 0-15</inkml:trace>
  <inkml:trace contextRef="#ctx0" brushRef="#br1" timeOffset="88271">5516 9421 79 0,'7'-25'37'15,"6"6"0"-15,-10-1 1 16,4 6-31-16,-7 14-4 16,0 0 0-16,0 0 0 15,-18 37 0-15,-2 1 0 0,-3 14 0 16,-6 2 0-16,2 6 0 15,4-1-1-15,9-4 1 16,14-12-1-16,19-16 1 16,20-15-2-16,17-18 0 15,18-15-2-15,10-14-2 16,11-9-1-16,1-16-4 15,10 6-19-15,-22-18-12 16,0 10 0-16,-20-5-2 16,-10 13 3-16</inkml:trace>
  <inkml:trace contextRef="#ctx0" brushRef="#br1" timeOffset="88438">5977 9266 112 0,'-44'73'41'15,"16"15"0"-15,-2-4-3 16,14 8-35-16,9 1-3 15,7-11-3-15,14 3-12 16,-5-24-23-16,15-1-2 16,-3-20 0-16,12-6-1 15</inkml:trace>
  <inkml:trace contextRef="#ctx0" brushRef="#br1" timeOffset="88978">1987 11030 89 0,'0'0'40'0,"0"0"-3"16,-2 16-1-16,-4 6-33 16,2 10-3-16,-6 13 1 15,0 15-1-15,-2 13 0 16,-3 8-1-16,0 2 0 15,1-6 0-15,9-5-3 0,-1-15-4 16,19-11-28-16,-8-27 1 16,17-14-2-16,-2-23-1 15</inkml:trace>
  <inkml:trace contextRef="#ctx0" brushRef="#br1" timeOffset="89188">1970 11143 68 0,'-13'-5'40'0,"13"5"-1"16,0 0 1-16,34-18-11 16,-3 5-27-16,10-3 1 15,10-2-4-15,4-4 0 0,6 9-5 16,-12-9-19-16,10 20-13 15,-16-3 1-15,-2 15-4 16,-20-1 1-16</inkml:trace>
  <inkml:trace contextRef="#ctx0" brushRef="#br1" timeOffset="89373">2029 11408 98 0,'-15'6'39'15,"15"-6"-1"-15,22-15-3 16,13-4-34-16,21-8-1 15,10-4-2-15,15-2 0 16,3-5-5-16,13 14-26 16,-14-7-3-16,7 14-2 0,-18-1-1 15</inkml:trace>
  <inkml:trace contextRef="#ctx0" brushRef="#br1" timeOffset="89549">2879 11234 93 0,'0'0'39'0,"0"0"-1"15,-2-10-2-15,14 0-35 16,5-3 1-16,6-1-3 16,5 2 0-16,-1-2-4 15,9 12-27-15,-12-4-6 16,1 11 0-16,-13 1-1 15</inkml:trace>
  <inkml:trace contextRef="#ctx0" brushRef="#br1" timeOffset="89729">2839 11465 100 0,'-13'13'42'16,"21"4"-1"-16,-8-17-1 16,34-17-38-16,1-1-1 15,11-6-4-15,13-3-2 16,-5-11-19-16,17 12-15 15,-6-9-1-15,7 11-2 16,-11-3 0-16</inkml:trace>
  <inkml:trace contextRef="#ctx0" brushRef="#br1" timeOffset="103171">4025 10928 81 0,'0'0'36'16,"9"12"0"-16,-28 10 0 15,-13 17-34-15,-7 7 0 16,0 11 0-16,-5 0 1 15,5 6 0-15,6-7-1 16,11-3 0-16,11-9 0 16,21-9 1-16,14-14-2 15,18-11 0-15,14-11-1 0,14-11 0 16,10-10-1-16,2-10-1 15,12-5-2-15,-8-17-17 16,6 6-15-16,-15-10 0 16,-7 7-3-16,-17-4 2 15</inkml:trace>
  <inkml:trace contextRef="#ctx0" brushRef="#br1" timeOffset="103352">4295 11083 98 0,'-28'76'38'0,"-1"-3"0"15,12 7-2-15,5-6-35 16,10-3-3-16,12-12 0 16,10-14-7-16,17-8-28 15,3-17-1-15,19-13 0 16,7-26-3-16</inkml:trace>
  <inkml:trace contextRef="#ctx0" brushRef="#br1" timeOffset="103666">4900 11059 94 0,'-40'7'40'16,"8"15"1"-16,-7-4-3 15,13 8-37-15,4 0 1 0,12 2 0 16,13-3 0-16,12-5-1 15,13-6 0-15,9 1-1 16,11-1 1-16,-1-1-1 16,-4 3 0-16,-1 5 1 15,-13 5-1-15,-11 9 0 16,-12 4 0-16,-12 4 1 15,-6 2-1-15,-8-4 0 16,-2-3-2-16,-3-12-2 16,10-3-7-16,-4-24-27 15,19 1-2-15,4-35-1 16,11 2 0-16</inkml:trace>
  <inkml:trace contextRef="#ctx0" brushRef="#br1" timeOffset="103833">4921 11073 107 0,'-19'-6'42'15,"19"6"2"-15,0 0-4 16,0 0-36-16,26-1-3 16,11-9-2-16,10 5-3 15,10-13-9-15,24 16-24 16,-10-12-4-16,10 13 0 15,-7-4-2-15</inkml:trace>
  <inkml:trace contextRef="#ctx0" brushRef="#br1" timeOffset="104000">5672 11220 104 0,'-29'16'42'0,"12"-1"-1"16,-6-10-2-16,0-5-43 15,23 0-12-15,12-6-23 16,13 0-2-16,-1-7 0 15,12-1-2-15</inkml:trace>
  <inkml:trace contextRef="#ctx0" brushRef="#br1" timeOffset="104450">6428 10957 86 0,'-10'-14'37'15,"-2"17"3"-15,-18 1-1 16,-4 19-32-16,-12 8-1 16,2 14-2-16,-9 11-1 15,4 11-1-15,0 4 1 16,8 5-1-16,11-2 0 15,18-6-1-15,8-8 0 16,18-9 0-16,14-15-1 0,10-15 1 16,8-12-1-16,1-13 0 15,-3-10 0-15,-11-9-1 16,-8-6 1-16,-14-4-2 15,-14 2 0-15,-13-3-1 16,-9 6-2-16,-5-5-2 16,8 17-14-16,-13-9-18 15,19 13-1-15,-2-3-1 16,18 15 1-16</inkml:trace>
  <inkml:trace contextRef="#ctx0" brushRef="#br1" timeOffset="105168">6813 11209 83 0,'22'-33'40'16,"0"14"-1"-16,-15-1 0 0,-7 20-35 16,6-11-1-16,-6 11 1 15,-17 18-2-15,3 2 1 16,-6 4-2-16,2 9 0 15,-1 3 0-15,-1 6 0 16,3-1 0-16,1 2 0 16,4-3-1-16,4-4 1 15,4-6-1-15,2-7 1 16,7-14 0-16,-5-9 0 15,20-11-1-15,-2-11 1 16,1-9 0-16,0-6 0 16,0-5 0-16,1-2-1 15,-3 3 1-15,-3 2-1 16,-1 7 1-16,-4 7-1 15,-2 8 0-15,-7 17 0 0,17-5 1 16,-6 20-1-16,3 9 0 16,4 6 0-16,2 10 0 15,3 5 1-15,9-1-1 16,1 1 0-16,3-8 0 15,1-4 1-15,1-15-1 16,1-9 1-16,-1-16 0 16,-5-12 0-16,-6-16 0 15,-4-7 0-15,-8-9 0 16,-6-7-1-16,-5-2 1 15,-4-1 1-15,-3 2-2 16,0 6 0-16,-1 9-2 16,0 6 0-16,8 12-4 15,-7 2-7-15,18 25-10 0,-15-1-11 16,13 3-7-16,1 6-3 15,11 9 2-15</inkml:trace>
  <inkml:trace contextRef="#ctx0" brushRef="#br1" timeOffset="105934">8212 11187 77 0,'0'0'38'0,"2"-20"1"15,-2 20-1-15,0 0-32 16,-5 10-2-16,-2 10-1 15,0 9 0-15,-3 4-2 16,0 10 0-16,0 2-2 16,2-1-1-16,4-2-2 15,-1-16-7-15,15-7-27 16,2-20 0-16,13-9-1 15,-4-21 1-15</inkml:trace>
  <inkml:trace contextRef="#ctx0" brushRef="#br1" timeOffset="106086">8294 10962 93 0,'-18'-7'40'16,"0"3"-3"-16,8 11-1 16,10-7-38-16,-10 8-21 15,28 2-13-15,1-7-1 16,15 6 0-16,4-6-1 15</inkml:trace>
  <inkml:trace contextRef="#ctx0" brushRef="#br1" timeOffset="106461">8596 11164 83 0,'-11'27'39'0,"-9"-5"-1"16,8 2 1-16,-7-6-34 16,11 1-1-16,2-6 0 15,5 1 0-15,1-14-1 16,5 16 0-16,-5-16-1 15,24 5 0-15,-11-9 0 16,4 0-1-16,1-6 0 16,2-1 0-16,2-4 0 15,-2-5-1-15,-1-1 1 16,1 0 0-16,-3-3-1 15,3 4 1-15,-5 2-1 16,-2 3 1-16,-3 5-1 0,1 4 0 16,-11 6 0-16,12 15 0 15,-8 4 1-15,-4 6-1 16,0 6-1-16,-1 3 0 15,4 3-2-15,0-10-2 16,7 3-4-16,-10-30-9 16,42 26-17-16,-18-34-5 15,17-2-2-15,-6-16 2 16</inkml:trace>
  <inkml:trace contextRef="#ctx0" brushRef="#br1" timeOffset="106948">9139 11122 92 0,'-18'-7'39'0,"18"7"1"15,-19 2 0-15,19-2-36 0,0 0-2 16,-9 18 1-16,7-7-1 16,2 8 0-16,-4 2 0 15,4 4 0-15,0-2-1 16,3 3 0-16,-3-2 0 15,1-5-1-15,3-4 1 16,-4-15-1-16,21 7 0 16,-2-16 0-16,2-7 1 15,3-6-1-15,5-5 0 16,0-3 0-16,-2 1 0 15,-2-1 0-15,-5 10 0 16,-5-1 0-16,-5 8 0 16,-10 13 0-16,0 0 0 15,0 0 0-15,7 18 0 0,-8 1 0 16,-1 4 0-16,3 5 0 15,2-2 0-15,3 1 0 16,3-5 0-16,4-3 1 16,1-9-1-16,3-6 1 15,2-8 0-15,3-6-1 16,-2-9 1-16,3-7 0 15,-3-1-1-15,-3-8-1 16,3 4-1-16,-6-4 0 16,3 11-6-16,-14-7-6 15,16 22-13-15,-20-6-15 16,11 13 1-16,-10 2-1 15,20 0 2-15</inkml:trace>
  <inkml:trace contextRef="#ctx0" brushRef="#br1" timeOffset="108041">9938 11044 81 0,'-27'-3'41'15,"6"11"1"-15,-11-5 0 16,7 6-32-16,-7 3-5 15,8 6-1-15,-3 3-1 16,7 4-1-16,3 2-1 16,5-2-1-16,9 0 1 15,5-3 0-15,9-7-1 0,7-6 1 16,6-5-1-16,7-11 0 15,3-5 0-15,1-6-1 16,1-4 1-16,-4-3 0 16,-4-4 0-16,-6 1 1 15,-3 2-1-15,-8 5 1 16,-4 4-1-16,-7 5 2 15,0 12-2-15,-14 1 0 16,5 12 0-16,0 2-2 16,0 6 2-16,3 3-1 15,6 0 1-15,4-4-1 16,10-3 1-16,6-4 0 15,9-7 1-15,2-5-1 16,4-6 0-16,3-3 0 0,0-2 0 16,-5-2 0-16,-3 1 1 15,-8 4-1-15,-5 0 0 16,-17 7 0-16,11-1 0 15,-11 1 0-15,-13 15 0 16,3-3 0-16,0 3 0 16,1 1 0-16,1 3 0 15,1-3 0-15,7-2 0 16,0-14 0-16,15 16 0 15,-2-18 0-15,0-8 0 16,3-2 0-16,2-4 0 16,2-9-1-16,-3 2 1 15,-1-2 0-15,0 1-1 16,-5 4 1-16,-1 1-1 15,1 7 2-15,-11 12-1 0,19-16 0 16,-8 15 0-16,0 2 0 16,3 1 0-16,3 3 0 15,2 1 0-15,-2-2-2 16,4 1 3-16,0-3-1 15,-3-1 0-15,3-1 0 16,-4-1 0-16,-3-2 0 16,-14 3 1-16,16-8-1 15,-16 8 1-15,0 0 0 16,0 0-1-16,-20 0 1 15,5 8-1-15,-6 3 1 16,0 4-1-16,2 4 1 16,3-2-1-16,1 0 1 0,5-1-1 15,6-3 1-15,4-13-1 16,15 9 1-16,1-16-1 15,9-5 0-15,1-9 1 16,8-5 0-16,2-8 0 16,0-5 1-16,1-7-1 15,-4-3 1-15,2-4-2 16,-5 6 2-16,-5 2-1 15,-7 9-1-15,-5 10 0 16,-12 15 1-16,-1 11-1 16,-20 29 2-16,-2 9-2 15,-3 13 0-15,-2 5 0 16,4 3 0-16,8 0-2 15,7-7-2-15,16-5-2 0,6-17-5 16,24 1-4-16,-8-28-5 16,29 6-4-16,-13-30-6 15,22 8-6-15,-10-16-8 16,1-1 5-16</inkml:trace>
  <inkml:trace contextRef="#ctx0" brushRef="#br1" timeOffset="108189">11179 11091 95 0,'-27'22'43'16,"-10"-12"2"-16,16 4-3 16,-4-13-23-16,14-3-21 15,11 2-5-15,-2-13-8 16,17 14-4-16,-17-19-9 15,21 12-15-15,-13-6 0 0,3 1-1 16,-4-4 1-16</inkml:trace>
  <inkml:trace contextRef="#ctx0" brushRef="#br1" timeOffset="110239">2065 12090 55 0,'-13'-2'35'15,"13"2"-1"-15,0 0-2 16,-4-12-26-16,19 8-5 15,7 0-1-15,7 1-1 0,8 3 1 16,8 4 0-16,11 3 0 16,4 3 0-16,8 4 1 15,5 3 0-15,8 1 0 16,6 2 1-16,7 0-1 15,11-2 2-15,10-3-1 16,8-4 0-16,12-8 0 16,17-3-1-16,16-6 1 15,14-4 0-15,9-7-1 16,19-2 0-16,8-1 0 15,14-2 0-15,9-1 0 16,4 1 0-16,0-1-1 16,7 2 1-16,-2 0-1 15,-4 2 1-15,-1 1-1 0,-2 1 1 16,-5 1 0-16,5 3 0 15,-1 2 0-15,2 2 1 16,0 3-1-16,3 1 0 16,-9 5 0-16,0 1 0 15,-3 3 0-15,-8 0 0 16,-6 2 0-16,-3 0-1 15,-6-2 1-15,-6-3 0 16,-1-2 1-16,-4-2-2 16,-6-6 2-16,-5-1-1 15,-7-5 0-15,-9 0-1 16,-10-3 1-16,-16 4 0 15,-18 1-3-15,-25-3-1 0,-10 17-18 16,-37-9-17-16,-14 11-2 16,-27-3 0-16,-17 0 0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6T20:17:36.38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4059 4849 71 0,'-22'-21'36'16,"22"21"0"-16,-19-16 0 0,15 5-32 15,0-1-1-15,10 2-1 16,9-4 1-16,12-1-1 16,3-4 1-16,11 0-2 15,7-2 1-15,4 4-1 16,1 2 0-16,-2 7 0 15,-7 4-1-15,-7 8 1 16,-10 11-1-16,-13 9 0 16,-9 9 0-16,-15 9 0 15,-12 5 0-15,-8 5 1 16,-7 2 0-16,-6 3 0 15,-1-7 2-15,4-5-2 16,6-4 2-16,7-10-2 0,11-5 1 16,12-6-2-16,11-6 2 15,10-7-2-15,14-6 0 16,9-5-2-16,12-2-2 15,2-18-9-15,17 7-26 16,-2-13 1-16,7 5-3 16,-8-7 2-16</inkml:trace>
  <inkml:trace contextRef="#ctx0" brushRef="#br0" timeOffset="986">4734 5050 72 0,'0'0'37'0,"28"-12"-1"16,-4-1 1-16,16 1-35 15,0-7 2-15,5 4-1 16,-2-7 0-16,-1 3 0 15,-7-4-1-15,-9 2 0 16,-7-1 0-16,-10 1 0 16,-10 4 0-16,-11 1-1 15,-7 5 0-15,-10 9 0 16,-10 8-1-16,-3 11 1 15,-6 10-1-15,3 8 1 16,1 7-1-16,9 5 0 16,10 2 2-16,11-8-1 15,20-4 0-15,20-13-1 0,18-11-2 16,18-14 0-16,15-9-1 15,7-16-3-15,9 0-3 16,-1-15 0-16,4 7-2 16,-17-4 2-16,-12 9 5 15,-22 3 1-15,-12 13 2 16,-19 7 4-16,-14 6 1 15,-15 15 3-15,-16 1 1 16,2 19-2-16,-5-3-1 16,6 7-2-16,0 0 1 15,10 5-3-15,3-5 2 16,8-2-1-16,2-6 1 15,8-5-1-15,0-11 0 16,-3-15 0-16,17 1 0 0,-2-15 0 16,1-13-2-16,1-7 2 15,-1-10-2-15,3-6 1 16,2-4-1-16,3-2 1 15,0 2-2-15,-1 7 2 16,-1 5-1-16,5 8 0 16,-2 5 0-16,-1 13 0 15,3 6 0-15,-3 8 0 16,1 5 0-16,1 2 0 15,0 4 0-15,3 1 0 16,1 0 0-16,0-4 0 16,-2 1 0-16,0-2 0 15,-4-3 0-15,-5 1 0 0,-4-2 0 16,-15-1 0-16,10 7 0 15,-13 7 1-15,-10 3-1 16,-7 9 1-16,-2 5-1 16,-2 11 0-16,2 3 2 15,3 3-2-15,9 1 1 16,10-5 0-16,11-6 0 15,14-12 0-15,11-12 1 16,13-15-2-16,9-15 0 16,8-10 1-16,-4-16-1 15,-8-8 1-15,-10-6-1 16,-10-2 1-16,-24 0-1 15,-17 11 0-15,-20 10 0 16,-17 13-1-16,-10 14 0 0,-8 8-1 16,5 12-2-1,2-3-7-15,30 14-15 0,1-18-13 16,24-3-2-16,27-16-1 15,27-10 0-15</inkml:trace>
  <inkml:trace contextRef="#ctx0" brushRef="#br0" timeOffset="1103">6730 4776 93 0,'-45'45'6'0,"1"-16"-4"15,10-21-3-15,24-19-39 16</inkml:trace>
  <inkml:trace contextRef="#ctx0" brushRef="#br0" timeOffset="19135">21355 5970 35 0,'0'0'28'16,"0"0"3"-16,0 0-2 15,0 0-15-15,16-9-3 16,-17-2 0-16,1 11-2 15,0 0-1-15,12-7-2 16,-12 7-2-16,0 0 0 16,0 0 0-16,0 0-1 15,0 0 0-15,0 0-1 16,-11-10-1-16,11 10 1 15,0 0 0-15,0 0-1 0,-10-8 1 16,10 8 0-16,0 0 0 16,-10-12-1-16,10 12 1 15,-10-8 0-15,10 8-1 16,-16-9 1-16,5 3-1 15,0-1 0-15,-2-2-3 16,-1 0 3-16,-2-5-3 16,0-3 3-16,-3-1-3 15,-1-3 3-15,0-6-3 16,-2 2 1-16,0-4 2 15,-3 0-3-15,1 1 2 16,-2 0-1-16,0 0 1 16,-1 1-2-16,-1 2 3 15,1 0-1-15,-1-2 0 0,1-2 0 16,0-1 1-16,2-2-1 15,-2-4 0-15,2-1 0 16,-1-3 0-16,2 2 0 16,-3 0 0-16,3-1 0 15,-3 3-2-15,2 2 3 16,-2 3-2-16,1 2 2 15,-4 4-2-15,1 1 1 16,-2 3-2-16,0 2 2 16,2-2 0-16,-2 1-1 15,3-1 1-15,4 3-1 16,-1-3 2-16,2 4-1 15,7-2 0-15,0 3 0 0,2 2 0 16,4 3 0-16,10 11 0 16,-14-17 0-16,14 17 0 15,0 0 0-15,0 0-1 16,-11-8 1-16,11 8 0 15,0 0-1-15,0 0 1 16,8 11 0-16,-8-11-1 16,0 0 1-16,12 14 0 15,-12-14 0-15,9 10-2 16,-9-10 0-16,8 18-5 15,-8-18-24-15,-4 13-5 16,4-13-2-16,-5 19-1 16</inkml:trace>
  <inkml:trace contextRef="#ctx0" brushRef="#br0" timeOffset="19837">20339 4923 68 0,'0'0'34'0,"-5"-18"0"16,5 18-11-16,0 0-15 15,-9-10-2-15,9 10-1 16,0 0-1-16,-6-10 0 16,6 10-2-16,0 0 0 15,0 0 0-15,0 0 0 16,3 17-1-16,-3-3 1 15,4 10-1-15,-1 5 2 16,1 11-1-16,0 8 1 16,0 8-2-16,1 3 1 15,2 2 0-15,-2 1-1 16,1-3 0-16,0-6-1 15,0-8 0-15,1-9 0 0,0-10-1 16,0-8 1-16,-7-18 0 16,11 0 0-16,-2-22 0 15,-5-12 1-15,1-11-1 16,-1-9 1-16,0-9 0 15,-4-8-2-15,-1-1 3 16,-3 1-2-16,1 11 1 16,-4 6 0-16,1 13 0 15,0 8-1-15,4 11 2 16,-1 9 0-16,3 13-2 15,13-4 1-15,2 8 0 16,10-3 0-16,7-3 0 16,9-3-1-16,9-5 0 15,10-4-2-15,2-8-3 0,17 8-19 16,-9-16-16-16,7 9 1 15,-10-3-3-15,2 10 0 16</inkml:trace>
  <inkml:trace contextRef="#ctx0" brushRef="#br0" timeOffset="21276">20245 6489 71 0,'4'-11'35'0,"-7"-2"-2"15,3 13 0-15,-10-25-25 16,10 25-2-16,-19-12 0 16,7 13-1-16,-8 2 0 15,0 9-2-15,-4 5 0 16,-3 8 2-16,-1 3-3 0,4 6 2 15,2-1-3-15,9 2 1 16,10 0-4-16,6-9-3 16,23-2-28-16,2-13-4 15,17-1 0-15,2-15-1 16</inkml:trace>
  <inkml:trace contextRef="#ctx0" brushRef="#br0" timeOffset="21943">20585 6493 89 0,'-21'5'35'0,"1"7"1"0,-11 1 1 16,3 12-31-16,-7-2-2 15,7 8 2-15,1 0-2 16,6 6 1-16,5-5-2 15,11 0 0-15,10-5-1 16,10-4-2-16,9-12 1 16,11-5-1-16,4-9 1 15,2-9-1-15,3-6-1 16,-5-8 1-16,-5-1-1 15,-5-4 0-15,-10 2 1 16,-7 0-2-16,-9 7 1 16,-6 4 0-16,-6 5 1 15,-4 5 0-15,-5 4 0 16,2 4 0-16,2 3 1 15,14-3-1-15,-10 9 1 0,10-9 0 16,20 3 0-16,3-4 0 16,5-1 0-16,3 1 0 15,1-2 0-15,0 0 1 16,-4 2-1-16,-3 3 2 15,-8 4-2-15,-5 3 1 16,-8 4-1-16,-4 2 1 16,-4 2-2-16,-4 3 2 15,0-2-1-15,-2 2-1 16,6-5 0-16,3-5-1 15,1-10 1-15,19 1 0 16,2-11 0-16,9-7-1 16,3-3 1-16,4-4-1 15,0-5 2-15,-1 5-2 0,-5 1 1 16,-7 7-1-16,-5 4 2 15,-19 12-2-15,0 0 1 16,2 22 2-16,-13 2-2 16,-3 0 1-16,1 6-3 15,-1-3 1-15,9 1-4 16,7-16-1-16,22 4-17 15,2-23-15-15,16-4-2 16,3-18-1-16,10-2 3 16</inkml:trace>
  <inkml:trace contextRef="#ctx0" brushRef="#br0" timeOffset="22140">21644 6134 99 0,'0'0'36'0,"0"0"2"0,-18 22-3 15,-8 12-29-15,2 18-3 16,-6 7-2-16,1 11 1 15,1 3-2-15,4-2 1 16,4-2-3-16,3-7-1 16,12 2-17-16,-2-18-15 15,8-9-2-15,-1-14 1 16,7-7-3-16</inkml:trace>
  <inkml:trace contextRef="#ctx0" brushRef="#br0" timeOffset="22658">21385 6521 102 0,'-10'-2'36'16,"10"2"3"-16,-4 12-3 16,17-2-32-16,5-5-3 15,13-3 1-15,10-2-2 16,8-5 1-16,6-4-2 15,8-2 0-15,5 1-1 16,-3-3 1-16,-6 4-1 16,-7 1 0-16,-9 2 2 15,-13 3 0-15,-11 4 1 16,-19-1 1-16,-4 14 0 15,-15 0 2-15,-11 1 0 16,-5 6 0-16,-6 1-1 16,3 5 2-16,0 1-2 0,5-1 1 15,8 1-2-15,9-4 0 16,10-5 0-16,14-6-1 15,7-7 0-15,14-7 0 16,8-8-1-16,4-6 2 16,3-8-2-16,1-3-2 15,-3-2 4-15,-5-1-4 16,-6 1 4-16,-9 5-4 15,-8 3 2-15,-8 8-1 16,-6 12 1-16,-11-1 0 16,-3 13 0-16,-4 6 0 15,-2 10-2-15,0-2 1 16,7 10-3-16,-1-4 0 15,16 2-4-15,0-14-7 0,25 4-23 16,-3-15-2-16,20 0 1 16,-2-16 0-16</inkml:trace>
  <inkml:trace contextRef="#ctx0" brushRef="#br0" timeOffset="22876">22386 6575 91 0,'2'-26'38'16,"-2"8"-2"-16,-16 2 4 15,4 12-24-15,-15 0-10 16,1 13-1-16,-3 4-2 15,1 10 0-15,2 5-1 16,3 4 0-16,6 4-1 16,8-4 0-16,13 0-2 15,7-10-1-15,15-3-5 0,0-21-15 16,22-1-17-16,-2-14 0 15,14-4 0-15,-1-19-2 16</inkml:trace>
  <inkml:trace contextRef="#ctx0" brushRef="#br0" timeOffset="23063">22799 6230 100 0,'-1'-20'37'16,"-13"7"2"-16,0 20-1 16,-12 6-29-16,3 18-4 15,-9 9-2-15,5 14-1 16,0 5 0-16,1 5 1 15,6 0-3-15,1 1 0 16,9-4-3-16,-1-12-4 16,17 3-29-16,-8-21-2 0,7-3-1 15,-5-28-1-15</inkml:trace>
  <inkml:trace contextRef="#ctx0" brushRef="#br0" timeOffset="23226">22536 6539 116 0,'0'-12'39'0,"-5"-4"1"15,5 16-1-15,0 0-36 16,15-10-3-16,9 20-6 16,-9-7-30-16,14 12-4 15,-8-2 2-15,1 12-3 16</inkml:trace>
  <inkml:trace contextRef="#ctx0" brushRef="#br0" timeOffset="23661">21100 7219 92 0,'-23'-28'37'16,"0"8"0"-16,-11 2-1 15,7 13-30-15,-7 3-2 16,2 12-1-16,-2 10 1 15,5 13-2-15,-1 9 0 16,6 11-1-16,0 6 1 16,7 10-2-16,1 6 1 15,3 1-2-15,2-2-1 16,1-8-2-16,10 9-16 15,-8-24-19-15,10-6 2 0,-6-17-2 16,8-8 0-16</inkml:trace>
  <inkml:trace contextRef="#ctx0" brushRef="#br0" timeOffset="24438">20604 7607 98 0,'-10'-15'39'0,"10"15"1"16,0 0-2-16,0 0-27 15,21-9-10-15,4 9 0 16,10-1-1-16,8-4-1 16,9 3-1-16,2-4-1 15,7 5-1-15,-2-6-1 0,1 6 0 16,-10-4-1-16,-3 7 2 15,-10-5 1-15,-8 3 2 16,-11 0 2-16,-18 0 1 16,0 0 1-16,0 0 1 15,-25 21 0-15,-3-8 1 16,2 7-1-16,-5 4 0 15,4 7-1-15,1-3 0 16,6 6 0-16,8-5-1 16,12 0 0-16,8-9-1 15,12-7 1-15,9-8-2 16,9-8 1-16,5-8-1 15,1-8 0-15,2-8-1 16,-3-3 0-16,-5-6 0 16,-9 0 0-16,-7-1 0 0,-11 3 0 15,-6 3 0-15,-8 4 1 16,-7 7 0-16,-5 5 0 15,-3 7 1-15,2 4-1 16,-1 4 1-16,6 2-1 16,11-2 1-16,0 0-1 15,14 8 1-15,6-8 0 16,6 0-1-16,6 0 1 15,2 0 0-15,0 4 0 16,-2 3 0-16,-6 6 0 16,-4 5 0-16,-7 6 0 15,-6 7-1-15,-9 1 0 16,-3 3 1-16,-7-1-1 15,-2 0 0-15,-1-8 0 0,0-4-1 16,4-9 2-16,9-13-1 16,0 0 1-16,-2-25 0 15,11-4 0-15,6-12 0 16,0-3 0-16,6-7 1 15,-1 0-1-15,-1 4 0 16,-2 6-1-16,-5 10 0 16,-2 6-1-16,-4 13-1 15,-6 12-1-15,12-3-2 16,-12 3-6-16,22 20-17 15,-10-15-12-15,14 7-1 16,1-9 0-16,15 4 0 16</inkml:trace>
  <inkml:trace contextRef="#ctx0" brushRef="#br0" timeOffset="24696">22122 7384 106 0,'-33'7'41'0,"6"9"0"16,-11-7 0-16,9 5-35 15,-3 5-2-15,5 6 0 16,2 1-2-16,6 6 0 16,5-1 0-16,9 2-1 15,6-3-1-15,7-3 0 16,9-5-1-16,5-10-2 15,12-5-2-15,1-18-5 0,20 5-23 16,-8-20-8 0,8 0-1-16,-6-14 1 0</inkml:trace>
  <inkml:trace contextRef="#ctx0" brushRef="#br0" timeOffset="25512">22414 7380 87 0,'-5'-11'38'0,"5"11"0"16,-6-11 2-16,6 11-33 16,0 0-1-16,-17 0-1 0,2 4-1 15,1 8 0-15,-8 0 0 16,1 8-1-16,-7 0-1 15,4 9 0-15,1-1 0 16,2 3 0-16,5-3-1 16,10-1 0-16,9-3 0 15,11-6 0-15,8-8-1 16,13-6 0-16,4-7 0 15,8-7-1-15,-2-5 0 16,1-4 0-16,-4-4 0 16,-4 0 0-16,-9 1 1 15,-6-3 0-15,-8 3 0 16,-5 1 0-16,-8 1 1 15,-4 1 0-15,-5 3 0 0,-1 2 0 16,-2 3-1-16,-2 3 1 16,-1 3-1-16,1 4 1 15,-2 3-1-15,-1 3 0 16,-1 2 0-16,-4 4 1 15,0-2-1-15,1 4 0 16,-1 2 1-16,1 2 0 16,0 3-1-16,3 4 3 15,2 2-3-15,5 4 0 16,2 3 0-16,6-1 0 15,2 1 0-15,8-7 0 16,5-6 0-16,10-13 0 16,10-10 0-16,9-15-6 15,17-2-10-15,-8-27-13 16,25 6-14-16,-3-17 0 0,10-1 0 15,-3-6 0-15</inkml:trace>
  <inkml:trace contextRef="#ctx0" brushRef="#br0" timeOffset="27766">19835 4546 54 0,'0'0'34'15,"-18"2"0"-15,18-2-3 16,-10-15-22-16,10 15-3 16,10-26 0-16,5 8-2 15,-2-7-1-15,11-2 0 16,1-7 1-16,11-7 1 15,1-6-1-15,15-6 1 16,5-12-1-16,11-3 0 16,8-9 0-16,5 0 0 15,0-3-1-15,-1 2-2 16,-1 2 0-16,-6 5 1 15,-11 7-1-15,-6 7 1 16,-12 3-2-16,-6 7 2 16,-7 3-2-16,-4 6 1 0,-7 5 0 15,-5 4-1-15,-3 7 1 16,-2 5-1-16,-5 3 1 15,-5 14 0-15,6-13-1 16,-6 13 1-16,0 0-1 16,0 0 0-16,0 0 0 15,0 0 0-15,-8 13 0 16,8-13 0-16,0 0 0 15,0 0 0-15,0 0 0 16,13-7 0-16,-13 7 0 16,13-9 0-16,-13 9 0 15,10-8 0-15,-10 8 1 16,0 0-1-16,0 0 0 15,8-12 0-15,-8 12 0 0,5-12 0 16,2 1 0-16,7-1 0 16,3-3 0-16,4-2 0 15,5-1 0-15,3-2 0 16,0 4 1-16,-3 1-1 15,-4 3 0-15,-6 3 0 16,-16 9 0-16,0 0 0 16,0 0 0-16,-15-1 0 15,-6 8 0-15,-4 2 0 16,-5 0 0-16,-4 2 0 15,0 1-1-15,2 0 1 16,3 2 0-16,4-5 0 16,2 0-1-16,4-2 1 15,4 0 0-15,1 1 0 16,1-4 0-16,-1 3 0 0,-1-4 0 15,2 4 0-15,1-2 0 16,12-5 1-16,-19 6-1 16,19-6 0-16,0 0 0 15,22-13 0-15,8-1 1 16,6-7-1-16,10 1 0 15,3-4 1-15,4 3-1 16,-3 1 0-16,-8 2 1 16,-7 8-1-16,-11 11 1 15,-11 10-1-15,-13 13 0 16,-15 11 0-16,-12 14 0 15,-7 9 0-15,-5 4 0 16,-4 5-1-16,2-3 0 16,0-9-4-16,17-4-2 0,-1-23-15 15,28 3-12-15,-3-31-6 16,19 6-1-16,2-20-1 15</inkml:trace>
  <inkml:trace contextRef="#ctx0" brushRef="#br0" timeOffset="28586">19353 2235 65 0,'-14'-29'36'16,"0"14"0"-16,-8 0 0 15,3 14-30-15,-11 0-1 16,-1 13 0-16,-8 5-2 15,1 15 1-15,-5 6-1 16,2 16-1-16,-3 9 0 16,6 8 1-16,5 7-1 15,4 8 1-15,7 0-2 16,7 1 0-16,10-3-2 0,1-14-2 15,18 6-9-15,-6-24-26 16,12-1 0-16,-2-27-1 16,2-4 1-16</inkml:trace>
  <inkml:trace contextRef="#ctx0" brushRef="#br0" timeOffset="29043">18802 2991 94 0,'-16'-9'39'0,"16"9"0"15,-4-15-1-15,15 7-34 16,11-2-2-16,8 0 1 0,6-1-1 16,2-1 0-16,1 2 0 15,3 3-1-15,-5 4 0 16,-3 3-1-16,-6 4 1 15,-4 5-1-15,-8 9 0 16,-5 1 0-16,-6 6 0 16,-4 4 1-16,-2 0-1 15,-4 2 0-15,1-4 0 16,-1-4 0-16,-1-5 0 15,3-7 0-15,3-11 0 16,0 0 0-16,9-22 0 16,0-1 1-16,5-7-1 15,-2-4 0-15,2-4 1 16,0 3 0-16,0 0-1 0,-4 7 1 15,-2 4 0-15,-3 11-1 16,-1 1 0-16,-4 12 1 16,0 0-3-16,15-1 0 15,1 4-1-15,1-3-2 16,11 8-3-16,0-23-9 15,21 15-21-15,-8-18 0 16,13 10-1-16,-10-15-1 16</inkml:trace>
  <inkml:trace contextRef="#ctx0" brushRef="#br0" timeOffset="29216">19708 2726 89 0,'0'0'38'0,"-12"10"1"16,-10 1-2-16,7 16-30 16,-7 3-2-16,5 7-2 0,-2 4 0 15,4 3-1-15,5-2-1 16,5 1-1-16,3-5-2 15,2-12-3-15,11 0-8 16,-11-26-24-16,23-1-1 16,-8-19-1-16,10-4-1 15</inkml:trace>
  <inkml:trace contextRef="#ctx0" brushRef="#br0" timeOffset="29372">19618 2603 88 0,'-16'-13'38'0,"-3"-2"-1"16,19 15-1-16,0 0-36 15,0 0-4-15,30 10-9 0,-6-13-24 16,18 11 1-16,-4-7-2 16,14 7 2-16</inkml:trace>
  <inkml:trace contextRef="#ctx0" brushRef="#br0" timeOffset="29591">20042 2676 90 0,'-15'4'37'0,"1"12"3"16,-9-8-2-16,4 12-31 15,-3 2-3-15,5 4 1 16,2 3-2-16,6 3-1 16,2-3 1-16,9-4-2 15,10-4-1-15,9-12-2 16,14-14-1-16,7-17-2 0,16 2-13 15,-3-26-22-15,13 1 2 16,-6-18-3-16,4-2 2 16</inkml:trace>
  <inkml:trace contextRef="#ctx0" brushRef="#br0" timeOffset="29794">20464 2206 97 0,'-24'26'39'15,"6"21"1"-15,-7-4-3 16,8 16-34-16,1 1-1 15,7 6 2-15,-5-1-2 16,5 5 1-16,2-6-3 16,-1-8 0-16,2-3-4 0,-3-19-6 15,12 6-26-15,-12-23-4 16,11-1 0-16,-2-16 0 15</inkml:trace>
  <inkml:trace contextRef="#ctx0" brushRef="#br0" timeOffset="30123">20297 2528 92 0,'0'16'39'16,"0"-16"0"-16,0 31 1 15,11-18-36-15,3-2 0 16,4-3-1-16,6 0 0 15,4-5-1-15,1-3 0 16,0-2-1-16,0 2-1 0,-5-1 1 16,-3 1-1-16,-6 4 1 15,-5 2-1-15,-6 4 0 16,-5 5 2-16,-4 6-2 15,-4 9 2-15,-4 2-1 16,0 5 0-16,1 0-2 16,-1-3 0-16,4 0-2 15,3-11-5-15,17 3-16 16,-11-26-15-16,22-5-1 15,-8-21-1-15,11 0 2 16</inkml:trace>
  <inkml:trace contextRef="#ctx0" brushRef="#br0" timeOffset="30268">20623 2298 101 0,'0'0'36'16,"-9"-14"0"-16,9 14-8 15,6 12-36-15,-6-12-25 16,0 0-3-16,13 13-1 15,-1 4 0-15</inkml:trace>
  <inkml:trace contextRef="#ctx0" brushRef="#br0" timeOffset="30907">20759 2517 87 0,'-17'19'36'16,"3"10"2"-16,-9-6 0 15,4 5-33-15,4 0 0 16,7 0 0-16,1-3-2 15,7-4 1-15,6-7-2 16,3-6 0-16,6-8-2 16,8-7-1-16,-4-7 1 15,2-7-1-15,0-5 0 16,-1-5-1-16,-7-2 1 15,-2 1-1-15,-4 2 2 16,-7 4-1-16,-1 6 1 16,-3 7 0-16,4 13-1 15,0 0 2-15,-11 4-1 16,11 8 1-16,3 0-1 0,5 1 1 15,3-4 1-15,6-3-1 16,2-6 0-16,4-3 1 16,-1-2-1-16,3-3 0 15,-3-2 0-15,-2 3 0 16,-4 0-1-16,-3 4 1 15,-13 3 0-15,11 6-1 16,-12 5 0-16,-6 4 0 16,-3 5 1-16,-3 3-1 15,2 2 0-15,-1 0 2 16,2-2-2-16,5-6 1 15,6-6 0-15,-1-11-1 16,27-2 1-16,-6-11-1 16,4-8 1-16,4-4-2 0,-1-5 2 15,0 0-2-15,-4 2 2 16,-3 4 0-16,-8 3-1 15,-5 7 0-15,-8 14 1 16,0 0-1-16,-13 22-1 16,-2 2-1-16,-2 13-2 15,-7-3-3-15,12 26-16 16,-20-20-15-16,16 14-1 15,-9-10-1-15,5 4-2 16</inkml:trace>
  <inkml:trace contextRef="#ctx0" brushRef="#br0" timeOffset="31342">19646 3413 51 0,'14'-30'39'16,"-17"-5"-3"-16,-2 8 1 15,-15-14-10-15,6 15-19 0,-15-1-1 16,6 8-2-16,-4 1 0 15,0 14-2-15,-3 8 0 16,5 13-1-16,0 11 0 16,-1 13 0-16,2 10 0 15,2 11-1-15,-1 7 0 16,4 3-1-16,3-1 1 15,3-3-1-15,8-4-1 16,0-8-3-16,9-5-2 16,-4-23-7-16,18 4-22 15,-16-22-5-15,12-2 0 16,-14-8 0-16</inkml:trace>
  <inkml:trace contextRef="#ctx0" brushRef="#br0" timeOffset="32076">19185 3659 89 0,'-13'-7'37'0,"13"7"-1"16,17 0 2-16,8-2-36 16,6-5-1-16,7-4 0 15,7 1-2-15,4-5-2 16,5 4 0-16,-6-6-2 15,2 12-1-15,-12-6-2 16,-2 12 2-16,-15-1 1 16,-8 6 3-16,-10 3 2 15,-12 3 2-15,-2 9 3 16,-14-5 1-16,4 13 1 0,-9-6 0 15,8 10 0-15,-3-5-2 16,10 5 0-16,3-7-1 16,12-2-1-16,7-7-1 15,12-5 1-15,5-13-2 16,10-9 0-16,3-7 0 15,4-7-1-15,0-6 0 16,-4-5 0-16,-5-3 0 16,-5 0-1-16,-10 2 0 15,-7 4 0-15,-8 7 0 16,-4 3 1-16,-6 7-1 15,-3 6 1-15,0 7 0 16,11 2 1-16,-15 13 0 16,15-13-1-16,5 22 1 0,8-12 0 15,3 0 0-15,5-2 0 16,3 0 0-16,4-1-1 15,-1-2 1-15,-3 2-1 16,-3 5 1-16,-7 2 0 16,-5 3-1-16,-4 6 0 15,-7 2 0-15,-7 2 1 16,-1-2-1-16,-2 2 0 15,0-8 1-15,1-5-1 16,11-14 1-16,0 0-1 16,-6-11 1-16,16-10-1 15,1-8 1-15,6-3 0 16,-2-5-1-16,3 0 0 15,0 0 0-15,-3 6 1 16,-4 5-1-16,0 2-1 0,-2 9-1 16,-2 2 0-16,3 7-4 15,-10 6-2-15,28-1-13 16,-21-11-14-16,20 15-4 15,-9-12-1-15,10 9 2 16</inkml:trace>
  <inkml:trace contextRef="#ctx0" brushRef="#br0" timeOffset="32296">20335 3444 89 0,'0'0'38'0,"-18"-4"-2"16,18 4 3-16,-23 8-34 0,11 1-2 15,-4 0 2 1,3 12-2-16,-3 1 0 0,2 3-1 15,0 4 0-15,4 0 0 16,1-1-1-16,7-5-1 16,8-5-3-16,-6-18-3 15,42 13-17-15,-18-27-16 16,19-1 0-16,-2-17-2 15,12 3 1-15</inkml:trace>
  <inkml:trace contextRef="#ctx0" brushRef="#br0" timeOffset="32644">20512 3432 91 0,'-10'18'38'0,"10"-18"-1"15,3 18 0-15,8-23-33 16,12-1 1-16,3-7-1 15,3 1-1-15,-1-7 0 16,-2-1-1-16,-4-4 1 16,-6 6-2-16,-6-4 1 15,-8 5-1-15,-7 1 0 16,-4 5 0-16,-7 7 1 15,-5 8-2-15,-7 10 1 16,-1 9 0-16,-4 11 0 16,1 6 0-16,5 4 1 15,7 0-2-15,8-4 1 16,12-7-2-16,15-7-3 0,5-24-14 15,31 9-13-15,-8-28-11 16,14 2 0-16,-3-16-2 16</inkml:trace>
  <inkml:trace contextRef="#ctx0" brushRef="#br0" timeOffset="44953">20155 4244 33 0,'-5'-14'32'16,"5"14"0"-16,-2-12-1 16,-5 1-18-16,7 11-2 15,-1-12 0-15,1 12-2 0,0 0-3 16,0 0-1-16,0 0-1 15,0 0-1-15,0 0-1 16,0 0 0-16,0 0-1 16,10 19 0-16,2-10 0 15,6 1-1-15,9 4 1 16,5-2-1-16,8 0 1 15,4 2-1-15,2 0 0 16,2 2-1-16,-6-1 2 16,-3 0-2-16,-8 0 1 15,-6 1-1-15,-8 1 0 16,-7-3 0-16,-5 0 0 15,-8-2 0-15,-1-1 1 0,-7-2 0 16,-1 0-1-16,-7-3 1 16,-2 4 0-16,-7 0 0 15,-2 6 0-15,-7 8 1 16,-8 11-1-16,-2 8 1 15,-3 5 0-15,6 6 0 16,2 2-3-16,10-10-5 16,22-1-28-16,9-19-2 15,22-13-1-15,10-18-1 16</inkml:trace>
  <inkml:trace contextRef="#ctx0" brushRef="#br0" timeOffset="116542">18163 10965 35 0,'5'-18'31'16,"0"-1"2"-16,-5 4-1 16,0 15-22-16,0-19-3 15,0 19 1-15,0 0-2 16,0 0 0-16,-13-9 0 15,13 9-3-15,0 0 0 0,-12 19-1 16,4-3-2-16,3 10-1 16,-2 8 0-16,0 12-1 15,0 16 1-15,-3 11 0 16,2 13 0-16,0 9 1 15,0 11 0-15,2 5 0 16,0 6 1-16,1 7-1 16,-2 2 1-16,2 2-1 15,-1 3 1-15,3 4-3 16,1 1 3-16,-2 8 0 15,3 2-1-15,0 2 1 16,0 2 0-16,-1 11-1 16,2 0 0-16,-1 4 1 15,0 2-1-15,0 2 0 0,-1 0 0 16,-1 4 0-16,2-5-1 15,2 3 1-15,-1-1 0 16,7-2-1-16,3 1 1 16,0 1-1-16,4 1 1 15,4 2-1-15,1 0 1 16,1 3-1-16,-2 2 2 15,0-1-3-15,-7 0 2 16,-3-4 0-16,-7 0 0 16,-4-10 1-16,-5-4-1 15,-4-11 1-15,4-80-1 16,2 4 1-16,2-10-2 15,-2 2-12-15,7-10-22 16,0-4-2-16,8 15-2 16,7-33 0-16</inkml:trace>
  <inkml:trace contextRef="#ctx0" brushRef="#br0" timeOffset="117216">17795 15084 30 0,'-8'-9'32'15,"-1"-2"1"-15,9 11-1 16,-16-17-26-16,16 17-1 15,-9-13 0-15,9 13 0 16,0 0-1-16,0 0 1 16,20 16-2-16,-5 13 0 15,6 6 0-15,4 17-1 16,7 7 2-16,3 13-3 15,2 4 0-15,3 1-1 16,-2-6 1-16,1-11 0 16,-2-15 0-16,-3-18-1 15,-1-27 2-15,0-24 1 16,-2-32-2-16,1-22 1 15,-4-24-1-15,1-18 0 16,-4-10-1-16,-3-6 0 0,-3 1-3 16,-4 6-3-16,10 32-14 15,-11 5-16-15,6 28 0 16,-4 16-1-16,7 26 0 15</inkml:trace>
  <inkml:trace contextRef="#ctx0" brushRef="#br0" timeOffset="117902">19082 14514 62 0,'0'0'36'16,"0"0"-2"-16,7 25-1 16,-12 15-31-16,1 18-2 15,-1 13 3-15,5 16-2 16,-6 13 1-16,5 9-2 15,-1-1 1-15,2-3-1 16,1-13-1-16,3-17-5 16,9-13-4-16,-9-29-24 15,17-17 0-15,0-29-3 16,6-15 1-16</inkml:trace>
  <inkml:trace contextRef="#ctx0" brushRef="#br0" timeOffset="118105">19189 14615 65 0,'-23'-21'37'16,"12"14"-1"-16,-2-1 0 16,26 0-33-16,1-5-1 15,11-2-1-15,14-4-2 16,5-3 0-16,10 1-2 15,-2-4-7-15,12 13-23 16,-18 1-2-16,-2 13-1 16,-15 3 1-16</inkml:trace>
  <inkml:trace contextRef="#ctx0" brushRef="#br0" timeOffset="118293">19177 14937 64 0,'-20'27'35'16,"6"-15"2"-16,14-12-1 15,25-1-33-15,10-15-2 16,12-7 0-16,10-4-3 16,13 3-6-16,-7-11-24 15,12 16-4-15,-11 0 0 16,1 13-1-16</inkml:trace>
  <inkml:trace contextRef="#ctx0" brushRef="#br0" timeOffset="118835">19744 15167 65 0,'0'0'39'0,"-12"-5"-2"16,11 16 1-16,-11-4-35 16,6 8 0-16,1 2-1 15,-2 8 0-15,0 5-1 16,2 4 1-16,0 2-2 15,5-3 2-15,4-2-2 16,2-4 1-16,3-6-1 0,7-10 0 16,2-10 1-16,2-9-1 15,2-11 0-15,3-7 0 16,-2-6 0-16,-2-4 0 15,0-1 0-15,-4 2 0 16,-3 6 0-16,-1 6 0 16,-5 8 0-16,-8 15 0 15,14 2 0-15,-6 13 0 16,-2 8 0-16,-4 4 0 15,6 3 1-15,-2 0-1 16,3-4 1-16,0-4 0 16,4-9 0-16,2-10 0 15,3-14 0-15,1-14 1 16,0-8-1-16,4-10 0 0,-5-6-1 15,-2-5-1-15,-3 1-2 16,-3-7-8-16,5 17-26 16,-19-3-1-16,5 12-4 15,-11 1 1-15</inkml:trace>
  <inkml:trace contextRef="#ctx0" brushRef="#br1" timeOffset="123949">18101 17647 8 0,'0'0'26'0,"0"0"-9"16,12 4-6-16,-12-4 1 0,0 0 1 16,0 0-4-16,12-6-1 15,-12 6 0-15,0 0-1 16,0 0-1-16,0 0-1 15,-4-10-1-15,4 10 0 16,0 0-1-16,0 0 0 16,-12-7-1-16,12 7-1 15,-13-4 1-15,13 4-1 16,-14-6 0-16,14 6 0 15,-16-8 0-15,16 8 0 16,-16-13 0-16,16 13 0 16,-16-17-1-16,16 17 1 15,-18-20-1-15,8 9 1 0,-2 1-1 16,0-1 0-16,-2-2 1 15,-1 2-1-15,-3-1 1 16,0-1-1-16,0 1 0 16,0-1 0-16,0-1 1 15,0 0-1-15,2-2 0 16,-3-2 0-16,2-3 0 15,1 1 0-15,-4 1 0 16,0-2 0-16,-2-1-1 16,4-1 0-16,-6 1 0 15,5-1 1-15,-4 1-1 16,3-2 1-16,-1-1-1 15,1-2 1-15,0-2 1 16,-1 3-1-16,-1-5 0 16,-1-1 0-16,-3 4 0 15,-2-3 0-15,-3 2 0 0,2 0 0 16,-3 2 0-16,-2 0 0 15,-2 2 0-15,2-1 0 16,1-3 0-16,0-3 0 16,4-3 1-16,-3-3-2 15,3-1 2-15,-5-3-2 16,3 2 1-16,0 0-1 15,0-1 1-15,1 4 1 16,-5 2-2-16,0-1 2 16,-1-2-2-16,0 0 2 15,-2 1-2-15,-4-2 2 16,3 0 0-16,-2-1-2 0,-2 0 1 15,2-2-1-15,-2 3 2 16,4 0-2-16,-2 0 2 16,3-3-2-16,-2 2 2 15,1 0-2-15,1-1 1 16,1 1 0-16,0 0 0 15,1-2 1-15,-1 2-1 16,0-3 1-16,1 3-1 16,-3-3 1-16,-1 0-1 15,2 2 1-15,-4-1-1 16,-1 2 1-16,1 1-1 15,0 1 0-15,-1-2 0 16,0 5 0-16,2-2 1 16,1 0-1-16,-2 0 0 15,3 1 0-15,-2-4 0 0,1 2 1 16,0-1-1-16,0 1 2 15,-1-3-1-15,2 3 0 16,-3-1 0-16,-1 3 2 16,3-2-3-16,-2 2 2 15,0 2-1-15,0 0-1 16,3 0 0-16,3 4 0 15,1 0 0-15,5-1 0 16,0 4 0-16,5 1-1 16,2 4 2-16,-1 0-1 15,5 3 0-15,1 1 1 16,2 2-1-16,2 0 1 15,1 4 0-15,3-1 0 16,1 1-1-16,-2-1 1 0,3 3-1 16,8 10 0-16,-14-18 1 15,14 18-1-15,-10-10-1 16,10 10-1-16,0 0-4 15,-19 2-29-15,19-2 0 16,-3 11-2-16,3-11 1 16</inkml:trace>
  <inkml:trace contextRef="#ctx0" brushRef="#br1" timeOffset="124790">14750 14324 23 0,'0'-22'13'16,"-3"11"1"-16,-7-5 6 15,10 16 1-15,-16-16-1 16,16 16-3-16,-18-8-4 15,18 8-3-15,-14-3-3 0,14 3-2 16,0 0-1-16,-5 12 0 16,5 1-2-16,4 7 0 15,-3 11-1-15,4 10 1 16,-1 8-1-16,0 9 0 15,-4 3 0-15,2 1 0 16,-4-4-1-16,2-7-1 16,-1-10 1-16,0-11-1 15,1-15 1-15,0-15 0 16,10-12 1-16,-3-16-1 15,4-15 1-15,-2-9 1 16,1-11 0-16,-2-9 0 16,1-3 0-16,-4 1-1 15,-1 3 1-15,0 10-1 0,-1 10 0 16,3 14 0-16,-2 14 0 15,-4 23 0-15,21-4-1 16,-2 18 1-16,7 4-1 16,8 2-1-16,16 2-1 15,10-6-1-15,16 0-3 16,1-17-29-16,22 8-3 15,2-15 0-15,15 5-1 16</inkml:trace>
  <inkml:trace contextRef="#ctx0" brushRef="#br1" timeOffset="126511">14195 16583 24 0,'-12'-12'35'16,"-1"9"0"-16,-7-2-1 15,3 13-28-15,-10-3-1 16,5 16 1-16,-10 1-1 16,7 10-1-16,-3 2 0 15,5 4-1-15,3 0-1 16,5 0 1-16,5-5-2 15,6-3 0-15,9-3-2 16,8-5-1-16,6-5-2 16,6-9 0-16,8 2-3 15,4-16-2-15,12 9-4 16,-7-19-5-16,14 10-9 15,-12-18-1-15,11 10 3 16,-18-15 4-16</inkml:trace>
  <inkml:trace contextRef="#ctx0" brushRef="#br1" timeOffset="127120">14438 16773 16 0,'0'0'24'16,"-23"-4"0"-16,8 20 0 15,-16-10-7-15,10 21-3 16,-14-10-3-16,13 14-3 16,-5-3-2-16,12 4-2 15,5-3-2-15,7-2 0 16,12-5 0-16,10-4-1 15,9-9 0-15,9-10-1 16,3-11 1-16,2-5 0 16,-1-7-1-16,1-4 1 15,-9-2-1-15,-5 0 0 0,-8 0 1 16,-11 7-1-16,-4 3 0 15,-5 5 0-15,-5 4 1 16,5 11-1-16,-19-7 0 16,10 9 1-16,9-2 0 15,-13 9-1-15,13-9 2 16,0 0-1-16,24 4 1 15,-2-10 1-15,3-3-2 16,5 0 0-16,2-3 1 16,0 1-1-16,-4 4 0 15,-5 3-1-15,-5 8 1 16,-5 6-1-16,-8 7 0 15,-6 6 1-15,-6 5-1 16,-3 8 0-16,-2 1 0 0,1-1 1 16,1-4-2-16,5-7 2 15,5-10-2-15,0-15 1 16,22-4 0-16,-1-17 0 15,8-11 1-15,1-7-1 16,3-6 1-16,-4 1-1 16,-3 4 1-16,-3 8 0 15,-5 5 0-15,-7 15-1 16,-11 12 1-16,4 11-1 15,-10 16 1-15,-2 5-1 16,2 5 0-16,1 6-1 16,2 1-1-16,5-11-1 15,11-4-7-15,0-25-27 16,20-7 0-16,-1-25-2 15,15-5 2-15</inkml:trace>
  <inkml:trace contextRef="#ctx0" brushRef="#br1" timeOffset="127317">15364 15886 60 0,'-12'32'39'0,"-10"18"-2"15,5 25-1-15,-3 6-33 16,5 12-4-16,2 9 1 15,6-1-3-15,6 0-7 16,-4-18-25-16,16-3-1 16,-5-20-2-16,9-8 1 15</inkml:trace>
  <inkml:trace contextRef="#ctx0" brushRef="#br1" timeOffset="127495">15174 16463 60 0,'-11'4'39'15,"11"-4"-2"-15,-1 14 0 16,15-5-35-16,10-2-3 16,13 7-6-16,-5-12-28 15,26 10-2-15,-3-15-1 16,9 10 0-16</inkml:trace>
  <inkml:trace contextRef="#ctx0" brushRef="#br1" timeOffset="127918">15820 16567 48 0,'-21'-5'38'15,"7"10"-2"-15,-9-9 1 16,2 14-30-16,-4 2-1 15,3 8-1-15,-6 7-1 16,0 6-1-16,-1 4 0 16,5 1-1-16,4 1 0 15,3-4-1-15,10-4 0 0,7-8-1 16,7-7 0-16,11-9 0 15,11-9 0-15,4-8 0 16,8-9-1-16,1-2 0 16,-2-6 0-16,-2 0 1 15,-8 3 0-15,-6 1-1 16,-10 6 1-16,-7 5 1 15,-7 12-1-15,0 0 0 16,-21 9 1-16,8 4-1 16,3 4 0-16,1 4-1 15,4 1-1-15,3-1-2 16,13 2-2-16,-7-12-23 15,20 9-8-15,-5-12-3 16,13 5 2-16</inkml:trace>
  <inkml:trace contextRef="#ctx0" brushRef="#br1" timeOffset="128171">16223 16684 41 0,'-9'4'37'0,"-11"-5"1"16,7 14 0-16,-6-4-22 15,4 10-10-15,-2 1-3 16,11 6 1-16,-3-1-3 16,7 3 1-16,3-3-2 15,6-5 0-15,5-4-2 16,3-8-2-16,13-7-1 15,-7-17-10-15,18 4-21 0,-10-20 0 16,11 1-2-16,-4-20 2 16,11 6 22-16</inkml:trace>
  <inkml:trace contextRef="#ctx0" brushRef="#br1" timeOffset="128337">16481 16544 0 0,'14'-53'32'0,"3"15"0"15,-16 1 4-15,0 25-2 16,-17 0-19-16,8 30-6 16,-9 8-3-16,3 18-2 15,-5 6 0-15,7 9-1 16,-2 6-3-16,5-4 1 15,2 0-2-15,2-14-3 16,12 4-10-16,-12-26-22 16,13-3-2-16,-8-22 1 15,0 0 0-15</inkml:trace>
  <inkml:trace contextRef="#ctx0" brushRef="#br1" timeOffset="128486">16344 16694 56 0,'3'-15'39'0,"-2"-8"0"16,17 14 0-16,-3-7-29 15,11 4-8-15,10 4-4 16,-6-7-34-16,17 20-2 16,-14-5-2-16,7 16 1 15</inkml:trace>
  <inkml:trace contextRef="#ctx0" brushRef="#br1" timeOffset="129371">13502 17493 34 0,'-22'-6'37'15,"7"4"1"-15,-8-5-1 16,12 3-28-16,-9 4-3 16,6 5 0-16,-3 2-1 15,8 6-2-15,1 5-1 16,2 1 1-16,5 4-2 15,5 1 0-15,3 0 0 16,3-2 0-16,4-4 0 16,4-7-1-16,3 0 1 0,1-5-1 15,0-7 0-15,6-7 0 16,-4-4 1-16,5-9-1 15,-5 1 0-15,-6-5 1 16,-2 1-1-16,-3-4 0 16,-6 4 1-16,-5 4-1 15,-4 4 0-15,-4 4 0 16,6 12 0-16,-15-6 0 15,15 6 0-15,-10 3 0 16,10-3 1-16,10 7-1 16,7-7 1-16,8-2 0 15,8-5-1-15,6-4 1 16,3-1 0-16,6 1 0 15,-4 1 0-15,-5 2-1 0,-5 7 0 16,-10 5 0-16,-6 7 0 16,-8 8 0-16,-10 9 0 15,-5-2 1-15,-5 4 0 16,1 0 0-16,0-3-1 15,-1-4 1-15,6-6-1 16,4-17 1-16,0 0 0 16,18-12-1-16,-4-11 1 15,2-5-1-15,0-4 1 16,1-5 0-16,-2-3-1 15,-4 5 0-15,0 6-2 16,-7 3-2-16,7 13-3 16,-9-3-18-16,19 13-15 15,-4 0 0-15,17 11-2 0,-2-6 2 16</inkml:trace>
  <inkml:trace contextRef="#ctx0" brushRef="#br1" timeOffset="129876">14738 17430 44 0,'0'0'37'0,"-22"-15"2"15,22 15-1-15,-22-4-30 16,22 4-1-16,-18 8-2 16,8 3-1-16,-1 0-1 15,-1 7 0-15,2-2-1 16,3 2 1-16,-1 0-2 15,5 1 0-15,4-3 0 16,6-3 0-16,6-5-1 16,7-2 0-16,4-3 0 15,3-3 0-15,-1 0 0 16,1-3 1-16,-3-1-1 0,-2 4 0 15,-7 3 1-15,-15-3-1 16,13 10 0-16,-13-10 0 16,-4 23 0-16,-5-9-2 15,4 1-1-15,-8-1-1 16,11 1-4-16,2-15-8 15,0 16-22-15,0-16-1 16,24-5 0-16,-9-6 1 16</inkml:trace>
  <inkml:trace contextRef="#ctx0" brushRef="#br1" timeOffset="130242">15100 17467 53 0,'8'-12'38'0,"-8"12"-1"15,0 0 1-15,-20 7-32 16,16 5-1-16,-5-1-3 15,6 6 1-15,-3 5-1 16,4-1 0-16,-1 1 0 16,7-3 0-16,2-2-1 15,6-5 1-15,3-5-1 16,5-5 0-16,3-11 0 15,4-2 0-15,-1-7-1 16,2 0 1-16,-5 0-1 16,-2-1 1-16,-3 0-1 15,-8 5 0-15,-2 3 1 16,-8 11-1-16,0 0 0 15,0 0 0-15,0 0 0 0,0 0 0 16,0 19-1-16,1-6-1 16,4 4-1-16,0-2-3 15,10 7-9-15,-10-8-24 16,19-1 1-16,-13-9-2 15,17 2 2-15</inkml:trace>
  <inkml:trace contextRef="#ctx0" brushRef="#br1" timeOffset="130823">15515 17487 43 0,'-1'-10'35'0,"1"10"1"16,0 0 0-16,0 0-29 15,-3 12-3-15,6 5 0 0,-5 4-2 16,2 4 2-16,-2 3-1 15,2 3-1-15,0 0 0 16,-2-1 1-16,0-6-1 16,2-4-1-16,1-8 0 15,-1-12-1-15,0 0 0 16,12-11 1-16,-6-9-1 15,1-4 0-15,-2-6 0 16,1-4 0-16,1-3 0 16,-1 2 0-16,-1 3 1 15,0 3-1-15,1 2 0 16,2 7 0-16,-1 1 0 15,2 9 0-15,4 1 0 16,0 5 0-16,2 2 0 16,0 4 0-16,0 5 0 0,2 3 1 15,-4 4-1-15,-2 2 0 16,-7 6 1-16,-3-2-1 15,-2 1 0-15,-7 1 1 16,-2 0-1-16,-4-3 0 16,-4 0 0-16,1-6 1 15,0 0-1-15,1-5 0 16,-1-1 0-16,2-2 0 15,5-3 0-15,-1-2 1 16,11 0 0-16,-17 5 0 16,17-5 0-16,-19 22 0 15,19-22 0-15,0 0-1 0,-17 51 1 16,17-51-2-1,-15 52-4-15,15-52-12 0,-13 61-22 16,13-61-1-16,-7 49 0 16,7-49-1-16</inkml:trace>
  <inkml:trace contextRef="#ctx0" brushRef="#br1" timeOffset="131542">15937 17449 45 0,'-20'-3'37'0,"20"3"1"15,-26 10 0-15,26-10-31 16,-20 25-1-16,12-5-2 16,-3 7 0-16,7 2-1 15,-2 1-1-15,5 5 0 16,1-6 0-16,2-1-1 15,1-8 0-15,0-3 0 0,-3-17-1 16,6 16 1-16,-6-16-1 16,4-17 0-16,1-2 0 15,-3-5 1-15,2-5-1 16,0-3 0-16,3-8 1 15,0-1-2-15,1 1 2 16,2 8-1-16,2 0 0 16,0 7-1-16,2 3 1 15,3 8 0-15,0 7 0 16,1 6 0-16,1 0 0 15,-1 6 0-15,1 3 0 16,-4 4 1-16,-1 5-1 16,-4-2 0-16,-5 4 0 15,-4-2 0-15,-5 8 0 0,-5-6 0 16,-7 4 0-16,-3-1 0 15,-3 1 1-15,-1-2-1 16,-5 2 0-16,3 0 0 16,-1 0 0-16,26-23 1 15,0 0-1-15,-37 49-1 16,37-49 2-16,0 0-1 15,-41 71 0-15,41-71-1 16,-20 56-5-16,20-56-22 16,-20 47-10-16,20-47-2 15,0 0 0-15</inkml:trace>
  <inkml:trace contextRef="#ctx0" brushRef="#br1" timeOffset="132371">16314 17479 40 0,'0'0'36'16,"0"0"2"-16,0 0-1 16,-14-1-26-16,14 1-6 15,-8 11 0-15,8-11-1 16,-10 22-1-16,4-6 0 15,-1 2 0-15,1 5 0 16,-1 0-1-16,3 3 0 16,3-6 0-16,1 6-1 15,5-8 0-15,4-2 0 16,1-6-1-16,8-9 0 15,-2-8 0-15,2-4 0 16,2-9 0-16,-1-5 0 16,-4-3 1-16,-3-7-2 0,-2 3 2 15,-6-1-1-15,-4 6 0 16,-3 3 0-16,-5 4 0 15,-2 8 0-15,-2 7 0 16,0 5 0-16,1 2 0 16,11-2 0-16,-13 17 0 15,13-4 1-15,0-13-1 16,21 15 0-16,0-12 0 15,4-3 0-15,6-1 0 16,5-2 0-16,-2-1 0 16,-2 1 1-16,-3 5-1 15,-4 3 1-15,-7 3 0 16,-5 6 0-16,-7 1-1 15,-5 2 1-15,-2 0-1 0,-4 1 1 16,0-5-1-16,1-2 0 16,4-11 0-16,-4 11 0 15,4-11 1-15,12-7-1 16,-2-6 1-16,3-7-1 15,2-2 0-15,-1-1 0 16,1 0 1-16,-1-1-1 16,-3 4-1-16,-2 3 0 15,-2 6-3-15,-7 11-2 16,11-10-4-16,-11 10-14 15,13-1-15-15,-13 1-1 16,25-1 1-16,-11-8 1 16</inkml:trace>
  <inkml:trace contextRef="#ctx0" brushRef="#br1" timeOffset="132560">16987 17211 42 0,'-7'-11'37'16,"7"11"0"-16,-14 6 0 15,8 13-23-15,-5 9-11 16,2 9-1-16,-1 11-1 15,-3 6-1-15,5 7 0 16,0-1-3-16,8-60-6 16,-7 70-25-16,7-70-1 15,-2 57-2-15,15-17 1 16</inkml:trace>
  <inkml:trace contextRef="#ctx0" brushRef="#br1" timeOffset="132745">16899 17403 71 0,'-10'-10'42'15,"-7"-3"0"-15,17 13-1 16,0 0-35-16,0 0-3 16,24 8-2-16,6-12-3 15,15-6-3-15,5-11-16 16,30 4-19-16,0-10-1 15,22 0 1-15,-2-6-3 16</inkml:trace>
  <inkml:trace contextRef="#ctx0" brushRef="#br1" timeOffset="133496">18513 17204 49 0,'0'0'39'0,"-4"-13"-1"16,4 13 1-16,-17 15-31 16,7 7-3-16,-4 9-1 15,3 8-1-15,-4 9-1 16,3 7 0-16,1 3-1 0,6-1-1 15,2 2-2-15,6-12 0 16,-3-47-3-16,0 0-9 16,25 72-24-16,-6-56 0 15,3-16-1-15,2-14 0 16</inkml:trace>
  <inkml:trace contextRef="#ctx0" brushRef="#br1" timeOffset="133679">18513 17231 64 0,'-11'-18'40'0,"11"18"-3"16,0-22 2-16,11 14-35 16,9-1-2-16,8-2-3 0,10 3-2 15,-1-4-16-15,11 9-18 16,-7 0-1-16,3 8 0 15,-12-4-2-15</inkml:trace>
  <inkml:trace contextRef="#ctx0" brushRef="#br1" timeOffset="133864">18497 17467 60 0,'1'9'40'0,"-1"-9"-2"16,32-5 0-16,-5-11-36 15,13 2-5-15,12 2-6 0,-8-2-26 16,13 2-2-16,-6-4-1 16,1 9 1-16</inkml:trace>
  <inkml:trace contextRef="#ctx0" brushRef="#br1" timeOffset="134473">18943 17432 58 0,'-20'8'39'0,"6"8"0"15,-8-2 1-15,7 7-33 16,-4 2-2-16,4 7-1 16,1-3-1-16,7 1 0 15,6-1-2-15,6-4 0 16,12-9-1-16,2-8 0 0,7-9-1 15,3-9 1-15,0-7-1 16,-4-4 0-16,-2-7 1 16,-5-3-1-16,-8 1 1 15,-6 1-1-15,-8 3 1 16,-2 4 0-16,-3 3 0 15,-4 4 0-15,3 7 0 16,10 10 1-16,-15-8-1 16,15 8 0-16,0 0 1 15,12 13-1-15,0-5 1 16,8-5-1-16,3 1 0 15,1-3 1-15,2-1-1 16,4 0 1-16,-4 1 0 0,-1 1 0 16,-5 3 0-16,-4 5 0 15,-7 2 0-15,-4 5-1 16,-5 3 1-16,-6 3-1 15,-2 3 0-15,-1-2 0 16,-2 1 0-16,3-5 0 16,4-2 0-16,1-7 0 15,3-11 0-15,0 0 0 16,18-17 1-16,-6-3 0 15,0-5 0-15,-1-4 0 16,2 0 0-16,-2-1-1 16,-1 0 1-16,-4 5-3 15,5 3-1-15,-4 1-2 16,11 5-1-16,-1-1-8 0,20 8-26 15,-8-7 2-15,20 7-3 16,-4-8 2-16</inkml:trace>
  <inkml:trace contextRef="#ctx0" brushRef="#br1" timeOffset="134864">19682 17359 62 0,'-17'11'40'16,"-11"-7"0"-16,11 9-1 15,-17-2-33-15,12 1-1 16,-3 4-1-16,1 1-1 15,5 2-1-15,0 2 0 16,5 2 0-16,8-3-1 16,4-3 0-16,9-2 0 15,9-5-1-15,9-5-1 16,9-3-2-16,5-12-4 15,15 6-23-15,-15-10-9 0,14 3 0 16,-16-12-1-16</inkml:trace>
  <inkml:trace contextRef="#ctx0" brushRef="#br1" timeOffset="135224">19842 17404 63 0,'0'11'39'0,"0"-11"0"16,3 11 0-16,-3-11-34 15,18 8-1-15,-3-9-1 16,3-2 0-16,2-2-1 16,3-4 0-16,-4-5 0 0,-2 1-1 15,-3-4 1-15,-5-1-1 16,-5-2-1-16,-5 3 1 15,-6-3-1-15,-2 5 0 16,-7 6 1-16,-2 6-1 16,-6 12 0-16,-3 6 1 15,-2 12-1-15,0 8 1 16,0 8 0-16,4 3 0 15,7-2-1-15,8-4 0 16,10-8 0-16,11-10-3 16,16-8-2-16,7-17-13 15,29-7-23-15,2-17 1 16,28-2-2-16,0-16 0 15</inkml:trace>
  <inkml:trace contextRef="#ctx0" brushRef="#br2" timeOffset="139180">14644 14149 24 0,'0'0'29'0,"0"0"0"16,4 13-3-16,-4-13-16 15,0 0-3-15,0 0-2 16,0 0-2-16,1-11 0 16,-1 11-1-16,0 0 0 15,0 0 0-15,7-10 0 16,-7 10 1-16,11-13-1 15,3 0 1-15,4-8-1 16,4-3 2-16,7-11-2 16,4-4 1-16,9-12-1 15,7-8 0-15,6-8-1 0,8-3 2 16,5-5-2-16,4-5-1 15,6-3 0-15,1-2 0 16,5-4 1-16,5-2-1 16,4-2 0-16,4-2 1 15,4-2-1-15,5-1 0 16,2-3 1-16,6-1-1 15,5-4 1-15,4 1-1 16,2-3 2-16,0 0-2 16,1-3 1-16,5 0 2 15,1-1-1-15,-1-1 0 16,-5 5 0-16,-7 3 0 15,-6 5 0-15,-5 2 0 16,-9 7 1-16,-5 5 0 0,-12 5-1 16,-3 11 1-16,-7 7-2 15,-7 9 2-15,-7 7-2 16,-7 8 2-16,-9 9-3 15,-12 7 0-15,-7 9-1 16,-12 5 0-16,-11 9 0 16,0 0-2-16,0 0-3 15,-15 10-11-15,7 3-18 16,-7-6-1-16,8 6-1 15,-3-6 1-15</inkml:trace>
  <inkml:trace contextRef="#ctx0" brushRef="#br2" timeOffset="139807">16534 12040 43 0,'-13'-8'34'0,"-7"-2"2"15,4 7-1-15,0-9-23 16,16 12-2-16,-25-2-2 16,25 2-2-16,0 0-1 15,0 0-1-15,24-5 0 16,8-6-1-16,12-4-1 15,14-4 0-15,7-4 0 16,10 2 2-16,4 1-4 0,-6 5 1 16,-5 8-1-16,-13 11 0 15,-18 10 1-15,-14 14-1 16,-18 14 0-16,-19 14-2 15,-13 13 2-15,-9 5 1 16,-9 4-1-16,-1 2 1 16,-2-5-3-16,6-15-3 15,22-1-29-15,-4-31-3 16,22-12-2-16,2-16-2 15</inkml:trace>
  <inkml:trace contextRef="#ctx0" brushRef="#br2" timeOffset="141209">14429 10879 55 0,'-4'-28'33'0,"-1"-2"1"15,-9-3 1-15,4 7-26 16,-16-7 1-16,4 14-3 15,-12-4 1-15,6 15-2 16,-8 3-1-16,5 13-1 0,-2 5-1 16,6 14 0-16,0 9-1 15,8 11-1-15,-1 9 0 16,9 15-2-16,0 8 1 15,4 10-1-15,1 6 0 16,4-1-1-16,5 0-2 16,-2-12-1-16,9-3-5 15,-9-21-26-15,13-11-2 16,-7-25-2-16,8-9 2 15</inkml:trace>
  <inkml:trace contextRef="#ctx0" brushRef="#br2" timeOffset="141389">13965 11357 75 0,'-16'-8'39'16,"0"-2"-1"-16,16 10 0 16,0 0-32-16,15-13-3 15,13 6-1-15,9-1-2 16,10 1-3-16,6-9-5 15,17 10-28-15,-6-5-1 16,7 4-1-16,-11-3 1 16</inkml:trace>
  <inkml:trace contextRef="#ctx0" brushRef="#br2" timeOffset="141734">14605 11277 72 0,'0'0'37'15,"-21"12"0"-15,16 2 0 0,-4-3-31 16,7 6-1-16,-4 5-1 15,5 3-1-15,-4 6 0 16,3 3-1-16,0-1-1 16,0-2 0-16,-1-3 0 15,3-4 0-15,-1-9-1 16,1-15 1-16,0 0-1 15,7-14 1-15,2-12-1 16,0-7 0-16,4-7 1 16,-3-3-1-16,3-3 1 15,-2 0-2-15,-2 8 2 16,0 7-2-16,-1 6 1 15,-2 9 0-15,-6 16-1 16,15-11-1-16,-1 17-3 0,-4-4-5 16,21 10-27-16,-12-9-1 15,13 6-1-15,-4-9 2 16</inkml:trace>
  <inkml:trace contextRef="#ctx0" brushRef="#br2" timeOffset="141937">15052 11156 71 0,'0'0'37'0,"0"0"-1"15,-7 12 1-15,1 11-31 16,-8 3-2-16,4 9-1 16,-4 3 0-16,4 6-1 15,0-3-1-15,6-3-1 16,4-7-2-16,2-14-3 15,13 2-17-15,-3-29-15 0,11-6 0 16,-5-16 0-16,10-7 0 16</inkml:trace>
  <inkml:trace contextRef="#ctx0" brushRef="#br2" timeOffset="142065">15089 10958 74 0,'-18'-25'38'0,"-7"4"-2"16,11 15 2-16,-4 5-32 15,18 1-9-15,14 18-28 16,1-7-3-16,13 9-3 15,9-3 0-15</inkml:trace>
  <inkml:trace contextRef="#ctx0" brushRef="#br2" timeOffset="142311">15534 11150 74 0,'-19'16'39'16,"0"-10"-1"-16,-1 10 1 15,-8-3-32-15,4 10-1 16,-4 1 0-16,4 7-2 15,4-2 0-15,7 4-1 16,9-3-2-16,11-2 1 16,9-11-2-16,12-9-1 15,12-11-2-15,10-17-1 16,16-5-3-16,-3-26-25 15,18 0-7-15,-6-16 0 0,7-1 1 16</inkml:trace>
  <inkml:trace contextRef="#ctx0" brushRef="#br2" timeOffset="142495">16099 10604 90 0,'-19'35'38'0,"-9"11"1"16,3 21 0-16,-8-2-31 15,7 14-5-15,1 0-1 16,5-1-2-16,6-5-1 15,8-7-3-15,8-6-2 16,-2-18-28-16,17 1-4 16,-5-23 0-16,8-5-2 15</inkml:trace>
  <inkml:trace contextRef="#ctx0" brushRef="#br2" timeOffset="142816">15839 11071 88 0,'0'0'39'15,"0"0"1"-15,12 20 0 16,6-17-35-16,15 1-1 16,4-4 0-16,6 1-1 15,4-3 0-15,-5-1-1 16,-3 1-1-16,-5 1 0 15,-7 2 0-15,-7 3 0 16,-8 3 0-16,-6 9 0 0,-6 4-1 16,-6 8 1-16,-3 6-1 15,-5 4 0-15,2 3-1 16,0 2 0-16,3-3-1 15,4-6-1-15,6-7-2 16,-1-27-8-16,27 12-24 16,-12-30-3-16,13-3 0 15,-7-20-1-15</inkml:trace>
  <inkml:trace contextRef="#ctx0" brushRef="#br2" timeOffset="142959">16274 10891 102 0,'-22'-13'38'16,"7"13"1"-16,-3 2-2 0,18-2-36 15,-2 18-6-15,2-18-31 16,24 26-1-16,-2-15-1 16,12 8-3-16</inkml:trace>
  <inkml:trace contextRef="#ctx0" brushRef="#br2" timeOffset="143544">16581 11085 79 0,'-17'5'39'0,"1"8"-1"16,-12-5 2-16,14 9-35 15,-14-1 0-15,7 9-2 16,-2 3 1-16,6 4-1 16,4 1-1-16,7 0-1 0,10-5 0 15,6-3 0-15,6-6-1 16,7-6 0-16,4-6-1 15,3-9 1-15,-1-7-1 16,-2-6 0-16,-4-6-1 16,-3-5 0-16,-8-1 1 15,-1-4 0-15,-4 2 0 16,-4 4 0-16,-1 3 1 15,0 7 1-15,-2 15 0 16,5-12 0-16,-5 12 1 16,12 5 0-16,-12-5 0 15,19 14 0-15,-9-9 0 16,4 2 0-16,1-1 0 15,-1 1-1-15,0 1 0 0,-5 3 1 16,-2 4-1-16,-6 5 0 16,-4 4-1-16,-4 1 1 15,-3-1 0-15,2-1-1 16,3-6 1-16,5-17-1 15,0 0 0-15,26-16 1 16,3-12-1-16,6-8 0 16,5-5 0-16,2-1 0 15,0-3 1-15,-4 8-1 16,-8 10 0-16,-7 13 1 15,-8 12-1-15,-15 2 0 16,0 28 0-16,-5-1-1 16,-1 7-4-16,-5-3-6 15,14 15-14-15,-15-17-15 0,16 3-1 16,-4-11-2-16,7 1 0 15</inkml:trace>
  <inkml:trace contextRef="#ctx0" brushRef="#br2" timeOffset="144198">12069 11824 79 0,'0'-19'42'0,"-13"-4"-4"16,1 4 1-16,-15-3-34 15,6 7-1-15,-3 5-2 16,-1 11 3-16,-2 14-3 15,-2 14-3-15,-3 16 3 16,0 16 0-16,2 14-1 16,1 14 0-16,3 2 0 15,7 1-2-15,5-2-1 0,5-9 0 16,13-10-3-16,1-23-7 15,16-7-28-15,-10-26 1 16,9-7-2-16,-7-16 1 16</inkml:trace>
  <inkml:trace contextRef="#ctx0" brushRef="#br2" timeOffset="144964">11585 12223 70 0,'-21'-9'41'15,"4"0"-2"-15,17 9 2 16,0 0-20-16,11-2-18 15,12-2-1-15,16 0-1 0,7-3-1 16,7-3 0-16,11 1-1 16,4-2-1-16,6 1 0 15,-2 2 0-15,2 5-1 16,-11-3-1-16,-5 6 1 15,-12 0 1-15,-11 4 1 16,-13 2 0-16,-22-6 1 16,8 22 1-16,-22-5 0 15,-8 2 2-15,-4 3-1 16,-6 7 2-16,2-1-1 15,-1 3 0-15,4-2 0 16,8-1 0-16,3-1-1 16,15-4 1-16,9-6-2 15,11-4 1-15,8-7-2 0,6-6 0 16,3-8 0-16,2-6-1 15,3-4 1-15,-5-7-2 16,-5-6 2-16,-5-1-2 16,-3-4 2-16,-9 0-1 15,-3 2 1-15,-3 4 0 16,-4 2 0-16,-3 7 0 15,-2 6 1-15,1 15-1 16,-1-12 1-16,1 12-1 16,0 0 1-16,0 0 0 15,12 13-1-15,1-3 1 16,3-1 0-16,3 2-1 15,3 2 1-15,-2 3 0 16,2 3-1-16,-2 0 1 16,0 7-1-16,-6 0 0 0,-2 3 0 15,-5 2 2-15,-3-1-2 16,-3-1 1-16,-1-6-1 15,-2-3 1-15,-1-9 0 16,3-11-1-16,0 0 1 16,8-26-2-16,1-1 2 15,4-10-1-15,-1-2 0 16,3-6 0-16,-2 1 0 15,0 7 1-15,-4 6-1 16,-2 9 0-16,-3 9-1 16,-4 13-1-16,14-9 0 15,-14 9-2-15,27 9-2 16,-6-13-9-16,21 18-14 15,-10-19-12-15,16 7 1 0,-5-6-1 16</inkml:trace>
  <inkml:trace contextRef="#ctx0" brushRef="#br2" timeOffset="145189">13183 12056 75 0,'-16'13'39'15,"-14"-5"1"-15,9 14 1 16,-10-1-29-16,7 7-6 15,-1 1-2-15,7 5-1 16,4-2-1-16,8-1 0 16,11-4-2-16,5-5 0 15,15-9-3-15,1-14-5 0,23 6-28 16,-9-19-5-16,10 2 1 15,-5-12-2-15</inkml:trace>
  <inkml:trace contextRef="#ctx0" brushRef="#br2" timeOffset="145580">13404 12176 78 0,'-13'23'41'0,"-1"-11"-1"15,15 2 2-15,-1-14-31 16,15 3-7-16,7-13-2 0,9-3 0 16,4-6 0-16,6-2-1 15,-2-4 0-15,5 1-1 16,-7 1 1-16,-5 1-1 15,-8 1 1-15,-7 4-1 16,-9 0 1-16,-10 4-1 16,-13 7 0-16,-11 6 0 15,-7 8 1-15,-8 10-1 16,-5 8 0-16,2 9 1 15,0 6 0-15,5 5 0 16,11-2 0-16,12 0 0 16,13-9-1-16,16-10-1 15,18-8-3-15,10-21-8 0,27 4-18 16,-5-26-11-16,14 0-1 15,-1-14-1-15</inkml:trace>
  <inkml:trace contextRef="#ctx0" brushRef="#br2" timeOffset="146579">11386 12904 70 0,'7'-16'39'16,"-7"16"0"-16,0 0 1 15,-3 30-31-15,-4-2-6 16,3 13-1-16,-2 9 0 15,2 16 0-15,1 5-2 16,1 5-1-16,5 0 0 16,2-8-4-16,9 3-9 15,-3-21-26-15,8-7 1 0,-6-23-1 16,6-6 0-16</inkml:trace>
  <inkml:trace contextRef="#ctx0" brushRef="#br2" timeOffset="147654">11251 13303 82 0,'-21'-11'41'0,"21"11"-1"16,-9-14 1-16,23 10-36 15,5-4-4-15,12-3 1 16,6 0-1-16,6-2 0 15,4 5-1-15,0 4 0 16,-1 4 0-16,-3 9-1 16,-8 6 1-16,-8 6-2 0,-8 6 1 15,-5 7 0-15,-8 0 1 16,-4 3-1-16,-6-1 1 15,0-6 0-15,-2-5 0 16,0-3 1-16,2-8-1 16,4-14 1-16,0 0 0 15,1-14-1-15,5-9 1 16,3-7-1-16,0-6 1 15,6-6 0-15,-1-2-1 16,1 1 1-16,-2 4-1 16,0 4 2-16,-1 8-2 15,-1 5 1-15,-1 8-1 16,-10 14 0-16,23-12 0 15,-9 12-1-15,6 2 1 0,0-1 0 16,3 1 0-16,6-1 0 16,-1-1 0-16,4 0 0 15,-3-1 0-15,-4 0 0 16,-1 1 0-16,-8 2-1 15,-6 5 1-15,-5 3-1 16,-10 7 1-16,-4 5 0 16,-10 5 0-16,3 4-1 15,-6 3 2-15,4 3-1 16,-2-3 0-16,6-4 0 15,6-4 1-15,7-9-2 16,1-17 1-16,25 11 1 16,-3-20-2-16,6-8 1 15,5-10-1-15,0-4 1 0,3-4-1 16,-6-6 1-16,-1 1-1 15,-6-2 1-15,-3 4-1 16,-8 3 1-16,-3 7 0 16,-5 5 0-16,-1 5-1 15,-3 7 1-15,0 11 0 16,0 0 0-16,0 0 0 15,15 2 1-15,-15-2-1 16,24 8 0-16,-8-5 0 16,4-3 1-16,1-3-1 15,0 1 1-15,-1 0-1 16,-3 1 0-16,-3 4 1 15,-14-3-1-15,10 23 1 16,-12-3 0-16,-4 3-1 16,-2 9 1-16,-5-2 0 0,5 6 0 15,-1-4 0-15,4-1-1 16,6-5 0-16,6-9 0 15,4-3 1-15,10-13-2 16,5-8 2-16,3-10-1 16,3-9 1-16,0-7 0 15,0-4 0-15,0-1 0 16,-9-3 0-16,-2 5 0 15,-7 3-1-15,-3 9 0 16,-5 6 1-16,-6 18-1 16,0 0 0-16,0 0 1 15,-9 19-1-15,1 7-1 16,3 7 0-16,-1 4 0 0,5 4-2 15,0-2-3-15,12 4-12 16,-8-24-13-16,25 5-8 16,-8-19-2-16,17-3-1 15,-2-19 1-15</inkml:trace>
  <inkml:trace contextRef="#ctx0" brushRef="#br2" timeOffset="147988">13020 12969 78 0,'-23'3'40'15,"3"11"-1"-15,-6-3 1 16,8 18-33-16,-3-8-3 16,10 4-2-16,2-3 0 0,7-1-1 15,6-3-1-15,5-3 0 16,5-3 0-16,3-5 1 15,2-3-1-15,-3 0 0 16,0-2 0-16,-2 0 0 16,-3 2 0-16,-11-4 0 15,12 12 0-15,-12 0 0 16,-5 4 0-16,-3 6 0 15,-5-1 0-15,-2 3-1 16,0-1-1-16,0-6-3 16,13 6-17-16,-9-23-17 15,11 0 0-15,17-18-2 16,9-2 2-16</inkml:trace>
  <inkml:trace contextRef="#ctx0" brushRef="#br2" timeOffset="148901">13177 13139 76 0,'-13'17'38'16,"10"2"1"-16,3-19 1 15,13 11-33-15,3-18-3 16,9-5 0-16,3-10-1 15,5-6-1-15,0-5-1 16,-2-4 1-16,-3 0-1 16,-6 0 0-16,-10 5-1 15,-6 5 1-15,-9 9-1 16,-7 6 1-16,-6 10-1 0,-5 9 0 15,-3 11 0-15,-3 9 1 16,3 8-1-16,3 2 0 16,6 5 0-16,6-2 1 15,8-2-1-15,8-5 1 16,7-10 0-16,9-10-1 15,6-10 1-15,4-8-1 16,4-8 1-16,0-6-1 16,2-4 0-16,-3-3 0 15,-2 0 1-15,-3 3-1 16,-7 6 0-16,-4 4 0 15,-8 7 0-15,-12 6 0 0,8 15 0 16,-12 2 0-16,-4 10 0 16,-4 1 0-16,2 3 0 15,0-1 0-15,0-3 0 16,3-4 0-16,7-9 0 15,0-14 0-15,9-1 1 16,5-14-1-16,5-9 0 16,-1-8 1-16,3-6-1 15,2-4 0-15,-3-1 0 16,0 2 0-16,-4 5 1 15,-1 4-2-15,-2 6 1 16,-3 9 0-16,4 6 0 16,0 3 0-16,3 4 0 15,4 4 0-15,0 1 0 16,1 2 0-16,2-1 0 0,2 0 0 15,-2 1 0-15,-2-1 0 16,-6-1 0-16,-1 0 1 16,-15-1-1-16,18 0 0 15,-18 0 0-15,0 0 1 16,-13 5-1-16,-1 3 1 15,-1 0-1-15,-2 5 1 16,3 0-1-16,-1 4 0 16,4-2 1-16,10-3-1 15,5 0 0-15,10-6 0 16,3-2 0-16,4-2 0 15,2 2 0-15,-1-1 0 16,-1 4 1-16,-4 4-1 16,-8 5 0-16,-7 2 1 0,-8 8-1 15,-6-1 0-15,-4 3-1 16,0 0-1-16,-2 1-4 15,-6-8-5-15,16 11-11 16,-16-25-7-16,29 15-4 16,-15-24-4-16,10 2-5 15,16-13 1-15</inkml:trace>
  <inkml:trace contextRef="#ctx0" brushRef="#br2" timeOffset="149239">14362 12964 98 0,'-15'4'42'0,"15"-4"0"16,0 0-2-16,20 3-38 16,4-5-4-16,0-7-4 15,22 16-20-15,-12-18-15 16,19 8 1-16,-2-8-3 0,9 7 2 15</inkml:trace>
  <inkml:trace contextRef="#ctx0" brushRef="#br2" timeOffset="149758">15043 12772 77 0,'0'0'39'0,"0"0"-2"15,-19 4 0-15,1 11-33 16,-7-1 0-16,-4 7-1 15,0-2 0-15,4 4-1 16,1-3 0-16,6-2 0 16,8-5 0-16,6-2-1 15,4-11 0-15,19 9 0 16,-1-7 0-16,7 0-1 15,0 1 1-15,2 4 0 0,-5 5 0 16,-2 5 0-16,-10 6 0 16,-7 3 0-16,-6 2 0 15,-4 1-1-15,-5-3 0 16,1-4-1-16,0-6-2 15,11-16-1-15,0 0-4 16,7-14-18-16,25-5-14 16,-8-18 1-16,17-1-2 15,-3-17 2-15</inkml:trace>
  <inkml:trace contextRef="#ctx0" brushRef="#br2" timeOffset="149959">15360 12514 95 0,'0'0'39'0,"-7"24"1"16,-13 2-4-16,7 19-34 15,-6 4 1-15,4 6-2 16,0 4 0-16,3 0-1 16,9-2-1-16,4-8-1 15,11-3-2-15,-4-17-7 16,21 5-21-16,-8-24-7 15,11-3 0-15,-4-20-2 16</inkml:trace>
  <inkml:trace contextRef="#ctx0" brushRef="#br2" timeOffset="150260">15549 12755 96 0,'-10'-12'40'16,"10"12"1"-16,-25 7-6 16,11 13-31-16,0 4-1 15,3 7-1-15,-1 2-1 16,4 2-1-16,5-1-1 15,3-7-2-15,7-5-1 16,-7-22-3-16,29 21-12 16,-20-37-17-16,15 1-3 15,-10-17-1-15,7 2 17 16,-12-15 14-16,2 2 4 15,-8-3 2-15,-8-7 13 16,1 11 15-16,-9 1 7 16,4 9 0-16,-5 0-15 15,8 14-12-15,6 18-7 16,-7-12-26-16,7 12-3 0,23 19 0 15,-1-2-1-15</inkml:trace>
  <inkml:trace contextRef="#ctx0" brushRef="#br2" timeOffset="150679">16010 12777 81 0,'-22'-4'39'16,"-12"-5"0"-16,2 13 0 15,-6-2-35-15,0 13 1 16,-1 5-1-16,5 12 1 16,1 4-2-16,10 3 0 0,9-2-1 15,14-5 0-15,9-9 0 16,18-13-1-16,8-15 0 15,9-17 0-15,7-14 0 16,3-12-1-16,2-10 1 16,-5-8-1-16,-6-2 1 15,-8 0 0-15,-8 2 0 16,-7 8-1-16,-8 10 0 15,-10 14 0-15,-7 15 1 16,-9 23 0-16,-6 15-2 16,-6 17 1-16,-5 17-2 15,0 9 1-15,4 8-2 16,4-1-1-16,12 2-5 0,1-23-10 15,28 11-9-15,-10-31-7 16,25 1-5-16,-3-23-3 16,14-4 4-16</inkml:trace>
  <inkml:trace contextRef="#ctx0" brushRef="#br2" timeOffset="151011">16367 12743 81 0,'0'0'41'16,"-16"12"-2"-16,16 1 2 15,0-13-36-15,8 11 0 16,-8-11-1-16,24-1-2 16,-8-6 1-16,6-4-2 0,-3-7 1 15,0-2-2-15,-2-4 1 16,-5-1-1-16,-3-1 0 15,-8 4 1-15,-6 6-1 16,-10 6 0-16,-7 11 0 16,-7 13 0-16,-5 9 0 15,-1 13 0-15,0 8 0 16,5 5-1-16,5 6 0 15,8-6-1-15,12 1-3 16,8-16-7-16,23 8-14 16,-5-25-8-16,22 4-7 15,1-16-1-15,15 0 2 16</inkml:trace>
  <inkml:trace contextRef="#ctx0" brushRef="#br2" timeOffset="151559">15094 13765 59 0,'-13'4'38'15,"13"-4"-1"-15,-16 1 2 16,16-1-30-16,-18 2-3 15,18-2 0-15,-15 7-2 16,15-7 0-16,-10 9 0 16,10-9-2-16,1 12 0 0,-1-12 0 15,19 12-1-15,1-2 0 16,6-1 0-16,9 5 0 15,5 5-1-15,5 3-1 16,6 13-3-16,0-8-11 16,12 22-19-16,-16-12-5 15,8 10-3-15,-12-11 2 16</inkml:trace>
  <inkml:trace contextRef="#ctx0" brushRef="#br2" timeOffset="151883">15556 14133 69 0,'-17'10'39'16,"-2"16"-1"-16,-13 0 0 15,-3 18-32-15,-12 7-2 16,-2 13 0-16,-9 7-3 16,3 4 0-16,4 4-9 15,-1-13-29-15,26-1-3 16,5-24-1-16,23-11 0 0</inkml:trace>
  <inkml:trace contextRef="#ctx0" brushRef="#br2" timeOffset="169821">20260 15279 49 0,'0'0'37'0,"0"0"-1"15,0 0 0-15,0 0-29 16,7 12-4-16,-7-12 1 15,21 14-1-15,-7-10 0 16,6 0-2-16,2-7 0 16,4-2 0-16,2-8 0 0,0-1 0 15,-4-4-1-15,-3-2 1 16,-6-1-1-16,-7 4 0 15,-9 1 1-15,-6 4-1 16,-9 7 0-16,-6 2 0 16,-6 6 0-16,-2 3 1 15,-2 6-1-15,1 5 1 16,4 4 0-16,2 4-1 15,8 5 1-15,6 1 0 16,10 3-1-16,7-3 0 16,11-3-1-16,4-6 0 15,15-7-3-15,1-14-2 16,12-2-5-16,-7-25-12 15,17 4-13-15,-12-16-1 16,8 6 1-16,-15-11 1 0</inkml:trace>
  <inkml:trace contextRef="#ctx0" brushRef="#br2" timeOffset="169995">20775 15103 64 0,'-19'-4'36'16,"10"15"0"-16,-10-3-11 16,9 17-18-16,-3 1-2 15,7 10-1-15,-2 1-3 16,7 3 0-16,2-2-2 15,3-4-2-15,7-3-4 16,-11-31-21-16,26 21-7 16,-12-29-2-16,9-5 1 15</inkml:trace>
  <inkml:trace contextRef="#ctx0" brushRef="#br2" timeOffset="170146">20827 14949 55 0,'-18'-16'35'15,"-5"0"0"-15,7 10-3 16,-1 10-32-16,17-4-4 15,-2 17-27-15,2-17-2 16,26 27-2-16,-4-16 1 16</inkml:trace>
  <inkml:trace contextRef="#ctx0" brushRef="#br2" timeOffset="170663">21134 15135 63 0,'-20'19'38'0,"-14"-9"-1"16,9 8 1-16,-15-4-32 15,13 7-2-15,-1-1-1 16,8 3-1-16,4 1-1 16,9-1 0-16,2-1 0 15,13-4-1-15,8-5 0 16,3-7 0-16,6-7 0 15,4-9 0-15,1-2 1 16,-1-8-1-16,-4-5 1 16,-3-1-1-16,-6-1 0 15,-5 2 1-15,-5 3-1 16,-4 5 0-16,-4 3 0 0,2 14 0 15,0 0-1-15,-12 30 1 16,5 5-1-16,1 11 1 16,-2 12 0-16,1 6-1 15,-2 8 1-15,0 0 0 16,1-6 0-16,3-6 0 15,-2-13 1-15,2-6-2 16,2-17 2-16,-3-14 1 16,6-10-1-16,-12-25 0 15,11-8 0-15,-2-11 0 16,2-8 0-16,2-7 0 15,5-4-1-15,3 1 0 16,6 6 0-16,-1 9 1 16,4 7-3-16,0 5-1 0,10 14-6 15,-12-10-29-15,15 14 0 16,-2-12-2-16,13 6 1 15</inkml:trace>
  <inkml:trace contextRef="#ctx0" brushRef="#br2" timeOffset="171015">21642 14711 78 0,'-26'14'38'16,"5"19"-1"-16,-12-1 1 15,15 14-35-15,-12 4 0 16,4 8-2-16,1 3 2 15,1 4-2-15,4-6 0 16,5-2 1-16,4-8-2 0,3-8 1 16,7-9-1-16,5-12 0 15,-4-20 0-15,21 0 0 16,-3-17 1-16,0-8-1 15,3-4 0-15,1-4 1 16,-1 1-1-16,-4 0 0 16,2 9 0-16,-8 7 0 15,0 12 1-15,-11 4-1 16,11 19-1-16,-7 0-1 15,1 7 0-15,-2-4-3 16,9 8-7-16,-10-17-26 16,20 1 0-16,-4-24-3 0,17 0 3 15</inkml:trace>
  <inkml:trace contextRef="#ctx0" brushRef="#br2" timeOffset="171197">22022 14839 71 0,'0'0'38'0,"-8"-12"-1"16,2 29 0-16,-11 8-32 15,2 14-2-15,-4 5-1 16,2 6-1-16,1 7-2 16,1-2 0-16,5 3-5 15,-8-17-30-15,18 3 0 16,-6-21-3-16,12 0 2 15</inkml:trace>
  <inkml:trace contextRef="#ctx0" brushRef="#br2" timeOffset="171381">21865 14994 83 0,'0'0'40'16,"-10"-17"0"-16,22 25-1 16,2-7-36-16,9-2-2 15,11-1-5-15,0-14-13 16,18 10-22-16,-6-13 0 15,12 11-2-15,-10-8 1 16</inkml:trace>
  <inkml:trace contextRef="#ctx0" brushRef="#br2" timeOffset="171504">22352 15080 90 0,'-14'1'34'0,"14"-1"-31"15,-16-17-8-15,17 0-35 16,-1-9-1-16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17/10/2014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9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emf"/><Relationship Id="rId5" Type="http://schemas.openxmlformats.org/officeDocument/2006/relationships/customXml" Target="../ink/ink11.xml"/><Relationship Id="rId4" Type="http://schemas.openxmlformats.org/officeDocument/2006/relationships/image" Target="../media/image1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customXml" Target="../ink/ink12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3" Type="http://schemas.openxmlformats.org/officeDocument/2006/relationships/image" Target="../media/image4.emf"/><Relationship Id="rId7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5.emf"/><Relationship Id="rId4" Type="http://schemas.openxmlformats.org/officeDocument/2006/relationships/customXml" Target="../ink/ink2.xml"/><Relationship Id="rId9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customXml" Target="../ink/ink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customXml" Target="../ink/ink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emf"/><Relationship Id="rId4" Type="http://schemas.openxmlformats.org/officeDocument/2006/relationships/customXml" Target="../ink/ink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emf"/><Relationship Id="rId4" Type="http://schemas.openxmlformats.org/officeDocument/2006/relationships/customXml" Target="../ink/ink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6Px 17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2387499"/>
              </p:ext>
            </p:extLst>
          </p:nvPr>
        </p:nvGraphicFramePr>
        <p:xfrm>
          <a:off x="214283" y="762001"/>
          <a:ext cx="8750332" cy="488899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Starting well is important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Some questions from NCEA exams that cover Circular Motion and Newton’s rule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Mock Exam, battering ram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NCEA2 2013,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individual work on revision and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564" y="76960"/>
            <a:ext cx="8841035" cy="365684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99" y="3733800"/>
            <a:ext cx="8915399" cy="1490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55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82240" y="174240"/>
              <a:ext cx="2798640" cy="929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7120" y="159120"/>
                <a:ext cx="2829240" cy="95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259200" y="204840"/>
              <a:ext cx="8822880" cy="5856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0920" y="190800"/>
                <a:ext cx="8846280" cy="5884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974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6200" y="0"/>
            <a:ext cx="9295190" cy="2209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862262"/>
            <a:ext cx="9223844" cy="2090738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665000" y="2415960"/>
              <a:ext cx="6186240" cy="5900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59600" y="2400840"/>
                <a:ext cx="6207840" cy="620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9632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885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1721602"/>
              </p:ext>
            </p:extLst>
          </p:nvPr>
        </p:nvGraphicFramePr>
        <p:xfrm>
          <a:off x="533400" y="228601"/>
          <a:ext cx="8094663" cy="58990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September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Fri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Resistance, combinations of resistors and solving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Power in circuits, Combination series and parallel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Oct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slap rule, force on a wire, force on a charge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Thurs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Oct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Electromagnetic Induction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EOT Test – Electromagnetism on Wednesday 22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Formative assessment skills – one hour exam booklet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217710"/>
              </p:ext>
            </p:extLst>
          </p:nvPr>
        </p:nvGraphicFramePr>
        <p:xfrm>
          <a:off x="152400" y="228600"/>
          <a:ext cx="8839200" cy="647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7315200"/>
              </a:tblGrid>
              <a:tr h="809625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540000" y="503640"/>
              <a:ext cx="7367760" cy="444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26680" y="496440"/>
                <a:ext cx="7390080" cy="46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35440" y="1090080"/>
              <a:ext cx="8724960" cy="55443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3920" y="1082160"/>
                <a:ext cx="8753040" cy="556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3364200" y="6006600"/>
              <a:ext cx="5379120" cy="6163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357000" y="6000480"/>
                <a:ext cx="5393160" cy="63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2952360" y="992520"/>
              <a:ext cx="4164480" cy="29930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941560" y="987840"/>
                <a:ext cx="4179960" cy="301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8207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458827"/>
              </p:ext>
            </p:extLst>
          </p:nvPr>
        </p:nvGraphicFramePr>
        <p:xfrm>
          <a:off x="152400" y="228600"/>
          <a:ext cx="8839200" cy="647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7315200"/>
              </a:tblGrid>
              <a:tr h="809625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16000" y="1023840"/>
              <a:ext cx="8792640" cy="4939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2680" y="1008720"/>
                <a:ext cx="8815320" cy="496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2304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9144000" cy="35814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08960" y="1742400"/>
              <a:ext cx="8432280" cy="4628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93840" y="1727640"/>
                <a:ext cx="8462160" cy="4657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3474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050"/>
            <a:ext cx="9144000" cy="165735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927960" y="1721880"/>
              <a:ext cx="3701520" cy="3754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913560" y="1707840"/>
                <a:ext cx="3730680" cy="3780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1101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1265781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50000" y="1152000"/>
              <a:ext cx="6012720" cy="3248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36680" y="1141560"/>
                <a:ext cx="6037560" cy="3271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0518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164751" cy="44196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443600" y="782640"/>
              <a:ext cx="6795720" cy="5652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30640" y="769680"/>
                <a:ext cx="6813000" cy="5674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9011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8764</TotalTime>
  <Words>267</Words>
  <Application>Microsoft Office PowerPoint</Application>
  <PresentationFormat>On-screen Show (4:3)</PresentationFormat>
  <Paragraphs>50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407</cp:revision>
  <dcterms:created xsi:type="dcterms:W3CDTF">2006-08-16T00:00:00Z</dcterms:created>
  <dcterms:modified xsi:type="dcterms:W3CDTF">2014-10-16T20:53:15Z</dcterms:modified>
</cp:coreProperties>
</file>