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2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71" r:id="rId3"/>
    <p:sldId id="257" r:id="rId4"/>
    <p:sldId id="468" r:id="rId5"/>
    <p:sldId id="506" r:id="rId6"/>
    <p:sldId id="512" r:id="rId7"/>
    <p:sldId id="513" r:id="rId8"/>
    <p:sldId id="547" r:id="rId9"/>
    <p:sldId id="514" r:id="rId10"/>
    <p:sldId id="549" r:id="rId11"/>
    <p:sldId id="548" r:id="rId12"/>
    <p:sldId id="515" r:id="rId13"/>
    <p:sldId id="550" r:id="rId14"/>
    <p:sldId id="520" r:id="rId15"/>
    <p:sldId id="522" r:id="rId16"/>
    <p:sldId id="524" r:id="rId17"/>
    <p:sldId id="526" r:id="rId18"/>
    <p:sldId id="528" r:id="rId19"/>
    <p:sldId id="530" r:id="rId20"/>
    <p:sldId id="532" r:id="rId21"/>
    <p:sldId id="53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63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099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42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56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15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53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7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93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69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8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39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9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38:19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14065 18378 22 0,'0'0'23'15,"0"0"-4"-15,0 0-3 16,0 0-1-16,0 0-3 16,0 0-3-16,0 0-3 15,0 0-1-15,-52 18-1 16,52-18-1-16,0 0-1 15,0 0 0-15,0 0 0 16,-49-4 0-16,49 4-1 16,0 0 0-16,-46-13 0 15,46 13 0-15,0 0 0 16,-64-28 1-16,64 28-1 15,-55-27 0-15,55 27-5 0,-62-34 5 16,62 34 1-16,-70-44-1 16,70 44 0-16,-84-50 0 15,39 22 0-15,-4-1-1 16,-3 0 5-16,-5-1-5 16,-3 0 0-16,-4 1 1 15,-4 1 0-15,24 13-1 16,-98-43 0-16,-4 1 1 15,-1 9 1-15,2 0-1 16,1 1-1-16,6 8 1 16,14 6-1-16,24 5 1 15,-4-1 2-15,5-1-2 16,-2-1 0-16,1 0 1 15,3-2-1-15,3-4 0 0,-3 1 1 16,1-1-2-16,1 0 1 16,-4 3-1-16,1-1 0 15,-1 3 0-15,0 3 0 16,-2 1-1-16,1 3 1 15,2 1-1-15,-2-4 1 16,6 3 0-16,2-4 0 16,4 1 0-16,7-1 0 15,4-2 0-15,2 2 1 16,11 2-1-16,3 1 0 15,4 3 0-15,6 0 1 16,8 2-1-16,0 2-1 16,10 1 0-16,-1 3 0 15,4 2 0-15,2 4-1 0,2 0-1 16,5 8-2-16,-2-9-4 15,23 10-24-15,-15 0-4 16,15 0-2-16,0 0 1 16</inkml:trace>
  <inkml:trace contextRef="#ctx0" brushRef="#br0" timeOffset="1970.197">13991 16925 6 0,'21'-22'30'15,"-5"1"1"-15,-1-2 1 16,1 11-25-16,-10-5 0 15,3 9 0-15,-9 8-1 16,0 0 1-16,0 0-2 16,0 20 0-16,-5 5-2 15,5 9 0-15,-4 5-1 16,6 8-1-16,1 5 0 15,4 1-1-15,4 3-3 16,-4-7-7-16,17-5-22 16,-11-13-4-16,7-7 1 15,-7-15 0-15</inkml:trace>
  <inkml:trace contextRef="#ctx0" brushRef="#br0" timeOffset="2181.2181">14139 16955 25 0,'-8'-16'34'0,"8"16"2"16,-5-21-1-16,17 14-27 16,2-10-3-16,13 3-2 15,5-8 0-15,11 0-2 16,7-2-3-16,-2-9-7 15,14 15-22-15,-15-3-4 16,-4 12 1-16,-13 2-1 0</inkml:trace>
  <inkml:trace contextRef="#ctx0" brushRef="#br0" timeOffset="2377.2377">14176 17086 26 0,'-16'11'35'16,"16"-11"3"-16,0 0-3 15,23 0-19-15,5-15-15 16,15-3 0-16,3-6-1 16,5-5-4-16,9 15-20 15,-10-8-10-15,1 10-2 16,-15 1 0-16</inkml:trace>
  <inkml:trace contextRef="#ctx0" brushRef="#br0" timeOffset="2578.2578">14190 17346 48 0,'0'0'38'16,"0"0"-1"-16,23-18-1 15,10-1-35-15,7-7 0 16,8 0-2-16,6-6-4 15,15 10-26-15,-11-8-5 16,3 7-1-16,-7-3 0 16</inkml:trace>
  <inkml:trace contextRef="#ctx0" brushRef="#br0" timeOffset="2954.2954">14891 16846 41 0,'-21'0'37'15,"5"10"-1"-15,-7-6 0 16,11 10-32-16,-5 2 0 16,8 10 0-16,-2-1-2 15,6 8 0-15,5 3-1 16,6 3 2-16,5-3-2 15,6 1 1-15,3-11-2 0,8-6 1 16,4-7 0-16,7-12 0 16,0-9 0-16,0-12-1 15,-2-5 1-15,-7-12-1 16,-5-5 1-16,-12-3-2 15,-10 3 1-15,-13 3 0 16,-10 5-1-16,-9 10 1 16,-5 8-1-16,-3 13 0 15,2 12 0-15,0 6-3 16,15 11-5-16,-4-4-25 15,27 7-2-15,5-7-3 16,21 1 2-16</inkml:trace>
  <inkml:trace contextRef="#ctx0" brushRef="#br0" timeOffset="3134.3134">15453 17123 65 0,'-6'15'43'0,"-11"-8"-4"16,7 3 1-16,10-10-38 15,-19 7-4-15,19-7-4 16,0 0-30-16,0 0-3 16,15-22-2-16,9 11 2 15</inkml:trace>
  <inkml:trace contextRef="#ctx0" brushRef="#br0" timeOffset="3432.3432">15753 16874 30 0,'-12'0'36'16,"-2"-8"1"-16,14 8 0 15,-11-12-24-15,11 12-9 16,0 0 1-16,0 0-1 15,0 0 1-15,10 26-3 16,-7-2 0-16,0 8 1 16,2 9-2-16,-3 1 0 15,-1 8-1-15,0-2 0 16,0 1-3-16,-1-12-1 15,7 8-13-15,-5-21-20 0,7-9-2 16,-9-15 0-16,16-5 2 16</inkml:trace>
  <inkml:trace contextRef="#ctx0" brushRef="#br0" timeOffset="3652.3652">15616 16891 54 0,'-28'-11'40'16,"14"14"-1"-16,2-5 1 15,12 2-33-15,0 0-3 16,23-10-2-16,2-2 0 16,8 0-1-16,4 1-1 15,6-3-2-15,4 5-3 0,-3-11-19 16,10 20-15-16,-13-5-1 15,3 13 1-15,-8-6-1 16</inkml:trace>
  <inkml:trace contextRef="#ctx0" brushRef="#br0" timeOffset="3839.3839">16075 17071 62 0,'-7'14'41'15,"-6"-8"-3"-15,13-6 0 16,-6 11-40-16,6-11-24 16,0 0-11-16,-3-11-3 0,3 11 1 15</inkml:trace>
  <inkml:trace contextRef="#ctx0" brushRef="#br0" timeOffset="4328.4328">14749 17402 58 0,'-13'6'40'0,"-8"-6"-1"15,10 3 0-15,-1-5-38 16,12 2-1-16,0 0-2 16,7-18-10-16,15 11-26 15,-4-8 0-15,10 3-3 16,-5-2 2-16</inkml:trace>
  <inkml:trace contextRef="#ctx0" brushRef="#br0" timeOffset="4905.4905">16831 16710 45 0,'13'-6'36'16,"-7"19"1"-16,-10 4-1 15,3 9-34-15,-6 17-1 16,1 7 0-16,0 8 0 16,2 5 0-16,-2 2 0 0,6-4 0 15,1-1-2-15,3-7 0 16,7-3-6-16,-7-18-9 15,10-1-20-15,-6-17 0 16,5-4-1-16</inkml:trace>
  <inkml:trace contextRef="#ctx0" brushRef="#br0" timeOffset="5115.5115">16720 17124 49 0,'-17'-6'37'0,"17"6"1"0,0 0-2 16,0 0-31-16,12 0-2 15,14-4 0-15,8-5-2 16,6-6-1-16,9 0-4 16,-2-12-4-16,13 9-27 15,-14-11-2-15,3 12-1 16,-11-9 0-16</inkml:trace>
  <inkml:trace contextRef="#ctx0" brushRef="#br0" timeOffset="5440.544">17110 17063 49 0,'0'0'37'16,"23"1"0"-16,-5-12-2 0,13-2-32 15,4-8 0-15,4 1 0 16,-1-4 1-16,-4 3-2 15,-7 1 0-15,-9 4-1 16,-12 1 0-16,-6 15-1 16,-18-13 1-16,-5 21 0 15,-10-1 0-15,-2 8 0 16,1 2 0-16,-1 6 0 15,5 3 0-15,4-1 0 16,10 3-1-16,8-6 1 16,10 3-1-16,11-6-1 15,8-4-1-15,5-8-5 16,20 5-19-16,-8-14-13 15,12 2 1-15,-7-10-1 0</inkml:trace>
  <inkml:trace contextRef="#ctx0" brushRef="#br0" timeOffset="5771.5771">17581 16916 43 0,'-20'-2'35'16,"5"14"2"-16,-9-2-2 15,8 8-28-15,-5-2-4 16,8 3 1-16,1-1-1 15,8-1 0-15,3-4-1 16,6-3-1-16,5-5 0 16,8-3 0-16,1-3-1 15,3 0 1-15,0-2-1 0,1 1 1 16,-3-1-1-16,-4 1 1 15,-3 4-1-15,-13-2 0 16,13 13 0-16,-11-1 1 16,-5 2-1-16,-1 2 0 15,-2 2-1-15,-2-2 1 16,4 2-4-16,4-18-5 15,4 19-24-15,-4-19-5 16,14-8 1-16,-3-12-1 16</inkml:trace>
  <inkml:trace contextRef="#ctx0" brushRef="#br0" timeOffset="5981.5981">17904 16685 61 0,'-2'13'39'0,"-11"-5"-1"16,8 17 1-16,-2 2-36 15,2 5-1-15,1 5-1 16,2 2 0-16,1 5-2 16,-4-4-1-16,5 5-3 15,-8-9-10-15,10 7-21 16,-10-17-3-16,6 1 1 15,-8-12-1-15</inkml:trace>
  <inkml:trace contextRef="#ctx0" brushRef="#br0" timeOffset="6153.6153">17780 17024 62 0,'-8'-16'38'0,"8"16"1"16,9-12-1-16,9 5-34 15,7-7-3-15,14-6-3 16,22 0-7-16,7-16-30 15,26-1 2-15,5-13-4 16,20-1 2-16</inkml:trace>
  <inkml:trace contextRef="#ctx0" brushRef="#br0" timeOffset="6970.697">18526 17211 30 0,'0'0'36'0,"0"0"1"16,0 0-1-16,0 0-29 0,0 0-1 15,-17 24 0-15,17 4-1 16,-5 3-2-16,5 7-1 15,0 2 0-15,2 2-4 16,4 2-2-16,-4-8-5 16,12 2-24-16,-9-14-3 15,4-4-1-15,-5-9 0 16</inkml:trace>
  <inkml:trace contextRef="#ctx0" brushRef="#br0" timeOffset="7170.717">18541 17177 46 0,'-3'-18'37'16,"10"5"1"-16,-2-3-2 16,15 6-31-16,0-8-2 15,11 1-2-15,4-3-1 16,7 0-4-16,8 9-16 15,-11-9-16-15,1 13 0 16,-14 0-1-16</inkml:trace>
  <inkml:trace contextRef="#ctx0" brushRef="#br0" timeOffset="7387.7387">18613 17251 61 0,'0'0'38'16,"0"0"-1"-16,20 6-5 15,2-15-30-15,5-8-1 16,12 1-1-16,1 0 0 16,2 0-3-16,-3 3-1 15,2 12-9-15,-18-1-23 16,3 10-1-16,-22 2 1 15,-5 10 0-15</inkml:trace>
  <inkml:trace contextRef="#ctx0" brushRef="#br0" timeOffset="7559.7559">18565 17534 52 0,'-11'15'39'0,"17"-2"-1"0,6-15 0 16,22-14-29-16,10 0-7 15,13-10-1-15,9-4-2 16,0-9-5-16,14 5-29 15,-18-12-3-15,3 4 0 16,-18-2-1-16</inkml:trace>
  <inkml:trace contextRef="#ctx0" brushRef="#br0" timeOffset="7783.7783">19125 16986 61 0,'0'25'40'0,"-2"-11"-3"0,4 18 1 15,-4-5-35-15,2 9-1 16,-5 4 1-16,4 8-1 16,-7 2-1-16,2 0-1 15,0-3-1-15,-1-6-4 16,14 3-23-16,-8-16-10 15,13-9-2-15,-12-19 1 16</inkml:trace>
  <inkml:trace contextRef="#ctx0" brushRef="#br0" timeOffset="8172.8172">19273 17313 44 0,'0'0'36'0,"-4"12"2"16,4-12-2-16,18-4-26 15,0-4-6-15,2-5-1 16,8-2 0-16,1-4-1 16,2 2 0-16,-3-4-1 15,0 5 0-15,-8 0-1 16,-4 2 1-16,-7 4-1 15,-9 10 1-15,-6-12-1 16,-8 12 1-16,-4 2-1 16,-6 2 0-16,-4 3 0 15,0 3 1-15,-1 5 0 16,0 5 0-16,6 0 1 15,4 6 0-15,7-1 0 0,6-1 0 16,7-1 0-16,9-3-2 16,8-2 0-16,5-8-2 15,12-2-2-15,1-15-15 16,13 2-21-16,-3-9 1 15,8 1-3-15,-10-9 1 16</inkml:trace>
  <inkml:trace contextRef="#ctx0" brushRef="#br0" timeOffset="8589.8589">19770 17184 45 0,'-1'12'36'0,"1"-12"0"16,-14 8 1-16,0-9-30 16,14 1-2-16,-18 12 1 15,8 0-2-15,-3 3 0 16,1 7-1-16,-5 2 1 15,6 4-1-15,-3 0-1 0,5-1 0 16,3 0 0 0,6-4-1-16,5-6-1 0,8-7 0 15,7-6 0-15,5-9-3 16,7-4-1-16,1-6-3 15,11 1-8-15,-7-12-23 16,6 0-1-16,-11-6-2 16,4 2 3-16</inkml:trace>
  <inkml:trace contextRef="#ctx0" brushRef="#br0" timeOffset="8872.8872">20110 16850 58 0,'-18'10'40'16,"7"17"-1"-16,-11-5 1 16,15 4-34-16,-7 5-2 15,8 4-1-15,-1 3-1 16,5 5-1-16,3 3 0 15,1-4 0-15,4 3-1 16,0-2 0-16,4-5-3 16,-2-4 0-16,3-3-1 15,-8-9-3-15,10 3-21 16,-13-14-10-16,0-11-3 15,0 0 3-15</inkml:trace>
  <inkml:trace contextRef="#ctx0" brushRef="#br0" timeOffset="9074.9074">20003 17199 52 0,'-3'-14'39'16,"-4"-1"0"-16,7 15 1 16,-2-13-29-16,2 13-6 15,14-7-1-15,0 3-2 16,0 0 0-16,4-2-2 15,2-1-2-15,4-4-2 16,6 10-20-16,-4-9-15 16,8 4 1-16,-10-2-3 15,10 6 2-15</inkml:trace>
  <inkml:trace contextRef="#ctx0" brushRef="#br0" timeOffset="9910.991">20260 17189 32 0,'3'-14'35'15,"-3"14"3"-15,0 0-3 16,0 0-22-16,2 10-4 16,-2 1-4-16,0 4 1 15,0 7-2-15,0 5-1 16,0 1-1-16,-2 3 1 0,0 1-1 15,1 1 0-15,1-3-1 16,-1-5 1-16,0-3-1 16,1-12-1-16,1 1 2 15,-1-11-1-15,0 0 0 16,4-18 0-16,-1-3 0 15,-1-8-1-15,3-5 1 16,-2-2 0-16,4-4-1 16,-2-1 0-16,2 5 0 15,-1 4 0-15,1 7 0 16,-3 8-1-16,-4 17 2 15,15-13-2-15,-15 13 0 16,22 6-1-16,-9-1-2 0,11 1-2 16,-3-6 0-16,13 4-5 15,-11-12-12-15,22 9-11 16,-16-13 3-16,14 10 4 15,-14-11 4-15,8 10 7 16,-14-5 9-16,-2 1 7 16,1 6 15-16,-22 1 14 15,9-2-3-15,-20-4 0 16,11 6-3-16,-19 8-5 15,19-8-7-15,-23 13-4 16,12-2 0-16,-3-1-3 16,3 6 0-16,2 2-1 15,2 9 1-15,-2 4-1 16,3 5 0-16,-1 2 1 0,6 2-2 15,0-2 0-15,5-7 0 16,6-4-1-16,7-10 0 16,4-14 0-16,5-8 0 15,7-15-1-15,0-8 0 16,1-7 0-16,1-7-1 15,-5-2 1-15,-9-2-1 16,-6 4 1-16,-9 2-1 16,-9 11 0-16,-7 9 1 15,-7 9-1-15,-5 10-1 16,-1 12-1-16,-1 1-1 15,8 16-6-15,-10-2-20 16,21 10-8-16,-5-9-2 16,16 2 0-16</inkml:trace>
  <inkml:trace contextRef="#ctx0" brushRef="#br0" timeOffset="10804.0803">21012 17242 37 0,'-2'-19'35'0,"2"19"1"16,-3-15-2-16,3 15-27 0,0 0-1 15,0 0-1-15,0 0-1 16,-7 22-2-16,3-2 3 16,-1 4-3-16,-1 6 0 15,1 5 0-15,-5 2 0 16,5 2 0-16,-1-5-1 15,2-2 1-15,1-7-1 16,3-7 0-16,2-6-1 16,-2-12 0-16,9-13 1 15,-2-6-1-15,3-10 0 16,0-3 0-16,-2-7 0 15,-1-1 0-15,-1 0 0 16,-4 1 0-16,-2 4 0 16,0 7 1-16,-3 5-1 0,-2 9 0 15,5 14 0-15,0 0 1 16,-10 4 0-16,10 9-1 15,2 4 1-15,6-1 0 16,6 0 0-16,6-3 0 16,6-6 0-16,7-6 0 15,3-8 0-15,7-6 0 16,-1-8 0-16,0 2 0 15,-5-5 0-15,-4 3-1 16,-8 1 1-16,-5 2-1 16,-8 7 1-16,-12 11-1 15,12-1 0-15,-11 11 0 16,-3 7 0-16,-2 5 0 15,2 5-1-15,0 6 0 16,2 1-2-16,1-1-1 0,7 5-3 16,-6-13-17-16,22 6-13 15,-12-11-2-15,15-3 0 16,-4-11 0-16</inkml:trace>
  <inkml:trace contextRef="#ctx0" brushRef="#br0" timeOffset="11228.1227">21655 17187 49 0,'-12'-10'37'0,"-7"-4"-1"16,7 12-1-16,-6-1-30 0,6 8-1 15,0 7 2-15,4 5-2 16,-2 5-1-16,4 8 0 15,0 1 1-15,3 4-2 16,0-1 0-16,5-1 0 16,2-4 0-16,2-10-2 15,4-6 1-15,6-13-1 16,1-9 0-16,5-14 0 15,0-7-1-15,2-6 1 16,-2-7-1-16,-4 2 1 16,-2-1 0-16,-5 5 0 15,-4 6 0-15,-4 7 1 16,-2 8-1-16,-1 16 0 15,-6-12 1-15,6 12-1 16,-10 21 0-16,5 1 0 0,0 7 1 16,1 9-1-16,4 3 0 15,-1-1-1-15,3 0-3 16,0-11-14-16,17 1-17 15,-11-19-4-15,13-7-3 16,-6-20 2-16</inkml:trace>
  <inkml:trace contextRef="#ctx0" brushRef="#br0" timeOffset="11981.198">22019 17154 39 0,'-21'-1'35'15,"21"1"3"-15,-27 5-3 16,17 3-28-16,-12-1-1 15,6 7-2-15,-5-1 2 16,2 9-3-16,-3 0 0 16,5 4 0-16,2-1-1 15,5-3 0-15,6-1 0 16,7-6-1-16,5-5-1 15,6-7 1-15,5-6-1 16,2-10 0-16,3-3 0 16,-1-5-1-16,-3-4 1 15,-2 2 0-15,-5-5 0 16,-5 6 1-16,-3 3-1 15,-4 5 0-15,-3 0 0 0,2 14 0 16,0 0 1-16,-13 0-1 16,8 15 0-16,0 5 0 15,3 10 1-15,0 7 0 16,2 11-1-16,1 4 1 15,-1 14 0-15,0-66 0 16,-2 70-1-16,2-70 0 16,-1 78 1-16,1-78-1 15,-11 75 0-15,11-75 0 16,-14 71 0-16,14-71-1 15,-25 58 1-15,25-58 2 16,0 0-3-16,-49 52-1 16,49-52 2-16,-30 6-4 15,2-16-17-15,-5-21-15 0,21-24-3 16,8-13-3-16,20-1 2 15</inkml:trace>
  <inkml:trace contextRef="#ctx0" brushRef="#br0" timeOffset="12637.2636">22162 17264 18 0,'-4'-11'35'0,"4"11"1"16,0 0 0-16,0 0-19 16,0 0-7-16,0 0-2 15,-5 12-2-15,4 8 0 16,-4 4-3-16,2 6 0 0,-5 1 0 15,2 1 0-15,-2 3-2 16,3-8 1-16,0-7 0 16,4 0-1-16,1-20 0 15,0 0 0-15,0 0-1 16,20-22 1-16,-10-6-1 15,6-4 1-15,-4-2-1 16,4-5 0-16,-2 5 1 16,0-1-1-16,-3 6 0 15,-3 6 1-15,-2 9-1 16,-6 14 0-16,0 0 1 15,11-1-1-15,-7 16 1 16,0 6 0-16,2 4-1 16,3 5 0-16,1 1 1 0,-1 0-2 15,5 3-2-15,0-8 0 16,4 3-3-16,-4-14-7 15,14 7-20-15,-16-13-5 16,11-1-2-16,-11-12 2 16</inkml:trace>
  <inkml:trace contextRef="#ctx0" brushRef="#br0" timeOffset="13051.305">22419 17320 43 0,'-13'-17'37'0,"13"17"-1"16,0 0 1-16,0 0-28 0,0 0-4 15,22-2 0 1,-9 2-2-16,9 1 1 0,1 0-2 16,3 0 0-16,-2-4 0 15,1 0-1-15,-4-2 0 16,-2-2-1-16,-4-1 0 15,-5-3 0-15,-6 0 1 16,-4-4-1-16,-4 2-1 16,-6 0 1-16,-6 2 0 15,-5 0 0-15,-1 7-1 16,-2 3 2-16,-3 6-1 15,-2 7 1-15,3 8 0 16,3 4 1-16,4 3 0 16,6 5-1-16,9 0 1 0,7-6-1 15,10-1-1 1,9-7 0-16,9-8-1 0,6-6 0 15,11-5-2-15,-3-6-2 16,11-2-8-16,-17-6-18 16,14 2-7-16,-15-10-1 15,8 6 0-15</inkml:trace>
  <inkml:trace contextRef="#ctx0" brushRef="#br0" timeOffset="13356.3355">22889 16860 39 0,'0'0'35'16,"0"0"3"-16,0 0-4 15,3 30-24-15,-12-6-3 16,7 11 0-16,-7 4-4 16,4 11 0-16,0 3 0 15,4 7-1-15,-1-3 0 16,4-2-1-16,2-2-1 15,-1-6-2-15,5-1-1 16,-3-12-4-16,12 5-16 16,-15-16-14-16,10-4-2 15,-12-19 2-15</inkml:trace>
  <inkml:trace contextRef="#ctx0" brushRef="#br0" timeOffset="13732.3731">22833 17256 40 0,'-12'-18'36'16,"-5"0"2"-16,17 18-2 15,-27-15-26-15,27 15-4 16,0 0 0-16,-4 17-3 16,4-17-1-16,18 8-1 15,1-8 0-15,4-2 0 16,1-5-1-16,4-2 1 15,-4-4-1-15,3 2 1 16,-4-1-2-16,-2 2 2 16,-3 1-1-16,-6 3 1 0,-12 6-1 15,14-8 0-15,-14 8 0 16,0 0 0-16,7 11 1 15,-7 1-1-15,0 5 1 16,0 5-1-16,0 7 2 16,0 4-2-16,0 4 1 15,-1-1 0-15,0 1 0 16,1-4-3-16,3-5-1 15,-3-8-5-15,15-2-20 16,-15-18-10-16,13 1-2 16,-9-15 2-16</inkml:trace>
  <inkml:trace contextRef="#ctx0" brushRef="#br0" timeOffset="13883.3882">23072 17025 45 0,'-11'-18'35'0,"11"18"1"16,-9-11-3-16,9 11-36 15,0 0-29-15,2 11-4 16,-2-11 2-16,15 13-2 16</inkml:trace>
  <inkml:trace contextRef="#ctx0" brushRef="#br0" timeOffset="14357.4356">23409 17138 39 0,'-30'6'36'15,"4"8"1"-15,-6-3 0 16,7 11-28-16,-7-1-3 16,6 4-2-16,2 1 1 15,9-4-3-15,7-5 1 16,9-3-1-16,10-10-1 15,11-6-1-15,8-10 1 16,7-1-1-16,4-6 0 0,2 3 1 16,-4 2-1-16,-1 4 1 15,-10 6-1-15,-9 7 1 16,-8 8 0-16,-8 8-1 15,-10 4 2-15,-4 4-1 16,-4 3-1-16,-9-1 0 16,4-1 0-16,-2-3 0 15,2-6 0-15,2-5-1 16,7-4-1-16,11-10-2 15,0 0-5-15,-11-9-24 16,28-3-5-16,-5-7-1 16,12-1 0-16</inkml:trace>
  <inkml:trace contextRef="#ctx0" brushRef="#br0" timeOffset="15102.5101">23661 17196 50 0,'0'0'39'16,"0"0"-1"-16,-12 16 0 15,5 2-32-15,-4 5-1 0,1 4-2 16,-2 1 0-16,2 0-1 15,0 0 0-15,1-4-1 16,5-6 0-16,4-7-1 16,0-11 1-16,0 0-1 15,18 2 0-15,-6-17 0 16,0-1 0-16,3-6 0 15,-1-2 0-15,-1 0 1 16,-5-5-2-16,-2 1 2 16,-5 2-2-16,-1 4 2 15,-2 4-1-15,-3 4 0 16,5 14 0-16,-8-12 0 15,8 12 2-15,-1 13-1 16,2-2 0-16,4 6-1 0,3-1 2 16,1 2-2-16,4-3 2 15,3-1-1-15,4-5 0 16,3-4 0-16,6-9 0 15,3-4 0-15,1-7-1 16,2-2 1-16,-2-6-1 16,1-2 0-16,-5-1-1 15,-6-1 1-15,-5 5-1 16,-3 1 1-16,-4 4 0 15,-4 2 1-15,-7 15-1 16,4-14 0-16,-4 14 0 16,3 10 0-16,-4 9 0 15,-3 7 1-15,0 10 0 0,0 7-1 16,-1 6 1-16,-3 1 0 15,4 2-1-15,1-5-2 16,8-7-1-16,0-12-5 16,19-3-19-16,-24-25-8 15,39 6-6-15,-18-19 0 16,14-3 0-16</inkml:trace>
  <inkml:trace contextRef="#ctx0" brushRef="#br0" timeOffset="15273.5272">24286 17379 78 0,'-14'10'43'0,"9"0"-3"0,-9-15 0 16,14 5-38-16,0 0-2 15,-10-8-3-15,10 8-4 16,-3-18-23-16,3 18-10 15,7-20-2-15,-7 20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3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37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36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64">1891 15631 34 0,'0'0'37'0,"-15"-12"2"15,6 34-2-15,-13 7-17 16,7 20-14-16,-6 6-4 15,3 7-2-15,5 4-1 0,-1-7-7 16,16 3-28-16,-6-15-1 16,12-3-1-16,-5-19 0 15</inkml:trace>
  <inkml:trace contextRef="#ctx0" brushRef="#br0" timeOffset="69640.963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17">5089 9041 99 0,'0'0'38'0,"-19"-7"1"15,19 7-1-15,19-6-34 16,4-3-3-16,9-2-1 16,5-4-6-16,13 8-30 15,-12-1-2-15,3 11-1 16,-17 0-1-16</inkml:trace>
  <inkml:trace contextRef="#ctx0" brushRef="#br2" timeOffset="281651.1619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7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72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47:47.92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4641 11156 65 0,'0'0'36'0,"3"-13"-1"15,-3 13-1-15,-14 10-30 0,6 6-1 16,-4 10-1-16,-1 10 1 16,-6 11 0-16,0 10-1 15,-4 11 0-15,1 10 0 16,-2 2 0-16,2 0 0 15,0-7-1-15,4-11 0 16,7-12 0-16,3-17-1 16,9-20 1-16,-1-13 0 15,18-35 0-15,2-10 0 16,1-16 1-16,3-9 0 15,-1-11-1-15,3-3 1 16,-4-2-1-16,-1 6 0 16,-2 5 0-16,2 9 2 15,-1 12-2-15,4 5 2 16,2 10-2-16,5 10 1 0,3 7-1 15,1 10 1-15,7 11-1 16,-5 10-2-16,1 12 0 16,-4 12-1-16,-1 17 2 15,-8 8-2-15,-5 16 1 16,-8 7-1-16,-2 1 1 15,-3-1-1-15,-2-7 0 16,-3-8 0-16,1-10-1 16,-4-17-4-16,12-9-4 15,-11-30-14-15,0 0-11 16,0-15-1-16,-4-3 0 15,-14-10 1-15,-2 5 26 16,-19-7 7-16,-10 1 7 16,-2 14 16-16,-17-1 13 0,8 11 4 15,-4 0-2-15,14 9 1 16,3-6-25-16,26 8-3 15,21-6-5-15,15-19-3 16,32-3-6-16,9-22-28 16,30-3-1-16,8-15-1 15,11-2-1-15</inkml:trace>
  <inkml:trace contextRef="#ctx0" brushRef="#br0" timeOffset="420.9158">5050 10708 90 0,'-75'-11'36'16,"0"11"1"-16,-8 5 0 15,0 22-35-15,4 10 1 16,2 22 0-16,-2 16-1 15,5 19-1-15,10 15 1 16,10 17-1-16,15 8 1 16,20 4-3-16,21-4 2 15,24-3-2-15,30-17 2 16,31-19-1-16,29-27 0 15,25-28 0-15,25-37 0 16,16-31 0-16,9-30 1 16,-5-29 0-16,-11-22 0 15,-26-14-1-15,-33-5 1 0,-38 0 0 16,-43 8-1-16,-48 10 2 15,-47 14-3-15,-40 15 1 16,-32 19-2-16,-21 15 2 16,-15 20-2-16,-1 15 0 15,12 21-9-15,18-1-24 16,52 11-3-16,35-2-1 15,47-5-1-15</inkml:trace>
  <inkml:trace contextRef="#ctx0" brushRef="#br0" timeOffset="1429.714">13252 11111 76 0,'0'0'39'16,"-13"16"-2"-16,-1 6 1 15,-3 16-35-15,-1 3-1 16,1 12 1-16,-3 3-1 16,2 1 1-16,-2-4-2 15,4-3 1-15,6-11-1 16,1-9-1-16,8-9 1 15,1-21-1-15,15 6 0 16,-1-21 0-16,4-13 0 16,0-7 0-16,2-7 1 15,-2-6-1-15,-1-4 0 16,-6 2 0-16,-5 6 1 15,-3 5-1-15,-3 12 0 16,-4 5 1-16,4 22-1 0,-12-10 0 16,12 10 1-16,-7 20-1 15,7-4 0-15,10 3 1 16,3 3 0-16,11 0 0 15,5-5-1-15,9-2 1 16,8-4 0-16,6-5 0 16,5-10-1-16,2-6 1 15,-1-9-1-15,2-6 1 16,-3-7 0-16,-7-6-1 15,-7-5 2-15,-6 0 0 16,-9 5 0-16,-9 5 0 16,-4 7 0-16,-4 10-1 0,-11 16 0 15,0 0-1 1,-7 24-1-16,-3 11 0 0,-3 9 0 15,-2 9-2-15,-1 8 1 16,1 4-2-16,6 1-2 16,2-13-4-16,19 2-28 15,-6-18-1-15,13-10-1 16,-1-22 0-16</inkml:trace>
  <inkml:trace contextRef="#ctx0" brushRef="#br0" timeOffset="1801.6396">13406 10691 94 0,'-93'32'39'0,"-2"19"-1"0,18 30-2 15,-1 7-34-15,24 17-1 16,19 12 0-16,22 4 1 15,19 3-1-15,17-3-2 16,27-11 2-16,16-12 0 16,21-22-1-16,22-24 0 15,12-31 2-15,14-26-2 16,4-33 1-16,7-30 0 15,-7-23 0-15,-10-15 0 16,-21-11 0-16,-30-2-1 16,-32-6 1-16,-33 3-1 15,-34 5 1-15,-32 11 0 16,-35 15 0-16,-27 15 0 0,-12 18-1 15,-10 24 1-15,4 26-3 16,6 23 0-16,18 27-5 16,14 7-29-16,48 12-3 15,30-8-1-15,49-10-1 16</inkml:trace>
  <inkml:trace contextRef="#ctx0" brushRef="#br0" timeOffset="2415.5168">21262 11033 89 0,'0'0'39'16,"0"0"-1"-16,4 19-1 16,-8 7-33-16,-9 12-3 15,-2 11-1-15,-2 8 1 16,-3 9-3-16,4 0 1 0,2-3 0 15,12-2-5-15,0-23-10 16,21-3-20-16,0-22-1 16,13-12-1-16,-3-22 1 15</inkml:trace>
  <inkml:trace contextRef="#ctx0" brushRef="#br0" timeOffset="2615.4768">21254 11002 92 0,'-15'-2'41'15,"3"-4"-3"-15,12 6 2 16,25-10-36-16,13 3 1 16,18-6-4-16,12-3-1 0,12-1-3 15,2-5-3-15,6 13-25 16,-16-5-6-16,-9 14 0 15,-26 0-1-15</inkml:trace>
  <inkml:trace contextRef="#ctx0" brushRef="#br0" timeOffset="2801.4396">21234 11267 88 0,'-17'15'37'0,"17"-15"-1"15,12 0 1-15,26-13-34 16,14-5-2-16,13-4-1 15,10-1-2-15,6 4-3 0,-15-6-18 16,5 15-13-16,-22 2 1 16,-14 14-3-16,-24 2 2 15</inkml:trace>
  <inkml:trace contextRef="#ctx0" brushRef="#br0" timeOffset="2982.4034">21149 11534 88 0,'-21'10'37'0,"21"-10"0"15,10 2 0-15,33-12-35 16,7-12 0-16,15-3-4 16,11 1-7-16,-2-12-26 0,11 4-1 15,-5-6 0-15,0 3-3 16</inkml:trace>
  <inkml:trace contextRef="#ctx0" brushRef="#br0" timeOffset="3394.321">21620 10585 101 0,'-106'-20'38'15,"4"19"0"-15,-6 9-1 16,12 17-34-16,3 15-1 15,13 15-1-15,11 14 0 16,13 12-2-16,11 12 1 0,17 12-1 16,13 7 0-16,20-2 0 15,14-5 1-15,22-9 1 16,20-15 0-16,19-17 0 15,21-28 0-15,22-24 0 16,18-33 0-16,14-23 0 16,6-21 1-16,-8-16-3 15,-14-12 4-15,-21-5 0 16,-32-4 0-16,-30 1-1 15,-48 4-1-15,-38 4 1 16,-46 9-1-16,-29 11 1 16,-26 17-3-16,-17 20 0 15,-12 25 0-15,-2 22 0 16,11 23-4-16,11 5-30 0,45 16-5 15,28-4 0-15,43-8-2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54:48.2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9383 3685 63 0,'7'-16'32'0,"-7"16"0"15,1-11 2-15,-1 11-30 16,1-11 2-16,-1 11 1 16,0 0-1-16,0 0 2 15,0 0-1-15,0 29-1 16,-3 1-2-16,0 14 1 15,-6 14-3-15,-1 13 0 16,-6 11-1-16,-2 9 0 16,-1 0-1-16,2-7-2 15,7-9-1-15,4-20-5 16,23-14-28-16,-5-31-3 15,19-13 2-15,-1-26-3 16</inkml:trace>
  <inkml:trace contextRef="#ctx0" brushRef="#br0" timeOffset="210">9378 3640 99 0,'0'0'38'0,"-9"-6"2"16,20 8-3-16,16-11-36 15,3-1 1-15,13-3-2 16,9 0 1-16,8-2-3 16,-2-2-5-16,10 12-30 15,-16-7-1-15,-3 18 0 16,-13-5-1-16</inkml:trace>
  <inkml:trace contextRef="#ctx0" brushRef="#br0" timeOffset="392">9460 4000 97 0,'-18'31'38'16,"18"-31"1"-16,3 18-2 16,18-17-36-16,22-20 0 15,18-7-3-15,7-6-4 16,23 2-28-16,-11-7-3 15,6 14-1-15,-12-3 0 16</inkml:trace>
  <inkml:trace contextRef="#ctx0" brushRef="#br0" timeOffset="593">10174 3918 96 0,'-15'3'38'15,"15"-3"1"-15,-12 2-2 16,23-5-36-16,5-7 0 15,11 1-1-15,7-2-3 16,2-4-7-16,8 10-26 16,-5-4-1-16,-2 13 0 15,-13-1-1-15</inkml:trace>
  <inkml:trace contextRef="#ctx0" brushRef="#br0" timeOffset="745">10019 4315 98 0,'-32'22'38'0,"21"1"1"15,11-23-2-15,27-7-38 16,20-8-4-16,6-18-26 16,27 4-6-16,5-13 0 15,17 2-2-15</inkml:trace>
  <inkml:trace contextRef="#ctx0" brushRef="#br0" timeOffset="1480">11241 3624 86 0,'0'0'35'0,"0"0"1"0,-6 25 0 15,-7-13-33-15,4 6 0 16,-4 2 0-16,3 6-1 15,-2 2 1-15,2 2-1 16,1-3 0-16,5 0 0 16,3-6-1-16,3-4 0 15,-2-17 0-15,15 5-1 16,-1-18 1-16,4-12 0 15,0-5-1-15,2-5 1 16,-2-6 0-16,0 0-1 16,-2 0 0-16,-3 7 1 15,-4 5-1-15,-4 8 1 16,-4 7-1-16,-1 14 0 0,0 0 1 15,0 0-1-15,1 22 1 16,4-3 0-16,2-1 1 16,4 2-2-16,8-4 2 15,8-5-1-15,7-7 0 16,8-9 0-16,2-5 0 15,3-4 0-15,0-8 0 16,-2 0 0-16,-5-3-1 16,-5 2 1-16,-9 2 0 15,-7 5 0-15,-6 2-1 16,-13 14 0-16,13-6 0 15,-13 19-1-15,-3 8 2 16,0 6-2-16,-1 9 1 16,2 6-2-16,2 3 0 0,6-2-4 15,10 10-13 1,-4-24-18-16,16 5-4 0,-3-20 1 15,11-2-1-15</inkml:trace>
  <inkml:trace contextRef="#ctx0" brushRef="#br0" timeOffset="2021">12102 3670 102 0,'17'-16'39'0,"-2"-11"1"16,14 8-2-16,-4-5-36 16,4 4 2-16,-2 3-2 15,-4 9 0-15,-4 6-1 16,-5 11 1-16,-7 7-1 15,-5 9-1-15,-4 8 1 16,-1 5-1-16,-1 4 0 16,2 3 1-16,2-2-1 15,4-6 0-15,5-4 0 16,6-10 0-16,5-9 0 0,7-9 0 15,-2-14 1-15,4-10 0 16,-1-7-1-16,-5-8 1 16,-4-5 0-16,-3-1 0 15,-7-3-1-15,-4 2 1 16,-4 4-1-16,-3 4 1 15,0 5-1-15,-1 6 1 16,3 4-1-16,3 6 0 16,-3 12-2-16,25-14-1 15,-4 17-5-15,-4-12-28 16,20 15-4-16,-8-11 0 15,14 9-1-15</inkml:trace>
  <inkml:trace contextRef="#ctx0" brushRef="#br0" timeOffset="2397">12927 3308 105 0,'-24'14'39'0,"-2"-11"1"15,16 7-1-15,10-10-35 16,0 0-2-16,25 0 0 16,7-4 0-16,4-1-1 15,2 4 0-15,-2 1 1 16,-4 0-1-16,-6 6 0 15,-13 6-1-15,-14 5 1 16,-13 4 0-16,-12 3 0 0,-6 3-1 16,-3-1 0-16,-2 1 0 15,3-5 0-15,10-2-1 16,11-8 1-16,13-12-1 15,19 13 1-15,10-16-1 16,11-2-2-16,4-5-1 16,8 7-5-16,-10-13-28 15,13 15-3-15,-17-12 0 16,2 14-1-16</inkml:trace>
  <inkml:trace contextRef="#ctx0" brushRef="#br0" timeOffset="2780">11737 4188 95 0,'3'14'39'0,"9"-17"2"0,25 3-2 16,7-14-35-16,30-5-1 15,16-6 1-15,23 0-1 16,9-5 0-16,15 1-2 15,1 3-1-15,-1 4-2 16,-8 13-2-16,-20-3-6 16,-10 21-27-16,-33-5-4 15,-16 15 2-15,-35-1-2 16</inkml:trace>
  <inkml:trace contextRef="#ctx0" brushRef="#br0" timeOffset="3230">12353 4365 88 0,'7'-11'39'15,"-7"11"-1"-15,0 0 2 16,0 0-35-16,0 0-2 16,-9 23 0-16,-1-3-1 15,1 9 0-15,-4 2-1 16,4 6 0-16,1-1-1 15,3 2 1-15,1-6-1 16,4-2 1-16,3-9 0 16,2-8 0-16,-5-13 0 0,17 0 0 15,-5-17 0-15,-2-6 0 16,1-6 1-16,-2-6-1 15,1-6 1-15,1-3-1 16,1-1 1-16,2 3 0 16,0 4-1-16,2 3 1 15,3 7-1-15,3 4 0 16,4 7-1-16,4 5-2 15,4 10-4-15,-4-11-17 16,16 21-16-16,-9-10-4 16,14 9 2-16,-5-9-3 15</inkml:trace>
  <inkml:trace contextRef="#ctx0" brushRef="#br0" timeOffset="3632">13371 4170 102 0,'0'0'39'16,"7"-11"0"-16,12 8 0 15,6-6-37-15,9-4-1 16,5 0 0-16,10-2-3 15,4 3-3-15,-9-8-23 16,6 15-10-16,-15-4-1 16,-5 14 0-16,-30-5 1 15</inkml:trace>
  <inkml:trace contextRef="#ctx0" brushRef="#br0" timeOffset="3772">13434 4302 106 0,'-21'11'37'15,"20"0"2"-15,1-11-6 16,34-11-33-16,9 0-3 15,8-13-13-15,16 8-22 16,-2-10 1-16,5 4-2 16,-10-8 1-16</inkml:trace>
  <inkml:trace contextRef="#ctx0" brushRef="#br0" timeOffset="4064">13847 3861 102 0,'0'0'39'15,"0"0"0"-15,28 11-4 16,-7-10-32-16,11 5 0 16,5-1 0-16,2 1 1 15,-1 4-1-15,-1 7-1 16,-9 7 0-16,-5 9 0 15,-13 8-1-15,-14 5 0 16,-10 9-1-16,-9 5 1 16,-11 0-1-16,-3-5 0 15,-4-3-1-15,1-11-2 16,7-4-3-16,-5-17-32 15,24-3-3-15,-1-19 0 16,15 2-2-16</inkml:trace>
  <inkml:trace contextRef="#ctx0" brushRef="#br0" timeOffset="7322">14740 3773 67 0,'0'0'33'16,"0"0"0"-16,0 0 0 15,-5 10-24-15,-1 12-5 16,-5 4-1-16,3 11 0 16,-7 2 0-16,5 7 0 15,-2-1 0-15,4-1-1 16,-1-5 0-16,7-3-1 15,-2-9 0-15,4-6 1 16,0-21-1-16,0 0 0 0,16-2 1 16,-4-22-1-16,-2-10 0 15,4-6 0-15,0-6 0 16,1-3-1-16,-2 0 1 15,-3 3-1-15,-2 5 1 16,-2 10-1-16,-2 9 0 16,-3 8 1-16,-1 14-1 15,0 0 1-15,-2 13 0 16,2 5 0-16,1 4 0 15,6 3 0-15,1-2 0 16,4-3 0-16,7-2 0 16,8-9 1-16,3-8-1 15,6-6 0-15,3-7 1 0,3-8-1 16,-2 1 1-16,2-6-2 15,-7 0 1-15,-3 5 0 16,-7 2 0-16,-5 4-1 16,-9 6 1-16,-11 8-1 15,3 15 0-15,-10 7 0 16,-3 11 0-16,-3 10 0 15,2 8 0-15,-3 4 0 16,6 3-2-16,3-3 0 16,12-3-4-16,4-19-8 15,15 4-22-15,-2-23-4 16,15-1 2-16,-4-18-2 15</inkml:trace>
  <inkml:trace contextRef="#ctx0" brushRef="#br0" timeOffset="7791">15427 3872 96 0,'7'-18'37'15,"12"5"1"-15,-4-10-1 16,8 9-32-16,1-2-1 16,5 8-1-16,-4 2 0 15,-3 9-1-15,-6 7 0 16,-5 8-1-16,-5 9 0 0,-7 11 0 15,-5 5 0-15,-2 4 0 16,-2 5-1-16,1-4 1 16,4-2-1-16,4-4 1 15,5-8-1-15,6-9 0 16,8-10 0-16,4-10 1 15,7-8 0-15,0-9 0 16,0-8 0-16,0-9 1 16,-4-6-1-16,-1-4 0 15,-6-1 0-15,-3-2 0 16,-5-2 0-16,-4 5-1 15,-1 1 0-15,-1 6 0 16,-1 4 0-16,6 3-1 16,5 3-2-16,4-2-3 15,13 13-13-15,-3-13-18 0,13 9-3 16,-6-9 0-16,11 8-1 15</inkml:trace>
  <inkml:trace contextRef="#ctx0" brushRef="#br0" timeOffset="8173">16158 3471 105 0,'-22'7'39'15,"22"-7"1"-15,0 0-2 0,14-2-34 16,1-6-1-16,10 2-1 16,1-2 0-16,5 1 0 15,2 0-2-15,-2 3 1 16,-5 3-1-16,-8 7 0 15,-9 7 1-15,-12 9 0 16,-9 5 0-16,-11 4 0 16,-5 4 2-16,-2 1-2 15,-1-1 1-15,3-2-2 16,9-7 1-16,8-6 0 15,12-7-1-15,13-9-1 16,16-4-2-16,5-8-1 16,13 5-7-16,-8-13-26 15,13 11-4-15,-9-8 1 0,4 11-3 16</inkml:trace>
  <inkml:trace contextRef="#ctx0" brushRef="#br0" timeOffset="8724">16595 3886 110 0,'0'0'40'0,"-15"-6"1"16,15 6-2-16,21-17-38 15,4 4 0-15,11 0 1 16,5-1-2-16,3 2-1 16,-1 1-3-16,2 13-6 15,-21-7-25-15,3 19-5 16,-27-14 2-16,7 34-2 15</inkml:trace>
  <inkml:trace contextRef="#ctx0" brushRef="#br0" timeOffset="8872">16596 4087 108 0,'-22'10'37'0,"18"7"3"15,4-17-3-15,17-3-34 16,13-4 0-16,12-7-3 16,10 0-3-16,-4-13-31 15,17 7-4-15,-8-10-1 16,2 8-2-16</inkml:trace>
  <inkml:trace contextRef="#ctx0" brushRef="#br0" timeOffset="9509">17545 3495 85 0,'0'0'37'0,"0"-11"-2"16,0 11 0-16,-1 12-29 15,1 7-3-15,-5 5 1 16,3 12-2-16,-4 5 2 16,3 7-3-16,-2 3 1 15,0-1-1-15,5-3-3 16,4-7-1-16,5-7-3 15,-3-18-26-15,13-4-5 16,-1-19 0-16,5-3-1 16</inkml:trace>
  <inkml:trace contextRef="#ctx0" brushRef="#br0" timeOffset="9698">17602 3494 92 0,'-10'-8'38'15,"-1"-6"-1"-15,11 14 2 16,0 0-34-16,28-10-2 15,5 2-1-15,10-2-2 16,8 2-2-16,3-7-3 16,13 17-22-16,-15-14-11 15,0 15 0-15,-16-4-1 16,-11 13 1-16</inkml:trace>
  <inkml:trace contextRef="#ctx0" brushRef="#br0" timeOffset="9872">17599 3709 100 0,'-16'15'38'0,"5"-15"0"16,11 0-1-16,30-7-36 16,1-7-2-16,13 3-2 15,0-11-19-15,16 14-15 16,-4-4 0-16,6 7-2 15,-10-3 1-15</inkml:trace>
  <inkml:trace contextRef="#ctx0" brushRef="#br0" timeOffset="10351">18230 3676 82 0,'0'0'38'15,"4"-12"-1"-15,-4 12 1 16,-10 6-32-16,5 9-1 16,-8 2 0-16,4 7-2 15,-6 6 0-15,3 3-1 16,1 5-1-16,3 0 1 15,2-3-1-15,5-5-1 16,2-6 1-16,4-5 0 0,-5-19 0 16,16 5 0-16,-7-17 0 15,-2-7 0-15,-4-5 0 16,1-7 0-16,-3-4 0 15,1-3-1-15,3 0 1 16,0-1 0-16,4 3-1 16,5 4 1-16,7 4-2 15,4 2 1-15,9 5-3 16,-1 3-3-16,20 13-31 15,-14-7-3-15,6 14 0 16,-7-11-1-16</inkml:trace>
  <inkml:trace contextRef="#ctx0" brushRef="#br0" timeOffset="11576">18914 3733 88 0,'-14'-4'38'16,"14"4"-1"-16,11-11 0 15,3 2-34-15,18-5-2 16,6 1 0-16,6 0-2 16,1 3-1-16,4 9-7 15,-19-3-27-15,4 14 0 16,-17-4 0-16,-5 13-2 15</inkml:trace>
  <inkml:trace contextRef="#ctx0" brushRef="#br0" timeOffset="11734">18971 3898 70 0,'-24'12'38'15,"0"-12"-1"-15,24 0 1 16,-14-5-19-16,28-2-17 16,11-5-2-16,8-6-5 15,23 7-29-15,-4-14-2 16,9 4-1-16,-4-4 0 15</inkml:trace>
  <inkml:trace contextRef="#ctx0" brushRef="#br0" timeOffset="12031">19300 3549 88 0,'-23'-2'37'16,"11"10"1"-16,12-8 0 15,0 0-35-15,13 12-1 16,12-8 0-16,8 1-1 15,8 0 2-15,0 5-1 16,-2 4 0-16,-5 8-1 16,-7 5 1-16,-13 10-2 15,-14 6 1-15,-13 5-1 16,-13 7 1-16,-5-2-1 15,-5-3 0-15,3-2-1 16,-1-12-3-16,14 4-8 16,2-25-26-16,18 0 0 15,0-15-1-15,19-10-1 0</inkml:trace>
  <inkml:trace contextRef="#ctx0" brushRef="#br0" timeOffset="13583">20045 3744 85 0,'-16'3'36'0,"16"-3"0"16,-5-15-2-16,5 15-29 15,14-20-2-15,2 7-1 16,1 1 0-16,1 1-1 15,1 1-1-15,0 6 1 16,-4 7 0-16,-5 5-1 16,-1 8 0-16,-5 7 1 15,-6 6 0-15,-3 7 0 16,-2 2-1-16,2 4 2 15,-4-3-2-15,7 0 1 16,0-6 0-16,8-6 0 16,6-11 1-16,8-6-1 15,5-11 0-15,6-6 0 0,1-8 1 16,3-6-1-16,-7-6 1 15,-1-2-1-15,-7-4 1 16,-6 1-1-16,-6 2-1 16,-6-1 1-16,-2 4-1 15,0-1 0-15,4 5 0 16,-1 1-1-16,7 6-1 15,0-1-3-15,14 15-8 16,-7-11-24-16,14 12-2 16,-8-8 0-16,11 8-2 15</inkml:trace>
  <inkml:trace contextRef="#ctx0" brushRef="#br0" timeOffset="13951">20713 3336 90 0,'0'0'37'15,"-14"-7"0"-15,14 7 2 16,15-14-35-16,2 9-2 15,1-1 1-15,5 2-1 16,-3 2 0-16,0 7 0 16,-6 3-1-16,-9 3 0 15,-5 8 0-15,-8 1 0 16,-8 2 0-16,-4 5 0 15,-5-2-1-15,0 2 1 0,2-4 0 16,4 0-1-16,6-6 1 16,13-2-1-16,15-8 0 15,8-6-2-15,14-1 0 16,6-7-3-16,11 11-8 15,-4-15-26-15,7 15 1 16,-14-9 0-16,0 13-2 16</inkml:trace>
  <inkml:trace contextRef="#ctx0" brushRef="#br0" timeOffset="14168">20992 3715 104 0,'-7'12'38'15,"-3"-12"2"-15,10 0-4 16,13-1-35-16,5-5 0 16,11-2-1-16,2-1-1 15,10 4-3-15,-5-5-4 16,10 12-28-16,-17-2-2 15,-1 12 0-15,-18-2-1 16</inkml:trace>
  <inkml:trace contextRef="#ctx0" brushRef="#br0" timeOffset="14326">20997 3961 91 0,'-28'24'37'16,"4"-14"1"-16,15 0 0 16,6-22-32-16,19 4-4 0,15-8-1 15,11-5-2-15,15 3-6 16,-4-10-27-16,14 6-3 15,-7-4-1-15,5 9 0 16</inkml:trace>
  <inkml:trace contextRef="#ctx0" brushRef="#br0" timeOffset="15639">21936 3433 74 0,'0'-28'35'15,"5"12"0"-15,-4-5 1 16,-1 21-29-16,0 0-2 16,0 0-1-16,8 22 0 15,-7 12-1-15,-6 4 0 16,2 10-1-16,-4 5-1 15,3 4 0-15,-1-2 0 16,1-5-1-16,5-4-1 16,2-10-1-16,6-5-3 15,1-20-8-15,13 2-22 16,-5-21-1-16,8-4-1 15,-4-14 0-15</inkml:trace>
  <inkml:trace contextRef="#ctx0" brushRef="#br0" timeOffset="15838">22027 3379 94 0,'-20'-15'35'0,"20"15"1"16,-14-13-1-16,14 13-32 15,30-8-1-15,4 1-1 16,11 1-1-16,5-2-1 15,10 6-4-15,-10-7-29 16,6 11 0-16,-16-3-2 16,-9 10 0-16</inkml:trace>
  <inkml:trace contextRef="#ctx0" brushRef="#br0" timeOffset="16008">21961 3620 96 0,'-3'20'37'0,"3"-20"0"15,25 21-1-15,0-17-36 16,13-5-1-16,16 2-5 16,-4-9-27-16,11 3-2 15,-4-5 0-15,5 5-3 16</inkml:trace>
  <inkml:trace contextRef="#ctx0" brushRef="#br0" timeOffset="16181">22548 3710 102 0,'-25'7'40'0,"7"4"-2"16,-3-10-1-16,21-1-34 16,0 0-8-16,-3-18-12 15,27 13-21-15,-2-11 1 16,13 6-1-16,-1-9-1 15</inkml:trace>
  <inkml:trace contextRef="#ctx0" brushRef="#br0" timeOffset="16571">22871 3508 94 0,'-25'3'36'0,"13"8"-1"0,-5-4 2 15,9 6-34-15,-6 7 0 16,5 7-2-16,-2 4 2 15,4 6-1-15,-1 3 0 16,2-2 1-16,2 0-1 16,1-4 0-16,2-7-1 15,0-5 0-15,3-9 0 16,-2-13 0-16,0 0 0 15,18-16 0-15,-10-5 0 16,2-4 0-16,-2-5-1 16,2-5 1-16,-3-1 0 15,-1 2 0-15,-1 1-1 16,1 5 1-16,1 0-1 15,3 5 0-15,8 3 0 0,7 4 1 16,8 4-3-16,1 4 0 16,12 8-4-16,-7-10-12 15,13 17-19-15,-10-6-2 16,1 11 0-16,-16-5-1 15</inkml:trace>
  <inkml:trace contextRef="#ctx0" brushRef="#br0" timeOffset="16909">22198 4116 96 0,'-11'13'38'0,"11"-13"0"15,18-1 1-15,20-15-35 16,19-5-1-16,22-6-1 16,15-2 0-16,12-6-1 15,9 2-2-15,1 5-2 16,-6 0-4-16,0 24-13 15,-25-9-17-15,-10 17 0 16,-27-1-2-16,-10 14 1 16</inkml:trace>
  <inkml:trace contextRef="#ctx0" brushRef="#br0" timeOffset="17576">22380 4294 90 0,'-9'-11'35'16,"9"11"1"-16,0 0-3 16,0 0-30-16,-14 16 0 15,9 1 0-15,-5 2 1 16,3 4-1-16,-5 0 1 15,2 0-1-15,-1-6-1 16,6-1-1-16,-1-5 0 16,6-11 0-16,0 0 0 15,0 0 0-15,16-16-1 16,-2-2 1-16,-1-4 0 15,2-4 0-15,0-3-1 16,0 0 1-16,-2 3-1 16,-3 1 1-16,-2 5-1 0,-3 4 1 15,-2 5-1-15,-3 11 0 16,0 0 1-16,0 0-1 15,13 14 0-15,-7-2 0 16,3 0 0-16,6 0 1 16,3-4 0-16,6-4-1 15,5-4 1-15,3-3 1 16,2-6-1-16,3-2 0 15,-2-1 0-15,-1-2 0 16,-3 1 0-16,-4 3-1 16,-6 1 1-16,-3 3-1 15,-7 5 0-15,-11 1 1 16,18 16-1-16,-15 0 0 15,-2 9 1-15,-2 2-2 0,0 5 0 16,-1 0-2-16,6 3-3 16,-4-15-14-16,19 8-18 15,-5-17-3-15,15-3 0 16,-2-16-1-16</inkml:trace>
  <inkml:trace contextRef="#ctx0" brushRef="#br0" timeOffset="20012">522 5670 74 0,'0'0'38'15,"0"0"-1"-15,0 0 1 16,14-13-29-16,18-2-3 15,3-10-1-15,16 0-3 16,7-5 0-16,12 0-1 16,5 2-1-16,3 1-2 0,0 15-2 15,-12-2-5-15,5 22-24 16,-24-3-3-16,-5 14-1 15,-22 0-1-15</inkml:trace>
  <inkml:trace contextRef="#ctx0" brushRef="#br0" timeOffset="20198">782 5881 85 0,'-55'27'37'16,"20"-1"1"-16,6-12 1 16,29-14-33-16,0 0-2 15,39-10-1-15,9-14-3 16,20-2 0-16,14-6-3 0,7-5-1 15,9 2-6-15,-15-10-25 16,13 12 0-16,-17-5-4 16,-9 10 1-16</inkml:trace>
  <inkml:trace contextRef="#ctx0" brushRef="#br0" timeOffset="20484">1230 5381 83 0,'-19'-10'37'16,"11"-7"-1"-16,8 17 2 15,27-23-32-15,9 17-2 16,9-2 0-16,12 8-1 16,5 2 1-16,5 11-1 0,-3 7 0 15,-5 14-1-15,-14 10-1 16,-7 8 0-16,-25 8 0 15,-15 9 0-15,-19 4 1 16,-18 2-1-16,-12-5 1 16,-9-9-1-16,2-9-1 15,1-13-2-15,13-9-2 16,6-25-29-16,25-4-7 15,11-18 1-15,26-9-4 16</inkml:trace>
  <inkml:trace contextRef="#ctx0" brushRef="#br0" timeOffset="21251">2359 5683 80 0,'0'0'38'0,"4"-19"-2"15,7 8 2-15,-1-9-34 16,14 1 1-16,5-8-2 15,6-2 0-15,-1 3-1 16,5 3 0-16,-8 3-1 0,1 12 0 16,-7 9 0-16,-7 14 0 15,-5 12-1-15,-8 11 1 16,-5 11-1-16,-2 9 2 15,-2 3 0-15,2 2 0 16,2-4 0-16,6-5 0 16,6-7 0-16,7-11 0 15,5-11 0-15,5-15 0 16,7-12-1-16,2-14 0 15,0-14-2-15,-1-7 2 16,-2-9-2-16,-7-6 2 16,-6-5-2-16,-5 4 1 15,-9-2 0-15,-3 5-1 16,-2 8 2-16,-3 7 0 15,-1 5-1-15,4 7 0 16,6 6-1-16,6 3 0 0,9 7-3 16,8-2-2-16,15 12-4 15,-1-11-27-15,19 10-4 16,-4-7 2-16,7 6-2 15</inkml:trace>
  <inkml:trace contextRef="#ctx0" brushRef="#br0" timeOffset="21454">3468 5631 87 0,'-23'19'38'0,"12"1"0"15,11-20 0-15,11 3-30 16,15-12-6-16,15-7-1 15,10-2-4-15,6-9-3 16,10 12-27-16,-12-7-6 16,-1 13 2-16,-18 2-3 15</inkml:trace>
  <inkml:trace contextRef="#ctx0" brushRef="#br0" timeOffset="21632">3471 5924 105 0,'-5'20'40'15,"5"-20"-1"-15,19 10-2 16,13-24-38-16,12-5 0 0,14-2-7 16,-1-9-28-16,18 4-4 15,-5-4 1-15,8 5-2 16</inkml:trace>
  <inkml:trace contextRef="#ctx0" brushRef="#br0" timeOffset="23384">4403 6162 57 0,'0'0'34'0,"0"0"1"16,0 0 1-16,-11 0-13 15,11 0-15-15,0 0-2 16,0 0-1-16,0 0 0 16,14-11 0-16,-9-3-1 15,3 1-2-15,0-5 1 16,1-3-1-16,1-1 0 15,-1 0-1-15,0 2 0 16,-3 3 0-16,-1 4-1 16,-5 13 0-16,8-14 0 15,-8 14 0-15,5 10 0 16,0 7 0-16,0 4 0 15,-1 6 0-15,5 0 0 16,1 5 1-16,4-1-1 0,1-4 1 16,1-6-1-16,3-11 1 15,0-8 0-15,1-10 1 16,1-16-1-16,2-11 0 15,0-15-2-15,-3-11 1 16,-3-12-1-16,-3-8 1 16,-5-12-2-16,-4-4 1 15,-4-3 0-15,-9-1 0 16,-2 3 0-16,-7 5 1 15,0 8-1-15,-3 9 2 16,4 12-3-16,0 13 2 16,2 9-1-16,5 12 1 15,0 7 0-15,4 9 0 0,5 4 0 16,0 10 0-16,5-13 0 15,-5 13-1-15,12-8 1 16,-12 8 0-16,13-6 0 16,-13 6 1-16,12-5-1 15,-12 5 0-15,0 0 0 16,0 0 1-16,0 0-1 15,0 0 0-15,0 0 1 16,0 0-1-16,0 0 0 16,0 0 0-16,0 0 0 15,0 0 0-15,0 0 0 16,0 0 0-16,15-5 0 15,-15 5 0-15,21 3 1 16,-4-1-1-16,3-2 0 0,3 0 1 16,5-2-1-16,-1 1 0 15,3 0 0-15,2 0 0 16,1 0 1-16,-3 0-1 15,3 2 0-15,-3-1 0 16,0 2 0-16,4 0 0 16,-2 0 0-16,2 0 0 15,3-2 0-15,-2 1 0 16,3-2 1-16,1 1-1 15,1-1 0-15,-3 0 0 16,0-1 0-16,0 2 0 16,-1 3 0-16,0 0 0 15,-2 1 0-15,-4 0-1 16,2 1 1-16,-1-1 0 0,0 0 0 15,-3-1 0-15,2-2 0 16,-3-1 0-16,0-1 0 16,0 0 0-16,-3-1 0 15,2 0 0-15,-2-1 0 16,0 1 0-16,-4 1 1 15,4 0-1-15,-3-2 0 16,-2 2 0-16,2-1 0 16,-1 0 0-16,-1 0 0 15,3 0 0-15,-1 0 0 16,2 0 0-16,-1-2 0 15,-2 2 0-15,-1 1 0 16,0-1 0-16,0 2 0 16,-1 0 0-16,-2 2 0 15,-1-1 0-15,2 1 0 0,-2 0 0 16,2 1 0-16,2-2 0 15,1 0 0-15,-3 0 0 16,3-1 0-16,1 0 0 16,-1-1 0-16,1 0 0 15,0 1 0-15,0 0 0 16,-1 0 0-16,-1 0 0 15,1 1 0-15,-1 0 0 16,-1 1 0-16,3 0 0 16,-1-2 1-16,2-2-1 15,-3 4 0-15,3-4 0 16,2 2 0-16,-2 0 0 0,2-2 0 15,-3 2 0-15,2 0 0 16,-1 0 0-16,1 0 0 16,0 0 1-16,0 0-1 15,5 0 0-15,-2-1 0 16,1 0 0-16,1-3 0 15,4-1 0-15,-5-1 1 16,2 0-1-16,-4-1-1 16,-6 1 0-16,-4 2-2 15,-15 4-2-15,0 0-2 16,0 0-9-16,-10 16-10 15,-18-9-14-15,6 12 1 16,-11-8 0-16,7 8 2 16</inkml:trace>
  <inkml:trace contextRef="#ctx0" brushRef="#br0" timeOffset="23986">5346 5156 77 0,'-12'-20'36'0,"12"20"0"16,-14-6 1-16,14 6-33 15,-13 19-1-15,11 0-1 16,1 8 2-16,0 9-3 15,1 3 1-15,3 7-1 16,1 1-2-16,2-1 1 16,2-1-2-16,2-10-3 15,8 3-16-15,-8-23-15 16,8-2 0-16,-4-19-2 15,6-4 1-15</inkml:trace>
  <inkml:trace contextRef="#ctx0" brushRef="#br0" timeOffset="24187">5329 5185 75 0,'-16'-4'39'0,"-3"-3"-1"16,19 7 1-16,-13 5-22 15,13-5-13-15,24-3-2 16,4 0-1-16,8-3-2 15,8-1 0-15,6 2-4 16,-2-14-9-16,6 15-23 16,-11-7-1-16,-2 9-2 15,-16-4 2-15</inkml:trace>
  <inkml:trace contextRef="#ctx0" brushRef="#br0" timeOffset="24384">5353 5347 89 0,'-14'21'37'15,"-1"-14"1"-15,15-7 0 16,19 6-34-16,7-13-2 16,11-5-1-16,7-5-3 15,9 4-2-15,1-11-11 16,6 11-21-16,-8-4-1 15,5 10-2-15,-18-1 2 16</inkml:trace>
  <inkml:trace contextRef="#ctx0" brushRef="#br0" timeOffset="24804">5879 5331 74 0,'-7'-9'36'15,"7"9"0"-15,0 0 1 16,0 0-31-16,0 0 0 15,0 0-2-15,7 9 1 16,-2 8-1-16,-6 2-2 16,1 4 1-16,1 1-2 15,-1 5 1-15,0-5-1 16,3-1-1-16,-1-4 0 15,0-4 1-15,-2-15-1 16,10 11 1-16,-10-11-1 0,13-18 1 16,-4 0-1-16,-4-6 1 15,5-1-1-15,-5-5 1 16,1 0-1-16,0 1 1 15,-1 2 0-15,2 6-1 16,-3 1 1-16,7 3 0 16,1 2 0-16,5 4 0 15,5 2-1-15,1 1 0 16,6 1-1-16,3-1-2 15,11 6-4-15,-9-13-15 16,12 16-16-16,-8-7-1 16,6 10-3-16,-11-6 3 15</inkml:trace>
  <inkml:trace contextRef="#ctx0" brushRef="#br0" timeOffset="25307">5269 5790 77 0,'-14'11'39'16,"14"-11"-2"-16,0 0 2 15,32-6-33-15,20-4-4 16,16-10 2-16,19-3-1 15,14-6-1-15,12-2 0 16,4-1-2-16,3 1-2 0,-8 9-1 16,-15-1-5-16,-6 20-11 15,-29-8-20-15,-10 20 2 16,-25-5-2-16,-17 13 1 15</inkml:trace>
  <inkml:trace contextRef="#ctx0" brushRef="#br0" timeOffset="25906">5774 5856 88 0,'-18'0'36'0,"18"0"0"16,-22 8-4-16,11 6-28 15,0-2 4-15,-2 4-6 16,1 5 3-16,4 0-2 15,-1-3 1-15,3 2-3 16,5-5 0-16,1-2 0 16,0-13-1-16,11 5 1 15,-2-11 0-15,5-6-1 16,0-5-2-16,3-6 4 15,-1-5-4-15,0-2 1 16,-2 2-1-16,-1 3 2 0,-4 2-2 16,-2 7 1-1,-2 4 1-15,-5 12-1 0,0 0 1 16,0 0 1-16,0 23-1 15,1-7 2-15,4 3 1 16,6-2-1-16,3-3-2 16,8-7 3-16,6-7-2 15,7-6-1-15,4-10 2 16,5-5-2-16,0-3-2 15,-1 0 2-15,-6 1 1 16,-3 3-3-16,-10 7 3 16,-5 4 0-16,-19 9-1 15,10 14 1-15,-16 5-1 16,0 4 1-16,-1 4 1 15,1 1-3-15,6 5-2 0,0-15-13 16,24 4-20-16,-1-18-4 16,15-4 0-16,4-18-2 15</inkml:trace>
  <inkml:trace contextRef="#ctx0" brushRef="#br0" timeOffset="26427">7168 4948 94 0,'-13'13'39'0,"9"11"1"16,-9-8-3-16,5 13-34 15,2-1 1-15,2 3-4 16,7 1 0-16,-7-10-20 15,18 10-18-15,-6-13-1 16,11 5-2-16,-4-10 1 16</inkml:trace>
  <inkml:trace contextRef="#ctx0" brushRef="#br0" timeOffset="27126">7227 5616 86 0,'-5'-13'39'0,"1"-6"-1"15,13 8 1-15,5-5-35 16,17 4-2-16,10 3 0 16,6 1-1-16,8 4 0 15,5 4-1-15,6 2-2 0,-5 0-3 16,4 15-11-16,-17-10-22 15,-4 8 0-15,-19-4-1 16,-5 6 1-16</inkml:trace>
  <inkml:trace contextRef="#ctx0" brushRef="#br0" timeOffset="27305">7336 5790 81 0,'-40'10'37'0,"18"6"0"15,7-13 0-15,26 5-32 16,11-14-3-16,17-5 0 15,18-7-2-15,8-4-5 16,16 9-8-16,-3-16-24 0,5 8 2 16,-11-10-4-16,-4 10 2 15</inkml:trace>
  <inkml:trace contextRef="#ctx0" brushRef="#br0" timeOffset="27598">7760 5391 85 0,'0'0'36'0,"9"-15"2"16,17 14-1-16,11-5-34 16,6 7 0-16,5-2 0 15,7 10 1-15,-7 5-1 16,-3 8 0-16,-11 8-1 15,-11 5 1-15,-17 7-1 0,-11 7-1 16,-15 3 0-16,-15 1 2 16,-10 0-3-16,-3-4 2 15,-2-6-1-15,4-6-2 16,8-6-1-16,8-13-5 15,23 0-28-15,7-18-6 16,0 0 2-16,26-16-2 16</inkml:trace>
  <inkml:trace contextRef="#ctx0" brushRef="#br0" timeOffset="28295">8390 5654 10 0,'17'-37'31'0,"10"-1"3"16,1-9 2-16,12 10-12 16,-15-17-3-16,18 18-2 15,-17-8-7-15,5 14-4 16,-11 3-2-16,-1 11-1 15,-10 2-2-15,-9 14-1 16,0 0 0-16,7 26-1 16,-14 0 0-16,1 11-1 15,-1 6 1-15,0 8-1 16,4 3 0-16,0 6 1 15,7-2-1-15,5-4 2 16,6-8-1-16,4-10 1 16,5-6-1-16,6-11 2 15,0-14-1-15,2-12-1 0,-2-12 0 16,-1-8-1-16,-4-10 2 15,2-8-2-15,-11-9 2 16,-2 1-3-16,-4-5 3 16,0 1-1-16,-5 4 1 15,-3 5-1-15,-2 5 0 16,1 11-1-16,1 8 0 15,2 7 0-15,-4 17 0 16,18-10 0-16,-1 15-1 16,7 3 1-16,8 0-1 15,13-1-2-15,10-1 0 16,6-6-3-16,11 8-9 15,-7-19-22-15,14 6-4 16,-13-11 1-16,-2 5-3 0</inkml:trace>
  <inkml:trace contextRef="#ctx0" brushRef="#br0" timeOffset="28614">9367 5586 96 0,'0'0'40'15,"0"0"0"-15,10 7-3 0,-10-7-33 16,27-8 0-16,0 2-3 16,7-1 1-16,9-1-1 15,2-4-1-15,4 4-2 16,-6-2-3-16,1 12-8 15,-20-6-25-15,-2 13-1 16,-22-9 0-16,-6 23-2 16</inkml:trace>
  <inkml:trace contextRef="#ctx0" brushRef="#br0" timeOffset="28778">9345 5822 99 0,'-6'23'42'0,"6"-23"-4"15,26 12 1-15,6-18-36 0,16-1-1 16,11-6-1-16,6-6-9 15,14 10-26-15,-9-9-5 16,5 7 1-16,-9-3-6 16</inkml:trace>
  <inkml:trace contextRef="#ctx0" brushRef="#br0" timeOffset="30907">10528 5021 79 0,'0'0'37'0,"17"-30"-1"15,5 18-1-15,3-4-32 16,10 2 0-16,3-2-1 16,0 8 0-16,-1 2-1 0,-4 6 0 15,-9 5 0-15,-5 5-1 16,-15 8 1-16,-6 4-1 15,-12 6 2-15,-8 2-2 16,-3 3 2-16,0-2-2 16,4-4 1-16,8-1-1 15,11-7 2-15,9-6-3 16,18-6 1-16,7-4 0 15,7-1 0-15,4-2 0 16,-1-2 1-16,-6 4-1 16,-8 5 1-16,-12 6-1 15,-14 6 1-15,-13 5-1 16,-14 6 1-16,-6 2 0 15,-8 4-1-15,1-2 0 0,2-2 0 16,4-7-3-16,18 2-7 16,14-27-27-16,14 18-1 15,9-24 0-15,17 2-1 16</inkml:trace>
  <inkml:trace contextRef="#ctx0" brushRef="#br0" timeOffset="31082">11148 5318 89 0,'-16'-4'38'16,"16"4"-2"-16,-14-12-2 15,21-1-46-15,10 2-24 0,4-9 0 16,14 2-2-16,2-7 0 15</inkml:trace>
  <inkml:trace contextRef="#ctx0" brushRef="#br0" timeOffset="31471">11400 5088 77 0,'-20'-7'37'0,"20"7"-1"15,-8-16 1-15,22-1-27 0,6 4-8 16,11 1 0 0,3-1 0-16,3 4 0 0,-3 5 0 15,-2 4 0-15,-7 3 0 16,-7 10-1-16,-12 2 2 15,-8 9-1-15,-14 4 0 16,-6 4-1-16,-6 5 2 16,-6 1-3-16,-1 1 3 15,-3-3-2-15,8-2-1 16,7-6 0-16,8-3 1 15,13-7-1-15,13-8 1 16,13-8-2-16,15-5 0 16,4-7-2-16,10-3-3 15,-3-14-21-15,13 10-12 0,-12-7 0 16,3 8-2-1,-13-7 3-15</inkml:trace>
  <inkml:trace contextRef="#ctx0" brushRef="#br0" timeOffset="32168">12053 5059 66 0,'0'0'35'0,"-4"-17"0"16,4 17 2-16,-11-12-28 16,11 12-5-16,-19 14 2 15,10 2-2-15,-5 4 1 16,0 6-3-16,-1 2 2 15,1 8-3-15,0-3 2 16,2 2-2-16,1-3 1 16,5-2-1-16,3-8-1 15,6-7 0-15,-3-15 1 16,19 4-1-16,-5-16 0 15,3-8 1-15,1-5 0 0,0-6 0 16,1-4-1-16,-4-1 2 16,-3 0-3-16,-3 3 3 15,-4 4-3-15,-1 6 2 16,-3 5-2-16,0 7 1 15,-1 11 0-15,0 0 0 16,0 16 1-16,4 4-1 16,0 4 2-16,3 5-2 15,2 2 1-15,1-1-1 16,2-2 2-16,6-5-3 15,0-6 1-15,2-5 1 16,1-9 0-16,0-6 0 16,0-10 0-16,2-6 0 15,-2-10-1-15,-3-2 1 0,-2-6-2 16,1-3 2-16,-5 4-2 15,0 1 1-15,-3 6-3 16,-4 6 1-16,1 12-2 16,-4 0-4-16,11 23-14 15,-13-12-16-15,12 19-1 16,-2-8-1-16,13 8 2 15</inkml:trace>
  <inkml:trace contextRef="#ctx0" brushRef="#br0" timeOffset="32403">12894 5017 85 0,'-29'10'38'0,"1"13"0"15,-12 0 2-15,1 11-36 16,-1 4 2-16,2 8-4 15,2-2 2-15,3 1-3 16,8-6 1-16,6-6-4 16,9-4-4-16,4-18-3 15,20-1-28-15,-6-21 0 16,12-1 0-16,-8-16-2 15</inkml:trace>
  <inkml:trace contextRef="#ctx0" brushRef="#br0" timeOffset="32554">12640 5158 81 0,'-11'-25'37'0,"11"25"1"16,-18-19 2-16,18 19-24 15,1 16-9-15,11 0-3 0,7-1 0 16,8 4-3-16,12 3-1 16,3-6-8-16,21 7-29 15,-11-9-3-15,6 4-1 16,-8-8-1-16</inkml:trace>
  <inkml:trace contextRef="#ctx0" brushRef="#br0" timeOffset="34641">13555 5033 52 0,'4'-13'34'0,"-5"2"-1"0,1 11 1 15,-7-20-22-15,7 20-4 16,-11-5-3-16,11 5 0 15,-23 10-1-15,8 6-1 16,-5 3 2-16,0 10-2 16,-2 3 1-16,3 8-1 15,0 4 1-15,10 6-3 16,7-3 2-16,8 0-2 15,10-3-1-15,14-8 1 16,11-10-1-16,13-13 0 16,10-13 1-16,2-11-1 15,2-16 1-15,-5-6-1 16,-7-10 1-16,-13-6-1 15,-13 2 0-15,-17 0 1 0,-19 3-2 16,-11 4 2-16,-16 5-2 16,-6 4 1-16,-6 8-1 15,-1 3 1-15,3 7 0 16,6 4-2-16,8 8 1 15,9 4-1-15,15 10-3 16,5-13-12-16,28 28-19 16,-3-13-1-16,16 9-2 15,0-8 1-15</inkml:trace>
  <inkml:trace contextRef="#ctx0" brushRef="#br0" timeOffset="34821">14151 5164 96 0,'-12'6'37'16,"-6"-9"2"-16,18 3-5 16,-19 7-36-16,17-21-22 15,19 10-14-15,3-10 2 16,16 7-3-16,-1-8 3 15</inkml:trace>
  <inkml:trace contextRef="#ctx0" brushRef="#br0" timeOffset="35189">14665 4965 86 0,'0'0'36'0,"-25"-8"1"15,7 14 1-15,-8 5-34 16,1 7-1-16,-5 4 2 15,-1 11-3-15,-3 8 2 16,2 9-2-16,1 0 2 16,7 5-2-16,6-3 1 15,10-1-2-15,8-7 0 16,12-8 0-16,8-12-1 15,9-13 0-15,8-12 0 16,-1-7 1-16,-1-12-1 16,-2-10 0-16,-5-5 0 15,-8-7 0-15,-8 1-1 16,-10-3 0-16,-8 7-3 0,-8-1 3 15,-1 13-5-15,-7 2 0 16,11 21-17-16,-10-7-15 16,21 9-1-16,0 0 1 15,0 0 1-15</inkml:trace>
  <inkml:trace contextRef="#ctx0" brushRef="#br0" timeOffset="35534">15023 5008 95 0,'-1'-18'37'0,"1"18"1"16,-24-7-1-16,7 11-35 0,-2 2 0 15,0 6 1-15,1 4-2 16,3 3 0-16,4 1 1 15,8 2-1-15,7 0 1 16,6-4-2-16,9 1 1 16,4-2-2-16,3-1 3 15,1 0-2-15,-3 0 0 16,-6 5 0-16,-6 0 1 15,-9 3-1-15,-10 4 0 16,-8 0 0-16,-5 0 1 16,-7-1-1-16,-1-3-1 15,-1-9-2-15,8 1-4 16,-3-20-23-16,24 4-9 15,-3-26 0-15,18 3-1 0</inkml:trace>
  <inkml:trace contextRef="#ctx0" brushRef="#br0" timeOffset="35691">15028 5030 109 0,'-17'-5'39'0,"17"5"1"16,0 0-4-16,0 0-36 15,36 4-3-15,5-19-9 16,17 10-25-16,3-10-3 15,16 7 1-15,0-7-3 16</inkml:trace>
  <inkml:trace contextRef="#ctx0" brushRef="#br0" timeOffset="37209">10903 5672 14 0,'0'0'26'15,"-12"-4"2"-15,12 4 3 16,0 0-15-16,0 0-4 16,0 0-1-16,-5-12-2 0,5 12-1 15,0 0-1-15,0 0-1 16,0 0-2-16,0 0-1 15,14-1-2-15,-14 1 0 16,20 1-1-16,-6-1 0 16,4 0 0-16,6 1 0 15,3 0 1-15,6-1 0 16,2 3 0-16,3-1 0 15,5-1 0-15,8 2 0 16,1-2 0-16,2-2 0 16,3 1-1-16,4 0 1 15,2-3-1-15,1 0 0 16,2-2 1-16,-1 2 0 15,1-3 0-15,-2 1 0 0,-1 1 0 16,1-2-1-16,2 3 1 16,-1-1 0-16,-3 3-1 15,0 1 0-15,-2 1 0 16,0 0 0-16,-4 2 0 15,-2 0 1-15,2 0-1 16,-5 0 0-16,-2-3 1 16,6 1 0-16,-2-1-1 15,4 1 1-15,2-3 0 16,1 2-1-16,0 0 1 15,3 1-1-15,-3 0 0 16,3 0 1-16,-4 3-1 16,2-2 0-16,-4 1 1 15,0 1-1-15,1-1 0 16,2 0 0-16,4-1 0 0,-2-1 1 15,1-2-1-15,3 1 0 16,0-2 0-16,0 0 0 16,-2-1 0-16,-3 0 1 15,-1 0-1-15,-3 2 0 16,-1 0 0-16,0 0 0 15,0 1 0-15,0-1 0 16,0-2 0-16,1 2 0 16,1-1 0-16,1-2 0 15,0 0 1-15,0-2-1 16,-1-1 0-16,0 1 1 15,0-1-1-15,3 1 0 0,0-1 0 16,0 1 0 0,-3 1 1-16,2 2-1 0,-3 0 0 15,-3 2 0-15,-3 1 0 16,-3 0 0-16,-3 1 0 15,-1 2 0-15,-3-2 0 16,-3 1 0-16,0 1 0 16,0-2 0-16,1 1 1 15,0-1-1-15,-1-1 0 16,-3-1 0-16,1 0 0 15,0-1 1-15,-2-1-1 16,1 1 1-16,-2 0-1 16,-2-1 1-16,-4 0-1 15,-4 1 1-15,-1 0-1 16,-6 2 0-16,-4-1 0 0,-12 1-1 15,11-1-3-15,-11 1-6 16,0 0-26-16,-9-13-1 16,9 13 0-16,-9-7-2 15</inkml:trace>
  <inkml:trace contextRef="#ctx0" brushRef="#br0" timeOffset="40381">12757 5908 77 0,'-1'-14'34'16,"1"2"0"-16,-6 0-1 0,6 12-27 16,-9-21-3-16,9 21 2 15,-15-14-1-15,15 14-1 16,-21-4 0-16,9 10 0 15,-5 3 0-15,1 6-1 16,-6 4 3-16,1 9-5 16,0 2 4-16,1 6-4 15,4 1 2-15,7 3-3 16,6-5 3-16,8-1-2 15,9-9 0-15,6-5 1 16,9-9-1-16,3-8 1 16,3-12-1-16,1-5 1 0,-1-10 0 15,-3-3-1-15,-8-7 1 16,-5 1 0-16,-9 1-2 16,-10 0 2-16,-9 5-2 15,-11 7 2-15,-5 4-2 16,-5 5 1-16,-1 6-3 15,0 3 2-15,9 7 0 16,5-2-6-16,22 10-23 16,-5-13-9-16,37 11 3 15,-1-9-4-15</inkml:trace>
  <inkml:trace contextRef="#ctx0" brushRef="#br0" timeOffset="40568">13310 5973 108 0,'-20'0'41'0,"2"3"-1"16,-6-7-2-16,9-6-37 16,1 7-2-16,14 3-3 15,0 0-7-15,0-11-25 16,21 13-4-16,0-5 2 15,8 5-2-15</inkml:trace>
  <inkml:trace contextRef="#ctx0" brushRef="#br0" timeOffset="40787">13581 5885 85 0,'3'-20'34'16,"-3"20"2"-16,-11-9 0 15,11 9-32-15,-14 11 2 16,6 8-3-16,-7 4 2 15,2 6-5-15,2 6 3 16,-1 0-6-16,9 4 2 16,-1-8-10-16,15 0-25 15,0-9 0-15,14-4 0 16,1-15-2-16</inkml:trace>
  <inkml:trace contextRef="#ctx0" brushRef="#br0" timeOffset="41103">13924 5886 93 0,'-15'-4'36'16,"-7"0"0"-16,2 9 1 16,-6 1-30-16,8 7-5 15,2-2 2-15,8 3-3 16,5-2 3-16,9 0-3 15,7 0 1-15,4 1-1 16,5-2-1-16,0 2 1 16,-1 1 0-16,-2 3-1 15,-8 4 1-15,-5 1 0 16,-8 5 0-16,-8 3 0 15,-4-3-1-15,-2 3 1 16,-2-6-2-16,2-6 0 16,2 0-3-16,4-15-3 15,10-3-24-15,10-11-8 0,8-4 0 16,-3-16 0-16</inkml:trace>
  <inkml:trace contextRef="#ctx0" brushRef="#br0" timeOffset="41284">13954 5882 110 0,'-26'-7'38'15,"14"12"2"-15,-3-6-3 16,4 5-34-16,11-4-1 16,26-2-1-16,5-4-2 15,7-3 0-15,14 4-6 16,-1-12-28-16,20 9-4 15,-4-8 0-15,7 9-1 0</inkml:trace>
  <inkml:trace contextRef="#ctx0" brushRef="#br0" timeOffset="48353">9808 6408 55 0,'0'0'33'0,"-1"17"0"15,1-17-1-15,1 16-20 16,-1-16-2-16,0 0-2 15,0 0 0-15,0 0-2 16,0 0 0-16,11-9-2 16,-1-6-1-16,5 0 0 15,-2-5-1-15,3 2 0 0,-1-1-1 16,1-1-1-16,-6 5 1 15,0 5-1-15,-10 10 0 16,9-8 0-16,-9 8 1 16,7 10-1-16,-5 0 0 15,3 3 0-15,3 4 0 16,1-1 0-16,2 2 0 15,3-1 0-15,1-1 0 16,0-3 1-16,1-3-1 16,0-3 1-16,-1-3 0 15,0-4 0-15,-2-6 0 16,0-7 0-16,-2-10 0 15,2-5 0-15,-4-8 0 16,1-9-1-16,-3-8 1 16,0-5-1-16,-4-2-1 0,2-1 2 15,-5 2-3-15,1-4 3 16,-2 3-3-16,-2 1 0 15,1 2 0-15,0 4 1 16,1-2 1-16,-2-2-2 16,1 0 2-16,-2 3-3 15,3 0 4-15,-1 3-1 16,0 3 0-16,0 2 1 15,2 4-3-15,-1 3 4 16,5 3-4-16,-2 2 2 16,2 0-1-16,-1 1 1 15,3 0-2-15,-2-1 2 16,2 0 1-16,-1-1-3 0,-2 1 2 15,1 0 0-15,0 4 1 16,-2 4-1-16,1 1 0 16,-3 7 1-16,0 2-1 15,1 5 0-15,-1 11 0 16,0-13 1-16,0 13-1 15,0 0-1-15,0-14 1 16,0 14 0-16,4-13 0 16,-4 13 1-16,2-11-2 15,-2 11 2-15,0 0-1 16,5-13 0-16,-5 13 0 15,0 0 0-15,0 0 0 16,0 0 0-16,0 0 0 16,17-12 0-16,-17 12 0 0,23-12 0 15,-8 2 0-15,4 2 1 16,2-2-1-16,0 3 0 15,-1 1 0-15,2 1 0 16,-1 1 1-16,1 2-1 16,3-2 0-16,0 3 0 15,5-3 0-15,7-2 0 16,1-1 0-16,7-2 1 15,0-2-1-15,1 0 0 16,0 0 0-16,0 2 0 16,-4 1 1-16,-3 3-1 15,-3 2 0-15,-7 3 0 16,-2 2 1-16,-1 2-1 15,2 0 0-15,-4 2 0 0,3-1 0 16,3-3 0 0,2 4 0-16,5-4 0 0,5-2 1 15,1 1-1-15,9-1 0 16,5 1 0-16,4-2 0 15,5 4 0-15,2-1 0 16,5 1 0-16,2-2 0 16,0 4 0-16,2-3 1 15,1 1-1-15,5-3 0 16,1-3 0-16,2 1 0 15,3-3 0-15,0 0 1 16,-2-1-1-16,2 0 0 16,0-1 0-16,-2 4 0 15,2-2 0-15,-1 1 1 0,-3 1-1 16,1 2 0-16,-2 0 0 15,0 1 0-15,-6 1 0 16,-1-1 1-16,0 2-1 16,-2 0 0-16,1-4 1 15,-3 0-2-15,2 0 1 16,2-4 0-16,-1 0 0 15,0-1 1-15,0 0-1 16,-2-1 0-16,0 3 0 16,0-1 0-16,1 1 1 15,-7 4-1-15,-2 1 0 16,-4 4 0-16,-4-2 0 15,-1 2 0-15,-8 2 0 16,-4 0 0-16,-3 0 0 16,-3 0 0-16,-1-1 0 0,1 0 0 15,0 0 0-15,-4-2 0 16,2 2 0-16,1-3 0 15,0-1 0-15,0 2 0 16,1-3 0-16,-1 2 1 16,-3-1-1-16,-2-1 0 15,-2 1 0-15,-2-1 0 16,-4 1 0-16,-1 1 0 15,-3 1 0-15,0-1 0 16,-1 1 0-16,-2 1 0 16,5-3 0-16,2 1 0 15,-2 1 0-15,1-1 0 16,4 0 0-16,0-1-1 15,5-1 1-15,1 0 0 0,3 0 0 16,2-1 0-16,6 0 0 16,3-1 0-16,1-2 1 15,2 0-1-15,1-1 0 16,-1-1 1-16,3-1-2 15,-1 2 2-15,0-2-2 16,0 2 1-16,-1 1 0 16,0 0 0-16,1 2 0 15,-3 1-1-15,-2 2 1 16,-1 0 0-16,-5 1 1 15,-2 2-1-15,-5-1 0 16,-6 1 0-16,-1-2 0 16,-5 1 0-16,-4 0 0 15,-4-2 1-15,2 0-1 0,-3-1 0 16,0-1-1-16,0 2 1 15,-1-1 0-15,-1 0 0 16,-1 0 0-16,-11 0 0 16,14 2 0-16,-14-2 0 15,0 0 0-15,0 0 1 16,0 0-1-16,0 0 1 15,0 0-1-15,0 0 1 16,0 0-1-16,0 0 1 16,0 0-1-16,0 0 0 15,0 0 0-15,0 0 0 16,0 0 0-16,0 0 0 15,0 0 0-15,0 0 0 16,0 0 0-16,0 0 0 16,0 0 0-16,0 0 0 0,-10 8 0 15,10-8 0-15,-1 18 0 16,0-2 0-16,-1 5 0 15,-1 5 0-15,1 6 0 16,1 6 0-16,-3 3 0 16,3 0 0-16,1 0 0 15,0-2 0-15,0-2 1 16,1-4-1-16,1-2 0 15,-1-6 0-15,-1-3 0 16,2-4 0-16,-2-4 1 16,0-14-1-16,0 16 0 15,0-16 1-15,0 0-1 0,0 0 0 16,0 0 1-16,0 0-1 15,0 0-1-15,0 0-1 16,0 0-2-16,0 0-6 16,0 0-10-16,15 3-15 15,-15-3-4-15,15-11-2 16,-4 0-3-16</inkml:trace>
  <inkml:trace contextRef="#ctx0" brushRef="#br0" timeOffset="49391">16949 5924 85 0,'0'0'36'0,"-9"0"1"0,6 14 0 15,-4-3-31-15,-1 13-1 16,-4 2-2-16,1 9 0 16,-2 3-2-16,0 2-2 15,3 2-4-15,-1-14-13 16,13 4-19-16,2-11 0 15,11-2-1-15,0-13 0 16</inkml:trace>
  <inkml:trace contextRef="#ctx0" brushRef="#br0" timeOffset="50157">17364 5660 82 0,'-1'-23'38'0,"15"8"-2"16,-1-10 1-16,8 3-34 15,7-4 0-15,7 2-1 16,-2-2 0-16,0 9 0 15,-7 1 0-15,-4 8 0 16,-8 6-1-16,-14 2 1 16,8 24-1-16,-15 0 0 15,-4 9 0-15,-3 10 1 16,-1 7-2-16,4 2 2 0,-1 2 0 15,10-2 0-15,5-5 0 16,9-4 0-16,10-9 0 16,5-13 0-16,11-11 0 15,2-9-1-15,4-11-1 16,0-11 2-16,-1-12-1 15,-3-9-1-15,-10-5 0 16,-4-2 0-16,-9-5 0 16,-7 3 0-16,-5-1 1 15,-3 4-2-15,-4 8 1 16,1 7 1-16,2 6-1 15,7 5 0-15,6 8 0 16,5 5-1-16,13 5-2 16,4 2-1-16,13 12-5 0,-6-14-13 15,16 19-18-15,-8-7 0 16,4 7-2-16,-9-6 1 15</inkml:trace>
  <inkml:trace contextRef="#ctx0" brushRef="#br0" timeOffset="50338">18328 5609 93 0,'-17'7'38'0,"12"3"-1"15,5-10-2-15,12-1-36 16,13 2-3-16,1-9-7 15,14 10-25-15,-6-5 0 0,3 6-1 16,-11-4 0-16</inkml:trace>
  <inkml:trace contextRef="#ctx0" brushRef="#br0" timeOffset="50504">18220 5918 110 0,'-29'37'39'0,"6"-14"3"15,23 0-3-15,17-13-36 16,22-5-2-16,20-7-3 15,9-14-16-15,17 5-20 16,-3-6-2-16,3 3 0 16,-6-2-2-16</inkml:trace>
  <inkml:trace contextRef="#ctx0" brushRef="#br0" timeOffset="100654">19131 5217 71 0,'0'0'37'16,"0"0"0"-16,11 6 0 15,3-13-27-15,13 0-7 16,6-4 0-16,13 3-1 16,-1 0 0-16,3 2 0 15,-2 5-2-15,-3 4 1 16,-6 4-1-16,-10 3 0 15,-8 4 0-15,-7 4 0 16,-9 3 0-16,-4 2 1 16,-7 0-1-16,-2 1 0 15,-1-2 0-15,-2 2 0 16,-1-4 0-16,4 0 0 15,-1-7 0-15,4 2 0 16,6-2 0-16,1-13 0 16,14 17 0-16,4-12 0 0,8 0 0 15,7-2 0-15,4 1 0 16,3 0 0-16,0 1 0 15,-3 5 1-15,-7 4-1 16,-8 6 1-16,-14 4 0 16,-13 7 1-16,-13 5-1 15,-12 6 3-15,-11 0-2 16,-5 2 1-16,-4-4 0 15,-2-4 0-15,9-4 0 16,1-8-3-16,18-7-1 16,7-22-17-16,17 5-20 15,26-17-1-15,14 0-2 0,6-13 0 16</inkml:trace>
  <inkml:trace contextRef="#ctx0" brushRef="#br0" timeOffset="100863">20232 5612 101 0,'-24'4'41'16,"-8"-12"-1"-16,7 5-2 15,2-1-40-15,5-5-4 16,18 9-31-16,-3-12-2 16,3 12 0-16,12-8-1 15</inkml:trace>
  <inkml:trace contextRef="#ctx0" brushRef="#br0" timeOffset="101397">20237 5349 46 0,'-14'3'34'0,"14"-3"1"16,0 0 0-16,-1 10-12 15,1-10-16-15,0 0-2 16,0 0 1-16,0 0 0 16,17 1-2-16,1 2 0 15,4-5-1-15,11 4 0 16,6-6-1-16,7 2 0 15,5-6-1-15,3 1 1 16,0-6-1-16,-1 3 1 16,-6-4-1-16,-8 5 0 15,-7-1 0-15,-8 2 0 0,-7 6 0 16,-17 2-1-16,7 19 1 15,-17 4-1-15,-8 8 1 16,-4 9-1-16,-6 9 0 16,-2 4 0-16,-6 9 0 15,0 0 2-15,4-1 0 16,3-7-3-16,5-1-4 15,1-17-29-15,22 1-4 16,-1-17 1-16,17-9-3 16</inkml:trace>
  <inkml:trace contextRef="#ctx0" brushRef="#br0" timeOffset="103952">21007 5465 59 0,'-10'-7'34'0,"10"7"0"16,5-17-6-16,8 13-17 0,-3-13-2 15,14 5-2-15,-1-2-1 16,10 3-2-16,-1-4-2 15,3 6 0-15,-2-2 0 16,0 9-1-16,-5 2 0 16,-9 9-1-16,-8 7 0 15,-11 9 1-15,-11 6-1 16,-9 8 0-16,-9 5 1 15,-7 5 0-15,-5 3 1 16,-2-1 1-16,5-6-1 16,6-6 2-16,11-7-3 15,11-7 3-15,22-10-3 16,15-12 1-16,17-5-3 15,8-12-3-15,16 8-16 0,-2-18-18 16,4 4 2-16,-11-4-6 16,-6 6 5-16</inkml:trace>
  <inkml:trace contextRef="#ctx0" brushRef="#br0" timeOffset="104274">21715 5349 86 0,'5'-16'39'0,"-5"16"-2"0,3-11 2 16,-6 22-31-16,-12-1-4 15,1 10 1-15,-6 3-2 16,2 7 0-16,-1 1-1 16,6 1 0-16,8-4 0 15,11-1-1-15,12-9 0 16,15-7-1-16,14-9-1 15,6-9-1-15,11-1-2 16,-2-20-10-16,6 8-25 16,-12-11-1-16,2 1 1 15,-18-9-2-15</inkml:trace>
  <inkml:trace contextRef="#ctx0" brushRef="#br0" timeOffset="104455">21957 5358 107 0,'-39'42'39'0,"9"11"0"15,-3-15-6-15,11 14-30 16,7-1-2-16,7-5 0 16,12-1-4-16,-4-14-11 15,19 5-22-15,0-14-2 16,11-3-1-16,1-11 1 15</inkml:trace>
  <inkml:trace contextRef="#ctx0" brushRef="#br0" timeOffset="105063">22457 5460 98 0,'-12'8'38'0,"-7"-2"2"16,7 11-2-16,-13-2-33 16,10 9-1-16,-4 2-1 15,1 4-1-15,2 0 0 16,1 1 0-16,3-7-1 15,4-1-1-15,5-7 0 16,3-4 0-16,0-12 0 16,15-8 0-16,-4-6 1 0,4-9-1 15,2-5 0-15,0-6 1 16,0-1-1-16,1-3 1 15,-4 6-1-15,-3 3 0 16,-3 7 0-16,-2 6 0 16,-6 16 0-16,0 0 1 15,14-4-1-15,-9 16 0 16,1 3 0-16,3 1 1 15,4 0-1-15,4 0 1 16,3-4-1-16,5-5 1 16,3-7 0-16,4-4 1 15,2-5-1-15,-4-2 0 16,-2-8 1-16,0 3-1 15,-5-2 1-15,-6 3-1 16,-5 1 0-16,-3 2-1 0,-9 12 0 16,0 0 0-16,0 0 0 15,-5 27 0-15,-6-1-1 16,-2 8 0-16,-1 4-1 15,4 6-1-15,2 3-2 16,3-7 0-16,20 6-16 16,-3-19-18-16,20-6-2 15,2-19 2-15,18-6-1 16</inkml:trace>
  <inkml:trace contextRef="#ctx0" brushRef="#br0" timeOffset="105285">23405 5091 108 0,'-19'-10'41'0,"-5"28"0"16,-16 9 0-16,0 19-33 16,-7 8-4-16,4 11-3 15,5 4 2-15,4 1-3 16,8 1-3-16,8-6-2 15,21 6-15-15,-3-22-18 16,15 0-3-16,1-19 2 16,15-4-3-16</inkml:trace>
  <inkml:trace contextRef="#ctx0" brushRef="#br0" timeOffset="105605">23499 5388 92 0,'-21'0'40'0,"-17"1"2"15,4 17-2-15,-6-5-19 16,10 9-18-16,5 0 0 16,13 0-1-16,9 1-1 15,14-5 1-15,12-2-1 16,8-2-1-16,7 1 1 15,0-3-1-15,-3-2 1 16,-4 3-1-16,-11 3 1 16,-10 7 0-16,-21 2 0 15,-11 3 2-15,-12 2-3 16,-7 1 0-16,-5 0 0 0,-1-3 0 15,8-1 0-15,2-17-10 16,35 8-18-16,2-18-14 16,25-4-1-16,9-10 0 15,26 2-2-15</inkml:trace>
  <inkml:trace contextRef="#ctx0" brushRef="#br0" timeOffset="105747">23866 5798 131 0,'-26'-1'44'0,"3"2"-3"15,-6-9-5-15,8-13-50 16,21 21-24-16,-19-17-5 16,19 17 1-16,-17-13-3 0</inkml:trace>
  <inkml:trace contextRef="#ctx0" brushRef="#br1" timeOffset="110539">1253 8321 88 0,'0'0'36'0,"-12"-6"0"16,10-5 1-16,11 0-33 0,1-5-1 15,9-2-1-15,2-1 0 16,7 3-1-16,-1 4 0 16,-1 2 0-16,-1 10-1 15,-4 11 1-15,-3 6-1 16,-9 14 0-16,-1 10 0 15,-5 9 0-15,-1 6 1 16,-2 4-1-16,2-2 1 16,3-1-1-16,5-9 0 15,8-11 2-15,1-11-2 16,13-15 1-16,1-14 0 15,4-15 1-15,1-13 0 16,1-10-1-16,-6-10 1 16,-1-4 0-16,-9-4 0 15,-8 3-1-15,-7 3 0 0,-4 7 0 16,-7 8-1-16,0 9 0 15,-1 7 0-15,2 6 0 16,11 4-1-16,6 1-1 16,14 6-3-16,4-12-13 15,19 12-18-15,-1-6-3 16,10 5 1-16,-4-3-2 15</inkml:trace>
  <inkml:trace contextRef="#ctx0" brushRef="#br1" timeOffset="110878">2285 8259 97 0,'-9'13'35'0,"9"-13"3"15,0 0-4-15,16-3-34 16,10-8-1-16,11 0-3 15,1-6-1-15,8 11-3 16,-11-8-3-16,3 17-1 16,-23-3 3-16,-3 12 4 15,-18 7 3-15,-16 4 5 16,-10 12 1-16,-12-6 5 15,2 14 4-15,-11-14 0 16,16 6-1-16,-2-12-3 16,17-3-3-16,8-10-2 15,14-10-2-15,29-11-2 16,7-10-5-16,27 5-30 0,2-12-3 15,18 3 1-15,3-6-2 16</inkml:trace>
  <inkml:trace contextRef="#ctx0" brushRef="#br1" timeOffset="111530">3535 7937 85 0,'-9'-21'35'16,"9"21"1"-16,-28-13 0 0,12 14-27 15,-12 0-3-15,4 9-2 16,-6 6 0-16,4 9-1 16,-3 6-1-16,11 2-1 15,3 3 0-15,10-3 0 16,8-5 0-16,12-5 0 15,11-13 0-15,9-16 0 16,6-15 0-16,9-9 1 16,1-13-1-16,-2-6 1 15,-4-10 0-15,-6 2-1 16,-5 2 0-16,-11 10 0 15,-4 6 0-15,-14 10 0 16,-5 13 0-16,0 16 0 16,-15 14-1-16,5 11 1 15,-3 10-2-15,4 6 1 0,3 9-1 16,7 2 0-16,4 2-2 15,9-8-3-15,15 0-6 16,-3-16-25-16,19-4-3 16,-1-14 1-16,10-2-2 15</inkml:trace>
  <inkml:trace contextRef="#ctx0" brushRef="#br1" timeOffset="111719">4077 7946 107 0,'-18'10'38'0,"-10"3"0"15,13 17-3-15,-3-2-32 16,9 6-2-16,7 0 0 0,7 0-2 16,6 0-2-16,4-8-2 15,12 0-7-15,-7-24-24 16,17-4-1-16,-10-21 0 15,8-4-1-15</inkml:trace>
  <inkml:trace contextRef="#ctx0" brushRef="#br1" timeOffset="111862">4139 7746 99 0,'-28'-8'35'16,"-2"5"1"-16,12 16-6 16,9 3-32-16,9-16-11 15,17 28-22-15,8-17 1 16,13 3-2-16,1-5 1 0</inkml:trace>
  <inkml:trace contextRef="#ctx0" brushRef="#br1" timeOffset="112177">4484 7870 92 0,'-12'4'35'15,"1"7"2"-15,-11-5-1 16,5 11-29-16,-6-4-1 16,7 4-1-16,-2 1-1 15,4 1-1-15,3-3-1 16,8 0 0-16,6-3-1 15,-3-13-1-15,21 14 1 16,-2-12-1-16,3-1 0 16,0-1 0-16,-3 2 0 15,-2 5 0-15,-5 3 1 0,-6 6-2 16,-9 4 1-16,-6 5 0 15,-2 2 0-15,-4-1-1 16,1-1 1-16,2-7-3 16,7-4-1-16,5-14-6 15,15-7-27-15,0-20-2 16,18-1 1-16,2-14-1 15</inkml:trace>
  <inkml:trace contextRef="#ctx0" brushRef="#br1" timeOffset="112372">4793 7492 90 0,'0'0'38'0,"-25"2"-1"16,10 27 2-16,-7 11-20 16,9 8-16-16,1 6-1 15,5 6-1-15,4 3-1 16,2-3-1-16,4 6-3 15,-1-11-3-15,16 1-29 16,-16-18-3-16,6-2 1 16,-9-15-2-16</inkml:trace>
  <inkml:trace contextRef="#ctx0" brushRef="#br1" timeOffset="112546">4602 7936 108 0,'-14'-13'39'0,"14"13"1"16,14-19-3-16,13 11-32 15,12-5-3-15,11-3-3 16,12 8-6-16,0-12-30 16,14 7-2-16,-7 1-1 15,-1 9-1-15</inkml:trace>
  <inkml:trace contextRef="#ctx0" brushRef="#br1" timeOffset="113289">5238 7946 61 0,'0'0'34'16,"6"-19"0"-16,-6 19 0 16,-9-21-22-16,9 21-3 15,-21-2-2-15,7 9-2 16,-13 3 0-16,4 11 0 15,-5-1-2-15,1 12 0 16,2 0 0-16,3 0-2 0,6 0 1 16,7-4-1-1,9-5 0-15,10-8-2 0,11-4 1 16,4-15 0-16,10-7 1 15,6-7 0-15,-4-7-1 16,3-3 1-16,-4-3 0 16,-9 0 0-16,-5 1 0 15,-10 3 1-15,-3 8-1 16,-11 6-1-16,2 13 1 15,-13-8-1-15,0 16 1 16,2 5-1-16,0 8-1 16,3 4 0-16,3 6-2 15,5-1-2-15,10 1-1 16,1-10-6-16,24 1-25 15,-5-15-1-15,16 1 0 0,-4-21-1 16</inkml:trace>
  <inkml:trace contextRef="#ctx0" brushRef="#br1" timeOffset="113642">5683 7927 93 0,'-19'-15'35'0,"10"19"1"16,-11 0-2-16,8 11-29 15,-3 1-1-15,1 7-1 16,1-1-1-16,5 6 0 15,0-3 0-15,3-3-1 16,2-5 1-16,5-3-1 16,-2-14 1-16,14 1 0 15,-1-11-1-15,3-10 1 0,2-5-1 16,3-4 1-16,-1-4-1 15,2-2 1-15,-5 4-1 16,1 2-1-16,-6 6 1 16,-1 6-1-16,-11 17 0 15,14-12 0-15,-14 12 0 16,7 23 0-16,-5 0-1 15,-2 4-1-15,2 7-2 16,1-1-2-16,6 9-10 16,-9-13-22-16,19 1 0 15,-2-11-1-15,12-3-1 16</inkml:trace>
  <inkml:trace contextRef="#ctx0" brushRef="#br1" timeOffset="113875">6101 7882 87 0,'0'0'36'16,"-21"-7"0"-16,11 15 1 16,-10-2-30-16,3 10 0 15,-3-1-3-15,4 4 0 16,-2 1-1-16,7 2 0 15,6-2-2-15,7-5-1 16,9-3-1-16,7-6-5 16,17 2-23-16,-2-13-8 15,12 3-1-15,0-12-2 16</inkml:trace>
  <inkml:trace contextRef="#ctx0" brushRef="#br1" timeOffset="114242">6326 7919 85 0,'2'11'36'0,"-2"-11"-1"15,21 9 2-15,-7-14-31 16,16-2 0-16,1-7-3 15,2-3-1-15,-4-5 0 16,0-3-1-16,-9 1 0 16,-7 0-1-16,-8 0 1 15,-8 3-1-15,-10 6 1 0,-9 8 0 16,-9 7 0-16,-7 11 0 15,-4 6 0-15,1 7 1 16,0 7-1-16,8 3 1 16,9 1-1-16,14-2 1 15,18-6-2-15,15-7 1 16,17-5-3-16,11-10-2 15,15 0-7-15,-7-14-25 16,14 2-3-16,-15-9 0 16,-5 6-1-16</inkml:trace>
  <inkml:trace contextRef="#ctx0" brushRef="#br1" timeOffset="114708">3731 8587 75 0,'0'0'35'0,"3"12"0"16,12-17 0-16,24 1-30 15,14-14 0-15,19 4 0 16,22-16-1-16,25-2 0 15,25-7 0-15,20 0-2 16,13 1 0-16,14 0-1 16,6 3 0-16,3 5-1 15,-7 6-1-15,-6 4-1 16,-13 8-2-16,-17-3-3 15,-7 8-9-15,-34-6-21 16,-14 6 0-16,-24-3-1 0,-19 4 1 16</inkml:trace>
  <inkml:trace contextRef="#ctx0" brushRef="#br1" timeOffset="115153">5012 8494 68 0,'20'-33'37'0,"-1"10"0"15,-9 1 1-15,1 10-23 16,-8 1-9-16,-3 11-1 15,0 0-1-15,-2 10-1 16,-4 4 0-16,-1 9 0 16,-3 3-2-16,-1 8 1 15,-1 0-1-15,2 6 1 16,0-2-1-16,7-1 0 15,4-5-1-15,6-4 1 16,6-8-2-16,5-6-1 16,10-6-1-16,-1-8-2 15,5-1-2-15,-3-15-4 0,12 6-26 16,-18-15-1-16,4 5 1 15,-15-7-1-15</inkml:trace>
  <inkml:trace contextRef="#ctx0" brushRef="#br1" timeOffset="115489">5076 8584 72 0,'-26'17'36'0,"2"-3"0"16,14 7 1-16,10-21-28 16,5 18-4-16,13-16 0 15,12-5-2-15,8-5 0 16,6 0-2-16,7-7-1 15,5-3-1-15,3 1-2 0,-6 0 0 16,-1 6-1-16,-11-5-1 16,-2 10 0-16,-13-2 1 15,-7 7 1-15,-19 1 1 16,0 0 2-16,5 17 2 15,-16-6 1-15,3 5 2 16,-7-3-1-16,5 9 1 16,-4-5-1-16,6 4 0 15,0-4-1-15,2 0-1 16,5-1-2-16,1-16 0 15,4 19-5-15,-4-19-24 16,14-8-7-16,-6-7-2 16,11-2 0-16</inkml:trace>
  <inkml:trace contextRef="#ctx0" brushRef="#br1" timeOffset="116068">5669 8361 91 0,'-14'2'39'16,"14"-2"-1"-16,0 0 2 15,0 16-34-15,0-16-2 16,14 10-1-16,-14-10-1 16,18 26 1-16,-11-9-1 15,2 6-1-15,-7 3 0 16,0 3 0-16,-4 0-1 15,0-1 1-15,-4-3-1 16,1-4 1-16,3-6-1 0,2-15 0 16,0 0 1-16,11 0-1 15,1-15 0-15,4-4 0 16,2-6 0-16,-1 2 0 15,1-2 0-15,2 3 0 16,-7 2 0-16,2 7 0 16,-15 13 0-16,9-1 1 15,-9 1-1-15,-3 26 0 16,2-7 0-16,-4 3 0 15,3 1 0-15,2 0 1 16,2-4-2-16,7-3 2 16,7-8-1-16,1-7 0 15,7-7 0-15,3-8 1 16,2-4-1-16,-2-3 1 15,0-4 0-15,0 3-1 0,-9 1 1 16,-2 5-1-16,-4 5 1 16,-12 11-1-16,0 0 1 15,6 16-1-15,-10 3 0 16,-1 7 1-16,0 4-1 15,-1 0-1-15,6 4-1 16,0-7-2-16,9 3-3 16,-9-30-13-16,39 25-15 15,-17-26-5-15,12 1-1 16,0-13-1-16</inkml:trace>
  <inkml:trace contextRef="#ctx0" brushRef="#br1" timeOffset="116407">6352 8507 97 0,'-17'8'38'0,"10"9"2"16,7-17-3-16,-3 17-33 16,18-17 1-16,10 0-3 15,8-9 1-15,7-3-1 16,-1-7 0-16,3-2-1 15,-6-4-1-15,-7-2 1 16,-9 6 0-16,-11-3-1 16,-9 7 1-16,-14 4-1 15,-6 8 0-15,-7 7 1 16,-9 8-1-16,-4 12 1 15,-3 8-1-15,5 7 0 16,1 5 1-16,9-2-1 16,12-1 0-16,14-6 0 0,18-7-3 15,14-16-3-15,26 4-12 16,-3-25-17-16,26 3-6 15,-4-14 0-15,14 3-1 16</inkml:trace>
  <inkml:trace contextRef="#ctx0" brushRef="#br1" timeOffset="116539">7014 8696 102 0,'-30'54'38'0,"-5"-5"-1"16,5-7-19-16,12 2-54 15,6-11-1-15,15-6-3 16,6-13 0-16</inkml:trace>
  <inkml:trace contextRef="#ctx0" brushRef="#br1" timeOffset="117273">7791 8358 80 0,'-14'-3'37'15,"14"3"-2"-15,4-21 1 16,17 5-32-16,3-6 0 15,9 1-2-15,1-3 1 0,3 5-1 16,-4 4 1-16,-1 8-1 16,-8 7 0-16,-9 11 0 15,-5 7 0-15,-7 12 0 16,-8 9-1-16,-3 11 1 15,-1 4-1-15,-1 5 1 16,4-2-2-16,5-1 1 16,9-8 0-16,6-6 0 15,12-16 0-15,9-13 0 16,7-14 0-16,3-12 1 15,1-15-1-15,3-8 1 16,-10-12 0-16,0-5 0 16,-12-2 0-16,-5 1-1 15,-10-1 1-15,-5 5-1 0,-4 6 0 16,-3 6 0-16,0 7 0 15,5 8-1-15,6 4 0 16,8 7-1-16,9 3 0 16,8 3-3-16,11 6-3 15,0-8-9-15,20 16-14 16,-10-13-10-16,5 11-2 15,-8-7 1-15,-5 8 0 16</inkml:trace>
  <inkml:trace contextRef="#ctx0" brushRef="#br1" timeOffset="117457">8766 8398 88 0,'-20'18'36'0,"14"-3"0"15,6-15 1-15,22-5-36 16,7-3 0-16,10-2-2 15,9-1-3-15,-3-7-9 16,7 10-22-16,-9-6-1 16,-5 13 0-16,-18 0 0 15</inkml:trace>
  <inkml:trace contextRef="#ctx0" brushRef="#br1" timeOffset="117586">8823 8601 96 0,'-25'30'38'15,"3"-15"0"-15,21-1-1 0,1-14-35 16,27-9-6-1,22-7-32-15,0-17-2 0,20 1 1 16,2-12-3-16</inkml:trace>
  <inkml:trace contextRef="#ctx0" brushRef="#br1" timeOffset="118125">9909 7792 89 0,'-14'-21'36'16,"1"11"1"-16,-11-4-2 16,4 16-29-16,-11 4 0 15,4 14-1-15,-5 6 0 16,0 9-1-16,3 4-1 15,7 5-1-15,9-4-1 16,9 0 0-16,11-5-1 16,16-11-1-16,15-9-3 15,15-14-1-15,17 2-9 16,-3-24-20-16,20 7-4 15,-9-16 0-15,3 4 0 16</inkml:trace>
  <inkml:trace contextRef="#ctx0" brushRef="#br1" timeOffset="118300">10292 7852 102 0,'-21'19'39'16,"-7"-1"0"-16,11 11-2 16,-8 3-32-16,14 1-3 15,5 3-1-15,5-4-2 16,5 2 0-16,3-10-4 15,9 1-6-15,-16-25-25 16,37 10-4-16,-14-27 2 16,13-2-1-16</inkml:trace>
  <inkml:trace contextRef="#ctx0" brushRef="#br1" timeOffset="118465">10377 7648 106 0,'-23'-5'38'0,"-1"3"0"16,10 9-2-16,2 12-38 15,12-19-4-15,18 22-9 16,-3-14-23-16,18 7 1 16,-4-3-1-16,11 6 2 15</inkml:trace>
  <inkml:trace contextRef="#ctx0" brushRef="#br1" timeOffset="118757">10599 7874 95 0,'-8'20'36'16,"6"7"1"-16,-13-6-1 15,6 10-30-15,-3-5-2 0,6 4-2 16,-1-4 0-1,5-3-2-15,1-2 1 0,2-6-1 16,-1-15 1-16,14 4-1 16,-3-14 2-16,1-8-1 15,2-6 0-15,-4-2 1 16,3-7-1-16,-3-5 1 15,0 2-1-15,-6-6-1 16,3 6 1-16,-2 5-1 16,-4 3 1-16,4 7-1 15,1 9-2-15,-6 12-1 16,25-7-3-16,-11 2-15 15,15 18-17-15,-2-6 0 16,15 7 0-16,-4-8-2 16</inkml:trace>
  <inkml:trace contextRef="#ctx0" brushRef="#br1" timeOffset="119010">11174 7836 90 0,'-14'-11'37'15,"1"7"1"-15,-8-8 1 16,5 6-33-16,-7 2 0 15,2 11-1-15,-7 2 0 16,4 10 0-16,-3 6-2 16,4 1 0-16,4 3-1 15,7 2-1-15,8-4-1 16,10-8-2-16,17-3-1 15,6-12-5-15,23 3-18 0,-5-18-14 16,19 1 0-16,-5-13-1 16,12 1 1-16</inkml:trace>
  <inkml:trace contextRef="#ctx0" brushRef="#br1" timeOffset="119360">11475 7832 100 0,'-22'16'40'15,"-11"-4"0"-15,10 9-1 16,-7-1-35-16,13 3 0 15,2-1-2-15,8 8 1 16,2-5-2-16,7 2 0 16,7-3 0-16,4-2-2 15,7-9 1-15,4-3 1 0,7-10-1 16,2-10 1-16,1-4-1 15,-1-9 1-15,-1-5 0 16,-1-4 0-16,-8 1-1 16,-3-4 1-16,-9 8-1 15,-3 4 0-15,-3 5 0 16,-5 18 0-16,0 0 0 15,-9-1 0-15,1 19 0 16,1 1-1-16,2 7-1 16,-1-1-2-16,7 3-2 15,-1-12-8-15,18 11-17 16,-18-27-9-16,35 19 1 15,-12-23-2-15</inkml:trace>
  <inkml:trace contextRef="#ctx0" brushRef="#br1" timeOffset="119869">11939 7871 102 0,'-19'0'38'0,"2"10"3"16,-5-5-5-16,4 8-32 15,1 1 0-15,5 6-2 16,0-3 0-16,7 1 0 15,-4-2-1-15,8-1-1 16,1-1 0-16,0-14 0 16,11 11 0-16,-11-11 0 15,18-8 0-15,-7-5 0 16,4-6-1-16,-3-3 1 15,4-2-1-15,-3-1 1 0,0 1 0 16,0 2-1-16,-4 3 1 16,-1 7 0-16,-8 12 0 15,0 0 0-15,11 1 0 16,-12 11 1-16,-2 7-1 15,2-1 1-15,-1 3 0 16,3-1-1-16,0-2 1 16,7-5-1-16,5-7 1 15,4-8 0-15,4-6-1 16,4-2 1-16,-2-7 0 15,2-2 0-15,-4-3 0 16,0 4 0-16,-6-2 0 16,-3 8 0-16,-4 0 0 15,-8 12-1-15,10-8 1 0,-10 8-1 16,5 17-1-16,-5-4-2 15,4 12-4-15,-11-10-12 16,22 23-13-16,-15-13-9 16,12 3-1-16,-5-8 0 15</inkml:trace>
  <inkml:trace contextRef="#ctx0" brushRef="#br1" timeOffset="120400">13029 7508 69 0,'-27'-25'38'16,"-8"-2"0"-16,2 12 0 15,-7 1-19-15,3 14-15 16,-1 8 1-16,4 17-1 15,-4 7-1-15,5 15 0 16,-1 7-1-16,3 10 1 16,1 2-2-16,6 3 0 15,3-3-2-15,10-1 0 16,5-4-2-16,2-13-4 15,17 0-7-15,-8-21-24 16,16-3 0-16,-5-20-2 16,7-1 0-16</inkml:trace>
  <inkml:trace contextRef="#ctx0" brushRef="#br1" timeOffset="120575">12544 7926 96 0,'-18'-7'39'0,"-3"-3"-1"15,21 10 0-15,0 0-34 16,0 0-1-16,31-1-4 15,3-2-2-15,15 4-3 16,-1-11-15-16,19 10-16 16,-2-7-1-16,6 7-1 15,-11-5 0-15</inkml:trace>
  <inkml:trace contextRef="#ctx0" brushRef="#br1" timeOffset="121214">12956 7943 79 0,'0'0'36'15,"0"0"-1"-15,12 16 0 16,9-18-31-16,12 1 0 16,1-6-1-16,7 1 0 15,-3-6 0-15,-1 1-1 16,-6-3 0-16,-6 0 0 15,-10-1-1-15,-7 0 0 16,-11-1-1-16,-6 2 0 16,-6 4 1-16,-8 3-1 0,-4 6 1 15,-4 5 0 1,-3 8 0-16,2 2 0 0,-1 8 1 15,8 2 0-15,5 0-1 16,11 0 0-16,11-3 0 16,13-5-1-16,13-3 1 15,8-6-1-15,10-6 0 16,5-2 0-16,3-5 1 15,-4-2-1-15,-4-1 0 16,-6-2 1-16,-8 4-1 16,-6 0 1-16,-11 4 0 15,-4 3-1-15,-11 0 1 16,0 0-1-16,-5 21 0 15,-1-9 1-15,-5 6-1 16,2 5 0-16,-3-5 0 16,4 3 1-16,0-5-1 0,5 0 0 15,3-16 1-15,0 0-1 16,12-1 0-16,0-14 1 15,1-4-1-15,0-8 0 16,2-2 1-16,-1-4-1 16,0 1 1-16,-2-1-1 15,2 4 1-15,-2 3 0 16,1 5-1-16,0 5-1 15,5 7-1-15,-1 2-2 16,5 10-3-16,-10-6-12 16,20 19-10-16,-16-11-11 15,8 8 0-15,-8-7-1 16,5 5 2-16</inkml:trace>
  <inkml:trace contextRef="#ctx0" brushRef="#br1" timeOffset="121582">13758 7952 87 0,'0'0'38'16,"21"2"0"-16,-4-10 1 15,16 3-34-15,-2-9-1 16,10 2-1-16,-1-3-1 15,-2 1-1-15,-4-2 0 16,-6 2 0-16,-11-1 0 16,-9 3 0-16,-10-3 0 0,-11 4 0 15,-9 1 0-15,-5 4 0 16,-5 4 0-16,-4 7 0 15,-4 5-1-15,3 6 1 16,-1 6 0-16,10 4 0 16,4 2-1-16,12 2 0 15,9-1 1-15,13-5-2 16,14-2-1-16,6-10-3 15,20 1-7-15,-7-19-13 16,17 3-14-16,-9-12-1 16,9 0 0-16,-11-10 0 15</inkml:trace>
  <inkml:trace contextRef="#ctx0" brushRef="#br1" timeOffset="121932">14282 7819 94 0,'-24'7'38'15,"5"10"2"-15,-10-6-2 16,7 10-33-16,2-2-1 15,5 6-1-15,1-2 0 16,7-3-1-16,4-1 0 16,3-4-1-16,0-15-1 15,10 14 1-15,1-17 0 16,3-3-1-16,2-9 1 15,2-3-1-15,3-5 1 16,1-1-1-16,0-1 1 16,-1 2-1-16,0 2 1 15,-4 5-1-15,-4 8 1 16,0 5-1-16,-13 3 0 0,14 13 1 15,-11 4-2-15,-2 2 0 16,-1 4-1-16,-1-5-2 16,7 9-5-16,-6-27-12 15,20 30-13-15,-2-25-6 16,11 4 0-16,2-12-1 15</inkml:trace>
  <inkml:trace contextRef="#ctx0" brushRef="#br1" timeOffset="122216">14742 7779 86 0,'-16'1'38'0,"-9"-3"1"16,5 12 0-16,-12-4-30 15,8 13-2-15,-8-3-2 16,4 6-1-16,2 1-1 16,10-1-1-16,2-2-1 15,14-1 0-15,9-3-2 16,8-8-1-16,13-1-2 15,3-14-5-15,17 10-15 16,-10-15-15-16,11 1 0 16,-9-9-2-16,4 4 2 15</inkml:trace>
  <inkml:trace contextRef="#ctx0" brushRef="#br1" timeOffset="122550">14856 7849 51 0,'0'0'36'0,"-9"22"-1"16,9-22 0-16,16 20-13 15,-2-19-14-15,7 5-3 16,0-7-1-16,3-3-2 16,-2-3 0-16,0-1-1 15,-3-3-1-15,-3-4 0 16,-6 0 0-16,-4 0-1 15,-6-1 2-15,-7 4 0 16,-7 2 1-16,-3 7 1 16,-10 3 1-16,1 11 1 0,-7 3 0 15,5 8-1-15,3 1 0 16,5 5 0-16,9-1-2 15,11-3-1-15,10-2 0 16,11-8-3-16,15-4-6 16,-1-17-13-16,26 7-14 15,-8-13-7-15,10 0 1 16,-5-11-1-16</inkml:trace>
  <inkml:trace contextRef="#ctx0" brushRef="#br1" timeOffset="123869">9902 8317 42 0,'19'4'31'15,"-2"-2"2"-15,3 0-2 16,-4-7-19-16,13 11-2 16,-10-6-4-16,15 4 0 15,-6-3-3-15,8 4 0 16,3-4-2-16,7 2 1 15,4-3-1-15,7 0 0 16,7-3 0-16,3 2 1 16,3-2-2-16,7 3 1 15,-4-2 1-15,1 2-1 16,2 0 0-16,-1 4 0 15,-4-3 0-15,3 1 0 0,2 0-1 16,4-4 0-16,5-1 1 16,3-1-1-16,4-2 1 15,4-2-1-15,1-3 1 16,2 3-1-16,-2-1 1 15,-1 1-1-15,-5 3 1 16,-2 1-1-16,-5 1 0 16,-2 2 0-16,-5 1-1 15,-3 1 1-15,-2 2 0 16,-1-2 0-16,2 0 0 15,1-2 0-15,4 1 0 16,0-1 0-16,2-1 1 16,2-1-1-16,2 1 0 0,-4 0 1 15,-1 0-1-15,-3-1 0 16,-1 0 1-16,1 1-1 15,-2-1 0-15,-4 1 0 16,1-2 0-16,0 2 0 16,-2-2 1-16,0 2-1 15,-1-3 0-15,1 1 1 16,1-1-1-16,2 0 1 15,3 1 0-15,-2-2-1 16,0 1 1-16,0 2-1 16,-3-1 1-16,-6 1 0 15,-2 2-1-15,-5 2 1 16,-5-1-1-16,-1 2 1 15,-5 1-1-15,1 1 1 0,0 0-1 16,3 0 1-16,2-1 0 16,0-2-1-16,3-2 1 15,0-1 0-15,-2 1-1 16,1-3 1-16,-10-1-1 15,-6 2 1-15,-8-1-1 16,-7 2 1-16,-6 1-1 16,-4 1 1-16,-13 0-1 15,14 3 0-15,-14-3 0 16,10 4-1-16,-10-4 1 15,17 2 0-15,-17-2-2 16,16-4-2-16,-3 9-14 16,-13-5-15-16,0-11-4 15,0 11-1-15,-12-12-1 16</inkml:trace>
  <inkml:trace contextRef="#ctx0" brushRef="#br1" timeOffset="126577">15840 8650 81 0,'-12'-1'39'16,"12"1"-2"-16,-16 9 1 15,1-3-30-15,2 12-2 16,-2 3-2-16,0 6-1 0,2 5-2 15,2 1-4-15,11 7-13 16,0-12-21-16,15-1 1 16,4-11-2-16,18-6-2 15</inkml:trace>
  <inkml:trace contextRef="#ctx0" brushRef="#br1" timeOffset="138062">16673 7861 52 0,'9'-13'31'15,"-9"13"1"-15,14-15-1 16,-17 3-21-16,3 12-2 15,0 0 1-15,0 0-2 0,-26 16 0 16,4 8-1-16,-12 3-1 16,-1 18 1-16,-11 3-1 15,2 17 0-15,-5 5 0 16,7 11-1-16,7 2 0 15,8 2-2-15,12-6 1 16,14-6-3-16,11-12 1 16,18-10-1-16,8-14-1 15,13-16-1-15,11-10-3 16,-2-20-9-16,6-1-21 15,-13-13-4-15,0-1 1 16,-21-10-1-16</inkml:trace>
  <inkml:trace contextRef="#ctx0" brushRef="#br1" timeOffset="138263">16296 8233 96 0,'-20'-4'36'0,"20"4"2"16,0 0-1-16,25 0-33 15,12-5-2-15,18-1 0 16,14 1-2-16,5-6-2 16,12 9-19-16,-10-8-14 15,6 4-2-15,-11-3-1 16,-6 5 0-16</inkml:trace>
  <inkml:trace contextRef="#ctx0" brushRef="#br1" timeOffset="138453">17026 8232 96 0,'0'0'36'16,"0"0"-1"-16,0 0 2 15,28 3-35-15,-10-8-4 16,3-3-2-16,10 9-24 15,-10-3-6-15,2 5-1 16,-8 1-1-16</inkml:trace>
  <inkml:trace contextRef="#ctx0" brushRef="#br1" timeOffset="138641">16949 8510 116 0,'-13'21'40'15,"1"-15"1"-15,12-6-2 16,29 0-36-16,5-12-2 15,13-5-1-15,10-4-4 16,13 10-19-16,-4-14-15 16,11 9-2-16,-12-7 0 15,0 8-2-15</inkml:trace>
  <inkml:trace contextRef="#ctx0" brushRef="#br1" timeOffset="140631">18160 7795 66 0,'-9'-14'34'16,"9"14"-1"-16,-21-9 0 16,10 12-23-16,-12-5-2 15,6 12-2-15,-12 0-1 16,3 6 0-16,-4 0-1 15,6 7-1-15,1-1-1 16,7 2 1-16,5-3-2 0,11 1 0 16,12-6-1-16,10-4-1 15,18-4-3-15,4-13-6 16,21 3-24-16,-2-12-1 15,6-1-1-15,-5-10-1 16</inkml:trace>
  <inkml:trace contextRef="#ctx0" brushRef="#br1" timeOffset="140820">18461 7756 97 0,'-17'13'36'16,"-4"-2"-1"-16,9 17-4 15,1-7-28-15,6 6 0 16,5 1-1-16,5-3-1 0,3 4-2 15,2-8-2-15,12 4-9 16,-3-17-24-16,6-2 1 16,0-13-1-16,2-4 0 15</inkml:trace>
  <inkml:trace contextRef="#ctx0" brushRef="#br1" timeOffset="141234">18642 7649 100 0,'-8'10'36'0,"-3"-1"1"16,10 11-3-16,2-7-30 0,7 5 0 16,3-3-1-16,7 4 0 15,-1-1 0-15,1 4 0 16,-4-1-1-16,-1 2 0 15,-5 1-1-15,-6-1 0 16,-4 2 0-16,-6-4 0 16,1-1-1-16,-2-5 1 15,1-5-1-15,8-10 1 16,0 0-1-16,0 0 0 15,10-7 0-15,4-7 0 16,6-6 0-16,3-5 0 16,0-1 1-16,0-2-1 15,-4-2 0-15,-1 6 1 16,-6 2-1-16,-2 4-1 0,-2 5 0 15,-8 13-2-15,15-10-2 16,-15 10-1-16,27 8-5 16,-27-8-22-16,37 9-6 15,-14-7 1-15,12 6 0 16</inkml:trace>
  <inkml:trace contextRef="#ctx0" brushRef="#br1" timeOffset="141471">19330 7666 102 0,'-24'-9'38'16,"6"15"1"-16,-7-3-1 0,3 13-33 15,-7 3-1-15,1 8 0 16,1 2-2-16,4 5 0 15,5-1-1-15,7 1 0 16,9-7-2-16,7-5 0 16,11-2-3-16,9-16-4 15,18 2-24-15,-5-14-7 16,11-1 1-16,-5-11-3 15</inkml:trace>
  <inkml:trace contextRef="#ctx0" brushRef="#br1" timeOffset="141841">19488 7771 97 0,'-20'8'37'0,"6"8"1"0,-6-4-1 16,3 7-32-16,4-1-1 15,5 5 0-15,2-2-1 16,5 0 0-16,3-2-1 15,7-3 0-15,4-6-1 16,8-3 0-16,2-8 0 16,5-5 0-16,5-7-1 15,1-5 0-15,-1-5 0 16,0-1 0-16,-4-6 0 15,-1 2 0-15,-7 2 0 16,-4 3 0-16,-3 2 0 16,-7 11-1-16,-7 10 1 15,0 0 0-15,-8 10 0 0,-1 8-1 16,-3 7-1-16,1-1-1 15,1 7-1-15,5-9-2 16,10 8-8-16,-5-16-23 16,19 2 0-16,0-11-1 15,10-1 0-15</inkml:trace>
  <inkml:trace contextRef="#ctx0" brushRef="#br1" timeOffset="142344">19953 7813 91 0,'-15'9'36'0,"4"7"0"16,-8-5-1-16,9 11-29 0,-5-4-2 16,8 2 0-16,-3-2 0 15,8-3-1-15,2-15-1 16,7 11 0-16,5-14 0 15,1-5-1-15,4-6 0 16,5-2-1-16,-1-4 1 16,-1 2-1-16,-1-4 0 15,-3 3 1-15,-3 3-1 16,-3 6 0-16,-10 10 0 15,13-14 0-15,-13 14 0 16,0 0 0-16,2 15 0 16,-3-6 0-16,1 4 0 15,-1 1 0-15,3-3 0 16,3 0 0-16,-5-11 1 0,16 11-1 15,-3-12 0-15,4-4 1 16,1-3 0-16,3-6-1 16,-1 1 1-16,1-4 0 15,-1 1-1-15,0 1 1 16,-4 0-1-16,-3 5 0 15,-3 4 1-15,-10 6-1 16,14 3-1-16,-14-3 0 16,3 24-2-16,-6-6-1 15,4 9-3-15,-9-10-11 16,17 13-20-16,-8-12-1 15,13 4 0-15,0-11 0 16</inkml:trace>
  <inkml:trace contextRef="#ctx0" brushRef="#br1" timeOffset="142697">20936 7419 98 0,'-21'-16'39'16,"8"5"0"-16,-6-5 0 16,10 3-35-16,-5-1 1 15,14 14-1-15,-22-13-1 16,8 16-1-16,-7 5 0 15,-3 10 0-15,-5 9 0 16,-4 10-1-16,-4 8 0 0,-3 8 0 16,3 5 0-16,3 2 0 15,9 1-1-15,10-4 0 16,10-3-2-16,10-9-1 15,11-6-5-15,2-18-5 16,19 4-17-16,-13-20-11 16,5 0 2-16,-11-15-2 15,4 0 2-15</inkml:trace>
  <inkml:trace contextRef="#ctx0" brushRef="#br1" timeOffset="142878">20581 7706 100 0,'-14'-3'38'16,"-3"-2"1"-16,17 5-1 0,-16 14-34 15,16-14-1-15,24 14-3 16,-1-9-1-16,7-1-2 16,1-6-3-16,13 10-14 15,-8-13-18-15,5 2 0 16,-9-6-1-16,3 3 1 15</inkml:trace>
  <inkml:trace contextRef="#ctx0" brushRef="#br1" timeOffset="143260">20841 7777 100 0,'-5'22'39'0,"-2"-12"0"0,16 3-1 15,12-10-34-15,7 0-1 16,5-8 0-16,8-3-2 15,3-2 0-15,5-4 0 16,-6-5 0-16,-4 1-1 16,-10-2 1-16,-7 1-1 15,-9 0 1-15,-13 2 0 16,-12 3 0-16,-9 5 0 15,-5 5 0-15,-6 8 0 16,-5 5 0-16,2 8 1 16,0 9-1-16,3 2 0 15,7 5 0-15,7 1 0 16,8-1-1-16,9-5 1 0,11-4-2 15,7-6 0-15,10-6-3 16,5-11-3-16,13 2-8 16,-12-20-14-16,19 6-12 15,-11-10 1-15,7 2 0 16,-10-6 1-16</inkml:trace>
  <inkml:trace contextRef="#ctx0" brushRef="#br1" timeOffset="143605">21364 7764 94 0,'0'0'38'15,"-6"12"2"-15,-11 0-2 16,5 15-28-16,-6-6-4 15,4 5-3-15,-3-3 0 16,5 1-1-16,4-3 0 16,4-4-1-16,4-6 1 0,0-11-1 15,19 1 0-15,-2-9-1 16,4-7 1-16,7-6 0 15,0-3 0-15,1-4-1 16,0-2 1-16,-1 3 0 16,-4 0 0-16,-2 6 0 15,-6 8-1-15,-3 4 0 16,-13 9 0-16,11 9 0 15,-7 6 0-15,-5 3 0 16,-3 6-1-16,1-4 0 16,2 6-3-16,-2-5 0 15,7 0-3-15,-4-21-10 16,17 28-11-16,-17-28-12 15,28 8 1-15,-8-13-2 16,7 0 3-16</inkml:trace>
  <inkml:trace contextRef="#ctx0" brushRef="#br1" timeOffset="143872">21873 7751 103 0,'-25'-5'39'15,"3"7"2"-15,-12-5-2 16,10 4-33-16,-5 4-2 15,6 7-1-15,4 2-1 16,5 4 1-16,4 1-1 16,9 1 0-16,6 1 0 15,9-2-1-15,4-5-1 16,8-4 0-16,7-3-2 0,3-9-3 15,5 4-6-15,-11-21-15 16,14 11-15-16,-12-11 0 16,4 6-2-16,-12-9 2 15</inkml:trace>
  <inkml:trace contextRef="#ctx0" brushRef="#br1" timeOffset="144296">22043 7793 87 0,'-13'7'36'15,"13"-7"1"-15,0 0 0 16,25 11-31-16,-10-8-2 16,8 0 0-16,0-4-1 15,5 0 0-15,-2-6 0 16,1 0-1-16,-4-3 0 15,-1-3-1-15,-2-2 0 16,-6-1-1-16,-6 0 0 16,-7 3 0-16,-1 13-1 15,-20-14 1-15,-3 15 0 16,-9 7 1-16,-9 9 0 0,2 3 1 15,-3 3 0-15,7 6 0 16,5-3 0-16,14 0 0 16,13-5-1-16,14-7-2 15,17-2-3-15,0-15-15 16,23 5-18-16,-10-11-4 15,9 1 0-15,-6-6-1 16</inkml:trace>
  <inkml:trace contextRef="#ctx0" brushRef="#br1" timeOffset="145893">18300 8285 27 0,'0'0'26'0,"12"-16"2"16,-12 16-6-16,8-16-7 15,-8 16-1-15,7-14-4 16,-7 14-1-16,8-10-3 15,-8 10-2-15,8-11-2 16,-8 11-1-16,13-11-1 16,-13 11 1-16,14-14-1 15,-14 14 0-15,14-11 0 16,-14 11 1-16,11-10 1 15,-11 10 1-15,0 0-1 16,0 0 0-16,0 0 0 0,0 0 0 16,0 0 0-1,0 0 1-15,11-8-2 0,-11 8 1 16,22-2-1-16,-3-1 1 15,4-2-1-15,6 0 0 16,4-2 0-16,3 2-1 16,1 0 0-16,1-1 0 15,-4 4 0-15,-4 2 0 16,-2 1 0-16,-4 3 0 15,-6 0 1-15,-2 3-1 16,-6-2 1-16,-10-5-1 16,16 11 1-16,-16-11 0 15,11 9-1-15,-11-9 1 16,12 9 0-16,-12-9-1 0,15 4 0 15,-15-4 1 1,20 4-1-16,-8-3 0 0,-2-1 1 16,0-1-1-16,4-1 0 15,0 0 1-15,-2-1-1 16,2-1 1-16,0 0-1 15,0-1 0-15,-3 0 1 16,1 2-1-16,-2-2 0 16,-10 5 0-16,18-4 0 15,-18 4 0-15,15-3 0 16,-15 3 0-16,20 0 1 15,-6-1-1-15,6 0 0 16,4-1 0-16,7-2 1 16,3 0-1-16,9-2 0 15,6 0 0-15,5 2 0 0,6-1 0 16,4-1 0-16,2 2 0 15,0 1 0-15,0 3 1 16,-3 1-1-16,-1 2 0 16,-1 1 0-16,-3 1 0 15,-5 2-1-15,1 0 1 16,-2 1 0-16,6 0 0 15,3-1-1-15,1 0 1 16,5-1 0-16,4-3 0 16,4 2 0-16,2-3-1 15,1 1 1-15,4 1 0 16,-5-3 0-16,4 2 0 15,-2 0 0-15,-1 0 0 16,-3 2 0-16,0-3 0 0,-2 2 0 16,-2-1 1-16,-2 2-1 15,0-4 0-15,-3 1 1 16,1-1-1-16,1-1 0 15,2 0 1-15,-2-1-1 16,0 0 0-16,3-1 1 16,0-1-1-16,-3 1 1 15,3 0 0-15,-3-2-1 16,2 1 0-16,-3-1 1 15,2 1-1-15,0-1 0 16,-6 0 0-16,0 0 0 16,-7-1 0-16,-9 1 0 15,-8 2 0-15,-5 0 0 16,-11 0 0-16,-8 1-1 0,-15 1-1 15,0 0-5-15,0 0-16 16,-15 3-14-16,-3-5 0 16,3 5-2-16,-9-4 2 15</inkml:trace>
  <inkml:trace contextRef="#ctx0" brushRef="#br1" timeOffset="146761">19783 8646 73 0,'10'-24'36'0,"4"11"0"16,-2-4 0-16,9 3-22 16,-2-5-11-16,9 3 0 15,-1-2-1-15,2 8-1 0,-6 3 0 16,-2 6 0-16,-7 5 0 15,-5 8-1-15,-4 6 1 16,-8 10 0-16,-5 2 0 16,-2 8 1-16,-1 0 1 15,6 4-1-15,2-4 0 16,8-1-1-16,6-10 2 15,10-6-2-15,9-13 2 16,10-7-1-16,5-10-3 16,0-12 2-16,-1-6-1 15,-1-8 2-15,-8-4-2 16,-5-3 2-16,-10 0-2 15,-9-1 0-15,-11 1 2 16,-3 4-1-16,-3 5 1 0,-3 4-2 16,3 8 1-16,2 4 0 15,12 7-1-15,10 0 1 16,10 7-1-16,10 2-1 15,5 1-1-15,7-1-3 16,7 4-3-16,-8-11-14 16,15 13-15-16,-18-6-3 15,5 6-1-15,-13-5-1 16</inkml:trace>
  <inkml:trace contextRef="#ctx0" brushRef="#br1" timeOffset="151300">12507 8370 40 0,'19'-17'33'0,"-7"-1"3"15,4 10-1-15,-11-9-20 16,7 17-2-16,-12 0-4 15,0 0-1-15,-19 15-2 16,6 9-1-16,-9 8-2 16,-1 11 0-16,-6 6-1 15,4 9 0-15,-3 1 0 0,4 7 0 16,3-4 1-16,9-5-2 15,9-8 1-15,7-6-2 16,11-10 1-16,7-10-3 16,13-7 0-16,1-17-7 15,13-1-27-15,-8-17-3 16,7 0 1-16,-10-11-2 15</inkml:trace>
  <inkml:trace contextRef="#ctx0" brushRef="#br1" timeOffset="151489">12373 8536 94 0,'-33'10'39'0,"4"-5"1"16,21 8-1-16,6 6-36 15,25-18-1-15,20-8-1 16,14-4-3-16,16-2-3 15,-2-12-30-15,21 10-3 16,-9-9-1-16,2 12-1 16</inkml:trace>
  <inkml:trace contextRef="#ctx0" brushRef="#br2" timeOffset="157514">1684 9259 66 0,'23'-22'34'16,"-9"0"-1"-16,-5 17-2 16,-9 5-19-16,0 0-3 15,-27 31-3-15,3 12 1 16,-12 8-2-16,-3 18-1 15,-5 7 1-15,1 13-1 16,-2 1 1-16,11 4-2 16,7-4 0-16,13-7-2 15,13-7 0-15,10-11-1 16,14-10-2-16,11-14-1 15,13-9-3-15,3-20-3 16,14-6-25-16,-13-18-4 16,5-4 2-16,-12-17-3 15</inkml:trace>
  <inkml:trace contextRef="#ctx0" brushRef="#br2" timeOffset="157701">1411 9758 106 0,'-29'3'37'0,"10"-8"1"15,19 5-1-15,23-5-34 16,18-3-1-16,17-7-1 16,18 0-1-16,13-2-3 15,5-9-6-15,12 12-27 16,-7-4-1-16,4 11-1 15,-11-4 0-15</inkml:trace>
  <inkml:trace contextRef="#ctx0" brushRef="#br2" timeOffset="157898">2179 9831 108 0,'-26'10'38'16,"5"-13"2"-16,21 3-4 15,10-14-33-15,12-1-2 16,12-3-1-16,9-1-2 15,8 3-3-15,-7-9-15 16,12 16-18-16,-18 0 1 16,-3 15-1-16,-21-2-1 15</inkml:trace>
  <inkml:trace contextRef="#ctx0" brushRef="#br2" timeOffset="158054">2078 10066 113 0,'-9'15'39'0,"9"-15"-1"16,29-12-3-16,13-7-34 15,17-9-4-15,26 6-18 16,1-15-17-16,19 6 0 16,1-6 0-16,8 7-1 15</inkml:trace>
  <inkml:trace contextRef="#ctx0" brushRef="#br2" timeOffset="159136">3356 9366 82 0,'-10'-11'36'0,"13"-1"-2"16,13 0 2-16,1-10-32 15,12 7-2-15,6-4 2 0,5 4-2 16,1 0 0-16,-4 7-1 16,-6 5 1-16,-4 10-1 15,-13 8 1-15,-12 10 0 16,-9 8 0-16,-11 6 1 15,-10 6 0-15,-2 1 0 16,0-1 0-16,2-1 0 16,7-7-2-16,12-6 1 15,12-12-1-15,19-11-1 16,18-10-2-16,13-11-1 15,19-1-6-15,1-20-27 16,18 8-3-16,-5-15 1 16,4 9-1-16</inkml:trace>
  <inkml:trace contextRef="#ctx0" brushRef="#br2" timeOffset="159481">4260 9339 91 0,'-24'27'34'16,"3"10"1"-16,-3-8-1 15,5 6-31-15,-5-2-1 16,5 1 0-16,0-4-2 16,1-6 0-16,6-2-3 15,-2-17-5-15,14-5-4 16,0 0-4-16,1-16 3 15,0-12 2-15,9 3 6 16,-5-8 3-16,-1 0 4 16,2 7 6-16,-12-8 6 0,6 23 3 15,-14-11-1-15,14 22-3 16,-17-5-4-16,14 18-3 15,-1-2-2-15,14 7-2 16,4 1-1-16,11-3-3 16,11 3-4-16,1-16-29 15,21 4-2-15,-1-13-1 16,10 2-1-16</inkml:trace>
  <inkml:trace contextRef="#ctx0" brushRef="#br2" timeOffset="159685">4749 9230 97 0,'-20'1'37'0,"7"14"2"0,-7-2-2 16,5 9-34-16,6 6-1 15,5 3 0-15,5 3-1 16,3 1-2-16,7 0-3 15,2-13-8-15,11 5-25 16,-3-13 0-16,10-4 0 16,-2-12-2-16</inkml:trace>
  <inkml:trace contextRef="#ctx0" brushRef="#br2" timeOffset="159888">5089 9158 94 0,'0'0'36'16,"-16"19"0"-16,10 13 1 15,-6 6-34-15,3 7 1 16,-4 6-3-16,5 3 1 16,0-2-2-16,2-3-2 15,6 0-2-15,-7-16-26 16,13 2-7-16,-7-15 1 15,8-5-1-15</inkml:trace>
  <inkml:trace contextRef="#ctx0" brushRef="#br2" timeOffset="160112">4659 9286 106 0,'-26'11'39'0,"7"-4"1"16,23 6-1-16,16-9-36 15,22-5 0-15,13-7-2 16,15-4-2-16,10-2 0 16,7-8-5-16,20 4-22 15,-8-10-12-15,0 12 1 16,-14-6-2-16,-1 12 2 15</inkml:trace>
  <inkml:trace contextRef="#ctx0" brushRef="#br2" timeOffset="160339">5744 9282 93 0,'-10'19'39'16,"-8"-9"0"-16,8 13-1 15,-13-3-33-15,3 11 0 16,-8 3-2-16,-1 9-1 15,-4 0 0-15,3 2-2 16,1-1-2-16,1-10-2 16,20 6-15-16,-8-23-19 15,17-3 1-15,-1-14-1 16,11-14-2-16</inkml:trace>
  <inkml:trace contextRef="#ctx0" brushRef="#br2" timeOffset="160496">5462 9445 94 0,'-9'-15'38'0,"-6"0"0"16,15 15-2-16,0 0-30 15,14 2-3-15,9 5-1 16,9-1-3-16,8 6-5 16,0-12-17-16,18 12-14 15,-7-10-1-15,6 5 0 16,-6-10-1-16</inkml:trace>
  <inkml:trace contextRef="#ctx0" brushRef="#br2" timeOffset="160863">6130 9231 92 0,'-14'1'39'0,"5"19"1"16,-10-3-2-16,9 19-30 15,-9 2-4-15,5 7 0 16,0 1-1-16,2 3 0 15,1-1 0-15,7-6-1 16,0-6-1-16,5-8 1 16,4-11-1-16,-5-17 1 15,16 1-2-15,-5-15 0 16,-1-10 0-16,-2-7 0 15,-2-6 0-15,1-5 0 16,0-3 0-16,-2 1 0 16,4 1 0-16,1 7 1 0,8 2-1 15,6 7 0-15,6 8 0 16,7 5-1-16,8 9-3 15,0-1-4-15,13 23-17 16,-14-15-15-16,7 12-1 16,-12-10-1-16,-1 7 0 15</inkml:trace>
  <inkml:trace contextRef="#ctx0" brushRef="#br2" timeOffset="161908">3508 10022 76 0,'-11'-5'32'0,"11"5"0"15,0 0-1-15,-8-13-30 16,8 13 1-16,10-4 0 16,-10 4 1-16,16 2 0 15,-2 3 1-15,-14-5 0 16,22 9-1-16,-22-9 1 15,25 6-1-15,-13-5 0 16,6 1-1-16,-1-2 0 16,5 2-1-16,4-2 0 0,6 0 1 15,4-3-1-15,8 4 1 16,5-3-1-16,5 1 0 15,6-4 0-15,4 1 0 16,2-5 0-16,5 0 0 16,-1-1 0-16,2-1-1 15,-1-2 1-15,1 0 0 16,0 2-1-16,-1-1 1 15,1 4-1-15,-3 1 0 16,-6 0 0-16,1 1 0 16,-6 2-1-16,1 0 2 15,-6 0-1-15,-2-1 0 16,0-2 1-16,-2-1-1 15,3-1 1-15,0 1 0 16,4-2-1-16,-1-2 1 0,3 2-1 16,0-1 1-16,1 0-1 15,-3 1 0-15,-2 1 1 16,-2 0-1-16,-1 3 1 15,-5-1-1-15,-2 2 0 16,-5-1 1-16,3-1-1 16,1 1 1-16,-4-1-1 15,5 0 0-15,2-3 0 16,2 1 0-16,3-1 0 15,-1 1 0-15,-3 0 1 16,1 0-2-16,-6 1 1 16,-5 4 0-16,-4 0 0 0,-6 4 0 15,-9-4 0-15,-1 8 0 16,-17-4 0-16,17 1 0 15,-17-1 0-15,0 0-1 16,0 0-1-16,0 0-1 16,0 0-4-16,-21 1-18 15,21-1-15-15,-22 1 2 16,11 3-3-16,-6-9 2 15</inkml:trace>
  <inkml:trace contextRef="#ctx0" brushRef="#br2" timeOffset="164124">5174 10142 85 0,'0'0'35'0,"-17"3"0"16,17-3 2-16,11-10-33 16,10-4-1-16,11-3-1 15,9-4 0-15,9-3 0 16,3 4-1-16,1 1 0 0,-2 3-1 15,-10 6 1-15,-9 9-1 16,-14 8 1-16,-15 9 0 16,-15 6 0-16,-11 5 1 15,-11 4-1-15,2 1 1 16,-4-1 0-16,7-2-1 15,6-5 0-15,14-4 0 16,8-20 0-16,32 13 0 16,3-18-1-16,12-2 0 15,1 0 0-15,1-1 0 16,-5 2 1-16,-4 6 0 15,-15 6 0-15,-12 9 1 16,-18 6 0-16,-10 4 0 0,-10 3-1 16,-6 3 0-16,0-3-1 15,2-2 0-15,5-4-3 16,5-9-3-16,24 3-20 15,-5-16-16-15,31-8 4 16,-3-12-4-16,13 2 3 16</inkml:trace>
  <inkml:trace contextRef="#ctx0" brushRef="#br2" timeOffset="164297">5992 10145 111 0,'-11'14'40'0,"-9"-11"0"0,20-3-2 15,-22 4-38-15,22-4-5 16,14-10-30-16,-4-5-5 16,11 7 1-16,-4-10-1 15</inkml:trace>
  <inkml:trace contextRef="#ctx0" brushRef="#br2" timeOffset="165032">6122 10067 95 0,'-14'9'37'15,"14"-9"2"-15,-12 3-2 16,12-3-32-16,0 0 0 16,0 0-2-16,0 0 0 15,0 0-1-15,0 0 0 16,0 0-1-16,-11-6 1 15,11 6-2-15,0 0 1 16,0 0 0-16,0 0 0 16,0 0-1-16,0 0 0 15,-11 3 0-15,11-3 1 16,0 0-1-16,0 0 0 15,0 0 1-15,0 0-1 16,0 0 0-16,0 0 0 0,0 0 0 16,0 0 0-16,0 0 0 15,0 0 0-15,0 0 0 16,0 0 0-16,0 0 1 15,0 0-1-15,0 0 0 16,0 0 0-16,0 0 0 16,0 0 0-16,0 0 0 15,0 0 0-15,0 0 1 16,0 0-2-16,0 0 1 15,0 0 0-15,0 0 0 16,0 0 0-16,14-4 0 16,-14 4 0-16,20-12 0 15,-4 4 0-15,3-1 0 0,3-2 0 16,3-1 0-16,4-1 0 15,-3 3 0-15,1 0 0 16,-5 3 0-16,-1 4 0 16,-6 5 0-16,-15-2 0 15,10 26 0-15,-17-1 0 16,-6 4 0-16,-8 11 0 15,-3 2 0-15,-4 4 0 16,-1 2 0-16,1-4-1 16,5-2-1-16,10-7-2 15,1-13-7-15,24 5-19 16,-12-27-12-16,35 3 3 15,-8-17-4-15</inkml:trace>
  <inkml:trace contextRef="#ctx0" brushRef="#br2" timeOffset="165506">6571 10042 89 0,'0'0'36'15,"17"-10"1"-15,-6-2 1 16,10-1-32-16,-5-1-1 15,5 7-1-15,-5-2 0 16,0 7-1-16,-5 1 0 16,-11 1-1-16,11 12 0 15,-12 2 0-15,-6 5 0 16,-4 1 0-16,-3 5 0 15,-2 1-1-15,1-1 0 16,1 1 1-16,2-3-2 16,4-2 1-16,8-6 0 15,0-15-1-15,27 12-1 16,-2-16-1-16,13-6-3 15,5-14-6-15,22 9-19 0,-9-21-11 16,10 8 1-16,-8-15-1 16,7 11 1-16</inkml:trace>
  <inkml:trace contextRef="#ctx0" brushRef="#br2" timeOffset="165724">7133 9889 95 0,'-38'27'39'0,"9"10"1"16,-3-8-1-16,15 8-30 15,5-13-2-15,15 3-2 16,11-12-2-16,16-5-1 16,13-14-1-16,10-8 0 15,10-8-3-15,-1-8-1 0,7-1-5 16,-14-16-13-16,9 12-19 15,-22-7 1-15,-6 11-1 16,-26-3 1-16</inkml:trace>
  <inkml:trace contextRef="#ctx0" brushRef="#br2" timeOffset="165880">7390 9848 111 0,'-53'36'40'15,"10"17"0"-15,-4-3-1 16,13 12-33-16,5-5-2 16,13 1-2-16,9-7-2 15,9-9-1-15,11-1-8 16,-4-24-19-16,21 4-12 15,-4-18-3-15,7-2 1 0,-8-16-1 16</inkml:trace>
  <inkml:trace contextRef="#ctx0" brushRef="#br2" timeOffset="166340">8059 10144 100 0,'23'-9'39'0,"-23"9"0"0,9 17-1 16,-15 2-36-16,-3 5-3 15,-1 8-3-15,-4-8-21 16,15 10-14-16,-1-9 2 15,15-2-4-15,8-16 1 16</inkml:trace>
  <inkml:trace contextRef="#ctx0" brushRef="#br2" timeOffset="166850">9428 9222 81 0,'8'-31'37'0,"-11"4"-1"0,3 27 1 16,-31-10-31-16,9 26-2 15,-10 15 0-15,-5 17 1 16,-7 14-1-16,0 17 0 16,-5 6 0-16,3 12 1 15,4 4-2-15,10-3 0 16,11-7-1-16,14-9 0 15,13-13-2-15,16-15-2 16,18-14-2-16,10-24-6 16,23-3-24-16,-8-24-6 15,8-8 1-15,-13-14-2 16</inkml:trace>
  <inkml:trace contextRef="#ctx0" brushRef="#br2" timeOffset="167046">9216 9580 105 0,'-34'3'40'0,"11"-6"0"16,23 3-2-16,28 4-36 16,17-10 0-16,25-3-2 15,17-7-2-15,13 3-1 16,5-12-7-16,13 13-27 15,-17-5-2-15,-5 13 0 16,-22-1-1-16</inkml:trace>
  <inkml:trace contextRef="#ctx0" brushRef="#br2" timeOffset="167226">9817 9701 109 0,'-17'3'39'0,"17"-3"1"15,22-9-3-15,21-6-35 16,6-5-3-16,13-1 0 15,5 3-4-15,-6-9-13 16,4 20-21-16,-21-1 0 16,-10 12 1-16,-20 0-2 15</inkml:trace>
  <inkml:trace contextRef="#ctx0" brushRef="#br2" timeOffset="167376">9793 9951 108 0,'-8'19'39'0,"19"-19"1"16,28-4-2-16,13-7-38 15,22-23-5-15,28 1-31 16,0-13-3-16,14 6 0 16,-6-3 0-16</inkml:trace>
  <inkml:trace contextRef="#ctx0" brushRef="#br2" timeOffset="168142">11053 9157 86 0,'-6'-15'37'16,"6"15"0"-16,17-24 2 0,7 12-34 15,1-1-2-15,9 2 0 16,-2 2-1-16,2 4 0 15,-7 5 0-15,-5 7-1 16,-8 7 0-16,-13 8 0 16,-13 7-1-16,-9 7 1 15,-9 2 0-15,-7 7 0 16,-3-2 1-16,-2 2-1 15,4-3 0-15,9-4 1 16,8-7-1-16,13-7 0 16,15-9 0-16,14-8-1 15,16-8 0-15,11-8-2 0,19-3-2 16,4-13-7-16,16 9-24 15,-8-12-5-15,6 6 0 16,-12-7-2-16</inkml:trace>
  <inkml:trace contextRef="#ctx0" brushRef="#br2" timeOffset="168361">11878 9185 86 0,'-19'7'36'16,"2"9"0"-16,-10-1 0 15,3 11-34-15,-4 4 0 16,-2 6-1-16,-2 0 0 16,0 2 0-16,3-2-2 0,5-9-2 15,11 1-7-15,-7-20-19 16,20-8-5-16,0 0-2 15,0 0 0-15</inkml:trace>
  <inkml:trace contextRef="#ctx0" brushRef="#br2" timeOffset="168504">11647 9357 73 0,'5'-14'38'16,"-10"-1"-2"-16,5 15 3 15,0 0-24-15,0 0-7 16,18 9-3-16,5 6-3 16,6 3-3-16,3-7-10 15,16 12-25-15,-4-8-3 16,12 3 1-16,-2-8-2 15</inkml:trace>
  <inkml:trace contextRef="#ctx0" brushRef="#br2" timeOffset="171163">12447 9179 83 0,'0'0'37'0,"-1"-11"-2"16,1 11 0-16,-5 15-32 15,3-2 0-15,-3 6-1 16,2 5-1-16,-1 4-1 16,1-1-2-16,6 9-3 15,-4-16-13-15,12 4-18 16,5-14 1-16,8-4-2 15,3-16 1-15</inkml:trace>
  <inkml:trace contextRef="#ctx0" brushRef="#br2" timeOffset="171365">12819 9094 76 0,'-12'3'37'0,"4"11"-1"16,-8 4 1-16,9 12-31 15,-6 3-2-15,7 7-1 16,2 2-2-16,5-1 0 15,5-1-3-15,-1-5-3 16,10 2-14-16,-4-17-17 16,5-5 0-16,-16-15-2 15,21 1 2-15</inkml:trace>
  <inkml:trace contextRef="#ctx0" brushRef="#br2" timeOffset="171567">12532 9153 94 0,'-33'-10'39'15,"12"10"0"-15,5-5-1 16,16 5-34-16,25-3-1 16,7 2-1-16,15-2-2 15,11-2-1-15,16 4-3 16,4-11-10-16,13 12-24 15,-6-8 0-15,7 8 0 0,-9-6-2 16</inkml:trace>
  <inkml:trace contextRef="#ctx0" brushRef="#br2" timeOffset="171809">13550 9169 87 0,'0'0'38'0,"-13"10"0"16,-3-5 1-16,-1 11-33 15,-8-1-2-15,2 10-1 16,-4 1-1-16,-2 8 0 16,0 0-1-16,3-2-1 15,4 0-3-15,3-10-1 16,11 2-4-16,-3-21-17 0,11-3-14 15,0 0 1-15,25-19 0 16,-16-5 0-16</inkml:trace>
  <inkml:trace contextRef="#ctx0" brushRef="#br2" timeOffset="171951">13362 9249 71 0,'-8'-17'39'15,"8"17"0"-15,0 0 1 16,0 0-13-16,4 13-22 16,15-2-1-16,6 1-2 15,11-2-4-15,12 11-10 16,-3-14-25-16,16 6-3 15,-4-9 0-15,8 7-2 16</inkml:trace>
  <inkml:trace contextRef="#ctx0" brushRef="#br2" timeOffset="176510">11510 9670 50 0,'-19'0'32'0,"1"0"0"16,6 0-1-16,12 0-11 15,-17 5-19-15,17-5 3 16,0 0-2-16,23 3 0 16,-6-4 1-16,11 2 0 15,3-3 0-15,7 1 0 16,5-3 0-16,8 1-1 15,-2-2-1-15,8 2 0 16,-1-1-1-16,5 3 0 0,-1 0 0 16,2 1 0-16,0 4 0 15,0-3 0-15,0 2 0 16,-1 1 0-16,2-2 0 15,-1 1 0-15,0-1 0 16,3-1 0-16,3-2 0 16,1 1 1-16,8 0-1 15,-1-2 0-15,3 2 0 16,0 2 0-16,1-1 0 15,-1 1 1-15,-5 2-1 16,-2 0 0-16,-6-2 0 16,1 3 0-16,-2 0 0 0,2-3 1 15,-1 0-1-15,0-2 0 16,5-1 1-16,-3-2-1 15,1-2 1-15,4-3 0 16,-1 1 0-16,2 0 0 16,-2-2 0-16,2 3-1 15,-2-1 1-15,0 3-1 16,-6 0 1-16,-1 3-1 15,-3 0 0-15,-3 2 0 16,-2 1 0-16,-3 1 0 16,-2-1 1-16,1 3-1 15,-2-2 0-15,6 2 1 16,-2-2-1-16,2 2 1 15,2-2-1-15,1-1 1 16,1 2-1-16,-2-3 0 0,1 1 0 16,-3-2 1-16,-1 0-1 15,1 0 0-15,0-2 1 16,0-3-1-16,2 1 1 15,1-1 0-15,-1 1 0 16,4-1-1-16,-3-1 1 16,-2 3-1-16,-1-1 0 15,-2 2 0-15,-7 1 0 16,-5 0 0-16,-6 2 1 15,-4 1-1-15,-6 2 0 16,-5-2 0-16,-5 1 0 16,-4 0 0-16,-3-1 0 15,-10-2 0-15,19 1-1 16,-19-1-1-16,17-1 0 0,-17 1-2 15,23-1-1-15,-23 1-7 16,27-7-25-16,-27 7 2 16,22-6-2-16,-22 6 2 15</inkml:trace>
  <inkml:trace contextRef="#ctx0" brushRef="#br2" timeOffset="177701">12808 9970 91 0,'0'0'37'16,"0"0"0"-16,23-14 0 15,1 4-34-15,11-7-2 16,9-2 0-16,5 3 0 16,-5 1 0-16,-2 5 0 15,-9 6-1-15,-8 4 0 16,-14 5 1-16,-12 10 0 0,-15 6 0 15,-8 6 1-15,-8 1-1 16,-2 3 1-16,1-2-1 16,8 0 1-16,7-6-1 15,14-7 0-15,14-7-1 16,16-4 1-16,8-6-1 15,8-4 0-15,3-2 0 16,0 4 1-16,-8 0-1 16,-8 7 1-16,-15 2 0 15,-9 8 0-15,-14 6 0 16,-10 3 0-16,-9 3 0 15,-5 1-1-15,3 0 0 16,2-9-4-16,12 1-1 16,4-23-19-16,25 4-15 0,4-14 0 15,25-3-1-15,5-15 0 16</inkml:trace>
  <inkml:trace contextRef="#ctx0" brushRef="#br2" timeOffset="177855">13582 10016 106 0,'-23'16'40'15,"-10"-8"-1"-15,13 5-1 16,-4-8-37-16,14-5-3 16,10 0-6-16,10-7-29 15,18 2-1-15,1-10-1 16,15 3-1-16</inkml:trace>
  <inkml:trace contextRef="#ctx0" brushRef="#br2" timeOffset="178154">13852 9930 100 0,'0'0'38'0,"-11"-1"1"16,11 1-1-16,17-11-35 15,2 4 1-15,8-5-1 16,3 1 0-16,4 0-1 15,-2 1 0-15,-3 4 0 16,-2 8 0-16,-12 5 0 16,-8 10-1-16,-11 12 0 0,-7 6 0 15,-9 5-1-15,-1 3 1 16,-2 3-1-16,2-4 0 15,4-1-1-15,8-11-3 16,13 2-8-16,-4-32-22 16,28 16-7-16,-1-22 0 15,14-2-1-15</inkml:trace>
  <inkml:trace contextRef="#ctx0" brushRef="#br2" timeOffset="178538">14371 9922 101 0,'-16'-3'39'15,"16"3"1"-15,0 0-1 16,18-15-35-16,4 7-1 15,7 3 0-15,1-1-1 16,2 5 0-16,-5-2-1 16,-3 3 0-16,-9 6 0 15,-15-6 0-15,9 17-1 16,-15-2 1-16,-9 4-1 15,-7 2 1-15,-4 3 0 16,-1 3-1-16,-1-1 1 16,1-1 0-16,8 1-1 15,9-6 1-15,13-2-1 16,12-8 0-16,15-5-1 0,8-8-1 15,15 0-4-15,2-17-6 16,20 11-19-16,-14-17-9 16,10 2-1-16,-10-7 0 15</inkml:trace>
  <inkml:trace contextRef="#ctx0" brushRef="#br2" timeOffset="178741">14988 9852 102 0,'-31'11'39'0,"8"11"2"16,-4-6-2-16,18 7-34 15,1-2-1-15,14 0 0 16,8-7-1-16,11-1-1 16,11-6-1-16,9-7-1 0,6-5-2 15,1-11-3-15,5 6-7 16,-17-19-21-16,8 8-8 15,-14-7 2-15,-5 6-2 16</inkml:trace>
  <inkml:trace contextRef="#ctx0" brushRef="#br2" timeOffset="178877">15216 9851 108 0,'-45'30'39'15,"7"16"1"-15,0-6-3 16,10 8-33-16,13-1-3 16,10-9-4-16,24 10-22 15,2-24-16-15,17-4 2 16,4-17-2-16,13-4 1 15</inkml:trace>
  <inkml:trace contextRef="#ctx0" brushRef="#br2" timeOffset="179020">15549 10173 107 0,'-24'37'39'16,"-5"-5"-2"-16,7 2-5 16,9 1-67-16,0-8-3 15,15-3-2-15,1-9-1 16</inkml:trace>
  <inkml:trace contextRef="#ctx0" brushRef="#br2" timeOffset="179671">17555 9312 98 0,'6'-21'36'15,"-1"9"1"-15,-16 5-2 16,-6 18-30-16,-19 8-1 16,-1 18 0-16,-15 13 1 15,0 15-1-15,-7 11 0 16,3 10 1-16,5 4-2 15,13 2 0-15,15-3-2 16,13-5 2-16,19-13-3 16,11-8-2-16,17-11-2 15,6-20-4-15,21-2-18 16,-11-25-14-16,10-7 0 15,-16-20 0-15,4-4 0 16</inkml:trace>
  <inkml:trace contextRef="#ctx0" brushRef="#br2" timeOffset="179855">17187 9648 116 0,'-14'-3'38'16,"14"3"1"-16,32-6-2 15,22 2-36-15,18-6-3 16,21 2-2-16,7-9-5 15,18 8-28-15,-10-4-1 16,3 7 0-16,-18-3-1 16</inkml:trace>
  <inkml:trace contextRef="#ctx0" brushRef="#br2" timeOffset="180025">17814 9748 112 0,'-24'16'38'0,"11"-11"2"16,13-5-3-16,27 0-35 15,12-9-2-15,19 1-3 16,-2-7-4-16,13 8-26 16,-16-4-5-16,-1 7 0 15,-20-1-1-15</inkml:trace>
  <inkml:trace contextRef="#ctx0" brushRef="#br2" timeOffset="180183">17748 9985 124 0,'-13'30'41'16,"11"-14"0"-16,27-2-1 15,21-16-39-15,18-11-4 16,24 7-19-16,-4-18-17 16,6 6-2-16,-14-7 0 15,4 13-2-15</inkml:trace>
  <inkml:trace contextRef="#ctx0" brushRef="#br2" timeOffset="201826">19908 9508 103 0,'0'0'36'0,"0"0"2"0,-22 22-2 16,13 1-31-16,-5 3-2 15,1 10 0-15,-1 3-2 16,1 6 1-16,4 4-3 15,2-3-1-15,7 3-4 16,-4-12-29-16,14-1-3 16,3-16 1-16,13-3-2 15</inkml:trace>
  <inkml:trace contextRef="#ctx0" brushRef="#br2" timeOffset="202156">20294 9546 91 0,'0'0'36'15,"-21"-13"2"-15,4 27-1 16,-11 4-23-16,7 15-9 16,-2 4-1-16,3 8 0 15,4-1-1-15,8 7 1 16,5-8-2-16,12-5 1 15,6-10-2-15,9-11 0 16,6-14-1-16,6-10 1 16,0-12 0-16,1-10-1 15,-6-7 0-15,-3-9 1 16,-5-2-2-16,-8-1-1 15,-6-1-1-15,-12 0-2 16,2 9-1-16,-12-1-4 0,11 24-18 16,-14-3-12-16,5 20 1 15,-7 5 0-15,5 14 2 16</inkml:trace>
  <inkml:trace contextRef="#ctx0" brushRef="#br2" timeOffset="204057">21158 9580 83 0,'9'-12'34'15,"-9"-4"0"-15,0 16 0 0,-18-28-28 16,4 17-1-16,-9-4 0 16,1 9 0-16,-13-3-1 15,4 8 0-15,-9 1 0 16,5 10 0-16,2-1-1 15,3 12 0-15,0 2 0 16,6 3-1-16,5 1 0 16,7 1-1-16,6-2 0 15,9-4 0-15,6-5-1 16,11-9 1-16,9-9-1 15,11-9 0-15,7-9 0 16,7-5 0-16,3-4-1 16,-1-2 0-16,-3 4 1 15,-9 5-1-15,-11 8 1 0,-14 14 0 16,-16 14 0-16,-13 14 1 15,-15 13-1-15,-12 11 2 16,-2 10-2-16,-6 6 1 16,-3 3-2-16,4-6-1 15,8-1-3-15,7-13-5 16,23-2-25-16,0-19-4 15,18-6 1-15,6-19-2 16</inkml:trace>
  <inkml:trace contextRef="#ctx0" brushRef="#br2" timeOffset="204522">21806 9420 91 0,'0'0'37'0,"-17"-7"-1"15,5 16 2-15,-22 2-32 16,8 16-1-16,-9 7 1 16,-1 14 0-16,-11 11-1 15,4 13 0-15,-2 3-2 16,9 5 1-16,6-2-1 15,11-9-1-15,8-7-2 0,17-12 1 16,14-18-1-16,12-16 1 16,10-17-1-16,6-11 0 15,0-14 1-15,-5-8-1 16,-5-4-1-16,-14-2 1 15,-12 1-2-15,-18 3 0 16,-14 7-1-16,-15 7 0 16,-11 13 0-16,-6 4-2 15,4 11-2-15,-12-7-18 16,26 18-13-16,0-11 0 15,21 2 0-15,13-8-1 16</inkml:trace>
  <inkml:trace contextRef="#ctx0" brushRef="#br2" timeOffset="217495">22349 9662 101 0,'0'0'37'0,"8"-19"2"16,-8 19-3-16,-4-12-32 15,4 12-1-15,-17-6 0 16,5 9 0-16,-6 2-1 15,-4 7 1-15,-4 3-1 16,2 2 0-16,1 2 0 16,3-1-1-16,5 1 0 15,7-3 0-15,12-4 0 16,7-2-1-16,11-5 0 15,6-2 0-15,1 1 1 16,5 2-1-16,-7 4 0 0,-6 5 0 16,-8 7 1-16,-8 6-1 15,-12 7 0-15,-7-1 0 16,-4 4-2-16,-3-8-2 15,8 1-3-15,-4-19-29 16,21-1-3-16,-4-11 0 16,33-19-1-16</inkml:trace>
  <inkml:trace contextRef="#ctx0" brushRef="#br2" timeOffset="217856">22694 9788 107 0,'-14'16'37'0,"-1"-8"1"15,12 4-1-15,3-12-34 16,0 0-1-16,27 0-1 16,1-6 1-16,5-4-1 15,4-4 1-15,3-4-1 16,-3-1 0-16,-5-1 0 15,-1-3-1-15,-10 2 1 16,-7 2 0-16,-5-1 0 16,-13 7 0-16,-6 5 0 15,-9 8 0-15,-6 6 0 16,-7 11 1-16,-2 5-2 15,-3 8 1-15,3 5 0 16,4-3 0-16,12 2-1 0,9-5-1 16,16-6-2-1,12-12-3-15,25 6-19 0,3-19-13 16,17 4-2-16,1-11 0 15,12 1 0-15</inkml:trace>
  <inkml:trace contextRef="#ctx0" brushRef="#br2" timeOffset="218089">23391 9670 107 0,'-25'3'38'16,"-10"-3"2"-16,4 13-2 15,-13 4-32-15,10 3-2 16,1 3-1-16,8 4-1 15,7-1-1-15,5 1 0 16,15-7 0-16,9-3-2 0,12-4-1 16,11-12-4-16,14 1-3 15,-3-20-13-15,19 7-18 16,-7-15 2-16,11 3-2 15,-8-10 3-15</inkml:trace>
  <inkml:trace contextRef="#ctx0" brushRef="#br2" timeOffset="218698">23726 9633 109 0,'-25'23'38'0,"-12"2"2"16,4 10-2-16,-3-1-33 16,7 2-1-16,5-2-1 15,10 0-1-15,7-6-1 0,9-3 1 16,12-11-2-16,7-9 1 15,7-6 0-15,2-7-1 16,3-8 0-16,0-7 0 16,-4-5-1-16,-5-2 1 15,-4-2-1-15,-8 2 0 16,-5 0 0-16,-6 6 0 15,-2 4 1-15,-5 6 0 16,6 14-1-16,-19-12 1 16,19 12 1-16,-9 8-1 15,9-8 1-15,0 18 0 16,0-18 0-16,20 20 0 15,-3-11 1-15,3 0-1 16,2-2 0-16,0 0 0 0,-1 0 0 16,-5 2 0-16,-2 2 0 15,-5 0-1-15,-8 3 1 16,-7 2-1-16,-3-1 0 15,-6 2 0-15,1-1 1 16,-1 1-2-16,2-7 1 16,3-3 0-16,10-7 0 15,0 0 0-15,14-15 0 16,6-5 0-16,6-2 0 15,3-5 0-15,1-2 0 16,3 1 0-16,-8 3 1 16,-3 4-1-16,-7 8 0 15,-15 13 0-15,13 0 0 16,-18 14 0-16,-2 5 0 15,-4 6 0-15,6 4-2 0,-2-3-1 16,11 4-1-16,4-11-3 16,15 5-6-16,-3-16-26 15,21 0-2-15,2-17 1 16,9 3 0-16</inkml:trace>
  <inkml:trace contextRef="#ctx0" brushRef="#br2" timeOffset="219043">24436 9693 103 0,'0'0'38'16,"-34"-18"1"-16,9 25-1 15,-15 2-31-15,5 14-2 16,-6 4-2-16,5 10 0 16,5 2 0-16,7 1-1 15,10-5 0-15,14-8 0 0,13-10-1 16,12-19 0-16,12-9-1 15,11-17 1-15,5-11 0 16,0-7 0-16,-1-11-1 16,-3-1-1-16,-6-1 1 15,-5 3-1-15,-9 6 1 16,-9 8-2-16,-9 12 1 15,-9 14 0-15,-2 16 2 16,-29 21 0-16,2 10-1 16,-3 14 2-16,2 8-3 15,-1 2 0-15,8 5-1 16,8-8-2-16,18 0-9 15,-1-23-25-15,28 1-4 16,2-21 1-16,18-2 0 0</inkml:trace>
  <inkml:trace contextRef="#ctx0" brushRef="#br2" timeOffset="219330">24917 9606 108 0,'-31'-3'40'0,"1"15"0"15,-12-3 0-15,13 11-35 16,-6-1-2-16,11 7 0 15,6-5-1-15,13-2 0 16,10-5-1-16,14-4 1 16,10-4-1-16,3-4-1 15,4 0 1-15,-4-1 0 0,-5 2-1 16,-8 6 1-16,-12 4-1 15,-12 9 1-15,-11 5-1 16,-12 5 0-16,-3 5-2 16,-6-3-3-16,6 15-15 15,-13-18-20-15,13 3-2 16,-4-10-1-16,11 0 0 15</inkml:trace>
  <inkml:trace contextRef="#ctx0" brushRef="#br2" timeOffset="220117">16805 10820 72 0,'21'-28'36'0,"3"4"1"15,-6-8 0-15,3 6-25 16,-6-2-6-16,2 10-1 15,-12 1 1-15,-5 17-2 16,0 0 0-16,-27 32-1 16,-9 5 1-16,-7 17-2 15,-8 13-1-15,-4 9 0 16,-1 10 0-16,3 3-1 15,11 2 0-15,11-5-1 0,18-5 0 16,14-11 0-16,18-12-1 16,18-19 0-16,16-8-5 15,-1-26-4-15,14-4-28 16,-9-24 1-16,3-4-2 15,-19-19-1-15</inkml:trace>
  <inkml:trace contextRef="#ctx0" brushRef="#br2" timeOffset="220288">16567 11036 93 0,'-38'1'39'0,"15"-2"1"16,23 1-2-16,37 9-35 15,17-18-1-15,27-5-1 16,16-7-1-16,16 3-5 15,1-9-28-15,12 10-3 0,-14-2 1 16,-8 12-4-16</inkml:trace>
  <inkml:trace contextRef="#ctx0" brushRef="#br2" timeOffset="220471">17312 11114 91 0,'0'0'37'16,"0"0"1"-16,26-10-1 15,8-2-38-15,7-3-3 16,11 8-9-16,-5-7-24 0,4 9 0 16,-12-2-1-16,-2 10 0 15</inkml:trace>
  <inkml:trace contextRef="#ctx0" brushRef="#br2" timeOffset="220606">17281 11349 95 0,'-26'15'38'16,"26"-15"-1"-16,21 1-4 15,16-22-68-15,35-6-2 16,13-12-1-16,19 3-2 16</inkml:trace>
  <inkml:trace contextRef="#ctx0" brushRef="#br2" timeOffset="222015">19523 10719 109 0,'0'0'40'0,"-4"-15"1"15,4 15-2-15,-2 15-33 0,-1 4-2 16,-3 13 0-16,-3 13-1 15,-1 12-2-15,-5 7-1 16,-2 7 0-16,-1 0 0 16,1-4-1-16,1-3-1 15,6-11 0-15,5-16-3 16,11-9-1-16,-6-28-19 15,34 3-16-15,-8-24 1 16,10-1-3-16,-1-17 2 16</inkml:trace>
  <inkml:trace contextRef="#ctx0" brushRef="#br2" timeOffset="222416">19928 10705 89 0,'6'-16'35'16,"-6"16"1"-16,3-13 0 15,-3 13-30-15,0 0 0 16,15-12-1-16,-15 12-1 16,10-8 0-16,-10 8 1 15,12-1-1-15,-12 1-1 0,7 20 1 16,-9 2-1-16,-4 11 0 15,-3 10 0-15,-6 11-1 16,-2 12-1-16,-5 4-1 16,-1 6 0-16,-1-1 0 15,4-5 0-15,3-6-2 16,6-13 1-16,6-12-2 15,6-14-2-15,-1-25-12 16,17-2-22-16,-8-21-4 16,8-3 1-16,-6-14-1 15</inkml:trace>
  <inkml:trace contextRef="#ctx0" brushRef="#br2" timeOffset="223678">20590 11101 70 0,'10'-15'35'0,"-15"-2"0"16,5 17-1-16,-21-21-26 16,5 19-1-16,-10-4-2 15,2 10 0-15,-6-2 0 16,3 6-1-16,-2 2-1 15,7 3-1-15,2 0 0 16,7 0-1-16,7 0 1 16,8 0-2-16,-2-13 1 15,26 17-1-15,-2-11 0 0,5-1 0 16,1-2 0-16,4 1 0 15,-3 0 0-15,-3 3 0 16,-6 4 0-16,-7 5 1 16,-7 2-1-16,-10 9 1 15,-12 0 0-15,-6 7-1 16,-7-1 1-16,-1-1-1 15,-1 1-1-15,4-9 0 16,11-3-4-16,14-21-5 16,0 0-28-16,19-5 1 15,13-10-2-15,4-14-1 16</inkml:trace>
  <inkml:trace contextRef="#ctx0" brushRef="#br2" timeOffset="224038">20850 11191 93 0,'0'0'37'16,"-7"15"-1"-16,7-15 1 16,0 0-34-16,21 6-1 15,0-7 0-15,3-5 0 16,4-1 0-16,-2-3 0 15,3-3 0-15,-6-3 0 16,-2 1-1-16,-10-2 1 16,-7 2 0-16,-7-3 0 15,-6 6-1-15,-8 0 1 0,-8 6-1 16,-4 6 0-16,-3 10 0 15,-6 5-1-15,0 8 1 16,-1 7-1-16,6 2 1 16,4 4-2-16,11-1 1 15,13-5-1-15,15-5-2 16,17-7-2-16,13-13-3 15,29 3-22-15,-3-17-10 16,19 2 1-16,-6-11-1 16</inkml:trace>
  <inkml:trace contextRef="#ctx0" brushRef="#br2" timeOffset="224257">21497 11114 96 0,'-14'-3'38'0,"-10"-3"2"15,6 7-3-15,-10-1-32 16,8 6-2-16,-3 2-1 15,4 8 0-15,1 1-1 16,3 7 0-16,3 2 0 16,4 2-2-16,8-1-1 15,5-6-2-15,13 3-8 16,-3-16-27-16,21-1 1 15,-1-15 0-15,11-1-2 16</inkml:trace>
  <inkml:trace contextRef="#ctx0" brushRef="#br2" timeOffset="224880">21743 11104 93 0,'-19'10'38'16,"-13"0"2"-16,8 11-2 16,-19-1-32-16,14 4-2 15,1-1-1-15,8 4-1 16,3-3 0-16,11 0-1 15,6-6 0-15,8-3 0 16,9-5-1-16,6-8 0 16,1-3-1-16,4-7 0 15,0-6 0-15,-4-5-1 16,4-1 1-16,-7-6-1 15,-3 1 1-15,-4-2 0 16,-2 4 0-16,-1 1 1 16,-4 5 0-16,1 3 0 15,-8 14 1-15,11-12 0 0,-11 12-1 16,14 1 1-16,-4 2 0 15,3 1 0-15,3-2 0 16,5 0 0-16,3-1 0 16,5-1 0-16,-1-1 0 15,0 0 0-15,-3 2 0 16,-3 2 0-16,-6 4 0 15,-5 4 0-15,-9 4 0 16,-5 2 0-16,-8 4-1 16,-1 3 1-16,-4-2 0 15,3 0-1-15,-1-6 0 16,3-1 1-16,11-15-1 15,0 0 0-15,0 0 0 0,23-10 0 16,-2-9 1-16,4-4-1 16,1-1 1-16,4-2-1 15,-1 0 1-15,-2 4 0 16,-7 5-1-16,-2 6 1 15,-4 4-1-15,-14 7 1 16,15 10-1-16,-15 3-1 16,5 5-2-16,-2 3 0 15,3 9-5-15,-1-10-7 16,19 12-24-16,-7-13-2 15,12 4 0-15,0-11 0 16</inkml:trace>
  <inkml:trace contextRef="#ctx0" brushRef="#br2" timeOffset="225263">22634 11158 108 0,'-25'3'40'0,"-12"-2"1"15,7 13-2-15,-7-2-36 16,5 6 0-16,2 2-1 15,5 3 0-15,7-1-1 16,7 0 0-16,13-4 0 16,10-6 0-16,8-6-1 15,10-9 0-15,11-8 0 16,-1-9 0-16,6-8 1 15,3-6-1-15,-4-10 1 16,-1-2 1-16,-5-4-1 16,-6 2 0-16,-5 3 0 0,-7 8 1 15,-10 8-2-15,-8 15 2 16,-3 14-2-16,-17 15 0 15,0 15-1-15,-6 7-2 16,-1 9 0-16,-1 3-2 16,8 3-1-16,3-10-4 15,20 7-9-15,-6-23-23 16,29-3 1-16,0-16 0 15,18-4 2-15</inkml:trace>
  <inkml:trace contextRef="#ctx0" brushRef="#br2" timeOffset="225548">23183 11056 105 0,'-31'2'41'16,"0"10"1"-16,-9 0-2 16,4 5-36-16,6 1-2 15,10 4 0-15,7-3-1 16,11-3-1-16,9-4 1 15,13-6-1-15,5-2 0 16,8-4 1-16,-1-4-1 16,-3 3 0-16,-6 0 1 15,-7 6 0-15,-16-5-1 16,-1 24 1-16,-14-4 0 15,-8 3-1-15,-4 5-2 16,-4 0-4-16,3 13-14 16,-13-15-21-16,6 4-1 15,-8-7-1-15,1 0-1 0</inkml:trace>
  <inkml:trace contextRef="#ctx0" brushRef="#br2" timeOffset="226056">19821 11822 91 0,'-13'-8'37'0,"3"18"0"16,-14 10 0-16,-4 27-31 15,-8 14-2-15,0 14-3 16,-2 11 2-16,5 2-3 16,6-1 2-16,9-4-2 15,17-8-1-15,10-20-6 16,30-9-30-16,2-21-2 15,16-6 0-15,0-16-2 16</inkml:trace>
  <inkml:trace contextRef="#ctx0" brushRef="#br2" timeOffset="226443">20176 11994 92 0,'0'0'39'16,"0"0"0"-16,27-22-1 15,9 14-34-15,3-12-2 16,6 6 0-16,-1-1 0 15,-3 9-1-15,-7 4 1 16,-7 9 0-16,-13 7-1 16,-11 10 1-16,-14 6-1 15,-9 7 1-15,-9 6-1 16,-7 5 0-16,-3 1 0 15,1-4 1-15,5-3-1 0,10-7 0 16,12-7 0-16,16-10 0 16,13-10-2-16,16-9-2 15,15-1-6-15,-2-20-15 16,24 10-16-16,-5-12 0 15,8 8-2-15,-4-9 1 16</inkml:trace>
  <inkml:trace contextRef="#ctx0" brushRef="#br2" timeOffset="226953">21159 12020 92 0,'0'0'37'0,"-24"2"-1"16,6 15-1-16,-11-7-32 15,2 4-1-15,-2 2 1 16,3 3-1-16,5-3 0 16,10 0 0-16,8-5-1 0,3-11 0 15,26 9 0-15,1-9-1 16,3-2 1-16,2 0 1 15,-1 1-1-15,-3 2 0 16,-5 3 1-16,-6 6 0 16,-10 5-1-16,-9 7 0 15,-7 2 0-15,-4 6 0 16,-5-1-1-16,2 1 0 15,2-4-1-15,4-7-2 16,12-4-1-16,-2-15-5 16,34 0-24-16,-8-20-6 15,17-1 0-15,-4-13-1 16</inkml:trace>
  <inkml:trace contextRef="#ctx0" brushRef="#br2" timeOffset="227269">21543 12032 99 0,'-14'7'37'16,"3"18"2"-16,-10-2-4 15,3 12-31-15,0 2-2 16,6 1-1-16,-1 0-1 16,8-7-1-16,5-4 0 15,2-11-3-15,13-5-6 16,-15-11-26-16,27-24-1 15,-9-6 0-15,5-1 1 16,-9-15 25-16,3 1 4 16,-10-8 3-16,-6-3 8 0,3 6 29 15,-18-2 4-15,2 14 2 16,-10-3-3-16,8 18-21 15,-8 0-6-15,22 23 0 16,-12-11-7-16,12 11-5 16,30 22-32-16,-6-10-6 15,18 9 4-15,1-5-5 16</inkml:trace>
  <inkml:trace contextRef="#ctx0" brushRef="#br2" timeOffset="227802">21965 11986 93 0,'-29'0'39'16,"0"9"0"-16,-10-1-2 16,2 9-31-16,-2 3-1 15,2 11 0-15,2 0-1 16,6 3 0-16,6-4-1 15,11-1-1-15,10-11 0 16,11-4-2-16,11-13 1 16,10-9-1-16,9-8 0 15,3-7 0-15,3-3 0 16,-1-4 0-16,-3 3-1 16,-5-2 1-16,-7 8-1 15,-9 5 1-15,-8 6-1 16,-12 10 0-16,0 0 1 15,-3 30-1-15,-13 3 1 16,-3 14 0-16,-9 13 0 0,-1 13 1 16,-2 5-2-16,-3 6 1 15,2-1 0-15,2-1-1 16,3-11 1-16,6-11 0 15,4-15 0-15,6-14-2 16,3-17 2-16,8-14 0 16,0-15 0-16,4-11 0 15,1-6 1-15,0-10-2 16,0-6 2-16,-1-3-1 15,4-3 1-15,-1 2-1 16,6 5 0-16,2 1-1 16,10 5-3-16,-2 0-9 15,22 22-12-15,-10-4-16 16,9 14 1-16,-4-4-2 0,15 9 2 15</inkml:trace>
  <inkml:trace contextRef="#ctx0" brushRef="#br2" timeOffset="227943">22391 12321 107 0,'-16'12'38'0,"-3"-7"-6"16,-2-9-30-16,21 4-41 15,-7-21 0-15,17 7-3 16</inkml:trace>
  <inkml:trace contextRef="#ctx0" brushRef="#br2" timeOffset="228494">23299 11771 55 0,'-12'-39'36'16,"1"7"0"-16,-11-3 1 15,3 17-20-15,-13-5-7 16,7 19-2-16,-12 8-1 16,1 20-1-16,-4 12-2 0,1 14-1 15,0 10-1-15,7 8-1 16,5 3 1-16,10 4-1 15,10-4-1-15,7-6-4 16,11-8 0-16,5-12-5 16,16 0-22-16,-7-18-8 15,5-4 1-15,-8-17-2 16</inkml:trace>
  <inkml:trace contextRef="#ctx0" brushRef="#br2" timeOffset="228801">22885 12120 97 0,'0'0'39'16,"0"0"0"-16,0 0-1 0,33-3-35 16,1 1 0-16,6-1-2 15,10-1 1-15,-2-1-1 16,2 2 0-16,-3-2 0 15,0 4 0-15,-10 2 0 16,-6 1-1-16,-8 2 1 16,-8 4 0-16,-4 3 0 15,-8 4 0-15,-4 2-1 16,-2 5 1-16,-3 2-1 15,-1 1 0-15,1 3-2 16,2-6-1-16,5 2-5 16,-1-24-13-16,10 14-19 15,1-27 0-15,15 1-1 0,-5-18 2 16</inkml:trace>
  <inkml:trace contextRef="#ctx0" brushRef="#br2" timeOffset="228951">23419 11859 102 0,'-29'-16'40'0,"11"12"2"15,-2 3-4-15,20 1-36 16,-3 18-6-16,3-18-8 16,42 24-25-16,-14-14-5 15,15 10 3-15,-2-9-3 16</inkml:trace>
  <inkml:trace contextRef="#ctx0" brushRef="#br2" timeOffset="229492">23820 11982 83 0,'-3'-12'39'15,"3"12"-1"-15,-26 1 2 16,14 9-32-16,-13 4-3 16,-1 9 0-16,-4 5-1 15,1 10 0-15,-2-5-1 16,10 5 0-16,3-7-2 15,8-3 0-15,10-11 0 16,14-10 0-16,8-12 0 16,8-10-1-16,8-8 0 15,1-4 0-15,3-4 1 16,1 1-1-16,-5 1 0 0,-6 5-1 15,-6 5 1-15,-7 10 0 16,-8 8-1-16,-11 1 1 16,-5 25 0-16,-11 7 0 15,-6 12-1-15,-5 11 3 16,-3 12-2-16,-7 11 1 15,3 7-1-15,2 3 0 16,0-2-1-16,6-8 1 16,3-8 0-16,3-12-2 15,3-12 2-15,5-18-2 16,5-16 2-16,7-12 0 15,-12-16 0-15,9-7-1 16,2-10 2-16,2-11-2 16,4-7 1-16,3-4 0 0,4-5 0 15,7 0 1-15,3 1-1 16,5 4 0-16,4 6-1 15,1 5-3-15,7 20-9 16,-11-11-11-16,16 24-16 16,-15-4-1-16,11 13-1 15,-5-8 0-15</inkml:trace>
  <inkml:trace contextRef="#ctx0" brushRef="#br2" timeOffset="229650">24268 12326 108 0,'-14'5'42'15,"14"-5"-1"-15,-18-4-5 16,18-12-41-16,0 16-18 0,8-30-19 16,4 15 1-16,-8-9-3 15,10 8 2-15</inkml:trace>
  <inkml:trace contextRef="#ctx0" brushRef="#br2" timeOffset="230147">24383 11304 99 0,'14'-10'41'15,"23"20"0"-15,-3 8-2 16,13 22-36-16,5 15-2 16,4 19 2-16,-13 13-2 0,-10 12-1 15,-15 10 1-15,-21 9 0 16,-15 0 1-16,-16-3 1 15,-12-4-2-15,-2-15-1 16,0-13 0-16,8-16-1 16,12-16-3-16,4-36-14 15,24-15-22-15,0 0-4 16,34-32 3-16,-10-9-3 15</inkml:trace>
  <inkml:trace contextRef="#ctx0" brushRef="#br2" timeOffset="230274">24834 12359 75 0,'11'17'1'16,"1"-21"-1"-16,2-12-1 15,1-8-37-15</inkml:trace>
  <inkml:trace contextRef="#ctx0" brushRef="#br2" timeOffset="265678">14104 9050 61 0,'9'-20'34'0,"-9"20"-1"16,-2-15 0-16,2 15-27 16,-15-4 0-16,15 4 0 15,-29 15-1-15,13 4 0 16,-8 2-1-16,1 11 0 15,-4 4 0-15,4 11-1 16,-1 2-1-16,7 4 1 16,5-1-2-16,6-4 0 15,9-2 0-15,6-9-1 16,8-9 1-16,11-14-1 0,5-14 1 15,5-15-1-15,9-16 0 16,-1-14 1-16,-1-11 0 16,-2-5-1-16,-7-2 1 15,-9 0 0-15,-13 7-1 16,-10 6 1-16,-13 13-1 15,-13 14 1-15,-8 13-1 16,-7 11 0-16,-4 10 0 16,2 9 0-16,9 7-2 15,4-1-2-15,20 9-29 16,8-17-4-16,22 3-1 15,12-14-2-15</inkml:trace>
  <inkml:trace contextRef="#ctx0" brushRef="#br2" timeOffset="265844">14645 9155 99 0,'-18'8'38'15,"-1"-9"-3"-15,7-10-10 16,12 11-61-16,3-19 0 15,16 7-2-15,4-6 0 16</inkml:trace>
  <inkml:trace contextRef="#ctx0" brushRef="#br2" timeOffset="266213">15073 8932 97 0,'-28'13'38'0,"-12"-3"2"15,6 15-3-15,-4 0-33 16,3 12 0-16,-2 5-1 16,10 7 0-16,4 3 0 15,8 2-1-15,10-3-1 16,10-7 1-16,9-8-1 15,8-7-1-15,9-13 1 16,6-10-1-16,4-10 0 16,-2-8 0-16,-5-6 0 15,-5-7 0-15,-7-3 0 0,-10-4-1 16,-8 4 0-16,-13-1 0 15,-6 8 0-15,-7 3-1 16,0 8-1-16,-4 2-2 16,9 20-11-16,-2-12-23 15,19 0 1-15,0 0 0 16,18 10-2-16</inkml:trace>
  <inkml:trace contextRef="#ctx0" brushRef="#br2" timeOffset="266566">15361 9109 101 0,'-19'-11'39'0,"7"15"1"0,-10-9-2 16,8 6-33-16,1-2-1 15,13 1-2-15,-11 13 1 16,11-13-2-16,7 21 0 15,2-6 0-15,3 3 0 16,1 1 0-16,5 2 0 16,-2 0-1-16,3-1 1 15,-1 1-1-15,1-2 0 16,2-3 0-16,-3 0 0 15,3-2 0-15,-6 0 0 16,-2 1 0-16,-6 0 0 16,-7 2 0-16,-6 3 0 15,-7 0 0-15,-3-3-1 16,-6-2 0-16,5-1-2 0,-4-14-5 15,21 0-29-15,-11-19-3 16,17-3 0-16,-1-17-1 16</inkml:trace>
  <inkml:trace contextRef="#ctx0" brushRef="#br2" timeOffset="266731">15450 8962 117 0,'-2'16'42'15,"-5"-3"0"-15,14 10-1 16,7-8-38-16,6-1-2 15,9-4-2-15,8-8-7 16,17 2-30-16,-3-10-3 0,14 1-1 16,0-12-1-16</inkml:trace>
  <inkml:trace contextRef="#ctx0" brushRef="#br2" timeOffset="276446">20033 9716 61 0,'0'0'22'0,"0"0"3"0,0 0-1 16,-6-10-4 0,6 10-6-16,0 0-2 0,0 0-5 15,0 0-2-15,-3 12-1 16,3-12 0-16,-6 11 0 15,6-11-2-15,-8 14 1 16,8-14-1-16,-9 14 0 16,9-14 0-16,0 0-1 15,0 0 0-15,0 0 0 16,0 0 0-16,0 0 0 15,0 0 0-15,10 3-1 16,-10-3 1-16,14-8-1 16,-14 8 0-16,15-14 1 15,-15 14-1-15,14-14 0 0,-14 14 0 16,12-11 1-16,-12 11 0 15,0 0-1-15,0 0 1 16,0 0-1-16,-9 16 1 16,9-16-1-16,-12 16-2 15,12-16-3-15,1 13-28 16,-1-13-4-16,0 0-1 15,14-17 0-15</inkml:trace>
  <inkml:trace contextRef="#ctx0" brushRef="#br2" timeOffset="280866">19713 11101 46 0,'0'0'32'15,"0"0"-1"-15,-10-11 1 16,10 11-22-16,0 0-3 15,0 0-1-15,0 0 0 16,0 0-1-16,-12 13-1 16,12-13 0-16,-16 14-1 15,16-14 0-15,-22 18 0 16,22-18 0-16,-17 12-1 15,17-12-1-15,0 0 0 16,0 0-1-16,0 0 0 16,0 0 0-16,14-2 0 15,-3-4 0-15,3-2 0 16,0 0 1-16,-2 0-1 0,-1 1 1 15,-11 7 0-15,12-11 0 16,-12 11 0-16,0 0 0 16,-15 2 0-16,2 6 0 15,-3 1 0-15,-2 2 0 16,0 0 0-16,2-2-1 15,3 1 1-15,13-10 0 16,-8 10-2-16,8-10-1 16,18 1-25-16,-7-9-10 15,7 4 0-15,-6-7-1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2:01:11.76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5685 13621 25 0,'0'-14'30'0,"-2"-1"3"15,3-1-1-15,-2-8-22 16,5 10-2-16,-4-6-1 16,0 20-1-16,5-22-1 0,-5 22 0 15,0 0-1-15,14 19 1 16,-13 2-2-16,5 12 1 15,-5 1 0-15,6 8 0 16,0-1-1-16,5 0 1 16,0-7 0-16,7-8-1 15,4-17 0-15,13-21 0 16,10-31-1-16,19-34-1 16,19-42 0-16,22-40-2 15,30-38-2-15,17-41-32 16,27-17-3-16,2-15-1 15,8 10-1-15</inkml:trace>
  <inkml:trace contextRef="#ctx0" brushRef="#br0" timeOffset="4249">2028 16356 9 0,'2'-17'33'16,"-2"17"1"-16,14-1 1 15,0 33-24-15,-10 12 1 16,11 25-5-16,-8 3 1 16,5 11-3-16,-2-6 0 15,7-9-2-15,4-36-1 16,19-43 1-16,17-63-2 15,24-59 1-15,32-49-8 16,26-59-27-16,43-33-2 16,16-37-2-16,19-13-2 15</inkml:trace>
  <inkml:trace contextRef="#ctx0" brushRef="#br0" timeOffset="4993">4711 11234 68 0,'8'-13'36'0,"-8"13"-2"16,0 0 2-16,-14 33-32 15,-3 1-1-15,1 16 1 16,-6 7-2-16,0 13 1 16,-3 1 0-16,4 3 1 15,3-10-2-15,5-4 1 16,5-17-1-16,7-13 1 15,4-17-2-15,8-16 1 16,3-18-1-16,6-14-1 16,2-16 2-16,5-10-2 15,-3-7 1-15,1-5-1 16,-4 0 2-16,-1 1-2 15,-4 10 1-15,-4 8-1 16,2 16 1-16,-5 8-1 0,3 12 0 16,2 13 1-16,3 9-1 15,3 11 0-15,4 8 0 16,2 7 0-16,0 8 1 15,2 7-1-15,0 5-1 16,-5 3-1-16,-4 1-1 16,-2-3-3-16,-1 3-5 15,-15-18-27-15,5 2 0 16,-12-19-1-16,3-2 2 15</inkml:trace>
  <inkml:trace contextRef="#ctx0" brushRef="#br0" timeOffset="5146">4725 11571 81 0,'-30'-3'37'15,"3"-5"-2"-15,27 8 1 16,5-25-33-16,19 2-2 16,19-8-3-16,9-11-5 15,22 2-27-15,-4-11 0 16,12 5-3-16,-10-4 2 15</inkml:trace>
  <inkml:trace contextRef="#ctx0" brushRef="#br0" timeOffset="5514">5024 10858 91 0,'-81'14'36'15,"-9"7"1"-15,6 21 0 0,-5 9-35 16,9 23 0-16,7 13 0 15,10 16-1-15,15 8 0 16,16 6 1-16,18-4-1 16,24-4-1-16,23-20 1 15,33-20 0-15,27-32 0 16,24-33 1-16,24-38-1 15,17-33-1-15,0-27 2 16,-3-16 0-16,-22-14 1 16,-28 1 0-16,-39 1-1 15,-38 10 0-15,-44 17-1 16,-46 17 0-16,-29 17-1 15,-31 11-1-15,-24 20-3 16,-9 11-2-16,11 29-7 0,7 2-25 16,33 16-1-16,21 2-2 15,38 6 0-15</inkml:trace>
  <inkml:trace contextRef="#ctx0" brushRef="#br0" timeOffset="9614">15171 12514 50 0,'0'0'35'16,"5"18"0"-16,-15 9 1 15,7 23-25-15,-16-8-1 0,9 9-3 16,-4-8 1-16,13-4-1 16,1-39-1-16,36-8-2 15,14-45 0-15,26-32-2 16,33-22-5-16,11-22-31 15,20-1-4-15,-6-5 1 16,-6 20-5-16</inkml:trace>
  <inkml:trace contextRef="#ctx0" brushRef="#br0" timeOffset="16940">15514 16212 36 0,'-1'-16'36'15,"-4"1"0"-15,5 15 0 16,-7 17-26-16,7 14-3 15,-4-4 0-15,4 5-1 16,0-11-2-16,8-10 0 16,8-24-1-16,18-31 0 15,16-32-2-15,20-28 0 16,18-17-5-16,12-31-27 15,26-5-6-15,6-13-3 0,10 7-1 16</inkml:trace>
  <inkml:trace contextRef="#ctx0" brushRef="#br0" timeOffset="18142">13158 11312 36 0,'5'-16'33'0,"0"7"2"15,-5-3-6-15,0 12-12 16,0 0-5-16,9 26-2 16,-14-8-4-16,3 16-1 0,-5 0-2 15,3 11 0-15,-5 1-1 16,4 1 1-16,-2-4-2 15,2-3 1-15,0-12 0 16,5-8 0-16,0-20 0 16,11-1-1-16,1-21 1 15,8-11-1-15,2-10 0 16,2-9 0-16,2-6 0 15,-2-1-1-15,-4 3 0 16,-2 6 0-16,-2 11 0 16,-6 9 1-16,-3 13-1 15,-7 17 0-15,0 0 1 16,3 11-1-16,-5 8 1 15,1 3-1-15,2 1 1 0,2 1-1 16,3-3 1-16,4-3-1 16,4-6 1-16,8-3-1 15,4-4 1-15,3-2 0 16,3-3-1-16,4 0 1 15,-1-1-1-15,0 1 0 16,-5 1 0-16,-4 0 0 16,-5 3 0-16,-5 3 1 15,-3 4-2-15,-7 2 1 16,-5 3-1-16,-2-4-1 15,1 0-2-15,0-12-3 16,2 13-4-16,-5-29-20 16,17 4-7-16,-4-17 0 0,11 1-1 15</inkml:trace>
  <inkml:trace contextRef="#ctx0" brushRef="#br0" timeOffset="18618">13762 10843 60 0,'-31'-16'32'16,"2"4"1"-16,-5-1 0 16,4 6-24-16,-16-6 0 15,4 11-3-15,-9-6 1 16,-6 13-1-16,-9 1-2 15,0 13 1-15,-7 6-2 16,0 13 0-16,-1 12-1 16,6 13 0-16,6 12-1 0,10 14-1 15,12 6 0-15,14 8 1 16,16 1 0-16,23-5-2 15,22-7 2-15,15-11-1 16,23-16 1-16,17-20-1 16,19-21 1-16,15-22-3 15,7-20 2-15,2-18 1 16,-5-17-1-16,-8-15 0 15,-16-11 0-15,-17-9 1 16,-24-5-2-16,-24 2 2 16,-30 0 0-16,-23 1 0 15,-25 7 0-15,-22 5 1 16,-26 9-2-16,-15 13 1 0,-7 16-1 15,-6 13-1-15,8 20-4 16,8 4-6-16,26 21-26 16,16 3-3-16,42 11 1 15,29-9-2-15</inkml:trace>
  <inkml:trace contextRef="#ctx0" brushRef="#br0" timeOffset="19223">20588 14805 69 0,'-12'-9'39'15,"12"9"0"-15,-12 3-2 16,11 14-34-16,2 10-1 16,3 15 0-16,0 11 0 15,-3 13-2-15,1 9 0 16,-1 1-1-16,4-4-2 0,-1-9-1 15,6-9-5-15,-5-31-28 16,15-7 1-16,-3-29-2 16,7-10 2-16</inkml:trace>
  <inkml:trace contextRef="#ctx0" brushRef="#br0" timeOffset="19417">20692 14552 73 0,'-10'-25'37'0,"10"25"0"15,9-18 0-15,13 12-31 0,8-4-3 16,12-5-1 0,14-4-2-16,7-4-3 0,10 6-6 15,-10-7-27-15,4 10 0 16,-17 0-2-16,-6 18 1 15</inkml:trace>
  <inkml:trace contextRef="#ctx0" brushRef="#br0" timeOffset="19620">20615 15002 64 0,'-25'44'37'0,"10"-20"0"15,29-9 1-15,12-19-32 16,25-11-3-16,20-14-3 0,11-9-2 15,11-1-3-15,-6-14-15 16,1 17-16-16,-17 0 0 16,-15 20-2-16,-27 3 1 15</inkml:trace>
  <inkml:trace contextRef="#ctx0" brushRef="#br0" timeOffset="19802">20601 15404 57 0,'-47'59'36'16,"10"-21"1"-16,23-4-1 15,14-34-26-15,29 4-4 16,15-25-4-16,21-14-2 16,16-11-3-16,6-17-6 0,19-1-27 15,-9-16 1-15,8 2-3 16,-8-13 0-16</inkml:trace>
  <inkml:trace contextRef="#ctx0" brushRef="#br0" timeOffset="20238">21426 13803 59 0,'-127'-49'35'16,"-9"29"0"-16,-28 18-2 15,-8 33-24-15,-11 20-3 16,2 34-2-16,3 24-1 15,12 32 0-15,14 18-1 16,25 15-1-16,26 10 0 0,30 11 0 16,35-1 1-16,33 0-2 15,35-15 1-15,38-14-1 16,39-27 0-16,27-24 0 15,30-35 0-15,22-40-1 16,16-42 1-16,11-42 1 16,5-38 0-16,6-35 1 15,-13-29-1-15,-17-21 1 16,-32-13 1-16,-31-5 1 15,-48 0-1-15,-44 5-1 16,-55 8 1-16,-50 11-1 16,-49 13-1-16,-44 20 1 15,-32 24-2-15,-21 33 1 16,-12 29-2-16,-1 29 0 0,15 33-4 15,11 11-9-15,40 28-25 16,30 2-1-16,48 6-2 16,32-17 1-16</inkml:trace>
  <inkml:trace contextRef="#ctx0" brushRef="#br0" timeOffset="20405">21934 14787 87 0,'42'56'41'15,"-17"-1"-3"-15,-21-16-9 16,-4-39-69-16,0 0 0 0,-7-20-2 16,11-17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2:07:40.3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7956 14372 26 0,'7'-12'34'0,"-7"12"2"16,0 0-1-16,-11-16-23 16,11 16-2-16,0 0-3 15,-5 14-2-15,0 3-2 16,-1 15 0-16,-3 11-2 0,-1 12-1 15,-6 15 0-15,-4 12 0 16,-3 12 0-16,-3 6 0 16,-8 0 1-16,2-6 0 15,-1-15 0-15,9-10 1 16,3-21 0-16,8-19 0 15,13-29-1-15,1-16 1 16,17-28-1-16,4-18 0 16,6-17 2-16,2-12-1 15,0-14 0-15,0-7 0 16,0-1 0-16,-1 5 0 15,-1 7 0-15,1 11-1 16,-4 14-1-16,2 13 0 16,1 22 1-16,1 15-1 0,3 21 0 15,5 15 1-15,1 18-1 16,1 17 1-16,2 15-1 15,2 12 1-15,0 12-1 16,-4 10 0-16,-1 5-1 16,-11 0-1-16,1-2-1 15,-9-14-2-15,-1-3-3 16,-13-27-22-16,5-1-9 15,-9-25-2-15,1-8 2 16</inkml:trace>
  <inkml:trace contextRef="#ctx0" brushRef="#br0" timeOffset="166.0166">8109 14843 57 0,'-49'-18'40'0,"1"-2"-1"0,21 13 0 16,8-6-34-16,19 13 1 15,32-25-4-15,14 3-1 16,21-5-5-16,8-18-32 15,20 3-1-15,1-10-2 16,7 5 1-16</inkml:trace>
  <inkml:trace contextRef="#ctx0" brushRef="#br0" timeOffset="612.0612">8355 13787 65 0,'-112'7'39'0,"-18"13"-2"16,-3 23 2-16,-11 13-38 16,6 27 1-16,6 14-1 15,11 16 1-15,12 5-1 16,20 10 1-16,21 4-2 15,34 2 0-15,29-1 1 16,31-2-1-16,29-10 0 16,32-9 0-16,27-16 1 15,23-17-2-15,21-23 3 16,13-28-1-16,9-35 0 15,1-32 1-15,-8-28 0 16,-16-25-1-16,-22-20 2 0,-26-14 0 16,-33-9-1-16,-34-4-1 15,-36 0 0-15,-35 8 0 16,-33 5-1-16,-32 11 1 15,-28 16-1-15,-16 19-1 16,-2 24 0-16,-1 25-1 16,11 23-2-16,17 11-5 15,36 25-32-15,30-1 1 16,46 7-2-16,36-11 1 15</inkml:trace>
  <inkml:trace contextRef="#ctx0" brushRef="#br0" timeOffset="1443.1443">15651 14450 74 0,'-27'9'41'16,"-5"5"-2"-16,6 20 0 15,3 2-38-15,-1 13 0 16,4 4-1-16,2 6 0 16,1 3 0-16,3 0-2 15,3-6 2-15,4-10-1 16,3-12 1-16,8-13-1 15,-4-21 2-15,18-11-1 16,-1-23 1-16,5-14 1 0,0-16-1 16,1-8 1-16,1-11-1 15,-2-5 1-15,1 3-1 16,-3 7 1-16,-4 13-2 15,-1 12 1-15,-3 18-1 16,1 15 1-16,-13 20-1 16,19 20 1-16,-9 10-1 15,2 10 1-15,2 4-1 16,3 3 1-16,6-4-1 15,7-5 1-15,7-10 0 16,8-15 0-16,7-17 0 16,5-13-1-16,1-13 1 0,0-9 0 15,-1-6-1 1,-5-5 1-16,-11 4-1 0,-6 8 0 15,-9 9 1-15,-11 18-1 16,-15 11 0-16,4 33 0 16,-12 18 0-16,-7 18 0 15,-5 16-1-15,-2 12-1 16,2 5-1-16,2-3 0 15,12-9-3-15,4-22-1 16,18-12-17-16,3-44-17 16,23-18 2-16,0-34-2 15,13-17 3-15</inkml:trace>
  <inkml:trace contextRef="#ctx0" brushRef="#br0" timeOffset="1815.1815">15769 13732 87 0,'-152'61'39'15,"13"40"0"-15,8 19 0 16,27 23-34-16,31 11-4 16,35 6-1-16,31 2 0 15,38 1-3-15,35-7 2 16,36-13 1-16,31-28-2 15,24-27 0-15,21-39 2 16,17-35 0-16,9-44 0 16,-3-38 0-16,-6-35 2 15,-18-27-1-15,-32-19 1 16,-30-12 0-16,-42-5 0 0,-50-2 0 15,-46 5 0-15,-49 12-1 16,-48 21 0-16,-38 32 0 16,-33 44-1-16,-23 41 2 15,-9 39-2-15,-5 36-1 16,8 32-2-16,19 3-17 15,44 21-20-15,33-15-1 16,53-20-2-16,36-28-2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2:16:49.51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11581 826 91 0,'0'0'39'15,"-47"-12"-1"-15,47 12 1 16,0 0-38-16,0 0 0 15,0 0 0-15,0 0 2 16,43-66-2-16,-43 66 1 16,51-30-1-16,-51 30 1 15,57-30-2-15,-57 30 2 16,64-24-1-16,-64 24-1 15,53-3 0-15,-53 3 0 16,0 0 1-16,0 0 0 16,35 69 1-16,-35-69 0 15,-17 77-1-15,0-47 1 0,-24 73-1 16,-3 5 0-16,-1-4 0 15,12-8 0-15,11-32-2 16,31-19 0-16,-9-45-1 16,0 0 0-16,68 8 0 15,-68-8-1-15,81-29-1 16,-30 6-3-16,3-5-1 15,2-5-3-15,8-2-3 16,-3-15-1-16,1 4 3 16,-7-5 6-16,0 5 3 15,-3-1 5-15,-52 47 3 16,88-88 5-16,-88 88 5 15,63-70 0-15,-63 70-3 0,0 0-2 16,34-58-4-16,-34 58-2 16,0 0 0-16,0 0-2 15,-53 40 1-15,53-40-1 16,-34 66 0-16,28-40-1 15,-12 54-1-15,16 7 2 16,13-12-2-16,25-5 1 16,-36-70-1-16,52 48 1 15,-52-48 0-15,69 17 0 16,-69-17 0-16,66-20 0 15,-66 20-1-15,42-55 0 16,-42 55 0-16,28-74 0 16,-28 74-2-16,6-90 0 15,-6 90 1-15,-6-89-3 0,6 89-1 16,-21-89-10-16,21 89-24 15,-25-73-3-15,25 73 2 16,-24-56-1-16</inkml:trace>
  <inkml:trace contextRef="#ctx0" brushRef="#br0">13174 791 87 0,'0'0'38'15,"0"0"1"-15,21-67 1 0,-21 67-36 16,0 0-1-16,0 0 0 16,0 0 1-16,0 0-1 15,0 0 1-15,14 82-3 16,-13-49 0-16,-15 59-1 15,11 13-1-15,4 5-5 16,0-7-22-16,12-27-11 16,8-25 1-16,17-20-3 15,0-36 2-15</inkml:trace>
  <inkml:trace contextRef="#ctx0" brushRef="#br0" timeOffset="948.0948">13649 804 103 0,'0'0'41'0,"0"0"1"15,-4-57-2-15,4 57-39 16,0 0 0-16,0 0 0 16,61-54 1-16,-61 54 0 15,54-31-1-15,-54 31 1 16,62-29-2-16,-62 29 1 15,70-21 0-15,-70 21 0 0,62 1-1 16,-62-1 1 0,0 0-1-16,54 55 0 0,-54-55 1 15,6 76 0-15,-34-4 0 16,-2 41 0-16,-20 5 0 15,5 0 0-15,-5-17 0 16,12-31-1-16,21-20 0 16,23-18 1-16,13-22-1 15,15-12 0-15,11-10 1 16,-45 12-2-16,54-22-1 15,-54 22-7-15,75-29-30 16,-75 29-1-16,75-35-1 16,-75 35-2-16</inkml:trace>
  <inkml:trace contextRef="#ctx0" brushRef="#br0" timeOffset="2595.2595">15049 920 59 0,'3'-61'37'16,"-3"61"0"-16,0 0 0 15,0 0-28-15,0 0-3 16,0 0-1-16,0 0 0 15,0 0 1-15,0 0-4 16,0 0 1-16,-21 75-2 16,21-75 2-16,-13 75-2 15,-6-8 2-15,0-1-3 16,2-6 1-16,17-60-1 15,0 0 1-15,-11 60 0 0,11-60-1 16,0 0 2-16,0 0-1 16,0 0 0-16,0 0 0 15,25-55 0-15,-25 55 0 16,15-65 0-16,-15 65 0 15,17-78 0-15,-17 78 0 16,19-79 0-16,-19 79 0 16,19-74 0-16,-19 74 0 15,21-57-1-15,-21 57 0 16,0 0 1-16,0 0-1 15,57-28 0-15,-57 28 1 16,0 0-1-16,60 52 1 16,-60-52-1-16,48 63 1 15,-48-63 0-15,52 65 0 0,-52-65 1 16,54 60-1-16,-54-60 1 15,55 38-2-15,-55-38 2 16,50 4-1-16,-50-4-1 16,0 0 1-16,56-57 0 15,-56 57-2-15,26-75 0 16,-26 75 0-16,18-93-2 15,-18 93-3-15,20-92-14 16,-20 92-20-16,21-88-2 16,-21 88 1-16,23-65-2 15</inkml:trace>
  <inkml:trace contextRef="#ctx0" brushRef="#br0" timeOffset="3640.364">16363 799 67 0,'0'0'38'0,"40"-55"-2"15,-40 55 3-15,0 0-31 0,0 0-2 16,0 0 0-16,0 0-1 15,-64-51 1-15,64 51-3 16,-51 10 1-16,51-10-1 16,-64 33 0-16,64-33 0 15,-66 49-1-15,66-49-1 16,-61 71-1-16,61-71 2 15,-44 77-2-15,44-77 0 16,-19 82-1-16,19-82-1 16,7 74-3-16,-7-74-5 15,0 0-23-15,74 70-6 16,-74-70 0-16,88 15 0 15</inkml:trace>
  <inkml:trace contextRef="#ctx0" brushRef="#br0" timeOffset="3865.3865">16879 774 85 0,'0'0'39'0,"0"0"-2"16,0 0 3-16,0 0-37 15,-51 59 0-15,33-1-2 16,-10 28-2-16,5 8-4 16,-5-13-7-16,23 8-26 15,-1-25 2-15,19-14-3 16,5-21 2-16</inkml:trace>
  <inkml:trace contextRef="#ctx0" brushRef="#br0" timeOffset="4113.4113">16881 842 103 0,'0'0'40'0,"-16"-57"3"16,16 57-4-16,0 0-40 15,-4-59 1-15,4 59 0 16,0 0-1-16,0 0-2 16,65-47 0-16,-65 47-4 0,59-21-1 15,-59 21-23-15,69-30-9 16,-69 30 1-16,73-21 0 15</inkml:trace>
  <inkml:trace contextRef="#ctx0" brushRef="#br0" timeOffset="4353.4353">17018 884 77 0,'0'0'40'0,"-63"68"-1"15,63-68 1-15,0 0-22 16,-46 70-18-16,46-70 2 15,0 0-1-15,0 0 0 0,0 0 0 16,62 15-1-16,-62-15-2 16,61-13-2-16,-61 13-3 15,68-22-16-15,-68 22-14 16,58-17-2-16,-58 17 0 15,0 0 1-15</inkml:trace>
  <inkml:trace contextRef="#ctx0" brushRef="#br0" timeOffset="4526.4526">16879 1290 95 0,'-48'45'38'16,"14"-10"1"-16,25-11-3 16,25-23-33-16,22-13 0 15,-38 12 0-15,57-25-3 16,-57 25-3-16,79-38-4 0,-25 12-28 15,1-4-5-15,3-5 2 16,2 0-3-16</inkml:trace>
  <inkml:trace contextRef="#ctx0" brushRef="#br0" timeOffset="4968.4968">17734 770 81 0,'0'0'42'0,"0"0"-3"16,0 0 2-16,-15 61-35 15,11-33 0-15,-39 57-4 16,6 16 3-16,-2-3-4 0,9-11 2 16,2-13-3-16,16-9 2 15,1-17-2-15,11-26 1 16,0-22-1-16,11-7 1 15,-11 7 0-15,0 0 0 16,22-52 2-16,-22 52-4 16,20-63 2-16,-20 63-1 15,26-85 2-15,-13 36-2 16,5-20 1-16,2 9-1 15,-8 1 1-15,4 0 1 16,-16 59-1-16,40-97 0 16,-40 97-1-16,38-79-1 15,-38 79 1-15,0 0 0 16,60-46-1-16,-60 46 2 0,0 0-2 15,58 57 1-15,-47 10-2 16,22 38 2-16,0 8-4 16,-8 0-1-16,2-10-20 15,-18-39-16-15,5-12 1 16,-8-22 1-16,2-19-4 15</inkml:trace>
  <inkml:trace contextRef="#ctx0" brushRef="#br0" timeOffset="5134.5134">17903 1270 112 0,'0'0'41'0,"0"0"3"16,-34-51-3-16,34 51-40 0,0 0-4 15,-2-64-3-15,2 64-34 16,22-68-3-16,-22 68 0 15,46-46-1-15</inkml:trace>
  <inkml:trace contextRef="#ctx0" brushRef="#br0" timeOffset="5705.5705">18686 800 96 0,'0'0'41'0,"0"0"1"15,0 0-3-15,-26-61-38 16,26 61 0-16,0 0 0 16,49-46 0-16,-49 46 0 15,51-18 1-15,-51 18-1 16,56-5 0-16,-56 5 0 0,48 9 0 15,-48-9 0-15,0 0 1 16,43 58 0-16,-43-58 0 16,7 62 0-16,-25 33 1 15,-26 6-2-15,-7 9 1 16,-7-8-1-16,4-19 0 15,18-24-2-15,28-17 1 16,27-34-1-16,17-13 2 16,-36 5 0-16,54-16-1 15,-54 16 1-15,67-31-3 16,-67 31 1-16,80-31-4 15,-80 31-16-15,88-39-20 0,-41 20 1 16,-47 19-2 0,87-32-1-16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15/10/2014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5055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2.gif"/><Relationship Id="rId7" Type="http://schemas.openxmlformats.org/officeDocument/2006/relationships/customXml" Target="../ink/ink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15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194370"/>
              </p:ext>
            </p:extLst>
          </p:nvPr>
        </p:nvGraphicFramePr>
        <p:xfrm>
          <a:off x="214283" y="762001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lesson for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formative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a backup for the exam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questions from NCEA exams that cover Circular Motion and Newton’s rule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2012,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2013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11994" cy="4267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32542"/>
          <a:stretch/>
        </p:blipFill>
        <p:spPr>
          <a:xfrm>
            <a:off x="0" y="1447799"/>
            <a:ext cx="8610600" cy="382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011994" cy="4267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4191001"/>
            <a:ext cx="9195326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r="32542"/>
          <a:stretch/>
        </p:blipFill>
        <p:spPr>
          <a:xfrm>
            <a:off x="2951406" y="1438736"/>
            <a:ext cx="6192594" cy="275226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30080" y="3877920"/>
              <a:ext cx="7200000" cy="2175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4320" y="3864960"/>
                <a:ext cx="7220160" cy="220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60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9" y="0"/>
            <a:ext cx="9073563" cy="495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57600"/>
            <a:ext cx="793071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9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9" y="0"/>
            <a:ext cx="5850341" cy="31935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299" y="838200"/>
            <a:ext cx="5551501" cy="213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59" y="2971800"/>
            <a:ext cx="8221579" cy="3810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570400" y="4943520"/>
              <a:ext cx="3593160" cy="627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57440" y="4936320"/>
                <a:ext cx="3620520" cy="64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136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7" y="76200"/>
            <a:ext cx="8094403" cy="5486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2240" y="218520"/>
              <a:ext cx="2732400" cy="29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37840" y="204480"/>
                <a:ext cx="2752200" cy="32904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025" y="5067300"/>
            <a:ext cx="46767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6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1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" y="-32106"/>
            <a:ext cx="9139076" cy="655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57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26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8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64751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1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08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64200" y="6006600"/>
              <a:ext cx="5379120" cy="616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7000" y="6000480"/>
                <a:ext cx="5393160" cy="63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22979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763" y="5210175"/>
            <a:ext cx="91535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6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2043" cy="38576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55311"/>
          <a:stretch/>
        </p:blipFill>
        <p:spPr>
          <a:xfrm>
            <a:off x="52387" y="762000"/>
            <a:ext cx="890863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6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2043" cy="38576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55311"/>
          <a:stretch/>
        </p:blipFill>
        <p:spPr>
          <a:xfrm>
            <a:off x="52387" y="762000"/>
            <a:ext cx="8908633" cy="2514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3361"/>
          <a:stretch/>
        </p:blipFill>
        <p:spPr>
          <a:xfrm>
            <a:off x="76200" y="4191000"/>
            <a:ext cx="8884820" cy="19787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529640" y="3803040"/>
              <a:ext cx="6487560" cy="54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5240" y="3790800"/>
                <a:ext cx="6517800" cy="57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08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11994" cy="4267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87920" y="1187280"/>
              <a:ext cx="8782560" cy="344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960" y="1172880"/>
                <a:ext cx="8809200" cy="347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327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8647</TotalTime>
  <Words>266</Words>
  <Application>Microsoft Office PowerPoint</Application>
  <PresentationFormat>On-screen Show (4:3)</PresentationFormat>
  <Paragraphs>51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401</cp:revision>
  <dcterms:created xsi:type="dcterms:W3CDTF">2006-08-16T00:00:00Z</dcterms:created>
  <dcterms:modified xsi:type="dcterms:W3CDTF">2014-10-15T02:27:06Z</dcterms:modified>
</cp:coreProperties>
</file>