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71" r:id="rId3"/>
    <p:sldId id="257" r:id="rId4"/>
    <p:sldId id="468" r:id="rId5"/>
    <p:sldId id="506" r:id="rId6"/>
    <p:sldId id="469" r:id="rId7"/>
    <p:sldId id="470" r:id="rId8"/>
    <p:sldId id="471" r:id="rId9"/>
    <p:sldId id="473" r:id="rId10"/>
    <p:sldId id="507" r:id="rId11"/>
    <p:sldId id="508" r:id="rId12"/>
    <p:sldId id="509" r:id="rId13"/>
    <p:sldId id="510" r:id="rId14"/>
    <p:sldId id="511" r:id="rId15"/>
    <p:sldId id="51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1:22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1538 1620 56 0,'0'0'33'16,"0"0"0"-16,0 0-2 15,13 15-22-15,-21 15-1 16,7 11-6-16,-4 13 0 15,3 9-1-15,-3 12 1 16,3 7-3-16,-4 6 2 16,5 2-3-16,-1-1 1 15,1-14-2-15,9 3-10 16,-5-22-18-16,6-13-2 15,-1-20-1-15,4-15 2 0</inkml:trace>
  <inkml:trace contextRef="#ctx0" brushRef="#br0" timeOffset="367.0365">1521 1718 79 0,'-12'-10'38'16,"3"5"-1"-16,9 5 0 15,0 0-32-15,17-10-2 16,6 4-1-16,12-1 0 16,7 0-1-16,10 1 1 15,8 3-2-15,3 5 1 0,0 12-1 16,1 12-1-16,-7 13 3 15,-6 7-3-15,-13 10 2 16,-10 7-2-16,-14 7 1 16,-12 6-1-16,-12 1 1 15,-12 1-1-15,-15 0 1 16,-7-1-1-16,-9-3 1 15,-2-9-1-15,-2-10-1 16,0-15 0-16,11-9-2 16,2-29-8-16,24-8-24 15,6-26 0-15,25-9-2 16,10-11 1-16</inkml:trace>
  <inkml:trace contextRef="#ctx0" brushRef="#br0" timeOffset="885.0885">2674 2173 60 0,'-12'-3'35'0,"-2"4"0"16,-2-10-1-16,2 10-26 16,-10-12-2-16,6 6 0 15,-12 2-2-15,3 12 1 0,-6 4-1 16,0 9 0-16,-2 3-1 15,2 9 0-15,0 5-1 16,7 7 0-16,7-6-1 16,9 3 1-16,6-6-1 15,17-5 0-15,9-10-1 16,9-13 1-16,15-14 0 15,7-13-1-15,7-12 1 16,0-10-1-16,2-11 1 16,-4-7 1-16,-10 2-1 15,-6 2 0-15,-10 6 0 16,-12 7 0-16,-11 8 0 15,-5 8 0-15,-4 25 0 16,-15-6-1-16,-1 25 1 16,2 10-2-16,-4 6 1 0,7 8-1 15,1 5 1-15,7 1-2 16,8-5 0-16,7-10-3 15,18-11-4-15,-1-25-28 16,24-8-3-16,-1-26 1 16,15-10-2-16</inkml:trace>
  <inkml:trace contextRef="#ctx0" brushRef="#br0" timeOffset="1103.1101">3379 1491 97 0,'-28'55'38'15,"-3"26"3"-15,-5 16-1 0,3 9-37 16,4 4-2-16,6-7 1 16,9-2-2-16,6-9 0 15,7-14-3-15,13-11-2 16,0-26-7-16,18-9-26 15,-6-25-1-15,7-11-1 16,-7-21 0-16</inkml:trace>
  <inkml:trace contextRef="#ctx0" brushRef="#br0" timeOffset="1300.1299">3142 1889 97 0,'-13'15'39'0,"-1"-2"3"0,18 3-4 16,10-9-35-16,16-7-2 15,15-6-2-15,12-10 0 16,14-2-5-16,-4-16-15 16,20 12-17-16,-7-5-1 15,3 10-1-15,-11 2 1 16</inkml:trace>
  <inkml:trace contextRef="#ctx0" brushRef="#br0" timeOffset="1646.1644">3748 2185 86 0,'-6'21'39'16,"16"-3"-1"-16,-1-18 2 16,15-4-36-16,9-15 0 15,11-1 0-15,4-12-1 16,6 0 1-16,-2-6-2 16,-5 0 0-16,-7 1 0 15,-10 1 0-15,-16 8-1 16,-15 5-1-16,-18 10 1 15,-15 9-1-15,-12 14 1 16,-8 10 1-16,-3 15-1 16,-4 13-1-16,5 8 1 15,7 7-1-15,12-1 2 16,14 1-2-16,16-9 0 15,18-14-2-15,22-18 1 0,23-21-5 16,35-13-34-16,8-28-2 16,28-6-1-16,11-19 1 15</inkml:trace>
  <inkml:trace contextRef="#ctx0" brushRef="#br0" timeOffset="2763.2763">13421 1553 74 0,'6'-12'36'16,"-6"12"0"-16,0 0 1 16,10-2-34-16,-14 19 1 0,-1 10 0 15,-6 10-1-15,-2 12 0 16,-6 6 1-16,1 10-3 15,-7 8 2-15,2 3-3 16,-6-2 2-16,5 1-2 16,1-10 2-16,5-6-1 15,5-11 0-15,9-9-1 16,8-19 1-16,15-10 0 15,10-14 0-15,10-10 0 16,5-7-1-16,7-2-2 16,3 0-1-16,-3-7-4 15,5 13-32-15,-15-3 1 16,5 13-2-16,-10-2-1 15</inkml:trace>
  <inkml:trace contextRef="#ctx0" brushRef="#br0" timeOffset="3160.316">13881 2171 80 0,'-9'-1'39'15,"9"1"-2"-15,9-14 1 16,14-4-35-16,11-2-1 16,4-4 1-16,7-5 0 0,0 2-1 15,2-6 0 1,-9 6 0-16,-7 2-1 0,-9 2 0 15,-14 6 0-15,-11 6-1 16,-15 6 1-16,-8 6-1 16,-15 9 1-16,-3 8 1 15,-7 6-1-15,-1 11 1 16,1 5-1-16,6 3 0 15,10-1 0-15,11 0 0 16,17-5-1-16,15-6-1 16,20-7-1-16,15-15-3 15,20-1-5-15,4-17-29 16,24-2 0-16,-4-14 0 15,10 3-2-15</inkml:trace>
  <inkml:trace contextRef="#ctx0" brushRef="#br0" timeOffset="3529.3529">14721 1868 88 0,'-22'-7'39'16,"4"9"-1"-16,-7 0 2 15,7 5-35-15,-11 4-2 16,5 8 1-16,-5 0-1 15,0 7-1-15,0 1 1 16,4 4-1-16,5-2-1 16,10-2-1-16,7-5 0 15,15-6-1-15,11-8 1 16,7-4 0-16,12-5 0 0,1-1 0 15,3-5 0-15,-4 4 1 16,-7 0-1-16,-8 8 0 16,-10 9 0-16,-14 2-1 15,-13 10 1-15,-12 3-1 16,-8 2 1-16,-4 3-2 15,-3-4 1-15,1-4-2 16,9-3-3-16,4-20-11 16,23-3-23-16,0 0 1 15,36-25-2-15,0-5 1 16</inkml:trace>
  <inkml:trace contextRef="#ctx0" brushRef="#br0" timeOffset="3807.3807">15305 1911 86 0,'-38'6'39'16,"3"9"0"-16,-14-5 2 15,0 10-34-15,-4-1-2 16,4 12 1-16,-2 0-2 15,6 4-1-15,7-2-1 16,12 1-1-16,11-4-1 16,17-4 0-16,16-5-2 15,20-13-1-15,25-4-3 16,6-16-7-16,25 5-25 15,-7-12-3-15,12 2 0 16,-9-13 0-16</inkml:trace>
  <inkml:trace contextRef="#ctx0" brushRef="#br0" timeOffset="4077.4077">15632 1966 80 0,'-14'4'38'15,"1"-4"0"-15,13 0 1 16,-12 3-32-16,12-3-2 15,0 0-1-15,17 1-1 16,-17-1 0-16,17 2 0 16,-17-2-1-16,10 6 0 15,-10-6 0-15,0 0-1 16,5 11 0-16,-5-11 0 0,0 0-1 15,0 0 0-15,0 0-2 16,0 0-2-16,0 0-23 16,0 0-14-16,0 0 1 15,-11-4-1-15,11 4 0 16</inkml:trace>
  <inkml:trace contextRef="#ctx0" brushRef="#br0" timeOffset="4459.4459">15298 2252 91 0,'0'0'39'0,"0"0"1"15,-5-20-2-15,15 15-33 16,3-3-1-16,6 3-1 16,2 3-1-16,3 2 0 15,0 3-1-15,3 5 0 16,-3 1 0-16,0 5 0 15,-5 2-1-15,-3 5 1 16,-7 2 0-16,-9 4 0 16,-9 3-1-16,-8 3 1 15,-11-2 0-15,-8 2 0 16,-9-6-1-16,-3-1 0 0,1-8-1 15,2-11-1-15,9-2-4 16,-1-21-27-16,22 5-9 16,4-15 1-16,24 4-1 15</inkml:trace>
  <inkml:trace contextRef="#ctx0" brushRef="#br0" timeOffset="5377.5376">15936 2012 73 0,'0'0'39'15,"-28"-7"-2"-15,10 12 0 16,-14 1-29-16,7 6-3 15,-3 1-1-15,4 8-1 16,-2 3 0-16,8 7-1 0,1 3 1 16,8 3-2-16,3-1 1 15,11-1-1-15,5-6 0 16,10-1 0-16,7-13 0 15,10-9-1-15,6-10 1 16,4-12-1-16,3-10 0 16,-1-8 0-16,-5-9 0 15,-10-5 0-15,-6-2 0 16,-17 0 1-16,-11 8-2 15,-14 1 2-15,-14 13-1 16,-6 7 1-16,-4 13-1 16,-4 9 1-16,4 8 0 15,6 6 0-15,11 4-1 16,8 5 1-16,15-6 0 0,15 3 0 15,15-11 0-15,11-3-1 16,9-6 1-16,6-1 0 16,1-2 0-16,-4-6-1 15,-6 5 1-15,-6-5 0 16,-14 6-1-16,-4 1 1 15,-13 6-1-15,-7 9 1 16,-10 4-1-16,-3 9 0 16,-2 4 0-16,-6 9 0 15,-2 4 0-15,-3 8-1 16,6-3 1-16,2-4-1 15,7-5 0-15,2-7 1 16,8-13 0-16,6-13 0 0,7-15 0 16,9-14 0-16,3-8 0 15,4-14 0-15,1-7 0 16,1-7 1-16,-3 5-1 15,-1 4 1-15,-6 7-1 16,-9 9 1-16,-2 14-1 16,-14 19 2-16,0 0-2 15,8 33-1-15,-8 0-1 16,0 4-2-16,8 8-2 15,4-9-7-15,31 8-25 16,3-21-6-16,29 1 3 16,10-20-3-16</inkml:trace>
  <inkml:trace contextRef="#ctx0" brushRef="#br0" timeOffset="5911.5911">18223 1539 71 0,'-7'-17'39'16,"-6"10"-1"-16,-20 6 1 16,-5 23-31-16,-14-5-2 15,-1 19-2-15,-12 10 1 16,4 11-2-16,-2 6 0 15,5 9 0-15,11-1-1 16,11-1-3-16,10-2 2 0,17-6-2 16,15-12 0-16,13-8-4 15,20-6 0-15,7-20-6 16,25-1-27-16,-7-19-1 15,18 1-2-15,-7-16 2 16</inkml:trace>
  <inkml:trace contextRef="#ctx0" brushRef="#br0" timeOffset="6613.6613">18325 1985 88 0,'-34'16'39'16,"-9"0"2"-16,6 12-2 15,-4 4-34-15,9 4-2 16,3-1-1-16,9 8 0 0,9-2-1 15,7-4-1-15,9-1 1 16,10-7-1-16,10-7 0 16,7-8 0-16,7-12-1 15,3-10 0-15,3-10 1 16,1-8-2-16,-4-6 2 15,-7-6-1-15,-5-6 0 16,-7 0 2-16,-8 3-1 16,-4 1 1-16,-10 10 0 15,-5 5 1-15,-3 4-1 16,-2 7 1-16,9 14-1 15,-17-4 0-15,17 4 0 16,0 0 0-16,0 13 0 16,17-9 0-16,6 0 0 0,10-1 0 15,5-1 0-15,5 0 0 16,1 0 0-16,0 0 0 15,-6 3 0-15,-6 5-1 16,-7 2 1-16,-9 7-2 16,-11 3 1-16,-7 6 0 15,-9 4 0-15,-5 5-1 16,-5 2 1-16,-1-1-1 15,0-2 1-15,1-1 0 16,7-8 0-16,6-5-1 16,8-22 1-16,12 7 0 15,6-18 0-15,9-15 0 16,5-5 0-16,5-9 0 15,3-3 1-15,0-5 1 16,-4 5-2-16,-2 5 2 0,-8 7-2 16,-6 8 2-16,-5 10-2 15,-15 13 2-15,12 13-2 16,-15 9-1-16,-1 10 1 15,-1 6-1-15,2 5 0 16,3 4-1-16,3-3 0 16,7-8-1-16,11-8-2 15,7-16-1-15,17-2-8 16,-4-32-22-16,25-2-5 15,-4-28 0-15,17-2-1 16</inkml:trace>
  <inkml:trace contextRef="#ctx0" brushRef="#br0" timeOffset="6797.6797">19807 1399 73 0,'-36'34'42'16,"-9"32"-1"-16,-3 21 1 15,-3 6-15-15,7 7-25 16,9 1 0-16,10-5-3 15,12-7 0-15,8-7-5 16,14-3-3-16,-4-26-30 16,17-5-2-16,-6-25-1 15,8-2 0-15</inkml:trace>
  <inkml:trace contextRef="#ctx0" brushRef="#br0" timeOffset="7001.7001">19418 1949 103 0,'0'0'42'0,"-14"16"1"16,26-2-2-16,3-10-38 16,18-1-2-16,15-6-1 15,11-1-2-15,8 0-4 16,-2-12-15-16,14 13-21 15,-12-4 2-15,2 6-4 16,-15-3 3-16</inkml:trace>
  <inkml:trace contextRef="#ctx0" brushRef="#br0" timeOffset="7906.7906">19975 2079 90 0,'-17'12'41'0,"11"4"0"15,6-16 0-15,12 2-36 16,4-8-2-16,8 2 2 15,6-9-3-15,7-1 2 16,4-3-2-16,3-4 0 16,-6 0-1-16,-1-2 0 15,-9 6 0-15,-4-5-1 16,-10 4 0-16,-10 4-1 15,-4 14 1-15,-27-15 0 16,3 15-1-16,-10 7 0 0,-6 7 1 16,-7 11-1-1,-1 4 1-15,2 3-1 0,6 3 1 16,9-2-1-16,9-1 2 15,12-3-2-15,20-8 2 16,12-11-2-16,14-5 2 16,13-10 0-16,10-8-1 15,10-2 2-15,4-7-1 16,-1-3 1-16,-11 2-2 15,-4 0 2-15,-13 6-1 16,-12 3 0-16,-11 6 0 16,-21 8-1-16,0 0 0 15,-14 16 0-15,-4 2 0 16,-1 5-1-16,-2 3 1 0,0 3-1 15,6 0 1-15,4 0-1 16,6-7 1-16,10-9-1 16,7-7 1-16,7-9 0 15,8-9 1-15,5-9-1 16,5-9 1-16,-1-7 0 15,2-1 0-15,-1-1 1 16,-8 6-1-16,-4 3 0 16,-8 8 0-16,-3 8 0 15,-14 14 0-15,1 10-1 16,-6 11 0-16,-4 7 0 15,2 4 0-15,-2 4-2 16,6 0 2-16,3-3-1 16,8-5 0-16,7-12 0 15,9-10 1-15,8-11-1 0,11-11-1 16,4-9 1-16,4-10-2 15,-2-10 0-15,12-6-3 16,-9-16 1-16,6 0-2 16,-7-12 2-16,-2 4 1 15,-4-2 3-15,-7 8 2 16,-6 7 2-16,-12 13 3 15,-6 19 0-15,-14 16 1 16,0 14-1-16,-23 28-1 16,3 11-2-16,-9 10-2 15,0 14-1-15,-5 6 1 16,2 6-1-16,3 3 0 15,2 3-2-15,4-1 1 16,2-8-3-16,10-4 0 0,-3-12-4 16,17 4-12-16,-12-29-18 15,19-5-5-15,-10-26 1 16,19 8 0-16</inkml:trace>
  <inkml:trace contextRef="#ctx0" brushRef="#br0" timeOffset="8104.8104">21097 1804 112 0,'0'0'43'16,"-15"-6"2"-16,25 15-1 16,5-6-40-16,16-1-2 15,18-2-1-15,9 0-1 16,13 2-1-16,5-1-3 0,12 5-6 15,-12-8-24-15,14 13-10 16,-15-3 2-16,3 7-3 16</inkml:trace>
  <inkml:trace contextRef="#ctx0" brushRef="#br0" timeOffset="8255.8254">21965 2137 117 0,'-29'9'44'15,"9"3"-1"-15,-5-14-3 16,9-8-46-16,16 10-22 15,-12-24-16-15,12 12 1 16,-7-8-2-16,7 20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4T00:05:41.6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24720 5962 0 0,'0'-15'21'16,"0"15"2"-16,2-18-7 16,-4 6-1-16,2 12 1 15,-1-21 0-15,1 21-2 16,-1-15-6-16,1 15 1 0,-3-13-1 15,3 13 1-15,0-10-2 16,0 10 1-16,3-10-2 16,-3 10 0-16,0 0 0 15,4-12-1-15,-4 12 0 16,0 0-1-16,0 0-1 15,0 0 0-15,-11 10 0 16,8 7-1-16,0 6-1 16,1 7 0-16,-1 5-1 15,2 12 0-15,1 4 0 16,0 5 1-16,0 4-2 15,-3 3 2-15,2 3-2 16,-4-3 2-16,0 0-1 16,1-7 1-16,-2-3-2 0,1-8 2 15,1-7-3-15,-2-11-2 16,9-4-16-16,-3-23-15 15,0 0-1-15,-2-15-2 16,8-8 3-16</inkml:trace>
  <inkml:trace contextRef="#ctx0" brushRef="#br0" timeOffset="601.0601">24757 5868 59 0,'0'0'32'0,"0"-10"1"15,0 10-1-15,0 0-17 16,0 0-6-16,-17 1-2 16,17-1-1-16,-20 12-2 15,8-3 0-15,-5-1-1 16,2 6 0-16,-5-3 0 15,5 7-1-15,-1-2 0 16,2 3-1-16,3 1 0 16,2 2 0-16,5-2-1 15,0-2 0-15,3-2 0 16,2-3 0-16,-1-13 0 0,4 16 0 15,-4-16 1-15,0 0-1 16,10-21 1-16,-6 5 1 16,0-7-1-16,4-1 0 15,-3-7 1-15,4-1-1 16,-3-2 0-16,5 2 0 15,0-1-1-15,1 3 1 16,-2 4-1-16,3 3 0 16,-4 2-1-16,0 12 1 15,3 2 0-15,-12 7 0 16,17 13 2-16,-7 4-2 15,-1 10 1-15,3 3 0 16,0 10 0-16,3-2-1 16,0 4-1-16,-1-4-3 0,7 6-6 15,-13-14-25-15,13 6-3 16,-12-16 0-16,8 4-1 15</inkml:trace>
  <inkml:trace contextRef="#ctx0" brushRef="#br0" timeOffset="2690.269">24442 7020 90 0,'0'0'36'16,"-1"-16"0"-16,1 16 0 15,0 0-31-15,0 0-1 16,-15 20-1-16,10 5 0 16,-3 4-1-16,5 11-1 0,-3 8 0 15,2 7-1-15,-1 4 0 16,2 1 0-16,-1 0 0 15,-1-3-1-15,5-4-1 16,-5-12-2-16,10-2-3 16,-7-23-23-16,13-2-7 15,-11-14 1-15,23-17-2 16</inkml:trace>
  <inkml:trace contextRef="#ctx0" brushRef="#br0" timeOffset="2930.293">24432 6992 97 0,'-18'-13'36'0,"18"13"2"15,0 0-1-15,0 0-30 16,15-11-2-16,7 5-2 15,5-7-1-15,9-2-1 16,4 2-1-16,1-6-4 16,9 8-6-16,-17-6-27 15,7 12-1-15,-17 1 1 16,-2 13-2-16</inkml:trace>
  <inkml:trace contextRef="#ctx0" brushRef="#br0" timeOffset="3152.3152">24422 7223 101 0,'-15'1'37'15,"15"-1"1"-15,12-9-2 16,4 3-31-16,6-4-2 15,8-1-2-15,5 1-3 16,-1-6-11-16,8 10-22 16,-9-2-3-16,0 11 1 15,-7-1-1-15</inkml:trace>
  <inkml:trace contextRef="#ctx0" brushRef="#br0" timeOffset="3764.3764">24690 7440 65 0,'0'0'35'16,"0"0"0"-16,0 0 1 15,0 0-23-15,0 0-5 16,0 0-2-16,-10 14-1 15,10 0-1-15,-6-3 0 16,2 8-2-16,2-3 0 16,2 2 0-16,0-3-1 15,3 0 0-15,4-3 0 16,5-9-1-16,0 0 0 15,4-9 0-15,5-2 1 16,1-5-1-16,-2-3 0 16,2-1 0-16,0-4 0 0,-2 2 0 15,-4 2 1-15,-3 0-1 16,-4 4 0-16,-3 3 1 15,-6 10-1-15,0 0 1 16,0 0-1-16,0 0 1 16,0 0-1-16,-8 23 0 15,2-5 0-15,1 3 1 16,0 3-2-16,0-2 0 15,5 2-2-15,-1-10-5 16,16 9-21-16,-15-23-9 16,23 15 1-16,-9-19-2 15</inkml:trace>
  <inkml:trace contextRef="#ctx0" brushRef="#br0" timeOffset="4438.4438">25043 7462 55 0,'0'0'33'16,"-9"9"-1"-16,9-9 0 16,-5 22-19-16,5-22-3 15,-5 32-3-15,0-12-1 16,6 7-2-16,-3-1 0 15,3 4-1-15,-3-2-1 16,2-2 0-16,-2-4-1 16,2-3 1-16,-1-7-1 15,1-12 0-15,0 0-1 16,0 0 1-16,0 0 0 0,10-20 0 15,-7-2-1-15,3-4 1 16,-2-5 0-16,2-3-1 16,2-3 1-16,0 1-1 15,1 2 0-15,0 4 0 16,0 4 0-16,0 6 0 15,5 8 0-15,3 5 0 16,-1 6 1-16,1 4 0 16,-1 5-1-16,2 4 1 15,-2 3-1-15,-2 4 1 16,1 2-1-16,-8 3-1 15,-5 2 1-15,-2-1 0 16,-6 3-1-16,-3-1 1 16,-5 0-1-16,-1-2 0 0,-2-3 1 15,-2-2-1-15,3-5 1 16,1-3-1-16,1-2 1 15,0-5-1-15,14-5 2 16,-13 5 0-16,13-5 0 16,-10 8 0-16,10-8 0 15,-7 20 1-15,4-3-1 16,-2 11 1-16,-2 7-3 15,0 8 1-15,-5 4 0 16,-1 8-1-16,-5-2 1 16,-2 1-1-16,0-1-1 15,1-9 0-15,4-5-2 16,-4-16-5-16,21-2-29 0,-2-21 1 15,0 0-1-15,23-13-1 16</inkml:trace>
  <inkml:trace contextRef="#ctx0" brushRef="#br0" timeOffset="9091.9091">5996 7585 55 0,'2'-10'31'15,"-2"10"-1"-15,-4 10 0 16,1 10-26-16,-2 9-2 16,0 9 0-16,-4 6 0 15,4 4-1-15,0 4-3 16,-2-7-6-16,13-2-19 15,-2-9-3-15,5-12-1 16,4-11 0-16</inkml:trace>
  <inkml:trace contextRef="#ctx0" brushRef="#br0" timeOffset="9514.9514">5953 7199 65 0,'-34'12'33'16,"1"13"-2"-16,-5 12 0 16,0 8-26-16,5 14 0 15,-3 8-2-15,7 11 1 16,4 7-1-16,12 8 0 15,6-1-2-15,12-1 0 16,10-8 0-16,18-10-1 0,10-16 0 16,14-15-1-16,9-27 1 15,10-21 0-15,5-23 1 16,4-17 1-16,-5-23 0 15,-5-13 0-15,-10-10 0 16,-12-4 1-16,-17 0-2 16,-15 2 0-16,-21 4 0 15,-13 8-2-15,-17 14 0 16,-11 10-1-16,-6 20-1 15,-8 9-1-15,3 22-5 16,-1 5-26-16,14 15 2 16,6 3-3-16,20 4 2 15</inkml:trace>
  <inkml:trace contextRef="#ctx0" brushRef="#br0" timeOffset="20075.0073">3247 5527 58 0,'0'0'33'16,"0"0"-2"-16,-8 22 2 16,-3-8-28-16,5 13 0 15,-3 1 0-15,4 12 0 16,1 4 1-16,3 7-1 15,-2 0-1-15,7-3 0 16,2-4-1-16,4-7-1 16,5-11 2-16,6-11-2 15,2-16-1-15,4-10 1 16,3-15-3-16,5-8 1 15,-4-8-1-15,1-5 1 16,-3-1-1-16,-2 0 1 0,-6 6-2 16,-3 5 1-16,-7 10 2 15,-5 11-1-15,-6 16 1 16,0 0-1-16,-2 16 0 15,-2 11 1-15,-7 8-2 16,6 9 2-16,-2 4-1 16,1-1-1-16,9 4-5 15,-3-18-15-15,13 2-14 16,0-12 0-16,13-7-1 15,-1-15 0-15</inkml:trace>
  <inkml:trace contextRef="#ctx0" brushRef="#br0" timeOffset="20413.0411">3846 5716 79 0,'-14'1'36'0,"0"10"0"15,-7-1-1-15,5 10-33 16,1 2 3-16,1 2-3 15,4-1 2-15,5 1-2 16,4-3 1-16,3-5-1 16,9-4 1-16,6-8-2 15,1-4 0-15,4-2-1 16,-1-3-2-16,2 1 3 15,-3 0-1-15,-4 2 0 16,-5 6 1-16,-6 7-1 16,-9 6 0-16,-4 7 0 0,-5 4 2 15,-5 2-2-15,6 1-3 16,-7-7-1-16,13 5-5 15,-5-21-25-15,11-8-2 16,16-3 1-16,6-11-3 16</inkml:trace>
  <inkml:trace contextRef="#ctx0" brushRef="#br0" timeOffset="20753.0751">4043 5929 85 0,'-12'20'36'16,"4"3"-2"-16,2-9 2 15,16-2-31-15,1-11-1 16,12-6-1-16,5-9-2 0,8-4 3 16,2-13-4-16,0-2 1 15,-3-2-1-15,-5-1 0 16,-9 4-1-16,-8 2 1 15,-12 9 0-15,-12 9-1 16,-11 13 2-16,-9 14 1 16,-5 11 1-16,-2 10 0 15,-4 4 0-15,9 7 0 16,4 2 0-16,13-3-1 15,13-8 1-15,14-14-3 16,20-9-4-16,6-21-24 16,26-4-11-16,5-17 1 15,16-10-4-15,6-12 0 16</inkml:trace>
  <inkml:trace contextRef="#ctx0" brushRef="#br0" timeOffset="23084.3082">20041 4212 57 0,'0'0'30'0,"0"0"2"15,0 0-3-15,4 17-24 16,-4-17-2-16,0 0 1 16,0 0 1-16,0 0 0 15,-12 7 0-15,12-7 0 16,0 0 0-16,0 0-1 15,0 0-1-15,0 0 0 16,-9-5-1-16,9 5 0 0,-14-6-1 16,14 6-1-16,-16-13 1 15,16 13 0-15,-18-20-1 16,9 5 1-16,0-4 0 15,0-2-1-15,-3-2 1 16,0-2-1-16,-3-3 1 16,0-3-1-16,-2 4 1 15,-3-6-1-15,-2 0 0 16,-2-2 0-16,-4-3 1 15,-1 0-1-15,-1 0 0 16,-4-2 0-16,-1-2 1 16,-3-3-2-16,-1 1 1 15,0 1 0-15,-1-6 0 16,1 2 1-16,0-7-2 0,-2-1 2 15,4-1-2-15,-1-3 2 16,1-2-1-16,-2 2 0 16,2-2 0-16,-3-3 0 15,-1 1-1-15,0 3 0 16,-6-2 1-16,1 3-1 15,-2-2 0-15,0 2 0 16,0-3 1-16,0 4-1 16,1 2 2-16,2 1-1 15,1 5 0-15,2 2 0 16,5 3-1-16,2 3 0 15,8 3-1-15,-2-2-2 16,10 13-7-16,-4-9-25 16,14 13-2-16,-2-3 2 15,8 11-2-15</inkml:trace>
  <inkml:trace contextRef="#ctx0" brushRef="#br0" timeOffset="24233.4231">16454 1526 69 0,'0'0'34'16,"0"0"-1"-16,4 17-3 15,-8-3-24-15,4 8-1 16,-3 8-1-16,2 7-2 16,-1 6 1-16,2 7-1 15,-2 2 0-15,2-1-2 16,-2-1 2-16,5-5-2 15,-3-7 1-15,2-8 0 16,-1-9 1-16,3-8-1 0,-4-13 1 16,0 0-1-16,9-26 0 15,-4 1 0-15,-3-10 0 16,1-7 1-16,2-9-1 15,-2-3 0-15,1-4-1 16,1-2 2-16,0 0-2 16,0 3 1-16,1 6 0 15,4 7-1-15,3 8 0 16,2 7 0-16,4 11 0 15,0 6 0-15,4 11 0 16,2 7 0-16,1 7-1 16,0 4 1-16,-3 6 0 15,-2 4 0-15,-8 3 0 16,-9 0-1-16,-10 3 1 0,-4 2 0 15,-11-2 0-15,-7-1-1 16,-6-3 1-16,-2 0-1 16,-1-5 2-16,1-1-3 15,7-4 2-15,2-5-2 16,9-4 0-16,1-7-4 15,17-3-29-15,0 0 0 16,0 0-2-16,0 0-1 16</inkml:trace>
  <inkml:trace contextRef="#ctx0" brushRef="#br0" timeOffset="24789.4787">16578 1857 37 0,'-7'-17'27'16,"7"17"1"-16,0 0-2 16,-13-10-18-16,13 10-4 15,0 0-2-15,0 0-1 16,0 0 1-16,0 0 1 15,0 0 2-15,15-9 0 16,-15 9 1-16,6-15 1 16,-9 4-1-16,3 11 2 15,2-16-3-15,-2 16 1 16,-5-10-2-16,5 10 0 15,0 0-1-15,-10 16 0 16,3 3 0-16,1 7-1 16,-1 5 0-16,-1 7 0 15,-2 7-1-15,0 4-1 0,1-1 0 16,-4 1-2-16,7-7-1 15,-3-12-7-15,17 0-26 16,-7-17-1-16,13-7 0 16,4-17-1-16</inkml:trace>
  <inkml:trace contextRef="#ctx0" brushRef="#br0" timeOffset="25095.5093">17098 1417 63 0,'0'0'37'0,"0"0"0"15,-14 16 0-15,12 13-13 16,-11-5-20-16,6 11-1 16,-5 2-1-16,2 6-2 15,3 0 1-15,-1 2-1 16,4-7-1-16,0-6-3 15,8-6-8-15,-5-16-25 16,16-6 1-16,-4-14-1 16,9-8 1-16</inkml:trace>
  <inkml:trace contextRef="#ctx0" brushRef="#br0" timeOffset="25248.5246">17124 1371 90 0,'-18'-20'36'15,"9"11"0"-15,-6 3 0 16,15 6-34-16,-4-10-12 15,4 10-25-15,0 0 1 16,0 0-2-16,0 0-1 16</inkml:trace>
  <inkml:trace contextRef="#ctx0" brushRef="#br0" timeOffset="25562.556">17368 1443 81 0,'-3'34'38'15,"-6"1"-2"-15,6 1 3 16,-8 3-33-16,10-7-1 15,-2-4-1-15,7-2-2 16,-2-5 0-16,4-3-2 16,0-3 2-16,2-1-2 15,-8-14 1-15,15 9 0 16,-4-14 0-16,1-9 1 15,0-5-1-15,2-6 2 16,0-7-2-16,4-10 1 16,1 0-2-16,-1-6 0 15,2 3-1-15,-1 3-1 16,0 6-2-16,-19 36-4 0,23-38-27 15,-4 14-4-15,-4 8 0 16,-1 7 0-16</inkml:trace>
  <inkml:trace contextRef="#ctx0" brushRef="#br0" timeOffset="25931.5929">17853 1430 91 0,'-14'9'39'15,"14"-9"1"-15,-28 8-2 16,14-1-32-16,-2 5-1 16,3 1-1-16,0 7-1 15,2 3-1-15,1 4-1 0,5 0 0 16,3 1-1-16,4-3 1 15,4-3-1-15,7-6 0 16,2-6 0-16,3-8 0 16,3-4 0-16,1-11 0 15,2-5 1-15,-2-4-1 16,-1-5 1-16,-6-2-1 15,-3 3 0-15,-7-1-1 16,-5 3 0-16,-6 3-1 16,-2 6-1-16,-4 0 0 15,12 15-4-15,-22-20-7 16,22 20-25-16,-5-20 0 0,5 20 1 15,15-25-2 1</inkml:trace>
  <inkml:trace contextRef="#ctx0" brushRef="#br0" timeOffset="26165.6163">18176 1107 80 0,'62'-65'41'0,"-62"65"-1"16,0 0 0-16,0 0-34 15,0 0-1-15,40 15-2 16,-50 41 0-16,-10 14-2 16,2 7-1-16,0-9-2 15,10 5-1-15,7-6-5 16,-6-21-24-16,13-14-7 0,-4-15 1 15,10-12-2-15</inkml:trace>
  <inkml:trace contextRef="#ctx0" brushRef="#br0" timeOffset="26347.6345">18245 1358 105 0,'-17'-49'40'16,"17"49"2"-16,0 0-3 15,0 0-38-15,0 0-2 16,11-53-4-16,-11 53-12 15,0 0-22-15,0 0 0 16,54-12-1-16,-21 32-1 0</inkml:trace>
  <inkml:trace contextRef="#ctx0" brushRef="#br0" timeOffset="27148.7146">16693 2566 52 0,'-10'14'34'0,"7"11"1"15,-10-1 0-15,8 15-14 16,-9-11-14-16,10 14 1 15,-10-7-2-15,9 2-1 16,-2-7-1-16,3-2 0 16,0-10-2-16,4-4-1 15,0-14 1-15,0 0 0 0,5-23-1 16,-1 1 1-16,1-9-2 15,3-4 0-15,0-6-1 16,0-5 0-16,2-1 0 16,0-4-1-16,0 4 1 15,3 0-1-15,1 4 2 16,1 3 0-16,6 8 1 15,1 3-2-15,3 10 2 16,3 6-2-16,2 4 1 16,-2 5 0-16,2 5 0 15,-3 6 0-15,-5 6-1 16,-6 5 1-16,-7 8-1 15,-5 2 1-15,-10 5-1 16,-5 2 1-16,-10 0 0 0,-4-2 0 16,-5-2-1-16,-3-5 2 15,-6-4-1-15,2-2 0 16,-1-5 0-16,6-5 2 15,0 1-2-15,6 0 2 16,3 5-1-16,-1 7 1 16,6 6-1-16,-2 9 1 15,2 8-1-15,-2 10-1 16,1 6 1-16,3 5-1 15,2-1-1-15,4-9-3 16,12 3-8-16,1-26-25 16,15-6 1-16,2-25-1 15,15-7-2-15</inkml:trace>
  <inkml:trace contextRef="#ctx0" brushRef="#br0" timeOffset="27567.7565">17181 2478 49 0,'0'0'34'0,"0"-22"1"16,0 22-1-16,0 0-15 15,-14 3-13-15,-1 2 0 16,4 16 0-16,-11 1-1 0,2 10 0 16,-6 3-1-16,6 3 2 15,-2 0-2-15,4-2 1 16,5-3-2-16,8-5 1 15,8-10-2-15,12-7 1 16,8-11-3-16,7-11-2 16,5-7 1-16,3-8-1 15,0-8 2-15,-4-4-3 16,-2-5 2-16,-13 2-1 15,-7 3 1-15,-10 4 0 16,-8 4-1-16,-8 8 1 16,-4 10-2-16,-6 6 1 15,2 12-2-15,-2-4-3 16,17 19-29-16,-4-13 0 15,17 10-1-15,-6-18-1 0</inkml:trace>
  <inkml:trace contextRef="#ctx0" brushRef="#br0" timeOffset="27786.7784">17581 2433 88 0,'-8'26'38'0,"-11"-13"-1"16,10 17 1-16,-5-10-34 15,5 3-1-15,-3-2-1 16,3 0-1-16,3-5-2 16,-1-5-2-16,12 6-12 15,-5-17-23-15,0 0 1 0,14-18-3 16,3 4 1-16</inkml:trace>
  <inkml:trace contextRef="#ctx0" brushRef="#br0" timeOffset="28017.8015">17661 2222 86 0,'0'0'38'15,"-16"-2"0"-15,16 2-1 16,0 0-34-16,0 0-2 15,0-13-1-15,0 13 1 16,0 0-2-16,11-11 0 0,-11 11-5 16,0 0-29-16,-6 11-2 15,6-11 0-15,-10 13-1 16</inkml:trace>
  <inkml:trace contextRef="#ctx0" brushRef="#br0" timeOffset="28618.8616">17672 2465 74 0,'0'0'36'0,"-4"27"0"15,4-27 0-15,-8 25-32 16,6-13 0-16,4 3 0 15,-2-2-1-15,2-1-1 16,-2 1 0-16,1-2 0 16,-1-1-1-16,0-10 0 15,4 18-1-15,-4-18 0 0,4 10 0 16,-4-10 1-16,0 0 0 15,12-8-1-15,-4-8 1 16,2-3 0-16,4-10 0 16,4-3 0-16,1-5 0 15,2 0 0-15,1 0 1 16,-2 6-1-16,-1 3 0 15,0 8-1-15,-4 10 1 16,-1 8-1-16,-4 6 1 16,-1 11-1-16,-4 8-1 15,-1 6 1-15,-1 4-1 16,2 0 0-16,1 2-3 15,-2-9-1-15,11 5-12 0,-3-25-21 16,13 0 0-16,-3-24-2 16,12-1 2-16</inkml:trace>
  <inkml:trace contextRef="#ctx0" brushRef="#br0" timeOffset="28823.8821">18301 2039 85 0,'-5'-15'38'0,"5"24"0"16,-14 6 1-16,9 16-36 15,-9 6 0-15,1 13-2 16,-2 2-1-16,3 9 0 16,-1 0 0-16,5-5-2 15,3 0-2-15,0-13 0 0,14 5-11 16,-8-28-23-16,10 0 1 15,-11-20-2-15,22-15 2 16</inkml:trace>
  <inkml:trace contextRef="#ctx0" brushRef="#br0" timeOffset="29002.9">18155 2230 91 0,'-23'-11'39'16,"23"11"1"-16,-21 2-1 15,21-2-35-15,20 7-2 16,7-9-2-16,11 2-3 15,4-11-8-15,16 10-28 16,-3-8 1-16,9 10-3 0,-10-4 1 16</inkml:trace>
  <inkml:trace contextRef="#ctx0" brushRef="#br0" timeOffset="29154.9152">18721 2462 104 0,'-22'9'42'0,"8"6"1"16,-5-23-4-16,2 0-41 15,17 8-6-15,-13-32-32 16,18 14-2-16,-8-7 0 16,7 7-1-16</inkml:trace>
  <inkml:trace contextRef="#ctx0" brushRef="#br0" timeOffset="40913.0909">4988 5905 64 0,'1'-12'33'0,"-1"12"0"15,-1-11-6-15,1 11-17 16,0 0-4-16,0 0-1 15,0 0 0-15,0 0-1 16,10 4-1-16,-5 10-1 16,-3 3 3-16,2 8-4 15,-4 5 2-15,2 7-3 0,-3 1 0 16,1 4 1-16,-1-3-1 15,-2-2 0-15,1-5 0 16,2-5 1-16,-1-8-1 16,1-7 0-16,0-12 1 15,0 0-1-15,4-20 1 16,0-5-1-16,-3-10 1 15,1-3 0-15,1-7 0 16,-2-3 2-16,1-4-5 16,2 1 2-16,0 4-1 15,1 6 1-15,0 4-1 16,3 7 0-16,1 4 0 15,1 6-1-15,3 10 2 16,3 5 0-16,2 7 0 0,-2 1 1 16,1 6-1-16,0 6 0 15,-1 5 0-15,-6 3 1 16,2 2 1-16,-8 3-2 15,-2 2 2-15,-7 2-2 16,-1 2 2-16,-4-4-1 16,-4 1 1-16,-2-2-2 15,-1-1-1-15,1-2 2 16,-1-3-2-16,4-1 1 15,0-4 0-15,3 2 0 16,2-2 0-16,2 3 0 16,1 6-1-16,4 3 1 15,-2 5 0-15,-1 6 0 16,-3 7-1-16,1 4 1 0,0-1-1 15,0-4-1-15,2-1-5 16,-6-17-22-16,14-4-7 16,-4-25 1-16,19 3-1 15</inkml:trace>
  <inkml:trace contextRef="#ctx0" brushRef="#br0" timeOffset="41154.115">5405 5902 94 0,'-12'0'37'16,"4"14"-1"-16,-7-1 1 15,7 6-34-15,-2 12-2 0,4 11 0 16,2 6-1-16,2 5 0 15,2 5-2-15,0-4-2 16,12 5-10-16,-8-18-22 16,9-6 0-16,-3-20-1 15,9-14 1-15</inkml:trace>
  <inkml:trace contextRef="#ctx0" brushRef="#br0" timeOffset="41574.157">5477 5697 89 0,'-15'-6'35'0,"-6"2"1"16,9 12 1-16,12-8-36 16,-8 20-1-16,15-8-3 15,6-3-1-15,12 5-1 16,-2-7-1-16,12 11-1 15,-5-5 4-15,6 6-1 16,-6-4 0-16,-3 7 5 16,-4 1 0-16,-9 3 5 15,-1 7 0-15,-12-4 2 16,2 10-3-16,-7-4 1 15,3 7 1-15,-6-6-1 16,5 4-1-16,-1-7-1 16,4-1-1-16,-1-11 0 15,7-7 0-15,-7-14-1 0,21-8-1 16,-5-17 1-16,4-9-1 15,2-7 0-15,3-7 0 16,-5-5-3-16,2 0 1 16,-2 1-3-16,-5 5-2 15,-1 18-6-15,-13-3-23 16,8 20-6-16,-10 0 3 15,1 12 0-15</inkml:trace>
  <inkml:trace contextRef="#ctx0" brushRef="#br0" timeOffset="41978.1974">6120 5972 96 0,'-17'-8'38'16,"17"8"0"-16,-22 4-1 15,22-4-31-15,-21 16-2 16,15 0 0-16,-1 6-2 16,2 3 0-16,0 5 0 15,2 2-1-15,6 3-1 16,2-4 1-16,3-2-1 15,2-6 0-15,4-9 0 16,4-5 0-16,0-14 1 16,1-5-1-16,-2-13 0 15,2-5 1-15,-7-6-1 0,-2-5 1 16,-7-1-1-16,-4 1 0 15,-6 5 1-15,-3 2-2 16,-5 10 1-16,-4 6-1 16,4 8-2-16,-2 1 0 15,17 7-3-15,-18-2-7 16,30 8-25-16,-12-6 0 15,35-6-1-15,-8-4 1 16</inkml:trace>
  <inkml:trace contextRef="#ctx0" brushRef="#br0" timeOffset="42190.2186">6599 5574 87 0,'-17'6'37'15,"6"15"0"-15,-5 3 0 16,-2 19-33-16,5 7 2 15,4 10-4-15,2 7 1 16,1 5-2-16,5 2-1 16,-2-9-4-16,13 6-8 15,-9-26-25-15,9-4 0 16,-5-24 0-16,4-7-2 15</inkml:trace>
  <inkml:trace contextRef="#ctx0" brushRef="#br0" timeOffset="42362.2358">6453 5831 88 0,'-25'-21'39'15,"-7"-3"-1"-15,14 21 1 16,-2 3-24-16,20 0-11 16,0 13-1-16,15-6-4 15,18 2-3-15,5-14-7 16,28 12-26-16,0-16-2 15,19 4 0-15,5-10-3 16</inkml:trace>
  <inkml:trace contextRef="#ctx0" brushRef="#br0" timeOffset="43151.3147">7433 5956 79 0,'0'0'35'0,"0"0"1"15,0 0-1-15,0 0-28 16,-1 15-1-16,-1-3-1 0,4 7-1 16,-4 2 0-16,2 8 0 15,-5 0-1-15,3 2-1 16,-3-1 1-16,3-3-1 15,-3-2-1-15,4-8 0 16,-2-7 0-16,3-10 0 16,0 0-1-16,5-17 1 15,0-7-1-15,3-5 0 16,-3-5 1-16,4-4-1 15,-3-4-2-15,4 0 3 16,-1 2-3-16,0 3 3 16,0 7-3-16,0 5 3 15,0 5-3-15,2 5 3 0,2 8-1 16,0 8 0-1,1 5 0-15,1 8 0 0,0 3 2 16,4 4-3-16,0 4 3 16,-6 2-3-16,1 0 3 15,-2 2-3-15,-5-1 3 16,-7-2-2-16,-5 0 0 15,-4-4 0-15,-5-5 1 16,-4-3-1-16,-3-1 0 16,-4-6 0-16,4-3 0 15,-1 0 1-15,3-3-1 16,-1 1 0-16,3 3 0 15,2 7 0-15,0 10 0 16,1 8 0-16,0 9-1 16,-1 9 1-16,2 8 0 15,0 1-1-15,7 3-2 0,2-12-2 16,18 3-20-16,-10-25-11 15,18-4-3-15,-1-23 0 16,13-12-1-16</inkml:trace>
  <inkml:trace contextRef="#ctx0" brushRef="#br0" timeOffset="43597.3593">7900 5978 91 0,'0'0'37'0,"5"-13"1"16,-5 13 1-16,-4-11-30 15,4 11-3-15,-16 4-1 16,8 9-1-16,-6 4-1 15,1 10 0-15,-3 0-2 16,4 10 1-16,0 1-1 16,5 4 0-16,3-4 0 15,9-3-1-15,4-9 0 16,6-7 1-16,7-8-1 15,3-12 0-15,3-9 1 16,0-11-1-16,-2-6 1 16,-2-10-1-16,-7-5 0 15,-5-3 0-15,-7 2 0 0,-9 0-1 16,-5 7-2-16,-5 3 2 15,-6 10-4-15,1 9 2 16,-1 11-1-16,-2 4-3 16,13 16-6-16,-5-10-20 15,20 13-4-15,-1-10-1 16,16 6 1-16</inkml:trace>
  <inkml:trace contextRef="#ctx0" brushRef="#br0" timeOffset="43814.381">8347 5868 100 0,'0'0'41'0,"-11"21"-1"0,-9-8 1 16,8 17-36-16,-3-4 2 15,2 9-4-15,3 2 0 16,4 4-2-16,2 1-1 15,2-3-2-15,8-4-1 16,1-11-2-16,9 0-7 16,-16-24-23-16,32-2-5 15,-13-22 1-15,5-3-1 16</inkml:trace>
  <inkml:trace contextRef="#ctx0" brushRef="#br0" timeOffset="44248.4244">8391 5735 100 0,'-6'13'40'0,"-4"-2"0"0,10 8 1 16,-5-4-36-16,15-1 0 16,0 0-2-16,7 1 1 15,-2 1-2-15,4 2-1 16,-4 0 2-16,-1 4-3 15,-5 2 3-15,-3 4-3 16,-3 2 2-16,-6 1-2 16,-2-2 2-16,0-2-1 15,-1-4-2-15,1-5 1 16,5-18 0-16,0 0 0 15,20-6 0-15,-3-14 0 16,5-5 0-16,1-7 0 16,4-2-2-16,-3 0 3 0,0 4-3 15,-6 4 3-15,-3 8-2 16,-3 9 1-16,-12 9 0 15,11 8 0-15,-7 7 2 16,0 8-3-16,2 3 2 16,1 3-3-16,6 2 2 15,1-7-4-15,9 1-3 16,-1-22-12-16,20 8-14 15,-11-24-7-15,13-3 0 16,-8-18 1-16</inkml:trace>
  <inkml:trace contextRef="#ctx0" brushRef="#br0" timeOffset="44449.4445">9111 5578 83 0,'-4'-26'37'16,"-11"7"0"-16,3 18 2 16,-6 9-26-16,3 23-7 15,-1 8-2-15,2 12 0 16,1 6 0-16,4 6-2 15,3 1 0-15,5-1-2 16,5-2-2-16,1-15-3 16,11 5-15-16,-11-25-18 15,9-2-1-15,-14-24 0 16,16 7 0-16</inkml:trace>
  <inkml:trace contextRef="#ctx0" brushRef="#br0" timeOffset="44609.4605">8972 5904 114 0,'-18'-18'39'16,"18"18"3"-16,-22-18-4 15,22 18-32-15,0 0-2 16,14-8-4-16,10 7-3 16,8-8-6-16,24 11-20 15,-2-12-12-15,21 3 1 16,-1-7-2-16,14 6 2 15</inkml:trace>
  <inkml:trace contextRef="#ctx0" brushRef="#br0" timeOffset="45368.5364">9914 5993 73 0,'0'0'36'16,"5"-24"0"-16,-5 24 1 15,-11-30-25-15,11 30-2 16,-28-15-2-16,10 14-2 15,-6-1-1-15,3 9 0 0,-4 5-2 16,-2 7 0-16,5 7 2 16,0 3-4-16,5 1 1 15,5 2-1-15,5-4 0 16,7-5 0-16,5-6-1 15,10-8 1-15,4-11 0 16,9-7-1-16,0-12 1 16,2-4 0-16,-1-4-1 15,-1-4 1-15,-6 2-3 16,-3-1 2-16,-6 5-2 15,-4 7 3-15,-6 5-4 16,-3 15 3-16,0 0 0 16,0 10 0-16,-3 15 2 15,-3 15-2-15,1 8 2 0,-1 11-3 16,1 7 3-16,0 2-2 15,-1 1 0-15,1-5 0 16,2-4-1-16,2-10 3 16,0-11-2-16,-3-10 1 15,2-13-1-15,2-16 0 16,-12 2 1-16,5-17-1 15,0-10 1-15,0-5-2 16,-2-9 1-16,3-3-1 16,5-1 2-16,5-5-1 15,0 7 0-15,6 2 0 16,5 4-1-16,4 4-1 15,11 7-1-15,1 2-2 16,10 8-4-16,-5-10-15 0,19 13-14 16,-12-9-2-16,13 7 0 15,-13-7 1-15</inkml:trace>
  <inkml:trace contextRef="#ctx0" brushRef="#br0" timeOffset="45578.5574">10373 5944 109 0,'0'0'38'0,"-19"13"1"16,10 3-1-16,-2 0-33 15,2 9 0-15,-1 0-2 16,4 10-1-16,2 0 0 16,0 5-1-16,4-4-2 15,2-2 0-15,7-4-3 0,-1-13 0 16,8-1-7-16,-8-26-18 15,17-2-10-15,-8-20 0 16,7 0 0-16,-9-17 2 16</inkml:trace>
  <inkml:trace contextRef="#ctx0" brushRef="#br0" timeOffset="45908.5904">10447 5793 104 0,'-11'-18'37'0,"11"18"4"16,-13-3-2-16,14 20-29 15,-1-17-4-15,4 24-3 16,1-8 0-16,7 5-2 15,2 1 3-15,3 3-4 16,3 3 3-16,2 1-3 0,-2 1 4 16,2 1-6-16,-3-2 4 15,2-3-2-15,-3-5 0 16,0-5 0-16,0-8 0 15,-1-9 0-15,0-11 0 16,2-6 0-16,1-9 0 16,-2-6 0-16,3-5 0 15,-3-7 0-15,3-1-5 16,-4-1 1-16,0 7-2 15,-8 4-1-15,5 18-8 16,-17-9-12-16,12 23-13 16,-9 4 0-16,0 12 0 15,-7 0 3-15</inkml:trace>
  <inkml:trace contextRef="#ctx0" brushRef="#br0" timeOffset="46606.6602">10898 5917 94 0,'-1'19'38'15,"1"-19"3"-15,9 13-2 16,-9-13-22-16,26 7-12 16,-4-9 0-16,10-2-2 15,2-3-3-15,3-3 3 16,1-5-4-16,2-2 3 15,-5-2-3-15,-2 2 2 16,-8-3-3-16,-12 1 3 16,-4 3-1-16,-10 4 0 15,-12 5 0-15,-5 4 0 0,-11 6 0 16,-4 9-1-16,-1 5 3 15,-4 8-3-15,5 4 4 16,4 6-4-16,8 0 4 16,7 2-4-16,14-4 3 15,13-5-1-15,11-8-2 16,13-10 0-16,12-7-1 15,11-12-1-15,6-5-3 16,0-16-2-16,12 11-15 16,-24-22-9-16,8 17-10 15,-21-11 5-15,-4 14 27 16,-16 4 8-16,-13 5 0 15,-8 12 7-15,-19-1 16 16,7 21 9-16,-14-2 11 0,2 16-4 16,-7-5-25-16,8 10-7 15,1-6 1-15,5 2-2 16,4-8-1-16,9-6-1 15,8-9 0-15,7-15 0 16,9-8 0-16,7-11-2 16,4-7 0-16,4-7 0 15,-1 2 0-15,0-4 0 16,0 5 0-16,-10 6 0 15,-3 7 0-15,-4 10 0 16,-8 6 0-16,-9 4 0 16,13 15 0-16,-12 4 0 15,4 3 0-15,0 4 0 16,9 2 0-16,1-2-8 0,11 14-7 15,-6-22-12-15,25 18-6 16,-11-17-10-16,17 2 1 16,-7-10-1-16,6 0 4 15</inkml:trace>
  <inkml:trace contextRef="#ctx0" brushRef="#br0" timeOffset="46728.6724">12146 6141 126 0,'-19'-3'41'0,"-12"-9"-2"15,5-7-11-15,24 5-54 16,-17-17-14-16,18 0-3 15,6-7 0-15,15 0-2 16</inkml:trace>
  <inkml:trace contextRef="#ctx0" brushRef="#br0" timeOffset="54806.4801">7407 7484 28 0,'0'0'21'0,"-13"-2"-2"0,13 2-15 16,-9 11-24-16,-2-10-1 15,11-1 0-15</inkml:trace>
  <inkml:trace contextRef="#ctx0" brushRef="#br0" timeOffset="58093.8088">6767 7416 69 0,'-10'10'33'15,"10"-10"1"-15,0 0-2 16,0 0-25-16,2-10-1 15,7-5-2-15,11-1 0 16,3-10-1-16,10 1-1 16,2-5 0-16,6 2 0 15,-3 3-2-15,2 1 2 16,-7 6-1-16,-3 8-1 0,-7 4 1 15,-6 5-1-15,-5 2 0 16,0 4 1-16,1-2 0 16,3 0-1-16,5-1 1 15,4 0-1-15,5 1 1 16,8 2 0-16,1 3-1 15,-1 3 0-15,-1 4-1 16,-4 2-3-16,0 7-2 16,-11-18-17-16,6 10-12 15,-9-16 0-15,4-6-1 16,-7-11-1-16</inkml:trace>
  <inkml:trace contextRef="#ctx0" brushRef="#br0" timeOffset="58657.8652">7302 7340 51 0,'6'-15'32'15,"3"2"2"-15,-4-1-1 16,-5 14-16-16,9-20-9 15,-9 20 0-15,8-11-2 16,-8 11-1-16,0 0-1 16,-8 23-2-16,-6 0 1 15,-3 14 0-15,-7 8 0 16,-4 15-1-16,-5 7 0 0,3 7 0 15,1-3 1-15,8-4-1 16,10-9-1-16,11-11 0 16,17-16-1-16,16-22-2 15,19-14-5-15,5-24-28 16,21-8-3-16,2-13 0 15,6-2-2-15</inkml:trace>
  <inkml:trace contextRef="#ctx0" brushRef="#br0" timeOffset="59438.9433">7938 7784 63 0,'-10'-13'34'0,"-6"10"1"16,-1 8 0-16,-13-5-23 15,4 18-4-15,-13-7 0 16,8 10-2-16,-5-1-1 15,7 3-2-15,4-3-1 16,7 2 0-16,10-6-1 0,13 1-1 16,12-6-2-16,8-6-1 15,13 2-6-15,-3-13-26 16,17 2-1-16,-5-12 0 15,9 2-1-15</inkml:trace>
  <inkml:trace contextRef="#ctx0" brushRef="#br0" timeOffset="59964.9959">8154 7755 50 0,'-14'9'32'15,"14"-9"0"-15,-11 19 2 16,11-19-15-16,-8 26-11 0,1-12-1 15,8 9 0-15,-6-3-1 16,6 5-1-16,-1-5-1 16,6-1-1-16,1-6-1 15,5-3 0-15,2-5-2 16,5-5 1-16,3-6 0 15,1-3-1-15,2-6 0 16,0-2 0-16,-2-4 0 16,-1 2 0-16,-5 0 0 15,-2 3 0-15,-5 1 0 16,-10 15 0-16,10-14 0 15,-10 14 1-15,0 0-1 16,-9 22 0-16,4-5 0 16,1 4 0-16,2 2 0 15,2 2 1-15,2 1-1 0,4-3 0 16,5-3 0-16,3-5 0 15,1-7 1-15,7-4-1 16,-1-11 1-16,2-7 1 16,0-9-1-16,-2-7 1 15,-3-7 0-15,0-2 0 16,-5-4-1-16,-4 2 0 15,-1 2 0-15,-5 4-1 16,2 6-2-16,-5 5-1 16,8 14-5-16,-9-4-27 15,13 15-4-15,-12-1 1 16,27 0-1-16</inkml:trace>
  <inkml:trace contextRef="#ctx0" brushRef="#br0" timeOffset="60230.0224">8983 7494 104 0,'8'-10'39'16,"8"5"-1"-16,2-9-1 16,12 5-35-16,0 0-1 15,6 0-2-15,1 4-1 0,-6-3-8 16,3 10-27-16,-13-2 0 15,-4 10-1-15,-17-10-1 16</inkml:trace>
  <inkml:trace contextRef="#ctx0" brushRef="#br0" timeOffset="60393.0387">8968 7814 105 0,'9'9'38'15,"8"-18"1"-15,14 0-1 16,2-12-38-16,14-7-7 15,12 4-28-15,-4-8-3 16,6 6 0-16,-5 1-3 0</inkml:trace>
  <inkml:trace contextRef="#ctx0" brushRef="#br0" timeOffset="67854.7848">23112 5289 29 0,'0'0'21'16,"0"0"1"-16,0 0-1 16,0 0-3-16,0 0-3 15,11 3-4-15,-11-3-2 16,0 0-3-16,0 0-3 15,-5 18-1-15,5-18-1 16,-3 23-1-16,1-7 1 16,1 6-1-16,-1 1 0 15,0 4 0-15,-1 4 0 0,1-1 1 16,-2 4-1-16,3-1 0 15,-3 3 0-15,0-3 2 16,3 3-3-16,-2-3 3 16,1 1-1-16,2-3 1 15,0 0-1-15,4-3 0 16,-3-5 2-16,1 2-4 15,1-5 3-15,0-1-2 16,-2 0 0-16,-1-1 0 16,0 1 1-16,0-1 0 15,0 1 0-15,-1 1 0 16,-2-1 0-16,3-1 1 15,-1 2-2-15,2 1 1 0,-2-3 0 16,2 3 0-16,2-4-1 16,1 4 1-16,-2-4 0 15,3 3 0-15,-2-3 0 16,-2 2 1-16,2-4-1 15,-2 4 1-15,-2-4 0 16,1 1 0-16,-3-1-1 16,3 1 1-16,-1-2-1 15,2 0 0-15,0-2-1 16,1 0 1-16,0 1 0 15,-1-1 0-15,-1-12 0 16,3 21 0-16,-1-8 0 16,-1 0 0-16,-1-2 0 15,0 4 0-15,-3-3 0 0,3 3 0 16,-2-1 0-16,0-2 1 15,0 1-1-15,-1 3 0 16,2-2 0-16,0 2 0 16,0-1 0-16,0 1 0 15,-1 2-1-15,2-1 1 16,-2 0-1-16,2-1 1 15,-1 2-1-15,0-2 1 16,0-4-1-16,-1 5 0 16,1-5 1-16,-1 2-1 15,1-1 1-15,1-2-1 16,-1 0 1-16,1 0-1 15,-3 0 1-15,2 0-1 16,1 0 1-16,0-11-1 16,-1 17 1-16,1-17-1 0,2 17 0 15,-2-17 0-15,3 15 1 16,-3-15-1-16,1 15 0 15,-1-15 1-15,1 20 0 16,-1-20-1-16,-2 19 1 16,2-7 0-16,0-12 0 15,-4 18-1-15,4-18 1 16,-1 14-1-16,1-14 0 15,0 0 0-15,0 12 0 16,0-12 0-16,0 0 0 16,0 0 0-16,0 0 1 15,5 11-1-15,-5-11 0 16,0 0 0-16,0 0 0 15,0 0 1-15,0 0-1 0,0 0 0 16,0 0-1-16,0 0 0 16,0 12-1-16,0-12-5 15,0 0-23-15,0 0-8 16,0 0 1-16,0 0-2 15</inkml:trace>
  <inkml:trace contextRef="#ctx0" brushRef="#br0" timeOffset="68530.8524">22915 6988 78 0,'-4'-18'33'15,"2"-1"0"-15,-2-3 1 16,10 7-26-16,-9-3-2 16,6 6 1-16,-5-4-1 15,2 16 0-15,4-14-1 16,-4 14-1-16,0 0-2 15,0 0 1-15,0 0-1 0,0 0-1 16,0 0 0-16,0 0 0 16,0 0 0-16,0 0 0 15,0 0-1-15,10-8 1 16,-10 8 0-16,0 0 0 15,10 11 0-15,-10-11 0 16,9 19-1-16,0-3 1 16,-3 4 0-16,3 2 0 15,-1 2 0-15,3 3-1 16,-2 3 1-16,0-2-1 15,2 0 1-15,-3-1-1 16,2-4 0-16,1-5 0 16,1-4 1-16,3-8-1 15,4-10 1-15,4-7 0 0,6-12-1 16,8-10 1-16,3-7 0 15,6-5-1-15,0-3 1 16,2-2-1-16,-2 5 0 16,-5 2 1-16,-9 5-1 15,-5 10 0-15,-9 6 0 16,-7 2-2-16,-4 10 0 15,-7 10-2-15,0 0-2 16,-12-15-7-16,12 15-24 16,0 0-3-16,-7 13 1 15,7-13 0-15</inkml:trace>
  <inkml:trace contextRef="#ctx0" brushRef="#br0" timeOffset="74299.4292">22721 7570 101 0,'0'0'39'0,"-17"-5"0"15,17 5-1-15,4-22-34 16,10 10-2-16,7 0-2 0,5-1-1 16,4 2-2-16,-5-2-9 15,8 13-24-15,-13-4-2 16,0 11 1-16,-20-7-2 15</inkml:trace>
  <inkml:trace contextRef="#ctx0" brushRef="#br0" timeOffset="79822.9815">21181 789 70 0,'0'0'37'0,"0"0"-1"0,-29-59 1 16,29 59-31-16,0 0-2 15,0 0 0-15,0 0-1 16,0 0-2-16,0 0 1 15,0 0-1-15,-55 20 1 16,55-20-1-16,0 0 1 16,-29 66 1-16,29-66-1 15,-14 57 0-15,14-57 0 16,-6 59 1-16,6-59-2 15,0 0 2-15,16 75-3 16,-16-75-1-16,0 0 1 16,50 39-2-16,-50-39 2 15,0 0-1-15,71-6 1 16,-71 6 0-16,52-22-1 15,-52 22 1-15,51-31 0 0,-51 31 1 16,0 0-1-16,58-41-1 16,-58 41 2-16,0 0 0 15,0 0 0-15,0 0 0 16,0 0 1-16,0 0-1 15,0 0 1-15,47 49 0 16,-47-49 0-16,0 0-3 16,0 0 2-16,0 0-2 15,64 30 1-15,-64-30 1 16,0 0-1-16,68-34-1 15,-68 34 0-15,52-48 1 16,-52 48-2-16,49-56-2 16,-49 56-5-16,44-59-28 15,-44 59-3-15,0 0 0 0,59-74-1 16</inkml:trace>
  <inkml:trace contextRef="#ctx0" brushRef="#br0" timeOffset="80079.0071">21939 859 89 0,'0'0'38'15,"14"54"0"-15,-14-54 1 16,0 0-37-16,0 0-1 0,0 0 0 16,0 0 0-16,58-4-3 15,-58 4-6-15,0 0-29 16,59-10 0-16,-59 10-1 15,46-10-1-15</inkml:trace>
  <inkml:trace contextRef="#ctx0" brushRef="#br0" timeOffset="80274.0266">22031 1037 101 0,'0'0'39'15,"-61"63"0"-15,61-63 0 16,0 0-38-16,0 0 0 15,0 0-1-15,0 0-4 0,0 0-10 16,75 38-24-16,-75-38 0 16,80-24-1-16,-32 5-2 15</inkml:trace>
  <inkml:trace contextRef="#ctx0" brushRef="#br0" timeOffset="81310.1302">22834 718 78 0,'0'0'37'15,"0"0"-1"-15,0 0 0 16,0 0-31-16,0 0-1 16,0 0 0-16,0 0 0 15,0 0-1-15,-38 65-2 16,38-65 1-16,0 0 0 15,0 0-1-15,0 0 0 16,-9 60 0-16,9-60-1 16,0 0 1-16,0 0 2 15,0 0-3-15,0 0 1 16,47-24-1-16,-47 24 0 15,0 0 1-15,0 0-2 16,43-64 2-16,-43 64-1 0,0 0 0 16,0 0-1-16,0 0 1 15,0 0 0-15,38-55 1 16,-38 55 0-16,0 0-1 15,0 0 1-15,0 0-1 16,0 0 2-16,0 0-1 16,49 26 0-16,-49-26 0 15,0 0 0-15,50 7 0 16,-50-7-1-16,0 0 1 15,62-13 0-15,-62 13 0 16,0 0 0-16,61-28 0 16,-61 28 0-16,0 0 0 15,46-21 0-15,-46 21-1 16,0 0 0-16,0 0 0 15,0 0 0-15,0 0-1 0,0 0 0 16,16 57-2-16,-16-57-2 16,0 0-4-16,-10 60-28 15,10-60-4-15,0 0 2 16,17 55-2-16</inkml:trace>
  <inkml:trace contextRef="#ctx0" brushRef="#br0" timeOffset="81905.1897">23686 753 82 0,'0'0'39'0,"0"0"-1"15,0 0 2-15,0 0-30 16,7-58-3-16,-7 58-2 16,0 0 0-16,0 0-2 15,-49-12-1-15,49 12 0 16,0 0 0-16,-59 14-1 15,59-14-1-15,0 0 1 16,-55 34 0-16,55-34-1 16,0 0 0-16,0 0 0 15,-45 67 0-15,45-67 0 16,0 0 1-16,0 0 0 15,0 0-1-15,27 60 0 0,-27-60 1 16,0 0-1-16,54-1 1 16,-54 1-1-16,0 0 1 15,69-30-1-15,-69 30 0 16,0 0 0-16,63-44 1 15,-63 44-2-15,0 0 2 16,47-35-1-16,-47 35-1 16,0 0 1-16,0 0 0 15,0 0 0-15,0 0 1 16,40 67-1-16,-40-67 1 15,14 57-1-15,-16 27 2 16,-9 7-2-16,2 5 1 16,-9-10-1-16,-1-15 0 15,-8-18 0-15,3-16 0 0,-3-28-2 16,0-13 0-16,2-7-3 15,25 11-11-15,0 0-21 16,0 0-4-16,-46-65 1 16,46 65-1-16</inkml:trace>
  <inkml:trace contextRef="#ctx0" brushRef="#br0" timeOffset="82985.2977">21589 1414 64 0,'-4'-22'36'0,"4"22"0"16,0-21 1-16,0 21-26 15,0 0-3-15,2-10-1 16,-2 10-2-16,0 0-1 16,-5 20-1-16,0 2-1 15,1 4 0-15,-1 4 0 16,-3 0-1-16,3-1 0 15,2-2 0-15,2-1 0 0,3-9-1 16,6-6 1-16,4-5 0 16,5-5-1-16,7-6 1 15,1-5-1-15,3-3 1 16,0-6 0-16,0-1-1 15,-1 3 1-15,-6-4-1 16,-2 6 0-16,-5 2 1 16,-14 13-1-16,13-9 0 15,-13 9 0-15,-5 18 0 16,-3-2 0-16,1 2 0 15,0 2 0-15,2 2 0 16,1 1 0-16,4-2 0 16,5-2 0-16,3-5 1 15,7-7 0-15,4-5 0 0,6-3 0 16,0-8 0-16,4-7 0 15,-2-6 1-15,0-7-1 16,-2-2 0-16,-4-5-1 16,-6 3 0-16,-3-1-1 15,-3 6-1-15,-3 1-1 16,1 10-3-16,-5-1-5 15,13 9-27-15,-15 9-1 16,19 1-1-16,-19-1 1 16</inkml:trace>
  <inkml:trace contextRef="#ctx0" brushRef="#br0" timeOffset="83224.3216">22326 1436 93 0,'0'0'38'0,"0"0"-1"16,0 0 1-16,-3 10-32 16,14-16-3-16,4-2-2 15,7 2-1-15,2 0-1 16,3-1-5-16,6 3-20 15,-12 4-11-15,6 7 0 16,-16 0-1-16,2 8 1 16</inkml:trace>
  <inkml:trace contextRef="#ctx0" brushRef="#br0" timeOffset="83377.3369">22359 1594 85 0,'-11'12'36'16,"11"-12"0"-16,0 0 1 15,-5 15-26-15,21-14-10 16,9-3-2-16,5-8-6 15,19 1-28-15,-3-6-1 16,9 3 0-16,-3-2-1 16</inkml:trace>
  <inkml:trace contextRef="#ctx0" brushRef="#br0" timeOffset="83819.3811">23046 1452 92 0,'0'0'38'0,"-13"-6"-1"16,13 6 1-16,0 0-31 15,-9 10-1-15,9-10-2 16,-18 23-1-16,5-8-1 15,0 4 0-15,-1 2-1 16,3-4 0-16,0 0-1 16,4-1 1-16,7-3-1 15,7-1 0-15,6-5 0 16,6-6 0-16,1 1 0 15,5-2 1-15,0 1-1 0,-2-4 0 16,-1 4 1-16,-4-1-1 16,-6 1 1-16,-12-1-1 15,13 17 1-15,-15-2-1 16,-4-1 0-16,-3 9 0 15,-3-1 0-15,-3 2 0 16,4 1 1-16,-4-5-3 16,5 0 0-16,10-20-4 15,-3 18-22-15,3-18-11 16,14-15 0-16,-4-4-1 15,13-3 0-15</inkml:trace>
  <inkml:trace contextRef="#ctx0" brushRef="#br0" timeOffset="84283.4275">23130 1438 109 0,'-21'1'38'16,"21"-1"2"-16,0 0-2 15,0 0-35-15,16 0 0 16,5-6-2-16,2 2 1 15,4-2 0-15,3 1-1 16,3 3 0-16,-3 0 0 16,1 1-1-16,-7 2 0 15,-4 3 0-15,-8 1 1 16,-12-5-1-16,10 14 0 15,-10-14 1-15,-18 22-1 16,3-11 0-16,1 3 1 16,0-2-1-16,3 0 0 0,0 0 0 15,7-1 0-15,4-11 0 16,7 14-1-16,5-9 1 15,5 1 0-15,3-3 0 16,2 1 0-16,3 0 1 16,-3 3-1-16,-5-1 0 15,-1 5 1-15,-9 7-1 16,-7 0 0-16,-5 5 0 15,-6 1 1-15,-3-1-1 16,-3 2 0-16,4-3-1 16,0-5-1-16,3-6-2 15,10-11-7-15,0 0-27 0,15-7-2 16,-6-12-1-1,14-1 0-15</inkml:trace>
  <inkml:trace contextRef="#ctx0" brushRef="#br0" timeOffset="84473.4465">23381 1435 111 0,'-10'4'40'0,"-4"-2"0"16,14-2-3-16,0 0-35 15,18 12 0-15,3-11-2 16,7-2-1-16,9 2-4 15,0-11-13-15,19 10-20 16,-7-4-1-16,14 5-1 16,-6-2 0-16</inkml:trace>
  <inkml:trace contextRef="#ctx0" brushRef="#br0" timeOffset="84693.4685">24158 1399 104 0,'-32'-3'38'0,"9"16"2"16,-11 3-1-16,-3 6-36 15,2 8-1-15,2 6-1 16,-2 4-1-16,2 4 1 16,4 1-2-16,5-3 0 15,7-2-3-15,2-11-5 16,21-5-26-16,-12-12-4 15,6-12 1-15,16-3-1 0</inkml:trace>
  <inkml:trace contextRef="#ctx0" brushRef="#br0" timeOffset="84864.4856">23858 1539 107 0,'-15'-9'40'16,"15"9"0"-16,-20 3-1 16,20-3-33-16,-4 21-3 15,12-8-1-15,6 2-2 16,6 0-2-16,10 0-3 15,0-11-7-15,18 6-26 16,-5-7-3-16,11 1 1 16,-7-8-2-16</inkml:trace>
  <inkml:trace contextRef="#ctx0" brushRef="#br0" timeOffset="85330.5322">24547 1346 99 0,'-15'-20'39'0,"2"7"1"16,-15 4-1-16,5 9-33 15,-10 8-1-15,4 10-2 16,-4 2 0-16,0 6-1 16,3 1 0-16,8 1 0 0,5-4-1 15,8-2 0-15,12-7 0 16,8-7-1-16,8-5 1 15,8-7 0-15,0-5-1 16,7-5 1-16,-2-3 0 16,-3-2 0-16,-3 1-1 15,-5 3 1-15,-6 3 0 16,-15 12-1-16,14-7 1 15,-19 19-1-15,-4 8 0 16,-5 7 0-16,-5 5-1 16,0 8 1-16,0 6-1 15,-1 1-1-15,8 0 1 16,4-4-3-16,9-3-2 15,-1-17-14-15,23 5-19 0,-6-16-2 16,16-4 0-16,-4-12-3 16</inkml:trace>
  <inkml:trace contextRef="#ctx0" brushRef="#br0" timeOffset="85511.5503">24666 1590 109 0,'-19'-3'39'0,"19"3"1"15,-16-1-3-15,16 1-40 16,18-6-13-16,-1-2-23 16,10 2 0-16,-2-4-1 15,13 4 0-15</inkml:trace>
  <inkml:trace contextRef="#ctx0" brushRef="#br0" timeOffset="85962.5954">25134 1360 77 0,'-19'-15'38'16,"4"3"-1"-16,-13 5 1 16,9 4-29-16,-14 3-2 15,5 8 0-15,-9 2-2 16,5 9-1-16,2-2 0 15,4 5-1-15,4-4-1 16,13 2 0-16,7-2-1 0,13-3 0 16,11 0 0-16,7-2-1 15,5-3 0-15,4 2 1 16,-1 2-1-16,-3-3 0 15,-5 2-1-15,-6 4 1 16,-12 3 0-16,-6 3 1 16,-10 2-1-16,-6 1-1 15,-8-1 1-15,-6 1-1 16,-4-1 2-16,-2-8-1 15,0-5-1-15,4-7 0 16,2-7 0-16,8-10 1 16,6-9 0-16,11-8 0 15,12-8-2-15,4-6 1 0,11-3 0 16,4-7-1-16,4 6-4 15,-35 47-19-15,43-52-13 16,-11 13-2-16,-7 4-1 16,-6 12 1-16</inkml:trace>
  <inkml:trace contextRef="#ctx0" brushRef="#br0" timeOffset="95801.5792">23594 3253 54 0,'8'-16'32'15,"0"4"0"-15,-3-4 0 16,-5 16-16-16,6-18-2 16,-6 18-4-16,0 0-2 15,0 0-1-15,-15 4-2 16,5 11 0-16,-6-1-1 15,1 6-1-15,-3 3-1 16,4 2 0-16,1 1-1 16,7-2 0-16,6-2-1 15,9-5 0-15,10 0 0 0,4-4 0 16,6-4 0-16,1 2 0 15,1-1 0-15,-2 0 1 16,-5 2-1-16,-7 4 0 16,-10 4 1-16,-8 2-1 15,-8 3 1-15,-8-1-1 16,-1 0 1-16,-1-1-2 15,1-3-1-15,0-10-2 16,13 4-6-16,5-14-26 16,0 0-2-16,10-29-1 15,13 11 1-15</inkml:trace>
  <inkml:trace contextRef="#ctx0" brushRef="#br0" timeOffset="96004.5995">23717 3137 113 0,'-14'0'38'0,"-7"-4"0"16,21 4-1-16,-15 1-34 16,15-1-1-16,17-4-1 15,7-4-3-15,10 2-2 16,5-10-8-16,15 9-25 15,-1-7-1-15,12 6 1 16,-9-5-3-16</inkml:trace>
  <inkml:trace contextRef="#ctx0" brushRef="#br0" timeOffset="96516.6507">23925 3180 94 0,'0'0'35'16,"25"-19"-1"-16,11 13-1 15,3-12-29-15,10 4 0 16,-2-5 0-16,2 9 0 16,-7 1-1-16,-9 4-1 15,-9 5 1-15,-11 5 0 0,-13-5-2 16,-10 26 1-16,-12-4-1 15,-3 5 0-15,-7 1 0 16,1 4-1-16,1-2 0 16,3 1 0-16,8-2 0 15,11-8 0-15,11-3 0 16,11-6-1-16,10-2 1 15,4-5 0-15,5 0-1 16,0-2 1-16,-3 2 1 16,-6 1-1-16,-6 2 1 15,-9 3 0-15,-10 4-1 16,-9 4 0-16,-6 1 1 0,-6 0-1 15,-2 1 0-15,-1-3-1 16,5 3-3-16,-2-17-18 16,15 8-16-16,7-12 2 15,0 0-2-15,12-3-2 16</inkml:trace>
  <inkml:trace contextRef="#ctx0" brushRef="#br0" timeOffset="96984.6975">24561 3138 102 0,'-15'-4'37'0,"-10"-3"1"16,5 18-2-16,-7-2-30 16,4 11-2-16,-3 3-1 15,5 4 0-15,-1 1-1 16,6 4 0-16,4-3-1 15,6-5 0-15,6-4 0 16,11-10 0-16,6-9 0 16,5-7 0-16,5-9 0 15,6-7 0-15,0-7 0 16,3-1-1-16,-4-1 1 15,-3 1 0-15,-6 3 0 16,-4 8-1-16,-7 8 0 0,-12 11 1 16,0 0-1-16,-11 29 0 15,-7 3 0-15,-2 7 0 16,-2 9 0-16,-6 7-2 15,4-2 1-15,-1-1-3 16,8 2-1-16,1-18-12 16,13 6-20-16,1-21-3 15,15 1 2-15,1-18-2 16</inkml:trace>
  <inkml:trace contextRef="#ctx0" brushRef="#br0" timeOffset="97527.7518">24916 3155 93 0,'-8'-12'36'16,"8"12"1"-16,-25 13 1 15,14 9-29-15,-11 0-4 16,3 11 0-16,-6 7-2 15,-1 6 1-15,1-2-1 16,-2 5-1-16,5-7 1 16,4-7-2-16,3-3 1 15,6-11-1-15,5-7 0 16,4-14-2-16,13-1 2 15,4-14 0-15,3-7-2 16,2-3 2-16,4-7-2 16,0-4 1-16,-2-1 0 0,-1-1 1 15,-1 4-1-15,-5 7-1 16,-4 6 1-16,-3 8 0 15,-10 13 0-15,0 0 0 16,9 23 0-16,-8 2 0 16,1 8 0-16,0 2-1 15,2 4 1-15,1-2-1 16,5-3 2-16,3-6-2 15,1-7 2-15,1-6 0 16,-1-9 0-16,2-9 1 16,1-9-1-16,1-10 1 15,-2-8-1-15,3-10 0 16,-2-8-1-16,4-4 1 0,-3-3-1 15,2 1 0-15,0 6-1 16,-6 2-2-16,0 16-5 16,-16-7-26-16,14 27-6 15,-21-2-1-15,9 12-1 16</inkml:trace>
  <inkml:trace contextRef="#ctx0" brushRef="#br0" timeOffset="99877.9868">9760 7318 53 0,'9'-13'35'15,"-6"2"0"-15,-3 11 0 16,8-20-10-16,-8 20-17 15,0 0-2-15,0 0 0 16,2 14-2-16,1 7-2 16,-4 3 1-16,1 9-3 15,-2 11 1-15,-2 11-1 16,0 10 0-16,-3 4 0 15,2 0 0-15,-4-3 0 16,5-5-1-16,-2-11-2 16,11-4-4-16,-5-24-17 15,16-5-12-15,-1-17 0 16,9-8-1-16,-3-15 0 15</inkml:trace>
  <inkml:trace contextRef="#ctx0" brushRef="#br0" timeOffset="100075.0065">9813 7446 92 0,'-26'-22'36'16,"11"7"0"-16,2-7 1 16,20 6-30-16,6-5-3 15,16 0 0-15,10-1-3 16,9 1 0-16,9 2-3 15,-1-3-4-15,11 13-28 16,-11-4-3-16,-6 12 2 0,-14 1-3 16</inkml:trace>
  <inkml:trace contextRef="#ctx0" brushRef="#br0" timeOffset="100269.0259">9860 7600 94 0,'-15'14'36'15,"15"-14"0"-15,0 0 0 16,20-7-34-16,12-5-1 16,11-2-2-16,4-5-4 15,19 6-28-15,-9-6-2 16,7 9 0-16,-10-1-2 15</inkml:trace>
  <inkml:trace contextRef="#ctx0" brushRef="#br0" timeOffset="100757.0747">10314 7740 82 0,'0'0'36'0,"-16"-6"-1"0,16 6 1 16,-27 21-30-16,19-1-2 15,-2 3 0-15,2 5-1 16,2 0 0-16,2 4 0 16,4-4-2-16,7-4 1 15,3-6 0-15,6-8-1 16,3-8 0-16,5-6 0 15,3-9 0-15,2-7-1 16,-1-5 1-16,1-2-1 16,-3-4 1-16,-4 2-1 15,-6 0 0-15,-2 4 0 16,-5 6 1-16,-2 3-1 15,-7 16 0-15,0 0 0 16,0 0 0-16,0 0 0 0,-10 27-1 16,5-8-1-16,4 5-1 15,-2-5-3-15,9 9-5 16,-7-15-25-16,15 4-1 15,0-9 0-15,6-1 0 16</inkml:trace>
  <inkml:trace contextRef="#ctx0" brushRef="#br0" timeOffset="101342.1332">10754 7720 71 0,'0'-11'33'0,"0"11"-1"16,0 0 0-16,-14 17-25 15,10 4-1-15,-5 0-2 0,5 9-1 16,-6-2 1-16,5 7 0 16,-4-3-1-16,5-1 1 15,-2-4-2-15,5-5 0 16,-2-7 0-16,4-5-1 16,-1-10 0-16,0 0-1 15,17-18 0-15,-4-4 1 16,-1-7-1-16,-1-3 0 15,1-6 1-15,-3-3-1 16,2-2 0-16,-2 2 0 16,-2 4 0-16,-1 5 0 15,2 4 0-15,-1 8 0 0,4 5 1 16,1 6-1-16,4 8 0 15,-3 6 0-15,4 4 0 16,-3 4 0-16,0 4 0 16,-3 5 0-16,-1 1 0 15,-3 5 0-15,-6 2-1 16,-6 2 1-16,-5 0 0 15,-5 2 0-15,-4-3 0 16,-5-1 0-16,-2-6-1 16,-5 0 2-16,1-4-1 15,-2-2-1-15,3-1 1 16,3 1 0-16,-1 3 1 15,8 0-2-15,0 6 2 16,5 7-2-16,7 3 1 16,0 4 0-16,5 7-3 0,-2-6-4 15,10 5-30-15,-6-9 0 16,11 2 0-16,-6-15-3 15</inkml:trace>
  <inkml:trace contextRef="#ctx0" brushRef="#br0" timeOffset="102042.2032">11792 7340 85 0,'-2'-12'36'0,"-6"25"-2"16,-13 10 1-16,-7 20-33 15,-9 12 0-15,-3 15-1 16,-11 10 1-16,-5 6-1 15,-5 6 0-15,3-4-2 16,6-8 0-16,5-21-4 16,18-10-4-16,1-34-14 15,28-15-11-15,-1-10 0 16,20-22-1-16,4-19 2 15,7 0 17-15,-8-15 12 16,0-3 8-16,1 14 16 16,-13-3 15-16,-2 16 3 0,-14 6 0 15,5 18 1-15,-11 3-16 16,16 30-10-16,-7 3-3 15,16 14-4-15,7 2-2 16,11 0-2-16,11 1 0 16,12-6-2-16,8-2-2 15,5-12-4-15,16 4-31 16,-9-16-4-16,6 2 0 15,-10-8-1-15</inkml:trace>
  <inkml:trace contextRef="#ctx0" brushRef="#br0" timeOffset="104028.4018">12264 7347 88 0,'-23'-1'38'0,"10"-1"-1"15,7-11 2-15,9 0-34 16,17-9-2-16,18 0 0 16,10-4-2-16,5 0 2 15,5 0-2-15,-2 4 1 16,-5 4-1-16,-6 8-1 15,-12 7 1-15,-8 7-1 16,-16 11 1-16,-12 8-3 16,-11 6 2-16,-9 7-2 15,-6 0 2-15,1 3-1 16,2-2 0-16,4-4-1 0,10-6 1 15,10-9 1-15,15-4 0 16,10-6 0-16,10-5 0 16,6 1 0-16,2-3 0 15,-1 4 1-15,-3-1 0 16,-8 7 1-16,-10 5-1 15,-11 6 1-15,-15 5-1 16,-10 10 0-16,-15 1 1 16,-6 5-1-16,-8-1 0 15,-2-2 0-15,4-5-1 16,4-7 0-16,11-7-1 15,7-14-3-15,22-7-6 16,0 0-27-16,19-20-2 16,8-10-1-16,15 0-1 0</inkml:trace>
  <inkml:trace contextRef="#ctx0" brushRef="#br0" timeOffset="105072.5062">13440 7550 78 0,'0'0'35'15,"-21"-3"0"-15,8 14-9 16,-7-6-21-16,4 13 1 15,-6-3-2-15,5 9 0 0,0-1-1 16,5 6-1-16,5-1 0 16,11-1 0-16,2-4-1 15,14-2 0-15,6-7 0 16,8-6-1-16,3-8 0 15,4-7 0-15,-1-6 0 16,-3-4-1-16,-3-6 1 16,-6-4-1-16,-10 2 0 15,-9-1 0-15,-9 0 1 16,-5 4-1-16,-6 5 1 15,-5 3 0-15,-2 3 0 16,0 4 1-16,2 3 0 16,16 4-1-16,-12 3 1 15,12-3 0-15,25 5 0 16,1-2 0-16,9-2 0 0,4 2-1 15,7 1 1-15,-1 3-1 16,-2 1 1-16,-6 3-1 16,-8 5 0-16,-8 4 0 15,-12 7 1-15,-10 1-1 16,-6 2 1-16,-6-1 0 15,-3-3-1-15,1-2 2 16,-2-7-1-16,6-5 1 16,11-12-1-16,0 0 1 15,-6-15 0-15,18-3 0 16,4-9-1-16,5-2 0 15,3-6 1-15,4-1-1 16,0 1-1-16,2 0-1 16,0 5-2-16,-2-4-8 0,10 15-26 15,-8-6-2-15,9 12-1 16,-4-4-1-16</inkml:trace>
  <inkml:trace contextRef="#ctx0" brushRef="#br0" timeOffset="105672.5662">14658 7392 69 0,'-17'17'37'0,"6"1"-1"15,-4-5 2-15,12 7-28 0,3-20-3 16,10 2-1-16,9-14-1 15,17-5-1-15,5-13 0 16,9 0 0-16,6-7-1 16,2 3 0-16,-5 0-1 15,-1 8 0-15,-9 5 0 16,-9 12 0-16,-11 10-2 15,-9 12-1-15,-7 9 1 16,-9 3 0-16,4 4 0 16,1-2-1-16,4-2 0 15,13-6 0-15,8-8 1 16,11-14 0-16,10-11 0 15,5-6-1-15,7-3-4 16,-6-11-3-16,7 10-27 0,-20-4-3 16,-8 11 0-16,-16 1-1 15</inkml:trace>
  <inkml:trace contextRef="#ctx0" brushRef="#br0" timeOffset="105936.5926">15230 7412 78 0,'0'0'35'16,"-12"2"1"-16,2 9 0 15,-9-1-29-15,0 16-2 16,-12 2 0-16,1 13 0 0,-8 2-1 15,5 4-1-15,3-2 0 16,10-4-2-16,10-4-1 16,15-15-2-16,22-2-5 15,8-20-28-15,26-6-3 16,3-11 0-16,16 0-1 15</inkml:trace>
  <inkml:trace contextRef="#ctx0" brushRef="#br0" timeOffset="106251.6241">15740 7566 87 0,'-17'0'36'16,"-3"6"2"-16,1 12-1 15,-13-3-31-15,5 10 0 16,-2 1-2-16,7 0 0 15,3 0-2-15,8-2-1 16,11-7-1-16,13-8-1 16,11-3-2-16,9-13-3 15,19 7-13-15,-6-19-18 16,16 2 0-16,-10-11-1 15,5 5 1-15</inkml:trace>
  <inkml:trace contextRef="#ctx0" brushRef="#br0" timeOffset="106725.6715">16024 7510 89 0,'-16'10'36'0,"-5"-3"0"16,2 9 1-16,-5-2-31 16,10 10-1-16,-1-3-1 15,5 5 0-15,0-2-1 16,7 3 0-16,3-6-1 15,7-2 0-15,3-7-1 16,8-7 0-16,1-5 0 16,7-8-1-16,-2-3 1 15,0-5-1-15,2-2 1 16,-6 1-1-16,-3-4 0 0,-4 6 0 15,-4 3 0-15,-9 12 0 16,9-14 0-16,-9 14 0 16,0 0-1-16,0 18 1 15,-3 1 0-15,2 4 0 16,-1 2 0-16,2 2 0 15,3-1 0-15,1-3 1 16,5-4-1-16,0-7 1 16,4-8 0-16,2-9 0 15,3-11 0-15,1-6 0 16,-1-7 0-16,3-2 0 15,-6-4 0-15,2-2-1 16,-1 3 0-16,-3 1 0 16,-2 9-1-16,-3 0-2 0,1 11-3 15,-8-7-10-15,16 17-22 16,-17 3-1-16,17-7-1 15,-7 3 0-15</inkml:trace>
  <inkml:trace contextRef="#ctx0" brushRef="#br0" timeOffset="106943.6933">16695 7423 112 0,'0'0'38'0,"-11"-1"2"0,11 1-3 15,25-10-35 1,-6 2-2-16,8 1-3 0,-2-1-2 16,9 13-13-16,-11-10-19 15,1 11-1-15,-12-4 0 16,-6 10 0-16</inkml:trace>
  <inkml:trace contextRef="#ctx0" brushRef="#br0" timeOffset="107103.7093">16617 7672 103 0,'-13'10'37'0,"18"1"2"16,-5-11-2-16,42-13-33 16,-9 0-5-16,5-14-12 0,12 7-23 15,-5-7-2-15,12 4 1 16,-9-2-3-16</inkml:trace>
  <inkml:trace contextRef="#ctx0" brushRef="#br0" timeOffset="107963.7953">17275 7223 99 0,'5'-14'36'0,"13"-3"0"15,17 4 0-15,5-7-34 16,9 1 0-16,3 4-1 16,-1 5 1-16,-8 5-1 0,-8 8 0 15,-11 4 0-15,-8 8 0 16,-13 6 0-16,-9 6 1 15,-8-1-1-15,-1 4 0 16,-5-4 1-16,3-1-1 16,6-6 0-16,10-6-1 15,1-13 1-15,33 5-2 16,0-12 2-16,9 1 0 15,5-3-1-15,1 3 1 16,-3 4 0-16,-7 7 0 16,-11 6 1-16,-15 9-1 15,-15 8 0-15,-15 6-1 16,-15 8 1-16,-5 0 0 15,-7 2 0-15,0 0 0 0,2-7-1 16,10-9-1-16,15-7-1 16,18-21-4-16,16 9-17 15,11-29-14-15,21-5-3 16,6-16 1-16,12 1-1 15</inkml:trace>
  <inkml:trace contextRef="#ctx0" brushRef="#br0" timeOffset="108205.8195">18217 7126 105 0,'-15'2'37'16,"15"-2"2"-16,-12 16-4 0,9 0-30 15,-2 5-1-15,2 9-1 16,-4 3 0-16,-2 4-1 15,0 4 0-15,0 0-1 16,-5-2 0-16,5-2-3 16,4-5-1-16,-1-12-4 15,20 6-19-15,-14-26-12 16,25 8-1-16,-7-20 0 15,8-4 0-15</inkml:trace>
  <inkml:trace contextRef="#ctx0" brushRef="#br0" timeOffset="108406.8396">18198 7130 109 0,'-14'-6'38'0,"-2"-4"0"16,16 10 0-16,-3-11-34 15,19 3-2-15,9-2 0 16,8 0-2-16,5 1-2 15,3-2-3-15,10 13-17 16,-12-9-16-16,0 11 1 16,-11-2-2-16,-4 8 0 15</inkml:trace>
  <inkml:trace contextRef="#ctx0" brushRef="#br0" timeOffset="108603.8593">18093 7381 106 0,'-16'14'40'15,"3"-7"-1"-15,13-7-1 16,21 2-34-16,10-11-2 16,12-2-2-16,4-3-2 15,7 1-2-15,-3-7-8 16,10 10-25-16,-14 1-2 15,1 8 0-15,-14-2 0 16</inkml:trace>
  <inkml:trace contextRef="#ctx0" brushRef="#br0" timeOffset="109121.9111">18472 7467 81 0,'0'0'36'0,"-10"10"0"16,9 0 1-16,-12-5-27 15,13 12-2-15,-5-4-1 16,5 8-2-16,-5-5 0 15,5 5-2-15,0-6 0 16,5 0-1-16,-1-5 0 0,7-3-1 16,3-9 1-16,3-5-1 15,3-6-1-15,3-2 1 16,0-5 0-16,1 0-1 15,1-2 1-15,-3-1-1 16,-4 4 0-16,-3 4 0 16,-3 5 0-16,-12 10 0 15,14-6 0-15,-14 6 0 16,-3 13 0-16,-1-1 0 15,-1 5-1-15,-1-1-1 16,4 3-1-16,0-6-4 16,12 9-7-16,-10-22-22 0,23 15-3 15,-5-19 0-15,12 1-1 16</inkml:trace>
  <inkml:trace contextRef="#ctx0" brushRef="#br0" timeOffset="109745.9735">18947 7447 102 0,'0'0'36'0,"-24"13"2"16,15 6-3-16,-5-5-31 16,8 9 1-16,-4 0-2 15,3 7 0-15,-1 0-1 16,4-1 0-16,-1 0 0 15,2-6 0-15,1-2-1 16,0-6 0-16,2-15 0 0,0 0-1 16,0 0 1-16,16-14-1 15,-6-6 0-15,3-5 0 16,1-6 0-16,1-4 0 15,2-4 0-15,2 0 0 16,0 2-1-16,0 2 1 16,-1 4-1-16,-2 7 1 15,1 3 0-15,2 7 0 16,-3 6 0-16,0 6 0 15,-1 4 1-15,-2 3-1 16,-1 5 0-16,-2 5 0 16,-2 3 1-16,-3 3-1 15,-5 2 0-15,-1 5 0 16,-8 1 0-16,-4 3 0 0,-6 1-1 15,-3 0 1-15,-5-3 0 16,-2 1 0-16,-2-4 0 16,2-5 0-16,0-3-1 15,6-5 1-15,2-5 0 16,5-2 0-16,4-3 1 15,12-4-1-15,-15 2-1 16,15-2 1-16,-10 15 0 16,2-2 0-16,-3 10 0 15,-1 1 1-15,-3 9-2 16,-5 7 2-16,0 3 0 15,-2-2-1-15,6-1-1 16,2-9-2-16,11-1-6 16,3-30-21-16,13 14-9 15,15-29-1-15,19-3-1 0,5-16 1 16</inkml:trace>
  <inkml:trace contextRef="#ctx0" brushRef="#br0" timeOffset="109910.99">19296 7761 118 0,'0'0'42'15,"-23"4"0"-15,23-4-2 16,-23 4-37-16,23-4-4 16,0 0-6-16,-12-3-22 15,12 3-12-15,0 0 0 16,17 3 0-16,-17-3-2 15</inkml:trace>
  <inkml:trace contextRef="#ctx0" brushRef="#br1" timeOffset="114605.4594">1067 9123 80 0,'0'0'35'16,"0"0"-2"-16,0-21 2 15,17 1-31-15,6-2-1 16,13 2-1-16,2-8 1 16,6 2 0-16,-2 3-1 15,0 10 0-15,-8 6-1 0,-5 9 0 16,-10 11 0-16,-13 11-1 15,-12 12 1-15,-6 11-2 16,-12 7 2-16,-8 6-1 16,-7-2 2-16,-1 1 0 15,3-4 0-15,4-8 0 16,7-12-1-16,7-4 1 15,12-16-1-15,7-15 0 16,24 0 0-16,5-14-1 16,12-6 0-16,6-4-2 15,7 1-2-15,-4-9-3 16,13 11-26-16,-13-10-4 15,0 11 0-15,-13-2-1 16</inkml:trace>
  <inkml:trace contextRef="#ctx0" brushRef="#br1" timeOffset="115085.5074">1496 8861 33 0,'-33'-29'30'15,"-4"0"3"-15,-11 0-2 16,-4 11-9-16,-13-8-9 16,4 16-1-16,-12 0-4 15,7 15-2-15,-5 8-2 16,9 17 0-16,1 14-1 15,7 16 0-15,5 13 0 0,10 15-1 16,10 13 1-16,7 8-1 16,14 8-1-16,12-1 0 15,17-3 0-15,21-6-1 16,20-12 0-16,20-22 0 15,17-21 0-15,18-32 1 16,21-30 0-16,15-33 1 16,0-25-1-16,-5-22 1 15,-15-15-1-15,-17-9 0 16,-22-2 0-16,-28 6-1 15,-37 10 1-15,-34 13-1 16,-28 15-1-16,-29 8 1 0,-15 17-2 16,-16 8 1-16,-5 10-1 15,-2 5 0-15,9 15-5 16,2-4-27-16,33 16-2 15,14 0-2-15,30 5-1 16</inkml:trace>
  <inkml:trace contextRef="#ctx0" brushRef="#br1" timeOffset="115785.5774">2402 9041 76 0,'0'0'35'0,"-14"-1"0"16,14 1 0-16,-15 1-27 16,15-1 0-16,0 0-3 15,3 15 0-15,-3-15-1 16,11 0-1-16,0-7 0 15,11-6 0-15,7-5-1 16,6-5 1-16,6-6-2 0,5 0 0 16,4 0-1-16,-1 1 1 15,-3 8-2-15,-6 7 2 16,-7 9 0-16,-2 11-1 15,-6 6 1-15,-7 4-1 16,-3 5 1-16,3-2-1 16,-3-3 1-16,4-6-3 15,9-10-1-15,1-12-1 16,8-4-5-16,-3-13-26 15,15 3-3-15,-9-6 0 16,4 6-2-16</inkml:trace>
  <inkml:trace contextRef="#ctx0" brushRef="#br1" timeOffset="116139.6128">2831 9051 86 0,'-15'-1'36'16,"2"14"-1"-16,-10-1 2 16,5 16-29-16,-6 3-2 15,6 11-2-15,-2-1-1 0,8 5-1 16,8-5-1-16,8-3 0 15,15-13-1-15,12-11-1 16,14-10-4-16,12-21-21 16,14 2-11-16,4-12 1 15,7-2-2-15,-6-5 0 16</inkml:trace>
  <inkml:trace contextRef="#ctx0" brushRef="#br1" timeOffset="116731.672">3329 9209 64 0,'6'-9'33'0,"-3"-5"0"16,-3 14 0-16,1-13-22 15,-1 13-3-15,0 0-1 0,-9 27-1 16,-5-6 0-1,1 11-2-15,-5 2-1 0,1 8 0 16,-3-3-1-16,4 2 0 16,1-9-1-16,4-5 0 15,7-12 0-15,4-15 0 16,0 0 0-16,23-13-1 15,-2-15 1-15,-1-4-1 16,7-6 1-16,-3-3-1 16,0-4 1-16,-1 4 0 15,-7 4 0-15,-1 6 1 16,-6 7-1-16,-1 7 0 15,-3 7 0-15,-5 10 0 16,0 0 0-16,13 17 0 0,-9 5-1 16,1 6 0-16,3 5-1 15,1 5 0-15,3 3 0 16,-2-3-3-16,4 2-2 15,-6-13-27-15,11 3-4 16,-11-14-1-16,6-1 0 16</inkml:trace>
  <inkml:trace contextRef="#ctx0" brushRef="#br1" timeOffset="116922.6911">3402 9391 101 0,'-22'-4'37'16,"8"7"0"-16,2-9-2 15,12 6-32-15,9-18-2 0,10 1-2 16,16 2-6-16,-1-15-26 16,18 8-3-16,2-8 0 15,8 7-1-15</inkml:trace>
  <inkml:trace contextRef="#ctx0" brushRef="#br1" timeOffset="117206.7195">3973 9140 63 0,'-12'-11'36'15,"-1"7"-1"-15,2 11 2 0,-13-5-16 16,5 14-12-16,-10-2-3 15,5 13-1-15,-3-2 0 16,6 8-2-16,2-3-2 16,5 2 1-16,6-3-2 15,10-3 0-15,10-5-2 16,7-13-2-16,14 2-3 15,-2-24-17-15,15 10-14 16,-4-16 2-16,8 6-2 16,-11-12 1-16</inkml:trace>
  <inkml:trace contextRef="#ctx0" brushRef="#br1" timeOffset="118008.7997">4180 9164 6 0,'0'0'13'0,"-5"-10"-4"16,5 10-2-16,0 0 0 15,0 0 0-15,0 0 5 0,0 0 0 16,0 0 3-16,0 0-3 15,8 14 0-15,-8-14 2 16,0 0 0-16,0 0 0 16,0 0-3-16,0 0 0 15,0 0-2-15,0 0-2 16,0 0-1-16,0 0-1 15,0 0-2-15,0 0 0 16,0 0-1-16,0 0-1 16,0 0 1-16,0 0-1 15,0 0 0-15,-6 19 1 16,5-4 0-16,-3 2-1 15,1 6 0-15,-1 2 0 16,2-1 0-16,2 0 0 16,0 1-1-16,3-6 0 0,2-4 1 15,-5-15-1-15,15 10 0 16,-1-17-1-16,-2-5 1 15,3-7 0-15,1-5 0 16,-1 0 0-16,0-4 0 16,-2 2 1-16,-2 3-2 15,-3 3 1-15,-1 6 1 16,-7 14-1-16,6-14 0 15,-6 14 0-15,0 0 0 16,-1 16 0-16,1 1 0 16,0 7 0-16,-1 2 0 15,4 7 0-15,2 1 0 16,3-2 0-16,3 1 0 15,-1-7 1-15,5-5-1 0,-1-9 1 16,2-9 0-16,-1-11 0 16,-1-9 0-16,-3-10 1 15,0-4-2-15,-2-6 2 16,1-4-2-16,-3-2 1 15,-3 1-2-15,3 7-1 16,-1-1-3-16,3 16-11 16,-4-5-21-16,9 11-3 15,-3-2 1-15,9 9-3 16</inkml:trace>
  <inkml:trace contextRef="#ctx0" brushRef="#br1" timeOffset="118557.8546">4966 9005 97 0,'0'0'38'0,"0"0"0"15,0 0-1-15,24-28-34 16,5 5 0-16,7-2-3 15,7-2 2-15,1 3-3 0,3 2 1 16,0 8-4-16,-10-1-7 16,0 19-27-16,-16 0 2 15,-5 15-1-15,-15-2-2 16</inkml:trace>
  <inkml:trace contextRef="#ctx0" brushRef="#br1" timeOffset="118761.875">5036 9212 105 0,'0'0'39'16,"15"-16"0"-16,7 4-1 0,4-9-36 15,5-3-1-15,7 1-2 16,3-4-3-16,9 12-18 15,-6-7-16-15,6 12-1 16,-10-2-1-16,7 10 0 16</inkml:trace>
  <inkml:trace contextRef="#ctx0" brushRef="#br1" timeOffset="123368.3356">6433 8269 65 0,'-13'-9'35'15,"-11"-1"0"-15,0 8 1 16,-18 4-27-16,5 15-2 0,-8 8-4 15,2 21 0-15,-4 14 0 16,3 14 0-16,6 14 0 16,9 6-2-16,12 3 1 15,15 2-1-15,16-3-1 16,11-11-2-16,22-2-4 15,-2-23-30-15,17-2 0 16,-1-16 0-16,5-4-2 16</inkml:trace>
  <inkml:trace contextRef="#ctx0" brushRef="#br1" timeOffset="123826.3814">6567 8781 85 0,'-3'-10'37'16,"11"-5"-2"-16,14 3 3 15,3-7-35-15,7 1-1 16,4-1 1-16,7 4-1 0,-6 2 0 15,-1 7 0-15,-8 10-1 16,-11 10 0-16,-10 11 1 16,-14 12-1-16,-10 8 1 15,-11 8-1-15,-6 2 2 16,-4 4-2-16,-2-5 1 15,7-3-1-15,4-8 0 16,12-9 0-16,6-8-1 16,14-12 1-16,9-11-1 15,12-11-1-15,13-6-1 16,3-9-2-16,16 1-3 15,-10-11-28-15,17 6-3 16,-15-7 0-16,7 9-1 16</inkml:trace>
  <inkml:trace contextRef="#ctx0" brushRef="#br1" timeOffset="124067.4055">7235 8754 78 0,'0'0'38'15,"-9"11"0"-15,4 4 0 16,-11 2-29-16,7 11-5 16,-5 3 2-16,3 10-5 15,-1 2 2-15,1 5-4 16,8-1-4-16,0-6-1 15,14 7-17-15,-3-21-15 0,15 0 1 16,-3-17-1-16,13-2 2 16</inkml:trace>
  <inkml:trace contextRef="#ctx0" brushRef="#br1" timeOffset="124389.4377">7563 8784 89 0,'0'0'37'0,"-29"17"1"15,12 9 1-15,-10 1-32 16,10 12-2-16,-2-1 0 16,7 8-2-16,3-2 1 15,8-1-2-15,8-6-1 16,8-7-1-16,9-11 1 0,9-4-1 15,5-15 1-15,4-10-1 16,-1-10 0-16,1-6 1 16,-7-10-1-16,-7-6 0 15,-11 2-1-15,-10-1-1 16,-12 3-2-16,-9 2 0 15,-3 8-3-15,-11 2-3 16,12 15-28-16,-12 2 0 16,14 12 0-16,-1-1-1 15</inkml:trace>
  <inkml:trace contextRef="#ctx0" brushRef="#br1" timeOffset="124945.4933">8105 8770 92 0,'0'0'38'0,"-28"12"2"16,18 8-3-16,-9-2-31 15,4 12-2-15,-4 2 0 16,0 4-2-16,2 2 1 16,3 3-2-16,0-8 0 15,6-4-1-15,3-6 0 16,4-8 1-16,1-15-1 15,15-1 1-15,1-16-1 0,0-7 0 16,3-9 1-16,2-6 0 16,-2-5-2-16,0 0 2 15,-3 2-2-15,-3 5 1 16,-4 5 0-16,-3 10 0 15,-1 5-1-15,-5 17 1 16,0 0 1-16,14 13-1 16,-9 10 2-16,3 8-2 15,3 3 2-15,6 5-2 16,2-2 2-16,7-3-2 15,2-5 2-15,4-3-2 16,1-14 1-16,3-5-1 16,-4-12 1-16,0-7 0 0,-4-11-2 15,-4-5 2-15,-7-6-2 16,-1-4 0-16,-6-4-1 15,-6 1 0-15,2 1-4 16,-7-3-4-16,13 15-26 16,-16-4-5-16,16 17 2 15,-9-3-2-15</inkml:trace>
  <inkml:trace contextRef="#ctx0" brushRef="#br1" timeOffset="125524.5512">9007 8760 80 0,'-11'20'37'0,"-10"2"-1"15,1 11 0-15,-7 2-31 16,2 7-3-16,-3-1 0 16,5 2-1-16,2-3 0 15,4-9-4-15,9-1-1 16,-3-17-5-16,16 1-15 15,-5-14-8-15,12-11 2 16,-11-13 17-16,8 3 6 16,-7-5 7-16,-3-8 3 15,2 11 7-15,-11-16 15 16,5 21 10-16,-9-8 0 15,14 26-19-15,-15-16-6 16,15 16-3-16,0 0-3 16,12 15 0-16,7-1-4 0,5-2-3 15,18 11-23-15,3-17-11 16,13 11-2-16,1-15 0 15,9 4-1-15</inkml:trace>
  <inkml:trace contextRef="#ctx0" brushRef="#br1" timeOffset="126094.6082">9595 8724 74 0,'-11'-12'36'0,"-4"11"-1"16,-1 9 1-16,-12 2-29 0,6 16-2 15,-6 4 2-15,6 10-3 16,-3 4 2-16,5 4-2 15,5 1 0-15,6-1-1 16,9-5 0-16,9-10-1 16,6-9-1-16,12-11 0 15,5-13 0-15,5-8 0 16,0-12 0-16,1-6-1 15,-6-11 1-15,-4-3 0 16,-7 0-2-16,-12-1 1 16,-8 3-1-16,-3 3 0 15,-6 7 0-15,-5 3-1 16,1 11-1-16,-2 4-2 15,14 10-4-15,-17 5-28 16,20 7-1-16,-3-12-1 0,21 27-1 16</inkml:trace>
  <inkml:trace contextRef="#ctx0" brushRef="#br1" timeOffset="126290.6278">10044 8868 92 0,'0'0'36'0,"-11"-20"-3"16,11 20 1-16,-2-14-39 16,2-3-12-16,14 12-20 15,-1-3 2-15,6 7 0 16,-2-2-1-16</inkml:trace>
  <inkml:trace contextRef="#ctx0" brushRef="#br1" timeOffset="126620.6608">10306 8749 88 0,'-23'2'37'0,"3"9"1"16,-6-6 0-16,1 9-33 15,5-1 0-15,8 8-2 16,1-3 2-16,7 3-3 15,8-4 1-15,10-1-2 16,7-2 1-16,6-2-1 16,5-4 0-16,4-4-1 0,-2 1 0 15,-4 0 1-15,-2 0-1 16,-9 6 0-16,-9 0 0 15,-10 5 1-15,-6 2-1 16,-6 1 1-16,-4 1-2 16,0-4 0-16,2-1-2 15,0-9-3-15,10 6-7 16,4-12-24-16,2-14-3 15,3-6 2-15,13 0-2 16</inkml:trace>
  <inkml:trace contextRef="#ctx0" brushRef="#br1" timeOffset="126794.6782">10312 8720 99 0,'-22'-5'39'0,"10"12"1"16,-3-7-3-16,15 0-33 15,0 0-3-15,19 4-2 16,5-3-3-16,4-6-3 15,19 10-27-15,-6-12-4 16,10 9 0-16,-7-9-2 16</inkml:trace>
  <inkml:trace contextRef="#ctx0" brushRef="#br1" timeOffset="127304.7292">10742 8793 79 0,'-10'21'39'16,"-9"-5"-1"-16,4 10 1 0,-10-6-28 15,8 10-4-15,-5-4 0 16,6 3-4-16,-3-5-1 16,9-3 0-16,2-7-2 15,8-14 1-15,7 10-1 16,4-15 1-16,4-8-1 15,7-6 0-15,-1 0 0 16,1-4 1-16,-1-4-3 16,-1 4 3-16,-7 4-3 15,-2 5 2-15,-4 2-1 16,-7 12 1-16,0 0 0 15,0 0 0-15,0 0 2 16,9 17-3-16,-9-17 3 0,19 15-2 16,-3-11 2-16,6-4-2 15,2-6-1-15,3-2 2 16,-1-3-2-16,0-1 2 15,-3 0-2-15,-3 2 2 16,-6 1-2-16,-5 1 2 16,-9 8 0-16,0 0-1 15,0 0 2-15,3 17-1 16,-9-2 1-16,0 4-2 15,1 4 1-15,0 1-1 16,5 4 0-16,2-5-3 16,5 1-2-16,-7-24-10 15,30 23-23-15,-12-22-3 16,10 0 1-16,-4-14-1 0</inkml:trace>
  <inkml:trace contextRef="#ctx0" brushRef="#br1" timeOffset="127642.763">11171 8461 94 0,'7'17'39'0,"-2"-2"0"15,12 18-6-15,1-13-27 16,9 9 0-16,0-5-2 16,9 3-1-16,-1-1-1 0,2 3-1 15,-2-1 0-15,-5 4 1 16,-7 4 0-16,-9 2-1 15,-14 3 1-15,-13 5-1 16,-12 4 0-16,-13-2 0 16,-2 1-1-16,-5-5-2 15,4-1-3-15,0-20-10 16,20 6-23-16,1-19-3 15,20-10 0-15,0 0-1 16</inkml:trace>
  <inkml:trace contextRef="#ctx0" brushRef="#br1" timeOffset="128110.8098">11991 8571 77 0,'0'0'37'0,"-17"27"0"16,2-5 0-16,1 12-32 15,-6 6 1-15,10 7-3 16,-7 1 1-16,6 3-2 16,3-3 0-16,2-4-3 15,6-1-2-15,0-14-6 16,15-2-27-16,-10-15 0 15,5-3-1-15,-10-9-1 16</inkml:trace>
  <inkml:trace contextRef="#ctx0" brushRef="#br1" timeOffset="128258.8246">11788 8913 102 0,'-17'-1'39'0,"0"-6"2"16,17 7-3-16,0 0-32 16,34-7-2-16,5 0-5 15,13-7-1-15,18 9-8 16,0-13-26-16,16 4-5 15,-8-4 0-15,0 6-1 16</inkml:trace>
  <inkml:trace contextRef="#ctx0" brushRef="#br1" timeOffset="136833.682">12899 8168 5 0,'18'-9'30'16,"-18"9"-1"-16,0 0 4 15,0 0-12-15,-3-12-4 16,3 12-4-16,-15-12-2 16,15 12-3-16,-19-2-2 15,5 10-1-15,-7 1-1 16,-1 11 0-16,-7 7-1 15,0 20 1-15,-7 4-1 16,0 18 1-16,2 6-1 16,5 9 1-16,9 4 0 0,10 1-1 15,11-1 0-15,15-6-3 16,19-7 0-16,11-14-5 15,21 4-11-15,-1-24-22 16,11 1 1-16,-7-15-3 16,3-2 1-16</inkml:trace>
  <inkml:trace contextRef="#ctx0" brushRef="#br1" timeOffset="144383.4369">13291 8496 48 0,'4'-13'33'16,"-4"13"2"-16,-4-24 0 15,4 24-23-15,-6-17-2 16,6 17-3-16,-9-14 0 15,9 14-1-15,-14-5-2 16,14 5 0-16,-18 11-1 16,3 4-1-16,-2 5 0 15,-1 6 0-15,-3 3-1 16,5 5 0-16,2-5-1 15,7 1 1-15,8-2-1 16,11-8 0-16,12-5 0 16,10-5 0-16,5-2 0 15,5 0 0-15,1 0 0 16,-1 3 0-16,-8 1 0 0,-7 7 0 15,-13 5 2-15,-10 6-1 16,-12 1 1-16,-6 3-2 16,-7-4 1-16,-1-4-2 15,2-1 0-15,2-14-6 16,12 3-13-16,4-14-18 15,5-22 0-15,5-7-2 16,12 0 1-16</inkml:trace>
  <inkml:trace contextRef="#ctx0" brushRef="#br1" timeOffset="144559.4545">13376 8486 81 0,'-28'-16'38'0,"13"7"-1"0,1-8 1 15,14 0-34-15,8 1-2 16,13 1-2-16,16 4-3 15,1-13-13-15,18 14-21 16,-3-3 1-16,7 10-3 16,-6 1 2-16</inkml:trace>
  <inkml:trace contextRef="#ctx0" brushRef="#br1" timeOffset="145160.5146">13763 8499 74 0,'0'0'38'16,"14"-21"-1"-16,8 8 0 16,-2-9-32-16,13 3-2 15,2-4 0-15,4 3-1 16,-2 4 0-16,-6 6-1 0,-7 4 0 15,-6 9 0-15,-18-3 0 16,0 28 0-16,-14-4-1 16,-4 7 1-16,-8 2 0 15,2 2-1-15,0-2 1 16,6-3-1-16,11-9 0 15,9-4 0-15,15-9 1 16,7-5-1-16,10-4 0 16,5 0 0-16,-1 0 0 15,0 3 0-15,-7 6 1 16,-8 5-1-16,-13 6 0 15,-9 7 1-15,-10 4 1 16,-9 5-1-16,-8 1 1 16,-2 1-2-16,2-5 1 15,1-5-3-15,9-3-2 0,1-16-19 16,20 3-16-16,-5-11 2 15,33-19-3-15,-5 0 1 16</inkml:trace>
  <inkml:trace contextRef="#ctx0" brushRef="#br1" timeOffset="145594.558">14584 8499 73 0,'-7'-20'37'0,"-9"0"-1"15,2 14 2-15,-14-5-31 16,4 18 0-16,-12 5-2 16,2 12 0-16,-5 2-1 15,6 10-1-15,2-4-1 16,9 3 0-16,11-4 0 15,9-8-1-15,18-12 0 16,14-10 1-16,11-12-1 16,11-7 0-16,6-12 0 15,0-6 0-15,0-3 0 16,-3 0 0-16,-12 2-1 15,-10 7 1-15,-12 6-1 16,-11 10 1-16,-10 14-1 16,-11 13 0-16,-9 13 0 15,-5 11 0-15,-5 10 0 0,-4 7 0 16,0 11 0-16,1 0-2 15,10 1 1-15,1-8-4 16,15 0-3-16,-5-20-19 16,26 4-10-16,0-20-3 15,16-5 0-15,-1-16 1 16</inkml:trace>
  <inkml:trace contextRef="#ctx0" brushRef="#br1" timeOffset="146112.6098">14985 8532 87 0,'-1'-14'36'0,"1"14"2"0,0 0-1 16,-22 30-32-16,5-3-1 15,2 10 0-15,-5 4 0 16,1 6-1-16,-4 0 1 15,3-2-3-15,3-6 2 16,5-8-2-16,2-8 2 16,6-7-2-16,4-16-1 15,15-11 1-15,-1-10-2 16,5-7 2-16,0-9-2 15,5-5 1-15,-5-7-1 16,1 2 2-16,-3 4-2 16,-4 6 1-16,-6 4 0 15,-2 11 0-15,-4 12 0 16,-1 10 0-16,-5 15 0 0,3 10 1 15,2 8-1-15,2 4 0 16,6 5 2-16,5 3-2 16,9-8 2-16,9-3-1 15,6-11 1-15,5-8-1 16,1-10 0-16,-1-10-1 15,-3-10 0-15,-1-12 0 16,-8-8 0-16,-4-8 0 16,-9-6-1-16,-3-5 1 15,-6-2-1-15,0-3-2 16,-3 9-1-16,-5-4-6 15,9 20-18-15,-16-5-11 16,13 17-1-16,-6-1-1 0,13 13 1 16</inkml:trace>
  <inkml:trace contextRef="#ctx0" brushRef="#br1" timeOffset="147026.7012">16185 8489 72 0,'0'0'34'0,"0"0"-1"16,-15 7 1-16,-6 10-29 15,8 11-1-15,-5 5-1 16,-1 6-1-16,-5 2 2 16,-2 5-4-16,3-3 0 15,-2-8-6-15,14-1-14 16,-5-16-13-16,9-6 0 15,7-12-1-15,0 0-1 16</inkml:trace>
  <inkml:trace contextRef="#ctx0" brushRef="#br1" timeOffset="147197.7183">15996 8626 88 0,'-1'-13'38'0,"-7"1"-1"16,8 12 3-16,-11 6-31 16,18 10-1-16,4-1-3 15,10 4-1-15,8-1-3 0,11-1-2 16,12 4-5-16,-2-15-25 15,18 5-8-15,0-6 0 16,2 3-1-16</inkml:trace>
  <inkml:trace contextRef="#ctx0" brushRef="#br1" timeOffset="149408.9394">17024 8349 91 0,'-21'-4'37'0,"6"4"-1"16,0-8 1-1,15 8-32-15,-6-15-1 0,16 6-1 16,5-5-1-16,10 3 0 15,4-2-1-15,7 0 0 16,-3 4 0-16,0 4 0 16,-6 7 0-16,-7 9 0 15,-10 9 0-15,-13 12 0 16,-11 8-1-16,-13 9 1 15,-8 6-1-15,-5 4 0 16,-2-1 1-16,1-3-1 16,4-9 0-16,9-7 0 15,12-10 2-15,10-8-2 16,6-21 0-16,30 11 0 15,4-16-1-15,7-9-2 16,15 2-3-16,-6-13-11 0,13 8-20 16,-7-6 0-16,1 9 0 15,-14-4-1-15</inkml:trace>
  <inkml:trace contextRef="#ctx0" brushRef="#br1" timeOffset="150010.9996">17511 8597 77 0,'0'0'35'16,"15"-13"1"-16,-15 13-1 15,0 0-25-15,0 0-2 0,0 14-2 16,-10-3 0-16,1 9-2 15,-9 1-1-15,7 0-1 16,-3 2 0-16,3-4 0 16,3-3-1-16,4-4 0 15,4-12-1-15,0 0 0 16,18 1 0-16,-3-10 1 15,3-5-1-15,1-5 0 16,1 0 1-16,3-2-1 16,-3-3 1-16,-4 3-1 15,0 2 1-15,-5 2-1 16,-3 5 1-16,-8 12 0 15,11-15-1-15,-11 15 1 16,0 0 0-16,0 0-1 0,11 16 0 16,-9-6 1-16,3 3-1 15,-3-3 1-15,5 2-1 16,-7-12 0-16,15 15 1 15,-1-13-1-15,5-5 1 16,-1-5-1-16,6-5 1 16,1-1 0-16,0-1-1 15,-2-1 0-15,-2 2 1 16,-5 4-1-16,-4 2 0 15,-12 8 1-15,13 5-1 16,-13 6 0-16,-5 3 0 16,1 4-1-16,-1 1 0 15,0 1-2-15,3 2-1 16,-2-7-3-16,13 6-6 15,-9-21-16-15,18 13-8 0,-4-16-2 16,11 0 0-16,-1-11 1 16</inkml:trace>
  <inkml:trace contextRef="#ctx0" brushRef="#br1" timeOffset="150320.0305">18085 8050 99 0,'-5'-21'37'15,"-3"1"0"-15,8 20 1 16,0 0-33-16,23-4-1 16,1 17 0-16,11 8-1 15,1 4 1-15,6 8-2 0,-2 9 1 16,-1 6-1-16,-5 8 0 15,-6 6-1-15,-9 0-1 16,-11 6 2-16,-13 1-2 16,-9 4 1-16,-8-4 0 15,-6-5-2-15,-1-5-1 16,-2-17-6-16,16 3-18 15,-7-25-11-15,19-6-3 16,3-14-1-16,17-19-1 16</inkml:trace>
  <inkml:trace contextRef="#ctx0" brushRef="#br1" timeOffset="150484.0469">18499 8709 110 0,'-16'5'38'0,"16"-5"0"16,-14-5-4-16,14 5-37 15,11-14-6-15,-10 2-28 16,9 6 0-16,-10 6 0 16,13-11-2-16</inkml:trace>
  <inkml:trace contextRef="#ctx0" brushRef="#br1" timeOffset="152009.1994">2376 10384 69 0,'-14'12'32'0,"14"-12"3"0,-18 8-1 16,18-8-28-16,12-16 1 15,9-2-5-15,4-8 3 16,8 0-2-16,3-4 1 15,3 3-2-15,4-2 1 16,-5 8 0-16,-1 5-2 16,-4 9 2-16,-8 8-2 15,-3 5 0-15,-6 7-1 16,-2 6 1-16,-3 1-1 15,0-2-1-15,3-5 1 16,5-7 0-16,7-10-1 16,6-10-2-16,12-3-2 15,1-19-7-15,13 9-23 16,-6-10 1-16,3 10-2 15,-13 1-2-15</inkml:trace>
  <inkml:trace contextRef="#ctx0" brushRef="#br1" timeOffset="152358.2343">2878 10374 72 0,'-19'10'33'0,"-1"4"2"15,0 21-5-15,-10-5-21 16,2 17 0-16,-5-2-3 16,8 10 1-16,1-5-2 15,10-2-1-15,7-8-2 16,15-8-1-16,17-15-3 15,11-19-8-15,20-3-27 16,1-12 1-16,15-1-1 16,-1-10-2-16</inkml:trace>
  <inkml:trace contextRef="#ctx0" brushRef="#br1" timeOffset="153075.306">3276 10670 77 0,'0'0'35'15,"0"0"-1"-15,-15-7-1 16,8 19-26-16,-7-4-1 15,4 11-2-15,-3 2-1 16,1 6 0-16,-1-1 0 0,2 4-1 16,1-4 0-16,5 0 0 15,-1-6-1-15,2-7 1 16,4-13-1-16,0 0 0 15,20-12 0-15,-4-9 0 16,3-7 0-16,3-2 0 16,1-8 0-16,2 3 0 15,-3-5 0-15,-1 9 0 16,-6 2 0-16,-1 9 0 15,-3 4 0-15,-4 4-1 16,-7 12 1-16,16-3-1 16,-16 3 0-16,14 21 0 15,-8 1 0-15,2 6 0 16,-3 7-1-16,1 2-1 15,0 2-1-15,-1-4-3 0,3 6-7 16,-8-17-23-16,10 1-1 16,-10-25-1-16,15 15-1 15</inkml:trace>
  <inkml:trace contextRef="#ctx0" brushRef="#br1" timeOffset="153248.3233">3358 10780 91 0,'-20'4'36'0,"1"-5"0"15,19 1 1-15,-16-2-32 16,16 2-3-16,24-14-1 16,2 0-3-16,11 5-7 15,-2-10-26-15,15 7-1 0,-5-8 0 16,8 10-2-16</inkml:trace>
  <inkml:trace contextRef="#ctx0" brushRef="#br1" timeOffset="153543.3528">3841 10580 79 0,'0'0'37'16,"-23"1"0"-16,8 13 1 15,-11-1-26-15,3 11-5 16,-7 3-2-16,6 3-2 0,-4 1 0 16,8 1 0-16,4-2-2 15,8-5-1-15,8-6 0 16,9-9-1-16,11-6-1 15,8-11-3-15,11 0-3 16,-3-17-11-16,17 4-19 16,-8-9 0-16,9 6 0 15,-14-9 2-15</inkml:trace>
  <inkml:trace contextRef="#ctx0" brushRef="#br1" timeOffset="154021.4006">4083 10578 83 0,'0'0'36'15,"-14"2"0"-15,3 0 1 0,2 13-30 16,-4-3-1-16,4 8-1 15,-3 0-2-15,4 6 1 16,-1-3-2-16,6 2 1 16,0-4-2-16,6-3 1 15,3-5-1-15,5-5 0 16,6-6 0-16,1-6-1 15,4-7 1-15,1-2-1 16,0-4 0-16,-1-1 0 16,-1-3 0-16,-4 3 0 15,-5-2 0-15,-2 5 0 16,-2 4 0-16,-8 11 0 15,5-13 0-15,-5 13 0 16,0 0 0-16,4 23 0 16,-4-6 0-16,0 4 0 0,5 4 0 15,-2 1 0-15,3-2 0 16,2-1 1-16,0-6-1 15,5-5 1-15,0-7-1 16,2-7 1-16,-3-9 0 16,5-8 0-16,-4-4 0 15,1-4 0-15,-1-4 0 16,-1-2-1-16,-1 1 0 15,-1 0-2-15,2 7-1 16,-2 0-1-16,3 10-4 16,-3-9-14-16,15 18-15 15,-9-7-1-15,12 8-3 16,0-5 3-16</inkml:trace>
  <inkml:trace contextRef="#ctx0" brushRef="#br1" timeOffset="154300.4285">4990 10391 100 0,'0'0'40'16,"-14"6"-1"-16,14-6-1 16,0 0-36-16,29-16-1 15,-2 4 1-15,4-1-4 0,7 4 1 16,1-5-5-16,3 16-13 15,-9-11-21-15,0 14 0 16,-18-4 2-16,-1 12-1 16</inkml:trace>
  <inkml:trace contextRef="#ctx0" brushRef="#br1" timeOffset="154472.4457">5048 10578 102 0,'-16'25'40'0,"1"-17"0"15,15 5 0-15,0-13-36 16,19 1 0-16,9-15-3 15,10-4-1-15,11 2-6 16,-5-15-23-16,22 11-12 16,-4-9 1-16,9 6-3 0,-5-6 1 15</inkml:trace>
  <inkml:trace contextRef="#ctx0" brushRef="#br1" timeOffset="157135.712">6494 10142 85 0,'0'-12'35'16,"0"12"0"-16,-13 3 1 16,1 13-30-16,-4 6-3 15,1 8 0-15,-2 9-3 16,-1 5 1-16,3 3-2 15,5 4 1-15,4 0-3 16,3-10-2-16,16 6-11 16,-2-20-19-16,16-5 0 15,2-18-1-15,8-4 0 16</inkml:trace>
  <inkml:trace contextRef="#ctx0" brushRef="#br1" timeOffset="157465.745">6789 10200 83 0,'0'0'38'15,"-10"-8"-4"-15,0 20 3 16,-13 6-32-16,8 11-1 16,-3 7-1-16,5 8 1 15,-1 3-2-15,7 2 1 16,4-7-1-16,7-1 0 15,9-12-1-15,8-10 0 16,5-14 1-16,8-10-1 16,0-13-1-16,3-9 1 15,-4-9 0-15,-1-2-2 16,-8-4 1-16,-6-2-1 15,-6 6-1-15,-9 0-1 0,-5 10 1 16,-7 4-3-16,2 10 0 16,-8 3-4-16,15 11-14 15,-13 12-15-15,18 1 4 16,-5-13-4-16,25 23 4 15</inkml:trace>
  <inkml:trace contextRef="#ctx0" brushRef="#br1" timeOffset="157796.7781">7356 10159 80 0,'0'0'36'0,"-11"-7"0"16,0 13 1-16,-14 0-25 15,4 9-7-15,-2-4-1 16,5 9 0-16,0 0-2 0,10 0 0 15,6 0-1-15,8-4 0 16,10-2 0-16,8-5-1 16,6-5 0-16,7-2 1 15,2 0 0-15,0 1-1 16,-5 0 1-16,-8 6 0 15,-10 6-1-15,-6 6 1 16,-13 4-1-16,-10 4 0 16,-6 2-1-16,-5-1 2 15,-2-1-4-15,3-8-1 16,7 0-5-16,-6-19-26 15,22-2-4-15,-5-17 1 16,17-2-1-16</inkml:trace>
  <inkml:trace contextRef="#ctx0" brushRef="#br1" timeOffset="157984.7969">7343 10170 105 0,'0'0'40'0,"-22"8"-1"15,22-8-1-15,8 9-34 16,8-8 0-16,12-3-3 15,9-4-3-15,12 3-2 16,6-15-10-16,18 10-23 16,-3-7-3-16,7 7 1 15,-7-5-2-15</inkml:trace>
  <inkml:trace contextRef="#ctx0" brushRef="#br1" timeOffset="158585.857">8081 10217 86 0,'-15'-7'37'15,"15"7"0"-15,-12-10 1 16,-1 6-31-16,13 4-1 15,-18 9-1-15,6 8-1 16,-4 3-2-16,-4 9 1 16,-3 6-2-16,1 3 1 0,-1 1-1 15,0-2 0-15,7-5 0 16,3-7-1-16,8-10 1 15,5-15-1-15,20-1 0 16,2-16 0-16,7-8 1 16,1-10-1-16,4-5 2 15,-3-5-2-15,-2-1 1 16,-6 2-1-16,-4 1 1 15,-8 9-1-15,-4 5 0 16,-3 9 0-16,-4 10 0 16,0 10 0-16,-4 10 1 15,4 11-1-15,0 9-1 16,5 6 1-16,4 6-1 15,1 1 1-15,7-2-1 0,2 1 1 16,7-7 0-16,-1-5 0 16,5-9 0-16,-3-7 1 15,0-10 0-15,-2-8 1 16,-4-10 0-16,-2-7-2 15,-4-11 2-15,-2-5-1 16,-2-5 1-16,0-3-2 16,-4 2 0-16,2 1-2 15,-4 8-1-15,-2 3-2 16,5 19-5-16,-16-3-15 15,19 21-14-15,-11-6 0 16,6 24-1-16,-1-7 1 16</inkml:trace>
  <inkml:trace contextRef="#ctx0" brushRef="#br1" timeOffset="159111.9096">8634 10270 91 0,'-4'16'39'0,"4"-16"-1"16,-14 19 3-16,0-8-35 15,9 6 0-15,-2-1-3 16,4 6 1-16,-4 0-2 16,4 1 1-16,-1-1-3 15,2-3 1-15,3-2 0 16,1-4 0-16,-2-13-1 15,11 7 0-15,-11-7 1 16,19-19-1-16,-6 2 0 0,0-4 0 16,-2-2 1-16,1-2-3 15,-2 4 3-15,0 0-3 16,-6 7 3-16,1 4-1 15,-5 10 1-15,0 0 0 16,0 0-2-16,0 17 2 16,0-5-2-16,3 2 3 15,2-3-3-15,4-2 1 16,4-4 0-16,6-5 0 15,3-5 2-15,4-4-1 16,0-4 1-16,-1 0-3 16,0-6 4-16,-2 4-3 15,-4 0 2-15,-7 6-1 16,-2 0-1-16,-10 9 1 0,0 0-1 15,0 0 2-15,5 24-3 16,-11-4 1-16,0 5-3 16,1 1-2-16,5 13-11 15,-8-21-9-15,19 9-17 16,-3-15 1-16,15-4-3 15,8-15 3-15</inkml:trace>
  <inkml:trace contextRef="#ctx0" brushRef="#br1" timeOffset="160073.0057">9872 9949 82 0,'4'-19'36'15,"-4"19"-1"-15,-1-15 1 16,-1 29-30-16,-9 3-2 15,7 9-1-15,-4 11-1 16,2 15 0-16,-3 4-1 16,2 8 0-16,0 3-1 15,3-2 1-15,0-1-2 16,1-10-1-16,3-1-3 15,-4-19-9-15,8 2-23 0,-3-16 2 16,6-3-3-16,-7-17 2 16</inkml:trace>
  <inkml:trace contextRef="#ctx0" brushRef="#br1" timeOffset="160253.0237">9702 10378 83 0,'-32'-14'40'0,"10"11"-2"15,0-4 2-15,22 7-25 16,0 0-8-16,21-9-5 15,22-5 1-15,23-6-2 16,16-3-3-16,12-15-9 16,17 10-25-16,1-11-4 0,9 8 0 15,-6-4 0-15</inkml:trace>
  <inkml:trace contextRef="#ctx0" brushRef="#br1" timeOffset="163250.3234">10894 10076 73 0,'10'-23'35'16,"-1"5"-1"-16,-3-8 2 15,5 8-30-15,-6-5-1 16,5 9-1-16,-5-7 0 0,3 10 0 16,-4-2-1-16,-4 13-1 15,0 0 0-15,0 0 1 16,-7 10-2-16,-6 16 1 15,-4 9-1-15,-7 13 0 16,0 9-2-16,-3 8 2 16,3 4-3-16,7-2 0 15,9 0-4-15,2-20-9 16,22-1-23-16,3-23 2 15,20-9-3-15,5-21 2 16</inkml:trace>
  <inkml:trace contextRef="#ctx0" brushRef="#br1" timeOffset="163573.3557">11299 9978 92 0,'-29'7'36'15,"2"17"1"-15,-8 4 1 16,4 14-34-16,4 0 0 16,11 9-1-16,5-1-1 15,11-3 1-15,9-7-1 16,14-9 0-16,11-10-2 15,13-15 0-15,5-12 1 16,6-14 0-16,0-8 0 16,-3-12-1-16,-9-5 1 15,-10-3-2-15,-13 0 0 0,-16 0 1 16,-16 7-2-16,-13 3 0 15,-5 10-2-15,-8 4-1 16,8 17-7-16,-11-3-25 16,20 12 1-16,1-2-1 15,21 10-1-15</inkml:trace>
  <inkml:trace contextRef="#ctx0" brushRef="#br1" timeOffset="163956.394">11788 9923 100 0,'-20'-1'39'16,"20"1"0"-16,-14 0 0 15,14 0-36-15,23-12 0 16,7 3 0-16,4-1-1 16,5-1 0-16,2 0 0 15,3 1-1-15,-5 2 0 16,-4 4 0-16,-7 5 0 15,-4 5 0-15,-11 7 0 16,-7 9 0-16,-8 7-1 16,-6 9 1-16,-6 6-1 15,-2 6 0-15,-2 4-1 16,-3 1 1-16,7-2-4 0,2-8 1 15,14 1-6-15,-2-24-12 16,19 4-20-16,4-18 2 16,17-4-3-16,2-18 1 15</inkml:trace>
  <inkml:trace contextRef="#ctx0" brushRef="#br1" timeOffset="164364.4348">12530 9891 81 0,'-15'-17'39'15,"-9"4"-1"-15,1 13 1 16,-9-3-20-16,5 11-16 16,2 4 0-16,6 3-1 15,3 4 0-15,6 3 0 0,9-1-2 16,7 1 1-16,10-1-1 15,7 0 1-15,6-2-1 16,1 0 0-16,3 0 0 16,-1 1 1-16,-7 1-1 15,-3 2 0-15,-8 1 0 16,-9 0 0-16,-11 1 0 15,-8 2 0-15,-5-4 0 16,-6-2 0-16,-1-5 0 16,-2-5 0-16,1-5 0 15,6-9-2-15,4-9 2 16,8-7 0-16,5-10-1 15,9-10-1-15,8-6 1 16,3-4-2-16,7 1-1 0,-2-1-2 16,12 15-26-16,-13-2-6 15,3 13 0-15,-6 4-1 16</inkml:trace>
  <inkml:trace contextRef="#ctx0" brushRef="#br1" timeOffset="165215.5199">13044 9855 86 0,'0'-12'36'0,"0"12"0"15,0 0 1-15,0 0-33 16,-13 13 0-16,3 13-1 16,-8 8 0-16,-1 13 0 15,-5 4-1-15,0 7 1 16,-2-3-1-16,4 1 1 15,1-7-2-15,5-10 1 16,7-9-1-16,5-13 0 16,4-17 0-16,18-3 0 15,0-16 0-15,4-9-1 16,3-7 2-16,0-8-2 15,-1-3 1-15,-2-2 0 0,-3 2-1 16,-8 4 0-16,-2 6 0 16,-5 9 0-16,-1 8 0 15,-3 19 0-15,0 0 0 16,2 12 0-16,1 13 0 15,3 9 0-15,3 6 0 16,4 6 1-16,2-2-1 16,5 0 0-16,3-5 0 15,1-8 1-15,2-8 0 16,4-8 0-16,-3-10 1 15,-1-10-1-15,-3-9 0 16,-3-9 1-16,-1-10-1 16,-7-3 0-16,-5-7 0 15,-2 0 0-15,-5 0-1 0,-1 4-2 16,-1 5 0-16,-2 8-2 15,4 8-1-15,-1 3-4 16,12 27-13-16,-11-12-17 16,17 22-1-16,-5-9 1 15,10 10-1-15</inkml:trace>
  <inkml:trace contextRef="#ctx0" brushRef="#br1" timeOffset="165759.5743">13610 10090 92 0,'0'0'37'15,"0"0"1"-15,0 0 0 16,-16 0-32-16,12 12-1 0,-5-1 0 16,2 10-1-16,-2 1-1 15,1 2 0-15,-4 1-1 16,7 1-2-16,-3-7 2 15,5-1-1-15,0-5-1 16,3-13-1-16,0 0 1 16,17 3 1-16,-5-14-1 15,2-4 1-15,1-2-1 16,3-2 0-16,-2-5 1 15,-2 5 0-15,-4 2-1 16,-1 2 0-16,-4 3 0 16,-5 12 0-16,0 0 0 15,0 0 0-15,0 0 0 0,13 8 0 16,-7 4 0-16,3-1-1 15,4 0 1-15,3-2 1 16,4-2-1-16,2-4 0 16,4-5 1-16,0-4-1 15,2-5 1-15,0-4-1 16,-1-4 1-16,-1-2-1 15,-4-1 1-15,0 3-1 16,-7 2 0-16,-3 4 1 16,-12 13-1-16,12-5 1 15,-12 16-1-15,-1 6 1 16,-5 7-1-16,-3 4-1 15,4 5-1-15,-3-4-4 16,15 10-13-16,-16-24-11 0,19 6-10 16,-10-21-2-16,19 10 0 15,-19-10 0-15</inkml:trace>
  <inkml:trace contextRef="#ctx0" brushRef="#br1" timeOffset="166849.6833">2489 11709 71 0,'-13'8'36'16,"13"-8"-1"-16,0 0-1 16,15-14-29-16,7-4-2 15,7-2-1-15,0-2 0 16,7 0 0-16,-3 1-1 15,-1 4 0-15,-5 5-1 16,-2 5 1-16,-6 4-1 16,-3 3 1-16,-4 7-1 15,3 3 1-15,0 2-1 0,1 0 0 16,4 4-1-16,2-3-1 15,3 2-1-15,2-7-3 16,11 7-9-16,-11-12-20 16,9 1 0-16,-10-9-1 15,8 2 1-15</inkml:trace>
  <inkml:trace contextRef="#ctx0" brushRef="#br1" timeOffset="167219.7203">2922 11718 68 0,'0'0'36'0,"-23"11"-1"16,7 6 4-16,-12 4-31 15,4 17-4-15,-6 3 1 16,2 11-2-16,0 1 1 16,6 3-2-16,7-5 0 15,10-3-3-15,15-13-1 0,12-11-1 16,17-5-5-16,3-22-28 15,19-2 0-15,2-11-3 16,10 1 1-16</inkml:trace>
  <inkml:trace contextRef="#ctx0" brushRef="#br1" timeOffset="167753.7737">3341 11974 66 0,'0'0'36'15,"0"0"-1"-15,-12 10 1 16,11 0-32-16,-10 3 0 16,2 5-1-16,-1 3 0 15,0 5 0-15,-4-1-1 16,5 1 1-16,-1-4-2 15,3-2 1-15,0-5-1 16,3-4 1-16,4-11-1 16,0 0-1-16,0 0 1 15,15-20-1-15,-4 2 1 16,0-4 0-16,3-3-1 15,1-4 1-15,-1-1 0 0,0 3-1 16,-1 3 1-16,-1 5 0 16,-3 4 0-16,0 4-1 15,-9 11 1-15,19 0-1 16,-19 0 1-16,18 26-1 15,-9-4 0-15,0 5 0 16,0 5-1-16,-2 7 0 16,1 3-1-16,-7-3-1 15,6 3-2-15,-7-9-2 16,7 7-18-16,-9-23-11 15,4 4 0-15,-2-21-2 16,0 0 2-16</inkml:trace>
  <inkml:trace contextRef="#ctx0" brushRef="#br1" timeOffset="167921.7905">3360 12146 80 0,'-10'-1'38'0,"-4"-6"-2"16,14 7 1-16,0 0-32 15,0 0-2-15,0 0-3 16,28-5-4-16,1 3-5 15,-9-12-26-15,21 9-1 16,-4-10-1-16,7 6 0 16</inkml:trace>
  <inkml:trace contextRef="#ctx0" brushRef="#br1" timeOffset="168156.814">3793 11980 61 0,'0'0'35'16,"-20"1"0"-16,8 8 0 15,-8-5-24-15,3 15-4 16,-4 0-2-16,5 6 0 16,-4 1-2-16,9 1 0 15,1-2-2-15,7-5-1 16,7-2-1-16,8-11-4 15,15 1-8-15,-4-18-24 16,15 2 1-16,-4-11-2 16,12 0 0-16</inkml:trace>
  <inkml:trace contextRef="#ctx0" brushRef="#br1" timeOffset="168622.8606">4002 11981 73 0,'-23'9'37'15,"14"4"0"-15,-7-5 0 16,5 8-33-16,-1 0 0 15,11 8-1-15,-3-4 0 16,5 5 0-16,3-5-1 16,3 0 0-16,4-4-1 15,3-3 1-15,2-8-1 16,2-6 0-16,3-8 0 15,0-4 0-15,1-4 0 16,-1-4-1-16,-5-3 1 0,1 1-1 16,-3 0 0-16,-2 3 0 15,-4 2 0-15,0 6 0 16,-8 12 0-16,12-9 0 15,-12 9 0-15,8 14 0 16,-6 1 1-16,3 6-1 16,-1 2 1-16,3 0-1 15,2 1 1-15,1-2-1 16,-3-5 1-16,4-4-1 15,-11-13 1-15,20 3 0 16,-9-14 0-16,1-5 0 16,-1-8 0-16,-2-5 0 15,-1-1-1-15,0-6-1 16,2 4-2-16,-6-5-3 15,11 15-14-15,-12-10-16 0,15 10-3 16,-5-1 0-16,12 7-2 16</inkml:trace>
  <inkml:trace contextRef="#ctx0" brushRef="#br1" timeOffset="169223.9207">5212 11799 78 0,'-16'-1'39'16,"16"1"-2"-16,-14-4 1 15,14 4-30-15,21-13-5 16,5 3-2-16,10 1-2 16,9-5-1-16,7 5-1 15,2-2-2-15,8 8-5 0,-12-5-27 16,2 9 0-1,-16 0-1-15,-7 8 0 0</inkml:trace>
  <inkml:trace contextRef="#ctx0" brushRef="#br1" timeOffset="169373.9357">5338 11963 80 0,'-9'10'37'16,"9"-10"-1"-16,28-7-2 15,4-4-41-15,14-14-28 16,20 2-1-16,3-7-1 15,11 3 1-15</inkml:trace>
  <inkml:trace contextRef="#ctx0" brushRef="#br1" timeOffset="172522.2505">6490 11439 55 0,'0'0'35'16,"1"-21"-1"-16,-1 21 0 16,0-15-27-16,0 15 0 15,0 0-2-15,0 0 1 16,-1 19-1-16,0 9 0 15,-4 6-2-15,0 12 0 16,-6 9-1-16,-2 8 2 16,-3 6-3-16,1-1-1 15,-3-6 0-15,5-6-1 16,4-12-1-16,4-14-2 15,13-6-6-15,-8-24-29 0,36-8 2 16,-7-18-1-16,12-4 0 16</inkml:trace>
  <inkml:trace contextRef="#ctx0" brushRef="#br1" timeOffset="172912.2895">6961 11467 46 0,'0'0'32'16,"-3"-23"1"-16,3 23 1 16,-3-24-27-16,3 24 1 15,1-25-1-15,-1 25 2 16,5-15-2-16,-5 15 0 15,0 0-2-15,2 27 0 16,-11 1-1-16,-1 11 0 16,-7 8-1-16,1 10 1 15,-5 3-3-15,-1 2 0 16,3-5-2-16,4-8-1 15,11-4-4-15,-2-21-30 0,19 4-3 16,-1-18-2-16,14-3 0 16</inkml:trace>
  <inkml:trace contextRef="#ctx0" brushRef="#br1" timeOffset="174450.4433">7593 11420 64 0,'2'-12'36'15,"-3"-6"-1"-15,1 18-2 16,0-27-27-16,0 27-1 15,-3-21 1-15,3 21-2 16,-19-4 0-16,3 10 0 16,-7 3-2-16,-4 8 0 15,-3 1 0-15,1 4-1 16,-1 0 0-16,7-1 0 0,5-4 0 15,9 1 0-15,6-2-1 16,11-5 0-16,9-3 0 16,10 3 0-16,5 3 0 15,2 1 0-15,4 3 0 16,0 2 1-16,-5 3-1 15,-4 2 1-15,-8 0-1 16,-12 4 2-16,-7-3-2 16,-11 2 2-16,-6-4-2 15,-8-5-1-15,-5-6 1 16,-1-6 0-16,1-7 0 15,3-7-1-15,3-8 1 0,8-13-2 16,10-5 1-16,8-6-1 16,10-1-1-16,3-8-4 15,18 12-8-15,-2-11-23 16,9 10 1-16,-1-2-1 15,4 11 1-15</inkml:trace>
  <inkml:trace contextRef="#ctx0" brushRef="#br1" timeOffset="174981.4964">7954 11352 76 0,'0'-11'38'15,"17"1"-2"-15,4-10-1 16,7 6-33-16,11-5 1 16,0 6-1-16,2-1 0 15,-2 8 0-15,-7 4-1 16,-7 7 1-16,-10 4-1 15,-11 8 0-15,-9 2 0 16,-9 3 1-16,-8 2-1 16,0 0 1-16,-3-3-1 0,3 0 0 15,7-6-1-15,15-15 1 16,-4 12-1-16,18-12 0 15,10-2 0-15,8-4 0 16,3 2 0-16,1 2 1 16,-6 4-1-16,-2 6 1 15,-6 7 0-15,-10 5 0 16,-15 6 0-16,-6 4 0 15,-12 4 0-15,-4 0 0 16,-2 0-1-16,-2-7-1 16,7-3-2-16,0-11-4 15,23 1-29-15,-1-14-4 16,16-8 2-16,5-11-3 15</inkml:trace>
  <inkml:trace contextRef="#ctx0" brushRef="#br1" timeOffset="175569.5552">8673 11263 80 0,'-14'3'39'0,"1"4"-1"16,5 14 1-16,-11-1-35 16,4 10 1-16,-7 2-1 15,5 9-1-15,-6-1 0 16,3 1 0-16,2-6-2 0,4-2 0 15,3-6 0-15,7-7 0 16,2-8-1-16,2-12 1 16,19-6-1-16,-4-10 0 15,4-8 0-15,1-6 1 16,2-7-1-16,0-1 1 15,-3-4-1-15,1 3 0 16,-9 7 1-16,1 3-1 16,-6 9 0-16,-1 8 0 15,-5 12 1-15,0 0-1 16,10 19 0-16,-6 6 0 15,1 4 0-15,2 7 1 16,1 1-1-16,5 1 0 16,1-3 0-16,4-5 1 0,1-4-1 15,0-10 1-15,1-5 0 16,0-12-1-16,-3-9 1 15,-3-6 0-15,1-8 0 16,-2-8 0-16,-3-4 0 16,0-3-1-16,-4 1 0 15,1 0-1-15,-1 9-1 16,-1 0-2-16,0 13-1 15,-7 0-6-15,15 22-21 16,-13-6-9-16,7 12 1 16,-7-12-1-16</inkml:trace>
  <inkml:trace contextRef="#ctx0" brushRef="#br1" timeOffset="176136.6119">9144 11384 82 0,'0'0'40'15,"-17"9"-1"-15,10 3 1 16,-9-7-33-16,6 9-1 16,-2 0-2-16,2 6-1 15,-1 0 0-15,5 1-1 16,-2 0-1-16,6-4 0 15,-2-1 0-15,4-4-1 16,0-12 1-16,12 7-1 16,-2-11 0-16,0-5 0 0,4-6 0 15,-3-1 1-15,3-5-1 16,-5-1 0-16,3 0 1 15,-4 2-1-15,-3 2 0 16,1 3 0-16,-6 15 0 16,3-13 0-16,-3 13 1 15,0 0-1-15,1 18 0 16,1-5 0-16,4-2 0 15,3 3 0-15,5-4 0 16,2-3 0-16,7-4 1 16,1-7-1-16,2-3 1 15,2-7-1-15,0 2 1 16,0-6-1-16,-4 0 1 15,-4 4 0-15,-5 1 0 0,-3 5-1 16,-12 8 1-16,13-4-1 16,-13 4 1-16,-3 22-1 15,-3-2 0-15,0 5 0 16,0 5 0-16,-1 2-1 15,4 1-2-15,2-1-1 16,9 1-9-16,-7-21-12 16,18 6-16-16,-3-15-1 15,14 2-1-15,1-14 1 16</inkml:trace>
  <inkml:trace contextRef="#ctx0" brushRef="#br1" timeOffset="176287.627">9735 11583 115 0,'-21'0'40'15,"4"4"0"-15,-1-6-14 16,-1-13-49-16,19 15-17 16,-11-15-1-16,11 15-2 15,-4-25 1-15</inkml:trace>
  <inkml:trace contextRef="#ctx0" brushRef="#br2" timeOffset="184382.4364">1019 12828 53 0,'0'0'34'0,"0"0"-1"0,10-12 0 16,11 1-24-16,4-2-6 15,7 4 0-15,3-2 0 16,2 4 0-16,-1 2-1 16,-1 5 0-16,-6 2-1 15,-3 6-1-15,-8 3 1 16,-7 6 0-16,-10 2-1 15,-5 4 1-15,-9 3-1 16,-6 0 1-16,-4 1-1 16,-7-1 2-16,0-4-2 15,2 0 1-15,3-8 0 16,5-3-1-16,8-3 1 15,12-8-1-15,0 0 0 16,17-2 1-16,5-1-1 0,5 0 0 16,7 3 0-16,2 2 0 15,-1 3 0-15,-4 5 0 16,-6 3 0-16,-4 6 0 15,-9 5 0-15,-7 4 1 16,-14 4 0-16,-6 0 1 16,-4 2-1-16,-9-2 0 15,-1-2 0-15,0-7-1 16,0-6-2-16,2-10-2 15,16-1-18-15,-4-19-14 16,17-3 1-16,-1-14-3 16,17-2 2-16</inkml:trace>
  <inkml:trace contextRef="#ctx0" brushRef="#br2" timeOffset="184904.4886">1353 12595 52 0,'-34'-6'35'0,"-9"0"-1"15,2 14 2-15,-17-4-26 16,3 16 1-16,-7 2-6 16,5 12-2-16,-3 4 0 15,6 9-1-15,3 8 0 0,8 7-1 16,16 4 0-16,10 8 0 15,11 0-1-15,11 4 2 16,12-1-2-16,11-4 0 16,15-6 0-16,15-10 0 15,12-15 0-15,5-12 0 16,10-17 0-16,4-22-1 15,7-19 2-15,-2-17 0 16,-3-19 0-16,-7-15 0 16,-12-8 0-16,-12-9 0 15,-14 2 1-15,-20 3-1 16,-25 5 0-16,-22 10 0 15,-21 12-1-15,-18 17 0 16,-16 14 0-16,-13 20 1 0,-14 16-2 16,-4 12-2-16,4 21-1 15,6-1-9-15,23 20-24 16,9-8 0-16,33 6-3 15,18-11-1-15</inkml:trace>
  <inkml:trace contextRef="#ctx0" brushRef="#br2" timeOffset="192356.2337">2297 12846 42 0,'-11'13'30'16,"11"-13"2"-16,0 0-11 15,4 18-9-15,-4-18-2 16,2 13-2-16,-2-13-1 15,6 13 1-15,-6-13-2 16,15 1-2-16,-5-9 0 16,9 0 0-16,1-6-1 15,6 0-1-15,6-5 0 16,3 3-1-16,4 1 0 15,-3 3 0-15,2 1-1 16,-2 4 0-16,-1 3 0 16,-7 1 1-16,-1 2-1 0,-6 1 0 15,-1 1 0-15,-3 1-1 16,-1 1 0-16,-3 2-1 15,1 3-2-15,-4-1-3 16,7 13-10-16,-13-5-18 16,10 11 0-16,-7-10-2 15,7 7 2-15</inkml:trace>
  <inkml:trace contextRef="#ctx0" brushRef="#br2" timeOffset="192785.2766">2746 12914 64 0,'0'0'36'0,"-15"-11"-2"15,15 11-1-15,-28 11-23 16,16 8-3-16,-10 1-2 0,1 13-1 15,-2 3 0-15,2 5-2 16,3 2 0-16,8-2-1 16,5-5 0-16,9-5-2 15,10-8-2-15,4-15-3 16,22-2-30-16,-4-15-1 15,8-1-1-15,-5-7 1 16</inkml:trace>
  <inkml:trace contextRef="#ctx0" brushRef="#br2" timeOffset="197090.7071">3181 13171 40 0,'0'0'31'16,"12"-16"1"-16,-12 16-3 16,6-17-19-16,-6 17-1 15,6-16-2-15,-6 16 0 16,-1-11 1-16,1 11-3 15,-15 1 0-15,2 9-1 16,-7 1 1-16,-3 9-2 16,-7 4 0-16,1 8 0 0,-5 3 0 15,6 3-1-15,2-3 0 16,5 0-1-16,10-6-1 15,8-7-1-15,11-5-1 16,13-12-3-16,16-2-10 16,4-15-23-16,11 0 0 15,0-10-1-15,6 3 0 16</inkml:trace>
  <inkml:trace contextRef="#ctx0" brushRef="#br2" timeOffset="197678.7659">3455 13172 63 0,'0'0'37'16,"-10"2"-3"-16,10-2 3 15,-14 6-30-15,9 5-3 16,-1 2 0-16,3 4-2 15,-4 4 1-15,4 3-1 16,1 2-1-16,1 0 1 16,2-2-1-16,4-1 0 15,1-7 0-15,4-4 0 0,3-10 0 16,4-7-1-16,3-7 1 15,3-7-1-15,-2-5 1 16,1-3 0-16,-1 2 0 16,-5 1 0-16,-2 2 0 15,-2 6 0-15,-5 4-1 16,-7 12 1-16,0 0-1 15,0 0 0-15,7 22-1 16,-9-2 1-16,5 3-1 16,-2 1 0-16,2 0 1 15,5-2-1-15,-1-2 1 16,5-6 0-16,3-9 1 0,0-6-1 15,4-9 2 1,-1-5-1-16,-2-7 1 0,2-3-1 16,-4-4 1-16,-3-2-1 15,0 1-1-15,-8-3-3 16,5 9-4-16,-14-8-30 15,17 9-1-15,-6-6-2 16,10 11-1-16</inkml:trace>
  <inkml:trace contextRef="#ctx0" brushRef="#br2" timeOffset="198089.807">4380 12957 78 0,'0'0'37'0,"0"0"-1"15,18-7 2-15,-6-2-37 0,14-5-1 16,7 0 0-16,4-3-1 15,3 5-2-15,-5-9-11 16,6 17-22-16,-11-2 0 16,-5 12-1-16,-25-6 0 15</inkml:trace>
  <inkml:trace contextRef="#ctx0" brushRef="#br2" timeOffset="198255.8236">4409 13169 79 0,'-12'15'39'16,"12"-15"-3"-16,0 0 3 0,10 2-37 15,16-17-1-15,11-4-2 16,8-14-7-16,17 8-28 16,-7-7-1-16,10 6-1 15,-6-5 0-15</inkml:trace>
  <inkml:trace contextRef="#ctx0" brushRef="#br2" timeOffset="198833.8814">5145 12926 68 0,'-10'23'37'0,"10"-23"-2"16,-8 12 2-16,12-23-32 15,18-6-1-15,9-12-1 16,11-5-1-16,9-5 1 15,6 0-2-15,2 3 1 16,-2 6-1-16,-1 8 0 16,-9 10 0-16,-9 8 0 15,-8 10-1-15,-6 5 1 16,-7 4 0-16,-3 5-1 15,2 1 1-15,1-3 0 16,4-2-1-16,6-8 0 16,3-6-2-16,9-6-1 15,2-9-3-15,15 4-8 16,-17-17-22-16,14 6-2 0,-11-8-1 15,-1 9 1-15</inkml:trace>
  <inkml:trace contextRef="#ctx0" brushRef="#br2" timeOffset="199114.9095">5716 12891 69 0,'-27'23'38'0,"3"12"0"16,-7-4 2-16,14 9-33 15,-12 1-2-15,8 4 0 0,1-2-1 16,10 2-1-16,8-7-2 15,10-9-1-15,15-9-3 16,10-17-2-16,23 1-26 16,0-19-9-16,17-3 2 15,-4-14-3-15</inkml:trace>
  <inkml:trace contextRef="#ctx0" brushRef="#br2" timeOffset="199606.9587">6155 13074 71 0,'-12'11'37'0,"2"8"1"16,-6-4-1-16,2 8-32 16,-2 0-1-16,6 4 0 15,-3-4-2-15,4 2 1 16,-1-5-2-16,2-4 0 15,8-16 0-15,0 13 0 16,0-13 0-16,14-19 0 16,0 1 1-16,6-9-1 15,-2-3 0-15,3-4 1 0,1-4 0 16,3 0-1-16,-5 2 0 15,4 6 1-15,-5 2-1 16,-1 9-1-16,-1 5 1 16,-3 10-1-16,0 10 0 15,-5 8 1-15,0 11-1 16,-3 9 0-16,-1 5 0 15,-3 7 0-15,-1 4-1 16,0-1-1-16,3-2 0 16,-3-8-3-16,4-1-1 15,-5-20-8-15,12 2-26 16,-12-20 0-16,15 0-1 15,-13-16 3-15</inkml:trace>
  <inkml:trace contextRef="#ctx0" brushRef="#br2" timeOffset="199788.9769">6268 13159 88 0,'-27'-5'39'0,"9"11"0"16,-1-6 0-16,19 0-36 16,0 0 0-16,0 0-2 15,21 5-2-15,6-9-3 16,10 3-3-16,-6-13-11 15,19 10-21-15,-7-7 0 16,4 4-1-16,-8-3 1 16</inkml:trace>
  <inkml:trace contextRef="#ctx0" brushRef="#br2" timeOffset="200044.0024">6730 13008 72 0,'0'0'39'0,"-16"0"0"16,4 9 1-16,-14 0-34 15,8 7 0-15,-3 0-1 16,2 10-1-16,-1-1-1 16,4 4 0-16,3 0-1 15,7 2-1-15,4-6 0 16,8-1-1-16,6-7-1 15,5-8-1-15,12-5-4 16,0-20-12-16,16 7-22 0,-4-16-1 16,9 0 0-16,-5-13 0 15</inkml:trace>
  <inkml:trace contextRef="#ctx0" brushRef="#br2" timeOffset="200488.0468">7015 12976 78 0,'-14'25'40'16,"-7"-5"-1"-16,6 11 1 15,-3-3-35-15,6 3 0 16,0-3-2-16,7 2 1 16,4-5-2-16,6-4 1 15,5-7-2-15,7-6 0 16,3-8 1-16,3-7-2 15,3-7 1-15,1-7-1 0,-1-2 1 16,-2-1-1-16,-3-1 0 16,-4 1 0-16,-3 4 0 15,-5 5 0-15,-3 5 0 16,-6 10 0-16,0 0 0 15,8 12 0-15,-8 9 0 16,1 2 0-16,3 4 0 16,-1 4 1-16,7-2-1 15,1-1 1-15,8-10-1 16,2-2 1-16,1-14 0 15,4-8-1-15,0-12 1 16,1-7-1-16,-2-5 0 16,-2-10-1-16,-9 1 1 15,-3-5-3-15,-2 7-1 0,-14-5-6 16,7 22-12-16,-18-11-20 15,3 17 1-15,-8-5-2 16,5 12 1-16</inkml:trace>
  <inkml:trace contextRef="#ctx0" brushRef="#br2" timeOffset="202612.2592">2341 14025 64 0,'0'0'36'0,"0"0"-1"15,-11-6-5-15,11 6-24 0,17-7-2 16,2 1-2-16,6-4 0 16,6 2 0-16,6-8 0 15,6 2 0-15,2-1-1 16,-2 1 0-16,0 3-1 15,-6 5 1-15,-8 4-1 16,-8 8 1-16,-9 6-1 16,-8 8 0-16,-12 8 0 15,-4 4 0-15,-10 6 0 16,0-2 0-16,0 0 0 15,0-5 0-15,8-4 0 16,6-7-1-16,10-9 2 16,10-5-1-16,11-6 0 15,8-5 0-15,5-1 1 0,1 2-1 16,-1 1 0-1,-3 4 1-15,-9 7 0 0,-7 7 0 16,-12 12 0-16,-11 6 1 16,-9 7-1-16,-4 5 0 15,-9 1 0-15,2-2 0 16,0-8-1-16,2-6-2 15,12-8-1-15,12-22-5 16,0 0-30-16,23-38 1 16,8 8-3-16,0-18 2 15</inkml:trace>
  <inkml:trace contextRef="#ctx0" brushRef="#br2" timeOffset="202855.2835">3141 13962 72 0,'0'0'39'0,"0"0"-3"15,0 0 2-15,0 0-34 16,-3 30 0-16,2-4-2 16,1 11-1-16,-2 6 0 15,0 10-1-15,-1 5 0 16,-1 0 0-16,4-4-1 15,-3-9-2-15,5-5-2 16,2-20-2-16,14-4-28 16,-6-25-2-16,11-6-2 15,-2-21 1-15</inkml:trace>
  <inkml:trace contextRef="#ctx0" brushRef="#br2" timeOffset="203048.3028">3208 13991 74 0,'-29'-19'40'0,"10"14"1"16,-6-3-2-16,15 6-33 15,10 2-1-15,0 0-2 16,17-14-1-16,8 6-1 16,7 0-2-16,4-3-1 15,6 4-2-15,-2-5-7 16,3 14-28-16,-14-3 1 15,-1 15-2-15,-14-4 1 16</inkml:trace>
  <inkml:trace contextRef="#ctx0" brushRef="#br2" timeOffset="203243.3223">3167 14228 72 0,'-15'13'39'0,"1"-10"-1"15,14-3 0-15,0 0-35 16,19 0 0-16,5-7-3 15,3-4-1-15,12 1-3 16,-3-8-11-16,10 12-24 16,-7-6 2-16,8 10-3 15,-8-5 2-15</inkml:trace>
  <inkml:trace contextRef="#ctx0" brushRef="#br2" timeOffset="203657.3637">3663 14207 64 0,'0'0'38'16,"-22"-3"0"-16,22 3 1 16,-25 9-33-16,25-9 0 15,-18 18-2-15,11-3-1 16,1 2 0-16,2 2-1 15,4 0 0-15,4 3-1 16,3-4 0-16,3-2 0 16,5-7-1-16,5-3 1 15,0-7-1-15,3-6 0 16,-1-5 0-16,1-5 1 15,-1-4-1-15,-3 0 0 0,-2 1 0 16,-2-2 1-16,-6 5-1 16,-3 4 0-16,-1 2 1 15,-5 11-1-15,0 0 0 16,0 0 1-16,0 0-1 15,4 23 0-15,-6-2-1 16,0 1 0-16,3 2-2 16,-2-1-2-16,9 5-8 15,-8-18-27-15,17 5 0 16,-3-19-1-16,16-1 0 15</inkml:trace>
  <inkml:trace contextRef="#ctx0" brushRef="#br2" timeOffset="204573.4553">4022 14284 39 0,'-15'-14'35'16,"15"14"1"-16,-10-16-1 15,10 16-25-15,-2-11-1 0,2 11-2 16,0 0-1-16,0 0-1 15,0 0-1-15,3 13 0 16,-5 0-1-16,0 4-1 16,1 5 0-16,-4 1 0 15,4 2-1-15,0-1 0 16,1-2-1-16,1-4 0 15,0-3 1-15,-1-15-1 16,0 0 0-16,17 5 0 16,-11-17 0-16,3-5 0 15,-3-6 1-15,0-3-1 16,-1-2 0-16,-1-5 0 15,0 2 0-15,0 1 0 16,1 3 1-16,2 3-2 16,2 3 2-16,2 3-2 0,1 4 1 15,4 9 0-15,0 1 0 16,-1 5 0-16,2 3 0 15,-3 5 0-15,-1 4-1 16,-5 3 2-16,-1 2-1 16,-7 5 0-16,-4 4 0 15,-3 3 0-15,-4 0 0 16,-5 1 0-16,-2-3 0 15,1-2 0-15,-3-2 0 16,1-4 0-16,0-3 0 16,4-3 0-16,-1 0 0 15,2 3 0-15,-2 3 0 0,2 6 1 16,-3 4-2-16,2 6 2 15,0 5-4-15,0 0-1 16,6 3-5-16,-6-13-25 16,18 2-7-16,0-13-1 15,12-4 0-15</inkml:trace>
  <inkml:trace contextRef="#ctx0" brushRef="#br2" timeOffset="205060.504">4819 14026 70 0,'0'0'40'15,"0"0"-1"-15,0 0 1 16,0 0-37-16,29-18 0 15,-6 8-1-15,7 0-1 16,2 2 0-16,1 1-2 16,2 7-2-16,-9-5-6 15,8 13-30-15,-17-2 2 16,-1 10-4-16,-13-3 2 15</inkml:trace>
  <inkml:trace contextRef="#ctx0" brushRef="#br2" timeOffset="205259.5239">4838 14238 74 0,'-19'9'41'16,"12"5"-1"-16,7-14 1 16,0 0-37-16,27-16-1 15,6 1-1-15,9-5-1 16,4-1-2-16,6 0-2 15,0-9-5-15,14 15-31 16,-17-5 0-16,2 11-3 16,-16-2 1-16</inkml:trace>
  <inkml:trace contextRef="#ctx0" brushRef="#br2" timeOffset="206570.655">5858 13871 60 0,'0'0'38'0,"0"-16"-1"16,0 16 1-16,-5-11-32 16,5 11-1-16,0 0-1 15,0 0-2-15,0 0 1 16,2 10 0-16,1 12-2 15,1 12 1-15,-4 8-2 16,4 8 0-16,-4 7 0 16,-2 5 0-16,-2 0-1 15,2-5-1-15,2-6-2 16,0-15-2-16,11-4-7 15,1-26-24-15,16-5-1 0,-3-21-1 16,15 1 1-16</inkml:trace>
  <inkml:trace contextRef="#ctx0" brushRef="#br2" timeOffset="206834.6814">6249 13882 63 0,'0'0'38'16,"0"-14"-2"-16,0 14 3 15,0 0-33-15,0 0-2 16,0 0 1-16,10 19-2 16,-8 2 0-16,1 7-1 0,-2 6-1 15,-2 8-1-15,-1 5 0 16,-4 2-1-16,2 2-2 15,-3-6-2-15,10 5-2 16,-6-25-14-16,15 7-16 16,-1-19-1-16,12-2-2 15,-1-17 2-15</inkml:trace>
  <inkml:trace contextRef="#ctx0" brushRef="#br2" timeOffset="207315.7295">6761 13854 63 0,'0'0'38'16,"-25"-12"-2"-16,7 16 1 15,-11-4-31-15,7 10-1 16,-4-1-1-16,3 6 0 15,1-1-1-15,7 5-1 16,3-2 0-16,6 0-1 16,9-2 0-16,6 1 0 15,6-3-1-15,8 1 0 16,7 1 0-16,5-1-1 15,0 4 0-15,-1 2 0 16,-2 3 1-16,-6 3-1 16,-6 3 1-16,-11 4 0 15,-12 0 0-15,-6 3 0 0,-11-1 0 16,-2-1 1-16,-5-5-1 15,-1-6 0-15,-1-6 0 16,5-10 0-16,4-15 0 16,10-13 1-16,8-15-2 15,10-12 1-15,9-10 0 16,7-6 1-16,4-3-1 15,6 0-1-15,2 8 0 16,-3 7-2-16,-1 15-3 16,-14-1-9-16,4 26-23 15,-13 0-1-15,3 13 0 16,-12-1 1-16</inkml:trace>
  <inkml:trace contextRef="#ctx0" brushRef="#br2" timeOffset="207840.782">7101 13876 65 0,'3'-16'39'0,"19"2"-1"15,0-9 0-15,19 1-34 16,-8-5 0-16,7 9-1 15,-7 2-1-15,-1 7 0 0,-7 5-1 16,-9 10 0-16,-8 7 0 16,-6 5 0-16,-11 5 0 15,-3 4 0-15,-7 3 0 16,1-2 0-16,-2-1 0 15,4-3 0-15,4-4-1 16,6-5 1-16,6-15-1 16,13 15 0-16,7-14 1 15,3-1-1-15,5 0 0 16,-2 0 1-16,1 4-1 15,-5 3 1-15,-7 7-1 16,-4 8 1-16,-13 5-1 16,-10 5 0-16,-8 5 1 15,-4 3-1-15,-10 2 0 0,4-4-1 16,-3-5 0-16,8-4 0 15,8-5-3-15,5-16-5 16,24 2-26-16,-5-20-4 16,18 0-3-16,1-15 2 15</inkml:trace>
  <inkml:trace contextRef="#ctx0" brushRef="#br2" timeOffset="208599.8579">7822 13965 21 0,'-1'-29'34'0,"2"-3"3"15,1 7 0-15,-2-1-20 16,8 12-8-16,-12-3 1 16,4 17-1-16,0 0-2 15,0 16-1-15,-8 5-3 16,1 12 0-16,-8 6-1 0,1 11-1 15,-4 5 0-15,-1 2 0 16,-1-3-1-16,6-3 1 16,1-11-1-16,7-8 1 15,2-13 0-15,4-19-1 16,13-3 1-16,2-16 0 15,4-11-1-15,2-11 1 16,1-4 0-16,-3-4 1 16,-1-3-1-16,-5 1 0 15,-2 4 0-15,-2 7 1 16,-6 6-1-16,-1 12 0 15,-1 7 0-15,-1 15-1 16,0 0 0-16,10 20 1 16,-1 5-1-16,2 6 1 0,6 5-1 15,8 2 0-15,1-1 0 16,8-2-1-16,-2-8 2 15,3-4-1-15,-2-5 0 16,-1-10 1-16,-4-7 0 16,-8-6 1-16,-4-11-1 15,-6-6 1-15,-3-9-1 16,-3-4 1-16,-3-7-2 15,-1-2 1-15,2-2-2 16,-2 2 0-16,4 8-2 16,-2 3 0-16,6 11-3 15,-3 5-1-15,10 19-6 16,-15-2-15-16,16 12-11 15,-6 0-1-15,9 14 0 0,-6-6 1 16</inkml:trace>
  <inkml:trace contextRef="#ctx0" brushRef="#br2" timeOffset="209118.9098">8492 13975 63 0,'0'0'40'15,"0"0"0"-15,-13 18 0 16,2-8-33-16,3 9-1 15,-8 1-2-15,4 8-1 16,-3-3 0-16,3 1-2 16,2-1 1-16,4-6-1 15,1-5-1-15,5-14 1 16,0 0 0-16,22-2-1 0,-3-12 0 15,0-8 1-15,3-2-1 16,-1-5 1-16,-1 0 0 16,-1 3 1-16,-6 3-2 15,-1 4 2-15,-7 9-2 16,-5 10 1-16,0 0 0 15,0 17-2-15,-1-1 1 16,1 3 0-16,0 0 0 16,4 0 0-16,4-3 0 15,3-6 1-15,4-6-1 16,3-5 1-16,5-10 0 15,2 1 1-15,3-10-1 16,-5 1 0-16,1-4 0 0,-4 1 1 16,-2 4-1-16,-4 2 0 15,-3 6-1-15,-11 10 0 16,0 0 1-16,12 2-1 15,-10 12 0-15,-1 4-2 16,-1 4-1-16,0 0-3 16,7 13-10-16,-13-16-12 15,13 11-15-15,-11-12 0 16,11 2-1-16,-7-7 2 15</inkml:trace>
  <inkml:trace contextRef="#ctx0" brushRef="#br2" timeOffset="210169.0148">2647 14730 27 0,'-12'1'30'15,"12"-1"1"-15,-14-1 1 0,14 1-24 16,0 0-3 0,12-19 0-16,6 12-1 0,7-5-1 15,8 4 0-15,5-1-1 16,8 1-1-16,6 2 0 15,4 4-1-15,11 1 1 16,4 0-1-16,7-1 1 16,5-2 0-16,11-8 0 15,8-4-1-15,8-13 1 16,8-3-1-16,2-5-2 15,-7-10-7-15,0 6-24 16,-12 2-1-16,-14 10-1 16,-21 7 0-16</inkml:trace>
  <inkml:trace contextRef="#ctx0" brushRef="#br2" timeOffset="210770.0749">3445 14840 43 0,'-9'1'36'16,"9"-1"1"-16,0 0-1 15,0 0-30-15,26-14-3 16,2 5 1-16,4-5-1 16,9 3 1-16,-2 0-2 15,8 3 1-15,-6 4-3 16,-2 2 0-16,-10 6 1 15,-6 5-3-15,-11 4 1 16,-7 6-1-16,-10 2 1 16,-7 2 0-16,-5 0 2 15,-1 1-3-15,1-4 3 16,-1-3-1-16,7-2 0 15,9-4 0-15,2-11 0 0,25 10 1 16,0-8-1-16,11 2 0 16,2-1 0-16,2 2 1 15,-3 1 0-15,-1 3-1 16,-12 4 2-16,-10 5-1 15,-13 2 0-15,-14 5 0 16,-9 4 0-16,-7 0 0 16,-6 1-1-16,0-6-2 15,8 0-4-15,-2-22-13 16,29-2-18-16,0 0-2 15,18-12 0-15,14-18 0 16</inkml:trace>
  <inkml:trace contextRef="#ctx0" brushRef="#br2" timeOffset="211785.1764">7138 14703 60 0,'0'0'39'15,"0"0"-2"-15,0 0 2 16,14-20-35-16,15 3-1 15,5-3-1-15,12-3-1 16,3 1 1-16,4 3-2 16,-4 2 1-16,-2 7-1 15,-9 8 0-15,-10 5 1 16,-14 9-1-16,-13 7 0 15,-11 8 0-15,-10 2 0 16,-8 4 0-16,-3 1 0 16,-1-2 1-16,2-4-2 15,7-7 1-15,11-4 0 16,12-17 0-16,0 0 1 15,32-4 0-15,2-9 0 0,8-4 0 16,2 4 2-16,-2 2-2 16,-5 5 1-16,-12 8-2 15,-6 10 2-15,-17 8-1 16,-13 8-1-16,-15 5 1 15,-5 2-1-15,-8 2 0 16,-2-1 0-16,3-5 1 16,8-8-3-16,3-4 1 15,8-12-3-15,19-7-4 16,0-18-20-16,24 7-12 15,-2-16-1-15,12 3-1 16</inkml:trace>
  <inkml:trace contextRef="#ctx0" brushRef="#br2" timeOffset="212607.2586">2389 14063 11 0,'-32'-14'27'0,"5"1"1"15,8 3 3 1,-2-8-23-16,21 18 1 0,-20-18-2 15,20 18 2-15,0 0-1 16,0 0 0-16,0 0-2 16,28 10 0-16,-11 5-1 15,15 10-2-15,1 1 1 16,11 10-3-16,4 5-1 15,2 10-3-15,5 9-4 16,-9-3-26-16,15 12-1 16,-8-7-2-16,5 1 0 15</inkml:trace>
  <inkml:trace contextRef="#ctx0" brushRef="#br2" timeOffset="212994.2973">3672 14713 62 0,'-16'0'36'16,"20"13"1"-16,1-1-2 15,16 13-33-15,2-1-1 16,10 9-2-16,10 5 1 15,5 4-2-15,7 5-3 16,-1-5-5-16,11 7-25 16,-6-10-3-16,4 6 1 15,-1-9-1-15</inkml:trace>
  <inkml:trace contextRef="#ctx0" brushRef="#br2" timeOffset="213776.3755">9229 14088 66 0,'-22'-1'38'16,"22"1"0"-16,0 0 0 0,27-17-36 16,15 7 0-16,15-4-1 15,11 3 0-15,9-1 0 16,5 2 0-16,3 1-1 15,0 1-1-15,-1 10-8 16,-17-11-8-16,0 17-20 16,-12-1-1-16,-11 7 0 15,-19-2 0-15</inkml:trace>
  <inkml:trace contextRef="#ctx0" brushRef="#br2" timeOffset="213979.3958">9576 14249 75 0,'-48'9'39'0,"19"0"-2"15,10-16-4-15,19 7-30 16,17-6-1-16,23-5-2 16,11-3 1-16,16 0-2 15,9-1 0-15,7-5-3 16,8 11-8-16,-10-8-26 15,3 5 0-15,-16-6 0 16,-4 4 0-16</inkml:trace>
  <inkml:trace contextRef="#ctx0" brushRef="#br2" timeOffset="214293.4272">10056 13850 71 0,'-11'-8'39'16,"11"8"0"-16,14-7 0 15,11 9-35-15,6-6 0 16,12 11 0-16,-3-1 1 16,7 8-2-16,-6 4 0 15,0 8-1-15,-10 5 0 16,-9 7-2-16,-13 3 1 15,-12 6-1-15,-12 4 1 16,-13 1-1-16,-10-2 0 16,-4-6 0-16,-3-4-1 15,1-10 0-15,9-5-2 16,3-14-1-16,18-2-7 15,2-20-29-15,25 2-1 0,4-13-1 16,16 3 1-16</inkml:trace>
  <inkml:trace contextRef="#ctx0" brushRef="#br2" timeOffset="214694.4673">11350 13771 65 0,'12'-19'38'0,"-1"1"-1"16,-1 12 1-16,-10 6-33 15,7 16-2-15,-4 7-1 16,-1 19 1-16,-8 8-1 16,3 11-1-16,-5 7-1 15,3 3 0-15,3-2-2 16,2-4-1-16,10-6-4 15,-4-28-10-15,13 0-20 16,0-24 0-16,10-11-3 0,-5-20 3 16</inkml:trace>
  <inkml:trace contextRef="#ctx0" brushRef="#br2" timeOffset="214895.4874">11448 13774 78 0,'-19'-15'41'0,"19"15"-1"16,-9-18 0-16,24 16-34 15,9-11-3-15,8-2-2 16,11 0 0-16,8-1-2 16,3 2-1-16,1-3-4 15,5 16-8-15,-12-9-25 16,-2 16 0-16,-16-2-1 0,-5 9 1 15</inkml:trace>
  <inkml:trace contextRef="#ctx0" brushRef="#br2" timeOffset="215075.5054">11510 14000 69 0,'-24'23'39'0,"8"-9"-2"16,13-1 2-16,3-13-33 15,24 0-6-15,8-10-1 16,7-4-2-16,13 7-6 15,-9-8-28-15,12 6 1 16,-6-3-2-16,3 9-1 16</inkml:trace>
  <inkml:trace contextRef="#ctx0" brushRef="#br2" timeOffset="215465.5444">11993 14066 68 0,'0'0'39'16,"-15"9"0"-16,10 4 0 15,-9-1-33-15,6 6 0 16,-4 0-3-16,4 9 0 16,-1-5-1-16,7 2 1 15,2-4-2-15,7-3 1 16,5-8-1-16,10-8 0 15,3-6-1-15,6-8 0 16,1-3 0-16,2-5 1 0,1-2-1 16,-4 0 0-16,-5 3 0 15,-6 2 0-15,-2 5 0 16,-7 4 0-16,-11 9 0 15,11-2 0-15,-11 2 0 16,0 16 0-16,-3 0-1 16,2 1 0-16,2 4-1 15,-2-5-1-15,7 7-2 16,-1-12-3-16,13 12-13 15,-7-20-18-15,11 3 0 16,-4-13-1-16,9 1 2 16</inkml:trace>
  <inkml:trace contextRef="#ctx0" brushRef="#br2" timeOffset="216007.5986">12455 14098 58 0,'-6'-11'38'0,"6"11"-2"16,0 0 2-16,-9 15-31 15,2-6-2-15,6 12 0 16,-5-2-1-16,4 8 0 15,-3-1-1-15,1 4-1 16,0-1 1-16,-1-3-1 16,2-3-1-16,0-4 0 15,3-1-1-15,0-8 0 16,0-10 1-16,0 0-2 15,14-12 1-15,-6-4 0 16,1-6 0-16,2-4 0 0,-3-4 0 16,1-5 0-16,-3 2 0 15,4-2-1-15,-5 2 2 16,2 2 0-16,3 4-1 15,-3 3 1-15,3 7 0 16,2 4 0-16,3 7-1 16,1 6 1-16,0 5-2 15,5 5 2-15,-4 4-2 16,1 2 0-16,-3 4 0 15,-3-1 0-15,-3 3 1 16,-11 0 0-16,1 5-1 16,-8-3 1-16,-5 1 0 15,-6 4 0-15,-5 0 0 16,-2 2 0-16,-5 3 0 0,3-1 0 15,-2 4 1-15,2-1-1 16,1 2 0-16,3-1 0 16,6 1 0-16,3-3 0 15,5 2-2-15,4-6-2 16,9 5-8-16,-8-20-25 15,18 2-1-15,-12-18-4 16,32 0 2-16</inkml:trace>
  <inkml:trace contextRef="#ctx0" brushRef="#br2" timeOffset="216264.6243">13076 13871 89 0,'-10'15'40'0,"10"-15"-1"15,17-4-1-15,1-8-36 16,12-2-1-16,6-1-1 15,0-2-4-15,6 11-13 16,-11-12-22-16,3 13 1 16,-16-2-3-16,-4 13 2 15</inkml:trace>
  <inkml:trace contextRef="#ctx0" brushRef="#br2" timeOffset="216427.6406">12944 14169 89 0,'-14'24'40'16,"14"-24"2"-16,0 0-2 15,44-6-39-15,-7-15-2 16,12 3-8-16,-7-17-31 16,14 7 2-16,-8-7-4 15,1 6 2-15</inkml:trace>
  <inkml:trace contextRef="#ctx0" brushRef="#br2" timeOffset="244046.4022">5770 14667 4 0,'0'0'19'0,"0"0"0"15,0 0-17-15,11-1-4 16,-11 1 3-16,0 0 1 15,12 7 2-15,-12-7 2 16,15 2 2-16,-1 3 1 16,-14-5-1-16,26 2 2 15,-14-4-3-15,5 3-1 0,0-4-2 16,3 5 0-16,3-4-3 15,0 0 0-15,2-1 0 16,3-2 0-16,2-3 1 16,5-1-1-16,3-4 0 15,1-1 1-15,0-3-1 16,4-2 0-16,-1 1 0 15,1 1-1-15,0 2 1 16,-2 0-1-16,-2 6 1 16,-3 0-1-16,0 7 0 15,-3 0 0-15,-2 3 0 16,0 0 0-16,-1 1 0 15,-3 0-1-15,2-4 1 16,0 2 0-16,-1-3 1 16,0-2-1-16,1-2 0 0,4-2 0 15,-2-1 1-15,0-1-1 16,-1-1 1-16,0 0-1 15,2 1 0-15,-2 1 1 16,-2 0-1-16,-2 4 0 16,-1 1 0-16,-1-2 0 15,1 4 0-15,0-1 0 16,-2 1 1-16,0 0-1 15,0-2 1-15,0 0-1 16,-2 0 1-16,1 0-1 16,-3 1 1-16,-1-1-1 15,0 2 0-15,-1 2 0 16,-1-1 0-16,-1 1 0 15,3 2 0-15,-3-1 0 0,0 0 0 16,1-1 0-16,0 0 0 16,2-1 0-16,-2-2 1 15,1 0-1-15,3-3 1 16,-1 1-1-16,0-1 0 15,1 1 1-15,-2 2-1 16,0-1 1-16,-2 2-1 16,-1 0 0-16,-2 3 0 15,-3-1-1-15,3 3-3 16,-13-2-12-16,0 0-15 15,0 0-1-15,0 0 0 16</inkml:trace>
  <inkml:trace contextRef="#ctx0" brushRef="#br2" timeOffset="247494.747">13960 13523 69 0,'-18'6'37'0,"4"-7"-1"16,14 1 0-16,0 0-32 15,10-14-2-15,16-1-1 16,10-1 1-16,7-1-1 16,10 1 0-16,3 1 0 15,2 4 0-15,-3 2-1 16,-5 6 0-16,-7 4 0 15,-9 10 0-15,-12 3 0 16,-12 3 0-16,-14 6 0 16,-7 4 0-16,-9 0 0 15,-6 3 1-15,-3-2-1 16,2-2 1-16,4-3-1 15,4-2 0-15,9-5 0 0,8-3 1 16,2-13-1-16,19 15 0 16,5-12 0-16,5 2 1 15,2 0-1-15,1 4 0 16,-3 2 1-16,-3 4-1 15,-7 9 0-15,-8 3 1 16,-14 9-1-16,-12 4 1 16,-9 6-1-16,-7 1-1 15,-6-1 1-15,-1-6-2 16,4-3-2-16,0-15-8 15,25-1-25-15,9-21-1 16,10-3 0-16,17-19 0 16</inkml:trace>
  <inkml:trace contextRef="#ctx0" brushRef="#br2" timeOffset="247967.7943">15245 13436 71 0,'-17'-20'38'15,"-5"10"-2"-15,-14 1 1 16,-2 9-32-16,-10 3 0 15,1 8-1-15,-4 8 0 16,3 7 0-16,1 4-1 16,10 7 0-16,6-1-1 0,9 1 0 15,10-7-1-15,14-2 0 16,11-13 0-16,13-11 0 15,11-13-1-15,11-11 1 16,7-9-1-16,3-7 0 16,-2-4 1-16,1 0-1 15,-9 3 0-15,-10 5 0 16,-10 8 1-16,-10 12-1 15,-18 12 0-15,3 11 0 16,-16 20 0-16,-8 18 1 16,-5 14-1-16,-5 13 1 15,0 12-3-15,0 7 1 16,3-1-2-16,5-7-2 15,15-5-3-15,1-26-25 16,25-8-8-16,3-23 1 0,18-18 0 16</inkml:trace>
  <inkml:trace contextRef="#ctx0" brushRef="#br2" timeOffset="248252.8228">15657 13395 79 0,'-11'11'41'0,"-12"6"-2"16,3 18 1-16,-14-2-33 16,6 14-2-16,0 3-1 0,6 3 0 15,2-6-2-15,11-2 0 16,9-13 0-16,13-10-1 15,15-16 0-15,14-20-1 16,18-10 0-16,10-14-1 16,10-7-2-16,0-12-1 15,2 6-3-15,-13-15-31 16,4 14-3-16,-22-2 2 15,-9 11-3-15</inkml:trace>
  <inkml:trace contextRef="#ctx0" brushRef="#br2" timeOffset="248432.8408">15921 13430 89 0,'-48'71'40'0,"10"13"-1"0,-4-8 1 16,16-1-33-16,4-1-5 15,11-4 0-15,12-11-3 16,12-17-2-16,18-1-15 15,3-33-23-15,19-2 2 16,-3-17-3-16,14-6 2 16</inkml:trace>
  <inkml:trace contextRef="#ctx0" brushRef="#br2" timeOffset="248591.8567">16166 13786 92 0,'-33'16'41'16,"10"5"0"-16,-5-12-5 0,14-17-39 15,14 8-25-15,0 0-12 16,17-14 2-16,0-7-4 16</inkml:trace>
  <inkml:trace contextRef="#ctx0" brushRef="#br2" timeOffset="249236.9212">16495 13380 78 0,'-14'0'39'16,"14"0"-1"-16,-1-10 1 15,19-4-35-15,9-6-3 16,11 1 2-16,3-1-2 15,6 3 1-15,-5-1-1 0,-2 9 1 16,-3 6-2-16,-12 6 1 16,-7 9-1-16,-10 5-1 15,-12 8 2-15,-6 3-2 16,-9 5 2-16,-1 2-2 15,-6 3 2-15,1-3-1 16,3-3 1-16,4-7-1 16,11-4 1-16,11-9-1 15,12-10 1-15,12-7-1 16,8-6 0-16,8-3 0 15,2 0 0-15,-2 3 0 16,-5 5 0-16,-7 9 1 16,-16 12-1-16,-11 15 1 0,-16 11-1 15,-10 9 1-15,-11 6-1 16,-6 4 2-16,-2-4-2 15,2-5 0-15,10-7-4 16,9-22-3-16,25-9-29 16,-6-13-4-16,35-26 1 15,-1-13-3-15</inkml:trace>
  <inkml:trace contextRef="#ctx0" brushRef="#br2" timeOffset="249712.9688">17164 13315 88 0,'-19'19'39'16,"-4"-10"0"-16,14 5 0 15,9-14-36-15,0 0-1 16,18-14-1-16,9 3 2 15,7-6-2-15,7 2 1 16,3-2-1-16,3 2 0 16,-7 6 0-16,-5 4-1 15,-8 9 1-15,-14 7 0 16,-13 8-1-16,-12 5 0 15,-11 4 1-15,-2 4-1 16,-5-1 1-16,2 0-1 16,3-3 0-16,6-5 0 15,14-5 0-15,10-6 1 16,14-4-1-16,9-3 0 0,5-3 0 15,3 4 0-15,-1 1 0 16,-4 4 0-16,-4 10 0 16,-16 5 1-16,-11 10-1 15,-9 4 0-15,-11 4 0 16,-4-1 1-16,-5-4-2 15,4-5-1-15,4-9-2 16,2-20-5-16,19-5-28 16,7-20-4-16,15-7 0 15,-4-19-1-15</inkml:trace>
  <inkml:trace contextRef="#ctx0" brushRef="#br2" timeOffset="249988.9964">17336 12998 95 0,'-23'0'39'0,"12"7"0"16,-4-15-5-16,15 8-35 15,0 0 0-15,1-10-1 16,-1 10 0-16,16-6-3 0,-1 14-28 15,-15-8-4 1,14 6 1-16,-14-6-3 0</inkml:trace>
  <inkml:trace contextRef="#ctx0" brushRef="#br2" timeOffset="251093.1068">18172 13362 65 0,'-9'-13'37'0,"9"13"-3"16,-18 1 1-16,8 11-30 15,-10 1-2-15,2 12 0 16,-5 3 0-16,-2 12 0 15,-5 3-1-15,2 8 0 16,-1-1 0-16,5 0 0 16,2-6-1-16,4-6 0 15,5-8 0-15,8-9 0 16,5-21 0-16,0 0 0 15,15-23 0-15,2-12 0 16,4-7 0-16,2-8 0 16,-1-4 0-16,4-5 0 0,-6 2 0 15,1 1 0-15,-4 9 0 16,-6 8 0-16,-3 9-1 15,-1 10 2-15,-2 9-2 16,-5 11 1-16,13 13 0 16,-6 12-1-16,4 6 0 15,5 13 0-15,3 5 1 16,3 7-1-16,6-1 0 15,2-2 0-15,3-2 1 16,4-10 0-16,-3-9 0 16,4-11 0-16,-5-13 1 15,0-12 0-15,-8-15-1 16,-3-12 1-16,-3-8-1 15,-7-7 0-15,-3-4 0 16,-7-5-1-16,-2 1 0 0,-3-2 0 16,-3 9 0-16,2 7-1 15,-1 6 0-15,0 8-2 16,5 10-2-16,4 3-1 15,6 21-9-15,-10-8-24 16,34 20 0-16,-14-7-2 16,13 14 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4T00:15:06.5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7035 16477 28 0,'0'0'34'0,"0"0"1"0,-15 27-3 15,2-1-30-15,1 17 1 16,-2 8-1-16,-1 19 2 15,-7 7-2-15,-1 13 2 16,-1 4 0-16,1 0 0 16,-2-11 0-16,6-9 0 15,1-17-1-15,8-19 2 16,5-20-2-16,5-18-2 15,14-33 0-15,8-13-1 16,1-19 0-16,9-13 1 16,-2-15-1-16,1-6 0 15,-2-5 0-15,-1 7 1 16,-5 5-1-16,-1 13 0 15,-6 15-1-15,-2 14 1 16,-2 14 0-16,1 16 0 0,1 14 0 16,1 12 1-16,3 10 0 15,4 11 0-15,0 9 1 16,6 13 0-16,1 9 0 15,1 9-1-15,-1 7 0 16,-6 7 0-16,0 6-1 16,-8-5-1-16,-1 3-2 15,-9-11 1-15,0-3-5 16,-7-16-5-16,9-2-25 15,-13-30 0-15,9-7-2 16,-3-16 0-16</inkml:trace>
  <inkml:trace contextRef="#ctx0" brushRef="#br0" timeOffset="170.017">7104 16906 44 0,'-42'11'39'16,"-2"-4"-1"-16,17 11-1 15,3-4-30-15,24-14-5 16,10 4-1-16,21-16-2 15,15-9-2-15,8-23-5 16,27 10-16-16,-5-31-13 16,15 5-1-16,-6-11 2 15</inkml:trace>
  <inkml:trace contextRef="#ctx0" brushRef="#br0" timeOffset="652.0652">7453 16127 28 0,'-56'-7'35'15,"-4"7"2"-15,-12 0-2 16,2 13-30-16,-16 5 0 15,1 15 0-15,-12 9 0 16,0 19-3-16,-2 12 1 16,5 12-2-16,5 5 0 15,13 15 0-15,10-4 1 16,15 4-1-16,21-1 1 15,19 1 1-15,23-5-2 16,20-4 1-16,20-3-1 0,24-12 1 16,23-12-1-16,21-19 0 15,17-30 0-15,17-34 0 16,16-35 0-16,9-31 0 15,-2-35 1-15,-9-19-1 16,-22-24 2-16,-19 0-1 16,-34-4-1-16,-36 11 0 15,-42 10-1-15,-37 15-1 16,-38 13-1-16,-33 18 0 15,-21 27-1-15,-17 23 0 16,-9 31-1-16,2 23-1 16,15 39-13-16,6 4-20 15,32 22-2-15,27 0 1 16</inkml:trace>
  <inkml:trace contextRef="#ctx0" brushRef="#br0" timeOffset="1720.172">14981 16748 8 0,'0'0'34'16,"0"0"-1"-16,0 0 0 16,7 18-17-16,-9 2-13 0,7 10 1 15,-5 10-1-15,3 8 0 16,-4 2-1-16,3 3 1 15,-3-3-1-15,1-2 0 16,-3-10 0-16,4-6 0 16,-2-15 0-16,1-17 0 15,0 0-1-15,11-24 0 16,-4-11 1-16,5-7-2 15,-1-10 1-15,4-3 0 16,-3-4 0-16,1 1-1 16,-3 6 1-16,-1 8-1 15,0 12 1-15,-4 10-1 16,-1 11 1-16,-4 11-1 15,0 0 1-15,11 20 0 16,-4-1 0-16,0 5-1 0,5-1 1 16,3 0-1-16,3-2 0 15,1-5 2-15,3-6-1 16,3-3-1-16,3-11 1 15,5-9 1-15,1-9 0 16,7-10-1-16,-3-11 1 16,2-2 0-16,-2-5 0 15,-2 5-1-15,-6 3 0 16,-5 12 0-16,-5 12-1 15,-6 15 1-15,-6 22-1 16,-6 11 1-16,-2 16-1 16,-4 7 0-16,-1 11 0 15,-4 2 0-15,4 0-2 0,-4-10-1 16,9-5-4-16,-6-21-30 15,15 1-1-15,-9-31-1 16,20 11 1-16</inkml:trace>
  <inkml:trace contextRef="#ctx0" brushRef="#br0" timeOffset="2140.214">14969 16249 62 0,'-92'55'38'0,"14"27"-2"16,3 4-9-16,21 14-25 0,12 3 0 16,18 6 1-16,10 3-1 15,17 1 0-15,20 0-1 16,15-7 1-16,12-7-1 15,21-10 1-15,15-21 0 16,15-22-1-16,16-25 0 16,8-28 0-16,13-32 0 15,10-28 0-15,-2-28 1 16,-6-13-2-16,-14-15 1 15,-19-2-1-15,-26-5 1 16,-28 6-1-16,-34 8 0 16,-37 11 1-16,-37 9-1 15,-33 13 0-15,-27 15 0 16,-20 20 0-16,-17 26-1 0,-6 15 2 15,2 22-2-15,9 16-2 16,22 22-2-16,19-5-11 16,39 22-22-16,23-20-2 15,41-6-1-15,26-21 0 16</inkml:trace>
  <inkml:trace contextRef="#ctx0" brushRef="#br0" timeOffset="3025.3025">21693 16138 32 0,'0'0'35'15,"12"7"1"-15,-9 14 1 16,-9 7-25-16,4 13-8 15,-5 8-2-15,0 13 0 16,-4 6 0-16,-1 6-1 16,0-4 0-16,3-1-2 15,3-4-1-15,-1-16-5 16,17 0-28-16,-8-23-2 15,15-6 1-15,-2-19-1 16</inkml:trace>
  <inkml:trace contextRef="#ctx0" brushRef="#br0" timeOffset="3244.3244">21828 16261 50 0,'-16'-19'38'15,"16"19"0"-15,-9-21-3 16,20 13-30-16,3-7 1 15,11 1-4-15,7-6 0 16,10-2-3-16,1-1 0 16,2-4-3-16,7 13-6 15,-17-6-25-15,6 13-1 16,-16-3-2-16,-4 15 2 15</inkml:trace>
  <inkml:trace contextRef="#ctx0" brushRef="#br0" timeOffset="3462.3462">21789 16477 44 0,'-12'12'37'0,"19"2"0"15,5-19 0-15,17-1-32 16,8-9-2-16,10 0 0 15,5-3-2-15,2-3-1 16,-1 4-3-16,-7-2-3 16,-2 19-22-16,-22-5-8 15,-7 17-1-15,-19 0 1 16</inkml:trace>
  <inkml:trace contextRef="#ctx0" brushRef="#br0" timeOffset="3641.3641">21634 16830 49 0,'-31'24'38'0,"6"-16"0"15,25-8-1-15,16-5-31 16,24-11-2-16,17-9-2 16,15-6-2-16,13-5-2 15,7-10-5-15,18 5-28 16,-12-11-2-16,7 8-2 15,-15-3 1-15</inkml:trace>
  <inkml:trace contextRef="#ctx0" brushRef="#br0" timeOffset="4191.4191">22205 15742 44 0,'-61'-22'36'16,"-11"1"1"-16,0 16-1 16,-12 8-31-16,5 10 0 15,-10 9-1-15,1 16-1 16,-4 12-1-16,4 11-1 15,-4 19 0-15,3 9 0 16,4 7 0-16,7 7 0 16,10-3 0-16,14-1 0 15,17-9 0-15,18-7 0 0,21-11 0 16,26-12 1-16,24-6-2 15,18-4 0-15,15-10 0 16,16-5 1-16,16-7-2 16,13-7 1-16,4-10 0 15,3-11-1-15,-2-11 0 16,-2-13 1-16,1-12-1 15,-10-8 0-15,-20-14 1 16,-14-12 0-16,-17-8 0 16,-16-10 2-16,-17-11-1 15,-19-7 0-15,-23-8 0 16,-22-4 1-16,-20 3-1 0,-17 7 0 16,-21 10 0-16,-15 20 0 15,-21 23-1-15,-16 25 0 16,-6 28-1-16,-2 24-1 15,9 28-5-15,-9 7-30 16,30 18-1-16,4-11-3 16,32 1 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4T00:23:39.99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16113 9395 56 0,'5'-12'33'0,"-5"12"-2"16,0 0-7-16,-3-15-13 15,3 15-1-15,0 0-1 16,0 0-2-16,0 0-2 16,2 14 0-16,-6 9-1 15,4 14-2-15,-3 16 1 16,1 21 0-16,-1 17-1 15,2 24-2-15,-3 11 0 16,1 8 2-16,-1 3-4 16,2-9 2-16,2-5-8 15,-7-29-12-15,12-9-18 16,-6-23 4-16,8-13-4 15,-5-23 2-15</inkml:trace>
  <inkml:trace contextRef="#ctx0" brushRef="#br0" timeOffset="562.0562">15959 10337 47 0,'-15'-2'31'0,"15"2"2"15,-14 1 0-15,4-6-23 16,10 5-2-16,0 0-2 16,0 0 1-16,0 0-1 15,-2 21-1-15,7-4-1 16,7 14-1-16,-4 8 0 15,7 14 1-15,-2 7-2 16,3 10 1-16,-2 1-2 16,-2 3 0-16,2-7-1 0,3-11-1 15,-3-12 1-15,4-13-1 16,3-19 3-16,6-16-1 15,1-18 1-15,5-14 0 16,-1-16 1-16,2-9 0 16,-3-10-2-16,-2-4 0 15,-3 0-4-15,-8-2-4 16,4 17-12-16,-11-5-20 15,5 18 3-15,-10 5-3 16,3 14 3-16</inkml:trace>
  <inkml:trace contextRef="#ctx0" brushRef="#br0" timeOffset="2312.2312">17122 9722 80 0,'-2'-25'35'16,"-1"9"-1"-16,-1 3 1 15,4 13-30-15,0 0-2 16,-7 18 0-16,2 6 0 16,4 12 0-16,-6 12-1 15,5 13 0-15,-3 8 0 16,2 9-1-16,2-3-1 15,2 4 2-15,2-11-2 16,5-9 0-16,4-16 0 16,4-13 1-16,3-19-1 15,10-18 1-15,-3-16 2 16,8-15-1-16,1-14 1 15,2-8-1-15,-3-7 0 0,-3-3-1 16,0 0 1 0,-9 8-1-16,-3 10 0 0,-5 10-1 15,-6 11 0-15,-4 14 0 16,-4 17 0-16,0 0 1 15,0 32-1-15,-1 2 0 16,2 9 0-16,0 6 1 16,7 4-1-16,2 0 1 15,3-4-1-15,2-6 1 16,5-11-1-16,2-8 1 15,-1-12 0-15,1-11 0 16,-2-15 0-16,1-11-1 16,-4-12 1-16,1-8 0 15,-2-8-1-15,0-8 0 16,-2-2-1-16,-3 1 0 15,1 9 0-15,-5 3-2 0,2 17-2 16,-9 1-4-16,14 25-26 16,-14 7-4-16,0 0 1 15,3 20-1-15</inkml:trace>
  <inkml:trace contextRef="#ctx0" brushRef="#br0" timeOffset="2808.2808">17881 10100 94 0,'7'12'37'15,"-7"-12"-1"-15,22 3 1 16,-5-11-34-16,6-2 0 15,2-10 0-15,6 0 0 16,-1-7-1-16,1-1 0 16,-2 2 0-16,-4-1-1 15,-10 4 0-15,-4 6 0 16,-11 4 0-16,0 13 0 15,-26-8 0-15,1 15 0 0,-7 5 1 16,-2 8-1-16,-4 6 0 16,2 6 1-16,3 5 0 15,4 6-1-15,8-1 0 16,7 4-1-16,10-3-1 15,9-3 0-15,10-7 0 16,9-9-1-16,11-7-2 16,11-12-1-16,11-7-3 15,1-24-2-15,14 1-23 16,-11-20-5-16,8 3 3 15,-8-14-3-15</inkml:trace>
  <inkml:trace contextRef="#ctx0" brushRef="#br0" timeOffset="3003.3003">18535 9852 105 0,'-10'24'37'15,"-7"1"2"-15,4 15-2 16,-5 2-32-16,7 7-1 16,2-1-2-16,4 2-2 15,4-3-1-15,5-7 1 16,3-4-2-16,3-14-2 15,7-5-5-15,-7-25-15 16,12 0-14-16,-7-20 3 16,10-4-2-16,-14-18 0 15</inkml:trace>
  <inkml:trace contextRef="#ctx0" brushRef="#br0" timeOffset="3140.314">18518 9661 96 0,'-24'-39'36'0,"4"19"-1"0,1 9 3 15,19 11-31-15,-13 14-6 16,18-2-4-16,18 9-29 15,1-8-3-15,12 9-2 16,3-7 0-16</inkml:trace>
  <inkml:trace contextRef="#ctx0" brushRef="#br0" timeOffset="3702.3702">18923 9914 111 0,'-27'26'40'0,"-15"-6"0"16,6 12-1-16,-8 0-34 0,7 6 0 15,2 4-2-15,9 1-1 16,5 2-2-16,7-4 2 16,9-2-3-16,11-9 1 15,9-8-2-15,7-9 2 16,8-14-1-16,5-11 2 15,4-10 0-15,1-8-1 16,-3-7 1-16,-1-5-1 16,-9-2 1-16,1 2-1 15,-8 4 0-15,-6 5-1 16,-5 7 1-16,-3 14-1 15,-6 12 1-15,0 0 0 16,-7 33 0-16,-5 8-1 16,0 17-1-16,-8 15 2 0,-2 17-1 15,-5 9 1-15,-1 4-1 16,1 4 2-16,2-4-4 15,1-11 2-15,4-13 0 16,4-15-1-16,6-17 2 16,3-18-2-16,4-19 3 15,3-10 0-15,5-31 1 16,2-4 1-16,3-16-1 15,4-8 1-15,1-17-2 16,5-6 1-16,3-2 0 16,0-2-4-16,3 6 3 15,-2 5-2-15,4 6 1 16,-3 5-2-16,6 12-1 15,-5-1-4-15,15 16-11 0,-13-13-18 16,19 6-4-16,-3-10 0 16,13 3-1-16</inkml:trace>
  <inkml:trace contextRef="#ctx0" brushRef="#br0" timeOffset="4115.4115">19763 9326 111 0,'-28'17'39'0,"-1"19"1"15,-12 2-1-15,11 17-34 16,-11 8-1-16,5 13 0 16,1 9-1-16,2 6 0 15,3 2-1-15,7-1-1 0,3-6 0 16,5-8 0-16,6-10-3 15,4-14 2-15,3-13-1 16,4-16 1-16,-2-25 0 16,20 5-1-16,-5-24 1 15,2-10 0-15,3-9 2 16,3-5-2-16,0-7 2 15,1 4-2-15,1 3 0 16,-6 9 2-16,0 11-2 16,-4 11 0-16,-1 13 0 15,-4 8 0-15,2 11 0 16,0 3-3-16,1 4 1 15,7-2 0-15,7-1-2 16,2-10-1-16,12-1-4 16,-2-20-6-16,19 4-17 0,-11-18-6 15,9-2 0-15,-11-16-1 16</inkml:trace>
  <inkml:trace contextRef="#ctx0" brushRef="#br0" timeOffset="4303.4303">20265 9516 92 0,'-14'-15'38'0,"1"26"-1"15,-9 15 2-15,0 26-23 16,-9 9-12-16,4 14-1 16,2 9-2-16,0 1 1 15,8 3-4-15,3-9 0 16,11-1-9-16,-7-22-24 0,16-4-5 15,-5-23 0-15,12-11 2 16</inkml:trace>
  <inkml:trace contextRef="#ctx0" brushRef="#br0" timeOffset="4456.4456">20045 9960 118 0,'-4'-27'40'0,"-2"-4"0"16,15 15-1-16,2-3-36 15,9 4-4-15,16 13-13 16,1-13-22-16,20 13-4 15,-2-5 0-15,15 12-2 16</inkml:trace>
  <inkml:trace contextRef="#ctx0" brushRef="#br0" timeOffset="4971.4971">20053 10629 81 0,'10'-13'37'16,"-10"13"0"-16,0 0 0 16,15 18-27-16,-16-4-4 15,3 9-1-15,-3 3-2 16,1 7 0-16,-2 3-2 0,1 2 0 15,0 0-1-15,1-7-2 16,3 1-3-16,-3-18-9 16,9 5-23-16,-9-19 0 15,17 8 0-15,-9-19-2 16</inkml:trace>
  <inkml:trace contextRef="#ctx0" brushRef="#br0" timeOffset="5293.5293">20062 10548 102 0,'-9'-17'37'0,"9"17"1"16,0 0-1-16,16-4-33 0,-1 2-2 15,8 4 0-15,3 0-1 16,3 4 1-16,1 2 0 15,0 6 0-15,-1 2-1 16,-2 7 0-16,-8 5 0 16,-4 2-1-16,-7 5 1 15,-6 1 0-15,-7 2-1 16,-5 1 1-16,-9-4-1 15,-2 0 0-15,-3-6 0 16,-3-3-1-16,4-6-1 16,0-9-2-16,8 0-6 15,-7-17-25-15,22 6-3 16,-8-22-2-16,18 5 1 15</inkml:trace>
  <inkml:trace contextRef="#ctx0" brushRef="#br0" timeOffset="5725.5725">20607 10698 95 0,'3'11'38'16,"-16"-12"0"-16,13 1-1 15,-28 9-31-15,12-1-1 16,-6 0-1-16,1 6-1 16,-3 1 1-16,1 5-1 15,0 2-1-15,3 1 0 16,2 0-1-16,8-1 0 0,3-1 0 15,7-5-1-15,7-6 0 16,7-4-1-16,5-7 1 16,3-4 0-16,3-6 0 15,1-4 0-15,-1-3 0 16,-3 0 0-16,-3-1 0 15,-3 1 0-15,-6 3 0 16,1 3-1-16,-11 12 1 16,4-11-1-16,-4 11-1 15,0 0 0-15,-3 20-1 16,2-10-1-16,5 10-4 15,-7-10-8-15,20 13-20 0,-12-9-2 16,18 4 1-16,-3-9-2 16</inkml:trace>
  <inkml:trace contextRef="#ctx0" brushRef="#br0" timeOffset="6092.6092">20952 10685 92 0,'-27'-18'38'0,"2"14"0"15,-10 4 1-15,11 14-31 16,-8 4-1-16,10 14-2 16,3 3-1-16,6 3-1 15,6 0-1-15,10-5 0 16,11-8-1-16,8-10 0 0,7-9 0 15,7-12 0-15,1-11 0 16,8-11-1-16,-2-11 1 16,1-10-1-16,-2-6 0 15,-4-5 0-15,-5-1 1 16,-8 5-1-16,-3 7 0 15,-7 15 0-15,-11 14 0 16,-4 20 0-16,-22 20 0 16,-4 16-2-16,2 21-4 15,-17-4-16-15,17 17-16 16,-14-5-4-16,8 3 1 15,-4-13-4-15</inkml:trace>
  <inkml:trace contextRef="#ctx0" brushRef="#br0" timeOffset="7022.7022">8411 9787 75 0,'0'0'34'16,"0"0"-1"-16,0 0-1 16,-2 22-25-16,0-3-1 15,12 16-1-15,-7 8-1 16,8 14 0-16,-4 10-2 0,3 10 1 15,-3 5-2-15,-2 5 1 16,-2-1-3-16,-4-5 1 16,0-5-4-16,-7-14-1 15,10-3-9-15,-10-23-22 16,11-6-1-16,-3-30 0 15,7 14 0-15</inkml:trace>
  <inkml:trace contextRef="#ctx0" brushRef="#br0" timeOffset="7466.7466">8275 10476 62 0,'0'0'35'16,"0"0"-1"-16,-4-13 1 16,4 13-24-16,0 0-4 15,12 24-1-15,-7-6-2 16,7 11 0-16,-3 6-1 15,5 5 0-15,-3 4 0 0,6 0-1 16,-2-6 0-16,6-5 0 16,-1-9-1-16,6-11 1 15,4-19-1-15,5-10 1 16,8-16-1-16,1-10-1 15,1-7 0-15,0-8-2 16,-2 4-2-16,-11-11-23 16,1 19-12-16,-16-4-1 15,-3 16 2-15,-16-2-3 16</inkml:trace>
  <inkml:trace contextRef="#ctx0" brushRef="#br0" timeOffset="8292.8292">7951 11167 67 0,'-2'-20'37'0,"4"9"-1"16,-4-4 2-16,2 15-33 15,2-14-1-15,-2 14 1 16,6 16-2-16,-3 6-1 16,-5 7 0-16,2 10 0 15,-4 8 0-15,3 10-1 16,-2 5 0-16,2 4 1 15,1-5-2-15,4-3 1 16,6-12 0-16,5-8-1 0,4-18 1 16,3-16-1-16,6-18 0 15,1-15 0-15,5-14 0 16,-1-12 0-16,0-2 0 15,-3-5 0-15,-7 2 1 16,-1 3-1-16,-8 9 0 16,-1 12 0-16,-9 9 1 15,-3 15-1-15,-1 12 0 16,-5 11 0-16,1 13 0 15,0 9 0-15,2 8 0 16,4 5 1-16,1 3-1 16,4-1 0-16,7-5 0 0,6-7 1 15,0-11-1-15,7-10 1 16,0-14 0-16,-1-11 0 15,2-12 0-15,-2-10 0 16,-4-9 0-16,-3-7-1 16,-4-2 1-16,-4-3-3 15,-1 4 1-15,-5 2-2 16,4 12-2-16,-9-5-7 15,14 22-25-15,-13 1-1 16,-1 17-2-16,12-9 2 16</inkml:trace>
  <inkml:trace contextRef="#ctx0" brushRef="#br0" timeOffset="8683.8683">8709 11388 70 0,'13'7'38'15,"8"3"-1"-15,-2-18 1 16,9 1-31-16,-3-13-1 16,10 0-1-16,-5-7-2 15,0-1 0-15,-8-2-1 16,-3-1 0-16,-10 4-1 15,-4 4 0-15,-11 7 0 16,-7 7-1-16,-5 7 1 16,-7 5 0-16,-4 9-1 15,1 10 1-15,-1 5-1 16,3 7 1-16,3 4 0 0,8 2 0 15,5 0-1-15,13-1 1 16,6-6-1-16,11-8 0 16,10-5-1-16,9-14 0 15,11-7-2-15,8-12-1 16,7-7-2-16,-4-17-6 15,14 4-24-15,-14-14-2 16,-1 3-1-16,-11-7 1 16</inkml:trace>
  <inkml:trace contextRef="#ctx0" brushRef="#br0" timeOffset="8884.8884">9385 11086 72 0,'-14'28'40'16,"-2"1"-2"-16,4 10 3 0,-6-2-33 15,12 4-2-15,0-2-2 16,7-1-1-16,1-6-1 15,3-4-2-15,5-7 0 16,-1-9-2-16,7-9-1 16,-3-13-3-16,9 0-7 15,-14-23-24-15,12 1-1 16,-8-14 0-16,-1 1 1 15</inkml:trace>
  <inkml:trace contextRef="#ctx0" brushRef="#br0" timeOffset="8998.8998">9350 10917 57 0,'-26'-24'35'16,"4"11"0"-16,5 11-5 15,17 2-24-15,-9 15-34 0,16-2-3 16,8 4-2-16,7-2-1 16</inkml:trace>
  <inkml:trace contextRef="#ctx0" brushRef="#br0" timeOffset="9569.9569">9699 11083 82 0,'-25'6'39'16,"-6"-2"1"-16,11 9-1 16,-8 0-34-16,14 7 0 0,-2 1-1 15,10 5-1-15,2 0-1 16,7-1-1-16,5-2 0 15,6-4 0-15,5-8 0 16,1-7-1-16,4-8 1 16,2-8-1-16,-2-7 0 15,-1-5 1-15,-2-1-1 16,-2-5 0-16,-3 3 1 15,-6 3-2-15,0 3 2 16,-3 9-2-16,-7 12 1 16,0 0 0-16,-3 21 0 15,-1 15 0-15,-6 12 0 16,0 11 0-16,1 15-1 15,-3 7 3-15,3 3-2 16,1 0 3-16,2-8-3 0,1-9-1 16,4-10 2-16,0-16-1 15,1-18 0-15,0-23-2 16,0 0 2-16,1-31-1 15,1-6 1-15,-2-11 2 16,2-11-2-16,-2-10 0 16,0-5 1-16,4 3-1 15,1 3 1-15,0 5-2 16,3 7 1-16,2 3-1 15,7 9-1-15,4 5-3 16,8 8-2-16,-1-10-9 16,20 11-21-16,-7-8-1 15,9 3-2-15,-2-8 2 16</inkml:trace>
  <inkml:trace contextRef="#ctx0" brushRef="#br0" timeOffset="9968.9968">10284 10645 98 0,'-20'1'39'16,"10"14"2"-16,-9-1-2 15,1 15-33-15,3 2-1 16,2 11-1-16,-1 7-2 16,4 8 1-16,0 3-2 15,3-2-1-15,3-1 1 16,2-6-1-16,3-4 0 15,1-11-2-15,4-7 3 16,0-11-3-16,5-14 2 16,1-10 0-16,5-10 0 0,-1-9 0 15,3-9 1-15,1 0 0 16,-2-4 0-16,1 4 0 15,-5 4 0-15,-3 8 0 16,-3 10 0-16,-8 12 1 16,0 0-2-16,6 22-2 15,-6 1 2-15,1 3-2 16,3 3 1-16,0-2-2 15,8-2 0-15,5-12-2 16,8-5-1-16,2-16-5 16,19 2-10-16,-15-26-15 15,16 4-2-15,-5-15-1 16,-3-1 1-16</inkml:trace>
  <inkml:trace contextRef="#ctx0" brushRef="#br0" timeOffset="10149.0148">10679 10687 90 0,'-14'7'39'0,"-7"9"-1"16,7 18 1-16,-12 5-32 15,13 8-2-15,1 6-3 16,4 2-1-16,2-4-1 16,6-4-1-16,5-4-2 15,-1-11-5-15,12 2-15 16,-14-20-17-16,9-4 0 15,-11-10 0-15,4-11 0 16</inkml:trace>
  <inkml:trace contextRef="#ctx0" brushRef="#br0" timeOffset="10307.0306">10495 10926 108 0,'-4'-21'40'0,"17"18"2"16,-2-8-2-16,9 3-38 15,9 1-4-15,3-6-7 16,15 9-28-16,-11-5-4 15,9 9 1-15,-7-5-2 16</inkml:trace>
  <inkml:trace contextRef="#ctx0" brushRef="#br0" timeOffset="11440.1439">10939 11282 65 0,'0'0'38'16,"19"8"-1"-16,-19-8 0 15,19 26-31-15,-16-7 0 16,3 11-1-16,-6 4-2 16,1 5 0-16,-5 4-1 15,-3-1 1-15,-7-1-1 16,1-2 1-16,-4-7-1 15,0-5 1-15,3-9-4 16,-4-10 0-16,7-7-6 16,-5-19-22-16,14 0-10 0,-6-16-1 15,9-3 0-15</inkml:trace>
  <inkml:trace contextRef="#ctx0" brushRef="#br0" timeOffset="11622.1621">10805 11229 91 0,'0'0'40'15,"0"0"1"-15,17 0-2 16,6-10-36-16,4-3-1 16,13-5-1-16,2-3-3 15,6 6-5-15,-8-5-30 16,9 10-3-16,-8 2 1 0,-2 14-3 15</inkml:trace>
  <inkml:trace contextRef="#ctx0" brushRef="#br0" timeOffset="12104.2103">11283 11420 76 0,'-18'-12'39'16,"1"10"-1"-16,-9-1 1 15,-1 13-34-15,-1 1 0 0,3 9-1 16,1 3-1-16,6 8 0 15,2-3-1-15,7 3 0 16,7-3-1-16,7-4 1 16,5-6-2-16,10-5 1 15,3-9 0-15,5-6 0 16,2-8-1-16,3-7 1 15,0-5 0-15,-2-3-1 16,-5-2 1-16,-2 0-1 16,-9 2 1-16,-2 3-1 15,-8 6 1-15,-1 5-1 16,-4 11 0-16,0 0 0 15,-17 14 0-15,8 6 0 16,1 3-2-16,0 1 1 0,5 6-3 16,2-7-1-16,9 4-4 15,-8-27-12-15,27 23-19 16,-7-22 0-16,14-2 0 15,-5-12 1-15</inkml:trace>
  <inkml:trace contextRef="#ctx0" brushRef="#br0" timeOffset="12488.2487">11650 11393 77 0,'0'0'39'0,"-18"16"0"16,9 2 0-16,-4 0-33 15,6 11 0-15,-5-3-2 0,5 7-1 16,0-1 0-16,3-1-1 15,2-4-1-15,2-6 0 16,2-4 0-16,-2-17 0 16,12 9 0-16,-12-9-1 15,21-26 1-15,-7 3 0 16,1-8-1-16,1-3 1 15,-1-7 0-15,1 2-1 16,-4 1 1-16,3 6 0 16,-6 3 0-16,0 9-1 15,-2 10 1-15,-7 10-1 16,12 7 0-16,-3 11 1 15,-3 7-2-15,-1 7 1 16,4 4-1-16,-2 0-1 0,7 4-2 16,-4-8-1-1,11 4-5-15,-12-19-12 0,19 4-18 16,-12-15 0-16,7-4-1 15,-5-11 1-15</inkml:trace>
  <inkml:trace contextRef="#ctx0" brushRef="#br0" timeOffset="12839.2838">11935 11421 65 0,'-19'15'40'16,"18"1"-1"-16,1-16 1 15,1 29-18-15,-1-29-18 16,31 16 0-16,-7-16-1 0,7-2-1 15,1-6 0-15,7-5-1 16,-7-4 1-16,-2-1-2 16,-7-3 1-16,-6 0 0 15,-11 1 0-15,-10 4 0 16,-9 3-1-16,-5 7 1 15,-10 5-1-15,-4 7 1 16,0 9 0-16,-2 9 0 16,1 7 0-16,5 4 1 15,7 3-1-15,8-2 0 16,11-3 0-16,11-7-1 15,10-7-2-15,12-18-8 16,24 6-14-16,-10-22-15 16,16-3-4-16,1-12-2 15,8-6 1-15</inkml:trace>
  <inkml:trace contextRef="#ctx0" brushRef="#br0" timeOffset="18588.8587">13063 8690 35 0,'0'0'30'0,"6"20"2"0,-6-6 0 16,4 11-23-16,-8-2-1 15,4 14-3-15,-9-1 2 16,6 12-1-16,-7 5 1 16,3 9-2-16,-2 2-1 15,4 7 0-15,0 1-1 16,5 5 1-16,0 0-1 15,5 3 0-15,0-3-1 16,2 3 0-16,-4-2-1 16,0 3 2-16,-3-2-2 15,-2 3 2-15,-5-1-3 16,1 2 2-16,-2-5-2 15,3 0 2-15,-1-4-2 16,3-3 1-16,3-4-1 0,5-5 1 16,0-4-1-16,4-5 1 15,0-2 0-15,3-5 0 16,-4-2-1-16,-1-4 0 15,-1 1-1-15,-4-4 0 16,-3 0 0-16,-3-7 0 16,3-1 0-16,-3-6-2 15,-1-4 1-15,1-8-1 16,4-11-2-16,0 0-7 15,4-16-24-15,-4-6 1 16,7-1-3-16,-5-10 1 16</inkml:trace>
  <inkml:trace contextRef="#ctx0" brushRef="#br0" timeOffset="19190.9189">12877 10867 40 0,'-17'5'32'15,"3"-3"2"-15,14-2 0 16,-16-8-13-16,16 8-14 15,-4-18 2-15,4 18-3 16,12-19 0-16,0 15-1 16,-12 4 0-16,21 2-1 15,-11 12-1-15,5 11-1 16,-3 10 0-16,2 13-2 15,-5 6 1-15,5 7 0 0,-4 1 0 16,4 0-2-16,2-10 2 16,2-8 0-16,5-19 0 15,5-16 0-15,5-24 0 16,10-18 0-16,2-20 1 15,4-18 0-15,3-7-1 16,-1-9 1-16,-7 4-3 16,-6 5 0-16,-4 13-4 15,-19 0-14-15,4 32-21 16,-18 9 1-16,-1 24-1 15,-11 6 0-15</inkml:trace>
  <inkml:trace contextRef="#ctx0" brushRef="#br0" timeOffset="21285.1283">13850 11058 58 0,'-2'-15'35'16,"2"15"0"-16,0 0-1 15,-10-6-28-15,7 16-1 16,-3 5-2-16,0 11 1 16,-3 6-1-16,1 12 0 15,-3 3-1-15,2 7 1 16,3-4-1-16,5-2 1 15,4-9-1-15,7-8 0 16,6-16-1-16,5-13 0 16,5-13-1-16,4-12 0 15,3-11 1-15,1-4-1 16,-3-5 0-16,-3 0 0 15,-3 5 0-15,-8 6 0 16,0 6 0-16,-7 10 0 0,-10 16 0 16,0 0 0-16,4 25 0 15,-9 6 1-15,0 7-1 16,2 6 0-16,2 2 0 15,1 0 1-15,4-6 0 16,9-9 0-16,2-15 1 16,7-11 0-16,5-20 0 15,5-10 0-15,1-16-1 16,0-6 1-16,0-7-1 16,-3-3 0-16,-7 3-1 15,-6 2-1-15,-6 8 0 16,-10 4-3-16,6 22-20 15,-15-5-17-15,8 23 1 0,-15-20 0 16,15 20-1-16</inkml:trace>
  <inkml:trace contextRef="#ctx0" brushRef="#br0" timeOffset="23346.3344">14604 11304 63 0,'0'0'36'0,"-11"14"0"15,11-14-1-15,0 0-31 16,19 5 0-16,1-6 0 16,2-5 0-16,8 2-1 15,-3-3 0-15,6-1-1 16,-4-2-1-16,1 0 0 0,-3-5 0 15,-3-2 0-15,-9 0-1 16,-2-2 0-16,-6-3 1 16,-6 1-1-16,-6 2 0 15,-4 4 0-15,-6 7 0 16,-5 7 0-16,-5 9 1 15,-3 10 0-15,-1 9 1 16,1 8-1-16,4 6 1 16,4 6-1-16,5 0 1 15,10-3-1-15,11-3-1 16,10-9 0-16,12-6-1 15,8-15-2-15,13-6-2 16,1-18-5-16,18 2-16 16,-8-22-11-16,7 0 0 0,-10-13-2 15,3 3 3-15</inkml:trace>
  <inkml:trace contextRef="#ctx0" brushRef="#br0" timeOffset="23524.3522">15303 11107 60 0,'-22'-11'37'0,"5"21"0"15,-6 3 1-15,5 17-24 16,-7-2-7-16,10 12-2 15,0 0-2-15,6 7 0 16,3-1-3-16,6-4-1 16,8-3-3-16,-2-11-2 15,17 2-16-15,-8-26-16 16,12-6 1-16,-7-19-2 0,6-9 2 15</inkml:trace>
  <inkml:trace contextRef="#ctx0" brushRef="#br0" timeOffset="23676.3674">15263 10939 82 0,'-27'-21'40'0,"-2"1"-1"16,11 18 1-16,-1 1-36 16,19 1-7-16,4 26-14 15,7-15-23-15,17 10 2 16,4-5-1-16,11 7 0 15</inkml:trace>
  <inkml:trace contextRef="#ctx0" brushRef="#br0" timeOffset="24222.422">15672 11188 83 0,'-18'-4'39'0,"2"7"-2"16,-8-14-3-16,5 17-29 15,-7 0 0-15,5 12-1 16,-1 3 0-16,6 8-1 15,1 0 0-15,8 4-1 16,5-3-1-16,7-3 1 16,8-9-2-16,2-8 1 15,7-12-1-15,3-7 0 16,2-8 0-16,-2-8 0 15,-1-5 0-15,-5-2 0 16,1-1 0-16,-4 2 0 0,-3 4 0 16,-5 6 0-16,-2 10-1 15,-6 11 1-15,0 0 0 16,-8 30 0-16,-1 8-1 15,-4 15 1-15,-1 13 0 16,-5 7 2-16,2 7-2 16,0 4 2-16,0-4-1 15,2-8-1-15,4-8 0 16,0-15 0-16,4-11 1 15,-1-13-3-15,4-14 3 16,4-11-3-16,-6-19 2 16,2-6 3-16,5-10-2 15,-1-7 0-15,2-6-1 16,2-5 1-16,4 1-2 0,3 0 2 15,2 5-2-15,3-1-3 16,2 9 1-16,3-4-3 16,12 11-4-16,-14-13-17 15,23 13-13-15,-12-7 1 16,13 5-2-16,-9-5 2 15</inkml:trace>
  <inkml:trace contextRef="#ctx0" brushRef="#br0" timeOffset="24614.4612">16005 10948 97 0,'0'0'40'16,"-18"15"-2"-16,13 6-6 16,-6-4-29-16,4 11 0 0,0 3 0 15,-1 8-2-15,2 3 0 16,1 4 1-16,-1 0 0 15,4 1-1-15,0-5 0 16,2-3 0-16,0-9 0 16,0-6-1-16,4-10 1 15,-4-14-1-15,21-1 0 16,-6-13 0-16,4-6 0 15,-1-6 0-15,4-3 0 16,-1 1 0-16,-2 2 0 16,-2 7 0-16,-4 9 1 15,-13 10-1-15,14 9 1 16,-12 11-1-16,-2 6 0 0,-1 5 1 15,-1 3-2 1,3-1 0-16,2-4-1 0,3-8-2 16,9-4-4-16,-3-26-12 15,21 9-14-15,-6-22-5 16,12-3-2-16,-3-16 2 15</inkml:trace>
  <inkml:trace contextRef="#ctx0" brushRef="#br0" timeOffset="24801.4799">16546 10968 92 0,'-19'34'39'16,"-2"2"-2"-16,6 18-2 16,-6 0-31-16,5 9-2 0,-1-2-1 15,7-1 1-15,5-4-3 16,1-10-4-16,12 4-17 15,-7-24-17-15,11-5 1 16,-12-21-2-16,20 4 2 16</inkml:trace>
  <inkml:trace contextRef="#ctx0" brushRef="#br0" timeOffset="24979.4977">16364 11195 95 0,'-17'-14'41'15,"17"14"1"-15,0 0-1 16,21-7-35-16,7 4-3 15,12-3-3-15,11-2-2 16,5-6-6-16,15 10-23 0,-14-9-10 16,8 3-1-16,-11-3-1 15</inkml:trace>
  <inkml:trace contextRef="#ctx0" brushRef="#br1" timeOffset="83525.3517">12729 9554 53 0,'0'0'32'0,"-5"-17"1"15,-2 2-7-15,7 15-17 16,-13-15 0-16,13 15-1 0,0 0-1 15,-11-10-2 1,11 10-1-16,0 0 0 0,-11 13-1 16,10 7 0-16,0 8 0 15,-1 19 0-15,1 16-1 16,0 22 2-16,-5 21-3 15,1 22 3-15,-7 15-3 16,3 18 2-16,-6 4-4 16,1 1 1-16,0-3-1 15,3-8 1-15,3-16-1 16,4-16 0-16,5-23-2 15,2-19-1-15,9-19 0 16,-3-23-4-16,12-8-27 16,-21-31-3-16,20 5-1 15,-16-22 0-15</inkml:trace>
  <inkml:trace contextRef="#ctx0" brushRef="#br1" timeOffset="84223.4215">12696 9653 50 0,'0'0'33'16,"-15"1"1"-16,15-1 0 15,0 0-22-15,-14-9-2 16,14 9-2-16,0 0-1 16,-4-10-2-16,4 10-1 15,0 0 0-15,0 0-1 16,0 0-1-16,-10 1 0 15,2 10 0-15,-3 5 0 16,0 7-1-16,-7 9 0 0,0 3 0 16,-2 6 0-16,1 3 1 15,0 0-2-15,5 1 1 16,1-5 0-16,3-7 0 15,6-4-1-15,3-7 1 16,6-9 0-16,-5-13 0 16,16 0-1-16,-3-18 1 15,3-7 0-15,4-12-1 16,-2-11 1-16,2-6 0 15,0-5-2-15,-1-5 0 16,-1 4 1-16,-3 6-1 16,-4 7 1-16,2 11 0 15,-6 9 0-15,0 14 0 16,-7 13 1-16,14 9 0 0,-8 15 1 15,2 11 0-15,-1 7-1 16,6 8 0-16,0 5-1 16,5-3-3-16,7 8-10 15,0-23-25-15,14-6-3 16,-3-19 0-16,9-14-2 15</inkml:trace>
  <inkml:trace contextRef="#ctx0" brushRef="#br1" timeOffset="88370.8362">12598 11820 28 0,'0'0'31'16,"0"-14"2"-16,0 14 0 15,0 0-19-15,-4-15-8 16,4 15 1-16,0 0-1 16,0 0 0-16,0 0 0 15,4 26-2-15,-1-5-1 16,1 15 1-16,1 4-1 15,0 15-1-15,-5 2-1 16,3 8 1-16,-6 0-2 16,3-2 1-16,-4-4-3 15,1-12 0-15,5-8-4 16,-5-23-26-16,3-16-3 15,18-8-2-15,-3-17 1 16</inkml:trace>
  <inkml:trace contextRef="#ctx0" brushRef="#br1" timeOffset="88609.8601">12645 11834 70 0,'0'0'38'0,"-11"8"-1"15,11-8 1-15,0 0-34 16,25-25-1-16,1 8 1 16,8-5-2-16,5-3 0 15,7-2-4-15,-1 0-1 16,5 11-22-16,-9-4-11 15,-4 13 0-15,-12 4-4 0,-8 12 2 16</inkml:trace>
  <inkml:trace contextRef="#ctx0" brushRef="#br1" timeOffset="88827.8819">12706 12047 77 0,'-17'9'39'16,"8"0"-1"-16,-2-6 1 15,11-3-35-15,0 0-1 16,24-5-2-16,-3-4 0 16,9-2-1-16,8-1-2 0,4-8-5 15,14 10-31-15,-7-6 1 16,2 6-2-16,-9 1 1 15</inkml:trace>
  <inkml:trace contextRef="#ctx0" brushRef="#br1" timeOffset="89789.9781">13066 12265 44 0,'3'-15'34'15,"-3"15"2"-15,0-14-1 16,0 14-24-16,0 0-4 16,0 0 1-16,0 0-2 15,-5 20-2-15,1-5-1 16,-2 7 0-16,0 2-1 15,0 2 0-15,-1 0 0 16,6-1 0-16,0-4-1 16,3-4 1-16,3-5-2 15,-5-12 1-15,24 4-1 0,-8-12 0 16,3-3 0-16,1-3 0 15,-1-6 0-15,0 1 0 16,-3-4 0-16,-1 2 0 16,-2-1 0-16,-3 5 0 15,-3 2 0-15,-2 4 1 16,-5 11-1-16,5-13 1 15,-5 13-1-15,0 0 1 16,-2 15-1-16,1-2 0 16,1 3 0-16,-1 3 0 15,3 4-1-15,2-5-2 16,2 8-2-16,-3-14-4 15,14 10-28-15,-17-22-1 16,20 20-1-16,-20-20 1 16</inkml:trace>
  <inkml:trace contextRef="#ctx0" brushRef="#br1" timeOffset="90443.0434">13412 12219 53 0,'2'-16'35'16,"-2"16"-1"-16,0 0 0 15,-3 17-24-15,3-17-4 16,-5 30 0-16,0-12-2 16,5 9-1-16,-3 1-1 15,3 4 1-15,-4-3 0 16,5 1 0-16,-1-5-1 15,2-3 0-15,0-5-1 0,-2-6 0 16,0-11 0-16,0 0-1 16,0 0 0-16,14-22 0 15,-8 0 0-15,1-6 0 16,-2-4 0-16,1-3 0 15,2-3 0-15,-1 1-1 16,1 4 2-16,2 1-1 16,-1 7 0-16,1 3 0 15,5 7 0-15,3 7 0 16,-1 5 0-16,4 5 1 15,-1 4-1-15,2 5 0 16,-1 2 0-16,-3 7 0 16,-1 1 0-16,-6 4 0 15,-5 1 0-15,-6 3 0 0,-7 2-1 16,-7-2 2-16,-6 1-1 15,-3-3 0-15,-4-4 0 16,-2-2 1-16,2-6-1 16,0-4 0-16,4-6 1 15,2-4-1-15,6-3-1 16,1-4 1-16,14 6 0 15,-15-14 1-15,15 14-1 16,0 0 1-16,0 0-1 16,-7 17 1-16,7 4 0 15,2 11-1-15,-3 7 1 16,-1 10-1-16,1 5 0 15,-2 1 0-15,0 2-1 16,-3-7-2-16,8-2-6 16,-10-18-29-16,16-4 0 0,-8-26-1 15,20 0 0-15</inkml:trace>
  <inkml:trace contextRef="#ctx0" brushRef="#br0" timeOffset="158441.8426">16034 11779 76 0,'0'0'37'16,"0"0"-1"-16,14-8-2 16,0-4-32-16,15-1-2 15,8-2-2-15,1-1-3 16,8 10-12-16,-8-4-19 15,-1 7 2-15,-13 3-2 16,-5 6 0-16</inkml:trace>
  <inkml:trace contextRef="#ctx0" brushRef="#br0" timeOffset="158614.8599">16078 11954 74 0,'0'0'38'15,"-7"15"-3"-15,7-15 0 16,32-13-35-16,1 2-5 15,6-14-14-15,15 7-16 16,5-9 0-16,8 1-1 16,0-3 1-16</inkml:trace>
  <inkml:trace contextRef="#ctx0" brushRef="#br0" timeOffset="158958.8943">16780 11694 85 0,'-24'5'36'0,"3"4"3"15,-4 0-2-15,4 5-32 16,0-1-2-16,11 5 1 16,3-1-2-16,7 2-3 15,5-1 2-15,10 1-3 16,6-4 3-16,6-3-3 15,5 0 2-15,2-4-3 16,3 0 4-16,-3-1-1 16,-3-1 0-16,-6 2 0 15,-6 1 1-15,-6 4-1 16,-11 3 0-16,-3 5 0 15,-10-1 0-15,-7 7 0 0,-2-1-1 16,-2-5 0-16,1 2-3 16,-1-13-3-16,15 1-29 15,-4-21-1-15,14-3-1 16,2-18 0-16</inkml:trace>
  <inkml:trace contextRef="#ctx0" brushRef="#br0" timeOffset="159154.9139">16932 11657 88 0,'-14'4'39'0,"-9"-3"-1"16,10 8 2-16,-9-4-36 16,22-5-2-16,-2 10 0 0,15-9-2 15,10-1-1-15,5-2-3 16,11 2-1-16,2-11-6 15,20 11-24-15,-11-8-3 16,11 8 0-16,-11-5 1 16</inkml:trace>
  <inkml:trace contextRef="#ctx0" brushRef="#br0" timeOffset="159559.9544">17404 11648 69 0,'-14'1'37'16,"-9"-4"-2"-16,3 6 2 15,-9-3-29-15,3 10-2 16,-4 0-1-16,6 7 1 15,-2-2-2-15,8 7 0 0,2 1-1 16,9-1-2 0,7-4 0-16,11-2-1 0,10-9 0 15,13 0 0-15,9-8 0 16,4 0 0-16,3-4 0 15,0 4 3-15,-3 1-3 16,-9 4 1-16,-7 7-1 16,-15 3-2-16,-13 8 2 15,-12 0-3-15,-13 7 4 16,-7-2-4-16,-6 0 4 15,-4-4-1-15,2-6 0 16,3-5 1-16,6-11-1 16,9-8 1-16,9-11-1 15,15-11 0-15,8-10-1 0,10-5 1 16,9-2-2-16,3-4 0 15,3 6-3-15,0-3-8 16,3 16-26-16,-11 0 2 16,4 17-1-16,-12 0-1 15</inkml:trace>
  <inkml:trace contextRef="#ctx0" brushRef="#br0" timeOffset="159996.9981">17833 11649 65 0,'-15'1'39'16,"1"-5"-2"-16,4 5 2 16,-12-4-19-16,2 6-16 0,-6 0 1 15,2 8-1-15,-3 2-1 16,2 4 0-16,0 0-1 15,6 5 1-15,7-3-2 16,9 1 1-16,9-7-2 16,9-2 1-16,12-5-2 15,3-1 1-15,8-3 0 16,-1 0 0-16,0 3 0 15,-3-1-2-15,-6 8 2 16,-12 3-3-16,-9 6 3 16,-8 3-2-16,-10 2 3 15,-5 0-4-15,-7-1 4 16,-2-3-1-16,0-7 1 15,0-5-1-15,5-10 0 0,5-10 1 16,5-8-2-16,10-8 0 16,10-9 0-16,4-6 0 15,10-1-3-15,0-3-3 16,17 10-28-16,-12-5-3 15,9 13 0-15,-9-2-1 16</inkml:trace>
  <inkml:trace contextRef="#ctx0" brushRef="#br0" timeOffset="160608.0592">18147 11674 90 0,'0'0'38'16,"12"-5"1"-16,-12 5-1 16,0 0-32-16,-15 7-2 15,6 8 1-15,-5 2-3 16,-4 8 2-16,-1 5-2 15,-3 5-3-15,-2 1 3 16,1 1-3-16,5-4 2 16,0-5-3-16,7-5 2 15,4-9-3-15,7-14 4 16,0 0-1-16,14-19 0 15,0-3 0-15,2-8 0 16,2-6 1-16,2-3 0 16,0-2 0-16,-2-1-1 0,-2 4 2 15,0 4-2-15,-3 6 2 16,1 8-2-16,0 6 1 15,-3 12 0-15,1 10-1 16,-1 7 1-16,-1 9 1 16,3 10-2-16,1 4 0 15,2 3 0-15,1 2-1 16,2-1 2-16,3-4-2 15,1-8 1-15,3-6-2 16,-3-10 3-16,5-10-1 16,-5-11 1-16,0-8-1 15,-2-11 0-15,-5-6 4 16,-3-8-4-16,-3-3 1 15,-1-6 0-15,-5 1-1 0,1-1 0 16,-4 5 0-16,2 10-3 16,0 3-3-16,8 17-7 15,-11-7-20-15,14 20-9 16,-2 1 0-16,11 10-1 15</inkml:trace>
  <inkml:trace contextRef="#ctx0" brushRef="#br0" timeOffset="160779.0763">19094 11813 108 0,'-19'25'41'0,"-13"-12"2"0,10-3-8 15,-6-17-37-15,1-11-17 16,17 9-22-16,-5-13 3 15,12 7-4-15,-3-7-1 16</inkml:trace>
  <inkml:trace contextRef="#ctx0" brushRef="#br0" timeOffset="162481.2465">22619 3250 48 0,'-28'0'33'16,"4"-6"1"-16,11 5 0 16,-7-14-17-16,20 15-4 0,-7-11-4 15,7 11-2-15,15 0-1 16,12 5-2-16,11-3-1 15,20 9 0-15,16-5-1 16,22 6 0-16,21-3 0 16,15-2-2-16,10-2 1 15,4 1 0-15,-3-6 0 16,0-4-1-16,-9-4 0 15,-13-1 1-15,-16 0-1 16,-17-1 1-16,-18 3-1 16,-15-2-1-16,-13 7-4 15,-22-10-13-15,-6 20-18 16,-14-8 0-16,-20 14-2 15,-7-8-1-15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4T00:33:41.27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16428 8272 80 0,'-20'-17'34'16,"-10"6"-1"-16,-1 14 0 15,-8 7-30-15,-2 16 0 16,-2 10 0-16,4 19 1 15,-4 6-1-15,6 13 0 16,6 6 1-16,10 5-2 16,12-4 1-16,12-3-2 15,12-10 2-15,19-11-3 16,12-16 3-16,12-17-2 0,11-20 0 15,10-17 1-15,2-18-1 16,-2-15 1-16,-7-15-1 16,-10-8 1-16,-14-10-1 15,-18 0 1-15,-22-1-3 16,-22 3 2-16,-20 9-1 15,-16 5-1-15,-8 14 0 16,-4 7 0-16,2 16-2 16,6 5-2-16,20 20-9 15,11-1-24-15,25 12 0 16,12 0 0-16,23 9-2 15</inkml:trace>
  <inkml:trace contextRef="#ctx0" brushRef="#br0" timeOffset="368.0368">17697 7992 86 0,'-48'-41'38'0,"0"6"0"16,-16 5-1-16,5 10-28 15,-6 9-4-15,3 19-1 16,0 11-1-16,5 19 1 0,4 17-1 15,8 18-2-15,8 19 1 16,12 13 0-16,7 9-1 16,7 7-1-16,11 0 1 15,3-3-4-15,11-7 1 16,-2-16-2-16,8-13-1 15,-6-24-3-15,6-5-9 16,-11-30-21-16,4-10 1 16,-13-13-1-16,1-25 3 15</inkml:trace>
  <inkml:trace contextRef="#ctx0" brushRef="#br0" timeOffset="503.0503">17054 8891 86 0,'-19'-33'36'0,"-2"-1"-1"16,10 11 2-16,0-3-28 0,15 10-1 15,9 0-5-15,14 7-2 16,17-3-1-16,12-6-5 15,25 3-30-15,0-5-1 16,15 5-1-16,3-3-1 16</inkml:trace>
  <inkml:trace contextRef="#ctx0" brushRef="#br0" timeOffset="789.0789">18426 8125 89 0,'-32'-47'36'0,"1"5"1"0,-13 2 1 16,1 8-30-16,-9 9-5 16,1 20 2-16,-7 18 0 15,3 20-1-15,-1 16-1 16,0 21 0-16,2 17-1 15,5 14-1-15,7 9 1 16,5 3-2-16,9 0-1 16,5-6-3-16,9-3-1 15,5-23-6-15,19-10-26 16,-4-22-2-16,10-14 0 15,-4-21 0-15</inkml:trace>
  <inkml:trace contextRef="#ctx0" brushRef="#br0" timeOffset="1127.1127">17638 8775 107 0,'-19'-11'37'0,"19"11"1"16,0 0-1-16,0 0-32 15,23 10-3-15,12-9-1 16,12-7 0-16,14-5 0 15,11-3-2-15,5-4-1 16,8-1 0-16,-3-2-1 16,-3 3 0-16,-11 1-1 15,-8 8 1-15,-16 4 1 16,-15 7 0-16,-10 6 1 15,-15 5 1-15,-8 9 2 0,-8 9 1 16,-5 6 0-16,-4 6 1 16,4 3-2-16,-3 1 2 15,6 3-2-15,7-5 0 16,6-7-3-16,10-7-4 15,-1-16-30-15,19-8-2 16,0-20-1-16,8-4-1 16</inkml:trace>
  <inkml:trace contextRef="#ctx0" brushRef="#br0" timeOffset="1278.1278">18396 8242 107 0,'-29'-43'38'0,"2"11"1"16,9 19-4-16,8 12-37 0,10 1-31 15,14 8-5-15,8 2 1 16,17 11-3-16</inkml:trace>
  <inkml:trace contextRef="#ctx0" brushRef="#br0" timeOffset="1556.1556">18995 8631 97 0,'-22'-4'38'0,"0"5"1"16,-13-5-1-16,-2 10-32 16,-2 2 0-16,3 10-1 0,-3 2-1 15,4 11 1-15,4 2-1 16,10 4-3-16,7-3 2 15,13-2-3-15,11-4 0 16,18-6-2-16,15-6-1 16,7-17-7-16,28-5-28 15,-10-12-2-15,15-2-1 16,-8-14 0-16</inkml:trace>
  <inkml:trace contextRef="#ctx0" brushRef="#br0" timeOffset="1754.1754">19387 8564 106 0,'-11'5'39'0,"-11"4"1"15,7 15 0-15,-15 8-35 16,13 8-1-16,1 6-1 0,2 6-1 16,6 0 0-16,3 1-2 15,10-6-1-15,3-9-4 16,15-4-2-16,-9-26-31 15,19-4-2-15,-7-21 1 16,11-9-2-16</inkml:trace>
  <inkml:trace contextRef="#ctx0" brushRef="#br0" timeOffset="1886.1886">19437 8298 90 0,'-24'-43'38'16,"0"13"0"-16,8 21-1 15,2 14-27-15,10 6-13 16,20 16-25-16,1-4-9 0,19 9-1 15,6 0-1-15</inkml:trace>
  <inkml:trace contextRef="#ctx0" brushRef="#br0" timeOffset="2288.2288">19982 8629 101 0,'-20'1'39'16,"2"4"2"-16,-14-8-2 15,4 13-33-15,-9-6-2 16,4 8-1-16,-6 5 0 15,3 13 0-15,0 2 0 16,2 6-1-16,5 3 1 16,11 0-2-16,5-3 1 0,13-4-2 15,9-11 2-15,15-12-2 16,5-9 0-16,9-13 0 15,4-11-2-15,5-9 3 16,-4-7-3-16,-1-3 2 16,-4 0-1-16,-7 3 1 15,-7 7-2-15,-6 10 2 16,-18 21 0-16,10-7 1 15,-13 20-2-15,-3 9 2 16,-1 4 1-16,5 3-3 16,4 0 2-16,7-7-3 15,14-8 1-15,9-15-6 16,20-6-5-16,-4-24-28 0,27-4-2 15,-6-20 1-15,12-8-2 16</inkml:trace>
  <inkml:trace contextRef="#ctx0" brushRef="#br0" timeOffset="2449.2449">20795 8048 105 0,'-20'8'41'16,"-7"28"2"-16,-17 20-3 16,2 20-33-16,-1 5-3 15,9 9-3-15,9-5-1 16,10-2 0-16,14 1-6 15,0-13-31-15,25-5-3 16,-2-18-1-16,7-4-1 16</inkml:trace>
  <inkml:trace contextRef="#ctx0" brushRef="#br0" timeOffset="3207.3207">16500 9759 93 0,'0'0'37'15,"19"13"0"-15,-22 2 1 16,-7 18-34-16,-2 9-1 0,-1 18 1 15,-7 12-2-15,-6 16 0 16,-4 8-1-16,-1 4 1 16,-4-4-1-16,8-9 1 15,0-13-2-15,10-17 1 16,5-24 1-16,12-23-1 15,5-28 1-15,13-23-2 16,6-22 3-16,4-17-1 16,4-20 0-16,3-14 0 15,1-9 0-15,-1-5 0 16,-3 7 1-16,1 11-3 15,-4 17 0-15,-4 19 0 16,-3 26 1-16,-3 27-2 0,-2 30 1 16,-3 28 0-16,-1 21-1 15,-2 22 2-15,2 17-1 16,0 13 0-16,2 6-2 15,2 3 2-15,3-1-2 16,1-11 2-16,1-9-4 16,-1-21 0-16,3-12-5 15,-10-34-19-15,10-7-12 16,-11-29 0-16,2-11-2 15,-13-19 2-15</inkml:trace>
  <inkml:trace contextRef="#ctx0" brushRef="#br0" timeOffset="3708.3708">16610 10162 115 0,'-38'4'39'0,"16"17"3"16,7-8-2-16,24 6-35 16,13-12-2-16,16-5-1 15,11-7-1-15,12-5 1 16,5-5 0-16,4 2-1 15,-2-2 0-15,-5 2 1 16,-11 3-2-16,-8 6 0 16,-11 5 0-16,-8 7 0 15,-11 7 0-15,-11 11 0 16,-6 7-2-16,-5 5 2 15,-6 8-2-15,-3 5 2 16,1 2-2-16,-1 0 2 16,0-3-3-16,6-10 4 0,4-6-1 15,5-11 0-15,2-23 1 16,13 3-1-16,0-23 0 15,7-10 1-15,4-12-1 16,5-7 1-16,0-9 2 16,2 0-1-16,-3 0-2 15,1 7 0-15,-4 10 0 16,-4 9 0-16,-4 10 0 15,-3 13 0-15,-14 9 0 16,18 24 0-16,-8 3 0 16,-4 6 0-16,4 5 0 15,0 3-2-15,7 4-4 16,-4-4-1-16,14 7-9 15,-11-23-15-15,16 10-10 16,-5-18 0-16,13-1-1 0,-3-14 1 16</inkml:trace>
  <inkml:trace contextRef="#ctx0" brushRef="#br0" timeOffset="4049.4049">17972 10095 110 0,'-29'0'39'0,"-2"17"2"15,-14 1-2-15,-1 17-36 16,2 0 0-16,9 5 0 16,4-1-1-16,7-2-1 15,14-6 0-15,12-8-1 16,16-8-1-16,8-10 2 0,9-6 0 15,7-5-1-15,1-2 0 16,-4 0 0-16,-4 3 0 16,-9 6 0-16,-11 9 1 15,-12 9-1-15,-13 9 1 16,-10 5-1-16,-7 6 0 15,-3 1 1-15,2-1-2 16,1-7-1-16,15-5-4 16,12-27-9-16,12 8-24 15,12-27-2-15,22-1 0 16,3-21-1-16</inkml:trace>
  <inkml:trace contextRef="#ctx0" brushRef="#br0" timeOffset="4537.4537">18403 10145 123 0,'-8'-16'39'0,"8"16"3"15,-18-1-5-15,3 14-33 16,0 9-3-16,-3 8 1 16,3 8-2-16,0 8 1 15,0 3-1-15,2 2 1 16,4 0-2-16,2-2 2 15,5-9-1-15,4-7 1 16,6-12-1-16,4-12 1 16,5-15-1-16,4-12 0 15,3-13 0-15,8-8 0 16,-4-10 3-16,3-2-3 15,-2 1 0-15,-2 5 0 16,-6 7 0-16,-2 9 0 0,-5 13 0 16,-14 16 0-16,12 4 0 15,-13 15 0-15,-1 10 0 16,-3 7 0-16,2 5 0 15,2 3 0-15,-1-2-2 16,7-1 2-16,1-9-1 16,8-8 1-16,7-11 1 15,4-12-1-15,4-13 0 16,5-9 0-16,3-12 2 15,-4-8-2-15,1-8 0 16,-3-5 0-16,-6 1 0 16,-7-2 0-16,-4 10-4 0,-9-7-9 15,9 29-13 1,-19-7-13-16,8 17-4 0,-6 3 0 15,3 10 0-15</inkml:trace>
  <inkml:trace contextRef="#ctx0" brushRef="#br0" timeOffset="5160.516">19083 10275 117 0,'-18'10'40'0,"12"4"2"15,6-14-2-15,12-3-38 16,11-7 0-16,10-5-1 0,9-3 0 16,5-5 0-16,0-5 0 15,-1-1-1-15,-6-2 1 16,-10 2 1-16,-11 0-2 15,-11 6 0-15,-12 6 0 16,-14 5 0-16,-9 10 0 16,-9 8 0-16,-9 10 0 15,-3 9 0-15,-1 6 1 16,5 9-2-16,3 4 0 15,12-2 2-15,10 0-2 16,13-8 2-16,17-5-2 16,15-12 2-16,13-5-2 15,9-12 3-15,9-7 0 16,6-7-3-16,2-3 4 0,-2-2-3 15,-5 1 0-15,-9 4 0 16,-9 3 0-16,-12 9 0 16,-14 11 0-16,-10 8 0 15,-10 9 0-15,-5 4 0 16,-6 10 0-16,0-2-2 15,-1 4 1-15,2-7 2 16,6-5-1-16,3-9 2 16,7-21-2-16,0 0 0 15,0 0 0-15,11-36 0 16,3-1 0-16,6-13 0 15,5-5 0-15,8-6 0 16,0 2 0-16,7 0 0 16,-2 9 0-16,0 0-2 0,13 20-16 15,-14-7-8-15,15 21-17 16,-3-4 0-16,17 10-1 15,3-5 0-15</inkml:trace>
  <inkml:trace contextRef="#ctx0" brushRef="#br0" timeOffset="6063.6063">21040 10693 90 0,'-11'6'37'0,"-7"-10"0"16,3 7 0-16,-14-12-30 0,3 3-1 16,-8-10-2-16,-1-3-2 15,-8-10 1-15,-2-9-3 16,1-11 3-16,0-14-5 15,2-12 4-15,4-10-2 16,4-9 1-16,6-3-1 16,11-2 2-16,8 4-1 15,9 4 0-15,7 12 0 16,11 10-1-16,10 13 0 15,2 9 0-15,6 14 0 16,1 11 0-16,-1 11-1 16,-5 17 2-16,-5 13 0 15,-10 15-1-15,-10 17 1 16,-15 20 0-16,-11 13 0 0,-11 15 0 15,-9 10 1-15,-8 1-2 16,-1 4 2-16,5-6-1 16,8-10 1-16,17-21-2 15,22-17 2-15,21-27-1 16,27-21 0-16,24-24-1 15,22-20-2-15,17-9-3 16,-3-27-21-16,13 10-11 16,-14-12-6-16,-9 12 2 15,-24 3-3-15</inkml:trace>
  <inkml:trace contextRef="#ctx0" brushRef="#br0" timeOffset="10604.0603">16099 11345 50 0,'-1'-15'35'0,"1"15"-1"0,-8-16 0 16,-1 4-26-16,9 12-2 16,-7-13 1-16,7 13-2 15,0 0 0-15,0 0-1 16,-7 14-1-16,7 12 0 15,-3 6-1-15,-3 13 0 16,-5 7-1-16,-2 10 2 16,-9 5-2-16,-2 0 0 15,-5-6 0-15,4-6-1 16,-2-13 2-16,7-12-2 15,6-20 1-15,14-10 0 16,0-28 0-16,12-10 0 16,9-14-1-16,2-11 2 15,4-12-2-15,-1-3 0 0,2-2 0 16,-3 3-2-16,0 8 3 15,-9 10-2-15,-1 13 2 16,-3 13-1-16,-5 17 0 16,-7 16 0-16,3 15 0 15,-5 12 1-15,1 7 0 16,-1 8-1-16,6-1 1 15,5 2-1-15,7-6 1 16,8-6-1-16,8-11 1 16,10-13-1-16,8-11 1 15,4-9-1-15,5-10 1 16,1-5 0-16,-3-2-1 15,-6-2 0-15,-7 7 1 16,-9 7-1-16,-13 11 1 0,-11 14-1 16,-13 18 1-16,-11 13-1 15,-10 13 0-15,-2 8 1 16,0 4-1-16,-1 4 0 15,10 0-2-15,3-7-3 16,16-8 0-16,8-15-5 16,26-1-15-16,-4-19-16 15,19-6 2-15,-2-14-3 16,9-5 4-16</inkml:trace>
  <inkml:trace contextRef="#ctx0" brushRef="#br0" timeOffset="10988.0987">17110 11612 80 0,'-12'-8'39'15,"-15"0"-2"-15,2 12 2 0,-8-2-34 16,1 12-1-16,-4 1 0 16,3 9 1-16,1 4-2 15,3 7 2-15,6 1-3 16,7-1-1-16,6-4 0 15,8-5-1-15,9-7 1 16,9-11-3-16,7-10 3 16,10-12-1-16,6-9 0 15,2-7 1-15,-1-5-1 16,-1 0 1-16,-5 1-1 15,-5 4 2-15,-6 6-2 16,-9 5-2-16,-14 19 2 0,0 0 0 16,0 0 0-16,-9 20 2 15,-3 3-2-15,2 6 1 16,2 3-1-16,2-1-4 15,7-3 2-15,7-5-4 16,16-5-1-16,0-17-6 16,23 8-17-16,-7-22-11 15,13 0 2-15,-8-8 2 16</inkml:trace>
  <inkml:trace contextRef="#ctx0" brushRef="#br0" timeOffset="11306.1305">17523 11679 62 0,'0'0'35'0,"0"0"1"15,-11-1-2-15,6 19-16 16,-13 1-12-16,8 6-3 15,-4 3 1-15,4 5-3 16,-1 0 2-16,3-1-1 0,2-4 0 16,3-3-2-16,2-9 2 15,1-16 0-15,8 12-1 16,-8-12 0-16,21-28 0 15,-9 3 2-15,0-8-2 16,3-2 1-16,-2-5-2 16,1 2 1-16,-5 4 0 15,-3 5 0-15,-4 8 0 16,0 6-3-16,-2 15 3 15,8-15-2-15,-8 15-1 16,19-3-1-16,-1 3-3 16,1-14-10-16,17 9-23 15,-7-12 0-15,13 0 0 0,-8-11-1 16</inkml:trace>
  <inkml:trace contextRef="#ctx0" brushRef="#br0" timeOffset="11512.1511">17933 11205 92 0,'0'0'37'15,"-16"14"1"-15,9 22-9 16,-8-1-23-16,5 20-1 16,-1 6-2-16,0 9 2 15,3 4-3-15,4 1-2 16,1-4-1-16,6-6-2 15,7-7-3-15,-4-25-16 16,18-2-16-16,-2-19-3 0,13-11 1 16,-1-21 2-16</inkml:trace>
  <inkml:trace contextRef="#ctx0" brushRef="#br0" timeOffset="11774.1773">18173 11481 93 0,'-29'8'40'0,"-13"4"0"16,3 18 0-16,-12-1-34 15,9 6-1-15,6-3-2 16,7-1 1-16,9-5-2 16,9-6 1-16,12-3-2 15,12-7 2-15,9-4-3 16,9-3 2-16,3-4-3 15,5 0-1-15,2-4 0 0,-3-2-3 16,0 4 0-16,-6-7-5 16,4 11-11-16,-15-15-20 15,7 7 2-15,-9-9-2 16,5 4 3-16</inkml:trace>
  <inkml:trace contextRef="#ctx0" brushRef="#br0" timeOffset="11957.1956">18384 11601 80 0,'0'0'39'0,"0"18"-1"16,-7-8 2-16,7 12-29 15,-11-1-4-15,5 6-1 16,-2-4-3-16,4 7 1 16,-1-4-3-16,4 0-3 15,2-2 0-15,-1-9-8 0,14 2-27 16,-14-17-5-16,22 2 2 15,-10-18-3-15</inkml:trace>
  <inkml:trace contextRef="#ctx0" brushRef="#br0" timeOffset="12825.2824">18457 11355 88 0,'0'0'37'0,"0"0"1"15,0 0-1-15,7 16-33 16,4-4 0-16,2 2-1 15,4 3 1-15,-1 1-1 16,3 4 0-16,-4 2-1 0,-1 1 1 16,-5 2-2-16,-2 4 1 15,-5 1-1-15,-3 1 2 16,-6 0-2-16,-1 1 2 15,-1-4-3-15,0-1 2 16,1-9-2-16,1-2 2 16,7-18-2-16,0 0 0 15,12 0-1-15,3-18-1 16,4-2 2-16,4-10-2 15,1 1 2-15,3-5-2 16,-3 3 1-16,-2 6-1 16,-4 5 2-16,-5 7-1 15,-13 13 1-15,0 0-1 16,8 11 0-16,-13 6 0 0,2 6-1 15,3-3 0-15,4 7-1 16,10-9-1-16,15-1-2 16,2-10-1-16,18 2-5 15,-6-19-7-15,14 5-17 16,-13-15 10-16,11 4 17 15,-18-10 5-15,-5 1 4 16,-7 1 4-16,-17-9 5 16,3 18 10-16,-22-10 16 15,11 25-6-15,-31-21-17 16,12 26-5-16,-10 5 0 15,2 11-3-15,-2 8 0 16,1 5 0-16,5 6-1 0,8 0 0 16,5-3-2-16,10-5 2 15,8-9-2-15,4-6 1 16,10-12-2-16,2-10-2 15,4-7 2-15,2-7-2 16,-1-5 2-16,-1-1-2 16,-4 2 1-16,-4 1-1 15,-4 10 1-15,-16 12 0 16,11 4 1-16,-17 16 1 15,-3 10-2-15,-6 11 0 16,-3 11 0-16,-1 8 0 16,-5 5 2-16,5 0-2 15,0-3 1-15,4-8-2 16,1-9 2-16,4-8 1 15,-1-16-1-15,11-21 1 0,0 0-1 16,-9-14 0-16,11-12 0 16,3-11 0-16,3-10 0 15,3-12-2-15,4 0-1 16,1-8-2-16,10 11-13 15,-13-10-18-15,13 13-5 16,-7-3 1-16,12 14-3 16</inkml:trace>
  <inkml:trace contextRef="#ctx0" brushRef="#br0" timeOffset="13465.3464">20200 11233 70 0,'10'-15'36'0,"-7"1"1"16,-3 14-2-16,-17-6-27 15,6 15-1-15,-16 3-2 16,-2 11 0-16,-9 1-1 15,3 7 0-15,-2-1-2 16,5 3 1-16,6-3-1 16,9-3 0-16,9-2-1 15,10-8-1-15,14-6 1 16,9-3-1-16,5-1 0 15,6-2 0-15,2 0 0 0,0-1 0 16,-3 3 0 0,-6 2 0-16,-6 4 1 0,-6 4-1 15,-11 3 0-15,-10 4 1 16,-7 4-2-16,-10-2 3 15,-1 3-1-15,-4-5-1 16,5 1-2-16,-1-10-1 16,14-3-4-16,8-12-14 15,12-7-17-15,12-8-3 16,21-1 2-16,5-8-1 15</inkml:trace>
  <inkml:trace contextRef="#ctx0" brushRef="#br0" timeOffset="13693.3692">20644 11493 82 0,'0'0'38'0,"-10"-15"-1"15,-1 17 1-15,-15-5-31 16,8 10-1-16,-5 0-2 16,1 7-1-16,-2 2 0 15,7 7-1-15,3 1 0 16,6 4 0-16,6-3-1 15,10 2 1-15,7-6-2 16,8-6-3-16,13-7-3 16,1-14-7-16,17-1-26 15,-5-18 0-15,13 0 1 16,-3-18-5-16</inkml:trace>
  <inkml:trace contextRef="#ctx0" brushRef="#br0" timeOffset="14059.4058">21221 10977 98 0,'-13'3'39'15,"-18"12"0"-15,2 21 2 16,-14 10-36-16,7 11-3 16,-4 6 0-16,8 10-1 15,3-3 1-15,5 0 0 16,6-4-1-16,9-7 0 15,4-8 0-15,9-12-1 16,3-13 1-16,6-14-1 16,5-16 0-16,4-9 1 15,1-12-1-15,3-5 0 16,-1-6 1-16,2 0-1 15,-4 1 0-15,-3 9 0 0,-4 5 0 16,-6 14 0-16,-10 7 0 16,10 22 0-16,-10 3 0 15,-2 6-1-15,5 6-1 16,-2-2-1-16,12 3-2 15,-3-15-5-15,20 5-16 16,-7-20-14-16,13-1 0 16,-6-15-1-16,11-2 2 15</inkml:trace>
  <inkml:trace contextRef="#ctx0" brushRef="#br0" timeOffset="14413.4412">21505 11470 98 0,'0'0'38'16,"-4"12"2"-16,4-12-2 0,8 21-34 15,4-8-1-15,11 2-2 16,2 0 1-16,8-4 0 16,4-7-1-16,1-4 0 15,-4-8 0-15,0-4 0 16,-6-8-1-16,-6-6 0 15,-11-3 0-15,-8-4-1 16,-8 5 1-16,-7 0-1 16,-8 10 1-16,-7 6-1 15,-5 13 1-15,-5 12 0 16,0 12 1-16,2 9 0 15,1 5-1-15,8 5 1 16,11-1-1-16,10-3 0 16,17-6-3-16,12-11-1 0,21-3-5 15,3-24-17-15,23 4-14 16,4-17 0-16,11 0 0 15,-4-15 0-15</inkml:trace>
  <inkml:trace contextRef="#ctx0" brushRef="#br0" timeOffset="14748.4747">22148 11409 107 0,'-48'14'40'16,"4"13"1"-16,-10-11-10 16,10 18-26-16,6 1-2 15,12-2 0-15,7-1-1 16,14-7-1-16,13-8 0 0,13-6 0 15,12-13-1-15,10-8 1 16,9-14-1-16,2-7 0 16,0-12 0-16,-1-7 0 15,-7-5 1-15,-3-8-2 16,-6 2 2-16,-8-1-2 15,-9 8 1-15,-8 10 0 16,-7 13 0-16,-7 14 0 16,-9 16 0-16,-8 18 0 15,-5 18-1-15,-4 11-1 16,-1 15-3-16,-4-3-8 15,22 14-13-15,-7-13-15 16,22 1 1-16,4-15-2 16,20-5 2-16</inkml:trace>
  <inkml:trace contextRef="#ctx0" brushRef="#br0" timeOffset="15140.5139">22613 11398 78 0,'-29'18'39'16,"8"14"0"-16,-2-5 1 16,10 4-27-16,4 0-9 15,9 3-1-15,3-10 0 16,8-4 0-16,7-10-1 15,6-8-1-15,5-10 0 0,5-7 0 16,3-10-1-16,0-5 0 16,-2-7 1-16,-2-1-1 15,-6-3 0-15,-1 3 1 16,-9 6 0-16,-4 7 0 15,-7 10-1-15,-6 15 1 16,0 0 0-16,-14 32 0 16,-1 1-1-16,-3 10 0 15,3 1-1-15,1 0-2 16,9 0-3-16,0-14-4 15,24 1-17-15,-2-23-14 16,15-7 1-16,3-17-2 16,15-6 2-16</inkml:trace>
  <inkml:trace contextRef="#ctx0" brushRef="#br0" timeOffset="15508.5507">23278 10800 105 0,'0'0'39'0,"0"0"2"16,-20 14-5-16,9 20-30 15,-8 8-2-15,1 11-3 16,-3 8 1-16,1 11-1 15,-3 2 0-15,2 4-1 16,0-2 0-16,4-3-2 16,4-5 0-16,3-10-2 15,13-4-4-15,-3-26-19 16,23-1-13-16,3-19-1 15,12-5-1-15,-1-17 1 16</inkml:trace>
  <inkml:trace contextRef="#ctx0" brushRef="#br0" timeOffset="15884.5883">23315 11418 95 0,'-14'11'40'15,"14"4"0"-15,0-15 0 16,23 3-36-16,0 1-1 15,11-4-1-15,5-6 0 16,8 0 1-16,2-4-1 16,0-4 0-16,-3-4-1 15,-3-2 0-15,-7-4 0 16,-9-3 0-16,-6 1 0 15,-14-5-1-15,-12 4 0 16,-10 5 0-16,-13 8 0 16,-9 11 1-16,-8 9 0 0,-8 11 0 15,-1 11 0-15,2 11 0 16,7 5 0-16,10 3 0 15,14-2-1-15,18-4-1 16,18-1-2-16,19-13-3 16,29 6-11-16,8-28-14 15,39 8-13-15,13-12 0 16,31 3 0-16,19-9-1 15</inkml:trace>
  <inkml:trace contextRef="#ctx0" brushRef="#br0" timeOffset="27471.7469">7226 1958 75 0,'3'-16'36'15,"-3"16"-2"-15,0 0 1 16,0 0-30-16,-22 21 0 16,10 13-2-16,-8 11-2 15,0 13 1-15,-6 11-1 16,-1 15 0-16,-2 3 0 15,1 4 1-15,1-6-1 16,4-10 1-16,5-11-1 0,5-13 2 16,5-21-2-16,9-19 1 15,5-23-1-15,11-20 0 16,6-22 0-16,8-14 0 15,2-14 1-15,4-9-1 16,-1-8 2-16,3-3-1 16,0 4-1-16,-6 10 3 15,-5 15-3-15,-2 10 2 16,-7 20-3-16,0 14 1 15,-3 20-1-15,4 20 0 16,-1 19 1-16,-1 16-2 16,1 15 1-16,3 12-2 15,-1 12 2-15,3 11-1 16,-1 4-1-16,-6-1 1 15,4-1-3-15,-3-17-3 0,10 5-29 16,-15-28-1-16,4-2-2 16,-12-33 2-16</inkml:trace>
  <inkml:trace contextRef="#ctx0" brushRef="#br0" timeOffset="27653.7651">7400 2465 102 0,'-35'-31'38'16,"16"14"1"-16,0-8-2 15,24-3-36-15,12 6-1 16,10-4-2-16,21-3-4 16,3-15-29-16,23 0-3 15,2-10 2-15,11 2-3 0</inkml:trace>
  <inkml:trace contextRef="#ctx0" brushRef="#br0" timeOffset="28019.8017">7915 1500 97 0,'-91'-11'39'16,"-10"15"0"-16,-10 11-1 16,-9 26-33-16,9 21-3 15,4 19 1-15,11 24 0 16,11 18-1-16,16 25-1 15,21 11 0-15,22 15 0 16,30 0 0-16,25-6 0 0,23-14-1 16,26-23 0-16,22-34 0 15,18-39 2-15,17-42-2 16,8-47 0-16,4-40 1 15,-3-30-1-15,-11-27 1 16,-18-10-2-16,-28-5 2 16,-28 1-1-16,-35 7 0 15,-35 10 0-15,-32 10-1 16,-30 10 0-16,-22 15-2 15,-19 5-1-15,7 19-10 16,-12 8-23-16,21 29-2 16,9 16-1-16,32 26-1 15</inkml:trace>
  <inkml:trace contextRef="#ctx0" brushRef="#br0" timeOffset="29235.9233">13748 4510 86 0,'0'0'37'0,"-20"-12"0"16,11 24 0-16,-16 8-36 15,10 13 0-15,-3 13-1 16,-3 13 1-16,-2 9 0 15,-2 9 0-15,2 2 2 0,0-4-2 16,3-7 2-16,8-14-2 16,5-13 1-16,6-15-1 15,1-26 1-15,13 1-1 16,0-23-2-16,5-14 2 15,0-10-1-15,1-10 0 16,-1-10 0-16,1-2 0 16,-2-1 0-16,0 5 0 15,-3 8 1-15,-1 10-1 16,-4 10 1-16,-1 16-1 15,-8 20 1-15,0 0-1 16,12 27 1-16,-10 2-1 16,3 4 1-16,5-2-1 15,5-3 1-15,7-11 0 0,11-13 0 16,5-14 0-16,13-18 0 15,4-14 0-15,4-12 0 16,2-4 0-16,-4-2 0 16,-5 6 0-16,-8 6 0 15,-8 13 0-15,-13 19-1 16,-10 18 0-16,-11 22 0 15,-10 21 0-15,-7 18-1 16,-6 10 0-16,-1 13 0 16,-2 1-1-16,8 1 0 15,3-13-2-15,12-8-5 16,-2-28-27-16,28-12-3 15,1-30 0-15,18-12-2 16</inkml:trace>
  <inkml:trace contextRef="#ctx0" brushRef="#br0" timeOffset="29640.9638">14109 3854 95 0,'-110'-13'38'0,"5"35"0"16,-8 21-1-16,14 25-34 15,0 23-2-15,16 24 0 16,14 19 0-16,17 18-1 16,23 15 2-16,21 10-2 15,20 4 1-15,25-2-1 16,28-18 2-16,17-24 1 15,25-40-2-15,15-38 0 0,15-49 1 16,16-48-1-16,7-49 0 16,0-40 1-16,-10-28-2 15,-14-10 0-15,-25-1 1 16,-25-1 1-16,-33 9-2 15,-32 15 2-15,-35 14-2 16,-37 22 0-16,-30 14 0 16,-28 16-1-16,-16 16 0 15,-13 18-1-15,-8 17-2 16,-2 10-2-16,25 26-26 15,9-3-8-15,35 15 0 16,29-8-2-16</inkml:trace>
  <inkml:trace contextRef="#ctx0" brushRef="#br0" timeOffset="30791.0788">21480 4037 52 0,'13'-41'34'0,"-2"8"0"16,-3 0 1-16,2 16-23 16,-10-2-3-16,0 19-1 15,0 0-1-15,8 32-1 0,-15 3-1 16,2 17-2-16,-5 9-1 15,3 11-1-15,-5 6 0 16,3 4-1-16,0-3-1 16,2-8-1-16,3-6-2 15,1-21-6-15,14-4-27 16,-7-20 0-16,7-9 0 15,1-23 0-15</inkml:trace>
  <inkml:trace contextRef="#ctx0" brushRef="#br0" timeOffset="31009.1006">21565 3909 96 0,'-9'-19'37'0,"9"19"2"15,3-14-1-15,12 8-35 16,9-3-1-16,12-2-1 15,12-5 0-15,12-2 0 16,2 2-3-16,3-5-3 16,6 16-17-16,-19-5-16 15,-8 14 1-15,-21 3-2 16,-12 16 1-16</inkml:trace>
  <inkml:trace contextRef="#ctx0" brushRef="#br0" timeOffset="31197.1194">21523 4352 89 0,'-7'13'37'16,"17"-2"1"-16,8-17 0 16,16 0-35-16,8-9-2 15,13 0 1-15,5-2-4 16,-2-5-3-16,5 13-30 15,-14-3-1-15,-8 12-2 16,-20 0 0-16</inkml:trace>
  <inkml:trace contextRef="#ctx0" brushRef="#br0" timeOffset="31376.1373">21436 4629 85 0,'-15'25'37'15,"7"-15"-1"-15,21 4 2 16,6-14-36-16,24-7 0 15,13-10-2-15,20-13-2 16,19-3-29-16,0-24-4 16,13-3 1-16,-4-15-3 15</inkml:trace>
  <inkml:trace contextRef="#ctx0" brushRef="#br0" timeOffset="31812.1809">21970 3138 102 0,'-117'23'38'0,"-12"11"0"16,1 25-1-16,-4 14-35 15,4 20-1-15,16 16 0 16,15 19 0-16,14 10 0 15,21 12-1-15,20 2 1 16,26 7-2-16,28-2 0 16,25-10 0-16,27-21 1 15,25-23 0-15,19-30 1 16,28-28-1-16,21-34 1 15,16-32 1-15,12-28 0 16,9-22 0-16,-5-16 1 16,-10-9-2-16,-21-9 1 0,-28-2 0 15,-35-3 0-15,-33 1-1 16,-35-2-1-16,-37-3 1 15,-30 2-1-15,-31-5-1 16,-16-1 0-16,-13 5 0 16,-7 13-1-16,-3 13 0 15,5 24-3-15,3 11-5 16,29 41-26-16,4 9-4 15,32 30-1-15,20 3-1 16</inkml:trace>
  <inkml:trace contextRef="#ctx0" brushRef="#br0" timeOffset="31970.1967">23058 4000 114 0,'-13'28'40'0,"-11"-15"-6"16,-10-15-31-16,18-3-43 15,-8-17 0-15,10 5-2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4T00:34:20.60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7635 2794 78 0,'3'-29'36'16,"-3"-2"-1"-16,5 16 1 15,-5 15-32-15,0 0 1 16,-5 21 0-16,3 13-1 15,-5 13 0-15,-3 11 0 16,-4 8-2-16,0 6 1 16,0-3-1-16,-1-1 0 15,1-10-1-15,2-8 0 16,5-11-1-16,3-10 0 15,1-13 0-15,3-16 0 16,0 0 0-16,15-31 1 16,-6-3-1-16,0-10 0 15,-1-7 1-15,2-9-1 16,-2-3 1-16,2-3-1 0,-6 8 0 15,4 8 0-15,-2 9 0 16,-1 9 0-16,0 12 1 16,-5 20 0-16,17-2-1 15,-3 18 1-15,2 5 0 16,7 2 0-16,8-2 0 15,10-3-1-15,6-12 1 16,8-8 0-16,9-13-1 16,3-13 0-16,5-12 0 15,-1-5 0-15,-4-6 1 16,-7 4-2-16,-9 4 1 15,-10 8 0-15,-12 16 0 16,-9 15 1-16,-11 19-1 16,-11 15 1-16,-7 20-1 0,-5 8 0 15,0 7-1-15,0 4 0 16,6 2-2-16,0-10-1 15,15 0-8-15,-4-25-14 16,22-2-13-16,-2-20 0 16,15-5 0-16,-2-15 0 15</inkml:trace>
  <inkml:trace contextRef="#ctx0" brushRef="#br0" timeOffset="311.0311">8743 2923 98 0,'-9'13'37'16,"-3"3"1"-16,4 20-1 0,-8-4-35 15,8 7 1-15,0 1 0 16,2 3-1-16,3-5 0 16,0-1 1-16,6-11-2 15,0-8 1-15,-3-18 0 16,15 0 0-16,-1-18-1 15,2-10 1-15,2-11-1 16,-1-5 0-16,0-8 0 16,0-2 0-16,-3 3 0 15,-3 3-1-15,1 7 0 16,-1 4-1-16,4 9-2 15,0-2-9-15,20 25-12 16,-6-11-18-16,22 12 0 16,7-7-2-16,22 4 2 15</inkml:trace>
  <inkml:trace contextRef="#ctx0" brushRef="#br0" timeOffset="714.0714">9925 2626 81 0,'22'-18'39'0,"-17"5"-2"15,-5 13 1-15,2 16-33 16,-4 9 1-16,-12 12-2 16,3 13 0-16,-6 11-2 15,2 9 1-15,-3 6-2 16,6 4 1-16,0-3-1 15,6-4-2-15,6-10-1 16,6-16-2-16,13-5-9 16,-7-32-24-16,17-4 0 15,-6-27-2-15,6-2 0 16</inkml:trace>
  <inkml:trace contextRef="#ctx0" brushRef="#br0" timeOffset="1074.1074">9920 2946 105 0,'-17'6'40'0,"15"13"0"15,2-19 0-15,1 17-37 16,23-15 0-16,15-8-3 16,12-11 0-16,10-9-1 15,7-8-2-15,3-11-1 16,3-4-1-16,-6-13-5 15,3 14-5-15,-26-20-16 16,7 26 13-16,-29-13 7 16,-7 12 8-16,-11 9 2 0,-14 7 4 15,-6 20 4-15,-18-1 7 16,15 35 15-16,-23-5-10 15,17 28-6-15,-8 4-7 16,8 15 0-16,4 5-4 16,3 4 0-16,5 1-2 15,10-6 0-15,10-1-2 16,5-10-4-16,20 1-10 15,-8-32-17-15,25 1-7 16,-3-23 1-16,16-7-2 16</inkml:trace>
  <inkml:trace contextRef="#ctx0" brushRef="#br0" timeOffset="1390.139">10987 2796 75 0,'-30'17'40'16,"-12"-4"-1"-16,9 15 1 15,-9-13-15-15,13 10-21 16,9 0 0-16,12-1-2 16,15-6 0-16,14-5-1 15,7-5 0-15,5-1 0 16,8-2 0-16,-2-1-1 15,-5 4 1-15,-3 4-1 16,-10 4 1-16,-13 7-1 16,-9 5 0-16,-8 3 0 15,-5 2 0-15,-7 0-2 16,5-5-2-16,-5-14-5 0,16 7-13 15,-10-31-17-15,21-2-1 16,-2-23-2-16,15-5 1 16</inkml:trace>
  <inkml:trace contextRef="#ctx0" brushRef="#br0" timeOffset="1541.1541">10980 2349 101 0,'-41'51'36'0,"0"13"-20"15,-3-1-16-15,12 0-39 16,3-10 0-16,18-2-1 0</inkml:trace>
  <inkml:trace contextRef="#ctx0" brushRef="#br0" timeOffset="3193.3193">12524 2923 73 0,'0'0'36'0,"-12"-11"0"16,0 14 1-16,-17-2-29 15,2 14 0-15,-14-3-1 16,1 7-1-16,-6 2-1 15,3 6-1-15,3-5-1 16,7 3 0-16,11 0-1 16,14 0 0-16,15-5-2 15,15 1 1-15,12-6-2 16,10-1 0-16,10-4-2 15,7-11-2-15,10 0-5 16,-6-24-23-16,16-3-6 0,-7-19 0 16,8-5-1-16</inkml:trace>
  <inkml:trace contextRef="#ctx0" brushRef="#br0" timeOffset="3598.3598">13182 2222 91 0,'-17'22'39'15,"-11"6"-1"-15,7 24 2 16,-6 6-36-16,4 12 1 16,-3 5-1-16,4 10 1 15,0-1-1-15,4 3 0 16,5-10-2-16,2-6 1 0,4-12-1 15,6-9 0-15,1-11-2 16,7-14 1-16,2-12-1 16,5-11 1-16,2-9-1 15,4-10 1-15,3-4-1 16,-2-4 0-16,1 1 1 15,0-1-1-15,-6 5 0 16,-1 6 0-16,-2 8 0 16,-2 10 0-16,-3 7 0 15,-4 11 0-15,1 6-1 16,-2 3 0-16,4 7-2 15,3-2 0-15,4 2-3 16,-1-13-5-16,23 15-13 16,-11-29-16-16,18 1-1 15,-4-16 0-15,10-3 1 0</inkml:trace>
  <inkml:trace contextRef="#ctx0" brushRef="#br0" timeOffset="4590.459">13626 3072 90 0,'14'15'36'0,"-3"-16"1"16,15 2 0-16,4-10-34 15,6-4-1-15,-1-8 1 16,6 2 0-16,-3-10 0 0,0-1 0 15,-10 0 0-15,-4 0-1 16,-13 2 0-16,-6 6 1 16,-13 3-1-16,-11 8 0 15,-11 9-1-15,-9 10 1 16,-7 9-1-16,-2 8 1 15,1 3-1-15,1 8 0 16,8 1 0-16,13 6 0 16,10-5-1-16,16-6 0 15,16-3-2-15,13-9 0 16,20-3-2-16,7-16-7 15,24 11-14-15,-6-24-16 16,16 5 1-16,-10-11-2 16,8 1 2-16</inkml:trace>
  <inkml:trace contextRef="#ctx0" brushRef="#br0" timeOffset="5010.501">14391 2932 106 0,'-40'-3'40'16,"7"10"1"-16,-10-6-3 15,4 11-34-15,4 1 0 16,3 8-1-16,1 3-1 16,7 6 1-16,4 2-2 15,8 1 1-15,9-3-2 16,5 0 1-16,10-7-1 16,9-6 0-16,10-9 0 0,4-10 0 15,10-12 0-15,-2-8 0 16,5-7 1-16,1-10-1 15,-3-3 0-15,-3-1 0 16,-8 0 0-16,-7 5 0 16,-8 6 0-16,-5 12 0 15,-7 6 0-15,-8 14 0 16,-7 20 0-16,-1 2 0 15,-5 13 0-15,4 4 0 16,4 2-1-16,2-6-1 16,12 3-1-16,8-21-1 15,16-2-5-15,1-30-10 16,28 7-11-16,-9-28-11 15,14-4 1-15,-8-20-2 0,6 1 4 16</inkml:trace>
  <inkml:trace contextRef="#ctx0" brushRef="#br0" timeOffset="5184.5184">15083 2397 94 0,'-17'-2'39'0,"-14"14"0"16,5 31 1-16,-12 15-35 16,7 15-1-16,1 10-3 15,4 6 1-15,5 1-2 16,7-7 0-16,13 3-10 15,-5-29-10-15,19 6-19 16,-6-27 0-16,10-7-1 16,-5-24 0-16</inkml:trace>
  <inkml:trace contextRef="#ctx0" brushRef="#br0" timeOffset="5370.537">14804 2815 119 0,'-17'-16'43'0,"17"16"-1"16,0 0-2-16,0 0-38 15,29-4-4-15,5-2-4 16,23 11-11-16,-2-22-14 16,26 10-13-16,0-7 0 15,13 6 0-15,-1-7 0 16</inkml:trace>
  <inkml:trace contextRef="#ctx0" brushRef="#br0" timeOffset="6021.6021">16412 2872 76 0,'-24'-16'39'15,"4"20"-1"-15,-14-5 2 16,3 12-26-16,-13-2-7 16,2 16 0-16,-4 1-2 15,5 5 0-15,6 5-2 16,11-4 0-16,9 1-2 15,15-5 0-15,15-3-1 16,14-9-1-16,19-8-3 16,11-14-1-16,20-1-8 15,-3-24-14-15,24 0-14 16,-9-19 1-16,10 2-1 15,-13-14-1-15</inkml:trace>
  <inkml:trace contextRef="#ctx0" brushRef="#br0" timeOffset="6405.6405">16971 2312 99 0,'-16'36'40'16,"-9"4"1"-16,10 22-4 15,-6 0-33-15,5 13 2 16,-3 3-3-16,3 3 1 15,0-2 0-15,2-5-1 16,5-8-1-16,0-12 1 16,6-9-2-16,5-14-1 15,5-16 0-15,8-12 1 0,7-15-1 16,5-10 1-16,4-10 0 15,4-2-1-15,1-10 1 16,-1 1 0-16,-4 4-1 16,-4 7 1-16,-5 10 1 15,-9 13-2-15,-2 11 0 16,-9 12 0-16,-2 10 0 15,-2 8-2-15,-2 6 0 16,3 3-1-16,6 3-1 16,-2-12-5-16,17 7-9 15,-7-27-7-15,25 11-9 16,-6-24-8-16,16-1 0 15,-3-17 1-15</inkml:trace>
  <inkml:trace contextRef="#ctx0" brushRef="#br0" timeOffset="6776.6776">17434 2882 100 0,'-17'17'39'16,"-1"-9"2"-16,18 11-3 15,0-19-34-15,27 12-2 16,0-12 0-16,10-1 0 15,5-7 0-15,10 0-1 16,4-8 1-16,-5-2 0 16,-5-1-1-16,-8-2 0 15,-9 0-1-15,-10-1 1 16,-11 2-2-16,-17 0 2 15,-11 7-2-15,-10 5 1 0,-9 7 0 16,-7 7 0-16,-5 7 2 16,0 13-1-16,4 5 1 15,2 6-2-15,10 4 2 16,11 0-3-16,12-1 1 15,17-3-2-15,16-4-2 16,11-16-3-16,24 4-7 16,-4-26-9-16,25 10-10 15,-4-25-8-15,13 0-1 16,-9-12 1-16</inkml:trace>
  <inkml:trace contextRef="#ctx0" brushRef="#br0" timeOffset="7007.7007">18118 2804 105 0,'-41'24'41'0,"7"12"2"16,-5-10-8-16,11 11-32 16,9-4 1-16,12 1-2 15,11-10 1-15,14-9-3 16,17-12-1-16,13-7-1 15,14-9-1-15,8-14-4 16,18 1-8-16,-12-28-14 16,19 8-13-16,-18-16 0 15,3 4 1-15,-18-16 0 16</inkml:trace>
  <inkml:trace contextRef="#ctx0" brushRef="#br0" timeOffset="7207.7207">18667 2390 93 0,'-34'49'41'16,"10"12"5"-16,-9-1-4 15,18 6-35-15,-8 8-2 16,6 0-2-16,4 0-1 16,2-5-1-16,8-4-2 15,3-10-4-15,14 4-9 16,-10-36-10-16,26 11-11 15,-9-30-6-15,13-4-2 16,-3-22 2-16</inkml:trace>
  <inkml:trace contextRef="#ctx0" brushRef="#br0" timeOffset="7497.7497">18875 2673 99 0,'-49'25'43'0,"5"16"3"16,-12-10-4-16,14 2-35 15,-6-3-3-15,10-1-1 16,5-5-1-16,14-3-1 16,9-4 1-16,10-17-1 15,28 14-1-15,6-13 1 16,13-6-1-16,8-2 0 15,7-4 0-15,1 1-1 16,3 0-1-16,-9 1-2 16,-5 7-1-16,-15-5-8 0,1 20-7 15,-29-17-8-15,12 23-8 16,-21-19-5-16,7 24-2 15,-7-24 2-15</inkml:trace>
  <inkml:trace contextRef="#ctx0" brushRef="#br0" timeOffset="8158.8158">19177 2879 111 0,'-22'4'41'16,"13"14"1"-16,0-15-11 15,11 9-26-15,9-2-2 0,14 0 1 16,7-5-1-16,11-3-1 16,5-7 0-16,6-3 0 15,3-10-1-15,-3-2 0 16,-4-4 0-16,-8-4-1 15,-9 1-1-15,-7-1 1 16,-11-1-1-16,-12 6 0 16,-10 8 0-16,-7 6 0 15,-9 6 1-15,-9 9 0 16,-6 10 1-16,-5 9 0 15,2 6 0-15,3 4 1 16,7 6-1-16,10-4 0 16,12 0-1-16,16-6 0 15,12-6 0-15,15-10 0 0,10-7 0 16,10-6 1-16,10-8-1 15,3-6 0-15,3-4 0 16,-3-1 0-16,-9 0 0 16,-6 4 0-16,-13 0 0 15,-11 8 0-15,-15 9 0 16,-14 7 0-16,-14 9 0 15,-11 6 0-15,-4 9 0 16,-5 2-1-16,-1 1 1 16,4 0 0-16,5-6 0 15,6-6 1-15,11-9-1 16,10-17 1-16,10 1 1 15,11-18-2-15,5-10 0 0,11-7 0 16,2-5 0 0,5-9 0-16,4 0 0 0,-2-2-4 15,3 12-7-15,-11-6-3 16,13 27-7-16,-22-15-4 15,24 34-7-15,-20-15-1 16,22 28-4-16,-12-2-1 16,6 4 5-16</inkml:trace>
  <inkml:trace contextRef="#ctx0" brushRef="#br0" timeOffset="8286.8286">20595 3010 122 0,'0'0'43'16,"-32"0"-2"-16,13-6-5 15,3 1-48-15,-11-18-7 0,27 23-10 16,-37-16-9-16,16 15-6 15,-12-4-1-15,-6 7 3 16</inkml:trace>
  <inkml:trace contextRef="#ctx0" brushRef="#br0" timeOffset="10964.0963">7898 2320 83 0,'-48'1'36'0,"0"7"-1"15,-12-3-3-15,3 19-29 16,-6 7-1-16,2 13 2 16,-1 8-1-16,8 13 2 15,-1 8-3-15,9 10 2 16,4 4-3-16,10 4 1 15,9-4-2-15,8-2 2 16,10-7-3-16,11-5 1 16,12-17-1-16,16-11 0 15,12-12 1-15,6-21 0 16,12-12-1-16,1-12 1 15,1-11 0-15,-8-3 0 16,-9-5 0-16,-17 5 0 16,-15 1 1-16,-17 9-1 0,-16 9 0 15,-13 11 0-15,-13 10 1 16,-4 9-1-16,-7 9 0 15,3 11 1-15,4 6-1 16,9 8 1-16,11-1-1 16,18 1 0-16,17-4 1 15,17-7-1-15,25-10 0 16,21-11-1-16,19-11 2 15,19-13-1-15,15-13 0 16,11-11 1-16,7-9-1 16,2-7 0-16,-1-4 0 15,-11-2 0-15,-14 3-1 16,-14 5 2-16,-20 8-2 0,-19 9 1 15,-18 13 0-15,-18 12 0 16,-18 13 0-16,-11 9 1 16,-9 10-1-16,-4 7 0 15,3 4 1-15,2-1-1 16,11-4 1-16,18-5-1 15,23-11 0-15,19-12 0 16,26-13 0-16,20-14 0 16,24-11-1-16,20-11 1 15,9-10-1-15,7-3 1 16,-5-5 0-16,-6 2 0 15,-13 5-1-15,-16 6 2 16,-22 11-1-16,-22 11 1 16,-20 14-1-16,-17 12 0 0,-18 12 1 15,-13 10-1-15,-9 7 1 16,-5 4 0-16,1 3 0 15,6-1-1-15,11-5 1 16,11-5-2-16,18-10 2 16,20-10-1-16,20-10 0 15,16-7 0-15,13-10 0 16,15-4-1-16,6-4 1 15,4-3 0-15,0 0-1 16,-12 3 1-16,-10-1 0 16,-14 4 0-16,-16 5-1 15,-19 6 2-15,-18 4-1 16,-18 8-1-16,-16 8 2 15,-9 10-1-15,-12 5 1 0,-1 5-1 16,-3 8 1-16,6 1-1 16,8 3 1-16,11-1-1 15,15-1 0-15,17-2 0 16,16-5 0-16,17-4 0 15,11-7 0-15,17-8 0 16,10-11 1-16,10-6-1 16,1-13 0-16,-1-8 1 15,-3-7-1-15,-5-6 0 16,-10-2 0-16,-15 0 0 15,-19 5 1-15,-16 6-1 16,-17 4 0-16,-13 8 0 16,-14 10 0-16,-10 10 0 15,-9 7 0-15,-2 9 0 16,0 3 1-16,7 3-1 0,10 1 0 15,9 0 0-15,15-5 0 16,16-6 0-16,16-10 1 16,19-9-1-16,19-8 0 15,9-8 1-15,11-4-1 16,3-4 0-16,2-4 1 15,-5 2-1-15,-6 1 0 16,-13 2 0-16,-17 5 0 16,-12 4 0-16,-15 3 0 15,-11 6 0-15,-11 4 1 16,-10 5-1-16,-7 2 1 15,1 4-1-15,0 4-1 16,3 3 1-16,7 4 0 0,8 0 0 16,12 3 0-16,11-3 0 15,10 1-1-15,9-4 1 16,7-7 0-16,10-4 0 15,8-12-1-15,6-8 1 16,1-12-1-16,5-8 1 16,0-10-1-16,0-4 1 15,-2-5-1-15,-7 0 1 16,-11 4-2-16,-13 5 2 15,-19 12-2-15,-13 9 2 16,-19 14-2-16,-20 15 2 16,-17 11 1-16,-13 10-1 15,-10 10 2-15,-5 3-2 16,1 3 1-16,7-1-1 0,10-4 1 15,13-10-1-15,25-9 0 16,17-12-1-16,26-14 0 16,22-10 1-16,17-13-1 15,12-7 0-15,9-7 0 16,1-6 1-16,-3 2-1 15,-7 1 1-15,-18 2-1 16,-18 9 1-16,-24 6 0 16,-20 8 1-16,-17 9 0 15,-23 9 0-15,-10 3 0 16,-23 15 0-16,-3 5 0 15,-1 6-1-15,2 4 1 16,6 3-1-16,6-2 1 16,17 2-2-16,20-6 1 0,12-6 0 15,20-7 0-15,16-12 1 16,14-12-2-16,13-12 2 15,16-15-1-15,3-10 1 16,2-14-1-16,-3-6 1 16,-7-4-1-16,-12 1 0 15,-10 4 0-15,-21 9 0 16,-20 13 0-16,-21 13 0 15,-20 19 0-15,-21 14 1 16,-17 16-1-16,-11 15 1 16,-10 6 0-16,0 7 0 15,6-2-1-15,11-2 1 16,14-10-1-16,22-11 0 15,21-15 0-15,21-18 0 0,21-14 0 16,22-12 0-16,12-10 0 16,10-9 0-16,2-8 0 15,-1-2 1-15,-9 3-1 16,-15 4-1-16,-17 1 2 15,-26 5-1-15,-26-2 1 16,-21 7-1-16,-21-2 2 16,-22 1-2-16,-16 1 1 15,-7 0 0-15,-4 4 0 16,3 3-2-16,10 9-3 15,7-1-7-15,30 22-7 16,2-14-5-16,42 26-7 16,1-19-3-16,40 20-8 15</inkml:trace>
  <inkml:trace contextRef="#ctx0" brushRef="#br1" timeOffset="25098.5096">994 4455 87 0,'4'-15'36'0,"-4"15"-1"16,0 0-7-16,-13 9-23 15,3 7-2-15,3 9 0 16,-4 8-2-16,2 4 1 15,0 4-2-15,2 1-1 16,7 3-2-16,0-14-6 16,20 2-27-16,-6-16 1 15,12-4-1-15,-1-15 0 16</inkml:trace>
  <inkml:trace contextRef="#ctx0" brushRef="#br1" timeOffset="25483.5481">1150 4051 65 0,'-35'-10'34'16,"-2"20"0"-16,-12 11-2 15,4 21-22-15,-15 5-2 16,11 17-3-16,-3 4 0 15,8 13-1-15,0 2 0 16,15 9-1-16,5-1-1 16,17-1-1-16,16-7 0 15,13-10 0-15,18-15-1 16,20-18 0-16,20-27 1 15,11-21 0-15,10-26 0 16,-1-21 0-16,-2-18 0 16,-7-13 0-16,-20-8 0 0,-20 3 1 15,-25 5-2-15,-23 9 0 16,-19 13-1-16,-21 14 0 15,-14 15-1-15,-11 5-3 16,2 22-8-16,-6-9-24 16,26 10 0-16,9-9 0 15,28 1-1-15</inkml:trace>
  <inkml:trace contextRef="#ctx0" brushRef="#br1" timeOffset="26024.6022">2312 4096 79 0,'-23'10'36'0,"-6"16"0"15,-16 0 0-15,-3 20-30 16,-11 1-1-16,5 4-2 15,-3-3 1-15,12-1-1 16,10-9-1-16,15-7-1 16,17-14 0-16,19-12-1 15,17-10 0-15,15-5-1 16,9-5 1-16,2-3 0 15,-1 5 0-15,-8 6 0 16,-10 10 0-16,-12 12 0 16,-15 15 0-16,-19 10 0 15,-13 10 0-15,-10 6 1 16,-5 1-1-16,-2-1-1 15,2-6-1-15,5-15-2 0,20-3-14 16,9-32-19-16,0 0-1 16,33-27-1-16,7-7 1 15</inkml:trace>
  <inkml:trace contextRef="#ctx0" brushRef="#br1" timeOffset="26594.6592">2610 4425 76 0,'-11'11'37'16,"6"9"-1"-16,-11-1 2 16,6 11-31-16,-6 0-1 15,3 5-1-15,1 0-2 0,5 0 1 16,3-5-1-16,11-4-1 15,7-13 0-15,10-7-1 16,5-14 0-16,10-7 0 16,3-11 0-16,2-8 0 15,2-6 0-15,-3-3-1 16,-2-4 1-16,-9 5 0 15,-6 5-1-15,-7 7 1 16,-5 7-1-16,-3 13 1 16,-11 10-1-16,-6 24 1 15,-5 15-1-15,-5 19 0 16,-6 16 0-16,-1 15 0 15,-5 11 2-15,-1 3-2 16,-2 2 2-16,1-5-1 16,-4-11 1-16,3-11-1 0,-1-18 1 15,4-13 0-15,-1-22-1 16,8-17 0-16,5-21-1 15,10-17 1-15,9-17-2 16,11-18 1-16,9-13-1 16,6-11 1-16,11-4-1 15,3-1 0-15,2 11 0 16,2 6-1-16,-1 13 0 15,-8 10-1-15,1 22-3 16,-11 3-6-16,9 31-10 16,-20-10-9-16,14 19-7 15,-13-4-3-15,9 5 2 16,-6-8 0-16</inkml:trace>
  <inkml:trace contextRef="#ctx0" brushRef="#br1" timeOffset="27188.7186">3393 4407 93 0,'-13'5'39'0,"7"10"0"16,-7-5 0-16,8 11-34 15,-5 0-1-15,5 8-2 16,-6 4 1-16,2 3 0 16,-4 1-2-16,3-4 1 15,-1-2-1-15,3-4 0 0,2-9 0 16,6-18-1-16,0 0 1 15,19-8-1-15,1-15 0 16,0-8 0-16,8-7 1 16,-2-4-1-16,1 0 1 15,-3 0-1-15,-3 9 0 16,-8 3 0-16,-1 11 0 15,-6 8 0-15,-6 11 0 16,0 0 0-16,1 22 0 16,-2 0 1-16,1 1-2 15,2 3 1-15,3 0 1 16,3-7-1-16,6-6 0 15,4-10 1-15,5-8-1 0,5-10 0 16,4-7 1-16,-1-6-1 16,0-4 0-16,-3 1 1 15,-4-1 0-15,-2 3 0 16,-7 5-1-16,-3 8 1 15,-5 5-1-15,-7 11 1 16,0 0-1-16,4 23-2 16,-5 2 1-16,-2 5-1 15,3 5-1-15,0 2-1 16,3 2-1-16,2-10-4 15,13 5-9-15,-18-34-7 16,41 29-5-16,-22-36-2 16,14 4-7-16,-4-16 1 15</inkml:trace>
  <inkml:trace contextRef="#ctx0" brushRef="#br1" timeOffset="27715.7713">4121 4391 92 0,'-15'1'39'15,"7"13"-2"-15,-9-2 1 16,-1 10-34-16,6 3 0 15,1 5-1-15,2 2-1 16,1 2 0-16,1-4 0 16,5-5-1-16,-1-6 0 15,6-7-1-15,-3-12 1 16,16-4 0-16,-2-13-1 15,1-6 1-15,1-4-1 16,2-4 1-16,2-3-1 16,-1 1 1-16,-3 5-1 0,-1 3 1 15,-6 7-1-15,-1 4 0 16,-8 14 1-16,11-9 0 15,-11 9-1-15,0 0 0 16,13 19 1-16,-8-9-1 16,5 2 1-16,-1-1-1 15,5-3 1-15,1-2 0 16,3-5-1-16,3-4 1 15,1-4 0-15,1-5-1 16,4-6 1-16,-1-4 0 16,-2-2 1-16,-3 2-1 15,-3 0-1-15,0 5 1 16,-7 0 0-16,-11 17 0 15,0 0-2-15,0 0 1 0,4 35-1 16,-10-6-1-16,0 9-1 16,-2 3-2-16,6 11-2 15,-6-10-8-15,20 14-6 16,-11-22-8-16,26 11-1 15,-8-23-3-15,23 4-7 16,1-13 1-16</inkml:trace>
  <inkml:trace contextRef="#ctx0" brushRef="#br1" timeOffset="28398.8396">4735 4457 89 0,'0'0'35'0,"0"0"0"16,18 9-9-16,-18-9-23 15,25 7 0-15,-3-8 0 16,7 0 0-16,4-8 0 16,5-1 0-16,-1-5 0 15,-1-1-1-15,-4-5 1 0,-4 2-1 16,-11-2 0-16,-6 5 0 15,-11 0-1-15,0 16 0 16,-23-14 0-16,-2 17 0 16,-5 11-1-16,-2 4 0 15,-5 8 0-15,0 7-1 16,3 2 1-16,6 3-1 15,11 0 1-15,12-6 0 16,12-5-1-16,14-9 0 16,16-7-2-16,9-18-5 15,25 2-12-15,-10-29-10 16,21 3-9-16,-6-19 0 15,5-3 1-15</inkml:trace>
  <inkml:trace contextRef="#ctx0" brushRef="#br1" timeOffset="28661.8659">5518 3757 100 0,'-26'9'39'16,"5"23"1"-16,-6 5-2 15,9 18-35-15,-1 8 0 16,6 11-1-16,1 7-1 15,4 4-1-15,1-1 1 16,4 1-2-16,2-6 0 16,0-12-1-16,6-10-1 15,-4-13-1-15,3-10-1 0,-1-14-3 16,6-5-6-1,-17-26-13-15,8 11-10 0,1-34 0 16,-2 10-1-16,-13-12 3 16</inkml:trace>
  <inkml:trace contextRef="#ctx0" brushRef="#br1" timeOffset="29307.9305">5255 4388 88 0,'-19'-6'38'0,"19"6"-1"16,0 0 2-16,12 3-33 15,3-11-2-15,12-2 0 16,7-7-1-16,7-3 0 15,8-4-1-15,3 1 1 16,-3-1-2-16,-3 3 0 16,-3 5 0-16,-9 3 0 15,-8 7-1-15,-6 7 1 0,-10 7 0 16,-7 10 0-16,-6 5-1 15,-2 7-1-15,-5 7 2 16,2 2-2-16,-3 6 0 16,0 0 1-16,0-2-1 15,5-4 0-15,-1-8 1 16,3-6 0-16,3-7 0 15,1-18 1-15,0 0-1 16,11-5 1-16,-3-17 0 16,2-7 0-16,1-5 0 15,-1-3 1-15,2-5-1 16,-2 3 0-16,1 3 0 15,-2 7 0-15,-1 5 0 0,-2 8-1 16,-6 16-1-16,16-16-1 16,-3 17-1-16,2-1-2 15,7 7-4-15,-3-13-7 16,18 20-7-16,-11-22-6 15,18 18-1-15,-13-18-5 16,9 7-1-16,-10-8 1 16,1 1 35-16,-4 7 9 15,-18-15 10-15,7 17 5 16,-18-14 4-16,2 13 5 15,0 0 4-15,-13 23 2 16,-3-8-34-16,4 10 0 16,0 4-2-16,2 6-2 15,0 3 1-15,2 1-1 16,5 0-1-16,2-4-2 0,7-4-1 15,0-14-2-15,11 3-13 16,-17-20-7-16,37-16-12 16,-19-12-1-16,5-2-1 15,-8-15 1-15</inkml:trace>
  <inkml:trace contextRef="#ctx0" brushRef="#br1" timeOffset="29450.9448">6074 3982 102 0,'-14'-24'37'0,"-3"4"1"16,17 20-2-16,0 0-35 15,0 0-5-15,23 23-18 16,-4-14-16-16,13 12 1 16,2-6-2-16,13 10 2 0</inkml:trace>
  <inkml:trace contextRef="#ctx0" brushRef="#br1" timeOffset="29727.9725">6711 4230 92 0,'-12'6'39'16,"-15"-9"0"-16,4 12 0 16,-15-2-28-16,3 6-7 15,-6 2-1-15,1 7-1 16,2 3-1-16,5 5 0 15,5 4 0-15,9-2-2 0,9 0 1 16,13-6-3-16,14-6 1 16,11-9-6-16,24 7-11 15,-9-26-9-15,23 7-13 16,-9-14 2-16,13 4-3 15,-7-11 3-15</inkml:trace>
  <inkml:trace contextRef="#ctx0" brushRef="#br1" timeOffset="30135.0132">7095 4276 85 0,'0'0'37'0,"-27"-6"-2"15,16 10 4-15,-11-7-32 16,3 11 1-16,-10 0-2 0,5 9 0 15,-5 2-2-15,0 3-1 16,1 2 0-16,5 4-2 16,3-5 0-16,9 0 0 15,7-6-1-15,4-17-1 16,20 14 2-16,3-20-1 15,6-3 1-15,6-7 0 16,0-2 0-16,4-1 0 16,-8 1 0-16,-2 2 1 15,-8 2-1-15,-4 7 0 16,-17 7-1-16,0 0 0 15,5 11-1-15,-12 1-1 16,4 6 1-16,-2-3-3 0,8 6-1 16,3-8-1-16,13 2-3 15,-2-20-9-15,27 10-6 16,-15-31-4-16,29 9 0 15,-14-24-3-15,9 3-6 16,-6-14 2-16</inkml:trace>
  <inkml:trace contextRef="#ctx0" brushRef="#br1" timeOffset="30298.0295">7583 3879 103 0,'-12'23'40'0,"-15"8"1"16,7 26-2-16,-19 1-32 15,15 14-4-15,0 2-2 16,7-4-5-16,14 6-12 0,-4-25-10 15,22 7-8-15,-2-25-8 16,15-5-1-16,-4-18 0 16</inkml:trace>
  <inkml:trace contextRef="#ctx0" brushRef="#br1" timeOffset="31054.1051">8507 4232 78 0,'0'0'36'0,"0"0"1"15,-20-7 0-15,1 21-28 16,-17-4-4-16,2 10 0 16,-9 1-1-16,7 5-1 15,2-4-1-15,2 5 0 16,9-5-1-16,12-4-1 0,8-3 1 15,3-15-2-15,30 15 1 16,-1-15 0-16,4 1 0 16,0-3 0-16,0 1 0 15,-2 0 1-15,-8 2-1 16,-5 4 1-16,-18-5-1 15,5 24 0-15,-15-12-1 16,-6 3-1-16,2 3-1 16,-4-9-3-16,10 8-10 15,-7-24-10-15,15 7-8 16,14-25-4-16,12 1-1 15,3-16 1-15</inkml:trace>
  <inkml:trace contextRef="#ctx0" brushRef="#br1" timeOffset="31471.1468">8903 3783 100 0,'0'0'38'16,"-26"24"2"-16,10 16-4 15,-8 7-32-15,3 12 0 16,-5 9-1-16,5 9 1 15,0 3-2-15,1-2-1 16,3-4 0-16,6-5 0 16,1-12 0-16,4-11-1 15,4-10 1-15,2-14-2 16,5-12 2-16,-5-10 0 0,22-12 0 15,-6-7 0-15,3-10 0 16,1-6-1-16,1 0 1 16,6-2 0-16,-8 6 0 15,1 5 0-15,0 9-2 16,-6 9 2-16,-3 10-1 15,1 9 0-15,-3 12-2 16,0 5 0-16,4 8 0 16,1 1-2-16,7 2 0 15,5-6-2-15,9-1-1 16,6-18-7-16,20 8-7 15,-12-30-6-15,20 9-1 16,-14-26-1-16,10 5-9 16,-16-13 3-16</inkml:trace>
  <inkml:trace contextRef="#ctx0" brushRef="#br1" timeOffset="31839.1836">9504 4330 98 0,'-22'-1'39'16,"-11"-4"1"-16,0 19-2 16,-5 1-33-16,3 9-2 15,-1 5 1-15,5 8-3 16,3 2 2-16,10 3-2 15,2-5 0-15,16 0 0 16,9-7-1-16,9-6 1 16,8-7 0-16,9-12-1 15,4-10 1-15,4-11-1 16,1-8 0-16,-2-9 1 15,-4-5-1-15,0-5 0 0,-8-2 0 16,-7 2 1-16,-6 6-1 16,-6 6 1-16,-6 9-2 15,-5 22 2-15,0 0-2 16,-21 2 0-16,7 19 0 15,1 4-2-15,4 7-1 16,1-2-1-16,11 4-1 16,6-13-6-16,18 9-6 15,-6-27-7-15,27 11-2 16,-11-27-1-16,22 10-4 15,-11-19-3-15,5-1 0 16</inkml:trace>
  <inkml:trace contextRef="#ctx0" brushRef="#br1" timeOffset="32387.2384">10018 4332 90 0,'-13'10'37'15,"-11"-1"1"-15,6 16 0 16,-5 1-32-16,6 7-3 16,-1 4 1-16,9 3-3 15,1-2 1-15,7 4 0 16,1-6 0-16,3-3-2 15,2-8 1-15,3-6-1 16,-1-9 0-16,-7-10 0 16,18-3 0-16,-6-15 0 15,0-8 0-15,-1-7 1 16,0-9-1-16,0-9 0 15,1-3 0-15,-3-4 1 16,1 3-1-16,0 4 1 16,-3 9-1-16,2 6 1 0,0 11-1 15,4 8 1-15,0 14-1 16,4 9 1-16,2 8-1 15,0 4 0-15,6 3 1 16,1 4-1-16,-1-1 0 16,0 2 0-16,-5-1 0 15,-5 0-1-15,-7 1 1 16,-7-4-1-16,-10 3 0 15,-4-4 0-15,-9 1 1 16,-6 1 0-16,-7 0 0 16,-2-1 0-16,-2 3 0 15,-4 3 0-15,5 6 0 16,1 6 0-16,1 7 0 15,0 8 1-15,5 9 0 0,3 5-2 16,7 7 1-16,3-3-3 16,7 2-6-16,1-22-8 15,21 8-5-15,-5-36-6 16,25 0-3-16,-6-34-1 15,20-10-8-15,0-21 2 16</inkml:trace>
  <inkml:trace contextRef="#ctx0" brushRef="#br1" timeOffset="32791.2788">10349 4527 94 0,'-6'19'40'0,"6"-19"1"15,0 23-2-15,7-13-34 16,17-11-2-16,9-7 0 16,8-6-2-16,8-4 1 15,6-8-2-15,1-1 1 16,0-6-1-16,-7-2 1 15,-8 0 1-15,-12-2-2 16,-9 2 1-16,-14 4 0 16,-13 6 1-16,-14 9-1 15,-9 10 1-15,-11 14-1 16,-4 12 0-16,-2 11 0 15,-1 9 0-15,10 9 0 0,5 4-1 16,14-3 0-16,14-2 0 16,16-7-2-16,14-12-4 15,23-5-6-15,-1-25-6 16,24 9-6-16,-16-34-6 15,24 7-2-15,-19-22-3 16,12-2-9-16,-13-10 4 16</inkml:trace>
  <inkml:trace contextRef="#ctx0" brushRef="#br1" timeOffset="39308.9305">12001 4264 57 0,'6'-12'36'15,"-6"12"-1"-15,2-13-3 0,-2 13-20 16,-18 9-2-16,7 7-2 15,-15-2-1-15,2 10-3 16,-8-1 0-16,-2 9-2 16,2-5 1-16,5 1-2 15,4-5 1-15,7-2-2 16,7-5 0-16,14-3 1 15,8-5-1-15,5-3 0 16,6-1 0-16,3 1 0 16,0 1 0-16,-1 0 0 15,-4 2 0-15,-5-2-2 16,-2 7-1-16,-15-13-7 15,20 16-27-15,-20-16 0 0,9 10-1 16,-9-10-1-16</inkml:trace>
  <inkml:trace contextRef="#ctx0" brushRef="#br1" timeOffset="39639.9636">12224 4436 86 0,'-5'-13'36'0,"5"13"1"16,-10-10-1-16,10 10-33 16,0 0 0-16,0 0 0 15,0 0 0-15,-10 20-1 0,10-4-1 16,-1 1 0-16,2 3 0 15,0-3 0-15,4 1-1 16,0-6 1-16,-5-12-1 16,18 10 1-16,-7-12 0 15,1-7-1-15,1-5 1 16,-3-2 0-16,-4-5-2 15,0 0-3-15,-7-11-9 16,1 15-24-16,-10-7 0 16,3 11-2-16,-9-4-1 15</inkml:trace>
  <inkml:trace contextRef="#ctx0" brushRef="#br1" timeOffset="40361.0357">12468 4315 63 0,'0'0'34'16,"-13"-9"-1"-16,13 9-5 15,-14-4-19-15,14 4 1 0,-16 5-2 16,6 7-2-16,-7-1-1 15,1 10-1-15,-4 1 0 16,3 8-2-16,-1 2 0 16,8 0-1-16,2 2 1 15,10-3-1-15,7-8 0 16,10-6 0-16,7-8 0 15,7-10 0-15,4-11 0 16,6-6 1-16,-5-7-1 16,-1-7 0-16,-8-2 0 15,-10 2 1-15,-15 0-2 16,-6 5 1-16,-14 6-1 15,-12 8 1-15,-3 2-2 16,-6 7 0-16,2 7-3 0,-1-6-7 16,15 16-25-16,2-9-3 15,13 7 0-15,6-11-2 16</inkml:trace>
  <inkml:trace contextRef="#ctx0" brushRef="#br1" timeOffset="41690.1686">11995 4578 13 0,'1'-10'24'0,"-1"10"3"16,5-15 1-16,-5 2-11 15,0 13-8-15,-1-10 1 16,1 10 0-16,0 0 1 15,0 0-2-15,-13-3-1 16,13 3 0-16,0 0-4 16,0 0 0-16,0 0-1 15,0 0 0-15,0 0-1 0,0 0-1 16,0 0 1-16,7 9-1 15,-5 3 0-15,3 3 0 16,-3 3 0-16,-3 7 0 16,-5 4 0-16,-2 0 1 15,-6 1-1-15,-1 0 1 16,-6-4-1-16,2-4 1 15,-2-6-1-15,2-10-1 16,8-9-1-16,2-16-4 16,12 5-13-16,-1-20-19 15,13 3 0-15,0-11-1 16,11 5 0-16</inkml:trace>
  <inkml:trace contextRef="#ctx0" brushRef="#br1" timeOffset="44749.4745">13939 4192 61 0,'0'0'33'16,"8"-20"-1"-16,-8 20 1 16,2-13-26-16,-2 13-2 15,0 0 0-15,15 5 0 16,-15-5 0-16,23 20 0 15,-10-7-1-15,8 11 0 0,-2 0-1 16,1 7-1-16,-1 2 0 16,-3 9-1-16,-7-1 0 15,-5 8 0-15,-10-3 0 16,-8 5-1-16,-7-2 1 15,-5 0 0-15,-4-6-1 16,-4-6 1-16,0-8-1 16,1-15-2-16,7-12-1 15,1-21-6-15,19-3-27 16,-3-24 0-16,11-2-2 15,-1-16 0-15</inkml:trace>
  <inkml:trace contextRef="#ctx0" brushRef="#br1" timeOffset="44951.4947">13845 4144 94 0,'-17'19'39'16,"-7"-6"0"-16,13 6 0 16,-1-7-32-16,12-12-3 15,28 3-1-15,8-13-2 16,13-10 1-16,9-1-2 15,11-4-2-15,4-4-1 16,10 10-6-16,-8-7-28 16,7 22-2-16,-16-3 0 15,0 18-1-15</inkml:trace>
  <inkml:trace contextRef="#ctx0" brushRef="#br1" timeOffset="45439.5435">14795 4414 80 0,'-9'-10'37'0,"-12"-7"1"16,1 11 0-16,-11-2-32 16,-1 9-1-16,-9 2-1 15,-1 11 1-15,-4 7-2 16,-1 10 0-16,1 8 0 0,6 5 0 15,7-4-2-15,10 4 1 16,14-8-1-16,13-5 0 16,18-14-1-16,12-13 1 15,16-14-1-15,4-12 1 16,8-8 0-16,2-11-1 15,-3-3 1-15,-7-3-1 16,-10 3 1-16,-9 5 0 16,-11 5-1-16,-11 8 1 15,-7 9-1-15,-6 17 0 16,-15-4 0-16,0 17 0 15,0 8-1-15,-2 4-1 16,8 8 0-16,3-1-2 16,11 0-1-16,3-11-4 0,26 4-28 15,-7-19-1-15,21 2-1 16,-5-16 0-16</inkml:trace>
  <inkml:trace contextRef="#ctx0" brushRef="#br1" timeOffset="45806.5802">15293 4385 96 0,'-24'22'37'16,"5"13"1"-16,-9-10-2 15,7 11-32-15,3-6-1 16,9 0 0-16,3-8-1 0,6-4 0 15,6-7 1-15,6-9-1 16,5-10-1-16,5-9 1 16,3-8-1-16,2-2 1 15,-1-9-1-15,1 3 0 16,-1-5 0-16,-4 6 1 15,-3 4-1-15,-5 8 0 16,-3 6 0-16,-11 14 0 16,12 5-1-16,-12 11 1 15,-2 13-2-15,0 3 0 16,-2 8 0-16,3 2-2 15,1 4-1-15,2-4-4 16,11 9-21-16,-7-23-10 16,18 2 1-16,-6-21-3 0,9-2 2 15</inkml:trace>
  <inkml:trace contextRef="#ctx0" brushRef="#br1" timeOffset="46174.617">15658 4444 106 0,'-2'19'37'0,"2"-19"3"16,1 25-9-16,-1-25-28 15,27 7-1-15,-2-9 0 16,7-4 0-16,2-4-1 15,4-5 1-15,1-4-1 0,-3-1 0 16,-6-1 0-16,-4-4 1 16,-12 1-1-16,-6 3 0 15,-11 3 0-15,-8 3 0 16,-9 9-1-16,-5 8 1 15,-5 10-1-15,-5 11 0 16,0 9 0-16,2 8 0 16,3 3 0-16,9 2 0 15,6-1-1-15,14-5 0 16,13-6-2-16,15-16-4 15,28-2-29-15,-2-22-3 16,15-2 0-16,1-19-1 16</inkml:trace>
  <inkml:trace contextRef="#ctx0" brushRef="#br1" timeOffset="46528.6524">16439 4293 107 0,'-28'5'38'16,"7"12"1"-16,-9-8-2 15,6 10-34-15,0 2 0 16,6 3-1-16,3 2 1 16,7 0-2-16,5 0 0 15,7 0 0-15,5-8-1 16,8-3 0-16,7-8 0 15,2-6 0-15,3-4 0 16,0-6 0-16,0-2 0 16,-3 1 1-16,-7-1-1 0,-4 8 1 15,-15 3-1-15,8 14 0 16,-16 5 0-16,-2 5 0 15,-4 8-1-15,-1 2 0 16,2 2-3-16,-2-8-2 16,13 7-17-16,2-35-15 15,0 12-1-15,5-25-1 16,13-9-1-16</inkml:trace>
  <inkml:trace contextRef="#ctx0" brushRef="#br1" timeOffset="46700.6696">16384 3937 111 0,'-47'52'40'16,"6"10"-2"-16,2 4-13 15,13-7-60-15,14-9-5 16,12-16-1-16,18-5-1 15</inkml:trace>
  <inkml:trace contextRef="#ctx0" brushRef="#br1" timeOffset="47842.7838">17277 4304 78 0,'0'-19'36'0,"0"19"-1"16,0 0 0-16,-10 9-29 16,1 4-1-16,3 8-2 0,-3 2 0 15,0 7-2-15,0 2 1 16,1 6 0-16,3-2 0 15,4 1-1-15,5-5-1 16,5-1 1-16,4-4-1 16,3-8 1-16,6-6-1 15,3-12 1-15,3-5-1 16,4-10 1-16,-2-9-1 15,0-7 1-15,-4-4 0 16,0-1-1-16,-5-1 1 16,-5 2-1-16,-3 7 0 15,-6 6 1-15,-3 6-1 16,-4 15 0-16,0 0 0 15,3 11 0-15,-3 8 0 0,1 5 0 16,1 5 0-16,3 2 1 16,3-2-1-16,3 0 0 15,4-10 1-15,5-6 0 16,2-12 0-16,0-7 1 15,3-9 0-15,-1-8-1 16,-3-8 1-16,0-3 0 16,-6-6-1-16,-1 0 0 15,-4 0 0-15,-1 0 0 16,0 7-2-16,-5 0 0 15,4 10-2-15,-2 4-1 16,5 12-3-16,-4-8-17 16,14 24-14-16,-11-6 0 0,12 12-2 15,-6-5 1-15</inkml:trace>
  <inkml:trace contextRef="#ctx0" brushRef="#br1" timeOffset="48236.8232">18063 4381 89 0,'0'0'37'0,"0"11"0"16,0-11 1-16,0 0-35 15,28 7 0-15,-6-10-1 16,6-1 1-16,4-6 0 15,1 0-1-15,0-5 0 0,-4-2 0 16,-3-3-1-16,-5 1 1 16,-9-2-2-16,-5 2 2 15,-15 2-2-15,-4 4 0 16,-13 6 1-16,-7 8-1 15,-7 7 1-15,-6 11-1 16,1 8 1-16,-1 7-1 16,6 6 0-16,6 0 0 15,12 2 0-15,14-3 0 16,14-10 0-16,20-7-1 15,18-9-1-15,11-13-1 16,16-7-3-16,4-17-6 16,15 5-26-16,-11-18 1 15,9 9-3-15,-20-13 1 16</inkml:trace>
  <inkml:trace contextRef="#ctx0" brushRef="#br1" timeOffset="48407.8403">18750 4204 93 0,'-26'3'37'15,"6"15"1"-15,-7 1 0 16,9 16-33-16,-1 1-2 15,6 7-2-15,2 2-1 16,4 1 0-16,7-1-1 16,4-8-3-16,9-3-2 15,-8-19-30-15,19 0-1 16,-6-22-1-16,8-3-1 15</inkml:trace>
  <inkml:trace contextRef="#ctx0" brushRef="#br1" timeOffset="48570.8566">18752 3931 100 0,'-17'-23'38'16,"-3"3"0"-16,20 20-4 16,-13 12-37-16,13-12-17 15,19 24-17-15,3-9 0 16,15 13-2-16,0-5 1 15</inkml:trace>
  <inkml:trace contextRef="#ctx0" brushRef="#br1" timeOffset="49104.91">19176 4232 91 0,'-16'2'37'0,"-1"10"0"0,-11-5 2 16,2 9-35-16,-5 0 1 15,5 7-2-15,-2 4 1 16,8 2-2-16,1-1 1 15,11 0-1-15,8-4 0 16,8-5-2-16,12-8 1 16,5-5-1-16,7-8 1 15,2-9-1-15,2-5 0 16,-1-6 1-16,-5-2-1 15,-1 0 1-15,-7-2-1 16,-5 5 1-16,-8 2-1 16,-9 19 0-16,3-14 0 0,-3 14 0 15,-22 29 0 1,3 2-2-16,-5 14 2 0,-5 11-1 15,-2 12 0-15,-2 4 1 16,2 7-1-16,1-1 2 16,2-4-2-16,6-7 2 15,3-10 1-15,4-13-2 16,4-10 3-16,4-15-2 15,7-19 0-15,0 0-1 16,5-25 2-16,6-9-2 16,7-12-1-16,3-10 2 15,3-11-2-15,4-8 1 16,4-1 0-16,-2 0 0 15,2 3-1-15,-1 6 0 16,0 8-2-16,-4 6-1 16,5 16-5-16,-12-8-14 0,13 20-16 15,-7-8 1-15,12 10-2 16,-8-12 0-16</inkml:trace>
  <inkml:trace contextRef="#ctx0" brushRef="#br1" timeOffset="49502.9498">19739 3802 98 0,'0'0'40'0,"-24"15"2"16,7 15-2-16,-14 4-32 16,4 13-3-16,-2 5-2 15,1 6 0-15,1 5 0 16,3 2-1-16,5 1-1 0,6-8-1 15,4-4 1-15,8-10-2 16,4-7 1-16,7-10 0 16,4-9 0-16,2-15-1 15,5-9 2-15,4-10-1 16,3-7 0-16,-1-7 1 15,0-7 0-15,1-1 0 16,-1 0-1-16,-4 7 1 16,-2 3-1-16,-6 11 1 15,-2 8-1-15,-13 9 0 16,15 14 0-16,-14 6 0 15,1 8-1-15,-1 0-1 16,3 3-1-16,2-5-2 16,7 1-2-16,1-18-9 0,21 11-13 15,-6-26-12-15,13 5 0 16,-5-19 0-16,9-2 2 15</inkml:trace>
  <inkml:trace contextRef="#ctx0" brushRef="#br1" timeOffset="49705.9701">20339 3841 100 0,'-17'15'39'0,"-10"17"1"16,5 26 0-16,-5 3-36 15,-1 11 0-15,2-1-2 16,7 3-1-16,7-4 0 15,5-11-4-15,9-5-2 16,-2-24-13-16,15 7-21 0,-10-24-1 16,9-4 0-16,-14-9-1 15</inkml:trace>
  <inkml:trace contextRef="#ctx0" brushRef="#br1" timeOffset="49872.9868">20097 4158 112 0,'-19'-23'42'0,"19"23"2"16,-14-12-3-16,25 10-37 15,3 0-2-15,11 0-3 16,12-1-6-16,2-15-19 16,22 13-13-16,-2-13-4 15,13 4 0-15,-6-9-2 16</inkml:trace>
  <inkml:trace contextRef="#ctx0" brushRef="#br1" timeOffset="50706.0701">21268 4222 76 0,'-12'-15'36'15,"0"14"1"-15,-11-11-5 16,2 18-21-16,-12-10-3 16,4 12-2-16,-9-3-1 15,1 9-2-15,-1 3 1 16,3 10-2-16,-1 4 0 15,6 10-1-15,3 3 1 16,9 3-1-16,6-3 0 16,9-5-1-16,10-7 1 0,11-12 1 15,13-20-1-15,12-14 0 16,11-20 0-16,6-16 1 15,6-13 0-15,-1-9-1 16,-3-8 1-16,-5-6-1 16,-7 6 0-16,-7 6 0 15,-15 8 0-15,-9 11-1 16,-8 14 1-16,-8 14-1 15,-3 27-1-15,-15 7 1 16,-2 25 0-16,-5 19-1 16,-3 14 0-16,2 11 1 15,1 10-3-15,6-2 0 16,11-1-3-16,5-16-3 15,25 2-11-15,-2-29-19 16,20-3 1-16,2-29-1 0,13-3-1 16</inkml:trace>
  <inkml:trace contextRef="#ctx0" brushRef="#br1" timeOffset="51554.1549">21833 4219 109 0,'-24'-12'40'15,"7"15"0"-15,-14-6-5 16,6 19-31-16,0 6-1 15,-1 7-1-15,4 2 0 16,2 8-1-16,6-2 0 16,7 1 0-16,7-2 0 0,12-8-1 15,8-9 0 1,12-8 0-16,6-11 0 0,10-11 0 15,3-9-1-15,-2-10 1 16,-2-7-1-16,-9-4 1 16,-6-3-1-16,-13-2 1 15,-12 1-1-15,-10 6 2 16,-11 2-2-16,-8 8 2 15,-5 9-1-15,-1 5-1 16,4 9 1-16,3 7 0 16,6 4-1-16,15-5 1 15,1 21 0-15,15-12 0 16,13-2 0-16,7-4 0 15,7-1 0-15,5-6 0 16,3 1 0-16,-1-3 0 16,-4 3 1-16,-9-2 0 0,-7 4 0 15,-7 2 0-15,-11 3-1 16,-12-4 1-16,0 22 0 15,-13-4-1-15,-5 6 0 16,-3 5 0-16,-1 2 1 16,1 1-2-16,6 2 1 15,3-2-1-15,9-5 2 16,11-5-1-16,8-12 1 15,9-8-1-15,9-9 1 16,5-8 0-16,8-10 0 16,-1-4 1-16,-1-8-1 15,-3 0 0-15,-7-2 0 16,-4 5 0-16,-8 2-1 0,-11 9 1 15,-4 7-1-15,-8 16 0 16,0 0 0-16,-20 15 0 16,7 9 0-16,2 8-1 15,-2 2 1-15,4 4-1 16,3-1 1-16,6-1-1 15,6-8 2-15,10-6-2 16,6-8 2-16,4-10-1 16,5-9 1-16,-2-6 0 15,3-12 0-15,0-5 0 16,-5-8 1-16,-6-2-2 15,-1-4 0-15,-5 0 0 16,-3 2 0-16,-7 3 0 16,1 7 0-16,-2 4-2 0,-2 11-2 15,0 3-3-15,9 20-8 16,-11-8-10-16,18 9-15 15,-18-9 0-15,34 23 0 16,-11-17 1-16</inkml:trace>
  <inkml:trace contextRef="#ctx0" brushRef="#br1" timeOffset="51930.1925">23132 4109 116 0,'-7'12'39'15,"6"2"2"-15,-10-6-3 16,6 13-34-16,-5 0 0 15,2 6-1-15,-2 3 0 16,-1 0-1-16,3-2 0 0,2 0-1 16,3-7 1-16,3-5-2 15,0-16 0-15,17 4 0 16,-2-15 0-16,6-8 0 15,2-8 0-15,6-7 0 16,1-5 0-16,1-3 0 16,-2 1 0-16,-3 4 0 15,-4 6 0-15,-3 9 0 16,-8 8 0-16,-11 14 0 15,0 0 0-15,5 29 0 16,-12 1 0-16,0 5 0 16,2 8 0-16,0-3-7 15,13 13-10-15,-14-22-9 16,23 9-16-16,-10-14-1 0,12 1-1 15,-3-15 1-15</inkml:trace>
  <inkml:trace contextRef="#ctx0" brushRef="#br1" timeOffset="52822.2817">3218 5384 89 0,'-14'-15'39'16,"14"15"-1"-16,18-18 0 15,15 8-34-15,2 0-1 16,6-2-2-16,10-1 0 15,3-1-3-15,3 7-5 16,-7-8-27-16,2 13-4 16,-15-3 0-16,-6 10-1 15</inkml:trace>
  <inkml:trace contextRef="#ctx0" brushRef="#br1" timeOffset="52998.2993">3273 5594 95 0,'-22'16'39'16,"13"-17"0"-16,23-5-1 15,16-15-35-15,20-9-1 16,18-2-3-16,8-6-5 16,16 7-29-16,-8-3-3 15,2 15-1-15,-9 4-2 16</inkml:trace>
  <inkml:trace contextRef="#ctx0" brushRef="#br1" timeOffset="53867.3862">4447 5359 69 0,'0'0'36'0,"-3"-16"0"15,3 16 1-15,0 0-31 16,0 0 0-16,0 0-1 16,-5 13-1-16,1 1 0 15,0 12-1-15,-3 0 0 16,3 8-1-16,-3 0 0 15,5 3 0-15,0-4-1 16,9-3 0-16,1-8 0 16,10-9 0-16,8-12 0 15,4-10 0-15,8-11-1 16,6-8 1-16,1-11 0 0,0-1 0 15,-2-3 0-15,-3 2 0 16,-8 4-1-16,-8 4 1 16,-6 11 0-16,-8 6-1 15,-10 16 1-15,0 0-1 16,0 0 0-16,-1 20 0 15,-2 2 0-15,1 8-1 16,4 4-1-16,2 0-1 16,8 2-3-16,2-13-7 15,17 6-25-15,-7-15 0 16,14-3-1-16,-5-13-2 15</inkml:trace>
  <inkml:trace contextRef="#ctx0" brushRef="#br1" timeOffset="54438.4433">5194 5354 86 0,'-9'12'36'0,"-6"-4"1"16,3 14 1-16,-1-1-35 15,3 9 0-15,-2 2-1 16,4 2 0-16,-2 1 0 15,3 1 0-15,3-3-1 16,3-3 0-16,1-9 0 16,0-5 0-16,0-16 0 15,11 3 0-15,-3-17 0 16,1-9 0-16,1-9 0 15,2-5-1-15,-3-8 1 16,2-4 0-16,-2-3-1 0,-3-1 1 16,-2 3-1-16,2 6 0 15,1 7 1-15,2 5-1 16,5 8 0-16,5 9 0 15,4 8 0-15,6 8 0 16,3 6 0-16,3 7 0 16,0 3 0-16,2 5 1 15,-3 2-1-15,-8 4 0 16,-6 3-1-16,-10 3 1 15,-12 1 0-15,-10 1-1 16,-10 2 1-16,-9-1 0 16,-6-1-1-16,-3-6 1 15,-1-3-1-15,-1-7 1 16,8-3 0-16,2-4 0 0,4-5 0 15,11-1 0-15,1 3 0 16,7 7 0-16,-4 13 2 16,6 10-1-16,-7 13 1 15,4 13-2-15,-2 16-2 16,-7-6-9-16,15 12-21 15,-11-14-7-15,14-9 0 16,-2-21-2-16</inkml:trace>
  <inkml:trace contextRef="#ctx0" brushRef="#br1" timeOffset="56181.6176">5921 5326 69 0,'-1'-19'37'0,"5"6"-1"16,-8-4 1-16,4 17-30 15,8-20 0-15,-8 20-2 16,0 0-1-16,2 20-1 15,-4-1-1-15,0 11 0 16,-5 3 0-16,6 6-1 16,0 4 0-16,1-3 0 15,2 0 0-15,7-7 0 16,6-10-1-16,5-11 1 15,8-14 0-15,4-11-1 16,2-12 1-16,4-8 0 16,-1-9 0-16,0-1 0 15,-8 1 0-15,-4 1 0 0,-8 8-1 16,-7 7 1-16,-5 8-1 15,-5 18 0-15,0 0 1 16,-14 13-1-16,6 11 0 16,0 6 0-16,1 6-1 15,6 2 1-15,3 2 0 16,7-4 0-16,5-4 0 15,7-11 0-15,4-8 1 16,3-12 0-16,1-11-1 16,2-8 1-16,-4-10 0 15,-1-6 0-15,-3-8 0 16,-3-2-2-16,-2-3 0 15,-3 2-3-15,1 7-3 16,-7-8-15-16,9 22-17 0,-9-3 1 16,13 17-2-16,-7 1 1 15</inkml:trace>
  <inkml:trace contextRef="#ctx0" brushRef="#br1" timeOffset="56903.6898">6972 5104 87 0,'-13'4'37'16,"-12"-1"2"-16,1 18-1 15,-18 3-32-15,9 10 0 16,-1 4-2-16,2 5 0 0,7 2-1 15,4 0-1-15,11-7-1 16,10-2 0-16,9-12 0 16,11-14-1-16,10-10 1 15,9-10-1-15,3-11 1 16,3-6-1-16,-1-6 0 15,-5-2 1-15,-5 2-1 16,-9 1 1-16,-8 5-1 16,-8 8 1-16,-8 6-1 15,-1 13 0-15,-15-7 1 16,15 7-1-16,-20 22-1 15,11-5 1-15,4 5 0 16,4 4 0-16,6-3-1 16,5-1 1-16,11-5 0 15,5-4 0-15,6-8-1 0,5-5 1 16,4-5 1-16,-3-6-1 15,-1-3 0-15,0-1 0 16,-9 2 0-16,-3 0 0 16,-10 0 1-16,-1 3-1 15,-14 10 0-15,12-11 0 16,-12 11 0-16,0 0 0 15,-14 20 0-15,5-4 0 16,0 3 0-16,-2 1-1 16,3 2 1-16,-4-1 0 15,8-2 0-15,-1-4 0 16,4-5 0-16,1-10 0 15,0 0 1-15,10-27-1 16,-2 6 1-16,6-11-1 0,4-3 1 16,0-5-1-16,0 2 0 15,-1 1-1-15,3 10 1 16,-6 4-1-16,2 7-1 15,-5 6 0-15,5 10-2 16,-6 2-1-16,8 6-3 16,-4-12-8-16,19 13-22 15,-9-12 1-15,13 3-2 16,-3-10 2-16</inkml:trace>
  <inkml:trace contextRef="#ctx0" brushRef="#br1" timeOffset="57270.7265">7931 5015 92 0,'-19'-11'38'15,"5"20"2"-15,-16-4-1 0,3 13-33 16,-4-4 0-16,1 8-2 16,1 1 0-16,4 4-2 15,4 2 1-15,6-1-2 16,11-3 1-16,5-2-1 15,9-8-1-15,11-10 1 16,9-10-1-16,5-12 1 16,4-8-2-16,2-10 2 15,1-10-1-15,-3-6 0 16,-4-3 0-16,-6 1 1 15,-5 0-2-15,-7 9 2 16,-5 7-1-16,-6 13 0 0,-6 24 0 16,0 0-1-16,-20 21 0 15,6 16-1-15,-1 11-1 16,-1 5-3-16,10 13-4 15,-5-19-12-15,21 9-17 16,-4-18 0-16,18-4-1 16,-1-20 1-16</inkml:trace>
  <inkml:trace contextRef="#ctx0" brushRef="#br1" timeOffset="57587.7582">8395 4952 91 0,'-20'8'39'0,"-11"-3"1"15,3 16-1-15,-8-6-32 0,8 12-3 16,4-4 0-16,5 3-2 16,10-3 1-16,7-3-2 15,11-6 1-15,11-3-1 16,1-4 0-16,5-1 0 15,-2-3 0-15,1 2 0 16,-7 0-1-16,-3 0 1 16,-8 6 0-16,-5 4-1 15,-7 2 0-15,-9 5-1 16,0 3-1-16,-7 1-3 15,3 8-4-15,-11-15-12 16,13 14-19-16,-9-15 0 16,14-1-2-16,-1-14 0 15</inkml:trace>
  <inkml:trace contextRef="#ctx0" brushRef="#br1" timeOffset="58442.8437">9699 5015 71 0,'1'-30'37'16,"-9"-7"-2"-16,0 7 2 16,-15-7-26-16,8 13-7 15,-5 1 1-15,1 11-2 16,-4 11 0-16,0 14-1 15,-5 16 0-15,-1 16 0 16,0 14 0-16,0 12-1 16,-1 10 1-16,5 3-2 15,5 1 1-15,7-7-1 16,9-6-1-16,7-14-3 15,11-11-2-15,0-19-3 0,17-5-13 16,-9-24-16-16,5-4 1 16,-7-17-1-16,2-2 3 15</inkml:trace>
  <inkml:trace contextRef="#ctx0" brushRef="#br1" timeOffset="58607.8602">9463 5332 68 0,'-21'-19'37'0,"-10"-5"1"16,7 14 0-16,-6-7-23 15,16 17-6-15,3-4-2 16,11 4-3-16,16 5-2 15,7-5-2-15,19-5-2 16,5-5-3-16,21 7-6 16,-1-16-25-16,21 9-1 15,-4-6 0-15,7 9-3 0</inkml:trace>
  <inkml:trace contextRef="#ctx0" brushRef="#br1" timeOffset="59257.9252">10221 5323 90 0,'-15'9'37'16,"-10"-7"0"-16,6 9 0 16,-7-7-33-16,3 7 1 15,-4 0-1-15,4 8-1 16,-3 0 0-16,5 7 0 15,4-3-1-15,8 1-1 16,5 0 0-16,10-4 0 0,9-3 0 16,8-8-1-16,11-5 0 15,5-10 0-15,8-8-1 16,0-8 1-16,3-8-1 15,-7-4 0-15,-4-4 0 16,-8-3 0-16,-10 1 0 16,-10 4 1-16,-15 4-1 15,-7 8 1-15,-8 5 0 16,-6 7 0-16,-1 6 1 15,2 7 0-15,1 4-1 16,8 5 1-16,10 2-1 16,8-1 1-16,13 3 0 15,4 0-1-15,8 0 1 0,8 1-1 16,2 0 0-1,2 1 1-15,-2 3-1 0,-2 6 1 16,-11-1-1-16,-3 3 0 16,-9 3 0-16,-7-1 0 15,-6 0 1-15,-6-5-1 16,-4-2 1-16,-2-6 0 15,-2-6 0-15,4-9 0 16,2-12 1-16,5-7-1 16,4-8 1-16,9-6-1 15,4-8 0-15,5-3 0 16,2 1-1-16,5 0 1 15,-1 6-1-15,2 4-1 16,2 8 0-16,-4 4-2 0,5 11-2 16,-5-1-2-1,11 15-8-15,-14-10-15 0,16 17-10 16,-12-7 1-16,13 9-2 15</inkml:trace>
  <inkml:trace contextRef="#ctx0" brushRef="#br1" timeOffset="59501.9496">11228 5240 95 0,'-21'-13'40'16,"3"22"0"-16,-15-5 0 15,9 10-33-15,-10 4-2 16,4 10-1-16,-2 1-1 15,6 6 0-15,3 1-1 0,10 1-1 16,11-6 0-16,11-4-1 16,12-8-2-16,12-11-2 15,13-2-5-15,1-22-10 16,21 5-21-16,-13-15 1 15,10 3-3-15,-13-9 0 16</inkml:trace>
  <inkml:trace contextRef="#ctx0" brushRef="#br1" timeOffset="59847.9842">11402 5381 101 0,'-16'12'40'0,"17"6"0"15,-1-18-5-15,23 0-31 0,6-4-1 16,11 1-1-16,3-5 0 15,3-4-1-15,0-4 0 16,-4-3 0-16,-8 1 0 16,-7-2 0-16,-12-2 0 15,-10 2 0-15,-10 0-1 16,-9 6 1-16,-10 7 0 15,-9 7 0-15,-8 10 1 16,-2 8-1-16,-5 11 1 16,3 8-1-16,5 4 1 15,7 1-1-15,12 0 0 16,14-5-1-16,17-4-2 15,13-14-2-15,17 2-6 16,4-22-7-16,22 9-20 0,-9-18-4 16,9 3-2-16,-6-11 0 15</inkml:trace>
  <inkml:trace contextRef="#ctx0" brushRef="#br1" timeOffset="60778.0772">12994 5296 93 0,'-20'-18'39'16,"2"17"0"-16,-12-5 0 15,12 12-34-15,-11-2-1 16,1 9-1-16,3 2 0 16,-1 6 0-16,4 3-2 15,2 3 1-15,8 5-1 0,4 2-1 16,4 5 0-16,6-4 1 15,5 1-1-15,7-1 0 16,6-9 0-16,5-5 0 16,5-15 0-16,8-11 0 15,1-12 0-15,5-13 0 16,-3-11 1-16,-4-4-1 15,-6-5 0-15,-8-2 0 16,-9 5 1-16,-11 2-1 16,-8 10 0-16,-9 7 0 15,-5 11 0-15,-3 9 0 16,-1 7 1-16,7 5-1 15,1 6 0-15,10 1 0 0,11 1 1 16,12-3-1-16,14-3 0 16,7-5 1-16,13-4-1 15,3-1 1-15,-1-2 0 16,-3 2 0-16,-7 0-1 15,-7 4 1-15,-8 6 0 16,-10 4-1-16,-14 9 1 16,-7 0-1-16,-5 5 0 15,-3 2 0-15,-3 2 0 16,1-3 0-16,-1 1 0 15,6-6 0-15,3-4 0 16,4-4 0-16,0-12 0 16,15 1 0-16,-1-12 1 15,5-5-1-15,-1-7 0 0,6-4 0 16,-3-6 0-16,4 0 1 15,-3 3-1-15,-4 4 0 16,0 9 1-16,-5 11-1 16,-1 12 1-16,-3 11-1 15,-1 11 0-15,-1 7-1 16,3 7-3-16,2-4-3 15,16 7-6-15,-9-19-9 16,22 4-18-16,-9-16-1 16,15-4-2-16,-2-16 1 15</inkml:trace>
  <inkml:trace contextRef="#ctx0" brushRef="#br1" timeOffset="61222.1216">14540 5103 90 0,'0'-30'36'0,"3"10"2"16,-6 0 0-16,3 20-34 15,6-10-1-15,-6 23-1 16,-1 10 1-16,-1 18-1 15,-1 14 1-15,-3 8-2 16,-1 10 1-16,3 0-1 16,-1 5-1-16,0-6-1 15,5-6-2-15,0-17 0 16,10-7-6-16,-10-26-26 15,17-6-4-15,-5-20 1 16,10-6-1-16</inkml:trace>
  <inkml:trace contextRef="#ctx0" brushRef="#br1" timeOffset="61531.1525">14577 5023 97 0,'-5'-22'39'0,"-2"3"1"15,7 19-2-15,14-2-33 16,7 0-2-16,7 2-1 15,9 2 0-15,2 4-1 16,3 5 0-16,-1 6 1 16,-7 7-2-16,-5 8 2 15,-8 12-2-15,-10 6 2 16,-11 6-2-16,-14 3 2 15,-6 2-2-15,-10 0 0 0,-5-4 1 16,-3-4-1 0,-1-10 0-16,2-7-2 0,2-9-1 15,13-9-2-15,2-16-6 16,20-2-21-16,0 0-8 15,24-23 0-15,-3-6-1 16</inkml:trace>
  <inkml:trace contextRef="#ctx0" brushRef="#br1" timeOffset="61930.1924">15127 5296 94 0,'-1'-12'39'0,"1"12"1"0,-11-12-2 16,-1 14-33-16,-9 1-1 15,-1 12 0-15,-8 7 0 16,0 10-1-16,-5 7 0 16,0 5 0-16,4 0-2 15,6 1 1-15,5-5-1 16,11-6 0-16,12-9 0 15,10-13 0-15,12-16-1 16,11-10 0-16,8-11 1 16,3-5-1-16,-2-6 1 15,-1-1-1-15,-9 1 0 16,-5 6 0-16,-13 5 1 15,-8 8-2-15,-9 17 1 16,0 0-1-16,-18 6 1 16,4 10-2-16,6 7-1 0,1-2-1 15,11 7-3-15,2-9-4 16,27 11-11-16,-8-21-17 15,22 7 0-15,-1-16-2 16,12-2 2-16</inkml:trace>
  <inkml:trace contextRef="#ctx0" brushRef="#br1" timeOffset="62311.2305">15669 5285 103 0,'-27'-13'40'0,"2"21"1"15,-14 0-1-15,11 14-36 16,-9 7-1-16,6 9 0 15,1 4-1-15,6-1 0 0,12 0-1 16,11-8 0-16,10-9 0 16,13-10 0-16,9-15 0 15,9-13-1-15,6-15 1 16,6-10-1-16,-1-12 1 15,-1-8 0-15,-3-7-2 16,-7-4 3-16,-11 1-2 16,-4 7 0-16,-10 10 0 15,-8 9 0-15,-9 17-1 16,2 26 1-16,-25 2 2 15,5 29-3-15,-1 14 2 16,-1 15-2-16,2 11 2 16,2 0-3-16,13 2 0 15,6-11-6-15,23 1-7 0,-3-27-10 16,24 6-16-16,-1-24-2 15,18-3 0-15,-4-18 1 16</inkml:trace>
  <inkml:trace contextRef="#ctx0" brushRef="#br1" timeOffset="62462.2456">16290 5510 119 0,'-15'11'43'16,"-9"-10"0"-16,9 6-4 15,15-7-44-15,-22-9-8 16,31 9-26-16,-9 0-4 15,5-13 0-15,-5 13-2 16</inkml:trace>
  <inkml:trace contextRef="#ctx0" brushRef="#br1" timeOffset="65669.5663">834 6726 97 0,'4'-15'39'0,"14"10"0"16,0-13 0-16,15 6-36 16,3-7-1-16,5 2 0 15,9-4-1-15,1 4 0 16,-6 1 0-16,-4 4-1 15,-11 7 1-15,-9 10-1 16,-20 11 1-16,-16 12 0 16,-20 9-1-16,-14 12 1 15,-8 10 0-15,-6 9 0 16,-2 5 0-16,4-3 0 0,11-6-1 15,15-7 1-15,21-12-1 16,19-12 1-16,24-18-1 16,22-18 0-16,21-15-1 15,9-14-2-15,10-3-3 16,-2-25-13-16,8 9-20 15,-14-10 1-15,-7 7-2 16,-21-8-1-16</inkml:trace>
  <inkml:trace contextRef="#ctx0" brushRef="#br1" timeOffset="66037.6031">1237 6191 104 0,'-82'-14'39'0,"2"27"0"15,-14 14 0-15,-1 25-35 16,-1 18-1-16,8 21 0 15,11 13-1-15,13 16 1 16,17 13-2-16,22 8 1 16,23-1-1-16,30-5 0 15,27-18-1-15,27-15 1 16,23-27-1-16,17-30 1 15,15-33-1-15,6-31 2 16,1-31-1-16,-10-21 0 16,-18-18 1-16,-28-12-1 15,-32-2 0-15,-28 0-1 16,-34 5 1-16,-31 5-2 0,-25 7 0 15,-19 6-2-15,-10 10-1 16,-9 1-3-16,12 21-4 16,3-4-10-16,31 30-19 15,13 2-1-15,31 19-1 16,10 1 1-16</inkml:trace>
  <inkml:trace contextRef="#ctx0" brushRef="#br1" timeOffset="66744.6738">2384 6412 88 0,'0'0'35'0,"-15"28"1"16,0 15 2-16,-13 17-35 15,-1 13 2-15,-7 7-1 16,3 13 2-16,-2 2-2 16,4 3 2-16,1-11-2 15,6-9-2-15,5-14 1 16,10-15-2-16,5-15 1 15,8-17-2-15,7-22 2 16,8-15-2-16,7-21 2 16,4-11 0-16,3-16-1 15,5-11 1-15,-3-10 0 16,0-4-1-16,2 1-1 0,-8 8 0 15,-2 13 0-15,-6 11 0 16,-2 18 0-16,-1 17-1 16,-4 21 2-16,0 25-1 15,-4 16 0-15,-1 18 2 16,2 12-1-16,-2 11 0 15,4 8-1-15,-3 2 2 16,4-5-5-16,0-5 2 16,4-4-4-16,-5-21-4 15,10 1-7-15,-19-31-20 16,13-1-5-16,-17-22 0 15,0 0 1-15</inkml:trace>
  <inkml:trace contextRef="#ctx0" brushRef="#br1" timeOffset="66931.6925">2399 6975 114 0,'-19'-11'39'0,"4"-3"1"16,15 14-1-16,0 0-33 16,41-15-3-16,2-1-2 15,13-4 0-15,11-6-2 16,8-9-3-16,9 1-3 15,-7-19-23-15,10 10-10 16,-16-7-1-16,-1 10 1 16,-15-9-1-16</inkml:trace>
  <inkml:trace contextRef="#ctx0" brushRef="#br1" timeOffset="67127.7121">3213 6309 109 0,'-16'23'39'16,"-10"13"1"-16,3 24 1 15,1 9-37-15,-1 13 0 16,2 10-2-16,5 6 1 15,4 0-2-15,7-6 0 16,6-11-2-16,11-15-2 16,12-17-2-16,8-27-6 15,20-14-26-15,-5-27-3 16,10-15 1-16,-2-19-1 15</inkml:trace>
  <inkml:trace contextRef="#ctx0" brushRef="#br1" timeOffset="67299.7293">3639 6392 113 0,'0'0'39'16,"-10"30"2"-16,-9 16-1 15,3 24-34-15,-3 5-3 16,2 3 0-16,8 1-4 15,3-7-5-15,14 5-16 16,-5-19-15-16,13-5-5 16,-3-13 0-16,7-5-1 15</inkml:trace>
  <inkml:trace contextRef="#ctx0" brushRef="#br1" timeOffset="69916.991">4743 6721 91 0,'-3'-11'37'0,"-8"0"0"15,11 11 0-15,-30-6-30 16,11 10-4-16,-5 5 0 16,1 7-1-16,-1 1-1 15,0 6 1-15,-1 0-1 16,7 0 0-16,7-3 0 15,8-3 0-15,10-5 0 16,11-4-1-16,11-6 0 16,10-1 0-16,0-1 0 15,1 4 1-15,0 1-1 16,-8 5 0-16,-10 7 0 15,-15 7 1-15,-13 8-1 16,-12 3 0-16,-9 2 0 16,-6 0 0-16,0-3-2 15,1-6-2-15,14-3-6 0,1-19-24 16,17-6-4-16,23-14 0 15,11-6-1-15</inkml:trace>
  <inkml:trace contextRef="#ctx0" brushRef="#br1" timeOffset="70263.0256">5009 6882 99 0,'-5'14'36'15,"5"-14"2"-15,5 17-1 16,13-20-34-16,6-4 0 15,8-9 0-15,6-4 1 16,0-9-1-16,4 3 0 0,-5-7-1 16,-3 2 0-16,-14 2 0 15,-6 4-1-15,-10 5 0 16,-10 10 1-16,-11 7-2 15,-7 8 1-15,-6 11 1 16,-2 10-2-16,-1 5 1 16,3 6-1-16,5 2 1 15,7 0-1-15,14-1-2 16,8-7 0-16,17-3-3 15,8-16-7-15,22 4-12 16,-3-18-16-16,13 0 0 16,-2-15-1-16,3 1 1 15</inkml:trace>
  <inkml:trace contextRef="#ctx0" brushRef="#br1" timeOffset="70599.0592">5485 6837 94 0,'-12'16'37'15,"-1"-7"2"-15,13-9-2 16,7 12-28-16,13-16-6 16,6-8 0-16,7-4 0 15,2-5-1-15,2-3 1 16,0-3-1-16,-5-1 0 15,-7 3-1-15,-7 2 0 16,-11 2 0-16,-8 6 1 0,-12 6-2 16,-7 8 2-16,-8 6-1 15,-4 6-1-15,-3 6 1 16,-1 10 0-16,4 3-1 15,6 6-1-15,11 0-1 16,9-2-2-16,16 1-4 16,5-18-11-16,29 7-14 15,-2-19-7-15,18-2 0 16,2-18-1-16</inkml:trace>
  <inkml:trace contextRef="#ctx0" brushRef="#br1" timeOffset="70908.0901">6019 6688 99 0,'-34'1'39'0,"4"7"-1"16,-5-2 1-16,13 2-34 16,1 4-1-16,12-1-2 15,6 0 0-15,3-11 1 16,22 16-2-16,1-9 0 15,2-1 0-15,2-1 0 16,-2 1-1-16,-3 4 1 16,-8 2 0-16,-4 6 0 15,-13 2 0-15,-5 3 0 16,-6-1-1-16,-4 1 0 15,-1-3-1-15,1-5-1 16,3 0-2-16,4-15-4 16,11 0-12-16,0 0-14 15,23-15-7-15,-2-6 1 0,11 1 0 16</inkml:trace>
  <inkml:trace contextRef="#ctx0" brushRef="#br1" timeOffset="71268.1261">6366 6663 100 0,'-12'-7'38'16,"-2"14"1"-16,-11-4 1 16,4 11-34-16,-6 3-1 15,2 9-2-15,0 3 1 16,5 3-1-16,4-2-1 15,8-5 0-15,9-3-1 0,11-4 0 16,6-12 0-16,9-6 0 16,2-8-1-16,3-4 1 15,-1-4 0-15,2-4-1 16,-8-2 1-16,-5 2-1 15,-7 2 1-15,-7 2-1 16,-6 5 0-16,0 11-1 16,-12-3-1-16,0 10 0 15,3 9-1-15,-4 4-3 16,9 6-5-16,-9-7-9 15,21 13-11-15,-9-15-9 16,14 4 1-16,-1-14-1 16,10-4 2-16</inkml:trace>
  <inkml:trace contextRef="#ctx0" brushRef="#br1" timeOffset="71735.1728">6677 6602 94 0,'0'0'38'16,"0"0"2"-16,-28 10-2 15,16 13-28-15,-6-2-5 16,3 7-1-16,1-3-1 16,6 2 0-16,2-4 0 15,4-4-2-15,4-6 1 16,-2-13-1-16,23 2 0 15,-8-11 0-15,4-6-1 16,-1-5 1-16,1 0 0 0,-3-3 0 16,-1 2-1-16,-3 2 1 15,-5 6-1-15,-7 13 0 16,0 0 0-16,0 0 0 15,-2 12 0-15,-2 11 0 16,0 4 0-16,3 3 0 16,3 4 0-16,3-1 0 15,4-7 1-15,4-3-1 16,3-10 1-16,3-10 0 15,1-11 0-15,4-10 0 16,-6-9 1-16,2-7-2 16,-5-4 0-16,-1-5 0 15,-3-2-3-15,-7 0-3 16,5 9-5-16,-13-8-8 0,14 23-6 15,-18-12-10-15,21 16-7 16,-4 0-3-16,12 9 4 16</inkml:trace>
  <inkml:trace contextRef="#ctx0" brushRef="#br1" timeOffset="73522.3515">8991 6523 82 0,'-4'-12'37'0,"4"12"-2"16,-27-10 1-16,8 15-32 16,-10-1 1-16,3 7-1 15,-1 1-1-15,4 5 1 16,1-1-2-16,3 4 0 15,9-2-1-15,5 2 1 0,8-3-1 16,8-4 0-16,2-2 0 16,7 0-1-16,4-3 0 15,2-4 0-15,2 2 1 16,-1 1-1-16,-4 1 1 15,-4 6 0-15,-9 2-1 16,-3 7 1-16,-9 2-1 16,-4 4 0-16,-8-1 0 15,0-2-1-15,0 1-3 16,1-11-2-16,13 5-16 15,0-21-15-15,0 0 0 16,17-21-2-16,10 0 2 16</inkml:trace>
  <inkml:trace contextRef="#ctx0" brushRef="#br1" timeOffset="73906.3899">9219 6695 94 0,'-22'14'37'0,"22"-14"-1"16,0 0 1-16,0 0-33 15,17-5-1-15,8-2 0 16,4-2 0-16,5 0-1 16,-1-4 0-16,-1 3 1 15,-6-2-2-15,-6 2 1 16,-9-1-1-16,-11 11 1 15,-3-21-2-15,-13 14 0 0,-4-1 0 16,-7 5-1-16,-4 3 2 16,-1 5-1-16,-2 4 1 15,5 6 0-15,3 5 0 16,5 4 1-16,9 6-1 15,9 1 1-15,11 0-2 16,10-1 1-16,12-5-2 16,11-10 0-16,11-7-2 15,11-19-1-15,14-5-6 16,-5-25-14-16,18-2-14 15,-10-15-1-15,8 1 0 16,-15-11 0-16</inkml:trace>
  <inkml:trace contextRef="#ctx0" brushRef="#br1" timeOffset="74101.4094">10085 6066 83 0,'-21'-22'39'0,"4"26"0"16,-12 15 1-16,5 26-15 16,-8 8-22-16,8 12 0 15,-3 13-1-15,7 6 1 16,5 2-3-16,7-4 2 15,10-3-4-15,9-14-2 16,17 1-8-16,-4-26-14 16,19-4-14-16,-3-20 1 15,14-5-2-15,-7-18 2 16</inkml:trace>
  <inkml:trace contextRef="#ctx0" brushRef="#br1" timeOffset="74487.448">10905 6229 90 0,'-9'-40'37'16,"-2"5"0"-16,-13-5 1 15,-2 13-32-15,-12 3 1 16,0 17-2-16,-8 10-1 0,-2 21 0 15,-3 12-1-15,1 17 0 16,3 11-1-16,6 10-2 16,4 7 1-16,9 2 2 15,10-3-3-15,9-2 1 16,7-7-4-16,8-12 0 15,12-1-9-15,-9-27-10 16,18-1-18-16,-9-19 0 16,3-4 0-16,-7-19 0 15</inkml:trace>
  <inkml:trace contextRef="#ctx0" brushRef="#br1" timeOffset="74658.4651">10307 6564 108 0,'-20'-3'37'0,"3"1"3"16,12 14-1-16,5-2-35 15,19-4-1-15,11-5-2 16,12-6-4-16,18 9-10 16,-4-20-13-16,19 6-13 15,-6-3-1-15,3 4 0 16,-9-3-2-16</inkml:trace>
  <inkml:trace contextRef="#ctx0" brushRef="#br1" timeOffset="74855.4848">10828 6676 120 0,'0'0'41'0,"0"0"0"16,25-12-3-16,4 1-37 15,11-3-1-15,5 0-4 16,11 7-7-16,-13-13-15 15,14 17-14-15,-11-4-2 16,-1 10 1-16,-7 0 1 16</inkml:trace>
  <inkml:trace contextRef="#ctx0" brushRef="#br1" timeOffset="75407.54">11432 6519 108 0,'-2'-15'40'0,"-6"-1"2"16,8 16-2-16,-12-6-34 16,12 6-3-16,-13 8 1 15,6 8-3-15,-3 6 1 16,-1 7 1-16,-2 2-2 15,3 5 2-15,0-2-3 16,9 1 2-16,1-6-2 16,5-9 0-16,11-7 0 15,8-11 0-15,7-7 0 16,3-11 0-16,4-6 0 15,-1-6 0-15,-2-5 0 16,-2-1 0-16,-5 3 0 0,-7 4 0 16,-8 5 0-16,-5 5 0 15,-8 17 0-15,0 0 0 16,0 0 0-16,-7 19 0 15,1 1 0-15,1 5 0 16,3 3 0-16,2 1 0 16,5 1 0-16,4-4 0 15,5-8 0-15,3-4 0 16,5-7 0-16,4-7 0 15,-2-6 0-15,1-8 0 16,-3-5 0-16,-3-7 0 16,-1-3 0-16,-5-4 0 15,0 0 0-15,-5-2-3 16,3 5-4-16,-8-3-8 15,12 18-6-15,-14-13-7 0,15 23-4 16,-13-5-9-16,10 11 1 16,-13-1 1-16</inkml:trace>
  <inkml:trace contextRef="#ctx0" brushRef="#br1" timeOffset="75992.5985">12105 6535 110 0,'0'0'40'15,"-9"17"1"-15,9-17-2 16,-11 9-36-16,11-9 0 16,22 7-1-16,-1-8 0 15,5-5-1-15,3 1 1 0,3-7-1 16,1-2-1-16,1-3 1 15,-4 1 0-15,-4-3-1 16,-6 1 1-16,-7 2-1 16,-8 2 0-16,-5 14 1 15,-15-12-1-15,-5 14 0 16,-7 6 0-16,-8 7 0 15,-3 5 0-15,-2 10 0 16,3 2 1-16,6 1 2 16,4-1-2-16,12 1 1 15,14-7-2-15,11-4 0 16,18-6 0-16,10-10 0 15,15-4-2-15,4-12-5 0,22 3-6 16,-12-22-9-16,18 14-6 16,-22-21-7-16,4 9-5 15,-19-7-1-15,-5 5 21 16,-13 4 20-16,-23 0 8 15,-7 25 8-15,-5-28 9 16,5 28 6-16,-27 6 8 16,11 12 1-16,-10 2-18 15,9 10-15-15,-2 4-4 16,7 8 2-16,1 1-3 15,4 0 1-15,5 0-3 16,4-4 0-16,6-9-3 16,3-14-4-16,10 0-10 15,-9-27-8-15,20 1-11 0,-13-17-5 16,7-5 1-16,-5-16 0 15</inkml:trace>
  <inkml:trace contextRef="#ctx0" brushRef="#br1" timeOffset="76140.6133">12766 6199 111 0,'-12'-15'40'15,"-6"5"0"-15,18 10-3 16,-17 22-37-16,18-9-9 16,23 15-14-16,-5-6-17 15,15 7 2-15,1-8-3 16,16 7 2-16</inkml:trace>
  <inkml:trace contextRef="#ctx0" brushRef="#br1" timeOffset="76708.6701">13165 6485 114 0,'-15'16'41'0,"-4"-14"1"15,8 5-2-15,-8-4-36 16,-4 6-1-16,2 2-1 16,-2 5 2-16,0 2-2 15,3 4 1-15,5 3-3 16,5 2 0-16,6-2 0 15,9-2 0-15,6-6 0 16,8-8 0-16,8-9 0 16,5-8 0-16,3-12 0 15,1-4 0-15,0-8 0 16,-3-5 0-16,-3 0 0 15,-3 1 0-15,-7 7 0 0,-3 7-3 16,-17 22 3-16,0 0-1 16,-9 15 0-16,-11 20 3 15,-10 14-2-15,-9 20 3 16,-4 14-3-16,-7 10 0 15,0 3 0-15,4 1 0 16,3-6 0-16,8-8 0 16,10-15 0-16,5-16 0 15,11-20-2-15,9-19 2 16,0-13 2-16,23-28-2 15,-8-9 0-15,7-14 0 16,-2-11 0-16,3-10 0 16,1-5 0-16,-1 5 0 0,-3 7 0 15,-1 6 0-15,-1 10 0 16,1 9 0-16,3 14 0 15,0 7 0-15,5 11-2 16,4-7-10-16,14 11-5 16,-9-20-5-16,26 12-3 15,-14-27-7-15,22 8 0 16,-13-17-10-16,10-4 6 15,-6-5 4-15</inkml:trace>
  <inkml:trace contextRef="#ctx0" brushRef="#br1" timeOffset="77234.7227">13838 6136 88 0,'-13'-9'41'16,"1"21"1"-16,-20 7-1 15,6 21-13-15,-9 3-24 0,2 9 1 16,-5 10-2 0,1 5 0-16,6 0-3 0,5-4 0 15,8-6 0-15,6-7 0 16,9-9 0-16,7-12 0 15,10-18 0-15,11-11 0 16,7-11 0-16,6-11 0 16,2-9 0-16,0-5 0 15,2 0 0-15,-8 4 0 16,-6 5 0-16,-7 13 0 15,-8 8 0-15,-13 6 0 16,6 18 0-16,-8 3 0 16,-1 2 0-16,3 3 0 15,6-1 0-15,2-8 0 0,14-1-4 16,4-18-7-16,19 3-3 15,-7-24-7-15,25 7-2 16,-19-27-5-16,22 9-1 16,-22-21-4-16,11 4-2 15,-20 2 38-15,-3-5 5 16,-1 19 6-16,-26-4 6 15,10 25 4-15,-31 1 5 16,10 29 6-16,-20 6 5 16,7 18-34-16,-12 9-1 15,2 8 0-15,-1 4-2 16,4 2 0-16,8-4-3 15,4-6 0-15,7-5-5 16,-1-15-5-16,13-3-7 16,-5-30-7-16,0 0-8 0,0 0-8 15,-2-27-2-15,-5-10 1 16,6-3 6-16</inkml:trace>
  <inkml:trace contextRef="#ctx0" brushRef="#br1" timeOffset="77369.7362">14117 6445 122 0,'0'0'42'15,"0"-20"1"-15,0 20-1 16,15 6-39-16,4-2-6 15,19 7-7-15,3-14-7 16,26 19-7-16,-7-20-10 16,25 11-9-16,-1-4-1 15,15 1 2-15</inkml:trace>
  <inkml:trace contextRef="#ctx0" brushRef="#br1" timeOffset="77812.7805">15318 6468 97 0,'7'-15'38'0,"6"10"3"16,-13 5-2-16,0 0-32 15,0 0-2-15,-10 32-2 16,-7-7 0-16,1 7 0 16,-1 3-2-16,2 4 1 15,4-2-3-15,4-4-2 16,13 2-8-16,-2-25-7 15,25 8-14-15,-6-22-9 16,9-4 1-16,-3-12-3 16</inkml:trace>
  <inkml:trace contextRef="#ctx0" brushRef="#br1" timeOffset="77969.7962">15394 6222 107 0,'-16'-19'40'0,"-3"3"0"15,19 16-3-15,-12 4-38 16,12-4-5-16,35 9-15 15,-12-7-18-15,19 7 1 16,0-3-2-16,11 6 2 16</inkml:trace>
  <inkml:trace contextRef="#ctx0" brushRef="#br1" timeOffset="78277.827">15770 6360 99 0,'-24'15'39'16,"-12"-8"1"-16,7 5-2 15,-3-3-33-15,8 2-1 16,6-1-2-16,7 2 0 15,10-2 0-15,12 0-1 16,11 2 0-16,11-2 0 16,9 1 0-16,-1 4 0 15,-1-1 0-15,-3 4 0 16,-8 2 1-16,-10 0 0 15,-15 1 0-15,-12 2 1 16,-11-2-2-16,-7-3 1 16,-2 2-3-16,-4-10 0 0,9 2-6 15,-6-16-9-15,29 4-7 16,-20-5-8-16,20 5-11 15,17-30-1-15,7 8 1 16,2-5 1-16</inkml:trace>
  <inkml:trace contextRef="#ctx0" brushRef="#br1" timeOffset="79196.9189">17035 6380 77 0,'-2'-13'38'15,"-12"-1"-1"-15,1 10 1 0,-9 1-22 16,3 11-11-16,-7 3-1 15,3 10-1-15,-6 7 0 16,-1 12 0-16,-4 4 0 16,5 4 2-16,1 0-2 15,11-1 1-15,9-4-2 16,11-10 1-16,12-8-1 15,13-14 0-15,12-13-2 16,7-11 0-16,2-8-1 16,-3-10-2-16,-3-6 2 15,-11-3-2-15,-7-2 3 16,-10 2-3-16,-13 3 2 15,-6 3-1-15,-9 6 2 0,-1 7 0 16,0 5 0 0,2 3 0-16,12 13 1 0,-3-10-1 15,17 7 1-15,9 2 0 16,11 1 0-16,6 1 0 15,6 1 0-15,4 1 0 16,-3-1 0-16,-6 4 0 16,-7 0 0-16,-9 4-1 15,-11 3 1-15,-7 3-1 16,-13 2 1-16,-6 4-1 15,-4 1 0-15,-3 3 0 16,2-2 0-16,2-2 3 16,6-5-3-16,11-5 1 15,9-11-1-15,11-10 0 0,11-7 1 16,6-6 0-16,2-8 0 15,1-3-2-15,-3 1 2 16,-2 1 1-16,-9 7-2 16,-9 5 0-16,-8 11 0 15,-11 8 0-15,1 13 0 16,-5 7 0-16,-3 6 0 15,2 6-5-15,9 9-3 16,3-10-3-16,22 10-8 16,-5-22-3-16,32 10-9 15,-6-24-2-15,25 5-5 16,6-20-2-16,17-5 5 15</inkml:trace>
  <inkml:trace contextRef="#ctx0" brushRef="#br1" timeOffset="80035.0027">18892 6392 70 0,'0'-12'37'0,"-6"1"-1"15,6 11 1-15,0 0-23 16,0 0-6-16,-15 9-1 16,9 14-2-16,-5 5-1 15,2 10 2-15,-6 3-2 16,1 9 1-16,-1 1-2 15,2-1 2-15,2-3-3 16,4-4 1-16,3-13-1 16,2-7-1-16,2-23 0 15,11 8 0-15,1-21-1 0,4-13 1 16,-1-8 0-16,1-8-2 15,2-7 1-15,-1-6-2 16,0 0 2-16,2-5-2 16,-1 4 2-16,2 1-1 15,3 9 1-15,3 7 0 16,0 8 0-16,3 11 0 15,3 11 0-15,0 11 0 16,2 10-1-16,-2 6 1 16,2 8 0-16,-7 0 0 15,-1 4 0-15,-7 0 0 16,-7-2-1-16,-7-3 1 15,-12-1 0-15,-10-4 0 16,-8-3-1-16,-5 2 1 16,-9-8 0-16,-2 1-1 0,-5-3 1 15,3 1 0-15,1 0 0 16,6 1 2-16,0 5-1 15,7 3 1-15,2 7-2 16,5 7 2-16,1 9-1 16,1 3 0-16,2 8 0 15,0 4-1-15,1 1-1 16,2-4-1-16,6-5-1 15,2-10-3-15,15-2-6 16,-5-24-7-16,28 1-5 16,-6-31-7-16,26-1-2 15,-1-21-7-15,11-7 2 16,4-12 2-16</inkml:trace>
  <inkml:trace contextRef="#ctx0" brushRef="#br1" timeOffset="80239.0231">19507 6425 98 0,'0'0'41'0,"0"19"1"15,-16 3-2-15,4 3-19 16,-5 10-19-16,3 5 1 16,4 2-3-16,2-2 1 15,4-3-4-15,8-10 0 16,14 0-10-16,-4-25-8 15,27 4-11-15,-5-22-8 16,10-4 0-16,-3-18-3 16,4-3 6-16</inkml:trace>
  <inkml:trace contextRef="#ctx0" brushRef="#br1" timeOffset="80622.0614">19702 6097 113 0,'-29'-37'41'16,"12"15"0"-16,-7 5-2 15,24 17-35-15,0 0-2 16,0 0-2-16,19 19 0 15,3-2-1-15,3 8 1 16,2 4-1-16,-1 10 1 16,-3 2-1-16,-1 7 1 15,-7 1 0-15,-7 4 0 16,-2-1 0-16,-5 0 1 15,-1-4 1-15,-3-5 0 0,3-5 1 16,3-6-1-16,5-9 1 16,5-6-1-16,5-13 1 15,7-11-3-15,6-5 0 16,4-10 0-16,0-9 0 15,-2-5 0-15,0-3 0 16,-5-5 0-16,-6-2-5 16,-4 2 3-16,-8 2-3 15,2 12-2-15,-13-3-7 16,14 24-7-16,-16-11-6 15,20 25-7-15,-17-5-6 16,30 17 0-16,-9-3 2 16</inkml:trace>
  <inkml:trace contextRef="#ctx0" brushRef="#br1" timeOffset="81005.0997">20497 6380 113 0,'0'0'40'0,"-24"0"2"15,24 0-2-15,-23 4-35 16,8 0-1-16,-2 5-1 15,1 4-1-15,-3 5-1 16,3 8 1-16,4 3-1 16,2 3 1-16,3 3-2 15,9-2 0-15,7 0 0 16,8-7 0-16,7-7 0 15,7-10 0-15,3-8 0 16,4-10 0-16,0-10 0 16,-2-6 0-16,-5-9 0 0,-7-4 0 15,-7-2 0-15,-8-3 0 16,-8 4 0-16,-5 5 0 15,-9 6-3-15,-2 6 2 16,-2 10-2-16,-2 6-1 16,7 10-2-16,1-2-6 15,19 15-6-15,-8-17-6 16,28 16-5-16,-3-22-4 15,17 5-8-15,4-12 3 16,12-5 2-16</inkml:trace>
  <inkml:trace contextRef="#ctx0" brushRef="#br1" timeOffset="81230.1222">21142 5834 100 0,'-20'-15'39'16,"3"23"3"-16,-16 8 1 15,7 16-26-15,-9 18-12 16,4 13-4-16,0 10 3 15,1 8-4-15,4 1 2 16,0-2-3-16,10-1-2 16,0-15-3-16,15 1-10 15,-10-31-6-15,20 2-8 16,-11-23-13-16,2-13 3 15,14-13-2-15,-6-10 3 16</inkml:trace>
  <inkml:trace contextRef="#ctx0" brushRef="#br1" timeOffset="81384.1376">20794 6210 126 0,'14'-5'42'16,"8"-3"0"-16,19 7-5 16,18 1-45-16,3-14-8 15,28 21-9-15,-14-19-10 16,18 14-7-16,-5-6-2 15,4 8 3-15</inkml:trace>
  <inkml:trace contextRef="#ctx0" brushRef="#br1" timeOffset="81535.1527">21794 6225 133 0,'-23'-6'42'0,"-7"-7"-7"16,-5-4-8-16,7 9-48 16,-23-16-11-16,4 10-13 15,-19 2 1-15,-20 5-2 16,-25 3 3-16</inkml:trace>
  <inkml:trace contextRef="#ctx0" brushRef="#br1" timeOffset="82553.2545">852 8502 83 0,'0'0'38'0,"10"-19"-1"16,9-8 1-16,18-2-33 16,6-4-1-16,9 3-2 15,3-1 1-15,-2 8-1 16,-5 5-1-16,-10 11 0 0,-10 9 0 15,-19 8 0-15,-14 10-1 16,-9 6 1-16,-15 10-1 16,-5 2 1-16,-6 2-2 15,2-3 2-15,6-3-1 16,7-3 0-16,14-8 0 15,15-8 1-15,17-8-1 16,10-4 1-16,10-2 0 16,4 2-1-16,-1 0 1 15,-3 4 1-15,-11 6-1 16,-12 7 1-16,-13 8-1 15,-11 5 1-15,-16 4-1 0,-6 4 1 16,-5-1-2-16,-3-6-1 16,3-3-2-16,3-15-5 15,24-1-10-15,-6-26-19 16,26-4-1-16,4-20-2 15,17-6-1-15</inkml:trace>
  <inkml:trace contextRef="#ctx0" brushRef="#br1" timeOffset="82937.2929">1219 7942 96 0,'-68'23'37'15,"-11"21"0"-15,3 26-2 16,-10 18-30-16,10 23-1 0,5 14 1 15,18 13-3-15,16 5 2 16,23 1-2-16,22-11 1 16,30-15-1-16,30-29-1 15,27-30 0-15,26-34-2 16,17-35 2-16,10-30-1 15,2-27 2-15,-9-24-1 16,-23-11 1-16,-29-13-2 16,-29 0 1-16,-35 1 0 15,-38 5 0-15,-31 6-1 16,-31 8 1-16,-21 10-2 15,-17 11-1-15,-7 21-1 16,-4 14-1-16,20 26-7 16,4 5-8-16,37 31-9 0,10-3-11 15,40 17-3-15,25-1 0 16,35 4 1-16</inkml:trace>
  <inkml:trace contextRef="#ctx0" brushRef="#br1" timeOffset="85228.522">17601 10367 54 0,'-2'-14'35'0,"2"14"-1"16,-2-28-9-16,2 28-11 15,-5-11 2-15,5 11-3 16,3 15-3-16,-1 14-2 15,-2 13-3-15,4 18 0 16,-7 16-3-16,0 15 1 16,-3 12-3-16,-3 10-1 15,-6 2-1-15,-4 1 0 16,-2-8-2-16,-2-13-3 0,9-5-10 15,-9-29-22-15,19-9 1 16,0-26-1-16,13-16 1 16</inkml:trace>
  <inkml:trace contextRef="#ctx0" brushRef="#br1" timeOffset="85702.5694">17634 10331 71 0,'-11'16'37'15,"-10"5"0"-15,0 18 3 16,-15 5-22-16,-2 7-13 15,-6 3-2-15,-2 6 0 16,-1-4 0-16,1 2 0 16,3-8 0-16,8-8-1 15,8-13-1-15,13-10 1 16,14-19-1-16,0 0 0 15,24-33 0-15,7-4 0 16,5-12 0-16,6-5 0 16,3-8 0-16,-2 1-1 15,-2 4 1-15,-2 6-1 16,-9 11 0-16,-7 8 0 15,-5 15 0-15,-3 13 0 16,-1 10 0-16,0 13 1 0,5 9-1 16,5 5 1-16,3 7-1 15,4 8-2-15,5 4-1 16,-3-2-3-16,15 13-12 15,-18-17-11-15,11 11-13 16,-10-9 0-16,4 1-1 16,-6-11 1-16</inkml:trace>
  <inkml:trace contextRef="#ctx0" brushRef="#br1" timeOffset="86017.6009">18356 10788 100 0,'14'-25'38'16,"-7"-2"1"-16,2 15-1 15,-9 12-34-15,0 0-1 16,-12 22 0-16,3 14 1 15,-5 9-3-15,1 11-1 16,-7 8 1-16,2 5-1 16,3 3-1-16,2-4 0 15,5-4-1-15,7-10-1 16,6-6 0-16,2-17-2 15,17-2-11-15,-10-33-11 16,21-2-13-16,-8-19 1 0,11-8-2 16,-11-14 2-16</inkml:trace>
  <inkml:trace contextRef="#ctx0" brushRef="#br1" timeOffset="86197.6189">18347 10668 110 0,'-9'-18'39'0,"7"1"2"16,17 11-3-16,9-4-35 15,14 2-1-15,8-1-2 16,7-2-2-16,7 10-4 16,-10-8-12-16,12 21-14 15,-21-4-8-15,-7 13 1 16,-16-2-2-16</inkml:trace>
  <inkml:trace contextRef="#ctx0" brushRef="#br1" timeOffset="86393.6385">18331 11061 94 0,'-22'23'38'16,"7"-14"2"-16,15-9-2 16,11 11-36-16,15-18-1 15,15-4-2-15,10-1-2 16,8 5-5-16,-5-12-16 15,13 15-14-15,-11-2 0 16,5 9-2-16,-16-1 2 16</inkml:trace>
  <inkml:trace contextRef="#ctx0" brushRef="#br1" timeOffset="86794.6786">18891 11138 89 0,'-28'6'38'15,"14"3"1"-15,-8-2 1 16,11 10-35-16,-8 1-1 16,6 6 0-16,4-1 0 15,7 5-1-15,9-8-1 16,11 0 1-16,9-8-1 15,5-7-1-15,10-8 0 16,3-6 0-16,3-9 0 0,2-4 0 16,-9-3-1-16,-1-3 0 15,-13 3 1-15,-3 1-1 16,-9 2 0-16,-4 6 0 15,-8 4 0-15,-3 12 1 16,0 0-1-16,-19 7 1 16,9 9-1-16,-3 5 0 15,5 7-1-15,-4 1-2 16,12 5-7-16,-2-13-5 15,24 10-7-15,-9-23-9 16,27 8-7-16,-2-16-5 16,19-3 1-16</inkml:trace>
  <inkml:trace contextRef="#ctx0" brushRef="#br1" timeOffset="86941.6933">19756 11234 92 0,'-7'-13'42'0,"-11"1"-1"15,6 0-3-15,-4-1-24 16,3-13-25-16,17 13-12 15,-16-13-12-15,12 10-7 16,-9-3 0-16,1 8 0 16</inkml:trace>
  <inkml:trace contextRef="#ctx0" brushRef="#br1" timeOffset="88188.818">19540 11240 65 0,'8'-11'35'0,"-2"0"0"15,-6 11 0-15,3-15-29 16,-3 15 0-16,0 0-1 15,-14 16 0-15,0 0-1 16,2 11 0-16,-7 4-1 16,3 8 0-16,-4 4 0 15,4 3 0-15,0-4-1 16,4-1-1-16,4-8 0 15,3-4 1-15,9-13-1 16,-4-16-1-16,22 1 1 16,-5-14 0-16,3-13-1 0,3-7 1 15,3-5 0-15,-1-7-1 16,-3-3 1-16,0 0-1 15,-1 1 0-15,-1 1 0 16,-2 6 0-16,-2 6-1 16,2 6 1-16,-2 6 0 15,2 8 0-15,0 7 0 16,4 9 0-16,0 5 0 15,1 3 1-15,2 6-1 16,-3 1 0-16,2 5 0 16,-3-1 0-16,-5 1 1 15,-4-1-1-15,-7 2 0 16,-7 0 0-16,-9-2 0 15,-4-3 0-15,-9-1 0 16,-7-1 0-16,-3-3 0 0,-8 0 0 16,0-2 1-16,-2 2-1 15,3 1 0-15,-2 7 0 16,1 6 1-16,4 6 0 15,5 9 2-15,0 9-3 16,2 9 3-16,3 3-2 16,-1 5-1-16,5 0 0 15,-1-2-4-15,8-1-4 16,-4-21-12-16,21 4-6 15,-10-32-10-15,14-3-5 16,-4-13-1-16,31-28 0 16</inkml:trace>
  <inkml:trace contextRef="#ctx0" brushRef="#br1" timeOffset="88332.8324">19602 11793 113 0,'0'0'44'16,"-24"-17"-4"-16,8 8-5 15,5 11-52-15,-4-34-14 16,21 12-11-16,-6-10-2 15,9 6 1-15,-5-6-1 16</inkml:trace>
  <inkml:trace contextRef="#ctx0" brushRef="#br1" timeOffset="89699.9691">2125 8408 70 0,'10'-17'36'15,"-6"2"-1"-15,-4 15 1 16,0-12-28-16,0 12-1 15,-1 12-2-15,3 5 0 16,-6 7-1-16,3 13-1 16,-2 11-1-16,3 14 0 15,-1 12 0-15,1 8-1 16,-1 9-1-16,2 0-1 15,3 3-2-15,-3-17-4 16,10-1-14-16,-3-29-15 0,9-17-1 16,-5-26-1-16,10-18 1 15</inkml:trace>
  <inkml:trace contextRef="#ctx0" brushRef="#br1" timeOffset="89916.9908">2198 8471 103 0,'-18'-7'38'16,"18"7"1"-16,-11 2-1 16,11-2-36-16,20-3 1 15,11-6-2-15,11-4-1 0,14-4-1 16,11-3-1-16,1-6-5 15,13 9-13-15,-11-6-18 16,-1 10 0-16,-17 0-1 16,-8 15 1-16</inkml:trace>
  <inkml:trace contextRef="#ctx0" brushRef="#br1" timeOffset="90118.0109">2216 8860 107 0,'-8'11'39'15,"8"-11"-1"-15,26-10-2 16,9-6-34-16,17-9-2 0,12 4-2 16,4-5-3-16,12 13-13 15,-15-4-20-15,7 10 1 16,-14 1-3-16,-5 16 2 15</inkml:trace>
  <inkml:trace contextRef="#ctx0" brushRef="#br1" timeOffset="90585.0576">2742 8990 98 0,'0'0'37'16,"-13"-1"1"-16,4 11-3 16,-8-2-31-16,6 10 0 15,-3 1-1-15,3 7 0 16,2-2-1-16,7 0 0 15,2-2-1-15,9-3 0 16,6-8 0-16,7-8 0 16,5-8 0-16,4-9-1 15,2-7 1-15,-1-4-1 16,-2-7 1-16,-1 2-1 15,-6-2 1-15,-7 7-1 16,-3-2 1-16,-8 10 0 16,-2 1-1-16,-3 16 1 15,0 0-1-15,0 0 0 0,-14 8 0 16,11 8 0-16,-3 12-1 15,0 1 0-15,2 12-1 16,1-4-2-16,5 8-3 16,-5-16-10-16,21 12-12 15,-9-22-11-15,13-5 1 16,1-17-1-16,13-8 1 15</inkml:trace>
  <inkml:trace contextRef="#ctx0" brushRef="#br1" timeOffset="91186.1177">3218 9030 82 0,'-1'20'38'15,"-9"-6"-1"-15,10 9 0 16,-8-2-25-16,4 7-6 16,-3-3-2-16,2 6-1 15,0-4 0-15,3 2-1 16,-4-6-1-16,3-4 1 15,-1-9-1-15,4-10 0 16,0 0 0-16,7-16 0 16,-1-6-1-16,3-9 0 15,2-4 1-15,1-6-1 16,2-2 0-16,0-2 0 0,1 0-1 15,-1 4 1-15,-2 4-1 16,2 6 1-16,0 5-1 16,-2 10 2-16,3 6-1 15,0 11 0-15,1 9 2 16,-3 6-3-16,2 8 3 15,-4 1-3-15,-1 7 3 16,-2 2-3-16,-5 4 1 16,-4-4 0-16,-4 1 0 15,-5 1 0-15,-4-3 0 16,-5-1 0-16,-4-1 0 15,-3-3 0-15,0 0 0 16,-7 5 0-16,3 2 0 16,-6 5 0-16,5 8 0 15,0 6 0-15,4 7 0 0,2 0-1 16,7 4-1-16,8-8-2 15,12-4-5-15,3-29-9 16,27-2-10-16,1-32-11 16,18-13-1-16,1-23-1 15,13-12 3-15</inkml:trace>
  <inkml:trace contextRef="#ctx0" brushRef="#br1" timeOffset="91397.1388">3797 8707 99 0,'0'0'39'0,"0"0"1"16,14-1-2-16,0-10-36 15,12-1-2-15,11 0 0 16,3-2-2-16,8 9-9 15,-12-11-15-15,8 16-13 16,-15-1 1-16,-5 11-2 16,-18 3 1-16</inkml:trace>
  <inkml:trace contextRef="#ctx0" brushRef="#br1" timeOffset="91556.1547">3804 9006 109 0,'-23'19'38'15,"18"0"2"-15,5-19-1 0,22-4-37 16,12-10-3-16,13-14-9 15,23 11-13-15,-12-18-16 16,19 4-1-16,-3-7-2 16,5 6 1-16</inkml:trace>
  <inkml:trace contextRef="#ctx0" brushRef="#br1" timeOffset="92020.2011">4677 8302 67 0,'4'-30'36'0,"-5"3"0"15,3 13 1-15,-9 4-25 16,7 10-2-16,-1 27-3 15,0 10-3-15,-4 12 0 0,4 15-2 16,-7 9 0-16,2 10 0 16,0 5 0-16,-2-1-2 15,0-2-1-15,3-13-2 16,7-7-1-16,-6-24-9 15,21-4-13-15,-10-23-13 16,11-13 0-16,-3-22 1 16,8-6 1-16</inkml:trace>
  <inkml:trace contextRef="#ctx0" brushRef="#br1" timeOffset="92320.2311">4651 8400 94 0,'-15'-39'37'0,"16"14"3"0,2 1-3 16,17 10-32-16,11 0-1 15,16 5-1-15,6 0 0 16,6 6 0-16,1 5-1 16,4 7-1-16,-12 7 0 15,-9 13 1-15,-12 9-2 16,-16 15 1-16,-16 7-1 15,-13 8 2-15,-16 3-1 16,-8 7 0-16,-14-2-1 16,-4-7 0-16,2-7-1 15,3-17-3-15,14-6-2 16,2-26-13-16,34 2-8 15,1-29-13-15,29-4-1 0,4-16 0 16,21-3 1-16</inkml:trace>
  <inkml:trace contextRef="#ctx0" brushRef="#br1" timeOffset="92704.2695">5318 8589 92 0,'0'0'39'15,"-12"-7"1"-15,12 7-2 16,-26 5-34-16,14 6 0 15,-6 4-1-15,1 9 0 16,-5 4 0-16,1 7 0 16,-4 1 2-16,4 6-2 15,-1-8 0-15,7 2 0 0,1-12 0 16,14-4-2-16,0-20 2 15,19 3-3-15,4-16-1 16,7-12 0-16,6-2-1 16,0-8 2-16,2 4-1 15,-8-4 0-15,-2 9 0 16,-9 4 0-16,-9 8 1 15,-10 14-1-15,0 0 0 16,-9 13 0-16,-2 9-2 16,0 0-1-16,5 9 0 15,1-5-5-15,23 16-9 16,-10-22-8-16,29 13-5 15,-6-16-8-15,18-3 0 16,-1-12 0-16</inkml:trace>
  <inkml:trace contextRef="#ctx0" brushRef="#br1" timeOffset="93090.3081">5794 8651 91 0,'-28'0'39'15,"-11"1"1"-15,5 16-2 16,-7 2-32-16,8 7 1 15,-2 3-2-15,11 6-1 16,5-5 0-16,14 0-2 16,10-14 1-16,14-6-1 15,13-14-1-15,9-11-2 16,10-16 1-16,5-14-1 15,1-12 1-15,-1-10 0 0,-7-4-1 16,-5-2 1-16,-9 3 0 16,-11 4 1-16,-10 13-1 15,-10 10 0-15,-6 17 0 16,-10 15 0-16,-3 18 0 15,-4 17 0-15,-6 18-2 16,5 12 0-16,4 10-1 16,4 1-2-16,12 7-3 15,2-18-9-15,24 9-7 16,-8-26-8-16,28-2-6 15,-6-19-3-15,13-9 3 16</inkml:trace>
  <inkml:trace contextRef="#ctx0" brushRef="#br1" timeOffset="93424.3415">6391 8478 94 0,'-19'1'39'16,"-12"0"1"-16,5 14-2 15,-4-2-34-15,9 5 0 16,3 2-3-16,9 0 1 15,9-2 0-15,11-3-1 16,10-2-1-16,7-2 1 16,3-2 0-16,4 0 0 15,-5-1 0-15,0 2 0 16,-8 0 0-16,-7 4 0 15,-8 2 0-15,-9 3 1 0,-10 3 0 16,-6 2-1-16,-6 1 0 16,-2 3-1-16,-2 2-1 15,0-6-3-15,10 5-5 16,-4-19-10-16,22 12-7 15,0-22-7-15,0 0-8 16,15-27-1-16,6 1 1 16</inkml:trace>
  <inkml:trace contextRef="#ctx0" brushRef="#br1" timeOffset="94169.416">6453 8021 87 0,'-21'12'36'16,"-9"-4"0"-16,2 12 0 16,-2-2-33-16,5 7-3 15,10 10-6-15,-1 0-29 0,20 5-1 16,9 1-2-16,12 4 0 15</inkml:trace>
  <inkml:trace contextRef="#ctx0" brushRef="#br1" timeOffset="95063.5054">7212 8584 67 0,'9'-21'36'16,"2"4"0"-16,-8-4 1 15,6 10-29-15,-12-5-1 16,3 16-2-16,-4-10-2 16,4 10 1-16,-14 18-2 15,4 5 0-15,-3 7 0 16,-2 5 0-16,0 5-1 15,1 2 1-15,2 0 0 16,5-4 0-16,3-5 0 0,5-7-1 16,9-9 1-16,6-9-1 15,8-10-1-15,9-9 1 16,1-6-2-16,5-8 1 15,-1-5-1-15,0-3 2 16,-2 2-2-16,-8 4 1 16,-4 4 1-16,-8 4 0 15,-6 9-1-15,-10 10 0 16,0 0 1-16,-4 20-1 15,-4 2 0-15,-1 7 0 16,1 2 2-16,2 4-2 16,6 0 1-16,1-3 0 15,7-6 0-15,6-5 0 16,4-11 1-16,4-4-1 15,4-12-2-15,-3-6 2 0,0-6-2 16,-2-6 2-16,-2-6-2 16,-4 0 1-16,-3-3-2 15,-3 1-1-15,0 3 0 16,-3-5-4-16,6 19-7 15,-9-15-9-15,19 26-8 16,-14-9-8-16,10 13-1 16,-5-1 2-16</inkml:trace>
  <inkml:trace contextRef="#ctx0" brushRef="#br1" timeOffset="95438.5429">7866 8699 81 0,'0'0'38'15,"12"1"-1"-15,5-3 1 16,0-5-34-16,6 0 0 16,-4-3 0-16,9 3 0 15,-3-4-1-15,-2 1 0 16,-8-1-1-16,0 2 0 15,-8-6 0-15,-6 2-1 16,-6 0 0-16,-9 2 0 16,-1 1-1-16,-7 4 0 15,0 4 1-15,-3 6-2 16,-1 7 2-16,3 7-1 15,1 6 0-15,6 2 0 16,7 4 0-16,5-1 1 0,12-2-2 16,7-5 0-16,12-4-2 15,8-12-1-15,13 1-7 16,-2-22-10-16,19 6-14 15,-12-13-3-15,8 1-1 16,-9-8 1-16</inkml:trace>
  <inkml:trace contextRef="#ctx0" brushRef="#br1" timeOffset="95628.5619">8419 8553 97 0,'-28'8'38'16,"14"10"2"-16,-9 1-2 16,15 7-33-16,-6 3-2 15,6 4-1-15,3 0-1 0,4-1 0 16,6-2-1-1,4-7-2-15,5-3-1 0,-4-17-7 16,18 5-11-16,-10-23-17 16,7 0 0-16,-6-13-2 15,4-5 0-15</inkml:trace>
  <inkml:trace contextRef="#ctx0" brushRef="#br1" timeOffset="95761.5752">8419 8296 92 0,'-7'-11'36'16,"7"11"-2"-16,0 0-2 15,0 27-46-15,6-11-21 16,12 9 0-16,1 0-2 0,9 7 1 16</inkml:trace>
  <inkml:trace contextRef="#ctx0" brushRef="#br1" timeOffset="96332.6323">8795 8653 75 0,'0'0'37'16,"-10"-10"0"-16,-13 4 1 15,9 10-30-15,-13-2-1 16,4 12 0-16,-3 0-2 16,3 7 0-16,4 1-2 15,4 4 0-15,7-2-1 16,8-3 0-16,5-6 0 15,10-6-2-15,6-8 1 0,6-7-1 16,2-5 1-16,1-5-1 16,-1-7 0-16,-2 1 0 15,-6-1 1-15,-4 2-1 16,-4 2 1-16,-5 6-1 15,-8 13 0-15,0 0 0 16,0 0 0-16,-18 28 0 16,1 5 1-16,0 12-1 15,-5 8 1-15,0 8-1 16,0 3 1-16,2 2-1 15,3-4 2-15,1-2-2 16,5-9 0-16,4-12 1 16,1-12-1-16,6-12 1 15,0-15 0-15,8-11 0 0,-1-12 0 16,2-14 0-16,3-5-1 15,1-10 1-15,2-6-2 16,-4-3 1-16,6 1-1 16,-1 4 1-16,-1 6-1 15,2 6 0-15,1 6-1 16,1 6-1-16,5 9-2 15,-2-1-3-15,13 13-9 16,-10-18-5-16,26 19-6 16,-18-26-2-16,22 13-5 15,-10-16-4-15,5 4 3 16</inkml:trace>
  <inkml:trace contextRef="#ctx0" brushRef="#br1" timeOffset="96895.6886">9338 8209 95 0,'-5'-25'40'0,"4"13"0"15,-12 1-1-15,13 11-33 16,-21 16-1-16,10 12 0 15,-7 7-2-15,2 15 0 16,-4 6-1-16,2 8 1 16,-1-1-2-16,3 1 1 15,4-8-1-15,4-5 0 16,5-11-1-16,4-11 1 15,9-13-1-15,4-10 0 16,5-13 1-16,5-9-1 16,4-8 1-16,0-4-1 15,2-4 0-15,-3 1 1 16,-3 3-1-16,-7 6 0 15,-3 9 0-15,-14 13 0 0,0 0 1 16,7 28-1-16,-11-1 0 16,-1 5 0-16,0 1-1 15,4 2 0-15,6-3-2 16,2-11 0-16,10-5-3 15,7-17-2-15,13 1-6 16,-5-24-5-16,16 8-3 16,-14-29-6-16,15 9 0 15,-19-21-3-15,3 4-6 16,-10-5 6-16,-7 0 35 15,1 12 7-15,-17-5 7 16,8 27 5-16,-20-4 5 16,12 28 2-16,-13 12 9 0,4 20-2 15,-7 5-30-15,3 15-2 16,-2 2-2-16,5 7 0 15,1-3-3-15,1-2 0 16,5-3-4-16,-2-16-4 16,10 8-11-16,-12-29-9 15,14 0-6-15,-7-16-6 16,0 0 0-16,-3-21 1 15</inkml:trace>
  <inkml:trace contextRef="#ctx0" brushRef="#br1" timeOffset="97001.6992">9654 8466 92 0,'16'-20'32'15,"12"10"-27"-15,0 5-5 0,6 1-36 16,12-3-2-16</inkml:trace>
  <inkml:trace contextRef="#ctx0" brushRef="#br1" timeOffset="97899.789">5574 9524 87 0,'-13'17'39'0,"-2"-10"1"15,10 3 1-15,5-10-29 16,10-1-7-16,14-9-2 15,15-6-3-15,14-2-1 16,10-6-5-16,17 14-13 16,-6-17-14-16,17 16-6 15,-8-2-1-15,5 11-1 16</inkml:trace>
  <inkml:trace contextRef="#ctx0" brushRef="#br1" timeOffset="98336.8327">6733 9321 86 0,'0'0'37'0,"-12"-10"0"15,12 10 1-15,0 0-34 16,0 24 0-16,4-7-1 16,6 8 0-16,-1 4-1 15,5 9 1-15,0 1 0 16,0 6 0-16,-4 0 0 15,-1 3 0-15,-8-2-1 16,-3 0 0-16,-9-2 1 16,-8-2-1-16,-10-2-2 15,-3-9 0-15,-4-6-2 16,-3-13-2-16,7-5-7 15,-6-30-12-15,26 3-14 16,-6-24-3-16,17-5-1 16,1-16 0-16</inkml:trace>
  <inkml:trace contextRef="#ctx0" brushRef="#br1" timeOffset="98529.852">6528 9282 106 0,'-18'3'40'0,"13"14"1"15,5-17-3-15,0 19-35 16,18-13 0-16,11-4-2 16,9-3-2-16,9-1 0 15,11 3-3-15,6-5-2 16,11 17-12-16,-14-15-11 15,7 19-11-15,-10-3 0 0,0 13 0 16,-13-4 1-16</inkml:trace>
  <inkml:trace contextRef="#ctx0" brushRef="#br1" timeOffset="98943.8934">7298 9539 90 0,'0'0'37'0,"-27"-7"0"16,12 15 4-16,-13-2-34 15,-1 15 0-15,-7 3-1 16,2 9 0-16,-2-1-1 16,4 5-2-16,7-4 1 15,9-1-2-15,11-11-1 16,14-7 0-16,13-13 0 0,10-12-1 15,6-5 0-15,7-8 0 16,-1-7-1-16,0-3 1 16,-7 0 0-16,-6 1 0 15,-8 4 0-15,-10 3 0 16,-6 7-1-16,-6 5 0 15,-1 14 2-15,-10-6-1 16,10 6 0-16,-17 26-1 16,6-1 1-16,5 3-1 15,4 6-1-15,3 1 0 16,10-1-2-16,1-9-2 15,16 7-10-15,-5-30-5 16,27 12-8-16,-12-27-3 16,21 2-7-16,-10-17-1 0,9 0 3 15</inkml:trace>
  <inkml:trace contextRef="#ctx0" brushRef="#br1" timeOffset="99304.9295">7856 9479 98 0,'0'0'39'0,"-26"2"1"15,9 12-1-15,-12 0-35 16,11 9-1-16,-1 1 1 15,4 5-1-15,1 2 0 16,6-1-1-16,3-2 0 16,4-4 0-16,1-6 0 15,7-6 0-15,-7-12-1 16,23 1 0-16,-5-11 0 15,0-6 0-15,4-5-1 0,-1-5 0 16,1-2 0-16,-2 2-1 16,0 1 1-16,-7 5 0 15,0 5-1-15,-13 15 1 16,16-7 0-16,-16 7 0 15,8 26 1-15,-6-3-1 16,2 7-1-16,2 0 0 16,4 7-3-16,-1-8-4 15,15 13-8-15,-12-28-6 16,21 14-8-16,-14-27-3 15,14 1-8-15,-5-16 1 16,3-2 2-16</inkml:trace>
  <inkml:trace contextRef="#ctx0" brushRef="#br1" timeOffset="99657.9648">8149 9588 99 0,'-21'7'39'16,"10"7"2"-16,-1-10-2 15,13 8-34-15,-1-12-3 16,27 4 1-16,-3-8-2 15,10 0 0-15,1-7 1 16,5 0-2-16,-4-5 1 16,-1 0-1-16,-7-2 1 15,-6 3-1-15,-9-1 1 16,-8 2 0-16,-8 3-1 15,-8 4 1-15,-6 4-1 0,-6 8 0 16,-4 9 0 0,-1 4 0-16,-1 10 1 0,3 1 0 15,4 5-1-15,8 0 1 16,9-2-2-16,12-9 0 15,15-2-3-15,9-15-4 16,24 4-10-16,-9-26-7 16,24 9-7-16,-13-18-8 15,13 2-1-15,-10-11 2 16</inkml:trace>
  <inkml:trace contextRef="#ctx0" brushRef="#br1" timeOffset="99979.997">8837 9462 98 0,'-4'-21'39'0,"4"21"1"16,-24-1-1-16,15 10-35 15,-12 4 0-15,3 7 0 0,-5 3 0 16,4 6-1-16,4-5-1 16,1 3 1-16,8-6-1 15,6-4 0-15,7-5-1 16,9-8 1-16,5-3-2 15,1-2 1-15,3-1-1 16,-2 0 0-16,-1 2 1 16,-3 3-1-16,-5 6 1 15,-7 4-1-15,-6 3 0 16,-2 4 0-16,-4 0 0 15,-4 2-1-15,0-2-3 16,-2-10-3-16,7 8-7 16,-11-26-6-16,15 8-7 0,-6-21-5 15,11 2-9-15,-7-19 0 16,4-3 3-16</inkml:trace>
  <inkml:trace contextRef="#ctx0" brushRef="#br1" timeOffset="100147.0137">8618 9192 113 0,'-26'-16'40'0,"11"25"2"15,-6 0-2-15,10 15-38 16,5 7-1-16,8 3-4 16,7 13-7-16,-3-17-9 15,21 16-10-15,-10-16-13 16,16 0 1-16,-3-14-2 15,6-5 2-15</inkml:trace>
  <inkml:trace contextRef="#ctx0" brushRef="#br1" timeOffset="101023.1013">9503 9523 78 0,'0'0'39'0,"-4"-18"-1"16,4 18 1-16,0 0-24 15,-11-7-12-15,11 7 0 16,-15 15-1-16,2 2 2 16,2 6-1-16,-2 2 0 15,0 6 0-15,3-2 0 16,3 0-1-16,3-5 0 15,8-5 0-15,5-8-1 16,5-5 0-16,5-6-1 16,5-6 1-16,3-3-1 15,-2-5 0-15,1-2 0 16,-2 1 1-16,-3-2-2 15,-4 2 0-15,-3 2 1 0,-14 13-1 16,14-17 0-16,-14 17 0 16,0 0 1-16,0 0 0 15,-1 15 1-15,0-4 0 16,-1 6-1-16,4 3 1 15,0 1-1-15,3-2 1 16,3-3 0-16,3-1-1 16,0-6 1-16,4-8 0 15,-3-4 0-15,4-7 1 16,-5-6-1-16,2-4 0 15,-3-5-1-15,0-3 0 16,-1-1-1-16,-2-2-1 16,6 5-1-16,-3 0-2 0,2 8-2 15,-6-5-5-15,16 21-7 16,-15-16-7-16,18 23-5 15,-25-5-4-15,26-5-5 16,-12 4 1-16</inkml:trace>
  <inkml:trace contextRef="#ctx0" brushRef="#br1" timeOffset="101406.1396">9978 9546 91 0,'0'0'37'15,"-1"14"2"-15,1-14-1 16,22-2-31-16,-2-3-4 15,10 0 0-15,0-3 0 16,2 1-1-16,1-6-1 0,-4 1 1 16,-6 0-1-16,-8-1-1 15,-7 1 1-15,-10 0 0 16,-9 1 0-16,-5 2 1 15,-5-2-1-15,-2 8 0 16,-2 0 0-16,-1 8 0 16,1 5-1-16,2 7 1 15,4 4-1-15,9 8 1 16,5 1 0-16,7-1 0 15,11 0-1-15,7-5 0 16,13-5-2-16,8-9-1 16,9-2-2-16,-3-21-8 15,20 11-9-15,-19-25-7 16,16 11-4-16,-16-14-7 0,1 5 1 15,-17-7 1-15</inkml:trace>
  <inkml:trace contextRef="#ctx0" brushRef="#br1" timeOffset="101588.1578">10572 9394 64 0,'-23'-5'38'16,"12"16"0"-16,-8 2 1 15,8 19-13-15,-6-5-19 16,8 9 0-16,-2-2-3 16,2 2 0-16,5-3-1 15,4-4-1-15,6-7-3 16,1-9-1-16,8-4-7 15,-7-24-12-15,22 8-10 16,-16-20-8-16,11-1-1 16,-9-12-2-16,5 0 4 0</inkml:trace>
  <inkml:trace contextRef="#ctx0" brushRef="#br1" timeOffset="101709.1699">10565 9154 79 0,'0'0'33'15,"-3"11"-9"-15,8 3-24 16,9-1-31-16,6 4-4 15,12 5 1-15</inkml:trace>
  <inkml:trace contextRef="#ctx0" brushRef="#br1" timeOffset="102248.2238">10948 9454 85 0,'-11'2'36'0,"-1"2"2"0,-10-6-1 16,2 3-31-16,-7 3-2 15,2 4 0-15,-9 6 0 16,5 11 1-16,-6 0 0 15,8 7-1-15,0-1 0 16,6-1 0-16,8-4-1 16,12-6 0-16,9-9 0 15,12-10-2-15,8-7-1 16,3-7 0-16,6-7 0 15,-2-3-1-15,0-1 0 16,-5 0 0-16,-9 3 0 16,-4 5 0-16,-17 16 1 15,13-12-1-15,-13 12 0 16,-13 26 2-16,-1 0 0 0,-2 8 0 15,-3 7-1-15,-3 9 2 16,3-2-1-16,1 6 0 16,3-5 0-16,6-2 0 15,6-4-1-15,4-9 1 16,1-6-1-16,3-10 1 15,4-8 0-15,-9-10 0 16,20-12-1-16,-8-6 1 16,2-9-1-16,0-7 2 15,2-8-2-15,1-6-2 16,-1-5 0-16,2-5-1 15,6 4-1-15,-2-3-1 16,3 11-2-16,-2-5-6 0,10 23-6 16,-15-15-5-16,19 27-4 15,-18-14-3-15,17 15-4 16,-13-11-4-16,6 4 3 15</inkml:trace>
  <inkml:trace contextRef="#ctx0" brushRef="#br1" timeOffset="102646.2636">11336 9076 94 0,'-29'10'39'16,"10"16"2"-16,-7 1-1 16,12 15-33-16,-14 7-2 15,4 10-1-15,-3 3 0 16,4 6 0-16,0-5 0 0,8-4-1 15,0-6-1-15,5-9 0 16,8-11 0-16,3-11-1 16,-1-22 2-16,22 6-3 15,-3-19 0-15,3-6-2 16,3-9 1-16,1-2 0 15,-2-1 0-15,-2 3 0 16,-5 4 0-16,-3 6 0 16,-14 18 1-16,13-11 0 15,-13 11 0-15,-3 21 1 16,-1-2-1-16,-1 0 0 15,5 1 0-15,3-4-2 16,6-2-2-16,3-13-2 16,14 1-7-16,-7-24-5 0,20 11-4 15,-13-27-7-15,19 11-1 16,-20-22-4-16,10-1-4 15,-7-5 2-15</inkml:trace>
  <inkml:trace contextRef="#ctx0" brushRef="#br1" timeOffset="102805.2795">11579 9119 83 0,'-18'44'38'0,"-7"5"-1"16,9 13 1-16,-8-6-33 16,14 2-1-16,3-9-4 15,6-8-5-15,14 4-17 16,-8-23-15-16,7-6-1 15,-12-16-1-15,21-4 1 16</inkml:trace>
  <inkml:trace contextRef="#ctx0" brushRef="#br1" timeOffset="102970.296">11461 9270 109 0,'14'-7'41'16,"1"-7"0"-16,14 7-1 15,6-1-42-15,2-5-6 16,16 15-12-16,-17-16-10 15,7 14-12-15,-11-7 1 16,-4 11-2-16</inkml:trace>
  <inkml:trace contextRef="#ctx0" brushRef="#br1" timeOffset="104036.4026">1167 10732 73 0,'-4'-13'35'16,"4"13"1"-16,0 0 1 15,0 0-26-15,0 0-4 16,0 0 0-16,1 17-2 15,-1 0 0-15,-7 4-1 16,2 7 0-16,-5 3-1 16,3 3-1-16,1-1-1 15,6-2 1-15,7-7-1 16,12-9 0-16,15-12-1 15,12-11 0-15,14-10-1 16,8-12-1-16,7-5-3 16,1-14-8-16,9 12-12 15,-22-16-10-15,0 14-4 0,-21-6-1 16,-9 10 1-16</inkml:trace>
  <inkml:trace contextRef="#ctx0" brushRef="#br1" timeOffset="104217.4207">1513 10582 100 0,'-35'48'38'15,"0"1"2"-15,15 16-2 16,4-1-36-16,6 7 0 16,4 3-2-16,6 1-2 15,5-2 0-15,-1-10-6 16,18 5-14-16,-11-26-16 15,15-5 1-15,-3-25-4 16,16-10 1-16</inkml:trace>
  <inkml:trace contextRef="#ctx0" brushRef="#br1" timeOffset="104599.4589">1394 10320 97 0,'-73'16'38'15,"6"30"3"-15,-14 14-6 16,7 25-31-16,7 11-2 16,12 17 1-16,11 2-2 15,20 9 1-15,17-7-1 16,27-7 0-16,24-18-1 0,22-22-2 15,18-26 1-15,17-24-1 16,16-27 2-16,6-24 0 16,-3-22 2-16,-8-14 0 15,-16-16 0-15,-15-5 1 16,-23-3-1-16,-25-2 1 15,-26 1-1-15,-24 7-1 16,-20 4-2-16,-19 5-1 16,-10 11 0-16,-7 6-5 15,0 18-3-15,-7 2-11 16,22 29-9-16,-5-3-8 15,27 18-5-15,10 3 3 16</inkml:trace>
  <inkml:trace contextRef="#ctx0" brushRef="#br1" timeOffset="105831.5821">2388 10635 80 0,'0'0'37'16,"0"0"-1"-16,3 15 0 16,-17 11-30-16,8 14-1 15,-6 7-2-15,2 10-2 16,-1 11 0-16,1 2-2 15,2-2 0-15,4-5-1 16,6-8-2-16,1-13-4 16,16-3-16-16,-5-24-13 15,10-12 1-15,-2-19-1 16,7-8 1-16</inkml:trace>
  <inkml:trace contextRef="#ctx0" brushRef="#br1" timeOffset="106027.6017">2408 10665 90 0,'-21'-8'38'0,"-2"-2"0"16,23 10 1-16,-16 2-29 16,16-2-6-16,29-4-2 15,4-2-1-15,10-1-1 16,7-3-1-16,4 4-3 15,1-10-10-15,9 13-21 16,-18-6-3-16,-3 10-1 16,-17-1-1-16</inkml:trace>
  <inkml:trace contextRef="#ctx0" brushRef="#br1" timeOffset="106216.6206">2361 11039 93 0,'0'0'36'0,"0"0"1"15,22-17 1-15,8-2-36 16,14-4 0-16,5-1-4 16,8 10-10-16,-8-8-23 15,5 14-1-15,-10 0-1 16,-1 10-1-16</inkml:trace>
  <inkml:trace contextRef="#ctx0" brushRef="#br1" timeOffset="106649.6639">2907 11008 92 0,'-15'-2'37'16,"4"7"1"-16,-8 0-2 15,6 9-31-15,-3-5-1 16,6 11 0-16,0-2-2 16,9 2-2-16,2-3 1 15,8-1-3-15,4-4 3 16,5-8-3-16,3-1 2 0,2-8-1 15,2-5 1-15,-3-5 3 16,3-1-2-16,-7-3 1 16,-3-2 0-16,-1 1 1 15,-6 0-2-15,-1 3 1 16,-2 2-1-16,-1 2-1 15,-4 13 0-15,3-14 0 16,-3 14 0-16,0 0-1 16,-1 16-1-16,-4 4 0 15,3 4-1-15,-3-1-4 16,5 9-2-16,-5-13-12 15,18 10-9-15,-7-17-10 16,12-1 1-16,1-17-1 16</inkml:trace>
  <inkml:trace contextRef="#ctx0" brushRef="#br1" timeOffset="107183.7173">3287 11000 70 0,'-10'24'35'0,"-5"-2"-1"15,8 9 0-15,-7-4-24 16,9 4-7-16,-2-6 1 16,7 3-2-16,-1-6 1 15,2-6-2-15,3-6 0 16,-4-10 0-16,0 0 0 15,14-1-1-15,-5-13 0 16,0-4-1-16,0-9 1 0,2-3 2 16,-1-5-1-16,-2-2 1 15,1-5-2-15,-4 3 3 16,1-1-2-16,2 3 1 15,2 6-1-15,-2 4-1 16,4 4 1-16,2 7-1 16,5 7 1-16,0 5-1 15,2 6 0-15,-1 5 1 16,0 5-1-16,-3 3 1 15,-6 6-1-15,-5 2 1 16,-4 3-1-16,-8 2 0 16,-5 1 0-16,-4 4 0 15,-8-2-1-15,-1 2-1 16,-5-2 1-16,-4 0-1 0,1 5 2 15,-2 2-2-15,0 7 2 16,-1 4-2-16,4 7 2 16,1 4 0-16,5 3-2 15,6-5 0-15,10-1-6 16,2-20-11-16,21-1-16 15,4-23-2-15,15-16-1 16,6-22-1-16</inkml:trace>
  <inkml:trace contextRef="#ctx0" brushRef="#br1" timeOffset="107403.7393">3766 10908 102 0,'0'0'39'15,"0"0"0"-15,19 0-1 16,-1-8-38-16,10-2 0 16,6-1-2-16,3-3-4 15,11 12-15-15,-15-9-17 16,1 10 1-16,-15-1-3 15,-6 10 2-15</inkml:trace>
  <inkml:trace contextRef="#ctx0" brushRef="#br1" timeOffset="107567.7557">3712 11173 94 0,'2'15'36'0,"-2"-15"2"16,31-5 0-16,5-10-38 15,12-11-5-15,18 7-21 16,-5-7-11-16,7-1 0 15,-5-2-2-15,5 5 0 16</inkml:trace>
  <inkml:trace contextRef="#ctx0" brushRef="#br1" timeOffset="110744.0733">4594 10602 79 0,'-11'-1'36'15,"11"1"0"-15,0 0 1 16,0 0-30-16,0 0-2 16,19-10-2-16,4 5-1 15,7-3 0-15,11 1 0 16,2-3-1-16,5 3 0 15,2 0 0-15,-2 3 0 16,-4 3 0-16,-4 9 0 16,-11 6 0-16,-6 7 0 15,-12 6 0-15,-8 9 0 16,-9 3 0-16,-6 5 0 15,-7 2-1-15,-4 2 0 0,-1 0 0 16,-3-1-3-16,10 1-1 16,-5-13-10-16,22 8-23 15,-7-14-2-15,16-3-2 16,1-11 0-16</inkml:trace>
  <inkml:trace contextRef="#ctx0" brushRef="#br1" timeOffset="112507.2496">5299 10743 83 0,'0'0'37'0,"15"-22"0"16,0 14 1-16,-4-4-35 0,11 4 0 15,2-3-1-15,9 3 0 16,0-1-1-16,4 4 0 15,-2 1 0-15,-2 2 0 16,-4 0-1-16,-7 4 1 16,-9 4 0-16,-6 5 0 15,-9 4 0-15,-10 8 1 16,-8 3-1-16,-8 4 1 15,-6 4-1-15,1 1 1 16,-2-1-1-16,2-4 1 16,8-3-1-16,8-6-1 15,11-7 0-15,6-14 0 16,21 10-1-16,5-16-2 15,13 4-4-15,-6-15-17 0,16 8-15 16,-4-3 0-16,7 5-1 16,-8-4 1-16</inkml:trace>
  <inkml:trace contextRef="#ctx0" brushRef="#br1" timeOffset="112920.2909">6183 10715 85 0,'-21'13'36'15,"-9"1"0"-15,1 13 0 16,-9 6-34-16,4 1-1 15,1 6 0-15,-1-1-2 16,8 1 0-16,2-4-3 16,9-3 1-16,0-12-4 15,12 1-3-15,3-22-9 16,0 0-14-16,13-6-3 15,-2-7 4-15,-6-11 23 16,9 1 5-16,-3-3 8 16,-7-4 4-16,5 12 11 15,-12-7 17-15,3 11 3 16,-8 0-2-16,8 14-21 15,0 0-6-15,0 0-4 0,0 0-3 16,-2 12-4-16,24 0-12 16,-1-7-25-16,21 3 1 15,2-6-2-15,14 4-1 16</inkml:trace>
  <inkml:trace contextRef="#ctx0" brushRef="#br1" timeOffset="113379.3368">6718 10652 98 0,'-24'-4'39'15,"-9"-2"1"-15,5 17-2 16,-7-5-34-16,6 10 0 16,0 1-2-16,6 5 1 15,3 0-2-15,9-4 0 16,6 1 0-16,11-7 0 15,8-5-1-15,6-7 1 16,8-8 0-16,4-4-1 16,1-5 1-16,2-2 0 15,-1-2 0-15,-9 0 0 16,-3 5 0-16,-7 3 0 15,-15 13 0-15,14-3-1 16,-14 3 1-16,-13 29-1 0,3 0 0 16,-4 4 0-16,-2 10 0 15,-1 2-1-15,4 5-2 16,2-2-3-16,8 0-1 15,-1-14-12-15,24 8-11 16,-11-17-12-16,17-6 0 16,3-14-2-16,12-6 4 15</inkml:trace>
  <inkml:trace contextRef="#ctx0" brushRef="#br1" timeOffset="113596.3585">7142 10725 107 0,'-13'-2'40'15,"-8"-7"0"-15,8 8-4 16,13 1-40-16,-19-13-16 15,19 13-19-15,11 1 0 16,0 6-1-16,0-6 0 16</inkml:trace>
  <inkml:trace contextRef="#ctx0" brushRef="#br1" timeOffset="114784.4773">7595 10622 63 0,'-9'-6'35'0,"9"6"0"15,-9-15-8-15,9 15-13 16,-8-16-5-16,8 16-2 15,-10-21-1-15,10 21-2 16,-16-14 0-16,2 11-1 16,-4 0 1-16,-7 9-1 15,-6 2 0-15,-2 7 0 16,-6 1-1-16,6 3 0 15,-1 0-1-15,6 2 1 0,11-2-2 16,12-6 1-16,5-13 0 16,30 18 0-16,3-14 0 15,6 2-1-15,6-1 1 16,4 2 0-16,-1 1-1 15,-6 4 1-15,-8 3-1 16,-6 7 0-16,-13 1 1 16,-10 3-1-16,-14 3 1 15,-9-3-1-15,-8 1 0 16,-7-2 1-16,0-4-1 15,-5-4 0-15,2-5 0 16,5-7 0-16,8-6 0 16,4-9-1-16,10-9 1 0,7-7-1 15,10-9 1-15,7-5-2 16,10-4 1-16,5-3-2 15,6 3-2-15,-1-9-8 16,13 19-13-16,-21-1-13 16,8 9-1-16,-10-1-1 15,-1 11 1-15</inkml:trace>
  <inkml:trace contextRef="#ctx0" brushRef="#br1" timeOffset="115173.5162">7700 10345 94 0,'0'0'41'15,"13"9"2"-15,5-9-3 16,15 12-35-16,1-7-2 15,9 7 0-15,-1 3 0 16,-2 7-1-16,-5 8-1 16,-10 7 0-16,-6 9 0 15,-9 7 0-15,-11 7 0 0,-10 1-1 16,-10 5-1-16,-9-4-2 15,-7 1-2-15,-13-12-9 16,10 8-12-16,-19-22-16 16,12 0 0-16,-8-15-2 15,8-5 3-15</inkml:trace>
  <inkml:trace contextRef="#ctx0" brushRef="#br1" timeOffset="115729.5718">4768 10145 93 0,'-35'22'36'0,"-2"21"2"16,-13 3-3-16,3 27-28 15,-4 7-3-15,7 21 0 16,1 8-2-16,8 10 0 15,6 6-3-15,12-2 0 16,13-3 0-16,19-12-4 16,29-8-5-16,15-32-19 0,36-13-10 15,21-30-2-15,32-17 0 16</inkml:trace>
  <inkml:trace contextRef="#ctx0" brushRef="#br1" timeOffset="116397.6386">8223 10814 92 0,'-11'5'39'0,"0"-6"1"16,11 1-1-16,16-7-33 0,15 1-3 15,15-8-1-15,14 0-2 16,8-2-2-16,9-5-7 15,13 11-21-15,-10-10-9 16,2 11-1-16,-12-2-1 16</inkml:trace>
  <inkml:trace contextRef="#ctx0" brushRef="#br1" timeOffset="117303.7292">9244 10572 93 0,'-18'-2'38'0,"18"2"1"0,5-16-2 15,5 2-35-15,11-1-1 16,8-1-1-16,4-3 1 15,-1 4-1-15,-2 5 1 16,-2 4-1-16,-4 4 0 16,-3 8 1-16,-7 3-1 15,-7 7 1-15,-7 6-1 16,-2 2 1-16,-6 3-1 15,-3 0 0-15,-2-1 1 16,2-1-1-16,-1-4 0 16,5-4 0-16,5-3 0 15,2-14 0-15,14 11 0 16,4-11 0-16,8-3 0 0,3-2 1 15,0 1-1-15,0 0 0 16,-3 2 1-16,-5 3 0 16,-7 5 0-16,-9 4 0 15,-12 6 0-15,-7 4 0 16,-9 3 0-16,0 4-1 15,-3-1 0-15,1-2-1 16,3 2-2-16,5-10-1 16,19 3-7-16,-2-19-16 15,19 2-11-15,6-14-1 16,15-3-1-16,0-13 2 15</inkml:trace>
  <inkml:trace contextRef="#ctx0" brushRef="#br1" timeOffset="117637.7626">9938 10532 96 0,'-13'2'37'0,"-10"0"2"16,2 18-1-16,-3 2-36 16,-3 8 2-16,5 6-1 15,3 5 0-15,2 3 0 16,9 0 0-16,4-4 0 15,11-4-1-15,7-7 0 16,12-10 0-16,4-11-1 16,8-10 0-16,3-13 0 15,3-8 1-15,-3-13-2 16,-6-2 1-16,-6-9-1 15,-10-2 0-15,-15 3 0 0,-10 1-2 16,-11 8 1-16,-11 5-2 16,-3 14 0-16,-1 2-1 15,5 14-5-15,-3-5-9 16,29 25-11-16,1-18-11 15,16 25 0-15,9-11 0 16,22 2 1-16</inkml:trace>
  <inkml:trace contextRef="#ctx0" brushRef="#br1" timeOffset="117862.7851">10597 10582 97 0,'0'0'38'15,"-4"-10"2"-15,-14 18-3 0,-5 3-34 16,-6 6-1-16,-5 9-1 15,-3 9 0-15,-4 9 0 16,2 3 0-16,1 3-1 16,4-4-1-16,6-4-1 15,5-7-2-15,14 0-10 16,-5-24-16-16,14-11-9 15,16 4 1-15,4-12-1 16</inkml:trace>
  <inkml:trace contextRef="#ctx0" brushRef="#br1" timeOffset="118035.8024">10334 10805 101 0,'-13'-21'39'15,"13"21"2"-15,-20-24-4 0,20 24-31 16,-11 6-1-16,13 6-3 16,6 1 0-16,7 2-2 15,12 2-3-15,4-3-2 16,25 7-10-16,-11-19-13 15,26 9-13-15,-2-12 0 16,11-2 0-16,-1-7 1 16</inkml:trace>
  <inkml:trace contextRef="#ctx0" brushRef="#br1" timeOffset="118455.8444">11244 10528 105 0,'-33'-11'40'0,"-14"-4"2"15,5 22-6-15,-11-3-31 16,5 10-1-16,-2 8 0 16,5 10 0-16,5-1-2 15,9 5 0-15,11-4 0 16,15-5-1-16,13-9 0 15,13-10-1-15,13-8 0 16,10-9 1-16,6-10-1 16,6-6 0-16,-4-3 0 15,-1-4 1-15,-9 4 0 16,-8 1-1-16,-11 6 1 15,-7 6-1-15,-16 15 1 16,0 0-1-16,-18 23 0 16,-4 7 0-16,-1 10 0 0,-5 8 0 15,2 9-1-15,1 0-1 16,6 8-2-16,5-10-2 15,11 7-5-15,1-21-9 16,24 5-7-16,-10-24-7 16,25-4-6-16,-4-15-4 15,14-11 4-15</inkml:trace>
  <inkml:trace contextRef="#ctx0" brushRef="#br1" timeOffset="118621.861">11588 10787 110 0,'-11'-2'42'15,"-4"-3"-1"-15,15 5-1 0,-18-2-41 16,18 2-2-16,21 0-6 16,-12-11-13-16,26 13-15 15,-6-11-4-15,13 7 0 16,-4-10 1-16</inkml:trace>
  <inkml:trace contextRef="#ctx0" brushRef="#br1" timeOffset="119049.9038">11998 10591 95 0,'-7'-18'40'15,"1"6"1"-15,-13-5-2 16,5 12-33-16,-9 1-1 16,1 10-2-16,-5 5 1 0,1 8-2 15,-6 3 0 1,7 3 0-16,1 4-1 0,10-1 0 15,8-4-1-15,8-1 1 16,13-8-1-16,11-2 0 16,11-5 1-16,8-3-1 15,2-1 0-15,1-1-1 16,-5 2 1-16,-4 3 0 15,-10 2 0-15,-10 5 1 16,-12 3-1-16,-13 0 0 16,-12 4 1-16,-8-3-1 15,-4 1 1-15,-7-2-1 16,3-6 0-16,0-2 0 15,8-8 0-15,5-6 0 0,9-8 0 16,9-9-1 0,12-7 0-16,7-11-1 0,12 0-1 15,1-11-3-15,14 8-7 16,-11-16-7-16,18 20-8 15,-20-12-6-15,9 15-8 16,-7 1 1-16,-1 8 1 16</inkml:trace>
  <inkml:trace contextRef="#ctx0" brushRef="#br1" timeOffset="119944.9933">9526 10177 70 0,'0'0'36'15,"0"0"1"-15,-22 3 1 16,-2 24-26-16,-19 0-4 16,2 22 0-16,-14 8-3 15,2 17 1-15,-5 8-4 16,7 9 2-16,10 1-4 15,16 2 3-15,18-3-4 16,21-9-4-16,25-2-9 16,9-25-14-16,35-4-13 15,7-16-1-15,29-7-1 16,3-16 1-16</inkml:trace>
  <inkml:trace contextRef="#ctx0" brushRef="#br1" timeOffset="125772.576">10199 11525 67 0,'6'-15'38'16,"-6"15"-1"-16,12-18 1 15,-12 18-32-15,11-1-1 16,-5 14 0-16,-3 4-2 16,-1 14 0-16,-2 6 0 15,-1 14 0-15,-5 7-1 0,0 5-2 16,0 2 1-16,-3-4-2 15,3-3-1-15,2-13-5 16,14-3-31-16,-3-20-2 16,12-11 0-16,0-18 1 15</inkml:trace>
  <inkml:trace contextRef="#ctx0" brushRef="#br1" timeOffset="126003.5991">10286 11448 92 0,'-22'-4'40'0,"22"4"0"0,-10 1-3 16,10-1-35-16,31-6 0 15,2 0-2-15,7 2-1 16,5-4-1-16,11 8-4 15,-6-8-26-15,8 10-7 16,-7-3 0-16,-4 10-1 16</inkml:trace>
  <inkml:trace contextRef="#ctx0" brushRef="#br1" timeOffset="126180.6168">10345 11767 93 0,'-18'16'40'0,"4"-13"-1"0,14-3-2 15,12-4-37-15,8-9-4 16,14 6-2-16,-4-11-20 16,11 14-13-16,-2-3 2 15,5 10-2-15,-7-1 1 16</inkml:trace>
  <inkml:trace contextRef="#ctx0" brushRef="#br1" timeOffset="126588.6576">10791 11805 68 0,'0'0'40'16,"-12"-14"-2"-16,12 14 2 15,-24 0-30-15,14 9-3 0,-7-1-1 16,5 10-3-16,-2-2 0 15,5 6-3-15,2 1 2 16,7-1-2-16,2-3 1 16,6 1 0-16,7-5 0 15,4-4 0-15,3-6-1 16,1-5 1-16,3-6-1 15,-2-3 0-15,-2-6 1 16,-1-1-1-16,-5-3 0 16,-2 1 0-16,-2-2 1 15,-2 5 1-15,-1 0-2 16,-9 15 2-16,10-14-3 15,-10 14 0-15,4 11-2 16,-4 2 0-16,-1 8-2 0,-2-3-3 16,7 15-7-16,-8-16-27 15,15 7 3-15,-2-13 0 16,10-1 1-16</inkml:trace>
  <inkml:trace contextRef="#ctx0" brushRef="#br1" timeOffset="127096.7084">11207 11824 65 0,'-23'7'38'0,"12"4"-2"15,-5-1 2-15,15 10-30 0,-11-2-2 16,9 7-1-16,-6 0-1 15,9 5 0-15,-4-4-2 16,7 1 0-16,-3-4 0 16,0-6-1-16,1-5 0 15,-1-12-1-15,0 0 0 16,17-7 0-16,-6-11 0 15,-1-6 0-15,2-3 0 16,1-6-1-16,-1-3 1 16,0 0 2-16,-1-1-2 15,-1 2 0-15,-2 2 0 16,0 5 0-16,0 4 0 15,4 5 1-15,-3 8-2 16,1 6 1-16,1 6 0 0,-1 6 2 16,-1 6-1-16,1 4 1 15,-5 5-2-15,1 1 0 16,-6 4 0-16,0 4-1 15,-8 0 1-15,-2 4-2 16,-6-2 2-16,-5 4-1 16,-5-3 1-16,-3 8 1 15,-3 0-1-15,-1 1 1 16,3 2-1-16,2-2 0 15,6 2-3-15,4-9-2 16,18-1-32-16,-2-14-3 16,12-1 1-16,0-19-3 15</inkml:trace>
  <inkml:trace contextRef="#ctx0" brushRef="#br1" timeOffset="127322.731">11647 11715 87 0,'7'-17'40'15,"7"15"-1"-15,-2-5 0 16,10 1-37-16,3-3-3 15,3 0-3-15,12 8-21 16,-8-7-14-16,5 6 1 16,-11-2-3-16</inkml:trace>
  <inkml:trace contextRef="#ctx0" brushRef="#br1" timeOffset="127506.7494">11697 11921 90 0,'-18'15'40'0,"14"0"0"15,4-15 0-15,25 0-39 16,9-14-7-16,2-6-32 16,22-1-1-16,-1-7 0 15,9 3-2-15</inkml:trace>
  <inkml:trace contextRef="#ctx0" brushRef="#br1" timeOffset="128024.8012">12384 11615 66 0,'16'-32'38'0,"5"9"0"15,-3-6 1-15,2 13-30 16,-9-4-2-16,3 13-2 16,-14 7 0-16,0 0-1 15,-9 28-1-15,-9 5 2 16,-5 5-2-16,-2 8 0 15,0 4-1-15,6-3-2 16,5-2 2-16,12-8-2 0,19-11 1 16,12-12-3-16,18-14 0 15,13-14-1-15,16-8-2 16,-2-13-4-16,15-1-29 15,-16-10-2-15,-2 4-1 16,-19-6 1-16</inkml:trace>
  <inkml:trace contextRef="#ctx0" brushRef="#br1" timeOffset="128185.8173">12785 11452 91 0,'-43'33'39'16,"11"11"3"-16,2 2-2 15,12 15-35-15,5-12-3 16,10 2-1-16,8-4-2 15,3-7-3-15,13 4-16 0,1-17-21 16,11-6 1-16,-2-14-3 16,10-2 2-16</inkml:trace>
  <inkml:trace contextRef="#ctx0" brushRef="#br1" timeOffset="128575.8563">13009 11485 89 0,'-11'4'40'0,"11"-4"2"15,16-7-2-15,-1 0-37 0,12-6 0 16,6 6 0-16,-5-1 0 15,1 6 0-15,-7 3-1 16,-2 6 0-16,-9 5-1 16,-9 7 0-16,-8 7 0 15,-9 2 0-15,-5 6 0 16,-4 5 1-16,-1 3-1 15,-3-1-1-15,1-2 1 16,7 0-1-16,5-5 1 16,8-4-1-16,9-7 0 15,7-8-2-15,14-9 1 16,9-9-1-16,11-6-1 15,5-10-2-15,14 0-9 16,1-18-25-16,20 5-4 0,-5-12 2 16,5 5-2-16</inkml:trace>
  <inkml:trace contextRef="#ctx0" brushRef="#br1" timeOffset="128749.8737">13768 11571 83 0,'-52'47'40'0,"4"9"-2"16,-11-4 1-16,5 6-37 15,6-5 1-15,7-6-4 16,12-4-1-16,6-20-11 16,17-4-26-16,6-19 1 15,20-10-1-15,0-16 0 0</inkml:trace>
  <inkml:trace contextRef="#ctx0" brushRef="#br1" timeOffset="128921.8909">13473 11625 101 0,'-24'-4'41'16,"9"16"2"-16,0-3-3 15,15 11-36-15,12-4-1 16,19 0-2-16,13-1-2 16,10-7-3-16,15 11-12 15,1-18-26-15,17 5 0 16,-10-10 1-16,7 8-2 15</inkml:trace>
  <inkml:trace contextRef="#ctx0" brushRef="#br1" timeOffset="129393.9381">14343 11563 90 0,'-14'-19'40'0,"5"5"3"16,-14-4-2-16,4 9-35 16,-6-3-2-16,-7 10-1 15,-1 5-1-15,-2 8 0 16,1 6 0-16,6 4-1 15,3 3 0-15,10-1 0 0,8-1-1 16,10-3 1-16,9-5 0 16,9-3-1-16,9-7 0 15,6-3 0-15,6-6 1 16,-2-5-1-16,2-2 0 15,-1-5 0-15,-4-2 0 16,-7-1 1-16,-7 2-1 16,-4 3 0-16,-9 2 1 15,-10 13-1-15,0 0 0 16,-19 18 1-16,-1 7 0 15,-4 6 1-15,0 12-2 16,-4 2-1-16,5 2 0 16,5-1-3-16,11-1 0 15,2-15-10-15,26 5-26 0,-7-19-5 16,15-2 2-16,-2-14 0 15</inkml:trace>
  <inkml:trace contextRef="#ctx0" brushRef="#br1" timeOffset="129552.954">14585 11774 113 0,'-11'2'41'16,"-7"-7"2"-16,8 4-5 15,-3-1-44-15,6-18-35 16,27 11-1-16,-4-12-2 15,12 11 1-15</inkml:trace>
  <inkml:trace contextRef="#ctx0" brushRef="#br1" timeOffset="130078.0065">15104 11523 94 0,'0'0'41'0,"-25"-24"1"15,3 20-2-15,-8-3-37 0,-6 4 0 16,-3 5-1-16,-1 6 0 16,-1 2 0-16,4 3-1 15,9 3 0-15,6 0 0 16,10 0 0-16,8-1-1 15,10-1 0-15,10-1 1 16,6 0-2-16,7 0 1 16,2 0 0-16,4 1 2 15,0-2-2-15,0 3 1 16,-7 1-1-16,-4 5 2 15,-7 1-2-15,-11 2-1 16,-6 1 1-16,-9-2-3 16,-7 2 2-16,-8-2-2 15,-2-3 3-15,-6-7-2 0,3-4 2 16,4-6 0-16,4-9 1 15,6-10-1-15,10-10 0 16,11-6 0-16,8-4-2 16,7-7-1-16,9 4-4 15,-7-11-11-15,14 17-22 16,-9 0 0-16,3 10-2 15,-10 1 0-15</inkml:trace>
  <inkml:trace contextRef="#ctx0" brushRef="#br1" timeOffset="130930.0917">10417 12822 81 0,'-1'-13'40'16,"-5"-2"1"-16,6 15-1 0,0 0-37 15,0 0-1-15,-8 41 1 16,7 5-1-16,-2 10 0 15,-1 13-1-15,1 6-1 16,0 4-2-16,4 0-1 16,-2-18-4-16,14-1-20 15,-8-27-13-15,9-10-1 16,-1-23 0-16,8-12 0 15</inkml:trace>
  <inkml:trace contextRef="#ctx0" brushRef="#br1" timeOffset="131131.1118">10438 12742 74 0,'-25'-15'42'0,"12"14"-1"16,0 1 1-16,13 0-23 15,11 9-17-15,12-7-2 16,10-4 0-16,11-1-1 15,8 1-2-15,3-8-2 16,10 9-5-16,-14-8-30 16,8 8 0-16,-14-5-1 15,-6 10 0-15</inkml:trace>
  <inkml:trace contextRef="#ctx0" brushRef="#br1" timeOffset="131318.1305">10391 13137 89 0,'-9'23'41'0,"9"-23"0"16,25 8-2-16,6-19-37 16,17-4-2-16,7-1-2 15,2-8-5-15,12 6-32 16,-9-4-1-16,3 11 1 15,-14 0-2-15</inkml:trace>
  <inkml:trace contextRef="#ctx0" brushRef="#br1" timeOffset="131701.1688">11069 13082 80 0,'-15'12'42'15,"-1"-5"-3"-15,7 8 3 16,-9-6-34-16,5 12-4 15,-2 0 0-15,4 4-1 16,2-1-1-16,9-1-2 16,2-5 2-16,6-3-1 15,8-10 0-15,6-5 0 16,5-5-1-16,3-8 1 15,2-3-1-15,-5-2 1 16,0 0-1-16,-6-2 1 16,-3 5-1-16,-5 2 0 15,-6 2 0-15,-7 11 0 16,5-14 0-16,-5 14 0 0,0 0 0 15,-5 15 0-15,4-2-2 16,-3 1-1-16,8 7-3 16,-5-6-2-16,13 17-18 15,-6-19-16-15,10 4 0 16,-3-11-1-16,14 3 3 15</inkml:trace>
  <inkml:trace contextRef="#ctx0" brushRef="#br1" timeOffset="132219.2206">11468 13165 63 0,'5'-16'37'16,"-5"16"1"-16,0 0-1 16,0 0-29-16,-16 19-2 0,14 6 0 15,-7-1-1-15,3 8-2 16,-4 0 1-16,4 2-2 15,-2-2 1-15,4-2-2 16,1-7 1-16,0-8-2 16,3-15 0-16,5 11 0 15,-5-11 0-15,16-20 0 16,-9 1 0-16,3-6 0 15,2-5 0-15,-1-5 1 16,0-5-2-16,1-3 2 16,-1-3-2-16,1 1 1 15,3 4 0-15,-1 7 0 16,1 4 0-16,1 9 0 0,1 10 0 15,0 9 0-15,-2 14 1 16,0 6-1-16,-2 7 1 16,-3 1-1-16,-1 9 0 15,-3 2 0-15,-7 3 0 16,-4 2-1-16,-6-1 2 15,-5 3-2-15,-10 0 1 16,-2 1 0-16,-6 0 0 16,-5-3 0-16,1 2 0 15,1 0 1-15,3 1-1 16,4-1 1-16,7 2-2 15,4-7 0-15,9 4-4 16,-2-21-17-16,20 8-19 16,0-17 0-16,14-7-1 0,3-17 0 15</inkml:trace>
  <inkml:trace contextRef="#ctx0" brushRef="#br1" timeOffset="132469.2456">12066 12931 90 0,'-13'11'42'16,"13"-11"0"-16,0 0-2 15,22-27-38-15,11 13-2 0,13 1-2 16,3-6-1-16,5 11-5 16,-11-5-32-16,12 11 1 15,-15-1-2-15,-8 10 1 16</inkml:trace>
  <inkml:trace contextRef="#ctx0" brushRef="#br1" timeOffset="132625.2612">12150 13116 96 0,'-11'22'42'0,"11"-22"-1"16,1 21-3-16,18-24-38 16,12-8-3-16,20 3-32 15,-11-10-6-15,15 1 1 16,-4-9-3-16</inkml:trace>
  <inkml:trace contextRef="#ctx0" brushRef="#br1" timeOffset="135850.5837">12997 12579 75 0,'16'-12'38'16,"-16"12"1"-16,0 0 0 15,0 0-37-15,0 0 1 16,1 13 0-16,-6 6 1 16,-6 6-1-16,0 6 1 0,-4 3-2 15,3 8 0-15,-2-4 1 16,8 3-1-16,5-8-1 15,13-8 0-15,10-10 0 16,12-15 0-16,15-12-1 16,10-11-1-16,13-4-1 15,4-14-3-15,8 9-6 16,-16-14-29-16,6 10 0 15,-15-6-1-15,-9 10 0 16</inkml:trace>
  <inkml:trace contextRef="#ctx0" brushRef="#br1" timeOffset="136068.6055">13356 12567 94 0,'-39'31'40'0,"11"9"1"15,-3-5-2-15,10 9-36 16,6 2-2-16,8 7 1 15,7-1 0-15,6-1-2 16,6-2-1-16,5-8-1 16,9-4-4-16,-3-25-9 15,17 3-25-15,-3-23-1 16,8-3 0-16,-2-18 1 15</inkml:trace>
  <inkml:trace contextRef="#ctx0" brushRef="#br1" timeOffset="136294.6281">13845 12496 92 0,'0'0'40'0,"-5"10"2"16,1 18-2-16,-10 3-37 15,2 9 0-15,-4 5-1 16,2 9 0-16,-1 3-1 15,5-3-2-15,3-2 0 16,3-6-1-16,11-2-3 16,-1-20-6-16,16 3-29 15,-5-22 0-15,13 0-2 16,-5-21 2-16</inkml:trace>
  <inkml:trace contextRef="#ctx0" brushRef="#br1" timeOffset="136527.6514">14277 12382 92 0,'-5'19'43'16,"-12"7"-1"-16,1 25-1 15,-20 2-36-15,12 8-3 16,-2-1 1-16,4 4-1 15,4-3-2-15,5-6-1 16,9-7 0-16,3-9-4 16,15 3-8-16,-5-22-27 15,17 3-2-15,-4-16 1 16,10 2-1-16</inkml:trace>
  <inkml:trace contextRef="#ctx0" brushRef="#br1" timeOffset="136693.668">14404 12808 94 0,'-19'-12'41'16,"3"11"1"-16,-1-6-3 16,17 7-38-16,-12 4-8 15,12-4-31-15,12-8-3 16,8-3 1-16,12 4-2 15</inkml:trace>
  <inkml:trace contextRef="#ctx0" brushRef="#br1" timeOffset="137052.7039">14949 12461 91 0,'0'0'40'16,"-28"-1"2"-16,15 17 0 15,-7 0-37-15,-2 14-1 16,-5 8 0-16,-1 12-1 16,-2 5-1-16,3 7 0 15,3-2 0-15,7-1-2 16,7-5 1-16,10-5-1 15,8-12 0-15,9-13 0 16,2-10-1-16,2-13 1 0,4-10-1 16,-6-11-1-16,-1-4 1 15,-7-9 0-15,-3 1-1 16,-8-4-1-16,-2 2-1 15,-6-2-1-15,-1 12-7 16,-17-8-27-16,15 13-1 16,-9 0 0-16,20 19-2 15</inkml:trace>
  <inkml:trace contextRef="#ctx0" brushRef="#br1" timeOffset="137794.7781">15330 12519 79 0,'14'-13'39'0,"-13"-3"-1"16,-1 16 1-16,0 0-36 15,0 0 0-15,-22 23 0 16,6 8 0-16,-5 5 0 16,-3 13-1-16,-5 3 1 15,1 8-1-15,0-3 0 16,7-7-1-16,3-7 1 15,11-11 0-15,3-13 0 16,4-19-1-16,25-12 0 16,-1-17 0-16,7-7 0 15,-1-11 0-15,3-7 0 16,-2-3 0-16,-2 1 0 15,-7 9 0-15,-6 7 0 16,-5 10 0-16,-7 10 0 0,-4 20 0 16,0 10-1-16,-2 16 0 15,-1 12 0-15,1 8-1 16,7 6 1-16,3 3-1 15,7-2 2-15,9-8-2 16,8-10 1-16,5-11 1 16,3-14-1-16,3-13 1 15,-2-13-1-15,-3-14 1 16,-4-7-1-16,-10-12 1 15,-9-4-1-15,-8-3 0 16,-6-4-1-16,-7-1-2 16,1 3 0-16,-8 4-4 0,7 15-6 15,-10-10-10-15,12 27-19 16,-4 0-1-16,8 22 0 15,0 0 1-15</inkml:trace>
  <inkml:trace contextRef="#ctx0" brushRef="#br1" timeOffset="138494.8481">10672 14176 67 0,'7'-20'40'16,"2"10"0"-16,-8-3 1 0,-1 13-36 15,0 0-2-15,2 18 0 16,-5 9-1-16,-1 13 0 15,-3 6-1-15,2 6 0 16,2 5-2-16,-1-4-1 16,8-2-2-16,-3-16-3 15,17-1-30-15,-7-24-3 16,11-6 0-16,-5-23 0 15</inkml:trace>
  <inkml:trace contextRef="#ctx0" brushRef="#br1" timeOffset="138695.8682">10702 13968 79 0,'-16'-8'42'0,"0"0"-1"16,16 8 1-16,0 0-36 15,0 0-4-15,23 7-1 16,5-8 0-16,5-2-1 15,6 1-2-15,6 1-3 16,-4-7-5-16,9 8-30 16,-12-4 0-16,0 8-1 15,-10-5 1-15</inkml:trace>
  <inkml:trace contextRef="#ctx0" brushRef="#br1" timeOffset="138884.8871">10740 14261 73 0,'-19'22'40'15,"4"-12"-1"-15,15-10 0 16,0 0-36-16,16-4-3 16,12-4-2-16,5-6-2 15,18 8-8-15,-7-11-26 16,11 3-1-16,-4-2 0 15,1 6 0-15</inkml:trace>
  <inkml:trace contextRef="#ctx0" brushRef="#br1" timeOffset="139267.9254">11217 14216 56 0,'0'0'39'0,"-13"8"-1"15,7 2 2-15,-8 0-31 16,8 9-2-16,-8 0-1 15,7 7-2-15,-2-3 0 16,5 4-1-16,-1-6 0 16,8-3-2-16,4-8 1 15,8-7-1-15,4-8-1 16,5-5 1-16,2-9-1 15,3-3 1-15,-3-3-1 16,1 1 0-16,-7-2 1 16,-5 7-1-16,-1 2 0 15,-7 4 0-15,-7 13 0 16,7-12 0-16,-7 12 0 0,0 15-1 15,0 3-1-15,0 0-1 16,3 6-2-16,-2-1-1 16,10 8-2-16,-7-14-7 15,15 7-25-15,-5-11 0 16,10 0 0-16,-2-12 2 15</inkml:trace>
  <inkml:trace contextRef="#ctx0" brushRef="#br1" timeOffset="139817.9804">11657 14201 50 0,'0'0'38'16,"0"0"0"-16,-13 20 0 15,-4-5-25-15,12 15-6 0,-4 2-2 16,5 6-1-16,0 1-1 15,1 0-1-15,2-3-1 16,5-2 1-16,0-9-1 16,1-5-1-16,-1-7 1 15,-4-13-1-15,11 1 1 16,-4-11-1-16,-3-7 0 15,2-5 1-15,-5-5-1 16,-1-5 0-16,0-5 0 16,0-4 0-16,0 0 1 15,-2-1-1-15,4 6 0 16,0 2 0-16,2 3 0 0,4 8 0 15,2 7 0-15,6 7 1 16,1 5 0-16,2 8-1 16,3 3 1-16,-3 4-1 15,1 2 1-15,-2 3-1 16,-8 3 0-16,-3 3 0 15,-6 2 0-15,-4 1 1 16,-11 0-1-16,-3 2 0 16,-3 2 0-16,-7 0 0 15,1 1 0-15,-4 0 0 16,0 2 0-16,5 0 0 15,0 5 0-15,2 2 0 16,5 5 0-16,-1 2-1 16,5 3-1-16,5-7-3 15,4 10-9-15,-5-17-27 16,15-2 0-16,-4-14-1 0,13-9 0 15</inkml:trace>
  <inkml:trace contextRef="#ctx0" brushRef="#br1" timeOffset="140057.0043">12073 14181 78 0,'0'0'42'15,"0"0"-1"-15,0 0 0 16,16-11-35-16,1 6-6 0,8-4-1 16,7-1-1-16,6-5-3 15,12 5-11-15,-7-11-23 16,14 7-2-16,-16-8 1 15,2 13-1-15</inkml:trace>
  <inkml:trace contextRef="#ctx0" brushRef="#br1" timeOffset="140217.0203">12221 14298 78 0,'-36'33'41'0,"15"2"0"16,5-17 0-16,16-18-36 15,24 6-6-15,9-23-4 16,26 1-34-16,-5-14 0 0,13 0-2 15,1-12 1-15</inkml:trace>
  <inkml:trace contextRef="#ctx0" brushRef="#br1" timeOffset="141183.1169">13675 13699 70 0,'15'-18'39'16,"-7"-4"-1"-16,5 9 2 15,-13-3-33-15,0 16-1 16,0 0-1-16,0 0-2 0,-20 35 0 16,0-1-1-16,-6 8 1 15,-1 5-2-15,1 4 1 16,4 2-1-16,9-3-1 15,6-8 1-15,15-6-1 16,13-11 0-16,14-12 0 16,11-4 1-16,9-12-1 15,11-10 0-15,4-7-1 16,-1-6-1-16,5-5-2 15,-8-6-1-15,-1 9-6 16,-21-13-30-16,7 10 2 16,-21-10-2-16,2 9 2 15</inkml:trace>
  <inkml:trace contextRef="#ctx0" brushRef="#br1" timeOffset="141372.1358">14160 13556 85 0,'-29'26'39'15,"-8"4"0"-15,9 24 1 16,0 5-37-16,3 9 0 15,9 4-2-15,5 1-1 16,9-3-1-16,7-10-2 16,14-8-3-16,4-23-7 15,17-1-27-15,4-24 1 16,15-2-2-16,-3-19 3 15</inkml:trace>
  <inkml:trace contextRef="#ctx0" brushRef="#br1" timeOffset="141590.1576">14585 13691 88 0,'-20'10'38'16,"5"17"2"-16,-9 7-1 15,6 3-36-15,-7 16-3 16,4 3 0-16,7-2-2 15,4-3 0-15,12-6-3 16,5-14-3-16,21 1-18 16,-2-22-12-16,20-6-1 15,0-18 0-15,12-4 3 16</inkml:trace>
  <inkml:trace contextRef="#ctx0" brushRef="#br1" timeOffset="141883.1869">15000 13767 77 0,'-12'-19'39'0,"-2"20"0"16,-13 5 0-16,0 16-32 15,-2 3-2-15,6 12 0 16,-2 0-3-16,12 8 2 16,2-6-3-16,10-3 0 15,8-9 0-15,11-7-1 16,10-12 0-16,7-8 1 15,2-10-1-15,6-11 0 16,-4-9 0-16,-3-5 1 16,-8-7-1-16,-9-1 0 15,-12-1 0-15,-11 0-3 0,-7 5 1 16,-13 2-2-16,2 11-2 15,-14-3-6-15,17 23-27 16,-14-1-1-16,15 17 0 16,-2-4 1-16</inkml:trace>
  <inkml:trace contextRef="#ctx0" brushRef="#br1" timeOffset="142603.2589">15574 13616 75 0,'14'-18'39'16,"-8"-1"-1"-16,-6 19 0 15,0 0-35-15,-16 20-1 16,-1 9 1-16,-1 11-1 0,-6 9 0 15,1 6 1-15,-4 6-1 16,5 0 0-16,0-3-1 16,7-10 1-16,5-11-1 15,4-9 0-15,7-14-1 16,-1-14 0-16,16-15 1 15,3-11 0-15,1-8 0 16,4-9-1-16,-2-5 1 16,2-3-1-16,-1-1 1 15,-5 6-1-15,-3 8 0 16,-4 6 0-16,-4 10 1 15,-7 22-1-15,12-1 0 16,-6 19 0-16,-2 13 0 16,7 8 1-16,1 5-1 15,7 5 1-15,4-1-1 0,6-3 2 16,3-8-2-16,4-7 1 15,1-14-1-15,-1-4 2 16,-1-14-1-16,-3-10-1 16,-5-10 1-16,-4-13-2 15,-4-7 2-15,-2-10 0 16,-5-5-1-16,-2-5-2 15,3 0 0-15,-6-3-2 16,3 10-3-16,-7-8-7 16,14 21-26-16,-12 1 0 15,10 18-3-15,-8 3 2 16</inkml:trace>
  <inkml:trace contextRef="#ctx0" brushRef="#br1" timeOffset="143040.3026">16991 13231 58 0,'16'-32'39'16,"-12"3"-1"-16,-4 15 1 15,-20 8-23-15,-3 20-11 16,-12 13-1-16,-4 21-1 15,-12 17 0-15,-2 19-1 16,-1 11 0-16,2 10 1 16,7-1-2-16,11 1-1 15,16-8-1-15,16-13-1 16,20-10-4-16,8-31-18 15,25-5-16-15,4-22 0 16,14-8-2-16,-3-19 2 16</inkml:trace>
  <inkml:trace contextRef="#ctx0" brushRef="#br1" timeOffset="143445.3431">17149 13543 74 0,'0'0'40'16,"1"-11"-1"-16,9-3 0 15,16 5-33-15,-1-4-4 0,8 1 1 16,-2 3 0-16,1 4-1 16,-10 6 0-16,-4 8 0 15,-15 9-1-15,-6 6 0 16,-13 7 0-16,-8 9 0 15,-3 5 0-15,-6 4 0 16,1 0-1-16,2 1 1 16,8-5 0-16,7-4 1 15,8-6-2-15,10-6 2 16,12-10-2-16,11-6-1 15,8-4-4-15,3-14-5 16,19 8-23-16,-8-16-10 16,5 3 3-16,-6-11-3 15</inkml:trace>
  <inkml:trace contextRef="#ctx0" brushRef="#br1" timeOffset="143993.3979">18063 13613 74 0,'-25'-2'39'0,"5"11"-1"16,-9-6 1-16,9 8-33 16,-4 3-3-16,6 2 0 15,4 0-1-15,5 3 0 16,1-2-1-16,7-2 0 15,2-2 0-15,4-1 0 16,-5-12 0-16,9 15 0 16,-9-15 0-16,8 10 0 15,-8-10 0-15,0 0-1 16,9 14 1-16,-9-14 0 15,5 17-1-15,-4-2 1 0,-2 3-1 16,-4 1 0-16,1 3 0 16,-7 0 1-16,1 1-1 15,-1-3 1-15,2-4-1 16,2-5 0-16,7-11-2 15,12-1-2-15,7-6-5 16,1-20-20-16,18 7-10 16,-4-11-1-16,13 2 0 15</inkml:trace>
  <inkml:trace contextRef="#ctx0" brushRef="#br1" timeOffset="144197.4183">18278 13721 89 0,'-14'14'39'0,"7"10"1"16,-8-3-1-16,5 8-36 15,-3 2 0-15,7 4-1 16,-1-3-1-16,4 1 0 16,2-6-1-16,2-3-2 15,7-10-3-15,-8-14-5 16,36-8-28-16,-20-17-2 15,14 4 1-15,-8-22-1 16</inkml:trace>
  <inkml:trace contextRef="#ctx0" brushRef="#br1" timeOffset="144346.4332">18338 13411 79 0,'-32'-24'39'16,"12"16"-2"-16,1 2 1 16,19 6-34-16,-11 19-6 15,11-19-6-15,27 28-29 16,-5-9 0-16,11 10-1 15,0-1 1-15</inkml:trace>
  <inkml:trace contextRef="#ctx0" brushRef="#br1" timeOffset="144880.4866">18673 13722 80 0,'-9'-10'39'0,"-14"-10"-1"15,4 18-1-15,-5-9-31 0,-3 12-1 16,-5 3 0-16,2 14-1 15,1 2 0-15,4 7-1 16,2 4-1-16,12-2-1 16,4 1 0-16,11-5 0 15,10-7 0-15,9-8-1 16,6-9 1-16,8-7-1 15,1-7 0-15,1-6 0 16,-1-4 0-16,-5-2 0 16,-6-1 0-16,-5 4 0 15,-5 5 0-15,-7 4-1 16,-10 13 1-16,0 0 0 15,-8 30 0-15,-11 5-1 16,0 16 1-16,-7 6-1 0,-2 14 0 16,-1 8 0-16,0 2 1 15,3-1-1-15,3-4 1 16,4-8-1-16,4-15 1 15,5-11 1-15,2-10-1 16,4-17 1-16,4-15-1 16,0 0 1-16,-9-34-1 15,12-2 0-15,5-7 1 16,-1-8-1-16,7-8 0 15,1-6 0-15,10 4-1 16,-1 1 0-16,5 11-3 16,-1-2-5-16,10 19-5 15,-13-4-25-15,16 20 0 16,-7 0-4-16,8 13 3 15</inkml:trace>
  <inkml:trace contextRef="#ctx0" brushRef="#br1" timeOffset="145037.5023">19046 13948 100 0,'-14'18'43'15,"-2"-19"-1"-15,16 1-2 16,-24-2-38-16,24 2-3 16,-7-15-8-16,3-4-6 15,15 13-25-15,-7-9-2 16,11 8 0-16,-4-4-1 15</inkml:trace>
  <inkml:trace contextRef="#ctx0" brushRef="#br1" timeOffset="145577.5563">19746 13341 69 0,'5'-28'39'0,"0"8"-1"16,-10-6 2-16,-4 9-29 15,-14-1-6-15,1 9 0 16,-10 6-2-16,-3 12 1 16,-8 8-2-16,3 12 0 15,-3 10-1-15,2 12 1 0,6 7-1 16,7 6 0-16,5 5-1 15,8-1 0-15,10-2-2 16,7-8-1-16,7-3-3 16,2-17-6-16,16-2-27 15,-11-20 0-15,8-1-1 16,-10-19 0-16</inkml:trace>
  <inkml:trace contextRef="#ctx0" brushRef="#br1" timeOffset="145916.5902">19325 13703 105 0,'-22'-2'40'16,"17"12"1"-16,5-10-9 0,0 0-29 16,26 11-1-16,5-7-1 15,7-1 0-15,8-1 0 16,4-5-1-16,2 1 1 15,0-3-1-15,-5 2 0 16,-6-2 0-16,-6 3 0 16,-10 0 0-16,-6-1 0 15,-19 3 0-15,14 8 1 16,-18 3-1-16,-4 1 0 15,-5 8 1-15,-3 3-1 16,-1 5 0-16,-2 1-1 16,4 1 0-16,2-8-2 15,10 2-2-15,3-24-5 16,12 24-13-16,-12-24-18 15,34-15 2-15,-13-12-3 0,10 6 3 16</inkml:trace>
  <inkml:trace contextRef="#ctx0" brushRef="#br1" timeOffset="146061.6047">19821 13501 91 0,'-14'-30'40'0,"-11"1"1"16,10 14-3-16,-6 1-32 16,21 14-5-16,-9-1-5 15,9 1-8-15,18 15-28 16,-3-4 1-16,13 9-2 15,0-2 0-15</inkml:trace>
  <inkml:trace contextRef="#ctx0" brushRef="#br1" timeOffset="146614.66">20249 13660 82 0,'-19'-16'40'0,"2"14"-1"15,-10-10 2-15,11 8-36 16,-17 2-1-16,2 12 1 15,-5 0-1-15,3 10 0 16,0 0 0-16,5 9-2 16,5-2 0-16,9 2 0 15,10-5-2-15,8-6 1 16,13-6-1-16,8-8 0 15,7-7 0-15,6-5-1 0,2-7 1 16,-1-5 0-16,1-5 0 16,-3 2 0-16,-5-1 0 15,-4 1 0-15,-7 6 0 16,-6 7-1-16,-15 10 1 15,0 0 0-15,2 27 0 16,-14 6 0-16,-7 11-2 16,-8 15 2-16,-2 10-2 15,-6 8 1-15,1 6-1 16,-1-1 1-16,2-1-1 15,1-6 1-15,7-12 1 16,5-13 0-16,5-15 0 16,5-14 0-16,10-21 1 15,0 0-1-15,-7-25 1 0,11-11 0 16,3-4-1-16,8-11 0 15,2-4 0-15,6 0 0 16,2 1 0-16,4 1 0 16,5 6-2-16,-2 1-5 15,11 12-3-15,-8-3-3 16,17 19-19-16,-11-10-9 15,8 11-2-15,-2-3 1 16</inkml:trace>
  <inkml:trace contextRef="#ctx0" brushRef="#br1" timeOffset="146796.6782">20784 13884 107 0,'-15'6'44'0,"-10"-16"-2"15,14 5-1-15,-8-7-42 16,10-6-6-16,9 18-5 15,-2-31-6-15,16 24-25 16,-11-8-1-16,14 8 0 16,-6-7 1-16</inkml:trace>
  <inkml:trace contextRef="#ctx0" brushRef="#br1" timeOffset="147313.7299">20932 12967 91 0,'0'0'40'15,"-14"4"1"-15,23 6-2 0,10 0-36 16,6 10-2-16,13 5 1 15,8 9 0-15,5 7-1 16,4 13 1-16,-2 6 0 16,-4 7-1-16,-9 5 1 15,-16 6-1-15,-12 3 0 16,-19 2-1-16,-19-2 1 15,-12-3 0-15,-11-6-2 16,-7-9 1-16,3-9-2 16,5-11-1-16,11-10-3 15,5-18-6-15,27 1-4 16,5-16-26-16,12-18 2 15,8-6-3-15,15-2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2:06.75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758 4290 80 0,'3'-25'39'0,"-3"25"-2"15,2-23 0-15,8 15-32 16,-10 8 0-16,0 0 0 16,0 0-2-16,12 27 1 15,-11 7-2-15,3 17 0 16,-5 11-1-16,-2 10 0 15,-4 8 0-15,0 0-3 16,-3-4 0-16,3-10-4 0,10 0-15 16,-3-32-17-16,12-8-1 15,4-20-1-15,13-10 1 16</inkml:trace>
  <inkml:trace contextRef="#ctx0" brushRef="#br0" timeOffset="461.0461">1027 4276 99 0,'-13'10'39'0,"-2"-10"0"16,15 0-1-16,0 0-35 0,33-2 0 15,0-8 0-15,9 1-1 16,3-1 1-16,4 2-2 16,-3 3 0-16,-3 5 0 15,-8 5 0-15,-13 7-1 16,-11 5 0-16,-8 5-1 15,-10 3 0-15,-4 3 1 16,-2-4-1-16,1 1 0 16,3-5 0-16,5-7 0 15,4-13 1-15,21 8 0 16,1-11-1-16,9 0 1 15,2 0 0-15,-1 3-1 16,-4 3 1-16,-7 10 0 16,-14 11 1-16,-13 8-1 15,-13 12 0-15,-13 8 1 0,-13 2 0 16,-5 1-1-16,-2-3 0 15,0-9-2-15,15-8-4 16,3-25-21-16,34-10-13 16,0-13 0-16,29-11-1 15,8-19-1-15</inkml:trace>
  <inkml:trace contextRef="#ctx0" brushRef="#br0" timeOffset="1660.166">2099 4465 40 0,'0'0'31'0,"9"-12"3"15,-9 12-1-15,0 0-21 16,-13 3 0-16,9 12-1 15,-16-4-2-15,6 15-2 16,-10 1-2-16,2 9-1 16,-4 2-1-16,8 7 1 15,0-1-2-15,10 2 1 16,6-4-1-16,11-7 0 15,7-7-1-15,11-5 1 16,8-13 0-16,6-11-1 16,6-17 1-16,-2-6-1 15,0-16 0-15,-4-5 0 16,-10-8-1-16,-10-2 0 0,-7 2-2 15,-17 1 0-15,-8 13-1 16,-11 3-1-16,-6 15 0 16,-4 6-2-16,3 18-2 15,-5-6-8-15,17 18-22 16,3-1 3-16,21 7-2 15,4-5 1-15</inkml:trace>
  <inkml:trace contextRef="#ctx0" brushRef="#br0" timeOffset="1916.1916">2769 4564 86 0,'0'0'38'15,"-23"15"-1"-15,-7-7 2 0,3 6-34 16,-12 5 0-16,4 9-2 15,2 2 0-15,4 8 0 16,8-1-1-16,8-1-1 16,16-5 0-16,12-7 0 15,17-10-2-15,12-15-2 16,19-12-2-16,3-27-14 15,17 0-21-15,-1-21 2 16,12-3-3-16,-14-11 2 16</inkml:trace>
  <inkml:trace contextRef="#ctx0" brushRef="#br0" timeOffset="2095.2095">3288 4127 100 0,'-34'23'38'16,"5"29"3"-16,-10 2-4 15,8 21-34-15,1 4 0 16,6 5-2-16,3 0-1 15,7-6-2-15,7 0-3 16,2-22-5-16,19-3-26 16,-6-23-4-16,10-8 1 15,-5-23-1-15</inkml:trace>
  <inkml:trace contextRef="#ctx0" brushRef="#br0" timeOffset="2260.2259">3038 4478 108 0,'-4'-11'41'0,"0"-1"1"0,23 13-3 15,8-5-34-15,16-3-3 16,14 0-4-16,9-11-12 16,15 12-26-16,-8-8-3 15,6 7-1-15,-10-1 0 16</inkml:trace>
  <inkml:trace contextRef="#ctx0" brushRef="#br0" timeOffset="4371.4369">797 6495 71 0,'3'-15'37'16,"-3"15"-2"-16,0 0 2 15,11 28-30-15,-4 15-1 16,-9 10-2-16,4 12-1 15,-5 6-1-15,1 6-2 16,-3-2-2-16,2-10-2 16,9 1-14-16,-1-28-18 15,13-11 0-15,3-22 0 16,14-14-1-16</inkml:trace>
  <inkml:trace contextRef="#ctx0" brushRef="#br0" timeOffset="4635.4635">1283 6448 95 0,'-20'17'38'0,"-12"4"1"16,5 16 0-16,-6-2-33 15,6 8-2-15,5-5-1 16,14 1 0-16,9-7-1 15,17-6 0-15,13-9-1 16,9-14-1-16,17-6-2 16,5-12-1-16,11-7-3 15,-6-17-6-15,16 8-15 16,-20-17-13-16,2 9 2 15,-23-8-2-15,-5 9 4 0</inkml:trace>
  <inkml:trace contextRef="#ctx0" brushRef="#br0" timeOffset="4769.4769">1650 6358 78 0,'-47'25'38'16,"-11"9"-1"-16,7 24 2 15,-9 5-27-15,22 19-3 16,-2 1-4-16,15 5-2 16,13-2-6-16,3-12-32 15,29-8-3-15,10-20-1 16,22-11-1-16</inkml:trace>
  <inkml:trace contextRef="#ctx0" brushRef="#br0" timeOffset="5571.5571">2628 6642 62 0,'-9'-18'34'0,"-11"-4"1"15,-1 4 0-15,-13-6-19 16,5 14-6-16,-13-3-2 15,7 12-3-15,-9 4 1 16,7 17-1-16,1 9 0 16,5 17 0-16,3 7-2 15,11 15 1-15,3 6-1 16,11 4 0-16,9-3-1 15,14-3-1-15,9-15 0 16,14-13 0-16,8-17 1 16,7-23-1-16,4-20 1 15,4-21-1-15,-3-18 1 0,-5-13-2 16,-11-9 0-16,-12-6-1 15,-13 0-1-15,-17 3-2 16,-10 12 0-16,-17 10-2 16,-7 23 2-16,-13 12-2 15,-1 17 1-15,2 10-2 16,15 20-5-16,-3-4-24 15,26 14 0-15,12-4 0 16,18 2-2-16</inkml:trace>
  <inkml:trace contextRef="#ctx0" brushRef="#br0" timeOffset="5813.5813">3227 6820 107 0,'-23'10'40'15,"0"11"0"-15,-17-7 0 16,1 6-35-16,1 0-1 15,5 3 0-15,3 2-2 16,12 2 1-16,3-2-2 16,15-3 0-16,15-7-1 15,12-9-1-15,21-8-2 16,10-16-2-16,21-1-10 15,-4-24-24-15,19-6-2 16,-4-15 0-16,5 2 0 16</inkml:trace>
  <inkml:trace contextRef="#ctx0" brushRef="#br0" timeOffset="6005.6005">3736 6418 104 0,'-39'49'41'0,"6"22"1"15,-7 2-2-15,2 13-34 16,7 3-2-16,6 0-2 15,13-5-3-15,1-9-1 16,15-1-10-16,-7-26-28 16,22-8 0-16,-2-24-1 15,8-8 0-15</inkml:trace>
  <inkml:trace contextRef="#ctx0" brushRef="#br0" timeOffset="6138.6138">3673 6744 121 0,'5'-33'40'16,"12"15"0"-16,4 5-8 15,-3 6-68-15,18 12-4 16,-2-1-1-16,6 16-2 16</inkml:trace>
  <inkml:trace contextRef="#ctx0" brushRef="#br0" timeOffset="6888.6888">985 8770 60 0,'-10'-19'34'0,"10"19"2"16,-2-16-1-16,2 16-20 16,0 0-4-16,1-10-4 15,-1 10-1-15,0 0-1 16,13 9-1-16,-9 14 0 15,-4 9-1-15,3 9-1 16,-9 9-1-16,-2 10-1 16,-3 7 0-16,-4 2-2 15,5 4-2-15,-3-16-7 0,19 0-27 16,-6-20 0-16,18-5 0 15,2-22-1-15</inkml:trace>
  <inkml:trace contextRef="#ctx0" brushRef="#br0" timeOffset="7274.7274">1377 8736 94 0,'0'0'38'0,"-24"7"0"16,10 9-1-16,-7-3-32 16,4 10 0-16,-2-4-1 0,6 6-1 15,4-3 0-15,8-3-2 16,9-4 2-16,8-2-3 15,12-7 0-15,7-5-1 16,5 1 2-16,0-2-2 16,-1 1 1-16,-2 8 1 15,-8 3-1-15,-12 10 1 16,-10 8-1-16,-10 5 0 15,-12 6 1-15,-4 3-1 16,-7-2 0-16,-4-1 0 16,3-8-3-16,4-11-2 15,16-2-15-15,7-20-19 16,-1-16 0-16,11-16-1 15,16-3-2-15</inkml:trace>
  <inkml:trace contextRef="#ctx0" brushRef="#br0" timeOffset="7436.7436">1457 8721 109 0,'0'0'43'0,"-14"6"-1"16,14-6-1-16,23-3-39 15,6-10-2-15,18 4-7 16,-2-16-27-16,23 13-7 15,-3-8 0-15,10 10-2 16</inkml:trace>
  <inkml:trace contextRef="#ctx0" brushRef="#br0" timeOffset="8042.8042">2505 8741 50 0,'-16'18'37'0,"-15"8"-1"15,3 12 2-15,-10 1-12 16,8 22-13-16,-11-6-2 16,16 15-4-16,0-6 0 15,15 1-3-15,10-12 0 16,17-9-1-16,12-18-1 15,21-17 0-15,8-18-1 0,9-16 0 16,5-17 0-16,-4-10-1 16,-5-9 0-16,-13-4 0 15,-13 1-2-15,-21 2 1 16,-17 9-2-16,-18 9 0 15,-13 11-1-15,-15 11 1 16,-5 16 0-16,-3 6 0 16,10 13-2-16,3-4-7 15,23 14-25-15,10-5 0 16,25 4-1-16,14-9 0 15</inkml:trace>
  <inkml:trace contextRef="#ctx0" brushRef="#br0" timeOffset="8309.8308">3202 8990 97 0,'-24'10'40'16,"1"9"0"-16,-13-7 0 15,5 7-30-15,-6 2-6 16,7 6 0-16,1 2 0 15,8 3-1-15,5 2-1 16,11-4 0-16,11-7-2 16,15-7 0-16,16-12-2 15,15-15-2-15,15-7-4 16,3-24-17-16,20 0-16 15,-1-21 0-15,7 2-2 0,-9-9 3 16</inkml:trace>
  <inkml:trace contextRef="#ctx0" brushRef="#br0" timeOffset="8473.8473">3789 8532 94 0,'-36'30'38'0,"3"22"3"16,-6 9-1-16,5 20-34 15,1-5-2-15,5 5-1 16,7-3-3-16,5-5-2 15,11-2-6-15,1-20-29 16,18-8-3-16,0-19 1 16,9-10-1-16</inkml:trace>
  <inkml:trace contextRef="#ctx0" brushRef="#br0" timeOffset="8644.8644">3520 8906 118 0,'0'0'41'0,"0"0"2"16,14 12-4-16,16-6-36 15,13-6-5-15,20 5-3 16,5-14-11-16,25 11-24 16,-5-8-2-16,10 10 1 15,-6-7-2-15</inkml:trace>
  <inkml:trace contextRef="#ctx0" brushRef="#br0" timeOffset="8760.8758">4438 9058 115 0,'-24'18'39'15,"-6"-4"-6"-15,-3-10-31 16,14-10-42-16,-1-12-1 15,9-3-3-15</inkml:trace>
  <inkml:trace contextRef="#ctx0" brushRef="#br0" timeOffset="13680.3677">757 11128 45 0,'6'-11'33'16,"-1"-2"3"-16,-5 13 0 16,9-22-20-16,-9 22-8 15,0 0-3-15,12-1 1 16,-12 11-2-16,3 16 0 15,-4 11-1-15,-4 12-2 16,-4 12 1-16,2 6-2 0,-2 5 0 16,-1 1 0-16,2-1-2 15,3-14-1-15,9-1-8 16,-3-26-26-16,19-9 1 15,0-21-2-15,12-7 2 16</inkml:trace>
  <inkml:trace contextRef="#ctx0" brushRef="#br0" timeOffset="14026.4025">1004 11192 88 0,'-2'12'39'0,"2"-12"-1"0,8 10-1 16,9-12-33-16,13-3 0 16,12-5-1-16,10 0-1 15,5-3 0-15,3-2-1 16,2 2 0-16,-6 3 0 15,-4 3-1-15,-9 6 0 16,-10 9 0-16,-11 12 0 16,-13 7 0-16,-12 15 1 15,-7 10-1-15,-9 10 0 16,-6 8-1-16,-3 3 1 15,1 0-2-15,1-9-1 16,12 2-9-16,-2-25-28 16,22-7 0-16,2-24-1 0,16-8 1 15</inkml:trace>
  <inkml:trace contextRef="#ctx0" brushRef="#br0" timeOffset="14875.4874">2530 11247 62 0,'-20'-27'35'15,"1"8"0"-15,-11-2 0 16,6 6-28-16,-15 3-1 16,5 10-1-16,-4 8-1 0,1 10 0 15,1 9 0-15,3 16-1 16,2 5 1-16,8 10-1 15,6 1-1-15,10 3 0 16,9-3 0-16,13-6-1 16,10-11 0-16,15-10 1 15,12-16-2-15,9-15 1 16,4-16 0-16,5-12-1 15,-4-13 1-15,-7-6-1 16,-9-4 0-16,-12-3 0 16,-17 4-1-16,-19 3-1 15,-14 11 0-15,-12 4-1 16,-11 14-1-16,-8 5 0 15,2 12-1-15,-2 1-3 16,20 14-23-16,-2-6-6 0,25 6 0 16,0-13-1-16</inkml:trace>
  <inkml:trace contextRef="#ctx0" brushRef="#br0" timeOffset="15156.5155">3217 11363 77 0,'-22'7'40'16,"1"8"0"-16,-13-7-1 16,6 11-33-16,-4-1-1 0,3 9-1 15,2 0 0-15,8 4-1 16,5 2-2-16,10-3 1 15,11-6-2-15,12-7-1 16,14-9 0-16,15-16-3 16,14-9-3-16,1-25-20 15,20 0-14-15,-2-18 2 16,10-5-2-16,-9-11 1 15</inkml:trace>
  <inkml:trace contextRef="#ctx0" brushRef="#br0" timeOffset="15323.5322">3764 10826 96 0,'-38'61'38'16,"-10"9"1"-16,8 17-2 0,-8 3-34 16,13 3-2-16,7-3-1 15,12-7-4-15,10-2-2 16,0-24-34-16,24-4 2 15,0-21-1-15,10-11-2 16</inkml:trace>
  <inkml:trace contextRef="#ctx0" brushRef="#br0" timeOffset="15523.5522">3449 11251 97 0,'-11'11'43'16,"18"11"0"-16,4-12-1 0,24-8-39 15,10 4-2-15,17-5-3 16,18 0-4-16,-3-10-25 16,22 11-10-16,-8-5-1 15,8 8-1-15</inkml:trace>
  <inkml:trace contextRef="#ctx0" brushRef="#br0" timeOffset="15656.5655">4466 11574 96 0,'-17'23'41'15,"-6"-14"-3"-15,1-17-21 16,5-3-56-16,1-10-1 16,11 0-2-16,-5-6 0 0</inkml:trace>
  <inkml:trace contextRef="#ctx0" brushRef="#br0" timeOffset="21203.1201">672 13281 62 0,'-13'2'38'0,"13"-2"-1"16,0 0 0-16,0 0-33 0,28-21-1 16,-1 12-1-16,5-2 0 15,5 0-1-15,0 4 0 16,-2 4 0-16,-4 3 0 15,-10 7 0-15,-10 7-1 16,-11 9 1-16,-14 7-1 16,-9 3 0-16,-6 5 0 15,-4 1 1-15,-3 2-1 16,2-3 0-16,6-2 1 15,10-5-1-15,10-6 1 16,10-4-1-16,8-6 0 16,12-8-3-16,13 0-2 15,1-18-8-15,22 4-23 16,-4-16 0-16,13 4-2 15,-6-16 1-15</inkml:trace>
  <inkml:trace contextRef="#ctx0" brushRef="#br0" timeOffset="21504.1501">1353 13228 51 0,'-21'16'36'16,"-8"6"-1"-16,3 17 1 16,-7-1-27-16,13 17 1 15,-3-4-2-15,14 8-2 16,5-8-1-16,12-3-1 15,10-14-1-15,15-14-1 16,11-17-1-16,6-15 0 16,5-16-1-16,1-11 0 15,-6-9 0-15,-6-9 0 0,-10 0-1 16,-16-3 0-16,-15 4-1 15,-13 4-1-15,-9 11-1 16,-11 3-1-16,-3 19-1 16,-10 1-4-16,17 20-26 15,-8 3 0-15,19 10-1 16,6 1 0-16</inkml:trace>
  <inkml:trace contextRef="#ctx0" brushRef="#br0" timeOffset="22170.2168">2658 13161 63 0,'-16'-19'36'15,"2"17"0"-15,-13-2 1 16,2 13-29-16,-11-4-2 16,4 13-2-16,-9 5-1 15,7 13 1-15,-1 7-1 16,2 8 0-16,8 2-2 15,10 4 1-15,6-5 0 16,13-2 0-16,16-12-1 16,13-11 0-16,14-17 0 15,9-13-1-15,6-16 1 0,4-13-1 16,-3-9 0-16,-6-10 0 15,-9-5 1-15,-17 0-1 16,-14-1-1-16,-15 3 0 16,-12 8-1-16,-12 5 0 15,-3 11-1-15,-8 5-1 16,4 15-2-16,-2 3-3 15,17 16-29-15,0 1 1 16,17 10-1-16,2-1 1 16</inkml:trace>
  <inkml:trace contextRef="#ctx0" brushRef="#br0" timeOffset="22420.2418">3265 13312 67 0,'-29'1'39'15,"-1"7"-1"-15,-9-4 2 16,5 14-33-16,-3-6-2 16,8 8 0-16,6 3-1 15,8 9-1-15,6-1-1 16,12 0-1-16,11-6-1 15,16-6-1-15,15-9-3 16,9-16-2-16,19-3-23 16,-3-27-11-16,16-8 2 15,-8-14-3-15</inkml:trace>
  <inkml:trace contextRef="#ctx0" brushRef="#br0" timeOffset="22604.2602">3716 12856 77 0,'-33'43'39'0,"7"21"-1"15,-8 2-1-15,6 15-32 16,5-1-2-16,7-3-3 16,9-2-3-16,2-19-4 15,23-4-32-15,-5-22 2 16,11-9-3-16,-2-19 2 15</inkml:trace>
  <inkml:trace contextRef="#ctx0" brushRef="#br0" timeOffset="22788.2786">3563 13189 90 0,'-22'-6'42'0,"0"-1"0"16,22 7-1-16,0 0-35 16,15 0-2-16,22-5-2 15,16-2-2-15,16 0-2 16,9 0-2-16,17 9-6 15,-4-10-31-15,7 10-1 16,-9-2 0-16,-2 7-1 16</inkml:trace>
  <inkml:trace contextRef="#ctx0" brushRef="#br0" timeOffset="43961.3955">654 15607 47 0,'0'0'36'0,"0"0"3"15,0 0-1-15,15-19-34 16,13 9 0-16,7-5-1 15,13 0 0-15,7 0-1 16,3 3 1-16,-1 4-3 16,-9 7 1-16,-4 9 1 15,-15 11-3-15,-16 11 2 16,-18 13-1-16,-19 11 1 15,-8 7-2-15,-12 7 2 16,-4 2-1-16,-1-1 0 16,3-4 1-16,7-11 0 15,12-9 0-15,13-10-1 0,15-15 1 16,18-14-1-1,14-12 0-15,20-13 0 0,8-9-2 16,12-4 0-16,1-14-6 16,13 10-23-16,-14-14-7 15,1 11-2-15,-16-5 1 16</inkml:trace>
  <inkml:trace contextRef="#ctx0" brushRef="#br0" timeOffset="44186.4182">1550 15591 50 0,'0'0'39'16,"-18"-3"1"-16,14 16-2 16,-8 0-31-16,5 14-1 0,-2 11-3 15,1 13 0-15,-3 10-1 16,3 10-1-16,0 3-2 15,0 5 0-15,4-2-2 16,1-17-9-16,12 0-27 16,-1-24 0-16,14-8-2 15,5-27 0-15</inkml:trace>
  <inkml:trace contextRef="#ctx0" brushRef="#br0" timeOffset="44788.4784">2742 15565 19 0,'-5'-11'36'16,"5"11"1"-16,-35 0 0 16,11 17-20-16,-13-3-12 15,1 13 0-15,-5 1 0 16,5 15-1-16,3 2 1 15,4 9-2-15,8-1 0 16,13 6-1-16,10-6 0 16,12-2 0-16,13-9-2 15,5-11 1-15,12-10-1 16,5-16 0-16,7-18 0 15,-7-11 0-15,-2-15 0 16,-11-12 0-16,-9-8-1 16,-12-5 1-16,-13-1-1 0,-15 4 0 15,-10 8-1-15,-11 3 1 16,-1 17-2-16,-4 3-3 15,13 26-12-15,-4-4-18 16,20 16-4-16,10-8 3 16</inkml:trace>
  <inkml:trace contextRef="#ctx0" brushRef="#br0" timeOffset="45058.5053">3360 15769 50 0,'-15'6'41'0,"-20"-12"-1"16,9 11 1-16,-11-5-37 16,0 9 0-16,0 3-1 15,5 8-1-15,6 2 0 16,7 7-1-16,10 0 0 15,12-5 0-15,16-3-2 16,12-13 0-16,15-9-2 16,10-21-5-16,22-5-31 15,-5-22-1-15,12-2-2 16,-9-18 2-16</inkml:trace>
  <inkml:trace contextRef="#ctx0" brushRef="#br0" timeOffset="45223.5217">3817 15292 48 0,'-21'16'41'16,"-9"7"-2"-16,2 27 0 15,-6 7-29-15,9 11-8 16,0 8 0-16,8 4-2 16,4 0-1-16,5-9-3 15,12 4-19-15,-4-25-17 16,14-8 0-16,-5-24 0 15</inkml:trace>
  <inkml:trace contextRef="#ctx0" brushRef="#br0" timeOffset="45414.541">3500 15556 65 0,'-22'2'44'0,"2"-5"-2"16,24 15 1-16,17-6-38 15,10-6-3-15,16-6-2 16,16-3-3-16,24 9-24 15,-1-17-16-15,11 8 0 16,-8-5 0-16</inkml:trace>
  <inkml:trace contextRef="#ctx0" brushRef="#br0" timeOffset="51436.1429">754 17603 36 0,'-11'4'37'16,"11"-4"0"-16,0 0 0 15,13-12-22-15,3 0-11 16,14-2-2-16,6-2 2 16,10-1-3-16,-2 2 1 15,0 3-1-15,-6 7 0 16,-6 6-1-16,-13 9 0 15,-15 10 1-15,-21 12-1 16,17-32 1-16,0 0 0 16,-57 70 1-16,57-70 0 15,-55 60 0-15,55-60 0 16,-59 66 0-16,59-66 1 15,-50 62-1-15,50-62-1 16,-33 45-1-16,33-45 0 0,0 0 0 16,6 45-2-16,-6-45-9 15,0 0-28-15,75 15 1 16,-46-22-3-16,56-10 0 15</inkml:trace>
  <inkml:trace contextRef="#ctx0" brushRef="#br0" timeOffset="51819.1812">1331 17625 64 0,'0'0'41'0,"8"-13"-1"15,10-2 0-15,2-5-38 16,12-1-1-16,6-3 0 16,1 5 0-16,1 4 0 15,0 8-1-15,-10 6 0 16,-3 9 1-16,-11 9-1 15,-9 10 1-15,-10 7 0 16,3-34 0-16,0 0 0 16,-31 72 1-16,31-72 0 15,-36 62 0-15,36-62 0 16,-39 63-1-16,39-63 1 15,-37 56-1-15,37-56-1 16,0 0 3-16,-18 52-5 16,18-52 0-16,0 0-6 15,0 0-32-15,68 33 0 0,-68-33-3 16,71-3 1-16</inkml:trace>
  <inkml:trace contextRef="#ctx0" brushRef="#br0" timeOffset="52546.2541">2751 17606 43 0,'-16'-15'38'0,"8"0"0"16,-9-4-1-16,13 0-31 15,-13 0-1-15,4 5 0 16,-8 8-2-16,0 8 0 15,-6 6 0-15,-1 9 0 16,-5 6 0-16,2 12 0 16,0 7-1-16,31-42 0 15,-25 52 0-15,25-52-1 16,-7 59 0-16,7-59 0 15,8 57-1-15,-8-57 0 16,35 51 1-16,-35-51-2 16,50 23 1-16,-50-23 3 15,58 6-1-15,8-14-1 0,-1-11-1 16,-9-11 0-16,-12-23-1 15,-14-9 0-15,-28-3 0 16,-17 12-3-16,-13 16-1 16,-2 10 2-16,1 13 0 15,1 5-1-15,8 13-2 16,0 4-10-16,18 18-23 15,-1-2-1-15,18 5 1 16,-1-2 0-16</inkml:trace>
  <inkml:trace contextRef="#ctx0" brushRef="#br0" timeOffset="52962.2955">3351 17755 30 0,'10'-12'39'16,"-8"1"0"-16,-2 11 0 15,-7-12-26-15,7 12-2 16,-11-7-4-16,0 10-2 16,-6-2-1-16,0 4-1 15,-6 6 0-15,23-11-1 0,0 0-1 16,0 0 1-16,-64 40 0 15,64-40 0-15,0 0-1 16,-47 54 0-16,47-54-1 16,0 0 0-16,-33 43 1 15,33-43-2-15,0 0 0 16,0 0-1-16,0 0 0 15,58 41-3-15,-58-41-18 16,58 2-16-16,-17-15 1 16,34-7-5-16,14-13 2 15</inkml:trace>
  <inkml:trace contextRef="#ctx0" brushRef="#br0" timeOffset="53229.3224">3851 17333 34 0,'-10'-16'39'0,"10"16"2"16,-10-14-1-16,10 14-20 16,0 0-13-16,-4 23-2 15,2 1-1-15,2 7-2 16,-5 7 1-16,3 12-2 15,-3 9 1-15,5-59-1 16,-7 62-2-16,7-62-1 16,-2 72 2-16,2-72-5 15,-4 66-32-15,4-66-1 16,3 63-1-16,-3-63 0 0</inkml:trace>
  <inkml:trace contextRef="#ctx0" brushRef="#br0" timeOffset="53447.3442">3710 17553 67 0,'-15'-4'44'0,"1"-1"-1"16,14 5 1-16,4 10-38 15,12-10-2-15,8-1-1 16,7-2-2-16,4 2 1 15,7-2-2-15,0-1 0 16,-2 1-1-16,-1 1-4 16,-5-4-8-16,2 9-30 0,-12-6 0 15,5 0-2-15,-10-11 1 16</inkml:trace>
  <inkml:trace contextRef="#ctx0" brushRef="#br1" timeOffset="169348.9332">4176 4773 35 0,'1'-14'29'0,"4"0"3"16,-4 4 0-16,-2-5-17 16,1 15-8-16,0-16 1 15,0 16-1-15,0 0 2 16,5-11-3-16,-5 11-1 15,0 0-1-15,0 0 0 16,0 0-1-16,0 0-1 16,-1 19 0-16,-3-2 0 15,-1 10-1-15,-2 5 0 16,-2 9 0-16,-2 2-1 15,-2 2 1-15,1-2-1 0,1-5 0 16,3-8 0-16,4-7 1 16,4-23-1-16,0 0 1 15,0 0-1-15,19-34 1 16,-3-3 0-16,2-5 0 15,-3-6 0-15,1-3-1 16,-2-2 1-16,-2 5-1 16,-4 8 0-16,-4 9 1 15,-5 10 0-15,1 21 0 16,0 0-1-16,-13 3 1 15,9 19 0-15,3 5 0 16,1 1 0-16,4 2 0 16,7-6 0-16,6-8 0 15,4-7 0-15,9-10 0 16,1-12 0-16,4-5 0 0,0-7 0 15,-3-4 0-15,-5 2-1 16,-4 3 1-16,-6 2-1 16,-5 8 0-16,-12 14 0 15,13 4 0-15,-12 16 0 16,-1 13 0-16,-1 9 0 15,0 8 0-15,-3 8 0 16,3 3-2-16,2 2-1 16,-3-13-13-16,11 7-20 15,-5-14-5-15,8-4 1 16,-1-17-2-16</inkml:trace>
  <inkml:trace contextRef="#ctx0" brushRef="#br1" timeOffset="169921.9903">4234 7034 89 0,'0'0'37'0,"0"0"-1"16,14 3 1-16,-14-3-31 0,0 0-1 15,11 12-1 1,-5 4-1-16,-5 7-1 0,0 11 0 15,-3 6 0-15,-3 4-2 16,-2 2 1-16,0 1-1 16,0-5-1-16,3-5-1 15,3-7-3-15,-3-17-6 16,17-4-26-16,-13-9 0 15,14-14 0-15,-10-9-1 16</inkml:trace>
  <inkml:trace contextRef="#ctx0" brushRef="#br1" timeOffset="170093.0076">4115 7118 97 0,'-24'-17'37'0,"-4"-1"2"16,28 18-3-16,-14-20-25 16,28 15-3-16,10-5-2 15,14 1-3-15,10-5-1 16,9-1-3-16,6 6-6 15,-8-5-30-15,11 10-2 16,-12 1-1-16,-3 15-2 16</inkml:trace>
  <inkml:trace contextRef="#ctx0" brushRef="#br1" timeOffset="171165.1148">4248 9018 80 0,'0'0'35'0,"0"0"-2"0,-10 10 2 15,6 12-30-15,-6 1-1 16,6 10 0-16,-7 5-2 15,2 10 1-15,0-3 0 16,3 1-1-16,1-5 0 16,7-5 0-16,-1-8 0 15,11-10 0-15,2-13-1 16,5-11 1-16,3-10-1 15,6-12-1-15,-1-3 1 16,1-5 0-16,-2 1-1 16,-3-1 0-16,-5 7 0 15,-1 5 0-15,-7 7 0 16,-10 17 0-16,0 0 0 15,9 13 0-15,-11 12 0 0,1 7 0 16,0 7 0-16,2 3 1 16,1-2-1-16,4-1 1 15,4-7 0-15,7-10 1 16,0-12 0-16,10-13-1 15,-1-14 1-15,2-14-1 16,-1-10 0-16,1-7-1 16,-6-5 0-16,-6-5-3 15,-2 4-2-15,-10-7-7 16,9 15-25-16,-16 1-3 15,5 13 1-15,-9-1 0 16</inkml:trace>
  <inkml:trace contextRef="#ctx0" brushRef="#br1" timeOffset="172414.2397">4207 11368 65 0,'7'-16'34'0,"-7"16"0"16,1-12-10-16,-1 12-17 15,5 16 0-15,-2 5-3 16,-3 2 0-16,1 13 0 15,-3 4-2-15,0 6 0 16,-3 2-1-16,0 0 1 16,0-2-2-16,-3-7 0 15,6-3-5-15,-3-13-2 16,10 4-19-16,-5-27-10 15,0 0 0-15,11-3-1 16</inkml:trace>
  <inkml:trace contextRef="#ctx0" brushRef="#br1" timeOffset="172627.261">4281 11274 57 0,'-10'-9'37'15,"10"9"-1"-15,0 0 0 16,0 0-14-16,0 0-20 15,16 2 0-15,2-4-2 16,6-4-3-16,7 6-3 16,-3-11-19-16,11 10-10 15,-4-5-1-15,4 6-1 16,-9-4 0-16</inkml:trace>
  <inkml:trace contextRef="#ctx0" brushRef="#br1" timeOffset="172812.2795">4303 11482 74 0,'-14'17'38'16,"3"-10"-2"-16,11-7 1 15,19 6-33-15,5-12-3 16,9 3-6-16,1-10-30 15,13 7 0-15,-3-4-2 16,5 6 0-16</inkml:trace>
  <inkml:trace contextRef="#ctx0" brushRef="#br1" timeOffset="174389.4372">4131 13483 38 0,'-4'-15'33'0,"4"15"1"15,0 0-1-15,0 0-23 16,-13 12-5-16,12 3 0 15,-3 4-1-15,4 7-1 16,-7 7 2-16,3 6-2 16,-2 1-1-16,1 3 1 15,-1-5-1-15,1-2 0 16,2-9-1-16,-1-6 0 15,3-11 0-15,1-10 0 16,7-12 0-16,0-9-1 16,2-9 0-16,2-7 1 0,0-3-1 15,1-6 0-15,-2-1 0 16,2 2 0-16,-4 6 0 15,-1 8 1-15,-3 5-1 16,0 8 1-16,-4 18 0 16,0 0 0-16,0 0 0 15,8 15 0-15,-4 4 1 16,1 4-1-16,5-4 1 15,6 2-1-15,3-7 1 16,5-6-1-16,5-7 0 16,3-8 1-16,0-8-1 15,3-5 0-15,-1-1 0 16,-4-3-1-16,-5 3 1 0,-4 1 0 15,-6 6 0-15,-4 9 0 16,-11 5-1-16,-1 19 1 16,-6 9 0-16,-4 9-1 15,-2 10 1-15,0 4-2 16,0 8-1-16,1-3-1 15,10 4-8-15,-4-18-28 16,15 1 0-16,0-15-3 16,13-2 2-16</inkml:trace>
  <inkml:trace contextRef="#ctx0" brushRef="#br1" timeOffset="174948.4931">4204 15622 20 0,'0'0'35'0,"11"3"1"16,-11-3 1-16,13 5-30 15,-13-5 0-15,7 22-1 16,-6-3-3-16,0 12 1 16,-4 6-2-16,-2 11 0 15,-2 2-1-15,-2 5 0 16,1-4-1-16,-2-3 0 0,5-6-2 15,-3-12-2-15,10-4-3 16,-2-26-12-16,0 0-17 16,0 0-1-16,15-25 0 15</inkml:trace>
  <inkml:trace contextRef="#ctx0" brushRef="#br1" timeOffset="175156.5139">4085 15579 47 0,'-20'-10'41'15,"20"10"-2"-15,-16 7 1 16,16-7-33-16,18 6-3 0,0-4-1 16,8-6-2-16,7 1 3 15,7-5-4-15,5-3 0 16,7 4-7-16,-9-10-30 15,16 11-2-15,-10-4-1 16,7 13-2-16</inkml:trace>
  <inkml:trace contextRef="#ctx0" brushRef="#br1" timeOffset="176066.6049">4120 17935 52 0,'0'0'34'16,"0"0"0"-16,0 0-1 15,0 0-27-15,-2-46-5 16,2 46 3-16,0 0-1 0,0 0 0 16,0 0-1-16,0 0 3 15,0 0-3-15,-20 39 0 16,20-39 2-16,0 0 0 15,-7 56 0-15,7-56-3 16,0 0 0-16,1 50 0 16,-1-50 3-16,0 0-4 15,0 0-1-15,0 0-1 16,0 0 1-16,50 22-2 15,-50-22 4-15,0 0-3 16,0 0 0-16,58-47 0 16,-58 47 2-16,0 0 2 15,0 0 0-15,56-38 1 16,-56 38-4-16,0 0 4 0,0 0-1 15,0 0 2-15,51 28-4 16,-51-28 1-16,0 0-2 16,0 0 2-16,47 47 4 15,-47-47-4-15,0 0-2 16,51 7 0-16,-51-7 3 15,0 0-4-15,83-42 3 16,-50-2-5-16,-4-8-1 16,-6-1-4-16,-16 8-25 15,1 10-6-15,-11 8-3 16,-1 12 1-16</inkml:trace>
  <inkml:trace contextRef="#ctx0" brushRef="#br2" timeOffset="309143.9113">5102 4377 50 0,'10'-12'35'0,"-7"1"1"15,-3 11-1-15,5-17-19 16,-5 17-6-16,0 0-4 0,0 0-1 15,3 16-2-15,-6 7-1 16,-4 9 1-16,-1 7-2 16,-4 11 0-16,-3 9 0 15,-1 5 1-15,0 1 0 16,-2-4-1-16,6-6 1 15,0-10-1-15,6-11 0 16,6-14 0-16,0-20 0 16,19-13 0-16,0-16 0 15,0-12 0-15,5-10 0 16,1-9 0-16,-3-5-1 15,-3 0 1-15,-5 2-1 16,0 8 1-16,-8 11 0 16,-3 9 0-16,-3 10 1 0,-5 13-2 15,5 12 1-15,0 0-1 16,-14 27 1-16,9 1-1 15,6 3 0-15,2 7 0 16,3 1 0-16,11-2 0 16,1-4 1-16,14-13 0 15,1-9 0-15,11-12 0 16,6-12 1-16,1-11-1 15,-1-8 0-15,-4-3 0 16,-5-2 0-16,-11 1 0 16,-9 10 1-16,-13 6-2 15,-8 20 0-15,-14-6 0 16,-4 22 0-16,-4 14-1 15,-2 13 1-15,-1 12-2 0,3 2 0 16,4 9-1-16,4-5 0 16,13 1-3-16,2-16-5 15,26 0-24-15,-7-19-7 16,14-7 2-16,-4-15-2 15</inkml:trace>
  <inkml:trace contextRef="#ctx0" brushRef="#br2" timeOffset="309608.9576">5664 4779 43 0,'0'0'34'0,"11"12"2"16,-3-1 0-16,-8-11-11 15,20 7-14-15,-20-7-3 16,28-6-2-16,-7-8-1 16,8 1-1-16,-1-7-1 15,2-2-1-15,-2-6 0 16,-4 1-1-16,-4-1 1 15,-7 5-2-15,-10 3 1 16,-10 6-1-16,-8 6 1 16,-4 9-1-16,-9 10 1 0,-4 8-1 15,-1 7 1-15,-1 7 0 16,5 6 0-16,2 3 0 15,10-4-1-15,7-2 1 16,11-6-2-16,8-7 0 16,17-10-4-16,5-14-3 15,21-1-29-15,-4-19-3 16,12 0 1-16,-6-11-1 15</inkml:trace>
  <inkml:trace contextRef="#ctx0" brushRef="#br2" timeOffset="309808.9778">6267 4685 90 0,'-37'37'38'0,"3"13"0"0,-11-9 1 16,11 8-36-16,-3-6 0 15,6 0-1-15,8-8-2 16,3-9 0-16,11-8-3 15,9-18-4-15,0 0-29 16,15-30-2-16,3 7 2 16,-3-18-3-16</inkml:trace>
  <inkml:trace contextRef="#ctx0" brushRef="#br2" timeOffset="309946.9916">6092 4742 101 0,'-3'16'40'0,"-6"0"1"16,10 15-2-16,3-4-33 0,9 0-3 15,7 0-3-15,15-9-3 16,15 9-17-16,-5-18-20 15,13 6-1-15,-6-6-2 16,5 7 1-16</inkml:trace>
  <inkml:trace contextRef="#ctx0" brushRef="#br2" timeOffset="310789.0758">5085 6843 86 0,'10'2'36'0,"-18"8"2"0,4 12 0 15,-10 4-27-15,5 6-6 16,-4 3-1-16,2 7 0 16,1 6 0-16,-2 6-1 15,0-2-1-15,1 0 1 16,1-9-2-16,4-6 0 15,0-8 0-15,3-12-1 16,3-17 1-16,6-11-1 16,4-17 1-16,3-9-1 15,2-10 1-15,0-8-1 16,1-5 1-16,-2 0 0 15,-1 1-1-15,-4 9 0 16,-2 9 1-16,-2 9-2 16,-4 10 2-16,-1 22-1 0,0 0 0 15,0 10 1-15,-1 14-1 16,6 4 1-16,3 3-1 15,6 0 1-15,5-4 0 16,5-8 1-16,7-7-2 16,5-8 1-16,5-9 1 15,-2-8-1-15,-2-7 1 16,0 2-2-16,-8-5 0 15,-2 1 0-15,-10 2 0 16,-5 4 0-16,-6 4 0 16,-6 12 0-16,0 0 0 15,0 0 0-15,-4 18 0 16,-4 10 0-16,-1 12 0 15,-4 6 0-15,0 9 0 16,0 7 0-16,0-1-4 0,2-5 0 16,9-6-1-16,2-16-4 15,24-1-16-15,-4-26-17 16,18-7 2-16,-1-22 0 15,14-3-1-15</inkml:trace>
  <inkml:trace contextRef="#ctx0" brushRef="#br2" timeOffset="311128.1096">5684 7118 105 0,'-27'17'39'0,"12"7"2"16,0-9-3-16,18 1-32 0,-3-16-1 15,30 10-2-15,2-16 0 16,11-3-1-16,0-6 0 15,3-4-1-15,-4-3 0 16,-6 0 0-16,-10-1 0 16,-11 2 0-16,-12 5 0 15,-14 4-1-15,-8 7 1 16,-9 5-1-16,-6 9 0 15,-4 7 0-15,-4 12 0 16,3 3 0-16,5 6-1 16,7 3 1-16,8-2-1 15,12-3 0-15,14-8-3 16,14-9-1-16,19-10-8 15,4-21-25-15,25-2-3 16,-2-20 0-16,20-1 0 0</inkml:trace>
  <inkml:trace contextRef="#ctx0" brushRef="#br2" timeOffset="311442.1409">6415 6932 104 0,'-31'25'40'16,"-18"5"0"-16,2 15-1 15,-10 4-34-15,5 6-3 16,2-3 0-16,9-3-1 15,9-6-1-15,9-9-1 16,12-7-1-16,8-16-3 16,13-8-2-16,2-24-6 15,18 4-10-15,-15-19 4 16,13 4 9-16,-11-4 6 0,-1 1 3 15,-5 7 3-15,-12 4 5 16,1 24 8-16,-12-13 9 16,12 26-4-16,-10-3-9 15,12 8-3-15,6 1-4 16,12-1-4-16,14 9-9 15,4-19-19-15,16 14-13 16,-2-10-1-16,14 4-2 16,-4-3 3-16</inkml:trace>
  <inkml:trace contextRef="#ctx0" brushRef="#br2" timeOffset="312314.2283">5064 8907 80 0,'0'0'38'15,"0"0"-1"-15,0 0-2 16,0 0-24-16,0 25-3 15,-3 10-2-15,-10 2-2 16,0 14 0-16,-1 6-1 16,-3 4-1-16,0-1 0 0,5-4 0 15,-2-9-1 1,8-10 0-16,3-13-1 0,3-24 1 15,14-3-1-15,1-24 0 16,2-10 0-16,3-11 1 16,0-7-1-16,-2-6 0 15,-4-3 1-15,0 3-1 16,-8 8 0-16,-2 7 1 15,-4 13-1-15,-1 12 1 16,1 21-1-16,-9-5 1 16,5 21-1-16,1 9 1 15,4 9-1-15,5 1 0 16,7 1 1-16,2-2-1 15,13-10 1-15,7-7 0 16,11-12 0-16,6-11-1 0,4-10 1 16,0-7 0-16,-3-10 0 15,-5 1 0-15,-9-4 0 16,-10 3 0-16,-13 5-1 15,-9 8 1-15,-14 9-1 16,-4 15 1-16,-9 14-1 16,-2 10-1-16,-1 16 0 15,-1 11 0-15,5 11-1 16,3 2-2-16,10 5-2 15,5-10-4-15,24 6-15 16,-7-24-16-16,18-6 0 16,0-18-1-16,10-10 1 15</inkml:trace>
  <inkml:trace contextRef="#ctx0" brushRef="#br2" timeOffset="312681.265">5712 9210 107 0,'-8'14'40'0,"15"10"2"16,-7-24-3-16,25 21-35 16,3-19 1-16,9-3-3 15,6-7 0-15,1-8 0 16,1-3-1-16,-3-4 0 15,-6 2-1-15,-9-4 1 16,-10 3-1-16,-12 3 0 16,-9 1 0-16,-12 9 1 0,-10 6-1 15,-7 7 0-15,-5 10-1 16,-2 9 1-16,-1 5 0 15,4 9 0-15,8 1 0 16,10 5 0-16,9-6 0 16,16-4-1-16,16-10 0 15,13-11-2-15,19-10-3 16,10-23-5-16,23 6-21 15,-7-24-9-15,10 1 0 16,-10-14-1-16</inkml:trace>
  <inkml:trace contextRef="#ctx0" brushRef="#br2" timeOffset="312998.2967">6493 9026 94 0,'-44'55'38'16,"-13"2"1"-16,7 7-1 15,2-3-33-15,8-3-1 16,7-9-3-16,13-9-1 15,12-14-2-15,8-26-2 16,24-2-2-16,-3-25-1 16,8-6 1-16,-4-12 2 15,1-6 2-15,-9 0 3 16,-8 1 3-16,-4 9 2 15,-14 3 3-15,-1 20 0 16,-9 2 0-16,7 17-2 16,1 6-1-16,7 8-2 15,13 7-2-15,9-3-3 16,14 9-5-16,2-10-7 0,25 22-17 15,-7-15-13-15,13 11 1 16,-5-6-1-16,6 7 1 16</inkml:trace>
  <inkml:trace contextRef="#ctx0" brushRef="#br2" timeOffset="313967.3936">5073 11355 58 0,'0'-15'36'15,"0"15"0"-15,-13 4 0 16,8 13-25-16,-15 0-3 15,8 14-2-15,-8 4-1 16,1 10-1-16,-3 2 0 16,1 4 0-16,1-4-2 15,5-3 1-15,2-6-2 0,5-9 2 16,3-8-3-16,5-21 2 15,12 1-2-15,0-20 0 16,7-10 0-16,-1-7-1 16,2-12 2-16,0-2-3 15,-2-7 3-15,-1-1-2 16,-6 4 1-16,-2 3 0 15,-4 10 0-15,-1 9 0 16,-3 5 0-16,-1 11 1 16,0 16-1-16,0 0 1 15,0 0 0-15,10 25 0 16,1-6 1-16,2 2-1 15,7-1 0-15,4-4 0 16,7-6 1-16,1-6-1 0,5-6 0 16,1-6-1-16,-3-7 1 15,0-2-1-15,-5-2 1 16,-3 0-1-16,-11 2 1 15,-2 2-1-15,-14 15 1 16,9-10-1-16,-9 10 0 16,-6 28 0-16,2-1 1 15,-6 11-1-15,3 10 0 16,-3 2-1-16,6 8 1 15,2-3-2-15,7-5-1 16,3-8-2-16,14-6-6 16,-5-22-18-16,19-1-11 15,-6-19-1-15,13-3-1 0,-8-14 2 16</inkml:trace>
  <inkml:trace contextRef="#ctx0" brushRef="#br2" timeOffset="314318.4287">5640 11555 96 0,'-8'15'39'0,"14"5"1"16,-6-20-5-16,27 10-30 16,0-13 0-16,8-1-2 15,3-8 0-15,0-4-1 16,-2-4 0-16,-3-3-1 15,-9 2 0-15,-7-3 0 16,-11 2-1-16,-9 5 1 0,-7 2-1 16,-5 4 1-16,-8 5-1 15,-1 6 0-15,-5 7 0 16,-2 10 0-16,0 7 0 15,4 7 0-15,4 4-1 16,7 2 1-16,9-1 0 16,13-6 0-16,15-7-2 15,9-13-1-15,20-8-4 16,7-22-11-16,26 0-22 15,-7-17-1-15,12 1-1 16,-10-13 1-16</inkml:trace>
  <inkml:trace contextRef="#ctx0" brushRef="#br2" timeOffset="314486.4455">6435 11311 74 0,'-33'39'41'16,"-20"2"-1"-16,7 14 1 16,-9-5-24-16,11 4-12 15,4-4-3-15,11-9 1 16,9-6-4-16,11-15-1 15,18-8-6-15,-4-22-26 16,20-2-6-16,-10-17 0 16,9-1 0-16</inkml:trace>
  <inkml:trace contextRef="#ctx0" brushRef="#br2" timeOffset="314635.4604">6173 11431 97 0,'-18'-3'41'0,"9"17"2"16,9-14-2-16,2 32-34 15,16-21-3-15,10 1-2 0,12 2-3 16,3-12-8-16,18 10-12 15,-10-14-20-15,10 6-1 16,-12-8-3-16,4 8 2 16</inkml:trace>
  <inkml:trace contextRef="#ctx0" brushRef="#br2" timeOffset="315603.5572">4996 13321 70 0,'0'0'39'16,"0"0"-1"-16,0 0 1 15,0 15-34-15,-2 0-1 16,-3 11-1-16,0 8-1 16,-4 16 1-16,-3 7-1 15,-1 10 0-15,-3 0-1 0,1-1 2 16,3-8-2-16,-1-9 0 15,7-14 0-15,4-18 1 16,2-17-2-16,17-27 1 16,-2-12-1-16,7-11 1 15,0-12-1-15,3-6 0 16,-2-8 1-16,-4 2-1 15,-2 9 1-15,-3 7 0 16,-9 14 0-16,-1 12 0 16,-5 14-1-16,1 18 1 15,-5 13 0-15,2 13-1 16,3 5 0-16,1 7 1 0,6 2-1 15,4-1 0-15,9-6 1 16,7-10-1-16,6-10 1 16,7-11-1-16,5-11 1 15,-1-9-1-15,1-7 1 16,-7-6-1-16,-4-3 0 15,-9 0 1-15,-10 3 0 16,-9 5-1-16,-6 7 1 16,0 19-1-16,-18-8 0 15,4 19 0-15,0 13-1 16,2 10 0-16,-1 12 0 15,5 3-1-15,5 10-1 16,4-5-2-16,9 4-3 16,0-18-10-16,19 9-17 15,-11-23-6-15,15-2-1 0,-7-21 1 16</inkml:trace>
  <inkml:trace contextRef="#ctx0" brushRef="#br2" timeOffset="315971.594">5588 13570 79 0,'-8'12'42'0,"11"9"-1"16,-3-21 1-16,18 10-35 15,0-9-2-15,13-4-2 16,4-7-1-16,3-6 0 15,2-2-1-15,-2-8-1 16,-3 3 1-16,-9 0-1 0,-6 3 1 16,-14 0-1-16,-11 7 1 15,-6 4-1-15,-13 6 0 16,-7 6 0-16,-4 7 0 15,-3 11 0-15,0 6 0 16,1 7 1-16,7 5-1 16,8 5 0-16,13-1 0 15,10-5 0-15,18-7-1 16,15-12-2-16,20-10-4 15,10-26-10-15,26 5-18 16,-6-25-7-16,14-1-2 16,-4-16 2-16</inkml:trace>
  <inkml:trace contextRef="#ctx0" brushRef="#br2" timeOffset="316308.6276">6396 13440 87 0,'-47'56'41'15,"-10"-1"1"-15,10 10-2 16,-3-5-37-16,9-2 0 15,4-5-4-15,11-10-1 16,11-10-2-16,2-25-10 16,13-8-26-16,14-9-1 15,5-13 0-15,-5-18 2 16,8-3 31-16,-3-5 6 15,-10-4 6-15,3 17 9 16,-16-6 27-16,7 19 2 0,-15 2 0 16,12 20 2-16,-15 16-33 15,18 10-3-15,5 4-4 16,9 5-1-16,9 5-2 15,9-5-1-15,10-1-2 16,4-12-5-16,17 1-8 16,-17-31-12-16,13 5-18 15,-13-16 0-15,1-9-1 16,-11-13 2-16</inkml:trace>
  <inkml:trace contextRef="#ctx0" brushRef="#br2" timeOffset="326087.6055">4970 15764 18 0,'-9'-18'35'0,"9"18"1"16,-6-18-4-16,6 18-25 0,-2-13 0 15,2 13-2-15,0 0-2 16,-1 16-1-16,0 3 0 16,-3 12 0-16,-2 6 0 15,2 11 0-15,-2 5 0 16,0 6 1-16,-1-1-2 15,7 2 1-15,0-7-1 16,5-6 1-16,8-9-1 16,4-11 0-16,5-17 0 15,8-10-1-15,3-12 1 16,2-15-1-16,-1-11 2 15,2-11-4-15,-1-5 4 16,-6-4-4-16,-5 3 4 16,-7 4-2-16,-4 7 0 0,-6 9 0 15,-7 13 0-15,0 22 0 16,-10 0 1-16,2 22-1 15,-2 15 0-15,2 8 1 16,4 8-1-16,0 8 1 16,5 0-1-16,9-5 1 15,3-8 0-15,12-14 0 16,4-16 0-16,8-15 0 15,2-17 0-15,2-15 0 16,0-14 0-16,-6-8-1 16,-2-8 0-16,-8-3-1 15,-9 4-1-15,-8 0-2 16,-3 16-5-16,-15-6-9 15,7 29-21-15,-11 0 0 0,14 19-1 16</inkml:trace>
  <inkml:trace contextRef="#ctx0" brushRef="#br2" timeOffset="326524.6492">5896 15978 29 0,'-1'-15'37'15,"1"15"1"-15,-33-2-1 16,11 12-25-16,-10 2-8 16,1 11 1-16,-6 2-2 0,4 10 0 15,2 0 1 1,5 8-2-16,8-6 0 0,10-1 0 15,10-13-1-15,8-5 0 16,14-14 0-16,8-11-1 16,5-9 1-16,3-11-1 15,-1-5 1-15,-2-2-1 16,-7 2 1-16,-7 2-1 15,-8 8 0-15,-8 6 0 16,-7 16 0-16,0 0 0 16,-15 5 0-16,4 14 0 15,-2 5 0-15,4 6 0 16,3 2-1-16,2-1 0 15,9 1-2-15,5-11 0 0,12 2-5 16,-2-24-7-16,17 4-21 16,-4-19-4-16,9 4 2 15,-7-13 0-15</inkml:trace>
  <inkml:trace contextRef="#ctx0" brushRef="#br2" timeOffset="326809.6776">6217 15951 41 0,'-8'-13'36'16,"8"13"2"-16,-10 17-2 15,15 7-30-15,-11 4-2 16,6 8 0-16,-3 2-2 16,4 5 2-16,1-2-1 15,2-3 0-15,2-13-1 16,3-4 0-16,2-15-1 0,6-12 0 15,2-12 0-15,1-12 0 16,3-11-1-16,-1-6 0 16,-2 1-1-16,-2-7 0 15,-4 5-1-15,-3 2-1 16,-5 12-1-16,-5-2-4 15,4 23-3-15,-16-6-25 16,11 19-3-16,0 0 0 16,1 19 1-16</inkml:trace>
  <inkml:trace contextRef="#ctx0" brushRef="#br2" timeOffset="327199.7167">6524 16052 42 0,'0'0'38'15,"0"0"1"-15,-14 3-2 16,14-3-29-16,13-2-5 16,2-1 1-16,9-8-1 15,11 2 0-15,5-6-1 16,8 1 0-16,2-6 0 15,1 2-1-15,-3 0 1 16,-4-2-1-16,-10-1-1 16,-10 3 0-16,-11 4 0 15,-12 1 0-15,-1 13-1 16,-30-15 1-16,5 18-1 15,-8 5 1-15,-3 7 0 0,-6 8 0 16,4 8 1-16,2 2-1 16,6 6 1-16,8 0 0 15,11-5-1-15,11-4 0 16,14-8-2-16,10-10-2 15,20-6-4-15,1-25-21 16,20 5-9-16,-4-15-3 16,9-1 1-16</inkml:trace>
  <inkml:trace contextRef="#ctx0" brushRef="#br2" timeOffset="327475.7443">7147 15851 58 0,'-38'7'40'0,"8"14"0"0,-9-8 1 15,19 7-36 1,-4 2-2-16,14 1-1 0,7-1 0 15,11 0-1-15,7-5 0 16,8-3-1-16,6-2 1 16,-1-4-1-16,-1-1 1 15,-2 0-1-15,-8 1 1 16,-6 2 0-16,-11 4-1 15,-5 4 1-15,-11 5-1 16,-3 3 0-16,-3 1-2 16,-2-1-2-16,5 7-12 15,-10-17-24-15,18 9-1 16,-8-16-3-16,10 4 2 15</inkml:trace>
  <inkml:trace contextRef="#ctx0" brushRef="#br2" timeOffset="328310.8276">4945 17855 59 0,'0'0'37'16,"0"0"-2"-16,0 0 1 0,0 0-33 15,0 0-1-15,0 0-2 16,0 0 5-16,35 44-1 15,-35-44 1-15,-10 62-4 16,10-62 4-16,-9 70-4 16,9-70 0-16,0 63 3 15,0-63-3-15,11 45-3 16,-11-45 2-16,0 0 3 15,47 25-5-15,-47-25 3 16,0 0-2-16,70-26 2 16,-70 26-2-16,52-42 1 15,-52 42-1-15,47-50 0 16,-47 50 1-16,41-47-1 15,-41 47 3-15,0 0-6 0,0 0 6 16,0 0-1-16,50-15 1 16,-50 15 1-16,0 0-1 15,12 50-1-15,-12-50 0 16,0 0 3-16,30 49-3 15,-30-49 0-15,0 0 0 16,50 17-2-16,-50-17 0 16,0 0 2-16,59-24-2 15,-59 24-1-15,0 0-1 16,33-49 0-16,1-4-1 15,-34 53 0-15,31-51-2 16,-31 51-12-16,0 0-21 16,33-48 0-16,-33 48 0 15,0 0 0-15</inkml:trace>
  <inkml:trace contextRef="#ctx0" brushRef="#br2" timeOffset="328739.8706">5889 18012 53 0,'0'0'37'0,"0"0"1"16,0 0-16-16,0 0-15 15,0 0-2-15,0 0 1 16,0 0-1-16,0 0 1 15,0 0 0-15,-50-29 0 0,50 29-1 16,0 0 0-16,-53 41 0 16,53-41-6-16,0 0 3 15,-29 49-1-15,29-49 0 16,0 0-1-16,0 0 1 15,14 43-4-15,-14-43 3 16,0 0 1-16,0 0 0 16,58-7-2-16,-58 7 1 15,0 0 0-15,51-35 0 16,-51 35 2-16,0 0-2 15,0 0 1-15,51-36-1 16,-51 36-1-16,0 0 1 16,0 0-2-16,0 0 1 15,0 0-4-15,31 49 0 16,-31-49-7-16,0 0-20 0,23 43-7 15,-23-43-4-15,0 0 1 16</inkml:trace>
  <inkml:trace contextRef="#ctx0" brushRef="#br2" timeOffset="329039.9007">6173 18039 47 0,'0'0'40'16,"0"0"-2"-16,33-56-2 16,-33 56-26-16,0 0-6 15,0 0 1-15,0 0-1 16,0 0 0-16,0 0 1 15,0 0-3-15,0 0 0 16,0 0 1-16,24 59 0 16,-24-59-2-16,0 0 1 0,15 57-1 15,-15-57-1-15,0 0 0 16,0 0 3-16,0 0-3 15,51 24 1-15,-51-24-2 16,0 0 0-16,0 0-1 16,47-61 2-16,-47 61-3 15,24-51-12-15,-24 51-19 16,33-53-5-16,-33 53-3 15,29-51 1-15</inkml:trace>
  <inkml:trace contextRef="#ctx0" brushRef="#br2" timeOffset="329684.9652">6585 18029 52 0,'0'0'42'16,"0"0"-3"-16,0 0 2 15,0 0-32-15,0 0-4 16,0 0-1-16,57 33-1 15,-57-33 0-15,0 0-2 16,69-12 2-16,-69 12-4 16,54-19 1-16,-54 19-1 15,53-20 1-15,-53 20 2 16,49-24-3-16,-49 24 1 15,0 0-1-15,55-41 2 16,-55 41-1-16,0 0 0 0,18-41 0 16,-18 41-2-16,0 0 2 15,0 0 2-15,-50-7 0 16,50 7 2-16,-51 23-4 15,51-23 3-15,-51 37-2 16,51-37 2-16,0 0-1 16,-55 59-1-16,55-59-1 15,0 0-1-15,-1 51 0 16,1-51-5-16,0 0-13 15,59 36-21-15,-59-36-5 16,58 6 0-16,-58-6-1 16</inkml:trace>
  <inkml:trace contextRef="#ctx0" brushRef="#br2" timeOffset="330215.0182">7305 17765 30 0,'0'0'38'0,"0"0"2"0,0 0-2 15,0 0-14-15,-56 26-18 16,56-26 0-16,0 0-4 15,-52 38 3-15,52-38-3 16,0 0 2-16,0 0-2 16,-55 49 2-16,55-49-4 15,0 0 3-15,0 0-3 16,-9 43 1-16,9-43 1 15,0 0-3-15,0 0 2 16,0 0-1-16,64 34 2 16,-64-34-1-16,0 0 2 15,54 13-3-15,-54-13 0 16,0 0 2-16,0 0 0 15,48 42 0-15,-48-42-3 16,0 0 2-16,-9 59-3 0,9-59 3 16,-21 43-2-16,21-43-2 15,0 0-14-15,-32 57-16 16,32-57-9-16,0 0-4 15,0 0 3-15</inkml:trace>
  <inkml:trace contextRef="#ctx0" brushRef="#br3" timeOffset="490491.0442">7649 3335 62 0,'0'0'31'0,"-2"-14"0"15,2 14-1-15,0 0-24 16,-9-14-1-16,9 14 1 16,0 0-2-16,0 0 0 15,0 0 0-15,0 0-2 16,0 0 0-16,0 0 0 15,0 0-1-15,0 0 0 16,0 0 0-16,0 0 0 16,0 0-1-16,0 0 1 15,-1 12-1-15,1-12 0 0,-1 16 0 16,0 0 1-16,-3 8-1 15,0 7-1-15,-2 12 2 16,-1 8-1-16,-2 9 0 16,-5 7 0-16,2 0 0 15,-2 2 0-15,0-5 1 16,4-7-1-16,3-11 0 15,0-10 1-15,7-16 0 16,0-20-1-16,12-4 1 16,3-24 0-16,2-12 0 15,3-10 0-15,1-11 0 16,-2-6 0-16,-1-3-1 15,-2 1 1-15,-6 3-1 16,-2 8 1-16,-5 9-1 0,-2 8 2 16,-5 11-2-16,1 13 1 15,3 17 0-15,-11-7 0 16,6 18-1-16,2 4 1 15,2 2 0-15,2 4-1 16,6 3 0-16,4-2 0 16,5-2 1-16,4 1-1 15,4-6 0-15,5-1 0 16,2-7 1-16,2-5-1 15,0-4 1-15,2-7-1 16,-4-9 1-16,-3 0 0 16,-4-5 0-16,-4 1-1 15,-6-1 1-15,-2 6-1 16,-4 3 0-16,-8 14 0 0,0 0 0 15,-3 18 0-15,-5 11 1 16,-4 11-2-16,0 8 1 16,-2 4-2-16,4 5 0 15,0-4-2-15,9 4-2 16,1-19-14-16,15 6-17 15,1-18 1-15,15 1-2 16,-2-16 1-16</inkml:trace>
  <inkml:trace contextRef="#ctx0" brushRef="#br3" timeOffset="490909.086">8363 3582 80 0,'-17'-5'35'0,"1"14"0"15,-7-3 1-15,2 14-31 16,-1 0-1-16,6 9 0 16,-2 2 0-16,7 6-1 15,5-1-1-15,5-1 0 16,5-4-1-16,8-5 0 15,6-6 0-15,7-7-1 16,4-11 1-16,2-9-1 16,1-8 1-16,1-8-1 15,-2-7 1-15,-5-4-1 16,-10-2 0-16,-7 0 1 15,-7 1-1-15,-11 5 0 0,-5 8-1 16,-9 7 1-16,-2 10-1 16,-4 6 0-16,3 7-1 15,4 8 1-15,5 6-2 16,7-1-2-16,14 6-1 15,3-12-10-15,18 12-19 16,4-16 0-16,13 5-1 16,3-12 1-16</inkml:trace>
  <inkml:trace contextRef="#ctx0" brushRef="#br3" timeOffset="491160.1111">8866 3575 75 0,'0'0'35'16,"-28"-16"1"-16,13 20-1 15,-15-1-27-15,7 13-1 16,-4-4-1-16,5 13-1 16,-3-2 0-16,7 7-2 15,5-2 0-15,6 0-1 16,8-4-1-16,8-4 0 15,11-9-2-15,5-6-2 16,10-5-3-16,-1-20-14 16,13 9-18-16,-5-19 1 15,4 1-2-15,-9-12 1 16</inkml:trace>
  <inkml:trace contextRef="#ctx0" brushRef="#br3" timeOffset="491377.1328">9054 3208 91 0,'-11'13'38'0,"-6"1"-1"16,8 17 0-16,-3 4-31 16,7 9-2-16,-1 10-1 15,4 5-2-15,4 5 1 16,1-2-2-16,5-1-2 15,1-7-3-15,9 2-4 16,-8-24-28-16,17 0 0 16,-5-23 0-16,10-4-2 15</inkml:trace>
  <inkml:trace contextRef="#ctx0" brushRef="#br3" timeOffset="491694.1645">9275 3458 96 0,'-36'19'38'0,"7"12"2"16,-9-9-1-16,10 10-35 16,-1-11 1-16,9-2-2 15,5-4-1-15,7-4 0 16,8-11-1-16,0 0 0 15,20 0 0-15,-3-3 0 16,5-2-1-16,0 2 1 0,3-1-1 16,-2 7 0-16,-5 4 0 15,1 1 0-15,-4 8 0 16,-1 3-1-16,0 3-2 15,-4-3-1-15,10 8-4 16,-10-16-30-16,17 8-2 16,-5-18 0-16,10 4-1 15</inkml:trace>
  <inkml:trace contextRef="#ctx0" brushRef="#br3" timeOffset="492429.238">10231 3258 78 0,'-11'-10'35'0,"2"21"0"15,-13 0 0-15,2 16-31 16,-11 6 0-16,-3 13-1 15,-5 9 0-15,-1 9-1 16,-4 3 0-16,1 1-2 16,9-3-1-16,2-12-3 15,14-4-2-15,2-26-10 16,19-3-20-16,-3-20 1 15,23-14-2-15,-6-18 3 0</inkml:trace>
  <inkml:trace contextRef="#ctx0" brushRef="#br3" timeOffset="492629.258">9987 3381 90 0,'-17'-3'36'16,"7"19"1"-16,-7-1 1 16,17 12-33-16,-5 2 0 15,13 5-3-15,6-6 0 16,13 0-2-16,6-7-1 15,7-8-3-15,17 0-8 16,-5-16-26-16,13 2 1 16,-8-15 0-16,6 3-2 15</inkml:trace>
  <inkml:trace contextRef="#ctx0" brushRef="#br3" timeOffset="493167.3118">10546 3348 87 0,'-22'7'37'0,"7"14"0"15,-8-1 1-15,8 15-32 16,-8 2-1-16,7 6-1 16,-1 3-1-16,3 2-1 15,0-6-1-15,8-1 0 16,2-9 0-16,4-8-1 15,3-8 0-15,-3-16 0 0,19-1 0 16,-7-17-1-16,6-9 1 16,-3-8-1-16,0-7 1 15,0-6 0-15,-2-3 0 16,-3 0 0-16,-4 2 0 15,-3 8 0-15,-4 8 0 16,-1 6 1-16,-5 15 0 16,7 12-1-16,-12 5 1 15,4 11-1-15,4 7 1 16,3 3-1-16,4-2 0 15,4 1 1-15,7-7-1 16,4-6 1-16,9-7-1 16,2-7 1-16,1-6 0 15,5-4 0-15,-4-5 1 0,2-2-1 16,-6 2 0-16,-3 1 0 15,-7 2 0-15,0 7 0 16,-6 8 0-16,-7 11 0 16,0 9-1-16,-5 9 0 15,-3 9 0-15,0 3-1 16,4 8 0-16,-2-4-2 15,7 1-2-15,0-14-7 16,13 4-27-16,-2-19-1 16,12-1 0-16,-3-15 0 15</inkml:trace>
  <inkml:trace contextRef="#ctx0" brushRef="#br3" timeOffset="493714.3665">11234 3650 86 0,'-21'-3'38'0,"21"3"-1"16,0 0 1-16,5-11-31 15,9 3-4-15,11 0-1 0,4-4-1 16,10 1-1-16,4 1-1 15,0-6-10-15,9 12-27 16,-5-7 2-16,1 11-2 16,-10-5-1-16</inkml:trace>
  <inkml:trace contextRef="#ctx0" brushRef="#br3" timeOffset="494349.43">12312 3252 74 0,'-18'-14'34'16,"-1"11"1"-16,-12-4 1 15,6 15-29-15,-18-1 0 16,9 13 0-16,-8 5-2 15,8 9 0-15,0 2-2 16,9 5-1-16,5 1 0 0,8-2-1 16,6 1 0-16,10-6-2 15,8-1 1-15,5-8-3 16,11-1 0-16,5-12-2 15,14 4-4-15,-4-22-14 16,14 7-14-16,-2-13 1 16,6 2-2-16,-7-11 4 15</inkml:trace>
  <inkml:trace contextRef="#ctx0" brushRef="#br3" timeOffset="494733.4684">12578 3500 80 0,'-15'10'35'16,"-9"-4"0"-16,6 11 1 15,-9-9-27-15,6 13-4 0,-3 0 0 16,6 7-1-16,-2-2 0 16,7 3-1-16,4-3-1 15,8 1 0-15,5-9-1 16,8-5-1-16,5-10 1 15,6-6-1-15,4-8 1 16,4-10-1-16,1-8 1 16,0-5 0-16,-3-2-1 15,-2-2 1-15,-8 1 0 16,-2 4 0-16,-4 6-1 15,-8 7 1-15,-5 20-1 16,0 0-1-16,0 0 2 16,-20 31-2-16,10-1 1 15,2 5 0-15,3 3-1 0,2-2-1 16,7-4-1-16,6-13-1 15,13-1-3-15,-1-31-12 16,25 5-19-16,-8-21 0 16,16-3 0-16,-5-18 2 15</inkml:trace>
  <inkml:trace contextRef="#ctx0" brushRef="#br3" timeOffset="494918.4869">13123 3093 98 0,'-17'31'36'16,"-14"9"1"-16,6 27-5 15,-8-1-26-15,8 11-2 16,2-1-2-16,8 0-1 16,7-5-1-16,7-13-3 0,12-7-2 15,-2-22-27-15,18-5-6 16,-8-23 2-16,9-3-2 15</inkml:trace>
  <inkml:trace contextRef="#ctx0" brushRef="#br3" timeOffset="495105.5056">12931 3368 93 0,'-22'7'36'16,"14"14"0"-16,-3-7 0 15,20 7-32-15,6-5-3 0,8-4-3 16,14 1-5-16,-2-16-10 15,17 11-18-15,-2-15-1 16,12 8-1-16,-5-10 1 16</inkml:trace>
  <inkml:trace contextRef="#ctx0" brushRef="#br3" timeOffset="495519.547">13525 3473 87 0,'-11'8'37'16,"-14"-9"-1"-16,7 10 2 15,-15-10-30-15,8 12-3 16,-6-2 0-16,5 7-2 16,1-1 1-16,5 8-1 0,4-2 0 15,2 2-2-15,10 1 1 16,9-1-1-16,3-2-1 15,6-6 1-15,3-2-1 16,4-8 0-16,2-2 0 16,2-8 0-16,-2-5 0 15,0-8 0-15,-2-4 1 16,-4-3-2-16,-1-4 1 15,-2 2 1-15,-2-2-2 16,-4 5 2-16,-2 3-1 16,-2 8 0-16,-4 13 0 15,0 0 0-15,0 0 1 16,-5 28-2-16,2-5 1 15,0 2-2-15,6 3 0 0,2-7-2 16,9 3-3-16,-14-24-29 16,39 15-4-16,-11-23 2 15,18 2-3-15</inkml:trace>
  <inkml:trace contextRef="#ctx0" brushRef="#br3" timeOffset="496073.6024">13925 3433 90 0,'-12'29'37'16,"-7"-4"1"-16,7 15 0 16,-12-3-30-16,13 5-3 15,-1-2-1-15,6 1-2 0,1-4 0 16,4-8 0-16,2-4-2 15,3-7 0-15,-4-18 0 16,0 0 0-16,15 0 0 16,-11-16 1-16,4-7-1 15,-1-8-1-15,-1-6 1 16,2-3 0-16,1-3 0 15,0 3 0-15,1 3 0 16,-1 4 0-16,3 6 0 16,1 8 1-16,1 7-1 15,2 6 0-15,1 7 0 16,4 4 1-16,0 5-1 15,3 1 0-15,2 1 0 0,-3 2-1 16,-1 0 2-16,-5-2-2 16,-3 1 1-16,-9 1-1 15,-8-1 2-15,-6 0-2 16,-7-1 2-16,-5-2-2 15,-6 2 1-15,0-1 0 16,-4 3-1-16,3-1 1 16,0 3 0-16,0 4 1 15,1 4-1-15,5 6 1 16,-1 7 0-16,3 4 0 15,2 7 0-15,2 5 0 16,1 1-1-16,0 1-1 16,3 5-8-16,-7-14-28 15,12 8-3-15,-9-16 1 0,13 2-3 16</inkml:trace>
  <inkml:trace contextRef="#ctx0" brushRef="#br3" timeOffset="496770.6721">14408 3514 80 0,'-10'-18'38'0,"10"18"-1"15,0 0 1-15,0 0-30 0,-12 12 0 16,12 5-3-16,-7 2 0 16,2 7-1-16,-4 2-1 15,4 3-1-15,1 0 1 16,3-1-2-16,5-6 0 15,8-4-1-15,6-11 1 16,8-5-1-16,5-9 0 16,5-9 1-16,2-7-1 15,1-5 1-15,-1-5-2 16,-6-4 2-16,-3 3-1 15,-8 1 0-15,-7 5 0 16,-5 8 1-16,-4 7-2 16,-5 11 1-16,-5 11 1 15,1 7-1-15,-5 8 0 0,5 5 0 16,1 3 0-16,5 1-2 15,5-4 0-15,4-10-3 16,17-3-6-16,-4-21-26 16,18-1-3-16,-4-22 0 15,14-2 0-15</inkml:trace>
  <inkml:trace contextRef="#ctx0" brushRef="#br3" timeOffset="496991.6942">15307 3034 102 0,'-6'15'39'16,"-11"8"2"-16,6 17-2 16,-12 8-35-16,9 8-1 0,-3 6 1 15,4 9-2-15,-1-2 0 16,5 1-2-16,5-3-2 15,4-13-3-15,10 1-6 16,-6-24-27-16,23-1-3 16,-6-29 2-16,17-1-2 15</inkml:trace>
  <inkml:trace contextRef="#ctx0" brushRef="#br3" timeOffset="497220.7171">15698 3028 102 0,'-8'30'39'16,"-11"5"1"-16,5 20-2 16,-6-2-33-16,5 8-1 15,-5 3-1-15,3 4-1 16,3-3-2-16,2-3-3 15,5-2-2-15,-4-18-25 16,15 5-9-16,-6-17 0 16,11-1-2-16</inkml:trace>
  <inkml:trace contextRef="#ctx0" brushRef="#br3" timeOffset="497421.7372">15552 3387 108 0,'-13'-8'41'15,"13"8"0"-15,0 0-1 16,22 14-36-16,-3-16-2 16,6-5-2-16,12 3-4 15,1-19-11-15,19 16-24 16,-5-14-2-16,14 10 1 15,-4-10-2-15</inkml:trace>
  <inkml:trace contextRef="#ctx0" brushRef="#br3" timeOffset="497577.7528">16351 3420 112 0,'-29'12'41'0,"5"2"-2"15,-1-11-8-15,2-9-68 16,11 4-3-16,2-12-1 15,10 14 0-15</inkml:trace>
  <inkml:trace contextRef="#ctx0" brushRef="#br3" timeOffset="548516.8462">7766 4483 23 0,'3'-18'26'16,"4"6"0"-16,-3-4 1 15,0 2-19-15,-4 14-4 16,14-21 1-16,-14 21 1 16,13-21 0-16,-13 21 2 15,11-19-1-15,-11 19 1 16,8-15-1-16,-8 15 2 15,0 0-3-15,0 0 0 16,0 0-2-16,0 0-1 16,2 17 0-16,-6 4-3 0,-2 8 1 15,2 10-1-15,-3 6 0 16,-1 8-1-16,-2 6 0 15,5-1 2-15,-2 1-2 16,-1-3 1-16,2-6 0 16,1-6 0-16,3-10 0 15,-2-7 0-15,4-10 1 16,0-17-1-16,0 0 1 15,0 0-1-15,10-24 1 16,-6-3 0-16,1-11 0 16,3-4 0-16,-1-11 0 15,1-5-1-15,2-6 1 16,0 0-1-16,4 0 1 15,2 2 0-15,6 6 0 0,1 3 0 16,5 7-1-16,1 9 1 16,2 8 0-16,2 10 0 15,-3 9-1-15,-3 7 0 16,-3 7 0-16,-7 9 0 15,-5 9-1-15,-7 5 1 16,-8 11-1-16,-8 5 0 16,-6 6 1-16,-7 1-2 15,-6 0 2-15,-7-2-1 16,-2-5 1-16,0-10-2 15,4-5-1-15,-1-15-5 16,17-2-28-16,-1-16 2 16,20 5-2-16,-4-32 0 15</inkml:trace>
  <inkml:trace contextRef="#ctx0" brushRef="#br3" timeOffset="549235.9181">8204 4620 44 0,'4'29'32'0,"-6"0"2"16,5 6 0-16,-7-7-13 15,5 10-13-15,-9-4-2 16,7 5-1-16,-9-4-1 15,4 0 0-15,0-9-2 16,0-3 1-16,1-9-1 0,5-14 1 16,0 0-2-16,0 0 1 15,8-25-1-15,1-5 0 16,3-7 1-16,2-8-2 15,-1-2 1-15,2-3 0 16,-2 0-1-16,-1 4 1 16,-1 6-1-16,-2 8 0 15,0 10 1-15,0 7-2 16,3 7 2-16,3 8-1 15,3 3-1-15,5 3 2 16,4 1-1-16,6 2 0 16,4-2 0-16,4-1 0 15,0-3 0-15,0-2 0 16,-4-1 0-16,-4-3 0 15,-5-1 1-15,-7-1-1 0,-7-1 1 16,-14 6-1-16,6-13 1 16,-6 13-1-16,-25-2 0 15,7 8 0-15,-8 6 1 16,0 9-1-16,-8 8 0 15,5 9 1-15,-1 5-1 16,5 5 1-16,8-1-1 16,7-1 1-16,11-3-1 15,12-8 0-15,11-9 0 16,8-11 1-16,6-12-1 15,5-13 1-15,2-10-1 16,-2-10 0-16,-2-8 1 0,-6-5-2 16,-12-3 1-1,-8 1-1-15,-11 2-1 0,-11 6 1 16,-9 11-1-16,-8 7 0 15,-5 11-1-15,-4 5 0 16,5 12-2-16,1-1-2 16,22 13-27-16,-6-10-1 15,22 8-2-15,0-11 0 16</inkml:trace>
  <inkml:trace contextRef="#ctx0" brushRef="#br3" timeOffset="549561.9507">9144 4566 76 0,'0'0'37'0,"-16"-18"0"16,16 18 0-16,-22-3-29 15,22 3-2-15,-14 19-1 16,16 2-1-16,-2 9-2 15,6 9 0-15,1 11-1 16,2 7 0-16,-4 8 0 16,4 4-1-16,-4 0 2 15,-5 4-2-15,-6-5 2 16,-2-3-2-16,-6-10 1 15,-6-10-1-15,-2-11 1 16,-3-14-2-16,-3-11-2 16,0-19-3-16,11-4-16 15,-4-29-15-15,13-2-2 0,-1-21 0 16,13-7-1-16</inkml:trace>
  <inkml:trace contextRef="#ctx0" brushRef="#br3" timeOffset="549739.9685">9144 4370 96 0,'-3'-11'38'0,"3"11"2"16,-12-8-3-16,13-3-35 15,-1 11-4-15,0 0-5 16,9-2-31-16,-9 2 0 15,31 6 0-15,-9-3-2 16</inkml:trace>
  <inkml:trace contextRef="#ctx0" brushRef="#br3" timeOffset="550117.0062">9438 4712 88 0,'-10'17'39'16,"16"3"-2"-16,-6-20 2 15,30 10-36-15,3-12 0 16,13-5 0-16,6-5-2 16,2-3 1-16,2-1-1 15,-5-1 0-15,-8-2-1 16,-9-1 1-16,-14-1 0 15,-12 1-1-15,-15 2 1 0,-9 2-1 16,-12 2 0-16,-10 6 1 16,-5 8-1-16,-3 6 0 15,-3 10 0-15,-1 11 1 16,7 8 0-16,9 4-1 15,7 3 1-15,12 0 0 16,16-4-1-16,14-6 0 16,19-8-3-16,12-14-2 15,28 2-16-15,6-25-19 16,20 1 1-16,-4-16-2 15,11 0 1-15</inkml:trace>
  <inkml:trace contextRef="#ctx0" brushRef="#br3" timeOffset="550341.0286">10337 4557 95 0,'-54'12'39'16,"5"13"2"-16,-11-6-1 16,17 8-35-16,0 3-1 15,17 0-1-15,9 0-2 16,16-4 1-16,17-10-1 15,16-7-1-15,19-9-2 16,9-13-1-16,15-2-5 16,1-22-16-16,14 6-17 15,-8-15 1-15,3 3-1 16,-12-11 1-16</inkml:trace>
  <inkml:trace contextRef="#ctx0" brushRef="#br3" timeOffset="554235.418">11102 4150 59 0,'10'-11'33'15,"-10"11"1"-15,6-18-1 16,-6 18-22-16,4-12-4 16,-4 12-2-16,0 0 0 0,0 0-1 15,0 0-1-15,3 30 0 16,-9 1 0-16,-2 14-2 15,-3 11 1-15,-3 13-1 16,-5 9 0-16,1 7-1 16,-2 2 0-16,4-4-1 15,2-4-1-15,4-10-2 16,12-2-7-16,-12-23-25 15,20-6 0-15,-6-19-2 16,11-9 1-16</inkml:trace>
  <inkml:trace contextRef="#ctx0" brushRef="#br3" timeOffset="554462.4407">10943 4560 90 0,'-24'-4'39'16,"6"13"0"-16,-2-8 0 15,20-1-35-15,-9 13-2 16,9-13 0-16,25 0-1 16,6-7-2-16,8-1-1 15,8-5-2-15,14 8-5 16,-3-15-26-16,14 11-2 15,-6-6-1-15,6 9-1 16</inkml:trace>
  <inkml:trace contextRef="#ctx0" brushRef="#br3" timeOffset="554680.4625">11596 4507 80 0,'-8'27'38'16,"-7"2"-2"-16,4 14 1 15,-12 0-33-15,9 9 0 16,-3-2-2-16,6-2-1 16,5-5-3-16,1-12-4 15,19-8-29-15,-1-20-2 16,15-9 1-16,1-23-2 15</inkml:trace>
  <inkml:trace contextRef="#ctx0" brushRef="#br3" timeOffset="554831.4776">11695 4119 85 0,'-23'-6'28'16,"4"1"-8"-16,19 5-20 15,0 0-33-15,13-7-1 16,12-5 0-16</inkml:trace>
  <inkml:trace contextRef="#ctx0" brushRef="#br3" timeOffset="555040.4985">12071 4045 82 0,'-8'29'37'15,"-14"0"-1"1,3 17 2-16,-14 0-32 0,12 14 0 16,-6 5-2-16,5 7-1 15,-3 4-1-15,7 5-2 16,3-1-1-16,4-6-1 15,10-1-3-15,-2-21-13 16,15 7-20-16,-1-20 1 16,18-4-2-16,-4-22 0 15</inkml:trace>
  <inkml:trace contextRef="#ctx0" brushRef="#br3" timeOffset="555438.5383">12096 4653 88 0,'-12'15'37'0,"-1"-10"1"16,15 8 0-16,-2-13-35 15,24 14 0-15,-1-14 0 16,11-1-1-16,5-5 0 15,6-2-1-15,4-4 0 16,-2-5-1-16,-3-1 1 16,-4-3 0-16,-8-2 0 15,-6-1-1-15,-12-1 1 16,-7 0-1-16,-12 5 1 15,-5 3-1-15,-8 6 1 16,-5 7-1-16,-9 11 1 0,-2 13 0 16,-5 5 0-16,-1 11 0 15,3 4 0-15,6 5 0 16,5 2 0-16,11 0-1 15,12-6-1-15,11-7-2 16,21-2-4-16,1-23-23 16,27 6-10-16,0-17 0 15,17-5 0-15</inkml:trace>
  <inkml:trace contextRef="#ctx0" brushRef="#br3" timeOffset="555770.5715">12851 4460 96 0,'-42'10'39'0,"13"9"1"0,-4-8-2 16,11 5-35-16,15-1 1 15,13-4-2-15,8-2 0 16,11-2 0-16,6-1 0 15,6 0-1-15,-2-1 0 16,-1 1-1-16,-8 4 1 16,-1 1-1-16,-15 5 1 15,-5 6-1-15,-12 4 0 16,-12 6 1-16,-10 1-1 15,-7 1 1-15,-3-1-1 16,-2-2 1-16,7-3-2 16,2-7-2-16,14-3-6 0,3-21-25 15,31 5-6-15,5-15-2 16,23 4 0-16</inkml:trace>
  <inkml:trace contextRef="#ctx0" brushRef="#br3" timeOffset="555942.5887">13270 4927 108 0,'-31'11'41'0,"11"0"1"15,-3-13-4-15,12 2-41 16,11 0-33-16,-5-21-6 15,10 11 1-15,-8-7-2 16</inkml:trace>
  <inkml:trace contextRef="#ctx0" brushRef="#br4" timeOffset="562551.2494">7910 5552 47 0,'0'0'33'0,"2"-11"1"15,-2 11-2-15,0 0-19 0,0 0-2 16,0 0-4-16,-3 25-2 16,-3-4-1-16,4 10-1 15,-4 9-2-15,1 10 2 16,-5 5 0-16,5 7 0 15,-5 0-1-15,2 0 0 16,4-5-2-16,0-12-3 16,10 0-14-16,-3-24-18 15,11-7-1-15,-14-14-1 16,28-20 1-16</inkml:trace>
  <inkml:trace contextRef="#ctx0" brushRef="#br4" timeOffset="562769.2712">7660 5551 87 0,'-26'1'38'0,"0"-3"-1"16,26 2 1-16,-10 9-34 15,31-5-2-15,13-10 0 16,16-2-1-16,11-5 0 15,11-2-2-15,8 0-2 16,-1-7-5-16,11 12-29 16,-16-4 0-16,1 15 0 15,-19-1-2-15</inkml:trace>
  <inkml:trace contextRef="#ctx0" brushRef="#br4" timeOffset="563466.341">8419 5799 82 0,'0'0'35'0,"-15"19"1"15,0-9 0-15,1 11-32 16,-6 1 3-16,6 9-3 15,-4 0 2-15,5 4-4 16,4-2 3-16,8-2-4 16,5-6 2-16,10-5-2 15,8-12 0-15,12-9-1 0,4-12 1 16,10-9-2-16,-2-8-1 15,0-5 3-15,-4-3-3 16,-7-3 3-16,-6 2-3 16,-13 3 0-16,-14 7 0 15,-9 6 1-15,-10 7 1 16,-5 11-1-16,-6-1 1 15,3 6-1-15,0 2 1 16,7 5 1-16,18-7 0 16,-10 13 0-16,23-12-1 15,7 0 1-15,8-1-1 16,4-1 1-16,4 0 0 15,0 1-1-15,-1 4 1 16,-6-1 1-16,-5 6-1 0,-2 0 2 16,-9 8-3-16,-6 3 2 15,-5 9 0-15,-4-2 0 16,-4 6 0-16,-2 1-3 15,0 0 3-15,0-5-2 16,2-6 2-16,2-6-2 16,4-17 0-16,0 0 1 15,18-10-1-15,-4-13 0 16,3-6-1-16,-1-6 2 15,0-2-2-15,2-2 3 16,-3-1-4-16,-5 0 1 16,-1 8-1-16,2 2 1 15,-3 7 1-15,1 2-3 16,3 6 1-16,2 4-4 15,5 8 1-15,3-3-5 0,17 10-26 16,-10-5-4-16,15 9 2 16,-4-4-2-16</inkml:trace>
  <inkml:trace contextRef="#ctx0" brushRef="#br4" timeOffset="564002.3946">9553 5706 78 0,'-10'-19'37'16,"10"19"-3"-16,-27-9 4 16,13 13-28-16,-10-3-3 15,-1 14-2-15,-4 3-1 0,3 8 2 16,-5 1-3-16,6 5 1 15,2 0 0-15,9 0-1 16,5-6 0-16,14-7 0 16,4-8-3-16,13-8 1 15,7-10-1-15,6-9 1 16,4-3-3-16,1-4 4 15,-2-6-4-15,-4 4 1 16,-6 1 1-16,-7 5-2 16,-4 4 3-16,-17 15-4 15,12-1 3-15,-18 16 0 16,-3 15 2-16,-5 7-1 15,-5 13 1-15,1 5 0 16,-5 11 0-16,0-2 0 0,0 0-1 16,4-6 0-16,4-6-1 15,2-9 0-15,8-13 0 16,5-12 0-16,0-18 0 15,27-9 0-15,-2-17 0 16,8-12 0-16,4-8 1 16,4-10-2-16,1-3-1 15,-1-2 1-15,1 5-4 16,-9 3 1-16,1 12-6 15,-17-6-18-15,9 25-14 16,-11-4 3-16,4 16 0 16,-8 1 0-16</inkml:trace>
  <inkml:trace contextRef="#ctx0" brushRef="#br4" timeOffset="564429.4373">10116 5671 93 0,'0'0'39'16,"-25"2"0"-16,13 15 1 16,-11-2-34-16,4 8 2 15,-2 2-5-15,3 7 2 16,-1 2-1-16,4 3 0 15,5-5-1-15,8-1-1 16,7-6 1-16,7-6-4 0,11-9 4 16,8-6-3-16,8-12-2 15,2-7 3-15,6-8-3 16,0-7 4-16,-1-7-4 15,-6-2 0-15,-3-1 1 16,-8 5-1-16,-6 3 3 16,-8 7-4-16,-6 7 4 15,-9 18-4-15,0 0 3 16,0 0 0-16,-18 32 0 15,5-4 1-15,0 6 0 16,4 2-2-16,0 5-1 16,4-6-3-16,13 7-7 15,-5-24-23-15,17 4-4 16,0-15-2-16,13-3-1 15</inkml:trace>
  <inkml:trace contextRef="#ctx0" brushRef="#br4" timeOffset="564813.4756">10608 5799 99 0,'-14'27'40'15,"-1"-11"-1"-15,18 10-2 16,6-14-32-16,14-2-1 15,10-6-2-15,6-5 0 16,7-7 0-16,6-6 1 16,-1-2-2-16,-2-8 1 15,-7-3-1-15,-10-1-2 0,-9-2 2 16,-13 5-3-16,-14 2 2 15,-11 7-2-15,-14 6 3 16,-7 14-3-16,-8 10 2 16,-3 11 4-16,-2 7-3 15,5 9 2-15,5 2 0 16,12 2 0-16,11-2 0 15,15-8-2-15,17-6-2 16,12-13-6-16,26-2-5 16,-3-25-18-16,32 2-12 15,3-16 1-15,20-3-4 16,1-17 4-16</inkml:trace>
  <inkml:trace contextRef="#ctx0" brushRef="#br4" timeOffset="565811.5754">12018 6029 74 0,'-11'0'34'15,"-5"-7"1"-15,3 2 0 0,-11-10-27 16,9 1-1-16,-8-9-5 16,5-1 2-16,-7-8-4 15,4-5 3-15,-1-7-5 16,2-1 2-16,0-3-2 15,1-3 1-15,4 0 2 16,3 2-3-16,6 0 3 16,2 8-2-16,2-1 2 15,7 4 1-15,-1 3-1 16,10 8 1-16,-3 3-1 15,4 9 1-15,-1 3-1 16,1 10 0-16,-3 6 0 16,2 11 0-16,-6 7-1 15,-3 11 1-15,-4 5-1 0,-3 5 1 16,-7 8-2-16,-2 4 1 15,-6 5 0-15,-2 2 1 16,-3 0 2-16,-1-3-1 16,-1-4 1-16,3-4-1 15,4-10 1-15,10-7 0 16,8-14 0-16,13-10-2 15,13-13-1-15,13-10-1 16,15-4-10-16,-1-18-25 16,16 3-4-16,-2-14 3 15,-1 7-5-15</inkml:trace>
  <inkml:trace contextRef="#ctx0" brushRef="#br4" timeOffset="566247.6189">12621 5525 73 0,'0'0'37'16,"6"-18"-2"-16,-6 18 2 15,0 0-29-15,0 0-3 16,-1 15-1-16,-3 11 0 15,-9 7-2-15,-1 8 3 16,-3 6-4-16,-2 5 1 16,4 0 0-16,0-5-1 15,6-1-1-15,2-11-3 16,17-2-12-16,-2-21-22 15,14-8 2-15,-2-13-2 16,11-6-3-16</inkml:trace>
  <inkml:trace contextRef="#ctx0" brushRef="#br4" timeOffset="566442.6386">12621 5504 95 0,'-18'-3'38'15,"18"3"0"-15,0 0-1 16,0 0-33-16,22-3-3 15,6-1-1-15,11-3-1 16,4-4-2-16,12 6-3 16,-8-12-23-16,11 14-9 15,-12-6 1-15,-4 11-2 16</inkml:trace>
  <inkml:trace contextRef="#ctx0" brushRef="#br4" timeOffset="566638.6582">12671 5738 100 0,'-27'19'37'0,"17"1"4"16,10-20-3-16,0 0-33 16,28 3-3-16,6-14-4 15,8-1 1-15,4-7-5 16,11 13-16-16,-8-14-16 15,4 6 1-15,-15-2-5 16,-1 11 4-16</inkml:trace>
  <inkml:trace contextRef="#ctx0" brushRef="#br4" timeOffset="566818.6762">12689 5870 102 0,'-45'19'40'16,"18"3"-2"-16,3-10 1 15,24-12-33-15,3 11-3 16,20-14-3-16,19-5-4 15,11-11-1-15,26 9-23 16,-6-14-10-16,15 3-1 16,-6-9 1-16,10 4-2 15</inkml:trace>
  <inkml:trace contextRef="#ctx0" brushRef="#br4" timeOffset="567336.728">13429 5672 90 0,'-21'18'38'15,"-9"-8"0"-15,7 10 3 16,-8-8-34-16,5 10 2 16,-4-2-5-16,3-1 2 15,1 1-4-15,5-4 2 16,6-1-3-16,7-3-1 15,8-12 1-15,7 11-1 16,8-13 1-16,9-4-1 16,7-4 1-16,2-4 0 15,5-6-1-15,0 2-1 16,-1-4 1-16,-2-1-2 15,-5 3 2-15,-7 4-2 0,-5 0 2 16,-6 7-2-16,-12 9 2 16,0 0 0-16,2 19 0 15,-14 4 1-15,-6 10 0 16,-6 9 1-16,-6 11-1 15,-5 9 0-15,-2 3 0 16,2 0 1-16,-3-1-1 16,8-2-1-16,4-11 0 15,6-7 1-15,11-11-1 16,6-16 0-16,3-17 1 15,31-9-1-15,-3-16 1 16,10-9-2-16,4-10 1 16,5-6-1-16,3 0-1 15,-2-3-1-15,2 7-5 0,-12-4-4 16,11 21-24-16,-20-5-5 15,6 15 0-15,-12-3 1 16</inkml:trace>
  <inkml:trace contextRef="#ctx0" brushRef="#br4" timeOffset="567774.7718">13925 5716 77 0,'0'0'38'16,"-6"-14"1"-16,6 14-1 15,-18 8-12-15,7 5-20 0,-5 4-2 16,0 6 1-16,-1 2-3 16,1 3 1-16,4 1 0 15,3-3-1-15,6-4 1 16,4-1-4-16,11-7 3 15,5-7-2-15,9-7 2 16,8-4-2-16,5-9-2 16,1-7 3-16,6-3-3 15,-4-3 3-15,-3-4-3 16,-5 3 1-16,-6 2-1 15,-13 8 1-15,-6 2 1 16,-9 15-3-16,0 0 3 16,-14 5 0-16,4 12 1 15,-3 2 0-15,3 4-1 0,0 0 0 16,6 5 0-16,3-8-1 15,6 0-1-15,-5-20-8 16,36 24-9-16,-15-26-21 16,17 1 0-16,-2-14 1 15,13 1-2-15</inkml:trace>
  <inkml:trace contextRef="#ctx0" brushRef="#br4" timeOffset="567953.7895">14535 5715 103 0,'-11'20'40'16,"-15"-2"-1"-16,9 14-1 15,-5-1-32-15,6 5-1 16,1-3-1-16,7-5-1 16,3-5-2-16,10-5-3 0,12-7 0 15,-2-13-6-15,17 4-26 16,-12-18-6-16,10 2 0 15,-9-13 0-15</inkml:trace>
  <inkml:trace contextRef="#ctx0" brushRef="#br4" timeOffset="568095.8039">14572 5482 111 0,'0'0'38'0,"-16"-16"0"16,16 16-8-16,0 0-36 15,14 2-30-15,10-2-3 16,0-11 1-16,13 6-2 15</inkml:trace>
  <inkml:trace contextRef="#ctx0" brushRef="#br4" timeOffset="568326.827">15006 5283 101 0,'-17'9'40'16,"-6"2"2"-16,5 18-2 16,-3 2-36-16,-1 11 1 15,-9 9-1-15,3 10-1 16,1 4-1-16,4 1 0 15,3 1 0-15,8-5-2 16,3-3-1-16,12-12-2 16,12-2-6-16,-1-27-13 0,19 0-18 15,-1-17-2-15,14-3 1 16,-3-18 0-16</inkml:trace>
  <inkml:trace contextRef="#ctx0" brushRef="#br4" timeOffset="568501.8445">15184 5735 109 0,'-18'7'39'15,"2"17"0"-15,-7-7-3 16,2 15-33-16,3 2 1 16,1-4-2-16,5 0-1 15,6-6-5-15,10 2-4 16,-7-15-30-16,18-3-2 15,-1-13 1-15,14-2-3 0</inkml:trace>
  <inkml:trace contextRef="#ctx0" brushRef="#br4" timeOffset="568659.8603">15374 5532 108 0,'-6'-16'38'16,"-6"-2"3"-16,12 18-2 15,-20-15-41-15,6 4-19 16,14 11-19-16,0 0 0 15,0 0-1-15,0 0 0 16</inkml:trace>
  <inkml:trace contextRef="#ctx0" brushRef="#br4" timeOffset="569447.9391">15644 5111 88 0,'0'0'38'16,"2"-11"1"-16,-2 11 0 16,-8 20-31-16,2 4-5 15,-3 5-1-15,3 11 2 16,-6 10-2-16,2 9 0 15,-1 4 0-15,1 3-1 0,-1 2 1 16,6-2 1-16,-1-5-2 16,4-9 0-16,4-6 0 15,0-9 0-15,2-6-1 16,1-9 1-16,3-11 0 15,-8-11-1-15,16-2 0 16,-8-10 2-16,2-9-2 16,-1-5 0-16,2-4 0 15,3-3 0-15,3 0 0 16,0 3-2-16,4 2 2 15,1 3-2-15,3 8 2 16,0 8 0-16,0 5 0 16,1 7 0-16,-3 5 0 15,-2 7 0-15,-6 4 0 0,-6 9 0 16,-6 2 0-16,-4 1 3 15,-13 3-4-15,-7-1 2 16,-5-4 0-16,-10-3 0 16,2-2-1-16,1-11-1 15,0-5-2-15,3-11-4 16,19 3-8-16,-1-18-23 15,21 1-3-15,6-15 1 16,18 6-1-16</inkml:trace>
  <inkml:trace contextRef="#ctx0" brushRef="#br4" timeOffset="569823.9767">16157 5609 93 0,'0'0'37'0,"16"29"3"0,-20-13-2 15,-1 10-30-15,-8 2-3 16,2 6 0-16,-5-1-1 15,2 3-1-15,-1-1 1 16,2-3-2-16,2-4 0 16,2-1-2-16,5-7 2 15,1-7-1-15,3-13-1 16,0 0 1-16,21-7-2 15,-8-11 3-15,5-7-2 16,0-6 2-16,3-9-3 16,-2-2 1-16,0-3-1 15,-4 4 1-15,-1 3 0 16,-5 5-2-16,-3 6 2 0,0 8-2 15,-6 19 2-15,9-13-1 16,-9 13 0-16,17 8-2 16,-3 1 0-16,5-4-3 15,10 8-7-15,-9-16-17 16,21 11-11-16,-7-11 1 15,7 4-1-15</inkml:trace>
  <inkml:trace contextRef="#ctx0" brushRef="#br4" timeOffset="570016.996">16605 5618 101 0,'-17'9'39'0,"7"14"1"16,-15-3-2-16,8 9-30 16,-3 1-4-16,5 4 1 0,0-1-2 15,5 1 0-15,5-1-2 16,4-9-2-16,9-2-1 15,-8-22-11-15,37 20-14 16,-18-24-13-16,12-2-1 16,-7-15 1-16,9 2-1 15</inkml:trace>
  <inkml:trace contextRef="#ctx0" brushRef="#br4" timeOffset="570146.0089">16651 5499 88 0,'0'0'34'0,"-24"-12"-2"16,24 12-5-16,-7 11-60 15,7-11-1-15,19 19-2 0,-4-9 1 16</inkml:trace>
  <inkml:trace contextRef="#ctx0" brushRef="#br4" timeOffset="571018.0961">16876 5642 88 0,'-5'23'39'16,"-9"-16"1"-16,8 13 0 15,-11-6-28-15,6 4-3 16,1 1-5-16,1 0 2 15,2 0-4-15,3-3 0 16,6 2-1-16,7-5 1 16,2-5-2-16,6-2-1 15,2-5 1-15,4-3 0 0,2-8-1 16,-1-1 3-16,-2-6-3 15,2-1 0-15,-6-6 1 16,-2 1-1-16,-3-1 1 16,-3 2-3-16,-4 3 4 15,-5 7-4-15,-1 12 3 16,0 0 1-16,-13 9-1 15,3 7 3-15,-1 7-2 16,1 1 0-16,-1 3 0 16,6-1 0-16,3-4 0 15,9-7 0-15,5-5 0 16,9-6-1-16,3-6 1 15,5-6 0-15,2-8 0 0,3 0-2 16,-3-7 1 0,-3 1-1-16,-5-1 2 0,-4 4-4 15,-8 3 3-15,-11 16-2 16,0 0 2-16,0 0 1 15,-17 16-1-15,0 3 2 16,0 5-2-16,2-1 1 16,3 1-1-16,1-6 1 15,8 2-1-15,4-10 1 16,-1-10-1-16,23 4 0 15,-2-11 0-15,4-7 2 16,3-7 0-16,6-2-4 16,-3-4 4-16,1 1-4 15,-3-1 4-15,-1 4-5 16,-7 3 3-16,-5 4-2 0,-3 9 2 15,-13 7 1-15,0 0-1 16,5 15 0-16,-12 2 0 16,-3 4 4-16,-2 1-4 15,-1 2 0-15,0-3 0 16,4-4 0-16,4-3 0 15,5-14 0-15,14-2 0 16,6-5 0-16,8-11 0 16,4-1 0-16,4-3 0 15,1 1 0-15,-3 2 0 16,-3 4-3-16,-7 8 4 15,-9 5-1-15,-15 2 0 16,4 21 0-16,-12-1 0 16,-5 1 2-16,0 5-5 0,-1-4-1 15,6 7-6-15,-3-20-2 16,17 13-8-16,-6-22-5 15,15-3-19-15,9-8 1 16,18-2 0-16,13-7 4 16</inkml:trace>
  <inkml:trace contextRef="#ctx0" brushRef="#br4" timeOffset="678003.7936">8062 7746 39 0,'0'0'31'0,"6"-19"2"16,-5 9 1-16,-10-13-16 15,9 12-5-15,-15-12-2 16,7 12-2-16,-13-8-2 16,2 14-2-16,-10 3-1 15,-2 12-1-15,-12 7-1 16,-1 12 1-16,-4 4-2 15,1 10 1-15,3 1 0 16,7 3-1-16,10-2 1 16,15-1-2-16,15-7 0 15,16 0-1-15,15-5-1 16,11-9-3-16,12 0-2 15,-3-20-9-15,20 8-21 16,-8-18 0-16,1 1 0 0,-7-13 1 16</inkml:trace>
  <inkml:trace contextRef="#ctx0" brushRef="#br4" timeOffset="678182.8115">8315 7855 86 0,'0'0'36'16,"-21"-15"0"-16,21 15 1 15,-28 18-30-15,18 5-1 16,-7 7-3-16,4 9-1 15,0 3-1-15,4 3-1 16,2 0 0-16,5-8-2 16,8-1-3-16,0-20-28 15,21-3-5-15,2-20 2 16,10-10-3-16</inkml:trace>
  <inkml:trace contextRef="#ctx0" brushRef="#br4">8528 7700 100 0,'-12'5'38'0,"-2"-2"0"16,11 8-1-16,-4 0-35 15,12 4-1-15,4 3-1 16,6 5 1-16,1 8-1 15,-2 4 1-15,0 5-1 16,-4 7 1-16,-3 3-1 16,-7-2 1-16,-2-1 1 0,-5-6-1 15,-1-4 0-15,0-8 0 16,-1-7 0-16,4-12 0 15,5-10-1-15,0 0 1 16,9-29-1-16,3 3 1 16,2-10 0-16,2-1 0 15,0-8 0-15,-1-1 0 16,-1 3 0-16,0 4 0 15,-5 10 0-15,-2 6-1 16,0 6 0-16,2 8 0 16,3 6-2-16,1 3-1 15,8 6-1-15,1-6-3 16,14 14-10-16,-3-14-23 15,10 3 2-15,-5-6 0 16,10 4 0-16</inkml:trace>
  <inkml:trace contextRef="#ctx0" brushRef="#br4" timeOffset="678827.876">9134 7826 92 0,'-23'5'38'16,"3"10"0"-16,-9-7 2 15,6 17-31-15,-7-6-3 16,6 12-1-16,-1 0-1 15,6 7-2-15,1 1 0 16,7 1-2-16,7 0 0 16,7-4-1-16,9-4-1 0,11-15-2 15,14-2-3-15,1-18-30 16,24-3-3-16,-1-17 0 15,11-2 1-15</inkml:trace>
  <inkml:trace contextRef="#ctx0" brushRef="#br4" timeOffset="678986.8919">9467 7854 69 0,'-29'10'36'0,"5"8"-2"15,0-7 0-15,6 4-22 16,11-3-43-16,7-12-1 15,-4 17-1-15,4-17-3 16</inkml:trace>
  <inkml:trace contextRef="#ctx0" brushRef="#br4" timeOffset="680264.0196">9459 7927 60 0,'5'-14'35'16,"-5"14"-2"-16,1-10 0 16,-1 10-22-16,0 0-3 15,0 0-1-15,-9 8-1 16,-1 2-2-16,6 7-1 15,-5 2-1-15,4 8-1 16,-1-1 1-16,3 1-1 16,3 0 0-16,2-1 0 15,4-5 0-15,3-3-1 0,4-5 1 16,3-7 0-16,4-5 0 15,3-6-1-15,4-8 1 16,0-4 0-16,2-7 0 16,1-2 0-16,-1-3 0 15,0-1 0-15,-2 4 0 16,-7 3 0-16,-5 5-1 15,-4 8 0-15,-11 10 0 16,0 0 0-16,6 18 0 16,-11 8 0-16,-3 4-1 15,1 3 1-15,-1 2-1 16,4-2 0-16,4 1-2 15,3-10-1-15,12 0-5 0,-2-22-28 16,19-3 0-16,3-18 0 16,13-8-1-16</inkml:trace>
  <inkml:trace contextRef="#ctx0" brushRef="#br4" timeOffset="680482.0414">10234 7456 89 0,'-10'-2'36'0,"0"20"1"15,-6 7 0-15,6 22-31 16,-6 2-2-16,3 14-1 16,-1 2-2-16,5 4 0 15,4 3-3-15,3-5-2 0,9-2-2 16,-1-20-10-16,21 2-21 15,-4-17-1-15,15-5 0 16,-4-13 2-16</inkml:trace>
  <inkml:trace contextRef="#ctx0" brushRef="#br4" timeOffset="681158.1089">10513 7942 85 0,'-18'-7'37'0,"-11"2"-1"15,-2 10 2-15,-9-2-30 16,3 18-3-16,-1-1 0 15,4 7-2-15,3 4 0 16,4 4-1-16,9 1 0 0,10-3-1 16,9-3 0-16,13-6 0 15,7-7-1-15,10-8 0 16,8-10 0-16,7-7 0 15,2-13-1-15,1-5 1 16,-2-6 0-16,-10-2 0 16,-5-3 0-16,-9 1 1 15,-10 1-1-15,-11 6 0 16,-4 10 1-16,-11 6 0 15,-7 7 0-15,2 11-1 16,-6 7 1-16,4 8-1 16,2 3 0-16,8 5 0 15,6 1 0-15,12-1 0 16,7-5-1-16,14-6 1 0,8-6-1 15,11-7 1-15,3-4 0 16,2-7 1-16,-2-3-1 16,-3-2 1-16,-9-2 0 15,-5 2-1-15,-11 0 1 16,-10 4 0-16,-13 8-1 15,0 0 0-15,-12 10-1 16,-4 6 1-16,-4 6-1 16,0 3 1-16,-2 1-1 15,6 3 1-15,2-4 0 16,6-3-1-16,8-9 2 15,0-13-1-15,23 2 0 16,-3-12 0-16,3-9 1 16,0-8-1-16,2-7 1 15,-2-3 0-15,-5-2 0 0,-3 2 1 16,-4 3-2-16,-4 4 1 15,-1 4-1-15,-2 8-1 16,2 6-2-16,2 2-3 16,8 10-3-16,-4-12-12 15,17 15-18-15,-2-9-1 16,15 5 1-16,1-8 0 15</inkml:trace>
  <inkml:trace contextRef="#ctx0" brushRef="#br4" timeOffset="681728.166">11653 7665 95 0,'-16'10'38'0,"-12"0"2"16,6 11-1-16,-8 4-34 15,6 10 0-15,1 1-1 16,4 5-1-16,1 0-1 15,8-2-1-15,6-2-1 16,4-3 0-16,2-8-1 16,4-7 0-16,4-10 1 15,3-9-1-15,1-8 0 16,0-7 0-16,2-9 1 15,-2-9-1-15,-3-2 1 16,1-6 0-16,-2 0-1 16,-5 0 1-16,2 4 0 15,-2 6 0-15,-3 7 1 16,0 8 0-16,-2 16 0 0,0 0 0 15,14-1 0-15,-3 13 0 16,2 1 0-16,6 1 0 16,2-4 0-16,9 0 0 15,1-8 0-15,3-2 0 16,-1-6-1-16,1-3 1 15,-3-7 0-15,2-4-1 16,-4 0 0-16,-6-3 1 16,-5 4-1-16,-3 2 0 15,-4 3 0-15,-11 14 0 16,14-4 0-16,-19 17 0 15,-5 11 0-15,-4 10 1 16,-5 4-1-16,1 3-1 0,-1 3 1 16,2-3-2-16,6 1-2 15,6-13-1-15,16 3-12 16,-3-19-21-16,22-1-2 15,-1-12 0-15,13 2 0 16</inkml:trace>
  <inkml:trace contextRef="#ctx0" brushRef="#br4" timeOffset="682052.1984">12279 7841 103 0,'-29'-3'39'16,"11"10"1"-16,-7-3-3 15,3 13-34-15,6 0 1 16,4 6-1-16,3 2 0 0,7 1-2 15,6-1 0-15,8 0 0 16,4-4-1-16,4-6 0 16,1-6 1-16,3-5-2 15,1-8 1-15,0-6-1 16,-2-5 1-16,-2-8-1 15,-5-2 0-15,-4-3 0 16,-2 0-1-16,-5-1 0 16,-7 4 0-16,-3 4 0 15,-3 7 1-15,-3 3-2 16,11 11 0-16,-17-5-2 15,17 16-7-15,0-11-25 16,4 11 1-16,6-12-2 16,14 2 0-16</inkml:trace>
  <inkml:trace contextRef="#ctx0" brushRef="#br4" timeOffset="682255.2187">12757 7561 65 0,'-1'-11'39'15,"1"11"-1"-15,-23 10 1 16,4 21-13-16,-5 1-21 15,1 11 0-15,-3 6-1 16,6 8-2-16,-3 2-1 16,8 2-2-16,7 0-2 15,0-12-4-15,14 1-28 16,-6-15-4-16,12-6 0 15,-8-15-2-15</inkml:trace>
  <inkml:trace contextRef="#ctx0" brushRef="#br4" timeOffset="682583.2515">12568 7841 105 0,'5'11'39'15,"-5"-11"1"-15,19 25-7 16,1-20-29-16,13-1 0 15,9-7-1-15,4-2-1 16,5-5 0-16,4-3-1 16,-4-2 1-16,-3 1-1 15,-6 1 0-15,-9 1 0 16,-8 5 0-16,-12 4 0 0,-13 3-1 15,-4 18 0-15,-12 2 0 16,-5 3 0-16,-2 8 0 16,-4 1-1-16,1 4-2 15,2 1 0-15,8 1-3 16,-1-21-11-16,25 9-21 15,-8-26-4-15,14 9 3 16,4-23-3-16</inkml:trace>
  <inkml:trace contextRef="#ctx0" brushRef="#br4" timeOffset="682736.2668">13068 7607 71 0,'-19'-8'39'0,"8"14"-2"15,-1 1-1-15,8 3-23 16,13 3-49-16,4-5 0 15,16 7-2-15,4-8 0 16</inkml:trace>
  <inkml:trace contextRef="#ctx0" brushRef="#br4" timeOffset="683389.3321">13413 7778 98 0,'-37'23'41'15,"-8"-3"-1"-15,12 6 0 16,-4 2-35-16,17 2-2 0,8-2 0 15,12 1-1-15,12-3-2 16,7-4 0-16,8-5-1 16,4-8 0-16,2-5-2 15,0-10 1-15,0-6-1 16,-6-8 0-16,0-3 0 15,-4-7 0-15,-1-3 2 16,-7 1 0-16,-1-1 1 16,-4 4 1-16,-5 3 1 15,0 8 0-15,-5 5 1 16,0 13-1-16,0 0 1 15,0 0 0-15,-12 11-1 16,14-1 0-16,1 3-1 16,4-2 0-16,2-2 1 15,7 0-1-15,3-3 0 0,3 0 0 16,0-1 0-16,0 1 0 15,-3 4 0-15,-1 0-1 16,-3 4 1-16,-8 4-1 16,-7 1 0-16,-10 5 0 15,-7 2 0-15,-4 4 1 16,-3-7-1-16,1 2 1 15,1-6-1-15,7-4 1 16,15-15-1-16,0 0 0 16,31-13 0-16,3-11 0 15,11-3 1-15,2-6-1 16,7 2 0-16,-2-3 0 0,-3 10 0 15,-10 4 1 1,-8 11-1-16,-8 8 1 0,-8 9-1 16,-6 8 1-16,-6 5-1 15,-3 7 0-15,1 3 0 16,-2 2-1-16,5 2-3 15,0-8-8-15,17 11-10 16,-10-13-21-16,18-1 1 16,-1-10-2-16,13 1 1 15</inkml:trace>
  <inkml:trace contextRef="#ctx0" brushRef="#br4" timeOffset="709132.9062">15236 7768 68 0,'0'23'33'16,"-1"-4"-1"-16,-4 1 0 16,5 9-27-16,-11 2-3 15,3 7 2-15,-9 2 0 16,4 5-1-16,-5-8 1 15,3 1-1-15,1-10 1 16,7-4-2-16,3-12 2 16,4-12-3-16,7-20 1 15,4-4 0-15,5-14-1 16,2-6 1-16,3-9-1 15,-2-5 1-15,1-1-2 16,-1 5 1-16,-4 3-1 16,1 8 1-16,-3 8-1 0,-3 9 1 15,-1 9-1-15,-9 17 1 16,18 10 0-16,-8 12 0 15,1 7 0-15,1 11 0 16,4 4 0-16,4 4 0 16,1 3-1-16,6-1 2 15,2-6-1-15,-4-1 0 16,5-10 1-16,-1-6-2 15,-3-14 1-15,1-10 1 16,-3-11-1-16,-2-15-1 16,-3-8 1-16,1-15-1 15,0-11 0-15,-2-4 1 16,-4-6 0-16,4-2-1 15,-2 3 0-15,-5 7 0 0,0 9-1 16,-5 9-2-16,-1 16-1 16,-1 6-3-16,11 26-14 15,-15-7-18-15,23 22 0 16,-10-4 0-16,12 7 0 15</inkml:trace>
  <inkml:trace contextRef="#ctx0" brushRef="#br4" timeOffset="710083.0012">16697 7656 75 0,'6'-24'35'16,"3"3"0"-16,-6-3 0 16,4 11-28-16,-7-4-2 15,0 17 0-15,0 0-1 16,3 24-1-16,-10 6 0 15,-2 14-1-15,-5 7 0 16,0 7-1-16,-2 6-1 16,-1 0 1-16,7 1-3 15,-1-12-2-15,17-1-9 16,-1-18-23-16,15-7 0 15,5-15 1-15,11-7-2 0</inkml:trace>
  <inkml:trace contextRef="#ctx0" brushRef="#br4" timeOffset="710274.0203">17113 7859 90 0,'-8'29'37'15,"-12"5"-1"-15,3 11 1 16,-8 5-30-16,3-2-5 15,5-3-2-15,5-5-3 16,16 2-16-16,-3-18-17 16,19-10 0-16,2-12-1 15,11-7 0-15</inkml:trace>
  <inkml:trace contextRef="#ctx0" brushRef="#br4" timeOffset="710664.0593">17451 7665 108 0,'-12'-7'39'16,"24"1"1"-16,2-16-3 15,10 6-34-15,11-2 0 0,4 3-1 16,-1 1 1 0,-4 6-2-16,-4 6 1 0,-6 6-1 15,-11 11-1-15,-8 11 1 16,-10 6-1-16,-10 11 1 15,-9 5-1-15,-8 3 0 16,-3 2 0-16,-1-3 0 16,2-5 1-16,10-2 0 15,8-12-1-15,9-7 1 16,16-9-2-16,9-9-2 15,12-2-2-15,2-12-4 16,19 6-10-16,-7-14-22 16,9 7 3-16,-6-11-2 15,4 10 1-15</inkml:trace>
  <inkml:trace contextRef="#ctx0" brushRef="#br4" timeOffset="712137.2066">18564 5611 65 0,'0'0'35'16,"-11"8"-2"-16,-3 6-1 0,0 14-25 15,-7-1-3-15,4 13 1 16,-8-3 0-16,3 8-2 16,-2-5 1-16,4 1-1 15,3-9 1-15,5-5-4 16,2-8 3-16,10-19-1 15,0 0-1-15,0 0 0 16,18-22-2-16,-2-8 3 16,2-11-3-16,4-5 1 15,1-4-1-15,2-3 0 16,-3-1 0-16,-2 5 0 15,-1 5 2-15,-4 7-2 16,-2 12 2-16,-6 10 0 16,-7 15 0-16,0 0 0 0,12 18 0 15,-7 8 0-15,0 11 0 16,3 4 2-16,2 4-3 15,8 1 3-15,2-2-1 16,8-4 1-16,4-7 0 16,1-7 0-16,2-13-2 15,2-7 1-15,-2-13 0 16,-2-9 0-16,-1-14-2 15,-7-7 0-15,-2-8-1 16,-3-5 0-16,-6-4 2 16,-5-3-4-16,-2 4 3 15,-5 5-3-15,-2 11 1 16,-4 6-1-16,3 12-2 15,-5 3-5-15,17 26-18 16,-11-10-11-16,15 19 0 0,-5-2-1 16,9 9 1-16</inkml:trace>
  <inkml:trace contextRef="#ctx0" brushRef="#br4" timeOffset="712542.247">19515 5533 73 0,'0'0'37'15,"-12"2"0"-15,1-1 0 16,11-1-30-16,-11 15-2 16,7 4-1-16,-3-1 0 15,3 11 0-15,-5 3-2 16,5 3 3-16,-3 2-4 15,2 0 0-15,5-2-2 16,-1-6-4-16,16 7-20 16,-8-19-12-16,12 3 1 0,0-12-4 15,10-2 3-15</inkml:trace>
  <inkml:trace contextRef="#ctx0" brushRef="#br4" timeOffset="712753.2682">19893 5825 95 0,'-12'13'40'0,"3"12"-2"15,-12-3 0-15,3 7-36 16,2 4 1-16,0-1-4 0,7 5-1 15,-4-13-26 1,17 4-9-16,2-13 0 0,15-5-2 16</inkml:trace>
  <inkml:trace contextRef="#ctx0" brushRef="#br4" timeOffset="713195.3124">20199 5558 103 0,'4'-15'38'0,"14"4"2"15,-3-11-11-15,14 6-26 16,1-4 0-16,10 6 1 16,-4 1-2-16,4 8 0 15,-10 5 0-15,-2 8 0 16,-10 7-1-16,-8 9 0 15,-14 7 0-15,-10 8 0 16,-9 9-1-16,-7-1 3 16,-8 4-1-16,-2-2 0 15,3-4 0-15,5-3 0 16,6-7 0-16,16-8 0 15,14-7 1-15,17-8-3 16,15-5 1-16,13-6-1 0,9-2 0 16,3-5-2-16,5 3-4 15,-14-11-21-15,6 13-13 16,-13-6-2-16,-5 7-1 15,-14-5 0-15</inkml:trace>
  <inkml:trace contextRef="#ctx0" brushRef="#br4" timeOffset="722461.2389">7580 9944 57 0,'0'0'31'0,"-15"19"1"16,8 7-8-16,-9-8-14 15,8 20 0-15,-12-4 0 16,12 16-1-16,-12-5-3 16,10 7-1-16,-4-9-3 15,6-4 1-15,1-8-2 16,5-7 1-16,3-13-1 15,-1-11-1-15,15-13 2 16,-1-9-1-16,2-9 0 16,3-7 0-16,-1-6 1 15,2-3-1-15,-4-6-1 16,-1 2 2-16,-2 7-2 15,-3 6 0-15,-5 8 0 0,-3 7 0 16,2 9 1-16,-4 14-1 16,0 0 0-16,1 18 1 15,2 2-1-15,1 7 1 16,-1 4 0-16,7 2-1 15,0 3 1-15,5-2-1 16,5-2 1-16,3-6-1 16,4-7 1-16,7-9-1 15,2-7 1-15,2-10 0 16,3-9 0-16,-4-4-1 15,-3-7 1-15,-2 0 0 16,-6 4 0-16,-8 0 0 16,-5 5-1-16,-13 18 0 0,0 0 0 15,0 0 1-15,-7 21-2 16,-1 2 1-16,-3 5 0 15,3 3-1-15,4 2-1 16,-1-1-2-16,11-1-3 16,0-13-8-16,16 5-24 15,-3-12 0-15,14-1 1 16,-4-12-1-16</inkml:trace>
  <inkml:trace contextRef="#ctx0" brushRef="#br4" timeOffset="723302.323">8323 10127 86 0,'-15'5'36'16,"-10"-1"-1"-16,8 13 2 16,-6-2-29-16,8 12-2 15,-3-3-1-15,10 5-2 16,5-2-2-16,8-2 1 15,6-4-1-15,9-7 0 16,5-6-1-16,9-8-1 16,5-7 1-16,1-8-1 15,-2-3 2-15,-3-7-2 16,-5-4 0-16,-7 2 1 15,-6-5-1-15,-7 4 2 16,-10-1 0-16,-4 4-1 16,-6 6 1-16,-3 2 0 15,-1 6 0-15,2 4 0 0,2 6 1 16,10 1-1-16,0 0 0 15,0 0 0-15,15 11 0 16,4-8 0-16,6-1 1 16,3 2-1-16,1-2 0 15,-1 2 0-15,-1 1 0 16,-3 3-1-16,-6 5 1 15,-2 5-1-15,-10 6 0 16,-4 4 1-16,-5 1-1 16,-3 3 0-16,-3 0-1 15,0-5 1-15,-2-4-1 16,4-5 1-16,7-18 0 15,0 0-2-15,0 0 2 16,20-19 0-16,-4-6 2 0,4-5-2 16,3-2 2-16,0-2-2 15,-2 3 1-15,-2 4 1 16,-7 9-1-16,-1 5-1 15,-11 13 1-15,0 0 0 16,2 11-1-16,-5 5 0 16,-4 2 1-16,3 2-1 15,0 0 0-15,1-2 0 16,7-3 0-16,-4-15 1 15,23 9-1-15,-5-15 0 16,7-5 1-16,5-4 0 16,1-6-1-16,2 0 1 15,-4-1 0-15,-1 4-1 16,-4 1 0-16,-5 6 1 15,-6 3-1-15,-13 8 0 0,12 3 0 16,-12 8 0-16,-3 5 0 16,-2 11 0-16,-1 4 0 15,-1 0 0-15,2 8-3 16,1-4 1-16,4 2-3 15,2-10 1-15,8 1-6 16,-10-28-13-16,30 19-20 16,-12-23 4-16,10 1-2 15,-8-15 0-15</inkml:trace>
  <inkml:trace contextRef="#ctx0" brushRef="#br4" timeOffset="724186.4114">9234 10190 96 0,'0'0'38'0,"-8"23"0"15,8-23 0-15,21 18-33 16,-5-16 0-16,12-1-1 16,5-9-1-16,4-2 0 15,1-5-2-15,3-3 1 16,-4-1-1-16,-7-3 0 15,-7 2-1-15,-9 3 0 16,-11 1 1-16,-7 4-1 16,-8 5 0-16,-9 5 0 15,-4 4 0-15,-3 8 1 16,0 6-1-16,0 2 1 15,3 9-1-15,2 3 1 16,8 0 0-16,5 0-1 16,11-5 1-16,9-2 0 0,8-7-1 15,7-6-1-15,11-8 1 16,2-8 0-16,5-5 0 15,-4-4 1-15,2-4-1 16,-6 1 0-16,-4-2 0 16,-6 2 2-16,-6 3-2 15,-8 3 1-15,-11 12-1 16,6-13 0-16,-6 13 0 15,-10 8 0-15,-1 4 0 16,-2 9 0-16,3 3-2 16,-2 4 2-16,3 0-1 15,4 0 1-15,4-4-1 0,6-5 1 16,3-7-1-16,6-10 2 15,2-9 1-15,5-6-3 16,1-7 3-16,0-5-2 16,-1-4 2-16,2 0-1 15,-6 1 1-15,-2 2-2 16,-2 4 1-16,-2 5 1 15,-6 7-2-15,-5 10 0 16,0 0 0-16,13 7 0 16,-12 10 0-16,3 5-1 15,-3 5 1-15,4 2 1 16,-1 2-2-16,6-3 0 15,2-6 0-15,10-10 0 16,7-11 0-16,7-15-1 16,7-12-2-16,3-16-3 0,11-4-1 15,-12-24-20-15,10 12-11 16,-15-13-1-16,3 15 28 15,-19-5 6-15,-7 15 4 16,-6 11 3-16,-14 4 6 16,3 31 17-16,-14-5 15 15,5 24-2-15,-16 4-25 16,13 18-5-16,-6 5-3 15,4 10-1-15,-1 3-2 16,1 1-1-16,4 1-1 16,2-4 0-16,3-4-3 15,-3-13-4-15,8 2-23 16,-9-18-8-16,9-5-2 15,0-19 3-15</inkml:trace>
  <inkml:trace contextRef="#ctx0" brushRef="#br4" timeOffset="724682.461">10150 10062 113 0,'0'0'40'16,"0"0"1"-16,2 14-1 15,8-13-36-15,10 1-2 16,6-7 0-16,6-2-1 15,7-2 0-15,7-4 0 16,1-1-1-16,1 0 0 16,-6-1 0-16,-1 5 0 15,-11 2 0-15,-3 4 1 0,-11 6 0 16,-16-2 0-16,3 20-1 15,-12 0 1-15,-7 3 0 16,-1 6 0-16,-2 4 0 16,0 3 0-16,4 2-1 15,5-6 2-15,7-2-2 16,6-8 0-16,9-9 0 15,5-8 0-15,4-11 0 16,9-10 0-16,2-7 0 16,1-5 0-16,-1-2 0 15,-2-1 0-15,-4 4 0 16,-5 3 0-16,-4 6 0 15,-11 7 0-15,-6 11 0 0,0 0 0 16,-6 20 0-16,-2-2 0 16,1 7 0-16,-1 3-3 15,7 2-1-15,-3-2-3 16,14 1-3-16,-10-29-12 15,25 26-19-15,-5-27-2 16,12 0 3-16,-2-16-1 16</inkml:trace>
  <inkml:trace contextRef="#ctx0" brushRef="#br4" timeOffset="725173.5101">11057 10061 110 0,'-1'-16'40'0,"1"16"2"16,0 0-2-16,-18 2-34 15,4 12-2-15,3 10-1 0,-4 4 0 16,1 7-1-16,2 2-1 15,-1-3 1-15,6-3 0 16,4-4-2-16,6-9 0 16,-3-18 0-16,17 1 0 15,0-17 0-15,3-11 0 16,3-6 0-16,-2-6 0 15,1-1 0-15,0-3 0 16,-5 7 0-16,-1 5 0 16,-6 10 0-16,-6 11 0 15,-4 10 0-15,0 0 0 16,-4 25 0-16,-2-3 0 15,-1 0 0-15,3 3 0 16,4-7 0-16,4-8 0 16,6-4 0-16,5-13 0 0,9-6 0 15,2-7 0-15,4-3 0 16,0-6 0-16,4 3 0 15,-6 2 0-15,-3 7 0 16,-6 8 0-16,-6 10 0 16,-8 9 0-16,-5 10 0 15,-1 10 0-15,-8 0 0 16,3 8 0-16,-2-4 0 15,7 5-6-15,-4-18-7 16,23 11-9-16,-18-32-20 16,34 17-2-16,-4-22 1 15,12-2 0-15</inkml:trace>
  <inkml:trace contextRef="#ctx0" brushRef="#br4" timeOffset="725308.5236">11657 10250 118 0,'-26'41'41'0,"-13"-8"-1"16,10 5-3-16,5 6-51 15,-10-15-24-15,20 2-5 16,0-9 1-16,15-4-1 16</inkml:trace>
  <inkml:trace contextRef="#ctx0" brushRef="#br4" timeOffset="726209.6137">12501 9892 95 0,'0'0'38'0,"6"-18"0"15,-6 18-2-15,-13 15-33 16,1 7 1-16,-9 7-1 15,1 8 0-15,-4 8-1 0,-3 5 0 16,6-1 0-16,3-2 0 16,3-6-1-16,6-8 0 15,6-9 0-15,8-11-2 16,6-15 2-16,8-12 0 15,5-14-1-15,0-5 1 16,4-10 0-16,-4-4-1 16,2-5 1-16,-4 4 0 15,-6 3 0-15,-4 8-1 16,-2 7 0-16,-5 10 0 15,-1 9 1-15,-4 11-1 16,4 16 0-16,-1 8 1 16,2 11-1-16,4 5 1 0,2 7 0 15,4 5-1-15,6-1 1 16,6-3 0-16,5-7-1 15,6-9 1-15,-2-12 0 16,4-11 0-16,0-14 0 16,0-13 0-16,-4-16 1 15,-1-12-1-15,-8-10 1 16,-5-5-2-16,-5-6 0 15,-8-1-2-15,-2 6 1 16,-4 7-2-16,-2 15-1 16,-5 10-3-16,4 30-9 15,0 0-24-15,0 0-2 16,13 19 1-16,7 7-1 15</inkml:trace>
  <inkml:trace contextRef="#ctx0" brushRef="#br4" timeOffset="726788.6716">13506 9817 113 0,'-27'3'41'16,"27"-3"1"-16,-12-1-5 15,29-6-35-15,11-3 0 16,18-3-1-16,6-3 0 16,8 0 0-16,4 1 0 15,1 1-1-15,-7 6 0 16,-5 3 0-16,-13 6 1 15,-12 7-1-15,-13 6 0 16,-12 6 1-16,-14 4-1 16,-11 7 1-16,-8-1 0 15,-8 5 0-15,0-3 0 16,0-2 0-16,6-8-1 15,11-2 1-15,11-10 0 16,10-10-1-16,25 1 0 16,10-10 0-16,10 0 0 0,3 3 0 15,-1 4 1-15,1 4-1 16,-10 9 0-16,-14 11 1 15,-11 11-1-15,-18 8 1 16,-13 8-1-16,-11 1 0 16,-11 5 0-16,-6-4 0 15,-1-2-1-15,1-8 0 16,11-6-6-16,6-21-6 15,31 3-27-15,-2-17-3 16,24-7-1-16,7-12 0 16</inkml:trace>
  <inkml:trace contextRef="#ctx0" brushRef="#br4" timeOffset="726961.6888">14414 10347 120 0,'-5'13'43'16,"-8"4"3"-16,-13-12-2 15,7 4-42-15,-2-14-2 16,6-6 0-16,15 11-6 15,-16-26-8-15,16 26-6 16,0-13-21-16,0 13-5 16,1-12 1-16,-1 12 0 15</inkml:trace>
  <inkml:trace contextRef="#ctx0" brushRef="#br4" timeOffset="734399.4326">18693 7384 49 0,'-2'-13'30'16,"-3"1"2"-16,-3-1-1 15,8 13-14-15,-20-15-8 16,20 15 1-16,-30 1-2 16,14 14-1-16,-10 4-1 15,3 16-1-15,-6 12 0 16,6 15-1-16,-2 8 0 15,5 7-2-15,6 5 0 16,5 2-1-16,11 1-1 16,10-10-4-16,14 0-10 0,3-22-23 15,19-7 0-15,-2-18-1 16,15-5-1-16</inkml:trace>
  <inkml:trace contextRef="#ctx0" brushRef="#br4" timeOffset="734857.4784">19273 7569 77 0,'-13'-1'34'0,"-7"0"1"15,-4 11 0-15,-8 1-29 16,0 7-1-16,-4 1 1 16,9 6-1-16,2-2-1 15,7 2-1-15,9-2-2 16,11-2 1-16,12-2-1 15,9-2 0-15,7-1-1 16,5-2 1-16,0 1-1 16,-3 2 1-16,-6 2 0 15,-8-1-1-15,-11 5 0 16,-10 0 0-16,-11 1 0 0,-9 2 0 15,-4-1-2-15,-1-10-1 16,6 4-4-16,-2-19-17 16,24 0-12-16,0 0-1 15,7-15 1-15,14-4-1 16</inkml:trace>
  <inkml:trace contextRef="#ctx0" brushRef="#br4" timeOffset="735164.509">19603 7841 96 0,'-18'-1'36'16,"5"6"0"-16,-8-12-4 15,6 13-26-15,-6-3-1 16,6 5 0-16,-4 1-2 16,4 3 0-16,1 2-1 15,4 2-1-15,7 0 0 16,6 0-2-16,8 0-1 15,5-4-1-15,11 2-3 16,4-11-2-16,15 10-10 16,-2-18-21-16,8 2 3 15,-3-10-2-15,7 3 2 16</inkml:trace>
  <inkml:trace contextRef="#ctx0" brushRef="#br4" timeOffset="735525.5452">19943 7832 85 0,'-18'5'36'16,"-11"-3"0"-16,6 11 1 15,-13-3-28-15,12 7-2 16,-1 1-2-16,6 4-1 16,3-2 0-16,7 6-1 15,6-8-1-15,8 2-1 16,9-10 0-16,5-5 0 15,9-6 0-15,0-5-1 16,3-6 0-16,2-7 0 16,-2-1 0-16,-3-3 0 15,-6 4 0-15,-7 0 0 0,-7 4 0 16,-2 5 0-16,-6 10-1 15,0 0 1-15,-21 4 0 16,9 7 0-16,1 6 0 16,0 0-1-16,8 3 0 15,3-5-1-15,13-4-1 16,4-11-3-16,21 3-11 15,-2-21-21-15,21-2 0 16,3-16 0-16,9-2 0 16</inkml:trace>
  <inkml:trace contextRef="#ctx0" brushRef="#br4" timeOffset="735713.564">20535 7447 97 0,'-28'22'37'0,"2"18"1"15,-6 3-1-15,5 10-31 16,2 5-3-16,6 0-1 15,9 0-2-15,6-4-2 16,14-5-3-16,4-19-10 16,19 1-22-16,0-14-1 15,12-4 1-15,-5-13-2 16</inkml:trace>
  <inkml:trace contextRef="#ctx0" brushRef="#br4" timeOffset="736690.6617">20748 7773 99 0,'-30'6'38'16,"0"14"1"-16,-9-5 0 16,6 11-33-16,-1 1-1 15,10 2-1-15,1-2-1 16,8 3-1-16,10-7 0 15,7-1-1-15,10-10-1 16,8-8 1-16,7-8-2 16,6-5 1-16,2-10-1 15,2-7 0-15,-4-1 1 16,1-9-2-16,-7 6 2 15,-8 0-1-15,-5 6 1 16,-9 5 0-16,-4 5 0 16,-1 14 0-16,-14-5 0 15,5 15 0-15,-3 7 0 0,3 2 0 16,2 4 0-16,5 1 0 15,4-2 0-15,6-3 1 16,7-4-1-16,8-4 0 16,6-7 0-16,7-5 0 15,2-6 0-15,6-1 0 16,-3-4 0-16,-3 2 0 15,-7 1 1-15,-5 3-1 16,-11 3 0-16,-15 3 1 16,3 11-1-16,-14 3 0 15,-6 4 0-15,-4 6 1 16,0 4-2-16,-1 1 0 15,3-3 1-15,5-3-1 16,7-3 1-16,7-8-1 0,0-12 1 16,24-10 0-16,-2-8 0 15,2-5 2-15,1-6-2 16,2-4 2-16,-4-1-2 15,-1 1 2-15,-7 5-2 16,-4 6 0-16,-7 4 1 16,-1 4-1-16,-3 14 1 15,0-11-1-15,0 11 0 16,0 0 0-16,0 0 0 15,19 15 0-15,-2-8 0 16,2-1 0-16,3-1 0 16,1-2 0-16,1-1 1 15,-5 1-1-15,-4-2 0 0,-2 0 0 16,-13-1 0-16,12-1 0 15,-12 1 1-15,0 0-1 16,0 0 0-16,0 0 0 16,0 0 0-16,-12-6-1 15,12 6 1-15,0 0 0 16,-8 17 0-16,8-17 1 15,-5 21-1-15,4-9 0 16,1 0 0-16,1 3 0 16,4-2 1-16,1 0-1 15,3-2 0-15,0 5 1 16,1-4-1-16,-1 5 0 15,-2-1 0-15,-4-2 0 16,1 1 0-16,-7-1-1 0,0 0 1 16,3-14-2-16,-10 18 1 15,10-18-3-15,-12 7-3 16,0-19-13-16,12 12-11 15,0-15-11-15,6 0 2 16,-4-10-2-16</inkml:trace>
  <inkml:trace contextRef="#ctx0" brushRef="#br4" timeOffset="737508.7435">22005 8059 59 0,'0'0'35'0,"0"0"0"15,0 0-1-15,-11 5-24 16,11-5-2-16,-18-1-2 16,18 1 0-16,-26-12-1 15,10 3 1-15,-5-7-3 16,2 0 1-16,-5-7-2 15,1-6 1-15,-1-6-2 0,2-6 1 16,1-5-2-16,0-7 1 16,6-3-1-16,5-3 0 15,2 4 1-15,3 0-1 16,6 6 0-16,5 7 0 15,3 7 1-15,4 9-1 16,2 6 1-16,2 10 0 16,2 3 0-16,-1 9 0 15,-1 8-1-15,-6 9 1 16,-8 11 0-16,-8 10-1 15,-7 10 1-15,-9 7-1 16,-7 7 1-16,-6 4 0 16,-1-1 0-16,2-2 0 15,5-2 0-15,8-11-1 16,11-10 0-16,15-11 0 0,16-11 0 15,17-17-2-15,20-6-1 16,8-18-3-16,19 3-9 16,-10-21-15-16,14 5-9 15,-12-11 0-15,0 6 0 16</inkml:trace>
  <inkml:trace contextRef="#ctx0" brushRef="#br4" timeOffset="737891.7818">22360 7576 89 0,'0'0'36'0,"2"-18"1"0,-2 18 2 16,0 0-32-16,0 0-2 15,0 0 1-15,-6 22-1 16,-4 3-1-16,2 13 0 15,-6 5-2-15,2 7 1 16,0 4-1-16,3 2 0 16,1-3-1-16,5-5 0 15,6-7-1-15,5-8 0 16,6-10 0-16,7-9-1 16,4-13 2-16,8-12-1 15,-1-11 0-15,2-6 2 16,-5-9-2-16,-2-3 2 15,-6-8-2-15,-7-2 1 16,-3 4-2-16,-8 0 0 0,2 6-1 16,-10 5-2-16,6 11-3 15,-7-4-12-15,23 27-17 16,-17 1-5-16,18 12 1 15,-5 1-1-15</inkml:trace>
  <inkml:trace contextRef="#ctx0" brushRef="#br4" timeOffset="738274.8201">22677 7863 100 0,'0'0'39'0,"-21"-1"0"16,21 1 0-16,13-9-33 15,10 2-3-15,6-2 0 0,8 0 0 16,-1-3-1-16,5 2 0 16,-1-1-1-16,-7 1 0 15,-5 1 0-15,-7-1 0 16,-11 2-1-16,-10 8 1 15,0-13-1-15,-10 9 0 16,-11 4 0-16,-2 5 0 16,-7 4 0-16,-3 4 1 15,-1 5-1-15,0 5 0 16,5 4 0-16,4 1 1 15,10 0-1-15,9 1 1 16,12-6-2-16,11-5 0 0,20-4-3 16,6-15-5-1,21 8-17-15,-9-16-15 0,18-2 1 16,-5-15-2-16,10 5 2 15</inkml:trace>
  <inkml:trace contextRef="#ctx0" brushRef="#br4" timeOffset="738492.8419">23289 7765 108 0,'-31'15'41'0,"-11"-3"-1"16,11 10 0-16,6 0-35 16,3 2-1-16,4-2-2 15,9 7 1-15,9-7-2 16,12-6 0-16,11-4-2 15,12-7 0-15,12-5-2 16,7-12-1-16,17-3-5 0,-9-24-16 16,21 7-15-16,-11-15-1 15,4-2 1-15,-14-10 0 16</inkml:trace>
  <inkml:trace contextRef="#ctx0" brushRef="#br4" timeOffset="738687.8614">23791 7392 102 0,'-38'30'40'0,"5"19"1"15,-8 2-1-15,12 10-32 16,-6-1-4-16,9 2-1 16,8-4-1-16,8-4-2 15,6-5-2-15,8-15-2 0,8 3-6 16,-7-27-18-16,16 4-12 15,-9-16-1-15,8-3 0 16,-12-13 1-16</inkml:trace>
  <inkml:trace contextRef="#ctx0" brushRef="#br4" timeOffset="739446.9373">23533 7730 107 0,'-14'15'40'15,"22"-4"1"-15,-8-11-3 16,29 6-33-16,0-5-1 15,4 0-1-15,4-3 0 16,2-2-1-16,-2-1 0 16,1 0-1-16,-6-3 0 0,-4 2 0 15,-6 0-1-15,-4 2 0 16,-4 0 0-16,-14 4 0 15,13 1 0-15,-13-1 0 16,-4 15 0-16,-5-2 0 16,-3 6 0-16,-1 3 0 15,-1 4 0-15,0 3 0 16,4 0 1-16,1 4-2 15,4-7 2-15,10 0-2 16,1-9 1-16,12-3 0 16,5-13-1-16,5-5 1 15,3-9-1-15,1-10 0 16,-1-4 0-16,-3-6 1 15,-3 1-1-15,-9-6 1 0,-4 7-1 16,-10 4 2-16,-3 5-1 16,-4 6 0-16,5 16 1 15,-13-8-1-15,13 8 1 16,-12 16 0-16,11-2 0 15,3 2 0-15,2 2 0 16,3 3 0-16,1-4 1 16,2 2-1-16,1-3-1 15,-1-1 2-15,-1 0-2 16,-2 0 0-16,-2-1 0 15,-4-3 0-15,-1 1 0 16,-4 2 0-16,4-14 0 16,-12 19 0-16,12-19 0 15,-11 5 0-15,11-5 0 0,0 0 0 16,15-20 0-16,-2 3 0 15,6 0 0-15,1-9 0 16,6 3 0-16,-2-2 0 16,-2 2 0-16,-2 2 0 15,-4 2 0-15,-1 2 0 16,-4 6 0-16,-11 11 0 15,9-9 0-15,-9 9-2 16,0 0-1-16,16 3-2 16,4 6-5-16,-6-16-9 15,23 19-8-15,-12-21-6 16,22 11-7-16,-9-9-1 15,7 7 3-15</inkml:trace>
  <inkml:trace contextRef="#ctx0" brushRef="#br4" timeOffset="739754.9681">24627 7719 113 0,'-10'1'39'0,"-17"-6"2"16,9 10-3-16,-11-2-32 15,6 1-3-15,-1 3 0 16,4 5-1-16,1 2-1 16,8 1 1-16,6 1-2 15,7-1 1-15,7-2 0 16,7-1-1-16,3 0 1 15,4-6-1-15,1-1 1 16,-1-3-1-16,-5 0 1 16,-3 0-1-16,-15-2 0 15,10 11 2-15,-10-11-2 0,-19 22 0 16,3-8 0-16,-3 7-2 15,1 1 1-15,-2-5-3 16,6 2-1-16,1-16-7 16,25 14-11-16,-15-27-9 15,27 4-10-15,-9-15 1 16,16-1-1-16,-5-12 3 15</inkml:trace>
  <inkml:trace contextRef="#ctx0" brushRef="#br4" timeOffset="740062.9989">24690 7339 112 0,'6'18'43'0,"-2"-4"0"15,17 10-1-15,-1-2-37 16,8 9 0-16,-3 0-2 15,1 6-1-15,-2 6-2 16,-4 1 0-16,-5 5 0 16,-6 2 0-16,-8-1 0 15,-7 4 0-15,-7 0 0 16,-11-7 0-16,-3-2 0 15,-6-6 0-15,3-3 0 16,-4-9-8-16,15 2-6 16,-13-25-9-16,31 11-9 15,-13-18-6-15,14 3-6 16,15-15 0-16,3-5 4 15</inkml:trace>
  <inkml:trace contextRef="#ctx0" brushRef="#br4" timeOffset="746130.6056">7251 12107 71 0,'0'0'38'16,"-10"15"-1"-16,10 13-2 16,-8-5-30-16,5 10-1 15,-1 7-1-15,1 8 0 16,1 7-2-16,1 7 0 15,-1 3-1-15,1-4-1 16,2 2-2-16,-2-15-5 16,16-1-29-16,-10-22-2 15,14-10 0-15,-4-19 1 16</inkml:trace>
  <inkml:trace contextRef="#ctx0" brushRef="#br4" timeOffset="746352.6278">7323 12184 76 0,'0'0'40'0,"-9"-22"-1"16,24 15 1-16,10-10-34 15,16 0-2-15,15-5-1 16,8-2-1-16,7 2-2 15,2-1-4-15,2 13-15 16,-13-6-20-16,-3 13-1 16,-22-2 0-16,-10 10 0 15</inkml:trace>
  <inkml:trace contextRef="#ctx0" brushRef="#br4" timeOffset="746570.6496">7364 12452 89 0,'-13'15'40'0,"19"-3"2"16,-6-12-4-16,36-10-36 16,1-4 0-16,15-4-1 15,5-2-1-15,5-4-2 16,4 4-2-16,-7-5-7 15,4 13-28-15,-22 1-1 16,-3 14 0-16,-28 1 0 16</inkml:trace>
  <inkml:trace contextRef="#ctx0" brushRef="#br4" timeOffset="746756.6682">7331 12718 69 0,'-23'22'40'15,"17"-4"-1"-15,6-18 1 16,23 0-32-16,10-12-5 15,16-4-1-15,14-7-1 16,6-7-4-16,11 2-3 16,-10-9-29-16,12 7-4 15,-10-6-1-15,-1 10 2 16</inkml:trace>
  <inkml:trace contextRef="#ctx0" brushRef="#br4" timeOffset="747146.707">8136 12338 75 0,'-16'-5'39'0,"16"5"0"15,-25 13 0-15,12 2-32 16,-6 4-2-16,5 8 0 16,-5 6-2-16,3 8-1 15,-4 0 0-15,5 2-1 16,0-5 0-16,5-4 0 15,1-4 0-15,8-9-1 16,1-21 1-16,21 1-1 16,2-20 1-16,8-11 1 0,4-10-1 15,7-6 1-15,1-3-1 16,-1 0 0-16,-1 5 0 15,-10 10 0-15,-6 9 0 16,-3 12-1-16,-12 14 0 16,-6 14 1-16,-4 10-1 15,-2 13 1-15,-3 5-2 16,2 4 1-16,2 5-2 15,3 0 0-15,7-5-1 16,6-10-4-16,15 0-7 16,-8-28-18-16,19 1-11 15,-1-21 1-15,5-5-1 16</inkml:trace>
  <inkml:trace contextRef="#ctx0" brushRef="#br4" timeOffset="748311.8237">8543 12408 69 0,'-20'18'42'0,"14"10"-1"16,3-10 0-16,16 2-23 16,5-6-14-16,16-1 0 15,10-9-2-15,7-4 1 16,4-7-2-16,1-5 0 15,-2-5-1-15,-4-4 0 16,-7-1 1-16,-12-3-2 16,-11 2 2-16,-14 0-2 15,-14 4 0-15,-7 0 1 16,-11 8-1-16,-9 6 1 0,-4 7 0 15,-5 10 0-15,-1 6 0 16,7 10 1-16,4 3 0 16,9 7 1-16,10 1-2 15,15-2 0-15,15-4 1 16,15-11-1-16,15-9 1 15,15-6 0-15,10-12-1 16,5-10 1-16,4-7 0 16,-7-4 0-16,-9-3 0 15,-7 3 1-15,-13 3-1 16,-13-1-2-16,-14 7 2 15,-10 5-2-15,-6 12 1 16,-12-6 1-16,0 14-1 16,-5 7 1-16,-2 6-1 0,-2 8 0 15,2 2 0-15,1 3-1 16,5-2 0-16,6-4 0 15,6-6 0-15,5-9 0 16,7-11 1-16,6-10 0 16,4-10 0-16,0-8 2 15,2-6-2-15,-1-6 1 16,-4-5-1-16,0 2 1 15,-1 2-1-15,-3 4 0 16,-1 9 0-16,1 2-1 16,0 11 1-16,1 7 0 15,3 5 0-15,6 3 0 16,0 6 0-16,4-1 0 15,4 0 0-15,3-1 0 16,3-5 0-16,0-2 0 0,1-5 0 16,-5-6 0-16,-5 1 0 15,-7-2 0-15,-5-2 0 16,-10 1 0-16,-11 3 0 15,-8 4 0-15,-10 7 1 16,-5 6-1-16,-7 8 1 16,-2 6-1-16,-4 7 1 15,0 4 0-15,7 5 0 16,9 1 0-16,6-6 0 15,12-1 0-15,8-6-1 16,10-10 1-16,12-10 0 16,6-7-2-16,6-10 1 15,1-9 0-15,2-5 0 16,-2-7-1-16,-4-3 2 0,-4 3-3 15,-4-1 2-15,-9 9 0 16,-3 6-1-16,-13 20 1 16,0 0 0-16,-9 11-1 15,-6 25 1-15,-8 18 0 16,-3 20 0-16,-7 16-1 15,-2 13 1-15,0 5 0 16,-3 3-1-16,7-5 1 16,0-9 0-16,12-19-2 15,1-20 3-15,10-19 0 16,3-23-1-16,5-16 1 15,6-31-1-15,3-13 0 16,4-14 1-16,0-12 0 16,5-9-1-16,0-10 0 0,2 1 0 15,2 5-1-15,2 14 0 16,-1 9-1-16,6 14-2 15,-4 8-4-15,12 21-5 16,-12-9-9-16,20 30-12 16,-8-12-9-16,10 3 0 15,0-10 2-15</inkml:trace>
  <inkml:trace contextRef="#ctx0" brushRef="#br4" timeOffset="748852.8778">10234 12281 95 0,'-28'2'42'16,"2"11"2"-16,-9-4-2 0,12 13-35 15,-6 2-1-15,6 5-1 16,2 0-3-16,10 0 2 16,9-3-3-16,8-3 1 15,10-8-1-15,6-7-1 16,11-9 1-16,4-6-1 15,4-6 1-15,1-9-2 16,-1-5 1-16,0-5-1 16,-6-3 1-16,-3 1-1 15,-4-1 2-15,-5 5-2 16,-8 6 1-16,-4 7-1 15,-11 17 1-15,0 0 0 16,-2 27 0-16,-12 16 1 16,-5 16-2-16,-4 17 1 0,-9 16-1 15,-1 12 1-15,-5 9 0 16,0-1-1-16,3-4 1 15,5-11-2-15,2-12 2 16,6-15-1-16,7-20 0 16,3-20 0-16,7-19 1 15,5-11 0-15,-10-26 0 16,9-6 1-16,-2-15-2 15,4-11 2-15,2-12-1 16,5-6 1-16,6-1-1 16,6 3 0-16,9 5 1 15,3 6-1-15,7 10-1 16,0 9-1-16,11 17-7 15,-8-7-2-15,19 21-9 16,-17-22-9-16,27 15-8 0,-4-13-8 16,16-4 0-16,9-9 2 15</inkml:trace>
  <inkml:trace contextRef="#ctx0" brushRef="#br4" timeOffset="794546.4467">12223 11972 72 0,'-2'-12'38'0,"-17"3"-1"16,-5 17-1-16,-18 5-31 15,2 14-1-15,-12 5 0 16,-1 8-1-16,3 4 0 15,6 1 0-15,8-2-2 16,12-6 1-16,15-11-1 16,17-8-1-16,17-9 0 15,13-11 0-15,14-6 0 16,5-2 0-16,2 0 0 15,1 0-1-15,-11 8 1 16,-9 8 0-16,-15 9 0 16,-20 9 0-16,-19 8 0 0,-9 5 1 15,-10 5-1-15,-8 0 0 16,-2-4-1-16,5-6-1 15,8-6-1-15,7-12-2 16,23 1-12-16,0-15-23 16,29-19 3-16,1-2-2 15,15-4 1-15</inkml:trace>
  <inkml:trace contextRef="#ctx0" brushRef="#br4" timeOffset="795181.5102">12442 12329 45 0,'0'0'32'16,"0"0"3"-16,0 0-1 16,0 0-25-16,0 0 0 15,13 11 1-15,-13-11-3 16,4 14 0-16,-4-2-2 15,2 9 0-15,-4-1-2 16,1 7 0-16,-4 1-1 16,-2 0 0-16,4-4-1 15,-1-2-1-15,2-5 1 16,0-5-2-16,2-12 2 15,0 0-1-15,20-20 0 16,-9-1 1-16,0-7-1 16,-1-6 0-16,2-6 1 15,-3-4-1-15,0-3 1 0,-3 0-2 16,-1 6 1-16,-2 3 1 15,2 6-1-15,1 4 0 16,2 9 0-16,2 8 1 16,6 6-1-16,2 9 0 15,2 2 0-15,4 4 0 16,4 5 0-16,1 3 0 15,-2 5 0-15,-2 2 0 16,-6 1 0-16,-5 3 0 16,-7-2 0-16,-9 1 0 15,-10-3 0-15,-6-3 0 16,-6-4 0-16,-7-2 0 15,2-6 0-15,-3-4 1 16,3-1-1-16,1-3 0 16,0 0 0-16,9 3 1 0,0 3-1 15,1 9 1-15,3 9-1 16,3 7 0-16,-1 8 0 15,1 8 0-15,1 3 0 16,1 2-2-16,6-1 0 16,1-9-3-16,12-1-4 15,-5-19-31-15,16-7 2 16,2-20-3-16,12-9 2 15</inkml:trace>
  <inkml:trace contextRef="#ctx0" brushRef="#br4" timeOffset="795581.5502">12894 12297 81 0,'0'0'40'16,"0"0"-1"-16,7 14 1 15,-19 1-35-15,8 7-1 16,-3 2-2-16,1 10 1 15,-3-1-1-15,2 4-1 16,0-3 1-16,2 0-2 16,0-4 1-16,4-6-2 15,1-4 1-15,0-20 0 16,13 9 0-16,-1-18-1 15,3-13 2-15,6-7-1 16,-2-6 0-16,2-5 0 16,-2-5 0-16,-4-3 1 0,-3 0-1 15,-5 7 1-15,-2 6-1 16,-4 6 0-16,-1 6 1 15,0 12-1-15,0 11 1 16,0 0-1-16,15 6-1 16,-1 2-1-16,9 7-3 15,0-10-4-15,21 8-30 16,-8-12-1-16,12 6 0 15,-5-13-1-15</inkml:trace>
  <inkml:trace contextRef="#ctx0" brushRef="#br4" timeOffset="795784.5704">13473 12219 93 0,'-15'14'40'0,"6"12"1"16,-7-12-8-16,5 15-27 15,1 2-2-15,4 2 0 16,1 1-2-16,4-5-1 15,6-2-2-15,3-6-1 16,8-5-7-16,-3-16-31 16,16-2 0-16,-1-17-2 15,7-1 1-15</inkml:trace>
  <inkml:trace contextRef="#ctx0" brushRef="#br4" timeOffset="796196.6117">13706 12112 86 0,'-12'9'41'15,"10"9"0"-15,-6-5 1 16,16 11-36-16,-7-10-1 16,12 2-2-16,-6 3 0 15,3 2 0-15,-4 1-2 16,0 3 0-16,-6 2-1 15,-2 0 2-15,-4-2-2 16,-1 2 1-16,-2-5-1 16,0-5 1-16,5-4-1 15,4-13 0-15,0 0 0 16,23-14-1-16,-1-6 1 15,2-4-1-15,5-7 1 16,3 1-1-16,-2-1 1 16,-5 4 0-16,-2 7 0 0,-6 7 0 15,-17 13 0-15,13 1 0 16,-10 13 0-16,-4 3 0 15,2 8-1-15,-1 0-1 16,8 2 0-16,2-1-2 16,13-1-2-16,1-11-3 15,17 5-30-15,-6-12-3 16,13 1 3-16,-6-12-2 15</inkml:trace>
  <inkml:trace contextRef="#ctx0" brushRef="#br4" timeOffset="796682.6603">14372 12263 73 0,'-10'-17'40'0,"-15"1"-2"15,3 13 3-15,-11-1-28 16,8 14-7-16,-2 5-2 16,3 6 0-16,4 6-1 15,2 5 1-15,9-1-2 16,5 1 1-16,8-7-2 15,6-2 1-15,5-8-1 16,6-8 0-16,2-9-1 16,2-6 0-16,-1-9 0 15,2-2-1-15,-4-5 1 16,-4-2-1-16,-1 1 1 15,-5 3-1-15,-4 3 1 16,-6 9-1-16,-2 10 1 16,-10 8-1-16,-4 13 1 0,-2 8 0 15,-5 13 0-15,-3 7 0 16,-2 9 0-16,1 4-1 15,2-1 1-15,2-1 0 16,6-5 0-16,1-9-1 16,5-8 1-16,3-13 1 15,6-13-1-15,0-12 0 16,0 0 0-16,14-30 0 15,-5-1 0-15,0-5 0 16,3-7 0-16,3-6-1 16,4-2-1-16,3-2-1 15,7 8-1-15,0-3-2 16,11 11-3-16,-8-8-23 15,17 14-8-15,-4-4-1 0,11 9 1 16</inkml:trace>
  <inkml:trace contextRef="#ctx0" brushRef="#br4" timeOffset="796970.6889">14868 12131 92 0,'-15'13'40'0,"-15"-6"2"16,4 18-5-16,-2-16-32 15,10 4-1-15,2-1 0 16,16-12-1-16,-3 13-1 15,15-9-1-15,8-3 0 16,4-1 0-16,3 1-1 16,-3 3 1-16,0 3 0 15,-5 5 0-15,-8 7-1 0,-8 5 1 16,-10 5 0-16,-8 2 0 15,-5 3-1-15,-4 0 0 16,-7 0-2-16,-3-7-6 16,6 9-17-16,-11-19-17 15,10 3-1-15,-10-13-1 16,9 1 1-16</inkml:trace>
  <inkml:trace contextRef="#ctx0" brushRef="#br4" timeOffset="799941.9862">11162 12683 58 0,'11'-17'38'0,"-5"-4"0"15,8 9 3-15,-12-2-31 16,-2 14-1-16,0 0 0 15,9 24-1-15,-21 6-2 16,-3 16-1-16,-8 8-3 16,-3 3-2-16,4 3-6 15,-6-21-22-15,17 0-14 16,9-25 1-16,17-16-3 15</inkml:trace>
  <inkml:trace contextRef="#ctx0" brushRef="#br4" timeOffset="800694.0614">15404 12580 73 0,'0'0'42'0,"0"0"-3"0,0 0 2 15,0 0-31-15,-17 18-5 16,3-1-2-16,0 3-3 16,0 1-2-16,6 4-9 15,-4-13-27-15,12-12-2 16,20 3 0-16,11-14-2 15</inkml:trace>
  <inkml:trace contextRef="#ctx0" brushRef="#br4" timeOffset="804506.4426">15827 12054 41 0,'0'0'33'15,"16"-12"3"-15,-16 12-1 16,0 0-22-16,0 0-3 15,0 0-2-15,3 14-2 16,-7 2-2-16,4 13-1 16,-5 3 0-16,4 10-1 15,-2 3-1-15,0 3 1 16,3 3-1-16,-2-5 2 15,0-4-3-15,5-4 2 16,-4-9-1-16,2-6 0 16,0-10 0-16,-1-13-1 15,0 0 1-15,0 0-1 16,10-11 1-16,-8-10-2 0,2-6 2 15,-2-10-1-15,0-6 1 16,3-8-2-16,2-4 2 16,0-4-2-16,4 1 1 15,4 3 0-15,2 7 1 16,3 4-1-16,4 12 1 15,0 7-1-15,3 11 1 16,-2 10-1-16,-1 5 0 16,-4 7 1-16,-1 5-1 15,-7 5 0-15,-5 3-1 16,-7 5 1-16,-6 4 0 15,-6 0-1-15,-7 5 0 16,-5 0-1-16,-4 2-1 16,-4-7-3-16,8 9-11 15,-6-20-21-15,14 6 0 0,0-16-1 16,16-9 2-16</inkml:trace>
  <inkml:trace contextRef="#ctx0" brushRef="#br4" timeOffset="805357.5277">16347 12252 72 0,'-11'5'37'0,"-1"7"0"15,-10-9-2-15,3 15-28 16,-6-5-1-16,4 9-1 0,0-1-1 16,5 4 0-16,2-1-1 15,11-2 0-15,6-1-2 16,10-5 1-16,5-7-1 15,8-5 0-15,6-8-1 16,3-6 0-16,2-7 1 16,-1-3-2-16,-4-4 2 15,-3-3-2-15,-7-2 1 16,-5 5-1-16,-13-2 1 15,-4 3 0-15,-6 4 0 16,-6 4 0-16,-3 7 0 16,0 5 0-16,-3 4 1 15,4 5-1-15,14-6 0 16,-10 16 1-16,10-16-1 0,20 12 1 15,3-11 0-15,8-1-1 16,4-3 1-16,8-3-1 16,0 1 1-16,-4 0-1 15,-2 1 1-15,-6 4-1 16,-8 4 1-16,-5 5-1 15,-9 4 0-15,-5 4 1 16,-8 5-1-16,-3 2 1 16,-1 0-1-16,-1 1 1 15,3-1-1-15,0-6 1 16,7-4-2-16,-1-14 2 15,15 9-1-15,3-16-1 16,6-5 1-16,-1-7 0 0,5-4 0 16,-2-1-1-16,-2 0 2 15,-2 0-2-15,-6 5 1 16,-4 4 0-16,-12 15 0 15,10-11 0-15,-10 11 0 16,0 13 0-16,-2 2 1 16,-1 4-1-16,2 4 0 15,2 1 0-15,4-2 1 16,6 0-1-16,1-8 1 15,6-5 0-15,2-7-1 16,4-6 0-16,2-10 1 16,0-8-2-16,-3-8 2 15,-2-3-2-15,-1-8 1 16,-5 1-1-16,-5 0 0 0,-3-1-2 15,0 9-1-15,-7 2-1 16,5 15-4-16,-12-6-19 16,7 21-12-16,0 0 0 15,17 7 0-15,-17-7 2 16</inkml:trace>
  <inkml:trace contextRef="#ctx0" brushRef="#br4" timeOffset="805958.5878">17270 12216 74 0,'0'0'38'15,"11"5"-1"-15,5 0 2 16,0-11-32-16,13 5-1 16,2-7-1-16,9 2 0 15,-1-6-2-15,6 3 0 0,-4-5-1 16,-6 0-1-16,-6 2 1 15,-11-1-1-15,-9 0-1 16,-9 0 1-16,-6 2-1 16,-11 2 0-16,-6 0 0 15,-6 6 0-15,-6 5 1 16,0 5-1-16,-4 4 1 15,2 9 0-15,7 0 0 16,7 5 0-16,9 1 0 16,12-4 0-16,16-3 0 15,9-3-1-15,15-8 1 16,6-5-1-16,8-4 1 0,3-4-1 15,-2 2 0-15,-7 1 0 16,-5 3 0-16,-10 5 1 16,-10 6-1-16,-10 6 0 15,-9 3 0-15,-9 7 1 16,-6 2-2-16,-2 1 2 15,-3-3-2-15,2 2 2 16,1-6-2-16,5-5 1 16,3-6 0-16,7-13 0 15,0 0 1-15,15-11-1 16,-1-9 2-16,3-10-2 15,4-7 2-15,1-4-2 16,2-5 1-16,1 1 0 16,-3 3-1-16,1 4 1 15,-2 7-1-15,0 8-1 0,-2 7 0 16,0 8-3-1,4 10-3-15,-7-2-8 0,22 20-17 16,-11-11-10-16,12 14 0 16,-3-7-2-16</inkml:trace>
  <inkml:trace contextRef="#ctx0" brushRef="#br4" timeOffset="806146.6066">18397 12394 108 0,'-10'18'46'0,"-14"-11"-1"16,3 4-1-16,-12-7-36 15,11-9-8-15,6-3-1 16,-1-7-7-16,17 15-5 0,-20-29-8 16,20 29-7-16,-9-18-16 15,9 18-1-15,-13-19 0 16,3 8 2-16</inkml:trace>
  <inkml:trace contextRef="#ctx0" brushRef="#br3" timeOffset="830240.0157">7590 14452 40 0,'0'0'36'0,"-11"2"0"15,11-2 0-15,-13 17-29 0,8 2-3 16,-5 3-1-16,3 14 0 15,-3 3-2-15,-4 13 1 16,0 0 0-16,3 6-2 16,-2-6 1-16,1-4-1 15,4-6 0-15,2-10 0 16,4-9 1-16,2-23-2 15,0 0 1-15,12-8 1 16,-3-15-1-16,0-8 2 16,0-9-1-16,2-3 1 15,-1-6-1-15,-2-4 0 16,0 4 0-16,1 4 1 15,-7 5 0-15,3 10-1 16,-3 6 0-16,2 10 0 16,-4 14 0-16,0 0 0 0,11 11 0 15,-4 6 0-15,2 0 0 16,5 1-1-16,3-2 0 15,7-2 1-15,6-6-1 16,2-3 1-16,3-8 0 16,5-4-1-16,0-4 1 15,-1-4-1-15,-5-4 1 16,2 3 0-16,-10-1-1 15,1 3 1-15,-14 5-1 16,-13 9 1-16,11 8-1 16,-15 11 0-16,-6 12 0 15,-7 9 0-15,1 7-1 0,-4 5 0 16,3 2 0-1,2-1-1-15,5-5 0 0,7-7-2 16,11-8-1-16,6-19-5 16,23 3-24-16,-3-21-5 15,10-4-1-15,-2-13 2 16</inkml:trace>
  <inkml:trace contextRef="#ctx0" brushRef="#br3" timeOffset="830571.0488">8309 14646 54 0,'-17'-9'38'0,"1"9"0"15,-6 0 0-15,6 15-28 16,-7-6-5-16,8 10 0 16,-4 1-2-16,8 8-1 0,0 2 0 15,6 1-2-15,4 0 2 16,6-2-2-16,6-5 1 15,6-4-1-15,4-11 1 16,4-4-1-16,0-10 1 16,1-5-1-16,-1-11 1 15,-6-4 1-15,-6-4-2 16,-7-1 2-16,-5-1-2 15,-4 2 1-15,-7 3-2 16,-5 6 0-16,0 7-1 16,-3 6-1-16,18 7-2 15,-22 1-4-15,29 15-30 16,-10-5-1-16,20 6-1 15,-2-5 2-15</inkml:trace>
  <inkml:trace contextRef="#ctx0" brushRef="#br3" timeOffset="830826.0741">8828 14682 65 0,'-15'-5'39'0,"-4"8"1"15,-13-3-1-15,-1 8-32 16,-5-1-3-16,3 8 0 15,-2 1-1-15,5 7-2 16,3 0 1-16,9 1-1 16,5 1 0-16,11 0-1 15,11-6 0-15,9-7-3 0,15-3 1 16,6-11-4-16,20-4-33 15,-7-14-1-15,11 0-1 16,-6-14 1-16</inkml:trace>
  <inkml:trace contextRef="#ctx0" brushRef="#br3" timeOffset="831030.0946">9051 14413 65 0,'-10'-4'40'0,"-5"1"-1"15,2 18 1-15,-2 4-33 16,5 13-2-16,-1 4-2 15,3 16-1-15,2 4-1 0,4 4-1 16,6 1-2 0,0-4-2-16,11 5-7 0,-10-16-30 15,17-6 1-15,-4-19-2 16,10-7 2-16</inkml:trace>
  <inkml:trace contextRef="#ctx0" brushRef="#br3" timeOffset="831322.1239">9200 14653 74 0,'-21'21'42'16,"-7"-3"-2"-16,5 11 1 15,-1-6-36-15,7 1-2 0,3-4 0 16,6-2-2-16,5-4 1 15,3-14-1-15,13 12 1 16,4-11-1-16,-1-1 0 16,3 0 0-16,0-1 0 15,3 1 0-15,-3 1 0 16,0 2-1-16,-3 3 0 15,-2 2-1-15,0 7-3 16,-14-15-5-16,30 23-34 16,-18-13 1-16,13 5-2 15,-4-11 1-15</inkml:trace>
  <inkml:trace contextRef="#ctx0" brushRef="#br3" timeOffset="831923.1838">9921 14819 43 0,'-10'0'37'16,"10"0"1"-16,0 0 0 16,13-5-29-16,-1-5-2 15,16 4-1-15,1-5-2 16,7 3 1-16,0-4-2 15,3 1 0-15,-3-2-1 16,-4 3 0-16,-7-4-1 16,-9-1 0-16,-3 2 0 15,-13 0 0-15,-5 0 0 16,-7 1-1-16,-6 3 0 15,-6 3 0-15,-3 5 1 0,-3 4 0 16,-1 7-1-16,0 7 1 16,4 4 1-16,3 3-2 15,3 5 1-15,10 1-1 16,9-3 1-16,13-1-2 15,7-4 1-15,15-11-2 16,12-5-2-16,7-19-7 16,20 5-30-16,-3-14 1 15,10 0-1-15,-8-6 0 16</inkml:trace>
  <inkml:trace contextRef="#ctx0" brushRef="#br3" timeOffset="832283.22">10604 14688 62 0,'-35'16'39'15,"4"8"-2"-15,-5 0 1 16,3 11-34-16,-4-2-1 16,6 6-2-16,0-4 0 15,5-4-2-15,7-2 0 16,5-14-2-16,10-2-2 15,0-26-9-15,20 4-21 16,-7-20 0-16,12 7 8 16,-14-21 14-16,11 6 6 15,-7 2 7-15,-4-2 5 16,2 16 9-16,-18-3 22 15,9 24 2-15,-14-22-10 16,16 35-11-16,-15-8-7 16,15 13-5-16,0-1-2 0,11 0-2 15,6-1-1-15,10-3-1 16,14-3-2-16,2-11-5 15,20 4-28-15,-6-16-3 16,12 1-1-16,-6-6 0 16</inkml:trace>
  <inkml:trace contextRef="#ctx0" brushRef="#br3" timeOffset="832651.2568">10976 14654 66 0,'-31'5'40'0,"6"11"0"16,-10-2 1-16,7 12-32 0,-4-4-4 15,8 6-1-15,0-2-1 16,6 6-1-16,4-6 0 16,9-2-1-16,5-5 0 15,10-7-1-15,7-5 0 16,4-8 1-16,7-8-2 15,4-5 1-15,2-9 0 16,-3-6 0-16,0-1 0 16,-3-2 1-16,-5 4-1 15,-4 3 0-15,-5 4 1 16,-6 6 0-16,-8 15-1 15,0 0 0-15,0 0 0 16,-6 22-1-16,0-2 0 16,0 0-1-16,2 5 0 0,1-5-3 15,7 6-2-15,-4-26-30 16,12 23-4-16,-1-19-1 15,13 1 0-15</inkml:trace>
  <inkml:trace contextRef="#ctx0" brushRef="#br3" timeOffset="833175.3092">11325 14685 72 0,'0'0'41'16,"-23"16"-1"-16,15 3 2 15,-7-8-34-15,1 19-6 16,-1 2 0-16,4 3-2 15,-1 1 1-15,3-4-1 0,3-4 0 16,2-5 1-16,4-10-1 16,0-13 1-16,18-7-1 15,-1-13 1-15,1-6-1 16,5-5 1-16,-2-4 0 15,3-1 0-15,-4 4 0 16,-3 5 1-16,-5 8-1 16,-12 19 1-16,15-14-2 15,-15 14 1-15,0 16-1 16,-2 0 0-16,-1 2-1 15,3 0 0-15,0-1 1 16,5-2-1-16,-1-3 0 16,-4-12 1-16,20 11 0 15,-7-8 0-15,1-6 1 16,-2-1-1-16,5-5 1 0,-4-4-1 15,6-7 0-15,1-2 1 16,2-2 0-16,2-1 0 16,1-2-1-16,0 9 1 15,-2 1-1-15,-6 11 1 16,-3 10-1-16,-4 11 0 15,-10 10-1-15,-5 5 0 16,-1 3-1-16,-4-1-2 16,3 6-5-16,-11-16-25 15,17 6-10-15,-5-18 2 16,12 2-3-16</inkml:trace>
  <inkml:trace contextRef="#ctx0" brushRef="#br3" timeOffset="833722.3639">12624 14320 70 0,'-6'25'38'16,"-7"3"0"-16,8 19-8 0,-7-4-26 15,7 11 0-15,0 5-2 16,0 5-1-16,2 6 0 15,1-2-2-15,5-3 0 16,-2-8-3-16,7-3-3 16,-7-23-25-16,10-3-6 15,-11-28-1-15,22 8 1 16</inkml:trace>
  <inkml:trace contextRef="#ctx0" brushRef="#br3" timeOffset="834542.4459">12414 14748 68 0,'-19'2'40'0,"-3"-6"1"16,22 4 1-16,0 0-37 0,0 0-1 16,31-2-2-16,4-8 0 15,8-5-1-15,10-3 0 16,9 2-1-16,3-3-1 15,6 1-1-15,-6 2 1 16,1 4-2-16,-12 1 1 16,-3 8-1-16,-13 3 1 15,-13 4 0-15,-11 6 1 16,-14 3 1-16,-6 5 0 15,-13 2 2-15,-3 7 0 16,-8 2 1-16,2 2-1 16,-2-2 1-16,6 3-1 15,7-4 0-15,10-1 0 16,9-5 0-16,13-4-1 0,12-9 0 15,7-7 0-15,10-6 0 16,0-9 0-16,3-4 0 16,-8-5-1-16,-3-6 1 15,-10-1 0-15,-7 0-1 16,-11 1 1-16,-10 1-1 15,-5 5 1-15,-9 4-1 16,-3 4 1-16,0 7-2 16,-1 5 1-16,0 5-1 15,6 5 0-15,14-8 1 16,-11 20 0-16,11-20-1 15,21 14 2-15,2-12-1 16,9-3 0-16,3-4 1 16,2-3 0-16,2-1-1 0,-2-2 1 15,-5 2 0-15,-7 3-1 16,-6 4 1-16,-9 3-1 15,-10-1 1-15,0 16-1 16,-8-1 0-16,-3 8 1 16,-1 6-1-16,-1 1-2 15,2 1 2-15,3 3-1 16,3-5 0-16,6-3 0 15,5-5 0-15,8-12 0 16,4-8 1-16,10-8 0 16,0-8 1-16,2-8-1 15,-1-4 1-15,2-4 1 16,-5-2-1-16,-1 1 1 15,-7 3-1-15,-5 6 1 16,-2 2-1-16,-4 7 0 0,-7 14-1 16,0 0 0-16,11-3-1 15,-11 3-1-15,7 23-3 16,-2-9-2-16,11 14-10 15,-13-12-25-15,15 9 0 16,-3-8-1-16,11 5 1 16</inkml:trace>
  <inkml:trace contextRef="#ctx0" brushRef="#br3" timeOffset="835107.5024">14011 14612 74 0,'0'0'40'15,"-11"-15"0"-15,11 15-1 16,-22 18-31-16,8 5-1 16,-4 5-2-16,0 5-2 15,-3 3 0-15,5 3-2 16,6-5 0-16,5-3-1 15,5-11 1-15,8-8-2 16,6-10 1-16,4-10-1 16,5-8 1-16,3-9 1 15,0-3-1-15,-2-3 1 16,-2-1-1-16,-4 4 1 15,-4 4-2-15,-6 5 2 16,-8 19-1-16,3-10 0 0,-3 10-2 16,-9 28 2-16,-2 4-1 15,-1 12-1-15,-3 14 0 16,-5 16 1-16,1 9 0 15,-1 7-1-15,-1 1 2 16,0-2-1-16,2-7 1 16,4-12-1-16,2-14 1 15,4-19-1-15,5-15 1 16,4-22 0-16,0 0 0 15,-9-24-1-15,12-3 1 16,-2-10 1-16,2-10 0 16,1-5 1-16,4-8-1 15,1 2 0-15,2-2-1 16,4 2 0-16,1 9-2 0,-2-1-4 15,14 24-13-15,-13-8-22 16,13 17-1-16,-1-4 0 16,19 11 0-16</inkml:trace>
  <inkml:trace contextRef="#ctx0" brushRef="#br3" timeOffset="835675.5592">14537 14366 74 0,'-14'3'40'15,"14"-3"-2"-15,-17 7 2 16,17-7-35-16,-20 19-1 16,8 1-1-16,-7 9 1 15,1 13 0-15,-8 9-2 16,1 12 2-16,-4 3-3 15,3 4 0-15,3-4 0 0,6-4-1 16,8-11 0-16,10-15-1 16,10-17 1-16,14-17-1 15,7-11 1-15,6-13 1 16,4-9 0-16,-1-6 1 15,-1-3 0-15,-5 2-1 16,-7 3 1-16,-6 8-1 16,-8 5 0-16,-6 11 1 15,-8 11-2-15,3 12 0 16,-5 9-1-16,0 5-2 15,2 8 1-15,2 1-4 16,7 6 0-16,3-8-5 16,13 11-10-16,-3-24-23 0,11 1 2 15,-4-16 1-15,5-1 0 16</inkml:trace>
  <inkml:trace contextRef="#ctx0" brushRef="#br3" timeOffset="836168.6085">14913 14742 55 0,'-12'-13'40'15,"12"13"0"-15,-17 7 1 16,10 9-23-16,-7 4-14 16,5 7-1-16,-2 5 0 15,6 2-2-15,-2-1 1 16,6-2-1-16,3-7 0 15,6-6 0-15,4-10 0 16,5-10 0-16,4-8-1 0,3-10 0 16,0-3 1-16,0-5-1 15,2-2-1-15,-5 0 3 16,0 6-3-16,-5 3 2 15,-5 9-2-15,-11 12 2 16,0 0-3-16,4 24 1 16,-8 8-1-16,-7 11-2 15,-2 15 2-15,-3 8-1 16,-2 11 2-16,-3 1-1 15,1 0 2-15,0 1 1 16,2-10 0-16,-2-10-1 16,2-12 1-16,5-13-1 15,-1-16 2-15,14-18-1 16,-13-10 0-16,10-16 0 0,3-13 0 15,4-8 2-15,6-14-2 16,1-4 1-16,6-3-1 16,1 0-2-16,3 7 0 15,1 2-2-15,7 14-7 16,-6-7-18-16,12 26-14 15,-7 1 1-15,13 14-2 16</inkml:trace>
  <inkml:trace contextRef="#ctx0" brushRef="#br3" timeOffset="836303.622">15478 15006 89 0,'-3'13'42'16,"4"-1"-2"-16,-1-12-9 0,-10-10-70 15,17-3-3-15,-1-14-2 16,12 0-1-16</inkml:trace>
  <inkml:trace contextRef="#ctx0" brushRef="#br3" timeOffset="845606.5522">7789 16801 20 0,'0'0'32'16,"0"0"2"-16,7 12-17 15,-7-12-4-15,0 0-3 16,-14 8-3-16,14 5-1 15,-4-1-2-15,7 9 0 0,-3 10-2 16,3 10 0-16,-1 6 0 16,1 11 0-16,-3 3-1 15,0 1-1-15,3 0-5 16,-5-11-9-16,11-8-23 15,-2-19 2-15,8-12-1 16</inkml:trace>
  <inkml:trace contextRef="#ctx0" brushRef="#br3" timeOffset="845978.5892">7792 16774 44 0,'-2'-21'37'0,"16"17"2"16,4-4-1-16,15 3-35 16,0 5 0-16,10 2-1 15,-1 3 2-15,5 7-2 16,-7 3-1-16,-1 4 0 15,-6 4 0-15,-10 3-1 16,-8 3-1-16,-9 8 1 16,-6 1-1-16,-10 2 1 15,-8 3-1-15,-4 2 2 16,-8 1-1-16,-3-1 0 15,-1 1 0-15,-1-8 0 16,0-1-1-16,3-8-1 16,5 0-4-16,-1-14-5 0,21 3-19 15,7-18-6-15,0 0-3 16,0-20 2-16</inkml:trace>
  <inkml:trace contextRef="#ctx0" brushRef="#br3" timeOffset="846213.6128">8453 17008 41 0,'-3'16'36'0,"-6"2"2"15,6 8-3-15,-13-4-32 0,11 6 1 16,-3 4-2-16,3 3-1 16,4 2-4-16,-4-8-12 15,10-1-22-15,2-13 2 16,8-8-3-16</inkml:trace>
  <inkml:trace contextRef="#ctx0" brushRef="#br3" timeOffset="846373.6289">8534 16824 57 0,'-32'6'39'16,"0"-1"-1"-16,9 5-2 0,8 5-41 15,-3-10-31-15,18-5-2 16,24 6-1-16,10-9 1 15</inkml:trace>
  <inkml:trace contextRef="#ctx0" brushRef="#br3" timeOffset="846950.6866">9438 16812 13 0,'-1'-16'34'0,"-5"-4"0"16,1-4 3-16,-14-10-24 15,11 10-4-15,-15-13-1 16,9 12-2-16,-14-6 0 16,6 13-1-16,-9 3 0 15,0 13-1-15,-7 6-1 16,4 8 0-16,-7 12-1 15,3 10 0-15,0 5-1 16,3 5 1-16,5 6-1 16,3 3 0-16,13 3-1 15,3 1 0-15,8-1-1 16,10-5-2-16,7 0-2 15,0-10-5-15,21 2-29 16,-14-22 1-16,7-3-3 16,-9-12 0-16</inkml:trace>
  <inkml:trace contextRef="#ctx0" brushRef="#br3" timeOffset="847123.7039">8886 17075 47 0,'-25'-8'38'0,"25"8"1"16,-8-20-2-16,32 5-30 15,2-3-2-15,18-2-4 16,13 0-4-16,1-11-28 16,18 12-6-16,-2-7-2 15,6 11 0-15</inkml:trace>
  <inkml:trace contextRef="#ctx0" brushRef="#br3" timeOffset="847514.743">10051 16680 27 0,'-15'-26'35'0,"-3"-3"2"15,-2 4-2-15,-8-8-25 0,10 22-1 16,-15-9-1-16,9 21-2 15,-9 2 0-15,2 19-1 16,-5 4-2-16,3 14 0 16,-5 5-1-16,6 10 0 15,0 7-1-15,3 2 0 16,4 2 0-16,7-6 1 15,10 0-3-15,4-7-1 16,13 0-5-16,-4-12-31 16,18-13-2-16,0-10 0 15,5-7 0-15</inkml:trace>
  <inkml:trace contextRef="#ctx0" brushRef="#br3" timeOffset="847724.764">9530 17069 48 0,'-26'-8'40'15,"11"6"1"-15,3-3 0 16,12 5-29-16,0 0-8 16,27-5-1-16,2-5-2 15,13-2 0-15,9-3-2 16,5-2-2-16,11 3-6 15,-10-7-30-15,9 5-1 16,-10 0-1-16,-1 12 1 16</inkml:trace>
  <inkml:trace contextRef="#ctx0" brushRef="#br3" timeOffset="848453.8369">10124 17012 45 0,'-2'15'38'15,"0"-1"0"-15,2 5 0 16,-3-9-32-16,4 6-1 15,-2 0-2-15,1 5 1 16,-4-1-2-16,-1-1 2 16,0-3-2-16,1-1 1 15,-4-4-1-15,8-11-1 16,0 0 0-16,0 0-1 15,0-17 1-15,5-3-2 16,2-3 0-16,-1-5 0 16,2-6 2-16,3 2-1 0,-2-1 0 15,4 6 0-15,-6 4 1 16,4 4-1-16,0 4 1 15,0 9 0-15,1 6-1 16,2 2 0-16,4 1 0 16,1-2 1-16,10 0-1 15,1-2 0-15,7 0 0 16,6-4 0-16,3-2 0 15,-1 0 0-15,-3 1 0 16,-4 3-1-16,-9 2 1 16,-7 1 0-16,-11 2 0 15,-11-2 0-15,-6 17 0 16,-7-3 0-16,-4-3 1 15,-4 5-1-15,-2 1 1 0,2-1 0 16,-1 3 0-16,1 0-1 16,2 4 1-16,4-4 0 15,1 8 0-15,5-5 1 16,3 0-1-16,6 1 1 15,5-3-2-15,5-6 2 16,9-6-2-16,8-10 0 16,3-11 0-16,8-6-1 15,0-6 1-15,0-10-1 16,-1-5 1-16,-6 1-1 15,-5 0 1-15,-8 8 0 16,-8 2 1-16,-5 10-1 16,-8 4 0-16,3 15 0 15,-16 22 0-15,7-1 0 0,-2 11 0 16,2 5 1-16,6 6-2 15,2-2-1-15,8 3-2 16,1-16-12-16,18 0-26 16,0-17-1-16,19-5 1 15,1-14-1-15</inkml:trace>
  <inkml:trace contextRef="#ctx0" brushRef="#br3" timeOffset="848934.885">11269 17042 38 0,'-13'-11'37'0,"1"3"3"15,-6-6-2-15,6 4-29 0,-14-4-1 16,5 11-1-16,-9 0-1 15,2 10 0-15,-7 7-2 16,0 6 0-16,2 7-1 16,4 5 0-16,4 4-1 15,7-4 0-15,7 1-1 16,15-7 0-16,13-6-1 15,10-6 0-15,13-9-2 16,8-10-3-16,11-5-2 16,-3-16-16-16,11 0-19 15,-9-12 0-15,2 0 0 16,-10-7 0-16</inkml:trace>
  <inkml:trace contextRef="#ctx0" brushRef="#br3" timeOffset="849143.9059">11592 16578 73 0,'-1'17'41'16,"-9"7"-1"-16,6 21-11 16,-7-2-25-16,7 5-1 15,-2 6-1-15,1 4-1 16,0 0-1-16,-1-5-1 15,6 1-4-15,-6-12-16 16,11 1-20-16,-5-12 2 16,4-7-3-16,1-13 1 15</inkml:trace>
  <inkml:trace contextRef="#ctx0" brushRef="#br3" timeOffset="849501.9417">11461 16894 70 0,'0'0'43'0,"-17"9"-2"16,21 4 0-16,-4-13-38 16,20 5-1-16,3-7-1 15,5-3 1-15,3-2-1 16,6-2 0-16,3-3-1 15,-2 2 0-15,-3 0 0 16,-4 4 0-16,-7 4 0 16,1 4 0-16,-7 5 0 0,-8 3 0 15,-3 8 0-15,-2 5 0 16,-5 3 0-16,-1 2 0 15,-1 1-1-15,-4 0 1 16,1 2-1-16,-2-2 0 16,4 1-2-16,-4-11 0 15,4 5-6-15,-13-7-26 16,19-2-7-16,-3-15-1 15,0 0 2-15</inkml:trace>
  <inkml:trace contextRef="#ctx0" brushRef="#br3" timeOffset="849685.9601">11836 16747 64 0,'-12'-23'41'16,"6"10"0"-16,-5 1 0 15,11 12-37-15,0 0-6 16,-9-7-4-16,18 22-5 15,-9-15-29-15,17 12-1 16,1-6 0-16,12 7 1 16</inkml:trace>
  <inkml:trace contextRef="#ctx0" brushRef="#br3" timeOffset="850482.0397">12210 16899 51 0,'-20'0'40'0,"0"7"-2"16,-7-3-1-16,6 14-29 16,-9 2-2-16,7 5-3 15,0 1 0-15,3 4-1 16,5 1-1-16,7 1 2 15,5 1-2-15,4-7 0 16,12-2-1-16,7-4 1 16,10-5 0-16,6-10 0 0,6-8-1 15,0-7-1-15,2-9-1 16,-6-6 1-16,-3-11 0 15,-10-4-1-15,-5-1 1 16,-11 1 0-16,-9 5 1 16,-6 3-1-16,-4 2 1 15,-5 6 1-15,0 11-1 16,0 6 0-16,1 6 0 15,14 1 0-15,-14 10 0 16,14-10 1-16,9 22-1 16,5-11 1-16,7-2 0 15,5-2 0-15,4-5 0 16,7 0 0-16,-4-2 0 15,2-1 0-15,-5 0 0 0,-5 1 0 16,-6 1-1-16,-4 6 0 16,-7 5 0-16,-8 5 0 15,-9 6 1-15,-5 2-1 16,-1 11 1-16,-5 0 0 15,2 3 0-15,1-7 0 16,6 2 0-16,8-14-1 16,3-20 0-16,17 5-1 15,4-20 1-15,9-10 0 16,5-12 1-16,6-3-1 15,2-5 1-15,0 4 1 16,-3 6-1-16,-1 7 1 16,-9 9-1-16,-2 16 0 15,-11 15-1-15,-9 7 0 16,-5 13 0-16,-8 5 0 0,0 5-1 15,-6-2-1-15,6 2-2 16,-6-17-9-16,24 11-17 16,-13-25-13-16,12-4 0 15,-12-7-1-15</inkml:trace>
  <inkml:trace contextRef="#ctx0" brushRef="#br3" timeOffset="850655.057">13025 17162 88 0,'-16'30'46'0,"-12"-9"-2"16,8 2-4-16,2-11-41 16,18-12-2-16,0 0-5 0,5-17-20 15,28 4-15-15,2-13-3 16,20-1 1-16</inkml:trace>
  <inkml:trace contextRef="#ctx0" brushRef="#br3" timeOffset="941413.1319">8010 17707 28 0,'15'-14'36'16,"-8"1"0"-16,-7 13 0 16,4-16-29-16,-4 16-2 15,0 0 0-15,-11 1 2 16,-3 6-3-16,8 7 2 0,6-14-3 15,0 0-1-15,0 0 2 16,-24 60-3-16,24-60 2 16,-17 53-2-16,17-53 2 15,-18 54-4-15,18-54 4 16,-12 55-3-16,12-55 0 15,-10 53 0-15,10-53 1 16,3 47-1-16,-3-47 1 16,0 0 0-16,17 48-1 15,-17-48 1-15,0 0-1 16,49 18 1-16,-49-18-2 15,0 0-2-15,70-1-2 16,-70 1-5-16,59-2-29 16,-59 2-1-16,58-5-1 0,-58 5 0 15</inkml:trace>
  <inkml:trace contextRef="#ctx0" brushRef="#br3" timeOffset="942187.2092">8486 17991 44 0,'0'0'39'0,"19"-40"0"15,-19 40-1-15,0 0-30 16,0 0-6-16,0 0 3 0,0 0-3 15,48-44 0-15,-48 44-1 16,0 0 1-16,0 0-1 16,57-26 0-16,-57 26 2 15,23-15-3-15,3-6 1 16,0 3 1-16,-9-3 0 15,-3-3 0-15,-18 0-1 16,-5 12 0-16,-10 1-1 16,19 11 2-16,0 0-1 15,0 0-1-15,-60 37 1 16,60-37 0-16,0 0 2 15,-46 65-4-15,46-65 3 16,-20 40-3-16,20-40 2 16,0 41-1-16,0-41 0 0,0 0-2 15,43 41-1-15,-43-41 1 16,66 12-3-16,-66-12-6 15,86-6-11-15,-13-7-18 16,25-21-1-16,-5-9 2 16,-93 43 25-16,78-37 9 15,-17 6 3-15,-61 31 10 16,0 0 8-16,0 0 22 15,0 0 2-15,0 0-1 16,0 0-22-16,0 0-10 16,0 0 0-16,-15 59-4 15,15-59 2-15,-27 44-4 16,27-44 1-16,0 0 0 15,-22 53 0-15,22-53 0 16,0 0-2-16,0 0 2 0,0 0-2 16,0 0 2-16,46 12-3 15,-16-36 2-15,3-9-1 16,2-5 0-16,-8-3 0 15,-27 41 1-15,0 0-2 16,0 0 2-16,0 0-1 16,0 0 1-16,0 0-1 15,51-8-2-15,-51 8 0 16,0 0-1-16,28 52 0 15,-28-52-6-15,0 0-4 16,55 46-26-16,-55-46-3 16,56 19 2-16,-56-19 1 0</inkml:trace>
  <inkml:trace contextRef="#ctx0" brushRef="#br3" timeOffset="942533.2439">9730 17897 68 0,'0'0'41'0,"47"-43"-1"15,-47 43-1-15,0 0-31 16,0 0-1-16,0 0-2 15,0 0 0-15,0 0-1 16,-51-6-1-16,51 6-1 16,0 0 0-16,-48 40-2 15,48-40 0-15,0 0 0 16,0 0 0-16,-7 41-1 15,7-41 2-15,0 0-2 16,0 0 1-16,64 29 2 0,-64-29-2 16,0 0 1-16,62 21-1 15,-62-21 1-15,0 0-1 16,48 39 2-16,-48-39-2 15,0 0-1-15,12 62 1 16,-12-62-5-16,-9 44 1 16,9-44-3-16,0 0-11 15,-19 50-27-15,19-50 2 16,0 0-1-16,0 0 0 15</inkml:trace>
  <inkml:trace contextRef="#ctx0" brushRef="#br3" timeOffset="942923.2828">9975 17996 67 0,'0'0'43'0,"0"0"-1"16,0 0 1-16,0 0-37 15,0 0-1-15,59-2-1 16,-59 2-1-16,0 0 2 15,54 4-3-15,-54-4-2 16,52-9 0-16,-52 9 1 16,57-17-1-16,-57 17 0 15,56-24-1-15,-5-5 0 16,-15-8 0-16,-13 3 2 15,-26 2-2-15,-9 7 2 16,12 25-1-16,0 0 0 16,-64-11 3-16,64 11-2 0,-59 23 1 15,59-23-1-15,-60 44 0 16,60-44-1-16,-50 54 3 15,50-54-4-15,-34 57 1 16,34-57-1-16,-3 47-3 16,3-47-2-16,30 41-21 15,-30-41-17-15,60 27-1 16,-60-27 1-16,95 5 0 15</inkml:trace>
  <inkml:trace contextRef="#ctx0" brushRef="#br3" timeOffset="943409.3315">10884 17832 56 0,'0'0'41'0,"0"0"-1"15,-49-11 2-15,49 11-28 16,0 0-8-16,0 0-2 15,-56 9 0-15,56-9-1 16,0 0 0-16,0 0-1 16,-51 28 0-16,51-28-1 15,0 0 1-15,0 0 1 16,0 0-2-16,0 0 0 0,0 0-1 15,0 0-1-15,9 40 0 16,-9-40 0-16,0 0 2 16,0 0-2-16,59 14 2 15,-59-14 0-15,0 0-1 16,0 0 1-16,0 0 1 15,49 53 1-15,-49-53-2 16,0 0 0-16,-10 56 0 16,10-56-2-16,0 0 0 15,-22 50-1-15,22-50-6 16,0 0-20-16,0 0-18 15,0 0 0-15,0 0-1 16,0 0 3-16</inkml:trace>
  <inkml:trace contextRef="#ctx0" brushRef="#br3" timeOffset="943585.3491">11078 18028 101 0,'0'0'48'0,"0"0"0"16,34 53-8-16,-34-53-42 15,0 0-16-15,0 0-26 16,0 0-4-16,0 0 0 16,0 0 1-16</inkml:trace>
  <inkml:trace contextRef="#ctx0" brushRef="#br3" timeOffset="963985.3889">7689 15722 26 0,'4'-20'35'0,"0"5"0"15,-1-3 0-15,9 5-31 16,-9-2 0-16,-3 15 0 15,14-1 0-15,-6 20-1 16,-4 8-1-16,-1 12 0 0,-5 13-1 16,-1 7 1-16,-2 9-2 15,-3 0 0-15,1 5-2 16,1-6-1-16,9 0-5 15,-10-19-26-15,16-5-3 16,3-17 0-16,7-8 2 16</inkml:trace>
  <inkml:trace contextRef="#ctx0" brushRef="#br3" timeOffset="964331.4235">7747 15774 40 0,'-15'-17'36'15,"15"17"2"-15,-14-12-2 0,14 12-31 16,11-7-1-16,12-2-1 16,3-7-1-16,10 2 1 15,7-2 1-15,5 3-2 16,1 3 0-16,4 6 0 15,-7 14-1-15,-8 14 0 16,-7 14-1-16,-11 13 1 16,-12 14-2-16,-14 11 2 15,-9 10-1-15,-14 0-1 16,-5-4 1-16,-7-6-1 15,-2-10 1-15,2-15-2 16,7-18 0-16,6-21-5 16,15-11-1-16,0-32-23 15,19-2-7-15,5-17-1 0,20-6 1 16</inkml:trace>
  <inkml:trace contextRef="#ctx0" brushRef="#br3" timeOffset="964586.449">8417 15903 42 0,'0'0'36'15,"3"20"2"-15,-12-7-2 16,4 12-31-16,-9 6-3 15,3 7 0-15,-7 7 1 16,6 4-1-16,-2-1 0 0,3-2-2 16,6-9 0-16,1-10-2 15,13-2-7-15,-9-25-27 16,29-11-2-16,-10-18 0 15,10-6 0-15</inkml:trace>
  <inkml:trace contextRef="#ctx0" brushRef="#br3" timeOffset="964729.4633">8410 15713 45 0,'-18'7'35'16,"6"2"-1"-16,12-9-5 15,8 20-46-15,2-20-16 16,19 0-3-16,5-6 2 15</inkml:trace>
  <inkml:trace contextRef="#ctx0" brushRef="#br3" timeOffset="965060.4964">8882 15799 51 0,'-23'20'39'16,"-1"8"-1"-16,-14-8 0 16,4 10-31-16,-5-8-3 15,9 6 0-15,1-6-2 16,8 1 0-16,9-5-2 15,13-6 1-15,13-2 0 16,9-5-1-16,9-3 1 0,5-1-1 16,4-1 1-1,0 3-1-15,-3 1 1 0,-8 5-1 16,-7 6 0-16,-7 8 0 15,-12 5 0-15,-7 4 1 16,-8 3-1-16,-4-2 0 16,-3-1 0-16,-3-4-3 15,7-3-1-15,-1-20-2 16,15-5-29-16,2-10-5 15,12-8 0-15,3-17 1 16</inkml:trace>
  <inkml:trace contextRef="#ctx0" brushRef="#br3" timeOffset="965607.5511">9181 15936 51 0,'-7'11'39'0,"-4"-1"-1"15,1 11-1-15,-4 0-31 16,6 6-3-16,-2 5 0 15,4 9 0-15,-2 3-2 16,5 1 1-16,-1-1 0 16,3-2 0-16,-1-7 0 15,2-5-2-15,0-8 2 16,0-22-2-16,0 0 1 15,14-13 1-15,-5-13-2 16,2-10 0-16,3-7 0 16,-1-5 1-16,2-4-1 15,-1-2 0-15,0 3 0 0,0 5-1 16,-4 9 2-16,3 8-1 15,-1 6 0-15,0 9 0 16,5 8 0-16,1 8 0 16,2 3 0-16,4 7 0 15,-1 3 0-15,3 2 1 16,-3 3-1-16,-2 1 0 15,-6 3 1-15,-7 1-1 16,-8 4 0-16,-11 6 0 16,-6 0 0-16,-8 2 1 15,-6 1-1-15,-6 0 0 16,-2 0 0-16,1-3 0 15,4 0 1-15,5-5-1 16,5 2 1-16,2 0-2 0,9 5 1 16,5 5 0-16,5 3-1 15,1-4-3-15,12 12-11 16,-9-15-26-16,10 0 0 15,-4-11-1-15,6-9 1 16</inkml:trace>
  <inkml:trace contextRef="#ctx0" brushRef="#br3" timeOffset="966812.6716">9667 16126 47 0,'0'0'38'0,"-11"11"-2"16,11-11 1-16,11 2-33 15,6 0 0-15,0-7 1 16,11 2-2-16,1-7 0 16,7 3-1-16,1-4 0 15,-1-2 0-15,-4-1-1 16,-4-1 0-16,-6-3 0 15,-7-1 0-15,-8-1-1 16,-7-2 1-16,-9 1 0 16,-7 3-1-16,-6 4 1 15,-6 7-1-15,-3 7 1 16,-4 9-1-16,-3 11 1 15,1 8 1-15,3 9-1 0,6 9 0 16,5 1 0-16,9 0 1 16,11-3-1-16,14-7 1 15,12-11-1-15,16-7 0 16,12-14 0-16,4-14 0 15,8-10-1-15,0-7-1 16,-3-4 2-16,-4-1-2 16,-8 3 2-16,-12 2-2 15,-10 5 1-15,-9 5-1 16,-17 16 2-16,13-8-1 15,-13 8 0-15,-10 22 0 16,0 0 0-16,-1 4 1 16,0 4-1-16,0 2-1 15,7 0 2-15,-3-4-2 0,7-3 1 16,4-13 1-16,-4-12-1 15,14 4 0-15,-3-18 1 16,2-9-1-16,1-6 0 16,-3-4 1-16,-1-5-1 15,-4-5-1-15,3 0 1 16,-5 1-1-16,2 7 1 15,-1 4 0-15,1 3 0 16,3 7 0-16,2 4 0 16,4 8 0-16,3 5-1 15,4 6 1-15,-1 2 0 16,4 4 0-16,-1 3 0 15,1-2 0-15,-4 1 0 16,1-1 0-16,-7 1 1 0,-2-1-1 16,-13-9 0-16,7 17 0 15,-9-5 0-15,-6-2 0 16,-3 3 0-16,-6 0 0 15,2 0 0-15,0 0 0 16,1 0 0-16,3-4-1 16,11-9 1-16,0 0 0 15,0 0 0-15,17 3 0 16,5-8-1-16,5-2 1 15,2 0 0-15,5 2 0 16,-4 5 1-16,-3 5-1 16,-4 5 0-16,-12 11 1 15,-6 7-1-15,-7 3 1 16,-11 3-1-16,-2 1-1 15,-1-3 1-15,-3-2-4 0,8 0-4 16,-10-24-22-16,21 4-10 16,0-10-3-16,10-8 1 15</inkml:trace>
  <inkml:trace contextRef="#ctx0" brushRef="#br3" timeOffset="967330.7234">10889 16054 64 0,'-14'4'41'15,"9"11"-2"-15,-4 3 0 16,2 12-35-16,0 5-2 16,0 6-2-16,1 3 0 15,-1 0-2-15,7-3-2 16,-1-11-3-16,12-6-31 15,-11-24-2-15,22-5 1 16,-4-26 1-16</inkml:trace>
  <inkml:trace contextRef="#ctx0" brushRef="#br3" timeOffset="967471.7375">10890 15712 54 0,'-30'-13'39'16,"-2"7"-1"-16,9 13-3 15,7 12-36-15,1-4-34 16,16 3-2-16,7-4-2 15,11 2 0-15</inkml:trace>
  <inkml:trace contextRef="#ctx0" brushRef="#br3" timeOffset="968192.8096">11235 16022 66 0,'-29'13'40'16,"7"6"0"-16,-6-11-5 16,10 21-32-16,-1 0 1 15,9 7-1-15,1-1-1 16,7 2 0-16,7-2-1 15,8-4 0-15,5-7-1 16,8-13 0-16,3-9-1 16,4-9 1-16,3-9-1 15,-3-8 1-15,-3-8-1 16,-7-1 1-16,-7-4-1 15,-8-1 1-15,-4 0 0 0,-9 1-1 16,-1 7 2-16,-3 4-1 16,2 3 0-16,-2 5 0 15,4 6 0-15,5 12 1 16,3-12 0-16,-3 12-1 15,20 3 1-15,-1 3 0 16,3-1 0-16,2 2 0 16,2 0 1-16,2 2-1 15,-2 1-1-15,-2 2 2 16,-4-1-2-16,-2 6 1 15,-7 2 0-15,-2 6-1 16,-5 5 1-16,-6 5 0 16,-5 1 0-16,-4 5-1 15,-4-1 0-15,1-2 0 0,-1-4 1 16,4-7-1-16,2-13 1 15,9-14-2-15,0 0 1 16,27-35 1-16,-1-5 0 16,6-7-1-16,5-7 1 15,5 1 0-15,-3 2-1 16,-5 9 1-16,-2 11 0 15,-9 18-2-15,-5 15 2 16,-10 19 0-16,-5 14-1 16,-6 8 0-16,1 6 0 15,-3 3 0-15,5-1-3 16,0-10-3-16,17 5-14 15,-10-32-22-15,21-4-1 16,1-19 0-16,17-6-1 0</inkml:trace>
  <inkml:trace contextRef="#ctx0" brushRef="#br3" timeOffset="968357.8261">12391 16159 88 0,'-11'16'45'0,"2"10"1"15,-7-16-3-15,12 6-39 16,4-16-5-16,-3-13-3 15,24 12-13-15,-9-20-27 16,24 5 0-16,0-8-3 16,16 1 2-16</inkml:trace>
  <inkml:trace contextRef="#ctx0" brushRef="#br3" timeOffset="981558.146">11546 17966 48 0,'0'0'43'16,"0"0"-4"-16,0 0 3 0,0 0-21 15,0 0-22-15,0 0-4 16,-20 55-17-16,20-55-18 16,-9 43-2-16,9-43 3 15,0 0-2-15</inkml:trace>
  <inkml:trace contextRef="#ctx0" brushRef="#br3" timeOffset="982279.2181">12020 17628 38 0,'0'0'36'0,"10"17"1"16,-10-17-1-16,0 0-31 15,-7 50 1-15,7-50 2 16,-12 57-2-16,12-57-1 15,-13 70-1-15,13-70 1 16,-11 62-4-16,11-62 2 16,-7 62-2-16,7-62-1 15,-4 50 1-15,4-50-1 16,0 0-1-16,2 40 1 0,-2-40 1 15,0 0-3-15,13-17 2 16,-7-26-1-16,4-14 0 16,-5-9 0-16,3-1 1 15,-3-8-1-15,3 19 1 16,3 10 1-16,9 13-1 15,2 9 1-15,6 9 0 16,1 6 0-16,-1 9 0 16,-1 2 0-16,-2 5-1 15,-2 5 1-15,-5 1-1 16,-6 1 0-16,-3 7 1 15,-6-5-1-15,-3 5 0 16,-7-1 0-16,-3-1 0 16,-9 2 0-16,19-21 1 15,0 0-1-15,0 0 0 0,-61 53 0 16,61-53 0-16,0 0 1 15,-57 39-1-15,57-39 2 16,0 0-3-16,0 0 2 16,-52 51 0-16,52-51 1 15,0 0-2-15,0 0 1 16,8 38-1-16,-8-38 1 15,0 0 0-15,46 29-1 16,-46-29-1-16,49 19-3 16,-49-19-1-16,60 20-13 15,-60-20-22-15,66 17-2 16,-66-17 0-16,69 8 1 15</inkml:trace>
  <inkml:trace contextRef="#ctx0" brushRef="#br3" timeOffset="982726.2628">12766 17837 44 0,'11'-19'37'15,"-12"6"-1"-15,-13 2 2 16,-6 0-31-16,-2-1-3 15,22 12 0-15,0 0 0 16,0 0-1-16,-58 4 1 16,58-4 2-16,0 0-2 15,-47 35 0-15,47-35 0 16,0 0 0-16,-40 42-2 0,40-42 0 15,0 0-2-15,0 0-1 16,-11 44 0-16,11-44-1 16,0 0 0-16,0 0 0 15,0 0 1-15,52 15 0 16,-52-15 4-16,0 0-4 15,53-15 1-15,-53 15 0 16,0 0 2-16,50-27-2 16,-50 27 0-16,0 0 0 15,0 0 0-15,0 0 0 16,0 0-1-16,47-7 0 15,-47 7-3-15,0 0 0 16,0 0-6-16,22 42-18 0,-22-42-12 16,0 0-1-16,0 0 2 15</inkml:trace>
  <inkml:trace contextRef="#ctx0" brushRef="#br3" timeOffset="983296.3198">13050 17899 53 0,'56'-39'38'16,"-56"39"-1"-16,0 0 1 15,0 0-31-15,0 0-3 16,24-42 1-16,-24 42-2 16,0 0 1-16,0 0-1 15,0 0 1-15,0 0-2 16,0 0 1-16,-10 48 0 0,10-48-1 15,0 0-1-15,0 0-2 16,0 0 1-16,0 0-2 16,38 19 1-16,-6-29 0 15,7-10 0-15,-2-8-1 16,2-4 1-16,-6-8 1 15,-4 5 0-15,-10 8 0 16,-11 16 0-16,-8 11 0 16,0 0-1-16,0 0 1 15,0 0 0-15,0 0 1 16,-9 63-2-16,9-63 2 15,-13 76-2-15,3-34 2 16,-1 10-2-16,1 7 3 16,0 1-4-16,-3-1 1 15,0 1 3-15,2-2-2 0,2-2 0 16,-4-5-1-16,1-6 0 15,12-45 1-15,-20 65 2 16,20-65 0-16,0 0 0 16,0 0-1-16,0 0 3 15,0 0-2-15,-26-66-1 16,30 23 0-16,2-3-2 15,3 2 1-15,-1-2-1 16,2 0-1-16,4 2-1 16,3 2-1-16,-17 42-7 15,53-71-30-15,-53 71 1 16,73-55-2-16,-48 38 0 15</inkml:trace>
  <inkml:trace contextRef="#ctx0" brushRef="#br3" timeOffset="984046.3948">14404 17828 30 0,'25'-10'35'0,"-14"2"3"16,-15-5-2-16,-10 1-20 16,-14-3-9-16,28 15 1 15,0 0-3-15,-54-5-1 0,54 5-1 16,-48 17 1-16,48-17 0 15,-47 26-1-15,47-26 0 16,0 0-2-16,-63 46 1 16,63-46 0-16,0 0 0 15,-25 42-3-15,25-42 0 16,0 0 1-16,32 2-1 15,3-16 3-15,12-16-3 16,12-10 1-16,4-22-1 16,1-11 2-16,-13-1 0 15,-12 12-1-15,-25 23 0 16,-8 17 0-16,-9 11 1 15,3 11-1-15,-22 16 0 0,8 16 1 16,-1 8-1-16,15-40 0 16,-16 53 1-16,16-53-2 15,-7 65 2-15,7-65-2 16,0 62 0-16,0-62-3 15,19 58-2-15,-19-58-23 16,23 42-9-16,-23-42-1 16,0 0-2-16</inkml:trace>
  <inkml:trace contextRef="#ctx0" brushRef="#br3" timeOffset="984220.4122">14806 17666 64 0,'0'0'41'15,"0"0"-2"-15,0 0 1 0,0 0-36 16,-24 47-1-16,24-47-1 15,0 0 1-15,-5 62-3 16,5-62-3-16,0 0-3 16,5 63-34-16,-5-63 1 15,0 0-1-15,0 0 0 16</inkml:trace>
  <inkml:trace contextRef="#ctx0" brushRef="#br3" timeOffset="984385.4287">14848 17494 70 0,'-37'-16'41'15,"8"6"-1"-15,-3 3 0 16,15 8-39-16,17-1-4 0,-10 9-3 16,29 5-12-16,1-10-21 15,22 4-1-15,0-4-1 16,20 3 2-16</inkml:trace>
  <inkml:trace contextRef="#ctx0" brushRef="#br3" timeOffset="988047.7948">15368 17670 39 0,'0'0'34'16,"-12"-14"2"-16,12 14-12 15,-20-17-14-15,20 17-3 16,-18-14 0-16,18 14-2 0,-16-19-1 15,16 19 0-15,-16-16-1 16,16 16-1-16,-22-1 0 16,10 6 0-16,-4 5 0 15,-1 6-1-15,-4 1 0 16,1 5 1-16,1 0-1 15,1-2 0-15,4-1 0 16,14-19 0-16,0 0-1 16,0 0 1-16,0 0-1 15,0 0-1-15,28 38 2 16,6-32-1-16,-5-8 0 15,11 0 0-15,-6-5 0 16,4-3 1-16,-9-5-1 16,-1-1 1-16,-15-3-1 0,-2 1 0 15,-5 0 1-15,-1 5-1 16,-1-1 0-16,-4 14 0 15,4-13 0-15,-4 13 0 16,1 13 0-16,-1 2 0 16,0 5 0-16,0-20-1 15,0 0 0-15,0 0-3 16,11 60-19-16,-11-60-15 15,0 0 0-15,0 0-3 16,49 46 2-16</inkml:trace>
  <inkml:trace contextRef="#ctx0" brushRef="#br3" timeOffset="988737.8639">15783 17657 45 0,'-22'-12'36'16,"7"4"2"-16,-8-2-2 0,4 7-30 15,-3 3-2-15,1 3 2 16,-2 6-3-16,2 12 0 16,2 1-1-16,19-22 1 15,0 0-2-15,0 0 2 16,-25 53-1-16,25-53-2 15,0 0 1-15,19 33 0 16,1-25 0-16,14-9-1 16,2-13 1-16,9-1-3 15,-3-10 3-15,2 2-1 16,-10-2 1-16,-8 9-1 15,-11 4 0-15,-15 12 0 0,13-5 0 16,-13 5 1 0,-15 27-1-16,15-27 0 0,0 0 0 15,-18 56 1-15,18-56 0 16,-18 74-1-16,7-31 1 15,2 2-2-15,-1 2 2 16,0 5-1-16,-5-1 1 16,5 1-3-16,-2-3 2 15,-2-1-2-15,-3-4 3 16,17-44 2-16,-25 72-3 15,25-72-2-15,-33 42 2 16,33-42 0-16,0 0-3 16,0 0 0-16,-48-26-2 15,48 26-4-15,-12-55-8 16,12 55-21-16,0-68-1 0,0 68 2 15,15-78-1-15</inkml:trace>
  <inkml:trace contextRef="#ctx0" brushRef="#br3" timeOffset="989586.9488">16200 17625 38 0,'13'-12'35'16,"-13"12"2"-16,0 0-2 15,-14-3-26-15,14 3-2 16,-1 12-2-16,2 0 0 16,-2 6-2-16,1-18 1 0,0 0-2 15,0 0 0-15,-3 57-1 16,3-57 0-16,0 0 1 15,-2 58-2-15,2-58 1 16,0 0-2-16,-7 56 1 16,7-56 0-16,0 0 1 15,0 0 0-15,0 0-2 16,13 32 2-16,-13-32 0 15,2-24 1-15,-1-4-1 16,9-12-1-16,-6-4 1 16,5 10 0-16,-2-2-1 15,7 15 1-15,0 3-1 16,2 5 0-16,6 4 0 15,3 2 1-15,4 5-1 0,7-3 0 16,4 3 0-16,10-1 0 16,3 0 0-16,5-2 0 15,0 2-1-15,0-1 1 16,-5 1 0-16,-3 3 0 15,-12 1 0-15,-12 5 0 16,-11 1 0-16,-8 3 0 16,-13 3 0-16,-6 1 0 15,-8-2 0-15,-4-2 1 16,-8 0-1-16,2 0 0 15,-7 1 1-15,3-6 0 16,2 4-1-16,2 1 1 16,3 5 0-16,27-15 0 15,0 0 0-15,0 0-1 16,-45 48 0-16,45-48 0 0,0 0 1 15,0 0-1-15,-15 53 0 16,15-53 0-16,0 0 0 16,43 26 1-16,-18-30 0 15,18-7-1-15,-6-12 1 16,11-7-1-16,-9-11 0 15,3 0 0-15,-16 3 0 16,-5 16 0-16,-9 2 0 16,-12 20 0-16,0 0 0 15,0 0 0-15,0 26 0 16,0-26 0-16,0 0 0 15,-11 48 0-15,11-48 0 16,0 0-2-16,-4 58-1 16,4-58 1-16,0 0-3 0,23 54-8 15,-23-54-17-15,0 0-8 16,51 38-2-16,-27-31 2 15</inkml:trace>
  <inkml:trace contextRef="#ctx0" brushRef="#br3" timeOffset="990150.0051">17143 17634 58 0,'0'0'39'16,"-19"8"-1"-16,18 5 1 16,-6 7-33-16,7-20-2 15,0 0-1-15,0 0 0 16,-6 52-1-16,6-52 0 0,0 0 0 15,-5 49-1-15,5-49 0 16,0 0-1-16,0 0 1 16,0 0 1-16,16 45-1 15,-1-46 0-15,0-16-1 16,2-1 0-16,1-11 0 15,8-5 0-15,-5-6 0 16,1 9-1-16,-7 12-1 16,-4 11 3-16,-11 8-1 15,10 3 0-15,-6 7 0 16,-4 8 0-16,1 0 0 15,-1-18 0-15,0 0 1 16,0 0-2-16,0 0 2 16,36 55-1-16,-36-55 1 0,32 11-1 15,-5-9 1-15,16-4-1 16,-7-14 1-16,12 1 0 15,-8-12-1-15,4 0 1 16,-12-6-1-16,-4 8 1 16,-5 0 0-16,-7 6-1 15,-1 8 0-15,-15 11 1 16,13 6-1-16,-14 13 0 15,-7 9 0-15,8-28 0 16,0 0-1-16,-7 60-1 16,7-60-1-16,-2 47 2 15,2-47-3-15,0 0-4 16,13 68-9-16,-13-68-17 15,0 0-4-15,0 0-2 0,57 45 3 16</inkml:trace>
  <inkml:trace contextRef="#ctx0" brushRef="#br3" timeOffset="990556.0457">18158 17571 47 0,'0'-15'36'16,"5"2"1"-16,-5-1 0 16,7 2-29-16,-7 12-1 15,0 0-2-15,-20 4 0 16,3 11 0-16,-9 6-1 0,0 5 1 15,-6 4-2-15,2 1 0 16,2-1-1-16,28-30-1 16,-26 23 0-16,19-1 1 15,2-10-2-15,19-9 0 16,3-6 1-16,17-5-1 15,-6-4 0-15,13 4 0 16,-7 1 0-16,-7 5 1 16,-6 7-1-16,-21-5 0 15,0 0 0-15,0 0-2 16,0 0 2-16,1 57-5 15,-1-57-12-15,0 0-21 16,-27 62-3-16,27-62-4 0,0 0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32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8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39">4216 10778 102 0,'-25'12'39'16,"4"21"2"-16,-6 10-3 15,9 16-34-15,-7 9 0 16,6 9-3-16,-1 6-1 16,5 3 0-16,5-2-2 15,4-6-3-15,9-5-2 16,-5-21-32-16,17-8-1 0,-2-26 0 15,10-12-2-15</inkml:trace>
  <inkml:trace contextRef="#ctx0" brushRef="#br0" timeOffset="42417.2411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38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66">1891 15631 34 0,'0'0'37'0,"-15"-12"2"15,6 34-2-15,-13 7-17 16,7 20-14-16,-6 6-4 15,3 7-2-15,5 4-1 0,-1-7-7 16,16 3-28-16,-6-15-1 16,12-3-1-16,-5-19 0 15</inkml:trace>
  <inkml:trace contextRef="#ctx0" brushRef="#br0" timeOffset="69640.9632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19">5089 9041 99 0,'0'0'38'0,"-19"-7"1"15,19 7-1-15,19-6-34 16,4-3-3-16,9-2-1 16,5-4-6-16,13 8-30 15,-12-1-2-15,3 11-1 16,-17 0-1-16</inkml:trace>
  <inkml:trace contextRef="#ctx0" brushRef="#br2" timeOffset="281651.1621">5049 9411 96 0,'20'1'39'16,"1"-22"1"-16,17-3-1 15,-1-14-35-15,14 1-2 16,1-2-1-16,4-3-4 15,0 19-8-15,-13-8-28 16,-4 20 1-16,-26 3 0 16,-13 8-1-16</inkml:trace>
  <inkml:trace contextRef="#ctx0" brushRef="#br2" timeOffset="281817.1787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9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7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8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8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74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3:01:07.1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13459 5160 55 0,'-24'-14'32'0,"-6"0"0"16,-6 5-2-16,-8 0-26 15,0 9 1-15,-9-6-1 16,-3 10-2-16,-7-5 2 15,4 3 0-15,-6-4-3 16,5 4 2-16,-2-8-2 16,3 2 3-16,-2-6-4 15,5 5 1-15,-2-3-1 16,-3 5 1-16,0 2 0 0,-7 9-1 15,-6 6 2-15,-6 11-2 16,0 13 2-16,-7 9-2 16,0 8 1-16,2 6-1 15,4 6 1-15,5 3-1 16,7 5-2-16,9-2 5 15,9-4-5-15,15-4 3 16,15-2 1-16,15-1 0 16,15-2 0-16,20-1-1 15,24-7 2-15,21 0-4 16,28-2 3-16,22-4-1 15,20-4-2-15,16-2 1 16,20-8 0-16,13-5 0 0,3-5-1 16,7-11 1-16,0-11 0 15,-3-12 1-15,-9-20 0 16,-2-16 1-16,-14-24 0 15,-11-18 2-15,-25-19-2 16,-24-17 1-16,-39-17-2 16,-43-4 2-16,-50 0-5 15,-55 12 2-15,-60 16-2 16,-44 23-3-16,-41 34-1 15,-32 26-1-15,-8 53-12 16,-10 18-21-16,12 43 4 16,13 18-4-16,31 30 4 15</inkml:trace>
  <inkml:trace contextRef="#ctx0" brushRef="#br0" timeOffset="957.0957">11892 15775 36 0,'-33'-50'34'15,"-2"6"1"-15,-8 5 0 16,-20 8-33-16,-2 13-1 16,-12 9 1-16,-13 9 1 15,-9 7-1-15,-4 9 1 16,-6 2-1-16,0 11 0 15,-1-1 0-15,8 6 1 16,5-1-2-16,10 6 1 16,5 0-1-16,10 8 1 15,8 4 0-15,12 8-1 16,8 8-1-16,11 3 0 0,11 5 1 15,11 6-1-15,13 5 0 16,11 3 0-16,11 0 1 16,17-5-1-16,13 0 0 15,15-2 1-15,12 0-1 16,12-7 1-16,12-4 0 15,12-6 0-15,9-6 0 16,12-9 0-16,9-16 0 16,14-16 0-16,15-22-1 15,8-25-1-15,11-28 1 16,12-24 0-16,-1-33 0 15,-5-17 0-15,-23-26-1 16,-26-15 2-16,-42-16 0 16,-42-1 1-16,-56-1-1 0,-56 4 1 15,-50 16-1-15,-48 21 1 16,-41 31 0-16,-35 35-1 15,-23 39 0-15,-20 38-2 16,-2 41 0-16,-7 28-5 16,13 33-32-16,6-2-2 15,33 4-1-15,28-15-1 16</inkml:trace>
  <inkml:trace contextRef="#ctx0" brushRef="#br1" timeOffset="6143.6143">17326 5257 45 0,'-4'-27'31'0,"-4"2"2"15,-2 5-2-15,-12-4-22 16,7 12-2-16,-11-7-2 16,3 8 1-16,-9-5-3 0,-3 4 3 15,-6-4-4-15,0 8 4 16,-7-1-4-16,-4 5 1 15,-12 3 0-15,-4 9-1 16,-10 3 2-16,0 10-3 16,-11 6 3-16,-2 9-4 15,-4 2 3-15,3 3-1 16,2 2 0-16,8 1-1 15,11-5 0-15,15-1 1 16,8-1-2-16,19 0 1 16,16-3-1-16,16 8 0 15,16 2-1-15,12 2 2 16,10 6 0-16,10 2-1 15,7 5 1-15,2 0-1 16,5 3 1-16,6-6 0 0,7-1 0 16,5-6-1-16,7-6 0 15,9-11 0-15,5-10 0 16,11-13 0-16,13-16 0 15,4-11 1-15,5-17-1 16,0-12 0-16,-5-11-1 16,-7-12 3-16,-14-10-3 15,-19-6 0-15,-30-9 1 16,-27-6-1-16,-28-6 1 15,-28 1 2-15,-29-1-2 16,-25 12-2-16,-30 11 2 16,-18 17 1-16,-14 29-1 0,-16 26 0 15,-13 33 1 1,-2 28-5-16,6 33-4 0,6 9-29 15,33 18-2-15,21-5 0 16,41-1-1-16</inkml:trace>
  <inkml:trace contextRef="#ctx0" brushRef="#br1" timeOffset="7820.782">3214 13526 62 0,'-30'-27'36'0,"-6"-1"-1"16,-11-10-6-16,-1 10-26 15,-9 3-1-15,2 8 2 0,-12 1-2 16,-4 13 1-16,-15 9-1 15,-3 9 1-15,-9 8-1 16,-1 10 1-16,-2 3-1 16,9 7 1-16,1 5-2 15,14 8 1-15,10 2-1 16,14 5 0-16,16 2-1 15,11 8 1-15,12 6-2 16,10 6 0-16,10 5 1 16,9 4-1-16,8 6 0 15,11-1 1-15,11-5-1 16,17-4 0-16,16-10 1 0,21-13-1 15,17-17 0-15,20-17 1 16,24-22 1-16,17-18 0 16,13-16 1-16,15-16-2 15,2-20 2-15,-5-12 0 16,-7-11 0-16,-17-13 0 15,-25-6-1-15,-30-9 1 16,-35-8 0-16,-44-6 0 16,-43 2 0-16,-46-1-1 15,-48 3 2-15,-38 8-1 16,-41 13 0-16,-25 20-2 15,-21 30 0-15,-15 32 0 16,-10 36-2-16,3 36-1 16,13 46-10-16,0 12-16 15,40 39-14-15,9 3-2 0,28 8 1 16</inkml:trace>
  <inkml:trace contextRef="#ctx0" brushRef="#br1" timeOffset="21840.1838">491 7799 48 0,'0'0'28'0,"6"-11"0"16,-6 11-1-16,10-15-24 15,0 7-1-15,-10 8 0 16,22-16-1-16,-11 10 0 15,0 6 0-15,0 2 0 16,1 2 1-16,-3 3-1 16,1 2 0-16,3 1 0 0,0-1 1 15,2-1-2-15,3-1 1 16,1-5 0-16,3-1-1 15,0-3 0-15,4-2 1 16,-1-1 0-16,4 1-1 16,-1 1 1-16,1 2 0 15,-1 2-1-15,5 0 1 16,3 5-1-16,0-2 0 15,2 0 1-15,4-1-1 16,-1-2 0-16,2-3 0 16,0 0 1-16,1-4-1 15,0 3 0-15,1-2 0 16,-2 1 0-16,2 4 0 0,-1 3 0 15,0 0-1-15,2 3 1 16,2 1 0-16,1 0 0 16,2-3 0-16,3 0 0 15,3-3 1-15,0-2-1 16,0-4 0-16,2 1 0 15,0-6 1-15,-1 2-1 16,-2 0 1-16,2 1-1 16,1 3 0-16,2 0 1 15,-1 3-1-15,2 2 0 16,-1 2 1-16,0-1-1 15,0 1 0-15,1-1 0 16,-1-1 0-16,-3-5 0 16,2 1 0-16,-1-3 0 0,6-2 1 15,-1-1-1-15,4-1 1 16,-2 4-1-16,2-1 1 15,-1 0 0-15,-2 3-1 16,0 2 0-16,-4 1 0 16,-3-3 0-16,-1 4 0 15,2-1 0-15,-1-1 0 16,2-3 0-16,4 2 0 15,-3-3 1-15,4 1-1 16,-1-1 1-16,-1 1-1 16,-1-1 0-16,0 4 2 15,-5-2-2-15,-3 4 0 16,2 3 1-16,-2 1-1 15,1 1 0-15,-1 1 0 0,2 1 0 16,1-1 0-16,-3 1 1 16,3-1-1-16,-3-1 0 15,3-4 0-15,0 0 1 16,0 0-1-16,-3-3 1 15,2 1-1-15,0-3 1 16,6 2-1-16,2 1 1 16,-2 1-1-16,1 1 1 15,0 2-1-15,-1 2 0 16,0 2 0-16,0-1 0 15,-5 2 0-15,-1-1 0 16,2-3-1-16,1 3 1 16,3-3 0-16,3-1 0 15,3 0 0-15,-2-1 0 16,2 0 1-16,1 2-1 0,-1-1 0 15,0 1 1-15,-2 1-1 16,-2 1 0-16,2 3 0 16,-1-2 0-16,3 1 0 15,3-1 0-15,0 0 0 16,-3-1 0-16,3-2 0 15,-1-1 0-15,0-2 1 16,-4 0 0-16,-4 1-1 16,2 0 1-16,-2-1 0 15,1 1-1-15,1 1 1 16,-3 1-1-16,0 1 1 15,-2-2-1-15,0-1 0 16,-5-1 0-16,1 2 1 0,-4-3-1 16,-4 0 0-16,-2-3 1 15,-3-1-1-15,-3 2 1 16,0-1-1-16,-7 0 0 15,-4-1 1-15,-5 2-1 16,-7 1 0-16,-1 0 1 16,-15 1 0-16,16-3 1 15,-16 3 0-15,0 0 0 16,0 0-1-16,0 0 1 15,0 0 0-15,0 0 0 16,0 0-1-16,-12-5 0 16,12 5 0-16,0 0 0 15,0 0 0-15,0 0-1 16,0 0 1-16,0 0-1 0,0 0 0 15,-5-11 0-15,5 11 0 16,0 0 0-16,0 0 0 16,12-11 1-16,-12 11-1 15,11-6 0-15,-11 6 0 16,11-5 0-16,-11 5 0 15,18-5 0-15,-18 5 0 16,19-6 0-16,-10 4 0 16,5-2 0-16,-2 2 0 15,0 1 0-15,2 1 0 16,-1 1 0-16,0 1 0 15,1 2 0-15,-3-2 0 16,3 1 0-16,-1 1 0 16,0-1 0-16,-2 0 0 0,2-2 0 15,-2-1 0-15,1 0 0 16,-2-3 0-16,-10 3 0 15,18-4 0-15,-18 4 0 16,14-4 0-16,-14 4 0 16,0 0 0-16,10-3 0 15,-10 3 0-15,0 0 0 16,0 0 0-16,0 0 0 15,0 0-3-15,1 17-8 16,-1-17-25-16,0 0 0 16,0 0-1-16,-10 2-1 15</inkml:trace>
  <inkml:trace contextRef="#ctx0" brushRef="#br1" timeOffset="24387.4385">23613 17559 22 0,'0'0'32'15,"-18"-6"1"-15,10-10-6 16,6 3-21-16,-6-5 1 15,11-4-2-15,-3-6 1 16,6-4-2-16,-1-12-2 16,6-4 1-16,-2-6-1 15,2-5-1-15,-1-9-1 16,2-5 1-16,-3-6-2 15,0-7 2-15,1-8 0 16,-3-7-1-16,-2-7 1 16,0-10 0-16,1-6 0 0,-3-8 0 15,-1-5 0-15,-4-6 0 16,-2 0-1-16,-3 0 2 15,-2-1-3-15,-1 1 1 16,-3 5 0-16,2-2 0 16,-2 2 1-16,0-1 1 15,3 2-1-15,3-2 0 16,1-1 2-16,3 1 0 15,3-1-1-15,2 3 0 16,0 5-1-16,1 9-1 16,1 8 1-16,0 7 1 15,-3 14-1-15,-1 10 0 16,-2 13 1-16,1 15-1 15,-4 10 1-15,-1 12-1 16,-2 16 1-16,8 18-2 0,-21 1 1 16,10 22-1-16,-3 12 0 15,-3 10 0-15,-2 12-1 16,-4 9 1-16,-5 8-1 15,-2 6 1-15,-4 1 0 16,2-5 0-16,0-7 0 16,6-10 1-16,5-14-1 15,9-16 0-15,10-19 1 16,2-10-1-16,28-39 1 15,0-8-1-15,4-16 1 16,9-15-1-16,4-14 2 16,1-6 0-16,3-5 0 15,-3 3-1-15,-3 9 1 16,-5 13 0-16,-8 12-1 0,-5 22 1 15,-9 26-1-15,-5 23-1 16,-7 28 0-16,-3 22 1 16,-3 16-1-16,-1 14-2 15,3 10-1-15,4-6-5 16,13 5-28-16,-3-21-1 15,16-5-2-15,-1-23 0 16</inkml:trace>
  <inkml:trace contextRef="#ctx0" brushRef="#br1" timeOffset="25237.5235">21700 11604 67 0,'-46'-10'36'15,"-2"-3"-1"-15,9 5 1 16,-3-9-28-16,20 3-3 16,5-13 0-16,12 0-2 0,10-10 0 15,13-5-1-15,9-5 0 16,15 0 0-16,1-2 0 15,1 7-1-15,-3 7 0 16,1 13 0-16,-11 12 1 16,-3 13-2-16,-12 16 1 15,-5 16 0-15,-9 16-1 16,-4 15 1-16,-5 11-1 15,-1 12 2-15,-2 4-2 16,6 3 0-16,6-6 0 16,6-8-1-16,12-14 1 15,8-19 0-15,11-20 0 16,9-23-1-16,8-27 2 15,6-18 3-15,-1-20-2 16,0-17 1-16,-8-9-1 0,-7-7 1 16,-14-3-2-16,-10 5 1 15,-14 8-1-15,-11 10-2 16,-12 14 1-16,-4 8 0 15,-3 15-1-15,4 6-1 16,6 13-1-16,9-1-2 16,16 13-1-16,6-2-3 15,25 14-18-15,1-7-11 16,21 10-1-16,-2-3 1 15,15 9 0-15</inkml:trace>
  <inkml:trace contextRef="#ctx0" brushRef="#br1" timeOffset="27060.7058">22431 11909 55 0,'7'-15'33'0,"-1"-5"0"0,1 4-1 16,-4-3-25-16,9 7 0 16,-8-3-2-16,-4 15 2 15,13-13-5-15,-13 13 0 16,0 0-1-16,14 16 0 15,-13-1 0-15,3 5-3 16,-1 4 3-16,0 6-3 16,0-2 2-16,2 4 0 15,-1-1 0-15,3-1 0 16,2-2 0-16,2-4 0 15,2-7 0-15,1-5 0 16,3-9 1-16,1-6-1 16,1-11 1-16,2-6 1 15,-1-6-1-15,-2-4 1 0,-3-7 1 16,2 2-1-16,-6-6 1 15,-2 5 1-15,-3 0-2 16,-3 7 3-16,-3 2-4 16,-2 5 2-16,1 3-3 15,2 4 1-15,-1 15-3 16,14-19-3-16,5 13 0 15,-1-9-8-15,19 10-23 16,-2-5-2-16,10 4 1 16,-4 1 0-16</inkml:trace>
  <inkml:trace contextRef="#ctx0" brushRef="#br1" timeOffset="27489.7487">23038 11971 50 0,'4'-11'33'0,"-4"-1"2"15,0 12-1-15,-2-13-22 16,2 13-2-16,0 0-3 15,-3 25-1-15,-4-8-2 16,5 8-1-16,-5 0-2 16,4 6 1-16,0 1-1 15,3 0 0-15,3-3-2 16,4-10 0-16,10 0-6 15,-4-19-28-15,16-4 0 16,3-18-2-16,7-4 0 16</inkml:trace>
  <inkml:trace contextRef="#ctx0" brushRef="#br1" timeOffset="27658.7656">23229 11522 81 0,'-33'-18'38'15,"-3"1"-1"-15,11 13 1 16,2 1-31-16,13 0-8 15,10 3-33-15,10-9-2 16,13 2-2-16,-3-7-2 16</inkml:trace>
  <inkml:trace contextRef="#ctx0" brushRef="#br1" timeOffset="28503.8501">23364 11603 63 0,'0'0'37'16,"0"0"-3"-16,0 0 3 16,0 0-24-16,0-13-10 15,0 13-1-15,19-12-2 16,0 7-3-16,-5-7-11 15,8 11-21-15,-6-3 0 16,2 8 0-16,-5 0-1 16</inkml:trace>
  <inkml:trace contextRef="#ctx0" brushRef="#br1" timeOffset="28693.8691">23366 11827 74 0,'-13'20'33'0,"13"-20"1"15,0 0 0-15,14-11-31 16,6-3-1-16,8 4-30 16,-2-11-4-16,7 0-2 15,-2-4-1-15</inkml:trace>
  <inkml:trace contextRef="#ctx0" brushRef="#br1" timeOffset="29412.941">23732 11401 73 0,'7'-11'36'0,"-7"11"-1"16,24-14 0-16,-10-2-28 16,14 8-3-16,-3-5-1 15,7 4 0-15,-7 3-2 16,2 2 0-16,-9 6 0 15,-6 6-1-15,-12 7 0 0,-9 5 0 16,-9 6 0-16,-5 5 1 16,-5 0-1-16,1 1 0 15,1-3 0-15,6-2 0 16,10-5 0-16,9-9 0 15,1-13 0-15,25 11 0 16,1-13 0-16,6-3 0 16,2-1-1-16,-1-1 2 15,-4 5-1-15,-4 4 0 16,-10 7 1-16,-11 5 0 15,-14 8 0-15,-11 7 1 16,-9 6-1-16,-8 5-1 0,-1-2 1 16,0-5-3-16,8-1-3 15,0-14-31-15,25-6 0 16,6-12-2-16,24-23 0 15</inkml:trace>
  <inkml:trace contextRef="#ctx0" brushRef="#br1" timeOffset="29829.9827">24184 11379 79 0,'0'0'38'0,"11"-9"-2"16,7-6 1-16,15 2-32 16,2-5-1-16,7 5 0 15,-4-2-1-15,0 7 0 16,-9 1-1-16,-8 12 0 15,-8 6 0-15,-12 10 0 16,-10 5-1-16,-13 8-1 16,-6 5 1-16,-6 5-1 15,-2 1 0-15,2-1 1 16,0-3-1-16,8-4 2 15,8-4-1-15,10-9 1 16,9-5-2-16,11-7 2 16,6-6-3-16,6-6 0 15,10-3-1-15,-2-7-4 0,9 8-6 16,-10-13-28-16,12 6 2 15,-9-8-3-15,4 9 2 16</inkml:trace>
  <inkml:trace contextRef="#ctx0" brushRef="#br1" timeOffset="31313.131">23902 12110 57 0,'0'0'34'0,"0"0"-1"16,-11-3-2-16,11 3-23 15,-6 14-1-15,5 3-2 16,-7 0-1-16,1 11-1 16,-3-1-1-16,1 5 0 15,-1-3-1-15,2-2 0 16,2-2 0-16,3-8 0 15,3-17-1-15,0 0 0 16,17 2 0-16,-3-17 0 16,-1-4 0-16,5-8 0 0,-1-4 1 15,1 2-1-15,-3-2 1 16,-1 4 1-16,-4 3-1 15,-2 6 0-15,-4 0 1 16,-4 18-1-16,2-15 1 16,-2 15-1-16,0 0 0 15,0 0 0-15,2 12 0 16,-2-12 0-16,7 21-1 15,-3-10 1-15,0 1-1 16,-4-12 0-16,21 15 0 16,-5-13 0-16,3-3 1 15,3-5-1-15,2-3 1 16,4-5-1-16,-3 1 1 15,0 2 0-15,-4 1 0 0,-5 3 0 16,-5 4 0-16,-11 3 0 16,9 15-1-16,-14 3 1 15,-1 5-2-15,-7 3-1 16,6 4-2-16,-5-7-3 15,14 7-29-15,-9-15-2 16,15 0 1-16,-8-15-2 16</inkml:trace>
  <inkml:trace contextRef="#ctx0" brushRef="#br1" timeOffset="31533.153">24588 11882 83 0,'-16'30'38'0,"-11"0"-1"15,2 13-1-15,-10 2-31 16,6 7-3-16,2-2-1 16,4 1-2-16,6 0-4 15,2-17-6-15,17 3-26 16,1-15 1-16,20-6 0 15,-4-15-1-15</inkml:trace>
  <inkml:trace contextRef="#ctx0" brushRef="#br1" timeOffset="31834.1831">24805 11994 73 0,'0'0'38'16,"-35"7"-1"-16,14 11 1 15,-11 0-25-15,7 8-8 16,0-2-2-16,6 5 0 15,4-4-1-15,11 1 0 16,7-8-1-16,11-3-1 16,6-3 1-16,4-4-1 15,3-1-1-15,-1-1 2 16,-5 3-1-16,-6 2 0 15,-10 7 0-15,-11 6 1 16,-13 4-1-16,-7 3 2 16,-8 4-3-16,-6 3-2 15,10 12-23-15,-12-15-13 0,13 7 1 16,-1-8-2-16,12 3 0 15</inkml:trace>
  <inkml:trace contextRef="#ctx0" brushRef="#br1" timeOffset="33948.3945">22684 18156 28 0,'0'0'38'0,"0"0"-1"15,0 0-2-15,0 0-23 16,0 0-7-16,0 0-2 15,0 0-1-15,0 0-1 16,0 0 1-16,0 0-1 16,-63-8 0-16,63 8 0 15,-47-4 1-15,47 4 1 16,-53-3-4-16,53 3 3 15,-60-1-3-15,60 1 1 16,-68-2 2-16,68 2 0 16,-78-2-2-16,78 2 0 15,-89 1 3-15,40 0-3 0,-4 0 3 16,-5 0-3-16,-1 3-1 15,-6 0 1-15,-2 0 0 16,-1 0 0-16,-9 1 1 16,0 2-1-16,-6-3-2 15,1 2 3-15,-4 1-1 16,0-2 1-16,-1-1-1 15,-1 2 1-15,0-2 0 16,-3 0-1-16,0 1 2 16,-1-1-2-16,-1 1 0 15,2-2 0-15,-3 0-3 16,3 0 3-16,-3 1-3 15,1-1 3-15,-2-1 0 16,4 2-1-16,-3-1 1 16,-1 2 0-16,0-2 0 0,0 1-1 15,0 1 1-15,2-1-1 16,-1 2-1-16,2-1 2 15,1 0 0-15,-3 3 1 16,4-1 0-16,2 0-1 16,0 0 1-16,1-1 0 15,4 0 1-15,-1 1-1 16,3-3-3-16,2 2 2 15,2-3-2-15,3 1 3 16,3-2-1-16,-1 0 0 16,6 1-2-16,1-2 1 15,3 0 2-15,0-1-1 16,2 0 0-16,1 0 0 15,0 1 0-15,2 0 0 0,2 2 0 16,1-2 0-16,2 0-2 16,0 0 3-16,0 0 1 15,0 0-2-15,2 1-2 16,-1-4 3-16,1 1 1 15,-1 2-2-15,1-2 2 16,1-2-2-16,0 1 0 16,0 2 0-16,1-3 0 15,48 3 0-15,-89-2-1 16,89 2 1-16,-83 0 0 15,83 0-1-15,-73 2-1 16,73-2 2-16,-60 4 2 16,60-4-2-16,-45 3 0 15,45-3 0-15,0 0-2 0,0 0 2 16,-56 8 2-16,56-8-3 15,0 0 1-15,0 0 0 16,0 0 0-16,0 0 0 16,0 0 2-16,0 0-2 15,60-23 0-15,-60 23-1 16,0 0 0-16,63-23 1 15,-63 23-1-15,53-17 1 16,-53 17-1-16,58-22 1 16,-58 22-1-16,62-23 1 15,-62 23 0-15,61-19 0 16,-61 19-1-16,52-17 2 15,-52 17 0-15,0 0-1 0,60-22 1 16,-60 22-1-16,0 0 1 16,0 0 0-16,0 0-1 15,0 0 0-15,0 0-1 16,0 0 0-16,0 0 1 15,0 0 1-15,0 0-1 16,0 0 1-16,0 0-1 16,0 0 1-16,-63-8 1 15,63 8-1-15,0 0-1 16,-65 15 1-16,65-15-1 15,-50 13 1-15,50-13 1 16,-46 14-1-16,46-14 1 16,0 0 0-16,-66 19 0 15,66-19-2-15,0 0 3 0,-49 23-2 16,49-23-3-16,0 0 1 15,0 0 1-15,0 0-1 16,-13 45 1-16,13-45 1 16,0 0-2-16,49 30-2 15,-49-30 2-15,52 19-5 16,-52-19-19-16,61 15-13 15,-61-15-5-15,71 11 1 16</inkml:trace>
  <inkml:trace contextRef="#ctx0" brushRef="#br1" timeOffset="34964.496">13709 17120 43 0,'11'-22'38'0,"3"-14"-1"16,10-1 0-16,5-2-35 16,5-3-1-16,2 5 1 15,-3 7-2-15,-2 11 1 16,-10 11 0-16,-7 22-1 15,-5 13 0-15,-11 19 0 16,-3 14 1-16,-5 15 0 16,0 7 1-16,2 6-1 15,5 0 3-15,4-9-3 16,13-10 1-16,8-16-1 15,13-19 1-15,11-25-1 16,10-21 1-16,8-26 1 16,6-19-1-16,0-18 1 15,-1-8-1-15,-11-8 1 16,-11 5-2-16,-16 1 1 0,-14 9-2 15,-18 12 1-15,-15 15-1 16,-8 6 0-16,-4 13-1 16,1 9 0-16,2 4-2 15,14 9-1-15,11 8-2 16,18-1-19-16,2-4-13 15,23 15-3-15,4-7 1 16</inkml:trace>
  <inkml:trace contextRef="#ctx0" brushRef="#br1" timeOffset="35407.5404">14886 17315 40 0,'0'0'37'16,"-16"-6"2"-16,16 6-2 16,0 0-29-16,-8 14-2 15,5-2-1-15,3 8-2 16,-5 8-1-16,3 0 0 15,-2 9-2-15,1 0-1 16,0 1-1-16,1-7-2 16,5-2-5-16,-5-8-10 15,10-8-17-15,-8-13-3 16,20-2 2-16</inkml:trace>
  <inkml:trace contextRef="#ctx0" brushRef="#br1" timeOffset="35580.5577">14907 17464 54 0,'0'0'38'16,"-11"-12"-1"-16,11 12-5 0,0 0-25 15,0 0-1-15,0 0-3 16,25 10-2-16,-5-11-1 16,8-5-2-16,9-1-2 15,0-8-9-15,14-1-24 16,-12-7 0-16,10-1-2 15,-13-4 1-15</inkml:trace>
  <inkml:trace contextRef="#ctx0" brushRef="#br1" timeOffset="35761.5758">15292 17158 53 0,'-22'8'37'16,"8"15"0"-16,-7 2-1 16,5 9-33-16,0 3 2 0,6 6-4 15,3 1 1-15,5 1-4 16,7 0-4-16,-3-10-7 15,15-2-24-15,1-12-1 16,10-6 1-16,-5-9-1 16</inkml:trace>
  <inkml:trace contextRef="#ctx0" brushRef="#br1" timeOffset="35986.5983">15543 17336 45 0,'-4'12'37'0,"4"-12"2"15,-11 22-3-15,2-3-23 16,9 2-10-16,-1 1-1 16,2 2-1-16,3 3-1 15,1-5-1-15,2 1-3 16,-3-9-7-16,13-2-26 15,-17-12 0-15,25-5-1 16,-11-13 0-16</inkml:trace>
  <inkml:trace contextRef="#ctx0" brushRef="#br1" timeOffset="36151.6148">15642 16936 58 0,'-52'-17'39'0,"11"16"-1"15,-7 1 1-15,16 15-36 16,4 0-5-16,4-11-17 15,23 14-17-15,1-18-4 16,22 11 2-16,0-18-2 16</inkml:trace>
  <inkml:trace contextRef="#ctx0" brushRef="#br1" timeOffset="36519.6516">16031 17214 65 0,'-11'9'39'15,"11"-9"0"-15,14-16-7 16,6 5-30-16,9-5-1 16,5-5 0-16,4 2-1 15,-1 1-3-15,3 9-8 16,-12-4-26-16,1 13 0 0,-16 0-2 15,-5 14 1-15</inkml:trace>
  <inkml:trace contextRef="#ctx0" brushRef="#br1" timeOffset="36684.668">15995 17502 65 0,'-15'36'41'16,"2"-15"0"-16,21-6 0 16,4-15-36-16,18-9-3 15,13-10-2-15,7-4-3 16,11 4-13-16,-4-7-24 15,5 4-1-15,-8-3-1 16,0 7 0-16</inkml:trace>
  <inkml:trace contextRef="#ctx0" brushRef="#br1" timeOffset="38689.8686">16794 17152 17 0,'11'-21'34'15,"1"10"2"-15,-7-1-2 16,-5 12-23-16,0 0-3 0,0 0-2 15,0 15-2-15,-3 5-1 16,-3 3 0-16,1 6-1 16,2 1 0-16,4 3 1 15,2-2-1-15,8 0 0 16,5-5 1-16,11-7-2 15,9-12 0-15,10-9 1 16,8-14-2-16,10-11-1 16,8-7-2-16,1-9-5 15,9 0-22-15,-16-7-7 16,-3 10 0-16,-17-6-1 15</inkml:trace>
  <inkml:trace contextRef="#ctx0" brushRef="#br1" timeOffset="38914.8909">17156 17132 53 0,'-13'33'39'0,"-2"-2"-2"15,14 8 1-15,-6 0-34 16,9 0-2-16,5-1 0 15,5 0 0-15,4 2-3 16,-1-6-4-16,14 4-9 16,-6-13-22-16,14-5-3 15,-4-10 1-15,11-8 0 16</inkml:trace>
  <inkml:trace contextRef="#ctx0" brushRef="#br1" timeOffset="39214.9209">17670 17137 55 0,'-34'-10'37'0,"15"16"1"16,-10 1-2-16,13 6-31 16,-2 6-2-16,4 4 0 15,5 0-1-15,9 0-1 16,6 0 0-16,7-2 0 15,5-2 0-15,6 3 0 16,1-5-1-16,3 3 1 16,-4-2 0-16,-2 4-1 0,-2-2 0 15,-7 1 0-15,-3-2-1 16,-7-3-2-16,-2-3-1 15,-1-13-3-15,0 0-7 16,-9-1-23-16,14-13-2 16,-9-12 2-16,9-7 0 15</inkml:trace>
  <inkml:trace contextRef="#ctx0" brushRef="#br1" timeOffset="42831.2826">17691 17238 33 0,'0'0'36'16,"-13"-9"-1"-16,13 9 0 15,0 0-28-15,0 0 0 16,-13 1-3-16,13-1 0 15,0 0-1-15,0 0 1 16,0 0 0-16,0 0-1 16,0 0 0-16,0 0 0 15,0 0-1-15,0 0 0 0,17-2 1 16,-4 0-2-16,5-1 1 15,4 0-1-15,2-1 0 16,4-1 0-16,4 1 0 16,0-3-1-16,1 2 0 15,6-7 0-15,-2-1 0 16,1 0 0-16,-3-4 0 15,-3 6 0-15,-3 0 0 16,-7 3-1-16,-7 4 0 16,-15 4-1-16,0 0-2 15,0 0-3-15,-8 26-25 16,-11-19-7-16,12 6 0 15,-9-6-1-15</inkml:trace>
  <inkml:trace contextRef="#ctx0" brushRef="#br1" timeOffset="43556.3552">18211 17415 54 0,'0'0'40'0,"0"0"-2"15,0 0 1-15,-8 16-35 16,7 2-1-16,-4 2 0 15,0 4 0-15,0 2-1 16,2-1 0-16,1-3-2 16,1-5 2-16,2-5-2 15,-1-12 1-15,13-4 0 16,-2-11-1-16,2-5 1 15,2-2 0-15,0-5 0 16,0-1-1-16,-1 4 1 16,-1 2 0-16,-4 4-1 15,-3 5 1-15,-6 13-1 0,9-15 1 16,-9 15 0-16,0 0-1 15,0 0 0-15,15 8 1 16,-15-8 0-16,18 14-1 16,-7-5 1-16,1 1 0 15,3-2-1-15,2 0 1 16,1-4-1-16,1-4 1 15,2-5 0-15,5-7 0 16,0-6 0-16,3-4 0 16,-1-3 0-16,0 0 0 15,-5 4 0-15,-3 6-1 16,-5 8 1-16,-15 7 0 15,13 17 0-15,-18 7-1 16,-4 8 0-16,-2 5 0 0,-2 3-1 16,2-2 0-16,2-4-2 15,2-9-2-15,10-6-2 16,-3-19-19-16,27-8-16 15,-2-19 1-15,18-11-1 16,3-17 0-16</inkml:trace>
  <inkml:trace contextRef="#ctx0" brushRef="#br1" timeOffset="43724.372">19133 16942 72 0,'-25'32'40'16,"-6"31"0"-16,-18 6 0 15,-3 15-35-15,-2 8-3 0,4 2 0 16,8-1-3-16,42-93-1 15,-34 83-2-15,34-83-27 16,-10 76-7-16,4-25-2 16,36-26-2-16</inkml:trace>
  <inkml:trace contextRef="#ctx0" brushRef="#br1" timeOffset="44042.4038">19199 17294 62 0,'-29'1'42'0,"8"16"-2"15,-7 1 2-15,13-8-31 16,2 8-7-16,9 1-2 0,6-4 0 16,12-5 0-16,6-4-1 15,9-6 0-15,5-2 1 16,3 0-1-16,-3 1 0 15,-1 2 0-15,-4 4 0 16,-11 4 0-16,-7 7 0 16,-10 9 0-16,-8 0-1 15,-8 10 0-15,-6-1 0 16,0-4-1-16,-2 1-2 15,0-8-5-15,23-23-17 16,-20 26-18-16,5-14 1 16,15-12-3-16,-14-2 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3:12:12.42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19072 16768 5 0,'-29'-7'28'16,"-6"-9"1"-16,-1-1 1 0,-2-4-25 15,-9-8 0-15,3 1 0 16,-12-6 1-16,2 5-1 16,-15-8 0-16,3 7-1 15,-14-2 0-15,-3 5-1 16,-14-3-1-16,-5 6 2 15,-13-1-4-15,-7 4 4 16,-12-1-3-16,-11-1 2 16,-12-1-2-16,-2 6 2 15,-9-1-2-15,-7 5 0 16,-4 1 1-16,-4 6-2 15,0-1 1-15,1 12-1 16,-1 0 1-16,3 3 0 16,2 2-1-16,6 2 1 0,-3 0-1 15,3 1 1-15,7 3-1 16,0 0-1-16,1 6 2 15,2 4-2-15,2 5 3 16,5 12-2-16,-3 6 1 16,5 8-2-16,4 8 2 15,7 4 0-15,10 5 0 16,11 4 0-16,6 1-1 15,10 2 1-15,10-4 0 16,11 1 1-16,10-1-1 16,8-1 0-16,9 0-1 15,7-3 1-15,12-1-1 16,38-71 1-16,-24 75-1 15,24-75 0-15,2 88 2 0,-2-88-2 16,29 94 2-16,0-44-2 16,8 1 0-16,7-3-1 15,11 5 2-15,11-1-1 16,10 5-2-16,13-4 1 15,9 2-1-15,14-2 0 16,10 2 1-16,8-3-4 16,14-3 4-16,8-6 1 15,9-2 0-15,3-5 0 16,11-6 2-16,6-4-1 15,7-4 3-15,3-6-2 16,8-4-1-16,1-5 1 16,4-1-1-16,5-2 0 15,-1-3-1-15,6-1 1 16,-1-2-1-16,4-1 1 0,4-2 0 15,-3-2 0-15,3-2 0 16,2-1 0-16,-3 1 0 16,-2-1-1-16,0-2 2 15,-4 0 0-15,-5-2-1 16,-5-2 0-16,-5-4-1 15,-7-4 1-15,-7-5 0 16,-5-5-1-16,-12-1-1 16,-11-8 2-16,-9-3 1 15,61-32-1-15,8-26-2 16,-47-6 0-16,-48-5 0 15,-43-2 1-15,-46-12 0 16,-33 12-2-16,-39 8 0 16,-26 15 1-16,-30 1 2 0,-26 5-1 15,-22 1 1-15,-25 6-1 16,-19 6 2-16,-15 6-3 15,-8 1 0-15,-4 8-2 16,10 5-3-16,2-10-31 16,26 18-3-16,15-7-1 15,24 10-1-15</inkml:trace>
  <inkml:trace contextRef="#ctx0" brushRef="#br0" timeOffset="1341.7316">12623 15024 22 0,'-71'-19'31'16,"-6"3"2"-16,-13 1-2 15,-10 5-29-15,0 9 0 16,-9 5 1-16,-3 7-1 15,-10 8 0-15,-7 6 0 16,-4 6 0-16,-2 8-1 16,-5 6 1-16,-1 8 0 0,-7 2 1 15,0 11 0-15,-9 1 0 16,6 16 0-16,-8 3 1 15,5 14-1-15,-2 4 0 16,8 9-2-16,7 4 1 16,14 3-2-16,11 5 0 15,15-3 0-15,19-5 0 16,16-9 0-16,22-5-1 15,12-9 1-15,23-5-1 16,13-9 1-16,15-11 0 16,18-5 2-16,16-6-2 15,13-4 2-15,15-3-1 16,17-7 1-16,11-5-1 0,18-3 3 15,11-4-3-15,14-4 0 16,8-5-1-16,14-7 1 16,3-8-1-16,5-6 0 15,7-11 0-15,1-11-1 16,2-8 1-16,3-15-2 15,-2-10 2-15,2-11-4 16,-4-13 3-16,1-8 0 16,-1-13 0-16,-6-7 0 15,-10-6-1-15,-15-8 3 16,-9 1-2-16,-12 2 3 15,-20 1-1-15,-23 3 0 16,-23 8 0-16,-19 5 2 16,-28 6-1-16,-19 6 0 0,-25 4-1 15,-23 1 1 1,-19 3-1-16,-19-3 1 0,-18 2-2 15,-18 0 1-15,-13 2 0 16,-16 8-1-16,-9 9 0 16,-14 8-4-16,-7 25-32 15,-23 11-3-15,-6 22-2 16,-19 15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3:03:16.9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22852 8862 40 0,'0'-12'27'0,"-5"-3"2"16,5 15-1-16,0 0-21 15,-8-13-1-15,8 13-2 16,-5 12 1-16,5 6-1 0,-3 0 0 16,3 14-1-16,-1 2 0 15,3 18 2-15,-3 6-2 16,1 16 2-16,-3 10-1 15,1 14 0-15,-5 12-1 16,2 10 0-16,-4 6-1 16,3 5 0-16,-2 1-1 15,4 4 0-15,1-7-2 16,6 0 3-16,1-9-3 15,4-4 1-15,4-3-2 16,3-5 0-16,1 0 1 16,-2-1 0-16,-1 4 0 15,-4 4-1-15,-4 3 2 0,-5 9 0 16,-7 2 1-16,-4 6 0 15,-7 4 0-15,-3 4 1 16,-1-1-1-16,-5 0-1 16,2-4 1-16,1 0-3 15,2-9 2-15,3-6 0 16,4-6-1-16,1-16-3 15,6-5-3-15,-7-24-25 16,15-9-2-16,-2-30-2 16,7-18 0-16</inkml:trace>
  <inkml:trace contextRef="#ctx0" brushRef="#br0" timeOffset="789.0789">22784 8914 25 0,'0'-23'26'16,"3"8"2"-16,-1-4 1 16,-7 1-13-16,5 18-3 15,3-22 0-15,-3 22-2 0,0 0-1 16,-11 13-2-16,-4 2-2 15,-1 16-1-15,-10 6-2 16,-1 12 0-16,-8 10-1 16,-1 8 0-16,-2 2 0 15,1 0 0-15,5-8-1 16,7-6 0-16,6-16-1 15,11-13 1-15,8-26-1 16,12-5 1-16,10-29 0 16,7-11 0-16,3-15 0 15,5-7 1-15,-1-8 0 16,4-4-1-16,-3-1-1 15,-5 10 1-15,-5 12-1 16,-5 10 1-16,-6 12-2 0,-3 19 3 16,-13 17-1-16,10 17 0 15,-9 15 2-15,1 13-2 16,-2 11 1-16,4 5-3 15,7 6-1-15,3-5-6 16,18 5-28-16,-4-12-2 16,10 2 0-16,4-16-2 15</inkml:trace>
  <inkml:trace contextRef="#ctx0" brushRef="#br0" timeOffset="1453.1452">23362 9275 86 0,'4'-13'36'16,"10"-2"-1"-16,11 5 1 16,3-9-32-16,11 4-2 15,3-3 0-15,5 4 0 16,-9 2 0-16,-4 9-1 15,-10 6 0-15,-10 10 0 16,-13 8 0-16,-8 5 1 16,-16 7-1-16,-3 4 1 15,-5 0-1-15,2-2 0 16,1-4-1-16,10-4 1 0,7-6-1 15,11-4 1-15,14-7-1 16,6-3 0-16,9-1 0 16,4 0 1-16,0 0 0 15,-4 7 1-15,-4 4 0 16,-10 9 0-16,-10 5-1 15,-11 10 1-15,-9 6-1 16,-11 0 0-16,-2 3-2 16,-3-6 0-16,5-5-4 15,-1-20-13-15,19-1-20 16,8-18 1-16,17-20-1 15,9-12-2-15</inkml:trace>
  <inkml:trace contextRef="#ctx0" brushRef="#br0" timeOffset="1848.1846">24048 9244 93 0,'-21'4'38'0,"7"5"1"16,2-11-2-16,12 2-33 15,14 0-1-15,10-7 0 16,5-4-1-16,7 4 0 16,3-2-1-16,6 4 0 15,-2 3 0-15,-7 6 0 16,-6 4 0-16,-9 8 0 15,-13 8-1-15,-5 3 1 16,-14 9 0-16,-10 4 0 0,-7 5 1 16,-5 6 0-16,-9 0-1 15,0 2 1-15,4-2 0 16,1-3 0-16,12-6-1 15,6-6 0-15,19-11 0 16,14-10-1-16,21-12 0 16,13-10 0-16,16-8-2 15,6-11-4-15,21 8-19 16,-10-13-14-16,3 12-3 15,-18-2 1-15,-5 19-2 16</inkml:trace>
  <inkml:trace contextRef="#ctx0" brushRef="#br0" timeOffset="3396.3396">22658 13215 49 0,'-8'13'33'15,"8"-13"2"-15,-10 2-1 16,-2-4-25-16,12 2-2 16,0 0 0-16,0 0-3 15,0 0-1-15,-10-7-1 0,10 7 0 16,-11-4-1-16,11 4 0 15,-22 2 0-15,4 0 0 16,-4 2 0-16,-9 0 0 16,-1 2-1-16,-4-2 0 15,-3 2 1-15,-4-4 0 16,-2 1-1-16,-3-3 1 15,-2-3-1-15,1 1 1 16,-7-1-1-16,-2-3 0 16,-3 2 0-16,-9 0 0 15,-1 0 0-15,-3 2 0 16,-6 2 0-16,-1-2 0 15,-2 2 0-15,-5 1 0 16,-6-1 0-16,0 0 0 0,0 0 0 16,-2-1 0-16,0-2 0 15,-1 2 0-15,-1-1 0 16,1-3 1-16,3 3-1 15,-2-3 0-15,1 2 0 16,-1-1 0-16,2 2 0 16,-1 0 0-16,-1 1 0 15,1 0 0-15,-2 2 0 16,-2-1 0-16,3 0 0 15,-3 0 0-15,1-1 0 16,0 1-1-16,0-2 1 16,-1 1 0-16,0 0 0 15,2 1 0-15,1-1 0 16,-1 2-1-16,-3 0 1 15,3 3 0-15,-1-1-1 0,1 1 1 16,-1 1 0-16,1 1-1 16,-1 0 1-16,3 0 0 15,0-2 0-15,-1 1 0 16,2-2 0-16,1 1 0 15,2-3 0-15,-1 1 0 16,3-2 0-16,-1 0 0 16,2-1 0-16,1 1 0 15,1 1 0-15,-2 0 0 16,1 1 0-16,0 1 0 15,-1 3 0-15,-1-4 0 16,0 5 0-16,-1-2 0 0,0-1 0 16,0 3 0-16,-3-1 1 15,1 0-1-15,-1-1 0 16,-1 0 0-16,3 0-1 15,-2-2 1-15,3 1 1 16,2-3-1-16,3-2 0 16,-2-2 0-16,1-1 1 15,4-2-1-15,-1 0 0 16,-2 2 1-16,3-1-1 15,-4 4 0-15,-3 2 0 16,1 0 0-16,-2 3 1 16,-3 1-1-16,-1 2-1 15,3 0 2-15,0-1-2 16,3-1 1-16,6-3 0 15,2-3 1-15,7-3-1 0,5-3-1 16,9-2 1-16,10 1-3 16,5-6-2-16,17 12-12 15,2-13-20-15,25 15-1 16,-8-20 0-16,22 12 1 15</inkml:trace>
  <inkml:trace contextRef="#ctx0" brushRef="#br0" timeOffset="4027.4027">13956 13042 36 0,'13'-17'33'0,"-10"2"1"16,-3 15 0-16,-11-8-24 15,-3 18-2-15,-15-4-1 16,1 13-2-16,-11-2 1 16,-2 10-3-16,-7 0 0 15,2 3 0-15,-2-1 0 16,6-1-1-16,4-4 1 15,8-4-2-15,9-6 1 16,14-1-1-16,7-13 0 16,25 8 0-16,8-7 0 15,8-1 0-15,8 2-1 0,4 5 1 16,4 4-1-16,0 1-1 15,-1 7-1-15,-10 2-1 16,-1 10-1-16,-7-4-1 16,5 10-2-16,-5-14-4 15,19 13-11-15,-2-16-13 16,13-4-2-16,6-13 3 15,16-6-1-15</inkml:trace>
  <inkml:trace contextRef="#ctx0" brushRef="#br0" timeOffset="4612.4612">17584 13908 34 0,'4'-39'33'0,"6"5"2"16,-1-7-13-16,11 17-6 16,-12-10-4-16,12 19-2 15,-12-3-1-15,8 16-3 16,-16 2-3-16,7 18 1 15,-11 6-2-15,-2 10 0 16,-5 5 0-16,0 7 1 16,2 1-2-16,4-3 0 15,10-6 0-15,8-8-1 0,14-13 1 16,11-10-2-16,16-12-1 15,6-15-1-15,15-4-4 16,-7-20-20-16,11 7-9 16,-13-10-2-16,-1 6 1 15</inkml:trace>
  <inkml:trace contextRef="#ctx0" brushRef="#br0" timeOffset="4808.4806">18152 13711 67 0,'-43'37'37'16,"8"12"-1"-16,-3 0 0 15,20 5-31-15,-2-4-3 16,11-5-1-16,13-6-2 0,14-9-2 16,12-9-1-16,3-17-8 15,24 0-10-15,-6-22-15 16,15-4 2-16,-2-12 0 15,3-1 2-15</inkml:trace>
  <inkml:trace contextRef="#ctx0" brushRef="#br0" timeOffset="5076.5076">18582 13742 76 0,'-18'21'38'16,"-10"0"-1"-16,8 11-1 16,-5-8-31-16,13 5-1 15,3-7-2-15,9 0-1 16,9-6 1-16,6-3-2 15,9-2 0-15,7 1 1 0,-1-2-2 16,3 5 2-16,-5 1-2 16,-8 0 1-16,-2 6-1 15,-10 0 0-15,-6 1-1 16,-8-8-1-16,1 5-4 15,-14-24-20-15,19 4-10 16,-15-19-3-16,17-3 4 16,-2-19-1-16</inkml:trace>
  <inkml:trace contextRef="#ctx0" brushRef="#br0" timeOffset="5230.523">18669 13664 94 0,'-13'2'40'0,"-7"-1"0"15,13 20-3-15,7-21-33 0,2 13 0 16,17-16-3-16,16-13-3 15,16 0-5-15,-3-17-26 16,24 4-7-16,-1-9-1 16,9 5-2-16</inkml:trace>
  <inkml:trace contextRef="#ctx0" brushRef="#br1" timeOffset="17011.701">13560 13290 5 0,'0'0'29'16,"0"0"0"-16,-1-10 2 15,1 10-13-15,-7-21-8 16,14 11-1-16,-11-12-2 16,11 2-1-16,-7-9-2 15,7 4 0-15,-1-10 0 16,2 3-2-16,-1-6 1 15,2 1-2-15,-3-3 1 16,0-2-1-16,0-1 0 16,-2-3 0-16,2 1 0 15,0-2-1-15,1-5 0 16,-1-2 2-16,2-1-2 0,1-3 1 15,3-2-1-15,-2-3 0 16,2-3 1-16,0-1-1 16,-1 1 0-16,-2 3 0 15,-1-2 1-15,-1 3-2 16,-2 0 2-16,-1 3 0 15,-1 0-1-15,-1 1 1 16,-1 1-1-16,2-2 1 16,-1-2-1-16,1 0 1 15,1-3-1-15,-1 1 0 16,1 1 0-16,-1-3 0 15,0 4 0-15,-2 1 0 16,-4-1 1-16,2 4 1 16,1-2-1-16,-2 3 1 0,0-3-1 15,0-1 1-15,1-4-1 16,4 1 1-16,-3-4-1 15,1 1-1-15,2-1 1 16,-3-1-2-16,1 2 2 16,1 0-1-16,-1 4 1 15,-1-3-1-15,-1 5 2 16,1-1-2-16,-2 1 1 15,1 2 0-15,0 1 0 16,0 3-1-16,0 2 0 16,1 2 0-16,-3 5 0 15,2 3-1-15,0 3 0 16,-1 2 0-16,-2 3 1 15,2 3-1-15,0 1 1 0,-3 6-1 16,4 2 2-16,-1 5 0 16,-1 4-1-16,3 13 1 15,-1-17-1-15,1 17 1 16,0 0-1-16,0 0 0 15,0 0 1-15,0 0-1 16,0 0 0-16,0 0 0 16,0 0-1-16,13 9 1 15,-13-9 0-15,0 0 1 16,8-17-1-16,-8 17 0 15,5-21 0-15,-2 7 0 16,-2 1 0-16,-1 1 1 16,0-2-1-16,-2 3 0 0,0 1 0 15,2 10 0-15,-14-17 0 16,14 17 1-16,-12-15-1 15,12 15 0-15,-11-12 0 16,11 12 0-16,0 0 1 16,-14-9-1-16,14 9 1 15,0 0-1-15,-11 13 0 16,3-2 0-16,2 5 1 15,-3 7-1-15,-5 6 0 16,-1 7 0-16,0 7 0 16,-5 6 0-16,-2 7 1 15,-1 1 0-15,-3-3 0 16,5-3 1-16,2-8-1 15,5-11 1-15,7-16-1 16,7-16 1-16,12-19-3 0,6-16 0 16,11-15 1-16,5-7-1 15,4-10 1-15,0-3-1 16,3 0 2-16,-3 10-2 15,-4 7 2-15,-6 13 0 16,-5 15 0-16,-7 14 0 16,-2 21-1-16,-1 18 1 15,-8 18-1-15,3 14 1 16,-3 11 0-16,4 5 0 15,4 1-3-15,1-15-10 16,18 1-24-16,-1-23 0 16,11-16-3-16,9-23 1 15</inkml:trace>
  <inkml:trace contextRef="#ctx0" brushRef="#br1" timeOffset="18666.8665">11747 10059 91 0,'-15'8'36'0,"15"-8"1"15,-14 1 0-15,14-1-36 16,23-21 1-16,3 5-2 0,5-1 2 15,7 0-1-15,2 2 0 16,3 5 0-16,-3 5-1 16,-3 5 1-16,-8 7-1 15,-3 9 1-15,-11 9-1 16,-8 4 1-16,-9 4-1 15,-5 4 1-15,-5 2-1 16,-2-4-1-16,0-5 1 16,4-6-1-16,4-5 1 15,10-5-2-15,7-11 2 16,10-4 0-16,9-7 0 15,4 0 1-15,4 1-1 16,-1 0 1-16,-4 5-1 0,-7 4 1 16,-9 11-1-16,-10 6 0 15,-14 11 0-15,-11 8 0 16,-13 7 0-16,-2 6 0 15,-7-4-1-15,-1-3 2 16,7-4-3-16,3-13-5 16,23-8-29-16,8-19-1 15,6-12-1-15,13-20-1 16</inkml:trace>
  <inkml:trace contextRef="#ctx0" brushRef="#br1" timeOffset="19053.9052">12488 9984 96 0,'0'0'38'0,"-12"7"1"16,12-7-1-16,19-19-34 15,5 4-2-15,8-3 0 16,5 3 0-16,2 1-1 16,1 6 1-16,-4 7-1 15,-8 14-1-15,-12 9 1 16,-8 13 0-16,-13 13 0 15,-11 8-1-15,-7 7 0 16,-6 8 2-16,-1-1-1 16,0-4 1-16,4-8-1 15,10-10 0-15,8-12 0 0,12-12 1 16,13-16-2-16,12-13-1 15,14-8-1-15,10-13-4 16,14 4-7-16,-6-13-25 16,17 7-3-16,-7-3-2 15,5 10 1-15</inkml:trace>
  <inkml:trace contextRef="#ctx0" brushRef="#br1" timeOffset="19200.9198">13367 10492 109 0,'-13'29'42'0,"7"0"1"16,-8-21-2-16,14-8-37 15,0 0-3-15,-3-36-4 0,19 13-13 16,-7-19-21-16,15 6-4 16,-2-8-4-16,9 10 2 15</inkml:trace>
  <inkml:trace contextRef="#ctx0" brushRef="#br2" timeOffset="23985.3983">22656 13280 34 0,'0'0'29'0,"0"0"2"16,0 0-6-16,0 0-12 16,0 0-4-16,0 0 0 15,0 0-2-15,0 0 0 0,-11 0-1 16,11 0-2-16,0 0-1 15,-12 1 0-15,12-1-1 16,-18-8 0-16,7 2-1 16,-2-3 1-16,-4 0-1 15,1-3 0-15,-2-1 0 16,-3-5 1-16,-2 1-1 15,-1-4-1-15,-4-2 1 16,0-3-1-16,-1-1 1 16,-6-2-1-16,-1-2 0 15,-2-2 0-15,-2 3 0 16,-2-2-1-16,-4-2 1 15,-5 0 0-15,-3-2 0 0,-2 2-1 16,-2-3 1-16,-3 0 0 16,-1-2 0-16,-4 0 0 15,-4-2 0-15,2 0 1 16,-2 0-1-16,-1 1 1 15,-5-3-1-15,-2-1 1 16,-4-4 0-16,-1 1 0 16,0-2-1-16,-4-4 0 15,-1 1 0-15,1-3-1 16,-3 2 1-16,-4 0 0 15,2-1 0-15,-2 2 2 16,-4 2-3-16,-1 1 2 16,-1 1-2-16,-6 1 1 15,0 0-1-15,-2-3 1 0,1 4-1 16,-3-5-2-16,1 1 3 15,-5-5-2-15,-4 2 1 16,-5-2 0-16,5 2 1 16,-6-1-1-16,2 1 2 15,-3 1 1-15,-4 2-1 16,-2 3 1-16,6-1-1 15,-1 0 1-15,-3 0-1 16,0-1 1-16,-3-1-3 16,-4-2 0-16,5-4 1 15,0 1-1-15,2 0 1 16,-3-3-1-16,-3 2 3 15,2-1-2-15,8 3 1 16,-1 1 0-16,-2 2 0 16,0 2 0-16,0-1 0 0,3 2 0 15,6-3-1-15,1 1-1 16,2-2 1-16,3-2 0 15,2 0 0-15,3 0-1 16,8-2 1-16,0 2-1 16,3 2 1-16,6 2-1 15,1 1 1-15,3 5-1 16,4 2 0-16,3 4 0 15,2 2 1-15,1 5 0 16,5 2 0-16,1 0 0 16,7 4 0-16,3-2 0 15,7 4 0-15,8 2-1 16,7 2 1-16,5-1 0 15,10 3 0-15,3 2-1 0,7 3 0 16,3 3-1-16,11 9-2 16,-6-11-2-16,6 11-2 15,0 0-1-15,8 12 1 16,-8-12-2-16,2 18-3 15,-2-18-18-15,-4 18 0 16,4-18 2-16,-5 13 1 16</inkml:trace>
  <inkml:trace contextRef="#ctx0" brushRef="#br2" timeOffset="25744.5742">14082 9194 44 0,'-3'-11'30'16,"-1"-3"3"-16,4 14-2 15,-10-26-20-15,10 26 0 0,-7-24-1 16,7 24-1-16,-7-21-2 16,7 21-2-16,-10-15 0 15,10 15 0-15,0 0-2 16,-7-11 0-16,7 11 0 15,0 0-2-15,0 0 1 16,0 0-1-16,-1 16 0 16,4-2-1-16,3 7 1 15,2 6-1-15,2 9 0 16,0 9 1-16,4 3-1 15,-2 8 0-15,0-1 0 16,2 3 1-16,0-4 0 16,-2-7 0-16,0-6-1 0,1-11 1 15,-3-10-1-15,1-9 2 16,-11-11-2-16,14-12 0 15,-11-10 0-15,-3-10-1 16,0-7 1-16,-7-9 0 16,0-6-1-16,-6-3 1 15,3-3 0-15,-4 3-1 16,2 2 2-16,1 8-1 15,3 3 1-15,3 9-1 16,3 9 1-16,4 6 0 16,5 7 0-16,5 6 0 15,4 3-1-15,6 4 1 16,5 1 0-16,11 0-1 15,7-1 0-15,12-3-1 0,9-4-2 16,7-7-1-16,15-2-2 16,3-20-10-16,23 4-22 15,-3-12 0-15,7 3-2 16,-8-2 2-16</inkml:trace>
  <inkml:trace contextRef="#ctx0" brushRef="#br2" timeOffset="27164.7162">17203 10135 77 0,'-13'-25'36'0,"13"7"-1"16,0-9 1-16,14 2-18 16,-3-9-14-16,12 2-2 15,0-4 1-15,6 6-1 16,-2 2 1-16,0 9-1 15,-3 4 0-15,-2 11 0 16,-8 8-1-16,-1 9 0 16,-9 10 0-16,-5 11 0 15,-5 9 0-15,-3 5-1 16,-3 10-1-16,3 4 1 0,3 3-2 15,3-2 2-15,10-4-1 16,5-5 1-16,10-11-1 16,7-10 1-16,8-17 0 15,5-16 1-15,7-14 0 16,-2-17-1-16,0-13 3 15,-2-12-1-15,-6-12 1 16,-4-6-1-16,-10-3 1 16,-5 2-2-16,-11 2 2 15,-4 5-1-15,-7 11-1 16,-3 7 0-16,-1 14-1 15,-1 7 1-15,3 10 0 16,2 7-1-16,2 12 0 16,18-4-1-16,3 6-1 0,8-4-2 15,20 9-12-15,5-17-22 16,18 6-3-16,-2-10 1 15,17 3-3-15</inkml:trace>
  <inkml:trace contextRef="#ctx0" brushRef="#br2" timeOffset="28681.8679">18135 10413 61 0,'0'-13'35'15,"0"13"0"-15,0 0 0 0,-12-14-22 16,12 14-4-16,0 0-2 15,-4 12-1-15,4-12-2 16,-12 24 0-16,1-5-1 16,2 7-1-16,-1 1-1 15,0 3 1-15,3-2-1 16,6-2-1-16,4-3-1 15,6-8-1-15,13-4-4 16,-4-22-24-16,16 2-7 16,-4-16 0-16,11-5-1 15</inkml:trace>
  <inkml:trace contextRef="#ctx0" brushRef="#br2" timeOffset="28854.8852">18302 10024 108 0,'-26'10'37'15,"-5"-5"1"-15,13 6-3 16,7-4-36-16,11-7-9 16,11-15-26-16,7-2-1 15,14 5-1-15,4-6-1 16</inkml:trace>
  <inkml:trace contextRef="#ctx0" brushRef="#br2" timeOffset="29012.901">18725 10231 114 0,'-12'30'40'0,"-8"-16"-1"16,5-2-3-16,4-11-39 16,-1-16-29-16,14 3-7 15,-3-9 0-15,8 3 0 16</inkml:trace>
  <inkml:trace contextRef="#ctx0" brushRef="#br2" timeOffset="29936.9934">19791 11977 69 0,'0'0'34'0,"15"-20"-2"0,-15 20-6 15,15-7-22-15,-2 4 1 16,-3-4-2-16,10 3 0 16,-3-2 0-16,5 3-1 15,0-2 0-15,0 2 0 16,-2-1-1-16,0 3 1 15,-3 0-1-15,-3 1 1 16,-3-1-1-16,-11 1 1 16,0 0 0-16,0 0 1 15,0 0-2-15,0 0 2 16,-22 2-1-16,6 2 0 15,-3 0-1-15,-4 3 1 0,-5 4-1 16,-1 4 1 0,-9 7-1-16,1 4 1 0,-6 9-1 15,-1 7 1-15,-4 9-1 16,2 7 2-16,-3 6-2 15,4 7 1-15,6 1 0 16,6 6-1-16,7 0-1 16,8 0 1-16,5 1-1 15,10-2-1-15,9-2 2 16,8-3-2-16,9-8 0 15,6-7 0-15,10-10-3 16,6-14-4-16,13-4-31 16,-4-20-1-16,10-3 0 15,-5-14-2-15</inkml:trace>
  <inkml:trace contextRef="#ctx0" brushRef="#br2" timeOffset="30687.0684">20465 12351 68 0,'-10'-12'36'15,"10"12"0"-15,-20-15 0 16,11 14-27-16,-14-8-2 15,4 11-2-15,-7-2 0 16,-1 8-1-16,-7 3 0 16,-2 9-1-16,2 4 0 15,-3 7 0-15,2 3-1 16,4 6 0-16,2 3-1 15,8 2 0-15,3 1 0 16,11 2-1-16,7-3 1 0,12 0-1 16,6-9 1-16,14-5-1 15,11-8 0-15,10-10 1 16,9-12-1-16,7-14 0 15,4-12 0-15,-1-11-1 16,-2-9 1-16,-7-9 1 16,-10-4-1-16,-12-4 1 15,-11 2-1-15,-15 4 1 16,-14 0-1-16,-11 7 1 15,-12 4-1-15,-9 9 0 16,-10 8 1-16,-7 11-1 16,-10 9 1-16,2 10 0 15,-1 11 0-15,5 9 0 16,4 8 0-16,8 3 1 0,12 3-2 15,10 0 2-15,17-3-2 16,19-1 1-16,7-10-1 16,16-1 0-16,6-7-1 15,8-8-2-15,7-1-1 16,2-9-3-16,10 12-27 15,-20-20-8-15,9 12 1 16,-15-11-1-16</inkml:trace>
  <inkml:trace contextRef="#ctx0" brushRef="#br2" timeOffset="30927.0924">21105 12833 103 0,'-23'12'41'0,"6"1"0"16,-4-12-6-16,4-10-45 15,17 9-29-15,-5-12-2 16,5 12 0-16,7-21-1 16</inkml:trace>
  <inkml:trace contextRef="#ctx0" brushRef="#br2" timeOffset="37033.7028">6907 2891 86 0,'0'0'36'15,"0"0"-2"-15,-1-16 3 16,13 8-32-16,2-14-2 15,12 2-1-15,2-4 1 16,6 1-2-16,-2 6 1 16,2 7-2-16,-4 7 2 15,-4 9-1-15,-7 12 0 16,-7 14 0-16,-10 9 0 0,-4 10 1 15,-5 4-1-15,-3 5 0 16,5-2 0-16,1-4 0 16,6-10-1-16,8-11 2 15,9-15-1-15,7-14 0 16,7-17 1-16,8-13-1 15,-2-11 0-15,3-10 0 16,-7-9 1-16,-3-4-1 16,-9 0 0-16,-3 3-1 15,-9 2 0-15,-8 8 0 16,-2 6 0-16,-3 6-1 15,1 8-1-15,-3 6-2 16,10 10-6-16,-7-6-25 16,17 13-4-16,-3-7 0 15,10 9-1-15</inkml:trace>
  <inkml:trace contextRef="#ctx0" brushRef="#br2" timeOffset="37409.7406">7760 2331 100 0,'0'0'38'0,"-11"0"1"16,26 1-2-16,5-8-34 15,9-1 0-15,4 0-1 16,2 3 0-16,-2 3 0 0,-4 4-1 16,-8 5 0-16,-12 9 0 15,-9 8 0-15,-15 9 0 16,-8 5 0-16,-5 3 0 15,-3-3-1-15,4 0 1 16,5-8 0-16,14-8 0 16,8-22-1-16,27 7 0 15,7-18 0-15,14-10-2 16,10-1-1-16,0-7-3 15,8 16-10-15,-15-12-22 16,3 20-3-16,-19 0 1 16,-3 17 0-16</inkml:trace>
  <inkml:trace contextRef="#ctx0" brushRef="#br2" timeOffset="37604.7599">8181 2764 106 0,'0'0'38'16,"14"-7"3"-16,-4-8-4 15,12 6-35-15,2-6 1 16,7 1-2-16,5 0-2 16,-3 2-3-16,3 13-8 15,-13-9-26-15,3 18-1 16,-15-5 0-16,-3 15-2 15</inkml:trace>
  <inkml:trace contextRef="#ctx0" brushRef="#br2" timeOffset="37773.7769">8166 3040 114 0,'-11'24'39'15,"11"-24"1"-15,3 11-5 16,18-21-31-16,16-7-3 16,13-5-4-16,8-17-12 15,22 10-22-15,-6-13-3 16,16 9-2-16,-2-5-2 15</inkml:trace>
  <inkml:trace contextRef="#ctx0" brushRef="#br2" timeOffset="39647.9644">8983 2693 77 0,'0'0'38'0,"9"-14"-4"16,15 3 3-16,6-9-35 15,10-1 0-15,4-4 0 16,6 4 0-16,-5 1 0 15,0 5-1-15,-10 8 1 16,-8 8-1-16,-13 9 0 16,-12 8-1-16,-12 6 1 15,-10 6 1-15,-4 3-1 16,-2-2 1-16,3-2-2 0,3-4 1 15,11-3 0-15,11-8 0 16,12-3 0-16,9-5-1 16,9 0 0-16,1 1 0 15,3 0 0-15,-2 6 1 16,-6 4-1-16,-9 6 1 15,-11 3-1-15,-9 6 1 16,-13 3-1-16,-8 4 1 16,-6-1-1-16,-4-4-1 15,3-3-1-15,1-12-4 16,21 0-28-16,7-19-4 15,0 0 1-15,19-32-2 16</inkml:trace>
  <inkml:trace contextRef="#ctx0" brushRef="#br2" timeOffset="40028.0024">9721 2685 92 0,'-12'-9'37'16,"24"3"2"-16,5-14-1 16,7 5-35-16,7-1 0 15,9 5 0-15,-4 6-1 16,0 7 0-16,-11 7 0 15,-8 12 0-15,-11 10-1 0,-13 8 1 16,-15 10-1-16,-6 3 0 16,-7 2 0-16,-4 2 1 15,1-4-1-15,3-3 0 16,6-10-1-16,10-8 0 15,11-9 1-15,12-9-2 16,13-12 0-16,13-12-2 16,10-4-2-16,5-24-14 15,21 10-20-15,-5-19-1 16,11 5 0-16,-5-13-3 15</inkml:trace>
  <inkml:trace contextRef="#ctx0" brushRef="#br2" timeOffset="40436.0432">10371 2244 96 0,'0'0'40'0,"0"0"0"16,11-8-1-16,3-2-37 15,7 0-1-15,2 1 1 16,4 2-1-16,-3 3 0 15,-2 2 0-15,-4 6-1 16,-4 5 1-16,-10 4-1 0,-5 10 1 16,-9 2 0-16,-5 10 0 15,-9-1 0-15,1 6 0 16,-1-5 0-16,5 2 0 15,3-6-1-15,9-3 1 16,11-11-1-16,11-9-1 16,16-8 0-16,7-9-3 15,18-3 0-15,2-14-4 16,18 14-10-16,-12-21-21 15,12 11 0-15,-14-5 0 16,0 10 1-16</inkml:trace>
  <inkml:trace contextRef="#ctx0" brushRef="#br2" timeOffset="40602.0598">11059 2351 87 0,'-16'31'37'0,"-12"-1"0"16,9 20 1-16,-10-3-32 16,10 11 0-16,-2 4-3 15,4 3 0-15,1-3-3 16,8-5-2-16,8 2-13 15,-3-22-22-15,16 0-1 16,-4-17 0-16,11-4-3 16</inkml:trace>
  <inkml:trace contextRef="#ctx0" brushRef="#br2" timeOffset="40783.0778">10911 2794 108 0,'-28'-1'41'0,"15"9"3"16,2-11-4-16,20-10-38 15,11 2-3-15,18-7-6 16,27 9-15-16,1-21-19 16,29 6 2-16,5-12-5 15,15 7 3-15</inkml:trace>
  <inkml:trace contextRef="#ctx0" brushRef="#br2" timeOffset="41181.1176">11819 2533 92 0,'-28'-17'37'15,"14"26"1"-15,-12-2-2 16,5 16-31-16,-2 3 0 16,6 6 0-16,2 1-1 15,8 3 0-15,7-3-2 0,11-6 1 16,11-6-1-16,16-7 0 15,11-8-2-15,9-12-3 16,15-3-1-16,2-17-7 16,15 8-22-16,-12-18-8 15,2 5 1-15,-19-12-2 16</inkml:trace>
  <inkml:trace contextRef="#ctx0" brushRef="#br2" timeOffset="41361.1355">12212 2487 75 0,'-46'52'41'15,"-6"0"-2"-15,12 10 2 16,-1-11-18-16,15 6-21 0,15-7-1 16,11-9 0-16,19-6-5 15,11-17-7-15,29-2-25 16,2-20-3-16,16-1 1 15,-4-18-2-15</inkml:trace>
  <inkml:trace contextRef="#ctx0" brushRef="#br2" timeOffset="41664.166">12564 2575 96 0,'-43'8'38'16,"7"16"2"-16,-3-4-2 15,14 5-32-15,3 1-2 16,13 0-1-16,9-3 0 15,13-2 0-15,10-5-2 0,9-4 1 16,5 0 0-16,3-2-1 16,-2-1-1-16,-4 0 0 15,-7 4 1-15,-7 3-1 16,-7 5 0-16,-12 0 0 15,-7 4 0-15,-4-1-1 16,-5-1-1-16,-3-2-1 16,4 1-3-16,-4-20-7 15,20 9-24-15,-2-11-3 16,-2-12 1-16,4-11-1 15</inkml:trace>
  <inkml:trace contextRef="#ctx0" brushRef="#br2" timeOffset="41834.183">12605 2494 100 0,'0'0'39'0,"-19"6"0"16,19-6-1-16,0 0-38 15,21-13-2-15,11 10-14 16,-2-21-22-16,15 5 0 15,-2-11-2-15,19 5 1 16</inkml:trace>
  <inkml:trace contextRef="#ctx0" brushRef="#br2" timeOffset="42215.2209">13082 2173 88 0,'-18'1'39'0,"18"-1"-1"16,0 0 1-16,27-14-36 15,1 2-1-15,6 8 2 16,3-4-2-16,1 5 1 15,-10 1-1-15,0 5 0 16,-10 2 0-16,-18-5-1 16,2 27 1-16,-17-10-1 15,-12 5 0-15,-5 2 0 0,-3 3 1 16,-2 1-1-16,5 1-1 15,7 0 1-15,11-6 0 16,14 0-2-16,15-8 0 16,17-7-2-16,16 3-4 15,-1-23-16-15,20 17-17 16,-5-16-1-16,9 10 0 15,-12-10 0-15</inkml:trace>
  <inkml:trace contextRef="#ctx0" brushRef="#br2" timeOffset="42384.238">13405 2893 100 0,'-35'66'38'15,"-2"-7"-2"-15,2-8-21 16,18-1-50-16,-6-15-2 15,15-2-1-15,2-13-1 16</inkml:trace>
  <inkml:trace contextRef="#ctx0" brushRef="#br2" timeOffset="43456.3452">14006 2715 76 0,'0'0'38'0,"0"0"-2"16,17-14 2-16,-7 3-34 15,8 2-1-15,2-6 1 0,3 4-1 16,0-4 0-16,0 6-1 15,-4 0 0-15,-4 6 0 16,-3 2-1-16,-12 1 0 16,11 16 0-16,-13 5 1 15,-5 4 0-15,-4 14 0 16,-2 4-1-16,-1 6 1 15,0 2-1-15,2 1 1 16,5 0-1-16,7-7-1 16,5-8 1-16,11-10 0 15,8-12 0-15,10-10-1 16,5-14 2-16,3-7-1 15,1-15 0-15,0-8 0 16,-6-5 0-16,-4-6 0 16,-9-1 0-16,-9-1-2 0,-8 0 2 15,-5 4-2-15,-8 5 1 16,1 5-1-16,0 7 1 15,4 3-1-15,5 9 0 16,7 3-1-16,12 9-2 16,3-5-5-16,21 21-20 15,-9-17-12-15,15 14 1 16,-4-9-3-16,8 8 3 15</inkml:trace>
  <inkml:trace contextRef="#ctx0" brushRef="#br2" timeOffset="43853.3849">14925 2764 100 0,'-5'10'38'0,"5"-10"2"16,23-12-4-16,-7-2-36 16,11-1-2-16,4 5-1 15,1-9-8-15,8 15-27 16,-12-6-1-16,0 14 0 15,-17-4 1-15</inkml:trace>
  <inkml:trace contextRef="#ctx0" brushRef="#br2" timeOffset="44005.4001">14859 2992 103 0,'-29'26'40'16,"19"4"1"-16,5-20-2 16,23-9-35-16,15-5-4 0,17-10-5 15,29 5-26-15,0-17-8 16,17 0-1-16,-2-11-1 15</inkml:trace>
  <inkml:trace contextRef="#ctx0" brushRef="#br2" timeOffset="85283.5275">15504 3175 81 0,'-19'9'37'0,"19"-9"-1"15,-12 3 0-15,12-3-31 16,0 0 0-16,0 0-1 15,-2-10-1-15,12-4-1 16,1-6 0-16,11 0-1 16,-1-4 0-16,3-2 0 15,0 0 0-15,0 3 0 16,-6 4 0-16,0 11 0 0,-7 8-1 15,-11 0 1 1,8 28-1-16,-9-8 1 0,0 7-2 16,-1 3 2-16,0 0-1 15,2-2 0-15,0-8 0 16,4-6 1-16,-4-14 0 15,19-7 0-15,-5-13 0 16,3-13-1-16,2-13 1 16,0-9 0-16,-1-10-1 15,-2-9-1-15,-6-5 1 16,-4-6-2-16,-1-4 2 15,-10 3-1-15,-1 8 0 16,-5 3 0-16,0 8 1 16,-3 8 0-16,4 6 1 0,1 11 0 15,2 5-1-15,2 4 1 16,2 3 0-16,0 5 0 15,3 3 0-15,0 3 1 16,0 8-1-16,0 11 0 16,1-13-1-16,-1 13 1 15,0 0-1-15,14 3 1 16,-2-3-1-16,6 3-1 15,7 0 2-15,12 1-1 16,13-2 0-16,12 1 0 16,9-1 0-16,11 0 0 15,7-2 0-15,9 0 0 16,6-2-1-16,-1 1 1 15,-2 0-1-15,-9 0 1 16,-5 2-1-16,-11 1-1 0,-13 4-1 16,-15 0-3-16,-8 14-15 15,-25-13-19-15,-1 13 1 16,-17-7-2-16,2 4 2 15</inkml:trace>
  <inkml:trace contextRef="#ctx0" brushRef="#br2" timeOffset="85976.5967">16157 2656 67 0,'-10'1'39'0,"-4"-7"-3"15,14 6 2-15,-9-15-20 16,9 15-15-16,13-18-1 15,7 7 0-15,6-1 0 16,8-1-2-16,3 0 1 16,3 5-1-16,-2 2 0 15,-3 6 0-15,-6 5-1 16,-8 7 1-16,-9 8 0 15,-12 2 2-15,-10 8-1 16,-5 1 1-16,-6-2 0 16,2 2 0-16,0-5 0 15,4-4 0-15,7-6 0 16,9-5-2-16,13-6 0 0,9-5 0 15,9-4 0-15,3 2 0 16,2 1 0-16,0 1 0 16,-9 5 0-16,-8 7 0 15,-11 9 0-15,-14 3-1 16,-9 5 1-16,-8 3 0 15,-4-1-1-15,-3-1-1 16,2-3 0-16,5-16-3 16,15 2-5-16,7-13-27 15,13-15 0-15,11-14 0 16,16 3-2-16</inkml:trace>
  <inkml:trace contextRef="#ctx0" brushRef="#br2" timeOffset="86321.6313">16907 2589 86 0,'-17'10'38'0,"-14"1"-1"16,4 17 2-16,-10 0-33 16,4 12 0-16,4 2-1 15,5 5-1-15,2-1 0 16,15-1-1-16,8-3 0 15,14-9-2-15,13-9 0 16,10-11-1-16,5-11 0 16,4-10 1-16,8-13-1 15,-6-8 1-15,-3-11-2 16,-8 0 0-16,-8-5-1 15,-10 1 0-15,-13 3 0 16,-11 2 0-16,-11 11 0 0,-7 7-2 16,-5 7 3-16,-4 7-2 15,4 11-1-15,2-2-2 16,17 17-14-16,8-19-19 15,2 12 2-15,12-14-3 16,19 3 2-16</inkml:trace>
  <inkml:trace contextRef="#ctx0" brushRef="#br2" timeOffset="86561.6553">17347 2548 85 0,'-25'11'39'0,"9"13"0"16,-10-10 0-16,14 8-33 0,-4-1-1 15,9 5 2-15,5-6-4 16,10 0 2-16,10-5-3 16,16-6-1-16,10-9 0 15,9-10-1-15,11-7-2 16,5-12-4-16,8 0-1 15,-15-19-34-15,9 12 1 16,-22-12-1-16,-2 12 0 16</inkml:trace>
  <inkml:trace contextRef="#ctx0" brushRef="#br2" timeOffset="86736.6728">17625 2566 89 0,'-38'46'40'15,"12"9"2"-15,2-16-3 0,12 9-34 16,11-6-2-16,10-4 0 15,11-1-4-15,5-12-5 16,21 8-29-16,-8-17-5 16,12 4 1-16,-6-20-1 15</inkml:trace>
  <inkml:trace contextRef="#ctx0" brushRef="#br2" timeOffset="87185.7175">18132 2563 86 0,'-11'-8'39'0,"-11"-8"0"15,7 17-1-15,-9-5-33 16,5 8-1-16,-4 4-1 15,-2 11 0-15,-3 3 0 16,9 3 2-16,0 4-3 16,4-2 2-16,7 0-2 15,7-5 2-15,7-5-3 16,8-9 2-16,10-8-2 15,7-4-3-15,3-12 3 16,4-4-3-16,0-3 2 16,-1-2-2-16,-8-2 2 15,-4 5-2-15,-8 4 2 0,-7 5 0 16,-10 13 0-16,0 0 0 15,-15 23 0-15,-3 6 3 16,-1 10-2-16,1 11 1 16,3 4-2-16,1 1 0 15,9 0-2-15,5-7-1 16,13-1-7-16,-5-19-30 15,20-3-3-15,-7-24 1 16,8-1-2-16</inkml:trace>
  <inkml:trace contextRef="#ctx0" brushRef="#br2" timeOffset="88070.8061">16947 2045 59 0,'-14'6'35'16,"14"-6"0"-16,-11 3-1 15,1-11-20-15,10 8-3 16,0 0-3-16,0 0-2 15,0 0-1-15,0 0-1 16,0 0-1-16,0 0 0 16,15-6-1-16,1 5 0 15,6-2 0-15,10 1 0 0,12-4-1 16,14 1 0-16,14-3 0 15,12-1 0-15,12 0 0 16,8-3-1-16,2 0 0 16,1 3 1-16,-1 1-1 15,-5 3 0-15,-6 2 0 16,-8 3 0-16,-8 2-1 15,-9 1 1-15,-6 3 0 16,-9-1 0-16,-10 2-1 16,-9-3 1-16,-4 1 0 15,-5-3 0-15,-8-1 0 16,5-2 0-16,-6-3 0 15,2-1 0-15,-4-1 1 0,1-1-1 16,-2 0 1-16,-2-2-1 16,-2 2 0-16,-11 7 0 15,13-10 1-15,-13 10-1 16,0 0 0-16,0 0 0 15,0 0-1-15,0 0 2 16,0 0-1-16,0 0 0 16,0 21 0-16,-3-5 0 15,1 11 0-15,-2 7-1 16,0 2 1-16,1 7 0 15,0 2-1-15,-2 2-1 16,4 0-2-16,-4-10-6 16,16 4-29-16,-14-14-2 15,13 3 0-15,-6-20-2 0</inkml:trace>
  <inkml:trace contextRef="#ctx0" brushRef="#br2" timeOffset="88621.8613">18887 3122 90 0,'-9'12'37'0,"-7"0"0"16,2 12-2-16,-7 12-45 16,3-7-26-16,10 9 0 15,0-7-2-15,9 0 0 16</inkml:trace>
  <inkml:trace contextRef="#ctx0" brushRef="#br2" timeOffset="90408.0399">19281 2834 64 0,'0'0'37'16,"2"-24"-1"-16,9 10 0 16,2-19-16-16,7 6-19 15,6-1 0-15,8 1 0 16,-3 3 1-16,-1 3-2 15,-7 5 2-15,-2 8 0 0,-7 7-1 16,-14 1 0-16,8 24 1 16,-11 2 0-16,-5 4 0 15,-2 12 0-15,1 5-1 16,-1 3 1-16,4 2 0 15,5-2-1-15,5-2-1 16,10-6 1-16,6-8-1 16,11-12 0-16,6-14 1 15,5-8 0-15,2-13 0 16,1-9 0-16,-2-12 1 15,-4-8 0-15,-6-5-1 16,-7-4-1-16,-8-2 1 0,-4 1-1 16,-8 3 0-16,-2 2 0 15,-3 11-1-15,-2 3 0 16,1 11 1-16,0 3-1 15,6 7-2-15,-6 12-1 16,32-10-3-16,-13-2-27 16,19 17-5-16,-4-11-1 15,13 10 0-15</inkml:trace>
  <inkml:trace contextRef="#ctx0" brushRef="#br2" timeOffset="90632.0621">20195 2746 88 0,'0'0'37'15,"13"-2"0"-15,7-11 0 16,13 1-37-16,13-4-2 15,2-4-2-15,10 13-16 16,-12-9-18-16,-3 14 3 16,-18-1-3-16,-8 11 2 15</inkml:trace>
  <inkml:trace contextRef="#ctx0" brushRef="#br2" timeOffset="90784.0775">20208 2954 103 0,'-12'28'38'0,"12"-28"3"0,16 12-3 16,22-21-36-16,7-8-3 15,12 3-6-15,-3-16-29 16,12 6-4-16,-9-8 1 16,1 5-2-16</inkml:trace>
  <inkml:trace contextRef="#ctx0" brushRef="#br2" timeOffset="101331.1321">21114 2574 75 0,'0'0'38'0,"6"-17"-3"0,-6 17 3 16,-11-3-32-16,11 3-1 16,-19 21-2-16,7-7 1 15,-3 4-2-15,2 5 2 16,-2 3-1-16,6 0 0 15,1 2-1-15,5 3 0 16,5-4 0-16,6 1 0 16,6-3 0-16,7-5-2 15,7 0 0-15,7-6 0 16,5-3 0-16,0-5 0 15,1 2 1-15,-3-3-2 16,-3-1 2-16,-8 6-1 16,-8 2 0-16,-9 6 1 15,-10 4-1-15,-7 7 0 16,-8 3 0-16,-4 0 0 0,-3-1-1 15,2-4 0-15,1-3-3 16,6-14-4-16,13-10-30 16,0 0-1-16,25-23 1 15,-8-11-2-15</inkml:trace>
  <inkml:trace contextRef="#ctx0" brushRef="#br2" timeOffset="101530.152">21270 2566 101 0,'-31'-16'38'15,"14"12"3"-15,-1-10-4 16,25 0-34-16,9 4-2 16,13-4-1-16,12-3-1 0,6 0-1 15,11 3-2-15,-2-9-10 16,8 20-23-16,-10-5-1 15,4 18 1-15,-15-6-2 16</inkml:trace>
  <inkml:trace contextRef="#ctx0" brushRef="#br2" timeOffset="101878.1868">21766 2562 97 0,'-13'12'38'16,"-6"-8"0"-16,5 14-1 15,-6-6-33-15,6 7 1 16,-1 3-2-16,5 2 1 15,-1 1-1-15,8 5 0 16,4-4-1-16,7 4 0 0,6-6-1 16,8-2-1-16,5-5 1 15,7-1-1-15,2-2 0 16,4-7 0-16,-2 3 1 15,-2-3-2-15,-7 3 2 16,-7 3-1-16,-6 2 0 16,-11 6 0-16,-10 4 0 15,-9 3 0-15,-4 2 0 16,-7 4 0-16,1-7 0 15,2-1-2-15,5-9-2 16,-1-8-1-16,18-9-12 16,0 0-21-16,24-24-3 15,-4-14 1-15,11 1-1 16</inkml:trace>
  <inkml:trace contextRef="#ctx0" brushRef="#br2" timeOffset="102068.2058">21917 2435 110 0,'-26'10'41'15,"1"-7"-1"-15,15 17-2 16,8-10-36-16,14-2 0 16,16-2-2-16,6-4-1 15,16 2-2-15,2-7-3 16,20 14-30-16,-12-17-4 15,11 13 1-15,-10-7-2 16</inkml:trace>
  <inkml:trace contextRef="#ctx0" brushRef="#br2" timeOffset="102247.2237">22409 2816 112 0,'-24'21'39'0,"4"-18"1"16,20-3-3-16,0 0-38 15,6-14-3-15,31 3-32 16,-8-12-3-16,14 9 0 16,0-11-3-16</inkml:trace>
  <inkml:trace contextRef="#ctx0" brushRef="#br2" timeOffset="102665.2655">22678 2559 109 0,'0'0'41'15,"-9"-11"-1"-15,21 7 0 16,10-11-38-16,11 2-1 15,10-2 1-15,3 4 0 16,1 1 0-16,0 6-1 16,-6 4 0-16,-6 7 0 0,-9 4-1 15,-12 8 1-15,-13 5-1 16,-12 7 1-16,-10 4 0 15,-7 3 0-15,-10 4 0 16,0 7 1-16,-7 0-2 16,7-5 2-16,7-1-2 15,5-6 0-15,14-4 1 16,12-6-2-16,16-9 1 15,14-10-1-15,15-8-1 16,6-6-3-16,12 3-9 16,-3-18-24-16,11 7-3 15,-9-14 1-15,4 5-3 16</inkml:trace>
  <inkml:trace contextRef="#ctx0" brushRef="#br2" timeOffset="103253.3243">23354 2804 111 0,'-5'12'40'15,"-9"-15"1"-15,6 16-2 16,-9-10-33-16,8 13-3 15,-1 3 0-15,-1 3-2 16,0 3 1-16,1-1-1 16,0-1-1-16,5-4 1 15,2-2-1-15,3-8 0 16,0-9 0-16,13 1 0 0,2-10 0 15,1-9 0-15,5-5 0 16,3-4 0-16,-2-7 0 16,0 2 0-16,-1 1 1 15,-4 3-1-15,-4 4 1 16,-4 7 0-16,-3 4-1 15,-6 13 1-15,0 0 0 16,0 0-1-16,0 0 2 16,0 0-2-16,10 20 0 15,-10-20 0-15,19 15 0 16,-3-10 0-16,5-5 0 15,5-1 0-15,3-5 0 16,4-4 0-16,-3-2 0 0,0 1 0 16,-5-2 0-16,-1 1 0 15,-9 2 0-15,-2 5 0 16,-13 5 0-16,0 0 0 15,-3 12 0-15,-8 6 0 16,2 5 0-16,-4 2 0 16,6 4 0-16,-1 0 0 15,8-1 0-15,3-6-5 16,17 1-6-16,-3-24-12 15,20 9-19-15,-3-18 0 16,16 1-1-16,-4-20 1 16</inkml:trace>
  <inkml:trace contextRef="#ctx0" brushRef="#br2" timeOffset="103450.344">24385 2136 103 0,'-29'27'41'16,"-3"31"0"-16,-14 2-1 15,6 11-36-15,-4 10-1 16,6 10-1-16,4 1-3 16,5-6-5-16,21 4-32 15,-4-22-1-15,18-4-1 16,3-19-1-16</inkml:trace>
  <inkml:trace contextRef="#ctx0" brushRef="#br2" timeOffset="103817.3807">24447 2533 103 0,'-32'25'41'16,"-6"-3"0"-16,13 9 0 15,-3-7-37-15,16 1 1 16,12-5-2-16,13-5 1 16,8-5-1-16,11-2 0 15,5-2-1-15,2-2 0 16,-1 0-1-16,-2 3 1 15,-11 2-2-15,-7 11 0 16,-17 3 0-16,-10 7 0 0,-16 6 0 16,-5 1 0-16,-7 1 0 15,-4-1 0-15,7-4 0 16,0-11 0-16,14 3-12 15,4-25-9-15,30 5-19 16,-3-17-4-16,21 3 1 16,4-13-1-16</inkml:trace>
  <inkml:trace contextRef="#ctx0" brushRef="#br2" timeOffset="103968.3958">24785 2929 124 0,'-28'1'44'15,"10"0"0"-15,-8-13-1 16,3-1-43-16,14-3-3 0,4-8-5 15,19 19-14-15,-15-17-19 16,16 11-3-16,-5-8 1 16,5 10-3-16</inkml:trace>
  <inkml:trace contextRef="#ctx0" brushRef="#br2" timeOffset="117439.7426">11305 5195 72 0,'11'-12'36'16,"-11"1"0"-16,0 11 0 15,-20 9-30-15,7 12-1 16,-11 7 0-16,1 11-1 15,-5 10-1-15,-1 12 0 16,-2 5-2-16,6 8 2 16,3-3-2-16,10 2 3 15,9-5-1-15,6-7-1 16,8-9 0-16,8-9-1 15,10-7-1-15,2-18-2 16,10-1-9-16,-6-21-25 16,6-8-4-16,-7-12 3 0,4-8-4 15</inkml:trace>
  <inkml:trace contextRef="#ctx0" brushRef="#br2" timeOffset="117613.7602">11198 5539 92 0,'-56'8'38'0,"3"-4"0"16,16 12 1-16,5-5-36 15,25 1 0-15,18-3-2 16,22-8-2-16,20-1-2 16,15-10-5-16,19 13-26 15,-1-12-3-15,8 7 0 16,-10-7-2-16</inkml:trace>
  <inkml:trace contextRef="#ctx0" brushRef="#br2" timeOffset="118356.8345">11865 5739 87 0,'-9'-10'33'15,"-5"1"3"-15,1 7-2 16,-9-7-27-16,1 14-4 15,-9 1 2-15,-1 6 2 16,-6 3-4-16,1 10 2 16,-2 1-2-16,5 3 1 15,6 2 0-15,7-3-2 16,9-2 1-16,11-4-4 0,12-5 3 15,8-5-3-15,10-9 3 16,3-5-2-16,9-9-3 16,2-6 4-16,-3-6-3 15,-3-3 3-15,-4-4-3 16,-9 1 0-16,-2 1 1 15,-8 8 0-15,-5 0 1 16,-7 10-1-16,-3 10 1 16,0 0 1-16,-9 12-1 15,1 3 3-15,-2 6-3 16,5 0 1-16,0 5 0 15,4-4 0-15,4-2 1 16,5-5-3-16,10-4 4 16,5-6-4-16,5-5 1 0,5-4 1 15,0-5 0-15,2-1 0 16,-4-4-3-16,-2 0 3 15,-5 3-3-15,-4 0 3 16,-9 3 0-16,-11 8-1 16,12 0 0-16,-16 11-1 15,-1 5 4-15,-6 6-4 16,2 0 4-16,-1 4-4 15,1-1 4-15,4 0-4 16,5-9 4-16,10-8-3 16,9-13 0-16,8-7 2 15,8-10-4-15,6-6 4 16,-1-1-3-16,3-5 2 15,-5 5-2-15,-5 5 2 16,-9 5-2-16,-9 12 1 0,-15 7 0 16,9 15-1-16,-12 5 3 15,-3 5-5-15,5 4 3 16,1 0-6-16,14 5-7 15,-7-17-24-15,30 0-2 16,2-17-2-16,20-6-2 16</inkml:trace>
  <inkml:trace contextRef="#ctx0" brushRef="#br2" timeOffset="119618.9607">13361 5337 58 0,'-14'-24'35'15,"-2"5"-1"-15,-5-4 0 16,1 15-20-16,-10-8-7 0,4 15 0 15,-7 3-3-15,2 16 1 16,-6 4-2-16,1 14 1 16,-8 9-1-16,3 7 0 15,-3 8 0-15,3 6-1 16,7 1 0-16,8-3 1 15,11-2 1-15,15-4-2 16,18-11 1-16,15-11-1 16,18-14 0-16,16-13 0 15,16-17-1-15,5-11 0 16,7-15-2-16,-2-13 0 15,-5-9-1-15,-11-7 1 16,-16-4-1-16,-17-1-1 16,-19 0 3-16,-18 5-2 0,-21 6 2 15,-16 5 0-15,-12 13 1 16,-10 11 0-16,-8 13 1 15,-3 17-1-15,0 11 1 16,10 10-1-16,7 10 0 16,11 5 0-16,17 3-1 15,13 0 0-15,19-6 0 16,17-6-1-16,21-5-2 15,11-11-2-15,20 8-12 16,-2-20-21-16,12 2-3 16,-10-9 1-16,7 2-2 15</inkml:trace>
  <inkml:trace contextRef="#ctx0" brushRef="#br2" timeOffset="119828.9817">14005 5559 102 0,'-15'10'39'0,"15"-10"1"16,0 0-1-16,21-2-39 15,12-7 0-15,9-2-2 16,11 5-5-16,-11-7-30 15,12 12-2-15,-13-5 1 16,-5 12-2-16</inkml:trace>
  <inkml:trace contextRef="#ctx0" brushRef="#br2" timeOffset="119971.9959">14108 5720 83 0,'-46'24'41'0,"18"1"1"0,8-12-2 16,25 1-13-16,19-21-28 15,22-17-13-15,34 6-23 16,7-8-5-16,21 3 2 15,4-8-4-15</inkml:trace>
  <inkml:trace contextRef="#ctx0" brushRef="#br2" timeOffset="121002.099">15022 5087 88 0,'0'0'38'0,"0"0"-2"16,6-14 2-16,12 1-35 15,20-2 0-15,11-3-3 16,8 1 2-16,3 0-1 15,-3 7-1-15,-4 2 1 16,-9 7-2-16,-14 7 1 16,-16 7 0-16,-16 6 2 15,-14 5-1-15,-12 6 2 16,-6 2-2-16,-4 0 1 15,4-1-1-15,7-4 2 16,10-4-2-16,16-8 0 16,19-8-1-16,14-7 0 15,14-5 0-15,8 1 1 16,-2-1-1-16,-1 2 0 0,-12 5 1 15,-15 6-1-15,-12 9 1 16,-20 8-1-16,-15 6 1 16,-11 2-1-16,-4 2 0 15,-4-1-1-15,3-5-1 16,12-1-4-16,2-26-24 15,25-2-10-15,14-10 1 16,24-12-2-16</inkml:trace>
  <inkml:trace contextRef="#ctx0" brushRef="#br2" timeOffset="121376.1364">15788 5054 108 0,'-17'0'39'15,"17"0"2"-15,15-8-7 16,16-1-32-16,10-4 0 16,9 4 0-16,-1 2 0 15,-4 4-3-15,-6 7 2 16,-10 7-1-16,-17 7 2 15,-17 9-2-15,-20 6 1 16,-8 5-1-16,-10 5 1 16,-6-1-1-16,-2 1 2 15,4-5-2-15,10-7 0 16,11-3 0-16,21-11 1 15,17-7-1-15,19-8 0 16,20-7-1-16,15-5 0 0,7-1-1 16,7 2-1-16,1-5-2 15,1 14-6-15,-18-11-27 16,-1 10-2-16,-21-5 0 15,-8 9-1-15</inkml:trace>
  <inkml:trace contextRef="#ctx0" brushRef="#br2" timeOffset="121653.1641">15018 5783 101 0,'11'-2'39'0,"21"-18"2"16,32 2-2-16,18-9-29 15,27-5-8-15,19-5 2 16,13 2-4-16,7 5 1 15,-2 0-2-15,-6 11-3 16,-20-5-12-16,-8 21-22 16,-36 0-4-16,-15 10 1 15,-32 0-2-15</inkml:trace>
  <inkml:trace contextRef="#ctx0" brushRef="#br2" timeOffset="121969.1957">15664 5725 90 0,'0'0'38'16,"0"0"-1"-16,-18 26 1 15,-5-11-32-15,5 8 1 16,-10-1 0-16,7 0-2 16,0-3 1-16,14-1-4 15,13-3 2-15,15-7-4 16,23-8 2-16,18-5 0 0,18-3-4 15,7-6 1-15,15-1-6 16,-9-16-12-16,9 15-20 16,-19-12-1-16,-6 5-1 15,-26-7-4-15</inkml:trace>
  <inkml:trace contextRef="#ctx0" brushRef="#br2" timeOffset="122181.2167">16096 5690 102 0,'-27'34'41'0,"-5"-5"-1"16,10 8 0-16,-2-6-36 16,13 3-2-16,7-6 0 15,10-5-1-15,10-3-1 0,12-7-3 16,19-4-2-16,-1-19-23 15,19 7-11-15,-8-13 1 16,6 0-2-16,-8-8 2 16</inkml:trace>
  <inkml:trace contextRef="#ctx0" brushRef="#br2" timeOffset="122524.2512">16477 5744 97 0,'-18'14'38'15,"-1"-9"1"-15,7 13 0 16,-9-2-33-16,11-2-1 15,-1-2 0-15,3 3-3 16,1-1 2-16,3 2-3 0,4-5 2 16,4-1-3-16,-4-10 2 15,28 8-1-15,0-11-1 16,9-4 2-16,5-2-2 15,5 1 0-15,1 1-1 16,-2 1 2-16,-8 5-1 16,-5 6 0-16,-14 6 2 15,-10 8-4-15,-13 4 4 16,-10 5-2-16,-4 1 1 15,-5-1-1-15,-1 1-1 16,-1-8-2-16,9-1-2 16,-3-14-7-16,24 4-23 15,-5-10-6-15,10-17 0 16,2-7 0-16</inkml:trace>
  <inkml:trace contextRef="#ctx0" brushRef="#br2" timeOffset="122699.2687">16614 5806 121 0,'-22'-8'42'0,"22"8"1"15,-14-14-1-15,36-5-40 16,7 1 1-16,18 1-4 16,10 0 0-16,4-3-6 15,16 11-7-15,-11-13-22 16,11 17-6-16,-13-4-2 15,-1 7-1-15</inkml:trace>
  <inkml:trace contextRef="#ctx0" brushRef="#br2" timeOffset="123071.3059">17434 5959 106 0,'-19'21'39'0,"-2"12"-1"15,-16-1-3-15,-2 10-35 16,2 6-4-16,-3-11-15 16,14 6-19-16,6-11 1 15,15-5-1-15,5-27 0 16</inkml:trace>
  <inkml:trace contextRef="#ctx0" brushRef="#br2" timeOffset="124059.4047">18325 5289 75 0,'-17'-4'37'0,"-14"-3"0"16,-4 20 2-16,-17-3-33 0,2 15 1 16,-6 7-2-16,0 12 1 15,-7 10-1-15,11 10-1 16,5 4-1-16,10 4 1 15,11-1-1-15,13-1-1 16,17-7 1-16,16-11-1 16,20-15 0-16,22-18 0 15,14-20-2-15,10-16 2 16,9-20-3-16,4-16 0 15,-5-14 0-15,-7-9 0 16,-16-8 0-16,-20-2 0 16,-19 0 2-16,-17 5-3 15,-23 7 1-15,-15 12 1 16,-13 15 1-16,-13 17-1 0,-9 19 1 15,-3 22-1-15,-1 16 1 16,6 17 0-16,10 12 1 16,13 2-1-16,18 3-2 15,22-4 1-15,25-7-3 16,19-16-1-16,21 2-5 15,5-27-15-15,21 7-16 16,-7-16-1-16,7 0-2 16,-17-14 2-16</inkml:trace>
  <inkml:trace contextRef="#ctx0" brushRef="#br2" timeOffset="124239.4227">18959 5524 100 0,'-7'11'40'16,"7"-11"1"-16,0 0-1 15,24-3-37-15,9-9-4 16,11 4-2-16,7-6-3 16,11 12-30-16,-18-7-4 15,-5 14 1-15,-16-1-2 16</inkml:trace>
  <inkml:trace contextRef="#ctx0" brushRef="#br2" timeOffset="124382.437">18909 5810 104 0,'-11'19'42'15,"11"-19"-3"-15,20 1-3 16,22-6-47-16,5-20-25 0,26 5-3 16,2-7-1-16,15 1 0 15</inkml:trace>
  <inkml:trace contextRef="#ctx0" brushRef="#br2" timeOffset="124824.4812">20282 5073 83 0,'-17'18'38'15,"-16"8"0"-15,0 20 0 16,-18 10-32-16,8 17-3 15,0 5 2-15,4 13-1 16,2 0 1-16,9 3 0 0,7-7-2 16,13-9-1-1,13-15-1-15,11-16-2 0,16-9-3 16,-1-31-17-16,18 0-19 15,-6-19 1-15,6-6-1 16,-13-16 0-16</inkml:trace>
  <inkml:trace contextRef="#ctx0" brushRef="#br2" timeOffset="125010.4998">19885 5537 109 0,'-34'7'40'15,"23"9"1"-15,11-16-1 16,17 7-39-16,27-8-1 15,17-1-2-15,15 1 0 0,10-4-3 16,7 10-6-16,-10-11-27 16,7 15-2-16,-17-8 0 15,-5 12 0-15</inkml:trace>
  <inkml:trace contextRef="#ctx0" brushRef="#br2" timeOffset="125759.5747">20693 5633 82 0,'-12'-1'39'16,"-16"-5"-1"-16,1 12 2 16,-21-3-30-16,9 14-2 15,-8 1-2-15,-1 9 0 0,-3 3-2 16,7 2 1-16,7-1-1 15,8 0-1-15,13-3 0 16,12-7-1-16,14-10 0 16,18-6-2-16,11-10 0 15,11-6 1-15,6-11-3 16,0-6 0-16,1-4 0 15,-4-3 1-15,-9 0 0 16,-7 3-1-16,-15 3 3 16,-4 7-3-16,-14 7 2 15,-4 15 0-15,0 0 1 16,-17 10-1-16,4 12 0 15,-3 5 2-15,2 4-2 16,-1 5 1-16,7-1 1 0,6-2 0 16,8-2-1-16,7-12-1 15,11-7-2-15,3-9-2 16,13-4-1-16,1-14-2 15,8 3-6-15,-11-18-4 16,13 12-24-16,-19-10 4 16,1 13 2-16,-19-9 18 15,3 17 8-15,-17 7 7 16,0 0 6-16,0 0 8 15,-22 16 21-15,12 5 2 16,-10-7-1-16,13 14-18 16,-10-11-4-16,11 4-6 15,-2-7 1-15,6 0-4 16,2-14 0-16,11 11 0 15,2-18-1-15,8-4 1 0,4-6-3 16,7-5 3-16,0-5-3 16,2-1 0-16,-2-1 2 15,0 2-3-15,-5 5 2 16,-5 5-2-16,-5 6 1 15,-6 6-1-15,-11 5 1 16,9 18 0-16,-11 4 0 16,1 5 1-16,-3 5 0 15,2 4-3-15,6 9-4 16,-11-13-29-16,18 10-5 15,-5-18 2-15,13 2-3 16</inkml:trace>
  <inkml:trace contextRef="#ctx0" brushRef="#br2" timeOffset="126170.6158">21322 5170 91 0,'-9'11'39'0,"0"-9"2"15,9-2-3-15,10 3-26 16,17-11-11-16,11 0-2 15,7-6-5-15,19 13-20 16,-2-18-11-16,15 10-1 16,-4-8-1-16,5 6 0 15</inkml:trace>
  <inkml:trace contextRef="#ctx0" brushRef="#br2" timeOffset="126344.6332">22031 4953 101 0,'-24'10'38'0,"9"14"2"15,-10 1-3-15,4 6-36 16,10 7-1-16,3-7-8 16,15 10-28-16,-2-9-2 15,17 1 1-15,1-12-3 16</inkml:trace>
  <inkml:trace contextRef="#ctx0" brushRef="#br2" timeOffset="127112.71">23003 4609 87 0,'-16'0'35'0,"-11"-2"0"15,-3 19-6-15,-13 0-22 16,-1 21 0-16,-15 10-2 15,-3 27 1-15,-11 16 0 0,-2 23-2 16,-9 19 0-16,2 18-2 16,2 4 3-16,9 7-3 15,16-9 2-15,21-6-2 16,25-18-1-16,20-21-1 15,32-21-2-15,26-31-3 16,33-16-33-16,1-25-2 16,14-13 0-16,-8-24-1 15</inkml:trace>
  <inkml:trace contextRef="#ctx0" brushRef="#br2" timeOffset="127813.7801">22816 5037 95 0,'32'-12'35'0,"14"2"1"16,3-8-1-16,11 4-35 15,-2 0-1-15,1 5 0 16,-7 3 2-16,-8 6-1 16,-20 6 2-16,-13 4 0 15,-15 4 1-15,-13 7 0 16,-8 2 1-16,-9 3-2 15,-5 2 1-15,1-3-1 0,6-3 1 16,10-1-2-16,12-6-1 16,15-4 1-16,14-8-1 15,14-3 0-15,12-3 0 16,6 2 1-16,1 0-1 15,-5 1 1-15,-5 0 0 16,-13 9 0-16,-16 4 0 16,-13 9-1-16,-19 2 1 15,-13 3 0-15,-12 4 0 16,-2 0-2-16,2 0-1 15,3-8-3-15,18 3-23 16,3-20-11-16,20-6 0 16,27-9-1-16,16-3 0 15</inkml:trace>
  <inkml:trace contextRef="#ctx0" brushRef="#br2" timeOffset="128164.8152">23562 5008 108 0,'0'0'38'0,"16"-6"1"16,1-6-4-16,13 4-34 15,5 0 1-15,3 3-1 16,-5 3 2-16,-4 6-2 15,-10 5 1-15,-6 5-1 16,-15 7 2-16,-10 6-2 0,-12 3 1 16,-10 4-1-16,-6 2 2 15,-3 4-2-15,0-3 1 16,5-2-2-16,8-5 1 15,12-6-1-15,18-6 0 16,14-10-1-16,20-5-2 16,15-15-2-16,19 1-2 15,-1-22-14-15,23 9-20 16,-5-12 1-16,9 3 0 15,-14-9 0-15</inkml:trace>
  <inkml:trace contextRef="#ctx0" brushRef="#br2" timeOffset="128317.8305">24280 4977 95 0,'-52'32'38'0,"-17"7"1"0,-1 21 0 16,-17 3-32-16,2 12-5 16,-2 9-1-16,2 3-3 15,14 14-13-15,-1-20-21 16,24-2-1-16,6-13 0 15,19-9-2-15</inkml:trace>
  <inkml:trace contextRef="#ctx0" brushRef="#br2" timeOffset="128610.8598">23835 5506 100 0,'-12'4'39'16,"7"7"2"-16,-12-2-2 16,11 8-32-16,-8 0-2 15,5 3 0-15,1-1-2 16,7 0 0-16,8-6-2 15,14-3 0-15,13-7-2 16,12-7-1-16,15-1-3 16,3-12-5-16,21 5-29 15,-10-11-2-15,5 3 1 16,-14-7-2-16</inkml:trace>
  <inkml:trace contextRef="#ctx0" brushRef="#br2" timeOffset="128785.8773">24112 5509 110 0,'-57'32'40'0,"11"14"0"16,-3-8-1-16,18 5-36 16,8-5-2-16,12-1-2 15,16-2-4-15,3-15-30 16,24 3-4-16,4-14 1 15,16-2-2-15</inkml:trace>
  <inkml:trace contextRef="#ctx0" brushRef="#br2" timeOffset="129099.9087">24338 5541 110 0,'-22'15'39'0,"-8"-2"1"16,15 8-4-16,3-6-32 15,12 4-2-15,10-3 0 16,14-2 0-16,5-3 0 16,5 4-1-16,6-4 0 15,-1 3 0-15,-5 1-1 16,-5 3 2-16,-11 3-1 15,-12 4 0-15,-8-1 0 0,-8-2 0 16,-7 4 0-16,-3-9-3 16,5-2-1-16,-3-12-4 15,18-3-24-15,0 0-10 16,9-15 1-16,5-11-1 15,10-2 0-15</inkml:trace>
  <inkml:trace contextRef="#ctx0" brushRef="#br2" timeOffset="129249.9237">24506 5431 98 0,'0'0'37'16,"-10"8"0"-16,10-8-5 15,36 10-55-15,-9-20-14 0,15 2 1 16,1-6-2-16,8 3 1 15</inkml:trace>
  <inkml:trace contextRef="#ctx0" brushRef="#br2" timeOffset="129579.9567">24707 4547 97 0,'-12'18'39'0,"9"3"2"16,28 15-2-16,8 3-36 16,17 11-1-16,6 8 1 15,2 14 1-15,-9 5 0 0,-6 12-2 16,-10 7 1-16,-15 1-1 15,-18 3 1-15,-14 4-1 16,-15-4 1-16,-8-7 0 16,-9-8-1-16,-2-10-1 15,0-12-1-15,-3-13-2 16,10-2-9-16,-2-28-29 15,25-5-3-15,-3-18 1 16,21 3-3-16</inkml:trace>
  <inkml:trace contextRef="#ctx0" brushRef="#br2" timeOffset="139749.9736">7440 6760 52 0,'-1'-21'34'15,"-4"6"-1"-15,-9 8 0 16,-9-1-11-16,-3 20-17 16,-17 1 0-16,-1 16 1 15,-17 3-1-15,0 17 0 16,-7 4-2-16,5 8 1 15,2 4-1-15,12 5-1 16,12 2 1-16,21-2-2 16,19-4 0-16,23-9-1 15,26-13 1-15,19-17-1 16,20-17 1-16,19-23 0 15,9-20 0-15,7-17 0 16,-7-15 0-16,-10-12 0 0,-18-3 0 16,-19-1 0-16,-23 0 0 15,-30 11 0-15,-28 6-1 16,-23 9 0-16,-18 11 0 15,-14 14 0-15,-10 11 1 16,-2 12 0-16,-2 15-1 16,7 9 2-16,13 11-2 15,16 4 1-15,18 10 0 16,22 0-2-16,22 2-1 15,23-5-1-15,26-3-3 16,17-14-7-16,18 1-25 16,9-13-1-16,9-3 0 15,-4-14-1-15</inkml:trace>
  <inkml:trace contextRef="#ctx0" brushRef="#br2" timeOffset="139953.9939">8446 6903 105 0,'0'0'38'16,"10"3"1"-16,21-9-3 15,8-6-36-15,9-7-3 16,12 9-9-16,0-10-25 15,-3 8 0-15,-14-1 0 16,-9 12-2-16</inkml:trace>
  <inkml:trace contextRef="#ctx0" brushRef="#br2" timeOffset="140121.0107">8473 7174 106 0,'-18'23'39'0,"18"-23"1"15,14 7-1-15,17-14-37 16,20-17-3-16,19-1-10 15,5-12-25-15,15 2-2 16,4-3-1-16,7 5-1 16</inkml:trace>
  <inkml:trace contextRef="#ctx0" brushRef="#br2" timeOffset="140689.0675">8653 6642 107 0,'-20'-7'39'16,"-2"-2"1"-16,11 2-3 15,-2 4-39-15,13 3-7 16,22 3-28-16,-1 6-1 16,7 17-1-16,-4 5-1 15</inkml:trace>
  <inkml:trace contextRef="#ctx0" brushRef="#br2" timeOffset="140862.0846">8984 7388 112 0,'-24'4'41'16,"7"0"-3"-16,-1-11-3 16,8-11-50-16,18 4-23 15,3-7-2-15,13 4 1 16,1-7-2-16</inkml:trace>
  <inkml:trace contextRef="#ctx0" brushRef="#br2" timeOffset="141591.1577">9641 6764 99 0,'19'-13'37'0,"6"-7"1"15,13 3-2-15,2-10-34 16,13 5-1-16,7 3 0 15,-1 1-1-15,-2 9 0 16,-8 6 1-16,-13 8-2 16,-10 7 1-16,-19 8 0 15,-15 6 1-15,-15 7-1 16,-6 4 2-16,-8 0-1 0,3-2 1 15,2-3-1-15,12-5 1 16,13-4-1-16,15-7 0 16,20-8 0-16,13-2-1 15,9-3 1-15,4 2-1 16,-1 2 0-16,-1 3 1 15,-11 5-1-15,-17 7 0 16,-12 6 0-16,-14 4 1 16,-15 3-1-16,-7-1-1 15,-3 0-1-15,-3-10-1 16,12 2-5-16,-1-16-29 15,19-10 0-15,19-7-1 16,13-8-1-16</inkml:trace>
  <inkml:trace contextRef="#ctx0" brushRef="#br2" timeOffset="141928.1913">10638 6805 109 0,'-23'2'39'0,"-11"-2"0"15,3 13-2-15,-1-2-34 16,10 4 0-16,7-1-1 15,9 5 0-15,11-2-1 16,10 2 0-16,8-2-1 16,11 1 1-16,7 2 0 15,6-1-1-15,-2 1 0 16,1-1 1-16,-4 2-1 0,-9 1 1 15,-4 3-1-15,-11 1 0 16,-12 2 0-16,-11 0 0 16,-10 1 0-16,-6 0-2 15,-8-2 1-15,-1-6-2 16,1 0 0-16,1-9-3 15,11-2-2-15,-3-25-21 16,20 15-10-16,2-34 2 16,13 8-2-16,-1-14 3 15</inkml:trace>
  <inkml:trace contextRef="#ctx0" brushRef="#br2" timeOffset="142108.2094">10649 6827 116 0,'-20'-10'40'15,"1"-3"1"-15,19 13-3 0,0 0-33 16,37-18-1-16,8 6-2 15,12-2-1-15,14 2-3 16,8-4-2-16,10 11-8 16,-6-5-26-16,2 14-3 15,-14 0 0-15,-3 10-1 16</inkml:trace>
  <inkml:trace contextRef="#ctx0" brushRef="#br2" timeOffset="142275.2261">11338 7066 117 0,'-10'6'40'0,"-2"-13"0"0,12 7-2 16,5-19-38-16,12-2-7 15,23 3-30-15,-3-7-3 16,10 6 1-16,-1-9-1 15</inkml:trace>
  <inkml:trace contextRef="#ctx0" brushRef="#br2" timeOffset="142528.2513">11859 6791 113 0,'-32'4'40'0,"3"11"1"15,-6-8-1-15,11 1-35 16,-2 9-1-16,8 3-1 0,8 3 0 15,8 5-1-15,9-4 0 16,15 2 0-16,12-4-2 16,12-6 0-16,14-7 0 15,13-9 0-15,9-5-6 16,2-12-2-16,15 6-25 15,-18-18-9-15,1 4 1 16,-16-8-1-16</inkml:trace>
  <inkml:trace contextRef="#ctx0" brushRef="#br2" timeOffset="142697.2683">12285 6779 115 0,'-57'50'39'16,"-6"-2"2"-16,11 13-3 15,3-2-35-15,15 1-1 16,13-3-4-16,13-12-3 15,30 0-33-15,3-21-3 16,26 0 2-16,3-19-4 16</inkml:trace>
  <inkml:trace contextRef="#ctx0" brushRef="#br2" timeOffset="143048.3033">12704 6588 109 0,'-22'14'40'16,"10"8"3"-16,-2-8-4 15,13 4-35-15,7-5-1 16,9-1-1-16,7-5 0 15,7-2-1-15,4-7 0 16,6-5 0-16,-1-5-1 16,-1-4-1-16,-4-4 2 15,-9-2-2-15,-10-2 2 16,-8 3-2-16,-11 3 1 15,-11 4-1-15,-9 5 2 16,-5 8-2-16,0 7-1 16,-3 2-3-16,15 15-22 15,-7-11-10-15,14 9-5 0,6-6 2 16,17 4-3-16</inkml:trace>
  <inkml:trace contextRef="#ctx0" brushRef="#br2" timeOffset="143214.3199">13146 6829 126 0,'-23'15'44'16,"-6"-13"-2"-16,13 2-4 15,2 1-46-15,14-5-30 16,-2-12-5-16,10 1 1 0,6 9-2 15</inkml:trace>
  <inkml:trace contextRef="#ctx0" brushRef="#br2" timeOffset="144665.4651">13405 7034 82 0,'6'-23'35'15,"-3"5"0"-15,-9-3 0 16,-1 11-30-16,-10-2 0 15,-2 13 0-15,-8 4-1 16,-5 12 1-16,-7 6-2 16,-2 12 1-16,-3 2-1 15,4 9 0-15,3-1 0 16,8 1-3-16,6-5 1 0,12-5-1 15,12-7 0 1,14-11-1-16,16-12 2 0,10-14-1 16,11-12 1-16,4-8 1 15,5-7 0-15,-3-6 0 16,-6-2-1-16,-4 1 2 15,-12 4-3-15,-14 8 0 16,-9 6 1-16,-10 8-1 16,-3 16 0-16,-15-8 0 15,2 18 0-15,-2 5 0 16,4 8 0-16,0 3-1 15,8 6-3-15,4-4 0 16,15 11-10-16,-2-20-25 16,22 2 0-16,1-15 0 15,15-5-1-15</inkml:trace>
  <inkml:trace contextRef="#ctx0" brushRef="#br2" timeOffset="145145.5131">14103 6544 89 0,'-16'-21'37'16,"0"23"-1"-16,-11 6 2 16,4 20-32-16,-8 13 0 15,1 19 0-15,-4 7-2 16,7 12 1-16,0 4-1 15,6 4 0-15,3-5-2 16,9-5-2-16,6-10 0 0,8-14-1 16,6-14 1-16,6-15-2 15,5-16 3-15,1-15-1 16,6-10 0-16,1-11 2 15,1-7-1-15,-5-5 1 16,0-1-1-16,-4-1 1 16,-1 7-2-16,-6 7 0 15,2 6 0-15,-3 12 0 16,-3 10-1-16,3 9 1 15,0 10 0-15,1 7 0 16,-2 7 0-16,-1 4 0 16,-5 4 0-16,-4-3-2 15,-6-3 0-15,-5-3 0 16,-6-6 1-16,-5-6-2 15,-2-7 1-15,-2-10-3 0,1-4 2 16,2-16-3-16,20 17-11 16,-17-39-20-16,25 13 0 15,4-9 1-15,13 4-2 16</inkml:trace>
  <inkml:trace contextRef="#ctx0" brushRef="#br2" timeOffset="145832.5816">14644 7024 102 0,'-9'14'38'0,"-13"-6"0"16,1 9 0-16,-11 0-32 15,4 5-1-15,0-3-1 0,3 4-1 16,3 2 0-16,8 2-1 15,9-1-1-15,9-3-1 16,9-2 0-16,7-5-1 16,11-9 1-16,5-1 1 15,5-13-1-15,2-7-1 16,-2-6 1-16,-2-5 2 15,-8-3-2-15,-4 1 1 16,-11-2-1-16,-7-1 0 16,-9 3 0-16,-3 5 0 15,-8 3 0-15,-3 4 0 16,3 3 0-16,-2 3 0 15,13 9 0-15,0 0 0 16,0 0 1-16,0 0-1 0,25-7 0 16,-1 7 1-16,2 1 0 15,3-1 0-15,1 2 0 16,-1 0-1-16,-4 1 1 15,-3 2 0-15,-7 1-1 16,-3 3 0-16,-3 5 0 16,-7 3 1-16,-4 5-1 15,-4 3 0-15,-2 4 0 16,-4 7-2-16,0-2 1 15,3 0 0-15,2-5 0 16,4-5 0-16,7-7 1 16,9-10 0-16,7-13 0 15,8-12 2-15,5-9 0 0,7-6 0 16,-1-10-1-16,-1 1 1 15,-4-3 0-15,-6 2-2 16,-9 7 0-16,-5 7 0 16,-9 6 0-16,-6 8 0 15,1 15-2-15,-8-12-2 16,8 12-3-16,0 0-10 15,19 23-12-15,-5-21-12 16,14 7 0-16,-5-9-1 16,15 3 2-16</inkml:trace>
  <inkml:trace contextRef="#ctx0" brushRef="#br2" timeOffset="146199.6185">15442 7100 80 0,'-3'20'40'0,"3"-20"0"16,11 21 0-16,7-26-11 16,14 5-25-16,7-8 0 15,7-3-1-15,3-4-1 16,-1-2-1-16,-1-3 1 15,-8 1-2-15,-9-2 1 16,-9 1-1-16,-16 3 0 16,-14 6 0-16,-9 4 1 15,-11 7 0-15,-9 7-1 16,-3 9 1-16,-4 9 0 15,1 6 0-15,7 4 0 0,8 2 0 16,7 0 1-16,15-3-2 16,16-2-3-16,11-10-3 15,19-1-6-15,8-24-16 16,28 3-13-16,4-18 0 15,17-1-2-15,2-17 0 16</inkml:trace>
  <inkml:trace contextRef="#ctx0" brushRef="#br2" timeOffset="146802.6788">16588 6798 99 0,'15'-27'37'16,"4"13"2"-16,-14-3-1 0,7 8-33 16,-12 9 0-16,-1 17-1 15,-11 5-1-15,-5 18 1 16,-7 10-1-16,-3 10-1 15,-3 5-1-15,0 7-1 16,4-1 2-16,3-6-2 16,7-7 1-16,5-11-1 15,11-13 0-15,11-15 0 16,9-15 0-16,6-15 2 15,8-8-2-15,4-10 1 16,0-6 0-16,0-2 0 16,-6-1-1-16,-3 4 1 15,-7 6-1-15,-8 7 0 0,-5 10 0 16,-9 11 0-1,0 0 0-15,0 23 0 0,-4 0-1 16,4 9-1-16,4 5 0 16,2-1-3-16,9 2-3 15,2-13-11-15,20 4-18 16,-8-15-3-16,17-2 0 15,-4-18-1-15</inkml:trace>
  <inkml:trace contextRef="#ctx0" brushRef="#br2" timeOffset="147436.7422">17168 7098 108 0,'-31'-5'38'0,"6"13"2"16,-9 0-1-16,11 4-33 15,-4 8-2-15,9 12 0 16,3-4-1-16,8 8-1 15,7-4 0-15,9 1-1 16,6-7 0-16,8-4-1 16,5-8 0-16,2-12-1 15,4-9 0-15,-1-8 1 16,0-7-2-16,-5-9 1 15,-4-3 0-15,-7-4 0 16,-6-3-1-16,-6 1 2 16,-5 5 0-16,-6 2 0 15,-4 6 0-15,0 4 1 16,-1 7-1-16,11 16 1 16,-12-15 0-16,12 15 1 0,17 1-1 15,4 3 0-15,7 2 0 16,10 2 0-16,5 1 0 15,3 4 0-15,0-1-1 16,-5 3 1-16,-5 6-1 16,-8 3 1-16,-10 4-1 15,-12 4 0-15,-7 0 0 16,-11 3 0-16,-4-3 1 15,-1 1-1-15,-1-6 0 16,2-6 0-16,3-2 2 16,13-19-2-16,-7 10 0 15,7-10 0-15,21-23 0 16,-1 0 0-16,2-6 0 15,1-6 0-15,5-2 0 0,-5-3 0 16,-3 3 0-16,-2 4 0 16,-6 6 0-16,-3 6 0 15,-1 6 0-15,-3 6-2 16,-5 9-4-16,18-5-3 15,3 14-8-15,-8-17-9 16,22 12-13-16,-5-12-1 16,13 5 0-16,-3-9 2 15</inkml:trace>
  <inkml:trace contextRef="#ctx0" brushRef="#br2" timeOffset="147616.7602">18072 6993 115 0,'-14'27'39'16,"-9"-8"1"-16,4 14-1 15,-3-2-34-15,3 11-1 0,-1-1-1 16,5 3-1-16,7-3 0 15,7-3-4-15,9-7 0 16,8-10-4-16,13-4-4 16,-6-28-17-16,16 7-13 15,-5-19 0-15,7-1-1 16,-11-16 2-16</inkml:trace>
  <inkml:trace contextRef="#ctx0" brushRef="#br2" timeOffset="147758.7744">18136 6831 111 0,'-20'-16'37'15,"20"16"1"-15,-14-5-3 16,14 5-35-16,24 7-4 16,0-9-25-16,18 10-9 0,2-9 1 15,14 9-1-15</inkml:trace>
  <inkml:trace contextRef="#ctx0" brushRef="#br2" timeOffset="148119.8105">18535 6980 116 0,'-34'12'41'0,"12"5"0"16,-5-13-1-16,21 9-34 16,6-13-3-16,16-1 0 15,10-4-1-15,4 2-1 0,6-2 1 16,3 3-2-16,2 1 0 15,-5 2 0-15,-3 1 0 16,-10 3 0-16,-9 4 0 16,-9 3 0-16,-13 4 0 15,-12 2 0-15,-10 5 0 16,-10 3 0-16,-4 3 0 15,-4 3 0-15,2 0 0 16,6-2 0-16,9-3 0 16,11-4 0-16,18-5 0 15,17-9 0-15,15-2-3 16,7-16-13-16,26 11-9 15,-10-16-18-15,21 2 2 16,-4-8-1-16,10 6 0 16</inkml:trace>
  <inkml:trace contextRef="#ctx0" brushRef="#br2" timeOffset="148991.8977">19130 7050 99 0,'-13'12'38'0,"-11"-2"0"16,-1 12 0-16,-12-1-30 15,4 5-4-15,-2 4-1 16,6 2 0-16,2 0 0 16,10 0-1-16,9-3 0 15,13-3-1-15,15-7 1 16,11-6-2-16,8-9 0 15,4-7-1-15,3-9 1 16,1-6 0-16,-5-8-1 16,-6-2 0-16,-9-4 0 15,-12-1 1-15,-8 1-1 16,-7-1 2-16,-6 5-1 0,-7 5 0 15,0 5 0-15,-2 6 0 16,4 5 1-16,11 7-1 16,0 0 1-16,0 0 0 15,10 10 0-15,11-2 0 16,6-2 1-16,6 1-1 15,5-3 1-15,2 1 0 16,-1-2-1-16,-4 1 0 16,-7-1 1-16,-5 2 0 15,-10 2-2-15,-13-7 0 16,-3 25 0-16,-8-5 0 15,-7 1 0-15,-2 7 0 0,-1 4 0 16,-1-2 0-16,4 1 0 16,7-2 0-16,8-8 0 15,9-8 0-15,9-7 0 16,10-12 0-16,6-12 0 15,8-7 0-15,3-8 0 16,0-4 0-16,-2-6 0 16,-3 2 0-16,-5 2 0 15,-8 6 0-15,-6 9 0 16,-6 10 0-16,-12 14 0 15,0 0 0-15,-5 26 0 16,-3 5 0-16,2 5 0 16,0 5 0-16,6 1 0 15,6-5 0-15,14-5 0 16,7-10-5-16,18-4-6 0,-3-26-10 15,28 6-4-15,-12-28-17 16,19-4 1-16,-3-15 0 16,5-4 2-16</inkml:trace>
  <inkml:trace contextRef="#ctx0" brushRef="#br2" timeOffset="149185.9171">20463 6624 117 0,'-33'22'39'15,"-12"10"2"-15,4 19 1 16,-12 9-37-16,15 5-1 15,8 4-3-15,9 5 1 16,5-2-2-16,6-5-3 16,11-5-1-16,-1-16-8 0,17 4-14 15,-12-24-15-15,11-5 0 16,-16-21-2-16,24-4 3 15</inkml:trace>
  <inkml:trace contextRef="#ctx0" brushRef="#br2" timeOffset="149719.9705">20179 7033 111 0,'-16'-15'38'16,"16"15"3"-16,11 10-2 16,14 3-34-16,4-5-2 15,11 1 0-15,9-2-1 16,8 0-1-16,2-1 0 15,2-1 0-15,-6-4-1 0,-3 2 1 16,-11-3-1-16,-7 0 1 16,-14-1-1-16,-9-1 1 15,-11 2-1-15,-11-1 1 16,-4 2-1-16,-10 2 1 15,-4 6-1-15,-3 3 1 16,-5 4 0-16,-1 7 0 16,1 0 1-16,5 4-2 15,7-1 0-15,7-1 0 16,14-6 0-16,11-4 0 15,12-9 0-15,9-11 0 16,11-2 0-16,3-8 0 16,0-3 0-16,-1-3 0 15,-7-1 0-15,-5 1 0 16,-10 9 0-16,-5 0 0 0,-14 12 0 15,0 0 0-15,-11 3 0 16,-1 8 0-16,2 1 0 16,1 6 0-16,4-4 0 15,5 1 0-15,12-5 0 16,4-6 0-16,13-7-3 15,8-7 0-15,11-3-4 16,-2-18-6-16,21 13-9 16,-19-28-8-16,13 10-11 15,-8-14 1-15,1 4 0 16,-13-14 3-16</inkml:trace>
  <inkml:trace contextRef="#ctx0" brushRef="#br2" timeOffset="149908.9892">21318 6586 124 0,'-20'-11'41'0,"6"31"2"16,-14 2-7-16,9 16-32 15,-4 10-2-15,3 13 1 16,-6 5-1-16,3 4-2 16,6 4-3-16,4-2 1 15,12-4-3-15,0-16-13 16,26 3-13-16,0-25-12 15,16-6 3-15,2-17-4 16,14-7 5-16</inkml:trace>
  <inkml:trace contextRef="#ctx0" brushRef="#br2" timeOffset="150050.0035">21563 7198 126 0,'0'0'42'0,"-18"3"0"16,18-3 0-16,-22 18-39 16,22-18-3-16,0 0-7 15,-22-1-13-15,22 1-19 16,0 0-5-16,0 16 3 15,0-16-4-15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3:12:20.8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1651 2639 68 0,'21'-10'34'0,"-3"-4"0"15,1-1 0-15,-7-4-28 16,5 4 0-16,-8-6 0 16,3 8-1-16,-6-2 0 15,-6 15 0-15,0-11 0 0,0 11-1 16,-20 19 1-16,3 3-1 15,-8 13-1-15,2 9 0 16,-7 8-1-16,5 10 0 16,-1 6-1-16,5 4 1 15,3-2-2-15,10-4-1 16,7-6 0-16,10-11-3 15,12-8-1-15,0-22-22 16,21-5-11-16,-1-19-2 16,10-6 1-16,-6-12 1 15</inkml:trace>
  <inkml:trace contextRef="#ctx0" brushRef="#br0" timeOffset="157.9684">1729 2916 98 0,'-59'1'39'15,"12"8"0"-15,3-4-2 16,16 6-31-16,14-8-1 15,14-3-4-15,36 0-1 16,8-11-7-16,28 1-29 16,0-8-3-16,22 3 1 15,3-5-3-15</inkml:trace>
  <inkml:trace contextRef="#ctx0" brushRef="#br0" timeOffset="367.9262">2446 2921 101 0,'-22'11'39'16,"5"-10"1"-16,17-1-2 16,6-14-36-16,22 0-2 15,14 0-1-15,9-4-2 16,6 2-2-16,-7-2-13 15,2 12-20-15,-14 0 0 16,-11 14-1-16,-21 3 2 16</inkml:trace>
  <inkml:trace contextRef="#ctx0" brushRef="#br0" timeOffset="510.8978">2357 3158 98 0,'-29'27'37'16,"12"-18"2"-16,26-4-1 0,16-15-35 15,27-11-2-15,27-1-18 16,14-19-21-16,21-1 0 15,10-9-2-15,16 1 1 16</inkml:trace>
  <inkml:trace contextRef="#ctx0" brushRef="#br0" timeOffset="1068.7862">4156 2601 75 0,'-20'-9'38'0,"4"6"0"16,-11-1 0-16,4 5-31 15,-6 3-2-15,1 8 1 16,1 9-2-16,6 6 0 16,0 6-1-16,4 4 1 15,6 0-2-15,9 0 0 0,11-6 0 16,12-9-1-16,12-15 1 15,9-14-1-15,12-18 0 16,12-12 0-16,5-16 0 16,0-8 0-16,-5-8 0 15,-6 1-1-15,-11 3 1 16,-10 5-1-16,-17 12 1 15,-10 11 0-15,-16 14-1 16,-6 15 0-16,-7 17 1 16,-6 18-1-16,-2 14-1 15,0 8 2-15,7 6-3 16,5 2 0-16,15 3-7 15,5-15-26-15,28-3-7 16,9-26 2-16,29-8-3 0</inkml:trace>
  <inkml:trace contextRef="#ctx0" brushRef="#br0" timeOffset="1268.7462">5317 2232 104 0,'-18'4'41'15,"-29"12"-1"-15,-3 26-1 16,-22 13-36-16,0 13 1 15,-5 10-3-15,-4 8 0 16,5 9-2-16,3 0 0 16,17 0-7-16,1-16-29 15,31-3-4-15,6-16 0 16,25-5-1-16</inkml:trace>
  <inkml:trace contextRef="#ctx0" brushRef="#br0" timeOffset="1753.6492">4992 2984 98 0,'20'-8'41'0,"2"-10"0"0,11 5-1 16,5-5-36-1,3 1 0-15,-2 2-1 0,-1 7 0 16,-5 1-1-16,-10 7 0 15,-9 8-1-15,-9 10 1 16,-12 8-2-16,-7 8 1 16,-5 7 0-16,-4 3-1 15,3 2 0-15,5 0-1 16,6-6 1-16,8-8 0 15,13-9 0-15,9-11-1 16,14-14 2-16,7-9 0 16,5-14 0-16,0-7 1 15,1-12-1-15,-2-1 1 16,-11-3 0-16,-5 2 0 0,-5 2 0 15,-8 5-2-15,-5 7 0 16,-1 4 0-16,3 9 0 16,7 6-4-16,14 8-9 15,-1-6-22-15,27 10-8 16,11-4 0-16,25 5-2 15</inkml:trace>
  <inkml:trace contextRef="#ctx0" brushRef="#br0" timeOffset="2478.5042">6644 2960 96 0,'0'0'40'0,"8"9"0"15,-13 2-1-15,-1 6-29 16,-12 12-9-16,-4 3-4 15,5 10-4-15,-11-6-30 16,19 5-3-16,-1-11 1 16,20-4-1-16</inkml:trace>
  <inkml:trace contextRef="#ctx0" brushRef="#br0" timeOffset="2891.4216">7974 2367 94 0,'0'0'38'16,"-10"-5"1"-16,-2 19-1 15,-18 3-35-15,0 14 1 16,-7 8 0-16,0 13 0 16,-8 9-2-16,-1 10 2 15,-1 4-2-15,7 1 1 16,8-2-2-16,13-9 0 15,15-7-2-15,15-15-1 16,17-12-2-16,8-19-3 16,23-9-30-16,-10-23-3 15,10-2 2-15,-16-13-2 0</inkml:trace>
  <inkml:trace contextRef="#ctx0" brushRef="#br0" timeOffset="3064.387">7690 2716 115 0,'-52'-4'39'16,"19"10"1"-16,6-7-7 15,26 9-27-15,19-6-4 16,22-3 0-16,22-5-3 16,16-5-2-16,18 2-7 15,1-10-29-15,20 4-2 16,-7-5 0-16,3 8-1 15</inkml:trace>
  <inkml:trace contextRef="#ctx0" brushRef="#br0" timeOffset="3273.3452">8536 2710 107 0,'-27'10'40'0,"15"1"1"15,12-11-2-15,0 0-37 16,20-10-1-16,9 6-1 15,7-3-3-15,1-4-6 16,10 10-29-16,-14-8-2 16,3 11 0-16,-14-2 0 15</inkml:trace>
  <inkml:trace contextRef="#ctx0" brushRef="#br0" timeOffset="3417.3164">8387 3002 115 0,'0'0'40'16,"19"7"0"-16,27-27-7 15,24-11-43-15,32 1-27 16,14-13-4-16,18 0 0 16,-2-6-2-16</inkml:trace>
  <inkml:trace contextRef="#ctx0" brushRef="#br0" timeOffset="6760.6476">9740 2294 89 0,'0'0'38'16,"-11"-14"-1"-16,11 14 1 15,19-16-35-15,2 6-2 16,7-4 0-16,9 0 0 15,4 1 0-15,2 3-1 0,-5 4 1 16,3 2 0 0,-12 8 0-16,-9 6-1 0,-17 11 1 15,-11 9 0-15,-14 8 0 16,-9 7 1-16,-8 2-1 15,-1 1 1-15,3-2-1 16,4-3 1-16,10-6-1 16,14-8 1-16,17-9-2 15,11-8 1-15,19-6-3 16,11-11-2-16,18-1-7 15,0-16-27-15,18 0-1 16,-10-14-2-16,13 1 1 16</inkml:trace>
  <inkml:trace contextRef="#ctx0" brushRef="#br0" timeOffset="7233.553">10446 2289 90 0,'-15'4'37'16,"15"-4"1"-16,0 0-1 15,19-15-35-15,15 5 0 16,9-2 0-16,10 0 1 15,1 0-1-15,1 1-1 16,-1 3 1-16,-5 1-2 16,-12 3 1-16,-10 4 0 0,-14 5-1 15,-10 3 1-15,-11 3-1 16,-7 2 1-16,-5 1 0 15,-1 1-1-15,-1-1 1 16,4 0-1-16,6-3 0 16,7-1 0-16,5-10-1 15,20 9 1-15,6-7 0 16,4-2 0-16,3 0 0 15,-1 0 0-15,-3 2 0 16,-7 6 0-16,-8 5 0 16,-14 6 0-16,-12 3 0 15,-8 5 0-15,-6-1-1 16,-1 0-1-16,1-1-2 15,3-12-3-15,22 2-28 0,1-15-4 16,15-11 1-16,11-11-1 16</inkml:trace>
  <inkml:trace contextRef="#ctx0" brushRef="#br0" timeOffset="7534.4928">11319 2251 94 0,'-30'6'39'0,"4"15"1"16,-13-5-1-16,10 11-34 15,-1 1-1-15,9 1-1 16,8-1-1-16,11 3 0 16,12-6-1-16,16-3 0 15,11-9 0-15,9-9 0 0,10-10 0 16,0-7 0-16,-1-10 0 15,-2-4-1-15,-10-5 0 16,-12-2-1-16,-11 2-1 16,-15 0-1-16,-9 7 0 15,-11 0-2-15,-1 13-1 16,-12-2-5-16,14 16-27 15,-11-4 0-15,13 12 0 16,-1-3 0-16</inkml:trace>
  <inkml:trace contextRef="#ctx0" brushRef="#br0" timeOffset="8065.3866">11766 2305 93 0,'0'0'38'0,"0"17"2"16,-15-9-1-16,5 7-34 15,-13 2 0-15,6 4-1 16,-1 0-1-16,3 2-1 16,3-4-1-16,6-3 0 15,5-4 0-15,1-12 0 16,17 8-1-16,0-12 0 15,5-8 1-15,0-1-1 16,5-4 1-16,-5-4-1 16,1-1 0-16,-3 2 0 15,-4 1 1-15,-1 3-1 16,-6 5 1-16,-3 0-1 15,-6 11 1-15,0 0-1 0,0 0 1 16,12 1-1-16,-12-1 1 16,11 16-1-16,0-8 0 15,4 2 1-15,4 0-1 16,5 0 0-16,2-4 0 15,1-1 1-15,1-2-1 16,0-2 0-16,-3-1 1 16,-2-4-1-16,-4-1 1 15,-4-2-1-15,0-1 0 16,-3 0 1-16,1 2-1 15,-1-1-1-15,-2 4 1 16,-10 3-1-16,15 11-1 16,-12 2-1-16,-3 9-1 0,-9 0-4 15,7 16-17-15,-15-11-14 16,9 8-2-16,-12-11 0 15,11 4 0-15</inkml:trace>
  <inkml:trace contextRef="#ctx0" brushRef="#br0" timeOffset="8367.3262">10566 2825 95 0,'-4'10'39'0,"19"-16"2"16,35 0-1-16,19-10-36 15,42-7 1-15,27-5-1 16,26-4-1-16,24-4-1 16,11 2-5-16,10 6-5 15,-14-5-30-15,4 11-2 16,-27 1-3-16,-18 11 2 15</inkml:trace>
  <inkml:trace contextRef="#ctx0" brushRef="#br0" timeOffset="8869.2258">10775 3012 93 0,'10'-8'38'0,"-11"1"-2"15,2 15 0-15,-13 1-32 16,6 9 0-16,-10 4-1 15,0 7 0-15,1-1 1 16,5 2-2-16,4-3 1 16,12-5-2-16,12-9 2 15,17-12-2-15,19-11-2 0,11-10 0 16,19-7-3-16,3-11-4 16,15 2-29-16,-17-11-2 15,1 8 0-15,-20-3-1 16</inkml:trace>
  <inkml:trace contextRef="#ctx0" brushRef="#br0" timeOffset="9048.19">11149 2991 111 0,'-48'55'40'15,"5"-5"2"-15,16 5-3 16,17-8-37-16,0-6-3 16,15-6 0-16,8-12-3 15,18-1-12-15,3-17-23 16,17-5-2-16,1-10 2 0,10-5-3 15</inkml:trace>
  <inkml:trace contextRef="#ctx0" brushRef="#br0" timeOffset="9907.0182">11926 2894 74 0,'0'0'37'15,"-6"-7"-1"-15,6 7 2 16,-26 4-24-16,8 10-8 16,-6 0-1-16,3 6-1 15,-3 1-1-15,3 1 0 16,5 0-1-16,8-1-1 15,9-4 0-15,12-6 0 16,10-3-1-16,11-5 0 16,5-2 0-16,5-1 0 15,2 0 1-15,-6 3-1 16,-6 2 1-16,-7 3-1 15,-16 6 0-15,-8 4 0 16,-16 4 1-16,-7 0-2 16,-2 0 1-16,-4-2-3 0,4-2-1 15,-2-10-8-15,18 0-25 16,6-8-2-16,5-16 1 15,9-4-2-15</inkml:trace>
  <inkml:trace contextRef="#ctx0" brushRef="#br0" timeOffset="10083.9828">11964 2927 100 0,'-16'1'40'0,"-2"-4"0"16,18 3-1-16,0 0-33 15,28-4-5-15,9-4-2 16,9-5-2-16,12 7-8 0,-1-11-25 15,15 7-3-15,-7-5 1 16,3 10-2-16</inkml:trace>
  <inkml:trace contextRef="#ctx0" brushRef="#br0" timeOffset="10633.8727">12520 2987 90 0,'-10'12'36'0,"6"4"0"16,-5-5 2-16,6 2-34 15,-9 4 1-15,7 2-2 16,-4 0 1-16,0-1-1 16,-1-4-1-16,1-2 0 0,9-12-1 15,-4 7 0-15,4-7-1 16,13-16 1-16,0 1-1 15,2-4 1-15,4-3-1 16,2-1 1-16,-4-1-1 16,1 3 0-16,-2 1 0 15,-4 5 0-15,-5 4 0 16,-7 11 1-16,0 0-1 15,0 0 1-15,-2 15-1 16,0 2 1-16,-4 2-1 16,4 1 1-16,2 0-1 15,2-2 1-15,5-2-1 16,3-6 0-16,5-5 0 15,7-5 1-15,1-5-1 16,7-5 1-16,0-5 0 0,-1-2 0 16,0-3 0-16,-1 1 0 15,-6 1 0-15,-4 3 0 16,-4 1 0-16,-6 8-1 15,-8 6 1-15,0 0-1 16,1 13 0-16,-7 4 0 16,-4 6 0-16,-2 1-1 15,2 6-1-15,-2-2-1 16,8 0-1-16,1-7-2 15,18 0-11-15,-15-21-22 16,43 4-1-16,-6-17 1 16,18-4-1-16</inkml:trace>
  <inkml:trace contextRef="#ctx0" brushRef="#br0" timeOffset="10834.8326">13439 2712 106 0,'-33'37'39'0,"-17"4"1"15,8 13-4-15,-1-2-35 16,8 0 0-16,7 1-3 16,8-7-5-16,20 1-29 15,0-14-3-15,17-2 1 16,1-15-2-16</inkml:trace>
  <inkml:trace contextRef="#ctx0" brushRef="#br0" timeOffset="11137.772">13443 2969 106 0,'-21'3'38'0,"8"11"2"15,-4-13-4-15,11 12-34 16,5-3 1-16,10 4-1 15,5-4 0-15,3 0 0 16,7-1-1-16,-1 1 0 16,0 0 0-16,-2 1 0 15,-7 3 0-15,-6 3 0 16,-9 1 0-16,-8 3-1 0,-7 2 1 15,-4-3-1-15,-5 0-1 16,1-3-2-16,5 1-4 16,-8-16-21-16,19 8-13 15,8-10 2-15,-2-11-4 16,11-5 1-16</inkml:trace>
  <inkml:trace contextRef="#ctx0" brushRef="#br0" timeOffset="11484.7026">14407 2997 101 0,'-13'27'37'16,"-11"3"1"-16,-3 8-8 15,4 3-65-15,-7-7-2 16,11 4 0-16,-1-10-2 0</inkml:trace>
  <inkml:trace contextRef="#ctx0" brushRef="#br0" timeOffset="11953.6088">15638 2278 87 0,'0'0'38'16,"-29"18"-1"-16,-1 16 1 15,-8 7-33-15,-14 15 0 16,-5 8 0-16,0 8 0 15,0 7-1-15,8 3 0 16,8-4-2-16,18-3 1 16,12-10-3-16,19-11-2 0,14-8-2 15,8-15-3-15,22 1-20 16,-5-28-12-16,11-1 0 15,-12-17-1-15,3-3 1 16</inkml:trace>
  <inkml:trace contextRef="#ctx0" brushRef="#br0" timeOffset="12137.572">15217 2665 110 0,'-20'-6'42'15,"20"6"-1"-15,27 1-1 16,12-3-38-16,31-6-2 15,19-3-1-15,16-2-1 16,11-6-4-16,11 7-5 0,-13-6-29 16,10 8 0-16,-17-2-3 15,-9 8 2-15</inkml:trace>
  <inkml:trace contextRef="#ctx0" brushRef="#br0" timeOffset="12348.5298">15913 2769 86 0,'-19'6'41'0,"19"-6"-2"16,18 1 1-16,16-11-20 0,10-3-19 15,10 1-1-15,6-4-1 16,-3-1-2-16,6 11-9 15,-16-7-24-15,-5 12-4 16,-19-1 1-16,-4 10-2 16</inkml:trace>
  <inkml:trace contextRef="#ctx0" brushRef="#br0" timeOffset="12504.4985">15905 2995 115 0,'-23'13'41'15,"23"0"1"-15,13-21-4 16,20-6-38-16,22-6-4 15,15-14-19-15,27 7-16 16,3-8-2-16,18 6-1 0,2-3-2 16</inkml:trace>
  <inkml:trace contextRef="#ctx0" brushRef="#br0" timeOffset="28634.272">17064 2506 79 0,'-1'-11'36'0,"1"11"0"16,-33 2 0-16,7 7-33 16,-6 4 0-16,1 5 2 15,-5-2 0-15,4 6 0 16,6-2-2-16,6 3 2 15,13-3-3-15,9-3 1 0,13-1-1 16,14-1-3-16,10-2 1 16,4 0-1-16,6 2 1 15,1-2 0-15,-4 4 0 16,-4 1-1-16,-11 2 1 15,-8 3 1-15,-11 1-1 16,-13 2 1-16,-11 1-1 16,-9-1 0-16,2-5 0 15,-5-3-1-15,4-2-2 16,1-14-5-16,19-2-28 15,-7-15-2-15,22-3 0 16,-2-14-2-16</inkml:trace>
  <inkml:trace contextRef="#ctx0" brushRef="#br0" timeOffset="28813.2362">17073 2572 87 0,'-31'3'40'16,"1"-4"-2"-16,19 7 2 15,11-6-35-15,23-14-3 16,25-2-1-16,18-6-2 15,16-5-3-15,7-5-5 16,18 7-27-16,-9-4-3 16,4 13 1-16,-21 2-3 15</inkml:trace>
  <inkml:trace contextRef="#ctx0" brushRef="#br0" timeOffset="28995.1998">17750 2704 104 0,'-17'19'40'0,"-3"-11"1"15,15 3-2-15,5-11-37 16,0 0-2-16,18-6-4 16,8-14-13-16,13 8-23 15,-5-9 3-15,15 3-4 16,-4-7-2-16</inkml:trace>
  <inkml:trace contextRef="#ctx0" brushRef="#br0" timeOffset="29215.1558">18249 2399 91 0,'-28'11'40'0,"16"11"1"16,-10-1-3-16,8 16-33 15,-5 7-2-15,1 6 1 16,3 5-2-16,1 1 1 15,5 3-3-15,4-4 0 16,12 0-4-16,1-20-26 16,23 3-10-16,-1-17 0 15,16-3-1-15</inkml:trace>
  <inkml:trace contextRef="#ctx0" brushRef="#br0" timeOffset="29549.089">18828 2533 94 0,'-38'4'39'16,"6"9"5"-16,-11-5-3 15,11 8-37-15,0 0-1 16,10 4 1-16,8-4-1 15,12 1 0-15,9-2-1 16,10-1-2-16,12-3 0 16,1 0-1-16,4 0 1 15,-5-2-1-15,-2 3 1 16,-12-1 0-16,-8 4 0 15,-14 5 0-15,-10 2 0 16,-10 3 0-16,-6 1-1 16,-3 1 0-16,1-3-3 0,4-5-3 15,22-1-30-15,9-18-4 16,0 0 1-16,25-13-3 15</inkml:trace>
  <inkml:trace contextRef="#ctx0" brushRef="#br0" timeOffset="29911.0166">19040 2710 98 0,'-8'13'39'15,"8"-13"2"-15,0 0-3 16,14 4-34-16,19-10-1 0,11-6 0 15,8-3-1-15,4-1 0 16,2-3 0-16,-6-2-2 16,-6 1 0-16,-12 1 0 15,-12-1-1-15,-16 5 0 16,-16 4 0-16,-14 5 0 15,-6 5 2-15,-12 6 0 16,-8 5 1-16,0 8 0 16,2 8 0-16,3 4 0 15,8 2 0-15,11 0-1 16,12 0-1-16,15-4-1 15,17-5-1-15,24-3-5 16,8-17-17-16,23 6-16 16,-1-12 0-16,17 1-1 0,-5-11-1 15</inkml:trace>
  <inkml:trace contextRef="#ctx0" brushRef="#br0" timeOffset="30142.9702">19972 2579 109 0,'-47'5'42'0,"7"13"3"16,-16-5-6-16,9 9-34 16,3 0-2-16,13 2-1 15,3-2-1-15,19 1-1 16,8-3 0-16,17-8-2 15,21-1 0-15,13-6-3 16,18 0-3-16,-2-8-30 0,24 2-3 16,-6-12 0-16,12 2-1 15</inkml:trace>
  <inkml:trace contextRef="#ctx0" brushRef="#br0" timeOffset="30787.8412">20423 2615 100 0,'-52'12'41'16,"8"9"-1"-16,-9-4 0 15,15 9-33-15,-1-3-3 16,15 3-1-16,8-3 0 16,12-1-1-16,18-5-1 15,14-2 0-15,17-4-1 16,8-5 0-16,12-5 0 0,9-6-1 15,3-3-1-15,3-10 0 16,-5-1 0-16,-11-4-1 16,-8-3 0-16,-14-4 1 15,-14 4 0-15,-17-2 0 16,-13 5 1-16,-11 4 1 15,-8 4 0-15,-5 4 1 16,0 7 1-16,3 4-1 16,3 4 1-16,10 3 0 15,7 1 0-15,13 0 0 16,8 0 1-16,11-1-1 15,4-2-1-15,5 2 1 16,0-2-1-16,-1 0 1 0,-4-1-1 16,-6 4 0-16,-9 1 0 15,-6 2-1-15,-9 2 0 16,-7 0 0-16,-7 6 0 15,-2-2 0-15,-2 4 0 16,-1-2-1-16,2-3 1 16,6-3 0-16,7-6 0 15,1-7-1-15,19-3 2 16,1-9-1-16,4-6 1 15,8-5-1-15,-2-5 1 16,3-3 0-16,-4 2 0 16,-4 3 0-16,-6 3-1 15,-4 8 1-15,-7 6 1 16,-8 9-2-16,-3 15 0 0,-1 2-2 15,0 6 2 1,3 2-3-16,6 3 0 0,6-2-5 16,19 5-12-16,1-18-20 15,22 2-2-15,-3-10 1 16,17 0-2-16</inkml:trace>
  <inkml:trace contextRef="#ctx0" brushRef="#br0" timeOffset="31164.7658">21683 2608 119 0,'-43'9'42'16,"-14"0"0"-16,7 14-2 16,-3 1-36-16,6 2-1 0,13 3 0 15,12-3-1-15,18-1-2 16,18-10 0-16,16-6 0 15,15-9 0-15,15-7 0 16,7-9 0-16,6-8 0 16,3-8 0-16,-2-8 0 15,0-4 0-15,-5-7 0 16,-11 0 0-16,-7-3 0 15,-14 5 0-15,-9 7 0 16,-14 11 0-16,-14 15 0 16,-14 14 0-16,-11 18 0 15,-6 13 0-15,-5 14 0 16,2 7 0-16,2 6 0 15,7-5 0-15,13 2-3 16,14-12-3-16,24 4-9 0,4-20-25 16,32 0-2-16,2-18-1 15,19-1 0-15</inkml:trace>
  <inkml:trace contextRef="#ctx0" brushRef="#br0" timeOffset="31468.705">22579 2513 119 0,'-44'4'44'15,"-13"-1"-2"-15,11 10 1 16,-2-2-40-16,21 2 1 16,16 1-4-16,16-3 0 15,16 1 0-15,14 3 0 16,11-1 0-16,5 5 0 0,-1-1 0 15,-3 4 0-15,-8 0 0 16,-12 5 0-16,-8 2 0 16,-16-2 0-16,-12 2 0 15,-10 0 0-15,-7-1 0 16,-5-7 0-16,6 1 0 15,-4-16-18-15,25 6-22 16,4-12-3-16,19-6 0 16,9-8-1-16</inkml:trace>
  <inkml:trace contextRef="#ctx0" brushRef="#br0" timeOffset="31601.6784">22884 2868 134 0,'-18'11'44'0,"-12"-13"-1"0,13 2-9 15,1-4-34-15,9-8 0 16,7 12-12-16,-2-16-29 15,2 16-3-15,6-15-1 16,-6 15-1-16</inkml:trace>
  <inkml:trace contextRef="#ctx0" brushRef="#br0" timeOffset="41589.6804">1060 4284 40 0,'0'0'32'16,"-11"6"1"-16,11-6-1 15,-10 8-20-15,-2-11-3 16,12 3-1-16,0 0-1 15,0 0-3-15,13 3 0 16,0-1-3-16,1-1 1 16,5 3-1-16,2-2 2 15,8 1-3-15,5-1 2 16,4 0-2-16,11-3-1 15,7-2 3-15,9-2-3 16,15-1 3-16,8-3-3 16,16 1 2-16,10-1-2 0,8 1 1 15,12 0 1-15,9 3-2 16,10 2 1-16,0 1-1 15,11 0 1-15,7 2-1 16,9 0 0-16,9-1 1 16,10-1-1-16,2 1 0 15,12 0 1-15,10 1-1 16,9 0 1-16,5 0 0 15,10 1 0-15,5 1 0 16,8 0 0-16,10 0 0 16,13 0 0-16,9-1 0 15,12 1 1-15,10 0-1 16,3-1 0-16,11 0 1 15,2-1 0-15,11-2 0 0,0-1-1 16,9 1 0-16,8-5 0 16,8 0 0-16,57-3 0 15,-37 1-1-15,44-1 1 16,-34 2-1-16,9 1 2 15,0 2-1-15,5 2 1 16,0 0 0-16,-41 2 0 16,85-2 0-16,-65 0 0 15,47-2-1-15,49-4 1 16,-36-4-1-16,6-3 0 15,7-5-1-15,9-2 1 16,-31-3 0-16,40 0 0 16,-4 2 1-16,-44 1 1 15,36 3 0-15,-11 3 0 0,-10 6 1 16,-11 1 0-16,-16 6-1 15,-15 2 0-15,-16 0-1 16,-15 2-1-16,-19-7-6 16,-12 6-28-16,-33-10-4 15,-36 4 0-15,-47-7-2 16</inkml:trace>
  <inkml:trace contextRef="#ctx0" brushRef="#br0" timeOffset="42720.4542">11760 3586 64 0,'11'-16'32'16,"3"1"-3"-16,-2 1 1 16,-1 3-32-16,-4-1 0 0,4 2 1 15,-11 10 1-15,16-11 1 16,-16 11 0-16,0 0 2 15,14-2 0-15,-14 2 2 16,0 0-1-16,0 0 2 16,7 15-1-16,-7-15-1 15,3 21 0-15,-4-5-2 16,3 7 0-16,-2 6-1 15,0 8-1-15,-1 5 0 16,0 7-1-16,-1 4 1 16,1 9-1-16,-1 4 0 15,2 9 1-15,2 4 0 16,-2 7 0-16,0 6 1 15,-2 6-1-15,-2 7 1 0,-1 3 1 16,-4 9 1-16,-2 4-2 16,-2 3 2-16,0 5 1 15,-5 4-2-15,3 3 2 16,0 1-2-16,0 5 0 15,3-1-3-15,3 3 2 16,3-2-2-16,3 3-1 16,3-1 0-16,1 0 0 15,2 1 3-15,4 1-1 16,0 0 1-16,4 1-2 15,-2 2 3-15,0 3 0 16,-2 1-1-16,2 4 1 16,-3 1-3-16,3 1 2 15,-4 1-2-15,2 0 1 16,-1 1-1-16,1-3 2 0,3 0-2 15,1 0 0-15,4-3 1 16,5 2 0-16,2-1-1 16,5 1 1-16,2 1 0 15,2 7-2-15,-1 2 1 16,3 3 0-16,-2 7-1 15,-9 4-1-15,3 8 1 16,-10 1 0-16,-7 3 1 16,-9-4-2-16,-7-6 1 15,-6-13-2-15,0-18-3 16,-14-35-31-16,14-31-1 15,-1-51-1-15,15-35 0 16</inkml:trace>
  <inkml:trace contextRef="#ctx0" brushRef="#br0" timeOffset="43371.324">3624 3659 85 0,'4'-15'38'0,"-4"15"-1"15,12-18 0-15,-12 18-33 16,20-3-3-16,-9 14 0 16,1 12 0-16,-2 15 0 15,-3 12 0-15,-4 15-1 16,-6 9 1-16,-2 5-1 15,-1-3-1-15,-4-6-2 0,8-4-7 16,-4-18-27-16,11-9 1 16,-2-22-2-16,11-11 0 15</inkml:trace>
  <inkml:trace contextRef="#ctx0" brushRef="#br0" timeOffset="43557.2868">3749 4061 93 0,'-19'-4'39'16,"9"8"1"-16,0-7-2 15,10 3-34-15,19-12-2 16,14-6-1-16,15-6-2 16,11-11-2-16,14 0-4 15,-1-18-9-15,16 5-21 16,-13-7-1-16,2 8 0 0,-18-5 1 15</inkml:trace>
  <inkml:trace contextRef="#ctx0" brushRef="#br0" timeOffset="43737.2508">4321 3504 88 0,'-36'8'37'0,"5"17"1"15,0 2 0-15,13 16-29 16,-5 1-4-16,12 11-2 16,3 4-2-16,5 2 0 15,6 0-1-15,4-4-3 16,8-2-1-16,1-16-4 15,19-2-29-15,-5-19-1 0,14-7 0 16,-7-18-2 0</inkml:trace>
  <inkml:trace contextRef="#ctx0" brushRef="#br0" timeOffset="44338.1305">4580 3816 81 0,'-25'26'39'0,"-6"0"0"16,8 9 1-16,-3-2-27 15,13 2-9-15,5-2-2 16,11-3 0-16,4-4 0 16,11-3-1-16,5-12 0 15,11-7 0-15,3-11-1 16,4-9 0-16,0-5 0 0,-4-8-1 15,-9-2 2-15,-6-3-2 16,-12 2 1-16,-11 1 0 16,-12 4 0-16,-7 5 1 15,-5 7-1-15,-2 2 0 16,4 4-1-16,4 4 1 15,8 2 0-15,11 3 0 16,11-4 1-16,13 2-1 16,6 0 0-16,8 2 1 15,4 3 0-15,0 2-1 16,-1 3 1-16,-3 8 0 15,-7 4-1-15,-6 7 1 16,-9 4-1-16,-6 6 1 16,-7 2-1-16,-3-2 0 0,-6 0 0 15,0-6 0 1,-1-5 0-16,5-7 1 0,-2-12-1 15,4-7 1-15,11-18 0 16,0-2 0-16,3-10 0 16,4-5 1-16,-2-3-1 15,1-1 1-15,-3 4-1 16,-1 5 0-16,-7 6-1 15,3 7 0-15,-2 4-1 16,-2 6-1-16,8 2-2 16,-2 2-1-16,16 3-3 15,-2-11-11-15,23 9-21 16,-8-9 1-16,14 5-1 15,-4-8 1-15</inkml:trace>
  <inkml:trace contextRef="#ctx0" brushRef="#br0" timeOffset="44511.096">5581 3781 93 0,'-11'19'39'0,"-2"18"1"15,-10-6-1-15,6 9-32 16,-4 2-3-16,5 1-1 16,6-3-1-16,5-3-2 15,7-6-2-15,5-12-2 16,12-3-7-16,-5-17-27 15,18-4-1-15,-8-18-1 16,8-2 0-16</inkml:trace>
  <inkml:trace contextRef="#ctx0" brushRef="#br0" timeOffset="44657.0668">5543 3645 104 0,'-27'-13'37'16,"13"12"2"-16,3-1-3 15,11 2-38-15,29 4-30 16,-7-7-6-16,15 4 1 15,-2-3-3-15</inkml:trace>
  <inkml:trace contextRef="#ctx0" brushRef="#br0" timeOffset="45023.9932">5940 3793 106 0,'-10'15'40'15,"-2"-12"2"-15,12-3-3 16,28-3-35-16,3-6-1 15,11-6-1-15,9 1 1 16,5 0-2-16,0 3 1 16,-4 4-1-16,-9 6 1 15,-14 9-2-15,-20 9 0 16,-19 12-1-16,-21 9 0 15,-14 8 1-15,-10 6-1 16,-6 4 0-16,-1-1 0 16,7-5 2-16,11-4-1 15,19-11 1-15,17-11-1 16,22-14 0-16,26-10 0 15,19-11-3-15,13-13-7 0,27 4-6 16,-6-19-12-16,23 10-15 16,3-7 0-16,16 8-2 15,-2-3 2-15</inkml:trace>
  <inkml:trace contextRef="#ctx0" brushRef="#br0" timeOffset="45891.8198">14414 3779 82 0,'20'-18'38'16,"-6"-3"-1"-16,0 5 1 15,-6 0-32-15,3 7-1 16,-11 9-2-16,12 8-1 15,-14 11 0-15,2 8 0 16,-6 8 0-16,4 5 0 16,-1 2-1-16,6 2 0 15,2-3 0-15,9-6-1 16,6-5 1-16,4-11 0 15,4-8-1-15,6-7 1 16,-1-9 0-16,0-9-1 16,-1-6 1-16,-7-10 0 0,-3-5 0 15,-3-7 0-15,-8-3 0 16,-2-4 0-16,-1 0-1 15,-2-2 1-15,3 6-2 16,-5 6 0-16,6 11-2 16,0 4-2-16,13 19-10 15,-6 0-22-15,12 15-3 16,-3 0 1-16,11 9 0 15</inkml:trace>
  <inkml:trace contextRef="#ctx0" brushRef="#br0" timeOffset="46777.6426">15276 3859 92 0,'0'0'38'0,"16"12"-2"15,8-17 1-15,8 2-34 16,10-6 0-16,11 0-1 16,-2-5 1-16,2 0-1 15,-9 0-1-15,-6-2 1 16,-10 1-1-16,-16 0 0 15,-13 2 0-15,-12 2 0 16,-14 4 0-16,-7 4 0 16,-6 6 0-16,-6 4 0 0,1 9 0 15,2 6 0-15,5 5 0 16,5 2 0-16,15 2 0 15,6-2 0-15,14-4 0 16,15-6 0-16,16-6 0 16,18-7-1-16,14-9 1 15,8-5 0-15,4-5 0 16,2-3-1-16,-4-2 1 15,-3 2-1-15,-15 3 0 16,-13 1 0-16,-15 4 1 16,-11 5-1-16,-18 3 0 15,6 13 0-15,-17 2 0 16,-5 6 0-16,-1 3 0 15,-3 4 1-15,3 1-1 16,-1-2 0-16,9-4 0 0,2-5 1 16,10-10-1-16,-3-8 1 15,24-5 0-15,-4-11-1 16,5-5 1-16,-1-6 0 15,2-4 0-15,-4-2 0 16,-7 1-1-16,-1 4 1 16,-6 5 0-16,-5 4-1 15,-3 6 1-15,-1 5-1 16,1 8 0-16,0 0 0 15,15 1 0-15,3 1 0 16,15-2-1-16,9-4 0 16,12-4-1-16,11-6-1 15,6-2-2-15,7-12-1 16,4 2-6-16,-11-16-11 0,9 7-16 15,-24-10 1-15,-2 8 1 16,-22-9 28-16,-7 4 7 16,-12 5 4-16,-14 4 7 15,1 16 11-15,-20-1 16 16,20 18 1-16,-31 5 0 15,22 21-29-15,-7 8-3 16,4 11-2-16,3 10-1 16,1 6-2-16,3 5 1 15,3 2-2-15,2-1-1 16,0-7-4-16,6 0-5 15,-10-19-24-15,12-6-5 16,-5-19 1-16,5-6-2 16</inkml:trace>
  <inkml:trace contextRef="#ctx0" brushRef="#br0" timeOffset="46977.6026">16681 3642 120 0,'-12'-5'41'15,"12"5"1"-15,13-6-2 16,22 0-37-16,25 0-2 15,28-3-3-15,19-2-1 16,20 3-3-16,5-6-8 16,24 10-25-16,-18-3-4 15,5 10 2-15,-23-4-1 16</inkml:trace>
  <inkml:trace contextRef="#ctx0" brushRef="#br0" timeOffset="47124.5732">18090 3615 116 0,'-11'10'43'0,"-15"-9"0"15,11 3 0-15,-8-2-39 16,23-2-3-16,-11-14-1 15,11 5-3-15,0 9-7 16,0-14-6-16,11 18-13 16,-11-4-15-16,0 0 1 15,-15-2-2-15,3 7 2 16</inkml:trace>
  <inkml:trace contextRef="#ctx0" brushRef="#br0" timeOffset="53237.3504">1330 4702 77 0,'-4'-10'37'0,"-14"6"-3"16,-10 13 2-16,-20 3-33 16,-1 16 0-16,-9 5 1 15,2 8-1-15,-1 1 1 16,7 3-1-16,9-5 1 15,17-1-2-15,22-8 2 16,21-9-3-16,20-9 0 16,17-6 0-16,12-6 0 15,8-1 0-15,3 0-1 16,-9 4 0-16,-8 4 1 15,-19 8-1-15,-23 7-1 16,-17 9 1-16,-20 3 0 16,-17 4 0-16,-11 1-2 15,-5-3-1-15,2 0-5 0,-3-17-27 16,21-4-2-16,8-12-1 15,22-4-1-15</inkml:trace>
  <inkml:trace contextRef="#ctx0" brushRef="#br0" timeOffset="54563.0852">1090 5909 78 0,'0'0'36'0,"-26"8"-1"16,10 7 2-16,-3 0-29 16,3 10-4-16,-2 6-1 15,4 7 1-15,4 0-1 16,8 4 1-16,5-3-1 15,15-4-1-15,10-8 0 16,9-11 0-16,10-11-1 0,6-15 0 16,9-11-1-16,0-11 0 15,-3-6 1-15,-5-5-2 16,-9-1 2-16,-8 1-1 15,-12 8 0-15,-10 6 0 16,-10 8 0-16,-10 12-1 16,-6 10 0-16,-4 12 0 15,-1 11-2-15,-1 5-4 16,14 14-30-16,-5-1 0 15,8 9-1-15,3-4-1 16</inkml:trace>
  <inkml:trace contextRef="#ctx0" brushRef="#br0" timeOffset="55072.9832">897 6970 83 0,'2'-7'38'0,"10"-9"-2"16,16 2 1-16,-6-1-35 15,13 0 0-15,-2 3 0 0,2 6 0 16,-8 6 0-16,-1 9-1 15,-9 8 1-15,-7 12 0 16,-5 6 1-16,1 8-2 16,-4 4 2-16,3-1-2 15,2-2 2-15,4-5-2 16,6-9 1-16,7-13-1 15,7-13 0-15,7-15-1 16,2-14 1-16,0-10-1 16,0-8 0-16,-5-5 0 15,-5-2 0-15,-6 1 0 16,-11 3 0-16,-6 6 0 15,-5 4-2-15,-3 7 0 0,1 9-3 16,0-2-9-16,10 16-24 16,1 1-1-16,13 12 1 15,-1 4-3-15</inkml:trace>
  <inkml:trace contextRef="#ctx0" brushRef="#br0" timeOffset="55621.8734">1386 7952 73 0,'14'-20'36'16,"-7"-2"-2"-16,7 6 1 15,-14 0-29-15,0 16-1 16,-4-11 0-16,4 11 1 16,-27 11-1-16,10 6 1 15,-4 6-2-15,1 7-1 16,-4 5 0-16,5 3 0 15,0 3-1-15,11-2 0 16,4-3-2-16,9-5 1 0,8-10-2 16,10-13 2-16,8-11-1 15,8-12-2-15,5-11 3 16,1-10-1-16,2-6 2 15,-6 0-2-15,-3-2 2 16,-11 5-2-16,-10 5 2 16,-6 8 0-16,-12 8-1 15,-8 10-1-15,-5 8 0 16,-2 9 0-16,-1 7 1 15,-3 10-2-15,8 5-2 16,-1 5-1-16,11 10-8 16,-3-10-24-16,17 9-5 15,2-9 1-15,11 2-3 16</inkml:trace>
  <inkml:trace contextRef="#ctx0" brushRef="#br0" timeOffset="56058.786">1455 8765 76 0,'-36'34'38'15,"2"15"0"-15,-3-4-1 16,8 14-28-16,3-4-3 16,11 0-3-16,6-7 0 15,17-4-4-15,7-12-1 16,11-9-3-16,7-7-2 15,-3-21-31-15,17-1 1 0,-10-11-2 16,1 0 2-16</inkml:trace>
  <inkml:trace contextRef="#ctx0" brushRef="#br0" timeOffset="56223.753">1265 9034 77 0,'-24'-2'41'0,"24"2"-1"15,0 0-2-15,28-6-20 16,14-6-16-16,15-6-4 15,19 3-7-15,4-12-29 16,18 4-1-16,-5-7-1 16,7 5-3-16</inkml:trace>
  <inkml:trace contextRef="#ctx0" brushRef="#br0" timeOffset="57407.5162">12760 4551 85 0,'19'-17'37'0,"-15"-5"-1"15,-3 8 2-15,-17 1-34 16,-3 6 0-16,-11 10-1 15,-3 7 0-15,-9 9-1 16,-1 7 0-16,0 5-1 16,6 5 1-16,10 4-1 15,9-2 2-15,16-4-3 0,14-4 3 16,12-4-3-16,17-6 2 15,6-4-2-15,8 0 1 16,-2-5-1-16,-4 3-1 16,-6-2 3-16,-17 6-3 15,-15 2 3-15,-17 5-3 16,-16 2 3-16,-8 2-2 15,-6 1 0-15,-7-1-4 16,12 3-12-16,-4-10-21 16,21 0-3-16,3-9 1 15,18 4-1-15</inkml:trace>
  <inkml:trace contextRef="#ctx0" brushRef="#br0" timeOffset="57950.4076">12558 5597 93 0,'-6'-12'36'0,"6"12"0"16,-8-11 2-16,8 11-33 16,-11 2 0-16,8 9-1 15,-3 2 0-15,0 6-1 16,-2 5 0-16,3 2 0 15,1 4-1-15,6-1 0 16,4-3-1-16,8-5 1 16,5-8-1-16,12-7 0 15,6-9-1-15,6-12 1 16,3-8-1-16,5-7 0 15,-2-4 1-15,-4-5-1 16,-7 1 1-16,-9 3-1 16,-10 4 1-16,-6 6-1 15,-8 10 0-15,-7 7 0 0,2 8 0 16,-24 18 0-16,14 7-3 15,-5 5-1-15,9 13-7 16,-11-2-26-16,19 13-4 16,-3-6 0-16,11 5-1 15</inkml:trace>
  <inkml:trace contextRef="#ctx0" brushRef="#br0" timeOffset="58412.3152">12409 6474 79 0,'-5'-13'38'0,"19"-3"-1"16,9-7 0-16,13 2-33 16,7-3-2-16,4 4 0 15,-3 5 0-15,-4 8-1 16,-10 7 1-16,-9 8 0 15,-13 7 0-15,-8 9 0 16,-8 5 0-16,-3 6-1 16,-6 0 0-16,4 2 0 15,1-3 0-15,9-5 0 0,10-7 0 16,11-11-1-16,10-12 1 15,9-7-1-15,6-13 1 16,2-6 0-16,-2-4 0 16,-4-3 0-16,-8 0-1 15,-6 2 2-15,-11 3-3 16,-7 2 0-16,-3 9-2 15,-4-2-4-15,13 14-23 16,-12-3-10-16,14 11 2 16,-3 1-3-16</inkml:trace>
  <inkml:trace contextRef="#ctx0" brushRef="#br0" timeOffset="58949.2078">12881 7399 93 0,'0'0'38'16,"-25"-6"-1"-16,13 13-4 15,-8-7-29-15,2 9 0 0,-4 2-1 16,-1 6 0-16,-3 6 1 16,4 5-1-16,-1 4 0 15,7 3 0-15,4-2 0 16,11-1-1-16,8-7 0 15,7-7 0-15,13-10-2 16,3-12 1-16,10-12-2 16,1-11 1-16,3-9-1 15,-1-5 1-15,-4-4-1 16,-7 0 0-16,-8 3 1 15,-4 9-1-15,-12 9 2 16,-5 11-1-16,-3 13 0 16,-17 16 0-16,2 11 0 15,-3 11-1-15,1 7 0 0,5 7-2 16,6 6-5-16,-6-7-13 15,22 9-19-15,-4-9 2 16,17 4-3-16,1-9 1 16</inkml:trace>
  <inkml:trace contextRef="#ctx0" brushRef="#br0" timeOffset="59295.1386">13145 8318 52 0,'3'-26'36'16,"-7"6"-1"-16,-7 6 1 15,-7 17-21-15,-15 2-1 16,8 23-3-16,-11 4-2 16,4 13-2-16,-2 5-2 15,6 6-2-15,2 2-1 16,11 2-1-16,10-4 0 15,5-5-3-15,9-7 0 16,5-11-3-16,9-4-1 16,-7-20-13-16,12 0-20 15,-13-16 0-15,0-5-3 0,-15-11 3 16</inkml:trace>
  <inkml:trace contextRef="#ctx0" brushRef="#br0" timeOffset="59444.1088">12784 8537 110 0,'9'-12'42'0,"25"4"3"15,7-5-7-15,18-2-38 16,19-1-3-16,2-11-17 16,23 6-19-16,-10-6-3 15,1 2 0-15,-15-6-2 16</inkml:trace>
  <inkml:trace contextRef="#ctx0" brushRef="#br0" timeOffset="60331.9312">2394 5100 87 0,'-10'-2'36'0,"-4"-4"0"16,0 10-1-16,-7-3-28 15,9 10-1-15,-8 4-1 16,6 10-1-16,-5 3-1 16,6 6 1-16,2 2-2 0,6-1 1 15,2-5-1-15,11-7 1 16,10-16-1-16,10-12 0 15,11-22 0-15,11-17-1 16,11-16 1-16,4-11-1 16,4-10-1-16,-5 1-1 15,-9 1 0-15,-9 8 1 16,-16 13-2-16,-15 16 2 15,-17 18-2-15,-12 21 0 16,-9 20 3-16,-9 17-1 16,0 15 1-16,-1 12-4 15,11 15-2-15,0-7-19 16,24 9-15-16,6-5 0 15,13-5-2-15,9-9 0 0</inkml:trace>
  <inkml:trace contextRef="#ctx0" brushRef="#br0" timeOffset="60916.8142">2408 6123 99 0,'5'-13'38'16,"1"-5"1"-16,11 2-1 15,-4-3-33-15,10 4 0 16,-2 1-2-16,2 5-1 16,-6 6 1-16,-2 7-2 15,-8 7 0-15,-5 7 0 16,-4 7 0-16,-5 6 0 15,-2 4-1-15,-1 3 1 0,2 0 0 16,5-3-1-16,6-2 0 16,8-8 1-16,11-8 0 15,9-10-1-15,6-9 0 16,6-10 1-16,1-8 0 15,2-7 0-15,-7-7 0 16,-6 0 0-16,-10-2 1 16,-9 2-1-16,-9 2 1 15,-8 4-2-15,-5 3 1 16,-4 4-1-16,0 8-1 15,0 1-2-15,12 12-4 16,-9-10-10-16,26 17-21 16,-5-3-3-16,12 10-1 15,1-2 1-15</inkml:trace>
  <inkml:trace contextRef="#ctx0" brushRef="#br0" timeOffset="61133.7708">3143 6250 109 0,'-18'9'39'0,"8"6"1"16,-10-4-1-16,13 3-36 16,-1 1 0-16,8-2-2 15,8 1-1-15,8-3-2 16,11-3-3-16,3-12-8 15,18 0-25-15,-2-13-2 0,11-4 1 16,-4-11-1 0</inkml:trace>
  <inkml:trace contextRef="#ctx0" brushRef="#br0" timeOffset="61253.7468">3433 5914 89 0,'-34'-6'37'0,"2"5"-6"15,-2 4-30-15,10 1-17 16,5 4-21-16,11 6-3 15</inkml:trace>
  <inkml:trace contextRef="#ctx0" brushRef="#br0" timeOffset="61834.6306">2719 7060 87 0,'15'-15'36'16,"2"-7"0"-16,9 6 1 0,-3-8-29 15,13 5-1-15,-10 2-4 16,1 7 1-16,-1 2-1 16,-5 8-2-16,-10 7 1 15,-4 9-1-15,-8 7 0 16,-6 9 0-16,-5 7 0 15,-3 3 0-15,-3 3 1 16,3-1-2-16,4-1 2 16,9-7-2-16,7-10 1 15,9-9 0-15,8-14 0 16,11-9 0-16,5-12 0 15,6-7 0-15,-4-8 1 0,0-2-1 16,-7-6-1-16,-9 3 1 16,-10 0-1-16,-11 5-1 15,-1 7-1-15,-8 3-1 16,1 9-5-16,-7-4-10 15,23 17-19-15,-11 1-4 16,19 7 1-16,-2 0-1 16</inkml:trace>
  <inkml:trace contextRef="#ctx0" brushRef="#br0" timeOffset="62200.5574">3685 7112 87 0,'-8'-24'37'15,"3"8"0"-15,-11-2 0 16,2 11-29-16,-9 0 0 15,2 8-2-15,-4 7-2 16,4 6 0-16,-5 9 0 16,5 8-2-16,-1 6 0 15,2 5 0-15,5 3-1 16,1 4 0-16,3 1-1 15,3-1 1-15,1-3-1 16,1-4-1-16,5-5 0 16,-5-10-2-16,3-4-1 0,-4-14-4 15,6-1-10-15,-13-17-21 16,12-4 1-16,-5-14-1 15,5-1 0-15</inkml:trace>
  <inkml:trace contextRef="#ctx0" brushRef="#br0" timeOffset="62368.5238">3368 7278 117 0,'11'0'40'0,"11"9"2"16,-3-9-4-16,13 3-33 16,3-4-3-16,8-3-2 15,4-2-4-15,2-9-10 16,14 9-24-16,-12-4-3 15,1 9-1-15,-9-4-1 0</inkml:trace>
  <inkml:trace contextRef="#ctx0" brushRef="#br0" timeOffset="63020.3933">3308 8053 79 0,'-18'-20'39'0,"2"8"-1"0,-14-2 1 16,9 10-30-16,-16 0-2 16,4 11-2-16,-5 3 0 15,2 9 0-15,1 8-3 16,6 4 1-16,7 5-1 15,4 1 0-15,11-3-1 16,10-1 0-16,11-10-1 16,11-7 1-16,8-12 0 15,9-10 0-15,3-12-1 16,4-7 1-16,-5-7 1 15,-1-5-1-15,-8 2 1 16,-6 1-2-16,-11 4 2 16,-6 6-2-16,-7 9 1 15,-5 15-1-15,0 0-2 16,-7 15-1-16,1 12-2 0,-1 3-2 15,7 15-5-15,-7-5-11 16,15 15-18-16,-8-6 1 16,12 4-1-16,-3-7 2 15</inkml:trace>
  <inkml:trace contextRef="#ctx0" brushRef="#br0" timeOffset="63477.302">3447 8730 69 0,'-12'-12'38'15,"-1"9"0"-15,-12 3 1 16,-2 11-30-16,-10 6-4 15,4 13 1-15,-5 7-1 0,6 9-1 16,-2 6-1-16,13 1 1 16,5 2-2-16,12-3-2 15,11-6 0-15,12-8-3 16,8-9 0-16,4-12-4 15,7-4-4-15,-11-18-23 16,9-3-5-16,-16-9 1 16,-1-2-1-16</inkml:trace>
  <inkml:trace contextRef="#ctx0" brushRef="#br0" timeOffset="63628.2718">3111 8998 95 0,'-34'-6'39'0,"17"8"3"0,17-2-3 15,11-9-32-15,22-2-5 16,18-6-4-16,20 1-6 15,1-8-28-15,27 0-5 16,4-3 0-16,17 3-2 16</inkml:trace>
  <inkml:trace contextRef="#ctx0" brushRef="#br0" timeOffset="67983.4004">14055 4916 76 0,'14'-3'36'16,"-14"3"0"-16,0-8 1 0,0 8-28 15,-2-13-3-15,2 13 1 16,-19-17-2-16,7 8 2 16,-8 0-3-16,-1 5 1 15,-8 0-3-15,1 10 0 16,-8 3 2-16,2 8-2 15,-1 6 1-15,4 6-3 16,3 3 2-16,8 4-1 16,7-3 1-16,13-4-2 15,17-8 1-15,8-10-1 16,16-16 0-16,13-12 1 15,10-10-2-15,8-13 2 16,0-11-2-16,-5-5 1 16,-4-2-1-16,-10-1 0 0,-14 3 0 15,-12 5 1-15,-16 7 0 16,-10 9-2-16,-10 12 2 15,-6 12 0-15,-3 14 0 16,-4 13 0-16,-3 15 0 16,4 12 1-16,4 10-1 15,2 3-2-15,14 13-9 16,-9-11-13-16,22 8-15 15,-6-6-2-15,14-5 0 16,-6-5-2-16</inkml:trace>
  <inkml:trace contextRef="#ctx0" brushRef="#br0" timeOffset="68779.2414">13862 5765 73 0,'-2'-11'37'0,"9"1"0"16,0-9 0-16,11 4-16 15,0-7-16-15,12 1 0 16,-2-1-1-16,6 3-1 15,-9 5-1-15,1 7 0 16,-10 7-1-16,-8 8 0 16,-8 8-1-16,-8 7 2 15,-6 7-2-15,-6 8 1 16,1 2-1-16,-2 3-1 15,6-3 0-15,3 0 0 16,7-6 1-16,8-3-2 16,9-9 2-16,10-11-1 15,8-9 1-15,9-9 1 16,6-12 1-16,2-6 1 0,-4-7-1 15,-1-5 1-15,-5-1 0 16,-11-1 0-16,-8 0-2 16,-7 2 1-16,-6 8-1 15,-5 4-2-15,1 7-1 16,-1 2-2-16,0 16-5 15,6-10-26-15,9 16-5 16,-2 0 0-16,8 9 0 16</inkml:trace>
  <inkml:trace contextRef="#ctx0" brushRef="#br0" timeOffset="68975.2021">14642 5829 118 0,'-18'21'39'16,"-8"-4"0"-16,5 6-2 15,0-2-35-15,10-2-1 16,7 2-1-16,6-6-2 16,11-3-1-16,5-8-4 15,27 1-27-15,-6-14-5 16,16 0-1-16,-7-12-2 15</inkml:trace>
  <inkml:trace contextRef="#ctx0" brushRef="#br0" timeOffset="69103.1766">14861 5666 119 0,'-43'-21'39'15,"8"7"0"-15,-3 2-7 16,-4 4-66-16,24 12-5 16,0 0 0-16,11 11-3 15</inkml:trace>
  <inkml:trace contextRef="#ctx0" brushRef="#br0" timeOffset="69764.0444">14061 6535 93 0,'0'0'38'16,"7"-12"2"-16,14 4-2 15,7-9-35-15,10-1 1 16,5 0-2-16,1 2 1 0,-1 0-2 16,-6 6 2-16,-8 7-3 15,-5 9 1-15,-15 6 0 16,-8 6-1-16,-7 6 1 15,-8 6-2-15,-3 5 2 16,-1 3-1-16,-1 2 0 16,5-3-1-16,6-3 1 15,6-3 0-15,11-11 0 16,6-4 1-16,8-13 0 15,8-8 0-15,3-10 0 16,2-6 1-16,0-8-1 16,-5-3 1-16,-6-3 0 15,-4-1 0-15,-10 1-1 16,-6-1 0-16,-5 4 0 0,0 5 0 15,-4 3-1-15,4 4-1 16,1 7-2-16,4 2-2 16,14 13-9-16,-8-6-17 15,19 17-11-15,-5-2 1 16,12 9-1-16,0-1 0 15</inkml:trace>
  <inkml:trace contextRef="#ctx0" brushRef="#br0" timeOffset="70063.9844">15163 6478 101 0,'-16'-15'38'0,"-15"0"1"16,4 15-6-16,-15 0-27 16,3 7-2-16,-4 7 1 15,2 8-3-15,3 8 1 16,4 7-1-16,5 4 0 15,10 1-2-15,8 3 1 16,7-3-2-16,10-2-1 16,5-7-2-16,11 0-6 15,-11-16-27-15,17-1-3 16,-11-12-1-16,3-4 1 0</inkml:trace>
  <inkml:trace contextRef="#ctx0" brushRef="#br0" timeOffset="70231.9507">14832 6695 112 0,'1'-9'42'15,"3"-4"0"-15,20 8-3 16,5-3-36-16,11 2-2 16,12 4-4-16,-2-4-14 15,16 14-22-15,-10 1-2 16,1 9-1-16,-13 5-1 15</inkml:trace>
  <inkml:trace contextRef="#ctx0" brushRef="#br0" timeOffset="70805.836">14720 7637 88 0,'12'-13'36'0,"-5"-6"1"0,4 2 0 15,-16-6-31-15,9 3-2 16,-16 0 1-16,0 5-1 15,-10 6 0-15,-7 7-1 16,-7 7 1-16,-2 11 0 16,-6 9-1-16,3 9 1 15,0 2-2-15,10 3 1 16,6-3-1-16,8-2 0 15,17-8 0-15,15-10-1 16,13-11-1-16,14-11 1 16,14-11 0-16,2-6-1 15,5-7 2-15,-2-3-2 16,-6 2 0-16,-11 1 0 0,-11 4 0 15,-14 6-2-15,-10 6 2 16,-9 14-1-16,-13-1 1 16,-6 12 0-16,2 10 0 15,-3 7 0-15,6 6-3 16,2 5-1-16,13 10-8 15,-4-8-15-15,20 8-14 16,-4-6-1-16,14 4-3 16,0-9 3-16</inkml:trace>
  <inkml:trace contextRef="#ctx0" brushRef="#br0" timeOffset="71283.7404">14882 8216 74 0,'12'-12'37'15,"-3"11"-1"-15,-9 1 2 16,-12 26-30-16,-12 1 0 15,0 14 0-15,-12 3-2 16,2 11-1-16,-8 0-1 16,8 3-2-16,4-6 1 15,13-2-3-15,6-9 1 16,14-7-3-16,11-7-1 16,7-14-3-16,16 0-6 15,-10-15-25-15,13-2-4 16,-12-10 1-16,-1 1-2 15</inkml:trace>
  <inkml:trace contextRef="#ctx0" brushRef="#br0" timeOffset="71430.711">14623 8544 104 0,'-21'-10'42'0,"21"10"3"15,16-12-5-15,29 4-36 16,8-2-2-16,16-2-4 16,18 3-10-16,0-8-26 15,17 3-3-15,0-5 0 16,0 3-2-16</inkml:trace>
  <inkml:trace contextRef="#ctx0" brushRef="#br0" timeOffset="72159.5652">15691 4251 38 0,'-1'37'29'16,"-3"8"1"-16,2 12-1 16,10 11-22-16,-10 10 0 15,13 15-4-15,-2 12 1 16,3 11 1-16,-1 9-1 15,-1 16 3-15,-6 11-2 16,1 16 3-16,-10 5-2 16,-1 20 3-16,-12 4-2 15,9 18 0-15,-7 3-1 16,8 12-4-16,1 5 3 15,6 5-3-15,6 7-1 16,8-1 0-16,3-5-3 16,8-8 1-16,1-10-3 15,1-21 3-15,6-21-7 0,-5-34-14 16,11-25-17-16,-5-32-1 15,6-25 1-15,-5-28 0 16</inkml:trace>
  <inkml:trace contextRef="#ctx0" brushRef="#br0" timeOffset="73083.3804">4108 4536 46 0,'-1'-13'27'16,"-7"4"2"-16,8 9 0 15,0 0-28-15,-9 14 3 16,13 13 1-16,-5 6 0 16,9 19 1-16,-7 10 2 15,10 21-1-15,-8 13 1 16,10 16-4-16,-4 14 1 15,3 13-1-15,1 15-2 0,-5 11 0 16,1 11-2-16,-1 7 1 16,-5 9 0-16,0 12 3 15,-2 8-2-15,2 8 0 16,-7 5 1-16,9 5 0 15,-1-1 0-15,8 0 0 16,3-8-2-16,4-11-3 16,3-11-1-16,2-19-1 15,7-13-6-15,-7-22-18 16,11-12-9-16,-12-20-3 15,8-16 1-15</inkml:trace>
  <inkml:trace contextRef="#ctx0" brushRef="#br0" timeOffset="73503.2962">4777 9458 46 0,'-16'6'34'16,"1"4"1"-16,-12-8-7 15,3 13-11-15,-17-11-4 16,4 8-6-16,-15-6-1 15,-2 5-2-15,-11-4-1 16,-2 1-1-16,-18-1 0 16,-9 3 0-16,-19 0 0 0,-11 3 1 15,-16-1-1-15,-15 4 0 16,-16 0-1-16,-13 3 1 15,-11-1-1-15,-9 0 0 16,-9 1-1-16,-9 0 0 16,-10 1 0-16,0 1-1 15,-15 1 1-15,4 0-2 16,5 1 1-16,10-4-2 15,16 3-12-15,12-17-23 16,45-4-1-16,27-18-1 16,51-8 0-16</inkml:trace>
  <inkml:trace contextRef="#ctx0" brushRef="#br0" timeOffset="73902.2164">2170 9090 88 0,'20'8'39'16,"-9"-11"-3"-16,12 3 0 15,5-3-40-15,8-13-12 16,16 6-20-16,-2-7-1 16,8 2 0-16,-8-2-1 15</inkml:trace>
  <inkml:trace contextRef="#ctx0" brushRef="#br0" timeOffset="74075.182">2231 9220 86 0,'-35'10'39'15,"24"-1"-4"-15,7-22 4 16,24-11-38-16,17 0-7 16,7-13-29-16,20-1-2 15,-5-9 0-15,10 2-2 16</inkml:trace>
  <inkml:trace contextRef="#ctx0" brushRef="#br0" timeOffset="74389.1192">1967 8013 98 0,'4'-8'36'0,"16"9"1"15,5-4-2-15,11 1-35 16,7-1-1-16,1-4-8 16,13 3-27-16,-7-3 1 0,1 3 0 15,-14-2-3-15</inkml:trace>
  <inkml:trace contextRef="#ctx0" brushRef="#br0" timeOffset="74548.0874">2112 8169 99 0,'-37'23'37'15,"18"1"4"-15,8-16-3 16,21-3-34-16,16-13-3 16,19-11-6-16,24-1-24 15,0-13-11-15,15-1 3 0,-4-6-3 16</inkml:trace>
  <inkml:trace contextRef="#ctx0" brushRef="#br0" timeOffset="74857.0256">2113 7214 102 0,'0'0'39'15,"-2"12"0"-15,15-12-3 16,16-11-38-16,13 6-5 16,4-12-28-16,19 4-2 15,0-8 0-15,5 0-1 16</inkml:trace>
  <inkml:trace contextRef="#ctx0" brushRef="#br0" timeOffset="75066.9834">2238 7162 105 0,'-39'23'38'0,"20"0"-1"15,3-12-2-15,21-1-35 16,18-9-1-16,18-3-1 15,15-2-4-15,2-8-28 16,13 4-3-16,-2-8 0 16,6 6-1-16</inkml:trace>
  <inkml:trace contextRef="#ctx0" brushRef="#br0" timeOffset="75675.8618">2181 6987 93 0,'-12'19'38'15,"12"-19"1"-15,-5 13-1 0,5-13-30 16,6 9-2-16,8-10-2 16,7 1-2-16,7-3-1 15,7-2-2-15,4 3-5 16,2-12-22-16,11 8-11 15,-3-6-1-15,5 2 0 16,-9-4-1-16</inkml:trace>
  <inkml:trace contextRef="#ctx0" brushRef="#br0" timeOffset="76027.7914">1875 6157 105 0,'6'10'39'15,"-6"-10"0"-15,28 10-3 0,-4-8-36 16,10-7-5-16,16 6-15 16,-6-14-17-16,10 0 0 15,-5-8-1-15,4 3 0 16</inkml:trace>
  <inkml:trace contextRef="#ctx0" brushRef="#br0" timeOffset="76350.7267">1945 6087 107 0,'-22'14'40'0,"12"3"0"15,0-5-1-15,14 0-35 16,6-7-1-16,11-3-3 16,12-4-1-16,6-9-5 15,19 1-30-15,-8-9-3 16,9-1 0-16,-9-4-2 15</inkml:trace>
  <inkml:trace contextRef="#ctx0" brushRef="#br0" timeOffset="76909.615">1803 5353 88 0,'-24'5'38'15,"10"4"0"-15,1-9 0 16,13 0-24-16,12-9-11 16,12-2-2-16,11 0-2 15,6-10-7-15,16 5-27 16,-5-7-4-16,7 4 2 15,-10-2-3-15</inkml:trace>
  <inkml:trace contextRef="#ctx0" brushRef="#br0" timeOffset="77131.5706">1802 5107 106 0,'-22'1'39'0,"22"-1"0"16,0 0-2-16,20-8-35 16,25-2-3-16,12-8-13 15,13 8-23-15,3-5-2 16,12 6 1-16,-5-4-2 15</inkml:trace>
  <inkml:trace contextRef="#ctx0" brushRef="#br0" timeOffset="78882.2204">4403 4970 95 0,'0'0'37'16,"0"0"2"-16,4-11-2 15,10 0-33-15,10-1-1 16,9-3-4-16,5-1 1 0,10 4-7 15,-8-6-27-15,9 8-6 16,-14-3 3-16,-3 11-3 16</inkml:trace>
  <inkml:trace contextRef="#ctx0" brushRef="#br0" timeOffset="79079.181">4425 5143 97 0,'12'-4'39'0,"3"-9"-1"0,15 1 0 16,3 1-37-16,10-7-2 16,13 7-28-16,-3-2-8 15,3 11 0-15,-9 3-2 16</inkml:trace>
  <inkml:trace contextRef="#ctx0" brushRef="#br0" timeOffset="79475.1018">4443 6016 99 0,'30'-4'38'0,"-7"-5"1"16,7 4-4-16,5-3-34 0,0-4-7 15,9 4-29-15,-9-2-3 16,2 5 0-16,-14 0 0 15</inkml:trace>
  <inkml:trace contextRef="#ctx0" brushRef="#br0" timeOffset="79647.0674">4515 6149 103 0,'-12'12'38'16,"12"-12"2"-16,12-2-3 15,11-5-37-15,18-9-3 16,20 3-32-16,-5-7-2 15,9 9-1-15,-7-2-1 0</inkml:trace>
  <inkml:trace contextRef="#ctx0" brushRef="#br0" timeOffset="80037.9892">4580 6800 95 0,'-6'11'39'16,"6"-11"0"-16,0 0-2 15,0 0-35-15,22 0-4 16,9-1-14-16,1-11-22 15,10 2 1-15,-4-4-2 16,5 4 0-16</inkml:trace>
  <inkml:trace contextRef="#ctx0" brushRef="#br0" timeOffset="80214.9537">4649 6925 102 0,'-26'7'38'15,"26"-7"2"-15,0 0-4 16,10-3-38-16,30-1-15 15,3-10-21-15,9 7 1 16,-4-2-3-16,6 5 1 16</inkml:trace>
  <inkml:trace contextRef="#ctx0" brushRef="#br0" timeOffset="80563.884">4642 7724 97 0,'23'4'37'16,"-1"-5"1"-16,1-9-2 16,12 1-36-16,3 3-11 15,0-10-25-15,8 6 0 16,-7-2 0-16,0 7-2 15</inkml:trace>
  <inkml:trace contextRef="#ctx0" brushRef="#br0" timeOffset="80736.8494">4733 7895 94 0,'-21'16'38'0,"17"-3"1"16,4-13-2-16,19-5-27 15,14-4-11-15,5-13-15 16,20 8-21-16,-3-5-1 15,10 3 0-15,-4 0-2 16</inkml:trace>
  <inkml:trace contextRef="#ctx0" brushRef="#br0" timeOffset="81142.7681">4732 8742 88 0,'-12'-4'39'0,"12"4"-1"15,0 0 1-15,14-12-40 16,9 7-3-16,2-6-7 15,14 7-27-15,-10-5 1 16,9 8-2-16,-13-1 1 16</inkml:trace>
  <inkml:trace contextRef="#ctx0" brushRef="#br0" timeOffset="81307.7352">4767 8906 81 0,'-20'11'40'0,"15"-1"-1"16,5-10 1-16,19-7-28 0,9-1-14 15,12-14-12-15,18 7-25 16,2-8 1-16,18 2-3 16,2-5 2-16</inkml:trace>
  <inkml:trace contextRef="#ctx0" brushRef="#br0" timeOffset="82201.5564">16088 4807 98 0,'0'0'38'0,"-7"-8"-1"15,7 8-1-15,0 0-34 16,14 2-4-16,5 3-2 16,-1-6-13-16,14 6-19 15,-3-5 0-15,10 4 0 16,-4-3-1-16</inkml:trace>
  <inkml:trace contextRef="#ctx0" brushRef="#br0" timeOffset="82343.528">16119 4886 99 0,'-34'6'36'16,"14"3"1"-16,6-4-4 0,14-5-37 16,28 9-31-16,4-8 0 15,16 3-2-15,2-5 0 16</inkml:trace>
  <inkml:trace contextRef="#ctx0" brushRef="#br0" timeOffset="82838.429">16113 5493 101 0,'0'0'36'16,"0"0"2"-16,12 6-3 16,14-12-32-16,11-4-2 15,11 0-2-15,3-4-11 16,10 4-24-16,-5-1 1 15,0 4-2-15,-13 2 0 16</inkml:trace>
  <inkml:trace contextRef="#ctx0" brushRef="#br0" timeOffset="83005.3956">16174 5673 85 0,'-7'10'38'0,"7"-10"0"15,26-2 1-15,4-13-14 16,18 1-27-16,18 4-27 15,-2-8-8-15,6 7 0 16,-6 1-2-16</inkml:trace>
  <inkml:trace contextRef="#ctx0" brushRef="#br0" timeOffset="83437.3092">16228 6510 103 0,'0'0'37'0,"3"-8"2"15,11 4-3-15,6-5-36 16,10-1-2-16,12 7-11 16,-2-6-23-16,8 3-1 15,-7-2 1-15,-4 8-3 16</inkml:trace>
  <inkml:trace contextRef="#ctx0" brushRef="#br0" timeOffset="83590.2786">16210 6662 105 0,'-13'8'38'0,"13"-8"-1"16,29 3-2-16,8-14-39 16,27 2-32-16,5-5-1 15,11 2-1-15,-7 0 0 16</inkml:trace>
  <inkml:trace contextRef="#ctx0" brushRef="#br0" timeOffset="83944.2077">16078 7550 93 0,'12'3'36'0,"6"-9"1"16,10 0-1-16,4 1-33 0,1-8-37 15,14 5-1-15,0-3-2 16,-2 6 1-16</inkml:trace>
  <inkml:trace contextRef="#ctx0" brushRef="#br0" timeOffset="84116.1734">16097 7659 110 0,'0'0'38'0,"10"4"2"15,20-11-4-15,14-3-40 16,21 2-32-16,-1-6-3 16,5 6 1-16,-8-2-1 0</inkml:trace>
  <inkml:trace contextRef="#ctx0" brushRef="#br0" timeOffset="84472.1021">16037 8598 88 0,'19'-4'36'16,"3"-4"1"-16,6 0-4 15,12 7-54-15,-6-7-17 16,10 3 3-16,-8 0-1 15,0 4-1-15</inkml:trace>
  <inkml:trace contextRef="#ctx0" brushRef="#br0" timeOffset="84627.0712">16063 8716 98 0,'-14'7'40'16,"14"-7"1"-16,23 3-2 15,15-12-41-15,31 0-30 16,3-9-7-16,16 2-2 15,4-5 0-15</inkml:trace>
  <inkml:trace contextRef="#ctx0" brushRef="#br1" timeOffset="97285.539">5243 4734 80 0,'0'0'39'0,"-20"-2"-2"16,20 2 1-16,0 0-34 0,7-11-1 15,11 5-1-15,6-2 0 16,10-2-1-16,4 0 0 15,6-1 0-15,2 4-1 16,-6 2 0-16,-5 4 1 16,-10 7-1-16,-14 10 0 15,-18 7 0-15,-15 9 1 16,-10 5 1-16,-11 5-1 15,-3 4 2-15,-1-1-2 16,1-2 2-16,8-5-2 16,12-8 2-16,13-5-3 15,11-7 0-15,17-8 0 16,18-7-2-16,10-11-1 15,16 1-5-15,-2-11-28 0,15-3-3 16,-2-6 2-16,2 1-3 16</inkml:trace>
  <inkml:trace contextRef="#ctx0" brushRef="#br1" timeOffset="97766.4426">5748 4763 85 0,'-11'0'37'16,"11"0"1"-16,0 0 0 15,21-9-35-15,3 2 0 0,12-1-1 16,4-1 0-16,3 3-1 15,-1-1 0-15,0 3 0 16,-8 0-1-16,-6 4 1 16,-7 4-1-16,-12 2 0 15,-9 5 1-15,-12 6-1 16,-5 2 1-16,-6 3 0 15,-1 0 2-15,-1-2-2 16,4 0 1-16,7-3-1 16,7-5 1-16,7-12-1 15,26 9-1-15,2-12 1 16,7-1-3-16,2 0 3 15,-1-1-3-15,-4 4 2 0,-7 3 0 16,-14 6 0 0,-12 6 1-16,-12 4-2 0,-11 5 3 15,-6 0-3-15,-1 3 1 16,3-4-2-16,3-2-2 15,11-9-2-15,24 2-22 16,3-18-10-16,24-4 0 16,6-10 0-16,12-3 0 15</inkml:trace>
  <inkml:trace contextRef="#ctx0" brushRef="#br1" timeOffset="98074.3812">6539 4752 89 0,'-15'3'37'0,"-13"0"0"16,1 13 3-16,-11 2-33 0,8 6-2 15,0 5 0-15,8 4-1 16,4 3-1-16,7-1 0 16,9 0 0-16,13-7-1 15,9-6-2-15,12-7 2 16,7-11-2-16,6-9 1 15,2-11 0-15,2-7 1 16,-5-9-3-16,-4-6 1 16,-9-2-2-16,-13 1 0 15,-12 0-1-15,-10 5 0 16,-8 7-2-16,-10 6 0 15,2 7 1-15,-9 8-5 16,14 16-26-16,-4-5-2 16,16 11 0-16,1-3-1 0</inkml:trace>
  <inkml:trace contextRef="#ctx0" brushRef="#br1" timeOffset="98600.276">6996 4901 108 0,'-23'5'40'16,"1"9"0"-16,-9-7-3 16,7 9-33-16,-1-1-1 15,6 2-1-15,3 1-1 16,3-1 1-16,9-1-1 15,4-2-1-15,8-6 1 0,6-5-1 16,6-6 1-16,4-5-1 16,4-7 1-16,4-4-1 15,0-3-1-15,-3-3 2 16,-5-1-3-16,-3 3 3 15,-6 3-2-15,-6 3 2 16,-3 6-3-16,-6 11 2 16,0 0 3-16,0 0-3 15,-10 16 2-15,7 0-2 16,6 0 2-16,5-1-2 15,2-2 2-15,12-4-1 16,7-7 0-16,7-8-1 16,6-6-1-16,3-4 3 15,1-4-3-15,-2-2 3 16,-5 2-3-16,-3 2 1 0,-10 6-1 15,-11 7 2-15,-15 5 0 16,4 17-2-16,-8 2 4 16,-8 5-4-16,1 8 2 15,-3-1-3-15,5 3-3 16,-1-8-18-16,14 3-16 15,-3-9-4-15,15-4-1 16,2-9-1-16</inkml:trace>
  <inkml:trace contextRef="#ctx0" brushRef="#br1" timeOffset="104076.1806">5502 5785 97 0,'-10'-9'38'0,"10"9"1"15,-10-1-1-15,10 1-33 16,-16 8-1-16,7 5-1 16,-6 4-1-16,2 4 1 15,-4 1-2-15,5 3 1 16,4-2-1-16,13-2-1 0,12-5 1 15,12-6-1-15,16-10 0 16,11-7-2-16,9-5-2 16,2-9-3-16,15 2-28 15,-18-11-4-15,3 3 0 16,-15-6-1-16</inkml:trace>
  <inkml:trace contextRef="#ctx0" brushRef="#br1" timeOffset="104271.1416">5863 5652 105 0,'-39'26'38'0,"-2"1"2"16,9 11-2-16,3 2-35 16,7 4-1-16,5-1-1 15,13-2-2-15,6-1-1 0,11-9-2 16,11-3-2-16,9-15-8 15,17-4-24-15,1-11 1 16,13-7-1-16,-2-12-1 16</inkml:trace>
  <inkml:trace contextRef="#ctx0" brushRef="#br1" timeOffset="104549.086">6193 5723 101 0,'-27'5'39'15,"-11"0"-1"-15,9 12-1 16,-1-3-32-16,12 3 0 15,7-2-3-15,11-1 1 16,11-3-1-16,14-2-1 0,10-5 0 16,7 0 0-16,5-1 0 15,-1-2-1-15,-3 3 1 16,-7 2-1-16,-7 3 0 15,-12 4-1-15,-10 3 0 16,-10 0-1-16,-3 1 0 16,-8-4-5-16,6 7-22 15,-12-13-10-15,20-7 0 16,-17-1-1-16,17-7 2 15</inkml:trace>
  <inkml:trace contextRef="#ctx0" brushRef="#br1" timeOffset="104724.051">6296 5739 109 0,'0'0'39'15,"-19"-13"1"-15,19 13-3 16,0 0-33-16,19-1-3 16,3-2-2-16,8-3-2 15,11 2-3-15,2-5-4 16,18 6-26-16,-8-3-3 15,6 7 1-15,-9-2-1 16</inkml:trace>
  <inkml:trace contextRef="#ctx0" brushRef="#br1" timeOffset="105224.9507">6830 5751 77 0,'0'0'36'0,"-10"17"1"16,-6-10 1-16,8 6-21 16,-10-2-10-16,9 6-1 15,-6-1-2-15,0 5-2 0,2-2 1 16,0-1-1-16,4-2-1 15,5-4 0-15,4-12 0 16,2 9 0-16,-2-9 0 16,24-14 1-16,-9 1-2 15,3-4 1-15,1-2-1 16,4 0 0-16,-4 0 0 15,-3 2 0-15,-1 2 1 16,-3 3-1-16,-7 5 0 16,-5 7 1-16,13-5-1 15,-13 5 1-15,0 0-1 16,10 13 1-16,-10-13 0 15,9 15 0-15,-9-15-1 16,18 12 0-16,-1-8 1 0,2-3 0 16,6-1-1-16,4-5 0 15,2 0 1-15,2-2 0 16,-3 0-1-16,-2-2 1 15,-7 3 0-15,-4 0-1 16,-5 2 1-16,-12 4-1 16,0 0 0-16,7 9 0 15,-12 2 0-15,-1 5-1 16,-1 2-1-16,-2 4-1 15,3 4-1-15,0-4-2 16,12 5-8-16,-7-14-24 16,21 0-2-16,2-16 0 15,16-4 1-15</inkml:trace>
  <inkml:trace contextRef="#ctx0" brushRef="#br1" timeOffset="105422.9111">7691 5482 114 0,'-20'22'38'0,"-17"5"2"16,1 14-2-16,0 0-36 16,-1 6-1-16,8 0-3 15,2-2-2-15,18 6-23 16,-1-12-12-16,20-2 0 15,1-11-1-15,21-4 0 16</inkml:trace>
  <inkml:trace contextRef="#ctx0" brushRef="#br1" timeOffset="105713.853">7855 5681 104 0,'-23'9'38'0,"2"10"2"16,-4-5-1-16,14 11-33 15,-1-9-2-15,12 0-1 16,7-4 0-16,8-3-1 16,7-3 0-16,7-4-1 15,-2 0 0-15,-2 1 0 16,-3 0-1-16,-9 3 1 15,-8 3-1-15,-7 7 0 0,-11 4 0 16,-6-1-2-16,-3 5-1 16,-3-5-7-16,7 7-27 15,-11-8-4-15,11 2 0 16,-3-11 0-16</inkml:trace>
  <inkml:trace contextRef="#ctx0" brushRef="#br1" timeOffset="111366.7222">5570 6630 76 0,'7'-12'36'16,"-5"1"0"-16,-2 11 0 16,-2-8-33-16,2 8 0 15,-17 11 0-15,6 4 1 16,-8 4-1-16,1 8 1 15,-3 2-2-15,8 1 1 16,3 1 0-16,10-3-1 16,14-6 0-16,14-7 0 15,15-12-1-15,15-7-1 0,10-8-2 16,4-8-2-1,8 2-10-15,-7-14-24 0,4 3 0 16,-17-4-2-16,-6 6 1 16</inkml:trace>
  <inkml:trace contextRef="#ctx0" brushRef="#br1" timeOffset="111534.6886">5947 6558 86 0,'-41'23'37'0,"0"6"0"15,6 10 0-15,2 3-32 16,17 0-3-16,10 2-3 15,11-6-2-15,19 5-12 16,3-16-22-16,21-7 1 16,5-11-2-16,13-5 2 15</inkml:trace>
  <inkml:trace contextRef="#ctx0" brushRef="#br1" timeOffset="111825.6304">6283 6610 89 0,'-47'15'38'0,"7"9"0"16,-5-2 1-16,13 7-35 16,8-4-1-16,16 1-1 15,17-8-2-15,19-3 1 16,14-9 0-16,11-1-1 15,10-5 0-15,1-1 0 0,-3 0 1 16,-10 2-1-16,-11 3 0 16,-11 5 0-16,-17 6-1 15,-17 1 0-15,-9 4-3 16,-10-6-4-16,1 5-29 15,-10-8-1-15,9-2 1 16,-5-11-3-16</inkml:trace>
  <inkml:trace contextRef="#ctx0" brushRef="#br1" timeOffset="112014.5926">6370 6605 101 0,'-19'-7'40'15,"9"11"1"-15,-4-3-1 0,14 6-35 16,0-7-3-16,21 1-1 15,7-2-3-15,8-5-2 16,15 5-8-16,0-8-26 16,14 4-3-16,-3-4 1 15,5 5-1-15</inkml:trace>
  <inkml:trace contextRef="#ctx0" brushRef="#br1" timeOffset="112555.4844">6892 6696 88 0,'-21'22'38'16,"-7"-3"1"-16,7 6 0 0,-1-4-33 15,3 2-1-15,0-3-2 16,8-3 0-16,5-5-2 15,6-12 1-15,0 0-2 16,21-1 1-16,0-14-1 16,6-6 0-16,3-4 1 15,1-4-1-15,2-2 0 16,-3 0 0-16,-1 2 0 15,-10 4 0-15,-2 6 0 16,-5 5 0-16,-8 5 1 16,-4 9-1-16,0 0 0 15,7 10 1-15,-9 3-1 16,1 2 1-16,3 0-1 15,3 1 0-15,4-1 1 0,6-6-1 16,5-6 1-16,6-4-1 16,6-6 1-16,3-7 0 15,1-2 0-15,3-4-1 16,-7 1 1-16,-1 3 0 15,-6 2 1-15,-7 2-2 16,-7 7 1-16,-11 5 0 16,0 11 0-16,-10 5-1 15,0 4 0-15,-4 4-1 16,1 2 0-16,3 0-2 15,6-2-1-15,5-7-4 16,20 1-20-16,-2-21-12 16,18-1 0-16,4-14-2 15,19-5 3-15</inkml:trace>
  <inkml:trace contextRef="#ctx0" brushRef="#br1" timeOffset="112736.4481">7861 6364 106 0,'-27'32'40'0,"-19"5"1"15,1 12-2-15,-8-2-35 16,8 6-3-16,4 1 0 16,8-1-4-16,15-1-6 15,-2-13-28-15,34-2-3 16,6-12-1-16,16-6 0 15</inkml:trace>
  <inkml:trace contextRef="#ctx0" brushRef="#br1" timeOffset="113049.3856">8068 6527 96 0,'-40'17'39'0,"10"10"1"16,-3-9-1-16,12 4-33 15,14-4-2-15,13-5-1 16,13-7 0-16,15-2-1 16,8-4-1-16,4-3 1 15,-2 0-1-15,-4 1 0 16,-7 4 0-16,-10 4 0 0,-17 7 0 15,-15 8 0-15,-11 2-1 16,-10 3 0-16,-5 5-4 16,-5-7-5-16,9 11-19 15,-12-12-14-15,19-4 1 16,-3-9-2-16,16-2 1 15</inkml:trace>
  <inkml:trace contextRef="#ctx0" brushRef="#br1" timeOffset="116452.7048">5880 7640 58 0,'-5'-9'33'16,"-5"-2"1"-16,0 3-1 16,-10-7-23-16,6 10-1 15,-11-7 0-15,5 12-2 16,-6-3-1-16,1 9-1 15,-4 1-1-15,1 9-1 16,-3 2-1-16,2 8 1 16,1 4-2-16,3 6 1 0,5 2 0 15,5 4-1-15,10 2 0 16,8 2 0-16,13-1-1 15,8 0 1-15,13-1-1 16,10-7 1-16,9-5-2 16,10-7 2-16,5-10-2 15,3-9 0-15,2-14 2 16,-3-10-1-16,-3-16 2 15,-6-11-2-15,-11-10 2 16,-12-9-2-16,-15-5 2 16,-20-2 0-16,-17 3-2 15,-21 3-1-15,-19 10 0 16,-17 15 0-16,-11 17 0 15,-13 20-1-15,-2 17-1 0,-2 10-11 16,21 17-22-16,9 2-3 16,28 5-1-16,17-7-1 15</inkml:trace>
  <inkml:trace contextRef="#ctx0" brushRef="#br1" timeOffset="119427.1098">5809 8590 75 0,'0'0'40'0,"-13"-15"-2"16,13 15 3-16,-25-12-34 15,15 12 0-15,-6 1-3 16,1 7-2-16,-4 3 0 15,3 6-1-15,-4 4 0 16,2 4-2-16,3 2 2 16,3 0-2-16,9-4 2 15,11-2-1-15,7-5 1 16,9-6 0-16,9-6 0 0,7-2-1 15,7-4 0-15,-1 1 1 16,0-1-1-16,-5 3 0 16,-8 3 0-16,-10 5 1 15,-9 6-2-15,-9 5 1 16,-11 4 0-16,-6 2 0 15,-5 2-2-15,-7-4 1 16,6-1-3-16,-2-9-3 16,16-3-30-16,-10-14-3 15,20-8 1-15,-3-13-1 16</inkml:trace>
  <inkml:trace contextRef="#ctx0" brushRef="#br1" timeOffset="119608.0736">5901 8583 98 0,'-18'-1'40'0,"0"0"2"15,8 10-2-15,10-9-36 16,10 9-3-16,8-9 1 16,19-4-3-16,6-2-1 15,11-6-5-15,16 4-30 16,-4-7-3-16,14 4 0 15,-9-3 0-15</inkml:trace>
  <inkml:trace contextRef="#ctx0" brushRef="#br1" timeOffset="119796.036">6587 8645 96 0,'-25'20'39'0,"6"2"0"15,-3-7 1-15,10-3-38 16,4 3-2-16,7-5-1 15,8 3-5-15,-5-5-31 16,17 3-2-16,-4-6-1 16,8 0-1-16</inkml:trace>
  <inkml:trace contextRef="#ctx0" brushRef="#br1" timeOffset="120065.982">6964 8412 106 0,'-5'18'43'0,"-10"3"-1"15,2 13-1-15,-5 1-37 16,0 5-3-16,-4 3 1 15,2 4-1-15,1 0-1 16,4-4-2-16,6-2 0 16,8-12-3-16,12-3-3 15,-1-16-30-15,25-4-4 16,-3-17 1-16,10-3-3 15</inkml:trace>
  <inkml:trace contextRef="#ctx0" brushRef="#br1" timeOffset="120480.899">7297 8385 92 0,'-5'9'39'0,"-5"0"2"16,1 11-2-16,-9 0-30 15,10 9-2-15,-12 3-3 16,6 2-1-16,-1 4-1 16,3 0-2-16,0-2 0 15,4-1-3-15,6-1-2 16,-5-14-17-16,17 6-19 15,-5-9 1-15,9-2-3 16,-14-15 1-16</inkml:trace>
  <inkml:trace contextRef="#ctx0" brushRef="#br1" timeOffset="122690.457">8319 8580 46 0,'0'0'27'0,"6"-9"3"16,-6 9-5-16,0 0-22 16,10-8-1-16,-10 8-1 15,0 0 1-15,15-8 1 16,-15 8 2-16,0 0 0 0,7-9 2 15,-7 9-1-15,0 0 0 16,0 0 1-16,0 0-2 16,0 0-1-16,0 0-3 15,12-2 0-15,-12 2 0 16,19-1-1-16,-3 1 0 15,1-1 0-15,5 0 0 16,6 1 1-16,3 1 0 16,4 0 0-16,2 2 0 15,3 1 0-15,7 0 0 16,6 2 1-16,6 0-1 15,10 0 0-15,4-2 0 16,10 0-1-16,6 1 1 16,9-3 0-16,7 2-1 15,6 1 1-15,5-1-1 0,0 1-1 16,5 0 2-16,2 2-2 15,2-1 1-15,7 1-1 16,-1 0 1-16,4 1-1 16,0 0 1-16,6 1 1 15,6-1-1-15,2 1 0 16,2 0 1-16,1 0-1 15,0 4 0-15,4 0 1 16,-3 1-1-16,-3 4 0 16,-7 0 0-16,0 1 0 15,-1 2 0-15,-4-1 0 16,-2 3 0-16,-5-3 1 15,0 0-1-15,2-2 0 16,1-3 0-16,-1 0 0 0,-2-3 1 16,0-4-1-16,-4 0 0 15,7-3 0-15,-3-2 1 16,-5 0-1-16,-5-2 0 15,-3-2 0-15,-3-3 0 16,-5-1 0-16,-4-1 0 16,-9-1 1-16,-6-6-1 15,-1 0 1-15,-10-2-1 16,-2-2 1-16,-8 0-1 15,-8 0 0-15,-6 1 0 16,-10 1 0-16,-9 1 0 16,-5 4 0-16,-9 0 1 15,-8 2-1-15,-6 1 0 16,-9 7 1-16,4-13-1 0,-4 13 0 15,-5-11 1-15,5 11-1 16,-13-10 0-16,13 10 0 16,-12-7 0-16,12 7 0 15,0 0 0-15,-12-6-1 16,12 6 1-16,0 0 0 15,0 0 0-15,0 0 0 16,0 0-1-16,0 0 2 16,0 0-1-16,0 0 0 15,0 0 0-15,-3-11 0 16,3 11 1-16,-5-12-1 15,5 12 0-15,-5-16 0 16,3 9 0-16,0-1 0 16,2 8 0-16,-12-14 0 15,12 14 0-15,-12-11 1 0,12 11-1 16,0 0 0-16,-11-6 0 15,11 6-1-15,0 0 1 16,20 0 0-16,2 2 0 16,7 2 0-16,8 1 0 15,9 6 0-15,3-1 0 16,-1 3 0-16,-3 4 0 15,-8 3 1-15,-10 3-1 16,-15 2 1-16,-18 3-1 16,-20 1 1-16,-19 5 0 15,-12 2 0-15,-14 0 0 16,-9-1 1-16,-4-1-1 0,5-4 1 15,12-3-3-15,13-10-2 16,31 0-26-16,7-16-10 16,31-3 0-16,13-12-4 15</inkml:trace>
  <inkml:trace contextRef="#ctx0" brushRef="#br1" timeOffset="124937.0076">7383 8114 65 0,'20'-8'34'0,"-16"-2"1"15,-9 2 2-15,-16-5-31 16,-12 10-2-16,-11-1-2 16,-13 4-1-16,-14 1 0 15,-17 3 1-15,-12 3-1 16,-14 5 0-16,-11 3-1 15,-18 1 2-15,-14 4-1 16,-9 3 1-16,-13 0-2 16,-9 5 2-16,-11-1-2 15,-3 1 1-15,-9-2-1 16,-2 2 1-16,7-3-1 15,0-1 1-15,3-3-1 16,7-2 0-16,7 0 0 0,6-2 1 16,6 0-1-16,5-2 0 15,3-2 0-15,5 1 0 16,10-3 0-16,4 0 0 15,1-5 1-15,6 0-1 16,9-1 0-16,5-1 1 16,2-1-1-16,-1 1 1 15,3 2-1-15,5 0 0 16,4 4 0-16,1 2 0 15,-2 4 0-15,-4 3-2 16,0 2 2-16,4 5-2 16,-1 0 3-16,10 6-1 15,-1 2 0-15,6 2-1 16,7 4 2-16,11 2-1 0,10 1 1 15,6 1 0-15,14 2-2 16,12 0 1-16,8 0 0 16,15 1-2-16,15-4 2 15,18 1-2-15,15-2 2 16,13 1-1-16,18-1 0 15,11-1-2-15,16-3 2 16,17-2 1-16,14 0-1 16,9-4 0-16,17-1 0 15,16-4 0-15,9-4 2 16,15-3 0-16,15-2-1 15,5-3 1-15,10-2-1 16,15-3 2-16,9-2-1 16,7-2-1-16,15-2 0 15,9 0 0-15,12-2 1 0,7-2-2 16,15 2 2-16,6-2-1 15,7 2 0-15,3-2 0 16,2 0 0-16,8-1 1 16,-1 0-2-16,7-1 2 15,7-4-1-15,8 3 1 16,5-4 0-16,9 0 1 15,7 1-1-15,3-1 1 16,2 3-1-16,3 2 2 16,-3 2-2-16,-1 2-1 15,0 2 0-15,-1 0-1 16,2 4 1-16,-2-4 0 15,48 1 0-15,-42-3-1 16,38-1 1-16,-33-1 0 0,-3-2-1 16,3 0 1-16,-2-1 0 15,-1 1-1-15,-50-1 0 16,40 2 2-16,-43-1-1 15,31 0 0-15,-5-1 0 16,-1-1 2-16,43-3-2 16,-46 0 2-16,2-4-1 15,-7-2-1-15,-3-5 1 16,-2-1-1-16,-4-6 1 15,-2-2-1-15,-56-6 1 16,35-1-2-16,-7-3 2 16,-5-6-1-16,-10 2 0 15,-14-1 0-15,-15-4 1 0,-12 2-1 16,-16 1 0-16,-12-2 0 15,-19 1 0-15,-18-1 0 16,-19-2 0-16,-18-2 1 16,-19 0-1-16,-16-2 0 15,-25 2 1-15,-18-1-1 16,-27-1 2-16,-17 1-1 15,-29 2 1-15,-20 1-1 16,-21 1 0-16,-22 0 0 16,-25-1 0-16,-21 5 0 15,-21 2-1-15,-22 2 0 16,-20 1 0-16,-18 6 0 15,-17 2 0-15,-18 3 0 16,-10 5 0-16,-9 2 0 16,-11 3 0-16,-6 3 0 15,-4 2 1-15,-4 2-1 0,4-1 1 16,3 2-3-16,2 1 3 15,2-1-1-15,1 2 2 16,6-2-2-16,8 3 0 16,-2-2 0-16,5 3 0 15,1-1 2-15,-4 5-2 16,4 0 0-16,0 1 0 15,-2 3-1-15,-4-1 1 16,3 5-2-16,-3-1 1 16,5-1 0-16,5 1-1 15,0-1 2-15,5-2-1 16,8-3 2-16,1 2-2 15,-3-3 2-15,10-1 0 16,-1-1-1-16,-7 1 1 0,1 0-2 16,0 1 2-16,-4 1-1 15,-1 0-1-15,3-1 1 16,-4 2 0-16,2-1 1 15,5-2-1-15,3-1-2 16,0-1 3-16,6-2-1 16,6-1 1-16,0-2-1 15,6 1 0-15,4-1 0 16,1 0 1-16,3 1 0 15,2-2-1-15,2 1 0 16,-1-1 0-16,4 2 0 16,-3-2 0-16,-1 4 0 15,-4 2-1-15,-1 3 0 0,-3 5-1 16,-2 3-2-16,0 10-5 15,-10-2-23-15,22 9-8 16,5-6 2-16,26 0-3 16</inkml:trace>
  <inkml:trace contextRef="#ctx0" brushRef="#br1" timeOffset="125962.8024">16981 8560 62 0,'12'-11'38'16,"1"5"0"-16,-13 6 0 16,0 0-26-16,-14 0-6 15,2 13 1-15,-14 2-3 16,1 4-4-16,0 2 1 15,-2 4-2-15,6-1 2 16,5 0-2-16,9-2 2 16,11-3 0-16,17-5 0 15,13-2 0-15,10-3 0 16,11-4-1-16,4 0 1 15,-1-2 0-15,-6 0-1 0,-5 2 0 16,-13 1 1-16,-13 4-1 16,-15 3 0-16,-11 4 1 15,-11 2-2-15,-9 3 1 16,-2 1-1-16,-1-4-1 15,5 2-3-15,-4-9-5 16,20 0-27-16,-3-11 0 16,10-1-2-16,12-19 1 15</inkml:trace>
  <inkml:trace contextRef="#ctx0" brushRef="#br1" timeOffset="126159.763">17099 8616 92 0,'-28'-8'40'16,"14"7"1"-16,2-4 0 15,30 2-36-15,6-2 0 16,17 1 0-16,16-3-3 16,2 1-1-16,12 1-4 15,-1-6-7-15,13 14-30 16,-16-3 0-16,2 8-2 15,-15-3-2-15</inkml:trace>
  <inkml:trace contextRef="#ctx0" brushRef="#br1" timeOffset="126346.7256">17691 8733 97 0,'-21'12'41'16,"-3"-6"0"-16,13 4-2 15,-11-6-38-15,22-4 0 16,0 0-3-16,17 5-1 15,7-3-5-15,-2-8-25 16,20 5-6-16,-2-7 1 16,11 3-2-16</inkml:trace>
  <inkml:trace contextRef="#ctx0" brushRef="#br1" timeOffset="126579.679">18104 8581 73 0,'-1'-7'41'0,"1"7"-1"15,-7 8 0-15,4 8-21 0,-10 0-14 16,4 9 0-16,-6 4-2 16,1 4-3-16,-1 2 0 15,1 2 1-15,4 0-2 16,2-5-1-16,9-1-4 15,1-16-14-15,17 3-19 16,-3-15 0-16,18-3-1 16,-4-12 0-16</inkml:trace>
  <inkml:trace contextRef="#ctx0" brushRef="#br1" timeOffset="126819.631">18496 8517 112 0,'-4'10'40'15,"-11"-2"1"-15,7 10-3 16,3 0-34-16,-4 6-2 16,-4 4 1-16,1 6-3 15,-3 1 1-15,2 1-2 16,1 2-1-16,-1-1 0 15,7 1-4-15,-10-13-18 16,22 5-16-16,-6-9-2 16,15-3 0-16,-4-12 0 15</inkml:trace>
  <inkml:trace contextRef="#ctx0" brushRef="#br1" timeOffset="127878.4192">19217 8686 46 0,'11'-5'35'16,"-11"5"2"-16,0 0-1 15,-4-13-16-15,4 13-7 16,-18 5-4-16,4 3-1 0,-11 2-3 16,-2 5-1-1,-3 1 0-15,2 4-1 0,1-2-1 16,7 1-1-16,8-3 0 15,9-2 0-15,14-6 0 16,9 0-1-16,5-5 0 16,8-1 0-16,-1-2-1 15,3-2 2-15,-8 5-1 16,-4 2 0-16,-15 4 0 15,-8 5 1-15,-13 2-1 16,-9 2 0-16,-3 3 0 16,-4-2-2-16,4-1-2 15,4-7-2-15,20 4-18 16,1-15-15-16,19-3 1 15,5-10-2-15,18 0 0 16</inkml:trace>
  <inkml:trace contextRef="#ctx0" brushRef="#br1" timeOffset="128216.3516">19465 8796 90 0,'-9'4'39'0,"8"6"-1"15,1-10 1-15,15-2-34 16,5-2-2-16,12-1 0 15,5-5 0-15,8-2-1 16,-1-4-1-16,1 0 1 16,-7-1 0-16,-6-1-1 15,-8 3 0-15,-17 1 0 0,-8 4 0 16,-10 3-1-16,-13 6 1 15,-7 3 0-15,-5 5-1 16,-1 2 1-16,-1 6-1 16,5 2 0-16,5 3 1 15,9 1-1-15,13-3-1 16,12-2-2-16,16 0-3 15,3-11-15-15,24 6-18 16,-3-9-1-16,17 1 0 16,-2-8-2-16</inkml:trace>
  <inkml:trace contextRef="#ctx0" brushRef="#br1" timeOffset="128441.3066">20201 8663 89 0,'-31'5'39'0,"4"10"0"15,-14-3 1-15,7 8-33 16,-2 0-2-16,8 2-1 16,3-1-2-16,11-2-1 15,16-4-2-15,9-5-2 16,20-2-4-16,5-17-18 15,21 5-14-15,-1-9 0 16,13 1-2-16,-9-7 3 16</inkml:trace>
  <inkml:trace contextRef="#ctx0" brushRef="#br1" timeOffset="129057.1834">20492 8667 89 0,'-28'7'39'0,"-12"2"1"16,5 8 0-16,-14 0-30 15,13 5-4-15,1 0-3 16,9 3 0-16,6-1-1 15,9-1-1-15,10-2 0 16,9-5-1-16,12-5 0 16,7-5 0-16,2-6-1 15,6-7 0-15,-3-3-1 16,0-6 1-16,0-4-1 15,-4 0 1-15,-8-2 0 16,-2-2 0-16,-5 5 0 16,-2-1 1-16,-3 4 0 15,0 3 0-15,-2 4 1 0,2 2 0 16,3 2-1-16,0 3 2 15,5-1-1-15,6 4 1 16,3-1-1-16,2 2 1 16,-2 0-1-16,0 2 0 15,-6-1 0-15,0 2 0 16,-7 1 0-16,-12-6-1 15,5 15 1-15,-12-5-1 16,-6 0 0-16,-1 1 0 16,0 1 0-16,-4-1 0 15,4 0 0-15,3-2 0 16,4-1 0-16,7-8 0 15,0 0 0-15,26 3 0 16,-6-9 0-16,5-2 0 0,3-2 0 16,2-3 1-16,-1 1-1 15,-2 0 0-15,-5 2 1 16,-6 2-1-16,-5 5 0 15,-11 3 0-15,14 3 0 16,-13 5 0-16,-1 1-1 16,-1 4-1-16,3 0-1 15,1-1-2-15,8 4-5 16,-11-16-13-16,35 17-15 15,-11-16-2-15,16 1-1 16,-3-8 1-16</inkml:trace>
  <inkml:trace contextRef="#ctx0" brushRef="#br1" timeOffset="129433.1082">21299 8700 97 0,'-17'2'40'16,"-9"-1"2"-16,4 10-2 15,-16-2-34-15,11 8-1 16,-3 0-1-16,7 3-1 15,5-2-1-15,9 1 0 16,11-6-1-16,11-4 0 16,13-8 0-16,13-5 0 15,16-7-1-15,6-7 1 16,8-4-1-16,-1-5 0 15,-2-2 0-15,-7-2 0 16,-8-4 1-16,-10 3 1 16,-11 2-1-16,-12 8 1 0,-16 5-1 15,-2 17 1-15,-29-6-2 16,-1 17 0-16,-6 11 0 15,-4 5-4-15,2 5 2 16,5 2-1-16,11 2-2 16,12-7-1-16,21 1-5 15,4-14-12-15,32 6-11 16,-5-17-7-16,19 2 0 15,-3-14 0-15</inkml:trace>
  <inkml:trace contextRef="#ctx0" brushRef="#br1" timeOffset="129711.0526">22010 8594 113 0,'-23'-1'41'16,"-11"2"1"-16,5 8-1 16,2 1-38-16,4 2-2 15,5 3 0-15,11-2-2 16,8 1 2-16,10-2 0 15,10-1 0-15,3-1-1 16,3 0 1-16,-3 1-1 16,-4-3 1-16,-7 5-1 15,-10-3 0-15,-10 5 0 16,-12 0-1-16,-13 1-1 15,-6 3-3-15,-16-8-9 16,6 11-13-16,-24-13-15 16,5 3 0-16,-10-9-2 15,6-2 2-15</inkml:trace>
  <inkml:trace contextRef="#ctx0" brushRef="#br1" timeOffset="131047.7852">17399 7381 94 0,'-5'-10'37'0,"-9"-7"-1"15,3 3 2-15,-11-4-31 0,4 4-2 16,-9 0-1-16,0 6 0 15,-4 5 0-15,0 9-1 16,-5 6 1-16,3 9-1 16,3 4-1-16,4 5 0 15,10 0-1-15,8 1 0 16,11-4-1-16,11-4 0 15,10-8 0-15,9-8 0 16,9-8 0-16,5-6 2 16,4-9-1-16,0-7 0 15,-3-4 0-15,-3-2 0 16,-7 1 0-16,-8 3 0 15,-6 4-1-15,-11 6 2 16,-13 15-2-16,0 0 0 16,-11 17 0-16,-9 11 0 0,-2 11 0 15,-7 8 0-15,0 10 0 16,-4 4 0-16,4 5 0 15,0-1 0-15,11-3-4 16,4-9-1-16,18 1-15 16,-4-24-13-16,27-3-9 15,3-18-1-15,19-10 0 16</inkml:trace>
  <inkml:trace contextRef="#ctx0" brushRef="#br1" timeOffset="131214.7518">17855 7610 127 0,'-32'10'40'16,"-3"-5"-1"-16,8 1-8 16,27-6-68-16,-14-3-4 15,29-2-1-15,3-7 0 16</inkml:trace>
  <inkml:trace contextRef="#ctx0" brushRef="#br1" timeOffset="132142.5662">18514 7316 93 0,'-21'-5'37'0,"-14"2"0"16,-2 11 1-16,-16 0-33 15,4 9 1-15,-5 0-1 16,9 3 0-16,1 0-2 16,9 0 0-16,12-3 0 15,18-3-2-15,11-3 0 16,18-3-1-16,16-1 0 15,7 0-1-15,9 0 1 16,3 6 0-16,-4 2 0 16,-7 4 0-16,-12 4 0 0,-13 7 2 15,-19 2-2-15,-13 1 2 16,-14 0-2-16,-10 0 2 15,-5-5-1-15,-2-5 0 16,5-10-1-16,6-9 1 16,11-12-1-16,11-11 0 15,16-11 0-15,14-13 0 16,9-5 0-16,11-7-2 15,6 0 1-15,2-2-2 16,0 10 0-16,-8 2-5 16,1 19-10-16,-18-1-20 15,0 16-1-15,-15 2 1 0,-2 14-1 16</inkml:trace>
  <inkml:trace contextRef="#ctx0" brushRef="#br1" timeOffset="132362.5222">18919 7240 113 0,'14'8'40'0,"-16"2"1"16,1 16-1-16,-14 3-33 15,2 12-4-15,-3 2 0 16,-2 6-1-16,3 2-2 15,0-7-2-15,10 1-6 16,-5-14-23-16,26-2-10 16,0-11 1-16,16-5-2 0,0-13-1 15</inkml:trace>
  <inkml:trace contextRef="#ctx0" brushRef="#br1" timeOffset="133256.3433">19550 7473 83 0,'0'0'39'0,"7"10"-2"15,-16-1 1-15,1 7-18 16,-10 4-16-16,2 3-2 15,-5 5 1-15,-1 1-1 16,2-3 0-16,6-1 1 16,3-7-2-16,8-7 0 15,3-11-1-15,15-3 0 16,5-10 1-16,6-9-1 15,3-4 0-15,1-4 0 16,0-1 0-16,-3 0 0 16,-5 3 0-16,-4 5-1 0,-9 5 2 15,-2 5-1-15,-7 13 0 16,0 0 1-16,-12-1 0 15,5 12-1-15,1 2 1 16,4 2 0-16,4 1 0 16,3-1 0-16,9-3 1 15,8-6-1-15,7-5 0 16,8-5-1-16,4-4 1 15,1-3 0-15,-4-3 0 16,0-1-1-16,-6 4 1 16,-3 0-1-16,-15 3 1 15,-14 8 0-15,0 0-1 16,-1 10 0-16,-11 5 0 15,-7 3 1-15,1 4-1 0,0 3-1 16,4 2-1-16,3-4 0 16,11 0-4-16,3-12-3 15,25 2-18-15,-1-16-13 16,16-4-1-16,5-12 2 15,14-5-1-15</inkml:trace>
  <inkml:trace contextRef="#ctx0" brushRef="#br1" timeOffset="133443.3059">20600 7172 102 0,'-16'5'38'0,"-8"19"1"16,-16 10-2-16,-3 15-31 15,-9 7-3-15,1 9 0 16,0 4-1-16,0-1-2 0,11 1-3 15,6-17-15-15,20 2-19 16,6-14-1-16,21-9-1 16,6-15 0-16</inkml:trace>
  <inkml:trace contextRef="#ctx0" brushRef="#br1" timeOffset="133759.2428">20635 7474 112 0,'-38'12'39'0,"7"9"2"16,-2-5-4-16,14 1-33 16,10-1-1-16,13-3-1 15,10-4 0-15,9-3 0 16,6-2-1-16,4 1 0 16,-2-2 0-16,-2 4 0 15,-7 1-1-15,-7 3 1 16,-10 5-1-16,-10 1 1 15,-10 5-1-15,-5 0 1 16,0 0-2-16,-2-4-1 16,7-2-3-16,-1-13-10 15,16-3-23-15,0 0-3 16,28-12 1-16,-5-12-2 15</inkml:trace>
  <inkml:trace contextRef="#ctx0" brushRef="#br1" timeOffset="134089.1768">20938 7239 107 0,'-10'-3'39'15,"10"3"2"-15,12-7-1 16,11-3-36-16,0 2-1 15,4 3 0-15,-2 2-1 16,-1 2 1-16,-6 3-1 16,-4 3-1-16,-10 4 1 15,-11 5-2-15,-10 7 1 16,-5 0-1-16,-7 5 1 0,-1 1-1 15,2-3 0-15,6-1 1 16,9-4-1-16,13-7 0 16,15-5 0-16,14-8-2 15,16 0-7-15,-5-14-15 16,21 7-16-16,-11-6-3 15,4 6 2-15,-7-6-3 16</inkml:trace>
  <inkml:trace contextRef="#ctx0" brushRef="#br1" timeOffset="134583.078">21817 7196 85 0,'4'-8'37'15,"-4"8"0"-15,0 0 2 16,-25 8-32-16,14 15 0 15,-5 4-1-15,4 11-2 16,-4 5 0-16,1 9 0 16,2 1-1-16,5 3 0 15,1-2-3-15,6-4 1 16,2-3-2-16,1-8-2 15,9-1-5-15,-9-20-15 16,15 5-16-16,-9-16 1 16,2-2-1-16,-10-5 0 0</inkml:trace>
  <inkml:trace contextRef="#ctx0" brushRef="#br1" timeOffset="134931.0084">21519 7583 115 0,'-17'2'40'0,"4"-1"1"16,14 10-1-16,0-1-35 15,17 5-2-15,4 0 0 16,5 4 0-16,4 2-1 16,-2 4 1-16,0 0-3 15,-4 2 0-15,-6 3 0 16,-3-1 0-16,-4-3 0 15,-3-4 0-15,1-6 0 16,4-9 0-16,2-11 0 0,9-13 0 16,8-12 0-16,6-10 0 15,7-8 0-15,0-6 0 16,-2-4 0-16,1 2 0 15,-5 3 0-15,-6 7 0 16,-6 9-2-16,-13 9-3 16,-1 14-2-16,-13-2-13 15,15 23-14-15,-16-8-8 16,14 19 0-16,-8-5 0 15</inkml:trace>
  <inkml:trace contextRef="#ctx0" brushRef="#br1" timeOffset="135095.9754">22668 7534 127 0,'-16'-9'41'0,"-11"-3"1"16,3 2-5-16,-3 2-40 15,6-17-12-15,19 8-25 16,-8-4-4-16,6 7 3 15,-3-3-3-15</inkml:trace>
  <inkml:trace contextRef="#ctx0" brushRef="#br1" timeOffset="139351.1242">16794 4569 88 0,'-13'2'38'0,"13"-2"0"16,-11-1 1-16,11 1-35 15,24-16-2-15,4 5-1 0,12-5 1 16,10-2-1-16,6-1 1 15,0 2-1-15,-1 1 0 16,-5 7 0-16,-13 8 0 16,-12 8 0-16,-22 9 0 15,-16 10 0-15,-16 7 0 16,-8 4 0-16,-5 2-1 15,2 2 0-15,6-1-2 16,5-8 0-16,27 1-33 16,3-13-2-16,23-2-2 15,10-8 0-15</inkml:trace>
  <inkml:trace contextRef="#ctx0" brushRef="#br1" timeOffset="139516.0912">17134 4976 118 0,'-46'17'42'15,"1"-12"1"-15,23-1-3 16,2-9-39-16,28-7-6 16,28 3-32-16,-2-8-4 15,13 4-1-15,-4-2-2 16</inkml:trace>
  <inkml:trace contextRef="#ctx0" brushRef="#br1" timeOffset="146971.3456">16882 5309 88 0,'0'0'38'0,"3"-10"-2"0,8 7 3 16,-1-4-35-16,13 0-1 16,0 1-2-16,8-1 0 15,-1 3 1-15,1 1-2 16,-2 1 1-16,-2 1-1 15,-7 2 0-15,-4 3 0 16,-3 2 0-16,-13-6 0 16,8 15 0-16,-8-6 0 15,0 4 0-15,-2 0 1 16,-1 3-1-16,1 0 2 15,0 2-2-15,-1-1 3 16,0-2-3-16,0 0 2 16,3 1-1-16,0-6 1 15,3-2-1-15,0 0-1 0,-3-8-1 16,8 8 1-16,-8-8 0 15,10 9 1-15,-10-9-1 16,0 14 0-16,-7-4 0 16,-3 4 0-16,-7 1 0 15,-2 0 0-15,2 0 0 16,-2-1-2-16,8 4-6 15,-3-13-27-15,14-5-2 16,12 0 0-16,12-7-2 16</inkml:trace>
  <inkml:trace contextRef="#ctx0" brushRef="#br1" timeOffset="147473.3456">17459 5295 89 0,'-15'-3'37'0,"15"3"0"15,-13-6 1-15,13 6-30 16,15-13-5-16,7 4-1 15,5-1 0-15,11 2 0 0,-1-1-1 16,5 4 0-16,-1 3-1 16,-7 3 1-16,-10 8-1 15,-7 8 0-15,-13 6 2 16,-13 7 0-16,-10 4 0 15,-10 7 1-15,-6 1-1 16,-3 0 2-16,0-3-3 16,1-4 3-16,6-6-4 15,14-4 1-15,10-8-1 16,12-7 1-16,15-8 0 15,17-6-1-15,20-5 0 16,10-4-2-16,9 0-2 16,-8-11-26-16,8 9-10 0,-12-3 1 15,-7 7-2-15,-18 0 0 16</inkml:trace>
  <inkml:trace contextRef="#ctx0" brushRef="#br1" timeOffset="148443.3456">18307 5417 91 0,'0'0'36'15,"-8"-13"2"-15,8 13 0 16,-16 6-24-16,9 2-10 15,-6 4-2-15,0 6 0 16,-3 3 0-16,-2 2 0 0,2-2 0 16,1 1-1-16,3-5 1 15,4-4-1-15,8-13 0 16,0 0 0-16,13-1 0 15,3-10-1-15,1-5 1 16,5-3 0-16,-1-2-1 16,0 1 1-16,-3-2-2 15,-2 4 2-15,-3 3-1 16,-4 3 0-16,-3 3-1 15,-6 9 1-15,8-7 0 16,-8 7 0-16,0 0 1 16,11 6 0-16,-11-6 0 15,14 9-1-15,-4-3 1 16,4 1 0-16,2-3 0 0,3 0 0 15,3-2 0-15,5-3-1 16,1-3 1-16,2-2 0 16,1-3-1-16,0 1-1 15,-4-1 2-15,-2 2-3 16,-6 2 2-16,-3 2 1 15,-16 3 0-15,12 11-1 16,-13 2 1-16,-5 5 0 16,-1 2-1-16,0 2 0 15,3 2-3-15,-3-6-3 16,13 3-11-16,-6-21-21 15,21 10-3-15,1-22 1 16,16-1-2-16</inkml:trace>
  <inkml:trace contextRef="#ctx0" brushRef="#br1" timeOffset="148631.3456">19166 5143 105 0,'-26'17'38'15,"-3"18"1"-15,-15 3-1 16,4 6-34-16,-3 8-3 15,4 2 1-15,8 1-5 16,5-8-1-16,22-1-30 16,1-13-3-16,20-5-1 15,7-14-1-15</inkml:trace>
  <inkml:trace contextRef="#ctx0" brushRef="#br1" timeOffset="148945.3456">19337 5333 109 0,'-46'11'38'0,"4"9"4"16,-2-5-4-16,14 2-33 15,11-1-2-15,19-6 0 16,17-4-1-16,15-3-1 15,10-4 0-15,8-3-1 16,1 0 1-16,-1 2-1 16,-11 2 1-16,-11 3-1 15,-17 7 1-15,-19 7-1 16,-17 5 0-16,-13 1 0 0,-5 2-1 15,0-2 0-15,6 0-3 16,-2-10-6-16,23 2-28 16,2-12-2-16,26-2 0 15,2-9 0-15</inkml:trace>
  <inkml:trace contextRef="#ctx0" brushRef="#br1" timeOffset="149442.3456">20090 5142 88 0,'4'-11'37'0,"-4"11"1"0,3-14 0 16,-3 14-30-16,0 0-2 16,-11 15 0-16,1 2-2 15,1 9 0-15,-4 8-2 16,1 9 1-16,-5 4-1 15,1 7 1-15,-1 0-2 16,1-2 1-16,6-3-3 16,-3-6 0-16,12-7-3 15,-4-12-5-15,18-6-29 16,0-18-2-16,15-6 1 15,-6-14-2-15</inkml:trace>
  <inkml:trace contextRef="#ctx0" brushRef="#br1" timeOffset="149879.3456">20155 5031 98 0,'-4'16'37'16,"-12"0"2"-16,3 9-2 15,-14-8-31-15,3 10-2 16,-9 1-1-16,0 3 0 16,-5-3 0-16,1-1-1 15,5-5 0-15,4-5 0 16,9-8-1-16,10-5 0 15,9-4-1-15,8-14 1 0,12-5-1 16,10-8 1-16,6-3 0 16,0-4-1-16,2-2 2 15,-1 1-2-15,-6 4 2 16,-6 5-1-16,-7 5 0 15,-4 6 0-15,-14 15 0 16,0 0 0-16,9 11 0 16,-9 8 0-16,4 7-1 15,2 4 1-15,6 3-1 16,2 4 2-16,4 0-4 15,7-4 0-15,8-1-3 16,-1-16-20-16,13 5-14 16,-3-13-3-16,8 2 0 15,-4-11-1-15</inkml:trace>
  <inkml:trace contextRef="#ctx0" brushRef="#br1" timeOffset="150036.3456">20727 5345 129 0,'-17'-1'44'0,"5"6"-2"16,-9-12-2-16,21 7-40 15,-7-15 0-15,9 1-4 16,17 8-26-16,-10-8-12 16,10 10-1-16,-10-5 0 15,7 9-1-15</inkml:trace>
  <inkml:trace contextRef="#ctx0" brushRef="#br1" timeOffset="151325.3456">20956 5236 87 0,'14'-10'39'15,"-8"-5"-1"-15,4 6 1 16,-11 1-25-16,1 8-9 0,-12-5-1 15,-9 13-1-15,-16 8 0 16,-6 7-1-16,-13 6 0 16,-6 8 1-16,-2 2-2 15,1 2 2-15,11-3-2 16,12-4 1-16,17-8-1 15,18-7 1-15,24-10-2 16,19-9 1-16,18-8-1 16,9-4 0-16,6-1 0 15,-2-3 0-15,-6 0 0 16,-9 6 0-16,-17 5 0 15,-18 9 0-15,-21 7-1 16,-18 6 1-16,-15 5-1 16,-9 3 0-16,-4 4-1 0,3-6-2 15,6 1-4-15,3-15-21 16,28 2-11-16,8-11 1 15,33-11-1-15,6-8 0 16</inkml:trace>
  <inkml:trace contextRef="#ctx0" brushRef="#br1" timeOffset="151627.3456">21257 5365 107 0,'-21'-2'38'0,"2"8"3"15,-11-1-2-15,12 6-34 16,-9 3-1-16,6 7 0 15,3 1-1-15,6 2-1 0,2 1 0 16,13 0-1-16,8-4 1 16,7-5-1-16,7-4 0 15,4-8 1-15,5-8-1 16,0-4 1-16,0-7-2 15,-9-6 0-15,-2-2 0 16,-12-3 0-16,-3 0-2 16,-9-7-3-16,2 7-2 15,-11-10-18-15,13 10-15 16,-4-2-2-16,13 8 1 15,-2 0-1-15</inkml:trace>
  <inkml:trace contextRef="#ctx0" brushRef="#br1" timeOffset="152955.3456">22076 5104 86 0,'0'0'35'15,"6"9"1"-15,-12 0 0 16,3 9-28-16,-6 0-4 15,2 6 0-15,-2 2-1 16,2 4-1-16,-2-3-1 0,-1 2-1 16,6-3-4-16,-1-5-3 15,10 2-12-15,-6-11-16 16,6-4-1-16,-5-8-1 15,18-1 2-15</inkml:trace>
  <inkml:trace contextRef="#ctx0" brushRef="#br1" timeOffset="153122.3456">22060 5248 86 0,'-12'-8'37'15,"-10"-1"0"-15,4 8 2 16,-4-3-23-16,11 6-9 16,-2 0-1-16,13-2-3 15,0 0-2-15,28 6-2 16,5-6-6-16,2-7-30 0,18 4-1 15,-2-7-1-15,9 4 0 16</inkml:trace>
  <inkml:trace contextRef="#ctx0" brushRef="#br1" timeOffset="153686.3456">22436 5153 111 0,'-13'2'39'16,"3"-6"0"-16,10 4-3 15,28-11-34-15,6 0-1 16,9-2 1-16,9 2 0 15,-1-1-1-15,-1 3 0 16,-6 3 0-16,-7 5 0 16,-16 5-1-16,-13 6 1 15,-15 5 0-15,-9 2-1 16,-10 2 1-16,-4 1 1 15,-4 0-2-15,5-3 1 16,6-2-1-16,8-3 1 0,11-6-1 16,15-1 0-16,11-3 0 15,8-2-1-15,10 0 2 16,-2 1-1-16,0 1 0 15,-4 3 0-15,-11 5 1 16,-9 4 0-16,-15 6-1 16,-16 3 2-16,-9 2-2 15,-8 2 1-15,-4 0-2 16,2-2 0-16,3-3-5 15,3-9-28-15,21-2-6 16,9-11 0-16,17-6 0 16</inkml:trace>
  <inkml:trace contextRef="#ctx0" brushRef="#br1" timeOffset="154156.3456">23070 5121 112 0,'0'0'40'16,"0"-11"1"-16,18 4-2 15,1-8-34-15,15 2-2 16,2 0-1-16,4 4 1 15,-7 4-1-15,-6 7 0 16,-11 7-1-16,-12 7 1 16,-15 9-2-16,-12 7 1 0,-16 7 1 15,-8 4-2-15,-10 3 0 16,-2-2 0-16,8-3 0 15,7-3 0-15,11-4 0 16,19-10 0-16,25-9 0 16,21-10 0-16,25-7 0 15,15-7-5-15,19 0-4 16,1-9-2-16,16 7-2 15,-15-5 0-15,2 8 4 16,-23 2 3-16,-13 4 5 16,-18 9 3-16,-24-4 5 15,-5 7 2-15,-26-6 3 16,5 5-2-16,-14-6-3 0,8-2-7 15,15-1-22-15,-19 0-15 16,19 0-4-16,-5-13 1 16,5 13-3-16</inkml:trace>
  <inkml:trace contextRef="#ctx0" brushRef="#br1" timeOffset="155089.3456">22583 7181 85 0,'0'0'36'0,"-24"-10"0"16,3 14 1-16,-11-3-29 15,7 10-2-15,-7-1-1 16,8 6-1-16,-1-3-1 16,11 4-1-16,9-3-1 0,12-3 0 15,12-4 0-15,6 1-1 16,10-3 0-16,-2-1 1 15,2 1-1-15,-4-1 0 16,-5 1 1-16,-11 2-1 16,-11 4 1-16,-11 1-1 15,-10 2 0-15,-7-1-1 16,2 3-1-16,-5-7-4 15,13 7-21-15,-4-14-11 16,18-2 0-16,11-6-2 16,19-5 2-16</inkml:trace>
  <inkml:trace contextRef="#ctx0" brushRef="#br1" timeOffset="155359.3456">22867 7235 95 0,'-24'16'39'0,"-9"-3"0"16,4 8 0-16,-2-7-32 15,11 8-3-15,5-3 0 16,14 0-1-16,6-5 0 16,15-3-1-16,8-6 0 15,9-5 0-15,2-6-1 16,2-4 0-16,-2-5 0 15,-8-3-1-15,-5-3 0 16,-12-3-2-16,-9 3-1 16,-8-1-3-16,2 9-9 0,-12-7-24 15,13 10-2-15,-6-3 1 16,6 13-1-16</inkml:trace>
  <inkml:trace contextRef="#ctx0" brushRef="#br1" timeOffset="155657.3456">23224 7366 107 0,'0'0'41'15,"17"-11"0"-15,2-4-1 16,14 7-37-16,0-6-2 15,8 2-2-15,1 1-2 16,0-7-21-16,6 15-15 16,-10-6-1-16,7 8-1 15,-10-7-1-15</inkml:trace>
  <inkml:trace contextRef="#ctx0" brushRef="#br1" timeOffset="156192.3456">23968 7214 98 0,'-21'-12'38'0,"5"7"2"15,-13-7-2-15,1 10-33 16,-1 1-1-16,2 5-1 16,-3 6 0-16,2 4-1 0,0 4 0 15,8 4 0-15,3-2-1 16,11 1 0-16,5-4 0 15,11-3-1-15,9-7 0 16,8-6 0-16,7-6 1 16,-1-4-1-16,5-6 0 15,-2-3 0-15,-3 0 1 16,0 1 0-16,-10 1 0 15,-4 3 0-15,-4 7 0 16,-15 6 0-16,4 6 0 16,-14 14-1-16,-10 5 0 15,-5 9 0-15,-7 8 1 16,0 5 0-16,-3 3-2 15,4-1-1-15,7 1-3 0,3-16-11 16,23 4-24-16,0-16 0 16,22-4-3-16,6-15 1 15</inkml:trace>
  <inkml:trace contextRef="#ctx0" brushRef="#br1" timeOffset="156358.3456">24216 7420 106 0,'-36'-4'38'0,"9"3"1"16,3-2-6-16,4-8-61 16,20 11-11-16,15-12 0 15,12 6-1-15</inkml:trace>
  <inkml:trace contextRef="#ctx0" brushRef="#br1" timeOffset="156792.3456">24554 7229 99 0,'-26'-9'39'16,"6"9"2"-16,-9-5-2 16,6 9-33-16,-3 0-2 15,5 7-2-15,2 0 0 16,4 2 0-16,4 3-1 15,7 0 0-15,6 2 0 16,6-2-1-16,6-1 0 0,5 1 0 16,3-3 0-16,3 0 0 15,3 0 0-15,-1 0 0 16,-4 0-1-16,-2 0 2 15,-2 0-1-15,-10 1 0 16,-5-3 1-16,-10 3-1 16,-6-2 1-16,-10-1 1 15,-4 0-1-15,-5-2-1 16,0-4 1-16,-1-3 0 15,4-4-1-15,10-7-1 16,9-7-1-16,12-8 0 16,12-5 0-16,8-7-2 15,10-2 1-15,1-3-3 16,7 7-2-16,-15-7-25 0,8 15-7 15,-16-1 0-15,4 12 0 16</inkml:trace>
  <inkml:trace contextRef="#ctx0" brushRef="#br1" timeOffset="157027.3456">24874 7172 115 0,'-23'5'43'15,"9"12"0"-15,-14-5-3 16,9 12-36-16,-8 4-3 0,3 8 0 16,1 2-1-1,0 3 0-15,8 3-2 0,-2-6-3 16,14 9-9-16,-11-18-26 15,24 3-1-15,-6-12 0 16,13 0-2-16</inkml:trace>
  <inkml:trace contextRef="#ctx0" brushRef="#br1" timeOffset="160435.3456">17043 6225 88 0,'0'0'35'0,"-8"-13"-1"16,8 13 0-16,5-20-29 15,10 9-1-15,3-4-1 16,10 1 0-16,2-2-1 15,6 5 0-15,3-1-1 16,0 5 0-16,-5 3 0 16,-5 4 0-16,-8 6 0 15,-6 4 0-15,-9 6 0 16,-9 4 1-16,-7 4-1 15,-7 5 1-15,-6 2 0 0,0 1 0 16,1 0-1-16,6-4 0 16,4-1-3-16,8-9-4 15,19 0-28-15,-1-10-4 16,15-3 0-16,2-7-2 15</inkml:trace>
  <inkml:trace contextRef="#ctx0" brushRef="#br1" timeOffset="160650.3456">17268 6591 116 0,'-30'18'40'15,"11"-1"1"-15,-4-8-2 16,12-11-37-16,11 2-3 15,0 0-2-15,21-8-5 16,-3-6-29-16,16 2-2 16,-5-5 0-16,12 3-2 15</inkml:trace>
  <inkml:trace contextRef="#ctx0" brushRef="#br1" timeOffset="161260.3456">18098 6210 104 0,'0'0'38'0,"-18"1"1"16,-5 17-2-16,-19 4-33 16,-8 12 0-16,-12 6 0 15,-8 6-2-15,-4 3-1 16,2 0 0-16,2-2-1 15,13-10-3-15,19-6-1 16,10-16-7-16,28-4-9 16,6-21-16-16,25-2 5 15,-3-20 13-15,18 2 9 16,-7-6 6-16,-1-1 4 15,-3 6 8-15,-17-3 11 16,2 16 16-16,-19 0-2 0,-1 18-14 16,0 0-7-16,4 14-3 15,3 0-4-15,14 7-2 16,12-4-1-16,15 0-6 15,21 1-2-15,6-8-14 16,23 6-21-16,0-6-4 16,14 7 2-16,-10-6-2 15</inkml:trace>
  <inkml:trace contextRef="#ctx0" brushRef="#br1" timeOffset="161412.3456">18896 6654 122 0,'-14'8'44'15,"-14"-11"0"-15,5 1-2 16,-9-6-39-16,13-10-5 15,14 2-9-15,1-13-17 0,22 4-14 16,-2 1-3-16,13 0-1 16,1 1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3:48:53.7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17804 5194 41 0,'-22'-23'29'16,"10"12"1"-16,-5 0-1 16,-1-3-26-16,4 5 2 15,-5-4-2-15,3 7 3 16,-8-5-1-16,4 7 1 0,-5-5-1 15,0 7 1-15,-5-5-3 16,1 5 1-16,-5-4-3 16,1 5 2-16,-3-4-3 15,0 4 2-15,-2 1-2 16,1 2-1-16,-2 2 3 15,0 3-3-15,1 3 3 16,-5 4-3-16,3 3 3 16,-2 6-3-16,-3 4 3 15,0 4-2-15,2 3 1 16,-2 6-1-16,3-1 1 15,4 5-1-15,2-2 0 16,3 1 1-16,8-2-1 16,5-1 0-16,4-1-1 15,7-2 1-15,2 3 0 0,4-1 2 16,1 1-2-16,1-2 1 15,1 1 0-15,0-1 0 16,2 1 0-16,-2-2 0 16,1-1 1-16,4-3-3 15,1-2 2-15,3 2 0 16,2-6-1-16,1 0 1 15,2-2-1-15,1 1 1 16,0-3-1-16,2-2 0 16,-4 0 0-16,1-1 1 15,-2 1-1-15,2-3 0 16,1-1 0-16,-1-2 0 0,1-2 0 15,2-3 0-15,2-2 1 16,4-3 0-16,2-4-1 16,4-2 1-16,4-5-1 15,3 1 1-15,3-2-1 16,5-4 1-16,0 2-1 15,4 0 0-15,1-2 0 16,1 3 0-16,1-1 1 16,0 1-1-16,-1-1 0 15,-1-2 0-15,0 1 0 16,-2-4 0-16,-2 2 1 15,1-6-1-15,-2-2 0 16,-1-1 1-16,0-2-1 16,1-4 0-16,-2 1 1 15,-2-3-1-15,0 0 0 0,-2-2 1 16,-1 1-3-16,-2-2 3 15,-2 0-3-15,-1-3 4 16,-6-1-4-16,-1 0 1 16,-7 2-1-16,-5-1 1 15,-7 2 2-15,-5-1-4 16,-7 0 4-16,-2 4-3 15,-7-5 2-15,-4 2 1 16,-4-1 0-16,0 1-1 16,-5-2 1-16,-1 2 0 15,-1 0 0-15,-3 1 0 16,-2 0 0-16,-1-1 0 15,-1-3-1-15,-4 1 2 16,-2 0-3-16,2 4 2 0,-3 5-2 16,-3 8 2-16,-7 13 0 15,-10 14-1-15,-8 19 2 16,-8 14-4-16,1 16 0 15,-11-5-19-15,13 14-15 16,-2-11-2-16,14-8-3 16,13-23 1-16</inkml:trace>
  <inkml:trace contextRef="#ctx0" brushRef="#br0" timeOffset="18628.137">961 13101 53 0,'-4'-16'35'16,"-5"-2"-2"-16,9 18 0 15,-11-12-27-15,11 12-2 16,2 14-2-16,5 4 2 16,2 9-3-16,4 7 1 15,3 8-2-15,4 6 1 16,0 4-1-16,2-1 0 0,-3-5 1 15,5-5 0-15,-6-9 0 16,2-8 1-16,-3-15 1 16,2-9-1-16,-7-16 1 15,6-8 0-15,-4-9-1 16,1-8 0-16,-1-10 0 15,0-2-1-15,-1-2-2 16,-3-5-1-16,6 14-5 16,-16-3-29-16,14 17 0 15,-9 2-2-15,5 18 1 16</inkml:trace>
  <inkml:trace contextRef="#ctx0" brushRef="#br0" timeOffset="19283.0715">1510 13280 58 0,'15'-5'35'15,"-3"-8"0"-15,8 3-2 16,-2-7-29-16,8 2 1 15,-2-6-2-15,1 5 0 16,-3-2-1-16,-2 6 0 16,-8 0-1-16,-12 12 0 15,4-17 0-15,-4 17 1 16,-19-6-1-16,-1 7 0 15,-1 2 0-15,-3 4 1 0,-2 1-1 16,3 5 0-16,2 1 1 16,3 4-1-16,5 0 0 15,6 3 0-15,7-4-1 16,7-2 1-16,12-2-1 15,6-5 1-15,11-6-1 16,4-4 0-16,7-7 1 16,1-2-1-16,1-5 1 15,-1 0-1-15,-6-2 1 16,-6 0 0-16,-9 4-1 15,-5 3 1-15,-10 3 0 16,-12 8-1-16,0 0 0 16,-2 25 1-16,-7 1-1 15,-1 6 0-15,-3 6-1 0,0 1 1 16,3-1-1-16,3-4 1 15,3-7 0-15,6-9 0 16,-2-18 1-16,13-2-1 16,0-17 2-16,-1-5 0 15,1-9 1-15,-2-4-1 16,1-3 0-16,-2 2 0 15,-3 2 0-15,-1 10-1 16,-1 3-1-16,-4 9-1 16,-1 14 0-16,11-6-2 15,3 13-3-15,0-5-5 16,14 9-28-16,-3-11-1 15,17 0 1-15,-4-13-1 16</inkml:trace>
  <inkml:trace contextRef="#ctx0" brushRef="#br0" timeOffset="19499.0499">2581 12747 68 0,'-14'-9'38'16,"1"17"-2"-16,-8 3 2 15,6 19-31-15,-8 11-3 16,4 13 0-16,0 9-2 15,6 8-1-15,2 4-1 16,6-1-1-16,6-1-2 16,2-13-2-16,14 0-16 15,-8-25-15-15,9-9-2 16,-3-19 0-16,4-9 1 15</inkml:trace>
  <inkml:trace contextRef="#ctx0" brushRef="#br0" timeOffset="19665.0333">2391 13043 81 0,'-24'-19'40'15,"-3"1"-2"-15,14 17 1 16,13 1-32-16,0 0-3 16,15 15-3-16,16-14-4 15,21 6-31-15,-1-15-5 16,21 4 0-16,-2-13-2 15</inkml:trace>
  <inkml:trace contextRef="#ctx0" brushRef="#br0" timeOffset="19832.0166">2942 13024 94 0,'-41'28'42'0,"-3"-8"0"16,13 2-3-16,-5-5-40 15,19-12-4-15,17-5-33 16,14 11-2-16,9-1 0 15,-2-2-3-15</inkml:trace>
  <inkml:trace contextRef="#ctx0" brushRef="#br0" timeOffset="19989.0009">2900 13462 97 0,'-31'7'43'0,"8"-1"-1"16,-3-17-3-16,11 0-39 15,11-3-5-15,-1-13-21 16,18 15-15-16,-4-3 0 15,8 9-3-15,2-5 1 16</inkml:trace>
  <inkml:trace contextRef="#ctx0" brushRef="#br0" timeOffset="20716.9281">3763 13278 59 0,'10'-13'38'16,"-17"-1"0"-16,7 14 1 16,-27-27-30-16,5 20-2 15,-10-4 0-15,0 10-2 16,-5 4 0-16,1 12-2 15,-3 8-1-15,5 12 0 16,3 3-1-16,8 7 1 16,7 0-2-16,10-3 1 15,11-3-1-15,10-13 1 16,12-16 0-16,14-15 0 15,10-16 0-15,8-17 0 0,6-15 1 16,2-11-1-16,-1-9 0 16,-5-2 0-16,-7 2 0 15,-10 6 0-15,-12 8 0 16,-11 13-1-16,-13 13 1 15,-8 15-1-15,-11 22 0 16,-5 18 0-16,-4 19 1 16,-2 11-1-16,0 15-1 15,7 7 0-15,4 4-1 16,10-2-1-16,15-4-2 15,4-18-3-15,25 3-21 16,-6-31-13-16,19-6 1 16,-10-19-2-16</inkml:trace>
  <inkml:trace contextRef="#ctx0" brushRef="#br0" timeOffset="20916.9081">4234 13312 81 0,'-5'15'40'15,"5"-15"0"-15,5 16 0 16,10-18-38-16,8-4-1 16,9-2-1-16,4-5-3 15,8 14-20-15,-6-14-15 16,2 8-1-16,-16-4-1 15,-2 13 0-15</inkml:trace>
  <inkml:trace contextRef="#ctx0" brushRef="#br0" timeOffset="21070.8927">4274 13536 85 0,'-14'8'40'16,"14"-8"-1"-16,0 0 1 16,28-13-39-16,7-4-3 15,7-12-11-15,14 9-26 16,-1-5 0-16,14 8-2 15,-6-4 1-15</inkml:trace>
  <inkml:trace contextRef="#ctx0" brushRef="#br0" timeOffset="21668.8329">4897 13291 67 0,'7'-16'40'16,"13"2"-1"-16,0-11 2 15,19 4-36-15,-6-8-1 16,8 6 0-16,-5 2-1 16,1 4-1-16,-8 9 0 15,-4 8-1-15,-13 12 0 16,-7 9-1-16,-10 13 1 15,-5 7-1-15,-6 8 0 16,-2 2 1-16,2 1-1 16,6-3 0-16,5-7 0 15,8-7 0-15,8-12 1 16,12-10 0-16,7-13 0 15,7-11 0-15,1-11 0 0,5-6 0 16,-3-8 0-16,-3-4 0 16,-8-3 1-16,-6 3-1 15,-9 2 0-15,-5 3 0 16,-4 8 0-16,-5 3-1 15,-1 9 0-15,-3 5-3 16,4 10-4-16,0 0-28 16,15 5-8-16,-3-1 1 15,11 9-2-15</inkml:trace>
  <inkml:trace contextRef="#ctx0" brushRef="#br0" timeOffset="21885.8112">5765 13385 71 0,'-16'30'41'16,"2"10"-2"-16,-5-9 2 16,10 7-34-16,-6-4-3 15,12-2 0-15,1-8-3 16,8-5 0-16,9-10-3 15,4-17-5-15,18-4-32 16,-6-17-1-16,12-3-1 16,-4-19 1-16</inkml:trace>
  <inkml:trace contextRef="#ctx0" brushRef="#br0" timeOffset="22031.7966">5953 13100 85 0,'-39'-7'42'16,"-9"0"-2"-16,8 15 2 15,-2-2-37-15,11 3-3 16,15 0-5-16,16-9-14 15,0 0-24-15,15-15 0 16,19 9-1-16,0-11 0 16</inkml:trace>
  <inkml:trace contextRef="#ctx0" brushRef="#br0" timeOffset="22406.7591">6320 12906 63 0,'0'0'40'0,"-19"-8"-1"15,10 25 1-15,-18 7-31 16,11 17-2-16,-9 8-3 15,-1 15 1-15,-3 6-2 16,5 9-1-16,1-2 0 0,3 0-1 16,11-8-2-1,5-11-1-15,14-10-2 0,1-28-12 16,17-2-25-16,-2-22 0 15,6-4 0-15,-7-21 0 16</inkml:trace>
  <inkml:trace contextRef="#ctx0" brushRef="#br0" timeOffset="22557.744">6071 13291 90 0,'-27'-13'41'0,"27"13"1"16,-2-16-2-16,24 8-37 15,14-4-2-15,15-8-7 16,24 7-32-16,-5-9-5 15,14 7 3-15,-2-4-4 0</inkml:trace>
  <inkml:trace contextRef="#ctx0" brushRef="#br0" timeOffset="23142.6855">6691 13167 64 0,'0'0'37'16,"7"17"0"-16,-12 0 0 15,5 9-34-15,-9 5-2 16,4 9 0-16,-1 2 0 15,0 4-2-15,2 2-2 16,-1-9-7-16,14 1-23 16,-6-16-3-16,6-5-1 15,-9-19 0-15</inkml:trace>
  <inkml:trace contextRef="#ctx0" brushRef="#br0" timeOffset="23308.6689">6642 13352 65 0,'-24'-14'39'0,"6"10"-1"16,0-4 2-16,18 8-34 15,0 0-2-15,10-12-1 16,17 4-4-16,12-7-3 16,23 1-34-16,-2-5 0 15,14 0-1-15,-5-6 1 16</inkml:trace>
  <inkml:trace contextRef="#ctx0" brushRef="#br0" timeOffset="23622.6375">7330 12886 70 0,'0'0'39'0,"0"0"-1"16,-17 33-2-16,0-14-34 15,0 10-1-15,-1 2 0 0,-2 4-1 16,1 2-2-16,1-8-3 16,13 8-19-16,-3-21-13 15,16-3-1-15,6-16 0 16</inkml:trace>
  <inkml:trace contextRef="#ctx0" brushRef="#br0" timeOffset="23818.6179">7498 12976 61 0,'-23'52'40'16,"-14"4"-1"-16,2 13 0 16,-10-2-31-16,4 3-5 15,4-8 0-15,8-4-3 0,7-4-3 16,3-23-23-16,23-1-12 15,4-17 0-15,18-8-2 16,0-16 1-16</inkml:trace>
  <inkml:trace contextRef="#ctx0" brushRef="#br0" timeOffset="24189.5808">7482 13321 66 0,'0'0'39'0,"0"0"1"16,0 0-1-16,0 0-35 16,18-8 1-16,-1-7-1 0,7 6 1 15,-3-3-2-15,1 8 0 16,-1-3-1-16,-3 8 0 15,-7 6-1-15,-4 3-1 16,-10 8 1-16,-6 5-2 16,-6 3 2-16,-5 0-2 15,-6 5 1-15,1-4 0 16,3-1 0-16,5-2 0 15,5-6 0-15,12-6-1 16,12-6 0-16,8-11-2 16,14-2-1-16,4-15-7 15,23 7-30-15,-9-12 2 16,15 3-3-16,-4-5 2 0</inkml:trace>
  <inkml:trace contextRef="#ctx0" brushRef="#br0" timeOffset="24591.5406">8068 13225 70 0,'-19'-5'41'15,"1"6"-2"-15,-6-5 3 16,7 16-35-16,-10-2-1 15,0 11-2-15,-2 4 0 16,2 9-2-16,0-1 1 16,4 5-1-16,6-3-1 0,8-5 0 15,8-7 0-15,8-9 0 16,13-11-1-16,9-11 0 15,10-7 1-15,2-10-1 16,2-9 0-16,-3-2 2 16,-4-1-2-16,-7 3 1 15,-6 4 0-15,-13 11 0 16,-5 6-1-16,-5 13 1 15,-10 16-1-15,0 7-1 16,0 6 1-16,2 4-2 16,2 5 1-16,6-2-2 15,10-1 0-15,9-16-3 16,15-1-3-16,-2-23-31 15,28-2-2-15,-2-23 0 0,18-4 1 16</inkml:trace>
  <inkml:trace contextRef="#ctx0" brushRef="#br0" timeOffset="24795.5202">8791 12810 71 0,'-28'7'41'16,"-2"27"-1"-16,-13 13 1 15,0 23-33-15,-3 3-3 16,5 8-2-16,7 1-1 15,8-2-1-15,10-6-2 16,8-11-1-16,16-6-3 16,-4-27-13-16,18 1-24 15,-6-19 2-15,8-7-2 0,-9-16 2 16</inkml:trace>
  <inkml:trace contextRef="#ctx0" brushRef="#br0" timeOffset="24957.504">8484 13292 77 0,'-23'-12'42'16,"-5"-7"-1"-16,16 12 1 15,1-10-36-15,11 17-3 16,26-21-2-16,9 2-4 16,20 9-25-16,1-16-13 15,20 1 1-15,0-9-3 16</inkml:trace>
  <inkml:trace contextRef="#ctx0" brushRef="#br0" timeOffset="25411.4586">8980 12850 74 0,'-18'-3'40'15,"18"3"0"-15,3-22 1 0,13 6-39 16,15-5 1-16,12 3 0 16,1-3 0-16,3 9 0 15,-6 2-1-15,-2 9 0 16,-12 7 0-16,-8 11 0 15,-21 7-1-15,-14 12 0 16,-10 5 1-16,-9 5-1 16,-5 0 1-16,3-1-1 15,0-7 0-15,13-5 1 16,12-7-2-16,16-15 1 15,17-10-1-15,13-9-2 16,16-1-5-16,-1-21-16 16,18 9-19-16,-4-11-1 15,4 4-1-15,-6-5 1 0</inkml:trace>
  <inkml:trace contextRef="#ctx0" brushRef="#br0" timeOffset="28312.1685">9414 13219 60 0,'0'0'38'0,"0"0"2"16,23-21-1-16,10 9-32 16,4-10-1-16,17 3 0 15,9-10-1-15,12 7-2 16,1-2 0-16,0 8-1 15,-3 4-2-15,-11 7-1 16,-4 11-2-16,-13 3-1 16,-6 12-3-16,-19-8-8 15,7 11-24-15,-13-4-1 16,5 0 1-16,-14-6 0 0</inkml:trace>
  <inkml:trace contextRef="#ctx0" brushRef="#br0" timeOffset="28613.1384">9547 13268 70 0,'-23'16'39'0,"2"-8"0"15,17 3 1-15,4-11-36 16,22 8 0-16,8-8 0 16,17 1-1-16,11-2 0 0,13 1-1 15,8-6-1-15,3 1 1 16,7-3-2-16,-2-2-1 15,-3 0-3-15,-6-8-1 16,0 15-19-16,-20-13-16 16,-6 8 0-16,-14-7-1 15,-10 8 1-15</inkml:trace>
  <inkml:trace contextRef="#ctx0" brushRef="#br0" timeOffset="28981.1016">10122 12820 76 0,'-30'3'41'0,"-4"-2"-1"16,16 10 0-16,3-5-35 15,18 6-2-15,13-4 1 16,21 7-1-16,13-5-1 16,16 8 0-16,11-2 0 15,7 6-1-15,1 3 0 16,-4 4 0-16,-14 9-1 15,-16 5 1-15,-23 7-1 16,-22 9-1-16,-19 5 2 16,-23 1-2-16,-14 3 1 0,-9-2 0 15,-7-5 0-15,7-10-1 16,7-9-1-16,8-14-1 15,19-6-5-15,3-25-24 16,22 3-10-16,21-34 1 16,14 4-2-16</inkml:trace>
  <inkml:trace contextRef="#ctx0" brushRef="#br0" timeOffset="30414.9582">11590 13141 50 0,'-25'-11'36'15,"-1"7"2"-15,-14 2-1 16,10 10-26-16,-21-1-3 15,6 15 0-15,-8 2-2 0,3 13-1 16,1 2 0-16,7 6-2 16,8-1 0-16,11 2-2 15,11-7 1-15,15-2-1 16,17-15 0-16,17-11 0 15,15-16 0-15,16-12 0 16,8-17-1-16,12-14 1 16,2-17-1-16,1-9 1 15,-4-8 0-15,-11-2 0 16,-13 2-1-16,-11 4 1 15,-14 8 0-15,-14 9-1 16,-13 12 1-16,-11 13 0 16,-11 19 0-16,-8 18 0 15,-7 18 0-15,-6 26 0 16,-7 15 0-16,2 16 0 0,0 11-1 15,3 9 0-15,10-4-1 16,12-6-1-16,15-8-3 16,10-24-4-16,30-1-21 15,-3-30-12-15,16-9-1 16,1-20 0-16</inkml:trace>
  <inkml:trace contextRef="#ctx0" brushRef="#br0" timeOffset="31376.862">12185 13185 51 0,'-19'4'37'15,"19"-4"0"-15,0 0-1 16,0 0-25-16,12-7-4 15,11 2-2-15,4-5-1 16,9 3-1-16,4-4 0 16,10 4-2-16,0-1 1 15,4 3-2-15,0 2-2 16,-8-1-4-16,11 11-26 0,-20-9-6 15,-4 12 0-15,-13-7 0 16</inkml:trace>
  <inkml:trace contextRef="#ctx0" brushRef="#br0" timeOffset="31578.8418">12242 13403 78 0,'-10'5'42'0,"10"-5"-2"15,22 0 1-15,18-6-38 16,7-7-4-16,12-3 0 16,16 14-18-16,-2-12-19 0,9 9-2 15,-6-3-1-15,1 8 0 16</inkml:trace>
  <inkml:trace contextRef="#ctx0" brushRef="#br0" timeOffset="33779.6217">13248 13009 40 0,'0'0'33'0,"0"0"3"15,0 0-1-15,11-13-23 16,-2-3-5-16,17 7 0 15,-1-9-1-15,17 3-1 16,-1-7-2-16,8 5-1 16,2-1 0-16,0 4-1 15,-7 1-1-15,-6 9 0 16,-6 2 0-16,-16 8 0 15,-13 7 0-15,-17 8 0 16,-7 3 1-16,-9 7-1 16,-4 2 0-16,-3 3 1 0,1-2 0 15,7-3-1-15,7-4 1 16,12-7 0-16,15-5-1 15,12-8 1-15,16-6-1 16,6-3 0-16,10-4 0 16,3 1 0-16,-2 2 0 15,-5 2 1-15,-8 7-1 16,-15 5 0-16,-14 9 1 15,-15 4-1-15,-16 8 1 16,-12 4-1-16,-6 0 1 16,0-3-2-16,-1-2-1 15,9-10-5-15,24-1-31 16,9-20 1-16,9 4-2 15,20-19 1-15</inkml:trace>
  <inkml:trace contextRef="#ctx0" brushRef="#br0" timeOffset="34291.5705">13965 13036 58 0,'-15'1'37'16,"15"-1"0"-16,11-12-1 16,11-3-24-16,3-4-10 15,9 1 1-15,5-4-1 16,4 6 0-16,0 0-1 15,-4 9 1-15,-7 6 0 16,-7 9-1-16,-16 11 0 16,-11 9 0-16,-14 7 1 15,-12 6 0-15,-10 3 0 16,-5 3 0-16,-6-1 1 15,3 4-1-15,2-10 1 16,8-1-2-16,9-7 1 0,12-4 0 16,15-8-1-16,14-7-1 15,12-8 0-15,11-7 0 16,11-6-1-16,6-6 0 15,7 0-3-15,-3-9-3 16,14 13-28-16,-21-10-4 16,4 9-2-16,-16-6 1 15</inkml:trace>
  <inkml:trace contextRef="#ctx0" brushRef="#br0" timeOffset="35483.4513">14839 13013 40 0,'0'0'33'0,"0"0"1"16,-13 4 0-16,-5 3-25 15,3 15-3-15,-10-1-2 16,0 8-1-16,-5 1-1 15,1 3 0-15,0-3-2 16,1-6-2-16,9-2-3 0,4-15-6 16,15-7-16-16,0 0-6 15,15-12-1-15,-1-9 0 16,11 4 19-16</inkml:trace>
  <inkml:trace contextRef="#ctx0" brushRef="#br0" timeOffset="35628.4368">14684 13134 0 0,'18'-19'9'16,"-13"-11"19"-16,4 14 8 16,-9-3 1-16,0 19 1 15,-9-9-16-15,9 23-8 16,0-14-4-16,-5 31-4 15,11-10-3-15,9 1-2 16,7 4-3-16,7-16-20 16,17 11-17-16,0-9 0 15,13 2-2-15,-4-9 1 0</inkml:trace>
  <inkml:trace contextRef="#ctx0" brushRef="#br0" timeOffset="36604.3392">15565 12883 56 0,'1'-12'36'0,"-1"12"0"16,-14 0-1-16,3 14-27 16,-8 0-3-16,3 11 0 15,-6 0-1-15,5 4-1 16,-1-2 0-16,8 3 0 0,3-7-1 15,9-4-1 1,8-7-1-16,8-1 1 0,6-5-1 16,5-3 0-16,3-1 0 15,0-1 0-15,-3 4 0 16,-1 3-1-16,-11 4 2 15,-8 6-1-15,-7 3 0 16,-9 2 0-16,-6 3 0 16,-6 1 0-16,1-2-1 15,-3-3-2-15,7-1-1 16,0-14-5-16,18 3-28 15,-4-10-1-15,10-16 0 16,3-7 0-16</inkml:trace>
  <inkml:trace contextRef="#ctx0" brushRef="#br0" timeOffset="36800.3196">15581 12905 76 0,'-24'-13'39'0,"10"12"-1"15,3-6 1-15,11 7-33 16,19-6-4-16,6 3 0 15,12-4-3-15,9-1-1 16,13 6-4-16,-3-13-13 16,12 15-20-16,-8-4 1 15,3 11-1-15,-16-2 0 16</inkml:trace>
  <inkml:trace contextRef="#ctx0" brushRef="#br0" timeOffset="36994.3002">16032 13070 83 0,'-16'3'40'16,"16"-3"-2"-16,-16 6 0 16,16-6-37-16,0 0-2 15,0 0-4-15,25-1-13 16,-9-10-21-16,11 8 2 15,-4-10-3-15,12 4 2 16</inkml:trace>
  <inkml:trace contextRef="#ctx0" brushRef="#br0" timeOffset="37245.2751">16330 12889 72 0,'-22'5'40'0,"16"8"-2"16,-7-4 1-16,11 9-32 15,-6 5-3-15,4 8-1 16,-2 5-1-16,2 3 0 16,-4 5-1-16,1-4 0 15,0 0-2-15,1-3-2 16,3-2-2-16,-3-20-19 15,12 7-15-15,-6-22-1 16,27 3 0-16,-8-17 0 16</inkml:trace>
  <inkml:trace contextRef="#ctx0" brushRef="#br0" timeOffset="37438.2558">16594 12826 75 0,'-6'-11'40'15,"6"11"0"-15,-21 21 0 16,8 18-31-16,-6-5-5 15,4 11-1-15,0 4-1 16,2-2-1-16,6 3-2 16,2-8-2-16,10 2-7 15,-11-17-28-15,19 2-1 16,-5-18-2-16,11 4 1 15</inkml:trace>
  <inkml:trace contextRef="#ctx0" brushRef="#br0" timeOffset="37971.2025">16784 12587 68 0,'15'9'38'16,"13"8"-1"-16,1-5-2 15,8 10-32-15,1 6-1 16,5 6 0-16,-4 3 0 0,-3 8-1 16,-8 2 0-16,-8 6 0 15,-16 2-1-15,-6 3 1 16,-13 1-1-16,-11-1-1 15,-6 0 0-15,-10-6-3 16,-1 0-2-16,-6-17-18 16,11-1-12-16,0-13-2 15,12-5 0-15,1-15 1 16</inkml:trace>
  <inkml:trace contextRef="#ctx0" brushRef="#br0" timeOffset="38557.1439">13602 12570 36 0,'-25'-12'36'15,"-12"8"0"-15,-2 9 0 16,-9-3-21-16,3 28-2 0,-12 1-5 15,11 28 1-15,-4 12-6 16,11 16 0-16,10 10 1 16,7 13-2-16,14 1-2 15,18 1-1-15,22 1-3 16,15-26-8-16,36-7-27 15,18-21 1-15,29-17-2 16,16-25 1-16</inkml:trace>
  <inkml:trace contextRef="#ctx0" brushRef="#br0" timeOffset="39143.0853">17616 12807 65 0,'0'0'37'0,"-7"10"-1"15,0 10 1-15,-10 4-33 16,2 9-2-16,-1 6-1 15,1 4 0-15,0 6-2 0,3-7-1 16,7 2-3-16,-5-16-13 16,24 7-4-16,-9-20-13 15,10-3 0-15,-1-12 0 16</inkml:trace>
  <inkml:trace contextRef="#ctx0" brushRef="#br0" timeOffset="39309.0687">17574 13036 61 0,'-13'-14'38'16,"-4"-5"-2"-16,17 19 2 15,-22-22-29-15,22 22-3 16,8-14-1-16,12 6-4 16,12-3-2-16,9-9-9 15,15 10-27-15,3-12 1 0,12 6-2 16,-4-8 0-16</inkml:trace>
  <inkml:trace contextRef="#ctx0" brushRef="#br0" timeOffset="39894.0102">18547 12416 61 0,'-24'5'37'0,"-12"6"-3"15,1 17 2-15,-9 2-30 16,7 19-2-16,-5 7 1 16,13 16 0-16,-1 4-2 15,12 9-1-15,7-1 0 16,13-3-4-16,13-1-1 15,6-21-10-15,25 2-25 16,2-20 2-16,22-8-3 0,0-19 1 16</inkml:trace>
  <inkml:trace contextRef="#ctx0" brushRef="#br0" timeOffset="40269.9726">18871 12588 70 0,'0'0'37'15,"-14"1"-1"-15,4 6 1 16,3 4-34-16,-3 3-2 16,0 2-1-16,5 3 0 15,1-4-2-15,9 2-2 16,-5-17-10-16,27 9-21 15,0-13 1-15,9-2-3 16,0-9 2-16</inkml:trace>
  <inkml:trace contextRef="#ctx0" brushRef="#br0" timeOffset="40450.9545">19123 12568 65 0,'-22'32'36'16,"-13"6"-1"-16,6 12 0 15,-13 3-28-15,7 9-2 16,2 0-4-16,5-6-1 15,13 2-7-15,-4-13-28 16,23-8 1-16,6-16-3 16,16-9 1-16</inkml:trace>
  <inkml:trace contextRef="#ctx0" brushRef="#br0" timeOffset="40832.9163">19150 12860 82 0,'-18'7'39'16,"18"-7"-2"-16,0 0 1 15,0 0-35-15,28-7-1 16,-2 3 0-16,1-1 0 15,1 4 0-15,-5-1-1 16,0 4 1-16,-9 2-2 16,-7 7 1-16,-4 4 0 15,-6 1-1-15,-3 6 1 0,-7 1-1 16,-3 3 1-16,-5 5-1 15,-2-1 0-15,1 0 1 16,-2 0 0-16,5-3-1 16,3-4 1-16,7-1-1 15,7-6 0-15,2-16 0 16,20 14-1-16,2-20-2 15,11 5-7-15,-2-15-29 16,13 3 1-16,-2-10-1 16,10 3-2-16</inkml:trace>
  <inkml:trace contextRef="#ctx0" brushRef="#br0" timeOffset="41679.8316">19890 12715 42 0,'0'0'33'16,"0"0"1"-16,-7 11 1 15,-11-6-20-15,9 13-6 16,-12-3-2-16,3 12-2 16,-7-2-1-16,0 5-1 15,-7 4-1-15,2-3-3 16,5 4-2-16,-6-14-9 15,14 5-23-15,-2-9-1 16,12-3 0-16,7-14 0 16</inkml:trace>
  <inkml:trace contextRef="#ctx0" brushRef="#br0" timeOffset="41885.811">19703 12765 82 0,'0'0'40'0,"2"12"-2"16,5 6 1-16,3-2-33 15,7 4-2-15,3 1-1 16,5 1-2-16,11 0-2 16,-2-10-7-16,13 9-30 15,-9-9 0-15,5 4-1 16,-8-7-3-16</inkml:trace>
  <inkml:trace contextRef="#ctx0" brushRef="#br0" timeOffset="44197.5798">23976 8809 63 0,'-15'-1'34'0,"-8"-5"1"15,-2 6-1-15,-9-6-23 16,5 14-4-16,-15 3-3 16,-1 12-1-16,-13 7 0 15,1 14 0-15,-9 13-1 0,5 19 0 16,-1 10 0-16,9 10 0 15,15 8 0-15,17 1 0 16,21 0-1-16,24-7 0 16,26-16 0-16,22-17 0 15,20-22 1-15,20-20-1 16,8-26 0-16,3-19 0 15,-5-21-1-15,-9-12 0 16,-18-15 0-16,-22-12-1 16,-24-8 1-16,-30-8-2 15,-24 1 1-15,-27 0-1 16,-21 6 2-16,-14 3 0 15,-14 18-1-15,-7 10-1 16,4 28-17-16,-3 10-18 16,17 18 0-16,8 14-2 0,23 13 0 15</inkml:trace>
  <inkml:trace contextRef="#ctx0" brushRef="#br0" timeOffset="45443.4552">20178 12831 67 0,'0'0'37'16,"0"0"0"-16,-10-15 1 15,10 15-29-15,12-5-3 16,6 5 0-16,0-4-2 15,12 3-1-15,5-3-1 16,3 3 0-16,4-2-1 16,2 1 0-16,-5 0-1 0,-2 2 0 15,-4 0-1-15,-11-1-1 16,-4 3-1-16,-5-3-1 15,-4 6-3-15,-9-5-8 16,0 0-22-16,0-11-1 16,0 11 1-16,0 0 0 15</inkml:trace>
  <inkml:trace contextRef="#ctx0" brushRef="#br0" timeOffset="46239.3756">21219 12647 56 0,'5'-11'34'15,"-3"-5"0"-15,2 6-6 16,-10-13-18-16,6 6 0 16,-10-3-5-16,0 7 1 15,-12-1-2-15,-1 8 1 16,-7 3-1-16,-2 10 0 15,-7 1-2-15,1 6 0 16,0 3 0-16,4 3-2 16,5 0 2-16,7 1-2 0,6-1 1 15,9-2-2-15,11-2 2 16,8-2-1-16,9-3 1 15,11-3-1-15,3-5 0 16,7-5 1-16,4-2-1 16,-2-4 1-16,-1-2-1 15,-1-2 0-15,-8-1 1 16,-7 0-1-16,-8 1 0 15,-4 4 1-15,-15 8-1 16,15-9 0-16,-15 9 1 16,-2 14-1-16,-5 3 0 15,-6 10 1-15,-3 7-1 16,-3 11 0-16,-6 12 0 15,-3 4 0-15,0 2-1 0,2-5 0 16,8 0-4-16,3-17-5 16,22 0-28-16,-2-25 0 15,20-6 0-15,4-19-2 16</inkml:trace>
  <inkml:trace contextRef="#ctx0" brushRef="#br0" timeOffset="46413.3582">21530 12808 94 0,'-23'-2'38'0,"9"7"1"16,-2-6-2-16,16 1-37 15,0 0-8-15,12-8-29 0,15 7-1 16,-3-12 0-16,14 11-1 15</inkml:trace>
  <inkml:trace contextRef="#ctx0" brushRef="#br0" timeOffset="46869.3126">21918 12645 81 0,'-22'-10'39'16,"6"12"-1"-16,-12-5 0 15,13 7-32-15,-13 3-2 0,1 5-1 16,2 3-1-16,5 2 0 16,2 3-1-16,8-1-1 15,7-1 1-15,6 0-1 16,16-3-1-16,5 0 1 15,5-2 0-15,6 0 0 16,0 0-1-16,-3 1 1 16,-5 5 0-16,-5-1 0 15,-9 4-1-15,-12 2 1 16,-11 2 0-16,-8 2 0 15,-6-2 0-15,-4-3 0 16,-2-4 0-16,-2-4 1 16,6-4-1-16,3-7 0 15,6-7 0-15,10-10 1 16,7-6-2-16,11-10 1 0,11-6-2 15,7-4 1-15,7-2-1 16,1-4-1-16,7 7-3 16,-9-6-4-16,9 20-27 15,-18-5 0-15,0 14-1 16,-14-1 2-16</inkml:trace>
  <inkml:trace contextRef="#ctx0" brushRef="#br0" timeOffset="47112.2883">22190 12603 96 0,'-1'11'39'15,"-11"0"2"-15,8 12-3 16,-4 0-34-16,1 9-1 15,-3 5-1-15,1 2-1 16,0 3-1-16,-5 0-2 16,6 2-3-16,-3-13-8 15,11 7-26-15,-9-12-1 16,14 0 1-16,-5-12-2 15</inkml:trace>
  <inkml:trace contextRef="#ctx0" brushRef="#br0" timeOffset="47615.238">22707 12756 51 0,'-11'-2'32'16,"-3"12"2"-16,-3 9-1 16,-11 1-23-16,4 15-5 15,-9 3 0-15,1 5-2 16,-4 2-2-16,1-3-2 15,9 2-9-15,-2-9-22 0,12-9 0 16,1-11-3-16,15-15 2 16</inkml:trace>
  <inkml:trace contextRef="#ctx0" brushRef="#br0" timeOffset="47787.2208">22415 12931 63 0,'0'-30'36'0,"-7"0"0"16,6 11 2-16,-6-3-26 15,7 22-4-15,15-8-1 16,5 17-2-16,0 4-1 15,9 5-1-15,5 3-2 16,6 0-5-16,10 12-24 16,-9-14-10-16,3 6 0 15,-6-10-2-15</inkml:trace>
  <inkml:trace contextRef="#ctx0" brushRef="#br0" timeOffset="48454.1541">23154 12602 73 0,'-5'-20'37'16,"5"20"-2"-16,-14-9 2 0,14 9-32 15,-24 9-1-15,8 4-1 16,-3 4 0-16,1 5-1 15,0 4-1-15,3 1 1 16,6 1-1-16,7-4 0 16,4-5 0-16,12-2-1 15,7-6 0-15,8-3 0 16,3-4 0-16,4-1 0 15,-2-3 0-15,-4 2 0 16,-2 3 1-16,-9 1-1 16,-8 5 0-16,-8 4 1 15,-7 5-1-15,-7 3 0 16,-5 6-1-16,-5 1 0 15,5-1-1-15,-6-4-3 16,8 7-6-16,-6-14-25 0,14 1 0 16,6-19-2-16,0 0 2 15</inkml:trace>
  <inkml:trace contextRef="#ctx0" brushRef="#br0" timeOffset="48665.133">23131 12612 96 0,'-11'-22'38'16,"11"22"2"-16,1-26-11 16,16 22-23-16,5-2-5 0,12 4 0 15,12 4-6-15,-4-9-18 16,14 17-15-16,-6-6 0 15,4 11-2-15,-8-4 1 16</inkml:trace>
  <inkml:trace contextRef="#ctx0" brushRef="#br0" timeOffset="48832.1163">23515 12846 95 0,'-15'8'39'16,"3"-9"-1"-16,12 1-4 15,11 0-41-15,-3-12-29 16,23 7-2-16,-3-9 1 0,12 5-2 16</inkml:trace>
  <inkml:trace contextRef="#ctx0" brushRef="#br0" timeOffset="49079.0916">23867 12648 79 0,'0'0'38'0,"-15"0"0"16,12 11 0-16,3-11-31 16,-13 27-2-16,7-4-2 15,-3 9 0-15,-4 4 0 16,1 9-1-16,-5 1-1 0,4-1-1 15,1 0-4-15,0-10-3 16,17 1-25-16,-6-17-7 16,14-4 1-16,2-20-3 15</inkml:trace>
  <inkml:trace contextRef="#ctx0" brushRef="#br0" timeOffset="49299.0696">24215 12612 93 0,'-13'21'40'16,"-11"2"0"-16,3 15-1 16,-2-1-34-16,2 5-2 0,3 2-4 15,4 0 0-15,4 0-3 16,1-15-10-16,18 4-25 15,-9-13 0-15,19 1-2 16,-9-17 1-16</inkml:trace>
  <inkml:trace contextRef="#ctx0" brushRef="#br0" timeOffset="49905.009">24217 12216 78 0,'0'0'38'16,"0"0"0"-16,14-13 0 15,6 9-32-15,-6 0-2 16,4 2-1-16,-3 0-1 15,3 4-1-15,-8 2 0 16,-10-4 0-16,6 14 0 16,-11-4-1-16,-5 4 0 15,-5 2 1-15,-5 5-1 16,-6 1 1-16,0 2-1 15,2 0 1-15,3-1-1 16,5-1 2-16,6 0-2 0,10-6 2 16,12-3-3-16,10-4-1 15,12-4-2-15,4-11-9 16,14 6-24-16,-8-8-3 15,7 3 1-15,-9-6-1 16</inkml:trace>
  <inkml:trace contextRef="#ctx0" brushRef="#br0" timeOffset="50422.9572">24639 11992 68 0,'0'0'37'0,"-13"-13"-2"16,13 13 2-16,0 0-31 16,0 0-1-16,0 0-1 0,22 1-1 15,-8 8 0-15,8 9-1 16,1 2 0-16,5 13 0 15,0 4-2-15,1 9 1 16,-1 3-1-16,-7 8 2 16,-4 2-2-16,-5 3 1 15,-8 2-1-15,-6 1-1 16,-10 1 1-16,-5 1 0 15,-10-2 0-15,-4 0-2 16,-1-3 1-16,-4-8-3 16,4 4-6-16,-11-18-27 15,14-2 1-15,-4-16-2 16,10-3 1-16</inkml:trace>
  <inkml:trace contextRef="#ctx0" brushRef="#br0" timeOffset="50588.9406">24590 12960 82 0,'0'0'27'15,"0"0"-25"-15,-5-23-2 16,14-7-37-16,1 14-1 15</inkml:trace>
  <inkml:trace contextRef="#ctx0" brushRef="#br0" timeOffset="53157.6837">11738 14412 25 0,'-8'-18'33'0,"-7"3"3"15,-6-2-1-15,-1 13-25 16,-16-5-1-16,4 17 0 15,-18 1-1-15,4 16 1 16,-8 4-3-16,5 14 0 16,-4 1-2-16,9 6 0 15,4 0-1-15,15-3-1 0,17-8 0 16,15-11-1-16,22-16 0 15,21-17 0-15,15-18 1 16,16-22-1-16,12-18 0 16,6-15 0-16,4-11 0 15,-4-9 0-15,-11-2 0 16,-11 2 1-16,-18 4-1 15,-13 12 0-15,-17 11 0 16,-18 16 0-16,-14 17 1 16,-9 23-1-16,-13 20 0 15,-6 22 0-15,-2 24-1 16,-2 19 1-16,5 17-2 0,8 11 2 15,5 6-2-15,11-3-1 16,15-1-1-16,9-17-2 16,22-2-7-16,-2-23-30 15,21-6-1-15,-3-22 0 16,11-8 1-16</inkml:trace>
  <inkml:trace contextRef="#ctx0" brushRef="#br0" timeOffset="53615.6379">12492 14398 66 0,'-22'13'42'16,"3"-12"-2"-16,19-1 1 15,0 0-37-15,29-22-1 16,5 4 0-16,13-1-1 15,3 0-1-15,9 1-1 16,-1 4-1-16,-4 1-4 16,2 17-33-16,-19-4-1 15,-4 12-1-15,-23-3 0 16</inkml:trace>
  <inkml:trace contextRef="#ctx0" brushRef="#br0" timeOffset="53795.6199">12393 14643 81 0,'0'0'43'16,"24"19"0"-16,5-26-2 16,23-3-39-16,14-6-2 15,15-7-4-15,16 8-32 16,-8-14-4-16,11 9-1 15,-14-6-2-15</inkml:trace>
  <inkml:trace contextRef="#ctx0" brushRef="#br0" timeOffset="98288.1702">13353 14119 13 0,'0'0'33'0,"-19"7"0"15,19-7 2-15,-10 8-22 16,10-8-2-16,0 0-1 16,4-18-3-16,16 12-1 15,3-9-1-15,14 0 0 16,8-2-1-16,11 0-1 15,4-1-1-15,3 3-1 16,-3 2 0-16,-3 4 1 0,-9 6-2 16,-7 3 0-16,-14 3 0 15,-12 5 0-15,-13 7 0 16,-9 4-1-16,-11 6 1 15,-9 3-1-15,-8 6 0 16,-5 4 1-16,-1 4 0 16,-1-1-1-16,12-4 1 15,8-4 1-15,14-6-1 16,14-6 0-16,17-7 1 15,13-6-1-15,11-7 0 16,13-3 0-16,-1-3 1 16,1 5-1-16,-7 1 0 15,-5 6 0-15,-16 7 0 16,-12 10 1-16,-17 10-1 0,-17 7 1 15,-13 4-1-15,-13 6 1 16,-7 2-1-16,-3-3-1 16,1-4-1-16,3-14-4 15,27-4-32-15,1-20 1 16,18-8 0-16,18-14-2 15</inkml:trace>
  <inkml:trace contextRef="#ctx0" brushRef="#br0" timeOffset="98718.1272">14664 14125 55 0,'-26'-6'39'15,"10"11"-1"-15,-10-3 1 16,1 6-27-16,-7 5-9 16,2 8 1-16,-3-1-1 15,9 7-1-15,0-3-1 16,10 4 0-16,9-5 0 15,13-1-1-15,13-4 1 16,8-2-1-16,12-2 0 16,3-2 0-16,3-3-1 15,4 0 1-15,-8 4 0 16,-5 2 0-16,-10 3-1 15,-10 5 1-15,-12 7-1 0,-12 5 2 16,-12 5-1-16,-8 3 1 16,-9 0-1-16,-4-3 1 15,1-3-2-15,1-9-3 16,10-5-1-16,4-25-10 15,23 2-23-15,5-32-1 16,21 0 1-16,3-25-2 16</inkml:trace>
  <inkml:trace contextRef="#ctx0" brushRef="#br0" timeOffset="98897.1093">14664 14093 77 0,'-42'10'43'0,"14"13"0"16,2-10-1-16,26-13-37 0,0 0-3 15,35 0-1-15,10-14-1 16,14-3-1-16,17 3-7 16,4-13-30-16,15 10-2 15,-3-5-1-15,3 11-3 16</inkml:trace>
  <inkml:trace contextRef="#ctx0" brushRef="#br0" timeOffset="99085.0905">15330 14402 82 0,'-28'23'43'0,"-1"-20"-2"0,15-1-1 15,14-2-43-15,-3-32-20 16,25 13-17-16,-1-10 1 15,10 3-3-15,-5-5 0 16</inkml:trace>
  <inkml:trace contextRef="#ctx0" brushRef="#br0" timeOffset="99656.0334">15982 14033 54 0,'4'-15'39'16,"-4"15"-1"-16,4-16-1 15,-4 16-25-15,0 0-6 16,-8 11 1-16,-3-3-3 0,-2 8-3 15,-7 5 1-15,-2 7-1 16,-8 7 1-16,-1 10-2 16,-3 6 2-16,-3 5-2 15,4 0 2-15,2 2-1 16,7-4 1-16,10-5-1 15,11-7 0-15,15-11 0 16,20-15 1-16,19-12-2 16,16-16 1-16,17-11 0 15,15-8-1-15,10-9-1 16,5-4 0-16,-1-3-2 15,-5 5-1-15,-16 2-2 0,-5 19-30 16,-30-4-3-16,-7 13-2 16,-27 0 0-16</inkml:trace>
  <inkml:trace contextRef="#ctx0" brushRef="#br0" timeOffset="99939.0051">16314 14163 76 0,'-11'1'42'0,"-4"0"-2"16,7 19 1-16,3 3-38 0,-5 10 0 15,-4 11-1-15,1 9 0 16,-2 7-1-16,0 2 0 16,4 2-2-16,1-5-1 15,9-2-3-15,0-14-7 16,16 1-29-16,-6-18 1 15,18 1-3-15,-3-18 1 16</inkml:trace>
  <inkml:trace contextRef="#ctx0" brushRef="#br0" timeOffset="100629.936">17013 14081 59 0,'0'0'37'16,"5"-14"1"-16,-5 14 0 16,6-11-33-16,-6 11 1 15,7-11-2-15,-7 11 2 16,0 0-3-16,0 0 1 15,0 0-1-15,2 23-2 16,-13-3 1-16,0 3-1 16,-8 9 0-16,1 5-1 0,-3 7 2 15,-2-2-2-15,0-1 1 16,1 2 0-16,5-5 0 15,7-1 0-15,4-7 0 16,10-4 0-16,6-6 0 16,12-4-1-16,8-7 1 15,10-6-1-15,8-7 1 16,11-5-1-16,7-8 1 15,8-5-1-15,3-5 0 16,-2-2-2-16,-1 0 0 16,-6-2-2-16,-4 7-2 15,-17-7-8-15,-3 21-25 16,-26-8-2-16,1 15 0 15,-19 3 1-15</inkml:trace>
  <inkml:trace contextRef="#ctx0" brushRef="#br0" timeOffset="100909.908">17338 14154 72 0,'0'0'41'15,"-25"3"-1"-15,16 16 0 16,-6 5-34-16,1 15-1 16,-5 11-2-16,-4 11 0 15,-2 8-1-15,-2 7 0 16,-1 0-2-16,6-4-2 0,4-5 0 15,2-12-3-15,12-7-3 16,-5-19-32-16,22-1-1 16,-13-28-2-16,31 14 2 15</inkml:trace>
  <inkml:trace contextRef="#ctx0" brushRef="#br0" timeOffset="102442.7547">18106 14368 45 0,'0'0'35'15,"0"0"2"-15,10-2-2 16,-10 2-27-16,-7 16-3 15,-1-2 1-15,0 8-2 16,-4 3-1-16,-2 6-1 16,-2 3-1-16,1 5 1 15,-3-4-1-15,2-2 0 16,3-5 0-16,3-5 0 15,5-5-1-15,1-6 1 16,4-12-1-16,0 0 1 16,14-8-1-16,-4-9 0 0,4-6 1 15,1-4-1-15,4-8 1 16,-2-1-1-16,-1-2 1 15,3 4-1-15,-5 0 1 16,-3 7-1-16,-1 4 1 16,-4 5 0-16,-2 7 0 15,-4 11 0-15,0 0 0 16,0 0-1-16,0 0 1 15,11 21-1-15,-4-6 0 16,-1 1 1-16,7 0-1 16,6-1 0-16,2-5 0 15,6-2 1-15,5-5-1 16,2-8 1-16,8-8-1 15,-2-3 1-15,2-8 0 16,0-5 0-16,-4-1 1 0,-1 1-1 16,-4 0 0-16,-7 6 1 15,-7 4-1-15,-3 8 0 16,-16 11 0-16,13 8 0 15,-15 13 0-15,-5 8-1 16,-3 7 0-16,0 4 1 16,1 5-2-16,1-2 0 15,6-1-2-15,2-9-2 16,14 4-7-16,-1-24-26 15,17 7-1-15,-3-16-3 16,15 1 2-16</inkml:trace>
  <inkml:trace contextRef="#ctx0" brushRef="#br0" timeOffset="103042.6947">19000 14460 53 0,'-9'17'36'0,"7"1"-1"16,2-18 0-16,10 27-30 15,0-25-2-15,13-2 1 16,2-7-1-16,9-2-1 15,1-9 0-15,0 1 0 16,0-4 0-16,-4 3 0 16,-7-4 0-16,-3 4 0 15,-9-2 0-15,-10 5-1 16,-9 2 1-16,-9 3 0 0,-10 4-1 15,-4 5 1-15,-6 6 0 16,2 5-1-16,-7 3 1 16,7 6 0-16,4 4-1 15,9 4 0-15,10-1 0 16,9 2 0-16,8-3-1 15,13-3 0-15,12-1-2 16,4-11 0-16,13-1-2 16,-4-15-6-16,20 2-27 15,-11-18-2-15,10-1 0 16,-9-15 0-16</inkml:trace>
  <inkml:trace contextRef="#ctx0" brushRef="#br0" timeOffset="103245.6744">19769 13875 75 0,'-20'14'38'0,"-1"25"-1"16,-10 3 0-16,7 18-33 15,-9 5-2-15,3 9-1 16,5 1-1-16,2 2 0 15,4-1-3-15,4-14-2 16,14 5-22-16,-7-22-9 16,15-6-1-16,-6-17-2 15</inkml:trace>
  <inkml:trace contextRef="#ctx0" brushRef="#br0" timeOffset="103726.6263">19519 14249 76 0,'-15'5'40'16,"16"8"-1"-16,-1-13 0 16,9 12-35-16,14-8-1 15,9 0-1-15,2 0 0 16,1 2-1-16,-1-3 1 15,-1 6-2-15,-4 3 1 16,-8 2-1-16,-7 3 1 16,-7 5-1-16,-7 5 0 15,-6 0 1-15,-3 3-1 16,-1 1 0-16,-4-1 0 0,0-1 0 15,2-4 0-15,3-5 0 16,2-5-1-16,7-15 1 16,1 12 0-16,-1-12 0 15,17-20 0-15,-4 2 0 16,2-9 1-16,3-5 0 15,-3-6 0-15,2-4 0 16,-1 1 1-16,-2 0-1 16,-2 3 0-16,-1 7 0 15,-3 6-1-15,-1 5 0 16,0 9-2-16,-7 11 0 15,22-6-2-15,-7 7-2 16,12 9-3-16,-4-13-17 16,21 17-13-16,-6-10 0 0,13 7-2 15,-4-8 3-15</inkml:trace>
  <inkml:trace contextRef="#ctx0" brushRef="#br0" timeOffset="104169.582">20165 14436 69 0,'0'0'39'16,"25"16"-1"-16,-8-21 1 0,15 0-36 16,-2-7 0-16,4 0-1 15,1-5-1-15,2-4 0 16,-4-1 1-16,0 0-1 15,-5-1 0-15,-7 3 0 16,-10 0 0-16,-6 0 0 16,-8 5-1-16,-6 3 1 15,-7 7 0-15,-6 3 0 16,-7 9 0-16,-3 7 0 15,-2 8 1-15,0 8-1 16,4 5 0-16,2 4 1 16,5 2-2-16,9-1 1 0,12-1-1 15,9-8-1-15,14-3-1 16,9-15-2-16,17 2-7 15,-2-21-28-15,25 0 0 16,-6-15-2-16,15-1 0 16</inkml:trace>
  <inkml:trace contextRef="#ctx0" brushRef="#br0" timeOffset="104530.5459">20954 14078 75 0,'-25'9'40'0,"-9"-5"0"16,5 14 0-16,-7-3-35 0,6 3-3 16,0 3-1-16,4 3 0 15,1-1 0-15,10 0 1 16,6-1-2-16,9-3 1 15,12-7-1-15,9 0 1 16,12-5-1-16,5 1 0 16,5-1 1-16,-2 2-1 15,-2 1 0-15,-7 5 1 16,-3 3-1-16,-14 7 0 15,-10 3 1-15,-11 3-1 16,-11 5 0-16,-7-2 0 16,-1 4 0-16,-5-10-2 15,2 3-6-15,-7-16-30 16,21 0-1-16,0-15-1 0,14 0-2 15</inkml:trace>
  <inkml:trace contextRef="#ctx0" brushRef="#br0" timeOffset="104681.5308">21138 14539 88 0,'-28'3'41'16,"2"3"-3"-16,0-6-8 15,3-25-67-15,12 13-2 16,-4-11-3-16,13 5 0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3:57:20.45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5255 9359 59 0,'0'0'33'16,"0"0"-1"-16,-9 33 0 0,-8 5-28 15,5 20 2-15,-5 8 0 16,-2 17 0-16,-6 2 0 15,5 11 1-15,-4-11-1 16,5-3-1-16,2-16-2 16,5-10 1-16,3-20-2 15,7-16 1-15,2-20-2 16,15-40 0-16,1-14 1 15,4-16-2-15,0-14 1 16,2-14 0-16,2-15 0 16,1-3-1-16,-1 5 0 15,-4 8 0-15,0 16 1 16,1 14-1-16,0 13 0 0,2 17 1 15,1 20-1-15,6 19 0 16,6 19 1-16,-1 20-1 16,5 18 0-16,2 17 0 15,-1 13 1-15,-1 13 0 16,-6 10-1-16,-6 2 0 15,-5-1-3-15,-11-13 0 16,-2-7-3-16,-17-30-14 16,7-1-17-16,-15-30 0 15,1-9-1-15,-11-28 1 16</inkml:trace>
  <inkml:trace contextRef="#ctx0" brushRef="#br0" timeOffset="130">5452 9851 92 0,'-39'-42'37'0,"9"14"0"0,-1 3 2 15,20 14-29-15,8-1-4 16,22 7-2-16,24-2-5 15,16-15-30-15,32 3-8 16,17-14-1-16,31-3-1 16</inkml:trace>
  <inkml:trace contextRef="#ctx0" brushRef="#br0" timeOffset="924">12369 9548 91 0,'-3'-26'39'0,"3"12"-1"0,-10 3 1 15,-1 18-37-15,-5 11 2 16,3 15-1-16,-9 12-2 16,1 13 1-16,-2 7-1 15,1 7 1-15,1-3-1 16,8-8 0-16,0-9 0 15,9-12 0-15,3-20 0 16,1-20 0-16,19-18 0 16,-4-22-1-16,5-15 2 15,0-12-2-15,-2-12 0 16,0-8-1-16,-2-3 1 15,-2 5-1-15,-4 8 1 16,-4 13-1-16,-1 11 1 0,-3 16 0 16,-2 14 1-16,0 23 0 15,0 0-1-15,8 35 1 16,-1-4-1-16,5 3 0 15,6 4 0-15,8-3 1 16,6-7-1-16,9-11 1 16,4-14 0-16,7-12 0 15,6-14 0-15,2-11 0 16,-2-8 1-16,-1-6-2 15,-10 2 1-15,-2 2 0 16,-9 8 0-16,-8 8 0 16,-9 20 0-16,-9 20-1 15,-8 20 1-15,-5 16-1 16,-6 21 1-16,-1 8 1 0,1 10-2 15,5 6-2-15,9 6-9 16,1-22-27-16,21-7-4 16,5-21 0-16,27-17-3 15</inkml:trace>
  <inkml:trace contextRef="#ctx0" brushRef="#br0" timeOffset="1479">20151 9395 104 0,'7'10'39'0,"-7"9"-1"16,3 21-1-16,-9 6-34 15,-2 15-1-15,0 11-1 16,-2 8 1-16,0 6-2 15,-2-2 1-15,5-3-2 16,3-9 0-16,6-6-4 16,-2-25-31-16,15-6-1 15,-3-21 0-15,10-13-2 16</inkml:trace>
  <inkml:trace contextRef="#ctx0" brushRef="#br0" timeOffset="1690">20137 9497 106 0,'-17'-27'40'0,"16"14"-1"16,1-2-1-16,18 6-30 16,13-4-6-16,18-2 0 15,13-5-2-15,7 0-1 16,10-3-1-16,-3 0-3 15,4 13-19-15,-16-8-15 16,-5 14 1-16,-23-1-1 16,-8 10-1-16</inkml:trace>
  <inkml:trace contextRef="#ctx0" brushRef="#br0" timeOffset="1893">20231 9675 111 0,'-25'30'40'0,"13"-17"0"16,26-3-2-16,20-16-35 15,18-4-1-15,15-10-1 16,12-3-1-16,1-2-1 16,1-1-2-16,-6 10-3 15,-17-8-11-15,-9 26-20 16,-27 2-2-16,-13 19 1 0,-28 0-1 15</inkml:trace>
  <inkml:trace contextRef="#ctx0" brushRef="#br0" timeOffset="2065">20190 10077 111 0,'-29'15'38'0,"25"0"2"16,4-15-2-16,33-12-34 16,15-8 0-16,15-2-2 15,9-8-1-15,7-3-4 16,10 12-17-16,-7-16-17 15,6 11-2-15,-13-3-1 16,3 11-2-16</inkml:trace>
  <inkml:trace contextRef="#ctx0" brushRef="#br0" timeOffset="2217">21143 10054 123 0,'-15'36'42'0,"-3"-16"0"15,17-4-3-15,16-13-44 16,-3-19-32-16,24 1-4 15,1-15 0-15,13-2-2 16</inkml:trace>
  <inkml:trace contextRef="#ctx0" brushRef="#br0" timeOffset="4950">13698 1049 58 0,'0'0'37'0,"0"0"2"16,36-56 0-16,-36 56-18 16,0 0-18-16,0 0 1 15,43-66 1-15,-43 66 0 16,0 0-1-16,0 0 0 15,0 0-1-15,0 0-1 16,0 0-1-16,0 88 1 16,-26-11-2-16,3 12 1 15,-8 3-1-15,2-19 1 16,4-10-2-16,9-6 2 15,3-19-1-15,10-15 1 16,3-23 0-16,8-13 0 16,-8 13 1-16,0 0-1 15,29-74 1-15,-29 74-1 0,34-82 1 16,-15 34-1-16,2-7 1 15,2-6-2-15,4-16 2 16,-3 6-1-16,-1 1 0 16,1 3 0-16,2 8 0 15,-26 59 0-15,55-94-1 16,-55 94 1-16,56-47-2 15,-56 47 2-15,48 13-1 16,-48 12 0-16,41 69-2 16,-3 42 1-16,-12 21-3 15,1 9 1-15,-14-37-4 16,-4-14-6-16,-3-24-27 15,-8-49-2-15,3-23 2 16,-1-19-2-16</inkml:trace>
  <inkml:trace contextRef="#ctx0" brushRef="#br0" timeOffset="5407">14071 1408 85 0,'0'0'41'0,"-35"-63"-2"16,35 63 3-16,0 0-22 15,-9-55-15-15,9 55-2 16,0 0-1-16,43-47 0 15,-43 47 0-15,59-26-1 16,-59 26 0-16,72-15 0 16,-72 15-1-16,80-14 0 15,-80 14 1-15,79-8 0 16,-79 8-1-16,106 4 1 15,-59 10-2-15,-17 13 2 0,-28 7-2 16,-13 7 2-16,-12-1-2 16,3-4 1-16,1-10-1 15,15-11 2-15,4-15-1 16,14-14 1-16,-14 14 1 15,0 0-1-15,37-47 1 16,-37 47-1-16,0 0 1 16,55-67-2-16,-55 67 0 15,0 0 0-15,56-67 0 16,-56 67 0-16,0 0 0 15,58-47 0-15,-58 47 0 16,19-3 0-16,6 12 0 16,4 18 0-16,-11 13-3 0,-4 9-2 15,4 7-9-15,-2-14-27 16,9-12-3-16,-1-27 1 15,-24-3 0-15</inkml:trace>
  <inkml:trace contextRef="#ctx0" brushRef="#br0" timeOffset="5823">15405 1061 102 0,'0'0'42'15,"56"-44"1"-15,-56 44-1 16,0 0-37-16,0 0-1 15,0 0-1-15,0 0-1 0,0 0 1 16,0 0-1-16,0 0 0 16,0 0 0-16,-74-2-1 15,74 2 1-15,0 0-2 16,-66 46 0-16,66-46 0 15,0 0 0-15,0 0 0 16,-42 59 0-16,42-59 0 16,0 0 0-16,0 0 0 15,0 0 0-15,68 52 0 16,-68-52 0-16,53 11 0 15,-53-11 0-15,45 22 0 16,3-1 0-16,-19 3 0 16,-18 16 0-16,-31-5-2 15,-8 11 0-15,-5-1-2 0,7-8-2 16,19-12-17-16,7-25-18 15,12 6-2-15,11-26 2 16,-23 20-2-16</inkml:trace>
  <inkml:trace contextRef="#ctx0" brushRef="#br0" timeOffset="6293">15835 1168 108 0,'0'0'43'0,"0"0"0"15,0 0-1-15,56-64-36 16,-56 64-2-16,0 0-1 15,-13 32-2-15,-11 16 1 16,-9 4-1-16,15 4-1 0,4-21 0 16,25-1 0-16,14-16 0 15,13-20 2-15,-38 2-2 16,52-17 0-16,-52 17 0 15,53-33 0-15,-53 33 0 16,62-45 0-16,-62 45 0 16,54-50 0-16,-54 50 0 15,50-49 0-15,-50 49 0 16,0 0 0-16,58-70 0 15,-58 70 0-15,0 0 0 16,0 0 0-16,27-9 0 16,-14 36 0-16,-4 12 0 15,8 10 0-15,0-3 0 16,8-18 0-16,-25-28 0 15,0 0 0-15,55 11 0 0,-55-11 0 16,0 0 0-16,66-39 0 16,-66 39 0-16,38-51 0 15,-38 51 0-15,47-74 0 16,-47 74 0-16,32-76-5 15,-32 76-6-15,36-70-27 16,-36 70-6-16,34-62 1 16,-34 62-2-16</inkml:trace>
  <inkml:trace contextRef="#ctx0" brushRef="#br0" timeOffset="6933">16927 951 114 0,'0'0'44'15,"0"0"0"-15,0 0-3 16,40 58-39-16,-40-58-1 16,0 0 0-16,0 0 0 15,47 0-1-15,-47 0 0 16,0 0-1-16,56-30 1 15,-56 30 0-15,0 0 0 16,67-54 1-16,-67 54-1 16,0 0 1-16,49-46-1 15,-49 46 0-15,0 0 1 16,0 0 0-16,0 0 1 15,0 0 0-15,-67 7-2 16,67-7 0-16,-51 35 0 0,51-35 0 16,0 0 0-16,-50 63 0 15,50-63 0-15,0 0 0 16,26 55 0-16,-26-55 0 15,71 18 0-15,-23-15 0 16,7-3 0-16,3-7 0 16,6 0 0-16,0-5 0 15,-3 0 0-15,-4 2 0 16,-4 1 0-16,-53 9 0 15,81-9 0-15,-81 9 0 16,0 0 0-16,55 24 0 16,-79 3 0-16,9 20 0 15,-18 4 0-15,1 2 0 0,3-7 0 16,29-46 0-16,0 0 0 15,0 0 0-15,0 0 0 16,0 0 0-16,0 0 0 16,62-37 0-16,-62 37 0 15,40-62 0-15,-40 62 0 16,44-64 0-16,-44 64-3 15,48-65 0-15,-48 65-3 16,53-62-9-16,-53 62-25 16,66-61-4-16,-66 61 0 15,69-41-1-15</inkml:trace>
  <inkml:trace contextRef="#ctx0" brushRef="#br0" timeOffset="7426">18364 758 76 0,'0'0'41'16,"0"0"-1"-16,0 0-1 16,0 0-31-16,0 0-1 15,0 0-2-15,0 0 0 16,0 0 0-16,0 0 0 15,0 0-2-15,0 0 1 16,0 0-1-16,0 0-2 16,0 0 0-16,0 0 1 15,0 0-2-15,0 0 1 16,0 0-2-16,0 0 2 15,-53 22-1-15,53-22 1 0,-47 23 0 16,47-23-1-16,-47 28 1 16,47-28 1-16,0 0 0 15,-49 47 0-15,49-47-2 16,0 0 0-16,0 0 0 15,9 60 0-15,-9-60 0 16,0 0 0-16,65 38 0 16,-65-38 0-16,58 21 0 15,-58-21 0-15,58 21 0 16,-58-21 0-16,0 0 0 15,86 54 0-15,-92-14 0 16,-18 9 0-16,-24 5 0 16,-5-4-6-16,3-12-12 15,0-5-24-15,35-9-4 0,27-12 1 16,31-7-1-16</inkml:trace>
  <inkml:trace contextRef="#ctx0" brushRef="#br0" timeOffset="7572">19123 1287 101 0,'0'0'45'16,"0"0"1"-16,0 0-5 16,0 0-31-16,-12-51-51 15,12 51-4-15,0 0-1 16,-54-53-1-16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14/10/2014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7" Type="http://schemas.openxmlformats.org/officeDocument/2006/relationships/image" Target="../media/image17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emf"/><Relationship Id="rId4" Type="http://schemas.openxmlformats.org/officeDocument/2006/relationships/customXml" Target="../ink/ink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customXml" Target="../ink/ink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customXml" Target="../ink/ink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9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14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30470"/>
              </p:ext>
            </p:extLst>
          </p:nvPr>
        </p:nvGraphicFramePr>
        <p:xfrm>
          <a:off x="214283" y="762001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the projectile motion question from the Mock Exam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a tough projectile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questions from NCEA exams that cover Torque, Equilibrium and Newton’s first two rules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NCEA2 2012,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NCEA2 2013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971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9760" y="241560"/>
              <a:ext cx="8849520" cy="5238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360" y="225720"/>
                <a:ext cx="8878680" cy="526536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48350"/>
            <a:ext cx="9220200" cy="10096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273040" y="5637600"/>
              <a:ext cx="5908320" cy="685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61160" y="5624640"/>
                <a:ext cx="5933160" cy="71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059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197" y="29817"/>
            <a:ext cx="9191197" cy="378018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861640" y="1155600"/>
              <a:ext cx="5889240" cy="3502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47600" y="1142280"/>
                <a:ext cx="5914800" cy="352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218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2500" t="8000" r="7501" b="8000"/>
          <a:stretch/>
        </p:blipFill>
        <p:spPr>
          <a:xfrm>
            <a:off x="0" y="76200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3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7800"/>
          <a:stretch/>
        </p:blipFill>
        <p:spPr>
          <a:xfrm>
            <a:off x="192157" y="0"/>
            <a:ext cx="8782050" cy="55054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02000" y="536040"/>
              <a:ext cx="6172560" cy="3858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86520" y="525240"/>
                <a:ext cx="6190920" cy="388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827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2500" t="8000" r="7501" b="8000"/>
          <a:stretch/>
        </p:blipFill>
        <p:spPr>
          <a:xfrm>
            <a:off x="0" y="76200"/>
            <a:ext cx="9144000" cy="6400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5320" y="799920"/>
              <a:ext cx="8237160" cy="456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480" y="792360"/>
                <a:ext cx="8257320" cy="457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556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46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556456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17710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40000" y="503640"/>
              <a:ext cx="7367760" cy="444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680" y="496440"/>
                <a:ext cx="739008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5440" y="1090080"/>
              <a:ext cx="8724960" cy="5544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920" y="1082160"/>
                <a:ext cx="8753040" cy="55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20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" y="444499"/>
            <a:ext cx="8972550" cy="613727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6760" y="1792080"/>
              <a:ext cx="8753400" cy="4833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9200" y="1777320"/>
                <a:ext cx="8769600" cy="485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321000" y="5386680"/>
              <a:ext cx="4194000" cy="1314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09480" y="5377680"/>
                <a:ext cx="4218840" cy="133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401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85725"/>
            <a:ext cx="8982075" cy="30384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72480" y="693720"/>
              <a:ext cx="6548400" cy="4391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8080" y="678240"/>
                <a:ext cx="6578640" cy="44197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5181600"/>
            <a:ext cx="9677401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9429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6040" y="789480"/>
              <a:ext cx="8868960" cy="3553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360" y="775440"/>
                <a:ext cx="8891640" cy="357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7320" y="1143000"/>
              <a:ext cx="8617680" cy="3540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5800" y="1128600"/>
                <a:ext cx="8643240" cy="355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821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40800" cy="2438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1438" y="3629025"/>
            <a:ext cx="9286875" cy="18573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819080" y="255240"/>
              <a:ext cx="5834520" cy="341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04680" y="238680"/>
                <a:ext cx="5855760" cy="344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167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8567</TotalTime>
  <Words>251</Words>
  <Application>Microsoft Office PowerPoint</Application>
  <PresentationFormat>On-screen Show (4:3)</PresentationFormat>
  <Paragraphs>48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391</cp:revision>
  <dcterms:created xsi:type="dcterms:W3CDTF">2006-08-16T00:00:00Z</dcterms:created>
  <dcterms:modified xsi:type="dcterms:W3CDTF">2014-10-14T04:19:14Z</dcterms:modified>
</cp:coreProperties>
</file>