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505" r:id="rId3"/>
    <p:sldId id="271" r:id="rId4"/>
    <p:sldId id="257" r:id="rId5"/>
    <p:sldId id="468" r:id="rId6"/>
    <p:sldId id="506" r:id="rId7"/>
    <p:sldId id="469" r:id="rId8"/>
    <p:sldId id="470" r:id="rId9"/>
    <p:sldId id="471" r:id="rId10"/>
    <p:sldId id="4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67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103">3379 1491 97 0,'-28'55'38'15,"-3"26"3"-15,-5 16-1 0,3 9-37 16,4 4-2-16,6-7 1 16,9-2-2-16,6-9 0 15,7-14-3-15,13-11-2 16,0-26-7-16,18-9-26 15,-6-25-1-15,7-11-1 16,-7-21 0-16</inkml:trace>
  <inkml:trace contextRef="#ctx0" brushRef="#br0" timeOffset="1300.13">3142 1889 97 0,'-13'15'39'0,"-1"-2"3"0,18 3-4 16,10-9-35-16,16-7-2 15,15-6-2-15,12-10 0 16,14-2-5-16,-4-16-15 16,20 12-17-16,-7-5-1 15,3 10-1-15,-11 2 1 16</inkml:trace>
  <inkml:trace contextRef="#ctx0" brushRef="#br0" timeOffset="1646.1646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7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5">21965 2137 117 0,'-29'9'44'15,"9"3"-1"-15,-5-14-3 16,9-8-46-16,16 10-22 15,-12-24-16-15,12 12 1 16,-7-8-2-16,7 20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6">3038 4478 108 0,'-4'-11'41'0,"0"-1"1"0,23 13-3 15,8-5-34-15,16-3-3 16,14 0-4-16,9-11-12 16,15 12-26-16,-8-8-3 15,6 7-1-15,-10-1 0 16</inkml:trace>
  <inkml:trace contextRef="#ctx0" brushRef="#br0" timeOffset="4371.4371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9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6">4438 9058 115 0,'-24'18'39'15,"-6"-4"-6"-15,-3-10-31 16,14-10-42-16,-1-12-1 15,9-3-3-15</inkml:trace>
  <inkml:trace contextRef="#ctx0" brushRef="#br0" timeOffset="13680.3679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2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7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4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19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31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4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57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5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8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7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11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7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7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8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7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5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3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7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5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91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97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1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9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1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72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5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91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43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7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4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94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9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3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9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9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5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34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2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9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4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3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41">4216 10778 102 0,'-25'12'39'16,"4"21"2"-16,-6 10-3 15,9 16-34-15,-7 9 0 16,6 9-3-16,-1 6-1 16,5 3 0-16,5-2-2 15,4-6-3-15,9-5-2 16,-5-21-32-16,17-8-1 0,-2-26 0 15,10-12-2-15</inkml:trace>
  <inkml:trace contextRef="#ctx0" brushRef="#br0" timeOffset="42417.2413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7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3">4106 12794 88 0,'-43'24'41'0,"13"25"1"16,-7 0-2-16,17 14-36 16,-2 4-2-16,12 3 1 15,4 1-3-15,6-1 0 16,11-5-4-16,-1-12 0 15,11 2-8-15,-8-24-28 16,13-5 0-16,-9-19-1 16,6-7 0-16</inkml:trace>
  <inkml:trace contextRef="#ctx0" brushRef="#br0" timeOffset="45423.5419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4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3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68">1891 15631 34 0,'0'0'37'0,"-15"-12"2"15,6 34-2-15,-13 7-17 16,7 20-14-16,-6 6-4 15,3 7-2-15,5 4-1 0,-1-7-7 16,16 3-28-16,-6-15-1 16,12-3-1-16,-5-19 0 15</inkml:trace>
  <inkml:trace contextRef="#ctx0" brushRef="#br0" timeOffset="69640.9634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2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2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5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21">5089 9041 99 0,'0'0'38'0,"-19"-7"1"15,19 7-1-15,19-6-34 16,4-3-3-16,9-2-1 16,5-4-6-16,13 8-30 15,-12-1-2-15,3 11-1 16,-17 0-1-16</inkml:trace>
  <inkml:trace contextRef="#ctx0" brushRef="#br2" timeOffset="281651.1623">5049 9411 96 0,'20'1'39'16,"1"-22"1"-16,17-3-1 15,-1-14-35-15,14 1-2 16,1-2-1-16,4-3-4 15,0 19-8-15,-13-8-28 16,-4 20 1-16,-26 3 0 16,-13 8-1-16</inkml:trace>
  <inkml:trace contextRef="#ctx0" brushRef="#br2" timeOffset="281817.1789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11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7">5145 11718 91 0,'1'12'40'16,"-1"-12"-1"-16,33-11 1 16,-5-8-38-16,17-5 0 15,12-5-3-15,2-13-5 0,16 4-30 16,-10-7-4-16,6 5 1 15,-14-6-1-15</inkml:trace>
  <inkml:trace contextRef="#ctx0" brushRef="#br2" timeOffset="284017.3989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7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8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7">5106 13897 82 0,'15'7'41'0,"5"-19"-2"0,21 0 0 15,7-14-37-15,9-4 0 16,6-7-3-16,1-7-2 15,7 13-20-15,-10-15-17 16,1 9 1-16,-14-6-1 16,-3 10 0-16</inkml:trace>
  <inkml:trace contextRef="#ctx0" brushRef="#br2" timeOffset="286306.6278">5858 13216 81 0,'-19'11'39'0,"10"8"1"15,-6 0 0-15,4 6-36 0,-5 11-1 16,6 12-1-16,-4 6-1 16,1 12-1-16,2 7-2 15,-2-2-2-15,7 8-4 16,-9-12-30-16,21 2-2 15,-6-18 0-15,14-4-1 16</inkml:trace>
  <inkml:trace contextRef="#ctx0" brushRef="#br2" timeOffset="286706.6678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7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76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01:07.1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13459 5160 55 0,'-24'-14'32'0,"-6"0"0"16,-6 5-2-16,-8 0-26 15,0 9 1-15,-9-6-1 16,-3 10-2-16,-7-5 2 15,4 3 0-15,-6-4-3 16,5 4 2-16,-2-8-2 16,3 2 3-16,-2-6-4 15,5 5 1-15,-2-3-1 16,-3 5 1-16,0 2 0 0,-7 9-1 15,-6 6 2-15,-6 11-2 16,0 13 2-16,-7 9-2 16,0 8 1-16,2 6-1 15,4 6 1-15,5 3-1 16,7 5-2-16,9-2 5 15,9-4-5-15,15-4 3 16,15-2 1-16,15-1 0 16,15-2 0-16,20-1-1 15,24-7 2-15,21 0-4 16,28-2 3-16,22-4-1 15,20-4-2-15,16-2 1 16,20-8 0-16,13-5 0 0,3-5-1 16,7-11 1-16,0-11 0 15,-3-12 1-15,-9-20 0 16,-2-16 1-16,-14-24 0 15,-11-18 2-15,-25-19-2 16,-24-17 1-16,-39-17-2 16,-43-4 2-16,-50 0-5 15,-55 12 2-15,-60 16-2 16,-44 23-3-16,-41 34-1 15,-32 26-1-15,-8 53-12 16,-10 18-21-16,12 43 4 16,13 18-4-16,31 30 4 15</inkml:trace>
  <inkml:trace contextRef="#ctx0" brushRef="#br0" timeOffset="957.0957">11892 15775 36 0,'-33'-50'34'15,"-2"6"1"-15,-8 5 0 16,-20 8-33-16,-2 13-1 16,-12 9 1-16,-13 9 1 15,-9 7-1-15,-4 9 1 16,-6 2-1-16,0 11 0 15,-1-1 0-15,8 6 1 16,5-1-2-16,10 6 1 16,5 0-1-16,10 8 1 15,8 4 0-15,12 8-1 16,8 8-1-16,11 3 0 0,11 5 1 15,11 6-1-15,13 5 0 16,11 3 0-16,11 0 1 16,17-5-1-16,13 0 0 15,15-2 1-15,12 0-1 16,12-7 1-16,12-4 0 15,12-6 0-15,9-6 0 16,12-9 0-16,9-16 0 16,14-16 0-16,15-22-1 15,8-25-1-15,11-28 1 16,12-24 0-16,-1-33 0 15,-5-17 0-15,-23-26-1 16,-26-15 2-16,-42-16 0 16,-42-1 1-16,-56-1-1 0,-56 4 1 15,-50 16-1-15,-48 21 1 16,-41 31 0-16,-35 35-1 15,-23 39 0-15,-20 38-2 16,-2 41 0-16,-7 28-5 16,13 33-32-16,6-2-2 15,33 4-1-15,28-15-1 16</inkml:trace>
  <inkml:trace contextRef="#ctx0" brushRef="#br1" timeOffset="6143.6143">17326 5257 45 0,'-4'-27'31'0,"-4"2"2"15,-2 5-2-15,-12-4-22 16,7 12-2-16,-11-7-2 16,3 8 1-16,-9-5-3 0,-3 4 3 15,-6-4-4-15,0 8 4 16,-7-1-4-16,-4 5 1 15,-12 3 0-15,-4 9-1 16,-10 3 2-16,0 10-3 16,-11 6 3-16,-2 9-4 15,-4 2 3-15,3 3-1 16,2 2 0-16,8 1-1 15,11-5 0-15,15-1 1 16,8-1-2-16,19 0 1 16,16-3-1-16,16 8 0 15,16 2-1-15,12 2 2 16,10 6 0-16,10 2-1 15,7 5 1-15,2 0-1 16,5 3 1-16,6-6 0 0,7-1 0 16,5-6-1-16,7-6 0 15,9-11 0-15,5-10 0 16,11-13 0-16,13-16 0 15,4-11 1-15,5-17-1 16,0-12 0-16,-5-11-1 16,-7-12 3-16,-14-10-3 15,-19-6 0-15,-30-9 1 16,-27-6-1-16,-28-6 1 15,-28 1 2-15,-29-1-2 16,-25 12-2-16,-30 11 2 16,-18 17 1-16,-14 29-1 0,-16 26 0 15,-13 33 1 1,-2 28-5-16,6 33-4 0,6 9-29 15,33 18-2-15,21-5 0 16,41-1-1-16</inkml:trace>
  <inkml:trace contextRef="#ctx0" brushRef="#br1" timeOffset="7820.782">3214 13526 62 0,'-30'-27'36'0,"-6"-1"-1"16,-11-10-6-16,-1 10-26 15,-9 3-1-15,2 8 2 0,-12 1-2 16,-4 13 1-16,-15 9-1 15,-3 9 1-15,-9 8-1 16,-1 10 1-16,-2 3-1 16,9 7 1-16,1 5-2 15,14 8 1-15,10 2-1 16,14 5 0-16,16 2-1 15,11 8 1-15,12 6-2 16,10 6 0-16,10 5 1 16,9 4-1-16,8 6 0 15,11-1 1-15,11-5-1 16,17-4 0-16,16-10 1 0,21-13-1 15,17-17 0-15,20-17 1 16,24-22 1-16,17-18 0 16,13-16 1-16,15-16-2 15,2-20 2-15,-5-12 0 16,-7-11 0-16,-17-13 0 15,-25-6-1-15,-30-9 1 16,-35-8 0-16,-44-6 0 16,-43 2 0-16,-46-1-1 15,-48 3 2-15,-38 8-1 16,-41 13 0-16,-25 20-2 15,-21 30 0-15,-15 32 0 16,-10 36-2-16,3 36-1 16,13 46-10-16,0 12-16 15,40 39-14-15,9 3-2 0,28 8 1 16</inkml:trace>
  <inkml:trace contextRef="#ctx0" brushRef="#br1" timeOffset="21840.1838">491 7799 48 0,'0'0'28'0,"6"-11"0"16,-6 11-1-16,10-15-24 15,0 7-1-15,-10 8 0 16,22-16-1-16,-11 10 0 15,0 6 0-15,0 2 0 16,1 2 1-16,-3 3-1 16,1 2 0-16,3 1 0 0,0-1 1 15,2-1-2-15,3-1 1 16,1-5 0-16,3-1-1 15,0-3 0-15,4-2 1 16,-1-1 0-16,4 1-1 16,-1 1 1-16,1 2 0 15,-1 2-1-15,5 0 1 16,3 5-1-16,0-2 0 15,2 0 1-15,4-1-1 16,-1-2 0-16,2-3 0 16,0 0 1-16,1-4-1 15,0 3 0-15,1-2 0 16,-2 1 0-16,2 4 0 0,-1 3 0 15,0 0-1-15,2 3 1 16,2 1 0-16,1 0 0 16,2-3 0-16,3 0 0 15,3-3 1-15,0-2-1 16,0-4 0-16,2 1 0 15,0-6 1-15,-1 2-1 16,-2 0 1-16,2 1-1 16,1 3 0-16,2 0 1 15,-1 3-1-15,2 2 0 16,-1 2 1-16,0-1-1 15,0 1 0-15,1-1 0 16,-1-1 0-16,-3-5 0 16,2 1 0-16,-1-3 0 0,6-2 1 15,-1-1-1-15,4-1 1 16,-2 4-1-16,2-1 1 15,-1 0 0-15,-2 3-1 16,0 2 0-16,-4 1 0 16,-3-3 0-16,-1 4 0 15,2-1 0-15,-1-1 0 16,2-3 0-16,4 2 0 15,-3-3 1-15,4 1-1 16,-1-1 1-16,-1 1-1 16,-1-1 0-16,0 4 2 15,-5-2-2-15,-3 4 0 16,2 3 1-16,-2 1-1 15,1 1 0-15,-1 1 0 0,2 1 0 16,1-1 0-16,-3 1 1 16,3-1-1-16,-3-1 0 15,3-4 0-15,0 0 1 16,0 0-1-16,-3-3 1 15,2 1-1-15,0-3 1 16,6 2-1-16,2 1 1 16,-2 1-1-16,1 1 1 15,0 2-1-15,-1 2 0 16,0 2 0-16,0-1 0 15,-5 2 0-15,-1-1 0 16,2-3-1-16,1 3 1 16,3-3 0-16,3-1 0 15,3 0 0-15,-2-1 0 16,2 0 1-16,1 2-1 0,-1-1 0 15,0 1 1-15,-2 1-1 16,-2 1 0-16,2 3 0 16,-1-2 0-16,3 1 0 15,3-1 0-15,0 0 0 16,-3-1 0-16,3-2 0 15,-1-1 0-15,0-2 1 16,-4 0 0-16,-4 1-1 16,2 0 1-16,-2-1 0 15,1 1-1-15,1 1 1 16,-3 1-1-16,0 1 1 15,-2-2-1-15,0-1 0 16,-5-1 0-16,1 2 1 0,-4-3-1 16,-4 0 0-16,-2-3 1 15,-3-1-1-15,-3 2 1 16,0-1-1-16,-7 0 0 15,-4-1 1-15,-5 2-1 16,-7 1 0-16,-1 0 1 16,-15 1 0-16,16-3 1 15,-16 3 0-15,0 0 0 16,0 0-1-16,0 0 1 15,0 0 0-15,0 0 0 16,0 0-1-16,-12-5 0 16,12 5 0-16,0 0 0 15,0 0 0-15,0 0-1 16,0 0 1-16,0 0-1 0,0 0 0 15,-5-11 0-15,5 11 0 16,0 0 0-16,0 0 0 16,12-11 1-16,-12 11-1 15,11-6 0-15,-11 6 0 16,11-5 0-16,-11 5 0 15,18-5 0-15,-18 5 0 16,19-6 0-16,-10 4 0 16,5-2 0-16,-2 2 0 15,0 1 0-15,2 1 0 16,-1 1 0-16,0 1 0 15,1 2 0-15,-3-2 0 16,3 1 0-16,-1 1 0 16,0-1 0-16,-2 0 0 0,2-2 0 15,-2-1 0-15,1 0 0 16,-2-3 0-16,-10 3 0 15,18-4 0-15,-18 4 0 16,14-4 0-16,-14 4 0 16,0 0 0-16,10-3 0 15,-10 3 0-15,0 0 0 16,0 0 0-16,0 0 0 15,0 0-3-15,1 17-8 16,-1-17-25-16,0 0 0 16,0 0-1-16,-10 2-1 15</inkml:trace>
  <inkml:trace contextRef="#ctx0" brushRef="#br1" timeOffset="24387.4385">23613 17559 22 0,'0'0'32'15,"-18"-6"1"-15,10-10-6 16,6 3-21-16,-6-5 1 15,11-4-2-15,-3-6 1 16,6-4-2-16,-1-12-2 16,6-4 1-16,-2-6-1 15,2-5-1-15,-1-9-1 16,2-5 1-16,-3-6-2 15,0-7 2-15,1-8 0 16,-3-7-1-16,-2-7 1 16,0-10 0-16,1-6 0 0,-3-8 0 15,-1-5 0-15,-4-6 0 16,-2 0-1-16,-3 0 2 15,-2-1-3-15,-1 1 1 16,-3 5 0-16,2-2 0 16,-2 2 1-16,0-1 1 15,3 2-1-15,3-2 0 16,1-1 2-16,3 1 0 15,3-1-1-15,2 3 0 16,0 5-1-16,1 9-1 16,1 8 1-16,0 7 1 15,-3 14-1-15,-1 10 0 16,-2 13 1-16,1 15-1 15,-4 10 1-15,-1 12-1 16,-2 16 1-16,8 18-2 0,-21 1 1 16,10 22-1-16,-3 12 0 15,-3 10 0-15,-2 12-1 16,-4 9 1-16,-5 8-1 15,-2 6 1-15,-4 1 0 16,2-5 0-16,0-7 0 16,6-10 1-16,5-14-1 15,9-16 0-15,10-19 1 16,2-10-1-16,28-39 1 15,0-8-1-15,4-16 1 16,9-15-1-16,4-14 2 16,1-6 0-16,3-5 0 15,-3 3-1-15,-3 9 1 16,-5 13 0-16,-8 12-1 0,-5 22 1 15,-9 26-1-15,-5 23-1 16,-7 28 0-16,-3 22 1 16,-3 16-1-16,-1 14-2 15,3 10-1-15,4-6-5 16,13 5-28-16,-3-21-1 15,16-5-2-15,-1-23 0 16</inkml:trace>
  <inkml:trace contextRef="#ctx0" brushRef="#br1" timeOffset="25237.5235">21700 11604 67 0,'-46'-10'36'15,"-2"-3"-1"-15,9 5 1 16,-3-9-28-16,20 3-3 16,5-13 0-16,12 0-2 0,10-10 0 15,13-5-1-15,9-5 0 16,15 0 0-16,1-2 0 15,1 7-1-15,-3 7 0 16,1 13 0-16,-11 12 1 16,-3 13-2-16,-12 16 1 15,-5 16 0-15,-9 16-1 16,-4 15 1-16,-5 11-1 15,-1 12 2-15,-2 4-2 16,6 3 0-16,6-6 0 16,6-8-1-16,12-14 1 15,8-19 0-15,11-20 0 16,9-23-1-16,8-27 2 15,6-18 3-15,-1-20-2 16,0-17 1-16,-8-9-1 0,-7-7 1 16,-14-3-2-16,-10 5 1 15,-14 8-1-15,-11 10-2 16,-12 14 1-16,-4 8 0 15,-3 15-1-15,4 6-1 16,6 13-1-16,9-1-2 16,16 13-1-16,6-2-3 15,25 14-18-15,1-7-11 16,21 10-1-16,-2-3 1 15,15 9 0-15</inkml:trace>
  <inkml:trace contextRef="#ctx0" brushRef="#br1" timeOffset="27060.7058">22431 11909 55 0,'7'-15'33'0,"-1"-5"0"0,1 4-1 16,-4-3-25-16,9 7 0 16,-8-3-2-16,-4 15 2 15,13-13-5-15,-13 13 0 16,0 0-1-16,14 16 0 15,-13-1 0-15,3 5-3 16,-1 4 3-16,0 6-3 16,0-2 2-16,2 4 0 15,-1-1 0-15,3-1 0 16,2-2 0-16,2-4 0 15,2-7 0-15,1-5 0 16,3-9 1-16,1-6-1 16,1-11 1-16,2-6 1 15,-1-6-1-15,-2-4 1 0,-3-7 1 16,2 2-1-16,-6-6 1 15,-2 5 1-15,-3 0-2 16,-3 7 3-16,-3 2-4 16,-2 5 2-16,1 3-3 15,2 4 1-15,-1 15-3 16,14-19-3-16,5 13 0 15,-1-9-8-15,19 10-23 16,-2-5-2-16,10 4 1 16,-4 1 0-16</inkml:trace>
  <inkml:trace contextRef="#ctx0" brushRef="#br1" timeOffset="27489.7487">23038 11971 50 0,'4'-11'33'0,"-4"-1"2"15,0 12-1-15,-2-13-22 16,2 13-2-16,0 0-3 15,-3 25-1-15,-4-8-2 16,5 8-1-16,-5 0-2 16,4 6 1-16,0 1-1 15,3 0 0-15,3-3-2 16,4-10 0-16,10 0-6 15,-4-19-28-15,16-4 0 16,3-18-2-16,7-4 0 16</inkml:trace>
  <inkml:trace contextRef="#ctx0" brushRef="#br1" timeOffset="27658.7656">23229 11522 81 0,'-33'-18'38'15,"-3"1"-1"-15,11 13 1 16,2 1-31-16,13 0-8 15,10 3-33-15,10-9-2 16,13 2-2-16,-3-7-2 16</inkml:trace>
  <inkml:trace contextRef="#ctx0" brushRef="#br1" timeOffset="28503.8501">23364 11603 63 0,'0'0'37'16,"0"0"-3"-16,0 0 3 16,0 0-24-16,0-13-10 15,0 13-1-15,19-12-2 16,0 7-3-16,-5-7-11 15,8 11-21-15,-6-3 0 16,2 8 0-16,-5 0-1 16</inkml:trace>
  <inkml:trace contextRef="#ctx0" brushRef="#br1" timeOffset="28693.8691">23366 11827 74 0,'-13'20'33'0,"13"-20"1"15,0 0 0-15,14-11-31 16,6-3-1-16,8 4-30 16,-2-11-4-16,7 0-2 15,-2-4-1-15</inkml:trace>
  <inkml:trace contextRef="#ctx0" brushRef="#br1" timeOffset="29412.941">23732 11401 73 0,'7'-11'36'0,"-7"11"-1"16,24-14 0-16,-10-2-28 16,14 8-3-16,-3-5-1 15,7 4 0-15,-7 3-2 16,2 2 0-16,-9 6 0 15,-6 6-1-15,-12 7 0 0,-9 5 0 16,-9 6 0-16,-5 5 1 16,-5 0-1-16,1 1 0 15,1-3 0-15,6-2 0 16,10-5 0-16,9-9 0 15,1-13 0-15,25 11 0 16,1-13 0-16,6-3 0 16,2-1-1-16,-1-1 2 15,-4 5-1-15,-4 4 0 16,-10 7 1-16,-11 5 0 15,-14 8 0-15,-11 7 1 16,-9 6-1-16,-8 5-1 0,-1-2 1 16,0-5-3-16,8-1-3 15,0-14-31-15,25-6 0 16,6-12-2-16,24-23 0 15</inkml:trace>
  <inkml:trace contextRef="#ctx0" brushRef="#br1" timeOffset="29829.9827">24184 11379 79 0,'0'0'38'0,"11"-9"-2"16,7-6 1-16,15 2-32 16,2-5-1-16,7 5 0 15,-4-2-1-15,0 7 0 16,-9 1-1-16,-8 12 0 15,-8 6 0-15,-12 10 0 16,-10 5-1-16,-13 8-1 16,-6 5 1-16,-6 5-1 15,-2 1 0-15,2-1 1 16,0-3-1-16,8-4 2 15,8-4-1-15,10-9 1 16,9-5-2-16,11-7 2 16,6-6-3-16,6-6 0 15,10-3-1-15,-2-7-4 0,9 8-6 16,-10-13-28-16,12 6 2 15,-9-8-3-15,4 9 2 16</inkml:trace>
  <inkml:trace contextRef="#ctx0" brushRef="#br1" timeOffset="31313.131">23902 12110 57 0,'0'0'34'0,"0"0"-1"16,-11-3-2-16,11 3-23 15,-6 14-1-15,5 3-2 16,-7 0-1-16,1 11-1 16,-3-1-1-16,1 5 0 15,-1-3-1-15,2-2 0 16,2-2 0-16,3-8 0 15,3-17-1-15,0 0 0 16,17 2 0-16,-3-17 0 16,-1-4 0-16,5-8 0 0,-1-4 1 15,1 2-1-15,-3-2 1 16,-1 4 1-16,-4 3-1 15,-2 6 0-15,-4 0 1 16,-4 18-1-16,2-15 1 16,-2 15-1-16,0 0 0 15,0 0 0-15,2 12 0 16,-2-12 0-16,7 21-1 15,-3-10 1-15,0 1-1 16,-4-12 0-16,21 15 0 16,-5-13 0-16,3-3 1 15,3-5-1-15,2-3 1 16,4-5-1-16,-3 1 1 15,0 2 0-15,-4 1 0 0,-5 3 0 16,-5 4 0-16,-11 3 0 16,9 15-1-16,-14 3 1 15,-1 5-2-15,-7 3-1 16,6 4-2-16,-5-7-3 15,14 7-29-15,-9-15-2 16,15 0 1-16,-8-15-2 16</inkml:trace>
  <inkml:trace contextRef="#ctx0" brushRef="#br1" timeOffset="31533.153">24588 11882 83 0,'-16'30'38'0,"-11"0"-1"15,2 13-1-15,-10 2-31 16,6 7-3-16,2-2-1 16,4 1-2-16,6 0-4 15,2-17-6-15,17 3-26 16,1-15 1-16,20-6 0 15,-4-15-1-15</inkml:trace>
  <inkml:trace contextRef="#ctx0" brushRef="#br1" timeOffset="31834.1831">24805 11994 73 0,'0'0'38'16,"-35"7"-1"-16,14 11 1 15,-11 0-25-15,7 8-8 16,0-2-2-16,6 5 0 15,4-4-1-15,11 1 0 16,7-8-1-16,11-3-1 16,6-3 1-16,4-4-1 15,3-1-1-15,-1-1 2 16,-5 3-1-16,-6 2 0 15,-10 7 0-15,-11 6 1 16,-13 4-1-16,-7 3 2 16,-8 4-3-16,-6 3-2 15,10 12-23-15,-12-15-13 0,13 7 1 16,-1-8-2-16,12 3 0 15</inkml:trace>
  <inkml:trace contextRef="#ctx0" brushRef="#br1" timeOffset="33948.3945">22684 18156 28 0,'0'0'38'0,"0"0"-1"15,0 0-2-15,0 0-23 16,0 0-7-16,0 0-2 15,0 0-1-15,0 0-1 16,0 0 1-16,0 0-1 16,-63-8 0-16,63 8 0 15,-47-4 1-15,47 4 1 16,-53-3-4-16,53 3 3 15,-60-1-3-15,60 1 1 16,-68-2 2-16,68 2 0 16,-78-2-2-16,78 2 0 15,-89 1 3-15,40 0-3 0,-4 0 3 16,-5 0-3-16,-1 3-1 15,-6 0 1-15,-2 0 0 16,-1 0 0-16,-9 1 1 16,0 2-1-16,-6-3-2 15,1 2 3-15,-4 1-1 16,0-2 1-16,-1-1-1 15,-1 2 1-15,0-2 0 16,-3 0-1-16,0 1 2 16,-1-1-2-16,-1 1 0 15,2-2 0-15,-3 0-3 16,3 0 3-16,-3 1-3 15,1-1 3-15,-2-1 0 16,4 2-1-16,-3-1 1 16,-1 2 0-16,0-2 0 0,0 1-1 15,0 1 1-15,2-1-1 16,-1 2-1-16,2-1 2 15,1 0 0-15,-3 3 1 16,4-1 0-16,2 0-1 16,0 0 1-16,1-1 0 15,4 0 1-15,-1 1-1 16,3-3-3-16,2 2 2 15,2-3-2-15,3 1 3 16,3-2-1-16,-1 0 0 16,6 1-2-16,1-2 1 15,3 0 2-15,0-1-1 16,2 0 0-16,1 0 0 15,0 1 0-15,2 0 0 0,2 2 0 16,1-2 0-16,2 0-2 16,0 0 3-16,0 0 1 15,0 0-2-15,2 1-2 16,-1-4 3-16,1 1 1 15,-1 2-2-15,1-2 2 16,1-2-2-16,0 1 0 16,0 2 0-16,1-3 0 15,48 3 0-15,-89-2-1 16,89 2 1-16,-83 0 0 15,83 0-1-15,-73 2-1 16,73-2 2-16,-60 4 2 16,60-4-2-16,-45 3 0 15,45-3 0-15,0 0-2 0,0 0 2 16,-56 8 2-16,56-8-3 15,0 0 1-15,0 0 0 16,0 0 0-16,0 0 0 16,0 0 2-16,0 0-2 15,60-23 0-15,-60 23-1 16,0 0 0-16,63-23 1 15,-63 23-1-15,53-17 1 16,-53 17-1-16,58-22 1 16,-58 22-1-16,62-23 1 15,-62 23 0-15,61-19 0 16,-61 19-1-16,52-17 2 15,-52 17 0-15,0 0-1 0,60-22 1 16,-60 22-1-16,0 0 1 16,0 0 0-16,0 0-1 15,0 0 0-15,0 0-1 16,0 0 0-16,0 0 1 15,0 0 1-15,0 0-1 16,0 0 1-16,0 0-1 16,0 0 1-16,-63-8 1 15,63 8-1-15,0 0-1 16,-65 15 1-16,65-15-1 15,-50 13 1-15,50-13 1 16,-46 14-1-16,46-14 1 16,0 0 0-16,-66 19 0 15,66-19-2-15,0 0 3 0,-49 23-2 16,49-23-3-16,0 0 1 15,0 0 1-15,0 0-1 16,-13 45 1-16,13-45 1 16,0 0-2-16,49 30-2 15,-49-30 2-15,52 19-5 16,-52-19-19-16,61 15-13 15,-61-15-5-15,71 11 1 16</inkml:trace>
  <inkml:trace contextRef="#ctx0" brushRef="#br1" timeOffset="34964.4961">13709 17120 43 0,'11'-22'38'0,"3"-14"-1"16,10-1 0-16,5-2-35 16,5-3-1-16,2 5 1 15,-3 7-2-15,-2 11 1 16,-10 11 0-16,-7 22-1 15,-5 13 0-15,-11 19 0 16,-3 14 1-16,-5 15 0 16,0 7 1-16,2 6-1 15,5 0 3-15,4-9-3 16,13-10 1-16,8-16-1 15,13-19 1-15,11-25-1 16,10-21 1-16,8-26 1 16,6-19-1-16,0-18 1 15,-1-8-1-15,-11-8 1 16,-11 5-2-16,-16 1 1 0,-14 9-2 15,-18 12 1-15,-15 15-1 16,-8 6 0-16,-4 13-1 16,1 9 0-16,2 4-2 15,14 9-1-15,11 8-2 16,18-1-19-16,2-4-13 15,23 15-3-15,4-7 1 16</inkml:trace>
  <inkml:trace contextRef="#ctx0" brushRef="#br1" timeOffset="35407.5404">14886 17315 40 0,'0'0'37'16,"-16"-6"2"-16,16 6-2 16,0 0-29-16,-8 14-2 15,5-2-1-15,3 8-2 16,-5 8-1-16,3 0 0 15,-2 9-2-15,1 0-1 16,0 1-1-16,1-7-2 16,5-2-5-16,-5-8-10 15,10-8-17-15,-8-13-3 16,20-2 2-16</inkml:trace>
  <inkml:trace contextRef="#ctx0" brushRef="#br1" timeOffset="35580.5577">14907 17464 54 0,'0'0'38'16,"-11"-12"-1"-16,11 12-5 0,0 0-25 15,0 0-1-15,0 0-3 16,25 10-2-16,-5-11-1 16,8-5-2-16,9-1-2 15,0-8-9-15,14-1-24 16,-12-7 0-16,10-1-2 15,-13-4 1-15</inkml:trace>
  <inkml:trace contextRef="#ctx0" brushRef="#br1" timeOffset="35761.5758">15292 17158 53 0,'-22'8'37'16,"8"15"0"-16,-7 2-1 16,5 9-33-16,0 3 2 0,6 6-4 15,3 1 1-15,5 1-4 16,7 0-4-16,-3-10-7 15,15-2-24-15,1-12-1 16,10-6 1-16,-5-9-1 16</inkml:trace>
  <inkml:trace contextRef="#ctx0" brushRef="#br1" timeOffset="35986.5983">15543 17336 45 0,'-4'12'37'0,"4"-12"2"15,-11 22-3-15,2-3-23 16,9 2-10-16,-1 1-1 16,2 2-1-16,3 3-1 15,1-5-1-15,2 1-3 16,-3-9-7-16,13-2-26 15,-17-12 0-15,25-5-1 16,-11-13 0-16</inkml:trace>
  <inkml:trace contextRef="#ctx0" brushRef="#br1" timeOffset="36151.6148">15642 16936 58 0,'-52'-17'39'0,"11"16"-1"15,-7 1 1-15,16 15-36 16,4 0-5-16,4-11-17 15,23 14-17-15,1-18-4 16,22 11 2-16,0-18-2 16</inkml:trace>
  <inkml:trace contextRef="#ctx0" brushRef="#br1" timeOffset="36519.6516">16031 17214 65 0,'-11'9'39'15,"11"-9"0"-15,14-16-7 16,6 5-30-16,9-5-1 16,5-5 0-16,4 2-1 15,-1 1-3-15,3 9-8 16,-12-4-26-16,1 13 0 0,-16 0-2 15,-5 14 1-15</inkml:trace>
  <inkml:trace contextRef="#ctx0" brushRef="#br1" timeOffset="36684.6681">15995 17502 65 0,'-15'36'41'16,"2"-15"0"-16,21-6 0 16,4-15-36-16,18-9-3 15,13-10-2-15,7-4-3 16,11 4-13-16,-4-7-24 15,5 4-1-15,-8-3-1 16,0 7 0-16</inkml:trace>
  <inkml:trace contextRef="#ctx0" brushRef="#br1" timeOffset="38689.8686">16794 17152 17 0,'11'-21'34'15,"1"10"2"-15,-7-1-2 16,-5 12-23-16,0 0-3 0,0 0-2 15,0 15-2-15,-3 5-1 16,-3 3 0-16,1 6-1 16,2 1 0-16,4 3 1 15,2-2-1-15,8 0 0 16,5-5 1-16,11-7-2 15,9-12 0-15,10-9 1 16,8-14-2-16,10-11-1 16,8-7-2-16,1-9-5 15,9 0-22-15,-16-7-7 16,-3 10 0-16,-17-6-1 15</inkml:trace>
  <inkml:trace contextRef="#ctx0" brushRef="#br1" timeOffset="38914.8911">17156 17132 53 0,'-13'33'39'0,"-2"-2"-2"15,14 8 1-15,-6 0-34 16,9 0-2-16,5-1 0 15,5 0 0-15,4 2-3 16,-1-6-4-16,14 4-9 16,-6-13-22-16,14-5-3 15,-4-10 1-15,11-8 0 16</inkml:trace>
  <inkml:trace contextRef="#ctx0" brushRef="#br1" timeOffset="39214.9211">17670 17137 55 0,'-34'-10'37'0,"15"16"1"16,-10 1-2-16,13 6-31 16,-2 6-2-16,4 4 0 15,5 0-1-15,9 0-1 16,6 0 0-16,7-2 0 15,5-2 0-15,6 3 0 16,1-5-1-16,3 3 1 16,-4-2 0-16,-2 4-1 0,-2-2 0 15,-7 1 0-15,-3-2-1 16,-7-3-2-16,-2-3-1 15,-1-13-3-15,0 0-7 16,-9-1-23-16,14-13-2 16,-9-12 2-16,9-7 0 15</inkml:trace>
  <inkml:trace contextRef="#ctx0" brushRef="#br1" timeOffset="42831.2827">17691 17238 33 0,'0'0'36'16,"-13"-9"-1"-16,13 9 0 15,0 0-28-15,0 0 0 16,-13 1-3-16,13-1 0 15,0 0-1-15,0 0 1 16,0 0 0-16,0 0-1 16,0 0 0-16,0 0 0 15,0 0-1-15,0 0 0 0,17-2 1 16,-4 0-2-16,5-1 1 15,4 0-1-15,2-1 0 16,4-1 0-16,4 1 0 16,0-3-1-16,1 2 0 15,6-7 0-15,-2-1 0 16,1 0 0-16,-3-4 0 15,-3 6 0-15,-3 0 0 16,-7 3-1-16,-7 4 0 16,-15 4-1-16,0 0-2 15,0 0-3-15,-8 26-25 16,-11-19-7-16,12 6 0 15,-9-6-1-15</inkml:trace>
  <inkml:trace contextRef="#ctx0" brushRef="#br1" timeOffset="43556.3552">18211 17415 54 0,'0'0'40'0,"0"0"-2"15,0 0 1-15,-8 16-35 16,7 2-1-16,-4 2 0 15,0 4 0-15,0 2-1 16,2-1 0-16,1-3-2 16,1-5 2-16,2-5-2 15,-1-12 1-15,13-4 0 16,-2-11-1-16,2-5 1 15,2-2 0-15,0-5 0 16,0-1-1-16,-1 4 1 16,-1 2 0-16,-4 4-1 15,-3 5 1-15,-6 13-1 0,9-15 1 16,-9 15 0-16,0 0-1 15,0 0 0-15,15 8 1 16,-15-8 0-16,18 14-1 16,-7-5 1-16,1 1 0 15,3-2-1-15,2 0 1 16,1-4-1-16,1-4 1 15,2-5 0-15,5-7 0 16,0-6 0-16,3-4 0 16,-1-3 0-16,0 0 0 15,-5 4 0-15,-3 6-1 16,-5 8 1-16,-15 7 0 15,13 17 0-15,-18 7-1 16,-4 8 0-16,-2 5 0 0,-2 3-1 16,2-2 0-16,2-4-2 15,2-9-2-15,10-6-2 16,-3-19-19-16,27-8-16 15,-2-19 1-15,18-11-1 16,3-17 0-16</inkml:trace>
  <inkml:trace contextRef="#ctx0" brushRef="#br1" timeOffset="43724.372">19133 16942 72 0,'-25'32'40'16,"-6"31"0"-16,-18 6 0 15,-3 15-35-15,-2 8-3 0,4 2 0 16,8-1-3-16,42-93-1 15,-34 83-2-15,34-83-27 16,-10 76-7-16,4-25-2 16,36-26-2-16</inkml:trace>
  <inkml:trace contextRef="#ctx0" brushRef="#br1" timeOffset="44042.4038">19199 17294 62 0,'-29'1'42'0,"8"16"-2"15,-7 1 2-15,13-8-31 16,2 8-7-16,9 1-2 0,6-4 0 16,12-5 0-16,6-4-1 15,9-6 0-15,5-2 1 16,3 0-1-16,-3 1 0 15,-1 2 0-15,-4 4 0 16,-11 4 0-16,-7 7 0 16,-10 9 0-16,-8 0-1 15,-8 10 0-15,-6-1 0 16,0-4-1-16,-2 1-2 15,0-8-5-15,23-23-17 16,-20 26-18-16,5-14 1 16,15-12-3-16,-14-2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12:12.42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19072 16768 5 0,'-29'-7'28'16,"-6"-9"1"-16,-1-1 1 0,-2-4-25 15,-9-8 0-15,3 1 0 16,-12-6 1-16,2 5-1 16,-15-8 0-16,3 7-1 15,-14-2 0-15,-3 5-1 16,-14-3-1-16,-5 6 2 15,-13-1-4-15,-7 4 4 16,-12-1-3-16,-11-1 2 16,-12-1-2-16,-2 6 2 15,-9-1-2-15,-7 5 0 16,-4 1 1-16,-4 6-2 15,0-1 1-15,1 12-1 16,-1 0 1-16,3 3 0 16,2 2-1-16,6 2 1 0,-3 0-1 15,3 1 1-15,7 3-1 16,0 0-1-16,1 6 2 15,2 4-2-15,2 5 3 16,5 12-2-16,-3 6 1 16,5 8-2-16,4 8 2 15,7 4 0-15,10 5 0 16,11 4 0-16,6 1-1 15,10 2 1-15,10-4 0 16,11 1 1-16,10-1-1 16,8-1 0-16,9 0-1 15,7-3 1-15,12-1-1 16,38-71 1-16,-24 75-1 15,24-75 0-15,2 88 2 0,-2-88-2 16,29 94 2-16,0-44-2 16,8 1 0-16,7-3-1 15,11 5 2-15,11-1-1 16,10 5-2-16,13-4 1 15,9 2-1-15,14-2 0 16,10 2 1-16,8-3-4 16,14-3 4-16,8-6 1 15,9-2 0-15,3-5 0 16,11-6 2-16,6-4-1 15,7-4 3-15,3-6-2 16,8-4-1-16,1-5 1 16,4-1-1-16,5-2 0 15,-1-3-1-15,6-1 1 16,-1-2-1-16,4-1 1 0,4-2 0 15,-3-2 0-15,3-2 0 16,2-1 0-16,-3 1 0 16,-2-1-1-16,0-2 2 15,-4 0 0-15,-5-2-1 16,-5-2 0-16,-5-4-1 15,-7-4 1-15,-7-5 0 16,-5-5-1-16,-12-1-1 16,-11-8 2-16,-9-3 1 15,61-32-1-15,8-26-2 16,-47-6 0-16,-48-5 0 15,-43-2 1-15,-46-12 0 16,-33 12-2-16,-39 8 0 16,-26 15 1-16,-30 1 2 0,-26 5-1 15,-22 1 1-15,-25 6-1 16,-19 6 2-16,-15 6-3 15,-8 1 0-15,-4 8-2 16,10 5-3-16,2-10-31 16,26 18-3-16,15-7-1 15,24 10-1-15</inkml:trace>
  <inkml:trace contextRef="#ctx0" brushRef="#br0" timeOffset="1341.7316">12623 15024 22 0,'-71'-19'31'16,"-6"3"2"-16,-13 1-2 15,-10 5-29-15,0 9 0 16,-9 5 1-16,-3 7-1 15,-10 8 0-15,-7 6 0 16,-4 6 0-16,-2 8-1 16,-5 6 1-16,-1 8 0 0,-7 2 1 15,0 11 0-15,-9 1 0 16,6 16 0-16,-8 3 1 15,5 14-1-15,-2 4 0 16,8 9-2-16,7 4 1 16,14 3-2-16,11 5 0 15,15-3 0-15,19-5 0 16,16-9 0-16,22-5-1 15,12-9 1-15,23-5-1 16,13-9 1-16,15-11 0 16,18-5 2-16,16-6-2 15,13-4 2-15,15-3-1 16,17-7 1-16,11-5-1 0,18-3 3 15,11-4-3-15,14-4 0 16,8-5-1-16,14-7 1 16,3-8-1-16,5-6 0 15,7-11 0-15,1-11-1 16,2-8 1-16,3-15-2 15,-2-10 2-15,2-11-4 16,-4-13 3-16,1-8 0 16,-1-13 0-16,-6-7 0 15,-10-6-1-15,-15-8 3 16,-9 1-2-16,-12 2 3 15,-20 1-1-15,-23 3 0 16,-23 8 0-16,-19 5 2 16,-28 6-1-16,-19 6 0 0,-25 4-1 15,-23 1 1 1,-19 3-1-16,-19-3 1 0,-18 2-2 15,-18 0 1-15,-13 2 0 16,-16 8-1-16,-9 9 0 16,-14 8-4-16,-7 25-32 15,-23 11-3-15,-6 22-2 16,-19 15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03:16.9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22852 8862 40 0,'0'-12'27'0,"-5"-3"2"16,5 15-1-16,0 0-21 15,-8-13-1-15,8 13-2 16,-5 12 1-16,5 6-1 0,-3 0 0 16,3 14-1-16,-1 2 0 15,3 18 2-15,-3 6-2 16,1 16 2-16,-3 10-1 15,1 14 0-15,-5 12-1 16,2 10 0-16,-4 6-1 16,3 5 0-16,-2 1-1 15,4 4 0-15,1-7-2 16,6 0 3-16,1-9-3 15,4-4 1-15,4-3-2 16,3-5 0-16,1 0 1 16,-2-1 0-16,-1 4 0 15,-4 4-1-15,-4 3 2 0,-5 9 0 16,-7 2 1-16,-4 6 0 15,-7 4 0-15,-3 4 1 16,-1-1-1-16,-5 0-1 16,2-4 1-16,1 0-3 15,2-9 2-15,3-6 0 16,4-6-1-16,1-16-3 15,6-5-3-15,-7-24-25 16,15-9-2-16,-2-30-2 16,7-18 0-16</inkml:trace>
  <inkml:trace contextRef="#ctx0" brushRef="#br0" timeOffset="789.0789">22784 8914 25 0,'0'-23'26'16,"3"8"2"-16,-1-4 1 16,-7 1-13-16,5 18-3 15,3-22 0-15,-3 22-2 0,0 0-1 16,-11 13-2-16,-4 2-2 15,-1 16-1-15,-10 6-2 16,-1 12 0-16,-8 10-1 16,-1 8 0-16,-2 2 0 15,1 0 0-15,5-8-1 16,7-6 0-16,6-16-1 15,11-13 1-15,8-26-1 16,12-5 1-16,10-29 0 16,7-11 0-16,3-15 0 15,5-7 1-15,-1-8 0 16,4-4-1-16,-3-1-1 15,-5 10 1-15,-5 12-1 16,-5 10 1-16,-6 12-2 0,-3 19 3 16,-13 17-1-16,10 17 0 15,-9 15 2-15,1 13-2 16,-2 11 1-16,4 5-3 15,7 6-1-15,3-5-6 16,18 5-28-16,-4-12-2 16,10 2 0-16,4-16-2 15</inkml:trace>
  <inkml:trace contextRef="#ctx0" brushRef="#br0" timeOffset="1453.1453">23362 9275 86 0,'4'-13'36'16,"10"-2"-1"-16,11 5 1 16,3-9-32-16,11 4-2 15,3-3 0-15,5 4 0 16,-9 2 0-16,-4 9-1 15,-10 6 0-15,-10 10 0 16,-13 8 0-16,-8 5 1 16,-16 7-1-16,-3 4 1 15,-5 0-1-15,2-2 0 16,1-4-1-16,10-4 1 0,7-6-1 15,11-4 1-15,14-7-1 16,6-3 0-16,9-1 0 16,4 0 1-16,0 0 0 15,-4 7 1-15,-4 4 0 16,-10 9 0-16,-10 5-1 15,-11 10 1-15,-9 6-1 16,-11 0 0-16,-2 3-2 16,-3-6 0-16,5-5-4 15,-1-20-13-15,19-1-20 16,8-18 1-16,17-20-1 15,9-12-2-15</inkml:trace>
  <inkml:trace contextRef="#ctx0" brushRef="#br0" timeOffset="1848.1848">24048 9244 93 0,'-21'4'38'0,"7"5"1"16,2-11-2-16,12 2-33 15,14 0-1-15,10-7 0 16,5-4-1-16,7 4 0 16,3-2-1-16,6 4 0 15,-2 3 0-15,-7 6 0 16,-6 4 0-16,-9 8 0 15,-13 8-1-15,-5 3 1 16,-14 9 0-16,-10 4 0 0,-7 5 1 16,-5 6 0-16,-9 0-1 15,0 2 1-15,4-2 0 16,1-3 0-16,12-6-1 15,6-6 0-15,19-11 0 16,14-10-1-16,21-12 0 16,13-10 0-16,16-8-2 15,6-11-4-15,21 8-19 16,-10-13-14-16,3 12-3 15,-18-2 1-15,-5 19-2 16</inkml:trace>
  <inkml:trace contextRef="#ctx0" brushRef="#br0" timeOffset="3396.3396">22658 13215 49 0,'-8'13'33'15,"8"-13"2"-15,-10 2-1 16,-2-4-25-16,12 2-2 16,0 0 0-16,0 0-3 15,0 0-1-15,-10-7-1 0,10 7 0 16,-11-4-1-16,11 4 0 15,-22 2 0-15,4 0 0 16,-4 2 0-16,-9 0 0 16,-1 2-1-16,-4-2 0 15,-3 2 1-15,-4-4 0 16,-2 1-1-16,-3-3 1 15,-2-3-1-15,1 1 1 16,-7-1-1-16,-2-3 0 16,-3 2 0-16,-9 0 0 15,-1 0 0-15,-3 2 0 16,-6 2 0-16,-1-2 0 15,-2 2 0-15,-5 1 0 16,-6-1 0-16,0 0 0 0,0 0 0 16,-2-1 0-16,0-2 0 15,-1 2 0-15,-1-1 0 16,1-3 1-16,3 3-1 15,-2-3 0-15,1 2 0 16,-1-1 0-16,2 2 0 16,-1 0 0-16,-1 1 0 15,1 0 0-15,-2 2 0 16,-2-1 0-16,3 0 0 15,-3 0 0-15,1-1 0 16,0 1-1-16,0-2 1 16,-1 1 0-16,0 0 0 15,2 1 0-15,1-1 0 16,-1 2-1-16,-3 0 1 15,3 3 0-15,-1-1-1 0,1 1 1 16,-1 1 0-16,1 1-1 16,-1 0 1-16,3 0 0 15,0-2 0-15,-1 1 0 16,2-2 0-16,1 1 0 15,2-3 0-15,-1 1 0 16,3-2 0-16,-1 0 0 16,2-1 0-16,1 1 0 15,1 1 0-15,-2 0 0 16,1 1 0-16,0 1 0 15,-1 3 0-15,-1-4 0 16,0 5 0-16,-1-2 0 0,0-1 0 16,0 3 0-16,-3-1 1 15,1 0-1-15,-1-1 0 16,-1 0 0-16,3 0-1 15,-2-2 1-15,3 1 1 16,2-3-1-16,3-2 0 16,-2-2 0-16,1-1 1 15,4-2-1-15,-1 0 0 16,-2 2 1-16,3-1-1 15,-4 4 0-15,-3 2 0 16,1 0 0-16,-2 3 1 16,-3 1-1-16,-1 2-1 15,3 0 2-15,0-1-2 16,3-1 1-16,6-3 0 15,2-3 1-15,7-3-1 0,5-3-1 16,9-2 1-16,10 1-3 16,5-6-2-16,17 12-12 15,2-13-20-15,25 15-1 16,-8-20 0-16,22 12 1 15</inkml:trace>
  <inkml:trace contextRef="#ctx0" brushRef="#br0" timeOffset="4027.4027">13956 13042 36 0,'13'-17'33'0,"-10"2"1"16,-3 15 0-16,-11-8-24 15,-3 18-2-15,-15-4-1 16,1 13-2-16,-11-2 1 16,-2 10-3-16,-7 0 0 15,2 3 0-15,-2-1 0 16,6-1-1-16,4-4 1 15,8-4-2-15,9-6 1 16,14-1-1-16,7-13 0 16,25 8 0-16,8-7 0 15,8-1 0-15,8 2-1 0,4 5 1 16,4 4-1-16,0 1-1 15,-1 7-1-15,-10 2-1 16,-1 10-1-16,-7-4-1 16,5 10-2-16,-5-14-4 15,19 13-11-15,-2-16-13 16,13-4-2-16,6-13 3 15,16-6-1-15</inkml:trace>
  <inkml:trace contextRef="#ctx0" brushRef="#br0" timeOffset="4612.4612">17584 13908 34 0,'4'-39'33'0,"6"5"2"16,-1-7-13-16,11 17-6 16,-12-10-4-16,12 19-2 15,-12-3-1-15,8 16-3 16,-16 2-3-16,7 18 1 15,-11 6-2-15,-2 10 0 16,-5 5 0-16,0 7 1 16,2 1-2-16,4-3 0 15,10-6 0-15,8-8-1 0,14-13 1 16,11-10-2-16,16-12-1 15,6-15-1-15,15-4-4 16,-7-20-20-16,11 7-9 16,-13-10-2-16,-1 6 1 15</inkml:trace>
  <inkml:trace contextRef="#ctx0" brushRef="#br0" timeOffset="4808.4808">18152 13711 67 0,'-43'37'37'16,"8"12"-1"-16,-3 0 0 15,20 5-31-15,-2-4-3 16,11-5-1-16,13-6-2 0,14-9-2 16,12-9-1-16,3-17-8 15,24 0-10-15,-6-22-15 16,15-4 2-16,-2-12 0 15,3-1 2-15</inkml:trace>
  <inkml:trace contextRef="#ctx0" brushRef="#br0" timeOffset="5076.5076">18582 13742 76 0,'-18'21'38'16,"-10"0"-1"-16,8 11-1 16,-5-8-31-16,13 5-1 15,3-7-2-15,9 0-1 16,9-6 1-16,6-3-2 15,9-2 0-15,7 1 1 0,-1-2-2 16,3 5 2-16,-5 1-2 16,-8 0 1-16,-2 6-1 15,-10 0 0-15,-6 1-1 16,-8-8-1-16,1 5-4 15,-14-24-20-15,19 4-10 16,-15-19-3-16,17-3 4 16,-2-19-1-16</inkml:trace>
  <inkml:trace contextRef="#ctx0" brushRef="#br0" timeOffset="5230.523">18669 13664 94 0,'-13'2'40'0,"-7"-1"0"15,13 20-3-15,7-21-33 0,2 13 0 16,17-16-3-16,16-13-3 15,16 0-5-15,-3-17-26 16,24 4-7-16,-1-9-1 16,9 5-2-16</inkml:trace>
  <inkml:trace contextRef="#ctx0" brushRef="#br1" timeOffset="17011.701">13560 13290 5 0,'0'0'29'16,"0"0"0"-16,-1-10 2 15,1 10-13-15,-7-21-8 16,14 11-1-16,-11-12-2 16,11 2-1-16,-7-9-2 15,7 4 0-15,-1-10 0 16,2 3-2-16,-1-6 1 15,2 1-2-15,-3-3 1 16,0-2-1-16,0-1 0 16,-2-3 0-16,2 1 0 15,0-2-1-15,1-5 0 16,-1-2 2-16,2-1-2 0,1-3 1 15,3-2-1-15,-2-3 0 16,2-3 1-16,0-1-1 16,-1 1 0-16,-2 3 0 15,-1-2 1-15,-1 3-2 16,-2 0 2-16,-1 3 0 15,-1 0-1-15,-1 1 1 16,-1 1-1-16,2-2 1 16,-1-2-1-16,1 0 1 15,1-3-1-15,-1 1 0 16,1 1 0-16,-1-3 0 15,0 4 0-15,-2 1 0 16,-4-1 1-16,2 4 1 16,1-2-1-16,-2 3 1 0,0-3-1 15,0-1 1-15,1-4-1 16,4 1 1-16,-3-4-1 15,1 1-1-15,2-1 1 16,-3-1-2-16,1 2 2 16,1 0-1-16,-1 4 1 15,-1-3-1-15,-1 5 2 16,1-1-2-16,-2 1 1 15,1 2 0-15,0 1 0 16,0 3-1-16,0 2 0 16,1 2 0-16,-3 5 0 15,2 3-1-15,0 3 0 16,-1 2 0-16,-2 3 1 15,2 3-1-15,0 1 1 0,-3 6-1 16,4 2 2-16,-1 5 0 16,-1 4-1-16,3 13 1 15,-1-17-1-15,1 17 1 16,0 0-1-16,0 0 0 15,0 0 1-15,0 0-1 16,0 0 0-16,0 0 0 16,0 0-1-16,13 9 1 15,-13-9 0-15,0 0 1 16,8-17-1-16,-8 17 0 15,5-21 0-15,-2 7 0 16,-2 1 0-16,-1 1 1 16,0-2-1-16,-2 3 0 0,0 1 0 15,2 10 0-15,-14-17 0 16,14 17 1-16,-12-15-1 15,12 15 0-15,-11-12 0 16,11 12 0-16,0 0 1 16,-14-9-1-16,14 9 1 15,0 0-1-15,-11 13 0 16,3-2 0-16,2 5 1 15,-3 7-1-15,-5 6 0 16,-1 7 0-16,0 7 0 16,-5 6 0-16,-2 7 1 15,-1 1 0-15,-3-3 0 16,5-3 1-16,2-8-1 15,5-11 1-15,7-16-1 16,7-16 1-16,12-19-3 0,6-16 0 16,11-15 1-16,5-7-1 15,4-10 1-15,0-3-1 16,3 0 2-16,-3 10-2 15,-4 7 2-15,-6 13 0 16,-5 15 0-16,-7 14 0 16,-2 21-1-16,-1 18 1 15,-8 18-1-15,3 14 1 16,-3 11 0-16,4 5 0 15,4 1-3-15,1-15-10 16,18 1-24-16,-1-23 0 16,11-16-3-16,9-23 1 15</inkml:trace>
  <inkml:trace contextRef="#ctx0" brushRef="#br1" timeOffset="18666.8665">11747 10059 91 0,'-15'8'36'0,"15"-8"1"15,-14 1 0-15,14-1-36 16,23-21 1-16,3 5-2 0,5-1 2 15,7 0-1-15,2 2 0 16,3 5 0-16,-3 5-1 16,-3 5 1-16,-8 7-1 15,-3 9 1-15,-11 9-1 16,-8 4 1-16,-9 4-1 15,-5 4 1-15,-5 2-1 16,-2-4-1-16,0-5 1 16,4-6-1-16,4-5 1 15,10-5-2-15,7-11 2 16,10-4 0-16,9-7 0 15,4 0 1-15,4 1-1 16,-1 0 1-16,-4 5-1 0,-7 4 1 16,-9 11-1-16,-10 6 0 15,-14 11 0-15,-11 8 0 16,-13 7 0-16,-2 6 0 15,-7-4-1-15,-1-3 2 16,7-4-3-16,3-13-5 16,23-8-29-16,8-19-1 15,6-12-1-15,13-20-1 16</inkml:trace>
  <inkml:trace contextRef="#ctx0" brushRef="#br1" timeOffset="19053.9052">12488 9984 96 0,'0'0'38'0,"-12"7"1"16,12-7-1-16,19-19-34 15,5 4-2-15,8-3 0 16,5 3 0-16,2 1-1 16,1 6 1-16,-4 7-1 15,-8 14-1-15,-12 9 1 16,-8 13 0-16,-13 13 0 15,-11 8-1-15,-7 7 0 16,-6 8 2-16,-1-1-1 16,0-4 1-16,4-8-1 15,10-10 0-15,8-12 0 0,12-12 1 16,13-16-2-16,12-13-1 15,14-8-1-15,10-13-4 16,14 4-7-16,-6-13-25 16,17 7-3-16,-7-3-2 15,5 10 1-15</inkml:trace>
  <inkml:trace contextRef="#ctx0" brushRef="#br1" timeOffset="19200.9199">13367 10492 109 0,'-13'29'42'0,"7"0"1"16,-8-21-2-16,14-8-37 15,0 0-3-15,-3-36-4 0,19 13-13 16,-7-19-21-16,15 6-4 16,-2-8-4-16,9 10 2 15</inkml:trace>
  <inkml:trace contextRef="#ctx0" brushRef="#br2" timeOffset="23985.3983">22656 13280 34 0,'0'0'29'0,"0"0"2"16,0 0-6-16,0 0-12 16,0 0-4-16,0 0 0 15,0 0-2-15,0 0 0 0,-11 0-1 16,11 0-2-16,0 0-1 15,-12 1 0-15,12-1-1 16,-18-8 0-16,7 2-1 16,-2-3 1-16,-4 0-1 15,1-3 0-15,-2-1 0 16,-3-5 1-16,-2 1-1 15,-1-4-1-15,-4-2 1 16,0-3-1-16,-1-1 1 16,-6-2-1-16,-1-2 0 15,-2-2 0-15,-2 3 0 16,-2-2-1-16,-4-2 1 15,-5 0 0-15,-3-2 0 0,-2 2-1 16,-2-3 1-16,-3 0 0 16,-1-2 0-16,-4 0 0 15,-4-2 0-15,2 0 1 16,-2 0-1-16,-1 1 1 15,-5-3-1-15,-2-1 1 16,-4-4 0-16,-1 1 0 16,0-2-1-16,-4-4 0 15,-1 1 0-15,1-3-1 16,-3 2 1-16,-4 0 0 15,2-1 0-15,-2 2 2 16,-4 2-3-16,-1 1 2 16,-1 1-2-16,-6 1 1 15,0 0-1-15,-2-3 1 0,1 4-1 16,-3-5-2-16,1 1 3 15,-5-5-2-15,-4 2 1 16,-5-2 0-16,5 2 1 16,-6-1-1-16,2 1 2 15,-3 1 1-15,-4 2-1 16,-2 3 1-16,6-1-1 15,-1 0 1-15,-3 0-1 16,0-1 1-16,-3-1-3 16,-4-2 0-16,5-4 1 15,0 1-1-15,2 0 1 16,-3-3-1-16,-3 2 3 15,2-1-2-15,8 3 1 16,-1 1 0-16,-2 2 0 16,0 2 0-16,0-1 0 0,3 2 0 15,6-3-1-15,1 1-1 16,2-2 1-16,3-2 0 15,2 0 0-15,3 0-1 16,8-2 1-16,0 2-1 16,3 2 1-16,6 2-1 15,1 1 1-15,3 5-1 16,4 2 0-16,3 4 0 15,2 2 1-15,1 5 0 16,5 2 0-16,1 0 0 16,7 4 0-16,3-2 0 15,7 4 0-15,8 2-1 16,7 2 1-16,5-1 0 15,10 3 0-15,3 2-1 0,7 3 0 16,3 3-1-16,11 9-2 16,-6-11-2-16,6 11-2 15,0 0-1-15,8 12 1 16,-8-12-2-16,2 18-3 15,-2-18-18-15,-4 18 0 16,4-18 2-16,-5 13 1 16</inkml:trace>
  <inkml:trace contextRef="#ctx0" brushRef="#br2" timeOffset="25744.5742">14082 9194 44 0,'-3'-11'30'16,"-1"-3"3"-16,4 14-2 15,-10-26-20-15,10 26 0 0,-7-24-1 16,7 24-1-16,-7-21-2 16,7 21-2-16,-10-15 0 15,10 15 0-15,0 0-2 16,-7-11 0-16,7 11 0 15,0 0-2-15,0 0 1 16,0 0-1-16,-1 16 0 16,4-2-1-16,3 7 1 15,2 6-1-15,2 9 0 16,0 9 1-16,4 3-1 15,-2 8 0-15,0-1 0 16,2 3 1-16,0-4 0 16,-2-7 0-16,0-6-1 0,1-11 1 15,-3-10-1-15,1-9 2 16,-11-11-2-16,14-12 0 15,-11-10 0-15,-3-10-1 16,0-7 1-16,-7-9 0 16,0-6-1-16,-6-3 1 15,3-3 0-15,-4 3-1 16,2 2 2-16,1 8-1 15,3 3 1-15,3 9-1 16,3 9 1-16,4 6 0 16,5 7 0-16,5 6 0 15,4 3-1-15,6 4 1 16,5 1 0-16,11 0-1 15,7-1 0-15,12-3-1 0,9-4-2 16,7-7-1-16,15-2-2 16,3-20-10-16,23 4-22 15,-3-12 0-15,7 3-2 16,-8-2 2-16</inkml:trace>
  <inkml:trace contextRef="#ctx0" brushRef="#br2" timeOffset="27164.7162">17203 10135 77 0,'-13'-25'36'0,"13"7"-1"16,0-9 1-16,14 2-18 16,-3-9-14-16,12 2-2 15,0-4 1-15,6 6-1 16,-2 2 1-16,0 9-1 15,-3 4 0-15,-2 11 0 16,-8 8-1-16,-1 9 0 16,-9 10 0-16,-5 11 0 15,-5 9 0-15,-3 5-1 16,-3 10-1-16,3 4 1 0,3 3-2 15,3-2 2-15,10-4-1 16,5-5 1-16,10-11-1 16,7-10 1-16,8-17 0 15,5-16 1-15,7-14 0 16,-2-17-1-16,0-13 3 15,-2-12-1-15,-6-12 1 16,-4-6-1-16,-10-3 1 16,-5 2-2-16,-11 2 2 15,-4 5-1-15,-7 11-1 16,-3 7 0-16,-1 14-1 15,-1 7 1-15,3 10 0 16,2 7-1-16,2 12 0 16,18-4-1-16,3 6-1 0,8-4-2 15,20 9-12-15,5-17-22 16,18 6-3-16,-2-10 1 15,17 3-3-15</inkml:trace>
  <inkml:trace contextRef="#ctx0" brushRef="#br2" timeOffset="28681.8679">18135 10413 61 0,'0'-13'35'15,"0"13"0"-15,0 0 0 0,-12-14-22 16,12 14-4-16,0 0-2 15,-4 12-1-15,4-12-2 16,-12 24 0-16,1-5-1 16,2 7-1-16,-1 1-1 15,0 3 1-15,3-2-1 16,6-2-1-16,4-3-1 15,6-8-1-15,13-4-4 16,-4-22-24-16,16 2-7 16,-4-16 0-16,11-5-1 15</inkml:trace>
  <inkml:trace contextRef="#ctx0" brushRef="#br2" timeOffset="28854.8852">18302 10024 108 0,'-26'10'37'15,"-5"-5"1"-15,13 6-3 16,7-4-36-16,11-7-9 16,11-15-26-16,7-2-1 15,14 5-1-15,4-6-1 16</inkml:trace>
  <inkml:trace contextRef="#ctx0" brushRef="#br2" timeOffset="29012.901">18725 10231 114 0,'-12'30'40'0,"-8"-16"-1"16,5-2-3-16,4-11-39 16,-1-16-29-16,14 3-7 15,-3-9 0-15,8 3 0 16</inkml:trace>
  <inkml:trace contextRef="#ctx0" brushRef="#br2" timeOffset="29936.9934">19791 11977 69 0,'0'0'34'0,"15"-20"-2"0,-15 20-6 15,15-7-22-15,-2 4 1 16,-3-4-2-16,10 3 0 16,-3-2 0-16,5 3-1 15,0-2 0-15,0 2 0 16,-2-1-1-16,0 3 1 15,-3 0-1-15,-3 1 1 16,-3-1-1-16,-11 1 1 16,0 0 0-16,0 0 1 15,0 0-2-15,0 0 2 16,-22 2-1-16,6 2 0 15,-3 0-1-15,-4 3 1 0,-5 4-1 16,-1 4 1 0,-9 7-1-16,1 4 1 0,-6 9-1 15,-1 7 1-15,-4 9-1 16,2 7 2-16,-3 6-2 15,4 7 1-15,6 1 0 16,6 6-1-16,7 0-1 16,8 0 1-16,5 1-1 15,10-2-1-15,9-2 2 16,8-3-2-16,9-8 0 15,6-7 0-15,10-10-3 16,6-14-4-16,13-4-31 16,-4-20-1-16,10-3 0 15,-5-14-2-15</inkml:trace>
  <inkml:trace contextRef="#ctx0" brushRef="#br2" timeOffset="30687.0684">20465 12351 68 0,'-10'-12'36'15,"10"12"0"-15,-20-15 0 16,11 14-27-16,-14-8-2 15,4 11-2-15,-7-2 0 16,-1 8-1-16,-7 3 0 16,-2 9-1-16,2 4 0 15,-3 7 0-15,2 3-1 16,4 6 0-16,2 3-1 15,8 2 0-15,3 1 0 16,11 2-1-16,7-3 1 0,12 0-1 16,6-9 1-16,14-5-1 15,11-8 0-15,10-10 1 16,9-12-1-16,7-14 0 15,4-12 0-15,-1-11-1 16,-2-9 1-16,-7-9 1 16,-10-4-1-16,-12-4 1 15,-11 2-1-15,-15 4 1 16,-14 0-1-16,-11 7 1 15,-12 4-1-15,-9 9 0 16,-10 8 1-16,-7 11-1 16,-10 9 1-16,2 10 0 15,-1 11 0-15,5 9 0 16,4 8 0-16,8 3 1 0,12 3-2 15,10 0 2-15,17-3-2 16,19-1 1-16,7-10-1 16,16-1 0-16,6-7-1 15,8-8-2-15,7-1-1 16,2-9-3-16,10 12-27 15,-20-20-8-15,9 12 1 16,-15-11-1-16</inkml:trace>
  <inkml:trace contextRef="#ctx0" brushRef="#br2" timeOffset="30927.0924">21105 12833 103 0,'-23'12'41'0,"6"1"0"16,-4-12-6-16,4-10-45 15,17 9-29-15,-5-12-2 16,5 12 0-16,7-21-1 16</inkml:trace>
  <inkml:trace contextRef="#ctx0" brushRef="#br2" timeOffset="37033.703">6907 2891 86 0,'0'0'36'15,"0"0"-2"-15,-1-16 3 16,13 8-32-16,2-14-2 15,12 2-1-15,2-4 1 16,6 1-2-16,-2 6 1 16,2 7-2-16,-4 7 2 15,-4 9-1-15,-7 12 0 16,-7 14 0-16,-10 9 0 0,-4 10 1 15,-5 4-1-15,-3 5 0 16,5-2 0-16,1-4 0 16,6-10-1-16,8-11 2 15,9-15-1-15,7-14 0 16,7-17 1-16,8-13-1 15,-2-11 0-15,3-10 0 16,-7-9 1-16,-3-4-1 16,-9 0 0-16,-3 3-1 15,-9 2 0-15,-8 8 0 16,-2 6 0-16,-3 6-1 15,1 8-1-15,-3 6-2 16,10 10-6-16,-7-6-25 16,17 13-4-16,-3-7 0 15,10 9-1-15</inkml:trace>
  <inkml:trace contextRef="#ctx0" brushRef="#br2" timeOffset="37409.7406">7760 2331 100 0,'0'0'38'0,"-11"0"1"16,26 1-2-16,5-8-34 15,9-1 0-15,4 0-1 16,2 3 0-16,-2 3 0 0,-4 4-1 16,-8 5 0-16,-12 9 0 15,-9 8 0-15,-15 9 0 16,-8 5 0-16,-5 3 0 15,-3-3-1-15,4 0 1 16,5-8 0-16,14-8 0 16,8-22-1-16,27 7 0 15,7-18 0-15,14-10-2 16,10-1-1-16,0-7-3 15,8 16-10-15,-15-12-22 16,3 20-3-16,-19 0 1 16,-3 17 0-16</inkml:trace>
  <inkml:trace contextRef="#ctx0" brushRef="#br2" timeOffset="37604.7601">8181 2764 106 0,'0'0'38'16,"14"-7"3"-16,-4-8-4 15,12 6-35-15,2-6 1 16,7 1-2-16,5 0-2 16,-3 2-3-16,3 13-8 15,-13-9-26-15,3 18-1 16,-15-5 0-16,-3 15-2 15</inkml:trace>
  <inkml:trace contextRef="#ctx0" brushRef="#br2" timeOffset="37773.777">8166 3040 114 0,'-11'24'39'15,"11"-24"1"-15,3 11-5 16,18-21-31-16,16-7-3 16,13-5-4-16,8-17-12 15,22 10-22-15,-6-13-3 16,16 9-2-16,-2-5-2 15</inkml:trace>
  <inkml:trace contextRef="#ctx0" brushRef="#br2" timeOffset="39647.9644">8983 2693 77 0,'0'0'38'0,"9"-14"-4"16,15 3 3-16,6-9-35 15,10-1 0-15,4-4 0 16,6 4 0-16,-5 1 0 15,0 5-1-15,-10 8 1 16,-8 8-1-16,-13 9 0 16,-12 8-1-16,-12 6 1 15,-10 6 1-15,-4 3-1 16,-2-2 1-16,3-2-2 0,3-4 1 15,11-3 0-15,11-8 0 16,12-3 0-16,9-5-1 16,9 0 0-16,1 1 0 15,3 0 0-15,-2 6 1 16,-6 4-1-16,-9 6 1 15,-11 3-1-15,-9 6 1 16,-13 3-1-16,-8 4 1 16,-6-1-1-16,-4-4-1 15,3-3-1-15,1-12-4 16,21 0-28-16,7-19-4 15,0 0 1-15,19-32-2 16</inkml:trace>
  <inkml:trace contextRef="#ctx0" brushRef="#br2" timeOffset="40028.0024">9721 2685 92 0,'-12'-9'37'16,"24"3"2"-16,5-14-1 16,7 5-35-16,7-1 0 15,9 5 0-15,-4 6-1 16,0 7 0-16,-11 7 0 15,-8 12 0-15,-11 10-1 0,-13 8 1 16,-15 10-1-16,-6 3 0 16,-7 2 0-16,-4 2 1 15,1-4-1-15,3-3 0 16,6-10-1-16,10-8 0 15,11-9 1-15,12-9-2 16,13-12 0-16,13-12-2 16,10-4-2-16,5-24-14 15,21 10-20-15,-5-19-1 16,11 5 0-16,-5-13-3 15</inkml:trace>
  <inkml:trace contextRef="#ctx0" brushRef="#br2" timeOffset="40436.0432">10371 2244 96 0,'0'0'40'0,"0"0"0"16,11-8-1-16,3-2-37 15,7 0-1-15,2 1 1 16,4 2-1-16,-3 3 0 15,-2 2 0-15,-4 6-1 16,-4 5 1-16,-10 4-1 0,-5 10 1 16,-9 2 0-16,-5 10 0 15,-9-1 0-15,1 6 0 16,-1-5 0-16,5 2 0 15,3-6-1-15,9-3 1 16,11-11-1-16,11-9-1 16,16-8 0-16,7-9-3 15,18-3 0-15,2-14-4 16,18 14-10-16,-12-21-21 15,12 11 0-15,-14-5 0 16,0 10 1-16</inkml:trace>
  <inkml:trace contextRef="#ctx0" brushRef="#br2" timeOffset="40602.0598">11059 2351 87 0,'-16'31'37'0,"-12"-1"0"16,9 20 1-16,-10-3-32 16,10 11 0-16,-2 4-3 15,4 3 0-15,1-3-3 16,8-5-2-16,8 2-13 15,-3-22-22-15,16 0-1 16,-4-17 0-16,11-4-3 16</inkml:trace>
  <inkml:trace contextRef="#ctx0" brushRef="#br2" timeOffset="40783.0779">10911 2794 108 0,'-28'-1'41'0,"15"9"3"16,2-11-4-16,20-10-38 15,11 2-3-15,18-7-6 16,27 9-15-16,1-21-19 16,29 6 2-16,5-12-5 15,15 7 3-15</inkml:trace>
  <inkml:trace contextRef="#ctx0" brushRef="#br2" timeOffset="41181.1177">11819 2533 92 0,'-28'-17'37'15,"14"26"1"-15,-12-2-2 16,5 16-31-16,-2 3 0 16,6 6 0-16,2 1-1 15,8 3 0-15,7-3-2 0,11-6 1 16,11-6-1-16,16-7 0 15,11-8-2-15,9-12-3 16,15-3-1-16,2-17-7 16,15 8-22-16,-12-18-8 15,2 5 1-15,-19-12-2 16</inkml:trace>
  <inkml:trace contextRef="#ctx0" brushRef="#br2" timeOffset="41361.1357">12212 2487 75 0,'-46'52'41'15,"-6"0"-2"-15,12 10 2 16,-1-11-18-16,15 6-21 0,15-7-1 16,11-9 0-16,19-6-5 15,11-17-7-15,29-2-25 16,2-20-3-16,16-1 1 15,-4-18-2-15</inkml:trace>
  <inkml:trace contextRef="#ctx0" brushRef="#br2" timeOffset="41664.166">12564 2575 96 0,'-43'8'38'16,"7"16"2"-16,-3-4-2 15,14 5-32-15,3 1-2 16,13 0-1-16,9-3 0 15,13-2 0-15,10-5-2 0,9-4 1 16,5 0 0-16,3-2-1 16,-2-1-1-16,-4 0 0 15,-7 4 1-15,-7 3-1 16,-7 5 0-16,-12 0 0 15,-7 4 0-15,-4-1-1 16,-5-1-1-16,-3-2-1 16,4 1-3-16,-4-20-7 15,20 9-24-15,-2-11-3 16,-2-12 1-16,4-11-1 15</inkml:trace>
  <inkml:trace contextRef="#ctx0" brushRef="#br2" timeOffset="41834.183">12605 2494 100 0,'0'0'39'0,"-19"6"0"16,19-6-1-16,0 0-38 15,21-13-2-15,11 10-14 16,-2-21-22-16,15 5 0 15,-2-11-2-15,19 5 1 16</inkml:trace>
  <inkml:trace contextRef="#ctx0" brushRef="#br2" timeOffset="42215.2211">13082 2173 88 0,'-18'1'39'0,"18"-1"-1"16,0 0 1-16,27-14-36 15,1 2-1-15,6 8 2 16,3-4-2-16,1 5 1 15,-10 1-1-15,0 5 0 16,-10 2 0-16,-18-5-1 16,2 27 1-16,-17-10-1 15,-12 5 0-15,-5 2 0 0,-3 3 1 16,-2 1-1-16,5 1-1 15,7 0 1-15,11-6 0 16,14 0-2-16,15-8 0 16,17-7-2-16,16 3-4 15,-1-23-16-15,20 17-17 16,-5-16-1-16,9 10 0 15,-12-10 0-15</inkml:trace>
  <inkml:trace contextRef="#ctx0" brushRef="#br2" timeOffset="42384.238">13405 2893 100 0,'-35'66'38'15,"-2"-7"-2"-15,2-8-21 16,18-1-50-16,-6-15-2 15,15-2-1-15,2-13-1 16</inkml:trace>
  <inkml:trace contextRef="#ctx0" brushRef="#br2" timeOffset="43456.3452">14006 2715 76 0,'0'0'38'0,"0"0"-2"16,17-14 2-16,-7 3-34 15,8 2-1-15,2-6 1 0,3 4-1 16,0-4 0-16,0 6-1 15,-4 0 0-15,-4 6 0 16,-3 2-1-16,-12 1 0 16,11 16 0-16,-13 5 1 15,-5 4 0-15,-4 14 0 16,-2 4-1-16,-1 6 1 15,0 2-1-15,2 1 1 16,5 0-1-16,7-7-1 16,5-8 1-16,11-10 0 15,8-12 0-15,10-10-1 16,5-14 2-16,3-7-1 15,1-15 0-15,0-8 0 16,-6-5 0-16,-4-6 0 16,-9-1 0-16,-9-1-2 0,-8 0 2 15,-5 4-2-15,-8 5 1 16,1 5-1-16,0 7 1 15,4 3-1-15,5 9 0 16,7 3-1-16,12 9-2 16,3-5-5-16,21 21-20 15,-9-17-12-15,15 14 1 16,-4-9-3-16,8 8 3 15</inkml:trace>
  <inkml:trace contextRef="#ctx0" brushRef="#br2" timeOffset="43853.3849">14925 2764 100 0,'-5'10'38'0,"5"-10"2"16,23-12-4-16,-7-2-36 16,11-1-2-16,4 5-1 15,1-9-8-15,8 15-27 16,-12-6-1-16,0 14 0 15,-17-4 1-15</inkml:trace>
  <inkml:trace contextRef="#ctx0" brushRef="#br2" timeOffset="44005.4001">14859 2992 103 0,'-29'26'40'16,"19"4"1"-16,5-20-2 16,23-9-35-16,15-5-4 0,17-10-5 15,29 5-26-15,0-17-8 16,17 0-1-16,-2-11-1 15</inkml:trace>
  <inkml:trace contextRef="#ctx0" brushRef="#br2" timeOffset="85283.5275">15504 3175 81 0,'-19'9'37'0,"19"-9"-1"15,-12 3 0-15,12-3-31 16,0 0 0-16,0 0-1 15,-2-10-1-15,12-4-1 16,1-6 0-16,11 0-1 16,-1-4 0-16,3-2 0 15,0 0 0-15,0 3 0 16,-6 4 0-16,0 11 0 0,-7 8-1 15,-11 0 1 1,8 28-1-16,-9-8 1 0,0 7-2 16,-1 3 2-16,0 0-1 15,2-2 0-15,0-8 0 16,4-6 1-16,-4-14 0 15,19-7 0-15,-5-13 0 16,3-13-1-16,2-13 1 16,0-9 0-16,-1-10-1 15,-2-9-1-15,-6-5 1 16,-4-6-2-16,-1-4 2 15,-10 3-1-15,-1 8 0 16,-5 3 0-16,0 8 1 16,-3 8 0-16,4 6 1 0,1 11 0 15,2 5-1-15,2 4 1 16,2 3 0-16,0 5 0 15,3 3 0-15,0 3 1 16,0 8-1-16,0 11 0 16,1-13-1-16,-1 13 1 15,0 0-1-15,14 3 1 16,-2-3-1-16,6 3-1 15,7 0 2-15,12 1-1 16,13-2 0-16,12 1 0 16,9-1 0-16,11 0 0 15,7-2 0-15,9 0 0 16,6-2-1-16,-1 1 1 15,-2 0-1-15,-9 0 1 16,-5 2-1-16,-11 1-1 0,-13 4-1 16,-15 0-3-16,-8 14-15 15,-25-13-19-15,-1 13 1 16,-17-7-2-16,2 4 2 15</inkml:trace>
  <inkml:trace contextRef="#ctx0" brushRef="#br2" timeOffset="85976.5968">16157 2656 67 0,'-10'1'39'0,"-4"-7"-3"15,14 6 2-15,-9-15-20 16,9 15-15-16,13-18-1 15,7 7 0-15,6-1 0 16,8-1-2-16,3 0 1 16,3 5-1-16,-2 2 0 15,-3 6 0-15,-6 5-1 16,-8 7 1-16,-9 8 0 15,-12 2 2-15,-10 8-1 16,-5 1 1-16,-6-2 0 16,2 2 0-16,0-5 0 15,4-4 0-15,7-6 0 16,9-5-2-16,13-6 0 0,9-5 0 15,9-4 0-15,3 2 0 16,2 1 0-16,0 1 0 16,-9 5 0-16,-8 7 0 15,-11 9 0-15,-14 3-1 16,-9 5 1-16,-8 3 0 15,-4-1-1-15,-3-1-1 16,2-3 0-16,5-16-3 16,15 2-5-16,7-13-27 15,13-15 0-15,11-14 0 16,16 3-2-16</inkml:trace>
  <inkml:trace contextRef="#ctx0" brushRef="#br2" timeOffset="86321.6313">16907 2589 86 0,'-17'10'38'0,"-14"1"-1"16,4 17 2-16,-10 0-33 16,4 12 0-16,4 2-1 15,5 5-1-15,2-1 0 16,15-1-1-16,8-3 0 15,14-9-2-15,13-9 0 16,10-11-1-16,5-11 0 16,4-10 1-16,8-13-1 15,-6-8 1-15,-3-11-2 16,-8 0 0-16,-8-5-1 15,-10 1 0-15,-13 3 0 16,-11 2 0-16,-11 11 0 0,-7 7-2 16,-5 7 3-16,-4 7-2 15,4 11-1-15,2-2-2 16,17 17-14-16,8-19-19 15,2 12 2-15,12-14-3 16,19 3 2-16</inkml:trace>
  <inkml:trace contextRef="#ctx0" brushRef="#br2" timeOffset="86561.6553">17347 2548 85 0,'-25'11'39'0,"9"13"0"16,-10-10 0-16,14 8-33 0,-4-1-1 15,9 5 2-15,5-6-4 16,10 0 2-16,10-5-3 16,16-6-1-16,10-9 0 15,9-10-1-15,11-7-2 16,5-12-4-16,8 0-1 15,-15-19-34-15,9 12 1 16,-22-12-1-16,-2 12 0 16</inkml:trace>
  <inkml:trace contextRef="#ctx0" brushRef="#br2" timeOffset="86736.6728">17625 2566 89 0,'-38'46'40'15,"12"9"2"-15,2-16-3 0,12 9-34 16,11-6-2-16,10-4 0 15,11-1-4-15,5-12-5 16,21 8-29-16,-8-17-5 16,12 4 1-16,-6-20-1 15</inkml:trace>
  <inkml:trace contextRef="#ctx0" brushRef="#br2" timeOffset="87185.7177">18132 2563 86 0,'-11'-8'39'0,"-11"-8"0"15,7 17-1-15,-9-5-33 16,5 8-1-16,-4 4-1 15,-2 11 0-15,-3 3 0 16,9 3 2-16,0 4-3 16,4-2 2-16,7 0-2 15,7-5 2-15,7-5-3 16,8-9 2-16,10-8-2 15,7-4-3-15,3-12 3 16,4-4-3-16,0-3 2 16,-1-2-2-16,-8-2 2 15,-4 5-2-15,-8 4 2 0,-7 5 0 16,-10 13 0-16,0 0 0 15,-15 23 0-15,-3 6 3 16,-1 10-2-16,1 11 1 16,3 4-2-16,1 1 0 15,9 0-2-15,5-7-1 16,13-1-7-16,-5-19-30 15,20-3-3-15,-7-24 1 16,8-1-2-16</inkml:trace>
  <inkml:trace contextRef="#ctx0" brushRef="#br2" timeOffset="88070.8062">16947 2045 59 0,'-14'6'35'16,"14"-6"0"-16,-11 3-1 15,1-11-20-15,10 8-3 16,0 0-3-16,0 0-2 15,0 0-1-15,0 0-1 16,0 0-1-16,0 0 0 16,15-6-1-16,1 5 0 15,6-2 0-15,10 1 0 0,12-4-1 16,14 1 0-16,14-3 0 15,12-1 0-15,12 0 0 16,8-3-1-16,2 0 0 16,1 3 1-16,-1 1-1 15,-5 3 0-15,-6 2 0 16,-8 3 0-16,-8 2-1 15,-9 1 1-15,-6 3 0 16,-9-1 0-16,-10 2-1 16,-9-3 1-16,-4 1 0 15,-5-3 0-15,-8-1 0 16,5-2 0-16,-6-3 0 15,2-1 0-15,-4-1 1 0,1-1-1 16,-2 0 1-16,-2-2-1 16,-2 2 0-16,-11 7 0 15,13-10 1-15,-13 10-1 16,0 0 0-16,0 0 0 15,0 0-1-15,0 0 2 16,0 0-1-16,0 0 0 16,0 21 0-16,-3-5 0 15,1 11 0-15,-2 7-1 16,0 2 1-16,1 7 0 15,0 2-1-15,-2 2-1 16,4 0-2-16,-4-10-6 16,16 4-29-16,-14-14-2 15,13 3 0-15,-6-20-2 0</inkml:trace>
  <inkml:trace contextRef="#ctx0" brushRef="#br2" timeOffset="88621.8613">18887 3122 90 0,'-9'12'37'0,"-7"0"0"16,2 12-2-16,-7 12-45 16,3-7-26-16,10 9 0 15,0-7-2-15,9 0 0 16</inkml:trace>
  <inkml:trace contextRef="#ctx0" brushRef="#br2" timeOffset="90408.0399">19281 2834 64 0,'0'0'37'16,"2"-24"-1"-16,9 10 0 16,2-19-16-16,7 6-19 15,6-1 0-15,8 1 0 16,-3 3 1-16,-1 3-2 15,-7 5 2-15,-2 8 0 0,-7 7-1 16,-14 1 0-16,8 24 1 16,-11 2 0-16,-5 4 0 15,-2 12 0-15,1 5-1 16,-1 3 1-16,4 2 0 15,5-2-1-15,5-2-1 16,10-6 1-16,6-8-1 16,11-12 0-16,6-14 1 15,5-8 0-15,2-13 0 16,1-9 0-16,-2-12 1 15,-4-8 0-15,-6-5-1 16,-7-4-1-16,-8-2 1 0,-4 1-1 16,-8 3 0-16,-2 2 0 15,-3 11-1-15,-2 3 0 16,1 11 1-16,0 3-1 15,6 7-2-15,-6 12-1 16,32-10-3-16,-13-2-27 16,19 17-5-16,-4-11-1 15,13 10 0-15</inkml:trace>
  <inkml:trace contextRef="#ctx0" brushRef="#br2" timeOffset="90632.0623">20195 2746 88 0,'0'0'37'15,"13"-2"0"-15,7-11 0 16,13 1-37-16,13-4-2 15,2-4-2-15,10 13-16 16,-12-9-18-16,-3 14 3 16,-18-1-3-16,-8 11 2 15</inkml:trace>
  <inkml:trace contextRef="#ctx0" brushRef="#br2" timeOffset="90784.0775">20208 2954 103 0,'-12'28'38'0,"12"-28"3"0,16 12-3 16,22-21-36-16,7-8-3 15,12 3-6-15,-3-16-29 16,12 6-4-16,-9-8 1 16,1 5-2-16</inkml:trace>
  <inkml:trace contextRef="#ctx0" brushRef="#br2" timeOffset="101331.1321">21114 2574 75 0,'0'0'38'0,"6"-17"-3"0,-6 17 3 16,-11-3-32-16,11 3-1 16,-19 21-2-16,7-7 1 15,-3 4-2-15,2 5 2 16,-2 3-1-16,6 0 0 15,1 2-1-15,5 3 0 16,5-4 0-16,6 1 0 16,6-3 0-16,7-5-2 15,7 0 0-15,7-6 0 16,5-3 0-16,0-5 0 15,1 2 1-15,-3-3-2 16,-3-1 2-16,-8 6-1 16,-8 2 0-16,-9 6 1 15,-10 4-1-15,-7 7 0 16,-8 3 0-16,-4 0 0 0,-3-1-1 15,2-4 0-15,1-3-3 16,6-14-4-16,13-10-30 16,0 0-1-16,25-23 1 15,-8-11-2-15</inkml:trace>
  <inkml:trace contextRef="#ctx0" brushRef="#br2" timeOffset="101530.152">21270 2566 101 0,'-31'-16'38'15,"14"12"3"-15,-1-10-4 16,25 0-34-16,9 4-2 16,13-4-1-16,12-3-1 0,6 0-1 15,11 3-2-15,-2-9-10 16,8 20-23-16,-10-5-1 15,4 18 1-15,-15-6-2 16</inkml:trace>
  <inkml:trace contextRef="#ctx0" brushRef="#br2" timeOffset="101878.1868">21766 2562 97 0,'-13'12'38'16,"-6"-8"0"-16,5 14-1 15,-6-6-33-15,6 7 1 16,-1 3-2-16,5 2 1 15,-1 1-1-15,8 5 0 16,4-4-1-16,7 4 0 0,6-6-1 16,8-2-1-16,5-5 1 15,7-1-1-15,2-2 0 16,4-7 0-16,-2 3 1 15,-2-3-2-15,-7 3 2 16,-7 3-1-16,-6 2 0 16,-11 6 0-16,-10 4 0 15,-9 3 0-15,-4 2 0 16,-7 4 0-16,1-7 0 15,2-1-2-15,5-9-2 16,-1-8-1-16,18-9-12 16,0 0-21-16,24-24-3 15,-4-14 1-15,11 1-1 16</inkml:trace>
  <inkml:trace contextRef="#ctx0" brushRef="#br2" timeOffset="102068.2058">21917 2435 110 0,'-26'10'41'15,"1"-7"-1"-15,15 17-2 16,8-10-36-16,14-2 0 16,16-2-2-16,6-4-1 15,16 2-2-15,2-7-3 16,20 14-30-16,-12-17-4 15,11 13 1-15,-10-7-2 16</inkml:trace>
  <inkml:trace contextRef="#ctx0" brushRef="#br2" timeOffset="102247.2237">22409 2816 112 0,'-24'21'39'0,"4"-18"1"16,20-3-3-16,0 0-38 15,6-14-3-15,31 3-32 16,-8-12-3-16,14 9 0 16,0-11-3-16</inkml:trace>
  <inkml:trace contextRef="#ctx0" brushRef="#br2" timeOffset="102665.2655">22678 2559 109 0,'0'0'41'15,"-9"-11"-1"-15,21 7 0 16,10-11-38-16,11 2-1 15,10-2 1-15,3 4 0 16,1 1 0-16,0 6-1 16,-6 4 0-16,-6 7 0 0,-9 4-1 15,-12 8 1-15,-13 5-1 16,-12 7 1-16,-10 4 0 15,-7 3 0-15,-10 4 0 16,0 7 1-16,-7 0-2 16,7-5 2-16,7-1-2 15,5-6 0-15,14-4 1 16,12-6-2-16,16-9 1 15,14-10-1-15,15-8-1 16,6-6-3-16,12 3-9 16,-3-18-24-16,11 7-3 15,-9-14 1-15,4 5-3 16</inkml:trace>
  <inkml:trace contextRef="#ctx0" brushRef="#br2" timeOffset="103253.3243">23354 2804 111 0,'-5'12'40'15,"-9"-15"1"-15,6 16-2 16,-9-10-33-16,8 13-3 15,-1 3 0-15,-1 3-2 16,0 3 1-16,1-1-1 16,0-1-1-16,5-4 1 15,2-2-1-15,3-8 0 16,0-9 0-16,13 1 0 0,2-10 0 15,1-9 0-15,5-5 0 16,3-4 0-16,-2-7 0 16,0 2 0-16,-1 1 1 15,-4 3-1-15,-4 4 1 16,-4 7 0-16,-3 4-1 15,-6 13 1-15,0 0 0 16,0 0-1-16,0 0 2 16,0 0-2-16,10 20 0 15,-10-20 0-15,19 15 0 16,-3-10 0-16,5-5 0 15,5-1 0-15,3-5 0 16,4-4 0-16,-3-2 0 0,0 1 0 16,-5-2 0-16,-1 1 0 15,-9 2 0-15,-2 5 0 16,-13 5 0-16,0 0 0 15,-3 12 0-15,-8 6 0 16,2 5 0-16,-4 2 0 16,6 4 0-16,-1 0 0 15,8-1 0-15,3-6-5 16,17 1-6-16,-3-24-12 15,20 9-19-15,-3-18 0 16,16 1-1-16,-4-20 1 16</inkml:trace>
  <inkml:trace contextRef="#ctx0" brushRef="#br2" timeOffset="103450.344">24385 2136 103 0,'-29'27'41'16,"-3"31"0"-16,-14 2-1 15,6 11-36-15,-4 10-1 16,6 10-1-16,4 1-3 16,5-6-5-16,21 4-32 15,-4-22-1-15,18-4-1 16,3-19-1-16</inkml:trace>
  <inkml:trace contextRef="#ctx0" brushRef="#br2" timeOffset="103817.3807">24447 2533 103 0,'-32'25'41'16,"-6"-3"0"-16,13 9 0 15,-3-7-37-15,16 1 1 16,12-5-2-16,13-5 1 16,8-5-1-16,11-2 0 15,5-2-1-15,2-2 0 16,-1 0-1-16,-2 3 1 15,-11 2-2-15,-7 11 0 16,-17 3 0-16,-10 7 0 0,-16 6 0 16,-5 1 0-16,-7 1 0 15,-4-1 0-15,7-4 0 16,0-11 0-16,14 3-12 15,4-25-9-15,30 5-19 16,-3-17-4-16,21 3 1 16,4-13-1-16</inkml:trace>
  <inkml:trace contextRef="#ctx0" brushRef="#br2" timeOffset="103968.3958">24785 2929 124 0,'-28'1'44'15,"10"0"0"-15,-8-13-1 16,3-1-43-16,14-3-3 0,4-8-5 15,19 19-14-15,-15-17-19 16,16 11-3-16,-5-8 1 16,5 10-3-16</inkml:trace>
  <inkml:trace contextRef="#ctx0" brushRef="#br2" timeOffset="117439.7428">11305 5195 72 0,'11'-12'36'16,"-11"1"0"-16,0 11 0 15,-20 9-30-15,7 12-1 16,-11 7 0-16,1 11-1 15,-5 10-1-15,-1 12 0 16,-2 5-2-16,6 8 2 16,3-3-2-16,10 2 3 15,9-5-1-15,6-7-1 16,8-9 0-16,8-9-1 15,10-7-1-15,2-18-2 16,10-1-9-16,-6-21-25 16,6-8-4-16,-7-12 3 0,4-8-4 15</inkml:trace>
  <inkml:trace contextRef="#ctx0" brushRef="#br2" timeOffset="117613.7602">11198 5539 92 0,'-56'8'38'0,"3"-4"0"16,16 12 1-16,5-5-36 15,25 1 0-15,18-3-2 16,22-8-2-16,20-1-2 16,15-10-5-16,19 13-26 15,-1-12-3-15,8 7 0 16,-10-7-2-16</inkml:trace>
  <inkml:trace contextRef="#ctx0" brushRef="#br2" timeOffset="118356.8345">11865 5739 87 0,'-9'-10'33'15,"-5"1"3"-15,1 7-2 16,-9-7-27-16,1 14-4 15,-9 1 2-15,-1 6 2 16,-6 3-4-16,1 10 2 16,-2 1-2-16,5 3 1 15,6 2 0-15,7-3-2 16,9-2 1-16,11-4-4 0,12-5 3 15,8-5-3-15,10-9 3 16,3-5-2-16,9-9-3 16,2-6 4-16,-3-6-3 15,-3-3 3-15,-4-4-3 16,-9 1 0-16,-2 1 1 15,-8 8 0-15,-5 0 1 16,-7 10-1-16,-3 10 1 16,0 0 1-16,-9 12-1 15,1 3 3-15,-2 6-3 16,5 0 1-16,0 5 0 15,4-4 0-15,4-2 1 16,5-5-3-16,10-4 4 16,5-6-4-16,5-5 1 0,5-4 1 15,0-5 0-15,2-1 0 16,-4-4-3-16,-2 0 3 15,-5 3-3-15,-4 0 3 16,-9 3 0-16,-11 8-1 16,12 0 0-16,-16 11-1 15,-1 5 4-15,-6 6-4 16,2 0 4-16,-1 4-4 15,1-1 4-15,4 0-4 16,5-9 4-16,10-8-3 16,9-13 0-16,8-7 2 15,8-10-4-15,6-6 4 16,-1-1-3-16,3-5 2 15,-5 5-2-15,-5 5 2 16,-9 5-2-16,-9 12 1 0,-15 7 0 16,9 15-1-16,-12 5 3 15,-3 5-5-15,5 4 3 16,1 0-6-16,14 5-7 15,-7-17-24-15,30 0-2 16,2-17-2-16,20-6-2 16</inkml:trace>
  <inkml:trace contextRef="#ctx0" brushRef="#br2" timeOffset="119618.9607">13361 5337 58 0,'-14'-24'35'15,"-2"5"-1"-15,-5-4 0 16,1 15-20-16,-10-8-7 0,4 15 0 15,-7 3-3-15,2 16 1 16,-6 4-2-16,1 14 1 16,-8 9-1-16,3 7 0 15,-3 8 0-15,3 6-1 16,7 1 0-16,8-3 1 15,11-2 1-15,15-4-2 16,18-11 1-16,15-11-1 16,18-14 0-16,16-13 0 15,16-17-1-15,5-11 0 16,7-15-2-16,-2-13 0 15,-5-9-1-15,-11-7 1 16,-16-4-1-16,-17-1-1 16,-19 0 3-16,-18 5-2 0,-21 6 2 15,-16 5 0-15,-12 13 1 16,-10 11 0-16,-8 13 1 15,-3 17-1-15,0 11 1 16,10 10-1-16,7 10 0 16,11 5 0-16,17 3-1 15,13 0 0-15,19-6 0 16,17-6-1-16,21-5-2 15,11-11-2-15,20 8-12 16,-2-20-21-16,12 2-3 16,-10-9 1-16,7 2-2 15</inkml:trace>
  <inkml:trace contextRef="#ctx0" brushRef="#br2" timeOffset="119828.9817">14005 5559 102 0,'-15'10'39'0,"15"-10"1"16,0 0-1-16,21-2-39 15,12-7 0-15,9-2-2 16,11 5-5-16,-11-7-30 15,12 12-2-15,-13-5 1 16,-5 12-2-16</inkml:trace>
  <inkml:trace contextRef="#ctx0" brushRef="#br2" timeOffset="119971.996">14108 5720 83 0,'-46'24'41'0,"18"1"1"0,8-12-2 16,25 1-13-16,19-21-28 15,22-17-13-15,34 6-23 16,7-8-5-16,21 3 2 15,4-8-4-15</inkml:trace>
  <inkml:trace contextRef="#ctx0" brushRef="#br2" timeOffset="121002.099">15022 5087 88 0,'0'0'38'0,"0"0"-2"16,6-14 2-16,12 1-35 15,20-2 0-15,11-3-3 16,8 1 2-16,3 0-1 15,-3 7-1-15,-4 2 1 16,-9 7-2-16,-14 7 1 16,-16 7 0-16,-16 6 2 15,-14 5-1-15,-12 6 2 16,-6 2-2-16,-4 0 1 15,4-1-1-15,7-4 2 16,10-4-2-16,16-8 0 16,19-8-1-16,14-7 0 15,14-5 0-15,8 1 1 16,-2-1-1-16,-1 2 0 0,-12 5 1 15,-15 6-1-15,-12 9 1 16,-20 8-1-16,-15 6 1 16,-11 2-1-16,-4 2 0 15,-4-1-1-15,3-5-1 16,12-1-4-16,2-26-24 15,25-2-10-15,14-10 1 16,24-12-2-16</inkml:trace>
  <inkml:trace contextRef="#ctx0" brushRef="#br2" timeOffset="121376.1364">15788 5054 108 0,'-17'0'39'15,"17"0"2"-15,15-8-7 16,16-1-32-16,10-4 0 16,9 4 0-16,-1 2 0 15,-4 4-3-15,-6 7 2 16,-10 7-1-16,-17 7 2 15,-17 9-2-15,-20 6 1 16,-8 5-1-16,-10 5 1 16,-6-1-1-16,-2 1 2 15,4-5-2-15,10-7 0 16,11-3 0-16,21-11 1 15,17-7-1-15,19-8 0 16,20-7-1-16,15-5 0 0,7-1-1 16,7 2-1-16,1-5-2 15,1 14-6-15,-18-11-27 16,-1 10-2-16,-21-5 0 15,-8 9-1-15</inkml:trace>
  <inkml:trace contextRef="#ctx0" brushRef="#br2" timeOffset="121653.1641">15018 5783 101 0,'11'-2'39'0,"21"-18"2"16,32 2-2-16,18-9-29 15,27-5-8-15,19-5 2 16,13 2-4-16,7 5 1 15,-2 0-2-15,-6 11-3 16,-20-5-12-16,-8 21-22 16,-36 0-4-16,-15 10 1 15,-32 0-2-15</inkml:trace>
  <inkml:trace contextRef="#ctx0" brushRef="#br2" timeOffset="121969.1957">15664 5725 90 0,'0'0'38'16,"0"0"-1"-16,-18 26 1 15,-5-11-32-15,5 8 1 16,-10-1 0-16,7 0-2 16,0-3 1-16,14-1-4 15,13-3 2-15,15-7-4 16,23-8 2-16,18-5 0 0,18-3-4 15,7-6 1-15,15-1-6 16,-9-16-12-16,9 15-20 16,-19-12-1-16,-6 5-1 15,-26-7-4-15</inkml:trace>
  <inkml:trace contextRef="#ctx0" brushRef="#br2" timeOffset="122181.2169">16096 5690 102 0,'-27'34'41'0,"-5"-5"-1"16,10 8 0-16,-2-6-36 16,13 3-2-16,7-6 0 15,10-5-1-15,10-3-1 0,12-7-3 16,19-4-2-16,-1-19-23 15,19 7-11-15,-8-13 1 16,6 0-2-16,-8-8 2 16</inkml:trace>
  <inkml:trace contextRef="#ctx0" brushRef="#br2" timeOffset="122524.2512">16477 5744 97 0,'-18'14'38'15,"-1"-9"1"-15,7 13 0 16,-9-2-33-16,11-2-1 15,-1-2 0-15,3 3-3 16,1-1 2-16,3 2-3 0,4-5 2 16,4-1-3-16,-4-10 2 15,28 8-1-15,0-11-1 16,9-4 2-16,5-2-2 15,5 1 0-15,1 1-1 16,-2 1 2-16,-8 5-1 16,-5 6 0-16,-14 6 2 15,-10 8-4-15,-13 4 4 16,-10 5-2-16,-4 1 1 15,-5-1-1-15,-1 1-1 16,-1-8-2-16,9-1-2 16,-3-14-7-16,24 4-23 15,-5-10-6-15,10-17 0 16,2-7 0-16</inkml:trace>
  <inkml:trace contextRef="#ctx0" brushRef="#br2" timeOffset="122699.2687">16614 5806 121 0,'-22'-8'42'0,"22"8"1"15,-14-14-1-15,36-5-40 16,7 1 1-16,18 1-4 16,10 0 0-16,4-3-6 15,16 11-7-15,-11-13-22 16,11 17-6-16,-13-4-2 15,-1 7-1-15</inkml:trace>
  <inkml:trace contextRef="#ctx0" brushRef="#br2" timeOffset="123071.3059">17434 5959 106 0,'-19'21'39'0,"-2"12"-1"15,-16-1-3-15,-2 10-35 16,2 6-4-16,-3-11-15 16,14 6-19-16,6-11 1 15,15-5-1-15,5-27 0 16</inkml:trace>
  <inkml:trace contextRef="#ctx0" brushRef="#br2" timeOffset="124059.4047">18325 5289 75 0,'-17'-4'37'0,"-14"-3"0"16,-4 20 2-16,-17-3-33 0,2 15 1 16,-6 7-2-16,0 12 1 15,-7 10-1-15,11 10-1 16,5 4-1-16,10 4 1 15,11-1-1-15,13-1-1 16,17-7 1-16,16-11-1 16,20-15 0-16,22-18 0 15,14-20-2-15,10-16 2 16,9-20-3-16,4-16 0 15,-5-14 0-15,-7-9 0 16,-16-8 0-16,-20-2 0 16,-19 0 2-16,-17 5-3 15,-23 7 1-15,-15 12 1 16,-13 15 1-16,-13 17-1 0,-9 19 1 15,-3 22-1-15,-1 16 1 16,6 17 0-16,10 12 1 16,13 2-1-16,18 3-2 15,22-4 1-15,25-7-3 16,19-16-1-16,21 2-5 15,5-27-15-15,21 7-16 16,-7-16-1-16,7 0-2 16,-17-14 2-16</inkml:trace>
  <inkml:trace contextRef="#ctx0" brushRef="#br2" timeOffset="124239.4227">18959 5524 100 0,'-7'11'40'16,"7"-11"1"-16,0 0-1 15,24-3-37-15,9-9-4 16,11 4-2-16,7-6-3 16,11 12-30-16,-18-7-4 15,-5 14 1-15,-16-1-2 16</inkml:trace>
  <inkml:trace contextRef="#ctx0" brushRef="#br2" timeOffset="124382.437">18909 5810 104 0,'-11'19'42'15,"11"-19"-3"-15,20 1-3 16,22-6-47-16,5-20-25 0,26 5-3 16,2-7-1-16,15 1 0 15</inkml:trace>
  <inkml:trace contextRef="#ctx0" brushRef="#br2" timeOffset="124824.4812">20282 5073 83 0,'-17'18'38'15,"-16"8"0"-15,0 20 0 16,-18 10-32-16,8 17-3 15,0 5 2-15,4 13-1 16,2 0 1-16,9 3 0 0,7-7-2 16,13-9-1-1,13-15-1-15,11-16-2 0,16-9-3 16,-1-31-17-16,18 0-19 15,-6-19 1-15,6-6-1 16,-13-16 0-16</inkml:trace>
  <inkml:trace contextRef="#ctx0" brushRef="#br2" timeOffset="125010.4998">19885 5537 109 0,'-34'7'40'15,"23"9"1"-15,11-16-1 16,17 7-39-16,27-8-1 15,17-1-2-15,15 1 0 0,10-4-3 16,7 10-6-16,-10-11-27 16,7 15-2-16,-17-8 0 15,-5 12 0-15</inkml:trace>
  <inkml:trace contextRef="#ctx0" brushRef="#br2" timeOffset="125759.5747">20693 5633 82 0,'-12'-1'39'16,"-16"-5"-1"-16,1 12 2 16,-21-3-30-16,9 14-2 15,-8 1-2-15,-1 9 0 0,-3 3-2 16,7 2 1-16,7-1-1 15,8 0-1-15,13-3 0 16,12-7-1-16,14-10 0 16,18-6-2-16,11-10 0 15,11-6 1-15,6-11-3 16,0-6 0-16,1-4 0 15,-4-3 1-15,-9 0 0 16,-7 3-1-16,-15 3 3 16,-4 7-3-16,-14 7 2 15,-4 15 0-15,0 0 1 16,-17 10-1-16,4 12 0 15,-3 5 2-15,2 4-2 16,-1 5 1-16,7-1 1 0,6-2 0 16,8-2-1-16,7-12-1 15,11-7-2-15,3-9-2 16,13-4-1-16,1-14-2 15,8 3-6-15,-11-18-4 16,13 12-24-16,-19-10 4 16,1 13 2-16,-19-9 18 15,3 17 8-15,-17 7 7 16,0 0 6-16,0 0 8 15,-22 16 21-15,12 5 2 16,-10-7-1-16,13 14-18 16,-10-11-4-16,11 4-6 15,-2-7 1-15,6 0-4 16,2-14 0-16,11 11 0 15,2-18-1-15,8-4 1 0,4-6-3 16,7-5 3-16,0-5-3 16,2-1 0-16,-2-1 2 15,0 2-3-15,-5 5 2 16,-5 5-2-16,-5 6 1 15,-6 6-1-15,-11 5 1 16,9 18 0-16,-11 4 0 16,1 5 1-16,-3 5 0 15,2 4-3-15,6 9-4 16,-11-13-29-16,18 10-5 15,-5-18 2-15,13 2-3 16</inkml:trace>
  <inkml:trace contextRef="#ctx0" brushRef="#br2" timeOffset="126170.6158">21322 5170 91 0,'-9'11'39'0,"0"-9"2"15,9-2-3-15,10 3-26 16,17-11-11-16,11 0-2 15,7-6-5-15,19 13-20 16,-2-18-11-16,15 10-1 16,-4-8-1-16,5 6 0 15</inkml:trace>
  <inkml:trace contextRef="#ctx0" brushRef="#br2" timeOffset="126344.6332">22031 4953 101 0,'-24'10'38'0,"9"14"2"15,-10 1-3-15,4 6-36 16,10 7-1-16,3-7-8 16,15 10-28-16,-2-9-2 15,17 1 1-15,1-12-3 16</inkml:trace>
  <inkml:trace contextRef="#ctx0" brushRef="#br2" timeOffset="127112.71">23003 4609 87 0,'-16'0'35'0,"-11"-2"0"15,-3 19-6-15,-13 0-22 16,-1 21 0-16,-15 10-2 15,-3 27 1-15,-11 16 0 0,-2 23-2 16,-9 19 0-16,2 18-2 16,2 4 3-16,9 7-3 15,16-9 2-15,21-6-2 16,25-18-1-16,20-21-1 15,32-21-2-15,26-31-3 16,33-16-33-16,1-25-2 16,14-13 0-16,-8-24-1 15</inkml:trace>
  <inkml:trace contextRef="#ctx0" brushRef="#br2" timeOffset="127813.7801">22816 5037 95 0,'32'-12'35'0,"14"2"1"16,3-8-1-16,11 4-35 15,-2 0-1-15,1 5 0 16,-7 3 2-16,-8 6-1 16,-20 6 2-16,-13 4 0 15,-15 4 1-15,-13 7 0 16,-8 2 1-16,-9 3-2 15,-5 2 1-15,1-3-1 0,6-3 1 16,10-1-2-16,12-6-1 16,15-4 1-16,14-8-1 15,14-3 0-15,12-3 0 16,6 2 1-16,1 0-1 15,-5 1 1-15,-5 0 0 16,-13 9 0-16,-16 4 0 16,-13 9-1-16,-19 2 1 15,-13 3 0-15,-12 4 0 16,-2 0-2-16,2 0-1 15,3-8-3-15,18 3-23 16,3-20-11-16,20-6 0 16,27-9-1-16,16-3 0 15</inkml:trace>
  <inkml:trace contextRef="#ctx0" brushRef="#br2" timeOffset="128164.8152">23562 5008 108 0,'0'0'38'0,"16"-6"1"16,1-6-4-16,13 4-34 15,5 0 1-15,3 3-1 16,-5 3 2-16,-4 6-2 15,-10 5 1-15,-6 5-1 16,-15 7 2-16,-10 6-2 0,-12 3 1 16,-10 4-1-16,-6 2 2 15,-3 4-2-15,0-3 1 16,5-2-2-16,8-5 1 15,12-6-1-15,18-6 0 16,14-10-1-16,20-5-2 16,15-15-2-16,19 1-2 15,-1-22-14-15,23 9-20 16,-5-12 1-16,9 3 0 15,-14-9 0-15</inkml:trace>
  <inkml:trace contextRef="#ctx0" brushRef="#br2" timeOffset="128317.8305">24280 4977 95 0,'-52'32'38'0,"-17"7"1"0,-1 21 0 16,-17 3-32-16,2 12-5 16,-2 9-1-16,2 3-3 15,14 14-13-15,-1-20-21 16,24-2-1-16,6-13 0 15,19-9-2-15</inkml:trace>
  <inkml:trace contextRef="#ctx0" brushRef="#br2" timeOffset="128610.8598">23835 5506 100 0,'-12'4'39'16,"7"7"2"-16,-12-2-2 16,11 8-32-16,-8 0-2 15,5 3 0-15,1-1-2 16,7 0 0-16,8-6-2 15,14-3 0-15,13-7-2 16,12-7-1-16,15-1-3 16,3-12-5-16,21 5-29 15,-10-11-2-15,5 3 1 16,-14-7-2-16</inkml:trace>
  <inkml:trace contextRef="#ctx0" brushRef="#br2" timeOffset="128785.8773">24112 5509 110 0,'-57'32'40'0,"11"14"0"16,-3-8-1-16,18 5-36 16,8-5-2-16,12-1-2 15,16-2-4-15,3-15-30 16,24 3-4-16,4-14 1 15,16-2-2-15</inkml:trace>
  <inkml:trace contextRef="#ctx0" brushRef="#br2" timeOffset="129099.9087">24338 5541 110 0,'-22'15'39'0,"-8"-2"1"16,15 8-4-16,3-6-32 15,12 4-2-15,10-3 0 16,14-2 0-16,5-3 0 16,5 4-1-16,6-4 0 15,-1 3 0-15,-5 1-1 16,-5 3 2-16,-11 3-1 15,-12 4 0-15,-8-1 0 0,-8-2 0 16,-7 4 0-16,-3-9-3 16,5-2-1-16,-3-12-4 15,18-3-24-15,0 0-10 16,9-15 1-16,5-11-1 15,10-2 0-15</inkml:trace>
  <inkml:trace contextRef="#ctx0" brushRef="#br2" timeOffset="129249.9237">24506 5431 98 0,'0'0'37'16,"-10"8"0"-16,10-8-5 15,36 10-55-15,-9-20-14 0,15 2 1 16,1-6-2-16,8 3 1 15</inkml:trace>
  <inkml:trace contextRef="#ctx0" brushRef="#br2" timeOffset="129579.9567">24707 4547 97 0,'-12'18'39'0,"9"3"2"16,28 15-2-16,8 3-36 16,17 11-1-16,6 8 1 15,2 14 1-15,-9 5 0 0,-6 12-2 16,-10 7 1-16,-15 1-1 15,-18 3 1-15,-14 4-1 16,-15-4 1-16,-8-7 0 16,-9-8-1-16,-2-10-1 15,0-12-1-15,-3-13-2 16,10-2-9-16,-2-28-29 15,25-5-3-15,-3-18 1 16,21 3-3-16</inkml:trace>
  <inkml:trace contextRef="#ctx0" brushRef="#br2" timeOffset="139749.9736">7440 6760 52 0,'-1'-21'34'15,"-4"6"-1"-15,-9 8 0 16,-9-1-11-16,-3 20-17 16,-17 1 0-16,-1 16 1 15,-17 3-1-15,0 17 0 16,-7 4-2-16,5 8 1 15,2 4-1-15,12 5-1 16,12 2 1-16,21-2-2 16,19-4 0-16,23-9-1 15,26-13 1-15,19-17-1 16,20-17 1-16,19-23 0 15,9-20 0-15,7-17 0 16,-7-15 0-16,-10-12 0 0,-18-3 0 16,-19-1 0-16,-23 0 0 15,-30 11 0-15,-28 6-1 16,-23 9 0-16,-18 11 0 15,-14 14 0-15,-10 11 1 16,-2 12 0-16,-2 15-1 16,7 9 2-16,13 11-2 15,16 4 1-15,18 10 0 16,22 0-2-16,22 2-1 15,23-5-1-15,26-3-3 16,17-14-7-16,18 1-25 16,9-13-1-16,9-3 0 15,-4-14-1-15</inkml:trace>
  <inkml:trace contextRef="#ctx0" brushRef="#br2" timeOffset="139953.994">8446 6903 105 0,'0'0'38'16,"10"3"1"-16,21-9-3 15,8-6-36-15,9-7-3 16,12 9-9-16,0-10-25 15,-3 8 0-15,-14-1 0 16,-9 12-2-16</inkml:trace>
  <inkml:trace contextRef="#ctx0" brushRef="#br2" timeOffset="140121.0107">8473 7174 106 0,'-18'23'39'0,"18"-23"1"15,14 7-1-15,17-14-37 16,20-17-3-16,19-1-10 15,5-12-25-15,15 2-2 16,4-3-1-16,7 5-1 16</inkml:trace>
  <inkml:trace contextRef="#ctx0" brushRef="#br2" timeOffset="140689.0675">8653 6642 107 0,'-20'-7'39'16,"-2"-2"1"-16,11 2-3 15,-2 4-39-15,13 3-7 16,22 3-28-16,-1 6-1 16,7 17-1-16,-4 5-1 15</inkml:trace>
  <inkml:trace contextRef="#ctx0" brushRef="#br2" timeOffset="140862.0848">8984 7388 112 0,'-24'4'41'16,"7"0"-3"-16,-1-11-3 16,8-11-50-16,18 4-23 15,3-7-2-15,13 4 1 16,1-7-2-16</inkml:trace>
  <inkml:trace contextRef="#ctx0" brushRef="#br2" timeOffset="141591.1577">9641 6764 99 0,'19'-13'37'0,"6"-7"1"15,13 3-2-15,2-10-34 16,13 5-1-16,7 3 0 15,-1 1-1-15,-2 9 0 16,-8 6 1-16,-13 8-2 16,-10 7 1-16,-19 8 0 15,-15 6 1-15,-15 7-1 16,-6 4 2-16,-8 0-1 0,3-2 1 15,2-3-1-15,12-5 1 16,13-4-1-16,15-7 0 16,20-8 0-16,13-2-1 15,9-3 1-15,4 2-1 16,-1 2 0-16,-1 3 1 15,-11 5-1-15,-17 7 0 16,-12 6 0-16,-14 4 1 16,-15 3-1-16,-7-1-1 15,-3 0-1-15,-3-10-1 16,12 2-5-16,-1-16-29 15,19-10 0-15,19-7-1 16,13-8-1-16</inkml:trace>
  <inkml:trace contextRef="#ctx0" brushRef="#br2" timeOffset="141928.1914">10638 6805 109 0,'-23'2'39'0,"-11"-2"0"15,3 13-2-15,-1-2-34 16,10 4 0-16,7-1-1 15,9 5 0-15,11-2-1 16,10 2 0-16,8-2-1 16,11 1 1-16,7 2 0 15,6-1-1-15,-2 1 0 16,1-1 1-16,-4 2-1 0,-9 1 1 15,-4 3-1-15,-11 1 0 16,-12 2 0-16,-11 0 0 16,-10 1 0-16,-6 0-2 15,-8-2 1-15,-1-6-2 16,1 0 0-16,1-9-3 15,11-2-2-15,-3-25-21 16,20 15-10-16,2-34 2 16,13 8-2-16,-1-14 3 15</inkml:trace>
  <inkml:trace contextRef="#ctx0" brushRef="#br2" timeOffset="142108.2094">10649 6827 116 0,'-20'-10'40'15,"1"-3"1"-15,19 13-3 0,0 0-33 16,37-18-1-16,8 6-2 15,12-2-1-15,14 2-3 16,8-4-2-16,10 11-8 16,-6-5-26-16,2 14-3 15,-14 0 0-15,-3 10-1 16</inkml:trace>
  <inkml:trace contextRef="#ctx0" brushRef="#br2" timeOffset="142275.2261">11338 7066 117 0,'-10'6'40'0,"-2"-13"0"0,12 7-2 16,5-19-38-16,12-2-7 15,23 3-30-15,-3-7-3 16,10 6 1-16,-1-9-1 15</inkml:trace>
  <inkml:trace contextRef="#ctx0" brushRef="#br2" timeOffset="142528.2514">11859 6791 113 0,'-32'4'40'0,"3"11"1"15,-6-8-1-15,11 1-35 16,-2 9-1-16,8 3-1 0,8 3 0 15,8 5-1-15,9-4 0 16,15 2 0-16,12-4-2 16,12-6 0-16,14-7 0 15,13-9 0-15,9-5-6 16,2-12-2-16,15 6-25 15,-18-18-9-15,1 4 1 16,-16-8-1-16</inkml:trace>
  <inkml:trace contextRef="#ctx0" brushRef="#br2" timeOffset="142697.2683">12285 6779 115 0,'-57'50'39'16,"-6"-2"2"-16,11 13-3 15,3-2-35-15,15 1-1 16,13-3-4-16,13-12-3 15,30 0-33-15,3-21-3 16,26 0 2-16,3-19-4 16</inkml:trace>
  <inkml:trace contextRef="#ctx0" brushRef="#br2" timeOffset="143048.3034">12704 6588 109 0,'-22'14'40'16,"10"8"3"-16,-2-8-4 15,13 4-35-15,7-5-1 16,9-1-1-16,7-5 0 15,7-2-1-15,4-7 0 16,6-5 0-16,-1-5-1 16,-1-4-1-16,-4-4 2 15,-9-2-2-15,-10-2 2 16,-8 3-2-16,-11 3 1 15,-11 4-1-15,-9 5 2 16,-5 8-2-16,0 7-1 16,-3 2-3-16,15 15-22 15,-7-11-10-15,14 9-5 0,6-6 2 16,17 4-3-16</inkml:trace>
  <inkml:trace contextRef="#ctx0" brushRef="#br2" timeOffset="143214.32">13146 6829 126 0,'-23'15'44'16,"-6"-13"-2"-16,13 2-4 15,2 1-46-15,14-5-30 16,-2-12-5-16,10 1 1 0,6 9-2 15</inkml:trace>
  <inkml:trace contextRef="#ctx0" brushRef="#br2" timeOffset="144665.4651">13405 7034 82 0,'6'-23'35'15,"-3"5"0"-15,-9-3 0 16,-1 11-30-16,-10-2 0 15,-2 13 0-15,-8 4-1 16,-5 12 1-16,-7 6-2 16,-2 12 1-16,-3 2-1 15,4 9 0-15,3-1 0 16,8 1-3-16,6-5 1 0,12-5-1 15,12-7 0 1,14-11-1-16,16-12 2 0,10-14-1 16,11-12 1-16,4-8 1 15,5-7 0-15,-3-6 0 16,-6-2-1-16,-4 1 2 15,-12 4-3-15,-14 8 0 16,-9 6 1-16,-10 8-1 16,-3 16 0-16,-15-8 0 15,2 18 0-15,-2 5 0 16,4 8 0-16,0 3-1 15,8 6-3-15,4-4 0 16,15 11-10-16,-2-20-25 16,22 2 0-16,1-15 0 15,15-5-1-15</inkml:trace>
  <inkml:trace contextRef="#ctx0" brushRef="#br2" timeOffset="145145.5131">14103 6544 89 0,'-16'-21'37'16,"0"23"-1"-16,-11 6 2 16,4 20-32-16,-8 13 0 15,1 19 0-15,-4 7-2 16,7 12 1-16,0 4-1 15,6 4 0-15,3-5-2 16,9-5-2-16,6-10 0 0,8-14-1 16,6-14 1-16,6-15-2 15,5-16 3-15,1-15-1 16,6-10 0-16,1-11 2 15,1-7-1-15,-5-5 1 16,0-1-1-16,-4-1 1 16,-1 7-2-16,-6 7 0 15,2 6 0-15,-3 12 0 16,-3 10-1-16,3 9 1 15,0 10 0-15,1 7 0 16,-2 7 0-16,-1 4 0 16,-5 4 0-16,-4-3-2 15,-6-3 0-15,-5-3 0 16,-6-6 1-16,-5-6-2 15,-2-7 1-15,-2-10-3 0,1-4 2 16,2-16-3-16,20 17-11 16,-17-39-20-16,25 13 0 15,4-9 1-15,13 4-2 16</inkml:trace>
  <inkml:trace contextRef="#ctx0" brushRef="#br2" timeOffset="145832.5818">14644 7024 102 0,'-9'14'38'0,"-13"-6"0"16,1 9 0-16,-11 0-32 15,4 5-1-15,0-3-1 0,3 4-1 16,3 2 0-16,8 2-1 15,9-1-1-15,9-3-1 16,9-2 0-16,7-5-1 16,11-9 1-16,5-1 1 15,5-13-1-15,2-7-1 16,-2-6 1-16,-2-5 2 15,-8-3-2-15,-4 1 1 16,-11-2-1-16,-7-1 0 16,-9 3 0-16,-3 5 0 15,-8 3 0-15,-3 4 0 16,3 3 0-16,-2 3 0 15,13 9 0-15,0 0 0 16,0 0 1-16,0 0-1 0,25-7 0 16,-1 7 1-16,2 1 0 15,3-1 0-15,1 2 0 16,-1 0-1-16,-4 1 1 15,-3 2 0-15,-7 1-1 16,-3 3 0-16,-3 5 0 16,-7 3 1-16,-4 5-1 15,-4 3 0-15,-2 4 0 16,-4 7-2-16,0-2 1 15,3 0 0-15,2-5 0 16,4-5 0-16,7-7 1 16,9-10 0-16,7-13 0 15,8-12 2-15,5-9 0 0,7-6 0 16,-1-10-1-16,-1 1 1 15,-4-3 0-15,-6 2-2 16,-9 7 0-16,-5 7 0 16,-9 6 0-16,-6 8 0 15,1 15-2-15,-8-12-2 16,8 12-3-16,0 0-10 15,19 23-12-15,-5-21-12 16,14 7 0-16,-5-9-1 16,15 3 2-16</inkml:trace>
  <inkml:trace contextRef="#ctx0" brushRef="#br2" timeOffset="146199.6185">15442 7100 80 0,'-3'20'40'0,"3"-20"0"16,11 21 0-16,7-26-11 16,14 5-25-16,7-8 0 15,7-3-1-15,3-4-1 16,-1-2-1-16,-1-3 1 15,-8 1-2-15,-9-2 1 16,-9 1-1-16,-16 3 0 16,-14 6 0-16,-9 4 1 15,-11 7 0-15,-9 7-1 16,-3 9 1-16,-4 9 0 15,1 6 0-15,7 4 0 0,8 2 0 16,7 0 1-16,15-3-2 16,16-2-3-16,11-10-3 15,19-1-6-15,8-24-16 16,28 3-13-16,4-18 0 15,17-1-2-15,2-17 0 16</inkml:trace>
  <inkml:trace contextRef="#ctx0" brushRef="#br2" timeOffset="146802.6788">16588 6798 99 0,'15'-27'37'16,"4"13"2"-16,-14-3-1 0,7 8-33 16,-12 9 0-16,-1 17-1 15,-11 5-1-15,-5 18 1 16,-7 10-1-16,-3 10-1 15,-3 5-1-15,0 7-1 16,4-1 2-16,3-6-2 16,7-7 1-16,5-11-1 15,11-13 0-15,11-15 0 16,9-15 0-16,6-15 2 15,8-8-2-15,4-10 1 16,0-6 0-16,0-2 0 16,-6-1-1-16,-3 4 1 15,-7 6-1-15,-8 7 0 0,-5 10 0 16,-9 11 0-1,0 0 0-15,0 23 0 0,-4 0-1 16,4 9-1-16,4 5 0 16,2-1-3-16,9 2-3 15,2-13-11-15,20 4-18 16,-8-15-3-16,17-2 0 15,-4-18-1-15</inkml:trace>
  <inkml:trace contextRef="#ctx0" brushRef="#br2" timeOffset="147436.7422">17168 7098 108 0,'-31'-5'38'0,"6"13"2"16,-9 0-1-16,11 4-33 15,-4 8-2-15,9 12 0 16,3-4-1-16,8 8-1 15,7-4 0-15,9 1-1 16,6-7 0-16,8-4-1 16,5-8 0-16,2-12-1 15,4-9 0-15,-1-8 1 16,0-7-2-16,-5-9 1 15,-4-3 0-15,-7-4 0 16,-6-3-1-16,-6 1 2 16,-5 5 0-16,-6 2 0 15,-4 6 0-15,0 4 1 16,-1 7-1-16,11 16 1 16,-12-15 0-16,12 15 1 0,17 1-1 15,4 3 0-15,7 2 0 16,10 2 0-16,5 1 0 15,3 4 0-15,0-1-1 16,-5 3 1-16,-5 6-1 16,-8 3 1-16,-10 4-1 15,-12 4 0-15,-7 0 0 16,-11 3 0-16,-4-3 1 15,-1 1-1-15,-1-6 0 16,2-6 0-16,3-2 2 16,13-19-2-16,-7 10 0 15,7-10 0-15,21-23 0 16,-1 0 0-16,2-6 0 15,1-6 0-15,5-2 0 0,-5-3 0 16,-3 3 0-16,-2 4 0 16,-6 6 0-16,-3 6 0 15,-1 6 0-15,-3 6-2 16,-5 9-4-16,18-5-3 15,3 14-8-15,-8-17-9 16,22 12-13-16,-5-12-1 16,13 5 0-16,-3-9 2 15</inkml:trace>
  <inkml:trace contextRef="#ctx0" brushRef="#br2" timeOffset="147616.7602">18072 6993 115 0,'-14'27'39'16,"-9"-8"1"-16,4 14-1 15,-3-2-34-15,3 11-1 0,-1-1-1 16,5 3-1-16,7-3 0 15,7-3-4-15,9-7 0 16,8-10-4-16,13-4-4 16,-6-28-17-16,16 7-13 15,-5-19 0-15,7-1-1 16,-11-16 2-16</inkml:trace>
  <inkml:trace contextRef="#ctx0" brushRef="#br2" timeOffset="147758.7744">18136 6831 111 0,'-20'-16'37'15,"20"16"1"-15,-14-5-3 16,14 5-35-16,24 7-4 16,0-9-25-16,18 10-9 0,2-9 1 15,14 9-1-15</inkml:trace>
  <inkml:trace contextRef="#ctx0" brushRef="#br2" timeOffset="148119.8105">18535 6980 116 0,'-34'12'41'0,"12"5"0"16,-5-13-1-16,21 9-34 16,6-13-3-16,16-1 0 15,10-4-1-15,4 2-1 0,6-2 1 16,3 3-2-16,2 1 0 15,-5 2 0-15,-3 1 0 16,-10 3 0-16,-9 4 0 16,-9 3 0-16,-13 4 0 15,-12 2 0-15,-10 5 0 16,-10 3 0-16,-4 3 0 15,-4 3 0-15,2 0 0 16,6-2 0-16,9-3 0 16,11-4 0-16,18-5 0 15,17-9 0-15,15-2-3 16,7-16-13-16,26 11-9 15,-10-16-18-15,21 2 2 16,-4-8-1-16,10 6 0 16</inkml:trace>
  <inkml:trace contextRef="#ctx0" brushRef="#br2" timeOffset="148991.8977">19130 7050 99 0,'-13'12'38'0,"-11"-2"0"16,-1 12 0-16,-12-1-30 15,4 5-4-15,-2 4-1 16,6 2 0-16,2 0 0 16,10 0-1-16,9-3 0 15,13-3-1-15,15-7 1 16,11-6-2-16,8-9 0 15,4-7-1-15,3-9 1 16,1-6 0-16,-5-8-1 16,-6-2 0-16,-9-4 0 15,-12-1 1-15,-8 1-1 16,-7-1 2-16,-6 5-1 0,-7 5 0 15,0 5 0-15,-2 6 0 16,4 5 1-16,11 7-1 16,0 0 1-16,0 0 0 15,10 10 0-15,11-2 0 16,6-2 1-16,6 1-1 15,5-3 1-15,2 1 0 16,-1-2-1-16,-4 1 0 16,-7-1 1-16,-5 2 0 15,-10 2-2-15,-13-7 0 16,-3 25 0-16,-8-5 0 15,-7 1 0-15,-2 7 0 0,-1 4 0 16,-1-2 0-16,4 1 0 16,7-2 0-16,8-8 0 15,9-8 0-15,9-7 0 16,10-12 0-16,6-12 0 15,8-7 0-15,3-8 0 16,0-4 0-16,-2-6 0 16,-3 2 0-16,-5 2 0 15,-8 6 0-15,-6 9 0 16,-6 10 0-16,-12 14 0 15,0 0 0-15,-5 26 0 16,-3 5 0-16,2 5 0 16,0 5 0-16,6 1 0 15,6-5 0-15,14-5 0 16,7-10-5-16,18-4-6 0,-3-26-10 15,28 6-4-15,-12-28-17 16,19-4 1-16,-3-15 0 16,5-4 2-16</inkml:trace>
  <inkml:trace contextRef="#ctx0" brushRef="#br2" timeOffset="149185.9171">20463 6624 117 0,'-33'22'39'15,"-12"10"2"-15,4 19 1 16,-12 9-37-16,15 5-1 15,8 4-3-15,9 5 1 16,5-2-2-16,6-5-3 16,11-5-1-16,-1-16-8 0,17 4-14 15,-12-24-15-15,11-5 0 16,-16-21-2-16,24-4 3 15</inkml:trace>
  <inkml:trace contextRef="#ctx0" brushRef="#br2" timeOffset="149719.9705">20179 7033 111 0,'-16'-15'38'16,"16"15"3"-16,11 10-2 16,14 3-34-16,4-5-2 15,11 1 0-15,9-2-1 16,8 0-1-16,2-1 0 15,2-1 0-15,-6-4-1 0,-3 2 1 16,-11-3-1-16,-7 0 1 16,-14-1-1-16,-9-1 1 15,-11 2-1-15,-11-1 1 16,-4 2-1-16,-10 2 1 15,-4 6-1-15,-3 3 1 16,-5 4 0-16,-1 7 0 16,1 0 1-16,5 4-2 15,7-1 0-15,7-1 0 16,14-6 0-16,11-4 0 15,12-9 0-15,9-11 0 16,11-2 0-16,3-8 0 16,0-3 0-16,-1-3 0 15,-7-1 0-15,-5 1 0 16,-10 9 0-16,-5 0 0 0,-14 12 0 15,0 0 0-15,-11 3 0 16,-1 8 0-16,2 1 0 16,1 6 0-16,4-4 0 15,5 1 0-15,12-5 0 16,4-6 0-16,13-7-3 15,8-7 0-15,11-3-4 16,-2-18-6-16,21 13-9 16,-19-28-8-16,13 10-11 15,-8-14 1-15,1 4 0 16,-13-14 3-16</inkml:trace>
  <inkml:trace contextRef="#ctx0" brushRef="#br2" timeOffset="149908.9894">21318 6586 124 0,'-20'-11'41'0,"6"31"2"16,-14 2-7-16,9 16-32 15,-4 10-2-15,3 13 1 16,-6 5-1-16,3 4-2 16,6 4-3-16,4-2 1 15,12-4-3-15,0-16-13 16,26 3-13-16,0-25-12 15,16-6 3-15,2-17-4 16,14-7 5-16</inkml:trace>
  <inkml:trace contextRef="#ctx0" brushRef="#br2" timeOffset="150050.0035">21563 7198 126 0,'0'0'42'0,"-18"3"0"16,18-3 0-16,-22 18-39 16,22-18-3-16,0 0-7 15,-22-1-13-15,22 1-19 16,0 0-5-16,0 16 3 15,0-16-4-15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12:20.8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1677 2809 68 0,'21'-14'34'0,"-3"-5"0"15,2-1 0-15,-8-6-28 16,5 4 0-16,-8-6 0 16,4 9-1-16,-7-1 0 15,-6 20 0-15,0-16 0 0,0 16-1 16,-21 27 1-16,4 4-1 15,-8 17-1-15,1 12 0 16,-6 12-1-16,4 14 0 16,0 8-1-16,4 6 1 15,4-3-2-15,10-6-1 16,7-9 0-16,10-14-3 15,12-11-1-15,1-31-22 16,21-7-11-16,-2-25-2 16,11-9 1-16,-6-17 1 15</inkml:trace>
  <inkml:trace contextRef="#ctx0" brushRef="#br0" timeOffset="157.9684">1756 3193 98 0,'-60'1'39'15,"12"11"0"-15,3-5-2 16,17 8-31-16,14-10-1 15,14-5-4-15,36 0-1 16,9-16-7-16,28 2-29 16,1-11-3-16,21 5 1 15,4-8-3-15</inkml:trace>
  <inkml:trace contextRef="#ctx0" brushRef="#br0" timeOffset="367.9264">2486 3199 101 0,'-22'16'39'16,"4"-15"1"-16,18-1-2 16,7-19-36-16,21-1-2 15,15 1-1-15,9-6-2 16,6 3-2-16,-7-3-13 15,2 16-20-15,-15 2 0 16,-10 18-1-16,-22 4 2 16</inkml:trace>
  <inkml:trace contextRef="#ctx0" brushRef="#br0" timeOffset="510.8978">2396 3527 98 0,'-30'37'37'16,"13"-24"2"-16,26-6-1 0,16-21-35 15,28-15-2-15,28-2-18 16,13-25-21-16,22-3 0 15,11-11-2-15,15 1 1 16</inkml:trace>
  <inkml:trace contextRef="#ctx0" brushRef="#br0" timeOffset="1068.7862">4227 2757 75 0,'-20'-13'38'0,"4"10"0"16,-12-3 0-16,5 7-31 15,-7 5-2-15,2 11 1 16,0 11-2-16,7 10 0 16,-1 8-1-16,5 5 1 15,6 0-2-15,9 0 0 0,11-9 0 16,12-11-1-16,13-21 1 15,9-20-1-15,12-24 0 16,12-18 0-16,5-21 0 16,1-11 0-16,-6-11 0 15,-6 0-1-15,-11 5 1 16,-11 7-1-16,-16 17 1 15,-11 15 0-15,-16 19-1 16,-6 21 0-16,-8 24 1 16,-5 24-1-16,-2 19-1 15,-1 12 2-15,8 8-3 16,5 3 0-16,15 4-7 15,5-20-26-15,28-6-7 16,10-34 2-16,29-12-3 0</inkml:trace>
  <inkml:trace contextRef="#ctx0" brushRef="#br0" timeOffset="1268.7462">5409 2247 104 0,'-18'5'41'15,"-30"17"-1"-15,-3 36-1 16,-22 18-36-16,0 19 1 15,-6 12-3-15,-3 13 0 16,4 10-2-16,4 2 0 16,17-1-7-16,1-22-29 15,32-3-4-15,5-23 0 16,26-8-1-16</inkml:trace>
  <inkml:trace contextRef="#ctx0" brushRef="#br0" timeOffset="1753.6492">5078 3286 98 0,'21'-11'41'0,"1"-13"0"0,12 5-1 16,4-5-36-1,4 0 0-15,-2 4-1 0,-1 8 0 16,-6 3-1-16,-9 9 0 15,-10 11-1-15,-9 13 1 16,-12 13-2-16,-7 10 1 16,-6 9 0-16,-3 5-1 15,2 3 0-15,6-1-1 16,6-7 1-16,8-12 0 15,13-12 0-15,10-16-1 16,13-18 2-16,8-14 0 16,5-19 0-16,0-9 1 15,1-16-1-15,-3-3 1 16,-10-3 0-16,-5 2 0 0,-6 4 0 15,-8 6-2-15,-4 9 0 16,-2 7 0-16,3 12 0 16,7 7-4-16,15 13-9 15,-1-10-22-15,27 15-8 16,11-6 0-16,26 7-2 15</inkml:trace>
  <inkml:trace contextRef="#ctx0" brushRef="#br0" timeOffset="2478.5042">6760 3253 96 0,'0'0'40'0,"9"13"0"15,-14 2-1-15,-2 8-29 16,-11 17-9-16,-4 5-4 15,4 13-4-15,-10-9-30 16,19 8-3-16,-1-16 1 16,20-4-1-16</inkml:trace>
  <inkml:trace contextRef="#ctx0" brushRef="#br0" timeOffset="2891.4216">8115 2434 94 0,'0'0'38'16,"-11"-8"1"-16,-1 28-1 15,-18 4-35-15,-1 19 1 16,-6 10 0-16,-1 19 0 16,-8 13-2-16,-1 13 2 15,-1 5-2-15,8 2 1 16,7-3-2-16,14-11 0 15,15-12-2-15,15-19-1 16,17-17-2-16,9-27-3 16,23-11-30-16,-10-33-3 15,10-2 2-15,-16-19-2 0</inkml:trace>
  <inkml:trace contextRef="#ctx0" brushRef="#br0" timeOffset="3064.387">7825 2916 115 0,'-52'-5'39'16,"18"13"1"-16,6-10-7 15,27 14-27-15,20-10-4 16,21-3 0-16,24-8-3 16,15-6-2-16,19 3-7 15,1-14-29-15,20 5-2 16,-7-7 0-16,3 11-1 15</inkml:trace>
  <inkml:trace contextRef="#ctx0" brushRef="#br0" timeOffset="3273.3452">8687 2908 107 0,'-28'13'40'0,"16"2"1"15,12-15-2-15,0 0-37 16,21-13-1-16,8 7-1 15,8-3-3-15,0-6-6 16,11 13-29-16,-14-11-2 16,3 16 0-16,-15-3 0 15</inkml:trace>
  <inkml:trace contextRef="#ctx0" brushRef="#br0" timeOffset="3417.3164">8535 3311 115 0,'0'0'40'16,"20"10"0"-16,26-38-7 15,26-15-43-15,31 2-27 16,16-19-4-16,17 1 0 16,-2-9-2-16</inkml:trace>
  <inkml:trace contextRef="#ctx0" brushRef="#br0" timeOffset="6760.6476">9913 2333 89 0,'0'0'38'16,"-11"-20"-1"-16,11 20 1 15,19-22-35-15,2 8-2 16,8-5 0-16,8 0 0 15,5 1 0-15,2 4-1 0,-5 5 1 16,2 4 0 0,-11 10 0-16,-10 10-1 0,-17 13 1 15,-11 14 0-15,-14 11 0 16,-10 8 1-16,-7 4-1 15,-2 2 1-15,3-4-1 16,5-3 1-16,9-9-1 16,15-11 1-16,17-12-2 15,11-12 1-15,20-8-3 16,11-14-2-16,18-2-7 15,1-23-27-15,17 0-1 16,-10-18-2-16,14 1 1 16</inkml:trace>
  <inkml:trace contextRef="#ctx0" brushRef="#br0" timeOffset="7233.553">10632 2326 90 0,'-16'5'37'16,"16"-5"1"-16,0 0-1 15,20-21-35-15,14 8 0 16,10-4 0-16,10 1 1 15,1-1-1-15,1 2-1 16,-1 3 1-16,-5 3-2 16,-12 4 1-16,-11 5 0 0,-14 6-1 15,-10 6 1-15,-11 2-1 16,-7 5 1-16,-5 0 0 15,-2 2-1-15,0-2 1 16,3 0-1-16,7-4 0 16,7 0 0-16,5-15-1 15,21 12 1-15,5-10 0 16,5-2 0-16,2 0 0 15,0 0 0-15,-4 3 0 16,-6 8 0-16,-9 7 0 16,-14 8 0-16,-12 5 0 15,-9 6 0-15,-5 0-1 16,-2-2-1-16,2 0-2 15,2-17-3-15,23 2-28 0,1-20-4 16,16-15 1-16,10-15-1 16</inkml:trace>
  <inkml:trace contextRef="#ctx0" brushRef="#br0" timeOffset="7534.4928">11520 2273 94 0,'-30'9'39'0,"3"19"1"16,-12-5-1-16,9 14-34 15,0 1-1-15,8 3-1 16,9-2-1-16,11 3 0 16,12-7-1-16,17-5 0 15,10-12 0-15,10-12 0 0,10-14 0 16,0-11 0-16,-1-12 0 15,-2-7-1-15,-10-6 0 16,-12-3-1-16,-12 3-1 16,-15-1-1-16,-9 11 0 15,-11-1-2-15,-2 19-1 16,-11-3-5-16,14 22-27 15,-12-6 0-15,14 16 0 16,-1-3 0-16</inkml:trace>
  <inkml:trace contextRef="#ctx0" brushRef="#br0" timeOffset="8065.3866">11976 2348 93 0,'0'0'38'0,"0"24"2"16,-16-14-1-16,6 11-34 15,-13 2 0-15,5 7-1 16,0-1-1-16,3 2-1 16,3-4-1-16,5-5 0 15,6-5 0-15,1-17 0 16,18 10-1-16,-1-15 0 15,5-12 1-15,1 0-1 16,4-7 1-16,-4-5-1 16,0-1 0-16,-2 2 0 15,-5 2 1-15,-1 4-1 16,-6 6 1-16,-3 1-1 15,-6 15 1-15,0 0-1 0,0 0 1 16,13 2-1-16,-13-2 1 16,11 22-1-16,0-12 0 15,4 5 1-15,5-2-1 16,4 1 0-16,3-6 0 15,0-1 1-15,2-2-1 16,-1-4 0-16,-2-1 1 16,-3-6-1-16,-4 0 1 15,-3-4-1-15,-1-1 0 16,-3-1 1-16,1 4-1 15,-1-2-1-15,-1 7 1 16,-11 3-1-16,15 14-1 16,-12 5-1-16,-3 11-1 0,-9 1-4 15,7 21-17-15,-15-15-14 16,8 11-2-16,-11-14 0 15,11 4 0-15</inkml:trace>
  <inkml:trace contextRef="#ctx0" brushRef="#br0" timeOffset="8367.3262">10754 3067 95 0,'-4'13'39'0,"19"-21"2"16,36 0-1-16,19-14-36 15,43-10 1-15,28-7-1 16,26-5-1-16,24-6-1 16,12 3-5-16,10 8-5 15,-15-6-30-15,5 15-2 16,-28 1-3-16,-18 14 2 15</inkml:trace>
  <inkml:trace contextRef="#ctx0" brushRef="#br0" timeOffset="8869.2258">10967 3325 93 0,'10'-11'38'0,"-11"1"-2"15,2 22 0-15,-13 0-32 16,5 13 0-16,-9 5-1 15,0 10 0-15,1-1 1 16,4 3-2-16,5-5 1 16,12-7-2-16,13-12 2 15,16-17-2-15,20-14-2 0,12-15 0 16,18-9-3-16,4-16-4 16,14 3-29-16,-16-14-2 15,1 10 0-15,-21-5-1 16</inkml:trace>
  <inkml:trace contextRef="#ctx0" brushRef="#br0" timeOffset="9048.19">11347 3296 111 0,'-48'76'40'15,"4"-7"2"-15,16 7-3 16,18-11-37-16,0-8-3 16,15-9 0-16,8-16-3 15,19-2-12-15,2-23-23 16,18-6-2-16,1-16 2 0,10-5-3 15</inkml:trace>
  <inkml:trace contextRef="#ctx0" brushRef="#br0" timeOffset="9907.0182">12139 3162 74 0,'0'0'37'15,"-7"-10"-1"-15,7 10 2 16,-26 6-24-16,8 13-8 16,-7 1-1-16,4 7-1 15,-4 2-1-15,4 1 0 16,5 1-1-16,8-2-1 15,9-6 0-15,12-7 0 16,10-5-1-16,12-7 0 16,5-3 0-16,4 0 0 15,3-1 1-15,-6 3-1 16,-6 4 1-16,-8 5-1 15,-16 7 0-15,-8 6 0 16,-16 5 1-16,-7 0-2 16,-3 1 1-16,-3-3-3 0,3-3-1 15,-1-15-8-15,18 2-25 16,6-12-2-16,5-22 1 15,9-6-2-15</inkml:trace>
  <inkml:trace contextRef="#ctx0" brushRef="#br0" timeOffset="10083.9828">12177 3207 100 0,'-16'2'40'0,"-2"-6"0"16,18 4-1-16,0 0-33 15,28-5-5-15,10-7-2 16,9-6-2-16,12 10-8 0,-1-16-25 15,15 10-3-15,-7-6 1 16,3 13-2-16</inkml:trace>
  <inkml:trace contextRef="#ctx0" brushRef="#br0" timeOffset="10633.8728">12743 3291 90 0,'-10'16'36'0,"6"6"0"16,-5-6 2-16,6 2-34 15,-9 5 1-15,7 3-2 16,-5 0 1-16,1-1-1 16,-1-5-1-16,1-4 0 0,9-16-1 15,-4 10 0-15,4-10-1 16,13-22 1-16,0 1-1 15,3-5 1-15,3-4-1 16,2-2 1-16,-3-1-1 16,0 3 0-16,-2 3 0 15,-4 6 0-15,-4 6 0 16,-8 15 1-16,0 0-1 15,0 0 1-15,-2 21-1 16,-1 2 1-16,-3 3-1 16,4 2 1-16,2 0-1 15,2-3 1-15,5-4-1 16,4-7 0-16,4-6 0 15,7-8 1-15,2-7-1 16,6-8 1-16,1-5 0 0,-2-3 0 16,1-5 0-16,-2 1 0 15,-5 2 0-15,-5 5 0 16,-4 1 0-16,-5 10-1 15,-9 9 1-15,0 0-1 16,1 18 0-16,-8 6 0 16,-3 7 0-16,-2 3-1 15,2 7-1-15,-2-2-1 16,8 0-1-16,1-11-2 15,18 2-11-15,-15-30-22 16,44 5-1-16,-7-23 1 16,19-6-1-16</inkml:trace>
  <inkml:trace contextRef="#ctx0" brushRef="#br0" timeOffset="10834.8326">13679 2911 106 0,'-34'51'39'0,"-16"5"1"15,7 19-4-15,-1-3-35 16,8 0 0-16,8 1-3 16,7-10-5-16,21 2-29 15,0-19-3-15,18-3 1 16,0-21-2-16</inkml:trace>
  <inkml:trace contextRef="#ctx0" brushRef="#br0" timeOffset="11137.772">13683 3266 106 0,'-21'4'38'0,"8"15"2"15,-5-17-4-15,12 15-34 16,5-2 1-16,10 3-1 15,5-4 0-15,4 0 0 16,6-1-1-16,0 0 0 16,-1 2 0-16,-2 0 0 15,-6 4 0-15,-7 5 0 16,-9 1 0-16,-8 4-1 0,-8 2 1 15,-3-3-1-15,-5-1-1 16,0-3-2-16,6 1-4 16,-9-22-21-16,20 10-13 15,8-13 2-15,-2-15-4 16,11-7 1-16</inkml:trace>
  <inkml:trace contextRef="#ctx0" brushRef="#br0" timeOffset="11484.7026">14665 3304 101 0,'-14'38'37'16,"-10"3"1"-16,-4 11-8 15,5 6-65-15,-7-11-2 16,10 5 0-16,0-14-2 0</inkml:trace>
  <inkml:trace contextRef="#ctx0" brushRef="#br0" timeOffset="11953.6088">15918 2311 87 0,'0'0'38'16,"-30"25"-1"-16,0 21 1 15,-9 11-33-15,-14 20 0 16,-5 12 0-16,0 11 0 15,0 8-1-15,8 6 0 16,9-6-2-16,17-5 1 16,13-13-3-16,19-15-2 0,14-12-2 15,9-19-3-15,22-1-20 16,-5-37-12-16,11-2 0 15,-12-23-1-15,3-5 1 16</inkml:trace>
  <inkml:trace contextRef="#ctx0" brushRef="#br0" timeOffset="12137.572">15489 2845 110 0,'-20'-8'42'15,"20"8"-1"-15,27 2-1 16,13-5-38-16,31-8-2 15,20-4-1-15,16-3-1 16,11-9-4-16,11 11-5 0,-13-9-29 16,11 11 0-16,-18-3-3 15,-10 12 2-15</inkml:trace>
  <inkml:trace contextRef="#ctx0" brushRef="#br0" timeOffset="12348.5298">16198 2989 86 0,'-19'9'41'0,"19"-9"-2"16,18 1 1-16,17-15-20 0,9-4-19 15,11 1-1-15,6-5-1 16,-2-1-2-16,5 14-9 15,-16-9-24-15,-6 17-4 16,-18-1 1-16,-5 12-2 16</inkml:trace>
  <inkml:trace contextRef="#ctx0" brushRef="#br0" timeOffset="12504.4986">16190 3301 115 0,'-24'19'41'15,"24"-2"1"-15,14-27-4 16,19-10-38-16,23-7-4 15,16-20-19-15,26 9-16 16,4-10-2-16,18 8-1 0,2-4-2 16</inkml:trace>
  <inkml:trace contextRef="#ctx0" brushRef="#br0" timeOffset="28634.272">17370 2625 79 0,'-1'-15'36'0,"1"15"0"16,-34 3 0-16,8 10-33 16,-7 5 0-16,2 6 2 15,-6-1 0-15,4 7 0 16,7-2-2-16,6 4 2 15,13-5-3-15,9-3 1 0,13-2-1 16,14-2-3-16,11-2 1 16,4 1-1-16,6 1 1 15,1-2 0-15,-5 6 0 16,-3 1-1-16,-11 2 1 15,-9 5 1-15,-11 1-1 16,-13 3 1-16,-11 2-1 16,-9-3 0-16,1-5 0 15,-4-6-1-15,4-2-2 16,0-19-5-16,20-3-28 15,-7-20-2-15,22-5 0 16,-1-20-2-16</inkml:trace>
  <inkml:trace contextRef="#ctx0" brushRef="#br0" timeOffset="28813.2362">17379 2717 87 0,'-31'4'40'16,"0"-5"-2"-16,20 9 2 15,11-8-35-15,23-19-3 16,26-4-1-16,18-7-2 15,17-7-3-15,6-8-5 16,19 11-27-16,-9-6-3 16,4 18 1-16,-22 3-3 15</inkml:trace>
  <inkml:trace contextRef="#ctx0" brushRef="#br0" timeOffset="28995.1998">18068 2899 104 0,'-17'27'40'0,"-3"-16"1"15,15 4-2-15,5-15-37 16,0 0-2-16,18-9-4 16,8-18-13-16,14 11-23 15,-5-13 3-15,15 4-4 16,-5-10-2-16</inkml:trace>
  <inkml:trace contextRef="#ctx0" brushRef="#br0" timeOffset="29215.1558">18576 2478 91 0,'-28'15'40'0,"16"15"1"16,-11-1-3-16,9 23-33 15,-5 9-2-15,0 8 1 16,4 6-2-16,1 3 1 15,5 3-3-15,4-4 0 16,12-2-4-16,1-26-26 16,23 4-10-16,0-24 0 15,16-5-1-15</inkml:trace>
  <inkml:trace contextRef="#ctx0" brushRef="#br0" timeOffset="29549.089">19166 2663 94 0,'-39'5'39'16,"7"14"5"-16,-12-8-3 15,11 11-37-15,1 0-1 16,9 5 1-16,9-5-1 15,12 2 0-15,9-3-1 16,11-2-2-16,11-3 0 16,2-1-1-16,3 0 1 15,-4-3-1-15,-3 5 1 16,-11-2 0-16,-9 6 0 15,-14 7 0-15,-11 2 0 16,-9 4 0-16,-7 2-1 16,-3 1 0-16,2-3-3 0,3-8-3 15,23-1-30-15,9-25-4 16,0 0 1-16,26-18-3 15</inkml:trace>
  <inkml:trace contextRef="#ctx0" brushRef="#br0" timeOffset="29911.0166">19382 2907 98 0,'-8'19'39'15,"8"-19"2"-15,0 0-3 16,14 5-34-16,20-13-1 0,10-9 0 15,9-3-1-15,4-3 0 16,2-3 0-16,-6-3-2 16,-6 2 0-16,-12 0 0 15,-13-1-1-15,-16 8 0 16,-16 4 0-16,-14 8 0 15,-7 7 2-15,-12 8 0 16,-7 7 1-16,-1 11 0 16,2 11 0-16,3 5 0 15,8 3 0-15,12 0-1 16,11 1-1-16,17-7-1 15,16-6-1-15,25-4-5 16,8-24-17-16,23 9-16 16,-1-18 0-16,18 2-1 0,-6-14-1 15</inkml:trace>
  <inkml:trace contextRef="#ctx0" brushRef="#br0" timeOffset="30142.9702">20331 2727 109 0,'-48'6'42'0,"7"19"3"16,-16-6-6-16,9 11-34 16,4 0-2-16,12 3-1 15,4-2-1-15,18 0-1 16,9-3 0-16,18-11-2 15,20-2 0-15,14-8-3 16,18 0-3-16,-1-11-30 0,23 2-3 16,-5-16 0-16,12 3-1 15</inkml:trace>
  <inkml:trace contextRef="#ctx0" brushRef="#br0" timeOffset="30787.8412">20790 2777 100 0,'-53'16'41'16,"8"13"-1"-16,-9-6 0 15,16 14-33-15,-2-6-3 16,15 5-1-16,9-4 0 16,12-2-1-16,18-6-1 15,15-3 0-15,17-6-1 16,8-7 0-16,12-7 0 0,9-7-1 15,4-6-1-15,2-13 0 16,-5 0 0-16,-10-8-1 16,-9-3 0-16,-15-5 1 15,-13 5 0-15,-18-2 0 16,-13 5 1-16,-11 7 1 15,-9 5 0-15,-4 7 1 16,-1 8 1-16,4 6-1 16,3 6 1-16,10 3 0 15,6 2 0-15,15 0 0 16,7 0 1-16,11-1-1 15,5-3-1-15,5 3 1 16,-1-4-1-16,0 1 1 0,-4-1-1 16,-7 5 0-16,-8 2 0 15,-7 2-1-15,-9 2 0 16,-7 2 0-16,-7 7 0 15,-3-3 0-15,-1 6 0 16,-1-2-1-16,2-5 1 16,5-4 0-16,8-8 0 15,1-10-1-15,20-5 2 16,0-12-1-16,5-7 1 15,7-8-1-15,-1-7 1 16,2-4 0-16,-3 4 0 16,-5 2 0-16,-5 6-1 15,-5 10 1-15,-7 8 1 16,-8 13-2-16,-3 21 0 0,-1 3-2 15,0 8 2 1,3 2-3-16,6 5 0 0,6-4-5 16,20 8-12-16,0-25-20 15,23 3-2-15,-3-14 1 16,17 0-2-16</inkml:trace>
  <inkml:trace contextRef="#ctx0" brushRef="#br0" timeOffset="31164.7658">22073 2766 119 0,'-44'13'42'16,"-14"0"0"-16,7 19-2 16,-3 0-36-16,6 5-1 0,14 2 0 15,11-2-1-15,19-3-2 16,19-13 0-16,15-9 0 15,16-12 0-15,15-10 0 16,7-12 0-16,7-11 0 16,2-11 0-16,-2-11 0 15,1-6 0-15,-6-9 0 16,-11-1 0-16,-7-4 0 15,-14 7 0-15,-10 11 0 16,-14 14 0-16,-14 20 0 16,-14 21 0-16,-11 24 0 15,-7 18 0-15,-5 19 0 16,3 11 0-16,1 7 0 15,8-6 0-15,13 1-3 16,14-14-3-16,24 3-9 0,5-26-25 16,32 0-2-16,2-25-1 15,19-2 0-15</inkml:trace>
  <inkml:trace contextRef="#ctx0" brushRef="#br0" timeOffset="31468.705">22985 2635 119 0,'-45'6'44'15,"-13"-2"-2"-15,12 14 1 16,-3-3-40-16,21 3 1 16,17 1-4-16,16-3 0 15,16 0 0-15,15 5 0 16,11-1 0-16,5 5 0 0,-1 0 0 15,-3 6 0-15,-9 0 0 16,-11 6 0-16,-9 3 0 16,-16-3 0-16,-12 3 0 15,-10 0 0-15,-8-1 0 16,-4-10 0-16,5 1 0 15,-3-21-18-15,25 7-22 16,4-16-3-16,19-8 0 16,9-11-1-16</inkml:trace>
  <inkml:trace contextRef="#ctx0" brushRef="#br0" timeOffset="31601.6784">23296 3126 134 0,'-19'15'44'0,"-11"-18"-1"0,13 4-9 15,0-7-34-15,10-10 0 16,7 16-12-16,-2-23-29 15,2 23-3-15,6-21-1 16,-6 21-1-16</inkml:trace>
  <inkml:trace contextRef="#ctx0" brushRef="#br0" timeOffset="41589.6804">1075 5083 40 0,'0'0'32'16,"-11"9"1"-16,11-9-1 15,-10 11-20-15,-3-16-3 16,13 5-1-16,0 0-1 15,0 0-3-15,14 5 0 16,-1-2-3-16,1-2 1 16,5 4-1-16,3-2 2 15,7 2-3-15,6-3 2 16,4 1-2-16,11-5-1 15,7-2 3-15,9-3-3 16,15-1 3-16,9-4-3 16,16 0 2-16,10 0-2 0,8 1 1 15,12 0 1-15,10 4-2 16,10 3 1-16,0 1-1 15,11 1 1-15,7 1-1 16,9 1 0-16,9-1 1 16,11-2-1-16,2 2 0 15,12 0 1-15,10 0-1 16,9 1 1-16,5 0 0 15,11 2 0-15,4 1 0 16,9 0 0-16,10-1 0 16,13 1 0-16,9-1 0 15,13 0 1-15,9 1-1 16,4-2 0-16,11 0 1 15,2-1 0-15,11-2 0 0,1-2-1 16,8 1 0-16,8-7 0 16,9 1 0-16,58-5 0 15,-38 2-1-15,45-2 1 16,-35 2-1-16,9 3 2 15,1 2-1-15,4 3 1 16,1 0 0-16,-43 2 0 16,87-2 0-16,-65 0 0 15,47-3-1-15,49-6 1 16,-36-5-1-16,7-4 0 15,6-6-1-15,10-4 1 16,-32-4 0-16,40 0 0 16,-3 3 1-16,-45 1 1 15,36 4 0-15,-10 5 0 0,-11 7 1 16,-11 2 0-16,-17 9-1 15,-14 2 0-15,-17 0-1 16,-15 3-1-16,-20-9-6 16,-12 7-28-16,-33-12-4 15,-37 4 0-15,-48-10-2 16</inkml:trace>
  <inkml:trace contextRef="#ctx0" brushRef="#br0" timeOffset="42720.4542">11969 4119 64 0,'12'-23'32'16,"2"2"-3"-16,-2 3 1 16,-1 2-32-16,-3-1 0 0,3 4 1 15,-11 13 1-15,16-15 1 16,-16 15 0-16,0 0 2 15,14-3 0-15,-14 3 2 16,0 0-1-16,0 0 2 16,7 20-1-16,-7-20-1 15,3 29 0-15,-4-6-2 16,3 9 0-16,-2 8-1 15,0 10-1-15,-1 9 0 16,0 8-1-16,-1 7 1 16,1 11-1-16,-1 7 0 15,2 11 1-15,2 6 0 16,-2 10 0-16,0 9 1 15,-2 7-1-15,-2 10 1 0,-1 5 1 16,-4 11 1-16,-2 6-2 16,-2 5 2-16,-1 6 1 15,-4 6-2-15,3 4 2 16,-1 2-2-16,1 6 0 15,3-1-3-15,3 3 2 16,3-1-2-16,3 3-1 16,3-1 0-16,1 1 0 15,2 0 3-15,4 1-1 16,0 1 1-16,4 2-2 15,-2 2 3-15,0 4 0 16,-1 1-1-16,1 6 1 16,-3 2-3-16,3 0 2 15,-4 2-2-15,2 1 1 16,-1 1-1-16,1-5 2 0,4 0-2 15,0 1 0-15,4-5 1 16,6 3 0-16,1-1-1 16,5 0 1-16,3 3 0 15,1 9-2-15,0 3 1 16,3 4 0-16,-3 10-1 15,-8 5-1-15,2 11 1 16,-10 2 0-16,-7 3 1 16,-9-5-2-16,-7-7 1 15,-6-19-2-15,0-26-3 16,-15-46-31-16,15-45-1 15,-1-69-1-15,15-49 0 16</inkml:trace>
  <inkml:trace contextRef="#ctx0" brushRef="#br0" timeOffset="43371.324">3686 4219 85 0,'4'-20'38'0,"-4"20"-1"15,12-25 0-15,-12 25-33 16,20-5-3-16,-9 21 0 16,2 16 0-16,-3 20 0 15,-3 18 0-15,-4 19-1 16,-6 14 1-16,-2 5-1 15,-1-2-1-15,-4-9-2 0,8-6-7 16,-5-25-27-16,12-12 1 16,-1-30-2-16,10-16 0 15</inkml:trace>
  <inkml:trace contextRef="#ctx0" brushRef="#br0" timeOffset="43557.2868">3813 4775 93 0,'-20'-6'39'16,"10"12"1"-16,0-10-2 15,10 4-34-15,19-17-2 16,15-7-1-16,15-10-2 16,11-14-2-16,14-1-4 15,0-24-9-15,15 7-21 16,-12-10-1-16,1 11 0 0,-18-7 1 15</inkml:trace>
  <inkml:trace contextRef="#ctx0" brushRef="#br0" timeOffset="43737.2508">4395 4005 88 0,'-36'11'37'0,"4"24"1"15,0 2 0-15,14 22-29 16,-5 3-4-16,12 14-2 16,2 5-2-16,6 3 0 15,6 1-1-15,4-6-3 16,9-4-1-16,0-21-4 15,20-3-29-15,-6-26-1 0,15-10 0 16,-7-24-2 0</inkml:trace>
  <inkml:trace contextRef="#ctx0" brushRef="#br0" timeOffset="44338.1306">4659 4437 81 0,'-26'35'39'0,"-5"1"0"16,7 13 1-16,-2-4-27 15,13 4-9-15,5-4-2 16,11-3 0-16,4-6 0 16,11-5-1-16,6-15 0 15,10-11 0-15,4-14-1 16,4-13 0-16,-1-8 0 0,-3-9-1 15,-9-4 2-15,-7-4-2 16,-12 2 1-16,-11 2 0 16,-12 6 0-16,-8 7 1 15,-4 9-1-15,-2 3 0 16,3 6-1-16,5 4 1 15,8 4 0-15,11 4 0 16,11-5 1-16,13 2-1 16,7 1 0-16,7 2 1 15,5 3 0-15,0 4-1 16,-1 5 1-16,-4 10 0 15,-6 6-1-15,-7 9 1 16,-8 6-1-16,-7 7 1 16,-7 4-1-16,-3-2 0 0,-6-1 0 15,0-8 0 1,-1-7 0-16,5-10 1 0,-2-16-1 15,4-10 1-15,11-25 0 16,0-3 0-16,3-14 0 16,5-6 1-16,-3-5-1 15,1 0 1-15,-3 4-1 16,0 8 0-16,-8 8-1 15,3 9 0-15,-2 6-1 16,-2 8-1-16,8 4-2 16,-1 2-1-16,15 3-3 15,-2-14-11-15,24 12-21 16,-8-12 1-16,14 7-1 15,-4-11 1-15</inkml:trace>
  <inkml:trace contextRef="#ctx0" brushRef="#br0" timeOffset="44511.096">5678 4388 93 0,'-11'27'39'0,"-2"23"1"15,-11-6-1-15,7 10-32 16,-4 5-3-16,4 0-1 16,7-3-1-16,5-6-2 15,7-6-2-15,5-18-2 16,13-4-7-16,-6-24-27 15,18-5-1-15,-7-24-1 16,7-4 0-16</inkml:trace>
  <inkml:trace contextRef="#ctx0" brushRef="#br0" timeOffset="44657.0668">5639 4200 104 0,'-27'-18'37'16,"13"17"2"-16,3-2-3 15,11 3-38-15,29 6-30 16,-7-11-6-16,16 7 1 15,-2-5-3-15</inkml:trace>
  <inkml:trace contextRef="#ctx0" brushRef="#br0" timeOffset="45023.9934">6044 4404 106 0,'-11'21'40'15,"-1"-17"2"-15,12-4-3 16,29-3-35-16,2-10-1 15,12-8-1-15,9 2 1 16,5-1-2-16,0 5 1 16,-4 5-1-16,-9 9 1 15,-15 13-2-15,-20 11 0 16,-19 17-1-16,-21 13 0 15,-15 10 1-15,-10 9-1 16,-6 5 0-16,-1-1 0 16,7-6 2-16,11-7-1 15,19-15 1-15,18-15-1 16,23-18 0-16,25-16 0 15,20-14-3-15,14-18-7 0,26 5-6 16,-5-25-12-16,23 13-15 16,3-10 0-16,17 11-2 15,-3-4 2-15</inkml:trace>
  <inkml:trace contextRef="#ctx0" brushRef="#br0" timeOffset="45891.8198">14672 4385 82 0,'20'-24'38'16,"-6"-5"-1"-16,1 6 1 15,-7 1-32-15,3 10-1 16,-11 12-2-16,12 11-1 15,-14 15 0-15,2 12 0 16,-6 10 0-16,4 7 0 16,-1 3-1-16,6 3 0 15,2-4 0-15,9-9-1 16,7-7 1-16,3-14 0 15,5-12-1-15,5-9 1 16,0-14 0-16,-1-11-1 16,0-9 1-16,-7-13 0 0,-4-7 0 15,-3-10 0-15,-8-4 0 16,-1-6 0-16,-2 0-1 15,-2-3 1-15,3 9-2 16,-5 8 0-16,6 15-2 16,1 7-2-16,12 25-10 15,-6 0-22-15,13 21-3 16,-4-1 1-16,12 13 0 15</inkml:trace>
  <inkml:trace contextRef="#ctx0" brushRef="#br0" timeOffset="46777.6426">15549 4496 92 0,'0'0'38'0,"17"16"-2"15,7-23 1-15,9 3-34 16,10-8 0-16,10 0-1 16,-1-8 1-16,2 1-1 15,-9-1-1-15,-6-1 1 16,-11-1-1-16,-15 2 0 15,-14 2 0-15,-13 3 0 16,-13 5 0-16,-8 6 0 16,-5 8 0-16,-7 6 0 0,1 12 0 15,2 8 0-15,5 7 0 16,6 4 0-16,14 1 0 15,7-2 0-15,14-5 0 16,16-9 0-16,15-8 0 16,19-9-1-16,14-13 1 15,9-7 0-15,3-8 0 16,2-3-1-16,-3-2 1 15,-4 2-1-15,-15 4 0 16,-13 1 0-16,-16 6 1 16,-10 7-1-16,-19 4 0 15,6 18 0-15,-17 3 0 16,-6 8 0-16,0 4 0 15,-3 5 1-15,2 2-1 16,0-3 0-16,9-4 0 0,2-9 1 16,10-13-1-16,-3-11 1 15,24-6 0-15,-3-16-1 16,4-8 1-16,0-7 0 15,1-6 0-15,-4-2 0 16,-6 1-1-16,-2 5 1 16,-6 7 0-16,-5 5-1 15,-3 9 1-15,-1 7-1 16,1 11 0-16,0 0 0 15,15 2 0-15,4 0 0 16,14-2-1-16,10-5 0 16,12-6-1-16,11-8-1 15,7-4-2-15,6-15-1 16,4 2-6-16,-10-22-11 0,8 10-16 15,-24-14 1-15,-2 10 1 16,-22-12 28-16,-8 7 7 16,-11 6 4-16,-16 5 7 15,2 22 11-15,-20-1 16 16,20 25 1-16,-31 8 0 15,21 27-29-15,-6 12-3 16,4 16-2-16,3 12-1 16,1 10-2-16,2 6 1 15,4 3-2-15,2-1-1 16,0-11-4-16,7 1-5 15,-12-26-24-15,14-8-5 16,-6-27 1-16,5-8-2 16</inkml:trace>
  <inkml:trace contextRef="#ctx0" brushRef="#br0" timeOffset="46977.6026">16980 4196 120 0,'-12'-7'41'15,"12"7"1"-15,13-8-2 16,23 0-37-16,25-1-2 15,28-3-3-15,20-3-1 16,21 4-3-16,4-9-8 16,25 15-25-16,-19-5-4 15,6 14 2-15,-24-6-1 16</inkml:trace>
  <inkml:trace contextRef="#ctx0" brushRef="#br0" timeOffset="47124.5732">18415 4159 116 0,'-12'14'43'0,"-14"-13"0"15,11 5 0-15,-9-4-39 16,24-2-3-16,-11-19-1 15,11 7-3-15,0 12-7 16,0-20-6-16,11 25-13 16,-11-5-15-16,0 0 1 15,-15-2-2-15,3 8 2 16</inkml:trace>
  <inkml:trace contextRef="#ctx0" brushRef="#br0" timeOffset="53237.3504">1350 5661 77 0,'-4'-14'37'0,"-15"9"-3"16,-9 17 2-16,-21 5-33 16,-1 22 0-16,-9 6 1 15,2 12-1-15,-1 1 1 16,7 4-1-16,9-6 1 15,18-3-2-15,22-10 2 16,21-13-3-16,21-12 0 16,17-8 0-16,12-9 0 15,9 0 0-15,2-1-1 16,-9 5 0-16,-8 6 1 15,-19 11-1-15,-23 10-1 16,-18 12 1-16,-21 5 0 16,-16 5 0-16,-12 1-2 15,-5-4-1-15,2 0-5 0,-3-23-27 16,22-6-2-16,7-17-1 15,23-5-1-15</inkml:trace>
  <inkml:trace contextRef="#ctx0" brushRef="#br0" timeOffset="54563.0852">1105 7329 78 0,'0'0'36'0,"-26"11"-1"16,10 11 2-16,-4-2-29 16,4 15-4-16,-2 8-1 15,4 9 1-15,3 1-1 16,9 5 1-16,5-4-1 15,16-6-1-15,9-11 0 16,10-14 0-16,10-17-1 0,6-19 0 16,9-17-1-16,0-14 0 15,-3-9 1-15,-5-6-2 16,-9-2 2-16,-9 2-1 15,-11 10 0-15,-11 10 0 16,-10 10 0-16,-10 16-1 16,-6 15 0-16,-4 16 0 15,-2 15-2-15,0 7-4 16,14 19-30-16,-5-1 0 15,8 12-1-15,3-4-1 16</inkml:trace>
  <inkml:trace contextRef="#ctx0" brushRef="#br0" timeOffset="55072.9832">909 8796 83 0,'2'-10'38'0,"10"-12"-2"16,17 3 1-16,-7-2-35 15,14 1 0-15,-3 3 0 0,3 9 0 16,-8 8 0-16,-2 12-1 15,-9 12 1-15,-7 16 0 16,-4 8 1-16,0 12-2 16,-4 4 2-16,3 0-2 15,2-3 2-15,4-7-2 16,6-12 1-16,8-19-1 15,6-18 0-15,8-20-1 16,2-19 1-16,0-15-1 16,-1-10 0-16,-4-8 0 15,-6-2 0-15,-5 1 0 16,-12 5 0-16,-6 7 0 15,-5 7-2-15,-3 9 0 0,1 12-3 16,0-2-9-16,10 21-24 16,2 2-1-16,12 17 1 15,0 6-3-15</inkml:trace>
  <inkml:trace contextRef="#ctx0" brushRef="#br0" timeOffset="55621.8734">1407 10153 73 0,'14'-27'36'16,"-7"-4"-2"-16,7 10 1 15,-13-1-29-15,-1 22-1 16,-5-16 0-16,5 16 1 16,-27 15-1-16,10 9 1 15,-5 7-2-15,2 11-1 16,-5 6 0-16,6 5 0 15,0 3-1-15,11-1 0 16,4-6-2-16,9-6 1 0,8-14-2 16,10-18 2-16,9-15-1 15,8-16-2-15,4-17 3 16,2-12-1-16,2-9 2 15,-6-1-2-15,-4-1 2 16,-10 6-2-16,-11 7 2 16,-6 11 0-16,-12 11-1 15,-8 14-1-15,-5 11 0 16,-2 12 0-16,-2 11 1 15,-2 12-2-15,8 8-2 16,-1 7-1-16,11 13-8 16,-4-12-24-16,19 10-5 15,1-11 1-15,11 3-3 16</inkml:trace>
  <inkml:trace contextRef="#ctx0" brushRef="#br0" timeOffset="56058.786">1477 11277 76 0,'-37'47'38'15,"3"21"0"-15,-4-5-1 16,9 18-28-16,2-5-3 16,12 0-3-16,6-9 0 15,17-7-4-15,7-15-1 16,12-14-3-16,6-9-2 15,-2-28-31-15,17-3 1 0,-11-14-2 16,2-1 2-16</inkml:trace>
  <inkml:trace contextRef="#ctx0" brushRef="#br0" timeOffset="56223.753">1284 11649 77 0,'-25'-2'41'0,"25"2"-1"15,0 0-2-15,29-9-20 16,14-8-16-16,15-7-4 15,19 3-7-15,4-17-29 16,19 7-1-16,-5-10-1 16,7 6-3-16</inkml:trace>
  <inkml:trace contextRef="#ctx0" brushRef="#br0" timeOffset="57407.5162">12988 5452 85 0,'19'-23'37'0,"-15"-7"-1"15,-3 10 2-15,-17 2-34 16,-3 9 0-16,-12 12-1 15,-3 11 0-15,-8 13-1 16,-2 9 0-16,0 7-1 16,6 7 1-16,11 4-1 15,9-1 2-15,15-6-3 0,16-5 3 16,11-6-3-16,18-9 2 15,6-4-2-15,8-2 1 16,-2-5-1-16,-4 3-1 16,-7-2 3-16,-16 7-3 15,-16 4 3-15,-17 6-3 16,-16 4 3-16,-9 2-2 15,-6 2 0-15,-6-2-4 16,11 4-12-16,-4-14-21 16,22 0-3-16,3-11 1 15,18 4-1-15</inkml:trace>
  <inkml:trace contextRef="#ctx0" brushRef="#br0" timeOffset="57950.4076">12782 6898 93 0,'-6'-16'36'0,"6"16"0"16,-8-15 2-16,8 15-33 16,-11 2 0-16,8 13-1 15,-4 4 0-15,1 7-1 16,-2 7 0-16,3 3 0 15,1 5-1-15,6-1 0 16,4-3-1-16,8-8 1 16,6-12-1-16,11-9 0 15,7-12-1-15,6-16 1 16,3-12-1-16,5-9 0 15,-3-7 1-15,-3-5-1 16,-7 0 1-16,-10 4-1 16,-9 7 1-16,-7 7-1 15,-8 14 0-15,-7 11 0 0,2 10 0 16,-24 24 0-16,13 11-3 15,-4 6-1-15,9 19-7 16,-11-3-26-16,19 17-4 16,-3-7 0-16,11 6-1 15</inkml:trace>
  <inkml:trace contextRef="#ctx0" brushRef="#br0" timeOffset="58412.3152">12630 8110 79 0,'-5'-17'38'0,"19"-5"-1"16,10-10 0-16,13 2-33 16,6-3-2-16,5 6 0 15,-3 6 0-15,-4 12-1 16,-11 9 1-16,-8 11 0 15,-14 9 0-15,-8 13 0 16,-8 8 0-16,-4 7-1 16,-5 0 0-16,4 4 0 15,1-6 0-15,9-5 0 0,10-11 0 16,11-15-1-16,11-16 1 15,8-11-1-15,7-17 1 16,2-8 0-16,-2-5 0 16,-5-6 0-16,-7 1-1 15,-7 3 2-15,-10 4-3 16,-8 3 0-16,-3 12-2 15,-4-2-4-15,13 18-23 16,-12-3-10-16,14 15 2 16,-2 0-3-16</inkml:trace>
  <inkml:trace contextRef="#ctx0" brushRef="#br0" timeOffset="58949.2078">13111 9389 93 0,'0'0'38'16,"-26"-8"-1"-16,14 17-4 15,-8-8-29-15,2 11 0 0,-5 3-1 16,0 9 0-16,-4 7 1 16,5 8-1-16,-2 6 0 15,8 3 0-15,4-3 0 16,11 0-1-16,8-11 0 15,7-9 0-15,14-14-2 16,2-17 1-16,11-16-2 16,1-15 1-16,3-12-1 15,-2-8 1-15,-3-5-1 16,-7 0 0-16,-9 4 1 15,-4 12-1-15,-11 12 2 16,-6 16-1-16,-3 18 0 16,-18 23 0-16,3 14 0 15,-3 15-1-15,0 11 0 0,6 8-2 16,6 10-5-16,-6-11-13 15,22 13-19-15,-4-12 2 16,18 5-3-16,0-13 1 16</inkml:trace>
  <inkml:trace contextRef="#ctx0" brushRef="#br0" timeOffset="59295.1386">13380 10660 52 0,'3'-37'36'16,"-7"10"-1"-16,-8 8 1 15,-6 23-21-15,-15 3-1 16,7 32-3-16,-11 5-2 16,5 18-2-16,-3 7-2 15,7 9-2-15,1 2-1 16,12 3-1-16,10-6 0 15,5-7-3-15,9-9 0 16,5-15-3-16,10-6-1 16,-8-28-13-16,13 1-20 15,-14-23 0-15,0-7-3 0,-15-14 3 16</inkml:trace>
  <inkml:trace contextRef="#ctx0" brushRef="#br0" timeOffset="59444.1088">13012 10962 110 0,'9'-17'42'0,"26"7"3"15,7-9-7-15,18-1-38 16,19-2-3-16,3-16-17 16,22 10-19-16,-9-10-3 15,1 3 0-15,-16-7-2 16</inkml:trace>
  <inkml:trace contextRef="#ctx0" brushRef="#br0" timeOffset="60331.9312">2433 6212 87 0,'-10'-3'36'0,"-4"-6"0"16,0 15-1-16,-8-5-28 15,10 14-1-15,-8 6-1 16,5 14-1-16,-4 3-1 16,6 10 1-16,2 1-2 0,5 0 1 15,3-8-1-15,12-9 1 16,9-22-1-16,10-18 0 15,12-29 0-15,11-23-1 16,11-23 1-16,4-16-1 16,5-12-1-16,-6 0-1 15,-9 2 0-15,-10 11 1 16,-15 17-2-16,-16 23 2 15,-17 25-2-15,-12 29 0 16,-9 27 3-16,-10 24-1 16,0 21 1-16,0 16-4 15,10 21-2-15,1-9-19 16,24 12-15-16,6-8 0 15,14-5-2-15,8-14 0 0</inkml:trace>
  <inkml:trace contextRef="#ctx0" brushRef="#br0" timeOffset="60916.8142">2447 7626 99 0,'6'-18'38'16,"0"-8"1"-16,11 4-1 15,-4-4-33-15,11 5 0 16,-3 2-2-16,2 7-1 16,-5 7 1-16,-3 11-2 15,-8 9 0-15,-5 10 0 16,-4 10 0-16,-5 7 0 15,-2 7-1-15,-1 3 1 0,1 1 0 16,6-4-1-16,6-4 0 16,9-10 1-16,10-12 0 15,10-13-1-15,5-13 0 16,7-13 1-16,1-12 0 15,2-10 0-15,-8-8 0 16,-5-1 0-16,-11-3 1 16,-8 3-1-16,-10 2 1 15,-8 6-2-15,-5 5 1 16,-5 5-1-16,1 11-1 15,0 2-2-15,12 16-4 16,-9-14-10-16,26 23-21 16,-5-3-3-16,13 13-1 15,0-2 1-15</inkml:trace>
  <inkml:trace contextRef="#ctx0" brushRef="#br0" timeOffset="61133.7708">3196 7801 109 0,'-19'13'39'0,"9"7"1"16,-10-5-1-16,13 5-36 16,-1 0 0-16,8-1-2 15,8 0-1-15,8-4-2 16,12-4-3-16,2-17-8 15,19 1-25-15,-2-18-2 0,11-6 1 16,-4-16-1 0</inkml:trace>
  <inkml:trace contextRef="#ctx0" brushRef="#br0" timeOffset="61253.7468">3491 7337 89 0,'-35'-9'37'0,"3"8"-6"15,-3 5-30-15,11 2-17 16,4 5-21-16,12 8-3 15</inkml:trace>
  <inkml:trace contextRef="#ctx0" brushRef="#br0" timeOffset="61834.6306">2764 8921 87 0,'15'-21'36'16,"3"-9"0"-16,8 7 1 0,-2-10-29 15,12 7-1-15,-9 2-4 16,0 10 1-16,0 4-1 16,-6 10-2-16,-10 9 1 15,-4 14-1-15,-8 8 0 16,-6 13 0-16,-5 10 0 15,-3 4 0-15,-4 4 1 16,4 0-2-16,4-3 2 16,9-9-2-16,7-15 1 15,9-11 0-15,9-20 0 16,10-12 0-16,6-17 0 15,6-10 0-15,-5-10 1 0,1-4-1 16,-7-7-1-16,-10 3 1 16,-10 1-1-16,-10 6-1 15,-2 10-1-15,-9 4-1 16,2 13-5-16,-7-6-10 15,23 24-19-15,-11 1-4 16,20 9 1-16,-3 1-1 16</inkml:trace>
  <inkml:trace contextRef="#ctx0" brushRef="#br0" timeOffset="62200.5574">3748 8992 87 0,'-8'-32'37'15,"2"9"0"-15,-10-1 0 16,2 14-29-16,-10 0 0 15,3 12-2-15,-4 8-2 16,3 10 0-16,-4 11 0 16,4 12-2-16,0 8 0 15,2 7 0-15,4 5-1 16,2 4 0-16,3 2-1 15,3-1 1-15,1-4-1 16,1-6-1-16,4-7 0 16,-4-13-2-16,3-7-1 0,-4-18-4 15,6-2-10-15,-13-23-21 16,12-7 1-16,-5-18-1 15,5-1 0-15</inkml:trace>
  <inkml:trace contextRef="#ctx0" brushRef="#br0" timeOffset="62368.5238">3425 9222 117 0,'11'0'40'0,"12"12"2"16,-4-12-4-16,13 4-33 16,4-5-3-16,8-5-2 15,4-2-4-15,2-13-10 16,14 14-24-16,-12-8-3 15,1 14-1-15,-10-6-1 0</inkml:trace>
  <inkml:trace contextRef="#ctx0" brushRef="#br0" timeOffset="63020.3934">3364 10293 79 0,'-19'-27'39'0,"3"10"-1"0,-14-2 1 16,8 13-30-16,-15 0-2 16,3 16-2-16,-5 4 0 15,3 13 0-15,0 10-3 16,6 6 1-16,8 6-1 15,4 3 0-15,11-5-1 16,10-2 0-16,11-13-1 16,11-10 1-16,9-16 0 15,9-15 0-15,3-15-1 16,3-11 1-16,-4-10 1 15,-1-5-1-15,-8 1 1 16,-7 2-2-16,-10 6 2 16,-7 8-2-16,-7 12 1 15,-5 21-1-15,0 0-2 16,-7 20-1-16,1 17-2 0,-2 5-2 15,8 20-5-15,-7-6-11 16,15 20-18-16,-8-9 1 16,13 7-1-16,-4-11 2 15</inkml:trace>
  <inkml:trace contextRef="#ctx0" brushRef="#br0" timeOffset="63477.302">3505 11229 69 0,'-12'-17'38'15,"-1"14"0"-15,-13 3 1 16,-1 15-30-16,-11 8-4 15,5 18 1-15,-6 11-1 0,6 11-1 16,-1 9-1-16,12 2 1 16,6 1-2-16,12-3-2 15,11-8 0-15,12-12-3 16,9-11 0-16,4-18-4 15,6-5-4-15,-10-25-23 16,8-4-5-16,-15-13 1 16,-2-2-1-16</inkml:trace>
  <inkml:trace contextRef="#ctx0" brushRef="#br0" timeOffset="63628.2718">3163 11600 95 0,'-34'-9'39'0,"16"12"3"0,18-3-3 15,12-12-32-15,21-4-5 16,19-7-4-16,20 1-6 15,2-12-28-15,26 2-5 16,5-6 0-16,17 5-2 16</inkml:trace>
  <inkml:trace contextRef="#ctx0" brushRef="#br0" timeOffset="67983.4006">14306 5957 76 0,'14'-4'36'16,"-14"4"0"-16,0-11 1 0,0 11-28 15,-2-18-3-15,2 18 1 16,-19-24-2-16,7 12 2 16,-8-1-3-16,-2 8 1 15,-7 0-3-15,0 12 0 16,-8 6 2-16,3 11-2 15,-2 7 1-15,5 10-3 16,2 3 2-16,9 5-1 16,7-3 1-16,13-6-2 15,17-11 1-15,8-14-1 16,17-21 0-16,13-18 1 15,10-14-2-15,8-17 2 16,1-15-2-16,-6-7 1 16,-4-4-1-16,-10 0 0 0,-14 3 0 15,-13 8 1-15,-15 9 0 16,-11 12-2-16,-11 18 2 15,-5 16 0-15,-3 19 0 16,-5 18 0-16,-2 21 0 16,4 16 1-16,3 14-1 15,3 5-2-15,14 17-9 16,-9-14-13-16,22 10-15 15,-6-9-2-15,14-5 0 16,-5-8-2-16</inkml:trace>
  <inkml:trace contextRef="#ctx0" brushRef="#br0" timeOffset="68779.2414">14110 7131 73 0,'-2'-15'37'0,"9"0"0"16,0-11 0-16,11 6-16 15,1-11-16-15,11 2 0 16,-1-2-1-16,5 5-1 15,-8 7-1-15,0 9 0 16,-10 10-1-16,-7 11 0 16,-9 11-1-16,-9 11 2 15,-5 8-2-15,-6 11 1 16,1 4-1-16,-3 3-1 15,7-3 0-15,3-2 0 16,7-6 1-16,8-5-2 16,9-13 2-16,10-15-1 15,9-12 1-15,9-13 1 16,5-16 1-16,3-8 1 0,-4-11-1 15,-1-6 1-15,-6-2 0 16,-10-1 0-16,-9 0-2 16,-7 4 1-16,-6 10-1 15,-5 5-2-15,2 10-1 16,-3 3-2-16,1 22-5 15,7-14-26-15,8 23-5 16,-2-1 0-16,9 13 0 16</inkml:trace>
  <inkml:trace contextRef="#ctx0" brushRef="#br0" timeOffset="68975.2022">14904 7219 118 0,'-18'29'39'16,"-9"-6"0"-16,6 10-2 15,-1-4-35-15,11-3-1 16,7 2-1-16,6-7-2 16,11-4-1-16,6-12-4 15,27 2-27-15,-7-19-5 16,17-1-1-16,-7-15-2 15</inkml:trace>
  <inkml:trace contextRef="#ctx0" brushRef="#br0" timeOffset="69103.1766">15127 6994 119 0,'-44'-30'39'15,"8"11"0"-15,-2 3-7 16,-5 5-66-16,25 16-5 16,-1 1 0-16,12 14-3 15</inkml:trace>
  <inkml:trace contextRef="#ctx0" brushRef="#br0" timeOffset="69764.0444">14312 8195 93 0,'0'0'38'16,"7"-16"2"-16,15 4-2 15,6-11-35-15,11-2 1 16,5 0-2-16,1 3 1 0,-2 0-2 16,-5 8 2-16,-8 10-3 15,-6 12 1-15,-15 8 0 16,-8 9-1-16,-7 9 1 15,-8 7-2-15,-3 8 2 16,-2 3-1-16,0 4 0 16,5-5-1-16,6-4 1 15,5-5 0-15,13-14 0 16,5-6 1-16,8-18 0 15,9-10 0-15,2-15 0 16,3-9 1-16,0-10-1 16,-6-4 1-16,-5-4 0 15,-5-2 0-15,-10 2-1 16,-5-2 0-16,-6 6 0 0,0 6 0 15,-5 5-1-15,5 6-1 16,1 8-2-16,5 4-2 16,13 18-9-16,-8-8-17 15,20 22-11-15,-6-1 1 16,13 11-1-16,-1 0 0 15</inkml:trace>
  <inkml:trace contextRef="#ctx0" brushRef="#br0" timeOffset="70063.9844">15434 8116 101 0,'-16'-20'38'0,"-15"-1"1"16,3 21-6-16,-15-1-27 16,4 11-2-16,-5 9 1 15,2 12-3-15,3 10 1 16,5 11-1-16,4 5 0 15,11 1-2-15,8 3 1 16,7-2-2-16,10-4-1 16,5-9-2-16,11-1-6 15,-10-21-27-15,16-2-3 16,-11-17-1-16,4-4 1 0</inkml:trace>
  <inkml:trace contextRef="#ctx0" brushRef="#br0" timeOffset="70231.9508">15097 8416 112 0,'1'-13'42'15,"3"-5"0"-15,21 12-3 16,4-5-36-16,12 2-2 16,12 7-4-16,-2-6-14 15,16 19-22-15,-10 1-2 16,1 13-1-16,-13 6-1 15</inkml:trace>
  <inkml:trace contextRef="#ctx0" brushRef="#br0" timeOffset="70805.836">14983 9718 88 0,'13'-18'36'0,"-6"-8"1"0,4 3 0 15,-16-10-31-15,9 6-2 16,-16-1 1-16,-1 8-1 15,-9 7 0-15,-7 10-1 16,-8 11 1-16,-2 14 0 16,-6 12-1-16,4 13 1 15,-1 3-2-15,10 4 1 16,7-5-1-16,8-1 0 15,17-13 0-15,15-13-1 16,13-15-1-16,15-15 1 16,14-16 0-16,2-7-1 15,5-10 2-15,-2-5-2 16,-6 3 0-16,-11 2 0 0,-11 5 0 15,-15 8-2-15,-10 9 2 16,-9 19-1-16,-13-2 1 16,-6 18 0-16,1 13 0 15,-2 9 0-15,6 9-3 16,2 7-1-16,13 14-8 15,-4-12-15-15,20 12-14 16,-4-9-1-16,15 6-3 16,-1-12 3-16</inkml:trace>
  <inkml:trace contextRef="#ctx0" brushRef="#br0" timeOffset="71283.7404">15148 10519 74 0,'12'-17'37'15,"-2"16"-1"-15,-10 1 2 16,-13 36-30-16,-11 1 0 15,0 19 0-15,-13 6-2 16,2 14-1-16,-7 0-1 16,7 3-2-16,4-6 1 15,14-5-3-15,6-11 1 16,14-10-3-16,11-10-1 16,8-18-3-16,15-2-6 15,-9-19-25-15,12-4-4 16,-11-13 1-16,-2 1-2 15</inkml:trace>
  <inkml:trace contextRef="#ctx0" brushRef="#br0" timeOffset="71430.711">14885 10972 104 0,'-22'-14'42'0,"22"14"3"15,16-17-5-15,30 6-36 16,8-2-2-16,17-4-4 16,17 5-10-16,1-12-26 15,17 5-3-15,-1-7 0 16,1 4-2-16</inkml:trace>
  <inkml:trace contextRef="#ctx0" brushRef="#br0" timeOffset="72159.5652">15972 5038 38 0,'-1'51'29'16,"-3"11"1"-16,2 17-1 16,10 15-22-16,-10 14 0 15,13 20-4-15,-2 17 1 16,4 16 1-16,-2 11-1 15,-1 24 3-15,-6 14-2 16,1 22 3-16,-10 7-2 16,-1 28 3-16,-12 5-2 15,8 25 0-15,-6 4-1 16,8 17-4-16,1 7 3 15,6 7-3-15,6 9-1 16,8-1 0-16,3-6-3 16,9-12 1-16,0-14-3 15,2-29 3-15,5-29-7 0,-4-46-14 16,11-36-17-16,-6-43-1 15,7-36 1-15,-6-37 0 16</inkml:trace>
  <inkml:trace contextRef="#ctx0" brushRef="#br0" timeOffset="73083.3804">4178 5432 46 0,'-1'-18'27'16,"-7"5"2"-16,8 13 0 15,0 0-28-15,-9 20 3 16,13 17 1-16,-5 9 0 16,9 25 1-16,-7 15 2 15,10 29-1-15,-7 17 1 16,9 23-4-16,-4 19 1 15,3 19-1-15,1 19-2 0,-4 16 0 16,0 16-2-16,-1 9 1 16,-5 13 0-16,0 16 3 15,-2 10-2-15,2 12 0 16,-7 8 1-16,9 5 0 15,-1 0 0-15,8 0 0 16,4-12-2-16,3-15-3 16,3-15-1-16,3-26-1 15,6-18-6-15,-6-31-18 16,10-16-9-16,-11-28-3 15,7-21 1-15</inkml:trace>
  <inkml:trace contextRef="#ctx0" brushRef="#br0" timeOffset="73503.2964">4860 12235 46 0,'-17'9'34'16,"2"4"1"-16,-13-10-7 15,4 18-11-15,-18-15-4 16,5 10-6-16,-16-7-1 15,-2 5-2-15,-11-4-1 16,-3 1-1-16,-17-1 0 16,-10 4 0-16,-19-1 0 0,-11 5 1 15,-17-1-1-15,-15 6 0 16,-16-2-1-16,-13 6 1 15,-12-3-1-15,-8 1 0 16,-10 2-1-16,-9-1 0 16,-10 2 0-16,-1 0-1 15,-14 3 1-15,3-1-2 16,6 2 1-16,10-5-2 15,16 3-12-15,12-23-23 16,47-6-1-16,26-24-1 16,53-12 0-16</inkml:trace>
  <inkml:trace contextRef="#ctx0" brushRef="#br0" timeOffset="73902.2166">2205 11726 88 0,'20'12'39'16,"-8"-17"-3"-16,11 5 0 15,6-4-40-15,7-18-12 16,17 8-20-16,-2-9-1 16,8 2 0-16,-8-2-1 15</inkml:trace>
  <inkml:trace contextRef="#ctx0" brushRef="#br0" timeOffset="74075.182">2267 11906 86 0,'-35'14'39'15,"23"-2"-4"-15,8-29 4 16,25-16-38-16,16 0-7 16,8-19-29-16,20-1-2 15,-5-12 0-15,11 4-2 16</inkml:trace>
  <inkml:trace contextRef="#ctx0" brushRef="#br0" timeOffset="74389.1192">1998 10238 98 0,'5'-11'36'0,"15"12"1"15,5-5-2-15,12 2-35 16,7-3-1-16,1-5-8 16,13 5-27-16,-8-5 1 0,2 5 0 15,-14-4-3-15</inkml:trace>
  <inkml:trace contextRef="#ctx0" brushRef="#br0" timeOffset="74548.0874">2146 10454 99 0,'-38'32'37'15,"19"0"4"-15,8-21-3 16,21-4-34-16,16-17-3 16,20-17-6-16,25 0-24 15,-1-19-11-15,15-1 3 0,-3-9-3 16</inkml:trace>
  <inkml:trace contextRef="#ctx0" brushRef="#br0" timeOffset="74857.0256">2147 9133 102 0,'0'0'39'15,"-2"17"0"-15,15-17-3 16,17-15-38-16,13 8-5 16,3-16-28-16,21 5-2 15,-1-11 0-15,5 0-1 16</inkml:trace>
  <inkml:trace contextRef="#ctx0" brushRef="#br0" timeOffset="75066.9836">2274 9061 105 0,'-39'33'38'0,"19"-2"-1"15,4-15-2-15,21-3-35 16,19-11-1-16,17-5-1 15,16-3-4-15,2-10-28 16,14 4-3-16,-3-9 0 16,6 7-1-16</inkml:trace>
  <inkml:trace contextRef="#ctx0" brushRef="#br0" timeOffset="75675.8618">2216 8820 93 0,'-12'26'38'15,"12"-26"1"-15,-5 18-1 0,5-18-30 16,6 12-2-16,8-13-2 16,8 1-2-16,6-4-1 15,8-3-2-15,4 4-5 16,1-16-22-16,12 11-11 15,-3-9-1-15,5 3 0 16,-9-5-1-16</inkml:trace>
  <inkml:trace contextRef="#ctx0" brushRef="#br0" timeOffset="76027.7914">1905 7673 105 0,'6'13'39'15,"-6"-13"0"-15,28 14-3 0,-3-11-36 16,9-10-5-16,17 8-15 16,-6-19-17-16,10 1 0 15,-5-12-1-15,4 4 0 16</inkml:trace>
  <inkml:trace contextRef="#ctx0" brushRef="#br0" timeOffset="76350.7268">1976 7575 107 0,'-22'20'40'0,"11"4"0"15,1-8-1-15,14 0-35 16,7-8-1-16,10-5-3 16,13-6-1-16,5-13-5 15,20 3-30-15,-8-14-3 16,9 0 0-16,-9-6-2 15</inkml:trace>
  <inkml:trace contextRef="#ctx0" brushRef="#br0" timeOffset="76909.615">1831 6561 88 0,'-24'7'38'15,"10"6"0"-15,1-13 0 16,13 0-24-16,12-13-11 16,12-2-2-16,12-1-2 15,6-13-7-15,16 7-27 16,-5-9-4-16,7 5 2 15,-11-4-3-15</inkml:trace>
  <inkml:trace contextRef="#ctx0" brushRef="#br0" timeOffset="77131.5706">1830 6221 106 0,'-22'1'39'0,"22"-1"0"16,0 0-2-16,20-11-35 16,26-3-3-16,12-11-13 15,14 12-23-15,2-8-2 16,12 9 1-16,-4-6-2 15</inkml:trace>
  <inkml:trace contextRef="#ctx0" brushRef="#br0" timeOffset="78882.2204">4479 6032 95 0,'0'0'37'16,"0"0"2"-16,4-16-2 15,10 1-33-15,10-2-1 16,10-3-4-16,5-2 1 0,10 5-7 15,-9-8-27-15,10 12-6 16,-14-6 3-16,-4 17-3 16</inkml:trace>
  <inkml:trace contextRef="#ctx0" brushRef="#br0" timeOffset="79079.181">4501 6271 97 0,'12'-6'39'0,"4"-12"-1"0,14 1 0 16,4 2-37-16,10-9-2 16,13 9-28-16,-3-3-8 15,3 14 0-15,-10 6-2 16</inkml:trace>
  <inkml:trace contextRef="#ctx0" brushRef="#br0" timeOffset="79475.1018">4519 7478 99 0,'31'-6'38'0,"-8"-6"1"16,8 5-4-16,5-4-34 0,-1-6-7 15,10 6-29-15,-9-3-3 16,1 7 0-16,-13 0 0 15</inkml:trace>
  <inkml:trace contextRef="#ctx0" brushRef="#br0" timeOffset="79647.0674">4593 7662 103 0,'-12'16'38'16,"12"-16"2"-16,12-3-3 15,11-6-37-15,19-14-3 16,20 6-32-16,-5-11-2 15,9 12-1-15,-7-1-1 0</inkml:trace>
  <inkml:trace contextRef="#ctx0" brushRef="#br0" timeOffset="80037.9892">4659 8561 95 0,'-6'16'39'16,"6"-16"0"-16,0 0-2 15,0 0-35-15,22-1-4 16,10 0-14-16,0-16-22 15,11 4 1-15,-4-7-2 16,5 6 0-16</inkml:trace>
  <inkml:trace contextRef="#ctx0" brushRef="#br0" timeOffset="80214.9538">4729 8734 102 0,'-26'10'38'15,"26"-10"2"-15,0 0-4 16,10-5-38-16,31 0-15 15,2-14-21-15,10 9 1 16,-4-3-3-16,6 8 1 16</inkml:trace>
  <inkml:trace contextRef="#ctx0" brushRef="#br0" timeOffset="80563.884">4722 9839 97 0,'23'5'37'16,"0"-7"1"-16,0-11-2 16,13 1-36-16,3 3-11 15,-1-13-25-15,9 8 0 16,-7-2 0-16,0 9-2 15</inkml:trace>
  <inkml:trace contextRef="#ctx0" brushRef="#br0" timeOffset="80736.8494">4815 10075 94 0,'-22'22'38'0,"18"-4"1"16,4-18-2-16,20-7-27 15,13-5-11-15,6-19-15 16,20 12-21-16,-3-7-1 15,10 4 0-15,-4 0-2 16</inkml:trace>
  <inkml:trace contextRef="#ctx0" brushRef="#br0" timeOffset="81142.7682">4814 11245 88 0,'-13'-5'39'0,"13"5"-1"15,0 0 1-15,15-16-40 16,8 9-3-16,3-8-7 15,13 9-27-15,-9-6 1 16,9 10-2-16,-14-1 1 16</inkml:trace>
  <inkml:trace contextRef="#ctx0" brushRef="#br0" timeOffset="81307.7352">4849 11473 81 0,'-20'15'40'0,"15"-2"-1"16,5-13 1-16,19-10-28 0,10-1-14 15,11-19-12-15,20 10-25 16,1-12 1-16,18 3-3 16,2-7 2-16</inkml:trace>
  <inkml:trace contextRef="#ctx0" brushRef="#br0" timeOffset="82201.5564">16376 5806 98 0,'0'0'38'0,"-7"-11"-1"15,7 11-1-15,0 0-34 16,14 3-4-16,6 4-2 16,-2-9-13-16,15 9-19 15,-4-6 0-15,11 4 0 16,-5-3-1-16</inkml:trace>
  <inkml:trace contextRef="#ctx0" brushRef="#br0" timeOffset="82343.528">16408 5916 99 0,'-35'8'36'16,"15"4"1"-16,6-5-4 0,14-7-37 16,28 13-31-16,5-12 0 15,15 4-2-15,3-6 0 16</inkml:trace>
  <inkml:trace contextRef="#ctx0" brushRef="#br0" timeOffset="82838.429">16402 6755 101 0,'0'0'36'16,"0"0"2"-16,12 8-3 16,14-17-32-16,12-4-2 15,11-1-2-15,3-6-11 16,10 7-24-16,-5-3 1 15,0 7-2-15,-13 2 0 16</inkml:trace>
  <inkml:trace contextRef="#ctx0" brushRef="#br0" timeOffset="83005.3956">16464 7003 85 0,'-7'14'38'0,"7"-14"0"15,26-2 1-15,5-19-14 16,18 2-27-16,18 4-27 15,-2-9-8-15,6 9 0 16,-6 0-2-16</inkml:trace>
  <inkml:trace contextRef="#ctx0" brushRef="#br0" timeOffset="83437.3092">16519 8161 103 0,'0'0'37'0,"3"-12"2"15,11 7-3-15,6-8-36 16,11-1-2-16,12 11-11 16,-3-10-23-16,9 4-1 15,-7-2 1-15,-4 11-3 16</inkml:trace>
  <inkml:trace contextRef="#ctx0" brushRef="#br0" timeOffset="83590.2786">16500 8371 105 0,'-13'10'38'0,"13"-10"-1"16,30 4-2-16,7-18-39 16,29 1-32-16,4-7-1 15,11 4-1-15,-6-1 0 16</inkml:trace>
  <inkml:trace contextRef="#ctx0" brushRef="#br0" timeOffset="83944.2078">16366 9598 93 0,'12'4'36'0,"7"-12"1"16,9 0-1-16,5 0-33 0,0-9-37 15,15 5-1-15,0-2-2 16,-2 6 1-16</inkml:trace>
  <inkml:trace contextRef="#ctx0" brushRef="#br0" timeOffset="84116.1734">16385 9749 110 0,'0'0'38'0,"11"5"2"15,19-15-4-15,15-3-40 16,21 1-32-16,-1-7-3 16,6 8 1-16,-9-3-1 0</inkml:trace>
  <inkml:trace contextRef="#ctx0" brushRef="#br0" timeOffset="84472.1022">16324 11047 88 0,'20'-6'36'16,"2"-5"1"-16,7 0-4 15,11 10-54-15,-5-11-17 16,10 6 3-16,-9-2-1 15,1 7-1-15</inkml:trace>
  <inkml:trace contextRef="#ctx0" brushRef="#br0" timeOffset="84627.0712">16351 11210 98 0,'-14'10'40'16,"14"-10"1"-16,23 4-2 15,16-17-41-15,31 1-30 16,3-13-7-16,17 2-2 15,3-6 0-15</inkml:trace>
  <inkml:trace contextRef="#ctx0" brushRef="#br1" timeOffset="97285.539">5334 5706 80 0,'0'0'39'0,"-20"-4"-2"16,20 4 1-16,0 0-34 0,7-14-1 15,11 5-1-15,7-2 0 16,9-3-1-16,5 0 0 15,6-1 0-15,1 5-1 16,-5 3 0-16,-5 6 1 16,-11 10-1-16,-14 12 0 15,-18 12 0-15,-15 11 1 16,-11 7 1-16,-10 7-1 15,-4 5 2-15,-1 0-2 16,1-4 2-16,8-7-2 16,13-10 2-16,13-7-3 15,11-10 0-15,17-12 0 16,18-9-2-16,11-14-1 15,16 0-5-15,-2-15-28 0,16-4-3 16,-3-8 2-16,2 1-3 16</inkml:trace>
  <inkml:trace contextRef="#ctx0" brushRef="#br1" timeOffset="97766.4428">5848 5745 85 0,'-11'0'37'16,"11"0"1"-16,0 0 0 15,21-12-35-15,4 2 0 0,11 0-1 16,5-3 0-16,3 4-1 15,-1 0 0-15,-1 3 0 16,-7 1-1-16,-6 5 1 16,-8 5-1-16,-12 4 0 15,-9 6 1-15,-12 8-1 16,-5 4 1-16,-7 3 0 15,0 0 2-15,-2-2-2 16,5 0 1-16,7-5-1 16,7-6 1-16,7-17-1 15,26 12-1-15,3-16 1 16,6-1-3-16,3-1 3 15,-1-1-3-15,-5 6 2 0,-6 4 0 16,-15 8 0 0,-12 8 1-16,-13 6-2 0,-10 6 3 15,-6 2-3-15,-2 3 1 16,3-6-2-16,4-2-2 15,11-13-2-15,24 2-22 16,3-24-10-16,25-5 0 16,6-14 0-16,12-4 0 15</inkml:trace>
  <inkml:trace contextRef="#ctx0" brushRef="#br1" timeOffset="98074.3812">6654 5730 89 0,'-16'5'37'0,"-12"-1"0"16,0 18 3-16,-10 2-33 0,7 10-2 15,0 6 0-15,9 6-1 16,4 3-1-16,7-1 0 16,9 1 0-16,13-10-1 15,9-9-2-15,13-9 2 16,6-16-2-16,7-12 1 15,2-15 0-15,2-10 1 16,-5-12-3-16,-4-8 1 16,-10-3-2-16,-13 0 0 15,-11 2-1-15,-12 5 0 16,-7 12-2-16,-10 6 0 15,1 11 1-15,-8 10-5 16,14 23-26-16,-5-7-2 16,17 15 0-16,1-3-1 0</inkml:trace>
  <inkml:trace contextRef="#ctx0" brushRef="#br1" timeOffset="98600.276">7119 5936 108 0,'-24'7'40'16,"2"12"0"-16,-9-9-3 16,6 12-33-16,0-1-1 15,5 3-1-15,4 1-1 16,3-2 1-16,9-1-1 15,4-3-1-15,8-8 1 0,6-6-1 16,6-10 1-16,5-6-1 16,3-10 1-16,5-4-1 15,0-6-1-15,-4-4 2 16,-4 0-3-16,-4 3 3 15,-6 4-2-15,-6 5 2 16,-3 8-3-16,-6 15 2 16,0 0 3-16,0 0-3 15,-10 21 2-15,7 1-2 16,6 0 2-16,5 0-2 15,3-4 2-15,11-6-1 16,7-10 0-16,8-10-1 16,6-8-1-16,3-6 3 15,1-6-3-15,-3-2 3 16,-4 2-3-16,-3 3 1 0,-11 8-1 15,-11 10 2-15,-15 7 0 16,5 24-2-16,-10 2 4 16,-7 8-4-16,1 9 2 15,-3 0-3-15,5 5-3 16,-2-12-18-16,16 4-16 15,-4-13-4-15,15-4-1 16,2-14-1-16</inkml:trace>
  <inkml:trace contextRef="#ctx0" brushRef="#br1" timeOffset="104076.1806">5598 7158 97 0,'-10'-12'38'0,"10"12"1"15,-11-2-1-15,11 2-33 16,-16 12-1-16,7 6-1 16,-6 5-1-16,1 6 1 15,-3 2-2-15,5 3 1 16,4-3-1-16,13-1-1 0,12-8 1 15,13-9-1-15,15-12 0 16,12-11-2-16,10-6-2 16,1-13-3-16,15 2-28 15,-17-14-4-15,2 3 0 16,-15-7-1-16</inkml:trace>
  <inkml:trace contextRef="#ctx0" brushRef="#br1" timeOffset="104271.1416">5965 6975 105 0,'-39'35'38'0,"-3"2"2"16,9 16-2-16,4 2-35 16,6 6-1-16,6-1-1 15,13-3-2-15,6-3-1 0,11-11-2 16,12-4-2-16,8-21-8 15,18-5-24-15,1-16 1 16,13-9-1-16,-2-17-1 16</inkml:trace>
  <inkml:trace contextRef="#ctx0" brushRef="#br1" timeOffset="104549.086">6301 7073 101 0,'-27'6'39'15,"-12"2"-1"-15,10 15-1 16,-2-4-32-16,13 4 0 15,6-1-3-15,12-3 1 16,12-4-1-16,13-3-1 0,11-6 0 16,7-1 0-16,4-1 0 15,0-2-1-15,-3 3 1 16,-7 4-1-16,-8 3 0 15,-11 6-1-15,-11 4 0 16,-10 0-1-16,-4 2 0 16,-7-6-5-16,6 10-22 15,-12-19-10-15,20-9 0 16,-18-1-1-16,18-10 2 15</inkml:trace>
  <inkml:trace contextRef="#ctx0" brushRef="#br1" timeOffset="104724.051">6406 7094 109 0,'0'0'39'15,"-19"-17"1"-15,19 17-3 16,0 0-33-16,19-2-3 16,4-2-2-16,7-4-2 15,12 2-3-15,2-6-4 16,18 8-26-16,-8-5-3 15,6 11 1-15,-9-4-1 16</inkml:trace>
  <inkml:trace contextRef="#ctx0" brushRef="#br1" timeOffset="105224.9508">6950 7111 77 0,'0'0'36'0,"-10"24"1"16,-7-14 1-16,9 8-21 16,-10-3-10-16,9 8-1 15,-7-1-2-15,1 7-2 0,2-2 1 16,0-2-1-16,4-4-1 15,4-4 0-15,5-17 0 16,3 12 0-16,-3-12 0 16,24-19 1-16,-9 1-2 15,4-5 1-15,0-3-1 16,4-1 0-16,-3 1 0 15,-4 2 0-15,-1 4 1 16,-3 3-1-16,-6 7 0 16,-6 10 1-16,13-6-1 15,-13 6 1-15,0 0-1 16,10 17 1-16,-10-17 0 15,9 21 0-15,-9-21-1 16,18 17 0-16,0-12 1 0,1-3 0 16,7-3-1-16,3-5 0 15,3-1 1-15,1-3 0 16,-2 0-1-16,-3-2 1 15,-6 4 0-15,-5 0-1 16,-5 2 1-16,-12 6-1 16,0 0 0-16,7 13 0 15,-12 2 0-15,-1 7-1 16,-1 3-1-16,-2 5-1 15,3 6-1-15,0-6-2 16,12 7-8-16,-7-19-24 16,21 0-2-16,3-22 0 15,15-5 1-15</inkml:trace>
  <inkml:trace contextRef="#ctx0" brushRef="#br1" timeOffset="105422.9112">7827 6740 114 0,'-21'30'38'0,"-17"7"2"16,2 20-2-16,-1 0-36 16,0 7-1-16,7 1-3 15,2-2-2-15,19 7-23 16,-1-16-12-16,20-3 0 15,2-15-1-15,20-6 0 16</inkml:trace>
  <inkml:trace contextRef="#ctx0" brushRef="#br1" timeOffset="105713.853">7994 7015 104 0,'-24'12'38'0,"3"14"2"16,-5-6-1-16,15 14-33 15,-1-12-2-15,12 0-1 16,7-5 0-16,8-4-1 16,8-6 0-16,6-4-1 15,-1 0 0-15,-3 1 0 16,-3 1-1-16,-8 3 1 15,-9 4-1-15,-7 10 0 0,-11 6 0 16,-7-2-2-16,-2 7-1 16,-4-7-7-16,8 11-27 15,-11-13-4-15,10 4 0 16,-2-15 0-16</inkml:trace>
  <inkml:trace contextRef="#ctx0" brushRef="#br1" timeOffset="111366.7222">5667 8326 76 0,'7'-16'36'16,"-5"1"0"-16,-2 15 0 16,-2-11-33-16,2 11 0 15,-17 15 0-15,6 5 1 16,-9 7-1-16,2 10 1 15,-3 3-2-15,7 2 1 16,4 0 0-16,10-3-1 16,14-9 0-16,15-9 0 15,15-16-1-15,15-11-1 0,10-11-2 16,4-11-2-1,9 3-10-15,-8-18-24 0,4 2 0 16,-17-4-2-16,-6 7 1 16</inkml:trace>
  <inkml:trace contextRef="#ctx0" brushRef="#br1" timeOffset="111534.6886">6051 8227 86 0,'-42'32'37'0,"0"8"0"15,7 14 0-15,1 3-32 16,18 2-3-16,10 1-3 15,11-7-2-15,19 6-12 16,4-21-22-16,21-10 1 16,5-16-2-16,13-7 2 15</inkml:trace>
  <inkml:trace contextRef="#ctx0" brushRef="#br1" timeOffset="111825.6304">6393 8299 89 0,'-48'20'38'0,"7"13"0"16,-4-2 1-16,12 9-35 16,8-6-1-16,17 2-1 15,18-10-2-15,18-6 1 16,15-11 0-16,11-3-1 15,10-6 0-15,1-1 0 0,-3-1 1 16,-10 4-1-16,-11 4 0 16,-12 6 0-16,-16 9-1 15,-19 1 0-15,-8 5-3 16,-10-7-4-16,0 6-29 15,-9-11-1-15,8-3 1 16,-4-14-3-16</inkml:trace>
  <inkml:trace contextRef="#ctx0" brushRef="#br1" timeOffset="112014.5926">6481 8291 101 0,'-19'-9'40'15,"9"14"1"-15,-4-3-1 0,14 8-35 16,0-10-3-16,21 1-1 15,8-3-3-15,7-6-2 16,16 7-8-16,0-12-26 16,14 7-3-16,-3-7 1 15,6 8-1-15</inkml:trace>
  <inkml:trace contextRef="#ctx0" brushRef="#br1" timeOffset="112555.4844">7013 8417 88 0,'-21'31'38'16,"-8"-5"1"-16,8 9 0 0,-2-6-33 15,4 2-1-15,0-3-2 16,7-4 0-16,6-8-2 15,6-16 1-15,0 0-2 16,22-1 1-16,-1-20-1 16,7-8 0-16,2-5 1 15,2-7-1-15,1-1 0 16,-2-1 0-16,-2 3 0 15,-9 5 0-15,-3 9 0 16,-5 6 0-16,-8 8 1 16,-4 12-1-16,0 0 0 15,7 14 1-15,-9 4-1 16,1 2 1-16,3 2-1 15,4 0 0-15,3-2 1 0,6-8-1 16,5-7 1-16,7-7-1 16,5-7 1-16,4-10 0 15,1-4 0-15,2-4-1 16,-6 1 1-16,-2 3 0 15,-5 4 1-15,-8 2-2 16,-7 10 1-16,-11 7 0 16,0 16 0-16,-10 6-1 15,0 6 0-15,-4 4-1 16,1 4 0-16,2 0-2 15,7-2-1-15,5-11-4 16,21 2-20-16,-3-29-12 16,19-2 0-16,4-19-2 15,19-7 3-15</inkml:trace>
  <inkml:trace contextRef="#ctx0" brushRef="#br1" timeOffset="112736.4482">8000 7959 106 0,'-28'44'40'0,"-19"7"1"15,1 17-2-15,-7-4-35 16,7 10-3-16,4 1 0 16,8-2-4-16,16-2-6 15,-2-17-28-15,34-2-3 16,6-18-1-16,17-7 0 15</inkml:trace>
  <inkml:trace contextRef="#ctx0" brushRef="#br1" timeOffset="113049.3856">8210 8184 96 0,'-40'24'39'0,"9"12"1"16,-3-10-1-16,13 4-33 15,14-5-2-15,13-7-1 16,13-10 0-16,16-3-1 16,8-5-1-16,4-3 1 15,-3-2-1-15,-3 3 0 16,-7 4 0-16,-11 7 0 0,-17 9 0 15,-15 10 0-15,-11 5-1 16,-11 3 0-16,-4 6-4 16,-6-8-5-16,9 14-19 15,-11-17-14-15,18-4 1 16,-2-13-2-16,15-3 1 15</inkml:trace>
  <inkml:trace contextRef="#ctx0" brushRef="#br1" timeOffset="116452.7048">5983 9722 58 0,'-6'-12'33'16,"-4"-3"1"-16,0 4-1 16,-10-10-23-16,6 14-1 15,-12-9 0-15,6 15-2 16,-7-3-1-16,2 13-1 15,-5 0-1-15,2 13-1 16,-4 3-1-16,3 11 1 16,0 6-2-16,4 7 1 0,4 4 0 15,6 5-1-15,10 3 0 16,8 2 0-16,13 0-1 15,9-1 1-15,12-2-1 16,11-8 1-16,9-8-2 16,10-10 2-16,6-13-2 15,2-13 0-15,2-18 2 16,-2-16-1-16,-4-21 2 15,-6-14-2-15,-11-16 2 16,-12-11-2-16,-16-7 2 16,-19-3 0-16,-19 3-2 15,-20 5-1-15,-20 14 0 16,-17 21 0-16,-12 24 0 15,-13 27-1-15,-1 23-1 0,-3 14-11 16,22 24-22-16,8 2-3 16,30 7-1-16,16-9-1 15</inkml:trace>
  <inkml:trace contextRef="#ctx0" brushRef="#br1" timeOffset="119427.1098">5910 11036 75 0,'0'0'40'0,"-13"-21"-2"16,13 21 3-16,-25-17-34 15,14 17 0-15,-5 1-3 16,1 10-2-16,-4 5 0 15,2 7-1-15,-3 7 0 16,2 4-2-16,2 3 2 16,4 0-2-16,9-4 2 15,11-4-1-15,7-7 1 16,10-8 0-16,8-9 0 0,8-3-1 15,7-4 0-15,-1 0 1 16,0 0-1-16,-6 3 0 16,-7 5 0-16,-11 6 1 15,-8 9-2-15,-10 7 1 16,-11 5 0-16,-7 3 0 15,-4 2-2-15,-7-4 1 16,5-3-3-16,-1-11-3 16,16-5-30-16,-10-20-3 15,20-10 1-15,-3-18-1 16</inkml:trace>
  <inkml:trace contextRef="#ctx0" brushRef="#br1" timeOffset="119608.0736">6004 11026 98 0,'-18'-1'40'0,"-1"-1"2"15,9 15-2-15,10-13-36 16,10 12-3-16,9-12 1 16,18-5-3-16,7-4-1 15,11-7-5-15,16 5-30 16,-3-10-3-16,13 5 0 15,-9-3 0-15</inkml:trace>
  <inkml:trace contextRef="#ctx0" brushRef="#br1" timeOffset="119796.036">6702 11112 96 0,'-25'27'39'0,"6"3"0"15,-4-8 1-15,11-6-38 16,4 4-2-16,7-5-1 15,8 3-5-15,-5-7-31 16,17 4-2-16,-3-8-1 16,7 0-1-16</inkml:trace>
  <inkml:trace contextRef="#ctx0" brushRef="#br1" timeOffset="120065.982">7086 10790 106 0,'-5'25'43'0,"-10"4"-1"15,2 17-1-15,-6 3-37 16,1 6-3-16,-4 5 1 15,1 5-1-15,2 0-1 16,4-6-2-16,5-3 0 16,9-15-3-16,13-5-3 15,-2-22-30-15,25-6-4 16,-2-23 1-16,10-5-3 15</inkml:trace>
  <inkml:trace contextRef="#ctx0" brushRef="#br1" timeOffset="120480.899">7425 10752 92 0,'-5'13'39'0,"-5"-1"2"16,1 16-2-16,-9 0-30 15,9 12-2-15,-11 3-3 16,6 5-1-16,-1 4-1 16,2 1-2-16,1-3 0 15,4-2-3-15,6-1-2 16,-5-20-17-16,17 9-19 15,-5-12 1-15,9-3-3 16,-14-21 1-16</inkml:trace>
  <inkml:trace contextRef="#ctx0" brushRef="#br1" timeOffset="122690.457">8466 11022 46 0,'0'0'27'0,"6"-13"3"16,-6 13-5-16,0 0-22 16,10-11-1-16,-10 11-1 15,0 0 1-15,16-11 1 16,-16 11 2-16,0 0 0 0,7-12 2 15,-7 12-1-15,0 0 0 16,0 0 1-16,0 0-2 16,0 0-1-16,0 0-3 15,12-3 0-15,-12 3 0 16,19-2-1-16,-3 2 0 15,2-1 0-15,4 0 0 16,7 1 1-16,2 1 0 16,5 1 0-16,2 2 0 15,2 1 0-15,8 1 0 16,6 2 1-16,6 0-1 15,10 0 0-15,5-2 0 16,9 0-1-16,7 0 1 16,9-2 0-16,7 1-1 15,6 2 1-15,5-2-1 0,0 2-1 16,5 0 2-16,2 3-2 15,3-2 1-15,6 2-1 16,-1 0 1-16,5 1-1 16,-1 0 1-16,7 1 1 15,5-1-1-15,3 1 0 16,2 1 1-16,1 0-1 15,-1 5 0-15,5-1 1 16,-3 3-1-16,-3 4 0 16,-8 1 0-16,1 2 0 15,-1 2 0-15,-5-1 0 16,-1 3 0-16,-6-3 1 15,0 0-1-15,3-3 0 16,0-5 0-16,0 1 0 0,-3-5 1 16,0-4-1-16,-3-1 0 15,6-4 0-15,-3-3 1 16,-4 0-1-16,-6-3 0 15,-3-2 0-15,-3-5 0 16,-5 0 0-16,-4-3 0 16,-9-1 1-16,-6-7-1 15,-2-2 1-15,-9-2-1 16,-3-2 1-16,-8 0-1 15,-8-1 0-15,-6 2 0 16,-10 1 0-16,-9 2 0 16,-5 5 0-16,-10 0 1 15,-8 3-1-15,-6 1 0 16,-9 10 1-16,5-17-1 0,-5 17 0 15,-6-15 1-15,6 15-1 16,-13-14 0-16,13 14 0 16,-12-10 0-16,12 10 0 15,0 0 0-15,-12-9-1 16,12 9 1-16,0 0 0 15,0 0 0-15,0 0 0 16,0 0-1-16,0 0 2 16,0 0-1-16,0 0 0 15,0 0 0-15,-3-14 0 16,3 14 1-16,-5-17-1 15,5 17 0-15,-5-22 0 16,2 12 0-16,1-1 0 16,2 11 0-16,-12-19 0 15,12 19 0-15,-12-15 1 0,12 15-1 16,0 0 0-16,-11-9 0 15,11 9-1-15,0 0 1 16,20 0 0-16,3 3 0 16,6 3 0-16,9 1 0 15,9 7 0-15,2 1 0 16,0 3 0-16,-3 5 0 15,-8 5 1-15,-11 3-1 16,-14 4 1-16,-20 3-1 16,-19 3 1-16,-20 5 0 15,-12 4 0-15,-14 0 0 16,-10-1 1-16,-3-3-1 0,4-4 1 15,13-5-3-15,13-13-2 16,32-1-26-16,7-21-10 16,31-5 0-16,13-16-4 15</inkml:trace>
  <inkml:trace contextRef="#ctx0" brushRef="#br1" timeOffset="124937.0076">7513 10378 65 0,'20'-11'34'0,"-16"-4"1"15,-9 4 2-15,-16-6-31 16,-13 13-2-16,-11-2-2 16,-13 6-1-16,-14 1 0 15,-17 5 1-15,-13 3-1 16,-14 8 0-16,-12 4-1 15,-17 1 2-15,-15 6-1 16,-9 3 1-16,-13 1-2 16,-10 7 2-16,-10-2-2 15,-4 2 1-15,-9-3-1 16,-2 3 1-16,7-5-1 15,1 0 1-15,2-6-1 16,7-2 0-16,8 1 0 0,6-4 1 16,6 1-1-16,4-4 0 15,4-1 0-15,5 0 0 16,11-4 0-16,3 0 0 15,1-6 1-15,6-1-1 16,10-1 0-16,5-2 1 16,1 0-1-16,0 0 1 15,3 3-1-15,5 0 0 16,3 6 0-16,2 3 0 15,-2 5 0-15,-4 4-2 16,0 4 2-16,4 5-2 16,-1 2 3-16,10 7-1 15,-1 3 0-15,6 2-1 16,7 7 2-16,11 1-1 0,11 3 1 15,6 1 0-15,14 2-2 16,12 1 1-16,8 0 0 16,16 0-2-16,15-4 2 15,18 1-2-15,16-3 2 16,13 1-1-16,18-1 0 15,11-1-2-15,16-4 2 16,18-3 1-16,14-1-1 16,10-4 0-16,16-3 0 15,17-5 0-15,9-5 2 16,16-4 0-16,14-3-1 15,6-4 1-15,10-4-1 16,15-2 2-16,9-5-1 16,8-1-1-16,14-3 0 15,10-1 0-15,12-3 1 0,8-1-2 16,14 1 2-16,7-2-1 15,6 3 0-15,4-3 0 16,2 0 0-16,8-1 1 16,-1-1-2-16,7 0 2 15,7-6-1-15,8 3 1 16,6-4 0-16,9-1 1 15,6 1-1-15,4 0 1 16,2 3-1-16,3 4 2 16,-3 2-2-16,-2 3-1 15,1 2 0-15,-1 1-1 16,2 5 1-16,-2-6 0 15,48 2 0-15,-42-4-1 16,39-2 1-16,-34-1 0 0,-3-3-1 16,3 0 1-16,-2 0 0 15,-2 0-1-15,-50-1 0 16,41 2 2-16,-44-1-1 15,32 0 0-15,-6-1 0 16,0-1 2-16,43-5-2 16,-47 0 2-16,2-4-1 15,-6-5-1-15,-4-5 1 16,-2-3-1-16,-4-8 1 15,-2-2-1-15,-57-8 1 16,36-2-2-16,-7-5 2 16,-6-7-1-16,-10 3 0 15,-14-3 0-15,-15-4 1 0,-12 2-1 16,-17 1 0-16,-12-1 0 15,-19 0 0-15,-19-1 0 16,-19-4 0-16,-18-1 1 16,-20-1-1-16,-16-2 0 15,-25 2 1-15,-19-2-1 16,-27 0 2-16,-18 1-1 15,-29 2 1-15,-20 3-1 16,-22 0 0-16,-22 1 0 16,-26-2 0-16,-21 6 0 15,-21 4-1-15,-23 3 0 16,-20 1 0-16,-19 8 0 15,-17 2 0-15,-18 6 0 16,-10 6 0-16,-9 2 0 16,-12 5 0-16,-6 4 0 15,-4 3 1-15,-4 2-1 0,4 0 1 16,4 2-3-16,1 1 3 15,2-1-1-15,1 2 2 16,7-1-2-16,7 2 0 16,-1-1 0-16,4 3 0 15,2 0 2-15,-5 5-2 16,5 1 0-16,0 2 0 15,-3 4-1-15,-3-2 1 16,2 7-2-16,-2-2 1 16,4 0 0-16,6 0-1 15,0-1 2-15,4-2-1 16,9-4 2-16,1 1-2 15,-3-3 2-15,10-1 0 16,-1-1-1-16,-7 0 1 0,1 1-2 16,0 1 2-16,-4 1-1 15,-1 0-1-15,2 0 1 16,-3 1 0-16,2-1 1 15,5-2-1-15,3-2-2 16,0-1 3-16,6-3-1 16,6-1 1-16,1-3-1 15,5 2 0-15,4-2 0 16,2-1 1-16,2 2 0 15,3-2-1-15,1 1 0 16,0-1 0-16,3 2 0 16,-2-2 0-16,-2 4 0 15,-3 5-1-15,-2 3 0 0,-2 7-1 16,-3 4-2-16,0 14-5 15,-9-3-23-15,21 12-8 16,6-8 2-16,26 0-3 16</inkml:trace>
  <inkml:trace contextRef="#ctx0" brushRef="#br1" timeOffset="125962.8024">17285 10994 62 0,'13'-15'38'16,"0"7"0"-16,-13 8 0 16,0 0-26-16,-14 0-6 15,1 18 1-15,-13 2-3 16,1 7-4-16,-1 1 1 15,-1 7-2-15,5-2 2 16,6 1-2-16,9-4 2 16,11-4 0-16,17-6 0 15,14-4 0-15,10-4 0 16,11-4-1-16,4-2 1 15,-1-2 0-15,-6 1-1 0,-5 2 0 16,-14 1 1-16,-12 6-1 16,-16 4 0-16,-11 5 1 15,-12 4-2-15,-8 3 1 16,-3 1-1-16,0-4-1 15,4 2-3-15,-3-13-5 16,20 1-27-16,-3-16 0 16,10-1-2-16,12-26 1 15</inkml:trace>
  <inkml:trace contextRef="#ctx0" brushRef="#br1" timeOffset="126159.763">17406 11071 92 0,'-29'-11'40'16,"15"10"1"-16,2-6 0 15,30 3-36-15,6-3 0 16,18 2 0-16,16-5-3 16,2 1-1-16,13 2-4 15,-2-7-7-15,13 17-30 16,-15-3 0-16,1 11-2 15,-15-3-2-15</inkml:trace>
  <inkml:trace contextRef="#ctx0" brushRef="#br1" timeOffset="126346.7256">18008 11233 97 0,'-21'17'41'16,"-3"-9"0"-16,12 6-2 15,-10-8-38-15,22-6 0 16,0 0-3-16,17 6-1 15,8-3-5-15,-3-11-25 16,21 7-6-16,-2-10 1 16,11 3-2-16</inkml:trace>
  <inkml:trace contextRef="#ctx0" brushRef="#br1" timeOffset="126579.679">18429 11023 73 0,'-1'-10'41'0,"1"10"-1"15,-7 11 0-15,4 12-21 0,-11-1-14 16,5 12 0-16,-6 6-2 16,1 6-3-16,-2 2 0 15,2 4 1-15,4-1-2 16,2-7-1-16,9-1-4 15,1-23-14-15,17 6-19 16,-2-22 0-16,17-4-1 16,-3-17 0-16</inkml:trace>
  <inkml:trace contextRef="#ctx0" brushRef="#br1" timeOffset="126819.631">18828 10935 112 0,'-4'13'40'15,"-11"-1"1"-15,7 12-3 16,2 1-34-16,-3 9-2 16,-4 4 1-16,1 9-3 15,-3 1 1-15,1 2-2 16,2 3-1-16,-1-2 0 15,7 1-4-15,-11-17-18 16,24 7-16-16,-7-13-2 16,15-4 0-16,-4-17 0 15</inkml:trace>
  <inkml:trace contextRef="#ctx0" brushRef="#br1" timeOffset="127878.4192">19562 11168 46 0,'11'-7'35'16,"-11"7"2"-16,0 0-1 15,-4-18-16-15,4 18-7 16,-18 7-4-16,4 4-1 0,-12 3-3 16,-1 7-1-1,-4 1 0-15,3 5-1 0,0-1-1 16,8 0-1-16,8-4 0 15,9-3 0-15,14-7 0 16,9-2-1-16,6-6 0 16,7-1 0-16,0-3-1 15,2-2 2-15,-7 6-1 16,-5 3 0-16,-15 5 0 15,-8 7 1-15,-13 3-1 16,-9 3 0-16,-4 4 0 16,-3-2-2-16,3-2-2 15,5-10-2-15,20 6-18 16,1-21-15-16,19-4 1 15,6-14-2-15,17-1 0 16</inkml:trace>
  <inkml:trace contextRef="#ctx0" brushRef="#br1" timeOffset="128216.3516">19815 11320 90 0,'-10'6'39'0,"9"7"-1"15,1-13 1-15,16-2-34 16,4-3-2-16,13-3 0 15,4-5 0-15,9-4-1 16,-1-5-1-16,1 0 1 16,-8-2 0-16,-5 0-1 15,-9 3 0-15,-16 2 0 0,-9 4 0 16,-11 6-1-16,-12 7 1 15,-8 5 0-15,-4 7-1 16,-2 3 1-16,-1 7-1 16,6 4 0-16,4 3 1 15,10 2-1-15,13-4-1 16,12-3-2-16,16 0-3 15,4-15-15-15,24 8-18 16,-3-12-1-16,17 2 0 16,-2-12-2-16</inkml:trace>
  <inkml:trace contextRef="#ctx0" brushRef="#br1" timeOffset="128441.3066">20564 11137 89 0,'-32'7'39'0,"5"13"0"15,-15-3 1-15,8 11-33 16,-3-1-2-16,8 4-1 16,4-2-2-16,11-3-1 15,16-6-2-15,9-6-2 16,21-3-4-16,4-23-18 15,22 7-14-15,-1-13 0 16,13 1-2-16,-8-10 3 16</inkml:trace>
  <inkml:trace contextRef="#ctx0" brushRef="#br1" timeOffset="129057.1834">20860 11142 89 0,'-28'10'39'0,"-13"2"1"16,5 12 0-16,-13-1-30 15,12 8-4-15,1-1-3 16,10 5 0-16,5-2-1 15,10-1-1-15,10-3 0 16,9-7-1-16,13-7 0 16,6-7 0-16,3-8-1 15,5-9 0-15,-2-6-1 16,0-7 1-16,-1-5-1 15,-3-1 1-15,-9-2 0 16,-2-3 0-16,-4 6 0 16,-3 0 1-16,-3 5 0 15,0 4 0-15,-2 5 1 0,2 3 0 16,3 4-1-16,1 3 2 15,4-1-1-15,6 5 1 16,4-1-1-16,1 3 1 16,-1 0-1-16,-1 2 0 15,-5-1 0-15,-1 3 0 16,-7 1 0-16,-12-8-1 15,5 21 1-15,-12-7-1 16,-6 0 0-16,-1 1 0 16,-1 1 0-16,-3 0 0 15,4-1 0-15,3-2 0 16,3-3 0-16,8-10 0 15,0 0 0-15,27 5 0 16,-7-13 0-16,6-4 0 0,2-2 0 16,3-4 1-16,-2 2-1 15,-1-1 0-15,-6 4 1 16,-6 2-1-16,-4 7 0 15,-12 4 0-15,14 4 0 16,-13 7 0-16,-1 1-1 16,-1 6-1-16,3 0-1 15,1-1-2-15,8 5-5 16,-11-22-13-16,36 23-15 15,-12-22-2-15,17 2-1 16,-3-11 1-16</inkml:trace>
  <inkml:trace contextRef="#ctx0" brushRef="#br1" timeOffset="129433.1082">21682 11188 97 0,'-17'2'40'16,"-10"0"2"-16,5 13-2 15,-17-2-34-15,12 10-1 16,-4 0-1-16,8 5-1 15,4-3-1-15,10 1 0 16,11-8-1-16,11-5 0 16,14-12 0-16,13-6 0 15,16-11-1-15,6-8 1 16,8-7-1-16,-1-6 0 15,-2-3 0-15,-7-4 0 16,-8-4 1-16,-10 4 1 16,-11 3-1-16,-13 10 1 0,-16 7-1 15,-2 24 1-15,-29-7-2 16,-2 22 0-16,-6 15 0 15,-3 8-4-15,1 6 2 16,5 3-1-16,12 3-2 16,12-11-1-16,21 3-5 15,4-20-12-15,33 8-11 16,-5-22-7-16,19 1 0 15,-3-19 0-15</inkml:trace>
  <inkml:trace contextRef="#ctx0" brushRef="#br1" timeOffset="129711.0526">22406 11041 113 0,'-24'-1'41'16,"-10"2"1"-16,4 11-1 16,3 2-38-16,3 3-2 15,6 3 0-15,11-1-2 16,8 0 2-16,10-2 0 15,11-2 0-15,2-1-1 16,3 0 1-16,-2 0-1 16,-5-2 1-16,-6 5-1 15,-11-2 0-15,-11 5 0 16,-11 1-1-16,-13 1-1 15,-7 4-3-15,-16-10-9 16,6 14-13-16,-24-18-15 16,4 5 0-16,-9-13-2 15,6-2 2-15</inkml:trace>
  <inkml:trace contextRef="#ctx0" brushRef="#br1" timeOffset="131047.7852">17711 9365 94 0,'-5'-15'37'0,"-9"-8"-1"15,2 4 2-15,-10-6-31 0,4 6-2 16,-10-1-1-16,1 9 0 15,-5 7 0-15,1 12-1 16,-6 9 1-16,3 12-1 16,4 5-1-16,3 8 0 15,11-1-1-15,8 2 0 16,11-5-1-16,11-7 0 15,11-10 0-15,8-11 0 16,10-12 0-16,5-8 2 16,4-12-1-16,0-10 0 15,-3-5 0-15,-4-3 0 16,-6 2 0-16,-8 3 0 15,-7 6-1-15,-11 8 2 16,-13 21-2-16,0 0 0 16,-11 24 0-16,-9 15 0 0,-3 15 0 15,-6 11 0-15,-1 13 0 16,-3 7 0-16,3 6 0 15,1-1 0-15,10-5-4 16,5-12-1-16,18 2-15 16,-4-34-13-16,28-3-9 15,2-26-1-15,20-13 0 16</inkml:trace>
  <inkml:trace contextRef="#ctx0" brushRef="#br1" timeOffset="131214.7518">18175 9681 127 0,'-32'14'40'16,"-4"-8"-1"-16,9 3-8 16,27-9-68-16,-15-4-4 15,31-3-1-15,2-10 0 16</inkml:trace>
  <inkml:trace contextRef="#ctx0" brushRef="#br1" timeOffset="132142.5662">18846 9275 93 0,'-21'-7'37'0,"-15"3"0"16,-1 14 1-16,-17 2-33 15,4 11 1-15,-5 0-1 16,9 5 0-16,1 0-2 16,10-1 0-16,11-3 0 15,19-4-2-15,11-5 0 16,19-4-1-16,15-2 0 15,8 1-1-15,9-1 1 16,3 9 0-16,-4 3 0 16,-7 5 0-16,-12 7 0 0,-14 8 2 15,-19 3-2-15,-13 2 2 16,-14 0-2-16,-11-1 2 15,-5-7-1-15,-1-6 0 16,4-13-1-16,7-14 1 16,10-16-1-16,12-16 0 15,16-14 0-15,15-18 0 16,8-8 0-16,12-9-2 15,6 0 1-15,2-2-2 16,0 12 0-16,-8 4-5 16,0 26-10-16,-17-1-20 15,-1 22-1-15,-15 3 1 0,-1 18-1 16</inkml:trace>
  <inkml:trace contextRef="#ctx0" brushRef="#br1" timeOffset="132362.5222">19259 9170 113 0,'14'10'40'0,"-16"4"1"16,1 22-1-16,-14 5-33 15,1 15-4-15,-2 4 0 16,-2 7-1-16,2 3-2 15,1-9-2-15,10 2-6 16,-5-21-23-16,26-1-10 16,1-16 1-16,15-7-2 0,1-18-1 15</inkml:trace>
  <inkml:trace contextRef="#ctx0" brushRef="#br1" timeOffset="133256.3434">19901 9492 83 0,'0'0'39'0,"7"13"-2"15,-16 0 1-15,1 9-18 16,-10 6-16-16,1 4-2 15,-4 6 1-15,-1 2-1 16,1-4 0-16,7-1 1 16,3-10-2-16,8-10 0 15,3-15-1-15,15-5 0 16,5-13 1-16,7-12-1 15,2-6 0-15,2-5 0 16,-1-2 0-16,-2 0 0 16,-6 5 0-16,-3 6-1 0,-10 7 2 15,-2 7-1-15,-7 18 0 16,0 0 1-16,-12-2 0 15,5 17-1-15,1 4 1 16,3 1 0-16,6 3 0 16,2-3 0-16,9-4 1 15,8-7-1-15,8-7 0 16,7-8-1-16,5-5 1 15,1-5 0-15,-4-3 0 16,-1-1-1-16,-5 4 1 16,-4 1-1-16,-14 4 1 15,-15 11 0-15,0 0-1 16,-1 14 0-16,-12 6 0 15,-6 6 1-15,1 4-1 0,-1 4-1 16,5 4-1-16,3-7 0 16,11 1-4-16,3-17-3 15,26 4-18-15,-2-24-13 16,17-4-1-16,5-18 2 15,14-6-1-15</inkml:trace>
  <inkml:trace contextRef="#ctx0" brushRef="#br1" timeOffset="133443.306">20970 9075 102 0,'-16'7'38'0,"-8"27"1"16,-17 13-2-16,-3 20-31 15,-9 11-3-15,1 11 0 16,0 7-1-16,0-2-2 0,12 1-3 15,5-23-15-15,21 3-19 16,6-20-1-16,21-12-1 16,6-21 0-16</inkml:trace>
  <inkml:trace contextRef="#ctx0" brushRef="#br1" timeOffset="133759.2428">21006 9493 112 0,'-39'17'39'0,"8"12"2"16,-3-8-4-16,15 3-33 16,10-2-1-16,13-4-1 15,10-5 0-15,9-5 0 16,7-2-1-16,3 1 0 16,-1-3 0-16,-2 5 0 15,-8 2-1-15,-7 5 1 16,-10 5-1-16,-10 3 1 15,-10 7-1-15,-5-1 1 16,-1 0-2-16,-1-5-1 16,7-2-3-16,-2-19-10 15,17-4-23-15,0 0-3 16,29-17 1-16,-6-16-2 15</inkml:trace>
  <inkml:trace contextRef="#ctx0" brushRef="#br1" timeOffset="134089.1768">21314 9168 107 0,'-10'-4'39'15,"10"4"2"-15,12-10-1 16,12-4-36-16,-1 3-1 15,5 5 0-15,-3 1-1 16,0 4 1-16,-7 3-1 16,-4 5-1-16,-10 6 1 15,-11 7-2-15,-10 8 1 16,-6 2-1-16,-6 5 1 0,-2 3-1 15,3-5 0-15,5-1 1 16,10-6-1-16,13-9 0 16,16-8 0-16,13-10-2 15,17 0-7-15,-5-21-15 16,21 12-16-16,-11-10-3 15,4 9 2-15,-8-8-3 16</inkml:trace>
  <inkml:trace contextRef="#ctx0" brushRef="#br1" timeOffset="134583.078">22209 9109 85 0,'4'-12'37'15,"-4"12"0"-15,0 0 2 16,-25 11-32-16,14 21 0 15,-5 6-1-15,3 14-2 16,-3 8 0-16,1 11 0 16,1 3-1-16,6 3 0 15,1-2-3-15,6-6 1 16,2-4-2-16,1-11-2 15,9-1-5-15,-8-29-15 16,14 8-16-16,-9-22 1 16,2-3-1-16,-10-7 0 0</inkml:trace>
  <inkml:trace contextRef="#ctx0" brushRef="#br1" timeOffset="134931.0084">21906 9643 115 0,'-17'3'40'0,"3"-1"1"16,15 13-1-16,0-1-35 15,18 6-2-15,3 1 0 16,6 6 0-16,3 2-1 16,-1 5 1-16,-1 0-3 15,-3 4 0-15,-7 3 0 16,-3-1 0-16,-3-4 0 15,-4-5 0-15,1-9 0 16,4-12 0-16,3-16 0 0,8-17 0 16,9-17 0-16,5-14 0 15,8-11 0-15,0-9 0 16,-2-4 0-16,1 1 0 15,-6 5 0-15,-5 11 0 16,-7 11-2-16,-12 12-3 16,-2 20-2-16,-13-2-13 15,15 31-14-15,-16-11-8 16,14 26 0-16,-7-7 0 15</inkml:trace>
  <inkml:trace contextRef="#ctx0" brushRef="#br1" timeOffset="135095.9754">23076 9576 127 0,'-16'-13'41'0,"-12"-3"1"16,4 2-5-16,-4 3-40 15,7-24-12-15,19 12-25 16,-8-6-4-16,5 9 3 15,-2-3-3-15</inkml:trace>
  <inkml:trace contextRef="#ctx0" brushRef="#br1" timeOffset="139351.1242">17095 5477 88 0,'-13'3'38'0,"13"-3"0"16,-11-1 1-16,11 1-35 15,24-22-2-15,5 6-1 0,11-6 1 16,11-3-1-16,6-1 1 15,0 2-1-15,-1 3 0 16,-5 8 0-16,-13 11 0 16,-13 12 0-16,-22 13 0 15,-16 13 0-15,-16 9 0 16,-9 6 0-16,-5 3-1 15,2 3 0-15,7-2-2 16,4-11 0-16,28 2-33 16,3-18-2-16,24-4-2 15,9-10 0-15</inkml:trace>
  <inkml:trace contextRef="#ctx0" brushRef="#br1" timeOffset="139516.0912">17441 6040 118 0,'-47'24'42'15,"2"-17"1"-15,22-2-3 16,3-12-39-16,28-10-6 16,29 5-32-16,-3-12-4 15,14 7-1-15,-4-4-2 16</inkml:trace>
  <inkml:trace contextRef="#ctx0" brushRef="#br1" timeOffset="146971.3456">17185 6500 88 0,'0'0'38'0,"3"-14"-2"0,8 10 3 16,-1-5-35-16,13-1-1 16,1 1-2-16,7 0 0 15,0 3 1-15,1 2-2 16,-3 1 1-16,-1 2-1 15,-8 3 0-15,-4 3 0 16,-3 3 0-16,-13-8 0 16,9 21 0-16,-9-8 0 15,0 4 0-15,-2 2 1 16,-1 3-1-16,1 0 2 15,-1 2-2-15,0 0 3 16,0-3-3-16,0 0 2 16,3 0-1-16,0-7 1 15,3-3-1-15,0 0-1 0,-3-11-1 16,9 12 1-16,-9-12 0 15,10 12 1-15,-10-12-1 16,0 20 0-16,-7-7 0 16,-4 6 0-16,-6 2 0 15,-2 0 0-15,1 0 0 16,-1-2-2-16,8 6-6 15,-3-18-27-15,14-7-2 16,12 0 0-16,12-10-2 16</inkml:trace>
  <inkml:trace contextRef="#ctx0" brushRef="#br1" timeOffset="147473.3456">17772 6481 89 0,'-15'-4'37'0,"15"4"0"15,-13-8 1-15,13 8-30 16,15-19-5-16,7 7-1 15,6-2 0-15,10 3 0 0,0-1-1 16,5 5 0-16,-1 4-1 16,-8 4 1-16,-9 12-1 15,-8 10 0-15,-13 9 2 16,-13 9 0-16,-10 7 0 15,-11 8 1-15,-6 2-1 16,-2 1 2-16,-1-6-3 16,1-4 3-16,7-9-4 15,13-6 1-15,11-10-1 16,12-10 1-16,16-12 0 15,16-7-1-15,22-8 0 16,9-4-2-16,9-2-2 16,-8-14-26-16,9 13-10 0,-13-5 1 15,-7 9-2-15,-18 1 0 16</inkml:trace>
  <inkml:trace contextRef="#ctx0" brushRef="#br1" timeOffset="148443.3456">18636 6649 91 0,'0'0'36'15,"-9"-17"2"-15,9 17 0 16,-16 8-24-16,9 3-10 15,-6 5-2-15,0 10 0 16,-4 3 0-16,-1 2 0 0,2-2 0 16,0 1-1-16,4-6 1 15,4-6-1-15,8-18 0 16,0 0 0-16,13-1 0 15,3-14-1-15,2-8 1 16,4-3 0-16,0-3-1 16,-1 1 1-16,-3-2-2 15,-1 5 2-15,-4 4-1 16,-4 5 0-16,-3 4-1 15,-6 12 1-15,8-10 0 16,-8 10 0-16,0 0 1 16,11 8 0-16,-11-8 0 15,15 13-1-15,-5-5 1 16,4 1 0-16,2-3 0 0,4-1 0 15,2-2 0-15,6-4-1 16,0-5 1-16,3-2 0 16,0-5-1-16,1 2-1 15,-5-1 2-15,-1 2-3 16,-7 3 2-16,-3 4 1 15,-16 3 0-15,13 15-1 16,-14 3 1-16,-5 6 0 16,-2 4-1-16,1 2 0 15,3 3-3-15,-3-8-3 16,13 5-11-16,-6-30-21 15,22 13-3-15,0-29 1 16,17-2-2-16</inkml:trace>
  <inkml:trace contextRef="#ctx0" brushRef="#br1" timeOffset="148631.3456">19510 6271 105 0,'-26'23'38'15,"-4"25"1"-15,-15 5-1 16,5 8-34-16,-4 11-3 15,4 3 1-15,9 0-5 16,4-9-1-16,23-3-30 16,1-17-3-16,20-7-1 15,8-20-1-15</inkml:trace>
  <inkml:trace contextRef="#ctx0" brushRef="#br1" timeOffset="148945.3456">19684 6533 109 0,'-47'16'38'0,"5"11"4"16,-3-6-4-16,14 3-33 15,12-3-2-15,19-6 0 16,17-7-1-16,16-4-1 15,10-6 0-15,8-3-1 16,1 0 1-16,-2 1-1 16,-10 4 1-16,-11 5-1 15,-18 9 1-15,-19 9-1 16,-18 7 0-16,-12 2 0 0,-6 3-1 15,0-3 0-15,6-1-3 16,-1-13-6-16,22 3-28 16,3-16-2-16,26-4 0 15,3-12 0-15</inkml:trace>
  <inkml:trace contextRef="#ctx0" brushRef="#br1" timeOffset="149442.3456">20451 6269 88 0,'4'-15'37'0,"-4"15"1"0,3-19 0 16,-3 19-30-16,0 0-2 16,-11 20 0-16,1 4-2 15,1 12 0-15,-5 11-2 16,2 12 1-16,-5 6-1 15,1 10 1-15,-2-1-2 16,2-1 1-16,6-6-3 16,-3-7 0-16,11-10-3 15,-3-18-5-15,19-7-29 16,-1-25-2-16,15-8 1 15,-5-20-2-15</inkml:trace>
  <inkml:trace contextRef="#ctx0" brushRef="#br1" timeOffset="149879.3456">20517 6116 98 0,'-4'22'37'16,"-12"0"2"-16,3 13-2 15,-15-12-31-15,4 14-2 16,-10 2-1-16,0 4 0 16,-4-4 0-16,0-2-1 15,6-7 0-15,3-6 0 16,10-11-1-16,9-8 0 15,10-5-1-15,9-20 1 0,11-6-1 16,11-11 1-16,5-5 0 16,1-5-1-16,2-2 2 15,-2 0-2-15,-5 7 2 16,-7 6-1-16,-6 7 0 15,-5 8 0-15,-14 21 0 16,0 0 0-16,9 15 0 16,-9 12 0-16,4 8-1 15,2 7 1-15,6 4-1 16,3 5 2-16,3 0-4 15,7-5 0-15,9-2-3 16,-1-22-20-16,12 7-14 16,-2-18-3-16,8 2 0 15,-4-14-1-15</inkml:trace>
  <inkml:trace contextRef="#ctx0" brushRef="#br1" timeOffset="150036.3456">21100 6550 129 0,'-18'-1'44'0,"6"8"-2"16,-9-17-2-16,21 10-40 15,-7-21 0-15,9 2-4 16,17 11-26-16,-10-12-12 16,10 15-1-16,-9-8 0 15,6 13-1-15</inkml:trace>
  <inkml:trace contextRef="#ctx0" brushRef="#br1" timeOffset="151325.3456">21333 6400 87 0,'14'-15'39'15,"-8"-5"-1"-15,4 8 1 16,-11 0-25-16,1 12-9 0,-12-6-1 15,-9 17-1-15,-17 10 0 16,-6 12-1-16,-13 7 0 16,-6 11 1-16,-2 3-2 15,1 2 2-15,11-4-2 16,12-5 1-16,18-10-1 15,18-11 1-15,24-14-2 16,20-12 1-16,18-11-1 16,9-5 0-16,6-3 0 15,-2-3 0-15,-6 1 0 16,-9 6 0-16,-17 9 0 15,-19 11 0-15,-21 10-1 16,-18 9 1-16,-16 6-1 16,-8 5 0-16,-5 5-1 0,3-8-2 15,6 1-4-15,4-20-21 16,27 1-11-16,9-14 1 15,34-15-1-15,6-11 0 16</inkml:trace>
  <inkml:trace contextRef="#ctx0" brushRef="#br1" timeOffset="151627.3456">21639 6578 107 0,'-21'-3'38'0,"1"11"3"15,-10-1-2-15,12 8-34 16,-10 5-1-16,7 8 0 15,2 3-1-15,7 2-1 0,2 2 0 16,13-1-1-16,8-5 1 16,8-7-1-16,6-5 0 15,5-12 1-15,4-10-1 16,1-6 1-16,-1-10-2 15,-8-8 0-15,-3-2 0 16,-11-6 0-16,-4 1-2 16,-9-9-3-16,2 9-2 15,-12-14-18-15,15 15-15 16,-5-4-2-16,13 11 1 15,-2 0-1-15</inkml:trace>
  <inkml:trace contextRef="#ctx0" brushRef="#br1" timeOffset="152955.3456">22473 6217 86 0,'0'0'35'15,"6"12"1"-15,-12 1 0 16,3 12-28-16,-6 0-4 15,2 7 0-15,-2 5-1 16,1 4-1-16,-1-3-1 0,-1 2-1 16,6-4-4-16,-1-8-3 15,10 4-12-15,-6-15-16 16,6-6-1-16,-5-11-1 15,18-2 2-15</inkml:trace>
  <inkml:trace contextRef="#ctx0" brushRef="#br1" timeOffset="153122.3456">22457 6416 86 0,'-12'-11'37'15,"-11"-2"0"-15,5 12 2 16,-5-5-23-16,12 9-9 16,-2 0-1-16,13-3-3 15,0 0-2-15,29 8-2 16,4-7-6-16,3-11-30 0,18 6-1 15,-2-10-1-15,9 5 0 16</inkml:trace>
  <inkml:trace contextRef="#ctx0" brushRef="#br1" timeOffset="153686.3456">22840 6285 111 0,'-14'3'39'16,"4"-9"0"-16,10 6-3 15,29-15-34-15,5-1-1 16,10-2 1-16,9 3 0 15,-1-1-1-15,-1 3 0 16,-6 5 0-16,-8 7 0 16,-15 6-1-16,-14 9 1 15,-15 6 0-15,-10 4-1 16,-9 3 1-16,-5 0 1 15,-3 0-2-15,4-3 1 16,7-3-1-16,8-5 1 0,11-7-1 16,15-2 0-16,11-5 0 15,9-2-1-15,9 0 2 16,-1 2-1-16,0 0 0 15,-5 5 0-15,-10 8 1 16,-10 4 0-16,-15 8-1 16,-16 5 2-16,-10 3-2 15,-7 2 1-15,-5 1-2 16,2-4 0-16,4-4-5 15,2-12-28-15,22-3-6 16,9-15 0-16,17-8 0 16</inkml:trace>
  <inkml:trace contextRef="#ctx0" brushRef="#br1" timeOffset="154156.3456">23485 6240 112 0,'0'0'40'16,"0"-15"1"-16,19 5-2 15,0-10-34-15,15 2-2 16,3 0-1-16,4 5 1 15,-8 6-1-15,-5 10 0 16,-12 9-1-16,-12 11 1 16,-15 12-2-16,-12 8 1 0,-17 12 1 15,-8 4-2-15,-10 4 0 16,-2-2 0-16,8-4 0 15,7-4 0-15,12-7 0 16,18-13 0-16,27-12 0 16,20-14 0-16,26-9 0 15,16-11-5-15,18 0-4 16,2-11-2-16,16 9-2 15,-15-8 0-15,1 13 4 16,-22 1 3-16,-14 7 5 16,-19 11 3-16,-23-5 5 15,-6 10 2-15,-26-9 3 16,5 8-2-16,-15-9-3 0,9-3-7 15,15-1-22-15,-20 0-15 16,20 0-4-16,-5-17 1 16,5 17-3-16</inkml:trace>
  <inkml:trace contextRef="#ctx0" brushRef="#br1" timeOffset="155089.3456">22989 9088 85 0,'0'0'36'0,"-24"-14"0"16,3 19 1-16,-12-3-29 15,7 13-2-15,-6-1-1 16,7 8-1-16,0-4-1 16,11 5-1-16,9-3-1 0,12-5 0 15,12-5 0-15,7 1-1 16,9-4 0-16,-1-2 1 15,1 2-1-15,-3-1 0 16,-6 1 1-16,-10 3-1 16,-12 5 1-16,-11 1-1 15,-11 4 0-15,-6-2-1 16,2 3-1-16,-6-8-4 15,14 9-21-15,-5-19-11 16,19-3 0-16,12-9-2 16,18-5 2-16</inkml:trace>
  <inkml:trace contextRef="#ctx0" brushRef="#br1" timeOffset="155359.3456">23278 9163 95 0,'-24'22'39'0,"-10"-5"0"16,5 12 0-16,-3-9-32 15,12 10-3-15,5-4 0 16,14 1-1-16,6-8 0 16,15-4-1-16,9-8 0 15,8-7 0-15,3-8-1 16,2-6 0-16,-3-7 0 15,-7-4-1-15,-5-4 0 16,-13-4-2-16,-9 5-1 16,-8-3-3-16,2 13-9 0,-12-10-24 15,13 14-2-15,-7-3 1 16,7 17-1-16</inkml:trace>
  <inkml:trace contextRef="#ctx0" brushRef="#br1" timeOffset="155657.3456">23642 9343 107 0,'0'0'41'15,"17"-15"0"-15,3-6-1 16,13 11-37-16,1-10-2 15,8 3-2-15,0 3-2 16,1-11-21-16,6 20-15 16,-10-7-1-16,6 10-1 15,-9-8-1-15</inkml:trace>
  <inkml:trace contextRef="#ctx0" brushRef="#br1" timeOffset="156192.3456">24400 9134 98 0,'-22'-17'38'0,"6"10"2"15,-14-9-2-15,2 13-33 16,-2 1-1-16,3 8-1 16,-4 7 0-16,3 7-1 0,-1 5 0 15,9 5 0-15,3-2-1 16,10 1 0-16,6-5 0 15,12-5-1-15,8-9 0 16,8-9 0-16,8-8 1 16,-1-6-1-16,4-7 0 15,-1-5 0-15,-3 0 1 16,-1 2 0-16,-9 1 0 15,-5 4 0-15,-4 9 0 16,-15 9 0-16,4 9 0 16,-14 18-1-16,-10 8 0 15,-6 11 0-15,-6 12 1 16,-1 8 0-16,-2 3-2 15,3-1-1-15,8 0-3 0,2-20-11 16,24 4-24-16,0-22 0 16,23-4-3-16,5-23 1 15</inkml:trace>
  <inkml:trace contextRef="#ctx0" brushRef="#br1" timeOffset="156358.3456">24652 9418 106 0,'-37'-5'38'0,"10"4"1"16,2-4-6-16,5-10-61 16,20 15-11-16,15-17 0 15,13 9-1-15</inkml:trace>
  <inkml:trace contextRef="#ctx0" brushRef="#br1" timeOffset="156792.3456">24996 9154 99 0,'-26'-12'39'16,"5"12"2"-16,-8-7-2 16,5 13-33-16,-2-1-2 15,5 10-2-15,1 0 0 16,5 4 0-16,4 2-1 15,7 2 0-15,6 1 0 16,6-2-1-16,6-1 0 0,5 1 0 16,4-4 0-16,2 0 0 15,4 0 0-15,-2 0 0 16,-3 0-1-16,-3 0 2 15,-2 0-1-15,-9 1 0 16,-6-3 1-16,-10 3-1 16,-7-2 1-16,-9-2 1 15,-5 0-1-15,-4-3-1 16,-1-4 1-16,0-6 0 15,3-4-1-15,11-11-1 16,9-9-1-16,12-11 0 16,12-8 0-16,8-8-2 15,11-4 1-15,1-4-3 16,6 11-2-16,-14-11-25 0,8 21-7 15,-17-1 0-15,4 16 0 16</inkml:trace>
  <inkml:trace contextRef="#ctx0" brushRef="#br1" timeOffset="157027.3456">25322 9075 115 0,'-23'7'43'15,"8"17"0"-15,-13-7-3 16,8 15-36-16,-7 8-3 0,3 9 0 16,0 4-1-1,1 3 0-15,7 5-2 0,-1-8-3 16,14 11-9-16,-11-24-26 15,24 5-1-15,-6-17 0 16,13-1-2-16</inkml:trace>
  <inkml:trace contextRef="#ctx0" brushRef="#br1" timeOffset="160435.3456">17349 7766 88 0,'0'0'35'0,"-9"-17"-1"16,9 17 0-16,6-28-29 15,9 12-1-15,3-4-1 16,11 1 0-16,1-3-1 15,7 6 0-15,3 0-1 16,-1 6 0-16,-4 5 0 16,-6 5 0-16,-7 7 0 15,-7 7 0-15,-9 8 0 16,-9 6 1-16,-7 6-1 15,-7 6 1-15,-7 2 0 0,1 3 0 16,0-1-1-16,7-5 0 16,4-2-3-16,8-12-4 15,19-1-28-15,-1-13-4 16,16-4 0-16,1-9-2 15</inkml:trace>
  <inkml:trace contextRef="#ctx0" brushRef="#br1" timeOffset="160650.3456">17578 8273 116 0,'-31'24'40'15,"12"0"1"-15,-5-12-2 16,13-15-37-16,11 3-3 15,0 0-2-15,22-10-5 16,-4-10-29-16,16 3-2 16,-4-6 0-16,12 3-2 15</inkml:trace>
  <inkml:trace contextRef="#ctx0" brushRef="#br1" timeOffset="161260.3456">18423 7745 104 0,'0'0'38'0,"-19"2"1"16,-4 23-2-16,-20 6-33 16,-8 15 0-16,-12 10 0 15,-8 7-2-15,-4 5-1 16,1-1 0-16,3-2-1 15,13-13-3-15,19-9-1 16,11-23-7-16,28-5-9 16,6-28-16-16,25-4 5 15,-2-27 13-15,18 3 9 16,-7-9 6-16,-2-2 4 15,-2 10 8-15,-18-5 11 16,3 22 16-16,-20 0-2 0,-1 25-14 16,0 0-7-16,4 20-3 15,3-1-4-15,14 9-2 16,13-4-1-16,15 0-6 15,21 0-2-15,6-10-14 16,24 9-21-16,0-10-4 16,14 11 2-16,-10-9-2 15</inkml:trace>
  <inkml:trace contextRef="#ctx0" brushRef="#br1" timeOffset="161412.3456">19235 8360 122 0,'-14'11'44'15,"-14"-15"0"-15,4 1-2 16,-8-8-39-16,12-14-5 15,15 3-9-15,1-19-17 0,22 7-14 16,-1 0-3-16,12 2-1 16,2 0 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13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481929"/>
              </p:ext>
            </p:extLst>
          </p:nvPr>
        </p:nvGraphicFramePr>
        <p:xfrm>
          <a:off x="214283" y="762001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HRT. Homework marking and help with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sure give everyone a fair “go” at the 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some questions from old papers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Sort out our Term 4 schedule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contribute to our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course structure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67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Anna’s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4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556456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444499"/>
            <a:ext cx="8972550" cy="613727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760" y="1792080"/>
              <a:ext cx="8753400" cy="4833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9200" y="1777320"/>
                <a:ext cx="8769600" cy="485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21000" y="5386680"/>
              <a:ext cx="4194000" cy="1314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09480" y="5377680"/>
                <a:ext cx="4218840" cy="133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0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85725"/>
            <a:ext cx="8982075" cy="30384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72480" y="693720"/>
              <a:ext cx="6548400" cy="4391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8080" y="678240"/>
                <a:ext cx="6578640" cy="44197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5181600"/>
            <a:ext cx="9677401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429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6040" y="789480"/>
              <a:ext cx="9030240" cy="491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360" y="775440"/>
                <a:ext cx="9052920" cy="493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82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8255</TotalTime>
  <Words>259</Words>
  <Application>Microsoft Office PowerPoint</Application>
  <PresentationFormat>On-screen Show (4:3)</PresentationFormat>
  <Paragraphs>50</Paragraphs>
  <Slides>10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382</cp:revision>
  <dcterms:created xsi:type="dcterms:W3CDTF">2006-08-16T00:00:00Z</dcterms:created>
  <dcterms:modified xsi:type="dcterms:W3CDTF">2014-10-13T01:19:45Z</dcterms:modified>
</cp:coreProperties>
</file>