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71" r:id="rId3"/>
    <p:sldId id="257" r:id="rId4"/>
    <p:sldId id="464" r:id="rId5"/>
    <p:sldId id="466" r:id="rId6"/>
    <p:sldId id="467" r:id="rId7"/>
    <p:sldId id="46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22T21:36:19.0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3613 3401 46 0,'-15'-14'33'0,"-5"2"2"16,-1 4-2-16,-7 1-19 16,-3 11-12-16,-6 3 1 15,0 9-2-15,-7 6 2 16,2 10-1-16,-6 8 1 15,5 10-1-15,-3 6 1 16,8 9-1-16,2 1 1 16,12 7-1-16,10 0 1 15,12 3-2-15,13-3 1 16,13-3-2-16,17-4 0 15,13-12 0-15,14-14 1 0,7-14-1 16,9-23 1-16,8-21 0 16,1-21-1-16,0-21 1 15,-5-20-1-15,-11-14 2 16,-13-7-2-16,-13-4 1 15,-18 3-1-15,-22 5 2 16,-18 11-1-16,-16 14 0 16,-20 20-1-16,-11 21 1 15,-9 16-1-15,-3 17 0 16,0 17-2-16,6 9-3 15,15 20-16-15,6-6-17 16,17 8 1-16,12-7-1 16,19 1 0-16</inkml:trace>
  <inkml:trace contextRef="#ctx0" brushRef="#br0" timeOffset="564.0323">5188 3567 71 0,'-27'-12'35'0,"-5"-7"1"0,4 7 0 15,-10-5-31-15,10 9 0 16,-9 1-1-16,4 11 0 15,-5 9-2-15,-1 13 0 16,-5 14 0-16,-1 12-1 16,0 12-1-16,3 9 0 15,3 7 1-15,9 5-1 16,13 0 1-16,10 1-1 15,17-7 0-15,16-6 0 16,19-10 1-16,16-11-1 16,18-18 0-16,16-16 0 15,9-22 0-15,9-25 0 16,1-22 1-16,-2-17 1 0,-8-16-3 15,-16-11 2-15,-25-5-1 16,-23-2 1-16,-24 2-1 16,-26 9 0-16,-25 10 0 15,-18 11 0-15,-19 18 0 16,-12 19 1-16,-5 21-1 15,0 17-1-15,5 25-4 16,0 9-9-16,23 25-23 16,10 2-2-16,23 7 0 15,18-8-1-15</inkml:trace>
  <inkml:trace contextRef="#ctx0" brushRef="#br0" timeOffset="1052.0602">6737 3498 79 0,'-38'-13'38'0,"1"15"-1"15,-13 6 0-15,3 13-33 16,-10 15-1-16,0 15 1 15,3 11-2-15,7 13 1 0,7 6-1 16,10 6-1-16,19 1 1 16,22-4-1-16,20-14 0 15,22-12-1-15,16-21 2 16,18-20-2-16,17-26 2 15,10-22 0-15,0-24-1 16,-5-18 0-16,-12-16-1 16,-15-10 1-16,-21-2-2 15,-21 0 2-15,-30 7-3 16,-22 7 1-16,-26 13 0 15,-19 17 1-15,-10 19-2 16,-10 16 2-16,2 18-2 16,4 13-2-16,14 22-8 15,12 2-26-15,26 14 0 16,15-3-2-16,27 5 2 0</inkml:trace>
  <inkml:trace contextRef="#ctx0" brushRef="#br0" timeOffset="1512.0865">8387 3503 78 0,'-57'4'37'16,"-6"6"-1"-16,7 15 1 0,-2 6-31 15,5 15-1-15,5 8-2 16,5 7 0-16,10 5 1 15,5 4-2-15,9 2 1 16,12 4-1-16,12-3 1 16,14-4-2-16,18-9 1 15,16-8-1-15,16-15-1 16,16-17 0-16,15-21 0 15,11-20 1-15,2-22-3 16,-6-17 4-16,-12-15-3 16,-17-8 1-16,-22-4-2 15,-26-2 2-15,-26 4-2 16,-30 7 1-16,-20 10-1 0,-17 14-2 15,-9 21 2-15,-5 15 0 16,3 18-2-16,4 11-8 16,22 25-25-16,10 6 0 15,26 9-1-15,20-1 0 16</inkml:trace>
  <inkml:trace contextRef="#ctx0" brushRef="#br0" timeOffset="1963.1123">9890 3592 75 0,'-41'-6'37'0,"-12"-2"-1"15,5 15 0-15,-11 1-28 16,1 19-1-16,-6 9-2 16,2 18 0-16,0 9 0 15,8 11-2-15,9 7 1 16,15 2-2-16,18-1 0 15,18-9-1-15,25-9 0 16,19-17-1-16,23-19 1 16,20-20-1-16,16-26 1 15,5-19 0-15,3-22-2 16,-5-17 2-16,-10-13-1 15,-17-6 0-15,-20-2-1 16,-29 2 1-16,-28 9-2 0,-22 9 1 16,-23 17 0-16,-21 19-1 15,-12 24 1-15,-9 17-1 16,2 19 0-16,4 11-3 15,20 21-18-15,6-9-15 16,30 4-1-16,20-18-1 16,37-8 0-16</inkml:trace>
  <inkml:trace contextRef="#ctx0" brushRef="#br0" timeOffset="2442.1397">11346 3538 79 0,'-42'1'38'0,"-3"-4"0"16,3 9 1-16,-8 1-28 16,2 8-8-16,-3 7 0 15,-3 14-1-15,-2 10 0 16,-1 13 1-16,4 7 0 15,7 10-1-15,10 5 2 16,17 3-3-16,18-7 2 0,21-5-2 16,23-13 1-16,25-16-2 15,19-15 0-15,18-23 1 16,9-23-1-16,7-19 0 15,-4-18-1-15,-6-14 2 16,-17-9-2-16,-22-6 2 16,-26 0-2-16,-25 2 1 15,-29 4-2-15,-23 10 0 16,-18 15 0-16,-19 14-1 15,-9 18 0-15,-6 14-1 16,6 20-2-16,-2 3-20 16,28 23-13-16,10-1 1 15,26 5-1-15,18-6 0 16</inkml:trace>
  <inkml:trace contextRef="#ctx0" brushRef="#br0" timeOffset="2922.1672">12378 3586 89 0,'-12'0'37'0,"-11"2"0"0,2 13 0 15,-10 7-32-15,-1 14-1 16,-4 8-2-16,1 13 1 15,-1 6 0-15,4 8-1 16,7 2 0-16,11 2 0 16,13-4 0-16,16-8-1 15,16-11 0-15,22-15 0 16,20-16-1-16,13-21 1 15,13-21 0-15,4-16-1 16,-3-18 0-16,-3-10 1 16,-18-11-1-16,-22-6 0 15,-25-2 0-15,-24-1-1 16,-22 4-1-16,-21 11 2 15,-14 11-1-15,-12 16-1 16,-6 19 1-16,-3 15-2 0,9 22-1 16,1 6-18-16,21 26-16 15,13 0-1-15,23 7-1 16,13-8 1-16</inkml:trace>
  <inkml:trace contextRef="#ctx0" brushRef="#br0" timeOffset="3381.1934">13847 3590 83 0,'-16'-25'39'16,"-8"-6"-1"-16,5 13 1 16,-13 2-31-16,5 14-2 15,-8 11-1-15,-5 15-2 16,-4 12-1-16,-2 15 0 15,-3 12 1-15,5 10-2 16,5 6 2-16,12 4-3 16,12-3 2-16,19-4-2 15,20-12 2-15,20-13-2 16,20-17 0-16,16-16 0 15,14-20 0-15,7-19 0 16,2-16-2-16,-6-12 4 16,-15-11-3-16,-17-6 1 0,-23-5-2 15,-20-2 1-15,-27 2-1 16,-21 4 0-16,-14 11 0 15,-11 9-3-15,-4 17 1 16,-3 8-2-16,15 26-19 16,-1-2-14-16,21 17 1 15,10 3-1-15,23 7 0 16</inkml:trace>
  <inkml:trace contextRef="#ctx0" brushRef="#br0" timeOffset="3824.2188">15175 3588 62 0,'-9'-18'36'15,"-15"-4"-1"-15,-1 8 2 16,-9-1-24-16,-3 13-7 15,-13 9 0-15,-3 15 0 16,-8 12-1-16,-2 17 0 16,-3 8 0-16,5 12-1 15,4 3 0-15,7 6-1 16,16-3 0-16,18-3-2 15,17-11 1-15,22-9-2 16,22-14 1-16,19-16-1 16,22-17 0-16,17-16 0 0,16-17 0 15,4-14-1-15,-3-12 0 16,-7-8 1-16,-18-4-1 15,-20-3 1-15,-28-1-2 16,-27 3 1-16,-33 7 0 16,-24 4-1-16,-18 13 2 15,-17 11-2-15,-8 11 0 16,2 7-1-16,8 16-5 15,5-4-18-15,32 18-13 16,13-7-1-16,31 4-1 16,21-10 1-16</inkml:trace>
  <inkml:trace contextRef="#ctx0" brushRef="#br0" timeOffset="4350.2488">16529 3662 47 0,'3'-9'35'15,"-10"-1"2"-15,7 10-1 16,-23-15-13-16,8 14-14 0,-11 0-2 15,2 7-1-15,-9 2-1 16,2 9-1-16,-6 8-1 16,1 9 0-16,1 12 1 15,1 13-1-15,4 7 0 16,10 9-1-16,9 3 0 15,14-3 0-15,19-7 0 16,16-10-1-16,23-14 0 16,19-20 0-16,19-21 0 15,10-20 0-15,5-20 0 16,0-14 0-16,-11-11-2 15,-19-7 1-15,-26-3-2 16,-25-2 1-16,-29 3-3 0,-26 6 1 16,-23 13-3-16,-22 11 0 15,-13 21-2-15,-17 4-17 16,6 33-15-16,-8 6 0 15,7 24 0-15,-3 10 1 16</inkml:trace>
  <inkml:trace contextRef="#ctx0" brushRef="#br0" timeOffset="5529.3163">3564 8355 74 0,'-17'-25'36'16,"-9"-1"-2"-16,3 7 1 16,-12 4-32-16,1 7-1 15,-7 7 1-15,0 15 0 16,-4 10 0-16,-3 17 2 15,-5 10-2-15,2 15 1 16,2 7-1-16,8 7-1 16,6 2-1-16,12 3 0 15,13-4 0-15,14-4-2 0,18-6 2 16,17-12-1-16,19-11 0 15,13-14 0-15,12-15 0 16,8-18 0-16,6-22 1 16,0-17-1-16,-3-21 0 15,-8-14-1-15,-16-10 2 16,-15-8 1-16,-23-3-1 15,-18 4 1-15,-23 5-1 16,-20 12 1-16,-19 13-1 16,-15 18 0-16,-11 20-2 15,-11 17 0-15,4 24-2 16,-1 9-1-16,18 21-18 15,7-4-17-15,25 7 0 16,15-10-2-16,29-4 1 0</inkml:trace>
  <inkml:trace contextRef="#ctx0" brushRef="#br0" timeOffset="6062.3468">4884 8478 80 0,'2'-20'37'0,"-7"-3"-1"16,-7 9 0-16,-12 8-32 15,-1 5-1-15,-11 5 1 16,-1 14-1-16,-12 8 0 15,0 12-1-15,-2 7-1 16,3 12 1-16,5 7 0 16,9 4-2-16,14 3 1 15,15 1-1-15,21-3 0 16,15-6 0-16,22-14 1 15,16-14-1-15,18-19 0 16,15-21 0-16,11-25 1 0,3-17-1 16,-2-21 2-16,-3-12 0 15,-15-10-1-15,-17-2 2 16,-25 2-3-16,-24 5 2 15,-25 7-3-15,-25 8 1 16,-18 14-2-16,-16 13 0 16,-11 17 0-16,-7 17 0 15,5 16-1-15,3 8-4 16,23 20-28-16,4 2-3 15,25 7 0-15,16-7-2 16</inkml:trace>
  <inkml:trace contextRef="#ctx0" brushRef="#br0" timeOffset="6566.3756">6695 8235 85 0,'-14'-13'37'0,"-6"2"1"16,2 11 0-16,-10 9-34 16,-1 10 0-16,-7 9-1 15,1 10 0-15,-5 11 0 0,3 9-1 16,1 2 0-16,10 7-1 15,10-3 1-15,15 0-2 16,14-8 1-16,18-9-2 16,21-14 1-16,17-16-1 15,20-16 2-15,12-18-1 16,8-17 1-16,-1-15 0 15,-7-17 0-15,-9-9 1 16,-18-6-1-16,-20-2 0 16,-29 6 1-16,-25 2-3 15,-25 11 1-15,-18 10-1 16,-18 21 0-16,-10 15-1 0,-6 19-1 15,1 13-1-15,13 19-6 16,5 0-22-16,30 11-9 16,17-8 3-16,32 2-3 15</inkml:trace>
  <inkml:trace contextRef="#ctx0" brushRef="#br0" timeOffset="7040.4027">8466 8097 94 0,'-25'0'40'0,"3"10"0"16,-6 1-1-16,-1 12-34 16,2 9-3-16,0 6 1 15,2 11-1-15,2 8 0 16,5 5-1-16,8 3 1 15,9-3-1-15,10-5-2 16,16-10 2-16,13-12-2 16,15-14 0-16,14-14-1 15,11-17 3-15,6-16-1 16,-3-10 1-16,-5-13 1 15,-10-9-1-15,-13-4 1 16,-20-6-1-16,-20 0 1 0,-24 0-1 16,-18-2-2-16,-16 3 2 15,-12 5-3-15,-5 9 2 16,-2 8-2-16,4 15 1 15,6 12-3-15,17 19-2 16,7 3-20-16,28 23-15 16,13 1 0-16,27 8-1 15,16-6 3-15</inkml:trace>
  <inkml:trace contextRef="#ctx0" brushRef="#br0" timeOffset="7489.4284">9994 8108 58 0,'-25'-15'38'0,"2"1"-2"15,-5-11 4-15,4 7-21 16,-5-10-9-16,7 9-3 15,-5 0 1-15,4 13-2 16,-4 9-1-16,-2 16-1 16,-4 14-2-16,-1 19 0 15,0 12-1-15,2 14 1 16,5 4-2-16,11 4 1 15,12-6-2-15,16-10 0 16,18-12 1-16,21-18-2 16,19-22 2-16,15-21 0 15,10-18 1-15,1-20 0 0,-5-15 0 16,-10-12 0-16,-15-11 2 15,-24-4-3-15,-21-2 1 16,-27 0-2-16,-16 7 2 16,-16 11-3-16,-16 19 2 15,-7 17-3-15,-5 18 0 16,-1 18 0-16,12 20-11 15,2 1-12-15,26 17-15 16,10-5 1-16,29 2-3 16,18-13 4-16</inkml:trace>
  <inkml:trace contextRef="#ctx0" brushRef="#br0" timeOffset="7940.4542">11392 7961 100 0,'-24'-6'39'15,"-14"-2"1"-15,-1 12-1 16,-10 5-34-16,-4 14-1 16,-3 10-1-16,-1 18 0 15,3 14-1-15,4 9 0 16,7 6-1-16,13 2 1 15,16-4-3-15,18-5 0 16,18-10 1-16,24-17-2 0,18-14 1 16,18-17-1-16,13-18 3 15,11-16-1-15,4-15 1 16,-4-14 1-16,-14-14 0 15,-14-5-1-15,-21-11 1 16,-24-1-2-16,-25-4 0 16,-24 0-2-16,-22 5 1 15,-18 8-1-15,-10 19 0 16,-6 15 0-16,-4 20-1 15,3 15 1-15,11 20-4 16,10 0-15-16,30 22-18 16,10-4 1-16,28-1-3 15,18-12 2-15</inkml:trace>
  <inkml:trace contextRef="#ctx0" brushRef="#br0" timeOffset="8375.4791">12852 8081 76 0,'-33'-9'38'15,"-11"-5"1"-15,0 9-1 16,-16-3-26-16,8 13-4 15,-11 6-2-15,3 15-1 16,-6 13-2-16,3 14 0 0,-1 10-1 16,9 8 0-16,7 4-1 15,15 2-1-15,16-2 0 16,21-7 0-16,24-13 0 15,21-14-2-15,21-15 1 16,15-18 0-16,13-16 2 16,9-15 1-16,-3-14 0 15,-7-13 0-15,-20-10-1 16,-16-7 0-16,-25-5-1 15,-23-1 1-15,-25-1-2 16,-20-1-2-16,-15 5 1 16,-12 8-1-16,-1 17 1 15,0 11-2-15,6 18-2 16,4 2-16-16,25 27-18 15,5 4 2-15,23 13-3 0,13-1 3 16</inkml:trace>
  <inkml:trace contextRef="#ctx0" brushRef="#br0" timeOffset="8797.5032">13925 8114 83 0,'0'0'36'15,"-29"-15"0"-15,3 14 0 16,-16-5-27-16,-1 13-2 16,-12 4-1-16,0 15 0 15,-6 5-1-15,3 17 0 0,4 9-1 16,10 9-1-16,10 5-3 15,15 3 0-15,20-3 0 16,19-8-2-16,20-10 2 16,19-12-2-16,13-17 1 15,14-14 0-15,9-17 2 16,3-15-1-16,-3-16 3 15,-7-12 0-15,-12-11-1 16,-15-7 0-16,-18-8-1 16,-19-5-1-16,-17-1 2 15,-18 6-1-15,-14 13-2 16,-8 12-2-16,-9 18 1 15,-5 18-4-15,6 20 0 16,-1 9-12-16,23 27-14 0,2-3-8 16,25 10 0-16,13-6-1 15</inkml:trace>
  <inkml:trace contextRef="#ctx0" brushRef="#br0" timeOffset="9232.5281">15513 8132 106 0,'-23'-6'39'15,"-18"-8"1"-15,5 12-3 0,-8-3-32 16,-3 9-1-16,-3 7-1 15,2 14 0-15,-1 12-1 16,4 13 0-16,4 11 0 16,5 8-1-16,10 3-2 15,16 0 0-15,13-5 1 16,20-12-1-16,22-10 0 15,19-17-1-15,21-17 1 16,14-21-1-16,9-17 4 16,3-15 0-16,0-18 0 15,-12-10 0-15,-16-10-1 16,-23-8-1-16,-28-5 2 15,-22 3-1-15,-24 4-1 16,-19 12-2-16,-18 16 2 16,-10 17-3-16,-7 20 2 0,-1 16 0 15,11 22-5-15,6 1-12 16,26 25-14-16,8-8-8 15,30 3-1-15,16-10 0 16</inkml:trace>
  <inkml:trace contextRef="#ctx0" brushRef="#br0" timeOffset="9644.5517">17217 8004 102 0,'-28'5'41'0,"-15"0"-2"16,1 15 1-16,-11 8-36 16,0 15 0-16,-2 14-1 15,3 15 0-15,2 9-2 16,9 4-1-16,10-2 0 15,17-3 0-15,19-11 1 16,22-17-2-16,24-21 1 16,21-20-2-16,20-25 4 15,12-18 1-15,6-18-1 16,0-13 1-16,-7-15-2 15,-14-8 0-15,-21-8 2 16,-22-4-2-16,-26 2 1 16,-20 8-3-16,-21 13 2 15,-18 15-3-15,-14 23 2 0,-7 15-2 16,-7 24-3-16,-1 9-9 15,16 27-16-15,-5-3-13 16,19 6 0-16,9-11-2 16,21-2 5-16</inkml:trace>
  <inkml:trace contextRef="#ctx0" brushRef="#br0" timeOffset="11960.6841">7481 662 54 0,'40'-45'35'0,"-40"45"-1"15,0 0 1-15,0 0-26 16,-3-51 1-16,3 51 1 16,0 0-2-16,-43-13-1 0,43 13-1 15,-50 10 0-15,50-10-2 16,-56 24 0-16,56-24-2 15,-58 38-1-15,58-38 0 16,-47 50-1-16,47-50-2 16,-29 60-1-16,29-60-1 15,-3 61-3-15,3-61-12 16,28 49-22-16,-28-49 0 15,62 31 0-15,-21-24 0 16</inkml:trace>
  <inkml:trace contextRef="#ctx0" brushRef="#br0" timeOffset="12297.7034">7782 726 99 0,'0'0'38'0,"40"-54"0"16,-40 54-1-16,0 0-33 15,0 0-1-15,0 0 2 16,-42 11-2-16,42-11 0 15,-25 41 0-15,25-41 0 16,-15 54-2-16,15-54 1 16,1 55-1-16,-1-55 0 15,21 44 0-15,-21-44-1 16,0 0 0-16,54 31 0 15,-54-31 1-15,47-6-1 16,-47 6 0-16,43-31-1 16,-43 31 0-16,33-48 0 0,-33 48 1 15,20-60-2-15,-20 60 0 16,1-57-2-16,-1 57-2 15,-10-46-14-15,10 46-20 16,0 0 0-16,-14-43 1 16,14 43-1-16</inkml:trace>
  <inkml:trace contextRef="#ctx0" brushRef="#br0" timeOffset="12502.7151">8151 612 82 0,'62'8'40'0,"-62"-8"-2"16,49 17 1-16,-49-17-20 15,0 0-13-15,47 50-3 16,-47-50 1-16,12 63-3 16,-14 2 1-16,-5 1-3 0,6-6 0 15,7-4-17-15,-6-56-21 16,0 0 0-16,0 0 0 15,31 43-1-15</inkml:trace>
  <inkml:trace contextRef="#ctx0" brushRef="#br0" timeOffset="12666.7245">8439 501 114 0,'0'0'40'15,"-27"-78"0"-15,27 78-7 0,-27-61-60 16,27 61-14-16,-27-47 2 15,27 47-1-15,0 0-1 16</inkml:trace>
  <inkml:trace contextRef="#ctx0" brushRef="#br0" timeOffset="12988.7429">8679 193 87 0,'0'0'41'15,"0"0"-1"-15,0 0 2 16,0 0-24-16,0 0-14 16,0 0 1-16,0 0-1 0,0 0 0 15,34 46-2-15,-34-46 0 16,3 57 0-16,-3-57-1 15,6 80 0-15,-4-34 1 16,-1 4-2-16,1 3 0 16,10-18 0-16,-5 78 0 15,-2-7 0-15,5-5 0 16,-3-24-7-16,-7-77-15 15,14 43-15-15,-14-43-6 16,0 0 2-16,0 0-2 16</inkml:trace>
  <inkml:trace contextRef="#ctx0" brushRef="#br0" timeOffset="14001.8009">8794 1407 80 0,'7'-13'39'16,"5"-12"-1"-16,16-8 1 15,10-17-31-15,-38 50-2 16,65-69 1-16,-17 25-2 16,8-8 1-16,12-9-3 0,4-9 1 15,9-14-3-15,0-7 1 16,1-2-2-16,1-2 0 15,-2 4 0-15,-1 2-1 16,-5 7-1-16,-3 3-1 16,-7 13 0-16,-4 3 0 15,-11 13-1-15,-8 10-2 16,-42 40-16-16,49-45-18 15,-49 45 2-15,0 0-2 16,0 0 0-16</inkml:trace>
  <inkml:trace contextRef="#ctx0" brushRef="#br0" timeOffset="14881.8512">10591 428 79 0,'0'0'38'0,"0"0"-2"16,24-42 2-16,-24 42-34 15,0 0 0-15,0 0 2 16,-38 6-1-16,38-6-1 16,-51 32 0-16,51-32 0 15,-63 44 0-15,63-44-2 16,-61 53 1-16,61-53-2 15,-49 60-1-15,49-60 1 0,-29 60-1 16,29-60 0-16,-2 57 0 16,2-57 1-16,32 46-1 15,-32-46 1-15,54 36-1 16,-54-36 1-16,68 33 0 15,-68-33 0-15,48 30 0 16,1 13 0-16,-23-3-1 16,-23 10 1-16,-30 1-1 15,-28-12 1-15,-13 5-2 16,2-11 0-16,20-14-2 15,13-11 0-15,18-3-4 16,9-19-12-16,22 2-21 16,7-11 1-16,-23 23-1 0,46-23 0 15</inkml:trace>
  <inkml:trace contextRef="#ctx0" brushRef="#br0" timeOffset="15273.8736">10966 814 96 0,'0'0'40'0,"0"0"1"16,0 0-2-16,39-36-34 15,-39 36 0-15,0 0 0 16,0 0-1-16,0 0-1 15,-54 51 0-15,30-11 0 0,3 1-2 16,11 9 2-16,6-5-3 16,8-14 1-16,13-6-2 15,19-17 2-15,-36-8-2 16,39-5 2-16,-39 5 0 15,43-17 0-15,-43 17 0 16,43-28-1-16,-43 28 0 16,28-37 0-16,-28 37 1 15,16-38-2-15,-16 38 0 16,0-52 0-16,0 52-2 15,0 0-1-15,-13-59-1 16,13 59-14-16,0 0-19 16,-7-57-4-16,7 57 0 15,0 0-2-15</inkml:trace>
  <inkml:trace contextRef="#ctx0" brushRef="#br0" timeOffset="15556.8898">11527 412 105 0,'31'-56'41'0,"-31"56"0"16,0 0-2-16,16-51-34 15,-16 51-1-15,0 0 0 16,0 0-2-16,0 0-1 15,-26 71 2-15,26-71-1 16,-37 113-1-16,16 3 0 16,1 10-1-16,5 8 0 0,1-10-2 15,0-34-1-15,13-19-5 16,5-34-16-16,22-18-16 15,-7-14-2-15,15-12 1 16,-6-13-1-16</inkml:trace>
  <inkml:trace contextRef="#ctx0" brushRef="#br0" timeOffset="16038.9174">11710 900 94 0,'0'0'39'0,"0"0"1"16,0 0 0-16,0 0-33 16,0 0-1-16,0 0-1 15,0 0-1-15,0 0-1 16,0 0 0-16,0 0-1 15,45 13 0-15,-45-13-1 16,44-5 0-16,-44 5 0 16,53-10-1-16,-53 10 0 15,54-19-1-15,-54 19 1 16,51-27-1-16,-51 27 1 15,40-34-1-15,-40 34 0 16,0 0 1-16,28-54 0 16,-28 54 0-16,0 0 1 0,0 0 0 15,-47-41 0-15,47 41 1 16,-53 6 0-16,53-6 0 15,-60 24 0-15,60-8-2 16,-49 30 0-16,11 4 0 16,22 8 0-16,20-2 0 15,27-12 0-15,21-26 0 16,-15-16-13-16,9-1-14 15,-2-9-11-15,5 0-5 16,-2-2 0-16,-1-3-1 16</inkml:trace>
  <inkml:trace contextRef="#ctx0" brushRef="#br0" timeOffset="16796.9608">12440 862 67 0,'0'0'38'16,"0"0"0"-16,8-42 1 16,-8 42-18-16,0 0-15 15,0 0 1-15,0 0 0 16,0 0-2-16,0 0 0 15,-33 10-1-15,15 29 0 16,2 7-1-16,-6 2-1 16,4 7 0-16,-8-17-1 0,11 4 0 15,2-13-1-15,11-9 1 16,2-9 0-16,0-11-1 15,14-8 1-15,-1-9 1 16,-13 17-2-16,0 0 0 16,26-42 0-16,-26 42 0 15,21-39 0-15,-21 39 0 16,24-48 0-16,-24 48 0 15,28-48 0-15,-28 48 0 16,32-57 0-16,-32 57 0 16,33-45 0-16,-33 45 0 15,0 0 0-15,53-46 0 16,-53 46 0-16,0 0 0 0,50 2 0 15,-55 10 0-15,33 27 0 16,-1 13 0-16,-4 6 0 16,-5-6-5-16,2-3-2 15,-1-12-6-15,11-12-14 16,-6-25-13-16,17-9-1 15,-41 9 0-15,46-23 1 16</inkml:trace>
  <inkml:trace contextRef="#ctx0" brushRef="#br0" timeOffset="17207.9843">13104 900 97 0,'0'0'40'16,"44"-55"3"-16,-44 55-2 0,0 0-27 15,0 0-8-15,2-42-1 16,-2 42-1-16,0 0-1 15,-44 14-1-15,44-14-2 16,-21 32 0-16,-12 2 0 16,-4 10 0-16,9 6 0 15,0-5 0-15,20-2 0 16,15-6 0-16,24-9 0 15,15-18 0-15,10-9 0 16,5-8 0-16,2-5 0 16,-63 12 0-16,64-21 0 15,-64 21 0-15,53-34 0 16,-53 34 0-16,42-37 0 15,-42 37 0-15,20-39 0 16,-20 39 0-16,0-37 0 0,0 37 0 16,0 0-2-16,-44-57 1 15,44 57-2-15,-40-29-1 16,40 29-4-16,0 0-16 15,-53-36-8-15,53 36-10 16,0 0-1-16,0 0 1 16</inkml:trace>
  <inkml:trace contextRef="#ctx0" brushRef="#br0" timeOffset="17458.9986">13502 768 88 0,'0'0'40'15,"52"-9"2"-15,-52 9-2 16,40-4-22-16,-40 4-14 0,0 0 0 15,0 0-1-15,0 0-1 16,0 0 0-16,19 55-1 16,-35-9 0-16,6 7 2 15,-1 5-4-15,1 0 1 16,1-4-2-16,6-4 1 15,3-12-5-15,4-27-8 16,20-7-15-16,-7-15-12 16,12-7-1-16,-29 18 0 15,0 0 1-15</inkml:trace>
  <inkml:trace contextRef="#ctx0" brushRef="#br0" timeOffset="17602.0068">13748 731 117 0,'-19'-82'42'16,"19"82"-2"-16,-31-71-3 15,31 71-61-15,-37-60-17 16,37 60-2-16,0 0 1 16,-51-48-2-16</inkml:trace>
  <inkml:trace contextRef="#ctx0" brushRef="#br0" timeOffset="18218.042">14129 787 92 0,'0'0'40'0,"0"0"2"16,-51 2-1-16,51-2-33 15,-37 11-2-15,37-11 1 16,-42 26-3-16,-9 18 1 16,-10 9-3-16,9 3 1 15,-5-6-3-15,24 2 1 16,16-9-1-16,32-9 0 0,28-28 1 15,19-16-1-15,-24-4 0 16,10-3 1-16,-3-7-1 16,9-5 0-16,-2-4 2 15,4-5-2-15,-8-7 0 16,3-17 0-16,-10-1 0 15,3-7 0-15,-16 0 0 16,2 0 0-16,-10 5 0 16,1 5 0-16,-14 10 0 15,-7 50 0-15,8-72 0 16,-8 72 0-16,0 0 0 15,0 0 0-15,-51 7 0 16,34 11 0-16,-9 66 0 0,10 39 0 16,12 20 0-16,13 6 0 15,4-26-5-15,15-38-3 16,9-22-10-16,-21-41-10 15,16-7-11-15,-11-13-3 16,8-7-2-16,-6-10 2 16</inkml:trace>
  <inkml:trace contextRef="#ctx0" brushRef="#br0" timeOffset="18391.0519">14720 1077 118 0,'-12'16'44'0,"1"0"1"16,-6-6-4-16,1-7-42 0,16-3-3 15,-17-9-12-15,17 9-12 16,-3-13-15-16,3 13-1 16,-10-9-1-16,10 9 2 15</inkml:trace>
  <inkml:trace contextRef="#ctx0" brushRef="#br1" timeOffset="26642.5239">7761 1501 51 0,'-9'-6'29'0,"9"6"0"16,-1-15-1-16,0 4-25 15,1 11 1-15,8-14-3 16,-8 14 2-16,12-7-1 16,-3 8 2-16,-9-1 0 15,16 6 0-15,-7-3-1 16,7 3 2-16,2-4-2 15,10 3 0-15,3-5-1 16,9-1 0-16,9-3-1 16,8 0 0-16,6-2 0 15,6 0 0-15,5-2-1 16,3 0 0-16,4 0 1 15,2 0-1-15,3-1 1 16,2 0-1-16,3-2 1 0,3 0-1 16,0 0 1-16,4-1-1 15,2 1 1-15,1 1-1 16,-5 1 0-16,1 2 0 15,-5 3 1-15,2 3-1 16,-2 3 0-16,-1 2 0 16,-6 3 0-16,-2 1 0 15,1 1 0-15,-4 0 0 16,3 0 0-16,1-1 0 15,1-1 0-15,0-2 0 16,0 1 0-16,3-3 1 16,-1 0-1-16,3-2 1 15,0 1-1-15,0 0 0 0,-4-2 0 16,1 1 0-16,0-1 1 15,0-2-1-15,-1-1 0 16,2-1 0-16,0 0 1 16,-1 0-1-16,1-3 0 15,-4 1 1-15,1-2-1 16,1 0 0-16,-2 3 1 15,-3-1-1-15,0 1 0 16,-1-1 1-16,-2 0-1 16,-1 2 0-16,-2-1 0 15,-4 0 0-15,-4 0 0 16,-3 1 1-16,-2-1-1 15,-2 3 0-15,-3 2 0 16,-1-3 1-16,-1 3-1 0,-1 0 0 16,-1-1 0-16,-2-1 0 15,-1 1 0-15,1-1 0 16,0-3 0-16,3 1 0 15,-2-2 0-15,-2 1 1 16,-3-1-1-16,1 1 1 16,-5 1-1-16,-6-1 0 15,-3 1 1-15,-4 3-1 16,-3-1 0-16,-2 0 0 15,-4 0 0-15,-1 2 1 16,-3 0-1-16,-3 0 0 16,-2 0 0-16,-2 0 0 15,-10 0 1-15,8 1-1 16,-8-1 1-16,0 0-1 15,0 0 1-15,0 0 0 0,0 0-1 16,11 4 0-16,-11-4 0 16,12 2 0-16,-4-1 0 15,3-1 0-15,-1 1 0 16,-1-1 0-16,0-1 0 15,-9 1 0-15,14-1 1 16,-14 1-1-16,0 0 1 16,0 0-1-16,0 0 0 15,0 0 0-15,7-9 0 16,-7 9 0-16,0 0 0 15,0 0 0-15,0 0 0 16,12-1 0-16,-12 1 0 16,11 1-1-16,-11-1 1 15,12 1-1-15,-12-1-1 0,0 0-1 16,9 5-2-16,-9-5-7 15,0 0-23-15,0 0-1 16,0 0 0-16,0 0 0 16</inkml:trace>
  <inkml:trace contextRef="#ctx0" brushRef="#br1" timeOffset="34731.9866">16773 3837 12 0,'0'0'29'16,"8"-7"1"-16,-8 7 2 15,0 0-10-15,4-15-6 16,-4 15-4-16,0 0-3 16,0 0 0-16,0 0-3 15,-16 22-1-15,-6-4 0 16,-5 11-1-16,-12 3 0 15,-3 11-1-15,-8-1 1 16,2 5-1-16,1-5-1 16,7-4-2-16,10-3 0 15,7-15-6-15,23 2-17 16,0-22-14-16,22 0 1 0,-4-15-2 15,11-1 2-15</inkml:trace>
  <inkml:trace contextRef="#ctx0" brushRef="#br1" timeOffset="34897.9961">16535 3968 90 0,'-21'-7'36'0,"11"13"2"16,-2-3 2-16,15 6-35 16,10 0 1-16,13 0-4 15,12-5 2-15,13 0-4 16,9 0 0-16,0-9-28 15,6 8-12-15,-11-3 2 0,-6 7-4 16</inkml:trace>
  <inkml:trace contextRef="#ctx0" brushRef="#br1" timeOffset="35527.0321">15181 3781 80 0,'-10'-4'36'16,"-2"16"0"-16,-14 2-2 15,-3 16-30-15,-8 6 0 16,-3 9-1-16,-6 3 0 16,4 4-1-16,0-4-1 15,8-6-3-15,11-3 0 16,6-13-4-16,17-2-5 15,0-24-24-15,15-2-1 0,3-17 0 16,10-6 0-16</inkml:trace>
  <inkml:trace contextRef="#ctx0" brushRef="#br1" timeOffset="35686.0412">15013 3851 86 0,'0'0'37'16,"-9"-10"0"-16,9 21 3 16,-7 1-32-16,18 9-3 15,7-4-1-15,12-1-1 16,12 0-4-16,9-7-3 15,18 5-31-15,-6-11-3 16,3 7-1-16,-12-6-2 16</inkml:trace>
  <inkml:trace contextRef="#ctx0" brushRef="#br1" timeOffset="36356.0795">13903 3829 85 0,'0'0'36'16,"0"0"0"-16,0 0 1 15,-19 10-31-15,-1 1-3 16,-1 8-1-16,-8 5 2 15,1 6-3-15,-7 4 1 16,1 4-1-16,0 2 0 16,4-2-3-16,2 3-5 0,0-12-27 15,17-1-4-15,0-16 2 16,11 0-3-16</inkml:trace>
  <inkml:trace contextRef="#ctx0" brushRef="#br1" timeOffset="36561.0912">13738 3843 97 0,'0'0'39'0,"0"0"1"16,3 20-2-16,5 4-29 15,-6 3-4-15,11 4-3 16,4 0 1-16,7 0-3 15,7-4-2-15,6-11-13 0,16 8-21 16,-7-11-4-16,9 2-1 16,-7-8-2-16</inkml:trace>
  <inkml:trace contextRef="#ctx0" brushRef="#br1" timeOffset="37166.1258">12706 3776 65 0,'0'0'38'0,"-7"-8"-2"15,-2 15 2-15,-13 2-17 16,-2 15-17-16,-10 6 0 16,-3 9-1-16,-7 8 0 15,-2 6-2-15,2 1 0 16,5-5-3-16,9 0-5 0,-1-15-28 15,20-4-3-15,2-16 1 16,18-9-2-16</inkml:trace>
  <inkml:trace contextRef="#ctx0" brushRef="#br1" timeOffset="37380.138">12441 3860 102 0,'-1'15'40'16,"0"-3"0"-16,11 11-1 15,-1-6-35-15,17 1-2 16,15-3 1-16,5-4-4 16,12 1-2-16,-1-11-19 0,12 13-16 15,-8-9-1-15,2 9 0 16,-12-4-3-16</inkml:trace>
  <inkml:trace contextRef="#ctx0" brushRef="#br1" timeOffset="37985.1727">11370 3802 82 0,'2'-15'37'16,"-2"15"1"-16,-14 4-1 15,7 8-30-15,-14 6-2 16,-1 11-2-16,-9 6 1 15,-3 8-3-15,-6 3 1 16,0 4-2-16,3-1-1 0,1-8-4 16,14 3-23-16,-2-17-10 15,14-5 1-15,2-18-2 16</inkml:trace>
  <inkml:trace contextRef="#ctx0" brushRef="#br1" timeOffset="38210.1855">11126 3847 101 0,'0'0'40'16,"2"12"0"-16,8 7 1 16,-3 4-36-16,11-1-2 15,5 0 2-15,9 1-3 16,4-3 0-16,5 0-1 0,3 0-1 15,1-5-4-15,-1 4 0 16,-4-12-16-16,4 13-20 16,-12-10-1-16,3 5 0 15,-12-10-1-15</inkml:trace>
  <inkml:trace contextRef="#ctx0" brushRef="#br1" timeOffset="38832.2211">10018 3807 64 0,'2'-12'37'15,"-2"12"0"-15,1-12 0 16,-1 12-22-16,-18 10-8 16,0 8-1-16,-10 7-2 15,-4 9-1-15,-9 8 0 0,-3 7-2 16,-3 6 0-16,2-2-3 15,7-1-1-15,3-13-8 16,17 0-25-16,1-18-1 16,16-5-1-16,1-16 0 15</inkml:trace>
  <inkml:trace contextRef="#ctx0" brushRef="#br1" timeOffset="39033.2326">9777 3806 100 0,'0'0'40'16,"7"10"0"-16,7 9 0 15,7 1-36-15,4 3 0 0,7-1-2 16,7 0-1-16,6-3-2 15,1-3-1-15,0 6-5 16,-8-13-24-16,3 11-8 16,-14-9-1-16,-1 9-1 15</inkml:trace>
  <inkml:trace contextRef="#ctx0" brushRef="#br1" timeOffset="39667.2689">8675 3756 71 0,'0'0'37'0,"-8"-8"-1"16,-4 16 1-16,-11 2-24 15,0 8-9-15,-11 10-2 0,0 9-1 16,-5 9 2-16,-3 8-3 15,1 4 1-15,0 2-3 16,7 1-1-16,-1-9-6 16,15-1-19-16,-1-16-7 15,13-7-1-15,2-20-1 16</inkml:trace>
  <inkml:trace contextRef="#ctx0" brushRef="#br1" timeOffset="39884.2813">8363 3928 101 0,'-3'-15'39'0,"3"15"0"16,0 0 0-16,18 12-35 0,-3 4 1 16,8 4-2-16,6 3 0 15,8 4-2-15,6 2 1 16,3 1-4-16,5 5-2 15,-9-11-16-15,7 12-18 16,-11-9-3-16,-2 2-1 16,-12-11 0-16</inkml:trace>
  <inkml:trace contextRef="#ctx0" brushRef="#br1" timeOffset="40519.3176">7085 3631 63 0,'6'-14'36'16,"3"10"0"-16,-9 4 0 15,-5 12-22-15,-13 4-6 0,-2 15-2 16,-11 7-2-16,-7 11-1 16,-7 11-1-16,-5 5 0 15,-5 2-1-15,-1 1 0 16,6-6-1-16,3-7-2 15,9-8-3-15,4-22-14 16,15-4-19-16,6-22 2 16,13-9-3-16,2-17 3 15</inkml:trace>
  <inkml:trace contextRef="#ctx0" brushRef="#br1" timeOffset="40726.3294">6702 3764 103 0,'9'2'39'16,"5"16"2"-16,-3-4-2 15,8 12-35-15,7-2 0 16,10 3-1-16,6-4-1 16,5-1-1-16,5-1 0 15,-1-5-2-15,2 1 0 16,-8-4-6-16,4 7-11 15,-19-13-20-15,2 5-3 16,-16-8 1-16,0 2-4 16</inkml:trace>
  <inkml:trace contextRef="#ctx0" brushRef="#br1" timeOffset="41389.3674">5428 3719 82 0,'0'0'38'16,"-9"-9"-1"-16,-1 19 1 16,-14 5-34-16,-2 10 0 15,-12 10 0-15,-4 10-2 16,-8 11 0-16,-3 6-1 15,-3 2 1-15,5 0-3 16,3-4 2-16,7-10-5 16,14-6-7-16,3-19-26 15,15-10 0-15,9-15-1 16,0-16-1-16</inkml:trace>
  <inkml:trace contextRef="#ctx0" brushRef="#br1" timeOffset="41621.3806">4962 3877 93 0,'0'0'39'0,"8"-9"1"16,4 18-1-16,-1-2-33 16,11 10-1-16,3 2-1 15,10 5-2-15,2 2 1 16,5 2-2-16,-1 1 1 15,3 3-3-15,-3 0 0 16,-3-5-4-16,4 3-6 16,-15-13-26-16,9 4-3 15,-9-14 0-15,5-3-1 0</inkml:trace>
  <inkml:trace contextRef="#ctx0" brushRef="#br1" timeOffset="42273.4179">3805 3633 79 0,'6'-8'37'16,"-6"-3"-1"-16,0 11-9 16,0 0-18-16,0 0-3 15,-8 1-2-15,1 13 1 16,-7 7-2-16,-4 11 0 15,-6 7-1-15,-4 11-1 16,-6 5 2-16,-3 5-1 16,-1 0-1-16,1-3-1 15,4-7-1-15,4-12-5 0,17-7-27 16,-3-23-5-16,15-8 0 15,8-18-2-15</inkml:trace>
  <inkml:trace contextRef="#ctx0" brushRef="#br1" timeOffset="42470.4292">3572 3768 99 0,'-10'14'40'16,"17"6"1"-16,-2-3-2 15,10 6-33-15,8-1-3 16,6-1 0-16,9-4-2 15,7-2-1-15,2-2-2 16,4-6-2-16,5 7-12 0,-11-10-22 16,4 5-3-16,-8-3 0 15,-4 4-2-15</inkml:trace>
  <inkml:trace contextRef="#ctx0" brushRef="#br1" timeOffset="44517.5463">3456 8838 101 0,'9'-14'43'0,"5"4"0"16,-9-12-2-16,-1 4-39 15,3-5 0-15,0 2 0 0,0 1-2 16,-1 5 0-16,-3 5-4 16,-5 2-1-16,2 8-20 15,2 8-15-15,0 5-1 16,-8-3-3-16,7 6 2 15</inkml:trace>
  <inkml:trace contextRef="#ctx0" brushRef="#br1" timeOffset="45826.6212">3512 8707 48 0,'0'-9'33'0,"0"9"1"15,-9 2 0-15,3 8-23 16,-6-6-5-16,3 7 1 15,-4 0-3-15,3 6-1 16,-4-2 0-16,4 3 0 16,-1-1-1-16,7-2 0 15,1-3 0-15,6-3-1 16,-3-9 0-16,14 5 0 15,-1-9-1-15,0-4 1 16,2-5-1-16,0-1 0 16,-2-3 1-16,-2 1-1 15,-2-2 0-15,-4 1 0 0,-4 2 1 16,-5 4-1-16,-2 1 1 15,-6 6 0-15,-4 2 0 16,-3 5 0-16,-1 2 1 16,1 4-1-16,1 0 1 15,5 3-1-15,3-1 1 16,6 0-1-16,4 0-1 15,7-2 0-15,6-1 0 16,2-3-2-16,5 3-7 16,-8-9-27-16,8 2-2 15,-9-9 0-15,2-1-4 16</inkml:trace>
  <inkml:trace contextRef="#ctx0" brushRef="#br1" timeOffset="48630.7815">5008 8718 61 0,'0'0'35'16,"0"0"1"-16,0 0-2 16,-15-2-25-16,15 2-3 15,0 0-2-15,0 0-2 16,0 0 0-16,0 0-1 15,0 0 0-15,0 0-1 16,0 8 1-16,0-8-1 16,9 3 1-16,-9-3-1 0,13-1 1 15,-13 1 0-15,13-5-1 16,-13 5 1-16,7-9-1 15,-7 9 1-15,0-9-1 16,0 9 1-16,-11-1-1 16,2 3 1-16,-4 3 0 15,1 4 0-15,-3-1 0 16,3 1 1-16,0 1-1 15,1-3 0-15,11-7 0 16,-8 10 0-16,8-10-1 16,0 0 0-16,15-4 1 15,-4-1-1-15,1 1 0 16,0-3 0-16,0 0 1 15,-1 1-1-15,-11 6 0 0,14-11 0 16,-14 11 1-16,2-10-1 16,-2 10 0-16,0 0 0 15,-13-8 0-15,13 8 1 16,-15 3-1-16,4 5 0 15,3 2 0-15,-3 3 1 16,-1 4 0-16,1 2 0 16,2-2 0-16,1 2-1 15,5-4 1-15,3-3 0 16,0-12 0-16,14 2-1 15,-2-11 1-15,2-5 0 16,1-3-1-16,-4-1 1 16,-2-3 0-16,-3 2 0 15,-9 3 0-15,-4 6-1 16,-5 4 1-16,-3 5-1 0,-1 4-1 15,0 2-1-15,6 5-5 16,-3-9-20-16,18 9-13 16,-5-10 0-16,23 7-2 15,-4-10 0-15</inkml:trace>
  <inkml:trace contextRef="#ctx0" brushRef="#br1" timeOffset="49518.8323">6853 8465 60 0,'0'0'33'16,"0"0"1"-16,0 0-1 15,0 0-23-15,-10 3-4 16,2 9-1-16,-5-3-1 0,1 6 1 15,0-3-2-15,5 1 1 16,1-3-2-16,5-1 1 16,1-9-2-16,15 7 0 15,-1-9 0-15,3-6 0 16,4-2 0-16,-1-3-1 15,0-1 0-15,-4-2 1 16,-5 2-1-16,-5 1 0 16,-7 4 1-16,1 9-1 15,-17-5 0-15,-1 8 1 16,-3 4 0-16,0 4 0 15,0 1 1-15,3 3-1 16,3-4 1-16,5-1-1 16,10-10 1-16,-3 12-1 0,3-12 0 15,17 0 0-15,-5-4 0 16,-1 1 0-16,-1-1 0 15,-1 0-1-15,-9 4 0 16,12-4-1-16,-12 4-1 16,0 0-2-16,3 10-14 15,-3-10-20-15,0 0-1 16,13 0 0-16,4-3-2 15</inkml:trace>
  <inkml:trace contextRef="#ctx0" brushRef="#br1" timeOffset="50337.8792">8625 8294 36 0,'11'-12'33'0,"-11"12"1"15,0 0 1-15,-9 13-14 16,-6-9-9-16,5 11-2 15,-10-5-3-15,8 7 0 16,-4-6-3-16,6 4 0 16,1-5-1-16,4 0-1 15,5-10 0-15,2 12-1 16,-2-12 0-16,16 1 0 15,-5-5 0-15,3-5-1 16,2 0 1-16,-1-2-1 16,1-3 0-16,-2 2 1 15,-1-1-1-15,-6 1 1 16,-2 3-1-16,-5 9 1 0,0 0-1 15,-13-3 2-15,-2 9-1 16,-1 3 0-16,-1 1 1 16,2 2-1-16,1-3 0 15,4 1 0-15,10-10 0 16,-3 11-1-16,12-9-1 15,1-6-5-15,15 5-30 16,-10-6-3-16,3 3-1 16,-5-5-1-16</inkml:trace>
  <inkml:trace contextRef="#ctx0" brushRef="#br1" timeOffset="51176.9272">10045 8318 51 0,'0'0'34'0,"-1"-9"-1"16,1 9 1-16,0 0-23 15,-8-11-2-15,8 11-3 16,-14 7-1-16,6 1 0 15,-6 1-2-15,3 4 0 16,-2-1 0-16,1 1 0 16,4-2-2-16,3-2 1 15,5-9-1-15,2 10 0 16,8-11 0-16,1-4-1 15,5-2 1-15,0-2-1 0,-2-2 0 16,0 1 1-16,-2-2 0 16,-3 3-1-16,-9 9 1 15,2-11 0-15,-2 11 0 16,-14 0 0-16,0 5 0 15,-1 2 0-15,-5 5 0 16,5 0 0-16,0 0 0 16,6 2 1-16,1-2-1 15,6-1 0-15,4-2-1 16,-2-9-1-16,18 14-7 15,-18-14-28-15,23-4-4 16,-13-5 1-16,1-1-3 16</inkml:trace>
  <inkml:trace contextRef="#ctx0" brushRef="#br1" timeOffset="53162.0407">11336 8257 46 0,'0'0'32'0,"-9"-7"1"16,9 7-1-16,-12 0-19 15,12 0-4-15,-3 11-2 16,3-1-2-16,-5-1-2 15,3 5 0-15,1 1-1 16,1 2 0-16,-1-2 0 16,2 1 0-16,2-4 0 15,2-1-1-15,-5-11 1 16,11 9-1-16,-11-9 1 15,15-9-1-15,-7-1 0 16,0-1 0-16,-1-5 0 0,1-1-1 16,-5 1 1-16,1 0-1 15,-3 4 0-15,-1 4 1 16,0 8-1-16,-12-7 1 15,1 14-1-15,-5 1 1 16,1 2 0-16,0 2 0 16,2 2 0-16,2-1 1 15,3-1-1-15,5-3 0 16,3-9 0-16,15 10-1 15,0-9 1-15,5-3-1 16,2-1 1-16,-2-3-1 16,0-2 1-16,-3-1-1 15,-6-4 1-15,-6 3 0 16,-8-1-1-16,-5 1 1 0,-7 1-1 15,-1 1-1-15,-2 1 0 16,-1 1-2-16,7 9-3 16,-7-8-27-16,19 5-6 15,0 0 1-15,4 9-2 16</inkml:trace>
  <inkml:trace contextRef="#ctx0" brushRef="#br1" timeOffset="54011.0893">12597 8414 66 0,'0'-13'35'16,"0"13"-1"-16,0 0 1 15,-9-2-29-15,-2 4-1 16,3 6 0-16,-5 0-1 16,3 5-1-16,-1-1-1 0,3-2 1 15,2-1-1-15,4 0 0 16,2-9 0-16,0 0-1 15,12 4 0-15,-1-10-1 16,4-1 1-16,2-2-1 16,-2-3 1-16,0 0-1 15,-3-1 1-15,-3 2-1 16,-2 1 1-16,-4 1-1 15,-3 9 1-15,-10-10-1 16,2 8 1-16,-2 3 0 16,0 2 0-16,-1 2 0 15,3 2 0-15,-1 4 0 16,4 0 1-16,1 2-1 15,0-1 0-15,3 1 0 16,1-1 0-16,3-2 0 0,-3-10 0 16,12 11-1-16,-12-11 1 15,17-1 0-15,-7-4-1 16,1-3 0-16,-3-2 0 15,-1-3-2-15,-2 2-1 16,-3-7-3-16,8 12-28 16,-11-8-5-16,1 14 0 15,5-11-1-15</inkml:trace>
  <inkml:trace contextRef="#ctx0" brushRef="#br1" timeOffset="54881.139">13711 8413 30 0,'0'0'26'15,"9"-7"1"-15,-9 7 3 16,10 0-18-16,-10 0-2 15,0 0 1-15,6-10 0 16,-6 10-1-16,0 0 1 16,0 0-3-16,0 0 0 15,-3 9-2-15,3-9-2 16,-13 10-1-16,13-10 0 0,-13 12-1 15,13-12 0 1,-10 15-1-16,10-15 0 0,0 13 0 16,0-13-1-16,12 11 1 15,-3-7-1-15,0-2 0 16,3 0 0-16,0-3 1 15,-1-1-1-15,-2-2 0 16,-9 4 1-16,13-11-1 16,-10 3 0-16,-3 8 0 15,-1-14 1-15,1 14-1 16,-6-14 1-16,6 14-1 15,-13-4 1-15,13 4-1 16,-16 8 1-16,8 2 0 16,-1 1 0-16,0 2 0 0,2 0-1 15,2 2 1-15,3-4 0 16,4-3-1-16,-2-8 1 15,21 4-1-15,-4-7 0 16,3-5 0-16,2-4 1 16,-1 0-1-16,0-1 0 15,-6 3 0-15,-4-1 1 16,-11 11-1-16,-3-10 0 15,-7 10 0-15,-4 4-1 16,-4 1 0-16,3 3-4 16,-2-10-15-16,13 10-17 15,4-8-1-15,0 0-1 16,12-4-2-16</inkml:trace>
  <inkml:trace contextRef="#ctx0" brushRef="#br1" timeOffset="55867.1954">15434 8347 66 0,'6'-12'33'0,"-6"12"0"16,3-11-3-16,-3 11-18 15,0 0-4-15,0 0-1 16,0 0-1-16,-5 11-1 15,-5-6-1-15,2 5 0 16,-5-1-2-16,2 2 1 0,-3-1-1 16,4 5 1-16,0-4-2 15,5 1 1-15,3-3-2 16,4 0 1-16,-2-9 0 15,19 11-1-15,-6-10 0 16,2-3 0-16,3-2 0 16,-2-3 0-16,-1-3 0 15,-4 0 1-15,-2-3-1 16,-4 1 0-16,-3 1 0 15,-4 2 1-15,2 9-1 16,-16-9 1-16,4 10-1 16,0 4 0-16,-2 1 1 15,3 3 0-15,0 2-1 16,4 0 0-16,1-2 1 0,6-1-1 15,0-8 0-15,10 10 0 16,-2-9 1-16,0-2-1 16,3-4 0-16,0 1 1 15,-3-3-1-15,-8 7 0 16,13-15-1-16,-11 5-3 15,-2 10-15-15,0-12-18 16,0 12-2-16,-2-14 1 16,2 14-3-16</inkml:trace>
  <inkml:trace contextRef="#ctx0" brushRef="#br1" timeOffset="56775.2474">17255 8287 27 0,'0'0'31'16,"2"-13"2"-16,-4 6 0 16,2 7-7-16,-6-10-8 15,6 10-3-15,-9 0-5 16,9 0-3-16,-17 11-2 15,9 0-1-15,-5-1 0 16,3 3-1-16,-2 0-1 16,3 1 0-16,2-1 0 15,4-1-1-15,3-3 0 16,4-1 0-16,5-3-1 15,4-4 0-15,2-4 1 16,1-2-1-16,1-5 0 0,1 0 1 16,-3-4-1-16,1 1 0 15,-7-3 1-15,-2 4-1 16,-7 2 1-16,0 10 0 15,-9-13-1-15,-2 14 1 16,-7 4 0-16,1 3 0 16,-1 1 0-16,1 3 0 15,2 0 0-15,5 0-1 16,3-1 1-16,7-3-1 15,0-8 0-15,17 9 0 16,-4-8 0-16,2-1 0 16,0 0-2-16,-1-5 0 15,-2 3-3-15,-10-9-18 0,-2 11-16 16,0 0 1-16,0 0-1 15,-5-11-1-15</inkml:trace>
  <inkml:trace contextRef="#ctx0" brushRef="#br2" timeOffset="66601.8094">17005 5018 75 0,'0'0'33'0,"13"-4"-1"15,-13 4-6-15,0 0-18 16,0 0-1-16,-9 10-1 16,0-6 0-16,2 5-1 0,-6-1-1 15,3 3 1-15,-5 1-2 16,0 5 1-16,-6 2-1 15,1 3 1-15,-4 1-2 16,-2 5 0-16,4-1 0 16,1 1 0-16,5-1-1 15,7-4 1-15,10-4-2 16,11-3 1-16,13-4 0 15,9-4-1-15,10-2 1 16,6-5-2-16,4 1 0 16,-3-3-1-16,-1 6-4 15,-7-7-6-15,-1 7-25 16,-11-1-2-16,-1 3 1 15,-8-3-1-15</inkml:trace>
  <inkml:trace contextRef="#ctx0" brushRef="#br2" timeOffset="67528.8625">16917 2434 66 0,'0'-9'35'0,"-4"-3"0"16,4 12-3-16,-7-19-20 15,7 19-3-15,-4-12-2 16,4 12-1-16,0 0-2 15,0 0-1-15,-11-3-1 16,11 3 0-16,4 8 0 16,6-2-1-16,5 0 0 15,9 1 0-15,8-2 0 16,9 3-1-16,8-2 1 15,2 0 0-15,2 3 0 16,-1 2-1-16,-7 2 0 16,-10 5 1-16,-10 3-1 15,-15 2 0-15,-12 5-1 0,-15 4 1 16,-11 1 0-16,-10 1 0 15,-11 2 0-15,-4-4-1 16,2 0 2-16,1-6-2 16,8-2-2-16,6-14-23 15,21 5-12-15,15-15 1 16,0 0-4-16,31-14 1 15</inkml:trace>
  <inkml:trace contextRef="#ctx0" brushRef="#br2" timeOffset="73919.228">17535 7138 20 0,'-21'-17'20'16,"13"13"1"-16,-9-6-1 15,5 2-16-15,-7 4-4 16,0 0 0-16,-4 2 2 16,-3 0 2-16,-1 3 1 15,-3-1 1-15,-1 3 1 16,-5-1 0-16,2 6 0 15,-6-2-1-15,0 3-1 16,-4 2-3-16,2 5 0 0,-4 3-1 16,-1 3 0-16,-3 5 1 15,3 4 0-15,-2 1 1 16,1 4 0-16,1-1 0 15,2 5 0-15,1-3 0 16,4 3-1-16,2-2 0 16,4 3-1-16,1-1 0 15,3 5 0-15,-4 2-1 16,4 3 2-16,-2 2 1 15,4 3-1-15,-2 0-2 16,2 2 2-16,5 0-1 16,4 0 1-16,4-1-2 15,3 0 1-15,8-2-2 0,2 3 1 16,3-1 0-16,2 1 0 15,0 3-1-15,-2-1 0 16,-2 1 0-16,0 3-1 16,-5 0 1-16,1 1 0 15,0 0 1-15,1 0-1 16,3-3 1-16,6-4 2 15,5-5-1-15,8-2 2 16,4-4-2-16,6-5-1 16,6-2 1-16,4-1-2 15,3-2 2-15,4 2-2 16,1-3 1-16,3 4-2 15,2-4 2-15,2-1 0 16,1-1 0-16,3-4 1 0,0-3-1 16,3-4 0-16,7-4 0 15,4-7 1-15,1-7-1 16,4-4 1-16,2-7 0 15,4-8 0-15,-2-4-1 16,8-7 1-16,-4-5 0 16,2-6-1-16,1-3 1 15,-3-5-1-15,-2-4 0 16,-2 1 1-16,-2-1-1 15,-7-5 0-15,-5-1 0 16,-5-1 1-16,-7-5-1 16,-4 1 0-16,-5-1 1 15,-5-4-2-15,-5-4 2 16,-5 1 2-16,-2-2-2 0,-5-2 2 15,-4-3-2-15,-3-1 2 16,-4 0-1-16,-1-2 0 16,-5 0-1-16,-4 1 0 15,-6-1 0-15,-3 1-1 16,-4 2 1-16,-3 1-1 15,-5 2 0-15,-4 2 1 16,-7 2-1-16,-6 4-1 16,-4 2 1-16,-6-1 0 15,-3 4 0-15,-6-2 0 16,-2 4 1-16,-4 2-2 15,-1 3 3-15,2 4-2 16,-3 6 1-16,-2 7-1 16,-3 8 0-16,-5 11-1 15,-6 13-2-15,-7 10 0 0,-3 14-3 16,-15 0-8-16,5 12-23 15,1-4 2-15,14-3-2 16,11-14 2-16</inkml:trace>
  <inkml:trace contextRef="#ctx0" brushRef="#br2" timeOffset="74617.2679">17688 6749 59 0,'0'0'34'16,"0"0"0"-16,0 0-1 15,9 3-23-15,-9-3-4 16,0 0-2-16,-19 10 1 16,7 3-1-16,-7 3 1 15,-5 11-2-15,-9 2 1 16,-4 8-2-16,-5 3 2 15,0 4-3-15,-2 1 2 16,3-5-2-16,5-5-1 16,9-6 0-16,6-4 0 15,10-7 1-15,10-7 0 0,1-11-1 16,29 8 1-16,-1-5 0 15,9 1-1-15,5 0 1 16,3 5-2-16,3 4 1 16,0 6-1-16,-3 6 0 15,-3 5-1-15,-7 3-2 16,2 7-5-16,-10-9-24 15,9 4-2-15,1-9 0 16,7-2-3-16</inkml:trace>
  <inkml:trace contextRef="#ctx0" brushRef="#br2" timeOffset="75473.3169">17215 9331 49 0,'6'-9'32'15,"-6"9"2"-15,2-9-9 16,-2 9-13-16,0 0-3 15,0 0 0-15,0 0-3 16,0 0-1-16,-12 7-1 16,12-7-1-16,0 9-1 15,0-9 0-15,18 11-1 16,0-7 0-16,9 1 0 0,9-1 0 15,6 2 0-15,4 0 0 16,7 2-1-16,-4 2 1 16,1 4-1-16,-6 2 0 15,-10 7 0-15,-10 6 0 16,-10 5 0-16,-13 5 0 15,-13 6 1-15,-11 3 0 16,-11 0-1-16,-11 3 1 16,-4-2-1-16,-6-3 0 15,0-5 0-15,1-7-1 16,10-4-4-16,3-14-30 15,22-5-1-15,8-12-1 16,17-7-3-16</inkml:trace>
  <inkml:trace contextRef="#ctx0" brushRef="#br3" timeOffset="109043.2369">15035 5106 36 0,'0'0'29'0,"2"-10"4"0,-2 10-4 15,0 0-13-15,2-14-3 16,-2 14-2-16,0 0-1 16,10 1-3-16,-10-1-2 15,5 14-1-15,-7-3 0 16,1 8 0-16,-6 2-1 15,-4 10 0-15,-7 6 0 16,-5 10 1-16,-7 5-2 16,-5 4 2-16,1 0-2 15,5 0 0-15,5-8 0 16,10-6 0-16,13-11-1 15,13-12 0-15,18-14-1 16,14-11 0-16,10-6-1 0,8-5-1 16,7 0-3-16,-6-6-11 15,3 11-19-15,-12 1-4 16,-5 10 1-16,-11 2-1 15</inkml:trace>
  <inkml:trace contextRef="#ctx0" brushRef="#br3" timeOffset="109766.2783">14601 2309 65 0,'-12'3'36'0,"5"5"-2"15,-5-5 1-15,10 7-26 16,2-10-3-16,3 9-1 15,10-5-1-15,13 3-1 16,9-4 0-16,12 5-1 0,5-1-1 16,5 3 1-16,1 1-1 15,1 4 0-15,-9 2 0 16,-10 7 0-16,-15 4-1 15,-14 6 1-15,-18 6-1 16,-16 6 1-16,-16 4 1 16,-16 3-1-16,-5 0 0 15,-6-5-2-15,9-5-2 16,0-16-32-16,26-9-3 15,14-20 0-15,33-10-4 16</inkml:trace>
  <inkml:trace contextRef="#ctx0" brushRef="#br3" timeOffset="138635.9295">15567 5307 48 0,'-17'9'29'16,"0"6"3"-16,-2-2-2 15,-3-6-19-15,4 7-2 16,-7-7-2-16,3 7 0 15,-8-4-3-15,2 2-1 0,-3-2-2 16,-1 4 0-16,-3 2 0 16,0 1 0-16,-1 1 0 15,-1 1 0-15,-1-1 1 16,2 0 0-16,-3-2 0 15,3 0-1-15,-3-5 1 16,-1 0 0-16,-2-3-1 16,1-3 0-16,-2-1-1 15,-1 0 0-15,-4-3 1 16,1 0-1-16,1-1 0 15,-2 1 1-15,4-3-1 16,-2 0 0-16,4-2 1 16,0-1-1-16,2-3 0 0,0-3 0 15,-2-1 1 1,1-4-1-16,2-3 0 0,-3 0 0 15,0-4 0-15,-2 0 0 16,1 2 0-16,-2 1 0 16,-1 0 0-16,3 3 0 15,-2-1 0-15,-2 2 0 16,1 0 1-16,-2-1-2 15,2-2 2-15,1-1-2 16,1-4 1-16,1-1-1 16,3-4 1-16,2-1-2 15,1-2 2-15,4 1-2 16,4-3 2-16,-4-1-1 15,3 1 1-15,3-2 0 0,1-2 0 16,2-2 0-16,1-1 1 16,2-4-1-16,1-1 0 15,4-3 2-15,1-2-3 16,2-2 3-16,1-2-3 15,-2 0 0-15,0 1 1 16,-1-1-1-16,0-3 1 16,0-1-3-16,0-2 4 15,3 0-1-15,-2 0-1 16,5-3 2-16,1-3-2 15,6-3 1-15,1 1-1 16,4-1 2-16,4 4-2 16,2 0 0-16,4 2 2 15,2 1 0-15,2 6-1 16,1 3 1-16,1 3 0 0,3 0-1 15,-1 1 1-15,6 0 0 16,-2 1-1-16,7-1-1 16,0 0 2-16,4 1-2 15,4 3 1-15,1 2 0 16,3 4-1-16,2 3 1 15,1 6-1-15,2 3 1 16,-2 4-1-16,1 4 1 16,-2 3-1-16,-1 4 1 15,2-2 0-15,-1 3 0 16,-1-2 0-16,1 0 0 15,1-2 0-15,5-1-1 16,3-1 1-16,0 0 0 16,1 0 0-16,-1 3 0 0,0 2 0 15,-2 4 0-15,-3 6 0 16,-4 1 0-16,-4 5 0 15,-3 5 0-15,-4-1 0 16,1 2 0-16,1-1 0 16,-1-3 0-16,3 0 0 15,2-2 0-15,0-3 0 16,0 0 0-16,0 0 0 15,0 1 0-15,-4 2 0 16,0 2 0-16,-3 2 0 16,-2 0 1-16,-2 2-1 15,0 0 0-15,0 1 1 16,2-4-1-16,1 2 0 15,-1-3 0-15,3-1 0 0,3-3 0 16,2 1 0-16,-1-1 0 16,1 2 0-16,-2 1 0 15,-2 3 0-15,-2 2 0 16,-1 2 0-16,-2 3 0 15,-3 1 1-15,0 2-1 16,0 1 1-16,1 0-1 16,0-4 1-16,2 1-1 15,2 1 1-15,-2-3-1 16,2 1-1-16,0-1 1 15,0 2 0-15,-1 3 0 16,-1 1 0-16,-3 4 1 16,0 2-1-16,-1 0 0 15,-2 2 0-15,0 4 0 16,0-2 0-16,1 0 0 0,0 0 0 15,-1 3 0-15,-2-2 0 16,0 1 0-16,-3 3 0 16,-2 1 0-16,-2 1 0 15,-5 1-2-15,-4 4 2 16,0 3-1-16,-6 2 1 15,-1 4-2-15,-3 2 2 16,-3 0-1-16,-2 3 0 16,1-1 1-16,-1 1 1 15,-1-1-1-15,-1 1 1 16,3-2-1-16,-4 2 2 15,2 0-2-15,-2 0 1 0,2 1-1 16,-1 2-1-16,-5 2 1 16,2-2 0-16,-1 1 1 15,-1 0 0-15,-4 1 1 16,0 1-1-16,-1-3 0 15,-2 0 1-15,1-5 0 16,-1 0-1-16,0-3-1 16,-1-1 0-16,-2-2 0 15,0-3-1-15,-1-1 3 16,-1-4-2-16,-4 2 1 15,1-2-1-15,-3 0 2 16,-2-2-2-16,-2-2 2 16,-4-1-2-16,-1-2 1 15,-1 0-1-15,-7-1 0 16,-2-2 0-16,-6 0 1 0,-1-1-2 15,-3-2 2-15,-3-1-2 16,0-1 0-16,4-2-8 16,-1-10-27-16,13-5 1 15,2-10-2-15,11-7-1 16</inkml:trace>
  <inkml:trace contextRef="#ctx0" brushRef="#br2" timeOffset="143516.2087">17508 5055 49 0,'0'0'31'0,"0"0"1"16,-10 8-1-16,10-8-13 15,0 0-11-15,-15 9-1 16,6 1-2-16,-6 0-1 16,1 3 0-16,-4 2 0 15,-3 1 0-15,-1-2-1 16,-2 3 2-16,-3-4-2 15,3 1 2-15,-5-4-2 16,0 1 0-16,-4-3-1 16,2 1 0-16,-3-1-1 0,-1-3 1 15,0-1-1-15,1-2 0 16,1-1 0-16,0-1 0 15,2-2 0-15,-3-1 0 16,1-1 0-16,0 0 0 16,1-2 0-16,-2 1 0 15,-1-1 0-15,0-1 0 16,-1-1 0-16,2-1 1 15,-1 0-1-15,0-2-1 16,0 0 1-16,-2 1-1 16,2-4 1-16,1 1-2 15,2 0 2-15,1-2-1 16,-1 1 1-16,2-2 0 15,3-2 0-15,0 1-1 16,0-1 1-16,0 0 0 0,3-2 0 16,-2 0 0-16,0 0 0 15,-1-1 0-15,-3 0 1 16,0 0-1-16,-2-3 0 15,0 2 0-15,1-3 1 16,-1 2-1-16,1-3 0 16,1-1 0-16,0 2 1 15,3-2-1-15,0 2-2 16,1 0 3-16,-3-1-3 15,2 0 2-15,0-1-2 16,1 0 1-16,-2-2-1 16,3 0 1-16,-2-1 2 0,4-1-3 15,4-5 2 1,0-2-2-16,4 0 3 0,3-5-1 15,3-3 0-15,3 0 0 16,3-3-1-16,2-2 2 16,2 0-2-16,3-1 1 15,2 0-1-15,5-1 1 16,1-2-1-16,3 0 1 15,4-2 1-15,5-3-2 16,6-2 2-16,4-2 0 16,4-3 0-16,6 0 0 15,4-2-1-15,5 3 1 16,2-1 0-16,3 4 0 15,-1 3 0-15,0 5-1 16,-3 4 0-16,1 5 1 16,-3 5-2-16,-4 5 2 0,-1 3-1 15,-4 4 0-15,2 2 0 16,-2 2 1-16,4 4-2 15,-2 1 2-15,3 2-1 16,-3 2 0-16,3 0 1 16,-1 0-1-16,1 3 0 15,0-2 0-15,0 3 1 16,2-3-1-16,1 4 0 15,2-1 0-15,2 0 1 16,-1 5-1-16,-2 2 0 16,-1 3 0-16,-1 4 0 15,-5 3 1-15,-5 4-1 16,-3 5 0-16,-2-1 1 0,-3 2-1 15,-3 3 0-15,1 1 1 16,3-4-1-16,0 2 0 16,2-1 0-16,1 0 0 15,5 0 0-15,1 0 0 16,-2 1 0-16,0 4 0 15,-2 3 1-15,-3 0-1 16,-2 3 0-16,-5 3 0 16,-1 3 1-16,-5 1-2 15,0 3 2-15,-1 0 0 16,0 2-1-16,-1 1 0 15,2 1 0-15,2 0 0 16,1-1 0-16,-1 1 0 16,2 2 1-16,0-1-2 15,-2 2 1-15,-2-2-1 0,-3 3 1 16,0 1-1-16,-4 3 1 15,-2 1 0-15,-3 0-1 16,-2 1 2-16,-2 1-2 16,0 0 1-16,-4-1 1 15,-2 1-1-15,-2-1 1 16,-4 1 0-16,0 2 0 15,-2 1-1-15,-5 0 1 16,-3 2 0-16,-2-1-2 16,-1 3 1-16,-3-2 0 15,0-1 1-15,-4-2 0 16,-1-2 0-16,0 0 0 15,-3-2 0-15,-1-1 1 16,-3-2-1-16,-2 0 0 0,-4-1-1 16,-2 0-1-16,-4 1 1 15,-5 0 0-15,0 0 1 16,-1-3-1-16,1 0 2 15,1-4-2-15,0-1 1 16,5-4-1-16,0-4 1 16,3-6-1-16,0-3 0 15,-4-3 0-15,0-6 0 16,1-2-2-16,-1-11-7 15,8 4-26-15,0-11-3 16,9-3 0-16,9-5-1 16</inkml:trace>
  <inkml:trace contextRef="#ctx0" brushRef="#br1" timeOffset="156304.9402">17286 4837 55 0,'-36'3'30'0,"-6"2"0"16,-5 1-2-16,-5-3-23 16,-1 4 0-16,-6-3 0 15,2 4 0-15,-8-7 0 16,0 4 0-16,-6-3-1 15,-1 1 0-15,-5-3-1 16,-3 3 1-16,-4-4-2 16,-2 4 0-16,-10-3 0 15,1 0-1-15,-4 3 0 16,0-1-1-16,-3 2 0 15,-5-3 0-15,-4 2 0 0,-1-1 0 16,1-2 0 0,0 1 0-16,-4-3 0 0,-2 0 1 15,-1 0-1-15,-1 1 1 16,0-1 0-16,-3 1-1 15,-3 0 1-15,-2 1-1 16,0 0 0-16,2 0 0 16,-5-1 0-16,-1 2 0 15,-2 0 1-15,0-1-1 16,-1 0 0-16,-3 0 0 15,1 1 0-15,-2-2 1 16,-1 1-1-16,0 1 0 16,-1-2 1-16,-2 2-1 15,2 0 1-15,-4 0-1 16,-1 1 0-16,-2 2 1 0,-3-1-1 15,-1 2 0-15,-1 0 0 16,-4-1 0-16,-4 1 1 16,1-2-1-16,-1-2 1 15,3-1-1-15,-1-3 1 16,4 2-1-16,-2-5 1 15,6 0 0-15,0-2 0 16,-2 0-1-16,-1 0 0 16,0 2 0-16,-5 2 0 15,-3 3 0-15,0 1-1 16,-8 5 1-16,-1 2-1 15,0 1 1-15,-1 5-1 16,-4-2 1-16,3 1 0 16,3 1 0-16,-1 1-1 0,2-2 1 15,5 1-1-15,-1-2 1 16,-1 0 0-16,4-1-1 15,0-2 1-15,2-2 0 16,2-1-1-16,0-1 1 16,1 0 0-16,3-3 0 15,3 1 0-15,2-1 0 16,1 1 0-16,4-2 0 15,3 1 0-15,3-1 0 16,1-1 1-16,1 0-1 16,6 1 1-16,2 0-1 15,-1-2 1-15,0 1 0 16,4 1-1-16,3 1 1 15,-2 0 0-15,1 1-1 0,2 0 0 16,2 2 1-16,4 2-2 16,3 1 1-16,3 3-2 15,0 2-1-15,12 9-17 16,4-9-16-16,11 6-1 15,4-5-1-15,13 0 0 16</inkml:trace>
  <inkml:trace contextRef="#ctx0" brushRef="#br1" timeOffset="156992.9795">8847 4651 85 0,'-13'15'34'0,"-12"2"1"16,-6 5 0-16,-13-1-29 0,-3 10-2 15,-8 0-1-15,-5 8 0 16,-7 2-1-16,-2 4 0 16,-2-2 0-16,7 1 0 15,9-7-1-15,15-4 0 16,16-7 0-16,19-5 0 15,22-5 0-15,20-3 0 16,21-1 0-16,19 0 0 16,16 4-1-16,10 2-1 15,10 3-1-15,7-1-4 16,21 5-30-16,0-6-1 15,16-1 0-15,7-8-2 16</inkml:trace>
  <inkml:trace contextRef="#ctx0" brushRef="#br1" timeOffset="158074.0413">17713 5699 64 0,'-15'-5'30'16,"-10"-1"2"-16,-10-1-2 16,-11-2-29-16,-18 5 1 15,-14 4 3-15,-24-5 3 16,-12 13 0-16,-30-2-3 15,-12 5 0-15,-22-3 0 0,-14 7 0 16,-16-4-1 0,-8 1-1-16,-11-2 0 0,-5-2-2 15,-3-3 0-15,1-2 0 16,-5-2-1-16,3-3 0 15,0 1 0-15,-3-4-1 16,1 1 0-16,-3 0 0 16,0 1 1-16,-1-2-1 15,-3-1 1-15,1 2 1 16,-3-2-1-16,3 0 2 15,-2-1-2-15,-3 2 2 16,1-2-2-16,-7 4 2 16,1-1-2-16,-5 0 1 15,5 1-1-15,-8 2 0 16,-1 0 0-16,2 2 0 0,-3 0 0 15,5 0 0-15,-3 2-1 16,3 0 0-16,-1 1 1 16,1 2-1-16,6 0 0 15,-1 3-1-15,6 1 2 16,1 1-1-16,5-1 1 15,-1 1-1-15,2 0 0 16,5 1 1-16,2-1 0 16,6 0 0-16,2 3 0 15,2 3 0-15,5 2 0 16,4 4 1-16,4 3 0 15,3 4-1-15,6 1 1 16,5 1 0-16,5-5-1 16,10-3 0-16,15-1-2 0,6-16-16 15,20 4-18-15,11-13 0 16,16 0-2-16,15-9 1 15</inkml:trace>
  <inkml:trace contextRef="#ctx0" brushRef="#br1" timeOffset="158758.0805">8204 5480 82 0,'24'-2'35'16,"-15"3"-2"-16,-4 12-5 15,-27-2-18-15,-4 14-2 16,-18-2-1-16,-3 10-2 16,-15 4-1-16,-2 3-1 0,-5 0 0 15,5 0-1-15,8-3 1 16,17-3-2-16,14-4 0 15,24-5-1-15,22-6 0 16,26-9-3-16,32 6-12 16,15-13-22-16,22 5-2 15,8-3-1-15,18 3-1 16</inkml:trace>
  <inkml:trace contextRef="#ctx0" brushRef="#br1" timeOffset="159749.1372">17207 6439 29 0,'-19'-3'29'0,"-2"3"4"16,-11 0-2-16,-17-4-15 15,-5 8-6-15,-25-8 0 16,-6 7-1-16,-26-6 1 0,-7 3-5 16,-21-2 0-16,-10 1-1 15,-15 1-1-15,-11 0 0 16,-15 0-2-16,-8 1 1 15,-12 0-1-15,-8 1 0 16,-13 1-1-16,-7 0 1 16,-10 3-1-16,-9 0 0 15,-8 0 0-15,-7 3 0 16,-3 0-1-16,-8 0 0 15,1 1 0-15,-5 1 0 16,1-1 0-16,0 0 0 16,3 2 0-16,1-3 0 15,4 2 0-15,4-1 1 16,1 1 0-16,4-2 0 0,-2 3 0 15,3 0 0-15,-1 1 1 16,5-1-1-16,-1 2 1 16,6-2-1-16,3 0 0 15,5-3 1-15,9-3-1 16,9-1 0-16,4-3 0 15,9-3 0-15,2-1 0 16,2-1 0-16,4 2-1 16,1 1 1-16,-1 4-1 15,-3 1 0-15,3 4 0 16,-1 2 0-16,4 2 1 15,0 1-1-15,2 1 1 16,10-3 1-16,6-2-1 0,6-2 1 16,10-6 0-16,8-3-1 15,7-4 1-15,9-4-1 16,7-1 1-16,4-3-3 15,10 5-2-15,3-5-23 16,11 9-6-16,3 1-2 16,17 3-1-16</inkml:trace>
  <inkml:trace contextRef="#ctx0" brushRef="#br1" timeOffset="160362.1722">11993 6264 70 0,'0'0'37'15,"-12"-2"-3"-15,12 2 3 16,-18 0-32-16,9 5-1 16,-12-1-1-16,-3 6 1 15,-14 4-1-15,-8 7-1 16,-11 3 2-16,-2 8-2 15,-4-1 1-15,6 4 0 16,13-1 0-16,16-1-2 0,20-7 0 16,23-7-1-16,24-7-1 15,22-7-2-15,23 0-6 16,2-10-27-16,23 4-1 15,5-6-1-15,12 7-1 16</inkml:trace>
  <inkml:trace contextRef="#ctx0" brushRef="#br1" timeOffset="161319.227">16768 7149 68 0,'9'1'34'16,"-9"-1"0"-16,-12 2-2 15,-8 1-25-15,-23-3-3 16,-8 4-1-16,-21-2 0 15,-14 0 1-15,-22 0-1 16,-15 2 0-16,-20 2 1 0,-12 2 0 16,-19 2-1-16,-12 4 0 15,-19 0 0-15,-8 2-2 16,-13 2 1-16,-8-2-1 15,-6-2-1-15,-6-2 1 16,0-2-1-16,-4-5 0 16,-1-3 0-16,1-3-1 15,-2-2 0-15,-3-2 0 16,-6 1 0-16,0-1 1 15,-9 2-1-15,-1 2 0 16,-6 2 0-16,-1 1 1 16,-4 1 0-16,1 1 0 0,-2-1 0 15,-1 1 1 1,4-4 0-16,0 2-1 0,4-2 1 15,-3 3 0-15,2-1 0 16,-3 4 0-16,1 3-1 16,-5 4 0-16,2 4 0 15,-7 2 0-15,2 3-1 16,4 0 1-16,0 1 0 15,10-3 0-15,6-4 0 16,11-3 1-16,6-6-1 16,14-4 0-16,11-6 1 15,10-4-1-15,10-2 0 16,11 0 0-16,15 0-3 15,8 0 0-15,16 7-2 16,7-3-6-16,21 12-25 0,7 0 0 16,21 7-1-16,11-4-1 15</inkml:trace>
  <inkml:trace contextRef="#ctx0" brushRef="#br1" timeOffset="161998.2658">11805 7155 56 0,'17'-6'32'0,"-3"1"0"16,-1-2 0-16,3 4-25 15,-16 3 0-15,16-7 0 16,-16 7-1-16,0 0 0 16,0 0 0-16,-16 8 0 15,-9-1-1-15,-4 7-1 16,-13 4-1-16,-3 7 1 0,-6 2-2 15,1 3 1-15,4 0-1 16,11 1 0-16,20-1 0 16,17-3 0-16,32-7-1 15,22-8-2-15,27 2-7 16,9-13-27-16,21 0-4 15,-1-9-1-15,11-2 0 16</inkml:trace>
  <inkml:trace contextRef="#ctx0" brushRef="#br1" timeOffset="164339.3997">4283 10478 20 0,'0'0'25'16,"12"8"1"-16,-12-8 0 15,4 16-25-15,1-1-1 16,4 4 2-16,2 3 0 16,0 1 2-16,8 6 1 15,4-2 0-15,8 6 1 16,6-5 0-16,13 5 0 15,4-8-1-15,12 5-1 16,7-5-2-16,9 3 0 16,9-2-1-16,5-1-1 15,8 1 1-15,8 2-2 0,5-1 1 16,9 1-1-16,4-1 3 15,8 0-2-15,6-2 1 16,7-1 0-16,9-3 1 16,8-1 0-16,6-1 0 15,5-1 0-15,8 1-1 16,1 0 0-16,7-1 0 15,3 1-1-15,0-1 0 16,0 1 1-16,5-1-1 16,1-5 1-16,0-2-1 15,9-3 1-15,3-5-1 16,5-5 1-16,5-7 0 15,6-1 2-15,6-7-3 16,4-2 2-16,4-3-2 0,-1 0 1 16,2-1-1-16,-1 0 1 15,-4-1-1-15,-3-1 0 16,-3 1 0-16,-3-4-1 15,1-2 0-15,-1-5 1 16,-1-6 0-16,4-4 1 16,3-8-1-16,1-7 0 15,-1-6 1-15,-3-1 0 16,-7-2 0-16,-9-4 0 15,-14 3 0-15,-16 1 0 16,-20 10-4-16,-27-1-5 16,-17 15-22-16,-32 1-3 15,-23 15-2-15,-25 3 0 0</inkml:trace>
  <inkml:trace contextRef="#ctx0" brushRef="#br1" timeOffset="164790.4255">13463 10410 62 0,'12'-9'36'0,"12"1"0"16,11-2 0-16,11 5-32 16,11 0-2-16,12 5 1 15,10 0 0-15,7 6-1 16,0 5-1-16,1 4-1 15,-7 5 1-15,-7 3-1 16,-12 6 1-16,-16 5 0 16,-19 3 1-16,-17 7-1 15,-23 3 1-15,-16 3 1 16,-18-1-2-16,-12 2 1 15,-9-3-3-15,-8-9-9 0,0 5-28 16,-1-21 1-16,13-7-3 16,5-12-1-16</inkml:trace>
  <inkml:trace contextRef="#ctx0" brushRef="#br1" timeOffset="165990.4941">4099 11382 23 0,'12'-9'30'16,"3"2"-1"-16,-4 6 0 15,0 4-27-15,1 8-1 16,1 2-1-16,1 5 1 16,-2 3-1-16,6 6 1 15,-1-1-1-15,11 4 4 16,3 0-2-16,11 5 0 15,7-3 1-15,9 5-1 16,5 1 0-16,11 3 0 0,7 1-1 16,11 3-1-16,6-1 0 15,9 1 2-15,8-2-1 16,13 1 1-16,8-5 0 15,12 1 0-15,5-4 0 16,12-3-1-16,9-2 2 16,7 1-2-16,10-3 1 15,4 3-1-15,9 0 1 16,2 0-2-16,9 2 1 15,0 1 1-15,0-1-1 16,8-2 1-16,-2 0 0 16,1-2-1-16,1-5 0 15,4-1 0-15,2-4-1 16,3-3 1-16,-2-3-2 15,0 1 1-15,4-3-1 0,0-1 1 16,0 0-1-16,2-1 0 16,-1-2 0-16,1-1 1 15,-1-5 0-15,4-3-1 16,0-6 1-16,1-7 0 15,2-7 0-15,0-8 1 16,4-10 0-16,-1-7-1 16,-2-7 2-16,-3-6-2 15,-5-5 1-15,-5-3 0 16,-10-5 0-16,-9-2 1 15,-15 1-2-15,-11 1 1 16,-13 4 0-16,-20 4-1 16,-20 8-2-16,-21-3-8 15,-16 18-24-15,-31 3-1 0,-17 9-2 16,-26 2 2-16</inkml:trace>
  <inkml:trace contextRef="#ctx0" brushRef="#br1" timeOffset="166435.5196">14025 11785 28 0,'-25'-9'33'15,"2"-4"1"-15,23 13-1 16,-12-17-20-16,31 15-5 16,9-5-2-16,21 5-2 15,16-1-2-15,17 2 0 16,16 2 0-16,11 5-1 15,3 7 0-15,-1 7 0 16,-12 11-1-16,-19 10 3 16,-27 11-3-16,-28 12 3 15,-35 6 0-15,-29 9-1 16,-28 3 0-16,-21 1 0 0,-11-7 0 15,4-12-2-15,11-7-11 16,13-29-27-16,31-18 0 16,25-32-3-16,39-28 2 15</inkml:trace>
  <inkml:trace contextRef="#ctx0" brushRef="#br1" timeOffset="191062.9282">740 6588 38 0,'2'-11'30'15,"-1"0"2"-15,-1 11-1 16,-5-13-17-16,5 13-6 16,-10 12-2-16,9 5 0 0,-8 6 0 15,4 9-2-15,-4 7-2 16,4 10 1-16,-1 6 0 15,1 4 0-15,-5 2 0 16,2-2 0-16,-3-4 0 16,4-6 0-16,-1-10 0 15,2-9 0-15,-4-16-1 16,10-14 1-16,-8-17-2 15,6-15 0-15,4-14-1 16,1-11 1-16,1-12-1 16,4-8-1-16,1-2 0 15,4 0 0-15,2 8 0 16,-2 11 0-16,3 11 1 0,-1 16 0 15,2 19 0-15,-1 17 1 16,2 22 1-16,3 16-1 16,3 15 0-16,8 10 1 15,5 5-1-15,6 0 0 16,3-5 1-16,5-7-1 15,1-17 2-15,-2-14-2 16,-1-20 2-16,-8-16-2 16,-6-21 1-16,-8-12 0 15,-10-15-2-15,-7-13 0 16,-13-8-3-16,-8-12-4 15,-1 8-29-15,-11-4-3 16,8 18 1-16,-3 6-3 16</inkml:trace>
  <inkml:trace contextRef="#ctx0" brushRef="#br1" timeOffset="192523.0117">19849 6032 52 0,'26'-21'35'16,"-9"5"0"-16,-13-1-1 15,-4 17-14-15,-32-12-9 16,2 19-2-16,-24 1-4 15,-3 14 0-15,-12 5-2 16,1 7-1-16,2 6-1 16,8 4 1-16,13 0-2 15,14-1 0-15,22-4 0 16,16-5-1-16,20-5 0 15,15-1-1-15,8-3 1 16,8-4 1-16,5 2 0 16,-4 0 1-16,-6 3 0 0,-11 4 1 15,-15 4 0-15,-17 6 1 16,-20 3 0-16,-18 4 0 15,-21 2 1-15,-12 0-1 16,-9-2 1-16,-2-5-4 16,6-6-2-16,3-16-19 15,22-5-16-15,11-20-5 16,25-12-1-16,17-17-2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22T21:41:21.42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8133 6098 75 0,'-12'0'33'16,"12"0"-1"-16,-10-6-7 0,19 7-16 15,3-7-1-15,11 7-3 16,5-6-1-16,13 6-2 15,5 0 0-15,12 6 0 16,9 0-1-16,13 1 1 16,12-1-1-16,11-1 0 15,17-2 0-15,19-4 0 16,20-3 0-16,22-4-1 15,16-5 1-15,17-1-1 16,20-2 0-16,9 3 0 16,10 3 0-16,2 2 0 15,0 3 0-15,-8 2 0 16,-12 4-1-16,-17-1-3 15,-22 9-14-15,-37-8-18 0,-32 1 1 16,-40-4-2-16,-31 0 1 16</inkml:trace>
  <inkml:trace contextRef="#ctx0" brushRef="#br0" timeOffset="1">8386 7130 53 0,'0'0'32'0,"14"12"-3"16,-14-12 1-16,0 0-23 15,10 8-2-15,-10-8-2 16,0 0-1-16,0 0-1 16,0 0 0-16,0 0 0 15,0 0 0-15,-6 9 0 16,6-9-1-16,-19 7 0 15,6-3 0-15,-1 0 1 0,-2-1-1 16,1-1 3-16,-1 2-1 16,-1-6 0-16,4 1 1 15,-3-2-1-15,7 1 1 16,0-4 0-16,9 6-1 15,0 0 0-15,-3-12-2 16,3 12 1-16,16-4-1 16,1 3 0-16,2 2 0 15,4 2 0-15,5 0 0 16,4 1 0-16,8 0 1 15,6 0-1-15,9 0 1 16,8-2 0-16,8 2 0 0,7-1-1 16,10 1 1-1,7 0-1-15,10-1 0 0,7 2 0 16,4 1 0-16,2-1 0 15,10 2 0-15,8-2-1 16,4 1 1-16,4-3 0 16,7 0 1-16,4-4-1 15,4 0 0-15,3-5 0 16,1 1 1-16,-5-3-1 15,-2-1 0-15,-4-1 0 16,-7-2 0-16,-10 1 0 16,-6 1 0-16,-5-2 0 15,-8 3-1-15,-7-1 1 16,-15 2 0-16,-6 2-1 15,-14 0-1-15,-11 4-1 0,-23-6-12 16,-7 11-20-16,-21-5-1 16,-12 2 0-16,0 0 0 15</inkml:trace>
  <inkml:trace contextRef="#ctx0" brushRef="#br1" timeOffset="2">12254 5967 5 0,'2'-13'19'15,"8"6"0"-15,-7-12 1 16,7 2-11-16,0-7-6 16,-2-3 4-16,2 1 2 15,-8-6 1-15,5 2 0 16,-11-6 1-16,4 5 0 15,-14-6-1-15,5 7-1 16,-12-5-5-16,0 2 0 16,-4 2-4-16,-6-3 2 15,-6-2-4-15,-3 4 1 16,-4 0 0-16,-4-2-2 15,-2 0 4-15,-1 1-3 16,-4-2 3-16,1 4-3 16,-1-2 3-16,0 2-1 0,-4 0 1 15,-2 1-1-15,-2 1 1 16,-5 3-1-16,1 2 1 15,-2 3-1-15,-5 0 0 16,-1 4 0-16,-1 1 1 16,1 2 0-16,-3 2 0 15,-3 2 0-15,1 1 1 16,-2 4-1-16,-2 0 1 15,2 5-1-15,-2 2 0 16,-5 7 1-16,2 3-1 16,-4 5-1-16,1 3 0 15,-5 6 1-15,-1 3-1 16,-4 4 1-16,-6 1 0 15,3 5 1-15,-2 0-1 0,3 5 1 16,-3 5-1-16,5 9 1 16,-1 8 1-16,1 9-1 15,5 14-1-15,2 4-2 16,12 11-27-16,2-8-4 15,17-11-2-15,11-22-2 16</inkml:trace>
  <inkml:trace contextRef="#ctx0" brushRef="#br1" timeOffset="3">12496 5755 59 0,'0'0'33'0,"0"0"0"16,14-8-2-16,-4-10-16 16,3-2-11-16,3-9 0 15,5-1-1-15,-4-6-2 16,1-3 1-16,-1-5-2 15,-4 0 0-15,-4-3 0 16,-6-2 0-16,-8-2-1 16,-3-3 0-16,-5-4 3 15,-4-1-3-15,-6-2 3 16,-3-3-1-16,-5-2-1 15,-5 0 0-15,-1-3-1 0,-7 1 1 16,-5 0-1-16,-6 0 1 16,-5 1-1-16,-11 5 0 15,-3-1 2-15,-5 3-1 16,-2 1 1-16,-6 4 0 15,-4 4-1-15,-2-1 1 16,1 4 0-16,-1 0 0 16,1 3-1-16,-3 0 1 15,0 4-1-15,-1 2 0 16,1 5 0-16,-4 4 0 15,1 5-1-15,-4 5 1 16,-1 7-1-16,-2 5 1 16,-3 7 0-16,-2 4 0 15,2 4 1-15,3 5-1 16,1 7 0-16,4 5 1 0,1 3-1 15,2 8 0-15,7 6 0 16,3 11 0-16,3 12-1 16,5 11 0-16,1 18 1 15,-1 13-2-15,0 18 3 16,-2 11-3-16,-7 12 3 15,1 6-3-15,-2 1 3 16,0-11-4-16,15-9-27 16,10-28-3-16,20-27-1 15,23-31 0-15</inkml:trace>
  <inkml:trace contextRef="#ctx0" brushRef="#br1" timeOffset="4">11772 7216 14 0,'-8'13'17'0,"5"9"-1"16,-6 2-8-16,-4 5 0 15,4 8 1-15,-5-4 5 16,3 9-1-16,-9-5-1 16,6 10 0-16,-11-7-3 15,6 9-2-15,-9-6-2 16,0 2-1-16,-8-1-2 15,-2-1 1-15,-5 0-2 16,-5-2 0-16,-5-4 0 16,-4 0 1-16,-6-7-1 15,0 0 1-15,-11-3 2 16,-2 1-3-16,-11-5 3 15,-4-1-2-15,-5-1 1 0,-5-3-1 16,-6 0 0-16,-3-2-2 16,-6-3 1-16,-1-2 0 15,2-3-1-15,2-1 1 16,0-7 0-16,2-4-1 15,0-9 1-15,6-4-1 16,5-7 0-16,5-7 0 16,4-7 0-16,4-6 0 15,6-5-2-15,2-6-2 16,14 4-18-16,-2-6-11 15,7 1 0-15,5-1-2 16,14 0 0-16</inkml:trace>
  <inkml:trace contextRef="#ctx0" brushRef="#br1" timeOffset="5">11871 7923 31 0,'-33'98'29'15,"-6"3"1"-15,-8-1-6 16,-1 10-9-16,-17-8-4 15,0 9-2-15,-16-8-3 16,-3 3 2-16,-12-8-3 16,-3 2 2-16,-11-14-3 15,-5-2 2-15,-9-12-3 16,0-10 0-16,-3-13-1 15,-4-11 0-15,-5-15-1 16,-1-11-1-16,-1-14 1 16,3-12-1-16,-4-9 0 0,-1-10 0 15,1-10 1-15,0-7-2 16,5-7 1-16,-4-5 1 15,6-3-1-15,1-6-1 16,11 6-5-16,0-7-28 16,17 8 0-16,8-3-2 15,13 6-2-15</inkml:trace>
  <inkml:trace contextRef="#ctx0" brushRef="#br1" timeOffset="6">12417 6308 14 0,'0'0'10'16,"10"5"3"-16,-10-5 2 15,12 4-1-15,-12-4-5 16,11 8-1-16,-11-8 1 15,7 10-3-15,-7-10 0 16,9 11 0-16,-9-11 1 16,12 7 0-16,0-3 1 15,-2-10-2-15,9 3 0 16,0-8 0-16,8 1-1 0,3-7 0 15,6 3-2-15,1-5-1 16,5 0-1-16,2 0 1 16,2 1 0-16,1-2-1 15,2-1-2-15,-2-1 1 16,4-3-2-16,-1-1 4 15,5-3-4-15,2-2 4 16,3-3-4-16,1-5 4 16,1-1-2-16,1-4 1 15,0-2 0-15,-1-5 0 16,-1-1-1-16,-2-3-1 15,-3-2 3-15,-4-3-3 16,-1-1 0-16,-2-3 0 0,1 1 1 16,-8-4-1-16,-3-6 2 15,-7-5 2-15,-4-3-1 16,-9-6 1-16,-4-5 1 15,-13-10-1-15,1-5 1 16,-13-9-1-16,3-1 0 16,-4-6-2-16,1-4-3 15,5-2 1-15,-3 0-3 16,11 8-4-16,-6-9-16 15,15 13-10-15,-3-2-1 16,4 13-1-16,0 5 1 16</inkml:trace>
  <inkml:trace contextRef="#ctx0" brushRef="#br1" timeOffset="7">12561 6738 56 0,'26'17'31'0,"9"-3"-2"15,2-4 0-15,5-9-20 16,5-1-9-16,8-10 2 16,9-4 2-16,7-10 0 15,8-1 2-15,7-11-3 0,8-4 2 16,2-8 0-16,9-4-1 15,1-5-1-15,8-1-1 16,4-4 0-16,5-4-1 16,0 2 0-16,4 0-2 15,6-3 2-15,10 2-3 16,4-5 3-16,7-6-3 15,8-4 1-15,1-11 0 16,8-5-3-16,-3-12-1 16,-2-5 1-16,-13-8 0 15,-11 4-3-15,-19-7-10 16,-17 13-16-16,-20 8-3 15,-22 15 3-15,-15 15 1 16</inkml:trace>
  <inkml:trace contextRef="#ctx0" brushRef="#br1" timeOffset="8">12701 6986 37 0,'0'0'31'0,"15"11"2"16,3-10-2-16,0-10-21 15,17 6-2-15,3-9-1 16,16 5-1-16,2-9-2 15,16 3 0-15,13-5-2 16,15-1-1-16,12-6 0 0,17 0 0 16,18-3 0-16,13-4 0 15,15 4-2-15,11-2 0 16,9 7-1-16,1 1 1 15,12 9-4-15,-5 2 3 16,3 11-1-16,0 2 0 16,4 7-3-16,-9-3-25 15,7 0 2-15,4-2-2 16,-5-5 2-16</inkml:trace>
  <inkml:trace contextRef="#ctx0" brushRef="#br1" timeOffset="9">12774 7227 10 0,'26'-9'25'0,"8"-7"2"16,11 7 1-16,6 1-14 15,2 2-7-15,14 9 2 16,4-2 0-16,13 12-1 15,2-5-1-15,13 8-1 16,3-2-1-16,15 7-1 16,7-3-2-16,7 6 1 15,7 0-1-15,6 4 0 16,8 4 1-16,3 5-3 0,2 6 1 15,-1 3 0-15,-2 9 0 16,-3 6-1-16,-5 5 0 16,-6 4 0-16,-12 6 1 15,-7 4 0-15,-9 2 0 16,-6 0-1-16,-12 4 1 15,-6-3-1-15,-5-1 0 16,-5-8-6-16,4-3-26 16,-7-9 0-16,-1-8-2 15,-6-12 2-15</inkml:trace>
  <inkml:trace contextRef="#ctx0" brushRef="#br1" timeOffset="10">12769 7489 31 0,'12'-3'28'0,"5"6"2"15,1-2-1-15,6 4-18 16,3 6-9-16,4-2 1 16,10 5 0-16,2 4 0 15,10 5 1-15,4 5-1 16,12 5 0-16,4 1 0 15,10 11 1-15,1 0-2 16,10 7 1-16,4 0 0 16,6 7-1-16,3-1 2 15,3 8-3-15,0 2 1 16,1 5-1-16,-3 6 1 0,-2 6-1 15,-2 6-1-15,-7 5 1 16,-12 5 0-16,-8 7 0 16,-9 3-1-16,-9 0 2 15,-5 1-3-15,-9 1 2 16,-5-4-5-16,-6-14-13 15,7-3-16-15,1-12 1 16,9-14-4-16,4-15 2 16</inkml:trace>
  <inkml:trace contextRef="#ctx0" brushRef="#br1" timeOffset="11">7514 7284 26 0,'-27'-1'29'15,"-3"-1"3"-15,-1 0-1 16,-1 2-12-16,-4-7-9 0,5 6-4 16,-6-3-1-16,4 3-3 15,-6 0 0-15,3 1-1 16,-7 1-1-16,-1 3 1 15,-4 1-1-15,-3 5 1 16,-6 1 0-16,-5 3 0 16,-7 4-1-16,-6 5 1 15,-3 6-1-15,-6 4 0 16,-5 5 2-16,-8 7-4 15,-5 5 4-15,-4 7-2 16,-5 5 0-16,-5 5 1 16,-5 4 0-16,-6 5 1 15,-7 9-1-15,1 8-1 16,0 10 0-16,-4 7-2 0,6 13-3 15,-4-2-9 1,13 15-18-16,12-9 0 0,19-7-1 16,17-17 0-16</inkml:trace>
  <inkml:trace contextRef="#ctx0" brushRef="#br1" timeOffset="12">7263 6534 37 0,'-27'9'27'0,"-5"-3"2"16,-7 0-7-16,1 8-10 15,-12-5-2-15,2 9-3 16,-14-6-1-16,-2 7-1 16,-11-2 0-16,-4 5-1 15,-9 0-2-15,-2 5 0 0,-8-1 1 16,-8 3-2-16,-7 3 0 15,-3 2 0-15,-5 2 0 16,-5 4 1-16,-11-3 0 16,0 0-1-16,-6-3 0 15,8-5 1-15,0-3-2 16,-3-3-1-16,2-3-2 15,0-9-2-15,9 5-6 16,-4-7-14-16,4 5-7 16,-4 4-2-16,7 3 2 15</inkml:trace>
  <inkml:trace contextRef="#ctx0" brushRef="#br1" timeOffset="13">7311 6122 72 0,'-29'1'33'0,"-6"0"-1"0,-8 2 1 16,-9-3-30-16,-6 3-2 15,-6 0 0-15,-9 2-1 16,-9 2 1-16,-7 1-1 15,-8-1 1-15,-3 1 0 16,-6-1 0-16,-9-1 1 16,-4-3-1-16,0-2 1 15,-1-4-1-15,-2-1 1 16,-7-4-1-16,-4-5 0 15,-1-1 0-15,-1-2-2 16,-6 1 1-16,-4-2-2 16,-1 2 1-16,-7 3-3 15,5 6-4-15,-7-2-26 16,6 6 2-16,1-1-3 0,8 1 1 15</inkml:trace>
  <inkml:trace contextRef="#ctx0" brushRef="#br1" timeOffset="14">7513 5739 60 0,'-17'-4'28'0,"-3"2"-4"15,-5 0-2-15,-8-6-18 16,0 1 0-16,-10-4 1 15,1 0-1-15,-10-6 1 16,-1 2-1-16,-11-8 0 16,2 3 0-16,-11-7-2 15,-3 2 1-15,-8-7-4 16,-4 0 1-16,-5-6-1 15,-4 0 0-15,-6-5-1 16,-7-3 0-16,-3-4 3 16,-4-2-4-16,-1-2 4 15,-4-3-1-15,-6-1 0 0,-3-2 1 16,-3-1-2-16,2-2 1 15,0-1-1-15,1-2 1 16,3-1-3-16,3-12-5 16,18 1-22-16,4-11-2 15,15-6 0-15,8-10 0 16</inkml:trace>
  <inkml:trace contextRef="#ctx0" brushRef="#br1" timeOffset="15">7899 5339 32 0,'-18'-7'30'15,"-2"-4"0"-15,-3-2-1 16,-6 2-16-16,-9-12-7 16,1 1-4-16,-6-8 1 15,-3 0-1-15,-7-6 2 16,-3-1 0-16,-9-9-1 15,5-1 0-15,-8-7-2 16,-2 0 3-16,-3-6-4 16,-2-5 2-16,0-5-2 15,-3-4 2-15,0-5-2 16,-2-8 1-16,1-3 0 15,1-7 0-15,0-6 0 16,-2-5 1-16,5-6-1 0,-3-3-1 16,1-7 0-16,-1-3-1 15,5 0-9-15,-5-12-20 16,7 4-1-16,-4-10-3 15,6-1 0-15</inkml:trace>
  <inkml:trace contextRef="#ctx0" brushRef="#br1" timeOffset="16">7618 6428 53 0,'0'0'27'0,"-5"11"2"16,-1 7-1-16,2 4-23 15,-6 8-2-15,4 7 2 16,-4 1-1-16,1 13 0 16,-1-9 2-16,4 6 0 15,-4-11-1-15,7 2-1 16,-2-15 1-16,4-3-3 15,1-11 1-15,0-10 0 16,12-15-1-16,-3-6 0 16,1-10 0-16,2-5 0 15,-4-7-1-15,2-4 1 16,-1-2 0-16,-3 1-1 15,-2 9 1-15,0 3-2 16,-2 9 2-16,0 6-1 0,0 12 0 16,-2 9 0-16,9 14 0 15,0 9 0-15,1 7-1 16,5 10 1-16,3 3 0 15,0 8-2-15,5-2 2 16,2-1-1-16,1-7 2 16,3-7-2-16,1-11 2 15,1-10-1-15,-2-17 0 16,3-13 2-16,-5-11-2 15,-1-9-1-15,-8-9-1 16,-3-9-3-16,-2 2-5 16,-9-11-25-16,6 8-4 15,-4 0 0-15,11 7-1 16</inkml:trace>
  <inkml:trace contextRef="#ctx0" brushRef="#br1" timeOffset="17">12298 6568 74 0,'-12'-3'34'16,"-5"6"0"-16,-8 0 0 16,-1 7-27-16,-8-2-1 15,3 9-1-15,-2-2 0 16,5 4-2-16,4 0 0 0,12 3 0 15,8-2-2-15,13 0-2 16,8-4 2-16,9-1-3 16,7-1 2-16,1-2-1 15,0-1 2-15,-2 0-2 16,-11-1 1-16,-7 6 1 15,-14 1 0-15,-9 4 1 16,-14 3-2-16,-8 2 0 16,-6 0-5-16,-8-11-21 15,8 3-12-15,-4-12 2 16,14-2-3-16,2-12 1 15</inkml:trace>
  <inkml:trace contextRef="#ctx0" brushRef="#br1" timeOffset="18">5552 7796 64 0,'0'0'35'0,"6"-15"-2"16,-6 15 1-16,0 0-27 16,12-1-2-16,-12 1 0 15,4 18 0-15,-9-3-1 16,2 8 1-16,-9 4-1 15,0 7 0-15,-5-1 0 16,0 6 0-16,0-1 0 0,5 0-1 16,6-9 0-16,14-1-1 15,10-14 0-15,20-12-1 16,15-9-2-16,13-13-2 15,18-6-4-15,1-21-29 16,11 8-4-16,-10-12 0 16,0 8-2-16</inkml:trace>
  <inkml:trace contextRef="#ctx0" brushRef="#br1" timeOffset="19">5569 6867 52 0,'6'-10'33'15,"-4"1"1"-15,-2 9-1 0,-4-14-19 16,4 14-3-16,-9-1-3 16,9 1-2-16,-18 11-1 15,8 2-1-15,-5 0-1 16,1 7 1-16,-4 4-2 15,-1 8 1-15,1 0 0 16,-2 7-1-16,3-3 0 16,7 1 0-16,2-2-1 15,12-8 0-15,7-7-1 16,12-8 0-16,10-7-2 15,10-10-2-15,10 1-4 16,-5-8-29-16,16 6-2 16,-3-4 1-16,5 10-1 15</inkml:trace>
  <inkml:trace contextRef="#ctx0" brushRef="#br1" timeOffset="20">5526 6034 72 0,'-25'-4'35'0,"-2"1"1"15,-9-5 0-15,-1 6-28 16,-8-4-2-16,0 6-1 16,-3-2-1-16,2 5 0 15,1 1-1-15,4 2 0 16,5 3-1-16,6 2 0 15,8 3-1-15,7 3 0 16,8 3 0-16,5 7 1 16,5 1-1-16,3 5 0 0,4 4 0 15,1 1 0-15,-1 2 0 16,0-6 0-16,-1-2-3 15,0-8-4-15,6 2-31 16,-8-13-1-16,5-2-1 16,-3-13-2-16</inkml:trace>
  <inkml:trace contextRef="#ctx0" brushRef="#br1" timeOffset="21">5431 5255 57 0,'-10'-10'33'0,"-2"4"-1"16,-4-1-1-16,3 4-25 15,-5 0-4-15,6 3 0 16,-1-3 1-16,13 3-1 16,-17-6 2-16,17 6-1 15,-8-12 0-15,8 12-1 16,4-24 0-16,-1 12-1 15,-2-6 1-15,4 0 0 16,-3-6-1-16,0-1 1 16,-1 0-1-16,-1-1 1 15,-2 1 0-15,0 1 0 16,0 5 0-16,-2 2-1 0,2 4 1 15,2 13-1-15,1-13 0 16,-1 13 0-16,21-5 0 16,-1 2-1-16,8 0 0 15,8-1 0-15,5-1 1 16,9 0-2-16,4 2-1 15,-2-1-3-15,4 12-22 16,-10-6-9-16,1 5-2 16,-7-7 0-16</inkml:trace>
  <inkml:trace contextRef="#ctx0" brushRef="#br1" timeOffset="22">6733 4404 39 0,'0'0'29'0,"6"-16"2"16,-6 16 0-16,0 0-21 15,-9-11-4-15,9 11 1 16,-12 12-2-16,6 4 0 16,-7-1 0-16,4 11 0 15,-5-1-2-15,3 8 0 16,-2-4 0-16,6 3-1 15,0-7 0-15,4 1 0 16,1-9-1-16,3-3 0 16,-1-14 0-16,16 0 0 0,-1-13 0 15,5-5 0-15,-1-7 1 16,4-7-1-16,-2-3 0 15,2-3 0-15,-5 1 2 16,-3 2-2-16,-5 5 1 16,-2 6-1-16,-5 5 1 15,0 8-1-15,-3 11-1 16,12-2 1-16,2 7-2 15,9-3-2-15,20 7-10 16,7-14-23-16,29 1-1 16,11-13 0-16,29-1-2 15</inkml:trace>
  <inkml:trace contextRef="#ctx0" brushRef="#br1" timeOffset="23">13836 5012 58 0,'5'-11'34'0,"-2"-3"1"16,-3 14-2-16,5-17-21 15,-5 17-7-15,0 0 0 16,5 24-2-16,-6 0 0 16,2 10-1-16,-2 5 0 15,0 7 0-15,-1 1-1 16,2 5 2-16,-1-8-1 15,3-2 3-15,5-13-2 16,6-12 2-16,5-14-2 16,17-9 0-16,6-14-1 0,10-12-1 15,5-10 0-15,5-5-5 16,4-4-1-16,-8-7-32 15,6 7-1-15,-16-4 0 16,-1 9-2-16</inkml:trace>
  <inkml:trace contextRef="#ctx0" brushRef="#br1" timeOffset="24">14623 5765 61 0,'18'-17'33'0,"-3"1"0"16,-2-2 0-16,4 9-23 15,-13-4-3-15,-4 13-1 16,0 0-1-16,6 23 0 16,-20-2-1-16,-2 13 1 15,-9 3-1-15,-4 10 1 16,-7 0-1-16,3 3 1 15,-2-4-2-15,8-5 1 16,9-12-1-16,17-8-2 16,18-13-1-16,22-16-5 0,26-3-29 15,6-14-5-15,18 2 0 16,1-7-1-16</inkml:trace>
  <inkml:trace contextRef="#ctx0" brushRef="#br1" timeOffset="25">15466 6464 70 0,'9'-14'34'16,"-1"5"0"-16,-9-1 0 15,1 10-26-15,-11-14-1 16,-3 14-1-16,-8-3-1 15,-4 8 0-15,-12 0 0 16,0 9 0-16,-9 3 0 16,1 5 0-16,-2 4-1 15,6 3-1-15,6-3-1 16,10 3 0-16,10-2-1 15,14-2 0-15,13-5-1 16,13-5 0-16,11 0 0 0,8 0 0 16,4-5 0-16,4 2-1 15,-2-1-1-15,-5 1-2 16,1 6-3-16,-15-8-29 15,3 10-3-15,-10-8 0 16,4 9-1-16</inkml:trace>
  <inkml:trace contextRef="#ctx0" brushRef="#br1" timeOffset="26">15543 7659 76 0,'-13'-4'35'0,"-9"-4"-1"15,-5 4 0-15,-11-7-27 16,-2 6-2-16,-11-2-1 16,1 5 0-16,-5-1 0 15,2 4-1-15,0-1 1 16,10 2-1-16,6-2-1 0,11 1 0 15,6-1 0-15,20 0-2 16,0 0 1-16,0 0 0 16,24 7-1-16,-1 3 1 15,1 4-1-15,1 8 1 16,-4 11-1-16,-7 5 1 15,-3 11-1-15,-10 5 0 16,-3 6 0-16,-7-2-2 16,3 1-3-16,-3-15-22 15,12 0-10-15,2-16-1 16,15-7 0-16,3-15-1 15</inkml:trace>
  <inkml:trace contextRef="#ctx0" brushRef="#br1" timeOffset="27">14581 8569 44 0,'4'-12'28'0,"-4"12"0"16,-4-11 0-16,-7 13-23 16,0 10 2-16,-9 2 0 15,1 15 1-15,-9-1-2 16,6 10 1-16,-6-5 1 15,9 7-1-15,1-11-1 16,11 1-2-16,4-13 0 16,7-6-2-16,7-12-1 15,7-8 0-15,4-8 0 16,2-6 0-16,2-7 0 15,-1-2 0-15,-1-5 1 16,-3 1-1-16,-6-1 1 0,-1 0-1 16,-3 5 1-16,-3 5 0 15,-1 1 0-15,2 11-1 16,4 5 1-16,3 10-1 15,8 8 1-15,4 7-1 16,7 7 0-16,2 0-2 16,10 5-2-16,0-5-4 15,13 7-29-15,-7-10-2 16,10 3 0-16,-5-9-2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22T22:00:27.50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2411 911 17 0,'0'0'30'15,"0"0"0"-15,-10-57 4 16,10 57-19-16,0 0-2 15,0 0-2-15,0 0-4 0,0 0 0 16,0 0-1-16,0 0-1 16,0 0-1-16,0 0-1 15,-9 66 1-15,-17-40-2 16,24 66 1-16,-4 14-2 15,-2 10 1-15,-17-10-1 16,0-2 2-16,-3-14-2 16,8-21 0-16,9-36 0 15,8-22 1-15,6-22-1 16,4-25 0-16,-7 36 0 15,15-59-1-15,-15 59 2 16,18-84-2-16,-11 33 1 16,3-4-1-16,-4-3 1 15,2 1 0-15,-4-3 0 16,-1-4-2-16,-2 8 3 0,-1 56-2 15,6-93 1-15,-6 93 0 16,15-54 0-16,-15 54 0 16,0 0-1-16,30 13 2 15,10 55-2-15,14 41 1 16,4 22-1-16,-4-8 1 15,9 2-2-15,2-13-1 16,-5-27 2-16,-12-41 0 16,-1-27 0-16,-8-24 0 15,-5-19 1-15,-4-25-1 16,-30 51 2-16,24-80-1 15,-19 28-1-15,-1-4-1 16,0-5 2-16,-3 1-4 16,-2 1 2-16,-1-1-6 0,-2 2-6 15,-3 0-25-15,7 58-1 16,-10-97-1-16,10 97 1 15</inkml:trace>
  <inkml:trace contextRef="#ctx0" brushRef="#br0" timeOffset="443.0254">3486 1349 83 0,'-16'7'38'16,"20"9"-1"-16,12-7 0 15,-16-9-34-15,0 0-1 16,49-12 2-16,-49 12 0 15,53-22 0-15,-53 22-1 16,55-32 0-16,-55 32-2 16,48-37 1-16,-48 37 0 15,0 0-2-15,43-58 0 16,-43 58 1-16,0 0 0 15,0 0 2-15,0 0 1 16,-80-29-2-16,21 64 0 16,-13 16 0-16,6 18 0 0,-6-15-1 15,34 20 1-15,23-10-4 16,35-14 1-16,25-26-2 15,16-11-1-15,19-11-4 16,7-19-8-16,26-6-23 16,-9-13-1-16,6-3 0 15,-62 17 0-15</inkml:trace>
  <inkml:trace contextRef="#ctx0" brushRef="#br0" timeOffset="947.0542">4341 1265 104 0,'-10'-6'41'15,"-9"13"2"-15,-7 9-3 0,-6 18-36 16,-2 6-2-16,12 14 1 16,6-1-3-16,11 0 2 15,10-10-3-15,3 3 2 16,7-7-1-16,3-4 0 15,7-10 0-15,4-14 0 16,5-9 0-16,6-15 1 16,1-11-1-16,3-15 0 15,2-10 1-15,-46 49-1 16,44-56 2-16,-44 56-2 15,44-55 2-15,-44 55-3 16,35-44 2-16,-3 14-1 16,-17 14 0-16,-1 24 0 15,-14 14-2-15,3 19 2 16,-7 5-2-16,2 12 2 0,8-4-1 15,10-7 1-15,10-13 1 16,12-16-1-16,8-12 1 16,7-16 0-16,2-11 1 15,0-15-1-15,-6-10 0 16,-2-10 0-16,-47 56 0 15,38-60-1-15,-38 60 1 16,20-70-3-16,-20 70 0 16,14-68-2-16,-14 68 0 15,-2-65-12-15,2 65-24 16,2-50-4-16,-2 50 2 15,0 0 1-15</inkml:trace>
  <inkml:trace contextRef="#ctx0" brushRef="#br0" timeOffset="1667.0954">6521 705 102 0,'0'0'40'16,"0"0"0"-16,-54-57-1 15,54 57-37-15,0 0 1 16,0 0-1-16,0 0-1 15,0 0 0-15,-13 75 0 0,13-75 0 16,14 116-1 0,-13-3-1-16,4 18 1 0,-7 11-1 15,-9-14 2-15,3-10-3 16,4-23-2-16,13-28-10 15,8-46-22-15,17-21-2 16,-5-25 0-16,12-17-1 16</inkml:trace>
  <inkml:trace contextRef="#ctx0" brushRef="#br0" timeOffset="1886.1079">6564 820 112 0,'0'0'41'0,"-34"-99"0"0,34 99-2 15,-17-88-36-15,17 88-1 16,11-70-1-16,-11 70 0 16,47-51-2-16,-47 51-1 15,85-30-5-15,-36 20-22 16,8 2-11-16,-1 4 0 15,5 2-1-15,-5 5 1 16</inkml:trace>
  <inkml:trace contextRef="#ctx0" brushRef="#br0" timeOffset="2097.12">6797 902 117 0,'0'0'43'0,"-82"56"0"16,82-56-3-16,-45 39-37 15,45-39-3-15,0 0 0 16,0 0-2-16,52 30-1 16,-52-30-7-16,100-9-30 15,-39 0-1-15,10-3-1 16,-1 3 0-16</inkml:trace>
  <inkml:trace contextRef="#ctx0" brushRef="#br0" timeOffset="2554.1461">7647 1066 93 0,'0'0'37'0,"0"0"-1"15,-62-17 3-15,62 17-36 16,0 0 2-16,-67-11 0 16,67 11 0-16,-50 14 1 15,29 5-1-15,-33 37 0 16,-15 11-3-16,19 16 1 15,-6-7-1-15,21 10-1 16,15-4 0-16,27-13 0 16,42-35-2-16,18-23 1 15,22-18 0-15,14-19 0 16,-47 5 0-16,3-6 0 0,-6-6 1 15,4-4-1-15,-8-3 1 16,-1-4-1-16,-15-2 1 16,-3-3-1-16,-30 49 0 15,25-87-1-15,-25 87 1 16,-19-91-1-16,19 91 1 15,-49-59 0-15,49 59-2 16,-65-39-2-16,65 39-5 16,-66-18-29-16,66 18-4 15,0 0 1-15,-51 7-2 16</inkml:trace>
  <inkml:trace contextRef="#ctx0" brushRef="#br0" timeOffset="2975.1702">8486 1061 97 0,'0'0'40'0,"65"13"1"16,-65-13-3-16,28 31-32 15,-29 19-2-15,-18 21-1 16,-20 6-1-16,-6-10 1 15,6 7-2-15,15 1 0 16,7-11 0-16,13-15 1 16,3-14-2-16,6-13 1 15,5-15 0-15,4-18-1 16,6-18 1-16,6-17-1 0,-26 46 2 15,30-61-2-15,-30 61 3 16,26-87-3-16,-12 40 2 16,2-3-2-16,-6 2 2 15,2 2-2-15,-12 46 1 16,23-96-1-16,-23 96 0 15,18-84-1-15,-18 84 1 16,26-67-2-16,-26 67-1 16,33-53 0-16,-33 53-2 15,53-37-3-15,-53 37-19 16,74-21-14-16,-28 17 0 15,-46 4 0-15,92-7 0 16</inkml:trace>
  <inkml:trace contextRef="#ctx0" brushRef="#br0" timeOffset="3546.2029">9311 956 106 0,'0'0'43'15,"-29"103"0"-15,6-24-1 16,-6 0-40-16,5 5 1 15,-11-17-2-15,17 4 1 16,-5-6-2-16,5-6 2 16,-2-19-3-16,5-8 2 15,6-11-1-15,9-21 1 16,-1-10 0-16,11-19-1 15,5-15 1-15,-15 44 0 16,20-60 1-16,-20 60-1 0,29-75 0 16,-29 75-2-16,30-84 1 15,-30 84 0-15,33-80 0 16,-33 80-1-16,24-62 2 15,-24 62-1-15,0 0 1 16,37-66 0-16,-37 66 1 16,0 0-2-16,0 0 0 15,60-19 0-15,-60 19 0 16,0 0 0-16,60 32 0 15,-60-32 0-15,51 24 0 16,-51-24 0-16,58 8 0 16,-58-8 0-16,61-3 0 15,-61 3 0-15,62-18 0 16,-62 18 0-16,57-20 0 0,-57 20 0 15,0 0 0-15,89-5 0 16,-75 30 0-16,-11 26 0 16,-12 17 0-16,-11-1 0 15,3 10 0-15,6-1-2 16,3-6-5-16,14-24-3 15,26-9-21-15,0-18-12 16,21-8 1-16,4-17-2 16,19-4 3-16</inkml:trace>
  <inkml:trace contextRef="#ctx0" brushRef="#br0" timeOffset="4049.2316">10457 1237 106 0,'0'0'42'15,"0"0"0"-15,0 0-2 16,-27-3-33-16,22 21-3 16,4 10-1-16,-14 12-1 15,-3 9 0-15,-6 3-1 16,7 2 0-16,0-7-1 0,18-6 1 15,12-16-1 1,11-9 0-16,12-16 1 0,10-14-1 16,7-7 1-16,2-13 1 15,0-8-2-15,-55 42 0 16,49-47 0-16,-49 47 0 15,49-50 0-15,-49 50 0 16,35-48 0-16,-35 48 0 16,25-22 0-16,-25 22 0 15,0 0 0-15,-10 25 0 16,-5 18 0-16,-4 7 0 15,-2 11 0-15,13 9 0 16,24-18-4-16,11-16-1 16,20-13-5-16,-1-32-18 0,31-9-13 15,1-19-1-15,-32 13 0 16,2-9 2-16</inkml:trace>
  <inkml:trace contextRef="#ctx0" brushRef="#br0" timeOffset="4270.2443">11429 781 119 0,'-4'-94'43'16,"4"94"3"-16,0 0-2 16,0 0-41-16,-64-17-3 15,31 113 0-15,-7 58 0 16,13 25 0-16,11-7 0 15,8-43 0-15,15-17-9 16,6-35-8-16,21-16-14 0,-11-22-13 16,20-12 2-16,-2-17-3 15,15-9 4-15</inkml:trace>
  <inkml:trace contextRef="#ctx0" brushRef="#br0" timeOffset="4822.2759">12067 1310 100 0,'14'-54'40'0,"-14"54"2"15,0 0-3-15,0 0-32 16,0 0-1-16,-43-48-2 15,43 48 0-15,-41 10 0 16,-13 14-1-16,-17 12-1 16,1 11 2-16,-7 6-4 15,18 10 0-15,8 3 0 16,29-1 0-16,34-26 0 15,11-14 0-15,18-12 0 16,10-15 0-16,9-14 0 16,4-13 0-16,-1-15 0 0,-63 44 0 15,61-60 0-15,-61 60 0 16,62-63 0-16,-62 63 0 15,47-71 0-15,-47 71 0 16,34-56 0-16,-34 56 0 16,22-25 0-16,-11 25 0 15,-18 14 0-15,4 27 0 16,-13 6 0-16,3 22 0 15,1 12 0-15,11-5-4 16,28-25-12-16,-7-21-4 16,25-3-11-16,-13-19-8 15,20 2-5-15,-8-15 0 16,12-1 3-16</inkml:trace>
  <inkml:trace contextRef="#ctx0" brushRef="#br0" timeOffset="4974.2845">12545 1702 128 0,'-21'14'46'0,"-11"-11"-4"15,12-4-3-15,7-6-47 16,0-16-9-16,22 2-11 16,-14-5-15-16,19 3-1 15,0 0-3-15,10 6 2 16</inkml:trace>
  <inkml:trace contextRef="#ctx0" brushRef="#br0" timeOffset="5777.3305">3357 3097 49 0,'8'-22'36'0,"-8"22"-1"16,14-18 1-16,-3 17-14 16,-11 1-15-16,20-5 1 0,-20 5-1 15,21 37-2-15,-12 5 0 16,-1 21-2-16,-7 14 1 15,1 17-2-15,-5 8 0 16,-1 6-1-16,-4-1 0 16,-2-6-1-16,4-15-2 15,-1-21-4-15,17-8-29 16,-7-39-4-16,13-13 1 15,-3-29-3-15</inkml:trace>
  <inkml:trace contextRef="#ctx0" brushRef="#br0" timeOffset="5979.342">3337 3041 108 0,'4'17'41'15,"6"-10"1"-15,22 1-2 16,16-15-39-16,19-9 0 15,12-8-2-15,9-11-3 16,8 3-5-16,-15-10-27 16,6 16-5-16,-16-2 2 15,-8 22-2-15</inkml:trace>
  <inkml:trace contextRef="#ctx0" brushRef="#br0" timeOffset="6174.3532">3597 3431 108 0,'-29'15'41'16,"24"-2"1"-16,10-23-2 16,20-3-39-16,25-12-1 15,14-6-2-15,14 6-5 16,-2-9-30-16,15 13-4 15,-6-4 1-15,3 16-1 16</inkml:trace>
  <inkml:trace contextRef="#ctx0" brushRef="#br0" timeOffset="6446.3687">4665 3236 102 0,'0'0'41'16,"0"0"0"-16,32-16-2 15,10-4-37-15,8-4 0 16,10-2-2-16,8-1 0 15,0 4-3-15,-5 2-2 16,1 20-16-16,-23-8-18 16,-7 19 1-16,-20 0-2 15,-11 21 1-15</inkml:trace>
  <inkml:trace contextRef="#ctx0" brushRef="#br0" timeOffset="6603.3777">4644 3668 106 0,'-35'41'40'0,"8"-28"2"16,32-1-2-16,17-27-37 15,28-7-1-15,20-11-4 16,20-11-2-16,25 5-32 16,5-25-3-16,21 10-1 15,-2-11 0-15</inkml:trace>
  <inkml:trace contextRef="#ctx0" brushRef="#br0" timeOffset="7429.425">6136 3022 80 0,'10'-25'38'16,"-5"-6"-1"-16,4 17 2 15,-9 1-27-15,0 13-9 16,0 0 1-16,-1 27-1 15,-1 6 1-15,0 16-1 16,-1 12-1-16,6 10 0 0,1 8 0 16,4 10-1-16,2-5 0 15,4-2-1-15,3-10 1 16,1-9-2-16,-3-14 1 15,1-15-1-15,-3-16 0 16,-13-18 0-16,14-16 0 16,-13-16 1-16,-4-17-1 15,-5-14 1-15,-1-16 0 16,-1-14 0-16,0-13 0 15,0-5 1-15,7-4-1 16,6 2-1-16,7 10 3 16,5 11-3-16,8 11 3 15,9 19-2-15,5 17 1 16,9 16-1-16,0 19 1 0,0 13 0 15,1 12-1-15,-2 9 0 16,-7 12 1-16,-6 6 0 16,-14 11-1-16,-12 1 1 15,-13 6-1-15,-15 1 1 16,-14 1 0-16,-16-2 0 15,-11-3-2-15,-2-3 1 16,1-13 0-16,8-5 0 16,7-13 0-16,15-9 0 15,23-12 0-15,24-9 1 16,21-6-1-16,22-7 0 15,15-1 1-15,6 3-1 16,7 4 1-16,-3 11-1 0,-7 4 1 16,-15 14-1-16,-14 11 1 15,-16 15-1-15,-24 9 0 16,-19 13 1-16,-20 3-1 15,-12 7 0-15,-14 0 1 16,-9-2-1-16,-5-5 1 16,6-11-1-16,4-12-1 15,15-15 0-15,20-16-2 16,18-25-6-16,34-6-29 15,4-26-4-15,29-1 2 16,6-15-3-16</inkml:trace>
  <inkml:trace contextRef="#ctx0" brushRef="#br0" timeOffset="7617.4357">7261 3621 125 0,'-19'29'43'15,"-11"-21"0"-15,16 0-5 16,4-16-45-16,-2-18-30 16,31 5-5-16,-4-16 1 15,26 5-2-15</inkml:trace>
  <inkml:trace contextRef="#ctx0" brushRef="#br0" timeOffset="8311.4754">8261 3139 92 0,'-1'-26'37'15,"1"9"1"-15,-11-9-1 16,0 6-31-16,-11-3 0 15,-1 10-1-15,-12 5-1 16,-4 14 1-16,-10 8-2 0,1 15 1 16,-8 8-1-16,6 13 0 15,4 6-2-15,11 1 1 16,8 1 0-16,17-6-1 15,15-11-1-15,14-11 1 16,14-17 0-16,14-15 0 16,8-16-1-16,3-14 1 15,3-12-1-15,-3-5 0 16,-2-7 2-16,-9 0-2 15,-9 2 0-15,-6 6 0 16,-10 9 0-16,-7 12 0 16,-8 13 0-16,-7 14 0 15,-7 19 0-15,-8 19 0 16,-5 26-2-16,-8 15 2 0,-3 23 0 15,-6 13 0-15,-4 14 0 16,3 6 0-16,0 0 0 16,5-5 0-16,0-11-1 15,5-12 1-15,8-17-1 16,4-19 0-16,4-18 1 15,5-21 0-15,5-20-1 16,3-25 1-16,9-18 1 16,7-18 1-16,11-19-1 15,7-12-1-15,6-8-1 16,11-5-1-16,4 3-2 15,2 3-5-15,10 23-13 16,-13-8-19-16,5 25-2 0,-13 4 1 16,3 17-1-1</inkml:trace>
  <inkml:trace contextRef="#ctx0" brushRef="#br0" timeOffset="8528.4878">8987 3473 123 0,'-13'-2'43'0,"13"2"1"15,-24-1-5-15,8-5-42 16,16 6-5-16,-27-17-31 0,27 17-3 15,-7-18 0-15,7 18-2 16</inkml:trace>
  <inkml:trace contextRef="#ctx0" brushRef="#br0" timeOffset="9146.5232">9437 3173 98 0,'0'-23'39'0,"14"6"1"16,5-9 0-16,14 4-36 15,1-3-1-15,4 2 0 16,-1 5-1-16,-4 6 0 15,-7 5 0-15,-3 6 0 16,-6 5-1-16,-6 7 0 16,-5 3 0-16,-4 9 0 15,-6 6-1-15,-4 9 1 16,-5 6-1-16,-2 8 0 15,-4 3 0-15,1 6 0 16,3-2 1-16,3 1-1 0,5-7 0 16,9-8 0-16,9-11 1 15,11-10-1-15,10-16 0 16,8-13 1-16,8-14 0 15,9-16 0-15,2-13-1 16,-3-14 1-16,-1-6 0 16,-7-7 0-16,-13 2 0 15,-11-1-1-15,-10 2 0 16,-11 11 1-16,-6 9-1 15,-4 14 1-15,-2 6-1 16,3 12 1-16,8 4-1 16,11 4 1-16,10 5-1 15,12-3-2-15,9 7-2 16,4-14-9-16,24 21-24 0,-15-16-5 15,10 16-1-15,-15-5-1 16</inkml:trace>
  <inkml:trace contextRef="#ctx0" brushRef="#br0" timeOffset="9329.5337">10665 3549 124 0,'-2'27'44'15,"2"-27"-4"-15,-15-7-21 16,23-7-59-16,-5-16-5 16,10 5 1-16,-8-12-2 0</inkml:trace>
  <inkml:trace contextRef="#ctx0" brushRef="#br1" timeOffset="82323.7087">13229 2284 74 0,'-19'-4'37'0,"19"4"-1"15,-18-1 0-15,16 11-31 16,-6 7-1-16,8 18 1 15,-1 12-1-15,2 14 0 16,-1 15-2-16,-1 17 0 16,-3 7-1-16,-1 10 0 15,-2-1-2-15,0-10-1 16,6-3-5-16,-8-27-24 15,18-10-6-15,-1-31 1 16,13-19-2-16</inkml:trace>
  <inkml:trace contextRef="#ctx0" brushRef="#br1" timeOffset="82551.7217">13225 2242 105 0,'0'0'39'0,"0"-15"-1"15,21 14-11-15,7-7-26 16,16-3 0-16,14 0 0 16,8-3-2-16,9 6-2 15,-5-10-12-15,5 20-23 16,-17 0 1-16,-4 14-2 15,-21 1 1-15</inkml:trace>
  <inkml:trace contextRef="#ctx0" brushRef="#br1" timeOffset="82737.7324">13312 2721 102 0,'0'0'39'0,"0"0"2"15,35-26-3-15,22 4-36 16,16-9-1-16,10 0-3 15,11 2-2-15,-6-9-18 16,8 25-16-16,-16-3-1 0,-1 19-1 16,-21 1-1-16</inkml:trace>
  <inkml:trace contextRef="#ctx0" brushRef="#br1" timeOffset="82952.7447">14315 2658 101 0,'14'-9'40'16,"20"1"2"-16,-2-14-4 16,20 2-37-16,5-4-1 15,7-3-2-15,5 7-2 16,-10-10-12-16,2 27-22 15,-21 1-1-15,-7 21-1 0,-23-2 0 16</inkml:trace>
  <inkml:trace contextRef="#ctx0" brushRef="#br1" timeOffset="83120.7543">14315 3000 111 0,'-11'3'42'0,"27"-1"0"15,12-25-2-15,28-15-39 16,15 6-1-16,15-6-4 15,23 7-22-15,5-16-16 16,22 9 3-16,-6-9-5 16,17 12 3-16</inkml:trace>
  <inkml:trace contextRef="#ctx0" brushRef="#br1" timeOffset="83901.7989">16152 2304 79 0,'16'-22'38'0,"-11"-1"-1"16,6 14 1-16,-11 9-35 0,0 0 1 16,-12 3 0-16,9 19 0 15,-8 12 0-15,2 16-2 16,-3 11 0-16,2 13 2 15,-3 12-2-15,3 1 2 16,-2 1-2-16,5-4 0 16,3-10 0-16,3-14 0 15,2-15 0-15,2-18-2 16,-3-27 0-16,18-6 0 15,-5-28 0-15,0-13-1 16,1-19 0-16,0-15 0 16,0-14 0-16,-4-10-1 15,2-4 1-15,-4 1 0 16,0 11 0-16,0 5 2 15,1 18 0-15,4 12 0 0,5 17 0 16,9 12 1-16,4 17-2 16,7 12 1-16,8 4-1 15,2 8 1-15,4 2-1 16,-1 12 0-16,-5 2 0 15,-12 7-1-15,-15 6 0 16,-14 4 0-16,-16 1 1 16,-16 9-1-16,-9-1 0 15,-11-1 0-15,-1-4 1 16,5-6 0-16,5-7 0 15,15-6 0-15,16-12 0 16,7-14 0-16,34 2 0 16,6-10 0-16,13-2-1 15,4 4 1-15,4 3 0 0,-5 5 0 16,-9 9 0-16,-11 8 1 15,-21 12-1-15,-19 9 2 16,-28 11-1-16,-19 8 2 16,-18 8-2-16,-15 2 1 15,-8 1 0-15,-4-5 0 16,8-7-3-16,13-13-4 15,30-6-24-15,14-36-10 16,31-3 0-16,36-36-1 16,24-4-3-16</inkml:trace>
  <inkml:trace contextRef="#ctx0" brushRef="#br1" timeOffset="84906.8564">18267 2814 111 0,'-24'-3'36'0,"11"-10"-32"15,3-2-7-15,15-2-39 16,3-10-4-16</inkml:trace>
  <inkml:trace contextRef="#ctx0" brushRef="#br1" timeOffset="85440.887">18664 2772 89 0,'-12'24'41'15,"12"-24"-1"-15,7 20 0 0,14-27-39 16,30-9-1-16,19-18 2 16,20-14 0-16,11-17 1 15,10-14-2-15,5-9 2 16,0-6-3-16,-10-7 4 15,-14 3-2-15,-24 7 0 16,-20 4 0-16,-25 15-2 16,-22 16 1-16,-22 20 0 15,-23 27 0-15,-21 26-1 16,-14 30 1-16,-12 26 1 15,1 32-2-15,0 16 1 16,16 12 2-16,20-5-2 16,24-2 0-16,30-16 0 0,37-20-1 15,37-26-1-15,30-31-4 16,37-14-34-16,-2-33-3 15,18-7 0-15,-9-21-4 16</inkml:trace>
  <inkml:trace contextRef="#ctx0" brushRef="#br1" timeOffset="85590.8956">20374 2650 118 0,'-29'21'43'0,"4"-20"-13"16,25-1-28-16,-13 2-47 15,36-12 1-15,1-8-3 0</inkml:trace>
  <inkml:trace contextRef="#ctx0" brushRef="#br1" timeOffset="89453.1165">13177 4039 89 0,'0'0'35'0,"0"0"2"16,-10 14-1-16,6 16-34 15,-6 15-2-15,6 12 0 16,-6 13 1-16,5 11-1 16,-3 6 1-16,2 2-3 15,7 0-3-15,-2-21-30 16,16-4 0-16,-1-23 0 0,9-12-2 15</inkml:trace>
  <inkml:trace contextRef="#ctx0" brushRef="#br1" timeOffset="89648.1276">13202 4075 101 0,'-17'-22'37'15,"19"12"2"-15,3-11-3 16,14 5-35-16,23-1 0 15,16-7-4-15,18 7-3 16,-5-8-28-16,16 13-3 16,-15 1 0-16,-3 20-1 0</inkml:trace>
  <inkml:trace contextRef="#ctx0" brushRef="#br1" timeOffset="89821.1375">13173 4510 95 0,'-28'10'39'0,"28"-10"-1"15,29-12-1-15,25-14-35 16,23-6-3-16,17-12-5 16,19 5-30-16,-5-7 0 15,7 11 0-15,-12-2-3 16</inkml:trace>
  <inkml:trace contextRef="#ctx0" brushRef="#br1" timeOffset="90009.1483">14250 4286 105 0,'24'-9'40'0,"0"-16"1"16,19 3-2-16,9-6-39 15,-2-1-2-15,6 8-3 16,-12-3-30-16,5 21-2 15,-20 1-2-15,-5 16 0 16</inkml:trace>
  <inkml:trace contextRef="#ctx0" brushRef="#br1" timeOffset="90150.1563">14240 4509 112 0,'-43'17'40'0,"26"4"0"16,17-21-5-16,26-9-37 15,40 1-33-15,17-24-3 16,32 1 0-16,23-17-3 15</inkml:trace>
  <inkml:trace contextRef="#ctx0" brushRef="#br1" timeOffset="91316.223">15471 3865 91 0,'7'-24'37'0,"-7"0"-1"16,0 24 2-16,-1-13-35 15,1 13 0-15,-9 27-1 16,8 5 0-16,-4 11 0 16,4 12 0-16,0 11-1 15,2 10 0-15,0 5-1 16,5 2 0-16,0 0 0 15,3-10 0-15,-1-9 0 16,-1-11-1-16,0-12 1 0,1-14 0 16,-8-27 0-16,15-2 0 15,-6-28 0-15,2-13 0 16,-1-13 1-16,1-13-1 15,0-16 1-15,0-9-1 16,0-6 1-16,-1 1-1 16,-2 5 1-16,0 8-1 15,2 8 0-15,3 11 0 16,2 13 0-16,7 14 1 15,8 14-2-15,6 13 2 16,6 9 0-16,4 10 0 16,2 5 1-16,1 8-1 15,-5 6 0-15,-9 10-1 16,-16 6 1-16,-16 5 0 0,-21 8-2 15,-17 4 1-15,-16 2 0 16,-11 0 0-16,-5-4 0 16,1-6 0-16,8-5 0 15,15-13 0-15,19-10-1 16,23-11 1-16,24-10 1 15,26-7-1-15,19-6 0 16,11 0 0-16,3 1 0 16,-2 4 0-16,-12 13 1 15,-15 8-1-15,-29 17 0 16,-32 10-1-16,-29 15 1 15,-27 9-1-15,-19 7 1 16,-11 6-1-16,-6-2 0 0,6-13-2 16,18-3-5-16,11-25-30 15,43-11-1-15,22-24 0 16,25-21-1-16</inkml:trace>
  <inkml:trace contextRef="#ctx0" brushRef="#br1" timeOffset="92236.2756">16582 4578 95 0,'-24'-2'43'0,"11"-2"-2"16,-2-13-6-16,0-22-56 16,20 21-20-16,0-13-1 15,14 7-1-15</inkml:trace>
  <inkml:trace contextRef="#ctx0" brushRef="#br2" timeOffset="104006.9489">17525 2115 56 0,'6'-13'35'16,"-6"-1"-2"-16,0 14 1 15,0 0-28-15,0 0 0 16,-8 26-2-16,7 9 0 16,-4 13-2-16,0 15-1 15,2 13-1-15,0 10 3 16,-1 0-2-16,-1 3 2 15,5-6-2-15,2-8-1 16,6-11-4-16,-7-22-26 16,14-12-3-16,-4-23-2 0,8-11-1 15</inkml:trace>
  <inkml:trace contextRef="#ctx0" brushRef="#br2" timeOffset="104247.9627">17284 2090 89 0,'-30'-11'39'0,"0"-6"-1"16,18 10 1-16,8-7-37 15,21 0 1-15,17-4-2 16,18 0 1-16,9 1-2 15,10 3 0-15,9 9-2 0,0 2-2 16,6 13-6-16,-17-2-26 16,3 20-1-16,-22 0-2 15,-5 10 0-15</inkml:trace>
  <inkml:trace contextRef="#ctx0" brushRef="#br2" timeOffset="104442.9738">17282 2774 101 0,'-37'26'38'0,"33"-4"4"16,22-25-7-16,33 0-33 0,29-11-3 15,18-11-4-15,20 13-16 16,-2-20-19-16,7 17 2 15,-14-5-4-15,-10 15 2 16</inkml:trace>
  <inkml:trace contextRef="#ctx0" brushRef="#br2" timeOffset="107498.1486">17375 4019 93 0,'-2'-13'36'0,"-10"-5"-2"16,-1 18-5-16,-11-6-25 16,-2 13-1-16,-6 4 0 15,-1 12 0-15,-6 7-1 16,1 6 1-16,2 2-1 15,6 0-1-15,8-3 1 0,14-6 0 16,9-9-1-16,16-9 0 16,10-12 0-16,16-9-1 15,13-9 1-15,7-7-1 16,4-7 1-16,-1-2-1 15,-2 0 0-15,-7 2 0 16,-11 3 1-16,-11 6-1 16,-14 7 0-16,-21 17 0 15,0 0 0-15,-25 23 0 16,-10 16 0-16,-9 15 0 15,-9 19 0-15,-4 16 0 16,-4 19-1-16,-2 10 1 16,2 7 1-16,8 1-1 15,8-7 1-15,11-11 0 16,12-18 1-16,15-18-1 0,9-30 2 15,20-25-1-15,15-28-2 16,16-22 2-16,10-21-2 16,7-15 0-16,5-9-1 15,-1-6-1-15,-1 1-2 16,-6 4-1-16,-3 17-5 15,-19 0-28-15,2 25-2 16,-16 1 1-16,2 22-2 16</inkml:trace>
  <inkml:trace contextRef="#ctx0" brushRef="#br2" timeOffset="108000.1773">16699 5043 94 0,'-24'7'38'0,"11"-11"1"16,28 5 0-16,19-15-34 15,33-1-3-15,27-9 1 16,31-2-2-16,19-10 2 15,14 0-4-15,10-2 1 16,0 2-4-16,-6 9-2 16,-23-3-30-16,-4 22-4 15,-33-4 0-15,-19 18-1 16</inkml:trace>
  <inkml:trace contextRef="#ctx0" brushRef="#br2" timeOffset="108481.2048">17578 5304 82 0,'-6'-23'37'15,"6"23"-1"-15,-28-1 0 16,3 31-30-16,-10 11-1 16,-3 23 0-16,-8 11-1 15,2 12 0-15,1 5 1 16,12 4-1-16,10-5 0 0,19-8 0 15,20-15-1-15,19-18-2 16,19-16 0-16,8-19-4 16,10-10-2-16,-7-26-23 15,3 1-10-15,-22-18-1 16,-7 4-2-16,-27-11 2 15</inkml:trace>
  <inkml:trace contextRef="#ctx0" brushRef="#br2" timeOffset="108639.2138">17143 5811 119 0,'-8'22'42'16,"21"-21"0"-16,39-1-1 16,32-23-40-16,15-12-4 0,24 3-8 15,-1-17-28-15,17 10-3 16,-11-1-2-16,-3 11 0 15</inkml:trace>
  <inkml:trace contextRef="#ctx0" brushRef="#br2" timeOffset="139190.9613">18608 4441 111 0,'-5'21'40'0,"-9"-16"1"16,14-5-12-16,0 0-30 15,-4-11-5-15,26-3-33 16,-6-1-1-16,2 6-1 15,-18 9-1-15</inkml:trace>
  <inkml:trace contextRef="#ctx0" brushRef="#br1" timeOffset="142878.1722">18918 4444 78 0,'-24'19'38'0,"-2"-7"-1"16,11 10 1-16,-4-11-34 15,19-11 0-15,28 4-1 16,11-18 0-16,16-19 0 16,17-14 1-16,10-24 0 15,13-13-1-15,7-13 0 16,-4-3 0-16,-5-1-1 15,-14 0 0-15,-16 7-1 16,-17 7 0-16,-21 17 0 16,-19 14-1-16,-20 16 0 15,-18 19 1-15,-16 21-1 16,-11 21 1-16,-11 30 1 0,-7 24-2 15,-3 21 2-15,7 15-2 16,12 6 1-16,17-1-1 16,22-8 0-16,30-15-1 15,29-24 1-15,33-29-1 16,35-25-2-16,13-30-4 15,28-3-26-15,-13-28-8 16,6-1 0-16,-16-17-1 16</inkml:trace>
  <inkml:trace contextRef="#ctx0" brushRef="#br1" timeOffset="149608.5572">13158 6639 95 0,'0'0'36'0,"-5"18"0"16,7 4 0-16,-2 8-34 16,1 16 0-16,-2 13-1 15,1 14 1-15,-6 11-2 16,1 7 0-16,-5 1-1 15,-2-3-1-15,4-10-2 16,-1-19-4-16,11-10-28 16,-3-23-1-16,1-27 0 15,16-4 1-15</inkml:trace>
  <inkml:trace contextRef="#ctx0" brushRef="#br1" timeOffset="149811.5688">13126 6462 103 0,'4'-18'39'0,"15"15"1"16,10-2-1-16,21 1-35 16,7-4-1-16,19-3-1 15,12-2-2-15,2-2-2 16,3 10-8-16,-18-5-26 15,-5 16-2-15,-26 2-1 16,-13 20-1-16</inkml:trace>
  <inkml:trace contextRef="#ctx0" brushRef="#br1" timeOffset="149976.5782">13305 6882 97 0,'-16'8'39'16,"16"-8"0"-16,34-15-1 15,21-9-24-15,17-3-13 16,14-8-4-16,13 8-14 15,-5-12-19-15,1 12-3 16,-10 1 1-16,-9 14-3 16</inkml:trace>
  <inkml:trace contextRef="#ctx0" brushRef="#br1" timeOffset="150172.5894">14150 6951 115 0,'0'0'40'0,"17"-4"0"15,4-16-2-15,14 2-38 16,14-1-1-16,6-3-3 16,6 15-8-16,-12-4-24 15,3 13-3-15,-18 3 0 16,-7 18 0-16</inkml:trace>
  <inkml:trace contextRef="#ctx0" brushRef="#br1" timeOffset="150322.598">14145 7230 113 0,'-32'22'40'15,"10"-21"0"-15,22-1-1 16,18-19-36-16,27-10-4 0,31 7-13 16,6-23-22-16,30 7-4 15,4-12 1-15,26 10-2 16</inkml:trace>
  <inkml:trace contextRef="#ctx0" brushRef="#br1" timeOffset="151186.6474">15703 6639 93 0,'0'0'35'16,"-5"-11"-1"-16,5 11 1 15,0 0-32-15,0 0-1 16,0 0 1-16,-4 11 0 15,3 11 1-15,1 16-1 16,-5 12 1-16,3 15 0 0,-3 10-2 16,0 13-2-16,1-2 1 15,0 3-1-15,2-6 0 16,2-12-1-16,3-14 1 16,1-13-1-16,2-17 1 15,-6-27 0-15,17-1 0 16,-6-26 0-16,-2-17 0 15,-2-13 1-15,0-14 0 16,-3-16 0-16,0-12-1 16,-2-9 0-16,-1-2 0 15,3 4-1-15,-2 6 1 16,6 5-1-16,5 14 1 15,8 18-1-15,7 15 2 16,9 15-1-16,7 17 1 0,9 13 0 16,1 8 0-16,3 10-1 15,0 6 0-15,-5 6 0 16,-9 6 0-16,-15 4 1 15,-16 6-1-15,-14 2 2 16,-18 1-2-16,-12 5 2 16,-13-5-2-16,-7 0 2 15,2-5-2-15,2-7 2 16,11-5-2-16,18-9 0 15,20-7 0-15,20-8 0 16,18-3-1-16,17-1 1 16,10 3 0-16,1 2 0 15,1 7 1-15,-11 10-1 0,-12 7 1 16,-21 12 0-16,-19 7-1 15,-20 10 0-15,-27 3 0 16,-19 3 0-16,-20-2-1 16,-14-2 1-16,-4-5-1 15,4-11-1-15,11-8-1 16,13-22-6-16,32-4-29 15,13-18-1-15,40-7-1 16,22-16-2-16</inkml:trace>
  <inkml:trace contextRef="#ctx0" brushRef="#br1" timeOffset="151404.6599">16878 7328 110 0,'-27'4'40'15,"3"-4"-4"-15,-4-8-33 16,11 3-40-16,1-5-4 15,16 10 0-15</inkml:trace>
  <inkml:trace contextRef="#ctx0" brushRef="#br1" timeOffset="152944.748">17844 6830 80 0,'0'0'35'16,"-18"-22"0"-16,6 18-5 16,-13-16-19-16,7 10-3 15,-13-5-2-15,-1 8-1 16,-8 2-2-16,-2 11 0 15,-8 5-1-15,4 14 1 16,-3 6-1-16,9 7 0 16,3 4 0-16,13 1 0 15,14-4-1-15,17-5 0 16,18-12 1-16,15-15-1 15,12-14 0-15,14-13 0 16,9-10 0-16,1-9-1 16,-1-7 1-16,-6 1-1 15,-10-1 1-15,-8 3-1 0,-12 7 1 16,-16 9-1-16,-10 6 0 15,-17 10 0-15,-9 14 0 16,-11 13 1-16,-7 16-2 16,-11 17 1-16,-5 20 0 15,-6 18-1-15,-3 14 1 16,-2 12-1-16,0 4 1 15,1 3 0-15,4-8 0 16,10-9 0-16,9-19 1 16,12-17 0-16,14-22 0 15,14-23 0-15,16-27 0 16,15-23 0-16,14-18 0 15,6-16-1-15,4-7 0 16,2-14-3-16,2 2 0 16,-9-2-2-16,10 21-28 0,-19-2-6 15,1 19-1-15,-9 4-1 16</inkml:trace>
  <inkml:trace contextRef="#ctx0" brushRef="#br1" timeOffset="153168.7608">18563 7228 125 0,'-22'0'41'16,"8"2"2"-1,-7-11-5-15,-1-3-41 0,22 12-18 16,-16-21-18-16,16 21-2 16,-8-20-1-16,8 20 0 15</inkml:trace>
  <inkml:trace contextRef="#ctx0" brushRef="#br2" timeOffset="157274.9956">19023 7111 100 0,'-12'24'38'16,"5"-11"-1"-16,16-1 0 16,4-10-34-16,23-20-1 15,18-18 0-15,20-14 0 16,16-19 1-16,11-10-2 0,4-14 2 15,7-7-3-15,-10-3 3 16,-10 2-3-16,-16 5 3 16,-21 9-3-16,-27 15 1 15,-23 20 0-15,-26 20 0 16,-21 26 0-16,-21 27 0 15,-15 26 1-15,-6 29-1 16,-4 20 2-16,5 16-2 16,12 4 2-16,22 1-2 15,24-12 1-15,31-15-2 16,32-22-1-16,35-13-20 15,13-36-19-15,24-14-2 16,-1-21 0-16,4-9-1 16</inkml:trace>
  <inkml:trace contextRef="#ctx0" brushRef="#br2" timeOffset="158138.045">17923 7686 73 0,'-17'-1'35'16,"17"1"0"-16,-18 11 2 15,20 4-28-15,-2-15-1 16,26 15-1-16,14-20 0 15,31-3-1-15,23-9-1 16,39-6-1-16,29-13 0 16,29 2-2-16,22-4-1 15,13 3 0-15,4 7-1 16,-9 6-2-16,-10 10-2 0,-27-3-9 15,-19 15-25-15,-29-6-1 16,-26 5-1-16,-32-6 0 16</inkml:trace>
  <inkml:trace contextRef="#ctx0" brushRef="#br2" timeOffset="158732.079">19376 7785 80 0,'10'-21'37'0,"-10"21"0"16,7-15 1-16,-7 15-29 15,-17 22-1-15,-1 8 0 16,-15 9-3-16,-5 19 0 16,-11 11-2-16,0 14 1 15,-3 8-1-15,8 7-1 16,8-3 1-16,16-3-1 15,20-15-1-15,18-10 1 16,23-20-2-16,15-17-2 16,21-19-1-16,5-20-4 15,17-3-22-15,-20-27-13 16,1-1 1-16,-24-15-1 0,-12 3 1 15</inkml:trace>
  <inkml:trace contextRef="#ctx0" brushRef="#br2" timeOffset="158882.0876">19026 8192 119 0,'-37'22'42'0,"25"-9"1"16,44-2-1-16,25-17-40 16,37-10-3-16,33-6-5 15,5-12-32-15,22 0-4 16,-10-5 1-16,3 7-2 15</inkml:trace>
  <inkml:trace contextRef="#ctx0" brushRef="#br2" timeOffset="161885.2593">20223 5927 73 0,'-2'-26'32'0,"3"5"1"15,1 1-4-15,-2 20-22 16,21-12-2-16,7 19-1 16,7 5-1-16,17 15-1 0,8 7 2 15,14 17-3-15,8 15 2 16,6 15-3-16,-1 19-1 15,-7 17 3-15,-17 23-3 16,-21 12 2-16,-24 20-1 16,-25 14 1-16,-25 11-1 15,-25 9 2-15,-26-4-1 16,-16-2-1-16,-10-21 1 15,5-21-7-15,15-27-29 16,6-36 0-16,22-37-1 16,16-39-4-16</inkml:trace>
  <inkml:trace contextRef="#ctx0" brushRef="#br2" timeOffset="162386.288">19242 6003 34 0,'-51'31'33'16,"-13"33"1"-16,-13 33 0 15,3 43-9-15,-23 24-6 16,12 45-6-16,-9 23-7 15,13 24 0-15,11 2-3 16,26-7-1-16,28-19-3 0,32-36-6 16,49-36-29-16,35-43 0 15,43-54-1-15,33-40-4 16</inkml:trace>
  <inkml:trace contextRef="#ctx0" brushRef="#br1" timeOffset="168852.6579">13305 9266 59 0,'-2'16'34'15,"2"-16"0"-15,-5 27 1 16,-3-13-27-16,13 16 0 0,-6 0-2 16,6 20-1-16,-5 6 0 15,4 15 0-15,-5 8-2 16,2 11 0-16,-6 5-2 15,-1 3 2-15,-3-1-3 16,2-10 1-16,1-4-7 16,-3-19-25-16,15-9-7 15,-4-24 1-15,14-16-3 16</inkml:trace>
  <inkml:trace contextRef="#ctx0" brushRef="#br1" timeOffset="169100.672">13292 9317 87 0,'-5'-17'39'15,"5"-4"-2"-15,11 4 1 16,7-7-36-16,20 0-1 15,12-6 0-15,13 1 0 16,9-1-1-16,0 4-1 16,-3 10-3-16,-8 1-9 15,-3 18-24-15,-20 2 1 16,-8 15-2-16,-21 1 1 15</inkml:trace>
  <inkml:trace contextRef="#ctx0" brushRef="#br1" timeOffset="169282.6824">13433 9639 97 0,'-29'28'39'16,"17"-5"1"-16,12-23-2 16,22 3-36-16,23-15-3 15,18-11-3-15,19 0-22 16,6-13-12-16,13 2 1 15,1-4-3-15,7 7 1 16</inkml:trace>
  <inkml:trace contextRef="#ctx0" brushRef="#br1" timeOffset="169462.6927">14340 9625 105 0,'-17'13'41'15,"17"-13"-1"-15,6-13-4 16,14-6-35-16,22-5-3 15,12-1-2-15,0-5-6 16,8 14-27-16,-9 1-3 16,-8 16 1-16,-19 5-1 15</inkml:trace>
  <inkml:trace contextRef="#ctx0" brushRef="#br1" timeOffset="169619.7017">14157 10034 110 0,'0'0'40'0,"32"-6"0"15,24-14-5-15,18-14-39 16,14-19-30-16,28 3-4 16,9-9 0-16,17 4-1 15</inkml:trace>
  <inkml:trace contextRef="#ctx0" brushRef="#br1" timeOffset="170377.7451">15279 9483 92 0,'24'-25'37'0,"6"6"-1"15,-10 0 1-15,-4 13-33 16,-5 10-2-16,-4 15 0 16,-12 14 2-16,-4 13-1 15,-7 14 0-15,-2 15 1 16,0 7-2-16,4 10 1 15,0-1-1-15,5-1-1 16,4-6-2-16,6-10 2 16,7-13-3-16,0-17 2 15,4-19 1-15,2-20-1 16,2-24-1-16,-2-16 2 15,-1-22 0-15,-3-13-1 0,-3-14 1 16,-3-13-2-16,-4-8 1 16,-4-8-2-16,1-3 2 15,-1 8-1-15,2 10 1 16,2 8 0-16,6 14 1 15,6 13-1-15,13 16 1 16,5 15 1-16,10 17-1 16,6 9 0-16,5 8 1 15,-2 7-1-15,-2 9-1 16,-10 13 1-16,-16 10-1 15,-17 11 1-15,-18 8-2 16,-19 6 1-16,-15 7 0 16,-4-1 0-16,-6-4 0 15,5-10 1-15,15-10-1 0,18-17 0 16,23-15 1-16,25-14 0 15,24-11-1-15,19-9 1 16,14-5-1-16,4 2 0 16,-3 0 1-16,-9 13-1 15,-20 10 1-15,-19 14 0 16,-30 12-1-16,-25 16 1 15,-27 11 0-15,-20 10 1 16,-16 7-1-16,-11 3 1 16,-9-3-2-16,7-4-1 15,10-10 1-15,14-12-1 16,22-14-2-16,18-22-6 15,41-6-27-15,7-25-6 16,32-4 1-16,14-21-2 0</inkml:trace>
  <inkml:trace contextRef="#ctx0" brushRef="#br1" timeOffset="170543.7546">16333 10123 128 0,'-36'34'43'16,"6"-3"-3"-16,-3-21-4 15,-13-19-60-15,46 9-16 16,-9-27-3-16,21 2 0 16,-1-9-1-16</inkml:trace>
  <inkml:trace contextRef="#ctx0" brushRef="#br1" timeOffset="171168.7903">16927 9758 110 0,'-12'-19'40'0,"-15"1"0"16,3 19-3-16,-14-2-31 15,3 13-2-15,-2 7-1 16,2 10 0-16,3 2-1 15,10 7 0-15,10-3 0 16,14-3-1-16,16-10 1 16,14-8-1-16,11-15 1 15,9-10-2-15,5-9 0 16,2-13 0-16,-4-5 0 15,-5-6 0-15,-8 1 0 16,-7 1 0-16,-9 3 0 16,-11 8 0-16,-5 6 0 15,-10 25 0-15,0 0 0 16,-27 27 0-16,-3 24 0 15,-8 21 0-15,-6 17-2 0,-4 18 2 16,0 12-2-16,2 2 3 16,6-1-2-16,7-8 1 15,11-14-1-15,11-17 1 16,6-19 1-16,6-20 1 15,9-23-2-15,6-20 2 16,8-23-2-16,7-18 0 16,8-15 0-16,5-14 0 15,7-8 0-15,3-7-2 16,7 6-1-16,2-9-8 15,16 29-17-15,-15-10-12 16,9 19-2-16,-7 5 1 0,10 13-3 16</inkml:trace>
  <inkml:trace contextRef="#ctx0" brushRef="#br1" timeOffset="171319.799">18079 10027 130 0,'-30'24'45'0,"-14"-14"-4"16,4-5-6-16,9-6-71 15,-1-22-6-15,22 0-3 16,3-9 0-16</inkml:trace>
  <inkml:trace contextRef="#ctx0" brushRef="#br1" timeOffset="172491.866">19353 6695 91 0,'0'-13'38'16,"15"-3"0"-16,18 3-1 16,12-16-23-16,21-1-11 15,9-8 0-15,12-2-2 16,0 0 0-16,-4 3-3 15,-7 10-2-15,-21 0-30 16,-11 20-4-16,-26 8 0 16,-18 21-1-16</inkml:trace>
  <inkml:trace contextRef="#ctx0" brushRef="#br1" timeOffset="172673.8764">19083 7106 117 0,'0'0'40'0,"29"-25"1"15,36-6-1-15,30-18-37 16,22-11-5-16,22 6-7 16,-2-12-26-16,5 11-5 15,-12-1-2-15,-10 16 1 16</inkml:trace>
  <inkml:trace contextRef="#ctx0" brushRef="#br1" timeOffset="173438.9202">20368 6902 75 0,'-6'-18'36'0,"3"6"0"15,-14-7 1-15,0 10-23 16,-15-8-6-16,3 13-1 15,-14 3 0-15,2 14-2 16,-7 7-1-16,0 17 0 16,2 8-1-16,10 10-1 15,7 1 0-15,16 2 0 16,15-12 0-16,17-9 0 15,16-21-1-15,18-21 1 16,18-27 0-16,12-22 0 16,9-22 0-16,-1-21-2 15,1-10 0-15,-9-13 0 16,-11-8 0-16,-14 3 0 15,-18 11 0-15,-16 14 0 0,-16 20 0 16,-16 27 0-16,-16 36 0 16,-6 35 0-16,-10 42 0 15,-3 28 0-15,-1 24 0 16,7 17 0-16,9 13 0 15,11-6 0-15,22 2-23 16,2-28-17-16,26-16-4 16,3-25 0-16,13-16 0 15</inkml:trace>
  <inkml:trace contextRef="#ctx0" brushRef="#br1" timeOffset="180600.3298">18245 9907 103 0,'23'-49'37'15,"10"3"2"-15,3-3-3 16,6 9-35-16,-3 8 1 15,0 10-1-15,-8 9 1 16,-7 19-1-16,-11 16 0 16,-10 17 1-16,-10 17-1 15,-3 14 1-15,-7 14 0 16,0 6-1-16,4 1-2 15,6-4 3-15,8-12-3 16,15-19 2-16,13-22-1 16,15-24-1-16,15-32 3 15,11-19 0-15,2-25 1 16,-2-13-1-16,-12-12 2 0,-11 0-2 15,-22-3 2-15,-18 8-2 16,-19 8 1-16,-6 9-3 16,-2 12 0-16,11 7 0 15,19 3 0-15,20 2-2 16,29 4-3-16,20-13-19 15,37 20-14-15,2-5-4 16,14 16 1-16,-5 2-3 16</inkml:trace>
  <inkml:trace contextRef="#ctx0" brushRef="#br1" timeOffset="180758.3388">19962 9945 132 0,'-16'16'42'0,"16"-16"-17"15,7-12-23-15,36-13-45 16,1-17-1-16,18 2-1 16</inkml:trace>
  <inkml:trace contextRef="#ctx0" brushRef="#br3" timeOffset="185265.5966">12414 8634 63 0,'-46'-4'35'0,"14"1"-2"15,14-1 0-15,18 4-32 16,11 0-1-16,15 3 0 0,15 2 0 16,11 3 0-16,14 6 2 15,15 0-1-15,16 1 3 16,13 0-2-16,15 3 1 15,18-5-1-15,19 1 1 16,17-7 0-16,16-1-1 16,18-5 1-16,13-2-1 15,22-5 0-15,13 2 0 16,10 2 0-16,10-1 0 15,13 2-1-15,4 2 1 16,4 2-1-16,3 2 1 16,2 2-1-16,-1 0 0 15,8-4-1-15,-3-2 1 16,0-2-1-16,-3-4 1 15,-2-1-1-15,-1-4 0 0,-13 1 0 16,-8 0 0-16,-19 1 0 16,-14 3 0-16,-27 2 0 15,-27 4 0-15,-29 2 0 16,-30 4 0-16,-31 1 0 15,-23 3 0-15,-29 0 2 16,-19 2-1-16,-17-2 1 16,-14 4-1-16,-6-1 1 15,-7 1-1-15,-2 0 1 16,-3-2-3-16,1-3 1 15,1 0 0-15,11-10 0 16,-19 8 0-16,19-8 0 16,-10-6 0-16,10 6 0 15,-4-13 1-15,4 13-1 0,0-11 1 16,0 11-1-16,0 0 0 15,4 25 0-15,-1 13 1 16,-3 17-1-16,2 19-1 16,-4 24 2-16,0 16-1 15,-1 20 1-15,-6 15 1 16,-2 8-2-16,-4 1 1 15,-1-4-2-15,-3 0 2 16,1-11-2-16,3-8 2 16,1-13-3-16,4-12 3 15,2-14-3-15,8-9 0 16,4-14 2-16,1-8-2 15,4-11 1-15,0-10-1 16,0-7 1-16,0-12-1 0,2-5 1 16,-3-7 1-16,-8-13-1 15,10 8 1-15,-10-8-1 16,0-11 1-16,0 11-1 15,-9-19 1-15,0 8 0 16,-6 0 0-16,-4-1 0 16,-4 4 0-16,-5 0 0 15,-5 2 0-15,-10 2 0 16,-10 0 0-16,-11 3 0 15,-10 0 0-15,-12 2 0 16,-13 3 1-16,-13-1-2 16,-15 3 1-16,-16 4 0 15,-12 1 0-15,-21 2 0 16,-15 5 0-16,-14 2 0 15,-20 1 0-15,-10 3 0 0,-11 3 0 16,-16-4 0-16,-5 1 1 16,-9-1-1-16,-2-5 0 15,-3-5 0-15,-5 0 0 16,-4-3 0-16,-1 0 0 15,-1-2 1-15,1 1-1 16,2 0 0-16,3 3 0 16,7-2 1-16,10-1-1 15,9 1 0-15,19-6 1 16,21-1-1-16,19-6 0 15,25-4 1-15,18-4-1 16,23-4 0-16,26-3 0 0,18-2 0 16,21 0 0-16,15 3 0 15,14-2 0-15,13 3-1 16,10 2 1-16,9-1 0 15,4-2 0-15,8-5 0 16,1-7 0-16,6-10 0 16,5-12 2-16,3-21-2 15,8-20 2-15,5-24-1 16,6-22-1-16,6-27 2 15,3-18-1-15,1-17 0 16,0-10-2-16,-2 0 2 16,0 5-2-16,-5 14-1 15,-5 18 2-15,-5 23-2 16,-5 23 1-16,-7 24 0 15,-8 24-1-15,-4 20-2 0,-13 7-3 16,5 24-31-16,-23 4-1 16,3 18 1-16,-10 4-3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23/09/2014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9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794674"/>
              </p:ext>
            </p:extLst>
          </p:nvPr>
        </p:nvGraphicFramePr>
        <p:xfrm>
          <a:off x="214283" y="762001"/>
          <a:ext cx="8750332" cy="4328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Starting well is important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our RH slap rule to a beam of positive charges (alpha particles?) in a magnetic field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signaling during Physics exams is permitted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our thinking to the LH slap rule for negative charges (beta particles?) in a magnetic field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signaling during Physics exams is permitted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Show that F=BIL can be used to prove F=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Bqv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extend our thinking using basic algebra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units 9 and 10 and have some HRT on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9896486"/>
              </p:ext>
            </p:extLst>
          </p:nvPr>
        </p:nvGraphicFramePr>
        <p:xfrm>
          <a:off x="533400" y="228601"/>
          <a:ext cx="8094663" cy="51511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9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Potential Energy and the definition of Voltage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Fri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Resistance, combinations of resistors and solving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Power in circuits, Combination series and parallel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slap rule, force on a wire, force on a charge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2480" y="7920"/>
              <a:ext cx="6940320" cy="4564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440" y="-3240"/>
                <a:ext cx="6966600" cy="458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591050" y="4343400"/>
              <a:ext cx="4476750" cy="24384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86370" y="4339080"/>
                <a:ext cx="4486110" cy="2446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3347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6201"/>
            <a:ext cx="4457700" cy="4114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1680" y="228600"/>
            <a:ext cx="4409440" cy="2362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1050" y="2846069"/>
            <a:ext cx="4540251" cy="3021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42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05680" y="164880"/>
              <a:ext cx="6738120" cy="3960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2000" y="155520"/>
                <a:ext cx="6765120" cy="3983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8021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07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7925</TotalTime>
  <Words>300</Words>
  <Application>Microsoft Office PowerPoint</Application>
  <PresentationFormat>On-screen Show (4:3)</PresentationFormat>
  <Paragraphs>50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369</cp:revision>
  <dcterms:created xsi:type="dcterms:W3CDTF">2006-08-16T00:00:00Z</dcterms:created>
  <dcterms:modified xsi:type="dcterms:W3CDTF">2014-09-22T22:11:44Z</dcterms:modified>
</cp:coreProperties>
</file>