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458" r:id="rId5"/>
    <p:sldId id="459" r:id="rId6"/>
    <p:sldId id="460" r:id="rId7"/>
    <p:sldId id="495" r:id="rId8"/>
    <p:sldId id="462" r:id="rId9"/>
    <p:sldId id="4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32:15.7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1591 3148 44 0,'0'0'31'16,"0"0"2"-16,0 0-2 15,-11-15-14-15,11 15-10 16,0 0-3-16,0 0-1 16,17 6-1-16,-6 1-1 15,2 2 0-15,6-1 0 0,4 2 0 16,7 1 0-16,7-7 1 15,11 1-1-15,7-5 0 16,9-3 1-16,10-9-1 16,7 2 0-16,9-6 0 15,6-1-1-15,7-2 0 16,2 2 1-16,5-1-2 15,3 2 1-15,0 0 0 16,2 2 0-16,3 4-1 16,0 2 1-16,0 0 0 15,-3 3 0-15,1 0 0 16,3 1 0-16,-1 0 0 15,3 1 0-15,-3 0 0 16,0 2 1-16,-2 0-1 0,2 3 1 16,0 3-1-16,0 0 0 15,-5 2 0-15,-4 0 1 16,1 1-1-16,-3 0 1 15,3-4-1-15,1 0 0 16,-3-5 1-16,2-3-1 16,3-4 1-16,3-3 0 15,-3-3 0-15,5-2-1 16,-1 1 0-16,-4-4-2 15,0 13-17-15,-14-7-14 16,-7 9-1-16,-20 1-1 16,-8 6-1-16</inkml:trace>
  <inkml:trace contextRef="#ctx0" brushRef="#br0" timeOffset="789.0452">6540 2930 34 0,'0'-18'27'0,"-2"-1"2"15,-2 0-1-15,4 19-14 16,-4-31-1-16,4 31-1 16,-3-22-2-16,3 22-1 15,0 0-2-15,0 0-2 16,0 0-1-16,-3 12-2 15,3 6 0-15,-1 7-1 16,-1 7-1-16,1 10 0 16,2 7 1-16,2 8-1 0,0 10 0 15,3 2 0-15,1 7 0 16,3 4 0-16,1 4 1 15,2 3-2-15,1 6 1 16,1 1-1-16,0 3 1 16,2 2-1-16,-1 4 0 15,-1 2 0-15,2 3 0 16,-2 2 0-16,0 0 1 15,-1 2-1-15,-5 1 2 16,2 0-3-16,-3-1 4 16,2 2-2-16,-1-2 1 15,-2 2 0-15,0-5 0 0,0 3-1 16,0-4 2-1,-1 0 0-15,-1 2-1 0,0-2 0 16,1 1 1-16,-4-3-1 16,0 3 0-16,-2-3 2 15,0-1-3-15,-2-1 1 16,-1-7-1-16,-2-6 0 15,4-3-3-15,-7-18-7 16,9-2-27-16,-2-16 1 16,4-7 0-16,-2-17-2 15</inkml:trace>
  <inkml:trace contextRef="#ctx0" brushRef="#br0" timeOffset="2397.1372">11425 2709 46 0,'6'-16'31'16,"-6"16"-1"-16,0 0 1 15,1-12-23-15,-1 12-3 16,5 14 0-16,-1 1-1 16,0 3-1-16,3 8 0 15,-2 4 1-15,2 10-2 16,0 2 0-16,4 6 0 15,-4 4-1-15,4 11 0 0,-3 8 0 16,3 8 0-16,-3 4 0 16,2 10-1-16,-1 3 1 15,-1 8 0-15,-1 6 0 16,-2 2 0-16,-1-2 0 15,2 6-1-15,-4-5 0 16,1 6 0-16,1-1 0 16,-1 2 0-16,0-4 0 15,-2 1 1-15,0 2 1 16,-1 1-2-16,-1-3 2 15,4-1-1-15,-2-3 0 16,3-2 0-16,-1-4 0 16,1-1 0-16,3-6 0 15,-3-2 0-15,3-1 0 0,-2 0-1 16,3 2 1-16,-3-5-1 15,1 7 0-15,-3-2 1 16,2-2-3-16,-3-3 3 16,0-9-2-16,1-8 2 15,1-9-4-15,0-18-5 16,5-10-27-16,-3-16 2 15,7-8-2-15,-13-14 0 16</inkml:trace>
  <inkml:trace contextRef="#ctx0" brushRef="#br0" timeOffset="2715.1553">11673 6852 64 0,'0'0'29'0,"-2"13"-1"16,2-13-1-16,0 0-25 16,-14 16-3-16,8-5 0 15,-2 0 1-15,-1-1 0 16,3 3 2-16,6-13 0 15,-10 18 1-15,10-18 0 16,-4 13 0-16,4-13 1 16,0 0-1-16,0 0 0 15,0 0-1-15,10 6-3 0,-10-6-9 16,0 0-20-1,4-12 0-15,-4 12-3 0,0 0 2 16</inkml:trace>
  <inkml:trace contextRef="#ctx0" brushRef="#br0" timeOffset="9496.5432">1930 3259 16 0,'-25'-1'27'16,"10"2"1"-16,-2 1-4 15,-8-10-6-15,12 15-3 16,-18-16-3-16,14 12 1 15,-15-16 1-15,8 12-6 16,-7-8-2-16,6 5-3 16,-5-5-1-16,5 4-1 15,-5 0 0-15,0 5 0 16,0 0 0-16,0 2 0 0,-4 1 0 15,-3 4 0-15,-1 2 0 16,-5 2 0-16,0 2 0 16,-1 0 0-16,-3-3 0 15,2 0 0-15,-2-4 1 16,7-1-1-16,-1-7 0 15,9-4 1-15,0-1-2 16,6-1 1-16,-1-4 0 16,3 1-1-16,2 0 0 15,1 2 0-15,-2 3 1 16,1 2 0-16,1 0-1 15,3 3 1-15,3 1 0 0,0 1 0 16,4 2-1-16,11-3 0 16,-13 7 0-16,13-7 0 15,-5 16-1-15,5-1 1 16,2 3 0-16,-1 7 0 15,1 4 0-15,0 8 0 16,1 5-1-16,-1 2 0 16,1 5 0-16,3 2 0 15,2 1 0-15,-2 1-1 16,3 1 1-16,0-1 0 15,2 5 0-15,2 4 2 16,0 3-2-16,-4 3 1 16,0 3 0-16,-1 6-1 15,0 3 1-15,-3 6 0 16,0 0-1-16,-2 3 1 0,-2-2 0 15,0 4 0-15,1 3 0 16,-1 0 1-16,0 3 0 16,1 0-1-16,-2 4 1 15,4 0-2-15,-2 0 2 16,-2 5-2-16,1-1 3 15,-1 1-2-15,0 2 1 16,0-1 0-16,0 0 0 16,0 0 0-16,0 3 0 15,1-4 0-15,-1 1-1 16,4 3 1-16,-1-1-1 15,-2 3 1-15,-1 2-2 16,2 2 2-16,-2 0-2 16,0 4 1-16,-2-1 0 0,-2 0 0 15,-1-4 0-15,3 1-1 16,0-4 1-16,2 0-1 15,0-4 0-15,0 0 1 16,3-3-1-16,0 1 0 16,2-1 1-16,1 2 1 15,-1-1 0-15,-3 4-1 16,1-2 1-16,0 4-1 15,-3 1 1-15,0 2-1 16,1 0 1-16,1 4-1 16,-2-3 0-16,4 0 1 15,-2-1 0-15,4-2-1 16,-2-3-1-16,6-1 2 0,-3 1-2 15,2-3 2-15,-1 0-2 16,-1 2 1-16,1 0-1 16,-3 0 0-16,-3-1 1 15,0 6-1-15,-4-2 0 16,1 1 0-16,-4 0 0 15,-1 0 1-15,2-1-1 16,0 1 1-16,0 0-1 16,-1-3 1-16,4-3-1 15,0-1 1-15,0 0 0 16,-2-3-2-16,2-3 2 15,-1 1 0-15,1-4 0 16,-4 0-1-16,4-1 1 16,-5-2 0-16,0-1-1 15,4-1 1-15,-6-2 0 16,3-2-1-16,-2-4 1 0,0-1 0 15,1-3-1-15,2 0 1 16,-1-2-1-16,-1-4 1 16,4 0 0-16,-1 0 0 15,1-6 0-15,0-1-1 16,-1-7 1-16,0-3-1 15,0-5 0-15,2-2 1 16,-2-7 0-16,0-3-1 16,2-4 1-16,0-2 0 15,-1-3 0-15,1 2 1 16,1-2-2-16,0-2 1 15,0-1 0-15,1-1 0 0,2 0 0 16,-2-7 0-16,1 1 0 16,-1-5 0-16,1-3 0 15,1-3 0-15,-3-10 0 16,2 15 0-16,-2-15 0 15,0 0 0-15,0 0 1 16,7 11-1-16,-7-11 0 16,0 0 0-16,0 0 0 15,0 0 1-15,0 0-1 16,12 4 0-16,-12-4 0 15,0 0 0-15,0 0 0 16,0 0 0-16,0 0 0 16,0 0 0-16,0 0 0 15,0 0 0-15,11-1 0 16,-11 1-1-16,11-1 2 0,-11 1-1 15,18 1-1-15,-3 1 1 16,3 1 0-16,3-1 0 16,2 0-1-16,5 2 1 15,2-1-1-15,2 0 1 16,4-1 0-16,0-1 1 15,3 1-1-15,2-1-1 16,3 1 1-16,1-1-1 16,4-1 1-16,4-1-1 15,3 1 0-15,6 0 1 16,4 0-1-16,5 0 2 15,3 0-1-15,3 1 0 16,4-1-1-16,1-3 1 16,1 5 0-16,6-4 0 0,5 2-1 15,0-1 1-15,5 1-1 16,1-1 1-16,7 0 0 15,4 0 0-15,7 0 0 16,3 1 0-16,4 0-1 16,5-1 2-16,5-1 0 15,13 1-1-15,5-2 2 16,4-1-2-16,1-4 2 15,14 0-2-15,2-3 2 16,10-1-2-16,6-3 0 16,2 1 1-16,5-2-1 15,6 0 0-15,5 1 1 16,-2 0-1-16,5 0 1 15,6 1-1-15,1 0 1 0,-2 0-1 16,4 1 0-16,7-1 0 16,3 1 2-16,2 0-2 15,3 3 1-15,3 1-1 16,2 1 1-16,5 2 0 15,-1 3-1-15,2 0 1 16,0 4-1-16,2 2 1 16,-3-1-1-16,1 3 0 15,0-1 1-15,-3 0-1 16,3 0 0-16,-3-1 0 15,-4-2 0-15,5 0 0 16,-3-2 0-16,-2-2 0 16,0-1 0-16,2-3 0 15,-3-2 0-15,0-2 1 16,6 2-1-16,-7-5 0 0,2 2 0 15,0 2 0-15,-7-1-1 16,-1-1 1-16,-2 5 0 16,-6 0 0-16,-8 2-1 15,-1 1 1-15,-5 3-1 16,-9-1 1-16,-3 4 0 15,-7-2-1-15,-3 2 1 16,-5-3-1-16,-4 1 1 16,-5 0 0-16,-4-3 0 15,-6 3 0-15,-4-4 0 16,-10 2-1-16,-11-1 2 15,-9 3-1-15,-14-3 0 0,-11 2-1 16,-14 2 1 0,-12-1 0-16,-14 0 0 0,-10 0 0 15,-13 0 0-15,-7 0 0 16,-11-2 1-16,-7 0-1 15,-16 2 0-15,12-14 0 16,-12 14 1-16,-7-24-1 16,1 7 1-16,-3-3-1 15,-1-6-1-15,-3-3 1 16,-2-7 0-16,2-5 0 15,-1-6 0-15,-1-7 0 16,2-5 0-16,1-9 0 16,0-8 0-16,3-5 1 15,-2-2-1-15,0-7-1 16,0-2 2-16,-1-5-1 0,-1-5 0 15,0 0 0-15,-1-2 0 16,0-2 0-16,-1-2-1 16,0-4 2-16,1-4-1 15,-1-1 0-15,0-3 0 16,-1-1-1-16,0 1 1 15,-2-2 1-15,2-2 0 16,1-1-1-16,0-2 0 16,1 1 1-16,-1-1 0 15,1 0 2-15,1-6-1 16,2-2-1-16,-2-5 0 15,4-4 0-15,-2-2 2 16,2-6-1-16,0-4 0 16,4-2-3-16,-1 0 3 0,3-1-2 15,1-2 2-15,-1 4-2 16,1 1 0-16,2 5-1 15,0-2 1-15,0 2 0 16,-2 2 0-16,2 4 0 16,0 3-1-16,-3 2 1 15,3 0 0-15,-2 2 0 16,2 1 1-16,1 4-2 15,0 0 1-15,3 3 1 16,-3-3 0-16,5 4 0 16,-5 5 0-16,4 1-2 15,-1 5 1-15,1 2-1 16,-2 3 2-16,2 4-3 15,0 5 2-15,-2 0-2 16,2 3 2-16,-1 4 2 0,0-3-3 16,2 2 0-16,-2-2 0 15,0 2 0-15,0-1 0 16,1-1 0-16,-4-4-1 15,3 1 1-15,-2-1 1 16,-2-3 0-16,1-2-1 16,-3 2 2-16,1-1-2 15,-4 2 1-15,0 0 1 16,-2 0-2-16,-2 1 2 15,-1 0 0-15,-3 0 0 16,0 4 0-16,-1 2 0 16,-1 0 0-16,0 0-2 15,0 3 2-15,1 0-2 0,0 3 1 16,0 5 0-16,0 5 0 15,1 3-1-15,-2 8 1 16,-1 6 1-16,1 1-1 16,-2 10 0-16,-2 7 1 15,1 3-2-15,-1 2 0 16,1 5 0-16,3 3-1 15,0 4 1-15,0 5 0 16,4 3 0-16,1 3-1 16,1 4 3-16,3 4-1 15,6 12 0-15,-11-14 0 16,11 14 0-16,0 0 0 15,0 0-1-15,0 0 1 16,0 0-1-16,0 0 1 0,0 0 0 16,0 0-1-16,0 0 1 15,0 0 0-15,0 0 1 16,0 0-1-16,0 0 0 15,0 0 1-15,0 0-1 16,0 0 0-16,0 0 1 16,0 0-1-16,0 0 0 15,0 0 0-15,-11-11 0 16,11 11 0-16,0 0 0 15,-8-12 0-15,8 12 0 16,-8-10 0-16,8 10 0 16,-18-10 0-16,4 5 1 15,-3 3-1-15,-9 1 0 16,-4 2 0-16,-7 1 0 0,-6 3 0 15,-9 0 1-15,-8 2-1 16,-7 0 0-16,-8-1 0 16,-5 1 0-16,-8 0 0 15,-6 0 0-15,-6-2 1 16,-9 4-1-16,-4-1 1 15,-4 2-1-15,-7 0 1 16,1-2 0-16,-6 3-1 16,-4-2 0-16,-6 0 0 15,6 1 1-15,-3-4 0 16,1 3-1-16,-1-4 1 15,-4 0 0-15,2 0 0 16,4-4-1-16,1 1 1 16,-2-2-1-16,0 1 0 0,-3-2 1 15,1 2-1-15,5-2 0 16,-2 2 0-16,-1 0 0 15,0-1 0-15,6 0 0 16,3-2 0-16,7 1 0 16,3-4-1-16,6 1 1 15,6-2-1-15,4 1 1 16,7-1-1-16,4 2 1 15,2 2 0-15,7 0 0 16,4 1 0-16,4 1 0 16,3 3 0-16,11-2-1 15,4-2-1-15,11 2-2 16,3-12-5-16,17 10-26 15,-7-13-2-15,12 7 0 16,-1-10-3-16</inkml:trace>
  <inkml:trace contextRef="#ctx0" brushRef="#br0" timeOffset="12977.7423">6892 7174 56 0,'0'0'33'0,"0"0"-1"16,0 0 1-16,-23 7-26 16,13-4-2-16,-10-4 1 15,3 6-1-15,-8-8 0 16,2 4-1-16,-7-3-1 15,-1 3-1-15,-8-1 1 16,-2 5-1-16,-7-2 0 16,-5 5-1-16,-10 0 1 15,-6 5-1-15,-6 1 0 16,-3 3 0-16,-5 3 1 15,-3-2-1-15,-2 0 0 16,-1 1 0-16,2-4 0 16,-2 1 0-16,-1-3 0 0,2-4 0 15,3-4 0-15,3-2 0 16,3-1 1-16,3-1-1 15,4-4-1-15,4 2 1 16,1-1-1-16,3 1 1 16,-1 3-1-16,-1 0 0 15,1 3 0-15,3 1 0 16,0 3 0-16,2-1 0 15,3 1 0-15,4 2 0 16,5-3 1-16,2-1-1 16,7-2 0-16,3 2 1 15,7-3-1-15,1-2 1 16,10-1-1-16,2 0 0 15,4-1 0-15,12 0 0 16,-10 2-1-16,10-2 1 0,0 0 0 16,0 0-1-16,13 9 0 15,-13-9 1-15,15 14 0 16,-5-2-1-16,-2 2 1 15,0 3 0-15,-1 8 0 16,-4 0 0-16,1 3 0 16,-3 5 0-16,1 2 0 15,1 3 0-15,-1 2 0 16,-1 2 0-16,1 4-1 15,2 5 1-15,-3 6-1 16,3 2 0-16,-3 7 1 16,-1 4-1-16,-3 7 1 15,1 4-1-15,0 6 1 16,-1 1 1-16,2 3 0 0,-2 5 0 15,2 2 1-15,-2 0-1 16,3 5 0-16,-1-1 0 16,1 6 1-16,-1 1-2 15,-1 1 0-15,1 3 1 16,-1 0-1-16,-1 2 1 15,1-5-1-15,-2 2 0 16,1-4-2-16,-2-4 2 16,2-3-1-16,-1-3 1 15,2-2-1-15,1-3 1 16,-3-3-1-16,2-2 1 15,-1-3-1-15,0-4-1 16,1 0 1-16,1-5-1 16,-3-5 1-16,2 0-1 0,-1-5 1 15,0-3 0-15,3-4 1 16,-1-1 0-16,0-3 0 15,2-4 1-15,-2-2-1 16,-1 0 2-16,1-2-2 16,1-2-1-16,-1-4 1 15,0-2-1-15,0-1 2 16,-3-3-3-16,2-3 2 15,0-8-2-15,-1-3 2 16,1-3 0-16,2-6 0 16,-2-1 0-16,2-11-1 15,0 0 1-15,4 11 0 16,-4-11-1-16,11-2 1 0,-11 2 0 15,18-7 0 1,-5 2 0-16,2 2 0 0,5-3 0 16,1 3 0-16,2-2 1 15,4 2-1-15,3-1 0 16,6-1 0-16,6 3 1 15,4-1-1-15,10 2-1 16,9-1 1-16,7 1 0 16,6 1 0-16,9-1 0 15,8 0 0-15,8 1 0 16,10-2 0-16,3-1 0 15,8 0 1-15,5-4-1 16,5 0 0-16,8 0 1 16,6-1-1-16,0-2 0 0,5-3 1 15,9 1-1-15,4 0 0 16,5 0 0-16,5 1 0 15,6 1 0-15,6 2 0 16,6 0 0-16,5-1-1 16,3 4 4-16,3-3-3 15,-1 4 2-15,6-2-2 16,-7 3 3-16,0-3-3 15,0 3 3-15,-2 1-2 16,-5 1-1-16,0 1 1 16,0 0-1-16,-3 5 0 15,-2-3-2-15,-1 3 2 16,-1 0-2-16,-3 3 2 15,-2-3-3-15,-4 3 3 16,-1-1-3-16,-5-1 3 0,-3 0 0 16,-1-4 0-16,-5 1 0 15,-7-4 0-15,1 0 0 16,-4-2-1-16,-5-1 1 15,-4-1 0-15,-7 0 0 16,-4-1 0-16,-3 0-1 16,-2-1 1-16,-8 1 0 15,-6 0 0-15,-1 2 2 16,-6-3-2-16,0 4 2 15,-6-3-2-15,-5 0 2 16,-5 2-2-16,-4 0 3 16,-10 2-3-16,-8-2 0 15,-4 2 0-15,-10 0 0 16,-5 3 0-16,-10-1 0 0,-5 1 0 15,-2 4 0-15,-7-4 0 16,-4-1 0-16,-2 1-1 16,-2-1 1-16,-3 0 0 15,-2-1 0-15,-2 1 0 16,-13 0 0-16,16-8 0 15,-16 8 0-15,0 0 1 16,10-12-1-16,-10 12 0 16,0 0 0-16,3-11 0 15,-3 11 0-15,0 0 0 16,1-11 0-16,-1 11 0 15,0 0 0-15,0 0 0 16,1-11 0-16,-1 11 0 0,0 0 0 16,0-13-1-16,0 13 1 15,0 0 0-15,2-13 0 16,-2 13-1-16,0 0 1 15,0 0 0-15,12-3 0 16,-12 3 1-16,13 6-2 16,-13-6 2-16,16 7-1 15,-16-7 0-15,16 4 0 16,-16-4 0-16,14 1 0 15,-14-1 0-15,13-4 0 16,-13 4-1-16,10-11 1 16,-10 11 0-16,8-15-1 15,-8 15 1-15,4-20-2 16,-4 8 2-16,0-2-1 15,-1-1 1-15,-2-3-1 16,2-5 1-16,1-6-1 0,0-6 1 16,0-4 0-16,5-8 0 15,-4-6 0-15,2-6 0 16,2-2-1-16,0-5 2 15,-2-4 1-15,3-5-1 16,-3-6 1-16,3-5-1 16,-1-4 1-16,-3-9-1 15,5-6-1-15,-2-7 2 16,1-4-3-16,-1-7 3 15,3-4-3-15,-1-1 3 16,0-3-3-16,3-4 3 16,-1 2-2-16,-1 1 1 15,0 0-3-15,1 3 1 0,-2 4 1 16,0 0-1-16,1 1 1 15,0 4-1-15,1 4 0 16,-1-1 0-16,2 4 1 16,1 5 0-16,1 0 1 15,0 4-2-15,1 0 2 16,-1 7-1-16,-2 2 0 15,0 5 1-15,-2 3-1 16,-1 5 1-16,-5 5 0 16,1 8 0-16,-6 4 1 15,2 4-1-15,-2 2 0 16,-2 3 0-16,0-1 0 15,2 3 0-15,4 0-1 16,-1 1 0-16,4 4 0 0,-1 4 0 16,1 6 0-16,-3 7 1 15,0 5-1-15,-2 8 0 16,-3 4 0-16,4 15-1 15,-9-15 1-15,9 15 0 16,-12-6 0-16,12 6 0 16,-12-2 0-16,12 2 0 15,-17 2 0-15,5 2 0 16,-3 0 0-16,-4 1 0 15,-5 5 0-15,-6 2 1 16,-5 0-1-16,-6 3 0 16,-5 1 0-16,-6 2 0 15,-3 1 0-15,-6 1 0 16,-8 1 0-16,-4-2 0 0,-11 2 0 15,-4 1-1-15,-7-1 1 16,-3 2 0-16,-7 1 0 16,-2-1 0-16,-9 0 0 15,0-1 0-15,0 0 0 16,-2-1 0-16,-1-4 0 15,-2-2 0-15,2-2 1 16,-4-1-1-16,5-1 0 16,4-1 0-16,1-3 0 15,5 1 0-15,-1-1 1 16,0 2-1-16,4-2 0 15,4 2 0-15,3 0 0 16,6 0-2-16,1-6-1 16,11 4-8-16,-4-18-20 15,25 4-7-15,1-15 1 0,17-2-2 16</inkml:trace>
  <inkml:trace contextRef="#ctx0" brushRef="#br0" timeOffset="14125.808">1456 3291 40 0,'25'-15'27'15,"8"-7"3"-15,11-7-3 0,19-3-15 16,9-24-2-16,23-2-4 15,15-23-1-15,24-10 0 16,14-20 1-16,19-3 0 16,8-20 0-16,13 1-2 15,1-11 0-15,7 5 1 16,-10 2-2-16,-4 11 0 15,-9 12-7-15,-95 61-18 16,6-2-14-16,53-34 1 16,-16 20-2-16,-22 20 1 15</inkml:trace>
  <inkml:trace contextRef="#ctx0" brushRef="#br0" timeOffset="14922.8536">4353 1370 28 0,'8'-10'28'0,"-8"10"2"16,17-9-1-16,-17 9-16 15,21-5-3-15,1 1-3 16,5 4-2-16,-5 3-1 0,8 5-1 16,0-1-1-16,13 1-1 15,-2 3 0-15,8 2-1 16,8 3 1-16,7-3 0 15,7 4 0-15,6-4 0 16,7-1 1-16,0 0 1 16,11-3-2-16,5-4 2 15,9-2-1-15,3-3 1 16,7-6-1-16,6-1 1 15,11-2-1-15,6-3 0 16,6 1 0-16,-2-3 0 16,8 2-1-16,3 0 1 15,5 1-1-15,4-1 0 16,0 2-1-16,3-2 1 0,-85 6 0 15,11-1 0-15,-3 2 0 16,12-1 0-16,-1 0-1 16,6-1 0-16,-4 3 1 15,7-1-1-15,-7 0 0 16,7 3 0-16,63 0-1 15,29 4 0-15,-16 2-1 16,-9 0-2-16,-109-4-14 16,13 5-16-16,31 1-1 15,-24 2-2-15,-30-5 1 16</inkml:trace>
  <inkml:trace contextRef="#ctx0" brushRef="#br0" timeOffset="15338.8774">9414 1372 43 0,'0'0'27'0,"-10"-22"2"15,-2 13-8-15,-1 2-10 16,-5 7-1-16,-7 4-3 15,-2 9-1-15,-1 6 0 16,-21 7-1-16,-5 6 0 0,-7 8 0 16,-17 7-1-16,-14 13 0 15,-21 9 1-15,-15 12-2 16,-19 10 1-16,-16 10-2 15,-18 6 1-15,-8 10-1 16,-8 7 0-16,3-4 0 16,5-7-2-16,13-9-2 15,24-8-7-15,12-25-24 16,40-11-2-16,25-35-2 15,38-19 1-15</inkml:trace>
  <inkml:trace contextRef="#ctx0" brushRef="#br0" timeOffset="16106.9213">9424 1468 67 0,'-5'-20'33'16,"-2"11"-1"-16,7 9-1 16,-20 2-28-16,13 10-2 15,2 9-1-15,-2 5 0 16,3 9-1-16,-2 9 1 0,5 12 0 15,-1 10 0-15,0 4 0 16,4 10 0-16,0 9 1 16,3 7-1-16,3 14 1 15,-1 8-1-15,0 2 2 16,3 9 1-16,-3 7-2 15,2 6 1-15,-3 5-2 16,2 5 3-16,-2-1-1 16,-1 5 1-16,0 3-2 15,-1 0 1-15,-1 1-1 16,3-1-1-16,0-7 1 15,2-2 0-15,-5-4-2 16,1-8 0-16,1-7 1 16,-4-8-3-16,-1-4 1 15,-5-9-2-15,2-2 0 0,-8-11-1 16,7-3 0-16,-7-6 1 15,5 0-1-15,-1-10 5 16,6-6-1-16,-1-10-1 16,11-4-6-16,-2-15-18 15,13-9-2-15,8-15-2 16,1-12 2-16</inkml:trace>
  <inkml:trace contextRef="#ctx0" brushRef="#br0" timeOffset="16924.9681">7029 7379 30 0,'-43'16'25'0,"13"0"2"16,-1-12 1-16,12-8-20 15,19 4-2-15,-11-30 0 16,26 7 2-16,4-15-1 16,19-1 1-16,2-15-1 15,20-3 0-15,5-14 1 16,16 2-2-16,7-11 0 15,18-3-2-15,6-10 0 16,12-5-2-16,7-10 1 16,11-8-2-16,6-5-1 15,8-8 1-15,-1-6-1 16,-2 0-2-16,-3-1 2 15,-4 5 0-15,-3 9-1 0,-12 14 0 16,-18 13 1-16,-14 18-1 16,-19 17-1-16,-17 16 0 15,-19 19-1-15,-24 9-4 16,-6 25-11-16,-24-1-16 15,-5 12 0-15,-12-4-4 16,0 3 4-16</inkml:trace>
  <inkml:trace contextRef="#ctx0" brushRef="#br0" timeOffset="19118.0935">11646 2806 42 0,'-14'3'27'0,"4"1"2"16,10-4-6-16,-26 1-11 16,26-1-4-16,-23-4 0 15,23 4 0-15,-17-8-1 16,17 8-1-16,-7-19-1 15,15 8 0-15,0-10-1 16,14 1 0-16,8-11-1 16,14-3-1-16,13-16 1 0,15-5-1 15,16-7 1-15,17-7-1 16,12-9 0-16,10-2-1 15,6-6 0-15,5 3 1 16,0 3-2-16,-4 4 2 16,-15 3-3-16,-12 13 2 15,-19 11-3-15,-14 8 0 16,-16 12-2-16,-19 4-2 15,1 9-3-15,-16-4-6 16,19 7-13-16,-8-7-7 16,16-7-2-16,8-6 3 15</inkml:trace>
  <inkml:trace contextRef="#ctx0" brushRef="#br0" timeOffset="20169.1537">13711 1464 35 0,'-19'3'30'0,"-1"1"3"16,4 0-2-16,5 4-20 15,-6-3-2-15,17-5-1 0,-12 9-1 16,12-9-1-16,0 0-3 15,0 0 0-15,0 0-1 16,15 6 0-16,-15-6 0 16,16-4 0-16,-6 2 0 15,4-1-1-15,1 3 0 16,3 0-1-16,2 2 1 15,5 2-1-15,5 2 1 16,8 0 0-16,6-4-1 16,8 0 1-16,10-2 0 15,13-3-1-15,11-4 1 16,8-2 0-16,10-2-1 15,7 0 0-15,5 0 1 16,5-2-1-16,5 2 0 16,3 2 1-16,-1 3-1 0,0-2 1 15,-1 4-1-15,1-1 1 16,3 3 0-16,2-2 1 15,-2 2-1-15,0-3 0 16,0-4-1-16,1 4 1 16,5-4 0-16,-1 0-1 15,0-1 0-15,-3-1 0 16,-4-1 0-16,-1-1-1 15,1 4 1-15,-6-2 0 16,-64 8-1-16,11 2 1 16,51-6-1-16,-61 4 1 15,6 0 1-15,-1 1-1 0,5-2 0 16,-1 2-1-1,4-2 1-15,-2 0 1 0,5 0 0 16,-3 0-1-16,5-2-1 16,-3 1 1-16,4 0 1 15,-7-2 0-15,2 1 0 16,2 0-1-16,1 0 0 15,-3 2 0-15,-2-1 0 16,-6 1-1-16,-5 1-3 16,-4 1 0-16,-5 1-1 15,-52 1-1-15,82 2 0 16,-82-2-2-16,63 4-3 15,-63-4-4-15,0 0-12 16,59 5-7-16,-59-5 3 16,0 0-1-16</inkml:trace>
  <inkml:trace contextRef="#ctx0" brushRef="#br0" timeOffset="20530.1743">19405 1263 29 0,'0'0'26'16,"0"0"-1"-16,0 0 2 15,0 0-24-15,0 0 0 0,0 0 2 16,-61-38 2-16,28 45 0 16,-9 11 2-16,-14 13-1 15,-11 13 2-15,-15 9-2 16,-16 14 0-16,-6 10-3 15,-12 7-2-15,-19 7 0 16,-10 9-2-16,-7 1-1 16,-3 2-1-16,7 2 0 15,0-14-7-15,28-1-26 16,8-26-2-16,31-7 0 15,23-34-1-15</inkml:trace>
  <inkml:trace contextRef="#ctx0" brushRef="#br0" timeOffset="22130.2658">19557 1202 12 0,'0'0'26'0,"0"0"1"0,0 0 1 16,0 0-15-16,30-49-1 16,-30 49-2-16,0 0 0 15,0 0 0-15,0 0-2 16,0 0-2-16,0 0-1 15,0 0-1-15,0 0-1 16,0 0-1-16,0 0 0 16,0 0-1-16,0 0 0 15,0 0 0-15,0 0 0 16,31 16 0-16,-31 15-1 15,-4 5 0-15,0 8 1 16,0 8-2-16,1 3 2 16,-1 3-2-16,0 3 1 0,4-4 0 15,0 0-1-15,4 4 2 16,-2-1-1-16,2 1 0 15,-1 5 0-15,-1 6 1 16,-1-1-2-16,-3 2 2 16,1 5-1-16,-4 4 0 15,1 5 0-15,-4 1 2 16,2 1-1-16,0 1 1 15,1 3 0-15,1 1-1 16,3-4 1-16,-2 0-1 16,3 1 1-16,0 2-3 15,0 3 1-15,0-1 1 16,0 1-1-16,-3 2 0 15,-3 3 0-15,3-2 0 0,-2 2 0 16,3-3 1-16,-1 0-1 16,4 2 0-16,4-2-1 15,1-2 1-15,-1 1-1 16,0 0 1-16,3 0-1 15,-3 1 0-15,2 0 1 16,-2 1 1-16,-2 0-1 16,-3 4 2-16,5-3-2 15,-2 1 2-15,0 1-2 16,0 1 4-16,2-2-2 15,0 2 0-15,0 1-1 16,1 2 1-16,1-2-1 16,-1 1 0-16,-2-2 0 15,-1 4-1-15,-2 1 1 16,-5-1-1-16,1-1 1 0,-3 3-1 15,-3 0 2-15,-1 0-2 16,0-3 1-16,1 2-1 16,-2 2 0-16,3-2-1 15,1-2 1-15,1 0 0 16,0-2 0-16,2 0-1 15,1 2 0-15,-3-2 1 16,6-1-1-16,-3 2 1 16,0 0-1-16,1 1 3 15,-3-1-3-15,2-1 2 16,-2 0-1-16,0 0 1 15,2 1-1-15,1-2 2 16,0 2-2-16,5-3 0 16,0 2 1-16,4-2-1 0,1 1 1 15,3-4-1-15,3 3 1 16,-2-2-1-16,1-2 1 15,0 2-2-15,-2-2 1 16,1 1-1-16,-4 1 1 16,-4-2-1-16,-1-4 1 15,-2 0-1-15,-1-3-1 16,-1-3 1-16,1-2-1 15,0-1 1-15,0-2 0 16,1-2 0-16,0 0-1 16,2-4 1-16,-3 0 1 15,0 0 1-15,0 3 1 16,-4-1-1-16,1-1-2 0,-4-2 1 15,0 2 0-15,-1-2 0 16,1 3 0-16,1-3 0 16,-2-2-2-16,2-4 1 15,0 0 2-15,5-5-2 16,-2-5 0-16,5-7 0 15,-2-8-3-15,5 2-7 16,-10-15-26-16,7 3 1 16,-8-14-4-16,2 2 3 15</inkml:trace>
  <inkml:trace contextRef="#ctx0" brushRef="#br0" timeOffset="22701.2985">18167 14354 52 0,'0'0'34'15,"0"0"1"-15,3-10-2 16,-3 10-26-16,12-10-3 16,0 0-1-16,4-12 1 15,13-6-1-15,12-16 1 16,17-14-1-16,13-16 0 15,19-13-1-15,12-15 0 16,11-11 0-16,11-8 0 16,0-2-1-16,-2 2 0 15,-3 1 0-15,-12 11-1 16,-16 15 0-16,-18 17 1 0,-15 14-1 15,-20 18 0-15,-14 16 0 16,-12 15-1-16,-12 14-1 16,0 0-3-16,-13 10-26 15,14 5-5-15,-1-15-1 16,5 21-1-16</inkml:trace>
  <inkml:trace contextRef="#ctx0" brushRef="#br0" timeOffset="22851.3071">19973 13016 96 0,'9'16'40'0,"-8"1"-1"16,-17-4-23-16,-5-20-55 0,-10 3 1 15,-11-16-4-15,-1-15 1 16</inkml:trace>
  <inkml:trace contextRef="#ctx0" brushRef="#br0" timeOffset="24305.3902">5146 4977 67 0,'13'-13'37'16,"-13"13"-2"-16,0 0 1 15,0 16-31-15,-10 2 2 16,1 13-5-16,-5 8 1 16,2 16-2-16,-7 16 1 0,-1 12-2 15,1 9 2-15,-2 8-1 16,0 2 1-16,2-5 1 15,3-11-1-15,5-13 1 16,3-17 0-16,6-18-1 16,7-19 2-16,5-31-1 15,6-20-3-15,1-13 0 16,3-16 0-16,2-9 1 15,-3-12-2-15,0-6 2 16,-5-1-2-16,2 6 0 16,-4 4 1-16,-4 6 1 15,1 11-2-15,-2 8 1 16,0 12-1-16,2 11 1 15,2 12-1-15,2 13 1 16,6 12 0-16,6 13 0 0,4 14 1 16,7 12-1-16,3 12 1 15,7 10-1-15,3 7 1 16,1 4-1-16,-3-1 1 15,0-4-1-15,-6-7 0 16,-1-10 0-16,-3-13 0 16,-9-16 0-16,-2-14 1 15,-5-14-1-15,-1-19 1 16,-4-14 0-16,-3-19 0 15,2-15 0-15,-6-15 1 16,5-10-1-16,-6-8-1 16,4-1 1-16,-4 4-2 0,0 10 1 15,0 12-3-15,-6 11 0 16,7 23-6-16,-13 2-28 15,18 19-3-15,-4-1 0 16,16 11-2-16</inkml:trace>
  <inkml:trace contextRef="#ctx0" brushRef="#br0" timeOffset="25315.448">13048 4443 57 0,'23'-3'36'0,"-23"3"0"15,9-11-1-15,-25 1-18 16,-4 8-10-16,-14-4-2 16,-6 6-1-16,-9 1 0 15,-6 7 0-15,-10 5-1 16,0 7 0-16,-4 8 0 15,-1 9-1-15,2 2-1 16,8 5 0-16,6-1-1 0,15 1 0 16,14-3 0-16,15-5 0 15,20-7 0-15,17-5 0 16,21-8 0-16,12-4 0 15,15-4 0-15,9-1 0 16,4-3 0-16,-2 7 1 16,-8 1-1-16,-10 8 0 15,-14 10 1-15,-12 8 0 16,-23 9 0-16,-15 11 0 15,-19 6 0-15,-14 7 0 16,-16 1 1-16,-9 1 0 16,-5-4-2-16,-6-3 1 15,-2-10 0-15,4-3 0 16,1-9-2-16,7-14 1 0,11-4-7 15,0-24-29-15,21-6-5 16,5-15 0-16,18-9-2 16</inkml:trace>
  <inkml:trace contextRef="#ctx0" brushRef="#br0" timeOffset="31699.8132">6264 7357 15 0,'0'0'22'16,"0"0"-1"-16,-15-14-9 15,15 14-1-15,-11-7 0 16,11 7-1-16,-11-4 0 16,11 4 0-16,0 0-2 15,0 0-1-15,-10-3-1 0,10 3-1 16,0 18-1-16,0 1-1 15,0 6-1-15,0 7-1 16,0 6 0-16,0 13-1 16,2 3 0-16,-2 7 0 15,-1 5 0-15,2 2 1 16,0 5-1-16,3 2 1 15,-2 0-1-15,3 0 0 16,2 1 0-16,1-1 1 16,0 2-1-16,2 0 0 15,-2-5 0-15,2 3 1 16,0 4 0-16,1 0 0 15,-2 0 1-15,5 1 1 16,-4 2-1-16,2 4 0 0,-2 0 1 16,2 5-1-16,-2-3 0 15,-1 2 1-15,-2-1-1 16,0 1 0-16,-1-2 0 15,-2-2 0-15,-1-7 0 16,1-5-1-16,-4-7 0 16,2-6-1-16,0-7-2 15,-3-12-4-15,8 0-5 16,-10-16-10-16,13 12-8 15,-10-12-6-15,8 8-1 16,-3-6 3-16</inkml:trace>
  <inkml:trace contextRef="#ctx0" brushRef="#br0" timeOffset="32537.8611">4005 12108 7 0,'0'0'27'0,"-12"-8"2"15,12 8-7-15,0 0-4 16,-11-16-4-16,11 16-2 16,12-13-2-16,9 4-2 15,-5-12-2-15,16-2-1 16,4-16-1-16,16-5 1 15,5-16-1-15,12-9-1 16,12-12-1-16,12-6 1 16,11-10-1-16,9-1 1 15,5-3-1-15,10 2 1 16,1 2 0-16,2 3-1 15,-1 4 0-15,-7 2 1 0,-7 3-2 16,-5 6 1-16,-12 3-2 16,-4 11 0-16,-13 8 1 15,-16 10-2-15,-11 10 2 16,-13 12-3-16,-9 11 1 15,-8 6-1-15,-5 6 0 16,-8 4-1-16,2 5-3 16,-14-7-19-16,23 0-11 15,-12-4 0-15,4 3 1 16,-2-8-2-16</inkml:trace>
  <inkml:trace contextRef="#ctx0" brushRef="#br0" timeOffset="65737.76">6630 10359 28 0,'11'-13'27'16,"-11"13"-2"-16,0 0-4 15,0 0-10-15,14 6-3 16,-14-6-1-16,12 2-1 0,-12-2-1 16,20 1 1-16,-20-1-2 15,23 4 1-15,-23-4-1 16,25 5 0-16,-13-2-1 15,6 3 0-15,-1-3 0 16,5 3 1-16,1-2-3 16,7 2 1-16,3-2-1 15,2-1 1-15,6-1-1 16,1 1 0-16,2-2 0 15,0 0-1-15,2 0 1 16,3-1-1-16,1 0 1 16,0-1 0-16,1 0-1 15,4 1 1-15,3-2-1 0,5 0 1 16,4-1-1-16,5 1 0 15,0-3 1-15,3 3-1 16,0-2 1-16,0 1-1 16,3 0 1-16,-1 0-3 15,0 1 3-15,1-1-2 16,3-1 1-16,1 0-1 15,3 0 1-15,-2-2-1 16,3 1 2-16,-4 2-1 16,0-2 0-16,2 2 1 15,0 1-1-15,2-3 1 16,-3 1-1-16,5 0 2 15,-1-4-1-15,2 2 0 16,2-2 0-16,-1-4 0 0,4 3-1 16,-1 1 2-16,-2 0-2 15,1 2 0-15,-4 4 0 16,0 2-1-16,-6 0 1 15,-2 5 0-15,-4 0 0 16,1 2 0-16,-2 0-1 16,0 0 1-16,0-1 0 15,0 0 0-15,0-3 0 16,1-2 0-16,-2 2 0 15,-1-1 0-15,0-1 0 16,1-1 0-16,2 2 0 16,-2 2 0-16,-2 0-1 15,3-1 0-15,-3 2 1 16,1-1-1-16,-3-2 1 0,-1 1-1 15,1-1 1-15,0-3-1 16,2-4 1-16,-1 4 1 16,1-4-1-16,-3 3 1 15,0-1-1-15,-2 1 2 16,-2 1-2-16,-3 1 1 15,-5 4-1-15,3-2 0 16,-2 0 0-16,2 2-2 16,-2 0 2-16,1 0-1 15,-2-1 1-15,1 0-1 16,-2-2 1-16,-3-1 0 15,1 1 0-15,-4-2 0 16,-1 1 0-16,-3 0 2 16,1 1-2-16,-2 0 1 15,-2 0-1-15,-2 5 1 0,0-3-1 16,-3 3 1-16,0 0-2 15,-1-3 1-15,-2 3 0 16,2-1 0-16,-4-2 0 16,0 1 0-16,0-2 0 15,0 0 0-15,-2-1 0 16,0 1 0-16,0-1 0 15,0-1 1-15,0-1-1 16,2-1 0-16,-3 1 0 16,0-2 0-16,0-1 0 15,-1 2 0-15,0-1 0 16,0 0 0-16,0 2 1 0,0 0-1 15,0 0 0-15,3-1 0 16,-1 2 0-16,1-2 0 16,0 2 0-16,-1-1 0 15,-1-1 0-15,-3 0 0 16,1-2 1-16,-5 2-2 15,1-3 1-15,-4 2-1 16,-1-1 2-16,-2 2-2 16,0 1 2-16,-2 1-2 15,-1 0 1-15,-1 1 1 16,0 1-1-16,-1 2 1 15,-2-1-2-15,2 1 3 16,-1-1-3-16,1-1 1 16,0 1 0-16,-1-3 0 15,1 0 0-15,0 0 0 0,2-3 1 16,-1 1-1-16,1 0 1 15,0 0-1-15,0 0 0 16,-1 1 0-16,-2 1 0 16,1 1-1-16,-12-1 0 15,14 7 1-15,-14-7-1 16,9 10 1-16,-9-10 0 15,0 0 0-15,14 13 0 16,-14-13 0-16,14 5 0 16,-14-5 0-16,20 2-3 15,-20-2-10-15,18-3-23 16,-18 3 2-16,10-4-3 15,-10 4 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3:18:23.0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20308 8709 64 0,'9'-18'35'0,"-6"0"0"16,3 7-1-16,-13-2-20 15,7 13-9-15,0 0 0 16,0 0-1-16,3 25 1 16,1 7-1-16,-1 7-1 15,-1 15-1-15,0 10 1 16,-3 12-2-16,-1 6 2 15,-4 7-2-15,1-4-1 16,-1-6-3-16,10-4-2 16,-4-26-19-16,15-2-12 15,1-25 0-15,14-10-1 16,-2-21-1-16</inkml:trace>
  <inkml:trace contextRef="#ctx0" brushRef="#br0" timeOffset="623.0356">20355 8706 88 0,'-26'-4'35'0,"9"0"2"16,2-10 0-16,21 2-33 16,8-9 0-16,24-2-1 15,10-8 0-15,14-2-1 16,11-3 0-16,8 6-1 0,5-2 0 15,-5 12 0-15,-7 6-1 16,-9 9 1-16,-13 11-1 16,-14 11 0-16,-14 13 0 15,-15 9 0-15,-17 6 0 16,-12 4 2-16,-10 6 0 15,-12 2-2-15,-11-2 2 16,-7 0-1-16,-10-6 2 16,0-3-2-16,-2-8 1 15,7-5-2-15,12-11 1 16,13-8-1-16,19-10 1 15,21-4-1-15,34-23 0 16,19 1 0-16,21-4 1 16,16 0-1-16,12 2 0 0,3 4 0 15,-7 8 1-15,-6 9-1 16,-18 10 1-16,-13 10-1 15,-22 7 1-15,-24 13 0 16,-26 7 0-16,-20 14 1 16,-25 3-1-16,-15 5 1 15,-17-3 0-15,-10-1-1 16,-4-10 0-16,5-7 0 15,12-14-1-15,14-16-2 16,23-14-2-16,18-19-4 16,36 1-28-16,4-19-4 15,28 4-1-15,7-9-2 16</inkml:trace>
  <inkml:trace contextRef="#ctx0" brushRef="#br0" timeOffset="14766.8446">17811 8857 53 0,'12'-23'32'15,"-3"3"2"-15,-3 0-1 16,-6 20-11-16,1-20-13 16,-1 20-1-16,-7 18-1 15,-1 9-3-15,-5 8 1 16,2 14-3-16,-5 11 2 15,2 18-2-15,-4 8 0 16,6 9-2-16,0 2 2 16,1 3-1-16,5-4-2 15,0-10-3-15,15-5-17 16,-3-27-16-16,11-19 0 15,2-25 0-15,9-20-1 16</inkml:trace>
  <inkml:trace contextRef="#ctx0" brushRef="#br0" timeOffset="15004.8582">17781 8721 101 0,'-17'-2'38'16,"1"-3"0"-16,16 5 0 15,0 0-34-15,33-17-1 16,15-5 0-16,19-3-1 16,15-5-1-16,7 0-1 15,7 2-3-15,-2-2-2 0,-3 20-9 16,-21-3-24-16,-8 18 1 15,-28 2-1-15,-14 16 0 16</inkml:trace>
  <inkml:trace contextRef="#ctx0" brushRef="#br0" timeOffset="15177.8681">17840 9091 111 0,'-46'42'38'0,"14"-17"1"15,26-4-1-15,6-21-35 16,44 7-2-16,17-21-1 15,21-10-4-15,25 2-30 16,2-16-4-16,9 5 0 16,-2-7-1-16</inkml:trace>
  <inkml:trace contextRef="#ctx0" brushRef="#br0" timeOffset="15447.8835">18652 8933 110 0,'0'0'36'15,"20"2"2"-15,23-7-4 0,10-15-34 16,14-2 0-16,7 1-2 16,-3-5-4-16,6 9-28 15,-18 0-1-15,-9 14-2 16,-25 3 0-16</inkml:trace>
  <inkml:trace contextRef="#ctx0" brushRef="#br0" timeOffset="15590.8917">18614 9342 113 0,'-25'47'38'0,"20"-22"1"16,35-15-1-16,26-16-39 16,25-29-30-16,35-3-7 15,6-11 0-15,15-2-2 0</inkml:trace>
  <inkml:trace contextRef="#ctx0" brushRef="#br0" timeOffset="27206.5561">23042 8498 36 0,'-4'-20'31'0,"-1"5"1"0,1 1-1 16,-3-5-15-16,7 19-7 15,-8-26-2-15,8 26 2 16,0-26-2-16,0 26-1 15,0-19-1-15,0 19-1 16,0 0 0-16,4 14 0 16,-6 6-2-16,2 13 1 15,-5 9-2-15,1 11 2 16,-9 12-1-16,-1 10-1 15,-6 6 2-15,1 3-2 16,-3-3 2-16,2 2-1 16,0-9 0-16,5-6-1 15,8-15-1-15,7-9 1 16,6-10 0-16,8-10-1 0,5-10 1 15,5-8 0-15,4-6 0 16,4-5-1-16,3-3 1 16,4-3 0-16,5-2 0 15,4-2-1-15,4 1 0 16,5 2 0-16,3 1 0 15,-1 1 0-15,0 3 0 16,-1 2 0-16,-6 2 0 16,-4 2 0-16,-7 2 0 15,-8 0 0-15,-8 1 0 16,-7 1 0-16,-4-1 0 15,-14-2-2-15,11 5-3 16,-17-16-20-16,6 11-14 0,0 0 0 16,-12-3-1-16,0-6-1 15</inkml:trace>
  <inkml:trace contextRef="#ctx0" brushRef="#br0" timeOffset="44428.5411">21904 8597 20 0,'0'-19'28'16,"0"19"0"-16,0-19 2 16,-2 4-15-16,2 15 0 15,5-19-6-15,-5 19-1 0,9-12-2 16,-9 12 0-16,0 0 0 15,13-3 0-15,-13 3-1 16,5 26 0-16,-7-1-1 16,4 13 1-16,-7 10 0 15,4 14-2-15,-2 6 0 16,-1 5-1-16,0 4 1 15,3-3-3-15,2-2 1 16,1-10-3-16,11-8-4 16,-4-21-7-16,11-2-22 15,-4-18-1-15,7-7 0 16,-5-15-1-16</inkml:trace>
  <inkml:trace contextRef="#ctx0" brushRef="#br0" timeOffset="44756.5599">21739 8525 82 0,'-25'-2'37'0,"8"8"0"16,-3-6 0-16,8 2-33 16,12-2 1-16,0 0-2 15,10-10 0-15,15 0 0 16,11-3-1-16,13-2 0 0,9 0-1 15,8 2 0-15,5 4-1 16,4 4 0-16,-4 8-4 16,-8-3-8-16,-3 20-25 15,-17-4 0-15,-6 11 0 16,-16-5-2-16</inkml:trace>
  <inkml:trace contextRef="#ctx0" brushRef="#br0" timeOffset="45044.5764">21722 9302 95 0,'-13'17'37'0,"11"4"1"16,2-21-2-16,1 15-31 15,24-17-1-15,16-7-1 16,9-12 1-16,14-1-2 15,8-2 0-15,1 0-2 16,3 8-2-16,-6-5-7 16,-2 20-27-16,-18-2-3 15,-4 15 1-15,-11-3-3 16</inkml:trace>
  <inkml:trace contextRef="#ctx0" brushRef="#br0" timeOffset="48717.7865">17275 8007 75 0,'-13'5'34'0,"13"-5"-1"16,-15 7 1-16,15-7-28 15,9 10-1-15,17-6-1 16,9-5-1-16,13 2 0 0,14-6-1 16,17-2 0-16,12-4-1 15,23-7-1-15,14-2 1 16,15-1-1-16,10-6 0 15,17 3 0-15,9-2 0 16,10 1 0-16,8 1 0 16,5 5 0-16,4-3 0 15,7 4 1-15,8 2-1 16,-1 1 0-16,3 0 1 15,8 0-1-15,2-1 1 16,-3-1 0-16,-2-2-1 16,4-1 1-16,-5-2 0 15,-7 2 0-15,-1-3-1 16,-11 5 1-16,-11 2 0 15,-13 3-1-15,-16 6 1 0,-18 3-1 16,-16 7 0-16,-16 1 1 16,-17 4-1-16,-15 2 0 15,-11 1 0-15,-8 1 0 16,-5-2 0-16,-6-1 0 15,-5-2 1-15,-5-2-1 16,-8-2 0-16,-4 0 1 16,-8-1-1-16,-4-2 1 15,-9 0 0-15,-13 0 1 16,0 0-1-16,0 0 0 15,1-15 1-15,-1 15-1 16,-12-13 0-16,12 13 0 16,-9-15-1-16,9 15 0 15,-2-15 0-15,2 15 0 0,8-14 0 16,-8 14 0-16,17-12 0 15,-17 12-1-15,16-8 1 16,-16 8 0-16,14-3 0 16,-14 3 0-16,12 4 0 15,-12-4 0-15,0 0 0 16,10 7-1-16,-10-7 1 15,0 0 0-15,12 6 0 16,-12-6 1-16,0 0-1 16,13 2 0-16,-13-2 0 15,0 0 0-15,14 6 0 16,-14-6 0-16,10 10-1 15,-5 0 1-15,0 6 0 16,0 6 0-16,-1 10 0 0,-1 9 0 16,-1 10-1-16,3 15 1 15,-3 10-1-15,3 8 0 16,0 8 0-16,-1 7 0 15,-2 5 0-15,3 4 0 16,0 0 2-16,-5-1-1 16,0-3 1-16,0-1-1 15,0-2 1-15,-1-2 0 16,-1-6 0-16,1-3-1 15,2-7 1-15,2-4-1 16,0-8 1-16,-2-8 1 16,4-10-1-16,-4-8 1 15,4-9-2-15,-2-7 2 0,-2-6-1 16,-1-10-1-1,0-13 0-15,4 16 0 0,-4-16 0 16,0 0 0-16,0 0 0 16,0 0 0-16,0 0 0 15,0 0 0-15,-5-13 1 16,5 13-1-16,-4-15 0 15,4 15 0-15,-4-17 0 16,4 17 0-16,0-13 1 16,0 13-1-16,0 0 0 15,-1-12 0-15,1 12 0 16,0 0 0-16,0 0 1 15,-17-6-1-15,6 5 0 16,-6-1 0-16,-3-1 0 0,-9 1 0 16,-3-3 1-16,-9 0-2 15,-10 0 1-15,-12 3 0 16,-13 1 0-16,-14-1 0 15,-12 6 0-15,-16 0 0 16,-15 5 0-16,-15 1 1 16,-11 4-1-16,-13 2 0 15,-11 2 0-15,-8 1 0 16,-8 5 0-16,-7 0 0 15,-9 4-1-15,0 1 1 16,-8 2 0-16,-5 3 0 16,0 1 0-16,0-2-1 15,-5 1 1-15,-1-4 0 16,9-2 0-16,0-4 0 15,3-2 0-15,10-6 0 0,9-3 0 16,6-2 0-16,10-4 0 16,6 0 0-16,10 1 0 15,6-1 1-15,12 3-1 16,4-1 0-16,6 4 0 15,8-1 0-15,14 0 0 16,10 0 0-16,11-3 0 16,12-1 0-16,18-3 0 15,12-3 0-15,15 0 0 16,12-2 0-16,10-1 0 15,7 0-1-15,14 1 1 16,-13-3 0-16,13 3-1 16,0 0 1-16,0 0 0 15,0 0 0-15,11-3 0 0,-11 3 0 16,9-15 0-16,-2-3 0 15,0-10 1-15,3-10-2 16,1-13 2-16,5-11-2 16,-3-10 1-16,4-11-1 15,-2-10 1-15,-1-9-1 16,0-9 2-16,-3-8-2 15,2-4 1-15,-4-5 0 16,3-4 0-16,1-3 0 16,1 2 0-16,1 8 1 15,-1 11-2-15,2 9 2 16,-3 14-2-16,-1 9 1 15,-1 15 0-15,-4 13-1 16,-3 9 1-16,-3 8-1 0,-1 2 0 16,-1 3 1-16,-2 3 1 15,0 3-1-15,0-3 0 16,1 4 0-16,-2 0 1 15,2 6 0-15,2 3-1 16,-2 4 1-16,2 12-1 16,0 0 0-16,0 0 0 15,0 0 0-15,1 20 0 16,5-6 0-16,5 1-1 15,8 0 1-15,7 0 0 16,13-6-2-16,16 0-4 16,3-21-16-16,25 9-15 15,2-17-1-15,13-3-2 16,6-10-2-16</inkml:trace>
  <inkml:trace contextRef="#ctx0" brushRef="#br0" timeOffset="76904.3987">20756 10309 68 0,'3'-13'29'0,"-3"13"-2"16,0 0 0-16,0 0-17 15,0 0-4-15,10 19 1 16,-9-4-4-16,8 7 3 15,-4 3-4-15,3 11 3 16,-3 1-4-16,0 4 2 0,-2 2-2 16,0 1 1-16,-3-4-1 15,1-1 0-15,0-4 0 16,-1-5 0-16,2-2-1 15,0-5 1-15,0-4-1 16,1-1 0-16,-2-2 0 16,-1-4 0-16,-3-1 0 15,3-11 1-15,-10 12-1 16,10-12 1-16,-21 4 1 15,4-4-1-15,-5-5 1 16,-3 2-1-16,-5-1 1 16,0 2 0-16,-6 2 0 15,-2 4-1-15,-1 1 0 16,4 3 0-16,0 2 0 0,5-2-1 15,11 1-3-15,4-8-4 16,15-1-26-16,11-7-4 16,10-3 1-16,0-8-3 15</inkml:trace>
  <inkml:trace contextRef="#ctx0" brushRef="#br0" timeOffset="77407.4274">20529 10763 45 0,'14'-10'32'0,"-5"0"1"15,2 9-9-15,-11 1 4 16,0 0-16-16,0 0-3 0,-14 4-2 15,-6 3-2-15,1 10 0 16,-8 3-2-16,-1 5 1 16,-6 2-2-16,3 7 1 15,0-1-1-15,4 4-2 16,3-4 1-16,10-2-2 15,9-4 1-15,13-10-2 16,14-4 2-16,13-13-3 16,13-9 3-16,7-10 0 15,16 4-10-15,-7-8-25 16,6 7 0-16,-14 1 0 15,-4 11-5-15</inkml:trace>
  <inkml:trace contextRef="#ctx0" brushRef="#br0" timeOffset="78631.4974">16333 11007 50 0,'0'0'30'0,"0"0"0"15,0 0-7-15,-1 25-19 16,-8-4 0-16,3 9 0 16,-4 0 0-16,1 8 1 15,-1-3 0-15,3 5-1 16,0-8-1-16,2 0 1 0,1-8-2 15,4-6 0-15,0-18 0 16,0 0-1-16,8-12 1 16,-2-11-1-16,0-9 0 15,3-5 0-15,-3-7 0 16,2 1-1-16,-4-2 2 15,1 4 1-15,-3 7 0 16,1 7 0-16,-5 8-1 16,2 8 1-16,0 11-2 15,0 0 0-15,-9 12-1 16,7 4-2-16,0-1 2 15,3 4-2-15,2-1 1 16,5-4 0-16,5-6 2 16,7-5 0-16,4-5-1 15,7-9 1-15,-1-6 1 0,5-4 1 16,-1-4 0-16,1-3 0 15,-5 1-1-15,-6 0 2 16,-5 5-1-16,-7 6 0 16,-12 16-2-16,12-7 0 15,-17 20 0-15,-4 9-3 16,0 8 0-16,-3 4 0 15,3 7-1-15,1 1-2 16,7 2 0-16,2-9-5 16,20 3-21-16,-6-16-5 15,14-3-1-15,1-13-1 16</inkml:trace>
  <inkml:trace contextRef="#ctx0" brushRef="#br0" timeOffset="79075.5228">16940 11023 63 0,'-18'0'37'15,"7"5"-3"-15,-6-5 3 16,17 0-30-16,-23 13-3 15,12 0 1-15,-3 0-2 16,5 9 0-16,-2 0 0 16,1 5-1-16,1 2 0 15,2 1 0-15,4-5-1 16,4 2 0-16,3-6 0 0,4-9-1 15,4-6 1-15,5-9-1 16,4-9 0-16,2-7 0 16,1-9 0-16,-1-3 0 15,-1-5 0-15,-4 0-1 16,-4 4 1-16,-1 2 0 15,-8 7 0-15,-5 7 0 16,0 16 0-16,-14-7 0 16,4 16 0-16,-2 7 0 15,1 7 0-15,-1 3-1 16,5 4-1-16,-2-5-3 15,18 11-14-15,-9-19-18 16,15 2 0-16,-1-15-1 0,10 0 0 16</inkml:trace>
  <inkml:trace contextRef="#ctx0" brushRef="#br0" timeOffset="79909.5705">17221 11104 22 0,'0'0'30'0,"0"0"-2"15,0 0-6-15,0 0-3 16,0 0-5-16,0 0-3 15,-11-10-2-15,11 10-2 16,0 0-1-16,-14-10 0 16,4 5-2-16,10 5 0 15,-20-1 0-15,9 6-1 16,-3-2 0-16,2 5 0 15,-2 1 0-15,4 1-1 16,-1 3-1-16,3-2 1 16,1 1-1-16,6-1 0 15,0 1-1-15,2-1 1 0,0 2-1 16,3-3 0-16,0 3 1 15,1-3-1-15,1 1 0 16,-6-11 0-16,14 16 0 16,-14-16 0-16,22-1 0 15,-8-7 0-15,1-7 0 16,2-5 0-16,0-3 0 15,1-4-1-15,-1-1 1 16,-3 1 0-16,-2 1 0 16,-4 6 0-16,-2 3 0 15,-3 4 0-15,-3 13 1 16,0 0-1-16,0 0 0 15,3 12 1-15,-4 8-1 16,-1 8 1-16,-1 4 0 0,-2 9 0 16,-3 2 0-16,0 5 0 15,-3-2 0-15,0 2 1 16,-3-2-1-16,0-1 0 15,-1-2 0-15,0-6 0 16,-1-5 0-16,-1-6 0 16,3-7-1-16,0-7 0 15,3-8 0-15,11-4 0 16,-13-23 0-16,14-1-1 15,4-9 0-15,3-5 0 16,7-6-1-16,3-1 0 16,4 1-1-16,1 1-1 15,6 10-1-15,-9-2-5 16,15 19-21-16,-16-5-5 0,6 13-2 15,-10-3 0-15</inkml:trace>
  <inkml:trace contextRef="#ctx0" brushRef="#br0" timeOffset="80340.5952">17529 11070 71 0,'-10'-10'38'16,"10"10"-2"-16,-13 9 2 15,8 5-31-15,-6-3-2 16,5 9-1-16,-4 2-1 16,4 4 1-16,-3 2-2 0,2 4 1 15,-1-3-1-15,2 0 0 16,2-5-1-16,1-3 0 15,3-7 0-15,0-14-1 16,12 0 1-16,-2-14-1 16,4-6 0-16,3-7 0 15,1-3 0-15,-1-4 0 16,1 4 0-16,-2 4 0 15,-6 4 0-15,1 6 0 16,-11 16 1-16,9-11-1 16,-9 11 0-16,5 20 1 15,-5-5-1-15,0 5-1 16,3 4 0-16,-2-3-2 15,6 2-1-15,0-8-3 0,11 8-10 16,-18-23-21-16,30 11 0 16,-16-18-1-16,8 0 1 15</inkml:trace>
  <inkml:trace contextRef="#ctx0" brushRef="#br0" timeOffset="80712.6165">17778 11059 75 0,'-14'12'38'15,"13"6"-3"-15,-4-4 3 16,10 3-33-16,-4-5-2 16,10 0 0-16,1-6-1 15,5-3 0-15,3-6-1 0,3-4 0 16,3-6 0-16,0-3 0 15,-6-1-1-15,-1-3 0 16,-4 1 2-16,-6-1-2 16,-7 1 1-16,-6 7 1 15,-7 5-1-15,-6 5-1 16,-4 5 1-16,-3 7 0 15,-1 5-2-15,2 7 3 16,3 6-3-16,3 0 0 16,8-1 2-16,6 0 0 15,8-5 0-15,9-5-1 16,10-9-2-16,4-9-2 15,15 0-8-15,-7-21-23 16,17 0-3-16,-3-18-1 0,6-1 1 16</inkml:trace>
  <inkml:trace contextRef="#ctx0" brushRef="#br0" timeOffset="80924.6286">18325 10634 82 0,'-25'18'39'15,"11"10"-1"-15,-9 4 1 16,6 24-19-16,-3-6-18 15,0 6-2-15,3-2 1 16,4 3-2-16,3-2 1 16,5-4-3-16,5-5-1 15,1-11-3-15,9 0-2 16,-10-21-22-16,12 1-7 15,-12-15 1-15,15-1-3 0</inkml:trace>
  <inkml:trace contextRef="#ctx0" brushRef="#br0" timeOffset="81258.6477">18173 10995 80 0,'0'0'38'16,"0"0"0"-16,7 20 1 15,-7-20-35-15,17 11 0 16,0-9-2-16,8-1 1 15,-2-4 1-15,2 0-2 16,1-5 2-16,-2 1 1 0,-2-5-2 16,-1 4 1-1,-6-3-1-15,-1 4 1 0,-14 7-3 16,16-12 2-16,-16 12-2 15,0 0-3-15,7 26 1 16,-11-4-2-16,-6 9 1 16,1 0 0-16,2 6-1 15,0-4-1-15,6-2-2 16,-2-10 1-16,14-4-7 15,-11-17-20-15,26-17-8 16,-7-11 1-16,7 1 1 16</inkml:trace>
  <inkml:trace contextRef="#ctx0" brushRef="#br0" timeOffset="81391.6553">18502 10795 85 0,'-18'-15'39'0,"-5"4"-4"0,8 14 1 16,-6 1-25-16,11 7-11 15,10 10-14-15,-2-8-22 16,17 4 1-16,1-6 0 15,12-2-2-15</inkml:trace>
  <inkml:trace contextRef="#ctx0" brushRef="#br0" timeOffset="81592.6668">18718 10878 89 0,'-11'15'39'16,"-14"-4"0"-16,6 11 0 16,-11-6-21-16,11 8-16 15,-2 3 0-15,5 1-2 0,9 0 1 16,5 0-2-16,9-4-1 15,4-6-2-15,15 1-6 16,-5-21-17-16,18 1-14 16,-4-14 1-16,12-6 0 15,-2-15 1-15</inkml:trace>
  <inkml:trace contextRef="#ctx0" brushRef="#br0" timeOffset="82143.6983">19198 10684 87 0,'2'-14'33'16,"-2"14"0"-16,11-23-5 15,-11 23-21-15,0 0-1 16,8 18 0-16,-15 3-2 16,2 13-1-16,-3 3 0 15,1 10-2-15,-1 5-2 16,6-2-1-16,4 1-1 15,3-10-2-15,7-2-3 16,-2-21-14-16,9 1-16 16,-4-17 2-16,7-5-1 15,-9-16 0-15</inkml:trace>
  <inkml:trace contextRef="#ctx0" brushRef="#br0" timeOffset="82326.7088">19163 10677 101 0,'0'0'36'15,"-10"-3"1"-15,10 3-3 16,18 0-31-16,-1-7-2 16,5-4-1-16,4-3-1 15,10 5-7-15,-6-10-25 16,12 7-4-16,-6-3 1 15,0 10-2-15</inkml:trace>
  <inkml:trace contextRef="#ctx0" brushRef="#br0" timeOffset="82546.7214">19216 10928 90 0,'-4'15'34'0,"4"-15"0"16,18 3 2-16,0-13-34 15,19-6-2-15,8-4 1 16,6-7 0-16,3-2-2 16,-1-2-3-16,2 7-5 15,-14-8-20-15,3 13-5 0,-18 0 0 16,-5 12-1-16</inkml:trace>
  <inkml:trace contextRef="#ctx0" brushRef="#br0" timeOffset="82681.7291">19611 10885 69 0,'-8'41'31'16,"-2"-4"1"-16,9-1-1 15,0-11-18-15,9-2-14 16,4-8-4-16,-1-13-30 16,10-7 4-16,-4-17-4 15,4-4 3-15</inkml:trace>
  <inkml:trace contextRef="#ctx0" brushRef="#br0" timeOffset="82831.7377">19623 10572 95 0,'-14'6'34'15,"5"5"-3"-15,5 2-7 16,4-13-57-16,3 14 0 16,-3-14-3-16,25 7 1 15</inkml:trace>
  <inkml:trace contextRef="#ctx0" brushRef="#br0" timeOffset="83184.7579">19844 10783 64 0,'-14'16'37'0,"5"3"0"16,9-19-1-16,-4 22-9 16,4-22-22-16,23-6-2 15,-1-7 0-15,8 0-1 16,0-4 0-16,4 0 0 15,-7 0-1-15,-2 2-1 16,-9 2 1-16,-16 13 0 16,9-17 0-16,-9 17 0 15,-22 2 0-15,4 6 0 16,-3 5 0-16,-2 3 0 15,-1 3-1-15,5 6 1 16,5-2 0-16,5 1-1 16,10-3 0-16,8-8-2 15,12-2-1-15,7-17-5 0,21-1-27 16,-5-18-4-16,14-3 2 15,-2-18-3-15</inkml:trace>
  <inkml:trace contextRef="#ctx0" brushRef="#br0" timeOffset="83372.7686">20377 10316 86 0,'-30'22'37'16,"5"18"2"-16,-9 2-3 15,10 9-20-15,-3-2-15 16,11 0 2-16,8-4-3 15,8-9-2-15,15 4-11 0,3-21-23 16,19-3-1-16,2-13 0 16,8-2-1-16</inkml:trace>
  <inkml:trace contextRef="#ctx0" brushRef="#br0" timeOffset="83701.7874">20616 10526 77 0,'-20'9'38'16,"-12"0"-1"-16,7 13 2 15,-8-9-19-15,10 16-15 16,-1-7 0-16,14 2 0 16,5-7-2-16,11-6 0 15,9-13 0-15,11-7-1 0,3-13 0 16,4-8-1-16,0-10 0 15,1-6 0-15,-3-7 1 16,-6-3-3-16,-8-1 3 16,-1 3-2-16,-12 4 2 15,1 11-2-15,-10 12 2 16,-4 19-2-16,-7 19-1 15,-5 19 2-15,1 19-5 16,-5 11-1-16,15 23-18 16,-15-9-16-16,19 8-4 15,-2-13 2-15,21-4-1 16</inkml:trace>
  <inkml:trace contextRef="#ctx0" brushRef="#br0" timeOffset="84597.8387">21868 10113 59 0,'-2'-17'29'16,"3"5"-11"-16,-8-8 7 15,7 20 1-15,-8-22-15 16,8 22-1-16,0 0-3 16,-4 32 0-16,-4 8-2 15,6 27 1-15,-8 21-3 16,-1 25 1-16,-9 19-3 15,2 19 0-15,-8 7-1 16,1 6 1-16,2-8-1 16,1-13 0-16,10-17-2 15,2-25-4-15,17-9-10 16,-5-32-20-16,13-8-1 0,-2-26-1 15,3-10 1-15</inkml:trace>
  <inkml:trace contextRef="#ctx0" brushRef="#br0" timeOffset="85196.873">21485 11513 69 0,'-6'-12'34'15,"6"12"0"-15,-6-13 0 0,6 13-28 16,0 0-1-16,0 0-2 16,8 16 1-16,-1 3 0 15,-3 6-1-15,3 10 2 16,-4 9-1-16,2 8-2 15,-2 1 1-15,4 0-1 16,1-8 0-16,5-6-1 16,8-16 1-16,9-13-4 15,12-24 3-15,9-15 0 16,8-14 0-16,0-4-1 15,1-7-1-15,-8-2 0 16,-3 6-1-16,-16 2-2 16,-4 17-5-16,-21-3-9 15,2 22-18-15,-16 0 0 0,6 12-2 16,-15 8 2-16</inkml:trace>
  <inkml:trace contextRef="#ctx0" brushRef="#br0" timeOffset="85950.9161">21741 11807 51 0,'-5'14'32'0,"2"1"-2"16,3-15 0-16,-5 24-21 16,5-24-1-16,-8 25-2 15,8-25 1-15,-9 17-2 16,9-17-1-16,-7 10-1 15,7-10-1-15,0 0 0 16,-11 10 0-16,11-10 0 16,0 0-1-16,0 0 1 15,-14 6-1-15,14-6 0 0,0 0 1 16,0 0-1-16,0 0 0 15,-10-3 0-15,10 3 0 16,0 0 0-16,4-11-1 16,-4 11 1-16,0 0-1 15,11-9 0-15,-11 9 0 16,0 0 0-16,10-5 1 15,-10 5-1-15,0 0 0 16,0 0 0-16,0 0 1 16,-10-1-1-16,10 1 0 15,-20 3 0-15,6-2 1 16,-3 1-1-16,-2-1 0 15,-3 0 0-15,-5 1 1 16,-5-1-1-16,-6 2 0 16,-8 4 0-16,-10 0 1 0,-10 5-1 15,-9 0 0-15,-6 4 0 16,-4 2 0-16,-6 1 1 15,1 0-1-15,4-1 1 16,1-1-1-16,7 0 1 16,3-2-1-16,6-3 0 15,4-1 1-15,7-4-1 16,6-3-1-16,6-7-1 15,13 0-5-15,3-16-24 16,27-1-7-16,3-7 1 16,22 0-3-16</inkml:trace>
  <inkml:trace contextRef="#ctx0" brushRef="#br0" timeOffset="86602.9534">17309 12298 41 0,'18'-25'30'0,"-4"1"1"16,-13-10-7-16,1 15-13 0,-18-9-1 15,4 14 0-15,-23 0-1 16,6 20 0-16,-18 4-2 15,1 17-1-15,-6 3 0 16,3 15-1-16,3 1-2 16,8 12 2-16,7-3-3 15,11 5 0-15,11-3-1 16,17-4-1-16,10-10-1 15,12-6-1-15,17-10 0 16,8-16-2-16,15-5-2 16,-1-20-3-16,17 4-11 15,-15-20-16-15,4 3-1 16,-11-7 0-16,-4 3 1 15</inkml:trace>
  <inkml:trace contextRef="#ctx0" brushRef="#br0" timeOffset="86985.9753">17672 12438 74 0,'0'0'38'15,"-18"10"-2"-15,18-10 2 16,-22 14-32-16,22-14-2 16,-12 12 0-16,8 0 0 15,0 3-2-15,3 3 0 16,-1 2 0-16,2 2-1 15,2 1 0-15,0 0-1 16,5-3 1-16,5-6-2 16,5-7 2-16,2-7-1 15,5-8 0-15,5-7 0 0,2-8 1 16,2-6 0-16,-1-2 0 15,-4-2 0-15,-3 3 0 16,-4 4 0-16,-5 3 0 16,-5 5-1-16,-11 18 1 15,0 0-2-15,0 0 0 16,-6 18 1-16,-2 8-1 15,-2 2-1-15,4 4-1 16,1-3-1-16,11 5-2 16,1-16-7-16,21 2-24 15,-6-17-1-15,15-1-1 16,-2-11 2-16</inkml:trace>
  <inkml:trace contextRef="#ctx0" brushRef="#br0" timeOffset="87654.0135">18225 12440 68 0,'-9'-16'36'0,"9"16"-2"15,-20 5 2-15,13 11-29 16,-8 1-2-16,9 8-1 16,-7 4 0-16,8 5-2 15,-2-3 1-15,4 1-1 16,-1-4 0-16,5-5-1 15,1-9 1-15,-2-14 0 16,15 3-1-16,-2-14 0 16,2-12 0-16,0-5 1 15,2-8-2-15,-1-1 2 0,-3-3-1 16,-1 3 1-16,-4 1-1 15,-3 10 0-15,-2 4 0 16,-3 5 0-16,0 17 0 16,1-13-1-16,-1 13 0 15,11 4 1-15,0 2-1 16,4 1 0-16,7 0-1 15,6-4 0-15,6-1 0 16,3-4-1-16,3-2 0 16,0-3-1-16,-1 1 0 15,-2-3 0-15,-4 3 1 16,-9 0 1-16,-3 5 0 15,-11 1 1-15,-10 0 1 16,6 14 0-16,-10-1 0 16,-5 8 2-16,-3 0-2 0,1 9 2 15,-2 3-1-15,2 0-1 16,2-1 0-16,3 1 0 15,2-6 0-15,3-5-1 16,5-6 1-16,-4-16-2 16,16 4 2-16,-1-14-1 15,0-11 1-15,2-6 1 16,1-4-1-16,-3-3 0 15,-4-4 0-15,1-1 0 16,-5 4 0-16,-2 2 0 16,-1 8-1-16,-4 3-2 15,8 7 0-15,-2-2-3 0,9 12-4 16,-1-12-10-16,20 17-19 15,-10-9-1-15,15 9 0 16,-5-7 0-16</inkml:trace>
  <inkml:trace contextRef="#ctx0" brushRef="#br0" timeOffset="88489.0613">19061 12366 83 0,'-8'21'38'0,"-2"-13"-2"16,10 4 2-16,0-12-32 15,0 0-4-15,25-12 1 16,1-2-1-16,0-5 0 16,2-2-1-16,-2-1 0 0,-3 0 0 15,-7 3 0-15,-4 5 0 16,-11 3-1-16,-1 11 1 15,-23-1 0-15,4 10-1 16,-5 6 1-16,2 6 0 16,-5 7 0-16,3 3 0 15,4 1-1-15,6 2 1 16,6-2 0-16,8-7-1 15,7-6 0-15,8-9 1 16,11-8-1-16,5-8 1 16,5-11 0-16,2-3-1 15,-1-9 2-15,0-1-1 16,-4 0 0-16,-6 1-1 15,-6 4 1-15,-6 3 0 0,-4 4-1 16,-7 7 0-16,-4 11 1 16,0 0-1-16,-11 17 0 15,1 7 0-15,0 5 0 16,-3 7 0-16,5 0 0 15,1 2-1-15,5-6 1 16,4-7-1-16,6-11 0 16,4-9 2-16,6-14 0 15,3-10-1-15,1-7 1 16,3-7 0-16,0-2 0 15,-4-1 0-15,2 5 0 16,-8 7 0-16,-1 6-1 16,-14 18 0-16,13-2 1 15,-12 15-1-15,-3 5 1 16,1 3-1-16,-1 1 0 0,7 0 0 15,5-10 0-15,5-8 0 16,9-12 0-16,8-12 0 16,4-11 0-16,5-10-1 15,3-8 1-15,-2-7-2 16,0-3 1-16,-2-2 0 15,-7 3-1-15,-4 4 1 16,-5 8 0-16,-6 11 3 16,-8 10-3-16,-5 12 1 15,-5 13 0-15,-8 17 1 16,-3 13-1-16,1 12 1 15,-1 11-1-15,-1 7-3 16,6 4 2-16,0 0-1 16,7-1-4-16,-3-15-4 0,16 3-11 15,-15-24-17-15,15-6-2 16,-14-21-1-16,16-5 3 15</inkml:trace>
  <inkml:trace contextRef="#ctx0" brushRef="#br0" timeOffset="88639.0698">19858 12148 107 0,'-25'-11'40'15,"14"11"1"-15,11 0-1 16,-7-14-38-16,22 6-3 16,12-15-9-16,25 6-12 15,1-18-18-15,23-1-1 16,14-12-2-16,24-5 1 15</inkml:trace>
  <inkml:trace contextRef="#ctx0" brushRef="#br0" timeOffset="89952.1449">23163 10042 51 0,'1'-20'22'16,"13"8"3"-16,-11-6-1 15,9 11-1-15,-13-9-4 16,13 16-5-16,-12 0-5 15,0 0-3-15,0 0-2 16,3 21 0-16,-7-1-2 16,-1 13 0-16,-1 8 0 15,1 11 0-15,0 12-1 16,0 13 1-16,-1 9-2 15,3 11 2-15,-1 5-2 16,3 8 2-16,1 1-3 16,-1 1 1-16,-1 0-1 0,-1-2 1 15,1 0-1-15,3-2 2 16,2-5-1-16,0 0 1 15,3-3-1-15,3 0 0 16,0-6 1-16,1-2-2 16,1-4 2-16,-2-2-3 15,4-7 2-15,-2-6-1 16,-2-1 1-16,1-8 0 15,1-2 0-15,-1-9 0 16,2-4 0-16,-3-4 0 16,-2 1 0-16,1-2-1 15,-1 0 1-15,-5-3 0 16,0 1 0-16,-2-3 0 15,-2-1 0-15,2-4 0 0,0-6 0 16,-1-4 1-16,-1-7-1 16,1-2 0-16,1-15 0 15,1 12 1-15,-1-12-1 16,0 0 1-16,0 0-1 15,0 0 0-15,3-10 1 16,-3 10-1-16,0 0 0 16,0 0 1-16,-10-11-1 15,10 11 0-15,-9 0 0 16,9 0 0-16,-19 2 0 15,3 1 1-15,-6 3-1 16,-6 2 1-16,-7 0 0 16,-8 3 0-16,-4 2 0 15,-3 0-1-15,-5 0 1 0,4-3-1 16,3-3 1-16,6-2-2 15,8-5 0-15,5-6-1 16,11-2-2-16,3-11-3 16,19 8-8-16,-11-20-15 15,20 12-6-15,-4-12-2 16,9 8-1-16</inkml:trace>
  <inkml:trace contextRef="#ctx0" brushRef="#br0" timeOffset="90411.1712">22891 12776 72 0,'17'-10'36'0,"-2"-3"-2"16,5 12-3-16,-20 1-23 16,17-3-2-16,-17 3-2 15,-7 23 0-15,-6-1-1 16,-4 12 0-16,-9 6 0 0,-4 7 0 15,-6 4-1-15,1 2 1 16,-2-3-1-16,11-3 1 16,4-7-2-16,12-9 1 15,10-8-1-15,15-10 0 16,13-11-1-16,15-5 0 15,9-6-1-15,5-7-4 16,11 6-6-16,-11-16-12 16,9 18-14-16,-18-8-1 15,4 10-2-15,-18-2-1 16</inkml:trace>
  <inkml:trace contextRef="#ctx0" brushRef="#br0" timeOffset="91380.2266">18418 13714 70 0,'7'35'37'16,"0"-17"-2"-16,18-4 0 15,6-25-32-15,12-13 0 16,11-20 0-16,14-13-1 16,2-12 1-16,1-6 0 15,-4-5-1-15,-7 6 1 16,-9 2-1-16,-8 11 0 15,-16 10 0-15,-14 11 0 16,-13 16-1-16,0 24 1 16,-27-4-1-16,0 26 0 15,-10 18 0-15,0 15-1 16,-5 15 1-16,0 11-1 0,4 6 1 15,9 0-1-15,10-6 1 16,13-8-1-16,20-14-1 16,14-17-1-16,20-20-3 15,10-29-8-15,25-4-14 16,-4-28-11-16,14-1 0 15,-10-18-3-15,2 5 2 16</inkml:trace>
  <inkml:trace contextRef="#ctx0" brushRef="#br0" timeOffset="92650.2993">19221 13609 59 0,'0'0'37'0,"0"0"0"16,0 0 0-16,17-9-21 16,7-9-12-16,13-3-1 15,3-7 0-15,4 0-1 16,-1-4 0-16,-1 1-1 15,-3 2 0-15,-9 3-1 16,-6 3 0-16,-14 4 1 16,-10 8 0-16,0 11 0 15,-32-1-1-15,3 11 1 16,-9 9 0-16,-1 6 1 15,-4 9-1-15,2 5 1 0,0 2-1 16,10 2 1-16,9-2-1 16,8-3 0-16,14-7 0 15,11-8 0-15,15-13-1 16,12-11 1-16,14-12-1 16,7-9 0-16,5-9 0 15,0-4 0-15,-3-4 0 16,-6 1-1-16,-9 5 2 15,-11 5-1-15,-10 7 1 16,-12 7-1-16,-13 14 1 16,0 0 0-16,-17 19 0 15,-4 8 0-15,-4 8 0 16,1 6 0-16,-4 4-1 15,5 0 1-15,3-2-1 16,5-6 0-16,8-9 0 0,8-13 1 16,10-14-1-16,6-14 0 15,6-8 0-15,4-11 1 16,6-6-1-16,-3-6 0 15,2 0 1-15,-3 3-1 16,-3 6 0-16,-8 8 0 16,-1 8 0-16,-6 10 0 15,-11 9 0-15,10 13 1 16,-9 5-2-16,1 10 1 15,-2 4-1-15,3 3-1 16,4 4-1-16,2-6-1 16,9 2-2-16,-1-14-1 15,13-1-3-15,-2-23-5 16,15 10-13-16,-10-28-9 0,10 4 0 15,-13-20 12-15,9 8 17 16,-12-7 5-16,-8-1 5 16,0 11 7-16,-22-11 15 15,9 19 12-15,-15-4 0 16,9 22-9-16,-27-15-17 15,11 19-3-15,-4 1-1 16,2 11-1-16,-2 2-2 16,1 7 0-16,4 1-1 15,5 2 0-15,2-2 0 16,8 1-1-16,3-6 0 15,5-3 0-15,6-6-1 16,4-11 1-16,6-7-1 16,0-5 0-16,2-7 0 15,-1-6 0-15,-3-4 1 0,-2-2-1 16,-4-1 0-16,-3 4 0 15,-7 3 0-15,-2 5 0 16,-4 8 0-16,0 11 0 16,0 0-1-16,-18 37 1 15,7 5 0-15,0 16 0 16,-2 12 0-16,0 12 0 15,1 7-1-15,1 2 0 16,1-3 0-16,4-8 1 16,1-12-1-16,2-15 0 15,3-17 0-15,3-17 0 16,-3-19 1-16,10-16 0 0,-1-17 0 15,-2-10 1-15,0-10 0 16,-4-8 0-16,1-8 0 16,-2 0 0-16,2 2 1 15,-3 6-1-15,-1 8 0 16,4 3-1-16,2 9-1 15,7 2-1-15,8 12-1 16,0-5-5-16,14 7-3 16,-4-16-8-16,18 10-16 15,-7-17-4-15,15 6 0 16,-5-12 1-16</inkml:trace>
  <inkml:trace contextRef="#ctx0" brushRef="#br0" timeOffset="92852.3108">20866 12876 100 0,'-15'32'39'15,"-10"2"0"-15,13 21-6 16,-10 4-30-16,5 10 0 16,-2 6-1-16,9 6-1 15,0-2-1-15,3-3-1 16,6-4-3-16,-1-14-4 15,13 2-11-15,-16-25-17 16,13-2-3-16,-9-22-2 16,1-11 2-16</inkml:trace>
  <inkml:trace contextRef="#ctx0" brushRef="#br0" timeOffset="93026.3208">20683 13458 83 0,'0'0'38'0,"0"0"0"16,0 0-1-16,19-12-32 15,4-8-7-15,9-6-3 16,3-15-8-16,14 4-23 16,-5-11 0-16,8 2 0 15,-4-11-1-15</inkml:trace>
  <inkml:trace contextRef="#ctx0" brushRef="#br0" timeOffset="93349.3392">21158 12905 94 0,'-15'25'38'0,"-15"5"0"0,8 21-8 16,-6-6-24-16,4 11-1 15,0 2-2-15,6 3-1 16,4-3 0-16,4-4 0 16,2-5-1-16,6-7 0 15,7-10 0-15,1-6-1 16,4-13 0-16,4-9 0 15,3-10 0-15,4-7 0 16,3-8 0-16,-2-3 0 16,-3-3 0-16,1 2 0 15,-2 5 0-15,-5 4 0 16,-13 16 0-16,16-6 0 15,-16 6-1-15,12 23-1 16,-3 1-3-16,-2-5-6 16,14 15-9-16,-13-16-10 15,16 9-9-15,-4-12-3 0,15 0 2 16</inkml:trace>
  <inkml:trace contextRef="#ctx0" brushRef="#br0" timeOffset="93949.3736">21839 13184 57 0,'7'-10'38'0,"-7"10"-1"16,0 0 1-16,1 10-18 15,-18 1-15-15,-1 11-1 0,-8 4 0 16,3 6-2-16,-2-1 1 15,4 5 0-15,6-4-1 16,11-3 0-16,6-8 0 16,11-6-1-16,10-14 0 15,9-6 0-15,7-7 0 16,0-9 0-16,-2-7-1 15,-1-3 1-15,-9-2 0 16,-6-1-1-16,-12 7 1 16,-8 2-1-16,-8 6-1 15,-8 5 1-15,1 8-2 16,-2 1-1-16,16 5-2 15,-14-2-3-15,28 7-9 16,-5-19-15-16,22 5-6 0,5-14-1 16,13 1 1-16</inkml:trace>
  <inkml:trace contextRef="#ctx0" brushRef="#br0" timeOffset="94174.3864">22352 12557 72 0,'-18'-34'39'0,"6"17"0"16,-10 10 0-16,6 29-15 15,-7 8-21-15,-2 18-2 16,1 15 1-16,4 9-2 16,1 14 1-16,5 5-1 15,5 2 0-15,6-6-2 16,10-9-3-16,-2-16-5 0,17-1-13 15,-12-30-16-15,10-5-1 16,-7-25 0-16,2-8 1 16</inkml:trace>
  <inkml:trace contextRef="#ctx0" brushRef="#br0" timeOffset="94333.3955">22094 13099 98 0,'0'0'41'0,"-16"-5"-1"15,27 11 0-15,3-5-34 16,11-5-9-16,13 9-10 15,-5-19-9-15,14 17-16 16,-14-9-2-16,3 10-1 16,-16-1 0-16</inkml:trace>
  <inkml:trace contextRef="#ctx0" brushRef="#br0" timeOffset="95134.4413">18889 14567 73 0,'11'-18'37'16,"7"12"-1"-16,-18 6-1 15,0 0-31-15,-2 17 0 0,2 7-1 16,-7 7-1-16,3 8 1 15,-4 5-1-15,2 0-2 16,2-1 1-16,4-7-1 16,5-4 1-16,7-11-2 15,4-8 1-15,7-12-1 16,1-13 1-16,5-7 2 15,1-9-1-15,2-5 0 16,-6-4 0-16,2-2 0 16,-6 2 0-16,-1 2 1 15,-8 8-1-15,0 4-1 16,-5 8 0-16,-8 15 0 15,0 0 0-15,10-3 0 16,-6 15 0-16,-1 5 0 0,3 4 0 16,0 1 0-16,6 2-1 15,1-1 1-15,3-4 0 16,3-3 0-16,-1-9 1 15,6-6-1-15,-4-8 1 16,2-8-1-16,-3-8 2 16,-2-6-2-16,-4-6 1 15,-1-5-1-15,-7 1-1 16,-2-4-1-16,0 11-2 15,-5-3-1-15,4 16-5 16,-10-9-14-16,8 28-14 16,7-18 0-16,-7 18-1 15,15 8 2-15</inkml:trace>
  <inkml:trace contextRef="#ctx0" brushRef="#br0" timeOffset="95355.454">19793 14455 88 0,'-18'26'41'0,"7"11"0"16,-11-6-2-16,11 5-36 15,-2 1-2-15,7 0-1 16,6-1-1-16,7-6-4 15,7 1-4-15,-14-31-17 16,35 27-14-16,-15-25-1 0,9-2 0 16,-11-18 0-16</inkml:trace>
  <inkml:trace contextRef="#ctx0" brushRef="#br0" timeOffset="95744.4762">19910 14335 83 0,'0'0'41'0,"-22"1"-2"15,20 9 1-15,-11 5-36 16,13-15-1-16,7 19-1 16,6-4-1-16,-1 5 1 15,3 5 0-15,-1 5-1 16,-2 7 0-16,0-1-1 0,-4 4 0 15,-2-1 0 1,-3-2 0-16,1-6-1 0,-2-6 1 16,0-10 0-16,-2-15 0 15,0 0 0-15,18-11 0 16,-11-9 1-16,2-8-1 15,0-3 2-15,3-4-2 16,-2-3 0-16,3 2 0 16,-3 2 1-16,4 3-2 15,-1 5 1-15,-1 3-2 16,4 7-2-16,-5-1-2 15,13 16-8-15,-15-13-14 16,15 17-11-16,-10-7-1 16,10 10-1-16,-4-7 2 15</inkml:trace>
  <inkml:trace contextRef="#ctx0" brushRef="#br0" timeOffset="96090.496">20397 14502 70 0,'0'0'37'16,"7"21"0"-16,-7-21-1 15,17 3-32-15,-1-7 1 16,11 0-1-16,1-6 0 16,3-5-1-16,2-5 0 15,-3-3-1-15,-5-1-1 16,-3-3 0-16,-8 0 0 15,-6-1-1-15,-8 4 0 16,-8 2 0-16,-7 9 0 0,-6 10 0 16,-5 11 1-16,-8 11 0 15,-3 14 0-15,2 12 1 16,-2 7 0-16,8 5 0 15,5-1-1-15,13-7 0 16,11-8-1-16,13-15-1 16,16-9-7-16,0-25-9 15,28 2-15-15,-14-20-9 16,13-1-1-16,-8-15 0 15</inkml:trace>
  <inkml:trace contextRef="#ctx0" brushRef="#br0" timeOffset="96511.5201">21219 14422 58 0,'19'-3'40'16,"-19"3"-1"-16,18 2 1 15,-18-2-20-15,-8 24-16 16,0 3-2-16,-2 5 0 16,-3 3 0-16,1 3-2 15,-1-2 0-15,2-7-3 16,7-3-3-16,4-26-15 15,4 12-17-15,5-25-1 16,13-6-1-16,-1-15 1 16</inkml:trace>
  <inkml:trace contextRef="#ctx0" brushRef="#br0" timeOffset="96887.5416">21384 14236 80 0,'4'12'41'0,"-4"-12"-1"16,5 19 1-16,-5-19-35 15,5 14-3-15,-5-14-1 16,22 21 1-16,-15-1-1 16,2 8 0-16,-7 3-1 15,-1 5 0-15,-4 1 0 16,-3 1 0-16,3-5-1 15,-2-3 1-15,5-10-1 16,0-20 0-16,19-3 0 16,-1-17 0-16,10-14 0 15,3-3 0-15,4-7 0 0,0 1 0 16,-1 1 0-16,-2 9 0 15,-9 13 1-15,-2 14-1 16,-21 6-1-16,11 31 0 16,-13 4-2-16,-7 2-3 15,9 12-9-15,-16-15-11 16,16 12-14-16,-14-14-2 15,11-1-1-15,-4-13 1 16</inkml:trace>
  <inkml:trace contextRef="#ctx0" brushRef="#br0" timeOffset="97373.5694">19113 15298 54 0,'0'0'38'0,"0"27"0"16,-5 0-1-16,5 27-20 16,-9 1-16-16,1 12-1 15,1 7 0-15,-1 5-1 16,4-2 0-16,0-7-4 15,9-1-6-15,-7-24-26 16,13-7 0-16,-4-26 0 16,8-8 0-16</inkml:trace>
  <inkml:trace contextRef="#ctx0" brushRef="#br0" timeOffset="97570.5807">18989 15747 65 0,'-26'-4'39'15,"13"12"0"-15,1-12 0 16,12 4-31-16,11-4-6 15,10-8 0-15,11-7-1 16,9-6-2-16,10-1-1 16,1-13-4-16,14 13-18 15,-8-19-13-15,5 12-1 16,-10-10-1-16,2 10 1 15</inkml:trace>
  <inkml:trace contextRef="#ctx0" brushRef="#br0" timeOffset="97939.6018">19523 15224 53 0,'-13'17'39'16,"-9"-3"-1"-16,10 13 0 16,-8-2-18-16,8 8-15 15,-1 8-1-15,2 5-2 16,2 5 1-16,1 5-2 15,2-1 1-15,0 4-1 16,4-6 1-16,4-7-2 16,1-5 0-16,4-12 1 15,3-11-1-15,3-9 0 0,7-12 0 16,-2-10 1-16,4-4-1 15,0-4 0-15,-2-2 0 16,-1 3 0-16,-2 4 0 16,-3 5 0-16,-14 11-1 15,13 8 0-15,-9 9 0 16,-3 7-1-16,1 7-2 15,1-1-1-15,6 6-3 16,-3-19-9-16,19 13-19 16,-6-24-2-16,13-1-2 15,-5-19 1-15</inkml:trace>
  <inkml:trace contextRef="#ctx0" brushRef="#br0" timeOffset="98314.6232">19890 15701 62 0,'-7'16'38'16,"7"-16"0"-16,13 3 1 16,-13-3-35-16,28-19 0 15,-3 1-1-15,2-1 0 16,2-4 0-16,-1 0-2 15,-4-2 0-15,-6 1 1 16,-7 2-1-16,-7-1 0 16,-6 4-1-16,-10 3 1 15,-5 5-1-15,-7 1 1 16,-3 8-1-16,-2 5 0 15,-1 9 1-15,-1 6-1 0,3 10 1 16,3 10 0-16,3 5 1 16,8 4-2-16,6 2 2 15,8-4-2-15,11-6-1 16,11-12-2-16,15-4-8 15,-3-32-10-15,28 3-19 16,-9-20-1-16,17-5-2 16,-7-14 1-16</inkml:trace>
  <inkml:trace contextRef="#ctx0" brushRef="#br0" timeOffset="98846.6537">20953 15212 48 0,'-15'-34'37'16,"3"7"0"-16,-10-2-3 16,7 14-17-16,-9 3-13 15,0 8-1-15,-3 8-1 16,4 14 1-16,-3 11 0 15,0 12-1-15,-1 10 1 16,3 10 0-16,0 5-1 16,7 10 0-16,3 1-1 15,5 1-2-15,10-7 0 16,6-7-5-16,12-4-4 0,-7-27-18 15,15 3-11-15,-7-24-1 16,7-1 1-16</inkml:trace>
  <inkml:trace contextRef="#ctx0" brushRef="#br0" timeOffset="99162.6718">20638 15600 51 0,'-16'-7'39'15,"-4"-5"-1"-15,20 12 0 16,0 0-18-16,0 0-15 15,10-4-2-15,10 7 0 16,3-1-1-16,3 2 0 0,0-1 0 16,2 2 0-16,-2 1-1 15,-3 0-1-15,1-2 1 16,-5 1-1-16,-2-1 0 15,-1 2-1-15,-1 1 0 16,-2 0-1-16,1 6-1 16,-5-1-1-16,0 8 0 15,-5-3-1-15,2 9-2 16,-10-9-3-16,10 14-11 15,-16-15-14-15,10 5-3 16,0-21 2-16,0 0-1 16</inkml:trace>
  <inkml:trace contextRef="#ctx0" brushRef="#br0" timeOffset="99343.6821">20903 15341 72 0,'-18'-2'40'0,"7"15"-1"15,-7-4-1-15,18-9-38 16,-11 32-12-16,11-32-24 16,-3 20-2-16,3-20-2 15,23 6 1-15</inkml:trace>
  <inkml:trace contextRef="#ctx0" brushRef="#br0" timeOffset="100101.7255">21082 15657 69 0,'4'15'36'0,"-4"-15"0"15,33-3-13-15,-8-12-20 16,3-3-2-16,4-6 2 16,4 0 0-16,-5 0-2 15,-2 2 1-15,-7-1-1 16,-3 5 2-16,-10 0-3 15,-8 6 2-15,-8 1-1 16,-6 5 0-16,-11 2 1 16,0 4-1-16,-5 4 1 15,-1 8-1-15,-2 2 2 16,4 8-3-16,-1 3 2 15,7 5-1-15,6 4 0 16,5 1-1-16,7 0 1 16,6-1-1-16,11-4 0 0,6-5 0 15,13-8-1-15,2-11-1 16,15-6-3-16,1-22-6 15,17 5-17-15,-13-28-11 16,14 0-1-16,-13-15 2 16</inkml:trace>
  <inkml:trace contextRef="#ctx0" brushRef="#br0" timeOffset="100288.7362">21742 15059 58 0,'-30'23'37'0,"8"23"0"16,-8 3-1-16,12 14-28 15,-5 5-4-15,7 4-3 0,10-3 0 16,6-7-5-16,14 3-8 16,2-24-23-16,24-3-2 15,-2-18-2-15,15-8 1 16</inkml:trace>
  <inkml:trace contextRef="#ctx0" brushRef="#br0" timeOffset="100680.7586">22130 15451 36 0,'-23'-14'37'15,"-2"14"2"-15,-15-6-2 16,6 21-12-16,-13-4-18 16,9 11-2-16,-5-2-1 15,6 10-1-15,6 2 0 0,7 1-1 16,9-3 0-16,13-3-1 15,12-10 1-15,9-11-2 16,12-13 1-16,7-11 0 16,4-13-1-16,2-9 2 15,2-12-2-15,-5-7 2 16,-5-4-2-16,-5 0 1 15,-8 4 0-15,-3 4 0 16,-6 7-1-16,-3 9 1 16,-6 10-1-16,0 14 1 15,-5 15-1-15,-6 23 0 16,1 14 0-16,-3 16 0 15,1 13 0-15,0 4-4 16,10 8-1-16,-3-11-10 16,20 9-8-16,-9-34-14 0,20-5-4 15,-2-25-4-15,19-8 3 16</inkml:trace>
  <inkml:trace contextRef="#ctx0" brushRef="#br0" timeOffset="100815.7663">22577 15523 67 0,'-23'15'31'16,"1"-13"-25"-16,6-8-5 16,16 6-38-16,-13-15-3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3:09:15.29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2283 1621 40 0,'-1'-20'29'16,"1"-3"2"-16,-5 5-2 15,3 3-17-15,2 15-4 16,-4-15 0-16,4 15-1 15,0 0 1-15,0 0-2 16,0 0 0-16,7 15 1 16,-9 5-4-16,3 10 0 15,-2 17-1-15,3 13-1 16,-2 15 0-16,1 15-1 15,3 10 1-15,-3 11-2 16,1 4 2-16,0 2-2 0,-2-13 0 16,1-9 2-16,0-15-1 15,1-17 0-15,2-14 0 16,-1-18 1-16,-3-31-1 15,0 0 1-15,15-45-1 16,-8-9-1-16,-2-16 2 16,-1-18-2-16,-1-18 2 15,-2-17 1-15,-3-8-2 16,2-2 1-16,2 6 0 15,2 3 1-15,1 67-2 16,6-3 3-16,0 9-2 16,8-5-1-16,-19 56 2 15,54-91-1-15,-54 91 0 16,70-67 0-16,-70 67-1 15,82-41 0-15,-20 25-1 16,23 21 1-16,-10 20-2 0,-11 15 1 16,-22 20-1-16,-25 15 2 15,-29 3-2-15,-21 4 1 16,-19-6 0-16,-7-5 0 15,-9-5 2-15,1-4-2 16,1-9 1-16,7-6 0 16,7-13 1-16,14 0-1 15,15-13 0-15,16-3 1 16,17-4 0-16,16 0-1 15,15-6 1-15,11 2-1 16,8 1 1-16,6-2-1 16,-3 7 1-16,3 2-2 15,-5 8-1-15,-8 3-1 0,0 17-6 16,-17-5-26-16,9 12-2 15,-9-9-1-15,2 1 0 16</inkml:trace>
  <inkml:trace contextRef="#ctx0" brushRef="#br0" timeOffset="224.0128">3561 1987 96 0,'-6'54'35'0,"-9"13"2"16,5 22-3-16,-3 5-33 0,2 4 0 16,7-3-2-16,1-13-3 15,15-10-9-15,-4-31-23 16,13-24 0-16,2-37-1 15,9-22 0-15</inkml:trace>
  <inkml:trace contextRef="#ctx0" brushRef="#br0" timeOffset="361.0207">3515 1542 98 0,'-33'-19'36'16,"5"16"-6"-16,5 13-28 15,30 4-38-15,-1 1 0 16,18 2-3-16</inkml:trace>
  <inkml:trace contextRef="#ctx0" brushRef="#br0" timeOffset="978.056">4224 2060 69 0,'-20'2'37'15,"20"-2"-2"-15,-24-11 2 16,24 11-29-16,-32-5 0 16,13 12-1-16,-8 6-2 15,2 14 0-15,-7 5-1 0,4 12-1 16,-1 5-1-16,7 5 0 15,6-6-1-15,15-1 0 16,4-17-1-16,15-11 1 16,13-17 0-16,7-15-1 15,6-13 0-15,7-12 1 16,-1-6-1-16,-3-7 2 15,-5 4-2-15,-7 6 1 16,-9 5-1-16,-6 9 1 16,-9 11-2-16,-11 16 1 15,1 24-1-15,-9 20-1 16,-4 24 1-16,-4 23 1 15,-4 23-1-15,-2 19 1 16,-1 12 0-16,1 5 1 0,0-2-1 16,6-10 2-16,2-20-2 15,1-18 0-15,5-27 0 16,6-21 1-16,2-28 0 15,0-24-1-15,12-30 1 16,-4-16 0-16,4-22 0 16,0-15 0-16,0-19 0 15,2-8-2-15,-1-5 1 16,-3 5-2-16,3 8 1 15,-1 5-2-15,4 11-1 16,0 2-4-16,19 23-17 16,-4-14-13-16,14 15-1 15,3-11 1-15,16 6-1 0</inkml:trace>
  <inkml:trace contextRef="#ctx0" brushRef="#br0" timeOffset="1375.0787">5092 1408 106 0,'-5'-20'40'0,"5"20"1"16,-19 15-1-16,6 26-31 16,-10 12-6-16,7 14-1 15,-6 19-1-15,2 18 0 16,-2 1 0-16,2 6-2 15,2-10 2-15,5-2-2 16,1-16 2-16,9-10-2 0,4-21 1 16,8-21 0-16,10-21 0 15,4-17 0-15,6-15 0 16,3-16 0-16,1-9 1 15,3-8 0-15,-2 2 0 16,-1 1 1-16,-6 11-1 16,-5 9 0-16,-5 13 0 15,-1 11 0-15,-7 14 0 16,0 13-1-16,-5 6-1 15,1 3-1-15,5 3-1 16,4-4-2-16,6-2-3 16,-3-25-16-16,21 7-15 15,-5-27-3-15,14-5 2 16,-4-18 0-16</inkml:trace>
  <inkml:trace contextRef="#ctx0" brushRef="#br0" timeOffset="1563.0894">5747 1500 114 0,'-3'11'40'15,"-11"15"0"-15,9 27-1 16,-15 21-35-16,9 1-2 16,4 2-1-16,5 11-2 15,1-4 0-15,3-4-5 16,11 3-11-16,-5-29-21 15,6-2-2-15,-5-23 1 16,5-10-2-16</inkml:trace>
  <inkml:trace contextRef="#ctx0" brushRef="#br0" timeOffset="1726.0987">5633 1967 123 0,'-12'-17'42'16,"12"17"0"-16,20-12 0 15,15 0-39-15,5 5-4 16,9-13-10-16,29 4-19 15,-3-12-9-15,22 3-4 16,5-10 0-16,20 5-1 16</inkml:trace>
  <inkml:trace contextRef="#ctx0" brushRef="#br0" timeOffset="2457.1406">7038 1361 97 0,'0'0'36'16,"0"0"-1"-16,23-38 2 15,-10 33-33-15,-3 19 1 16,-5 20-1-16,-4 17-1 16,-7 23 0-16,-2 13 0 0,0 12-1 15,0-6 1-15,0 2-2 16,2-8 1-16,3-7-2 15,2-13 1-15,2-14-1 16,3-14 1-16,8-11-1 16,1-15 0-16,8-15 0 15,2-15 1-15,3-11 0 16,2-9 0-16,1-5 1 15,0-4-1-15,-1-4 0 16,-4 5-1-16,-3 5 1 16,-5 12-2-16,-2 9 1 15,-3 16 0-15,-3 13 0 16,-2 13-1-16,-1 12 1 15,7 8-2-15,2 1-2 0,7 2-1 16,1-14-13-16,21 4-19 16,-4-20-4-16,21-3 2 15,-1-25-2-15</inkml:trace>
  <inkml:trace contextRef="#ctx0" brushRef="#br0" timeOffset="2855.1633">8054 1712 107 0,'-37'11'39'16,"8"19"1"-16,-15 2-1 16,7 17-35-16,-7-1 0 15,5 10-1-15,1 0 0 0,10 0-2 16,7-6 1-16,8-2-1 15,13-14 0-15,14-9-1 16,14-12 0-16,10-20 0 16,8-15 0-16,4-13 1 15,4-12-1-15,1-9 1 16,-5-7-1-16,-9-2 1 15,-7 1-1-15,-11 5 1 16,-8 11-1-16,-6 11 1 16,-12 14-1-16,-7 16 0 15,-4 16 2-15,-1 12-3 16,-3 11 1-16,7 4-1 15,1 3 0-15,10 2-2 0,10-4-1 16,5-9-2 0,18-5-12-16,-5-19-18 0,25 2-5 15,-5-18 2-15,11-2-1 16</inkml:trace>
  <inkml:trace contextRef="#ctx0" brushRef="#br0" timeOffset="3208.1835">8623 1759 105 0,'-16'36'38'0,"-11"6"2"16,7 18-1-16,-9-4-34 16,12 3-2-16,0-3 0 15,5-3-1-15,6-10 0 16,6-6-2-16,4-11 1 15,7-16 0-15,7-17-1 0,2-11 1 16,6-12 0-16,4-11 0 16,-2-5 0-16,0-10 0 15,-2-1-1-15,-1-2 1 16,-4 11-1-16,-4 7 1 15,-4 11-2-15,-2 10 2 16,1 14-3-16,-3 13 2 16,4 15-1-16,-2 7-2 15,3 9 0-15,3 1-1 16,8 4-3-16,-3-12-13 15,17 8-18-15,-7-18 0 16,19 2-2-16,-7-18 0 16</inkml:trace>
  <inkml:trace contextRef="#ctx0" brushRef="#br0" timeOffset="3576.2046">9396 1830 110 0,'-31'-6'41'15,"4"17"0"-15,-14 6 0 16,11 11-38-16,-7 5 1 15,8 12-2-15,2 0 0 16,15-1-2-16,9-5 2 16,15-9-2-16,13-20 0 15,16-13 1-15,10-19 0 16,4-19 0-16,7-17-1 15,0-11 3-15,-6-10-2 0,-3-15 1 16,-31 46-2-16,5-6 0 16,-12 0 0-16,5-1 0 15,-20 55 0-15,27-90 0 16,-27 90 0-16,-1-48 0 15,-5 32 0-15,-9 22 0 16,-5 30 0-16,-5 26 0 16,1 27-8-16,-2 20-7 15,19 15-9-15,1-42-18 16,32-6 0-16,8-19-3 15,23-10 3-15</inkml:trace>
  <inkml:trace contextRef="#ctx0" brushRef="#br0" timeOffset="4184.2393">11220 1670 99 0,'-29'-3'38'0,"0"23"1"16,-20 4-1-16,3 17-36 15,-15-6 2-15,3 9-2 16,1 0 1-16,11-1-1 16,10-6 0-16,18-6-1 15,18-11 1-15,20-6-1 16,18-9-1-16,19-5 0 15,9-2 0-15,5 0 0 0,-1-1 1 16,-4 4-1-16,-10 4 1 16,-13 11-1-16,-16 6 1 15,-18 7-1-15,-16 1 1 16,-12 3-1-16,-7 1 0 15,-6-3-1-15,-1-4-1 16,4-11-1-16,9-6-4 16,4-28-16-16,23 6-17 15,8-25 0-15,20-5-1 16,3-19 1-16</inkml:trace>
  <inkml:trace contextRef="#ctx0" brushRef="#br0" timeOffset="4402.2518">11710 1281 110 0,'0'0'43'16,"7"-38"-2"-16,-7 38-1 16,-12 19-38-16,-4 42 1 15,-14 40-1-15,0 26-2 16,-4 2 0-16,16 4-2 15,18-31-1-15,7-15-5 16,18-2-12-16,-3-29-21 16,22-10 2-16,1-24-1 15,16-5-1-15</inkml:trace>
  <inkml:trace contextRef="#ctx0" brushRef="#br0" timeOffset="4799.2745">12238 1836 108 0,'-25'-30'39'16,"-2"16"3"-16,-17 5-2 15,5 13-36-15,-8 11 2 16,2 11-4-16,-1 6 2 16,4 11-3-16,5 5 2 15,7 3-3-15,11-3 1 16,14-4 0-16,10-6-1 15,14-9-1-15,16-12 2 16,9-11-1-16,12-17 0 16,6-13 1-16,5-8-1 15,-2-7 0-15,-4-8 0 0,-6-4 1 16,-7-1-2-16,-10 4 4 15,-11 6-5-15,-7 6 4 16,-11 12-2-16,-8 15 0 16,-1 9-2-16,-20 23 2 15,0 10-1-15,0 7-2 16,4 12 1-16,1-1-4 15,11 2-1-15,3-14-8 16,27 4-11-16,-10-21-14 16,29-3 0-16,-4-19-1 15,17-8 1-15</inkml:trace>
  <inkml:trace contextRef="#ctx0" brushRef="#br0" timeOffset="5350.306">12885 1813 95 0,'-20'-4'40'16,"5"25"0"-16,-12 4 0 15,10 18-27-15,-9 6-7 16,4 6-3-16,4 3 0 16,3 1-1-16,4-4 0 15,6-3-2-15,1-11 1 16,5-9-1-16,3-13 0 15,1-9 0-15,-5-10 0 16,18-16 0-16,-9-7 0 16,3-15-1-16,2-8 1 15,0-11 1-15,3-1-2 16,4-8 3-16,-2 5-3 0,2 2 2 15,1 7-1-15,3 10 1 16,-1 10-1-16,5 11 1 16,0 12-1-16,3 11-1 15,-2 7 1-15,2 6-1 16,0 3 1-16,-2 6-1 15,-3 3 1-15,-9 0-1 16,-11 5 1-16,-8-2 0 16,-13 3 0-16,-10 2 0 15,-12 1 0-15,-7 0-1 16,-5-1 1-16,-2-3-1 15,-1-3 2-15,6-3-2 16,4-2 1-16,11-4 0 16,6 0 0-16,4-1 0 0,6 6 1 15,4 10-1-15,-2 9 0 16,2 12 2-16,-4 9-2 15,-5 9-1-15,2 10-8 16,-11-12-6-16,16 17-10 16,-15-28-11-16,16 3-4 15,-5-23-4-15,16-9 2 16</inkml:trace>
  <inkml:trace contextRef="#ctx0" brushRef="#br0" timeOffset="6051.3461">14373 1885 89 0,'0'0'35'0,"-13"-19"2"16,13 19 0-16,-16-7-34 15,16 7 0-15,-10 0 1 16,10 0-1-16,-11 18 1 16,7 3 0-16,-4 1-1 15,0 14 0-15,2 2-2 16,-4 7 1-16,4-1-1 15,1 1 0-15,1-5 0 16,4-7-1-16,-1-6 0 16,2-12 0-16,-1-15 1 0,17-8 0 15,-6-18 0-15,0-7 0 16,3-10 0-16,-3-7 1 15,1-6-2-15,-1-5 3 16,2 2-3-16,-5 5 2 16,1 11-2-16,-2 7 2 15,1 8-3-15,2 9 2 16,5 11-2-16,3 7-1 15,8 6-2-15,4-6-3 16,20 9-16-16,-10-11-17 16,24 7 1-16,-4-10-2 15,13 3 0-15</inkml:trace>
  <inkml:trace contextRef="#ctx0" brushRef="#br0" timeOffset="6445.3687">15088 1694 110 0,'-22'22'39'0,"-12"-4"2"15,7 22-5-15,-1-7-31 16,3 7-1-16,3 4 0 16,5 5-3-16,4 0 2 15,6 0-2-15,8-7 0 16,8-4-1-16,4-11 0 15,14-9-1-15,4-10 2 16,9-15-2-16,4-11 2 16,4-10 0-16,2-7-1 15,0-7 2-15,-4-5-2 0,-4-2 3 16,-6 3-3-16,-7 2 4 15,-7 11-4-15,-7 6 0 16,-6 11 0-16,-9 16 0 16,0 0 0-16,-3 34 0 15,-4-2 0-15,-4 13-3 16,5 1 3-16,1 5-4 15,6-3 2-15,5-8-3 16,14-7-1-16,4-25-8 16,25 4-9-16,-9-34-10 15,24-3-7-15,-4-18 2 16,13-10-2-16</inkml:trace>
  <inkml:trace contextRef="#ctx0" brushRef="#br0" timeOffset="6656.3807">16110 1338 119 0,'5'-42'42'0,"-20"24"1"16,-5 26 1-16,-12 29-42 16,-3 28-1-16,-12 37-1 15,3 5 0-15,16 5-1 16,21-17-2-16,7-12-1 15,4-12-4-15,15 2-12 16,-13-29-16-16,20-5-6 16,-10-17 0-16,13-9 0 15</inkml:trace>
  <inkml:trace contextRef="#ctx0" brushRef="#br0" timeOffset="7053.4034">16227 1824 105 0,'3'18'41'15,"-3"-18"1"-15,17 20-2 16,-1-7-36-16,15-14 0 16,8-6-2-16,11-7 0 15,3-4-2-15,5-7 2 16,-1-5-2-16,-5 0 1 15,-4-3-1-15,-11 0 1 16,-13-2 0-16,-12 4 0 16,-16 2-1-16,-12 11 1 0,-17 10 1 15,-9 5-1-15,-11 17 1 16,-4 15-2-16,-3 12 3 15,5 10-3-15,6 8 0 16,12 2 0-16,17-4 0 16,17 4 0-16,20-18 0 15,12-3 0-15,23-17 0 16,13-12-3-16,16-5-7 15,-1-15-3-15,21 5-8 16,-20-24-5-16,21 13-11 16,-17-15-4-16,2 10-2 15,-18-7 4-15</inkml:trace>
  <inkml:trace contextRef="#ctx0" brushRef="#br0" timeOffset="7182.4108">17289 1904 111 0,'-28'4'42'0,"8"5"-2"15,-7-11-2-15,8-5-45 16,19 7-16-16,-28-12-17 15,17 9-3-15,-9-3 0 16,5 6 0-16</inkml:trace>
  <inkml:trace contextRef="#ctx0" brushRef="#br0" timeOffset="9535.5454">2153 7776 65 0,'0'0'31'0,"0"0"-2"15,0 0-3-15,0 0-22 16,13-4-1-16,-13 4-2 15,0 0 0-15,16-4 1 16,-2 0 0-16,1-3 1 16,7 1 2-16,0-6-2 15,7 3 1-15,2-6-1 16,6 4 0-16,4 0-1 0,5 4-1 15,2 0 0-15,2 5-1 16,2 2 0-16,1 2 1 16,0 0-1-16,6 0-1 15,0-2 1-15,7 2 0 16,6-4 0-16,9-1 1 15,9-4-1-15,3 1 0 16,11-2 1-16,3 0-1 16,8 1 1-16,7-1-1 15,1 1 0-15,3 0 0 16,2-1 0-16,8-1 0 15,6-1 0-15,8-2 0 16,4-3 0-16,0 0 1 16,4-3-1-16,12-1 1 0,-1 3 0 15,1 0-1-15,-1 1 1 16,5 2 0-16,-1 3 0 15,-1 2-1-15,-10 4 0 16,-1 1 0-16,-1 4 0 16,-7 1 0-16,-7 4 0 15,-10 0 0-15,-2 0-1 16,-1-2 1-16,0 0-2 15,-3-8-3-15,7 3-26 16,-12-12-2-16,5 2-1 16,-10-14-2-16</inkml:trace>
  <inkml:trace contextRef="#ctx0" brushRef="#br0" timeOffset="10293.5888">8059 7303 56 0,'15'-12'31'15,"-15"12"-1"-15,13 11-1 16,-12 1-25-16,6 13-2 15,-6 7 2-15,6 20-1 16,-6 16 2-16,5 21-1 16,-5 17 0-16,3 19-1 15,-1 20 0-15,4 18-1 16,-5 16 1-16,4 15-2 0,-2 11 0 15,0 7-1-15,-2 3 1 16,4-4 0-16,0-9 0 16,2-17-2-16,8-11-4 15,-4-28-6-15,11-15-24 16,-7-21 3-16,5-16-4 15,-6-17 3-15</inkml:trace>
  <inkml:trace contextRef="#ctx0" brushRef="#br0" timeOffset="10910.6241">8434 10546 37 0,'-2'11'27'15,"2"6"1"-15,-5-2 0 16,-8-3-22-16,12 7-1 15,-8-8 0-15,10 5 1 16,-1-16-1-16,-10 16 2 0,10-16-1 16,-11 7 0-16,0-8 1 15,11 1-1-15,-24 2-2 16,7 2 0-16,-11-1-1 15,-2 3-1-15,-13 0-1 16,-9 4 0-16,-15 4 0 16,-19 4-1-16,-13 1 1 15,-16 4 0-15,-16 2-1 16,-14 2 1-16,-19 3 0 15,-10 0 1-15,-12 1-1 16,-8 2-1-16,-11 1 1 16,-6 0-2-16,-16 0 2 15,-5-1-2-15,-2-3 0 16,-8 0 0-16,-1-4 1 0,0-6-1 15,1 0 0-15,4-6 2 16,12-3-2-16,10-3 0 16,6-2-1-16,14-4-2 15,18 8-7-15,5-13-24 16,27 9 0-16,18-9-2 15,23 4 0-15</inkml:trace>
  <inkml:trace contextRef="#ctx0" brushRef="#br0" timeOffset="12088.6914">13404 7186 55 0,'0'0'32'0,"4"22"-2"16,-3-3 0-16,-4 3-24 16,6 10-3-16,-4 4 1 15,6 11-1-15,-3 10 0 16,4 14-2-16,-4 10 2 15,3 14 0-15,-5 13-1 16,-1 20 0-16,-4 12 1 16,-3 17-1-16,-2 8 2 15,-4 7-2-15,-4 10 2 16,2 10-2-16,-1-1 1 15,3 10 1-15,0-1-1 16,5 7-1-16,-5-2-1 16,2 2 2-16,-1-6-3 0,1-14 0 15,-1-22-3-15,4-28-3 16,18-26-28-16,-1-42-3 15,20-34 0-15,7-39-3 16</inkml:trace>
  <inkml:trace contextRef="#ctx0" brushRef="#br0" timeOffset="12780.731">13350 11023 0 0,'13'-15'26'15,"-5"-2"-1"-15,-2-8-8 16,7 13 4-16,-10-9-3 16,8 13 1-16,-11-12-3 0,10 15-2 15,-10-8-6-15,0 13-1 16,14-13-2-16,0 10-2 15,1-4 0-15,10 4 0 16,7-1-1-16,11 4 0 16,9-4 0-16,11 4-1 15,11 0 0-15,13 3 0 16,10-2 0-16,14 3-1 15,12-1 1-15,10 0 0 16,10 0 0-16,17-3 0 16,12-3 0-16,13-3 0 15,19-2 0-15,14-2 1 16,11-4-1-16,19-1 0 15,16 0 0-15,13 5 0 16,10-2 0-16,11 3-1 0,9 1 1 16,7 3 0-16,14 1 0 15,4 0-1-15,8-4 1 16,6 0 0-16,12-6 0 15,6-3 0-15,5-3 0 16,2-5 0-16,-3-4-1 16,-4-1-1-16,-10 4-2 15,-21-12-12-15,-18 16-22 16,-31-7 0-16,-29 7 0 15,-38-4-2-15</inkml:trace>
  <inkml:trace contextRef="#ctx0" brushRef="#br0" timeOffset="13562.7758">14075 7297 64 0,'-20'-10'32'0,"3"1"-2"15,1-2 1-15,2 7-31 16,-2 0-1-16,0 3 1 0,1 2 0 15,-4 3 1-15,2 4 0 16,-3 2 0-16,0 3-1 16,-3-4 3-16,5 5-1 15,-2-9 1-15,7 8 1 16,3-9-1-16,10-4 0 15,0 0 0-15,8 13 0 16,11-14-1-16,10 2 0 16,12-3 0-16,15 0 0 15,14-3 0-15,20-1 1 16,16-5-2-16,21 1 3 15,16-3-3-15,27 1 2 16,20 0-1-16,24 1 1 16,24-3-2-16,65-2 2 0,-17-1-1 15,65 0-1-15,-15-5 1 16,18 2 0-16,18-4 1 15,14 2-1-15,5 4-1 16,-39 4 0-16,40 3 0 16,-51 4-2-16,20 7-2 15,-24-6-7-15,-15 11-25 16,-40-6-3-16,-31 6 0 15,-43-10-1-15</inkml:trace>
  <inkml:trace contextRef="#ctx0" brushRef="#br0" timeOffset="14671.8392">14186 8401 53 0,'0'0'36'0,"17"0"0"15,-15 17-1-15,-3 21-14 16,-8 7-18-16,-2 17 0 0,-7 12 0 16,-2 15 0-16,-4 3 0 15,-1 7-1-15,-1-5 1 16,5-9-1-16,-1-15 1 15,8-13-1-15,4-21-1 16,6-20 1-16,4-16 0 16,13-37-1-16,0-10 1 15,6-17-1-15,2-12-1 16,1-13 1-16,3-9-2 15,-3-2 1-15,-3 5-1 16,1 7 1-16,-4 9-1 16,-3 17 1-16,-5 15 1 15,1 20 0-15,-9 27-1 16,15 28 1-16,-7 19-1 0,2 23 2 15,5 16 0-15,6 12-1 16,10 7 1-16,12-3-2 16,5-6 2-16,13-15 0 15,8-20 1-15,3-25-2 16,-1-24 1-16,-1-23-1 15,-3-28 1-15,-6-18 0 16,-10-21-1-16,-10-15-1 16,-12-10-1-16,-10-10 0 15,-6 0-2-15,-12 3-1 16,-6 13-3-16,-17 0-11 15,7 34-21-15,-17 9 0 16,0 27-2-16,-9 14 0 0</inkml:trace>
  <inkml:trace contextRef="#ctx0" brushRef="#br0" timeOffset="15385.88">6798 8449 88 0,'-27'-5'37'16,"-5"19"0"-16,-18 5 1 15,-11 12-34-15,-3 6-1 16,4 7 0-16,0 3 0 15,9 6-1-15,15-5 1 16,16 4-2-16,23-6 1 16,17-6-2-16,23-6 2 15,19-6-2-15,14-4 0 16,11-1 0-16,1-4 1 15,-3-2-1-15,-14 5 1 16,-10 1 0-16,-27 8 0 0,-22 12 1 16,-25 7-1-16,-23 5 1 15,-16 3-1-15,-15 0 0 16,0-6-1-16,1-5-2 15,14-12-4-15,4-33-25 16,48-2-8-16,-7-38-1 16,42-11-2-16</inkml:trace>
  <inkml:trace contextRef="#ctx0" brushRef="#br0" timeOffset="16919.9678">10875 8579 52 0,'-21'-13'34'16,"-8"-2"-1"-16,-3 9-1 16,-12-8-21-16,6 15-1 15,-9-4-3-15,4 12-1 16,-4 1-1-16,3 9 0 15,0 1-1-15,6 12-1 16,1 1-1-16,5 10 0 16,4 4 1-16,7 5-2 15,10 6 1-15,7 5-1 0,9 4 1 16,9 3-2-1,12-1 1-15,13-5-1 0,15-5 0 16,13-12-1-16,12-15 1 16,8-19 0-16,10-19 0 15,5-19 0-15,0-18 1 16,-1-15-1-16,-8-13-1 15,-9-9 1-15,-14-5 0 16,-14 0 0-16,-24-1 0 16,-20 2 0-16,-20 5 0 15,-24 7 0-15,-25 16 0 16,-18 14 0-16,-22 19 0 15,-12 16-2-15,-1 22-4 16,-7 6-24-16,27 16-8 0,10-6 1 16,36 2-3-16</inkml:trace>
  <inkml:trace contextRef="#ctx0" brushRef="#br0" timeOffset="18428.054">11244 8597 22 0,'19'-18'31'16,"-6"2"3"-16,-1 6 0 16,-8-3-13-16,-4 13-7 15,0 0-2-15,-19 19-2 16,-9-2-4-16,-2 15 0 15,-12 6 0-15,-7 14-2 16,-9 4 2-16,-3 8-2 16,-7 2 0-16,2 1-1 15,3-4 1-15,5 2-3 0,6-6-1 16,4-5 1-16,10-5-2 15,2-1 0-15,10-5-1 16,2-6-1-16,11-4-2 16,-1-21-6-16,14 0-25 15,0-12-1-15,14-26 0 16,-3-8-2-16</inkml:trace>
  <inkml:trace contextRef="#ctx0" brushRef="#br0" timeOffset="18792.0749">10607 8641 50 0,'-4'-17'33'0,"4"7"3"15,-9-4-1-15,9 14-15 16,-8-14-12-16,8 14-1 16,0 0-1-16,0 0-2 15,2 19 0-15,9 2 0 16,10 6-2-16,9 11 1 15,9 5 0-15,10 9-1 16,7 2 1-16,7 6-2 16,3-1 1-16,0 1-1 15,-1-5 0-15,-2-2-2 0,-4-3-1 16,-2-9-3-1,3 7-15-15,-17-21-18 0,5-1 0 16,-10-17-2-16,-1-2 2 16</inkml:trace>
  <inkml:trace contextRef="#ctx0" brushRef="#br0" timeOffset="31350.7932">11632 9856 57 0,'11'29'29'0,"5"8"0"16,6 5-3-16,-3 3-22 15,8 11 0-15,-1 6-1 16,9 14 3-16,-5 5-2 16,11 11 1-16,-2 0-1 15,12 9 0-15,-2-3-2 0,12 2 0 16,4-1 0-16,4-2-1 15,6-4 0-15,6 5 0 16,1-2-1-16,3 2 1 16,-1-1 0-16,0 4-1 15,-6 0 1-15,-4 4-2 16,-8 0 1-16,-9-2-1 15,-6-2-2-15,-17-14-5 16,5-2-26-16,-18-19-1 16,-4-15 0-16,-8-20-1 15</inkml:trace>
  <inkml:trace contextRef="#ctx0" brushRef="#br0" timeOffset="32101.8361">11720 9901 62 0,'0'0'34'0,"-8"15"-1"0,8-15 0 16,-10 3-23-16,-1-6-3 15,11 3-1-15,-9 16-1 16,8 6-1-16,-2 8-1 15,4 17 0-15,-2 14-1 16,3 18 1-16,-2 10-2 16,2 6 1-16,-4-1-1 15,2-8 1-15,0-12-2 16,0-16 2-16,0-20-1 15,1-23 0-15,4-29 0 16,2-21 0-16,1-16 0 16,1-13-2-16,-2-11 3 15,-4-7-1-15,0-3 0 16,-2 7-1-16,-2 14 2 0,1 11-2 15,-5 14 1-15,5 14 1 16,0 25-2-16,21 3 1 16,1 16-1-16,8 9 0 15,15 7-2-15,9-2-6 16,22 11-28-16,-3-8 0 15,15 9-4-15,-6-6 0 16</inkml:trace>
  <inkml:trace contextRef="#ctx0" brushRef="#br0" timeOffset="32785.8753">13968 12594 79 0,'-4'-22'38'0,"-13"-4"-1"16,3 14-6-16,-16-5-25 15,-1 14 0-15,-12 6 0 16,1 16-2-16,-4 7 0 16,3 12-2-16,3 6 1 15,8 6-2-15,10-1 0 16,14 0 0-16,17-5-1 15,14-6 0-15,17-12-1 16,11-12-1-16,16-6-4 16,4-22-12-16,14 4-20 15,-6-20 1-15,7 0-2 16,-10-9 0-16</inkml:trace>
  <inkml:trace contextRef="#ctx0" brushRef="#br0" timeOffset="33170.8973">14424 12532 93 0,'-30'12'39'0,"6"11"-1"16,-6-2-1-16,4 8-34 16,4-1 0-16,9 8-1 15,2 2 0-15,7 1-1 16,5-3 0-16,6 1 0 15,7-10 0-15,9-5-1 16,6-13 1-16,10-12-1 16,4-14 0-16,2-9 0 15,0-8 1-15,0-10-1 16,-4-2 0-16,-7 0 1 0,-9 2 0 15,-6 9 0-15,-6 5-1 16,-7 11 1-16,-6 9-1 16,0 10 2-16,-9 15-2 15,-1 4-1-15,5 9 0 16,-1 0-1-16,6 6 0 15,1-1-2-15,13 1-1 16,4-13-3-16,11 2-3 16,0-21-10-16,16 7-16 15,-2-17 0-15,11 1 0 16,-12-12 3-16</inkml:trace>
  <inkml:trace contextRef="#ctx0" brushRef="#br0" timeOffset="33484.9152">15115 12610 57 0,'1'-23'34'15,"1"9"0"-15,-15 1 1 0,13 13-19 16,-19 4-7-16,10 11-2 15,-6 3-1-15,7 13-2 16,-4 6-1-16,2 5-1 16,1 1 0-16,4 1-1 15,1-5 0-15,4-1 1 16,-3-10-1-16,6-8 1 15,-3-20 0-15,0 0-1 16,18-19 1-16,-3-13 0 16,-1-12 0-16,2-7 1 15,1-5-1-15,0-4-1 16,-2-1 1-16,1 7-1 15,-3 5-1-15,-2 11 0 16,-2 5-2-16,0 6-1 0,5 12-4 16,-5-9-22-16,16 18-11 15,-7-10 0-15,16 10-1 16,-5-13 0-16</inkml:trace>
  <inkml:trace contextRef="#ctx0" brushRef="#br0" timeOffset="34552.9763">15258 11784 66 0,'-4'-14'37'16,"4"14"1"-16,-13-7-1 16,8 25-24-16,-8 1-8 15,5 20-3-15,-3 11 2 16,5 21-2-16,-1 14 1 15,5 16-1-15,-3 7 0 0,3 10-1 16,-1 3 0-16,3 3 1 16,-2-7-1-16,1-10 1 15,0-14-1-15,0-15-1 16,2-16 0-16,2-18 1 15,3-21 0-15,-6-23-1 16,21-30 1-16,-6-18 0 16,-2-17 0-16,2-15-1 15,-6-15 1-15,-1-15-2 16,-4-9 2-16,-7-6-2 15,-4 6 1-15,-2 9 0 16,0 9 0-16,0 14-1 16,6 9 2-16,6 15 1 15,10 17-2-15,9 15 2 0,9 5-1 16,10 9 1-16,11 4-2 15,5 5 3-15,7 7-3 16,1 7 0-16,-3 9 0 16,-1 8-2-16,-14 11 1 15,-15 11-1-15,-15 8 1 16,-18 14-2-16,-18 6 2 15,-17 4 0-15,-15 5 0 16,-8 0 2-16,-8-7-1 16,0-7 1-16,1-10-1 15,9-15 1-15,9-9-1 16,14-12 0-16,12-10 1 15,22-12-2-15,0 0 2 16,23 10 1-16,10-10-1 0,13 3 0 16,2 3-1-16,6 7 1 15,-4 0 0-15,-1 5-1 16,-3 3-1-16,-4 3-1 15,-2 5-5-15,-14-12-12 16,12 14-20-16,-13-15 0 16,12 5-1-16,-13-12-2 15</inkml:trace>
  <inkml:trace contextRef="#ctx0" brushRef="#br0" timeOffset="34973.0004">16084 12568 93 0,'-20'-4'39'16,"20"4"1"-16,-18 13-4 15,9 4-33-15,2 7 0 16,1 8-2-16,-2 11 1 15,1 6-2-15,-1 8 1 16,2 2 0-16,0-1-1 16,4-3 1-16,0-6-1 15,0-11 0-15,2-9 1 16,4-13-1-16,-4-16 1 15,14-19 0-15,-5-13 0 16,-2-9 0-16,2-10 0 0,2-10 0 16,-2-9 0-16,1-1 0 15,0 3 0-15,-2 7 1 16,-1 8-2-16,2 11 2 15,0 9-2-15,2 9 1 16,7 14-2-16,1 5-2 16,5 9-3-16,0-8-9 15,16 20-23-15,-10-11-3 16,9 13 1-16,-10-10-1 15</inkml:trace>
  <inkml:trace contextRef="#ctx0" brushRef="#br0" timeOffset="35686.0411">16434 12663 87 0,'9'17'39'0,"-9"-17"0"15,35 14 1-15,1-18-36 16,7-4-1-16,3-8 1 15,4-3-2-15,-1-4-1 16,-4-4 2-16,-7 0-3 16,-9 2 2-16,-8-3-1 15,-14 5-1-15,-8 3 0 16,-12 5 0-16,-7 4 0 15,-8 9 0-15,-9 8-1 16,-2 10 1-16,-7 9 0 16,3 11 0-16,0 7 0 15,5 6 1-15,6 2-1 0,13 0 0 16,12-4 1-16,15-8-1 15,14-12 0-15,14-10 1 16,14-14-1-16,7-12 0 16,5-9-1-16,4-9 1 15,-2-5 0-15,-6-3-1 16,-11 2 1-16,-9 3 0 15,-11 5 0-15,-12 8 0 16,-15 17 0-16,0 0 1 16,-13 8 0-16,-3 18 0 15,-4 4-1-15,-2 8 1 16,1 2 0-16,3 3 0 15,4-5 0-15,4-3-1 16,8-15 1-16,2-20-1 0,15 7 1 16,6-25-1-16,5-10 1 15,3-11-1-15,2-6 1 16,4-2-1-16,0-3 0 15,-3 10 1-15,-5 5-1 16,-7 12 2-16,-3 13-2 16,-7 10 0-16,-5 10 1 15,-3 10-1-15,-2 3 0 16,0 1-1-16,4 1 1 15,2-5-2-15,7-9 1 16,6-9-1-16,12-12-1 16,4-12-2-16,9-5-2 15,-4-19-4-15,14 6-15 16,-15-21-13-16,14 4 1 15,-16-16-1-15,6 8 3 0</inkml:trace>
  <inkml:trace contextRef="#ctx0" brushRef="#br0" timeOffset="35829.0493">17724 12086 88 0,'0'16'38'16,"-15"15"1"-16,5 27 2 15,-12 1-25-15,3 16-11 16,2 3-5-16,3 1 0 16,3 3-2-16,0-14-5 15,12 7-24-15,-9-25-9 16,12-2 2-16,-9-25-5 15</inkml:trace>
  <inkml:trace contextRef="#ctx0" brushRef="#br0" timeOffset="36011.0597">17511 12408 109 0,'-14'-7'43'0,"-4"1"-1"16,18 6 0-16,-14 17-39 15,28-22-4-15,18-1-5 16,2-22-18-16,25 18-16 15,-3-15-2-15,19 5 1 16,5-11-3-16</inkml:trace>
  <inkml:trace contextRef="#ctx0" brushRef="#br0" timeOffset="36392.0815">18788 12506 95 0,'-16'-10'40'0,"16"10"2"0,-26 9-3 16,19 8-34-16,-11 8-3 15,4 12-2-15,-5 6 1 16,3 8-1-16,3-2-1 16,2-6-1-16,8-3-2 15,5-19-7-15,18 0-25 16,-2-27-3-16,18-7 0 15,-2-19-2-15</inkml:trace>
  <inkml:trace contextRef="#ctx0" brushRef="#br0" timeOffset="36810.1054">18804 12117 106 0,'-15'15'39'16,"2"-1"1"-16,23 15-4 15,7-9-35-15,14 1 0 16,12 4 0-16,5-3 0 15,4 5 0-15,-1 3 1 16,-5 4-1-16,-8 6 1 16,-12 2-2-16,-7 3 1 15,-14 1 0-15,-6 1-1 16,-10-3 1-16,-2-4-1 15,-3-9 1-15,0-9-1 16,5-7 0-16,11-15 1 16,0 0 0-16,14-32-1 15,11-2 0-15,6-7 2 16,8-3-1-16,1-2 0 15,3 2 0-15,1 8 0 0,-6 10 0 16,-5 12 1-16,-9 15-2 16,-5 12 1-16,-6 11-2 15,-4 6 1-15,-4 5-2 16,-5 0-1-16,7 5-4 15,-7-16-11-15,20 10-13 16,-20-34-10-16,35 20 0 16,-9-26 0-16</inkml:trace>
  <inkml:trace contextRef="#ctx0" brushRef="#br0" timeOffset="36960.114">19849 12549 87 0,'-10'4'42'15,"-1"8"0"-15,-12-13-1 0,23 1-17 16,-23-4-26-16,10-5-3 15,13 9-27-15,-9-12-8 16,9 12-2-16,-4-19 0 16</inkml:trace>
  <inkml:trace contextRef="#ctx0" brushRef="#br0" timeOffset="178645.2179">13443 4209 0 0</inkml:trace>
  <inkml:trace contextRef="#ctx0" brushRef="#br0" timeOffset="227807.0298">6506 6102 69 0,'5'-10'41'0,"17"2"-1"16,7-12 0-16,25 3-15 16,22-1-23-16,34 3-1 15,32-3 0-15,39 2 1 16,39 1-3-16,33 0 3 15,33 1-3-15,30 4 4 16,34 0-3-16,24-1 3 16,30 1-3-16,70-2 4 15,-26 1-2-15,16-2 1 16,14-6 0-16,5 0-4 15,-9-2 3-15,-13 5-2 16,-33 0 1-16,-81 7-2 0,-3 2 1 16,-40 6-2-16,-55 7 2 15,-49 2 1-15,-46 3-2 16,-35-2 2-16,-31 3-4 15,-23-8 0-15,-9 16-13 16,-24-16-21-16,-1 4-4 16,-31-8-1-16,0 0 0 15</inkml:trace>
  <inkml:trace contextRef="#ctx0" brushRef="#br0" timeOffset="230008.1557">6585 6079 63 0,'-17'-5'36'0,"5"3"0"16,-6-4 1-16,18 6-29 15,-22-7-1-15,22 7-1 16,-15-4-1-16,15 4-1 16,0 0 1-16,0 0-1 15,0 0 0-15,0 0-1 16,0 0 0-16,0 0 0 15,0 0-1-15,0 0 0 0,0 0 0 16,0 0 0-16,0 0-1 16,0 0 1-16,0 0-1 15,0 0 0-15,0 0 0 16,0 0 0-16,-2-16 0 15,2 16-1-15,2-22 1 16,-1 6-1-16,0-2-2 16,1-6 3-16,1-2-3 15,0-3 2-15,1-2-2 16,0-4 1-16,1 0-1 15,2-3 1-15,0-2 1 16,0 0-2-16,-2 2 3 16,4-1-1-16,-1 1 1 15,0 1-1-15,1 1 0 0,1 5 0 16,0 0 1-16,1 2-1 15,3 4 0-15,4-1 0 16,-1 4 0-16,3 4 1 16,5-2-1-16,-1-1 0 15,8 5 0-15,0-1 0 16,6 2 0-16,4-1 0 15,3 1 0-15,5 2 0 16,2 2-1-16,3-1 1 16,0 3-1-16,6 0 1 15,0 0-2-15,1 3 2 16,3 1-1-16,1 3 1 15,2 0 1-15,1 3-1 16,4 0 0-16,-2 2 0 0,1 2 1 16,3 2-1-16,0-1 2 15,-2 3-2-15,2 0 1 16,-2 1-1-16,0 2 1 15,-2 1-1-15,2-2 0 16,0 3 0-16,-1-1 0 16,0-1 0-16,-2 0 0 15,-4 2 0-15,3-2-1 16,-6 1 1-16,-2 1 0 15,-6 0 0-15,0-2 0 16,-2 1 0-16,1-1 0 16,-1-1 0-16,-5 0 0 15,3-3 0-15,-3-1 0 16,-2-1 0-16,-2 0 0 0,-2 2 0 15,-3-3 0-15,-1 1 0 16,-2-4 0-16,-2 0 0 16,-1-1 0-16,0-2 0 15,-1 0 0-15,-2-5 1 16,1-1-1-16,-3-1 0 15,-1 0 0-15,0-2 0 16,-2 1 0-16,1-3 0 16,0 0 1-16,-1-2-1 15,-1-1 0-15,2 0 0 16,2-1 0-16,-2-3 0 15,3 2 0-15,0 0 0 16,4-1 0-16,3 2 1 0,3 2-1 16,2 0 0-16,2 3-1 15,2 4 2-15,4-1-1 16,2 3 0-16,1 2-1 15,1 2 1-15,3 1 0 16,2 0 0-16,-1 3 0 16,1 1 0-16,-2 0 0 15,1 3 0-15,-1 0 0 16,-3 2 0-16,0 2 0 15,2 0 0-15,0 1 0 16,1-1 0-16,0 2 0 16,-2-2 0-16,2 1 0 15,-3-1 0-15,0-1 0 16,-3-1 0-16,-3-1-1 15,1-1 2-15,-5-1-1 0,-5-2 0 16,-1-1 0-16,0-3 0 16,-3-4 1-16,-1-2-1 15,1-3 0-15,3-4 0 16,-2 0 0-16,3-5 0 15,3 1 0-15,1 1 0 16,4 0 1-16,1 0-1 16,1 3 0-16,-1 1 0 15,5 3 0-15,0 3 0 16,4 2 0-16,-3 3 0 15,4 2 0-15,3 2 0 16,-2 3 0-16,2 4 0 16,-2 3 0-16,3 2 0 15,-4 2 0-15,1 4-1 0,1-1 1 16,-2 0 0-16,-3 0 0 15,0-3 1-15,-3 0-1 16,-1-6 0-16,-6-1 0 16,1-4 0-16,-1-1 1 15,1-6-1-15,3-4 0 16,3-2 0-16,4-3 0 15,4-4 0-15,4 1 0 16,6-1 0-16,1 1 0 16,-1 2 0-16,0 7 0 15,-3 1-1-15,-1 9 1 16,-2 6 0-16,-2 5 0 15,-4 4-1-15,4 9-2 0,-9-3-4 16,5 19-10-16,-24-23-12 16,5 9-11-16,-24-16-2 15,-14-7-1-15,-26-9 0 16</inkml:trace>
  <inkml:trace contextRef="#ctx0" brushRef="#br0" timeOffset="231164.2219">6574 6149 85 0,'-22'10'37'16,"3"0"-1"-16,-4-9 2 16,3 4-35-16,2-1 0 15,3-1-1-15,-2-2-1 16,2 4 1-16,-2-3 0 15,-3 3-1-15,-5-2 1 16,-3 2-1-16,-10-2 1 16,-2 1 0-16,-9-3 0 15,-2-1 0-15,-4-4 0 16,0 0-1-16,-3-8 1 15,2 0 0-15,3-5-1 16,5-3 0-16,3-6 0 16,5-1-1-16,4-6 1 15,4-2 0-15,9-9-3 0,7-5 1 16,7-5-1-16,5-2 1 15,8-5-1-15,5 1 1 16,4 1-1-16,-2 3 1 16,3 10 1-16,0 5 1 15,-2 8 0-15,0 8-1 16,-5 5 0-16,1 4 0 15,-8 16 0-15,18-13 0 16,-7 8 0-16,2 3-1 16,0 0 1-16,3 4 0 15,3-2 0-15,0 1 0 16,2-4 1-16,4-2-1 15,2-3 0-15,6-5 0 16,4-3 1-16,6-4-1 16,1 1 0-16,3-2 0 0,2 4 0 15,2 3 0-15,-6 6 0 16,-1 5 0-16,-5 7 0 15,-2 5 0-15,-4 4 0 16,1 2 1-16,0 1-1 16,7 0 0-16,2 0 0 15,3-2 0-15,10-1 0 16,3-1 0-16,7 1 0 15,3 1-2-15,4 5-3 16,-11-11-15-16,12 16-19 16,-16-18 0-16,-5 0-4 15,-15-12 1-15</inkml:trace>
  <inkml:trace contextRef="#ctx0" brushRef="#br0" timeOffset="231930.2657">5618 6106 93 0,'-10'-15'39'0,"-8"-8"1"16,2 7-1-16,-7-5-36 15,-2 7 0-15,-5 4-2 0,-4 2 0 16,-6 4 0-16,-6 3 0 16,-7 2 1-16,-5 3-1 15,-8-1 1-15,-5 4-1 16,-9-1 1-16,0 1 0 15,-4 1 0-15,0-2 0 16,3-2 0-16,6 0-1 16,4-2 0-16,10-3 0 15,11-5 0-15,9-1 0 16,9-7-1-16,13-6 1 15,7-12-4-15,12-6 2 16,12-8-2-16,6-9 2 16,11-9-2-16,9 0 2 15,5-2-1-15,4 2 0 0,5 6 2 16,3 7 1-16,4 6-1 15,1 13 0-15,0 9 0 16,2 9 0-16,0 8 0 16,3 5 0-16,4 9 0 15,5 3-1-15,3 2-1 16,9 5-1-16,9 4-2 15,3-12-11-15,29 14-22 16,-4-18-1-16,17 1-4 16,0-12 2-16</inkml:trace>
  <inkml:trace contextRef="#ctx0" brushRef="#br0" timeOffset="234135.3918">11138 5194 28 0,'4'-19'29'15,"4"7"1"-15,-6-2-1 16,2-2-19-16,-4 16-5 16,7-16-3-16,-7 16 2 15,13-10-2-15,-13 10 2 16,17-5 0-16,-6 9 2 15,-11-4-1-15,10 1 1 16,-10-1 3-16,0 0-4 16,0 0 1-16,-3 22-2 15,-4-11 0-15,1 7-3 16,0 2 3-16,2 7-3 15,0 0 0-15,3 2-1 0,1 1 1 16,1-3-1-16,4-1 1 16,-3-1-1-16,2-6 1 15,0-5 0-15,-4-14 1 16,5 19 1-16,-5-19-1 15,0 0 1-15,0 0 0 16,0 0-1-16,-5-22 1 16,5 5-1-16,-1-9 0 15,4-7 0-15,3-6-3 16,5-11 4-16,5-8-4 15,9-8 2-15,9-9-2 16,8-7 1-16,5-2-1 16,9-4 1-16,2 4 1 15,-2 8-2-15,-2 6 2 0,-2 11 0 16,-10 11-1-16,-5 14 2 15,-8 7-1-15,-2 8 0 16,-3 5 0-16,-1 4 1 16,3 5-2-16,5 1 1 15,4 5-1-15,9 3 0 16,9 4-1-16,8 0 0 15,11 5 1-15,8-1-1 16,11 3 0-16,9 4 1 16,11-2-1-16,7 0 0 15,7 1 1-15,11 0 0 16,6-3 1-16,8 1-1 16,2-3 0-16,6-2 0 15,0-1 0-15,0-5 1 16,-1 0 0-16,-4-1-1 0,-3-2 1 15,-7-2 0-15,-5 0 0 16,-4 0 0-16,-4 0-1 16,-2 1 1-16,-8 0 0 15,-4 0-1-15,-8 3 0 16,-6 0 0-16,-4-1 1 15,-9 2-1-15,-8 4 0 16,-9-3 0-16,-6 1 0 16,-6-3 0-16,-5 3 0 15,-8-4 0-15,-5 3 0 16,-5-5 1-16,-8 3-1 15,-5-4-1-15,-4 3 1 0,-6-1-2 16,-4 1 0 0,-10-3-2-16,0 0-3 0,0 0-9 15,0 0-12-15,-22-7-12 16,9-5 0-16,-13-11-3 15,0-2 2-15</inkml:trace>
  <inkml:trace contextRef="#ctx0" brushRef="#br0" timeOffset="234907.436">14498 4381 79 0,'-26'-21'41'16,"7"6"-2"-16,-6-14 2 15,8 8-34-15,-9-9-1 16,1 5 0-16,-4-5-2 16,-5-1 1-16,-6-5-1 0,-3-1-1 15,-7-3 0 1,1 0 0-16,-1-2-1 0,4-4-1 15,2 0 1-15,7 0-1 16,3-5 0-16,7 0 0 16,7-8-1-16,6-3 0 15,4-8 0-15,9-6 1 16,9-11-1-16,6-4 0 15,13-3 0-15,5-1 0 16,10 3-1-16,4 4 0 16,6 10 0-16,5 9 0 15,2 14 0-15,2 12-1 16,0 13 2-16,0 12-2 15,3 14 1-15,1 9 1 16,7 14-1-16,-2 5 2 0,6 18-1 16,2 4 1-16,0 11-1 15,1 7 2-15,1 11-2 16,-5 10 1-16,-7 6-1 15,-4 8 0-15,-5-1 0 16,-7 5 0-16,-6 1 1 16,-7 3-2-16,-4-4 1 15,-6-5 0-15,-6-5 1 16,-1-4-2-16,-5-6 1 15,-2-6-1-15,0-9 0 16,-5-10-1-16,3-9-1 16,-3-9-2-16,5 1-8 15,-8-26-10-15,17 2-16 16,-10-21-2-16,11-2-2 0,-4-14 1 15</inkml:trace>
  <inkml:trace contextRef="#ctx0" brushRef="#br0" timeOffset="235725.4827">15942 4587 82 0,'7'-12'38'16,"-6"-1"0"-16,14 12 0 0,7 0-35 15,2 12-1-15,9 12-1 16,6 8-1-16,7 7 1 16,3 11 0-16,1 3 0 15,-3 4 0-15,-6 5 2 16,-5 5-1-16,-10 0 1 15,-8 3-2-15,-12 1 3 16,-9 4-3-16,-12-1 2 16,-9 1-2-16,-13-2 0 15,-7 1 0-15,-7-3-1 16,-7-6 1-16,-5-3-2 15,-6-11-4-15,6 6-20 16,-6-22-12-16,11-2-1 0,-1-20-2 16,15-3 1-16</inkml:trace>
  <inkml:trace contextRef="#ctx0" brushRef="#br0" timeOffset="236184.509">15997 5102 91 0,'5'-22'40'0,"-2"-6"0"16,18 9 0-16,-1 2-38 16,24 0 1-16,15 3-1 15,23 1-1-15,23 1 1 16,23-1 0-16,27-5 0 15,24 1-1-15,21-5 1 16,19-3 0-16,20-3-1 16,25-3 1-16,16-1-1 15,16-1 1-15,13-3-1 16,9 1-1-16,4 3 1 15,-4 1 0-15,-16 5-1 16,-19 5 1-16,-29 0-2 16,-31 3 0-16,-35 5-1 0,-35 1-1 15,-37 4-1-15,-33-5-3 16,-34 13-6-16,-49-13-15 15,-25 14-12-15,-47-8-1 16,-25 9-1-16,-37-5 2 16</inkml:trace>
  <inkml:trace contextRef="#ctx0" brushRef="#br0" timeOffset="236587.532">16513 5596 103 0,'-13'30'43'0,"13"-30"0"16,44 11-1-16,24-22-40 15,17-1 0-15,27-6-1 16,30-4 0-16,28-3 0 16,21-3-1-16,23-1 1 15,18 3 0-15,15-1 0 16,10 5 0-16,2 4 0 15,-3 8 0-15,-15 5 0 16,-11 7 0-16,-25 5-1 16,-26 6 0-16,-28 1 0 0,-33 4-1 15,-26 0 0-15,-28-2-3 16,-17 1-1-16,-31-9-8 15,-8 11-14-15,-36-23-14 16,-10-4-2-16,-33-15-2 16,-20-4 2-16</inkml:trace>
  <inkml:trace contextRef="#ctx0" brushRef="#br0" timeOffset="237859.6048">9785 4832 94 0,'-11'10'41'0,"-5"-11"1"16,16 1-1-16,-15-4-37 0,15 4-1 15,0 0-1-15,0 0 1 16,1-10-1-16,2-3 1 16,-1-12-1-16,2-7 0 15,6-16 0-15,2-8-1 16,5-16 1-16,4-12-1 15,5-16 1-15,7-8-1 16,4-3 0-16,-1-4 1 16,1 5-2-16,-5 6 2 15,-4 8-2-15,-5 11 0 16,-8 21-1-16,-7 13 1 15,-7 15-1-15,-6 16 1 16,-8 17-1-16,-3 15 0 16,-3 13 0-16,-6 13 0 0,4 10 0 15,-4 8 0-15,-2 5 1 16,2 1 0-16,1-5 0 15,3-7-1-15,4-10 1 16,6-7 1-16,0-12-1 16,11-21 0-16,0 0 1 15,-7-31-1-15,16-13 1 16,5-18-1-16,5-20 0 15,7-22 0-15,8-11 0 16,3-6 0-16,2-2 0 16,2 8 1-16,-3 8-1 15,-3 14 2-15,-4 20-2 16,-9 21 0-16,-6 16 0 15,-7 15 0-15,-9 21 0 16,0 12 0-16,-13 19-1 0,-13 22 1 16,-13 21 0-16,-15 19-1 15,-12 19 2-15,-10 7-2 16,-10 11 1-16,-5 2-1 15,-2-2 1-15,4-8-1 16,7-17 1-16,11-17 0 16,13-16 0-16,12-13 0 15,10-17 0-15,14-19 0 16,22-23 1-16,8-30-1 15,24-27 1-15,17-18-1 16,17-18 0-16,15-18 0 16,13-18 0-16,10-9 1 15,7 3-1-15,-3 9 0 16,-7 19 0-16,-12 16 0 0,-9 17 0 15,-12 22 0-15,-5 26 0 16,-7 26 0-16,-6 23 0 16,-1 24-1-16,-1 23 1 15,-6 16-1-15,5 18 1 16,-1 8-1-16,-3 4 1 15,-6 4 0-15,-3-7 0 16,-9-11-1-16,1-13 1 16,-7-13 0-16,-5-17 0 15,-3-13 0-15,-10-14 0 16,-15-14 1-16,-14-11-1 15,-18-11 1-15,-21-6 0 16,-20-5-1-16,-21-3 1 16,-15 0-1-16,-12-2 1 0,-2 1-1 15,0-2 0-15,6 4 0 16,9 2-2-16,6 3 0 15,20 10-2-15,8 3-2 16,25 21-7-16,10-9-6 16,43 25-5-16,9-16-9 15,45 17-9-15,27-3-1 16,39 2 1-16</inkml:trace>
  <inkml:trace contextRef="#ctx0" brushRef="#br0" timeOffset="254073.5322">18059 4097 101 0,'-7'26'44'16,"-9"-5"1"-16,7 14-3 16,-11 18-36-16,7-3-6 15,11 22-1-15,10 17 0 16,10 13 0-16,5-1 0 15,6 1 0-15,3-6 0 0,-2-11 2 16,1-14-2-16,-6-16 2 16,-2-15-1-16,-9-14 1 15,-5-7-2-15,-9-19 2 16,0 0-1-16,-14-19-2 15,-1-13 2-15,-8-18-2 16,-7-17 1-16,-9-13-1 16,-10-14 2-16,-7-7-2 15,-10-3 2-15,-2 1 1 16,-2 6-1-16,3 11 1 15,7 15 0-15,8 13 0 16,9 12 0-16,11 11 0 16,12 11-1-16,11 8 1 15,9 16-1-15,15-14 0 16,4 14 0-16,15 3 1 0,11 3-1 15,8 2 0-15,13 3 0 16,13-1 0-16,7 0 0 16,5 2 0-16,3-2 0 15,0-2 1-15,-5 2-1 16,-6-5 0-16,-9 1 0 15,-13-1 0-15,-12-1 1 16,-11 1-1-16,-7 0 0 16,-11-1 0-16,-3 1 0 15,-6 2 0-15,-1 2 0 16,-2 6 0-16,-1 3 0 15,-1 10 0-15,-3 10 0 16,-3 14 0-16,-3 13-1 16,-5 13 1-16,-3 10-1 0,-2 8 1 15,-1 4-1-15,0 0 2 16,0-2-1-16,3-12 1 15,7-11-2-15,4-12 2 16,4-14-1-16,7-12 1 16,4-9-1-16,7-13 0 15,5-7 0-15,7-7-1 16,6-1 1-16,6-2 0 15,5 2 1-15,5 2-1 16,5 2 0-16,2 5 0 16,1 1 0-16,1 3 0 15,-4-2 0-15,-7 0 0 16,-4-5 0-16,-10-3 0 0,-6-5 0 15,-10-9 0-15,-8-8-1 16,-5-10 2-16,-8-12-1 16,-3-8-2-16,-2-11 3 15,-1-12-2-15,-2-11 0 16,0-8 0-16,0-2 1 15,-4-5-1-15,-1 1 1 16,1 6 1-16,-2 8 0 16,-3 10 0-16,0 16 0 15,2 10-1-15,-1 15 1 16,0 11 0-16,13 21 0 15,-15-11-1-15,11 22-1 16,2 8 1-16,5 11-1 16,1 11 0-16,8 11 0 0,2 12 0 15,7 8 0 1,3 7 0-16,5-2 0 0,5-2 0 15,-2-7 1-15,0-7 0 16,0-12 1-16,-6-11-2 16,-2-12 3-16,-6-12-3 15,-4-11 1-15,-5-16 0 16,1-15 0-16,-2-19 1 15,-1-13-2-15,0-14 1 16,-3-13-1-16,3-6 2 16,-2-3 0-16,1 10 0 15,-3 11 0-15,2 13 0 16,-1 18 0-16,6 18-1 15,5 18 0-15,8 18 0 16,10 11-1-16,14 12 0 16,9 5 0-16,16 4 1 0,13 3-2 15,10-2 2-15,4-4-1 16,3-10 1-16,-1-8 0 15,-4-11 0-15,-6-10 1 16,-12-10-1-16,-11-12 1 16,-12-10 0-16,-14-13 1 15,-11-13 0-15,-16-10-1 16,-13-12 1-16,-13-6-1 15,-11-3-1-15,-9 2 0 16,-5 8-3-16,-11 1-9 16,10 33-22-16,-13 0-8 15,12 22 0-15,-2 1-2 16</inkml:trace>
  <inkml:trace contextRef="#ctx0" brushRef="#br0" timeOffset="254254.5425">21271 3959 118 0,'43'21'41'16,"-19"-4"-8"-16,-20 6-15 16,-22-17-62-16,3-8-2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3:11:31.51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12571 5316 75 0,'0'0'28'16,"0"0"1"-16,0 0 0 0,0 0-20 15,0 0-1-15,0 0-2 16,11-3-1-16,-11 3 0 16,0 0-1-16,0 0-1 15,0 0 0-15,0 0-1 16,-10-5 0-16,10 5-1 15,0 0 1-15,-16 0-2 16,16 0 1-16,-13 1-1 16,13-1 1-16,-11 0-1 15,11 0 1-15,-12 0 0 16,12 0-1-16,-14 1 1 15,14-1 0-15,-12 1-1 16,12-1 1-16,-10 2 0 16,10-2-1-16,0 0 1 15,0 0-1-15,-12 1-1 0,12-1-1 16,0 0-27-16,0 0-9 15,-14-3-1-15,2-10-1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33:41.1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2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9T02:39:31.318"/>
    </inkml:context>
  </inkml:definitions>
  <inkml:trace contextRef="#ctx0" brushRef="#br0">5028 3248 19 0,'0'0'25'0,"0"0"2"0,0 0-3 16,19 5-6-16,-19-5-9 16,26 7 0-16,-8-6 1 15,14 9-1-15,0-6-1 16,15 7-2-16,5-8 1 15,20 0-3-15,8-6-1 16,15-4-1-16,10-7 0 16,17 1 0-16,14-3-1 15,12-2 0-15,9 0 0 16,8 1 0-16,7 2 0 15,8 0 0-15,0 2 0 16,-2-2 0-16,-7-1 1 16,-5 3-2-16,-13-4 2 15,-14 5-2-15,-17-1 1 0,-15 5 0 16,-20 1-1-16,-13 2 1 15,-18 4-1-15,-14 4 0 16,-12 1 0-16,-7 1 0 16,-7 2 0-16,-7 0 0 15,-9-7 0-15,14 12 0 16,-14-12 0-16,8 13 0 15,-8-13 0-15,3 18 1 16,-4-4-1-16,-3 14 1 16,1 11 0-16,-2 16 0 15,-1 19 0-15,-1 19-1 16,-2 21 0-16,3 18 1 15,-1 21-2-15,0 11 0 16,4 13 0-16,3 7 0 0,0 7 2 16,2 4-2-16,3 1 1 15,1 1 0-15,1-1 3 16,1-2-1-16,-3-7 1 15,0-2 0-15,-1-11-1 16,-1-9 2-16,-2-10 0 16,5-14 0-16,-1-8-3 15,3-13 1-15,1-15-1 16,6-8 1-16,4-15-2 15,-3-9-2-15,6-10 2 16,1-15-1-16,-2-6 0 16,0-11 0-16,-2-8 0 15,-5-8-1-15,-2-5 1 16,-1-8 1-16,-11-2-1 15,2-13 1-15,-6 0-1 0,-3-4 2 16,-7-3-1-16,-4-2 0 16,-5-1 0-16,-6-2 1 15,-11 4-1-15,-6 1 0 16,-13 2 0-16,-17 6 0 15,-19 7 1-15,-15 5-1 16,-17 8 0-16,-19 8 1 16,-20 6-1-16,-12 8-1 15,-10 3 1-15,-3 1 0 16,-2-2-1-16,4-6 0 15,12-3-2-15,9-9-2 16,26 1-9-16,13-20-22 16,24-2-1-16,21-15-2 15,29-3-1-15</inkml:trace>
  <inkml:trace contextRef="#ctx0" brushRef="#br0" timeOffset="1248.0713">14896 2871 80 0,'-30'-16'24'0,"7"17"2"16,-1-14-1-16,8 14-15 15,0-9-3-15,16 8-2 16,-15 11-2-16,15 8 0 16,1 2-2-16,3 14 0 15,5 9-1-15,-2 18 1 16,-1 15-1-16,1 17 1 15,-2 7 1-15,1 15-1 16,0 12 0-16,-2 11 1 16,-3 9-1-16,1 4 0 15,-2 4 0-15,0 5 0 16,-2 4 0-16,0 5-1 15,-4 0 2-15,-1 3-2 0,-4 2 2 16,-2 2 0-16,-1-1 2 16,0 0-2-16,2-8 0 15,-1-2 1-15,2-12 0 16,7-7 0-16,-1-12 0 15,5-9-1-15,1-12-2 16,4-13 2-16,-1-11-2 16,3-8 2-16,-2-10-3 15,-1-4-1-15,-1-7 1 16,-3-7-1-16,0-5 1 15,-3 0-1-15,-2-6 1 16,0-1 0-16,-2-3 0 0,3-7 1 16,-1-7 0-16,0-2 0 15,5-7 0-15,-1-3 0 16,1-13 0-16,6 10 0 15,-6-10 1-15,13-4-1 16,-13 4 0-16,15-14 0 16,-15 14 1-16,20-19-1 15,-10 10 0-15,3-1 0 16,4 3 0-16,2 2 0 15,6 4 0-15,8 2 0 16,11 3 0-16,12-2 1 16,20 0-1-16,15-1 1 15,20-5 0-15,23-2-1 16,20-7 0-16,11-2-1 15,17-1-3-15,0-7-5 0,11 17-13 16,-20-4-14-16,2 12-1 16,-22 2-1-16,-9 11 0 15</inkml:trace>
  <inkml:trace contextRef="#ctx0" brushRef="#br0" timeOffset="1878.1074">15013 3291 33 0,'19'-18'30'0,"-5"5"2"15,2 4 0-15,-2-10-20 16,16 12-1-16,1-11 0 15,20 11-1-15,1-15-2 16,24 12-2-16,18-13 0 16,31 3-2-16,24-6 0 15,30 1-1-15,31-6 0 16,29 0-2-16,31-6 0 15,21 0 0-15,22 0-2 0,4 0-3 16,11 6-2-16,-12-7-29 16,-5 15-2-16,-29-1-2 15,-31 16 0-15</inkml:trace>
  <inkml:trace contextRef="#ctx0" brushRef="#br0" timeOffset="4280.2448">6183 4814 79 0,'-21'-9'37'16,"7"7"0"-16,-3-13-4 15,1 14-31-15,16 1 1 16,-12 14-1-16,8 7-2 16,3 14 1-16,-8 11 1 15,2 13-2-15,-4 12 2 16,-2 9-1-16,-2 0 1 15,0-2-2-15,2-9 2 16,2-7-1-16,4-15 0 16,3-15 0-16,5-18 0 15,-1-14 0-15,15-29 0 16,1-10 0-16,-1-12-1 15,1-12 2-15,2-14-2 0,-3-6 1 16,0-7-1-16,1 1 0 16,-4 8 0-16,1 10 0 15,-3 9 1-15,-1 14-2 16,2 19 1-16,9 20 1 15,3 23-1-15,5 24 0 16,5 17 0-16,3 18 0 16,7 17 1-16,1 13-1 15,3 3 1-15,0-3-1 16,-1-11 1-16,2-13 0 15,-3-29 1-15,0-21 0 16,2-38 0-16,0-32-1 16,-1-31 0-16,-3-21 1 15,-5-23-1-15,-5-17 0 0,-11-13-1 16,-4-6 1-16,-6 4-4 15,-7 10-1-15,9 25-30 16,-18 10-4-16,12 31-1 16,3 19-3-16</inkml:trace>
  <inkml:trace contextRef="#ctx0" brushRef="#br0" timeOffset="5046.2886">16106 4467 80 0,'18'-2'38'0,"-18"2"0"15,0 0 0-15,-35-15-28 16,-1 20-3-16,-19 0-3 16,-6 15 0-16,-13 3-1 0,-5 16 0 15,3 7-1-15,8 6 1 16,15 5-2-16,20-1 0 15,23 1-1-15,27-5 1 16,23-6-2-16,27-6 1 16,18-5 0-16,12-3 0 15,4-2 1-15,-3-1-1 16,-8 2 2-16,-17 8-2 15,-24 6 2-15,-23 6-2 16,-27 7 2-16,-22 3-2 16,-21 1 0-16,-18-1 1 15,-5-3-1-15,-4-8-1 16,4-5-3-16,1-20-2 15,20-1-32-15,1-23-1 0,21-6-2 16,8-18-2 0</inkml:trace>
  <inkml:trace contextRef="#ctx0" brushRef="#br1" timeOffset="134657.7019">8688 3499 5 0,'-15'-5'23'16,"15"5"2"-16,-17-5 1 0,17 5-11 15,0 0-1-15,-13-11-1 16,13 11-2-16,0 0-2 16,0 0-2-16,0 0-2 15,13 2-2-15,-13-2-1 16,25 13-1-16,-7-5 0 15,7 2 1-15,5 0-1 16,6 1 0-16,4-4 1 16,9 2-1-16,4-5 2 15,13-2-1-15,7-3-1 16,9 1 0-16,8-2 1 15,6 0-1-15,7 1-1 16,10 0 0-16,10 2 0 16,2 0 0-16,6 1 1 0,6 0-1 15,5 0 0-15,9 0 1 16,1 1 0-16,2-3-1 15,-5 0 2-15,4 1-1 16,2-1 0-16,-3 0 0 16,-4 0 0-16,-3-1 0 15,3-2 0-15,1 2 0 16,-2-3-1-16,-4 1 1 15,-6-2-1-15,1 0 0 16,-6 2 0-16,-2-1 1 16,-7 1-2-16,-10 0 2 15,-1 3-1-15,-3 0 0 16,-4-1 0-16,-7 0 0 0,-2 1-1 15,-11-6-3 1,-5 11-16-16,-19-11-13 0,-12 3 0 16,-23-4-2-16,-14 4 1 15</inkml:trace>
  <inkml:trace contextRef="#ctx0" brushRef="#br1" timeOffset="135067.7254">12897 3320 42 0,'-37'-16'31'16,"5"-3"1"-16,8 7-1 16,2-8-10-16,10 11-16 15,3-4 0-15,9 13-1 16,9-15 0-16,11 14-1 15,11 0-1-15,14 7 0 16,11 3 0-16,7 8 1 16,12 4-1-16,3 7-1 15,-1 0 0-15,-3 6 0 16,-17 2-1-16,-12 2 1 15,-17 1 0-15,-21 6-1 16,-25 1 1-16,-19 4-3 0,-18 8-2 16,-25-2-28-16,-3 9-1 15,-7-9-2-15,4-1-2 16</inkml:trace>
  <inkml:trace contextRef="#ctx0" brushRef="#br1" timeOffset="135754.7647">8757 4952 49 0,'-36'-21'30'15,"11"2"2"-15,9 3-3 16,8 2-25-16,8 14-2 16,13-13-1-16,11 10 1 15,10 4-1-15,13 1 0 16,15 3 1-16,18-2 0 15,19 2 0-15,14-1-1 16,19-1 1-16,21-3 0 16,17-1-1-16,19-6 1 15,19 2 0-15,10-7-1 16,12 0 2-16,17-1-2 0,6 0 1 15,0 0-1-15,3 3 0 16,-6-1 0-16,-4 6 0 16,-4-2 0-16,-5 2 0 15,-9-1 1-15,-4-1-1 16,-4-2 0-16,-10 0 0 15,-8-4 0-15,-12-2-1 16,-13 8-5-16,-29-6-27 16,-16 7-1-16,-33-1-3 15,-27 9 1-15</inkml:trace>
  <inkml:trace contextRef="#ctx0" brushRef="#br1" timeOffset="136175.7888">12227 4412 47 0,'30'-12'31'0,"7"1"2"15,7 6-2-15,0-2-25 16,16 13 1-16,-4 0-2 15,10 9 0-15,-5 1-2 16,5 7 0-16,-2 2-1 0,4 7-1 16,-4 1-1-16,-5 3 0 15,-10 6-1-15,-8 2 2 16,-13 5-2-16,-14 1 2 15,-20 6-2-15,-18-1 1 16,-20 5 0-16,-16-1-2 16,-13 5-2-16,-14-6-4 15,-2 10-2-15,-14-12-20 16,11 2-1-16,3-8-3 15,12-3 1-15</inkml:trace>
  <inkml:trace contextRef="#ctx0" brushRef="#br1" timeOffset="136804.8247">8749 6022 60 0,'0'0'32'0,"12"-13"-2"16,17-2-1-16,16 8-24 16,15-6 0-16,23 8-1 15,12-5-1-15,18 8 1 16,11-1-2-16,16 5-1 0,13 4 0 15,9 2-1 1,8 3 1-16,10 3-1 0,9-2 1 16,6 0 1-16,16-2-1 15,9-2 1-15,11-8 0 16,12-5 0-16,13-6 1 15,8-4-1-15,12-7-3 16,7-1 4-16,-1-5-4 16,-3-1 2-16,-6 5-4 15,-22-5 0-15,-13 14-9 16,-36-7-20-16,-26 12-1 15,-35 1-3-15,-40 5 3 16</inkml:trace>
  <inkml:trace contextRef="#ctx0" brushRef="#br1" timeOffset="137197.8472">12924 5558 65 0,'-10'-14'33'15,"12"0"-2"-15,18 4 0 16,10 4-30-16,14 8 0 15,8 2 0-15,9 8 1 16,5 1 1-16,6 7 0 0,-2 1 0 16,0 3-1-16,-7-1 0 15,-2 4 0-15,-16-1 0 16,-9 6 2-16,-21 2-3 15,-16 5 1-15,-22 5 1 16,-21 7-2-16,-20 4 2 16,-14 6-2-16,-12 1 1 15,-7-3-4-15,7 0-3 16,-1-11-30-16,22-5 0 15,12-18 0-15,26-8-2 16</inkml:trace>
  <inkml:trace contextRef="#ctx0" brushRef="#br1" timeOffset="137889.8868">8785 7140 40 0,'6'-15'29'16,"3"0"2"-16,0 5-2 16,2 5-17-16,-1-2-5 15,8 10-1-15,-5-4-1 16,8 10-2-16,1-1 0 15,11 3 0-15,4-1-1 16,17 0 0-16,15-3 0 0,13 0 0 16,14-4 0-16,20 0-1 15,15-3 1-15,16-2 0 16,13 0-1-16,8 0 1 15,11 1-1-15,10-2 1 16,7 1-1-16,11 2 0 16,6-3 1-16,9-2-1 15,8-1 0-15,8-3 0 16,1-4 1-16,14-1-1 15,3-2 0-15,-4-1 0 16,3-1-1-16,-4 3 0 16,-15 2-2-16,-14 0-3 15,-10 12-6-15,-32-5-22 0,-16 7-1 16,-26-2-2-16,-23 6 2 15</inkml:trace>
  <inkml:trace contextRef="#ctx0" brushRef="#br1" timeOffset="138285.9095">12666 6892 47 0,'-47'-12'29'0,"25"-1"2"0,17-2-1 16,9-6-22-16,21 12 0 15,1-6-1-15,18 10 0 16,3-6 0-16,13 11-3 16,0-1 0-16,6 6-1 15,0 2-1-15,-2 6 0 16,-7 0-1-16,-8 5 1 15,-14 4-1-15,-12 7 0 16,-17 1 0-16,-13 8 0 16,-17 1-1-16,-16 5 1 15,-11-1-4-15,-10-6-6 16,2 1-24-16,-2-10-1 0,10-6-2 15,7-12 0-15</inkml:trace>
  <inkml:trace contextRef="#ctx0" brushRef="#br1" timeOffset="139709.9909">8827 7780 35 0,'0'0'23'16,"0"0"0"-16,-5-15-4 15,5 15-3-15,0 0-5 16,0 0-2-16,11-17-4 16,-11 17-1-16,11-9-2 15,-11 9-3-15,13-8 0 16,-13 8-2-16,9-7 1 15,-9 7 0-15,0 0 0 16,0 0 1-16,0 0 1 16,0 0 1-16,0 0 1 15,0 0-1-15,0 0 1 16,0 0 1-16,0 0-2 0,14 15 1 15,-14-15 0-15,14 14 0 16,-14-14 0-16,23 22 0 16,-8-10-1-16,4 4 1 15,-1 3-2-15,5 2 1 16,5-1 0-16,0 5-1 15,6-2 1-15,5 1 0 16,5 0 0-16,5 1 0 16,3 0 1-16,5 1-1 15,4-2 2-15,6 2-3 16,4-3 2-16,5 0-2 15,8-4 0-15,6 2 0 16,8-5 0-16,7-3 0 16,4 0 0-16,9-2 0 15,9-4-1-15,6-2 2 0,6-1-1 16,5-2 0-16,10-5 0 15,7-1 0-15,6-6 1 16,3 0-1-16,1-4 1 16,5-2-1-16,-3-4 0 15,3-1 1-15,-3-1-1 16,0 0 0-16,-3 0 0 15,1-1 0-15,-7 1 0 16,-6 3 0-16,2 0 0 16,-6-2-1-16,-5 0 1 15,-9-5-1-15,-8-2-2 16,-6-9-4-16,4 6-23 15,-17-12-2-15,-8 2-1 16,-15-5 0-16</inkml:trace>
  <inkml:trace contextRef="#ctx0" brushRef="#br1" timeOffset="140202.0191">12501 7914 35 0,'-4'-9'29'0,"17"2"1"16,12 1 1-16,5-4-22 15,20 6-1-15,5-6-1 16,18 6 0-16,4 0-3 15,5 5-1-15,-3 1-1 16,-3 8-1-16,-4 5 0 0,-12 6-1 16,-16 6 3-16,-16 11-2 15,-19 5 0-15,-12 6 0 16,-17 1 0-16,-12 5-1 15,-13 1 1-15,-6-3-2 16,0 0-5-16,-3-15-25 16,15-7-2-16,7-14-1 15,15-15 0-15</inkml:trace>
  <inkml:trace contextRef="#ctx0" brushRef="#br1" timeOffset="141179.0749">9633 2515 17 0,'-28'24'19'0,"-7"-10"-2"16,12 7-1-16,-3-10-17 0,5-3-1 16,5-2 3-16,2-7 1 15,3 2 4-15,-2-10 4 16,13 9 2-16,-17-14 0 15,17 14 0-15,-10-15-1 16,10 15-2-16,-6-14-2 16,6 14-2-16,1-12-1 15,-1 12-1-15,14-20 0 16,2 6 0-16,5-5-1 15,13-3 1-15,4-7 0 16,14 0-1-16,7-4 0 16,15-1 0-16,8-2 0 15,12 5-1-15,7-5 0 0,9 4 1 16,7 0-1-16,13 3 0 15,5 0 0-15,7-1 0 16,1 5 0-16,8 0 0 16,3 5-1-16,2 3 0 15,0 3 0-15,-6 2 0 16,-4 9 1-16,1 1-1 15,-1 5-1-15,-4 4 1 16,-7 2 0-16,1 5 0 16,1 1 0-16,4 2 0 15,0-1 0-15,-3 5 1 16,-1 1-1-16,0-1 0 15,0 0-1-15,-3 2 0 16,-7 2 1-16,-11 3 0 0,-8 4-1 16,-9 0 0-16,-11 6-1 15,-13 4 0-15,-6 12-10 16,-18-9-22-16,-4 2 1 15,-11-9-3-15,0-4 1 16</inkml:trace>
  <inkml:trace contextRef="#ctx0" brushRef="#br1" timeOffset="141780.1093">12987 1842 55 0,'-26'-14'31'0,"6"3"-2"15,4 6 0-15,2 3-25 16,14 2-1-16,0 0 0 16,13 20 0-16,6-10 0 15,13 5 0-15,5-1 4 16,13 6-4-16,7-4 3 15,9 5-3-15,0-2 1 16,6 2-2-16,-5 1 0 16,-6 2-1-16,-9 7 0 15,-10 2-1-15,-24 4 1 16,-16 2-1-16,-24 3 1 15,-20 5 0-15,-19 0 0 16,-14 4 0-16,-9-8-1 0,-2-3-2 16,14 1-30-16,3-19-2 15,26-5-1-15,10-17-3 16</inkml:trace>
  <inkml:trace contextRef="#ctx0" brushRef="#br2" timeOffset="153078.7556">11049 10977 36 0,'-11'-6'31'15,"-3"-5"-2"-15,4 6 2 16,-9-7-12-16,8 11-6 15,-12-7-5-15,4 10 0 16,-8-3-3-16,1 8-1 16,-9 2-1-16,-4 8 0 15,-8 2-1-15,1 7-1 16,-6 0 1-16,1 6-2 15,0 1 2-15,2 5-1 16,5 0 0-16,5 3-1 0,5 0 1 16,5 4 0-16,6 2 0 15,7 2-1-15,1 0 1 16,5 0-1-16,7-1 0 15,3-3 1-15,5 1 0 16,4-2 1-16,5-4-1 16,6-3-2-16,0-2 1 15,8-1-1-15,5-3 2 16,0-1-3-16,5-3 2 15,2-4-2-15,2-1 2 16,-1-4 0-16,2-2 0 16,0-4 1-16,0-3-1 15,2-3 0-15,-2-3 0 0,3-3 0 16,3-4 1-16,-3-2-1 15,2-3 0-15,1-2 0 16,-1 0 0-16,-1-3 0 16,-3-3 0-16,-2-2-1 15,-5 2 2-15,-3-5-1 16,-5-4 0-16,-3-1 2 15,-2-6-2-15,0-3 1 16,-4-5-1-16,3 0 1 16,-5-8-1-16,0 3 1 15,-1 0-1-15,-2-1-2 16,-4 1 3-16,-3 2-1 15,-4 0 0-15,-5 3 0 16,-5 0 1-16,-3 0-1 0,-6 0 0 16,-6 1 0-1,-4 1 1-15,-8-1 0 0,0 1 0 16,-3 5 1-16,-4 0-1 15,-2 7 2-15,-8 7-3 16,-8 10 2-16,-7 11-2 16,-9 10-1-16,-13 11 0 15,-6 1-3-15,11 9-8 16,1-17-29-16,21-3 3 15,16-14-1-15,26-10-2 16</inkml:trace>
  <inkml:trace contextRef="#ctx0" brushRef="#br2" timeOffset="154195.8195">12746 11085 57 0,'0'0'34'0,"-8"-11"2"15,8 11-2-15,0 0-23 16,-11 16-8-16,6-1-1 16,2 12 1-16,-6 6 1 15,4 12 0-15,-4 3-1 16,4 9 1-16,1-2-2 15,7 3 0-15,2-10-1 16,10-5 0-16,7-11-1 16,7-12 0-16,9-13 0 15,5-12 0-15,1-10 0 16,3-10 0-16,-2-7 0 15,-2-3 0-15,-6-3 0 16,-5 2 0-16,-11 4 0 16,-4 5 0-16,-10 9 0 0,-7 18 0 15,0 0 0-15,0 0 0 16,3 26-1-16,-3 5 2 15,0 10-2-15,4 1 2 16,3 4-1-16,5 2 1 16,8-10-1-16,5-4 2 15,2-9-1-15,6-14 1 16,0-14 1-16,6-11-1 15,-5-17 0-15,2-7 0 16,-9-14 0-16,-3-5 0 16,-8-4-2-16,-4 0 0 15,-7 5 0-15,-8 4-2 16,-2 11 0-16,-8 7-1 0,7 13-3 15,-7 0-4-15,13 21-27 16,0 0-1-16,16 8-2 16,-3 0 2-16</inkml:trace>
  <inkml:trace contextRef="#ctx0" brushRef="#br2" timeOffset="154423.8325">13906 11286 78 0,'0'0'40'15,"0"0"-1"-15,-18 2 1 16,18-2-31-16,-22 16-7 16,8 7 0-16,0 7 0 15,0 8-2-15,0 5 0 0,1 3-2 16,5 1-2-16,-2-11-9 15,17 3-24-15,-2-17-2 16,12-8 0-16,1-20-1 16</inkml:trace>
  <inkml:trace contextRef="#ctx0" brushRef="#br2" timeOffset="154843.8565">14011 11034 87 0,'-14'4'38'15,"-3"-1"1"-15,13 10 2 16,4-13-39-16,2 22 0 0,12-7 0 16,9 5 0-16,0 3-1 15,4 7 1-15,-3 5-1 16,0 6 0-16,-6 3 0 15,-4 6 0-15,-7 2-1 16,-5 0 1-16,-3-2-1 16,-2-5 1-16,-2-6-1 15,0-8 0-15,3-7 1 16,1-10-1-16,1-14 1 15,0 0 0-15,14-20 0 16,-1-7-1-16,-2-7 1 16,4-7 0-16,0-8 0 15,0 0-1-15,4-1 0 16,-4 4 0-16,-2 6 0 0,-2 6-1 15,0 8 0-15,-2 5-2 16,5 11-2-16,-6-2-6 16,19 17-26-16,-14-8-3 15,18 11 0-15,-8-4-1 16</inkml:trace>
  <inkml:trace contextRef="#ctx0" brushRef="#br2" timeOffset="155188.8763">14584 11367 81 0,'-5'18'40'16,"5"-18"0"-16,10 22 0 0,7-22-33 16,18 0-4-16,10-12 1 15,11-1-2-15,5-12 0 16,5 0-1-16,-6-5 0 15,-5 0 0-15,-14-1 0 16,-13 1-1-16,-20 3 1 16,-18 7-1-16,-18 10 1 15,-16 8 0-15,-10 10-1 16,-11 11 1-16,-6 11 0 15,4 6 0-15,9 11 0 16,10 2 1-16,18 1-2 16,16-4 1-16,27-7-1 15,22-12 0-15,27-9-4 16,15-18-9-16,31 0-25 15,-9-15-4-15,11-1 1 0,-7-13-3 16</inkml:trace>
  <inkml:trace contextRef="#ctx0" brushRef="#br2" timeOffset="156615.9579">11179 11180 70 0,'0'0'36'15,"3"-12"-1"-15,-3 12-11 16,-13 13-16-16,1 9-2 15,-14 3 0-15,-1 16-2 16,-10 4 0-16,-1 12-1 16,-11 4 0-16,1 3 1 15,-2-3-1-15,5-3 0 16,2-9-2-16,8-4 0 15,7-9-5-15,4-17-6 16,19 1-25-16,5-20-3 0,0 0 0 16,4-13-3-16</inkml:trace>
  <inkml:trace contextRef="#ctx0" brushRef="#br2" timeOffset="156856.9717">10845 11289 71 0,'-11'-16'39'15,"11"16"0"-15,0 0 1 16,0 0-23-16,-4 17-12 16,16 0 0-16,5 3-3 15,10 10 1-15,6 3-1 16,5 8 0-16,5 5-2 15,4 0 0-15,3 5-2 0,-2-7-2 16,11 7-30-16,-20-17-7 16,6 1 0-16,-9-13-1 15</inkml:trace>
  <inkml:trace contextRef="#ctx0" brushRef="#br3">9558 12594 3 0,'-12'-5'30'0,"-8"-12"-1"15,0-5-14-15,0 2 11 16,-8-10-13-16,10 9-2 16,-10-13-2-16,8 7-2 15,-7-10-1-15,9 3 0 16,-1-9-3-16,5 0 0 15,1-7 0-15,7-3-1 16,-2-5 0-16,8-3 1 0,-5-4 0 16,4 1 1-16,-1-3-2 15,-1 3 1-15,-3-2 0 16,1 1 0-16,-2-1-1 15,2 0-1-15,-1 3 0 16,5 0-1-16,1-2 1 16,7-2-2-16,3 3 1 15,6-3 2-15,6-2-1 16,2-2 0-16,5-1 0 15,2 1 1-15,7-1-2 16,-1 1 3-16,5 1-2 16,2 3-1-16,2 5 1 15,7 1-2-15,1 2 2 16,7 6-1-16,3 3 1 15,4 5-1-15,7 1 1 0,1 1-1 16,7-1 0-16,4 2 1 16,5 5-1-16,4 0 0 15,-1 4 0-15,3 3 0 16,1 6-1-16,-4 6 1 15,-1 9 0-15,-4 7-1 16,-2 5 1-16,-2 9 0 16,-5 4 0-16,4 5 0 15,-4 3 0-15,-1 3 0 16,1 1 0-16,0 1 0 15,-1 1 0-15,0 3 0 16,-5-2 0-16,0 3-1 16,-4 2 0-16,-4 3 2 15,-6 0-2-15,-3 5 1 0,-6 3-2 16,-5 1 3-16,-4 4-2 15,-5 0 2-15,-1-1-2 16,-3 0 2-16,-2 1-2 16,-1-2 2-16,2-2-1 15,-4-2 0-15,0-1 0 16,-4-1-2-16,1 0 2 15,-6 2-2-15,-3 0 2 16,-3 4-2-16,-4 4 2 16,-3 6-2-16,-6 1 2 15,-2 4 0-15,-5 0 0 16,-1 1 0-16,-2 0 1 15,-2-1 0-15,-1-2 0 0,-2-6-2 16,-2 0 1-16,-3-3 0 16,1-3 0-16,-4 0-1 15,-6-2 1-15,-1-2-2 16,-5 1 2-16,-3 0 0 15,-6-1 0-15,-5 1 0 16,-7-2 0-16,-2-1 1 16,-5 1-1-16,-3-2 1 15,-1-3-1-15,-5 1 0 16,-1-4 0-16,-3 1 0 15,3-3 0-15,-3 0-1 16,-4-3 1-16,3-2 0 16,-4-4 0-16,-1 0 0 15,3-4 1-15,-2-1-1 0,0 0 0 16,4-2 0-16,-1-4 0 15,-1 1 0-15,0 1 0 16,-3-1 0-16,2-3 1 16,3-4-1-16,0-2 1 15,0-6-1-15,5-3 1 16,2-8-1-16,6-7 0 15,2-9 0-15,-1-10 0 16,6-9 0-16,4-8 0 16,1-7 0-16,2-7-1 15,-1-4 1-15,3 3-1 16,-1-2-1-16,6 12-3 15,-6-7-13-15,11 21-20 16,-4 4 0-16,10 14 0 0,2 2 0 16</inkml:trace>
  <inkml:trace contextRef="#ctx1" brushRef="#br3">15867 15376 0,'0'-24'0,"47"13"0,-47 11 0</inkml:trace>
  <inkml:trace contextRef="#ctx0" brushRef="#br3" timeOffset="351095.0814">9356 10712 54 0,'0'0'33'0,"0"0"1"15,6-13-1-15,8 9-24 16,-8-12-2-16,12 2-1 15,5-10-1-15,12-3 0 0,3-9-1 16,11-1-1-16,4-5-1 16,10-3-2-16,2 5 2 15,1 4-2-15,-7 9 1 16,-4 8 0-16,-7 15-1 15,-11 14 1-15,-12 19-1 16,-12 15 3-16,-14 17-4 16,-8 9 4-16,-11 10-3 15,-7 2 1-15,1-1-4 16,-2-21-20-16,16-9-13 15,7-21-1-15,16-23-1 16,9-27-1-16</inkml:trace>
  <inkml:trace contextRef="#ctx0" brushRef="#br3" timeOffset="351886.1267">11921 12090 60 0,'-1'-14'38'15,"-3"2"-2"-15,4 12 1 16,-9-17-30-16,9 17-2 15,0 0-1-15,0 0 0 16,9 10-1-16,-2 11 0 16,-5 11-2-16,2 9 1 15,-5 11-1-15,-3 11 0 0,-6 6 0 16,-2 6 0-16,-6 2 0 15,-2-4 1-15,4-7 0 16,1-10-1-16,9-15 0 16,16-21 0-16,19-25 0 15,24-25-1-15,21-26 0 16,18-13-2-16,17-9-3 15,4-15-26-15,11 10-9 16,-13 4 0-16,-6 22-1 16</inkml:trace>
  <inkml:trace contextRef="#ctx0" brushRef="#br3" timeOffset="353727.232">9492 12152 6 0,'0'0'27'0,"0"0"-5"15,15-5-6-15,-15 5 1 16,0 0-1-16,0 0 0 15,0 0-2-15,-17-3-4 16,17 3-3-16,-10 6-1 16,10 5 0-16,0-11-1 15,-15 30 0-15,8-3-1 16,5 13 0-16,-6 12-2 15,2 9 0-15,-3 9-1 16,-1 8 0-16,1-2 0 16,0-4-1-16,3-9 0 15,1-16 0-15,1-19 1 16,4-28 0-16,0 0 0 15,16-47-1-15,-4-13 1 0,0-12 1 16,2-15 0-16,4-3 0 16,-5-3 0-16,5 6 0 15,-4 11 0-15,2 18 0 16,-1 13 0-16,2 20-2 15,7 20 2-15,2 13-2 16,12 11 1-16,11 10-1 16,16 1-2-16,13-14-3 15,30 0-32-15,8-25-1 16,20-13-1-16,3-16-3 15</inkml:trace>
  <inkml:trace contextRef="#ctx0" brushRef="#br3" timeOffset="354710.2882">11863 10548 54 0,'-1'-14'35'0,"2"4"-1"16,-3-3 0-16,2 13-23 16,0-13-4-16,0 13-1 15,0 0-2-15,0 0-2 16,10 13 0-16,-2 2 0 15,3 3-1-15,4 3 0 16,3 3-1-16,10 2 1 16,1 0-1-16,9-5 1 15,4-3-1-15,3-5 0 16,0-7 1-16,4-5-1 15,-6-9 1-15,-2-9 0 0,-6-11 1 16,-1-11-1-16,-10-11 1 16,-2-6-3-16,-7-11 4 15,-6-4-2-15,-5-5 0 16,-4 4-1-16,-4 8-1 15,-6 3-4-15,7 24-16 16,-11 0-15-16,6 18-1 16,-1 1-2-16,9 18 2 15</inkml:trace>
  <inkml:trace contextRef="#ctx0" brushRef="#br3" timeOffset="358354.4967">12671 9270 41 0,'0'0'31'16,"0"0"1"-16,0 0 0 15,0 0-23-15,18 5-4 16,-18-5 1-16,20 1 0 16,-10-1-2-16,9 7 1 15,-4-1-3-15,5 4 0 16,0-1 0-16,3 5-1 15,-2 2 0-15,2 4-1 16,0 1 0-16,2 0 1 16,-3 3-1-16,2 1 0 15,0 0 1-15,0 2 0 0,-1-1 0 16,1-1 1-16,0 2-1 15,-2 1 0-15,3 1 1 16,-2 3-1-16,0 0 0 16,-1 4 0-16,4 0-1 15,-2 2 1-15,1 0-1 16,0 3 1-16,1-1-1 15,1 0 1-15,1-1-1 16,2-2 1-16,-2 2-1 16,1-2 1-16,-1 0-2 15,-2-1 2-15,2-3-2 16,0 3 1-16,-2 1 0 15,-1 2 0-15,-3 1 0 16,-3 4 0-16,1 0 1 16,-2 3 0-16,-3 0-1 0,-2 1 0 15,4-1 1-15,-5-1-1 16,2-3 0-16,0-1 1 15,2-4-1-15,1 2 0 16,-3-4-1-16,2-1-1 16,-3 1 2-16,2 1-2 15,-4 0 1-15,2 3-1 16,-3 1 2-16,-2-1-1 15,2 4 1-15,-4-3 0 16,2 2 0-16,-4 1 1 16,0 0-2-16,-2 0 2 15,-1-3-1-15,2 2 0 16,-5-3 1-16,2 0 0 15,0 1 0-15,-2 0 0 0,1 0 0 16,-3 0-2-16,0-2 1 16,1 3-1-16,-2-2 1 15,-2 2-2-15,1-1 2 16,-1-3-2-16,0 4 2 15,0-2 1-15,-2 1-1 16,1-1 0-16,-2 0 0 16,1 1 0-16,-4-2 0 15,3 1 1-15,-4-4-2 16,-2 5 2-16,-1-2-1 15,-2-1 0-15,-3-2 0 16,0 3-1-16,-5-4 1 16,0 2 0-16,-2-1 0 0,-3 0-1 15,-1-1 1-15,-1 1 0 16,-1 0 0-16,-1 1 0 15,2 3 0-15,-3-2 1 16,-3 4-2-16,4-2 2 16,-3 3-2-16,0-1 1 15,-1-1 0-15,0 1 0 16,-3-2 0-16,-2 0-1 15,-1-2 2-15,-1-1-2 16,-1-1 1-16,-1-2-1 16,-4 2 1-16,2-4-1 15,-1 2 1-15,1-2 0 16,-2-2 0-16,2 1 0 15,-1-2 0-15,-4 1 0 0,0-1 0 16,-1-1 0-16,-7-2 0 16,2-2 0-16,-3 3 0 15,0-4 1-15,0-2-1 16,-1 1 0-16,-2-4-1 15,2 2 1-15,0-4 0 16,-2 3 0-16,0 1-1 16,-1-2 0-16,-4 1 0 15,-3-1 0-15,3-2 1 16,-2 2 0-16,-3-3 0 15,2-1-1-15,2-2 1 16,-2 1 1-16,1-4-1 16,1 2 0-16,-1-2 0 15,-2-2 1-15,1-3-1 16,1 0 0-16,-2-2 0 0,2-2 0 15,-1-2 0-15,1-2 0 16,-1-3 0-16,2 3 0 16,-3-3 0-16,1-1 0 15,0 2 0-15,1-1 0 16,0 0 0-16,1-1 0 15,2-1 0-15,2 0 0 16,-1-4 1-16,0-2 0 16,4-3-1-16,-2-2 1 15,2-2 0-15,3-2 0 16,1 0-1-16,1-5 0 15,4 1 0-15,0-2 0 16,3-3 0-16,2-1 0 16,0-6 0-16,2-3 0 0,-1-5 0 15,1-2 0-15,4-3 0 16,-1-2 1-16,3-5-1 15,1-5 0-15,1-1 0 16,4 1 1-16,1-4-1 16,3-1 1-16,-2-5-1 15,1 0 0-15,0 4 1 16,2-5-2-16,2 1 2 15,0-1 0-15,0 0-1 16,0-2 1-16,4 0 0 16,0 0 0-16,4-3 0 15,-4 4 0-15,6-2 0 16,2 1-2-16,2-1 2 15,2 3-1-15,2 1 0 0,1 0 1 16,3 0-1-16,2-1 0 16,2-1 1-16,1 1-1 15,3 1 1-15,2 0-2 16,3-1 2-16,3 2 0 15,4 3 0-15,2-1 1 16,3 3-2-16,2-1 2 16,3-1-2-16,0 1 2 15,3 0-2-15,3-2-2 16,1 1 3-16,1-1-1 15,3 1 1-15,1 0-1 16,1 2 1-16,2-1-1 16,2-2 1-16,1 1 1 15,1-1-2-15,2 2 0 0,2 1-1 16,3 1 1-16,0 1 0 15,2 2-1-15,3 5 0 16,-1 3 1-16,1 1-1 16,0 4 0-16,-1 2 2 15,1 1-1-15,-3 5 0 16,1 1 0-16,-1 2 0 15,-1 4 0-15,-1 0 0 16,4 3 0-16,0 0 0 16,1 1-1-16,3 3 0 15,2 0 1-15,2 2-1 16,0 1 1-16,2 1-2 15,-3 2 3-15,4 1-3 0,-2 1 3 16,-1 2-1-16,1 0 0 16,3-1 0-16,0 4 0 15,2 0 0-15,-1 2 0 16,1 0 0-16,3 4-1 15,-5-1 1-15,2 2 0 16,-4 2 0-16,-1 0 0 16,-3 0 0-16,-2 2 0 15,1 1 0-15,-3 2 0 16,0 0-1-16,0 3 1 15,0 0 0-15,4 1 0 16,-3 1 1-16,-1-1-1 16,1 3 0-16,2-1 0 15,-1-1 0-15,-2 2 0 16,-2-1 0-16,-1 2 0 0,-2 0 0 15,1 0 0-15,-3 3 0 16,-1-1 0-16,0 1 0 16,2 0 0-16,-3-1 0 15,1 3 0-15,1-4 1 16,-2 4-1-16,-1-2 0 15,-1 1 0-15,-3 1 0 16,-2 0 0-16,-2 2 0 16,-1 0 0-16,-2 1 0 15,-1-2 0-15,-1 2 0 16,-1-3 0-16,3-1 0 15,-2 3 0-15,0-3 0 16,1-1 0-16,2 3 1 16,-2 0 0-16,2 1 0 0,-1 0-1 15,2 2 2-15,-2-1-2 16,2-1 2-16,-4 2-2 15,3 0 0-15,0-3 0 16,-3-1 0-16,2 0 0 16,-1 1 0-16,-4-1 0 15,1 0 0-15,1 2 0 16,0 1 0-16,-3 0 1 15,-1 1-1-15,2 4 0 16,-4-2 0-16,3 0 0 16,0 2 0-16,-4 1 0 15,2-2 0-15,0 0 0 16,1 3 0-16,2-3 0 15,-3 1 0-15,1 1 0 0,0 2 0 16,0 1 0-16,0 3 0 16,-1 1 0-16,1-1-1 15,3 2-1-15,3 4-3 16,-2-18-12-16,10 12-20 15,-4-10-1-15,8 3-1 16,-8-6 0-16</inkml:trace>
  <inkml:trace contextRef="#ctx0" brushRef="#br3" timeOffset="359165.5431">13172 10192 58 0,'0'-17'36'0,"-2"1"-3"0,-1 2 2 16,-4 1-27-16,7 13-2 16,-1-18-1-16,1 18 1 15,0 0-1-15,0 0-1 16,0 0-1-16,12 8 0 15,-6 5 0-15,5 9-1 16,1 2-1-16,7 12 0 16,3 4-1-16,6 10 1 15,2 1-1-15,3 0 1 16,3 0-2-16,3-7 3 15,0-9-1-15,0-13-1 16,-2-17 1-16,-1-13 0 16,-5-19 0-16,0-15-2 0,-3-13 3 15,-4-10-2-15,-4-8 1 16,-3-6-2-16,0 0 2 15,-6 1-4-15,4 10 0 16,-8-2-6-16,12 21-28 16,-9 4-1-16,8 21 0 15,-7 7 0-15</inkml:trace>
  <inkml:trace contextRef="#ctx0" brushRef="#br3" timeOffset="359908.5856">13310 12754 55 0,'0'0'36'0,"6"-23"0"16,1 7 0-16,-10-5-28 16,15 4-3-16,-6-5-1 0,3 7 0 15,-3 1 0-15,-6 14-2 16,0 0 1-16,12-1-1 15,-15 13 0-15,2 14 0 16,-5 5 0-16,0 13 0 16,-4 5-1-16,2 9 1 15,-2 4-1-15,1 0 1 16,2-2-1-16,2-3 1 15,4-11-1-15,6-6 0 16,4-14 0-16,6-8-1 16,8-13 0-16,11-11 0 15,14-14-2-15,7-13-1 16,17-5-4-16,-4-19-30 0,19 3-2 15,-6-11-1-15,4 2-1 16</inkml:trace>
  <inkml:trace contextRef="#ctx0" brushRef="#br3" timeOffset="360760.6343">10688 13822 52 0,'0'0'37'16,"12"5"0"-16,-12-5-1 15,-4 11-28-15,4-11-2 16,-17 12 0-16,3-7-1 15,-1 4 0-15,-6-1-1 16,2 4-1-16,-8-3 0 16,-1 3-1-16,-2 3 0 15,0 4-1-15,-3 4 0 16,0 4 0-16,-1-1 0 0,2 4-2 15,0-2 1-15,6 0 0 16,-1-5 0-16,9-5 0 16,-1-5 0-16,9-3 0 15,10-10 0-15,-13 15 1 16,13-15 0-16,-1 13-1 15,1-13 1-15,9 22-1 16,0-6 1-16,-3 4 0 16,3 3-1-16,0-3 1 15,0 3-1-15,-2 1 1 16,4-1-1-16,-1-1 0 15,0-1 0-15,5-1 0 16,4 1 0-16,3 2 0 0,2 0-1 16,5-5 0-16,2 7-4 15,-5-16-7-15,8 12-28 16,-12-10-1-16,6 4-1 15,-17-11 0-15</inkml:trace>
  <inkml:trace contextRef="#ctx0" brushRef="#br3" timeOffset="361576.681">8069 13720 40 0,'0'0'35'16,"0"0"3"-16,4-24-2 0,-1 8-19 16,-6-19-10-16,3-1-2 15,-4-10 0-15,5-1-1 16,-3-5-1-16,2-3-1 15,-1 1 0-15,2 1 0 16,-1 5-1-16,2 4 1 16,1 6-1-16,1 7 0 15,1 6 0-15,0 10 0 16,5 5 0-16,2 4 0 15,3 3 0-15,5 5-1 16,4-1 1-16,6 2 0 16,2 2-1-16,5 1 1 15,1-1-1-15,2 3 0 16,-1 3 0-16,-4 3-1 0,0 9-1 15,-9-4-4-15,6 11-4 16,-18-11-29-16,13 4-1 16,-7-12-1-16,7-5 1 15</inkml:trace>
  <inkml:trace contextRef="#ctx0" brushRef="#br3" timeOffset="362380.7269">7441 11011 32 0,'-6'11'29'15,"6"-11"3"-15,-1 16-1 16,1-16-9-16,10 1-15 15,-10-1 0-15,16-10 3 16,-8-3-3-16,8-1 1 16,-3-9-2-16,10-1 1 15,-2-7-3-15,9-3 1 16,-1-5-2-16,8-2 0 15,1-4-1-15,5 4-1 16,0 0 0-16,0 4 0 16,-1 5 0-16,-5 7-1 15,-5 8 1-15,-4 9-1 16,-7 8 0-16,-3 13 0 15,-3 9 0-15,-4 8-1 16,-2 10-1-16,0 1-1 0,7 12-7 16,-9-8-28-16,17 4 1 15,-1-17-2-15,12-3-1 16</inkml:trace>
  <inkml:trace contextRef="#ctx0" brushRef="#br3" timeOffset="363315.7804">9551 8528 50 0,'-14'-10'31'16,"2"2"2"-16,12 8-2 15,-24-19-24-15,24 19 0 16,-16-14-1-16,16 14 2 16,0 0-2-16,0 0 0 15,-12-11 0-15,12 11-2 16,0 0-1-16,0 0 0 15,16 12 0-15,-2-6-1 16,8 1-1-16,4 2 1 16,3 1-1-16,8 1-1 0,3 0 1 15,4 1-1-15,4-2 0 16,-4 2 0-16,2-2 0 15,-4 1 0-15,-4 2-1 16,-5 3 1-16,-9 4 0 16,-10 5 0-16,-10 5 1 15,-13 7-1-15,-9 7 1 16,-14 3-1-16,-5 5 1 15,-7 1 0-15,-2-3 0 16,2-5-2-16,7-1-5 16,2-23-28-16,19-2-4 15,16-19 0-15,2-10-1 16</inkml:trace>
  <inkml:trace contextRef="#ctx0" brushRef="#br3" timeOffset="365144.8851">12585 8864 10 0,'0'0'23'15,"-21"-9"0"-15,21 9 1 16,-15-5-13-16,3-3-6 15,12 8 2-15,-18-10 1 16,18 10 1-16,-17-8 1 16,17 8 0-16,-14-8 0 15,14 8-2-15,-10-7 0 16,10 7-1-16,0 0-4 0,0 0 1 15,-6-17-2-15,6 17 0 16,0 0-1-16,5-15 2 16,-5 15-3-16,6-12 3 15,-6 12-1-15,5-11 0 16,-5 11 0-16,0 0-1 15,4-14 1-15,-4 14-1 16,0 0 0-16,0-12 0 16,0 12 0-16,0 0-1 15,-6-14 1-15,6 14-1 16,-7-11 0-16,7 11 1 15,-8-14 0-15,8 14-1 16,-7-13 1-16,7 13 0 16,-6-11-1-16,6 11 1 15,0 0-1-15,0 0 1 0,-9-11-1 16,9 11 0-16,0 0 0 15,0 0 0-15,0 0 1 16,0 0-1-16,0 0 0 16,5 14 0-16,3-2 0 15,2 5 0-15,5 3 2 16,3 7-1-16,0 6 0 15,3 2 0-15,-1 5 1 16,-1 0-2-16,-1 1 1 16,-4 1 0-16,-4-2-1 15,-2-3-1-15,-2-2 1 16,-5-6 1-16,-1-7-1 15,0-3 0-15,-1-5 0 0,1-14 0 16,-2 15 0-16,2-15 0 16,0 0 0-16,-18-17 1 15,11 6-1-15,-3-3 0 16,-5 2 0-16,0-1 0 15,-7-1 0-15,-1 6 0 16,-3 6 1-16,-6 6-1 16,-2 6 0-16,-3 5 0 15,-1 1 0-15,0 3-1 16,2 2 0-16,0-7-5 15,22 3-30-15,-5-16-3 16,19-1 0-16,2-14-2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0:22.0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5028 3882 19 0,'0'0'25'0,"0"0"2"0,0 0-3 16,25 7-6-16,-25-7-9 16,34 10 0-16,-11-8 1 15,19 12-1-15,-1-9-1 16,21 12-2-16,6-14 1 15,26 2-3-15,10-10-1 16,20-5-1-16,13-10 0 16,22 2 0-16,17-5-1 15,18-4 0-15,11 2 0 16,9 1 0-16,11 2 0 15,9 0 0-15,1 4 0 16,-3-4 0-16,-8-1 1 16,-8 3-2-16,-17-3 2 15,-18 5-2-15,-22-1 1 0,-19 8 0 16,-27 1-1-16,-16 3 1 15,-25 6-1-15,-17 4 0 16,-16 4 0-16,-9-1 0 16,-9 4 0-16,-8 0 0 15,-13-10 0-15,18 18 0 16,-18-18 0-16,10 19 0 15,-10-19 0-15,3 26 1 16,-4-6-1-16,-4 20 1 16,1 17 0-16,-2 22 0 15,-2 28 0-15,-1 25-1 16,-3 33 0-16,4 26 1 15,-1 28-2-15,0 19 0 16,5 16 0-16,4 12 0 0,0 8 2 16,3 7-2-16,3 1 1 15,1 2 0-15,2-1 3 16,2-4-1-16,-3-8 1 15,-2-5 0-15,-2-16-1 16,1-12 2-16,-4-15 0 16,7-19 0-16,-2-13-3 15,4-18 1-15,2-22-1 16,8-11 1-16,4-23-2 15,-3-10-2-15,8-17 2 16,1-21-1-16,-3-9 0 16,1-15 0-16,-3-12 0 15,-7-11-1-15,-3-7 1 16,1-12 1-16,-16-3-1 15,1-20 1-15,-5 2-1 0,-5-7 2 16,-10-3-1-16,-5-4 0 16,-6-1 0-16,-8-4 1 15,-13 7-1-15,-9 2 0 16,-17 2 0-16,-22 9 0 15,-24 9 1-15,-21 8-1 16,-22 11 0-16,-24 13 1 16,-26 7-1-16,-17 12-1 15,-12 6 1-15,-4-1 0 16,-3-2-1-16,6-8 0 15,15-4-2-15,12-14-2 16,35 1-9-16,15-29-22 16,33-2-1-16,25-22-2 15,40-3-1-15</inkml:trace>
  <inkml:trace contextRef="#ctx0" brushRef="#br0" timeOffset="1">17892 3339 80 0,'-39'-23'24'0,"10"24"2"16,-3-21-1-16,11 22-15 15,0-14-3-15,21 12-2 16,-20 17-2-16,20 10 0 16,2 4-2-16,4 19 0 15,4 13-1-15,-1 27 1 16,1 21-1-16,-1 24 1 15,-3 11 1-15,1 20-1 16,1 19 0-16,-2 16 1 16,-5 11-1-16,1 8 0 15,-2 4 0-15,0 8 0 16,-2 6 0-16,-1 6-1 15,-4 2 2-15,-2 3-2 0,-6 4 2 16,-2 1 0-16,-1 0 2 16,0-1-2-16,1-11 0 15,0-2 1-15,4-18 0 16,7-11 0-16,0-16 0 15,6-14-1-15,1-17-2 16,5-18 2-16,0-16-2 16,3-12 2-16,-2-15-3 15,-3-5-1-15,1-10 1 16,-5-10-1-16,0-7 1 15,-5-1-1-15,-1-8 1 16,0-1 0-16,-3-4 0 0,3-12 1 16,0-9 0-16,0-3 0 15,6-9 0-15,-2-6 0 16,2-18 0-16,8 15 0 15,-8-15 1-15,16-7-1 16,-16 7 0-16,20-20 0 16,-20 20 1-16,26-26-1 15,-13 12 0-15,4-1 0 16,6 5 0-16,1 4 0 15,9 4 0-15,9 4 0 16,16 3 0-16,16-2 1 16,24 0-1-16,21-1 1 15,26-9 0-15,29-1-1 16,27-10 0-16,15-4-1 15,21-1-3-15,0-10-5 0,15 24-13 16,-27-6-14-16,3 19-1 16,-29 1-1-16,-11 16 0 15</inkml:trace>
  <inkml:trace contextRef="#ctx0" brushRef="#br0" timeOffset="2">18044 3944 33 0,'26'-27'30'0,"-8"9"2"15,3 5 0-15,-3-14-20 16,22 17-1-16,-1-17 0 15,27 17-1-15,2-21-2 16,32 16-2-16,22-18 0 16,41 4-2-16,32-9 0 15,38 3-1-15,40-9 0 16,40-1-2-16,39-9 0 15,27 1 0-15,28 0-2 0,7 0-3 16,14 8-2-16,-16-10-29 16,-7 22-2-16,-37-2-2 15,-42 24 0-15</inkml:trace>
  <inkml:trace contextRef="#ctx0" brushRef="#br0" timeOffset="3">6534 6138 79 0,'-27'-13'37'16,"9"10"0"-16,-5-19-4 15,2 21-31-15,21 1 1 16,-15 19-1-16,9 13-2 16,4 18 1-16,-8 16 1 15,1 19-2-15,-6 18 2 16,-2 12-1-16,-3-1 1 15,1-1-2-15,2-13 2 16,2-10-1-16,6-24 0 16,4-19 0-16,7-27 0 15,-2-20 0-15,20-42 0 16,-1-14 0-16,1-18-1 15,1-17 2-15,3-19-2 0,-4-9 1 16,-1-11-1-16,1 1 0 16,-3 12 0-16,-1 16 0 15,-2 11 1-15,-4 21-2 16,5 27 1-16,11 29 1 15,4 33-1-15,7 34 0 16,6 26 0-16,4 25 0 16,9 24 1-16,1 21-1 15,4 3 1-15,1-5-1 16,-2-15 1-16,2-20 0 15,-3-40 1-15,0-32 0 16,1-54 0-16,2-47-1 16,-1-43 0-16,-6-31 1 15,-5-33-1-15,-7-25 0 0,-15-18-1 16,-4-9 1-16,-8 6-4 15,-10 14-1-15,12 36-30 16,-23 15-4-16,16 44-1 16,2 27-3-16</inkml:trace>
  <inkml:trace contextRef="#ctx0" brushRef="#br0" timeOffset="4">19470 5638 80 0,'23'-3'38'0,"-23"3"0"15,0 0 0-15,-46-22-28 16,0 29-3-16,-25 1-3 16,-9 21 0-16,-17 4-1 0,-6 23 0 15,4 11-1-15,11 8 1 16,18 6-2-16,27 0 0 15,31 1-1-15,33-7 1 16,32-9-2-16,34-8 1 16,23-8 0-16,17-4 0 15,5-2 1-15,-4-3-1 16,-12 4 2-16,-21 12-2 15,-30 7 2-15,-31 9-2 16,-36 11 2-16,-28 4-2 16,-28 1 0-16,-22-1 1 15,-7-5-1-15,-5-10-1 16,4-8-3-16,2-30-2 15,26 0-32-15,1-33-1 0,29-9-2 16,8-26-2 0</inkml:trace>
  <inkml:trace contextRef="#ctx0" brushRef="#br1" timeOffset="5">9799 4243 5 0,'-20'-7'23'16,"20"7"2"-16,-21-7 1 0,21 7-11 15,0 0-1-15,-18-16-1 16,18 16-2-16,0 0-2 16,0 0-2-16,0 0-2 15,18 3-2-15,-18-3-1 16,32 18-1-16,-8-6 0 15,8 3 1-15,7-2-1 16,8 4 0-16,6-7 1 16,10 3-1-16,7-8 2 15,16-2-1-15,9-4-1 16,12 1 0-16,9-3 1 15,10 1-1-15,8 0-1 16,14 1 0-16,12 2 0 16,3 1 0-16,8 0 1 0,7 1-1 15,8 0 0-15,10 0 1 16,2 1 0-16,3-4-1 15,-6 0 2-15,4 1-1 16,3-1 0-16,-4 0 0 16,-5 0 0-16,-4-1 0 15,5-3 0-15,-1 3 0 16,-1-6-1-16,-5 4 1 15,-9-5-1-15,2 1 0 16,-8 2 0-16,-3 0 1 16,-9 0-2-16,-12 2 2 15,-1 3-1-15,-5 0 0 16,-6-2 0-16,-8 0 0 0,-3 2-1 15,-15-8-3 1,-5 15-16-16,-25-16-13 0,-17 4 0 16,-28-5-2-16,-20 7 1 15</inkml:trace>
  <inkml:trace contextRef="#ctx0" brushRef="#br1" timeOffset="6">15287 3985 42 0,'-48'-23'31'16,"5"-4"1"-16,12 9-1 16,2-10-10-16,14 15-16 15,3-6 0-15,12 19-1 16,12-21 0-16,13 19-1 15,16 0-1-15,18 11 0 16,14 4 0-16,10 12 1 16,13 5-1-16,7 10-1 15,-3 1 0-15,-4 7 0 16,-22 4-1-16,-15 3 1 15,-23 1 0-15,-26 9-1 16,-33 1 1-16,-25 6-3 0,-25 13-2 16,-31-6-28-16,-3 16-1 15,-11-15-2-15,6 0-2 16</inkml:trace>
  <inkml:trace contextRef="#ctx0" brushRef="#br1" timeOffset="7">9890 6336 49 0,'-47'-30'30'15,"14"4"2"-15,11 2-3 16,12 4-25-16,10 20-2 16,18-20-1-16,12 17 1 15,15 5-1-15,16-1 0 16,20 8 1-16,24-6 0 15,23 5 0-15,20-3-1 16,24 0 1-16,27-5 0 16,23-1-1-16,25-9 1 15,23 1 0-15,15-7-1 16,14-1 2-16,23-3-2 0,9 2 1 15,-2 0-1-15,5 3 0 16,-8 0 0-16,-6 7 0 16,-4-2 0-16,-7 3 0 15,-11-1 1-15,-7-2-1 16,-4-4 0-16,-14 1 0 15,-8-5 0-15,-18-4-1 16,-17 12-5-16,-37-10-27 16,-21 12-1-16,-42-2-3 15,-36 13 1-15</inkml:trace>
  <inkml:trace contextRef="#ctx0" brushRef="#br1" timeOffset="8">14412 5559 47 0,'40'-17'31'0,"8"0"2"15,9 11-2-15,1-4-25 16,20 18 1-16,-5 0-2 15,13 14 0-15,-6 1-2 16,6 10 0-16,-3 4-1 0,6 8-1 16,-6 3-1-16,-6 4 0 15,-13 9-1-15,-10 2 2 16,-18 7-2-16,-18 3 2 15,-25 7-2-15,-25-1 1 16,-25 8 0-16,-22-2-2 16,-16 8-2-16,-18-10-4 15,-3 15-2-15,-19-19-20 16,16 6-1-16,3-13-3 15,16-4 1-15</inkml:trace>
  <inkml:trace contextRef="#ctx0" brushRef="#br1" timeOffset="9">9879 7878 60 0,'0'0'32'0,"15"-18"-2"16,23-4-1-16,21 12-24 16,19-8 0-16,31 9-1 15,15-4-1-15,22 10 1 16,16-2-2-16,21 8-1 0,16 5 0 15,12 4-1 1,11 5 1-16,12 3-1 0,13-4 1 16,8 3 1-16,20-6-1 15,12-2 1-15,13-11 0 16,17-6 0-16,17-11 1 15,10-4-1-15,16-11-3 16,8-1 4-16,1-7-4 16,-5-2 2-16,-9 8-4 15,-28-8 0-15,-17 20-9 16,-46-9-20-16,-34 16-1 15,-48 2-3-15,-49 8 3 16</inkml:trace>
  <inkml:trace contextRef="#ctx0" brushRef="#br1" timeOffset="10">15322 7210 65 0,'-14'-20'33'15,"17"0"-2"-15,23 5 0 16,13 7-30-16,18 10 0 15,11 4 0-15,12 11 1 16,6 3 1-16,8 8 0 0,-3 2 0 16,1 5-1-16,-11-2 0 15,-1 5 0-15,-21 0 0 16,-12 9 2-16,-27 1-3 15,-22 9 1-15,-28 6 1 16,-27 10-2-16,-26 7 2 16,-20 8-2-16,-13 1 1 15,-11-4-4-15,9 0-3 16,0-15-30-16,28-9 0 15,16-24 0-15,33-14-2 16</inkml:trace>
  <inkml:trace contextRef="#ctx0" brushRef="#br1" timeOffset="11">9926 9489 40 0,'7'-21'29'16,"5"-1"2"-16,1 7-2 16,0 9-17-16,1-4-5 15,8 13-1-15,-3-5-1 16,8 16-2-16,1-3 0 15,15 6 0-15,5-4-1 16,23 2 0-16,18-5 0 0,18 0 0 16,19-5 0-16,25-2-1 15,19-3 1-15,22-1 0 16,16-3-1-16,11 1 1 15,16 1-1-15,11-1 1 16,9 0-1-16,15 3 0 16,8-5 1-16,11-2-1 15,11-1 0-15,10-6 0 16,2-4 1-16,17-2-1 15,5-3 0-15,-5-2 0 16,4-2-1-16,-7 6 0 16,-18 3-2-16,-18-1-3 15,-14 18-6-15,-42-8-22 0,-19 11-1 16,-36-4-2-16,-29 9 2 15</inkml:trace>
  <inkml:trace contextRef="#ctx0" brushRef="#br1" timeOffset="12">14985 9132 47 0,'-61'-18'29'0,"33"0"2"0,20-4-1 16,14-8-22-16,26 17 0 15,3-9-1-15,22 16 0 16,3-11 0-16,19 17-3 16,0-2 0-16,7 11-1 15,0 1-1-15,-3 8 0 16,-9 0-1-16,-9 9 1 15,-20 4-1-15,-15 11 0 16,-22 1 0-16,-17 12 0 16,-23 1-1-16,-19 7 1 15,-16-1-4-15,-13-9-6 16,3 2-24-16,-3-14-1 0,14-9-2 15,8-19 0-15</inkml:trace>
  <inkml:trace contextRef="#ctx0" brushRef="#br1" timeOffset="13">9980 10411 35 0,'0'0'23'16,"0"0"0"-16,-6-21-4 15,6 21-3-15,0 0-5 16,0 0-2-16,14-25-4 16,-14 25-1-16,15-13-2 15,-15 13-3-15,16-12 0 16,-16 12-2-16,13-10 1 15,-13 10 0-15,0 0 0 16,0 0 1-16,0 0 1 16,0 0 1-16,0 0 1 15,0 0-1-15,0 0 1 16,0 0 1-16,0 0-2 0,18 22 1 15,-18-22 0-15,18 20 0 16,-18-20 0-16,30 31 0 16,-10-13-1-16,4 6 1 15,0 2-2-15,6 4 1 16,6 0 0-16,1 5-1 15,6-2 1-15,9 2 0 16,5 0 0-16,7 2 0 16,4-3 1-16,6 5-1 15,6-4 2-15,7 1-3 16,5-3 2-16,8 1-2 15,9-6 0-15,8 2 0 16,12-7 0-16,7-5 0 16,6 0 0-16,12-1 0 15,12-7-1-15,8-3 2 0,7-1-1 16,6-4 0-16,14-5 0 15,9-4 0-15,7-6 1 16,5-2-1-16,0-5 1 16,8-3-1-16,-4-6 0 15,4-2 1-15,-5-1-1 16,0 1 0-16,-3-1 0 15,1-1 0-15,-10 1 0 16,-6 6 0-16,2-3 0 16,-9 0-1-16,-6-1 1 15,-12-9-1-15,-9 0-2 16,-9-15-4-16,5 10-23 15,-21-18-2-15,-12 2-1 16,-18-6 0-16</inkml:trace>
  <inkml:trace contextRef="#ctx0" brushRef="#br1" timeOffset="14">14770 10604 35 0,'-6'-13'29'0,"24"3"1"16,14 2 1-16,7-7-22 15,26 10-1-15,8-10-1 16,22 10 0-16,5-2-3 15,7 9-1-15,-4 1-1 16,-4 10-1-16,-5 9 0 0,-16 10-1 16,-20 6 3-16,-22 17-2 15,-24 6 0-15,-16 10 0 16,-22 1 0-16,-16 8-1 15,-17-1 1-15,-8-2-2 16,1-1-5-16,-4-21-25 16,19-10-2-16,9-20-1 15,21-22 0-15</inkml:trace>
  <inkml:trace contextRef="#ctx0" brushRef="#br1" timeOffset="15">11031 2826 17 0,'-36'34'19'0,"-9"-14"-2"16,15 10-1-16,-5-13-17 0,8-5-1 16,5-4 3-16,4-10 1 15,5 4 4-15,-4-15 4 16,17 13 2-16,-23-20 0 15,23 20 0-15,-13-22-1 16,13 22-2-16,-8-20-2 16,8 20-2-16,2-18-1 15,-2 18-1-15,18-28 0 16,3 8 0-16,6-9-1 15,17-2 1-15,6-11 0 16,18 1-1-16,9-7 0 16,20-1 0-16,10-2 0 15,15 6-1-15,9-6 0 0,13 4 1 16,8 1-1-16,18 4 0 15,6 0 0-15,9-1 0 16,2 7 0-16,9-1 0 16,5 9-1-16,3 3 0 15,-2 5 0-15,-5 3 0 16,-7 12 1-16,2 2-1 15,-2 8-1-15,-6 5 1 16,-7 3 0-16,-1 7 0 16,4 2 0-16,3 3 0 15,1-2 0-15,-4 7 1 16,-2 2-1-16,2-3 0 15,-2 1-1-15,-3 4 0 16,-10 2 1-16,-14 4 0 0,-9 7-1 16,-14-1 0-16,-13 9-1 15,-17 5 0-15,-9 18-10 16,-22-13-22-16,-6 3 1 15,-14-13-3-15,0-7 1 16</inkml:trace>
  <inkml:trace contextRef="#ctx0" brushRef="#br1" timeOffset="16">15403 1855 55 0,'-33'-20'31'0,"7"5"-2"15,5 7 0-15,3 6-25 16,18 2-1-16,0 0 0 16,17 29 0-16,7-14 0 15,18 6 0-15,6-1 4 16,17 8-4-16,9-4 3 15,12 6-3-15,0-2 1 16,8 2-2-16,-6 1 0 16,-8 4-1-16,-12 10 0 15,-14 2-1-15,-30 6 1 16,-22 3-1-16,-31 6 1 15,-25 4 0-15,-26 2 0 16,-17 5 0-16,-13-9-1 0,-2-8-2 16,18 4-30-16,4-29-2 15,34-6-1-15,14-25-3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0:25.5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9T02:40:25.538"/>
    </inkml:context>
  </inkml:definitions>
  <inkml:trace contextRef="#ctx0" brushRef="#br0">11049 10977 36 0,'-11'-6'31'15,"-3"-5"-2"-15,4 6 2 16,-9-7-12-16,8 11-6 15,-12-7-5-15,4 10 0 16,-8-3-3-16,1 8-1 16,-9 2-1-16,-4 8 0 15,-8 2-1-15,1 7-1 16,-6 0 1-16,1 6-2 15,0 1 2-15,2 5-1 16,5 0 0-16,5 3-1 0,5 0 1 16,5 4 0-16,6 2 0 15,7 2-1-15,1 0 1 16,5 0-1-16,7-1 0 15,3-3 1-15,5 1 0 16,4-2 1-16,5-4-1 16,6-3-2-16,0-2 1 15,8-1-1-15,5-3 2 16,0-1-3-16,5-3 2 15,2-4-2-15,2-1 2 16,-1-4 0-16,2-2 0 16,0-4 1-16,0-3-1 15,2-3 0-15,-2-3 0 0,3-3 0 16,3-4 1-16,-3-2-1 15,2-3 0-15,1-2 0 16,-1 0 0-16,-1-3 0 16,-3-3 0-16,-2-2-1 15,-5 2 2-15,-3-5-1 16,-5-4 0-16,-3-1 2 15,-2-6-2-15,0-3 1 16,-4-5-1-16,3 0 1 16,-5-8-1-16,0 3 1 15,-1 0-1-15,-2-1-2 16,-4 1 3-16,-3 2-1 15,-4 0 0-15,-5 3 0 16,-5 0 1-16,-3 0-1 0,-6 0 0 16,-6 1 0-1,-4 1 1-15,-8-1 0 0,0 1 0 16,-3 5 1-16,-4 0-1 15,-2 7 2-15,-8 7-3 16,-8 10 2-16,-7 11-2 16,-9 10-1-16,-13 11 0 15,-6 1-3-15,11 9-8 16,1-17-29-16,21-3 3 15,16-14-1-15,26-10-2 16</inkml:trace>
  <inkml:trace contextRef="#ctx0" brushRef="#br0" timeOffset="1">12746 11085 57 0,'0'0'34'0,"-8"-11"2"15,8 11-2-15,0 0-23 16,-11 16-8-16,6-1-1 16,2 12 1-16,-6 6 1 15,4 12 0-15,-4 3-1 16,4 9 1-16,1-2-2 15,7 3 0-15,2-10-1 16,10-5 0-16,7-11-1 16,7-12 0-16,9-13 0 15,5-12 0-15,1-10 0 16,3-10 0-16,-2-7 0 15,-2-3 0-15,-6-3 0 16,-5 2 0-16,-11 4 0 16,-4 5 0-16,-10 9 0 0,-7 18 0 15,0 0 0-15,0 0 0 16,3 26-1-16,-3 5 2 15,0 10-2-15,4 1 2 16,3 4-1-16,5 2 1 16,8-10-1-16,5-4 2 15,2-9-1-15,6-14 1 16,0-14 1-16,6-11-1 15,-5-17 0-15,2-7 0 16,-9-14 0-16,-3-5 0 16,-8-4-2-16,-4 0 0 15,-7 5 0-15,-8 4-2 16,-2 11 0-16,-8 7-1 0,7 13-3 15,-7 0-4-15,13 21-27 16,0 0-1-16,16 8-2 16,-3 0 2-16</inkml:trace>
  <inkml:trace contextRef="#ctx0" brushRef="#br0" timeOffset="2">13906 11286 78 0,'0'0'40'15,"0"0"-1"-15,-18 2 1 16,18-2-31-16,-22 16-7 16,8 7 0-16,0 7 0 15,0 8-2-15,0 5 0 0,1 3-2 16,5 1-2-16,-2-11-9 15,17 3-24-15,-2-17-2 16,12-8 0-16,1-20-1 16</inkml:trace>
  <inkml:trace contextRef="#ctx0" brushRef="#br0" timeOffset="3">14011 11034 87 0,'-14'4'38'15,"-3"-1"1"-15,13 10 2 16,4-13-39-16,2 22 0 0,12-7 0 16,9 5 0-16,0 3-1 15,4 7 1-15,-3 5-1 16,0 6 0-16,-6 3 0 15,-4 6 0-15,-7 2-1 16,-5 0 1-16,-3-2-1 16,-2-5 1-16,-2-6-1 15,0-8 0-15,3-7 1 16,1-10-1-16,1-14 1 15,0 0 0-15,14-20 0 16,-1-7-1-16,-2-7 1 16,4-7 0-16,0-8 0 15,0 0-1-15,4-1 0 16,-4 4 0-16,-2 6 0 0,-2 6-1 15,0 8 0-15,-2 5-2 16,5 11-2-16,-6-2-6 16,19 17-26-16,-14-8-3 15,18 11 0-15,-8-4-1 16</inkml:trace>
  <inkml:trace contextRef="#ctx0" brushRef="#br0" timeOffset="4">14584 11367 81 0,'-5'18'40'16,"5"-18"0"-16,10 22 0 0,7-22-33 16,18 0-4-16,10-12 1 15,11-1-2-15,5-12 0 16,5 0-1-16,-6-5 0 15,-5 0 0-15,-14-1 0 16,-13 1-1-16,-20 3 1 16,-18 7-1-16,-18 10 1 15,-16 8 0-15,-10 10-1 16,-11 11 1-16,-6 11 0 15,4 6 0-15,9 11 0 16,10 2 1-16,18 1-2 16,16-4 1-16,27-7-1 15,22-12 0-15,27-9-4 16,15-18-9-16,31 0-25 15,-9-15-4-15,11-1 1 0,-7-13-3 16</inkml:trace>
  <inkml:trace contextRef="#ctx0" brushRef="#br0" timeOffset="5">11179 11180 70 0,'0'0'36'15,"3"-12"-1"-15,-3 12-11 16,-13 13-16-16,1 9-2 15,-14 3 0-15,-1 16-2 16,-10 4 0-16,-1 12-1 16,-11 4 0-16,1 3 1 15,-2-3-1-15,5-3 0 16,2-9-2-16,8-4 0 15,7-9-5-15,4-17-6 16,19 1-25-16,5-20-3 0,0 0 0 16,4-13-3-16</inkml:trace>
  <inkml:trace contextRef="#ctx0" brushRef="#br0" timeOffset="6">10845 11289 71 0,'-11'-16'39'15,"11"16"0"-15,0 0 1 16,0 0-23-16,-4 17-12 16,16 0 0-16,5 3-3 15,10 10 1-15,6 3-1 16,5 8 0-16,5 5-2 15,4 0 0-15,3 5-2 0,-2-7-2 16,11 7-30-16,-20-17-7 16,6 1 0-16,-9-13-1 15</inkml:trace>
  <inkml:trace contextRef="#ctx0" brushRef="#br1" timeOffset="7">9558 12594 3 0,'-12'-5'30'0,"-8"-12"-1"15,0-5-14-15,0 2 11 16,-8-10-13-16,10 9-2 16,-10-13-2-16,8 7-2 15,-7-10-1-15,9 3 0 16,-1-9-3-16,5 0 0 15,1-7 0-15,7-3-1 16,-2-5 0-16,8-3 1 0,-5-4 0 16,4 1 1-16,-1-3-2 15,-1 3 1-15,-3-2 0 16,1 1 0-16,-2-1-1 15,2 0-1-15,-1 3 0 16,5 0-1-16,1-2 1 16,7-2-2-16,3 3 1 15,6-3 2-15,6-2-1 16,2-2 0-16,5-1 0 15,2 1 1-15,7-1-2 16,-1 1 3-16,5 1-2 16,2 3-1-16,2 5 1 15,7 1-2-15,1 2 2 16,7 6-1-16,3 3 1 15,4 5-1-15,7 1 1 0,1 1-1 16,7-1 0-16,4 2 1 16,5 5-1-16,4 0 0 15,-1 4 0-15,3 3 0 16,1 6-1-16,-4 6 1 15,-1 9 0-15,-4 7-1 16,-2 5 1-16,-2 9 0 16,-5 4 0-16,4 5 0 15,-4 3 0-15,-1 3 0 16,1 1 0-16,0 1 0 15,-1 1 0-15,0 3 0 16,-5-2 0-16,0 3-1 16,-4 2 0-16,-4 3 2 15,-6 0-2-15,-3 5 1 0,-6 3-2 16,-5 1 3-16,-4 4-2 15,-5 0 2-15,-1-1-2 16,-3 0 2-16,-2 1-2 16,-1-2 2-16,2-2-1 15,-4-2 0-15,0-1 0 16,-4-1-2-16,1 0 2 15,-6 2-2-15,-3 0 2 16,-3 4-2-16,-4 4 2 16,-3 6-2-16,-6 1 2 15,-2 4 0-15,-5 0 0 16,-1 1 0-16,-2 0 1 15,-2-1 0-15,-1-2 0 0,-2-6-2 16,-2 0 1-16,-3-3 0 16,1-3 0-16,-4 0-1 15,-6-2 1-15,-1-2-2 16,-5 1 2-16,-3 0 0 15,-6-1 0-15,-5 1 0 16,-7-2 0-16,-2-1 1 16,-5 1-1-16,-3-2 1 15,-1-3-1-15,-5 1 0 16,-1-4 0-16,-3 1 0 15,3-3 0-15,-3 0-1 16,-4-3 1-16,3-2 0 16,-4-4 0-16,-1 0 0 15,3-4 1-15,-2-1-1 0,0 0 0 16,4-2 0-16,-1-4 0 15,-1 1 0-15,0 1 0 16,-3-1 0-16,2-3 1 16,3-4-1-16,0-2 1 15,0-6-1-15,5-3 1 16,2-8-1-16,6-7 0 15,2-9 0-15,-1-10 0 16,6-9 0-16,4-8 0 16,1-7 0-16,2-7-1 15,-1-4 1-15,3 3-1 16,-1-2-1-16,6 12-3 15,-6-7-13-15,11 21-20 16,-4 4 0-16,10 14 0 0,2 2 0 16</inkml:trace>
  <inkml:trace contextRef="#ctx1" brushRef="#br1">15867 15376 0,'0'-24'0,"47"13"0,-47 11 0</inkml:trace>
  <inkml:trace contextRef="#ctx0" brushRef="#br1" timeOffset="9">9356 10712 54 0,'0'0'33'0,"0"0"1"15,6-13-1-15,8 9-24 16,-8-12-2-16,12 2-1 15,5-10-1-15,12-3 0 0,3-9-1 16,11-1-1-16,4-5-1 16,10-3-2-16,2 5 2 15,1 4-2-15,-7 9 1 16,-4 8 0-16,-7 15-1 15,-11 14 1-15,-12 19-1 16,-12 15 3-16,-14 17-4 16,-8 9 4-16,-11 10-3 15,-7 2 1-15,1-1-4 16,-2-21-20-16,16-9-13 15,7-21-1-15,16-23-1 16,9-27-1-16</inkml:trace>
  <inkml:trace contextRef="#ctx0" brushRef="#br1" timeOffset="10">11921 12090 60 0,'-1'-14'38'15,"-3"2"-2"-15,4 12 1 16,-9-17-30-16,9 17-2 15,0 0-1-15,0 0 0 16,9 10-1-16,-2 11 0 16,-5 11-2-16,2 9 1 15,-5 11-1-15,-3 11 0 0,-6 6 0 16,-2 6 0-16,-6 2 0 15,-2-4 1-15,4-7 0 16,1-10-1-16,9-15 0 16,16-21 0-16,19-25 0 15,24-25-1-15,21-26 0 16,18-13-2-16,17-9-3 15,4-15-26-15,11 10-9 16,-13 4 0-16,-6 22-1 16</inkml:trace>
  <inkml:trace contextRef="#ctx0" brushRef="#br1" timeOffset="11">9492 12152 6 0,'0'0'27'0,"0"0"-5"15,15-5-6-15,-15 5 1 16,0 0-1-16,0 0 0 15,0 0-2-15,-17-3-4 16,17 3-3-16,-10 6-1 16,10 5 0-16,0-11-1 15,-15 30 0-15,8-3-1 16,5 13 0-16,-6 12-2 15,2 9 0-15,-3 9-1 16,-1 8 0-16,1-2 0 16,0-4-1-16,3-9 0 15,1-16 0-15,1-19 1 16,4-28 0-16,0 0 0 15,16-47-1-15,-4-13 1 0,0-12 1 16,2-15 0-16,4-3 0 16,-5-3 0-16,5 6 0 15,-4 11 0-15,2 18 0 16,-1 13 0-16,2 20-2 15,7 20 2-15,2 13-2 16,12 11 1-16,11 10-1 16,16 1-2-16,13-14-3 15,30 0-32-15,8-25-1 16,20-13-1-16,3-16-3 15</inkml:trace>
  <inkml:trace contextRef="#ctx0" brushRef="#br1" timeOffset="12">11863 10548 54 0,'-1'-14'35'0,"2"4"-1"16,-3-3 0-16,2 13-23 16,0-13-4-16,0 13-1 15,0 0-2-15,0 0-2 16,10 13 0-16,-2 2 0 15,3 3-1-15,4 3 0 16,3 3-1-16,10 2 1 16,1 0-1-16,9-5 1 15,4-3-1-15,3-5 0 16,0-7 1-16,4-5-1 15,-6-9 1-15,-2-9 0 0,-6-11 1 16,-1-11-1-16,-10-11 1 16,-2-6-3-16,-7-11 4 15,-6-4-2-15,-5-5 0 16,-4 4-1-16,-4 8-1 15,-6 3-4-15,7 24-16 16,-11 0-15-16,6 18-1 16,-1 1-2-16,9 18 2 15</inkml:trace>
  <inkml:trace contextRef="#ctx0" brushRef="#br1" timeOffset="13">12671 9270 41 0,'0'0'31'16,"0"0"1"-16,0 0 0 15,0 0-23-15,18 5-4 16,-18-5 1-16,20 1 0 16,-10-1-2-16,9 7 1 15,-4-1-3-15,5 4 0 16,0-1 0-16,3 5-1 15,-2 2 0-15,2 4-1 16,0 1 0-16,2 0 1 16,-3 3-1-16,2 1 0 15,0 0 1-15,0 2 0 0,-1-1 0 16,1-1 1-16,0 2-1 15,-2 1 0-15,3 1 1 16,-2 3-1-16,0 0 0 16,-1 4 0-16,4 0-1 15,-2 2 1-15,1 0-1 16,0 3 1-16,1-1-1 15,1 0 1-15,1-1-1 16,2-2 1-16,-2 2-1 16,1-2 1-16,-1 0-2 15,-2-1 2-15,2-3-2 16,0 3 1-16,-2 1 0 15,-1 2 0-15,-3 1 0 16,-3 4 0-16,1 0 1 16,-2 3 0-16,-3 0-1 0,-2 1 0 15,4-1 1-15,-5-1-1 16,2-3 0-16,0-1 1 15,2-4-1-15,1 2 0 16,-3-4-1-16,2-1-1 16,-3 1 2-16,2 1-2 15,-4 0 1-15,2 3-1 16,-3 1 2-16,-2-1-1 15,2 4 1-15,-4-3 0 16,2 2 0-16,-4 1 1 16,0 0-2-16,-2 0 2 15,-1-3-1-15,2 2 0 16,-5-3 1-16,2 0 0 15,0 1 0-15,-2 0 0 0,1 0 0 16,-3 0-2-16,0-2 1 16,1 3-1-16,-2-2 1 15,-2 2-2-15,1-1 2 16,-1-3-2-16,0 4 2 15,0-2 1-15,-2 1-1 16,1-1 0-16,-2 0 0 16,1 1 0-16,-4-2 0 15,3 1 1-15,-4-4-2 16,-2 5 2-16,-1-2-1 15,-2-1 0-15,-3-2 0 16,0 3-1-16,-5-4 1 16,0 2 0-16,-2-1 0 0,-3 0-1 15,-1-1 1-15,-1 1 0 16,-1 0 0-16,-1 1 0 15,2 3 0-15,-3-2 1 16,-3 4-2-16,4-2 2 16,-3 3-2-16,0-1 1 15,-1-1 0-15,0 1 0 16,-3-2 0-16,-2 0-1 15,-1-2 2-15,-1-1-2 16,-1-1 1-16,-1-2-1 16,-4 2 1-16,2-4-1 15,-1 2 1-15,1-2 0 16,-2-2 0-16,2 1 0 15,-1-2 0-15,-4 1 0 0,0-1 0 16,-1-1 0-16,-7-2 0 16,2-2 0-16,-3 3 0 15,0-4 1-15,0-2-1 16,-1 1 0-16,-2-4-1 15,2 2 1-15,0-4 0 16,-2 3 0-16,0 1-1 16,-1-2 0-16,-4 1 0 15,-3-1 0-15,3-2 1 16,-2 2 0-16,-3-3 0 15,2-1-1-15,2-2 1 16,-2 1 1-16,1-4-1 16,1 2 0-16,-1-2 0 15,-2-2 1-15,1-3-1 16,1 0 0-16,-2-2 0 0,2-2 0 15,-1-2 0-15,1-2 0 16,-1-3 0-16,2 3 0 16,-3-3 0-16,1-1 0 15,0 2 0-15,1-1 0 16,0 0 0-16,1-1 0 15,2-1 0-15,2 0 0 16,-1-4 1-16,0-2 0 16,4-3-1-16,-2-2 1 15,2-2 0-15,3-2 0 16,1 0-1-16,1-5 0 15,4 1 0-15,0-2 0 16,3-3 0-16,2-1 0 16,0-6 0-16,2-3 0 0,-1-5 0 15,1-2 0-15,4-3 0 16,-1-2 1-16,3-5-1 15,1-5 0-15,1-1 0 16,4 1 1-16,1-4-1 16,3-1 1-16,-2-5-1 15,1 0 0-15,0 4 1 16,2-5-2-16,2 1 2 15,0-1 0-15,0 0-1 16,0-2 1-16,4 0 0 16,0 0 0-16,4-3 0 15,-4 4 0-15,6-2 0 16,2 1-2-16,2-1 2 15,2 3-1-15,2 1 0 0,1 0 1 16,3 0-1-16,2-1 0 16,2-1 1-16,1 1-1 15,3 1 1-15,2 0-2 16,3-1 2-16,3 2 0 15,4 3 0-15,2-1 1 16,3 3-2-16,2-1 2 16,3-1-2-16,0 1 2 15,3 0-2-15,3-2-2 16,1 1 3-16,1-1-1 15,3 1 1-15,1 0-1 16,1 2 1-16,2-1-1 16,2-2 1-16,1 1 1 15,1-1-2-15,2 2 0 0,2 1-1 16,3 1 1-16,0 1 0 15,2 2-1-15,3 5 0 16,-1 3 1-16,1 1-1 16,0 4 0-16,-1 2 2 15,1 1-1-15,-3 5 0 16,1 1 0-16,-1 2 0 15,-1 4 0-15,-1 0 0 16,4 3 0-16,0 0 0 16,1 1-1-16,3 3 0 15,2 0 1-15,2 2-1 16,0 1 1-16,2 1-2 15,-3 2 3-15,4 1-3 0,-2 1 3 16,-1 2-1-16,1 0 0 16,3-1 0-16,0 4 0 15,2 0 0-15,-1 2 0 16,1 0 0-16,3 4-1 15,-5-1 1-15,2 2 0 16,-4 2 0-16,-1 0 0 16,-3 0 0-16,-2 2 0 15,1 1 0-15,-3 2 0 16,0 0-1-16,0 3 1 15,0 0 0-15,4 1 0 16,-3 1 1-16,-1-1-1 16,1 3 0-16,2-1 0 15,-1-1 0-15,-2 2 0 16,-2-1 0-16,-1 2 0 0,-2 0 0 15,1 0 0-15,-3 3 0 16,-1-1 0-16,0 1 0 16,2 0 0-16,-3-1 0 15,1 3 0-15,1-4 1 16,-2 4-1-16,-1-2 0 15,-1 1 0-15,-3 1 0 16,-2 0 0-16,-2 2 0 16,-1 0 0-16,-2 1 0 15,-1-2 0-15,-1 2 0 16,-1-3 0-16,3-1 0 15,-2 3 0-15,0-3 0 16,1-1 0-16,2 3 1 16,-2 0 0-16,2 1 0 0,-1 0-1 15,2 2 2-15,-2-1-2 16,2-1 2-16,-4 2-2 15,3 0 0-15,0-3 0 16,-3-1 0-16,2 0 0 16,-1 1 0-16,-4-1 0 15,1 0 0-15,1 2 0 16,0 1 0-16,-3 0 1 15,-1 1-1-15,2 4 0 16,-4-2 0-16,3 0 0 16,0 2 0-16,-4 1 0 15,2-2 0-15,0 0 0 16,1 3 0-16,2-3 0 15,-3 1 0-15,1 1 0 0,0 2 0 16,0 1 0-16,0 3 0 16,-1 1 0-16,1-1-1 15,3 2-1-15,3 4-3 16,-2-18-12-16,10 12-20 15,-4-10-1-15,8 3-1 16,-8-6 0-16</inkml:trace>
  <inkml:trace contextRef="#ctx0" brushRef="#br1" timeOffset="14">13172 10192 58 0,'0'-17'36'0,"-2"1"-3"0,-1 2 2 16,-4 1-27-16,7 13-2 16,-1-18-1-16,1 18 1 15,0 0-1-15,0 0-1 16,0 0-1-16,12 8 0 15,-6 5 0-15,5 9-1 16,1 2-1-16,7 12 0 16,3 4-1-16,6 10 1 15,2 1-1-15,3 0 1 16,3 0-2-16,3-7 3 15,0-9-1-15,0-13-1 16,-2-17 1-16,-1-13 0 16,-5-19 0-16,0-15-2 0,-3-13 3 15,-4-10-2-15,-4-8 1 16,-3-6-2-16,0 0 2 15,-6 1-4-15,4 10 0 16,-8-2-6-16,12 21-28 16,-9 4-1-16,8 21 0 15,-7 7 0-15</inkml:trace>
  <inkml:trace contextRef="#ctx0" brushRef="#br1" timeOffset="15">13310 12754 55 0,'0'0'36'0,"6"-23"0"16,1 7 0-16,-10-5-28 16,15 4-3-16,-6-5-1 0,3 7 0 15,-3 1 0-15,-6 14-2 16,0 0 1-16,12-1-1 15,-15 13 0-15,2 14 0 16,-5 5 0-16,0 13 0 16,-4 5-1-16,2 9 1 15,-2 4-1-15,1 0 1 16,2-2-1-16,2-3 1 15,4-11-1-15,6-6 0 16,4-14 0-16,6-8-1 16,8-13 0-16,11-11 0 15,14-14-2-15,7-13-1 16,17-5-4-16,-4-19-30 0,19 3-2 15,-6-11-1-15,4 2-1 16</inkml:trace>
  <inkml:trace contextRef="#ctx0" brushRef="#br1" timeOffset="16">10688 13822 52 0,'0'0'37'16,"12"5"0"-16,-12-5-1 15,-4 11-28-15,4-11-2 16,-17 12 0-16,3-7-1 15,-1 4 0-15,-6-1-1 16,2 4-1-16,-8-3 0 16,-1 3-1-16,-2 3 0 15,0 4-1-15,-3 4 0 16,0 4 0-16,-1-1 0 0,2 4-2 15,0-2 1-15,6 0 0 16,-1-5 0-16,9-5 0 16,-1-5 0-16,9-3 0 15,10-10 0-15,-13 15 1 16,13-15 0-16,-1 13-1 15,1-13 1-15,9 22-1 16,0-6 1-16,-3 4 0 16,3 3-1-16,0-3 1 15,0 3-1-15,-2 1 1 16,4-1-1-16,-1-1 0 15,0-1 0-15,5-1 0 16,4 1 0-16,3 2 0 0,2 0-1 16,5-5 0-16,2 7-4 15,-5-16-7-15,8 12-28 16,-12-10-1-16,6 4-1 15,-17-11 0-15</inkml:trace>
  <inkml:trace contextRef="#ctx0" brushRef="#br1" timeOffset="17">8069 13720 40 0,'0'0'35'16,"0"0"3"-16,4-24-2 0,-1 8-19 16,-6-19-10-16,3-1-2 15,-4-10 0-15,5-1-1 16,-3-5-1-16,2-3-1 15,-1 1 0-15,2 1 0 16,-1 5-1-16,2 4 1 16,1 6-1-16,1 7 0 15,1 6 0-15,0 10 0 16,5 5 0-16,2 4 0 15,3 3 0-15,5 5-1 16,4-1 1-16,6 2 0 16,2 2-1-16,5 1 1 15,1-1-1-15,2 3 0 16,-1 3 0-16,-4 3-1 0,0 9-1 15,-9-4-4-15,6 11-4 16,-18-11-29-16,13 4-1 16,-7-12-1-16,7-5 1 15</inkml:trace>
  <inkml:trace contextRef="#ctx0" brushRef="#br1" timeOffset="18">7441 11011 32 0,'-6'11'29'15,"6"-11"3"-15,-1 16-1 16,1-16-9-16,10 1-15 15,-10-1 0-15,16-10 3 16,-8-3-3-16,8-1 1 16,-3-9-2-16,10-1 1 15,-2-7-3-15,9-3 1 16,-1-5-2-16,8-2 0 15,1-4-1-15,5 4-1 16,0 0 0-16,0 4 0 16,-1 5 0-16,-5 7-1 15,-5 8 1-15,-4 9-1 16,-7 8 0-16,-3 13 0 15,-3 9 0-15,-4 8-1 16,-2 10-1-16,0 1-1 0,7 12-7 16,-9-8-28-16,17 4 1 15,-1-17-2-15,12-3-1 16</inkml:trace>
  <inkml:trace contextRef="#ctx0" brushRef="#br1" timeOffset="19">9551 8528 50 0,'-14'-10'31'16,"2"2"2"-16,12 8-2 15,-24-19-24-15,24 19 0 16,-16-14-1-16,16 14 2 16,0 0-2-16,0 0 0 15,-12-11 0-15,12 11-2 16,0 0-1-16,0 0 0 15,16 12 0-15,-2-6-1 16,8 1-1-16,4 2 1 16,3 1-1-16,8 1-1 0,3 0 1 15,4 1-1-15,4-2 0 16,-4 2 0-16,2-2 0 15,-4 1 0-15,-4 2-1 16,-5 3 1-16,-9 4 0 16,-10 5 0-16,-10 5 1 15,-13 7-1-15,-9 7 1 16,-14 3-1-16,-5 5 1 15,-7 1 0-15,-2-3 0 16,2-5-2-16,7-1-5 16,2-23-28-16,19-2-4 15,16-19 0-15,2-10-1 16</inkml:trace>
  <inkml:trace contextRef="#ctx0" brushRef="#br1" timeOffset="20">12585 8864 10 0,'0'0'23'15,"-21"-9"0"-15,21 9 1 16,-15-5-13-16,3-3-6 15,12 8 2-15,-18-10 1 16,18 10 1-16,-17-8 1 16,17 8 0-16,-14-8 0 15,14 8-2-15,-10-7 0 16,10 7-1-16,0 0-4 0,0 0 1 15,-6-17-2-15,6 17 0 16,0 0-1-16,5-15 2 16,-5 15-3-16,6-12 3 15,-6 12-1-15,5-11 0 16,-5 11 0-16,0 0-1 15,4-14 1-15,-4 14-1 16,0 0 0-16,0-12 0 16,0 12 0-16,0 0-1 15,-6-14 1-15,6 14-1 16,-7-11 0-16,7 11 1 15,-8-14 0-15,8 14-1 16,-7-13 1-16,7 13 0 16,-6-11-1-16,6 11 1 15,0 0-1-15,0 0 1 0,-9-11-1 16,9 11 0-16,0 0 0 15,0 0 0-15,0 0 1 16,0 0-1-16,0 0 0 16,5 14 0-16,3-2 0 15,2 5 0-15,5 3 2 16,3 7-1-16,0 6 0 15,3 2 0-15,-1 5 1 16,-1 0-2-16,-1 1 1 16,-4 1 0-16,-4-2-1 15,-2-3-1-15,-2-2 1 16,-5-6 1-16,-1-7-1 15,0-3 0-15,-1-5 0 0,1-14 0 16,-2 15 0-16,2-15 0 16,0 0 0-16,-18-17 1 15,11 6-1-15,-3-3 0 16,-5 2 0-16,0-1 0 15,-7-1 0-15,-1 6 0 16,-3 6 1-16,-6 6-1 16,-2 6 0-16,-3 5 0 15,-1 1 0-15,0 3-1 16,2 2 0-16,0-7-5 15,22 3-30-15,-5-16-3 16,19-1 0-16,2-14-2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0:22.0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5028 3882 19 0,'0'0'25'0,"0"0"2"0,0 0-3 16,25 7-6-16,-25-7-9 16,34 10 0-16,-11-8 1 15,19 12-1-15,-1-9-1 16,21 12-2-16,6-14 1 15,26 2-3-15,10-10-1 16,20-5-1-16,13-10 0 16,22 2 0-16,17-5-1 15,18-4 0-15,11 2 0 16,9 1 0-16,11 2 0 15,9 0 0-15,1 4 0 16,-3-4 0-16,-8-1 1 16,-8 3-2-16,-17-3 2 15,-18 5-2-15,-22-1 1 0,-19 8 0 16,-27 1-1-16,-16 3 1 15,-25 6-1-15,-17 4 0 16,-16 4 0-16,-9-1 0 16,-9 4 0-16,-8 0 0 15,-13-10 0-15,18 18 0 16,-18-18 0-16,10 19 0 15,-10-19 0-15,3 26 1 16,-4-6-1-16,-4 20 1 16,1 17 0-16,-2 22 0 15,-2 28 0-15,-1 25-1 16,-3 33 0-16,4 26 1 15,-1 28-2-15,0 19 0 16,5 16 0-16,4 12 0 0,0 8 2 16,3 7-2-16,3 1 1 15,1 2 0-15,2-1 3 16,2-4-1-16,-3-8 1 15,-2-5 0-15,-2-16-1 16,1-12 2-16,-4-15 0 16,7-19 0-16,-2-13-3 15,4-18 1-15,2-22-1 16,8-11 1-16,4-23-2 15,-3-10-2-15,8-17 2 16,1-21-1-16,-3-9 0 16,1-15 0-16,-3-12 0 15,-7-11-1-15,-3-7 1 16,1-12 1-16,-16-3-1 15,1-20 1-15,-5 2-1 0,-5-7 2 16,-10-3-1-16,-5-4 0 16,-6-1 0-16,-8-4 1 15,-13 7-1-15,-9 2 0 16,-17 2 0-16,-22 9 0 15,-24 9 1-15,-21 8-1 16,-22 11 0-16,-24 13 1 16,-26 7-1-16,-17 12-1 15,-12 6 1-15,-4-1 0 16,-3-2-1-16,6-8 0 15,15-4-2-15,12-14-2 16,35 1-9-16,15-29-22 16,33-2-1-16,25-22-2 15,40-3-1-15</inkml:trace>
  <inkml:trace contextRef="#ctx0" brushRef="#br0" timeOffset="1">17892 3339 80 0,'-39'-23'24'0,"10"24"2"16,-3-21-1-16,11 22-15 15,0-14-3-15,21 12-2 16,-20 17-2-16,20 10 0 16,2 4-2-16,4 19 0 15,4 13-1-15,-1 27 1 16,1 21-1-16,-1 24 1 15,-3 11 1-15,1 20-1 16,1 19 0-16,-2 16 1 16,-5 11-1-16,1 8 0 15,-2 4 0-15,0 8 0 16,-2 6 0-16,-1 6-1 15,-4 2 2-15,-2 3-2 0,-6 4 2 16,-2 1 0-16,-1 0 2 16,0-1-2-16,1-11 0 15,0-2 1-15,4-18 0 16,7-11 0-16,0-16 0 15,6-14-1-15,1-17-2 16,5-18 2-16,0-16-2 16,3-12 2-16,-2-15-3 15,-3-5-1-15,1-10 1 16,-5-10-1-16,0-7 1 15,-5-1-1-15,-1-8 1 16,0-1 0-16,-3-4 0 0,3-12 1 16,0-9 0-16,0-3 0 15,6-9 0-15,-2-6 0 16,2-18 0-16,8 15 0 15,-8-15 1-15,16-7-1 16,-16 7 0-16,20-20 0 16,-20 20 1-16,26-26-1 15,-13 12 0-15,4-1 0 16,6 5 0-16,1 4 0 15,9 4 0-15,9 4 0 16,16 3 0-16,16-2 1 16,24 0-1-16,21-1 1 15,26-9 0-15,29-1-1 16,27-10 0-16,15-4-1 15,21-1-3-15,0-10-5 0,15 24-13 16,-27-6-14-16,3 19-1 16,-29 1-1-16,-11 16 0 15</inkml:trace>
  <inkml:trace contextRef="#ctx0" brushRef="#br0" timeOffset="2">18044 3944 33 0,'26'-27'30'0,"-8"9"2"15,3 5 0-15,-3-14-20 16,22 17-1-16,-1-17 0 15,27 17-1-15,2-21-2 16,32 16-2-16,22-18 0 16,41 4-2-16,32-9 0 15,38 3-1-15,40-9 0 16,40-1-2-16,39-9 0 15,27 1 0-15,28 0-2 0,7 0-3 16,14 8-2-16,-16-10-29 16,-7 22-2-16,-37-2-2 15,-42 24 0-15</inkml:trace>
  <inkml:trace contextRef="#ctx0" brushRef="#br0" timeOffset="3">6534 6138 79 0,'-27'-13'37'16,"9"10"0"-16,-5-19-4 15,2 21-31-15,21 1 1 16,-15 19-1-16,9 13-2 16,4 18 1-16,-8 16 1 15,1 19-2-15,-6 18 2 16,-2 12-1-16,-3-1 1 15,1-1-2-15,2-13 2 16,2-10-1-16,6-24 0 16,4-19 0-16,7-27 0 15,-2-20 0-15,20-42 0 16,-1-14 0-16,1-18-1 15,1-17 2-15,3-19-2 0,-4-9 1 16,-1-11-1-16,1 1 0 16,-3 12 0-16,-1 16 0 15,-2 11 1-15,-4 21-2 16,5 27 1-16,11 29 1 15,4 33-1-15,7 34 0 16,6 26 0-16,4 25 0 16,9 24 1-16,1 21-1 15,4 3 1-15,1-5-1 16,-2-15 1-16,2-20 0 15,-3-40 1-15,0-32 0 16,1-54 0-16,2-47-1 16,-1-43 0-16,-6-31 1 15,-5-33-1-15,-7-25 0 0,-15-18-1 16,-4-9 1-16,-8 6-4 15,-10 14-1-15,12 36-30 16,-23 15-4-16,16 44-1 16,2 27-3-16</inkml:trace>
  <inkml:trace contextRef="#ctx0" brushRef="#br0" timeOffset="4">19470 5638 80 0,'23'-3'38'0,"-23"3"0"15,0 0 0-15,-46-22-28 16,0 29-3-16,-25 1-3 16,-9 21 0-16,-17 4-1 0,-6 23 0 15,4 11-1-15,11 8 1 16,18 6-2-16,27 0 0 15,31 1-1-15,33-7 1 16,32-9-2-16,34-8 1 16,23-8 0-16,17-4 0 15,5-2 1-15,-4-3-1 16,-12 4 2-16,-21 12-2 15,-30 7 2-15,-31 9-2 16,-36 11 2-16,-28 4-2 16,-28 1 0-16,-22-1 1 15,-7-5-1-15,-5-10-1 16,4-8-3-16,2-30-2 15,26 0-32-15,1-33-1 0,29-9-2 16,8-26-2 0</inkml:trace>
  <inkml:trace contextRef="#ctx0" brushRef="#br1" timeOffset="5">9799 4243 5 0,'-20'-7'23'16,"20"7"2"-16,-21-7 1 0,21 7-11 15,0 0-1-15,-18-16-1 16,18 16-2-16,0 0-2 16,0 0-2-16,0 0-2 15,18 3-2-15,-18-3-1 16,32 18-1-16,-8-6 0 15,8 3 1-15,7-2-1 16,8 4 0-16,6-7 1 16,10 3-1-16,7-8 2 15,16-2-1-15,9-4-1 16,12 1 0-16,9-3 1 15,10 1-1-15,8 0-1 16,14 1 0-16,12 2 0 16,3 1 0-16,8 0 1 0,7 1-1 15,8 0 0-15,10 0 1 16,2 1 0-16,3-4-1 15,-6 0 2-15,4 1-1 16,3-1 0-16,-4 0 0 16,-5 0 0-16,-4-1 0 15,5-3 0-15,-1 3 0 16,-1-6-1-16,-5 4 1 15,-9-5-1-15,2 1 0 16,-8 2 0-16,-3 0 1 16,-9 0-2-16,-12 2 2 15,-1 3-1-15,-5 0 0 16,-6-2 0-16,-8 0 0 0,-3 2-1 15,-15-8-3 1,-5 15-16-16,-25-16-13 0,-17 4 0 16,-28-5-2-16,-20 7 1 15</inkml:trace>
  <inkml:trace contextRef="#ctx0" brushRef="#br1" timeOffset="6">15287 3985 42 0,'-48'-23'31'16,"5"-4"1"-16,12 9-1 16,2-10-10-16,14 15-16 15,3-6 0-15,12 19-1 16,12-21 0-16,13 19-1 15,16 0-1-15,18 11 0 16,14 4 0-16,10 12 1 16,13 5-1-16,7 10-1 15,-3 1 0-15,-4 7 0 16,-22 4-1-16,-15 3 1 15,-23 1 0-15,-26 9-1 16,-33 1 1-16,-25 6-3 0,-25 13-2 16,-31-6-28-16,-3 16-1 15,-11-15-2-15,6 0-2 16</inkml:trace>
  <inkml:trace contextRef="#ctx0" brushRef="#br1" timeOffset="7">9890 6336 49 0,'-47'-30'30'15,"14"4"2"-15,11 2-3 16,12 4-25-16,10 20-2 16,18-20-1-16,12 17 1 15,15 5-1-15,16-1 0 16,20 8 1-16,24-6 0 15,23 5 0-15,20-3-1 16,24 0 1-16,27-5 0 16,23-1-1-16,25-9 1 15,23 1 0-15,15-7-1 16,14-1 2-16,23-3-2 0,9 2 1 15,-2 0-1-15,5 3 0 16,-8 0 0-16,-6 7 0 16,-4-2 0-16,-7 3 0 15,-11-1 1-15,-7-2-1 16,-4-4 0-16,-14 1 0 15,-8-5 0-15,-18-4-1 16,-17 12-5-16,-37-10-27 16,-21 12-1-16,-42-2-3 15,-36 13 1-15</inkml:trace>
  <inkml:trace contextRef="#ctx0" brushRef="#br1" timeOffset="8">14412 5559 47 0,'40'-17'31'0,"8"0"2"15,9 11-2-15,1-4-25 16,20 18 1-16,-5 0-2 15,13 14 0-15,-6 1-2 16,6 10 0-16,-3 4-1 0,6 8-1 16,-6 3-1-16,-6 4 0 15,-13 9-1-15,-10 2 2 16,-18 7-2-16,-18 3 2 15,-25 7-2-15,-25-1 1 16,-25 8 0-16,-22-2-2 16,-16 8-2-16,-18-10-4 15,-3 15-2-15,-19-19-20 16,16 6-1-16,3-13-3 15,16-4 1-15</inkml:trace>
  <inkml:trace contextRef="#ctx0" brushRef="#br1" timeOffset="9">9879 7878 60 0,'0'0'32'0,"15"-18"-2"16,23-4-1-16,21 12-24 16,19-8 0-16,31 9-1 15,15-4-1-15,22 10 1 16,16-2-2-16,21 8-1 0,16 5 0 15,12 4-1 1,11 5 1-16,12 3-1 0,13-4 1 16,8 3 1-16,20-6-1 15,12-2 1-15,13-11 0 16,17-6 0-16,17-11 1 15,10-4-1-15,16-11-3 16,8-1 4-16,1-7-4 16,-5-2 2-16,-9 8-4 15,-28-8 0-15,-17 20-9 16,-46-9-20-16,-34 16-1 15,-48 2-3-15,-49 8 3 16</inkml:trace>
  <inkml:trace contextRef="#ctx0" brushRef="#br1" timeOffset="10">15322 7210 65 0,'-14'-20'33'15,"17"0"-2"-15,23 5 0 16,13 7-30-16,18 10 0 15,11 4 0-15,12 11 1 16,6 3 1-16,8 8 0 0,-3 2 0 16,1 5-1-16,-11-2 0 15,-1 5 0-15,-21 0 0 16,-12 9 2-16,-27 1-3 15,-22 9 1-15,-28 6 1 16,-27 10-2-16,-26 7 2 16,-20 8-2-16,-13 1 1 15,-11-4-4-15,9 0-3 16,0-15-30-16,28-9 0 15,16-24 0-15,33-14-2 16</inkml:trace>
  <inkml:trace contextRef="#ctx0" brushRef="#br1" timeOffset="11">9926 9489 40 0,'7'-21'29'16,"5"-1"2"-16,1 7-2 16,0 9-17-16,1-4-5 15,8 13-1-15,-3-5-1 16,8 16-2-16,1-3 0 15,15 6 0-15,5-4-1 16,23 2 0-16,18-5 0 0,18 0 0 16,19-5 0-16,25-2-1 15,19-3 1-15,22-1 0 16,16-3-1-16,11 1 1 15,16 1-1-15,11-1 1 16,9 0-1-16,15 3 0 16,8-5 1-16,11-2-1 15,11-1 0-15,10-6 0 16,2-4 1-16,17-2-1 15,5-3 0-15,-5-2 0 16,4-2-1-16,-7 6 0 16,-18 3-2-16,-18-1-3 15,-14 18-6-15,-42-8-22 0,-19 11-1 16,-36-4-2-16,-29 9 2 15</inkml:trace>
  <inkml:trace contextRef="#ctx0" brushRef="#br1" timeOffset="12">14985 9132 47 0,'-61'-18'29'0,"33"0"2"0,20-4-1 16,14-8-22-16,26 17 0 15,3-9-1-15,22 16 0 16,3-11 0-16,19 17-3 16,0-2 0-16,7 11-1 15,0 1-1-15,-3 8 0 16,-9 0-1-16,-9 9 1 15,-20 4-1-15,-15 11 0 16,-22 1 0-16,-17 12 0 16,-23 1-1-16,-19 7 1 15,-16-1-4-15,-13-9-6 16,3 2-24-16,-3-14-1 0,14-9-2 15,8-19 0-15</inkml:trace>
  <inkml:trace contextRef="#ctx0" brushRef="#br1" timeOffset="13">9980 10411 35 0,'0'0'23'16,"0"0"0"-16,-6-21-4 15,6 21-3-15,0 0-5 16,0 0-2-16,14-25-4 16,-14 25-1-16,15-13-2 15,-15 13-3-15,16-12 0 16,-16 12-2-16,13-10 1 15,-13 10 0-15,0 0 0 16,0 0 1-16,0 0 1 16,0 0 1-16,0 0 1 15,0 0-1-15,0 0 1 16,0 0 1-16,0 0-2 0,18 22 1 15,-18-22 0-15,18 20 0 16,-18-20 0-16,30 31 0 16,-10-13-1-16,4 6 1 15,0 2-2-15,6 4 1 16,6 0 0-16,1 5-1 15,6-2 1-15,9 2 0 16,5 0 0-16,7 2 0 16,4-3 1-16,6 5-1 15,6-4 2-15,7 1-3 16,5-3 2-16,8 1-2 15,9-6 0-15,8 2 0 16,12-7 0-16,7-5 0 16,6 0 0-16,12-1 0 15,12-7-1-15,8-3 2 0,7-1-1 16,6-4 0-16,14-5 0 15,9-4 0-15,7-6 1 16,5-2-1-16,0-5 1 16,8-3-1-16,-4-6 0 15,4-2 1-15,-5-1-1 16,0 1 0-16,-3-1 0 15,1-1 0-15,-10 1 0 16,-6 6 0-16,2-3 0 16,-9 0-1-16,-6-1 1 15,-12-9-1-15,-9 0-2 16,-9-15-4-16,5 10-23 15,-21-18-2-15,-12 2-1 16,-18-6 0-16</inkml:trace>
  <inkml:trace contextRef="#ctx0" brushRef="#br1" timeOffset="14">14770 10604 35 0,'-6'-13'29'0,"24"3"1"16,14 2 1-16,7-7-22 15,26 10-1-15,8-10-1 16,22 10 0-16,5-2-3 15,7 9-1-15,-4 1-1 16,-4 10-1-16,-5 9 0 0,-16 10-1 16,-20 6 3-16,-22 17-2 15,-24 6 0-15,-16 10 0 16,-22 1 0-16,-16 8-1 15,-17-1 1-15,-8-2-2 16,1-1-5-16,-4-21-25 16,19-10-2-16,9-20-1 15,21-22 0-15</inkml:trace>
  <inkml:trace contextRef="#ctx0" brushRef="#br1" timeOffset="15">11031 2826 17 0,'-36'34'19'0,"-9"-14"-2"16,15 10-1-16,-5-13-17 0,8-5-1 16,5-4 3-16,4-10 1 15,5 4 4-15,-4-15 4 16,17 13 2-16,-23-20 0 15,23 20 0-15,-13-22-1 16,13 22-2-16,-8-20-2 16,8 20-2-16,2-18-1 15,-2 18-1-15,18-28 0 16,3 8 0-16,6-9-1 15,17-2 1-15,6-11 0 16,18 1-1-16,9-7 0 16,20-1 0-16,10-2 0 15,15 6-1-15,9-6 0 0,13 4 1 16,8 1-1-16,18 4 0 15,6 0 0-15,9-1 0 16,2 7 0-16,9-1 0 16,5 9-1-16,3 3 0 15,-2 5 0-15,-5 3 0 16,-7 12 1-16,2 2-1 15,-2 8-1-15,-6 5 1 16,-7 3 0-16,-1 7 0 16,4 2 0-16,3 3 0 15,1-2 0-15,-4 7 1 16,-2 2-1-16,2-3 0 15,-2 1-1-15,-3 4 0 16,-10 2 1-16,-14 4 0 0,-9 7-1 16,-14-1 0-16,-13 9-1 15,-17 5 0-15,-9 18-10 16,-22-13-22-16,-6 3 1 15,-14-13-3-15,0-7 1 16</inkml:trace>
  <inkml:trace contextRef="#ctx0" brushRef="#br1" timeOffset="16">15403 1855 55 0,'-33'-20'31'0,"7"5"-2"15,5 7 0-15,3 6-25 16,18 2-1-16,0 0 0 16,17 29 0-16,7-14 0 15,18 6 0-15,6-1 4 16,17 8-4-16,9-4 3 15,12 6-3-15,0-2 1 16,8 2-2-16,-6 1 0 16,-8 4-1-16,-12 10 0 15,-14 2-1-15,-30 6 1 16,-22 3-1-16,-31 6 1 15,-25 4 0-15,-26 2 0 16,-17 5 0-16,-13-9-1 0,-2-8-2 16,18 4-30-16,4-29-2 15,34-6-1-15,14-25-3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0:25.5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9T02:40:25.538"/>
    </inkml:context>
  </inkml:definitions>
  <inkml:trace contextRef="#ctx0" brushRef="#br0">11049 10977 36 0,'-11'-6'31'15,"-3"-5"-2"-15,4 6 2 16,-9-7-12-16,8 11-6 15,-12-7-5-15,4 10 0 16,-8-3-3-16,1 8-1 16,-9 2-1-16,-4 8 0 15,-8 2-1-15,1 7-1 16,-6 0 1-16,1 6-2 15,0 1 2-15,2 5-1 16,5 0 0-16,5 3-1 0,5 0 1 16,5 4 0-16,6 2 0 15,7 2-1-15,1 0 1 16,5 0-1-16,7-1 0 15,3-3 1-15,5 1 0 16,4-2 1-16,5-4-1 16,6-3-2-16,0-2 1 15,8-1-1-15,5-3 2 16,0-1-3-16,5-3 2 15,2-4-2-15,2-1 2 16,-1-4 0-16,2-2 0 16,0-4 1-16,0-3-1 15,2-3 0-15,-2-3 0 0,3-3 0 16,3-4 1-16,-3-2-1 15,2-3 0-15,1-2 0 16,-1 0 0-16,-1-3 0 16,-3-3 0-16,-2-2-1 15,-5 2 2-15,-3-5-1 16,-5-4 0-16,-3-1 2 15,-2-6-2-15,0-3 1 16,-4-5-1-16,3 0 1 16,-5-8-1-16,0 3 1 15,-1 0-1-15,-2-1-2 16,-4 1 3-16,-3 2-1 15,-4 0 0-15,-5 3 0 16,-5 0 1-16,-3 0-1 0,-6 0 0 16,-6 1 0-1,-4 1 1-15,-8-1 0 0,0 1 0 16,-3 5 1-16,-4 0-1 15,-2 7 2-15,-8 7-3 16,-8 10 2-16,-7 11-2 16,-9 10-1-16,-13 11 0 15,-6 1-3-15,11 9-8 16,1-17-29-16,21-3 3 15,16-14-1-15,26-10-2 16</inkml:trace>
  <inkml:trace contextRef="#ctx0" brushRef="#br0" timeOffset="1">12746 11085 57 0,'0'0'34'0,"-8"-11"2"15,8 11-2-15,0 0-23 16,-11 16-8-16,6-1-1 16,2 12 1-16,-6 6 1 15,4 12 0-15,-4 3-1 16,4 9 1-16,1-2-2 15,7 3 0-15,2-10-1 16,10-5 0-16,7-11-1 16,7-12 0-16,9-13 0 15,5-12 0-15,1-10 0 16,3-10 0-16,-2-7 0 15,-2-3 0-15,-6-3 0 16,-5 2 0-16,-11 4 0 16,-4 5 0-16,-10 9 0 0,-7 18 0 15,0 0 0-15,0 0 0 16,3 26-1-16,-3 5 2 15,0 10-2-15,4 1 2 16,3 4-1-16,5 2 1 16,8-10-1-16,5-4 2 15,2-9-1-15,6-14 1 16,0-14 1-16,6-11-1 15,-5-17 0-15,2-7 0 16,-9-14 0-16,-3-5 0 16,-8-4-2-16,-4 0 0 15,-7 5 0-15,-8 4-2 16,-2 11 0-16,-8 7-1 0,7 13-3 15,-7 0-4-15,13 21-27 16,0 0-1-16,16 8-2 16,-3 0 2-16</inkml:trace>
  <inkml:trace contextRef="#ctx0" brushRef="#br0" timeOffset="2">13906 11286 78 0,'0'0'40'15,"0"0"-1"-15,-18 2 1 16,18-2-31-16,-22 16-7 16,8 7 0-16,0 7 0 15,0 8-2-15,0 5 0 0,1 3-2 16,5 1-2-16,-2-11-9 15,17 3-24-15,-2-17-2 16,12-8 0-16,1-20-1 16</inkml:trace>
  <inkml:trace contextRef="#ctx0" brushRef="#br0" timeOffset="3">14011 11034 87 0,'-14'4'38'15,"-3"-1"1"-15,13 10 2 16,4-13-39-16,2 22 0 0,12-7 0 16,9 5 0-16,0 3-1 15,4 7 1-15,-3 5-1 16,0 6 0-16,-6 3 0 15,-4 6 0-15,-7 2-1 16,-5 0 1-16,-3-2-1 16,-2-5 1-16,-2-6-1 15,0-8 0-15,3-7 1 16,1-10-1-16,1-14 1 15,0 0 0-15,14-20 0 16,-1-7-1-16,-2-7 1 16,4-7 0-16,0-8 0 15,0 0-1-15,4-1 0 16,-4 4 0-16,-2 6 0 0,-2 6-1 15,0 8 0-15,-2 5-2 16,5 11-2-16,-6-2-6 16,19 17-26-16,-14-8-3 15,18 11 0-15,-8-4-1 16</inkml:trace>
  <inkml:trace contextRef="#ctx0" brushRef="#br0" timeOffset="4">14584 11367 81 0,'-5'18'40'16,"5"-18"0"-16,10 22 0 0,7-22-33 16,18 0-4-16,10-12 1 15,11-1-2-15,5-12 0 16,5 0-1-16,-6-5 0 15,-5 0 0-15,-14-1 0 16,-13 1-1-16,-20 3 1 16,-18 7-1-16,-18 10 1 15,-16 8 0-15,-10 10-1 16,-11 11 1-16,-6 11 0 15,4 6 0-15,9 11 0 16,10 2 1-16,18 1-2 16,16-4 1-16,27-7-1 15,22-12 0-15,27-9-4 16,15-18-9-16,31 0-25 15,-9-15-4-15,11-1 1 0,-7-13-3 16</inkml:trace>
  <inkml:trace contextRef="#ctx0" brushRef="#br0" timeOffset="5">11179 11180 70 0,'0'0'36'15,"3"-12"-1"-15,-3 12-11 16,-13 13-16-16,1 9-2 15,-14 3 0-15,-1 16-2 16,-10 4 0-16,-1 12-1 16,-11 4 0-16,1 3 1 15,-2-3-1-15,5-3 0 16,2-9-2-16,8-4 0 15,7-9-5-15,4-17-6 16,19 1-25-16,5-20-3 0,0 0 0 16,4-13-3-16</inkml:trace>
  <inkml:trace contextRef="#ctx0" brushRef="#br0" timeOffset="6">10845 11289 71 0,'-11'-16'39'15,"11"16"0"-15,0 0 1 16,0 0-23-16,-4 17-12 16,16 0 0-16,5 3-3 15,10 10 1-15,6 3-1 16,5 8 0-16,5 5-2 15,4 0 0-15,3 5-2 0,-2-7-2 16,11 7-30-16,-20-17-7 16,6 1 0-16,-9-13-1 15</inkml:trace>
  <inkml:trace contextRef="#ctx0" brushRef="#br1" timeOffset="7">9558 12594 3 0,'-12'-5'30'0,"-8"-12"-1"15,0-5-14-15,0 2 11 16,-8-10-13-16,10 9-2 16,-10-13-2-16,8 7-2 15,-7-10-1-15,9 3 0 16,-1-9-3-16,5 0 0 15,1-7 0-15,7-3-1 16,-2-5 0-16,8-3 1 0,-5-4 0 16,4 1 1-16,-1-3-2 15,-1 3 1-15,-3-2 0 16,1 1 0-16,-2-1-1 15,2 0-1-15,-1 3 0 16,5 0-1-16,1-2 1 16,7-2-2-16,3 3 1 15,6-3 2-15,6-2-1 16,2-2 0-16,5-1 0 15,2 1 1-15,7-1-2 16,-1 1 3-16,5 1-2 16,2 3-1-16,2 5 1 15,7 1-2-15,1 2 2 16,7 6-1-16,3 3 1 15,4 5-1-15,7 1 1 0,1 1-1 16,7-1 0-16,4 2 1 16,5 5-1-16,4 0 0 15,-1 4 0-15,3 3 0 16,1 6-1-16,-4 6 1 15,-1 9 0-15,-4 7-1 16,-2 5 1-16,-2 9 0 16,-5 4 0-16,4 5 0 15,-4 3 0-15,-1 3 0 16,1 1 0-16,0 1 0 15,-1 1 0-15,0 3 0 16,-5-2 0-16,0 3-1 16,-4 2 0-16,-4 3 2 15,-6 0-2-15,-3 5 1 0,-6 3-2 16,-5 1 3-16,-4 4-2 15,-5 0 2-15,-1-1-2 16,-3 0 2-16,-2 1-2 16,-1-2 2-16,2-2-1 15,-4-2 0-15,0-1 0 16,-4-1-2-16,1 0 2 15,-6 2-2-15,-3 0 2 16,-3 4-2-16,-4 4 2 16,-3 6-2-16,-6 1 2 15,-2 4 0-15,-5 0 0 16,-1 1 0-16,-2 0 1 15,-2-1 0-15,-1-2 0 0,-2-6-2 16,-2 0 1-16,-3-3 0 16,1-3 0-16,-4 0-1 15,-6-2 1-15,-1-2-2 16,-5 1 2-16,-3 0 0 15,-6-1 0-15,-5 1 0 16,-7-2 0-16,-2-1 1 16,-5 1-1-16,-3-2 1 15,-1-3-1-15,-5 1 0 16,-1-4 0-16,-3 1 0 15,3-3 0-15,-3 0-1 16,-4-3 1-16,3-2 0 16,-4-4 0-16,-1 0 0 15,3-4 1-15,-2-1-1 0,0 0 0 16,4-2 0-16,-1-4 0 15,-1 1 0-15,0 1 0 16,-3-1 0-16,2-3 1 16,3-4-1-16,0-2 1 15,0-6-1-15,5-3 1 16,2-8-1-16,6-7 0 15,2-9 0-15,-1-10 0 16,6-9 0-16,4-8 0 16,1-7 0-16,2-7-1 15,-1-4 1-15,3 3-1 16,-1-2-1-16,6 12-3 15,-6-7-13-15,11 21-20 16,-4 4 0-16,10 14 0 0,2 2 0 16</inkml:trace>
  <inkml:trace contextRef="#ctx1" brushRef="#br1">15867 15376 0,'0'-24'0,"47"13"0,-47 11 0</inkml:trace>
  <inkml:trace contextRef="#ctx0" brushRef="#br1" timeOffset="9">9356 10712 54 0,'0'0'33'0,"0"0"1"15,6-13-1-15,8 9-24 16,-8-12-2-16,12 2-1 15,5-10-1-15,12-3 0 0,3-9-1 16,11-1-1-16,4-5-1 16,10-3-2-16,2 5 2 15,1 4-2-15,-7 9 1 16,-4 8 0-16,-7 15-1 15,-11 14 1-15,-12 19-1 16,-12 15 3-16,-14 17-4 16,-8 9 4-16,-11 10-3 15,-7 2 1-15,1-1-4 16,-2-21-20-16,16-9-13 15,7-21-1-15,16-23-1 16,9-27-1-16</inkml:trace>
  <inkml:trace contextRef="#ctx0" brushRef="#br1" timeOffset="10">11921 12090 60 0,'-1'-14'38'15,"-3"2"-2"-15,4 12 1 16,-9-17-30-16,9 17-2 15,0 0-1-15,0 0 0 16,9 10-1-16,-2 11 0 16,-5 11-2-16,2 9 1 15,-5 11-1-15,-3 11 0 0,-6 6 0 16,-2 6 0-16,-6 2 0 15,-2-4 1-15,4-7 0 16,1-10-1-16,9-15 0 16,16-21 0-16,19-25 0 15,24-25-1-15,21-26 0 16,18-13-2-16,17-9-3 15,4-15-26-15,11 10-9 16,-13 4 0-16,-6 22-1 16</inkml:trace>
  <inkml:trace contextRef="#ctx0" brushRef="#br1" timeOffset="11">9492 12152 6 0,'0'0'27'0,"0"0"-5"15,15-5-6-15,-15 5 1 16,0 0-1-16,0 0 0 15,0 0-2-15,-17-3-4 16,17 3-3-16,-10 6-1 16,10 5 0-16,0-11-1 15,-15 30 0-15,8-3-1 16,5 13 0-16,-6 12-2 15,2 9 0-15,-3 9-1 16,-1 8 0-16,1-2 0 16,0-4-1-16,3-9 0 15,1-16 0-15,1-19 1 16,4-28 0-16,0 0 0 15,16-47-1-15,-4-13 1 0,0-12 1 16,2-15 0-16,4-3 0 16,-5-3 0-16,5 6 0 15,-4 11 0-15,2 18 0 16,-1 13 0-16,2 20-2 15,7 20 2-15,2 13-2 16,12 11 1-16,11 10-1 16,16 1-2-16,13-14-3 15,30 0-32-15,8-25-1 16,20-13-1-16,3-16-3 15</inkml:trace>
  <inkml:trace contextRef="#ctx0" brushRef="#br1" timeOffset="12">11863 10548 54 0,'-1'-14'35'0,"2"4"-1"16,-3-3 0-16,2 13-23 16,0-13-4-16,0 13-1 15,0 0-2-15,0 0-2 16,10 13 0-16,-2 2 0 15,3 3-1-15,4 3 0 16,3 3-1-16,10 2 1 16,1 0-1-16,9-5 1 15,4-3-1-15,3-5 0 16,0-7 1-16,4-5-1 15,-6-9 1-15,-2-9 0 0,-6-11 1 16,-1-11-1-16,-10-11 1 16,-2-6-3-16,-7-11 4 15,-6-4-2-15,-5-5 0 16,-4 4-1-16,-4 8-1 15,-6 3-4-15,7 24-16 16,-11 0-15-16,6 18-1 16,-1 1-2-16,9 18 2 15</inkml:trace>
  <inkml:trace contextRef="#ctx0" brushRef="#br1" timeOffset="13">12671 9270 41 0,'0'0'31'16,"0"0"1"-16,0 0 0 15,0 0-23-15,18 5-4 16,-18-5 1-16,20 1 0 16,-10-1-2-16,9 7 1 15,-4-1-3-15,5 4 0 16,0-1 0-16,3 5-1 15,-2 2 0-15,2 4-1 16,0 1 0-16,2 0 1 16,-3 3-1-16,2 1 0 15,0 0 1-15,0 2 0 0,-1-1 0 16,1-1 1-16,0 2-1 15,-2 1 0-15,3 1 1 16,-2 3-1-16,0 0 0 16,-1 4 0-16,4 0-1 15,-2 2 1-15,1 0-1 16,0 3 1-16,1-1-1 15,1 0 1-15,1-1-1 16,2-2 1-16,-2 2-1 16,1-2 1-16,-1 0-2 15,-2-1 2-15,2-3-2 16,0 3 1-16,-2 1 0 15,-1 2 0-15,-3 1 0 16,-3 4 0-16,1 0 1 16,-2 3 0-16,-3 0-1 0,-2 1 0 15,4-1 1-15,-5-1-1 16,2-3 0-16,0-1 1 15,2-4-1-15,1 2 0 16,-3-4-1-16,2-1-1 16,-3 1 2-16,2 1-2 15,-4 0 1-15,2 3-1 16,-3 1 2-16,-2-1-1 15,2 4 1-15,-4-3 0 16,2 2 0-16,-4 1 1 16,0 0-2-16,-2 0 2 15,-1-3-1-15,2 2 0 16,-5-3 1-16,2 0 0 15,0 1 0-15,-2 0 0 0,1 0 0 16,-3 0-2-16,0-2 1 16,1 3-1-16,-2-2 1 15,-2 2-2-15,1-1 2 16,-1-3-2-16,0 4 2 15,0-2 1-15,-2 1-1 16,1-1 0-16,-2 0 0 16,1 1 0-16,-4-2 0 15,3 1 1-15,-4-4-2 16,-2 5 2-16,-1-2-1 15,-2-1 0-15,-3-2 0 16,0 3-1-16,-5-4 1 16,0 2 0-16,-2-1 0 0,-3 0-1 15,-1-1 1-15,-1 1 0 16,-1 0 0-16,-1 1 0 15,2 3 0-15,-3-2 1 16,-3 4-2-16,4-2 2 16,-3 3-2-16,0-1 1 15,-1-1 0-15,0 1 0 16,-3-2 0-16,-2 0-1 15,-1-2 2-15,-1-1-2 16,-1-1 1-16,-1-2-1 16,-4 2 1-16,2-4-1 15,-1 2 1-15,1-2 0 16,-2-2 0-16,2 1 0 15,-1-2 0-15,-4 1 0 0,0-1 0 16,-1-1 0-16,-7-2 0 16,2-2 0-16,-3 3 0 15,0-4 1-15,0-2-1 16,-1 1 0-16,-2-4-1 15,2 2 1-15,0-4 0 16,-2 3 0-16,0 1-1 16,-1-2 0-16,-4 1 0 15,-3-1 0-15,3-2 1 16,-2 2 0-16,-3-3 0 15,2-1-1-15,2-2 1 16,-2 1 1-16,1-4-1 16,1 2 0-16,-1-2 0 15,-2-2 1-15,1-3-1 16,1 0 0-16,-2-2 0 0,2-2 0 15,-1-2 0-15,1-2 0 16,-1-3 0-16,2 3 0 16,-3-3 0-16,1-1 0 15,0 2 0-15,1-1 0 16,0 0 0-16,1-1 0 15,2-1 0-15,2 0 0 16,-1-4 1-16,0-2 0 16,4-3-1-16,-2-2 1 15,2-2 0-15,3-2 0 16,1 0-1-16,1-5 0 15,4 1 0-15,0-2 0 16,3-3 0-16,2-1 0 16,0-6 0-16,2-3 0 0,-1-5 0 15,1-2 0-15,4-3 0 16,-1-2 1-16,3-5-1 15,1-5 0-15,1-1 0 16,4 1 1-16,1-4-1 16,3-1 1-16,-2-5-1 15,1 0 0-15,0 4 1 16,2-5-2-16,2 1 2 15,0-1 0-15,0 0-1 16,0-2 1-16,4 0 0 16,0 0 0-16,4-3 0 15,-4 4 0-15,6-2 0 16,2 1-2-16,2-1 2 15,2 3-1-15,2 1 0 0,1 0 1 16,3 0-1-16,2-1 0 16,2-1 1-16,1 1-1 15,3 1 1-15,2 0-2 16,3-1 2-16,3 2 0 15,4 3 0-15,2-1 1 16,3 3-2-16,2-1 2 16,3-1-2-16,0 1 2 15,3 0-2-15,3-2-2 16,1 1 3-16,1-1-1 15,3 1 1-15,1 0-1 16,1 2 1-16,2-1-1 16,2-2 1-16,1 1 1 15,1-1-2-15,2 2 0 0,2 1-1 16,3 1 1-16,0 1 0 15,2 2-1-15,3 5 0 16,-1 3 1-16,1 1-1 16,0 4 0-16,-1 2 2 15,1 1-1-15,-3 5 0 16,1 1 0-16,-1 2 0 15,-1 4 0-15,-1 0 0 16,4 3 0-16,0 0 0 16,1 1-1-16,3 3 0 15,2 0 1-15,2 2-1 16,0 1 1-16,2 1-2 15,-3 2 3-15,4 1-3 0,-2 1 3 16,-1 2-1-16,1 0 0 16,3-1 0-16,0 4 0 15,2 0 0-15,-1 2 0 16,1 0 0-16,3 4-1 15,-5-1 1-15,2 2 0 16,-4 2 0-16,-1 0 0 16,-3 0 0-16,-2 2 0 15,1 1 0-15,-3 2 0 16,0 0-1-16,0 3 1 15,0 0 0-15,4 1 0 16,-3 1 1-16,-1-1-1 16,1 3 0-16,2-1 0 15,-1-1 0-15,-2 2 0 16,-2-1 0-16,-1 2 0 0,-2 0 0 15,1 0 0-15,-3 3 0 16,-1-1 0-16,0 1 0 16,2 0 0-16,-3-1 0 15,1 3 0-15,1-4 1 16,-2 4-1-16,-1-2 0 15,-1 1 0-15,-3 1 0 16,-2 0 0-16,-2 2 0 16,-1 0 0-16,-2 1 0 15,-1-2 0-15,-1 2 0 16,-1-3 0-16,3-1 0 15,-2 3 0-15,0-3 0 16,1-1 0-16,2 3 1 16,-2 0 0-16,2 1 0 0,-1 0-1 15,2 2 2-15,-2-1-2 16,2-1 2-16,-4 2-2 15,3 0 0-15,0-3 0 16,-3-1 0-16,2 0 0 16,-1 1 0-16,-4-1 0 15,1 0 0-15,1 2 0 16,0 1 0-16,-3 0 1 15,-1 1-1-15,2 4 0 16,-4-2 0-16,3 0 0 16,0 2 0-16,-4 1 0 15,2-2 0-15,0 0 0 16,1 3 0-16,2-3 0 15,-3 1 0-15,1 1 0 0,0 2 0 16,0 1 0-16,0 3 0 16,-1 1 0-16,1-1-1 15,3 2-1-15,3 4-3 16,-2-18-12-16,10 12-20 15,-4-10-1-15,8 3-1 16,-8-6 0-16</inkml:trace>
  <inkml:trace contextRef="#ctx0" brushRef="#br1" timeOffset="14">13172 10192 58 0,'0'-17'36'0,"-2"1"-3"0,-1 2 2 16,-4 1-27-16,7 13-2 16,-1-18-1-16,1 18 1 15,0 0-1-15,0 0-1 16,0 0-1-16,12 8 0 15,-6 5 0-15,5 9-1 16,1 2-1-16,7 12 0 16,3 4-1-16,6 10 1 15,2 1-1-15,3 0 1 16,3 0-2-16,3-7 3 15,0-9-1-15,0-13-1 16,-2-17 1-16,-1-13 0 16,-5-19 0-16,0-15-2 0,-3-13 3 15,-4-10-2-15,-4-8 1 16,-3-6-2-16,0 0 2 15,-6 1-4-15,4 10 0 16,-8-2-6-16,12 21-28 16,-9 4-1-16,8 21 0 15,-7 7 0-15</inkml:trace>
  <inkml:trace contextRef="#ctx0" brushRef="#br1" timeOffset="15">13310 12754 55 0,'0'0'36'0,"6"-23"0"16,1 7 0-16,-10-5-28 16,15 4-3-16,-6-5-1 0,3 7 0 15,-3 1 0-15,-6 14-2 16,0 0 1-16,12-1-1 15,-15 13 0-15,2 14 0 16,-5 5 0-16,0 13 0 16,-4 5-1-16,2 9 1 15,-2 4-1-15,1 0 1 16,2-2-1-16,2-3 1 15,4-11-1-15,6-6 0 16,4-14 0-16,6-8-1 16,8-13 0-16,11-11 0 15,14-14-2-15,7-13-1 16,17-5-4-16,-4-19-30 0,19 3-2 15,-6-11-1-15,4 2-1 16</inkml:trace>
  <inkml:trace contextRef="#ctx0" brushRef="#br1" timeOffset="16">10688 13822 52 0,'0'0'37'16,"12"5"0"-16,-12-5-1 15,-4 11-28-15,4-11-2 16,-17 12 0-16,3-7-1 15,-1 4 0-15,-6-1-1 16,2 4-1-16,-8-3 0 16,-1 3-1-16,-2 3 0 15,0 4-1-15,-3 4 0 16,0 4 0-16,-1-1 0 0,2 4-2 15,0-2 1-15,6 0 0 16,-1-5 0-16,9-5 0 16,-1-5 0-16,9-3 0 15,10-10 0-15,-13 15 1 16,13-15 0-16,-1 13-1 15,1-13 1-15,9 22-1 16,0-6 1-16,-3 4 0 16,3 3-1-16,0-3 1 15,0 3-1-15,-2 1 1 16,4-1-1-16,-1-1 0 15,0-1 0-15,5-1 0 16,4 1 0-16,3 2 0 0,2 0-1 16,5-5 0-16,2 7-4 15,-5-16-7-15,8 12-28 16,-12-10-1-16,6 4-1 15,-17-11 0-15</inkml:trace>
  <inkml:trace contextRef="#ctx0" brushRef="#br1" timeOffset="17">8069 13720 40 0,'0'0'35'16,"0"0"3"-16,4-24-2 0,-1 8-19 16,-6-19-10-16,3-1-2 15,-4-10 0-15,5-1-1 16,-3-5-1-16,2-3-1 15,-1 1 0-15,2 1 0 16,-1 5-1-16,2 4 1 16,1 6-1-16,1 7 0 15,1 6 0-15,0 10 0 16,5 5 0-16,2 4 0 15,3 3 0-15,5 5-1 16,4-1 1-16,6 2 0 16,2 2-1-16,5 1 1 15,1-1-1-15,2 3 0 16,-1 3 0-16,-4 3-1 0,0 9-1 15,-9-4-4-15,6 11-4 16,-18-11-29-16,13 4-1 16,-7-12-1-16,7-5 1 15</inkml:trace>
  <inkml:trace contextRef="#ctx0" brushRef="#br1" timeOffset="18">7441 11011 32 0,'-6'11'29'15,"6"-11"3"-15,-1 16-1 16,1-16-9-16,10 1-15 15,-10-1 0-15,16-10 3 16,-8-3-3-16,8-1 1 16,-3-9-2-16,10-1 1 15,-2-7-3-15,9-3 1 16,-1-5-2-16,8-2 0 15,1-4-1-15,5 4-1 16,0 0 0-16,0 4 0 16,-1 5 0-16,-5 7-1 15,-5 8 1-15,-4 9-1 16,-7 8 0-16,-3 13 0 15,-3 9 0-15,-4 8-1 16,-2 10-1-16,0 1-1 0,7 12-7 16,-9-8-28-16,17 4 1 15,-1-17-2-15,12-3-1 16</inkml:trace>
  <inkml:trace contextRef="#ctx0" brushRef="#br1" timeOffset="19">9551 8528 50 0,'-14'-10'31'16,"2"2"2"-16,12 8-2 15,-24-19-24-15,24 19 0 16,-16-14-1-16,16 14 2 16,0 0-2-16,0 0 0 15,-12-11 0-15,12 11-2 16,0 0-1-16,0 0 0 15,16 12 0-15,-2-6-1 16,8 1-1-16,4 2 1 16,3 1-1-16,8 1-1 0,3 0 1 15,4 1-1-15,4-2 0 16,-4 2 0-16,2-2 0 15,-4 1 0-15,-4 2-1 16,-5 3 1-16,-9 4 0 16,-10 5 0-16,-10 5 1 15,-13 7-1-15,-9 7 1 16,-14 3-1-16,-5 5 1 15,-7 1 0-15,-2-3 0 16,2-5-2-16,7-1-5 16,2-23-28-16,19-2-4 15,16-19 0-15,2-10-1 16</inkml:trace>
  <inkml:trace contextRef="#ctx0" brushRef="#br1" timeOffset="20">12585 8864 10 0,'0'0'23'15,"-21"-9"0"-15,21 9 1 16,-15-5-13-16,3-3-6 15,12 8 2-15,-18-10 1 16,18 10 1-16,-17-8 1 16,17 8 0-16,-14-8 0 15,14 8-2-15,-10-7 0 16,10 7-1-16,0 0-4 0,0 0 1 15,-6-17-2-15,6 17 0 16,0 0-1-16,5-15 2 16,-5 15-3-16,6-12 3 15,-6 12-1-15,5-11 0 16,-5 11 0-16,0 0-1 15,4-14 1-15,-4 14-1 16,0 0 0-16,0-12 0 16,0 12 0-16,0 0-1 15,-6-14 1-15,6 14-1 16,-7-11 0-16,7 11 1 15,-8-14 0-15,8 14-1 16,-7-13 1-16,7 13 0 16,-6-11-1-16,6 11 1 15,0 0-1-15,0 0 1 0,-9-11-1 16,9 11 0-16,0 0 0 15,0 0 0-15,0 0 1 16,0 0-1-16,0 0 0 16,5 14 0-16,3-2 0 15,2 5 0-15,5 3 2 16,3 7-1-16,0 6 0 15,3 2 0-15,-1 5 1 16,-1 0-2-16,-1 1 1 16,-4 1 0-16,-4-2-1 15,-2-3-1-15,-2-2 1 16,-5-6 1-16,-1-7-1 15,0-3 0-15,-1-5 0 0,1-14 0 16,-2 15 0-16,2-15 0 16,0 0 0-16,-18-17 1 15,11 6-1-15,-3-3 0 16,-5 2 0-16,0-1 0 15,-7-1 0-15,-1 6 0 16,-3 6 1-16,-6 6-1 16,-2 6 0-16,-3 5 0 15,-1 1 0-15,0 3-1 16,2 2 0-16,0-7-5 15,22 3-30-15,-5-16-3 16,19-1 0-16,2-14-2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3:22.9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5028 3882 19 0,'0'0'25'0,"0"0"2"0,0 0-3 16,25 7-6-16,-25-7-9 16,34 10 0-16,-11-8 1 15,19 12-1-15,-1-9-1 16,21 12-2-16,6-14 1 15,26 2-3-15,10-10-1 16,20-5-1-16,13-10 0 16,22 2 0-16,17-5-1 15,18-4 0-15,11 2 0 16,9 1 0-16,11 2 0 15,9 0 0-15,1 4 0 16,-3-4 0-16,-8-1 1 16,-8 3-2-16,-17-3 2 15,-18 5-2-15,-22-1 1 0,-19 8 0 16,-27 1-1-16,-16 3 1 15,-25 6-1-15,-17 4 0 16,-16 4 0-16,-9-1 0 16,-9 4 0-16,-8 0 0 15,-13-10 0-15,18 18 0 16,-18-18 0-16,10 19 0 15,-10-19 0-15,3 26 1 16,-4-6-1-16,-4 20 1 16,1 17 0-16,-2 22 0 15,-2 28 0-15,-1 25-1 16,-3 33 0-16,4 26 1 15,-1 28-2-15,0 19 0 16,5 16 0-16,4 12 0 0,0 8 2 16,3 7-2-16,3 1 1 15,1 2 0-15,2-1 3 16,2-4-1-16,-3-8 1 15,-2-5 0-15,-2-16-1 16,1-12 2-16,-4-15 0 16,7-19 0-16,-2-13-3 15,4-18 1-15,2-22-1 16,8-11 1-16,4-23-2 15,-3-10-2-15,8-17 2 16,1-21-1-16,-3-9 0 16,1-15 0-16,-3-12 0 15,-7-11-1-15,-3-7 1 16,1-12 1-16,-16-3-1 15,1-20 1-15,-5 2-1 0,-5-7 2 16,-10-3-1-16,-5-4 0 16,-6-1 0-16,-8-4 1 15,-13 7-1-15,-9 2 0 16,-17 2 0-16,-22 9 0 15,-24 9 1-15,-21 8-1 16,-22 11 0-16,-24 13 1 16,-26 7-1-16,-17 12-1 15,-12 6 1-15,-4-1 0 16,-3-2-1-16,6-8 0 15,15-4-2-15,12-14-2 16,35 1-9-16,15-29-22 16,33-2-1-16,25-22-2 15,40-3-1-15</inkml:trace>
  <inkml:trace contextRef="#ctx0" brushRef="#br0" timeOffset="1">17892 3339 80 0,'-39'-23'24'0,"10"24"2"16,-3-21-1-16,11 22-15 15,0-14-3-15,21 12-2 16,-20 17-2-16,20 10 0 16,2 4-2-16,4 19 0 15,4 13-1-15,-1 27 1 16,1 21-1-16,-1 24 1 15,-3 11 1-15,1 20-1 16,1 19 0-16,-2 16 1 16,-5 11-1-16,1 8 0 15,-2 4 0-15,0 8 0 16,-2 6 0-16,-1 6-1 15,-4 2 2-15,-2 3-2 0,-6 4 2 16,-2 1 0-16,-1 0 2 16,0-1-2-16,1-11 0 15,0-2 1-15,4-18 0 16,7-11 0-16,0-16 0 15,6-14-1-15,1-17-2 16,5-18 2-16,0-16-2 16,3-12 2-16,-2-15-3 15,-3-5-1-15,1-10 1 16,-5-10-1-16,0-7 1 15,-5-1-1-15,-1-8 1 16,0-1 0-16,-3-4 0 0,3-12 1 16,0-9 0-16,0-3 0 15,6-9 0-15,-2-6 0 16,2-18 0-16,8 15 0 15,-8-15 1-15,16-7-1 16,-16 7 0-16,20-20 0 16,-20 20 1-16,26-26-1 15,-13 12 0-15,4-1 0 16,6 5 0-16,1 4 0 15,9 4 0-15,9 4 0 16,16 3 0-16,16-2 1 16,24 0-1-16,21-1 1 15,26-9 0-15,29-1-1 16,27-10 0-16,15-4-1 15,21-1-3-15,0-10-5 0,15 24-13 16,-27-6-14-16,3 19-1 16,-29 1-1-16,-11 16 0 15</inkml:trace>
  <inkml:trace contextRef="#ctx0" brushRef="#br0" timeOffset="2">18044 3944 33 0,'26'-27'30'0,"-8"9"2"15,3 5 0-15,-3-14-20 16,22 17-1-16,-1-17 0 15,27 17-1-15,2-21-2 16,32 16-2-16,22-18 0 16,41 4-2-16,32-9 0 15,38 3-1-15,40-9 0 16,40-1-2-16,39-9 0 15,27 1 0-15,28 0-2 0,7 0-3 16,14 8-2-16,-16-10-29 16,-7 22-2-16,-37-2-2 15,-42 24 0-15</inkml:trace>
  <inkml:trace contextRef="#ctx0" brushRef="#br0" timeOffset="3">6534 6138 79 0,'-27'-13'37'16,"9"10"0"-16,-5-19-4 15,2 21-31-15,21 1 1 16,-15 19-1-16,9 13-2 16,4 18 1-16,-8 16 1 15,1 19-2-15,-6 18 2 16,-2 12-1-16,-3-1 1 15,1-1-2-15,2-13 2 16,2-10-1-16,6-24 0 16,4-19 0-16,7-27 0 15,-2-20 0-15,20-42 0 16,-1-14 0-16,1-18-1 15,1-17 2-15,3-19-2 0,-4-9 1 16,-1-11-1-16,1 1 0 16,-3 12 0-16,-1 16 0 15,-2 11 1-15,-4 21-2 16,5 27 1-16,11 29 1 15,4 33-1-15,7 34 0 16,6 26 0-16,4 25 0 16,9 24 1-16,1 21-1 15,4 3 1-15,1-5-1 16,-2-15 1-16,2-20 0 15,-3-40 1-15,0-32 0 16,1-54 0-16,2-47-1 16,-1-43 0-16,-6-31 1 15,-5-33-1-15,-7-25 0 0,-15-18-1 16,-4-9 1-16,-8 6-4 15,-10 14-1-15,12 36-30 16,-23 15-4-16,16 44-1 16,2 27-3-16</inkml:trace>
  <inkml:trace contextRef="#ctx0" brushRef="#br0" timeOffset="4">19470 5638 80 0,'23'-3'38'0,"-23"3"0"15,0 0 0-15,-46-22-28 16,0 29-3-16,-25 1-3 16,-9 21 0-16,-17 4-1 0,-6 23 0 15,4 11-1-15,11 8 1 16,18 6-2-16,27 0 0 15,31 1-1-15,33-7 1 16,32-9-2-16,34-8 1 16,23-8 0-16,17-4 0 15,5-2 1-15,-4-3-1 16,-12 4 2-16,-21 12-2 15,-30 7 2-15,-31 9-2 16,-36 11 2-16,-28 4-2 16,-28 1 0-16,-22-1 1 15,-7-5-1-15,-5-10-1 16,4-8-3-16,2-30-2 15,26 0-32-15,1-33-1 0,29-9-2 16,8-26-2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3:22.9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9T02:43:22.938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11049 10977 36 0,'-11'-6'31'15,"-3"-5"-2"-15,4 6 2 16,-9-7-12-16,8 11-6 15,-12-7-5-15,4 10 0 16,-8-3-3-16,1 8-1 16,-9 2-1-16,-4 8 0 15,-8 2-1-15,1 7-1 16,-6 0 1-16,1 6-2 15,0 1 2-15,2 5-1 16,5 0 0-16,5 3-1 0,5 0 1 16,5 4 0-16,6 2 0 15,7 2-1-15,1 0 1 16,5 0-1-16,7-1 0 15,3-3 1-15,5 1 0 16,4-2 1-16,5-4-1 16,6-3-2-16,0-2 1 15,8-1-1-15,5-3 2 16,0-1-3-16,5-3 2 15,2-4-2-15,2-1 2 16,-1-4 0-16,2-2 0 16,0-4 1-16,0-3-1 15,2-3 0-15,-2-3 0 0,3-3 0 16,3-4 1-16,-3-2-1 15,2-3 0-15,1-2 0 16,-1 0 0-16,-1-3 0 16,-3-3 0-16,-2-2-1 15,-5 2 2-15,-3-5-1 16,-5-4 0-16,-3-1 2 15,-2-6-2-15,0-3 1 16,-4-5-1-16,3 0 1 16,-5-8-1-16,0 3 1 15,-1 0-1-15,-2-1-2 16,-4 1 3-16,-3 2-1 15,-4 0 0-15,-5 3 0 16,-5 0 1-16,-3 0-1 0,-6 0 0 16,-6 1 0-1,-4 1 1-15,-8-1 0 0,0 1 0 16,-3 5 1-16,-4 0-1 15,-2 7 2-15,-8 7-3 16,-8 10 2-16,-7 11-2 16,-9 10-1-16,-13 11 0 15,-6 1-3-15,11 9-8 16,1-17-29-16,21-3 3 15,16-14-1-15,26-10-2 16</inkml:trace>
  <inkml:trace contextRef="#ctx0" brushRef="#br0" timeOffset="1">12746 11085 57 0,'0'0'34'0,"-8"-11"2"15,8 11-2-15,0 0-23 16,-11 16-8-16,6-1-1 16,2 12 1-16,-6 6 1 15,4 12 0-15,-4 3-1 16,4 9 1-16,1-2-2 15,7 3 0-15,2-10-1 16,10-5 0-16,7-11-1 16,7-12 0-16,9-13 0 15,5-12 0-15,1-10 0 16,3-10 0-16,-2-7 0 15,-2-3 0-15,-6-3 0 16,-5 2 0-16,-11 4 0 16,-4 5 0-16,-10 9 0 0,-7 18 0 15,0 0 0-15,0 0 0 16,3 26-1-16,-3 5 2 15,0 10-2-15,4 1 2 16,3 4-1-16,5 2 1 16,8-10-1-16,5-4 2 15,2-9-1-15,6-14 1 16,0-14 1-16,6-11-1 15,-5-17 0-15,2-7 0 16,-9-14 0-16,-3-5 0 16,-8-4-2-16,-4 0 0 15,-7 5 0-15,-8 4-2 16,-2 11 0-16,-8 7-1 0,7 13-3 15,-7 0-4-15,13 21-27 16,0 0-1-16,16 8-2 16,-3 0 2-16</inkml:trace>
  <inkml:trace contextRef="#ctx0" brushRef="#br0" timeOffset="2">13906 11286 78 0,'0'0'40'15,"0"0"-1"-15,-18 2 1 16,18-2-31-16,-22 16-7 16,8 7 0-16,0 7 0 15,0 8-2-15,0 5 0 0,1 3-2 16,5 1-2-16,-2-11-9 15,17 3-24-15,-2-17-2 16,12-8 0-16,1-20-1 16</inkml:trace>
  <inkml:trace contextRef="#ctx0" brushRef="#br0" timeOffset="3">14011 11034 87 0,'-14'4'38'15,"-3"-1"1"-15,13 10 2 16,4-13-39-16,2 22 0 0,12-7 0 16,9 5 0-16,0 3-1 15,4 7 1-15,-3 5-1 16,0 6 0-16,-6 3 0 15,-4 6 0-15,-7 2-1 16,-5 0 1-16,-3-2-1 16,-2-5 1-16,-2-6-1 15,0-8 0-15,3-7 1 16,1-10-1-16,1-14 1 15,0 0 0-15,14-20 0 16,-1-7-1-16,-2-7 1 16,4-7 0-16,0-8 0 15,0 0-1-15,4-1 0 16,-4 4 0-16,-2 6 0 0,-2 6-1 15,0 8 0-15,-2 5-2 16,5 11-2-16,-6-2-6 16,19 17-26-16,-14-8-3 15,18 11 0-15,-8-4-1 16</inkml:trace>
  <inkml:trace contextRef="#ctx0" brushRef="#br0" timeOffset="4">14584 11367 81 0,'-5'18'40'16,"5"-18"0"-16,10 22 0 0,7-22-33 16,18 0-4-16,10-12 1 15,11-1-2-15,5-12 0 16,5 0-1-16,-6-5 0 15,-5 0 0-15,-14-1 0 16,-13 1-1-16,-20 3 1 16,-18 7-1-16,-18 10 1 15,-16 8 0-15,-10 10-1 16,-11 11 1-16,-6 11 0 15,4 6 0-15,9 11 0 16,10 2 1-16,18 1-2 16,16-4 1-16,27-7-1 15,22-12 0-15,27-9-4 16,15-18-9-16,31 0-25 15,-9-15-4-15,11-1 1 0,-7-13-3 16</inkml:trace>
  <inkml:trace contextRef="#ctx0" brushRef="#br0" timeOffset="5">11179 11180 70 0,'0'0'36'15,"3"-12"-1"-15,-3 12-11 16,-13 13-16-16,1 9-2 15,-14 3 0-15,-1 16-2 16,-10 4 0-16,-1 12-1 16,-11 4 0-16,1 3 1 15,-2-3-1-15,5-3 0 16,2-9-2-16,8-4 0 15,7-9-5-15,4-17-6 16,19 1-25-16,5-20-3 0,0 0 0 16,4-13-3-16</inkml:trace>
  <inkml:trace contextRef="#ctx0" brushRef="#br0" timeOffset="6">10845 11289 71 0,'-11'-16'39'15,"11"16"0"-15,0 0 1 16,0 0-23-16,-4 17-12 16,16 0 0-16,5 3-3 15,10 10 1-15,6 3-1 16,5 8 0-16,5 5-2 15,4 0 0-15,3 5-2 0,-2-7-2 16,11 7-30-16,-20-17-7 16,6 1 0-16,-9-13-1 15</inkml:trace>
  <inkml:trace contextRef="#ctx1" brushRef="#br1">15867 15376 0,'0'-24'0,"47"13"0,-47 11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2:44:29.83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8222 17650 1 0,'0'0'32'16,"-5"12"1"-16,5-12 1 15,0 0-24-15,0 0 5 16,0 0-10-16,-1-13-3 15,1 13 0-15,0 0-1 16,0 0 0-16,0 0 0 0,0 0 0 16,12 1 1-16,-12-1-1 15,20 7 1-15,-9-1-1 16,8 0 1-16,0 3-1 15,3 0 1-15,0 1-2 16,6 4 1-16,-28-14-1 16,0 0 0-16,0 0 2 15,62 47-1-15,-62-47 1 16,0 0-1-16,69 49 1 15,-69-49-1-15,63 38 3 16,-63-38-2-16,76 31-1 16,-76-31 0-16,94 39 0 15,-42-18 1-15,4 1-1 16,8 0 0-16,3-1 1 15,7-2-3-15,3 0 2 0,6-3 0 16,7-2-1-16,4 0 2 16,5-3-1-16,3-1 0 15,6 0-1-15,3-1 1 16,3-1-1-16,4-1 2 15,0 0-1-15,5-1-2 16,1-2 1-16,3 1 0 16,3-4 0-16,1 0 0 15,2 1 0-15,-2-4-1 16,3 2 0-16,1-2 2 15,-1-2-1-15,0 1-2 16,0-3 1-16,1 0 0 16,1-2 0-16,2-1 0 15,-1-1 0-15,1-1-1 0,-3-1 0 16,3 0 2-16,-2-2 0 15,0 0 0-15,-1-3-2 16,-1 2 2-16,-2-5 2 16,-4 2-2-16,67-11 1 15,45-11-1-15,-26-3-1 16,-17 2 1-16,-19-5 0 15,-20-10 1-15,-25 12-2 16,-13 6 1-16,-26 8-2 16,-5 2 2-16,-10 1 2 15,-3 4-2-15,-12 0 0 16,-9 2-2-16,-11 6 1 15,-13-2-2-15,-9 5 0 16,-22 12-2-16,21-11-5 0,-33 5-19 16,12 6-9-16,0 0 2 15,0 0 0-15</inkml:trace>
  <inkml:trace contextRef="#ctx0" brushRef="#br0" timeOffset="563.0322">13092 17660 47 0,'0'0'39'0,"0"0"-1"0,19-6 1 16,-7 1-37-16,18-1-1 15,10 0 1-15,13-1 0 16,8 2-1-16,15 1 0 15,4 2-1-15,3 1 0 16,-3 3 0-16,-8 3 1 16,-11 2-1-16,-14 8 1 15,-21 5 0-15,-26-20 0 16,0 0 2-16,-17 61 0 15,17-61 1-15,-51 70-3 16,51-70 2-16,-72 73-1 16,72-73-1-16,-81 78-4 15,81-78-23-15,-72 71-17 16,72-71-1-16,-52 42 2 15</inkml:trace>
  <inkml:trace contextRef="#ctx0" brushRef="#br0" timeOffset="14700.8408">7698 11312 42 0,'-11'-15'31'16,"11"15"1"-16,-16-10-9 15,2-3-12-15,14 13-3 16,-14-5-2-16,14 5-2 15,-12-2-1-15,12 2 0 0,0 0-1 16,0 0-1-16,0 0 1 16,0 0 0-16,21-15 0 15,0 6-1-15,6-2 0 16,7-3 0-16,7-3-1 15,5-2 1-15,8 1-1 16,0-4 0-16,6 0 0 16,6 0 2-16,5-2-2 15,8-2 2-15,5 0-2 16,8-3 1-16,4-1-1 15,5-1 2-15,3-1-1 16,5-2-1-16,3 0 0 16,-1 0 0-16,1 1 1 15,-4 3-1-15,6 1 1 0,-3 0-1 16,6 2 0-16,1 0 0 15,1 3 1-15,0-2-1 16,2 2 0-16,5 0 0 16,3 2 0-16,1-1 0 15,-3 6 0-15,0 0 0 16,-2 4 0-16,0 1 0 15,4 3 0-15,-1 0 0 16,0 0 0-16,-1 3 0 16,2-4 0-16,1 3-1 15,6-1 1-15,-6 0-1 16,-2 0 2-16,-1 2-2 15,-5 0 1-15,4 3-1 16,-5 1 2-16,-4 2 0 0,-3 2-1 16,-2 4 1-16,-7 0-1 15,0 4 1-15,-5 4-1 16,0-1 1-16,-5 2-2 15,0 1 1-15,-1 1 0 16,-1 2 0-16,-2-1 0 16,2-1 0-16,1 2 0 15,-4 0 0-15,-1 1 0 16,0 1 1-16,-2-2-2 15,-5 2 1-15,1 3 0 16,-8 0 1-16,-4 3-1 16,-5 0 0-16,-3 0 0 15,-1 0 0-15,-1 3 0 16,2-1 0-16,2-3 0 15,-3-1 0-15,3-2 1 0,-2 1-1 16,1-4 0-16,-1 1 1 16,0 0-2-16,-3 0-1 15,-1-4 2-15,1 4-2 16,2-4 2-16,-2 4-2 15,-6-1 0-15,-6-2-8 16,-1 5-23-16,-17-6 0 16,-5 2-3-16,-14-7 0 15</inkml:trace>
  <inkml:trace contextRef="#ctx0" brushRef="#br0" timeOffset="15608.8928">13314 10058 79 0,'0'0'37'0,"-4"-19"-1"16,4 19 1-16,-14-15-31 15,14 15-2-15,-15-5 0 16,15 5-2-16,-9 3 0 0,9-3-1 16,9 17 0-16,2-4 0 15,11 1-1-15,11 3 1 16,7 2 0-16,19-1 0 15,9-1-1-15,8 1 1 16,4-1 0-16,2 0-1 16,-3 1 0-16,-11-1 1 15,-11 4-1-15,-20 0 1 16,-18 7-1-16,-22 2 0 15,-19 5 1-15,-22 6 0 16,-18 3 0-16,-15 6 1 16,-7-2-2-16,-2 1 1 15,7-5-1-15,6-7-3 16,22 6-13-16,14-26-21 15,33-6-1-15,20-19-3 0,30-11-1 16</inkml:trace>
  <inkml:trace contextRef="#ctx0" brushRef="#br0" timeOffset="52757.0175">7449 12278 58 0,'-3'17'39'0,"-8"-8"-6"0,13 6 1 16,-14-15-18-16,16 10-6 15,-4-10-2-15,18-3-3 16,13-10 0-16,25-5-2 15,17-6-1-15,20-6-2 16,15-3-1-16,11-5-3 16,8 14-12-16,-15-12-23 15,-8 16-1-15,-31 1-2 16,-13 11 2-16</inkml:trace>
  <inkml:trace contextRef="#ctx0" brushRef="#br0" timeOffset="53456.0575">7548 13801 17 0,'-11'-2'32'0,"0"-1"-2"15,11 3-3-15,-20-7-10 16,20 7-4-16,-13-3-3 16,13 3-1-16,0 0-2 15,21-1 1-15,-1-7-2 16,19 2-1-16,9-9 1 15,18 2-1-15,9-6-1 16,10 1-2-16,3 0-1 16,1-8-7-16,2 15-31 15,-20-10-1-15,-9 11-3 16,-18-6 1-16</inkml:trace>
  <inkml:trace contextRef="#ctx0" brushRef="#br0" timeOffset="54085.0935">7475 15220 45 0,'0'0'37'16,"-20"12"1"-16,33-5-3 15,0-12-29-15,23 4-1 16,13-12 1-16,24 2-4 16,11-3-1-16,12-8-10 15,16 9-26-15,-3-7-3 0,-1 8 0 16,-22-1-1-16</inkml:trace>
  <inkml:trace contextRef="#ctx0" brushRef="#br0" timeOffset="54778.1331">7433 16541 35 0,'16'10'40'0,"12"6"0"16,1-10-1-16,17 11-19 15,7-17-16-15,5 0-2 16,6-4-1-16,7-3-4 16,8 10-30-16,-14-14-3 15,1 8-5-15,-15-2 2 16</inkml:trace>
  <inkml:trace contextRef="#ctx0" brushRef="#br0" timeOffset="80331.5947">7722 16669 21 0,'0'0'15'0,"-9"-19"-1"16,9 19 0-16,0 0 1 15,0 0-2-15,-18-7-4 16,18 7-1-16,0 0-2 16,0 0 0-16,-13-3-2 15,13 3 0-15,0 0-1 16,13-15 0-16,-13 15-1 15,17-16 0-15,-17 16-1 16,21-12 0-16,-7 9 0 16,0 3 0-16,0 2-1 0,0 2 0 15,-3-1 0-15,6 4 1 16,-4-4-1-16,3 3 1 15,-1-4 0-15,3 2-1 16,-3-2 1-16,4 2 0 16,2-2 0-16,1 1 1 15,1 1-1-15,0 1 1 16,4-2-1-16,-1 2-1 15,3-3 1-15,2-1 0 16,1-2 0-16,1-1-1 16,3-4 1-16,5-2-1 15,2-1 1-15,3-1 0 16,1-4-1-16,1 4 1 15,-1-1-1-15,6 1 1 0,-5 2 0 16,1 1 0-16,-3 2 0 16,-2 0 0-16,-1 0 0 15,0 2-1-15,0-1 2 16,-1 0-2-16,-4-3 0 15,1 0 0-15,2-1 0 16,0-4 0-16,0 0 1 16,-1-2-1-16,2-1 0 15,-2-1 0-15,1-2 0 16,-2 0 2-16,0 0-2 15,-1 0 2-15,-2 1-2 16,-1-2 2-16,-4 3-3 16,2-1 3-16,-5 2-2 0,0-6 1 15,-3 2-1 1,-1 0-1-16,-2 1 1 0,-2-1-1 15,-1 2 1-15,-1 0-1 16,-3-1 1-16,0 5-1 16,-5 1 1-16,-2-1 0 15,-1 1 1-15,-1-1-1 16,-1 0 0-16,-1 1 0 15,0-2 1-15,0 0-1 16,1 2 0-16,-1-3 0 16,3 2 0-16,-2-2 0 15,5-2 0-15,0 4 0 16,3-3 0-16,-2-1 0 15,3-1 0-15,1 1 0 16,0-4 1-16,2 0-1 16,-1-2 0-16,-1 0-1 0,2-2 2 15,-2 0-1-15,2 0 0 16,-2 1 0-16,1 2 0 15,-2-1 0-15,0 2 0 16,-3 1 1-16,1 1-1 16,-1-2 1-16,0 3-2 15,-1-2 2-15,-1-2-1 16,0 3 1-16,0-2-2 15,0 0 0-15,0-1 1 16,1 1 0-16,-1-1 0 16,4 2 0-16,2-2 0 15,-4 2 0-15,2-2 1 16,2 2-1-16,-1-2 0 15,1 0 0-15,0 1 0 16,-2-1 0-16,-2 0 1 0,3-2-1 16,0 0 0-16,1-1 0 15,-1 0 0-15,1 1 0 16,0-4 0-16,-1 3 0 15,2 1 0-15,2 2 0 16,-4-1 0-16,0 3 0 16,1 3 0-16,-3 1 0 15,-1-1 0-15,-1 4 0 16,2-1 0-16,-4-1 0 15,0 1 0-15,1-1 1 16,3-1-1-16,-2 3 1 16,1-3-1-16,0 2 2 0,0 1-2 15,0 1 1-15,2 0-1 16,-2 0 0-16,-2 0 0 15,1 1 0-15,2-2 0 16,-1 0 1-16,1 0-1 16,1-2 0-16,1 2 0 15,-2-2 0-15,2-2 0 16,0 1 0-16,0 0 0 15,1 1 0-15,-2-1 0 16,1 0 0-16,-3 0 0 16,3 1 0-16,-3 2 0 15,1 2 0-15,-1-2 0 16,2 1 0-16,-2-1 0 15,3 0 0-15,0 0 0 16,1-1 0-16,2-2 0 0,1 0 0 16,-1 2 0-16,1-1 1 15,-1 1-1-15,1-2 0 16,-2 2 0-16,0-1 0 15,0 0 0-15,2-1 0 16,0-1 0-16,3 1 0 16,-2-1 0-16,1-1 0 15,1 1 0-15,1 2-1 16,-2-1 1-16,0 0 1 15,-2 3-1-15,-1 0 1 16,-2 3-1-16,-1 2 1 16,0 0-1-16,-1 2 2 15,0 0-2-15,0 3 0 16,5-2 0-16,-4-1 0 0,4-1 0 15,2 1 1-15,0-3-2 16,-1 1 1-16,1 0 0 16,1 0 0-16,-1-1 0 15,0 1 0-15,1 1 0 16,-2 1 0-16,-3 1 0 15,1 1 0-15,-1 1 0 16,1 0 0-16,1 1 1 16,-1 1-1-16,-1-1 0 15,1-1 0-15,1 1 0 16,0-2 0-16,1 1 1 15,0 0-1-15,0-2 0 16,-1 1 0-16,0 1 0 16,-1 2-1-16,-2 0 1 0,0 3 0 15,-4 0 0-15,1 2 0 16,-2 0 0-16,1 2 0 15,-1-1 0-15,1-1 0 16,1 1 0-16,3-2 1 16,-1 0-1-16,3-1 0 15,2-1 0-15,1 2 0 16,0-2-1-16,2 0 1 15,-2 1 0-15,0 2 0 16,0 0 0-16,-1 2 0 16,-2-1 0-16,1 0 0 15,-3 1 0-15,1 1 0 16,1-1 0-16,-2 0 0 15,3-1 0-15,0 1 1 0,-3 0-2 16,3 0 2-16,-3-1-1 16,3 2-1-16,-6 0 1 15,5 4 0-15,-6-1 0 16,5 3-1-16,-3-1 1 15,-2 1-1-15,-1 2 1 16,1-1-1-16,-2 1 1 16,0-4 0-16,2 3-1 15,-4-2 1-15,2 2 0 16,2-3 0-16,-2 2 0 15,0 1 0-15,2-1 0 16,-1 2 1-16,2 0-1 16,-2 3 0-16,-2-3 0 0,3 4 0 15,-2 0 0-15,0 0 0 16,2 2 0-16,0-2 0 15,0 0 0-15,-1 2 1 16,3 2-1-16,1-1 0 16,-3 0 0-16,6 1 0 15,-4 0 0-15,5 0 0 16,0 2 0-16,2 0 1 15,1 0-1-15,-3-1 0 16,3 3 0-16,1-1 0 16,-2 2 0-16,0 1 0 15,-2 0 0-15,3-1-1 16,-4 2 1-16,3 2-1 15,-3-4 1-15,2 4-1 16,1-1 2-16,-3 1-1 0,2 0 0 16,-1 3 0-16,0-2 0 15,-2 2 1-15,1 2-1 16,2-2 0-16,-1 1-1 15,1-1 1-15,-3-2-1 16,0 2 1-16,0-1-1 16,2-2 1-16,-1 0-1 15,-2-1 2-15,0 0-1 16,3 0 0-16,-4-2 0 15,3 0-1-15,-1 1 2 16,2-2-2-16,-2 0 1 16,-1 0-1-16,2-1 1 15,-2 0 0-15,-1 1 0 16,1-1 0-16,1-3 0 0,-1 1 0 15,1-1 0-15,-3-1 0 16,1 0 0-16,6-3 0 16,-1 0 0-16,-4-1 0 15,3-1 0-15,-2 0 0 16,1-1 0-16,1-2 0 15,-2 0 0-15,1 1 0 16,-1-2 0-16,0-2 0 16,-1 2 0-16,-1 1 0 15,1-3 0-15,-1 1 0 16,0-3 0-16,0 2 0 15,0-3 0-15,-1 4 0 16,3-5 0-16,-1 2-1 16,3-2 0-16,-3 2 1 0,4-5-1 15,-1 6 1-15,1-2-1 16,-1-2 1-16,-1 3-1 15,0-4 2-15,-1 3-1 16,2-3 0-16,-3 3 0 16,2-3 0-16,-1 0 0 15,3-1-1-15,0 0 1 16,1 0 0-16,1-1 1 15,2 2-2-15,0-1 1 16,5-1-1-16,-1 1 1 16,-1 0 0-16,1-1 1 15,1 1-3-15,-2 1 3 16,0-1-1-16,-2 2 1 0,-2-2-1 15,0 2 1 1,0-1-1-16,-1-1 0 0,2 1 0 16,-1 0 0-16,2 1 0 15,0-4 0-15,0 3 0 16,4 1 0-16,-3-1-1 15,3 1 1-15,1-2 0 16,2 0 0-16,-2 1 0 16,3 1 0-16,-2-2 1 15,1 1-1-15,2 0 0 16,-1-1 0-16,2 0 0 15,-2 0 0-15,0-2 0 16,0 2 0-16,0 0 1 16,-1-2-1-16,-3 3 0 0,2-2 0 15,-4 1 0 1,-2 0 0-16,2-1 0 0,-3 1 0 15,-1 1 0-15,1-1 0 16,0 2 0-16,-3 0 0 16,3 0 0-16,-3-1 0 15,3 0 0-15,-3-2 0 16,-1 1 0-16,1-3 0 15,1 1 1-15,-5-2-1 16,1-1 0-16,-2 0 0 16,-1 2 0-16,1-2 0 15,-3 1 0-15,-2 0 0 16,1 0 0-16,0 1 0 15,1-1 0-15,1 0 0 16,1 1 0-16,1-1 0 0,2 2 0 16,-2-1 0-16,-1 0 0 15,-1 2 0-15,-13-4-1 16,16 4 1-16,-16-4-2 15,0 0 0-15,0 0-1 16,0 0-1-16,-20-9-8 16,20 9-20-16,-4-19-2 15,7 6-4-15,-3-14 1 16</inkml:trace>
  <inkml:trace contextRef="#ctx0" brushRef="#br0" timeOffset="81599.6672">14294 16129 18 0,'-17'-7'33'0,"5"1"1"15,12 6 0-15,-23-8-23 16,23 8-2-16,0 0-3 15,0 0-2-15,0 0 0 16,0 0-1-16,0 0-1 16,22 13-1-16,-1-4 0 15,5 4 1-15,1 1-2 16,7 5 1-16,1 6-1 0,1 1 1 15,-4 2-1-15,-1 2 0 16,-5 2 0-16,-6 1 0 16,-5 3 0-16,-6-1 0 15,-7-2 1-15,-6 3-2 16,-9-4 1-16,-6 4 1 15,-8-5-1-15,-8 1 1 16,-7-5-1-16,-1-2 0 16,0-3-1-16,-1-8-1 15,12 5-7-15,-6-18-25 16,23 7-1-16,1-14-2 15,14 6 0-15</inkml:trace>
  <inkml:trace contextRef="#ctx0" brushRef="#br0" timeOffset="82358.7106">8801 16382 41 0,'18'7'36'0,"-8"-7"3"16,10 3-3-16,-3-4-27 16,14 3-5-16,1-3 1 15,11 4-2-15,2 0-1 16,5 3-1-16,-1 2 0 15,2 3 0-15,-3 4 0 16,-9 5-1-16,-3 2 1 16,-10 6 0-16,-10 7 0 15,-15 5 1-15,-11 8-1 0,-15 2 1 16,-13 5-1-16,-11 5 1 15,-6-2-1-15,-1-6-1 16,1-6-2-16,6-20-7 16,20-7-28-16,5-21-3 15,24-9-1-15,17-27 0 16</inkml:trace>
  <inkml:trace contextRef="#ctx0" brushRef="#br0" timeOffset="92338.2814">7634 15139 29 0,'0'0'31'0,"0"0"1"15,-4-14-22-15,4 14 2 16,0 0-5-16,0 0-5 15,13 1-1-15,-13-1 0 16,9 11 0-16,-3 0 0 16,-6-11 0-16,14 22 1 15,-6-12 0-15,2-1 1 16,-10-9-1-16,23 16 0 15,-9-13 0-15,3 2 0 0,0-3-1 16,3-1 0-16,1-1 0 16,1 0 0-16,0-3-1 15,2 2 1-15,-2-1-1 16,1 0 0-16,3-1 1 15,-1-1-1-15,3 0 1 16,-2-1-1-16,2-4 1 16,2 3 0-16,2-2 0 15,1-3-1-15,2-3 1 16,-3 2-1-16,4-2 1 15,-1 1-1-15,2-1 1 16,-1-1-1-16,1 1 0 16,-2 1 0-16,-3 2 1 15,3 2-1-15,-2-3 0 0,0 1 0 16,-2 2 0-16,4-2 0 15,0 0 1-15,2-2-1 16,1-1 1-16,3-3-1 16,2 0 1-16,1-1 0 15,1-1 0-15,1-1 0 16,-1 2 0-16,2-1 0 15,-1 1-1-15,0 1 2 16,0-2-2-16,-2 2 1 16,-2-3-1-16,0 2 0 15,0-2 2-15,0-2-2 16,-2-1 1-16,2-2-1 15,-3-2 1-15,2 1-1 0,-2-4 1 16,3 1-1-16,-3 0 1 16,-1 1-1-16,1-2 0 15,-2 4 0-15,0-3 1 16,-1 1-1-16,-2 1 0 15,0 0 0-15,-2 0 0 16,1-1 0-16,-3 0 1 16,-1 2-1-16,-2 0 0 15,-2-3 0-15,-1 2 0 16,-2 0 1-16,0 3 0 15,-2 1 0-15,-3 1-1 16,1 1 1-16,-2 2-1 16,-1 3 0-16,0 1 0 15,3 0 0-15,-5 0 0 0,3 0 0 16,-3 1 0-16,1 1 0 15,-2-1 0-15,3 2 0 16,-2-1 0-16,1 1 0 16,-3 1 0-16,3 2 0 15,0-3 0-15,1 1 0 16,2 0 0-16,2-2 0 15,3 1 0-15,2-3 0 16,4-3 0-16,0 3 0 16,1 0 0-16,0 2 0 15,0-2 0-15,0 2 0 16,0 1 0-16,-3 3 0 15,1 0 1-15,0-3-1 16,-1 1 0-16,2-1 0 16,1 1 0-16,1-1 0 0,0 0 0 15,-1 1 1-15,3 0-1 16,-3-1 0-16,1 3 1 15,0 0-1-15,1 0 0 16,0-2 0-16,2 2 0 16,0 0 1-16,3 1-1 15,1-2 0-15,0 3 0 16,-1 2 0-16,-1 0 0 15,-3 1 0-15,1 1 0 16,-3 1 0-16,-2 1 0 16,-2 0 0-16,0-3 0 15,-1 3 0-15,2 0 0 16,-1-1 0-16,0 0 0 15,-1 0 1-15,1 2-1 0,0 0 0 16,-2 0 0-16,0 1 1 16,2 0-1-16,-4 1 0 15,0 0 0-15,1-1 0 16,1 0 0-16,2-1 0 15,-2 0 0-15,4 0 0 16,-1 0 0-16,0 1 0 16,0 0 0-16,-4 3 0 15,4-1 0-15,-5 3 0 16,1 0 0-16,-4 2 1 15,-1 0-1-15,1 1 0 16,-4 0 0-16,2 0 0 16,-1 0 0-16,2 0 0 0,-1 0 0 15,-1-3 1-15,3 2-1 16,0 0 0-16,0-2 0 15,2 2 0-15,1-1 0 16,-2 2 1-16,2 1-1 16,-3 1 0-16,0 3 0 15,-3 1 0-15,1 0 0 16,-3 2 1-16,0-3-1 15,1 3 0-15,0-2 0 16,3 0 0-16,-1 0 0 16,0-1 0-16,2 1 0 15,3 0 0-15,-3 1 0 16,1-2 0-16,1 4 0 15,-3 0 0-15,0-1 0 0,-1 1 0 16,1 3 0-16,-3-2 0 16,0 0 0-16,-1 0 1 15,0-1-1-15,0 2 0 16,1-2 0-16,-1-1 0 15,0 2 0-15,4 2 0 16,-3-3 0-16,-1 2-1 16,5 0 1-16,-4 1-1 15,1 0 1-15,0 0 0 16,3 1 0-16,-2-4-1 15,-1 3 1-15,3 0 0 16,-1-2 0-16,0 4 0 16,-2-2 0-16,4 1 0 15,0-1 0-15,-1 2 0 0,1-4 0 16,-1 3-1-16,1 1 1 15,-1-1 0-15,3-1-1 16,-4 1 1-16,2 1 0 16,-1-2 0-16,-1 1 0 15,2 1 0-15,-4-3 0 16,1 1 0-16,-1-1 0 15,3-1 0-15,-2 1 0 16,3 0 1-16,0-3-1 16,1-1 0-16,-1-1 0 15,5 1 0-15,-3-2 0 16,2 2 0-16,-1-1 0 15,-1-1-1-15,-1 0 1 16,1 0-1-16,-1-2 1 16,-3 2-2-16,1-1 2 0,0 0-1 15,-2-1 0-15,-1 1 2 16,0 1-1-16,1-2-1 15,-4 1 1-15,3 0 0 16,2-2-1-16,-3 2 1 16,2-1-1-16,-1 1 1 15,2-1-1-15,-2 0 1 16,2-1-1-16,0 1 1 15,-2-2 0-15,2 0 0 16,4 1 0-16,-2-3 0 16,0 0 0-16,2-1 0 15,2-3 0-15,0 3 0 16,3-1 0-16,0 1 0 15,3 1 0-15,1 2 0 0,1-4 0 16,4 3 0-16,0-1 0 16,-1-1 0-16,2 1 0 15,-3-4 0-15,2-3 1 16,-1-1-2-16,2-1 1 15,-2-1 0-15,1-2 0 16,-1 0 0-16,-2 0 0 16,3 2-1-16,-2-1 1 15,-3 5 1-15,-1 0-1 16,0 1 0-16,-1 3 0 15,-2 1 0-15,-1 2 0 16,-1-2 0-16,-3-1 0 16,1 1 0-16,1-1 0 15,-1-2 0-15,1-1 0 0,-1-2 0 16,0-2 0-16,-1-1 1 15,1-1-1-15,-3 0 0 16,-2-1 0-16,0-1 0 16,-4 2 1-16,-3 1-1 15,2-1-1-15,-3 3 1 16,-10 0 0-16,20 5 0 15,-20-5 0-15,23 8 0 16,-12-3 0-16,3-2-1 16,-5 1 1-16,1-2 0 15,2 0 0-15,-12-2 0 16,16 1 0-16,-16-1 0 15,12 0 0-15,-12 0 0 16,11 2 0-16,-11-2 0 16,14 4 0-16,-14-4 0 0,15 8 0 15,-15-8 0-15,15 8 0 16,-15-8 0-16,14 7 0 15,-14-7 0-15,11-1 0 16,-11 1 0-16,11-7 1 16,-11 7-1-16,11-11 0 15,-11 11 0-15,9-13 0 16,-9 13 0-16,0 0-1 15,11-7 0-15,-11 7-1 16,0 0-4-16,-3 25-7 16,-6-18-20-16,5 8 0 15,-6-10-2-15,5 5 1 0</inkml:trace>
  <inkml:trace contextRef="#ctx0" brushRef="#br0" timeOffset="93105.3253">8766 14538 45 0,'10'-12'35'16,"-10"12"1"-16,0 0 0 15,0 0-29-15,25 7-1 16,-9-2-1-16,12 2-1 16,4-4-1-16,9 2-1 15,4-6 0-15,8 1 0 0,0-4-1 16,-1 3 0-16,-6 3 0 15,-7 7 0-15,-15 11-1 16,-15 11 0-16,-20 14 0 16,-17 12-1-16,-16 11 1 15,-11 8 0-15,-11 5-1 16,-1 0 0-16,0-6 0 15,8-9-3-15,22-11-10 16,8-30-21-16,29-25-2 16,14-19-1-16,29-23 1 15</inkml:trace>
  <inkml:trace contextRef="#ctx0" brushRef="#br0" timeOffset="95394.4562">7872 13680 20 0,'0'0'27'0,"-14"-3"0"16,14 3-14-16,0 0-3 15,0 0-2-15,0 0-2 16,0 17-1-16,6-4-1 16,-4-2-1-16,7 4 0 15,-3-4 0-15,6 4 1 16,-2-8-1-16,7 0 0 15,-2-7 0-15,8 0 1 16,-1-6-1-16,7 0 0 16,-4-5 0-16,4 2-1 15,4-3 0-15,-3 3-1 16,3-2 0-16,-1 3 0 15,0-1 0-15,-1 3 0 0,5-1 0 16,1 0-1-16,-1 0 1 16,3 1 0-16,0-1 2 15,-2 1-2-15,5-1 0 16,-3-1 0-16,2 1 0 15,-2 2 0-15,0-2-1 16,3 0 1-16,0 1-1 16,0-3 1-16,0 1-1 15,5-1 1-15,0-3-1 16,3-1 1-16,3-3-1 15,1-2 1-15,1-3 0 16,1 0-1-16,-1-1 1 16,-1 0-1-16,1-1 0 15,-1 3 1-15,-3-2-1 16,-2 3 1-16,1 2-1 0,0-2 1 15,1 3-1-15,0 0 1 16,1 1-1-16,-1-1 1 16,-1 2-1-16,2 0 0 15,-4-1 0-15,-1 2 0 16,-4-1 1-16,1 1-1 15,1 0 1-15,-6 3-1 16,2 0 0-16,-2 2 0 16,0 1 0-16,0-1 0 15,-1 2 0-15,-1 0 0 16,3 0 0-16,0-1 0 15,2-1 0-15,2-1 0 0,-1 0 1 16,1 1-1 0,-2 0 0-16,-1-2 0 0,0 5 0 15,-5 0 0-15,0 2 0 16,-2 0 0-16,-1 2 1 15,-2 0-1-15,0 1 0 16,1 0 0-16,-2-1 0 16,2-3 0-16,2 2 0 15,-1-1 1-15,1-3-1 16,2 2 1-16,2-1-1 15,1 1 0-15,2 0 1 16,-4 1-1-16,0 2 0 16,-2 1 0-16,0 1-1 15,-3 3 2-15,-2 0-1 16,-2 2 0-16,-3 1 0 15,7-1 0-15,-6 0 0 0,5-2 0 16,-1 1 0-16,2-2 0 16,-2 1 1-16,5-2-1 15,0 1 0-15,-2 3 0 16,1 0 0-16,-1 2 1 15,1 0-1-15,2 2 0 16,-2 3 0-16,-1 0 0 16,1 0 0-16,-1-1 0 15,2 1 1-15,0-2-1 16,-2 1 0-16,1-3 0 15,0 0 0-15,2 1 0 16,-1-2 0-16,0 0 1 16,-2 0-1-16,1 0 0 0,-2 0 1 15,0 1-1-15,1 2 0 16,-7-1 0-16,2 0 1 15,3 1-2-15,-4 0 2 16,3-2-2-16,-1 0 2 16,3 3-1-16,1-4 0 15,-2 2 0-15,0-4 0 16,2 4-1-16,-1-1 1 15,-3-1 0-15,0 1 0 16,-3-1-1-16,0 3 1 16,-4-3-1-16,2 2 1 15,-4 2 0-15,1-3 0 16,2 0 0-16,2-1 0 15,-1-1 1-15,2-2-2 0,0-2 2 16,1 1-1-16,1-1 0 16,-1 1 0-16,1 0 0 15,1 1 0-15,-1 2 0 16,1 1 0-16,1 1 0 15,4-1 0-15,0 0 0 16,2 0 0-16,0-1 0 16,5-1 0-16,2-3 0 15,-3 1 0-15,2-4 0 16,2 2 1-16,0-1-2 15,1 0 1-15,0 3 0 16,0-1-1-16,1 0 1 16,-1 1 0-16,0 2 0 15,0 0 0-15,0 1 0 16,1-2 0-16,-4 2 0 0,5-1 0 15,-1-1 0-15,-2 1 0 16,-1-2 0-16,3 1 0 16,-3 1-1-16,-2-1 1 15,-1 3 0-15,0-1-1 16,-1 1 1-16,-2 0-1 15,2 0 1-15,1-3 0 16,-2 0 0-16,1-3 0 16,4-2 0-16,0-1 0 15,2-3 0-15,2 0 0 16,-2-3 0-16,-1 1 0 15,0-1 0-15,-2 4 0 16,-3-2 0-16,-4 3-1 16,-5 1 1-16,0 2 0 0,-3 0-1 15,-3 0 1-15,-1-1 0 16,-2-1 0-16,-1-1-1 15,-2-1 1-15,1-2 0 16,-2 0 1-16,-2-1-1 16,-1 2 0-16,0 0 0 15,-1 2 0-15,2 1 0 16,1 3-1-16,-2-1 1 15,3 3-1-15,-1 0 0 16,2 3-1-16,-7-2-1 16,6 5-3-16,-17-10-16 15,14 6-12-15,-14-6 0 16,0 0-1-16,2-16 0 15</inkml:trace>
  <inkml:trace contextRef="#ctx0" brushRef="#br0" timeOffset="96433.5157">9814 13034 25 0,'0'0'32'0,"-11"2"2"16,11-2-2-16,0 0-15 0,5-14-8 15,13 12-1-15,0-9-1 16,14 5-1-16,-2-6-1 15,13 7-1-15,0-6-1 16,5 5-1-16,4-2 0 16,-4 4-1-16,-2 0 0 15,-8 3 0-15,-8 2 0 16,-7 4-1-16,-13 6 1 15,-12 8-1-15,-15 9 0 16,-14 4 1-16,-16 9-1 16,-11 8 0-16,-8 3 0 15,-4 0-1-15,2-3-2 16,8-14-8-16,20-2-24 0,8-21-1 15,32-12-2-15,1-20 1 16</inkml:trace>
  <inkml:trace contextRef="#ctx0" brushRef="#br0" timeOffset="98139.6132">7481 12249 21 0,'21'1'27'0,"-8"-5"2"15,11 1 0-15,1 1-21 16,1-8-2-16,6 7-1 16,-1-5 0-16,6 4-1 15,-4-4 0-15,5 5 1 16,-6-6-1-16,7 4 0 15,-5-4 0-15,3 2-1 16,-1-2 0-16,3 4-1 0,0-2-1 16,4 3 0-16,1-5 1 15,7 3-1-15,2-4 1 16,7 1 0-16,3-5-1 15,1 0 1-15,5-1 0 16,-1 2 0-16,1-2-1 16,-1 3 0-16,-3 1 0 15,-1 2 0-15,-2 3 0 16,1 3-1-16,2 1 1 15,-3 0-1-15,5-1 0 16,3 2 1-16,-4-1-1 16,6 0 1-16,-1-4 0 15,1 1-1-15,0-1 1 16,4-2 0-16,-2 3-1 0,3-1 1 15,-1 0 0-15,-3 4-1 16,-3 1 0-16,1 1 0 16,-5 2 0-16,-2 0 0 15,-6 3 1-15,-2-1-1 16,1 1 0-16,-1-1 0 15,2 0 0-15,-2-2 0 16,6 0 0-16,-1-1 0 16,2-1 0-16,-2-1 0 15,2-1 0-15,0 0 0 16,-2 1 0-16,-3 1 0 15,1 0 1-15,-3 2-1 16,2 1 0-16,1 0 0 16,-1 2-1-16,1-1 1 15,2 1 0-15,-2-2 0 0,4 1 0 16,0-2 0-16,2-1 1 15,-3 0-1-15,4-1 0 16,0 2 0-16,4-1 0 16,-2 0 0-16,2 2 0 15,-4 2 0-15,0 1 0 16,-2 1 0-16,-2 1 0 15,2-1 0-15,-5 1 0 16,0-1 1-16,1-2-1 16,4 2 0-16,0-1 0 15,2 1 0-15,-4 0 0 16,3 0 0-16,-2 1 0 15,-3 2 0-15,-6 1 0 16,0 2 0-16,-5 5 0 0,-2-1 1 16,-5 2-1-16,0-1 0 15,0 0 0-15,2 1 0 16,0-3 0-16,5-2 0 15,-2-3 0-15,5 0 0 16,4-2 0-16,-2-1 0 16,3-2 0-16,-1 0 0 15,2-1 0-15,0-1 0 16,-4-1 0-16,2 2 0 15,-2-2 0-15,-1 2 0 16,4-2 0-16,1 1 0 16,-2-2 0-16,2-1 0 15,-2 1 0-15,1-1 0 0,1 0 0 16,-1 0 0-16,-3 0-1 15,-2 1 1-15,-3 2 0 16,0-1 0-16,-3 3-1 16,2 0 1-16,-2 1 0 15,-1 0 0-15,1-2 0 16,3 2 0-16,2 0 0 15,-2-1 0-15,1-1 0 16,-2-1 0-16,0 1 0 16,-5 0 0-16,-1-1 0 15,-5 3 0-15,-2 1-1 16,-4 1 2-16,0 4-1 15,-5 1 2-15,0 2-3 16,-1 1 3-16,-3 1-2 0,3-3 0 16,-2 1 0-16,-1-4-1 15,-1-2 0-15,2-5-1 16,-1 0 0-16,-3-7-4 15,6 5-7-15,-14-12-21 16,8 7-1-16,-13-9 0 16,4 7-1-16</inkml:trace>
  <inkml:trace contextRef="#ctx0" brushRef="#br0" timeOffset="98716.6462">13750 12039 64 0,'-6'-13'36'16,"6"13"-2"-16,-13-17-3 15,13 17-23-15,-15-1-3 0,15 1-2 16,-10 5 1-16,10-5-2 15,1 13 1-15,10-4-1 16,4-2 0-16,9 3-1 16,7-4 1-16,6 4 0 15,7-1-1-15,3 1 0 16,-1 4-1-16,0 2 1 15,-4 4-1-15,-4 3 0 16,-5 3-1-16,-9 6 1 16,-12 2 0-16,-10 3 1 15,-13 2-1-15,-9-1 1 16,-15 2-1-16,-7 0 2 0,-13-3-1 15,-6-3-1-15,-4-4 0 16,2-5 0-16,7-3-1 16,10-10-4-16,27 2-27 15,8-24-4-15,30-5 0 16,20-18-4-16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12" Type="http://schemas.openxmlformats.org/officeDocument/2006/relationships/customXml" Target="../ink/ink10.xml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727240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Experience the 3D nature of electricity, magnetism and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signaling during Physics exams is permitted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we think of F when we think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Bil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(l) (plus another “angle” on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predict the strength of the force from info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9 for HW and have 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62421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040" y="415080"/>
              <a:ext cx="6937200" cy="490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402480"/>
                <a:ext cx="6963480" cy="49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535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0080" y="651600"/>
              <a:ext cx="5027040" cy="488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2520" y="640440"/>
                <a:ext cx="5039640" cy="490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27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43000" y="533400"/>
              <a:ext cx="6553200" cy="3429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5440" y="522241"/>
                <a:ext cx="6565800" cy="34455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966640" y="4370040"/>
              <a:ext cx="3053160" cy="2487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6200" y="4356360"/>
                <a:ext cx="3072960" cy="251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911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143000" y="76200"/>
              <a:ext cx="6553200" cy="3429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5440" y="65041"/>
                <a:ext cx="6565800" cy="34455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966640" y="712440"/>
              <a:ext cx="3053160" cy="2487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56200" y="698760"/>
                <a:ext cx="3072960" cy="251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143000" y="3987600"/>
              <a:ext cx="6553200" cy="2500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5440" y="3982561"/>
                <a:ext cx="6565800" cy="25203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000560" y="5026320"/>
              <a:ext cx="2019240" cy="1603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86880" y="5011560"/>
                <a:ext cx="2042280" cy="162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" name="Ink 1"/>
              <p14:cNvContentPartPr/>
              <p14:nvPr/>
            </p14:nvContentPartPr>
            <p14:xfrm>
              <a:off x="2673000" y="3606840"/>
              <a:ext cx="3070440" cy="293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60400" y="3592800"/>
                <a:ext cx="3087360" cy="295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5855400" y="2700720"/>
              <a:ext cx="2783160" cy="3058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843160" y="2685600"/>
                <a:ext cx="2810880" cy="30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706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080" y="447480"/>
              <a:ext cx="7469640" cy="428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920" y="432000"/>
                <a:ext cx="7485840" cy="431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62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0560" y="1907280"/>
              <a:ext cx="49320" cy="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4080" y="1896480"/>
                <a:ext cx="69840" cy="3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067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7814</TotalTime>
  <Words>267</Words>
  <Application>Microsoft Office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365</cp:revision>
  <dcterms:created xsi:type="dcterms:W3CDTF">2006-08-16T00:00:00Z</dcterms:created>
  <dcterms:modified xsi:type="dcterms:W3CDTF">2014-09-19T04:09:37Z</dcterms:modified>
</cp:coreProperties>
</file>