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271" r:id="rId3"/>
    <p:sldId id="257" r:id="rId4"/>
    <p:sldId id="453" r:id="rId5"/>
    <p:sldId id="454" r:id="rId6"/>
    <p:sldId id="455" r:id="rId7"/>
    <p:sldId id="456" r:id="rId8"/>
    <p:sldId id="457" r:id="rId9"/>
    <p:sldId id="458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8T01:13:39.08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11351 3915 78 0,'0'0'36'0,"5"30"-1"16,-7 8 1-16,-12 2-29 16,6 11-2-16,-2-5 0 15,10-2 0-15,9-22 0 16,24-32-1-16,22-47-1 15,32-44 0-15,39-46-2 16,35-44-8-16,37-20-28 0,11-29-5 16,6 3 0-16,-19 10-4 15</inkml:trace>
  <inkml:trace contextRef="#ctx0" brushRef="#br0" timeOffset="1517.0868">12052 5569 17 0,'0'0'26'16,"0"0"1"-16,0 0 1 15,0 0-15-15,0 0-3 16,-13-14 0-16,13 14 0 0,0 0 1 16,0 0-2-16,5 18 1 15,3 9-2-15,-8 2-1 16,6 14 1-16,-6-2-3 15,8 0 2-15,6-14-3 16,21-31 3-16,26-49-3 16,41-55 1-16,47-59-2 15,93-50-5-15,21-35-31 16,15-35-6-16,18-7 0 15,-24 9-5-15</inkml:trace>
  <inkml:trace contextRef="#ctx0" brushRef="#br0" timeOffset="3054.1747">11731 8326 56 0,'9'-14'33'16,"-4"-2"0"-16,1 4-1 15,-6-3-26-15,0 15-1 16,4-17 0-16,-4 17 0 15,0 0-1-15,0 0-1 16,0 0 1-16,-3 14-1 16,-3 10 1-16,2 17-1 15,-4 6 0-15,5 7 0 0,-3-3 0 16,11-6 1-16,16-30-1 15,24-39 0-15,38-48 1 16,39-58-1-16,56-50-4 16,30-50-32-16,45-24-3 15,1-20-4-15,-14 9-1 16</inkml:trace>
  <inkml:trace contextRef="#ctx0" brushRef="#br0" timeOffset="4106.2349">12446 9924 76 0,'5'-15'35'0,"0"-2"0"16,1 4 1-16,-4-3-31 16,4 5-2-16,-6 11 0 15,10 0 0-15,-4 21 0 16,2 17 1-16,-4 14 0 15,5 13 0-15,-4-3-1 16,7-1 2-16,8-19 0 16,19-27-1-16,26-49 1 15,28-45-2-15,36-52-4 16,28-46-28-16,30-16-10 15,-1-27-2-15,1-7-3 0,-25 0 0 16</inkml:trace>
  <inkml:trace contextRef="#ctx0" brushRef="#br0" timeOffset="194001.0962">11320 6849 58 0,'2'-14'33'16,"-2"-2"0"-16,7 4 0 16,-14-8-13-16,7 20-8 15,8-18-3-15,-8 18-1 16,0 0-2-16,12 1 0 15,-9 11-2-15,2 14-1 16,-3 11 0-16,0 14 0 16,-3 9-1-16,-3 16-2 15,-5 1 2-15,3-2-1 16,2-13 0-16,18-22 1 15,21-37 1-15,26-38 0 0,33-41-1 16,36-39 1-16,25-26-1 16,22-20-3-16,14-16 0 15,0-1-5-15,4 26-23 16,-34 7-10-16,-14 39-3 15,-36 15 1-15,-6 29-2 16</inkml:trace>
  <inkml:trace contextRef="#ctx0" brushRef="#br0" timeOffset="230961.2102">1581 11884 59 0,'17'1'34'0,"-2"1"0"0,8 8-1 16,-3-1-28-16,16 2-4 15,8-7 3-15,15 2-2 16,14-4 0-16,16-3 0 16,17-6 0-16,13 0 1 15,11-4-2-15,11 0 2 16,9 0-2-16,12 2 1 15,7 2-1-15,7 6 2 16,8-3-2-16,10 3 0 16,12-1 0-16,16-2 0 15,16 0 0-15,58-6-1 16,-27-3 0-16,18-6 0 15,9 1 1-15,5-2-1 16,12-2 1-16,2 3-1 0,6 1 1 16,-42 4 0-1,44 4 0-15,7 4 0 0,-1 5 0 16,6 2 0-16,1 6-1 15,6 0 0-15,5 0 0 16,3 1 0-16,3 0 0 16,9-1 2-16,7 2 0 15,2 1-1-15,4 1 1 16,-3 5 0-16,-1 3-1 15,-8 3-2-15,1 3 2 16,-9-1-3-16,-2 1 2 16,-3 3-3-16,3-2 3 15,0-3-3-15,8-4 2 16,0-1 1-16,5-4 0 15,43 0-1-15,-37-2 1 0,3-4 1 16,1-3-1-16,2-2 0 16,2-1 1-16,0 1 0 15,1-2-1-15,-39 0 1 16,39-2 0-16,6 0-1 15,1-2 0-15,6-2 0 16,5-2 0-16,1-1 0 16,8-5 0-16,-4-1-1 15,40-1 1-15,-50-1-1 16,-14 2 0-16,-22-1-4 15,-23 10-15-15,-45-8-17 16,-36 5 0-16,-50-5-2 16,-95 2 0-16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8T00:31:03.09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2022 1520 57 0,'5'-16'35'0,"-4"4"-3"0,-1 12 1 15,0 0-12-15,-8 20-19 16,3 5 0-16,2 7-1 16,-1 17 0-16,1 14 0 15,-4 12 0-15,-1 12-1 16,-5 6 1-16,1 3-3 15,-4 1 3-15,1 0-2 16,-1-12 1-16,2-12 1 16,1-16 0-16,6-16-1 15,3-24 2-15,4-17 0 16,6-22 1-16,4-15-1 15,-1-22 0-15,1-10 0 16,-4-13 0-16,0-12 1 16,-3-4-3-16,-6-4 3 15,-1 3-3-15,-2 2 3 0,-1 7-3 16,2 9 2-16,2 15-1 15,4 16 0-15,4 14 1 16,4 17-1-16,6 17 1 16,6 15 0-16,1 15-1 15,8 10 0-15,2 9 0 16,7 10-1-16,5 0-1 15,4 2 0-15,3-10 0 16,7-11 1-16,1-18 0 16,6-14 0-16,5-13 1 15,-7-17 0-15,2-14 0 16,-3-12 2-16,-8-5-1 15,-7-5 0-15,-47 60 0 16,43-55-1-16,-43 55 1 0,29-44-1 16,-8 17 0-1,-6 22-1-15,-7 20 0 0,-8 26 0 16,-1 21 0-16,-5 23-1 15,1 13 0-15,3 8-1 16,5-4-1-16,4-11-4 16,15 0-6-16,-3-24-26 15,22-9-2-15,-2-20 0 16,12-9 0-16</inkml:trace>
  <inkml:trace contextRef="#ctx0" brushRef="#br0" timeOffset="481.0275">3746 1897 65 0,'-5'-29'38'15,"0"8"0"-15,-13 1 1 16,0 18-17-16,-17 0-16 16,-3 14-2-16,-12 10 0 15,-3 10-1-15,-9 12 1 16,4 12-2-16,-2 6 1 15,7 4-3-15,10-5 1 16,13 2 0-16,15-13-1 16,16-5 0-16,17-14 0 15,16-17 0-15,16-16 0 0,9-18 1 16,9-15-1-16,2-15 2 15,-1-6-2-15,-4-13 2 16,-8 5-2-16,-13-3 2 16,-11 2-2-16,-9 10 2 15,-14 16-2-15,-9 12 1 16,-1 27-1-16,-18 0 0 15,0 25 0-15,0 17-1 16,-1 16 1-16,4 5-4 16,5 4 2-16,6-2-5 15,16-1-1-15,1-16-29 16,33-1-3-16,3-22 0 15,24-1-1-15</inkml:trace>
  <inkml:trace contextRef="#ctx0" brushRef="#br0" timeOffset="1082.0619">4602 1937 104 0,'-43'3'38'0,"-9"1"2"15,6 20-4-15,-5-2-32 16,7 15-1-16,-4 6-1 16,8 10-1-16,5 1 0 15,8 6 0-15,11-7 0 16,10-2-1-16,13-12 1 0,15-15-1 15,11-14 1-15,10-14 0 16,5-14 0-16,3-12-1 16,2-12 1-16,0-10 1 15,-7-1-2-15,-4-4 1 16,-9-1-2-16,-8 0 2 15,-12 9-2-15,-2 7 2 16,-10 13-2-16,-7 15 0 16,-5 20 1-16,-6 23 0 15,1 23-1-15,-4 26 0 16,2 25 1-16,-1 19 0 15,6 15 0-15,0 10 0 16,5-1-1-16,1 1 1 16,1-8 0-16,1-11 1 0,-2-20-1 15,-2-12 0-15,-5-22 1 16,-2-15-1-16,-3-21 1 15,-4-19-1-15,-1-23 1 16,0-19-1-16,-2-25 1 16,3-23-1-16,4-18 0 15,11-11 1-15,8-8-1 16,11-3-1-16,11-1 0 15,8 3-1-15,19 13-1 16,7 9-3-16,17 26-13 16,-1-6-21-16,17 19 0 15,-5-4 0-15,14 19 0 16</inkml:trace>
  <inkml:trace contextRef="#ctx0" brushRef="#br0" timeOffset="1667.0954">5329 2218 72 0,'-5'-19'39'15,"0"-7"-2"-15,5 7 3 0,-7-6-24 16,9 9-9-16,-6-2-1 15,4 18 0-15,-3-12-3 16,3 12 0-16,-11 25 0 16,2-2-3-16,-6 10 2 15,-3 12-2-15,-4 8 0 16,-1 9 0-16,-2 2 0 15,0-4-1-15,3-7 2 16,6-4-1-16,2-12 1 16,8-16 0-16,6-21 0 15,11-20-1-15,7-17 2 16,2-14-2-16,5-9 2 15,4-11 0-15,4-7-1 16,-2-4 0-16,2 6 0 0,-7 8 0 16,1 12-1-16,-2 7 1 15,-3 17-1-15,-1 15 0 16,-1 17 0-16,-2 17 0 15,0 20 0-15,-4 11-1 16,0 12 0-16,3 10 0 16,0 3-1-16,3 3-1 15,4-3-2-15,2-11-3 16,14-1-19-16,-7-27-12 15,17-4 1-15,-11-31-2 16,12-3 1-16</inkml:trace>
  <inkml:trace contextRef="#ctx0" brushRef="#br0" timeOffset="2064.1181">5894 2117 108 0,'-18'24'37'0,"-1"-6"3"16,13 5-3-16,0-2-34 15,23-13-1-15,10-8 1 16,12-6 0-16,9-7 0 16,13-6 0-16,4-7-1 15,5-4 0-15,-4-3 0 16,-10-2-1-16,-8 1 0 15,-14-3 0-15,-14 8-1 16,-20 3 0-16,-19 8 0 0,-17 6-1 16,-12 14 2-1,-8 10-1-15,-10 13 0 0,-1 16 0 16,4 9 0-16,5 10 0 15,12 2 0-15,11 2 1 16,16-5-1-16,20-5-1 16,20-14 1-16,20-18-2 15,22-16 0-15,17-17-2 16,24-13-4-16,0-33-20 15,24 1-11-15,-9-26 1 16,7 0-1-16,-14-15 0 16</inkml:trace>
  <inkml:trace contextRef="#ctx0" brushRef="#br0" timeOffset="2260.1293">7117 1365 127 0,'-13'-38'41'0,"-16"28"0"15,-10 31-5-15,-2 27-34 16,-3 33 0-16,-4 32-2 15,12 16 0-15,8-2-1 16,17-20-3-16,9-11 0 16,2-16-6-16,20-2-25 15,-12-30-6-15,12-6 1 16,-10-28-2-16</inkml:trace>
  <inkml:trace contextRef="#ctx0" brushRef="#br0" timeOffset="2606.1491">6633 1798 117 0,'-5'19'40'16,"-2"-2"0"-16,24 4-1 15,8-11-37-15,14-7 0 16,10-6 0-16,10-5 0 15,8-6-1-15,1-2 1 16,2-3-2-16,-6 0 2 16,-5 1-2-16,-8 4 2 15,-11 3-2-15,-8 6 0 16,-12 9 0-16,-6 7-1 15,-9 9 2-15,-6 9-1 16,-5 10 0-16,-3 6-1 0,-3 9 2 16,1 5-3-16,1 0 1 15,0-4-1-15,10-4-2 16,0-17-6-16,24 0-26 15,-10-27-5-15,22-10 0 16,-7-23 0-16</inkml:trace>
  <inkml:trace contextRef="#ctx0" brushRef="#br0" timeOffset="2782.1591">7452 1430 125 0,'-30'-15'41'0,"-1"15"0"16,3 11-3-16,16 3-44 0,-3-8-10 15,29 4-23-15,0 2-3 16,19 4 1-16,3-2-1 16</inkml:trace>
  <inkml:trace contextRef="#ctx0" brushRef="#br0" timeOffset="3049.1744">8082 1693 105 0,'0'0'40'15,"-20"-7"1"-15,3 12-1 16,-11-4-34-16,-8 8 1 16,-11 7-3-16,-2 13 0 15,-8 5 0-15,3 15-2 0,2 3 0 16,6 8-2-16,14 3 0 15,17-3 0-15,20-8 0 16,20-9 0-16,26-12 0 16,19-15-8-16,29-2-13 15,0-31-19-15,25-3-4 16,-3-18 2-16,12-3-4 15</inkml:trace>
  <inkml:trace contextRef="#ctx0" brushRef="#br0" timeOffset="40302.3052">9524 1343 76 0,'0'0'35'15,"0"0"-1"-15,7-13-3 16,-7 13-20-16,-3 11-7 16,8 8 0-16,-1 14-1 15,-2 10 0-15,0 17 0 16,-6 13-1-16,-1 15-1 15,-5 7-1-15,-3 4 0 16,-3-2-1-16,-3-10-5 16,13 2-13-16,-6-28-19 15,15-11 2-15,-2-27-2 16,16-14 1-16</inkml:trace>
  <inkml:trace contextRef="#ctx0" brushRef="#br0" timeOffset="40519.3176">9575 1399 99 0,'0'0'38'0,"-9"-46"2"15,9 46-3-15,0 0-34 16,33-53-1-16,-33 53-1 15,59-29-3-15,-59 29-4 16,82-26-19-16,-34 14-14 16,2 5 1-16,-1-1-2 15,-2 3 2-15</inkml:trace>
  <inkml:trace contextRef="#ctx0" brushRef="#br0" timeOffset="40703.3281">9530 1760 98 0,'6'20'39'16,"11"-11"0"-16,24-7-1 16,22-14-37-16,10-3-1 15,15-4-2-15,2-10-8 16,10 1-26-16,-9-1-1 15,1 6 0-15,-13 1-2 16</inkml:trace>
  <inkml:trace contextRef="#ctx0" brushRef="#br0" timeOffset="40893.339">10448 1647 99 0,'-13'26'38'0,"-7"3"0"15,9 10-1-15,-2 3-36 16,3 5 0-16,1 4-1 15,4 5-2-15,9 3-4 16,-10-16-32-16,21-3 2 16,1-21-2-16,12-14-2 15</inkml:trace>
  <inkml:trace contextRef="#ctx0" brushRef="#br0" timeOffset="41058.3484">10652 1451 100 0,'-39'-60'39'15,"39"60"0"-15,0 0-6 16,-52-64-51-16,52 64-19 16,0 0 0-16,-14-33-3 15,27 34 0-15</inkml:trace>
  <inkml:trace contextRef="#ctx0" brushRef="#br0" timeOffset="41426.3695">10922 1815 95 0,'-2'22'38'16,"17"-1"1"-16,4-16-2 16,21-10-35-16,4-1 0 15,11-7 1-15,2-4-2 16,1-7 1-16,-4-3-1 15,-6 1 1-15,-9-1-1 16,-13 4 0-16,-14 1-1 16,-16 5 1-16,-15 5-1 15,-16 8 0-15,-14 7 1 16,-9 12 0-16,-9 13 0 15,-5 6 0-15,0 14 1 16,10 6-1-16,4 4 2 0,17 4-2 16,19 0 0-16,20-8-2 15,25-11 1-15,20-11-2 16,24-12-2-16,16-25-12 15,29-2-23-15,1-19-1 16,17-5-1-16,-7-17 0 16</inkml:trace>
  <inkml:trace contextRef="#ctx0" brushRef="#br0" timeOffset="41726.3866">12049 1152 95 0,'0'0'42'0,"-27"-60"0"16,9 76-1-16,-3 22-37 15,3 30 0-15,-9 29-1 16,-11 2 0-16,-3 19-1 16,8 11-2-16,-1-3 0 15,18-18-4-15,11-8 1 16,10-23-8-16,25-7-26 15,0-29-3-15,22-9 0 16,4-22-2-16</inkml:trace>
  <inkml:trace contextRef="#ctx0" brushRef="#br0" timeOffset="42132.4098">12487 1813 96 0,'-9'-23'39'15,"-12"1"2"-15,3 9-1 16,-18 3-35-16,3 11 0 15,-6 10 0-15,-3 11-2 16,-1 11 0-16,0 6-1 16,5 5 1-16,8 3-3 15,10-7 2-15,10-3-2 16,15-11 0-16,14-15 1 15,14-14 0-15,11-17-1 0,11-15 0 16,6-16 2-16,0-8-2 16,5-16 2-16,-5-8-2 15,-3-8 2-15,-58 91-1 16,53-89 1-16,-53 89-2 15,39-83 0-15,-14 24 0 16,-10 27 0-16,-15 32 0 16,-15 16 0-16,-10 35-2 15,-5 27 0-15,-4 18-2 16,6 9-1-16,8 2-3 15,1-21-19-15,38-6-13 16,6-19-3-16,29-13 2 16,7-23-1-16</inkml:trace>
  <inkml:trace contextRef="#ctx0" brushRef="#br0" timeOffset="42447.4279">13229 1662 114 0,'-56'16'41'0,"3"9"1"15,-11 1-2-15,15 5-38 16,5-2 1-16,15 2-3 16,17-5 1-16,16-6-1 15,23-5 1-15,12-8-1 16,11 0 1-16,3-4-1 15,1 2 0-15,-1 0 1 0,-8 2-1 16,-11 7 0 0,-20 6 0-16,-12 7 0 0,-18 3 0 15,-12 6 0-15,-11 0-1 16,-7-1-1-16,4-7-3 15,-7-9-11-15,26-1-23 16,-3-20-3-16,26 2 0 16,10-32-1-16</inkml:trace>
  <inkml:trace contextRef="#ctx0" brushRef="#br0" timeOffset="43221.4721">14655 1663 86 0,'-28'-1'36'15,"5"9"2"-15,-20 3-2 16,5 9-29-16,-15 3 1 16,4 10-4-16,-9 4 2 15,2 12-3-15,3 0 1 16,5 7-2-16,11-7 0 15,13 0-1-15,10-10 0 0,19-5-1 16,13-14 0-16,20-11-1 16,19-16 1-16,10-12 0 15,9-12 0-15,0-10 1 16,3-7-1-16,-8-5 3 15,-11-4-3-15,-13 0 2 16,-14 9-1-16,-14 6 0 16,-14 7-1-16,-10 11 1 15,-8 14 0-15,-7 12-1 16,-4 16-1-16,-3 10 0 15,4 8 0-15,5 3 0 16,9 2 1-16,10 2-2 16,14-6 1-16,12-9-3 15,15-10 1-15,6-11-2 0,17-6-2 16,-3-13-3-16,15 0-12 15,-14-17-16-15,6 6-1 16,-15-9 1-16,-4 6 2 16</inkml:trace>
  <inkml:trace contextRef="#ctx0" brushRef="#br0" timeOffset="43529.4897">15255 1835 90 0,'-22'35'35'16,"3"14"1"-16,-5-6-4 15,9 5-28-15,-1-4 1 16,7-3-1-16,3-10-1 15,7-2 0-15,0-13-1 16,9-12 0-16,4-15-1 16,0-8 2-16,2-11-1 0,-1-7 0 15,-3-7-1-15,1-9 1 16,-3 0-1-16,-5 1 2 15,-2 6-2-15,2 3 1 16,-1 9-2-16,5 5 1 16,7 8 0-16,3 10 0 15,9 5-3-15,6 4 0 16,13 3-4-16,0-7-6 15,19 5-25-15,-8-4-3 16,9 3 1-16,-2-10-2 16</inkml:trace>
  <inkml:trace contextRef="#ctx0" brushRef="#br0" timeOffset="43892.5105">15978 1648 104 0,'-26'26'40'16,"19"6"-1"-16,3-8 0 15,17 1-35-15,12-5 0 16,12-5-2-16,5-8-1 16,7-6 1-16,3-8-1 15,1-9 0-15,-5-2-1 16,-7-7 1-16,-10-1-2 15,-11-6 1-15,-13 1-1 16,-12-1 0-16,-9 3 1 16,-16 6 0-16,-13 9 1 15,-10 10 0-15,-11 11 1 0,-3 17 0 16,0 13 0-16,2 15-1 15,8 6 0-15,10 7 0 16,18-3-1-16,24-5-2 16,33-8 0-16,26-18-6 15,42-8-23-15,13-21-10 16,33-9-2-16,9-13 0 15</inkml:trace>
  <inkml:trace contextRef="#ctx0" brushRef="#br1" timeOffset="47648.7254">17662 1369 66 0,'-7'-27'35'0,"-3"4"0"15,5 9 1-15,5 14-31 16,0 0-1-16,-12-16 2 15,12 16-1-15,0 0-1 16,-3 26-1-16,5 5 0 0,0 10-1 16,1 12 0-16,0 14 0 15,-3 9-1-15,0 6-1 16,-6 1 0-16,2-3-1 15,2-2-2-15,-5-14-4 16,14-2-21-16,-6-30-10 16,11-9 1-16,-1-23-1 15</inkml:trace>
  <inkml:trace contextRef="#ctx0" brushRef="#br1" timeOffset="48000.7455">17695 1343 92 0,'-32'-69'39'16,"32"69"1"-16,-22-62-1 16,22 62-36-16,4-51-1 15,-4 51 0-15,0 0 0 16,56-72 0-16,-56 72 0 15,67-5-2-15,-67 5 0 16,90 17-1-16,-63 2-1 16,68 31 2-16,-9 15-1 15,-20 5 1-15,-28 15-2 16,-31 11 2-16,-34 7-1 15,-28 2 1-15,-12-23 0 16,-1-8 0-16,-1-14 0 16,10-10-3-16,13-17-2 0,6-26-20 15,40-7-13-15,-8-27 0 16,34-11-2-16,9-16 1 15</inkml:trace>
  <inkml:trace contextRef="#ctx0" brushRef="#br1" timeOffset="48219.758">18487 1265 86 0,'10'17'38'15,"-9"21"0"-15,-17 19 1 16,-9 16-39-16,4 10 2 15,2-3 1-15,5 3-3 16,2-3 0-16,-1-8-2 0,7-7-1 16,1-15-4-16,19-9-29 15,-9-24 0-15,10-10-3 16,-2-22 2-16</inkml:trace>
  <inkml:trace contextRef="#ctx0" brushRef="#br1" timeOffset="48417.7693">18387 1401 96 0,'-6'-16'39'0,"5"0"1"16,20 4-3-16,-19 12-34 0,0 0-1 15,62-31 1-15,-62 31-4 16,71-29-2-16,-71 29-5 15,90-29-28-15,-90 29-2 16,87-24 0-16,-87 24-3 16</inkml:trace>
  <inkml:trace contextRef="#ctx0" brushRef="#br1" timeOffset="48619.7809">18375 1755 92 0,'-13'29'40'16,"9"-13"0"-16,23-2-1 15,14-19-36-15,17-7 1 16,9-9-2-16,12-3 0 0,8-3-2 16,-3-2-3-16,3 5-9 15,-19-5-25-15,-4 15-2 16,-25 5-1-16,-9 13-1 15</inkml:trace>
  <inkml:trace contextRef="#ctx0" brushRef="#br1" timeOffset="48792.7908">18447 2040 91 0,'0'0'39'16,"10"13"-1"-16,12-24 0 15,12-1-35-15,18-7-3 16,8-6-3-16,16-2-30 0,-4-9-4 15,12 3-1-15,-3-9-2 16</inkml:trace>
  <inkml:trace contextRef="#ctx0" brushRef="#br1" timeOffset="49052.8057">19486 1378 88 0,'-26'2'38'0,"14"14"0"16,-6 6 1-16,11 12-34 0,-12 4 0 16,2 15-2-16,-2 7 0 15,2 7-2-15,1 1 1 16,5-4-3-16,5-1-1 15,4-10-4-15,18 1-30 16,-6-26-3-16,14-9-1 16,-2-19 0-16</inkml:trace>
  <inkml:trace contextRef="#ctx0" brushRef="#br1" timeOffset="49257.8174">19460 1366 110 0,'-20'-53'42'0,"20"53"-2"16,0 0-3-16,13-65-36 16,-13 65-2-16,0 0-1 15,70-53-3-15,-70 53-9 16,70-29-24-16,-70 29-1 15,78-14 0-15,-78 14-2 16</inkml:trace>
  <inkml:trace contextRef="#ctx0" brushRef="#br1" timeOffset="49469.8295">19357 1640 96 0,'-20'17'40'15,"25"-4"1"-15,8-13-2 16,33-7-36-16,10-8 0 15,20-6 0-15,9-3-4 16,5-7-3-16,9 2-10 16,-4-6-25-16,7 3 0 15,-18-4 0-15,-3 7-2 16</inkml:trace>
  <inkml:trace contextRef="#ctx0" brushRef="#br1" timeOffset="49647.8397">20344 1283 104 0,'-25'19'40'0,"-13"9"1"16,3 13-3-16,-4 8-37 0,4 14 2 16,10-2-3-16,2 2-1 15,9 2-2-15,2-13-7 16,21 2-29-16,1-15-1 15,19-5 0-15,4-17-1 16</inkml:trace>
  <inkml:trace contextRef="#ctx0" brushRef="#br1" timeOffset="50187.8706">20634 1346 104 0,'-24'25'40'0,"-6"14"1"15,-1 5-3-15,2 3-35 16,6 6 0-16,-1 0-1 16,7-4-1-16,5-3 0 15,7-7-2-15,5-6 1 16,5-6-1-16,5-13 1 15,5-14-1-15,3-13 1 16,4-12 0-16,1-10 0 16,2-8 1-16,-4-7-2 15,-1-8 2-15,-1 0 0 16,-3 0 0-16,-3 9-1 15,-1 8 0-15,-3 7 1 16,-1 16-1-16,-8 18 0 16,15 10 0-16,-8 18 0 0,0 11 0 15,1 5 0-15,2 6 0 16,5 4 0-16,1-1 0 15,4-8 0-15,6-5 0 16,2-6 0-16,6-10 0 16,5-9 0-16,-2-13 0 15,1-13 1-15,2-10-1 16,-4-8 0-16,-1-9 1 15,-7-6-1-15,-6-5-1 16,-4-4-1-16,-5-5-1 16,-13 58 0-16,14-51-5 15,-14 51-7-15,5-48-26 16,-5 48 3-16,0 0 0 15,14-57-1-15</inkml:trace>
  <inkml:trace contextRef="#ctx0" brushRef="#br1" timeOffset="50391.8823">21434 1307 91 0,'4'24'39'16,"-6"7"2"-16,-5 7-1 15,4 3-33-15,-10 12-2 16,2 9 0-16,0 2-1 15,3 2-3-15,1-4-2 16,3-5-3-16,11-2-23 16,-7-17-12-16,12-9-1 15,-4-19-1-15,15-10 0 16</inkml:trace>
  <inkml:trace contextRef="#ctx0" brushRef="#br1" timeOffset="50587.8935">21545 1281 111 0,'0'0'40'0,"0"0"0"15,0 0-5-15,0 0-38 16,52-10-4-16,-52 10-30 15,47-18-2-15,-47 18 0 16,67-13 1-16</inkml:trace>
  <inkml:trace contextRef="#ctx0" brushRef="#br1" timeOffset="50804.9059">21516 1594 98 0,'-16'34'40'0,"8"-14"1"15,21-5-2-15,6-12-35 16,29-5-1-16,9-5-2 16,9-10-2-16,10-1-4 15,-11-13-23-15,8 12-11 16,-21-3-1-16,-7 13 0 0,-27-2 0 15</inkml:trace>
  <inkml:trace contextRef="#ctx0" brushRef="#br1" timeOffset="50977.9158">21450 1891 92 0,'-15'37'41'16,"14"-20"1"-16,24-3-2 16,10-16-27-16,24-8-9 15,16-8-2-15,9-8 0 16,13-3-7-16,-5-17-31 15,13 5-5-15,-11-5 1 16,3 5-2-16</inkml:trace>
  <inkml:trace contextRef="#ctx0" brushRef="#br1" timeOffset="51210.9291">22444 1289 103 0,'-21'11'41'16,"1"14"2"-16,-5 10-2 15,3 11-34-15,-10 12-3 16,13 11-1-16,-4 2 0 16,3 2-2-16,4-4-1 15,3-2-4-15,7-5-1 16,-2-11-9-16,17-3-25 0,-3-20-3 15,14-10 1-15,-5-18-1 16</inkml:trace>
  <inkml:trace contextRef="#ctx0" brushRef="#br1" timeOffset="51525.9471">22334 1317 111 0,'6'-44'43'15,"2"16"0"-15,15 20-1 16,7 18-40-16,16 11 1 16,11 12-1-16,17-1 0 15,7 4-1-15,-10 3 0 0,-9 0-1 16,-11 6 0-16,-20 7 0 15,-20 5 0-15,-25 1 1 16,-23 7-1-16,-21-3 0 16,-18 5 0-16,-12-2-1 15,-1-4-2-15,3-6-2 16,-5-19-21-16,23 2-15 15,4-18-2-15,24-5 0 16,5-25-1-16</inkml:trace>
  <inkml:trace contextRef="#ctx0" brushRef="#br0" timeOffset="55722.1871">1740 3867 77 0,'0'0'34'0,"5"-17"-2"15,-7-6-3-15,0 7-24 16,-6-3 0-16,2 2 0 16,-9-5 0-16,-4 11 0 15,-12 2 0-15,-1 11-1 16,-9 10 0-16,-2 14-1 15,-2 6 0-15,1 15-1 16,3 3-1-16,9 4 0 16,8 1 0-16,16-5-1 15,9-8 1-15,16-12-1 16,13-12-1-16,14-15 1 15,12-17 1-15,5-12-1 16,5-12 0-16,5-9 0 0,-6-4 1 16,-6-2-1-16,-7 4 1 15,-10 6 0-15,-10 10-1 16,-9 7 0-16,-10 12 0 15,-13 14 1-15,-2 17-1 16,-9 10-1-16,-4 19 0 16,-4 7-1-16,3 14-3 15,-1-3-4-15,22 11-28 16,-3-17-1-16,24-4 0 15,8-23-1-15</inkml:trace>
  <inkml:trace contextRef="#ctx0" brushRef="#br0" timeOffset="56029.2047">2751 3702 80 0,'-40'-5'38'0,"-2"19"-2"15,-12 0 2-15,5 10-25 16,-2 2-9-16,9 6 0 15,9-4-2-15,15 1 0 16,16-6-1-16,15-4 0 16,14-3 0-16,11-5-1 15,6 3 0-15,-1 2 1 16,-1-1-1-16,-10 8 1 15,-11 2-1-15,-14 6 0 16,-15 1 0-16,-13 0 0 0,-5-1-1 16,-6-7-3-16,7 3-12 15,-2-24-22-15,16-3 1 16,5-20-2-16,23-8-1 15</inkml:trace>
  <inkml:trace contextRef="#ctx0" brushRef="#br0" timeOffset="56653.2404">3748 3313 89 0,'0'0'36'16,"0"0"-1"-16,-6 14 1 16,-3 16-35-16,1 10 0 15,-1 16 0-15,1 13 0 0,-4 11 1 16,2 16-1-16,-1 1 1 15,2 4 0-15,-1-6 0 16,3-8 0-16,1-14-1 16,2-12 1-16,7-16-2 15,2-19 1-15,-5-26 0 16,25-4-1-16,-7-24 1 15,7-12-1-15,2-10 1 16,5-5-1-16,-1-3 0 16,0 0 1-16,2 8-1 15,-4 12 1-15,-4 12-1 16,-2 15 0-16,-3 16 0 15,-3 13 0-15,-3 15-1 16,0 7-1-16,2 10-1 0,1-1-2 16,6 8-3-16,-2-22-14 15,15 6-15-15,0-18 0 16,12-8 0-16,1-19 0 15</inkml:trace>
  <inkml:trace contextRef="#ctx0" brushRef="#br0" timeOffset="57034.2622">4577 3801 81 0,'-36'-3'38'0,"3"20"-1"16,-10 2 2-16,6 16-25 15,-2 9-11-15,6 5 1 0,4 2-2 16,7 3 0-1,9-2-1-15,10-7 0 0,9-6 0 16,11-11-1-16,9-14 1 16,9-12-1-16,6-15 1 15,5-9-1-15,1-12 1 16,2-10-1-16,-5-6 0 15,-5-3 1-15,-6 3-1 16,-9 1 0-16,-7 10 1 16,-9 6-1-16,-8 15 0 15,0 18 0-15,-21 0 0 16,4 18 0-16,1 12 0 15,0 6-1-15,4 8-1 16,4 1-1-16,11 4-2 0,6-14-2 16,21 8-12-16,-6-23-19 15,22-1 0-15,-2-20 0 16,12-2 1-16</inkml:trace>
  <inkml:trace contextRef="#ctx0" brushRef="#br0" timeOffset="57337.2795">5145 3802 88 0,'0'0'35'16,"-21"11"1"-16,17 15 1 16,-9 2-33-16,10 14 2 15,-3 4-3-15,5 8 1 16,-2 1-1-16,8-1 0 15,2-7-1-15,3-4 0 0,4-14 0 16,9-12-1-16,2-16 0 16,4-14-1-16,4-18 1 15,4-11 0-15,0-9-1 16,-3-9-1-16,-2-3-1 15,-5-4-1-15,-1 9-1 16,-11-1-4-16,4 26-12 16,-19-6-18-16,8 20 1 15,-6 2-1-15,-2 17 1 16</inkml:trace>
  <inkml:trace contextRef="#ctx0" brushRef="#br0" timeOffset="57562.2924">5763 3885 99 0,'-10'17'38'0,"6"16"1"16,-11-5-1-16,9 8-33 15,-8 4-1-15,6 3-2 16,1 1 0-16,2-4-2 15,7-2-1-15,0-11-4 16,16-2-16-16,0-25-18 16,17-3 1-16,-5-24-3 15,14-3 2-15</inkml:trace>
  <inkml:trace contextRef="#ctx0" brushRef="#br0" timeOffset="58003.3176">6004 3591 105 0,'-25'7'39'15,"11"11"-2"-15,-3-9 0 16,17 4-36-16,6 2 0 16,8 0-1-16,4 5 0 15,5 3 0-15,3 3 1 16,-1 9 1-16,-5 2-1 15,-5 8 1-15,-9 3 0 16,-6 4 0-16,-7 0 0 16,-7-2 0-16,0-9-1 15,-1-6 0-15,2-10 0 0,6-11 0 16,7-14-1-16,16-23 1 15,7-9-1-15,10-9 1 16,4-7 0-16,6-3-1 16,1-3 0-16,0 5 0 15,-4 14 1-15,-9 8-2 16,-8 14 1-16,-8 13 0 15,-6 15 0-15,-5 10-1 16,-3 7 0-16,1 6 0 16,8 0-1-16,1 0-1 15,14-4-2-15,1-15-2 16,26 3-14-16,-8-28-15 15,18 3-1-15,-9-23-1 16,7 2 1-16</inkml:trace>
  <inkml:trace contextRef="#ctx0" brushRef="#br0" timeOffset="58470.3443">6890 3778 100 0,'-12'-15'37'0,"-17"-4"1"15,0 22 0-15,-18 1-30 16,5 20-1-16,-5 3-3 16,4 16-1-16,3 4-1 15,9 5 1-15,9 2-1 16,11-2-1-16,12-8 0 15,11-10 0-15,10-8 0 16,7-15-1-16,5-14 0 16,1-11 0-16,2-13 1 15,-2-7-2-15,-3-9 1 16,-3-5-1-16,-2-2 0 15,-3 4 0-15,-6 8 0 0,-2 8-1 16,-7 20 0-16,-9 10 0 16,-1 34 0-16,-11 19 1 15,-4 24-1-15,-7 19 0 16,-5 19 0-16,-3 11 0 15,-2 1 1-15,2-1 0 16,1-13 0-16,3-13 1 16,0-20 1-16,5-18 1 15,0-26 0-15,5-21-1 16,1-20 1-16,4-16 0 15,2-21 0-15,5-20-1 16,6-11-1-16,6-15-1 16,7-3 1-16,9-2-1 15,4 5-2-15,1 3-3 0,12 20-15 16,-12-4-8-16,16 24-10 15,-6-1 1-15,20 13-3 16,-1-5 2-16</inkml:trace>
  <inkml:trace contextRef="#ctx0" brushRef="#br0" timeOffset="58922.3702">7953 3429 72 0,'10'-34'35'0,"1"13"1"16,-7 0-1-16,-4 21-23 16,0 0-7-16,15 16 0 15,-18 8 0-15,6 18-1 16,-8 9 0-16,2 17-1 15,-7 9 0-15,0 14-2 0,-6 5 0 16,-2 1-1-16,-1-5 0 16,2-11-3-16,9-8-3 15,0-31-12-15,19-6-18 16,-11-36-1-16,30 5-1 15,-12-32 1-15</inkml:trace>
  <inkml:trace contextRef="#ctx0" brushRef="#br0" timeOffset="59110.3809">7837 3895 106 0,'-39'-4'38'16,"12"15"1"-16,3-10-3 16,24-1-32-16,0 0-1 15,37-1-2-15,11-17-1 0,15-12-2 16,20-4-2-16,6-14-4 15,19 3-9-15,-16-18-19 16,11 5-2-16,-17-12 1 16,-4 4-2-16</inkml:trace>
  <inkml:trace contextRef="#ctx0" brushRef="#br0" timeOffset="59485.4024">8565 3126 105 0,'-33'47'37'15,"-6"2"2"-15,11 18-3 16,-1 4-32-16,5 9 0 15,4 4-1-15,3 9-1 0,-2 0 0 16,4 0 0-16,4-5-1 16,0-4 0-16,6-13-1 15,0-11 1-15,5-15-1 16,5-15 0-16,7-22 1 15,8-19-1-15,4-19 1 16,9-10 0-16,0-11-1 16,2-5 1-16,0-1-1 15,-2 4 1-15,-8 10-1 16,-2 12 0-16,-9 17 0 15,-14 14 0-15,10 15 0 16,-12 14 0-16,-3 10 0 16,1 7-1-16,3 5 0 15,3 1-2-15,11-6-2 0,0-14-3 16,23 3-15-16,-10-29-11 15,21-1-4-15,-5-24 0 16,7 0-2-16</inkml:trace>
  <inkml:trace contextRef="#ctx0" brushRef="#br0" timeOffset="59822.4216">8912 3900 100 0,'-10'11'38'16,"-4"-7"2"-16,15 12-3 15,-1-16-33-15,10 16 0 16,9-12-2-16,9-2 1 15,4-7-1-15,3-2-1 16,1-6 1-16,-2-6-1 16,-5 0 0-16,-4-8 0 0,-10-1-1 15,-7 1 1-15,-10 0-1 16,-7 4 0-16,-12 7 1 15,-8 9-1-15,-8 13 0 16,-6 15 1-16,4 9-1 16,-3 13 1-16,8 8 0 15,9 4 0-15,7 2-1 16,17-7-1-16,13-7-3 15,11-16-3-15,25-1-13 16,-2-30-11-16,29-2-9 16,2-22-1-16,15 0-1 15</inkml:trace>
  <inkml:trace contextRef="#ctx0" brushRef="#br0" timeOffset="60514.4612">10363 3827 89 0,'-18'-30'37'15,"4"11"0"-15,-11-9 2 16,5 11-32-16,-17 5-3 16,0 11-1-16,-7 9 0 15,-6 13-1-15,-3 10 0 16,3 14 0-16,0 5-1 15,8 6 0-15,9 1 0 0,15-1 1 16,14-10-1-16,25-9 0 16,14-14-1-16,17-18 1 15,14-21-1-15,10-14 1 16,9-20 0-16,2-10 0 15,-1-10 0-15,-11-5-1 16,-11-4 1-16,-12 2 0 16,-12 6-1-16,-12 7 1 15,-16 12-1-15,-12 14 0 16,-11 18 0-16,-7 18 0 15,-8 23 0-15,-2 18 0 16,1 21 0-16,-4 13-1 16,11 11 1-16,6 4-1 15,9-1-1-15,14-7-1 0,17-12-1 16,11-15-3-16,21-9-4 15,-1-30-14-15,24 0-11 16,-12-29-1-16,12-3-1 16,-15-17 1-16</inkml:trace>
  <inkml:trace contextRef="#ctx0" brushRef="#br0" timeOffset="60695.4716">11130 3796 105 0,'-18'16'39'0,"-8"3"1"15,6 21-2-15,-13 6-34 16,11 5 0-16,6 0-3 15,2 1 0-15,12-6-2 16,3-4 0-16,13-5-4 16,1-23-8-16,21 2-19 0,-8-25-7 15,12-2 1-15,-6-23-3 16</inkml:trace>
  <inkml:trace contextRef="#ctx0" brushRef="#br0" timeOffset="61142.4972">11279 3539 87 0,'-17'15'39'0,"19"6"1"16,-7-9 0-16,13 10-24 15,3-3-11-15,4 4-1 16,2 1-1-16,1 6-1 15,-3 6 0-15,-2 1-1 0,-7 7 0 16,-1 4 0-16,-6 4-1 16,-4 0 0-16,0 0 0 15,-2-6 1-15,-2-6-1 16,5-6 0-16,4-13 0 15,0-21 0-15,14 6 0 16,0-24 0-16,5-12 0 16,4-9 1-16,1-10-1 15,0-6 0-15,-2-5 1 16,-2 0-1-16,-6 5 1 15,-2 5-1-15,-5 11 0 16,-1 8 0-16,-2 6-1 16,0 9 1-16,9 10-1 15,-1 4-2-15,10 7-1 0,2-3-3 16,13 12-11-16,-9-16-8 15,22 15-12-15,-8-13-1 16,9 7-1-16,-10-8 1 16</inkml:trace>
  <inkml:trace contextRef="#ctx0" brushRef="#br0" timeOffset="61513.5184">11869 3830 100 0,'-23'17'38'0,"17"6"1"16,-2-12-1-16,10 1-35 15,15-6 1-15,10-5-1 0,10-5 0 16,7-5-1-16,7-6 0 16,1 0-1-16,-1-9 0 15,-2 0 0-15,-6-4 0 16,-5-1-1-16,-13 3 1 15,-11 0-1-15,-15 5 0 16,-12 4 0-16,-12 7 0 16,-13 9 1-16,-5 9-1 15,-7 9 0-15,0 9 1 16,-1 8-1-16,9 7 1 15,8 2-1-15,11 4 1 16,11-3-1-16,15-2 0 16,16-4 0-16,16-8-2 15,12-10-2-15,18-2-1 0,7-18-4 16,21 8-15-16,-11-29-8 15,12 5-6-15,-16-19 0 16,2 3-1-16</inkml:trace>
  <inkml:trace contextRef="#ctx0" brushRef="#br0" timeOffset="61715.5299">12753 3665 77 0,'-21'-26'38'0,"0"21"-1"16,-15 1 2-16,7 24-14 16,-9-2-21-16,2 16 0 15,0 7-1-15,2 4 0 16,8 4-2-16,6 0 1 15,14-2-2-15,10-7 0 16,14-9-1-16,12-15-1 16,17-12-2-16,6-25-16 0,35 2-13 15,-6-29-5-15,16-2-1 16,-6-21-2-16</inkml:trace>
  <inkml:trace contextRef="#ctx0" brushRef="#br0" timeOffset="61917.5415">13400 3110 88 0,'-36'31'39'0,"-16"13"1"16,6 24-1-16,-11-1-19 16,12 16-16-16,2 1 0 15,9 4-2-15,10-2-2 16,5-8-2-16,13-8-1 15,-1-14-5-15,18 7-20 0,-13-30-10 16,12 1-2-16,-11-24-1 16,1-10 3-16</inkml:trace>
  <inkml:trace contextRef="#ctx0" brushRef="#br0" timeOffset="62234.5596">12881 3665 103 0,'0'0'38'16,"0"0"1"-16,4 14-1 15,6-3-35-15,19-10 0 16,9-5 0-16,11-1-2 16,4-7 0-16,11-1 0 15,-2-4 0-15,1 0 0 0,-10 1 0 16,-5 3 0-16,-12 2 1 15,-7 10-1-15,-11 9 0 16,-9 6 0-16,-12 7 0 16,-2 11 0-16,-4 7 0 15,1 4-1-15,-5 5-1 16,3-2-1-16,3 1-2 15,0-11-2-15,16 6-15 16,-11-31-10-16,20 0-9 16,-6-23 1-16,15-3-2 15</inkml:trace>
  <inkml:trace contextRef="#ctx0" brushRef="#br0" timeOffset="62355.5665">13464 3325 78 0,'-36'-15'2'16,"5"9"-2"-16,2 7-1 15,29-1-36-15</inkml:trace>
  <inkml:trace contextRef="#ctx0" brushRef="#br0" timeOffset="63145.6117">14013 3631 57 0,'-4'-12'35'16,"4"12"-1"-16,-27-5-7 16,2 30 0-16,-31-6-14 15,2 22-4-15,-15 0-2 16,6 12 0-16,1-3-2 15,13 2 1-15,13-6-3 16,23-5 0-16,25-15-2 16,26-13 0-16,24-14-1 0,14-13 0 15,10-11 0-15,2-11 0 16,-3-7-1-16,-8-5 0 15,-16-2 1-15,-18 3-1 16,-18 3 1-16,-21 5-1 16,-12 9 1-16,-12 8 0 15,-6 5 1-15,-2 10-1 16,0 3 0-16,6 8 1 15,9 3-1-15,13-7 1 16,8 16 1-16,16-10-1 16,9 1 0-16,8-2 0 15,4 3 0-15,4-1 1 16,-4 0-1-16,-2 2 0 15,-10 4-1-15,-4 4 1 0,-11 3 0 16,-13 5-1-16,-8 7 0 16,-9 0 1-16,-6 5-1 15,-5-2 0-15,-1 1 0 16,4-6 0-16,5-6 0 15,10-11 0-15,5-13 0 16,21-16 0-16,8-7 0 16,7-11 1-16,3-5-1 15,4-3 1-15,-1 1-1 16,-5 4 1-16,-8 11-1 15,-7 9 1-15,-10 13-1 16,-12 4 0-16,7 30 0 16,-9-2-2-16,1 9-1 0,-3 0-5 15,16 14-11 1,-13-19-9-16,23 14-6 0,-6-19-6 15,18 2-2-15,-1-13 1 16</inkml:trace>
  <inkml:trace contextRef="#ctx0" brushRef="#br0" timeOffset="63384.6254">15254 3961 79 0,'-15'19'40'16,"-6"1"0"-16,7 19 0 0,-12-5-15 15,11 14-22-15,-15 15-5 16,-9-13-19-16,12 16-18 15,-4-15 0-15,12 0-2 16,4-17 0-16</inkml:trace>
  <inkml:trace contextRef="#ctx0" brushRef="#br0" timeOffset="64381.6824">16279 3296 71 0,'4'-16'36'0,"-2"-8"0"15,7 13 0-15,-11-6-21 16,2 17-9-16,6-18 0 15,-6 18-1-15,0 0-1 0,-9 30-1 16,-5-4 0-16,-1 11 0 16,-7 8 0-16,-2 11-1 15,-2 3 0-15,3 2 0 16,0-2 0-16,6-5-1 15,5-9 0-15,5-9-1 16,6-14 0-16,1-22 0 16,20-1 1-16,-3-21-1 15,3-16-1-15,1-10 2 16,2-13-1-16,0-10 0 15,-2-7 0-15,-2 1 0 16,-5 3 0-16,-3 12 0 16,-3 11 1-16,-1 10-1 15,-5 18 0-15,-2 23 0 16,7 14 0-16,-3 22-1 0,4 14 0 15,3 11 1-15,3 10 1 16,11 5-1-16,6 0 0 16,7-6 1-16,10-11 0 15,4-12 0-15,4-15 1 16,1-12 0-16,0-16-1 15,-5-16 0-15,-6-17 0 16,-7-11 0-16,-10-14-1 16,-9-11 1-16,-7-10-2 15,-7-6 2-15,-4 1-2 16,-4 0 1-16,-1 14 0 15,-4 6 0-15,2 15-1 16,1 11-2-16,7 18-2 16,1 4-8-16,24 29-12 0,-14-12-5 15,23 23-11-15,-7-8 0 16,18 19-1-16,-2-7 2 15</inkml:trace>
  <inkml:trace contextRef="#ctx0" brushRef="#br0" timeOffset="65299.7349">17276 3462 61 0,'0'0'34'0,"0"0"-1"15,0 0 0-15,-15-3-18 16,15 3-9-16,0 0 0 15,0 0-1-15,-1 14 0 16,-1-2-1-16,2-12-1 16,-12 25 0-16,4-8 1 0,0 4-2 15,0 1 0-15,2 0-1 16,0 0 0-16,6-1-1 15,2-5 1-15,7-3-1 16,3-7 0-16,2-3 0 16,5-8 0-16,-2-4 0 15,4-7-1-15,0-4 1 16,-3-5 0-16,1-2 0 15,-5 0-1-15,-3-1 2 16,-4 0-2-16,-1 3 1 16,-5 4 1-16,-3 3-1 15,-3 3 0-15,0 3 1 16,5 12-1-16,-20-7 1 15,9 11 0-15,0 4-1 0,0 4 0 16,4 3 1-16,3 0-1 16,3 0 0-16,8-2 0 15,8-1 0-15,9-8 0 16,7-6 1-16,6-5-1 15,7-3 1-15,0-5-1 16,0 1 1-16,-3-1 0 16,-7 4-1-16,-8 6 1 15,-7 7-1-15,-9 10 1 16,-6 6-1-16,-9 9 2 15,-3 4-2-15,-1 2 2 16,-2-2-1-16,0 0 0 16,1-5 0-16,2-7 1 15,1-5-2-15,7-14 1 16,0 0 0-16,7-16-1 0,2-4 1 15,2-6-2-15,2-3 2 16,-2-4-2-16,4-1 2 16,-1 1-2-16,4 4 1 15,-3 4 0-15,3 0 0 16,1 10-1-16,0-2-2 15,9 7-1-15,-5-6-7 16,17 17-12-16,-17-22-7 16,20 17-6-16,-11-15-3 15,11 6-1-15,-5-10 1 16</inkml:trace>
  <inkml:trace contextRef="#ctx0" brushRef="#br0" timeOffset="65516.7473">18350 2909 92 0,'0'0'38'0,"-9"13"2"16,5 15-2-16,-12 3-34 16,4 16-1-16,-3 13-1 15,-1 13 1-15,-4 9-1 16,1 4-1-16,0 3-1 15,2-6-2-15,10-2-4 16,-4-25-13-16,24 1-19 16,-6-26 0-16,15-7-2 15,-3-22 1-15</inkml:trace>
  <inkml:trace contextRef="#ctx0" brushRef="#br0" timeOffset="65700.7579">18205 3491 92 0,'-28'-8'37'0,"16"9"1"15,12-1-1-15,0 0-30 16,26-22-8-16,8 2-3 16,20 6-13-16,1-24-20 15,18 5 1-15,-5-16-2 16,12 4 0-16</inkml:trace>
  <inkml:trace contextRef="#ctx0" brushRef="#br0" timeOffset="66050.7779">18819 2876 100 0,'-26'46'39'0,"-9"-2"1"16,8 23-2-16,-2 1-35 16,4 6 0-16,0 2 0 15,4 3 0-15,2-4 0 16,7-6-1-16,3-7-1 15,7-13 0-15,2-11 1 16,5-11-2-16,7-15 1 16,4-10-1-16,6-14-1 15,3-5 1-15,0-12 0 16,4-2 0-16,-1-8 0 15,-2 0 0-15,-1 1-1 16,-4 8 1-16,-4 7 1 0,-5 13-1 16,-12 10 0-16,10 22 0 15,-11 7 0-15,-4 11-1 16,2 11-3-16,-2-7-8 15,21 19-13-15,-9-20-15 16,20-2 0-16,5-19-2 16,25-3 1-16</inkml:trace>
  <inkml:trace contextRef="#ctx0" brushRef="#br0" timeOffset="66535.8056">20086 3039 89 0,'7'-14'38'0,"-7"14"-1"16,9 14 1-16,-4 20-33 15,-14 10-2-15,1 16 1 16,-3 9 0-16,1 13-2 16,-6 6 1-16,3-1-2 15,0-3 1-15,5-6-1 16,1-13-2-16,5-13-2 15,9-11-6-15,-5-31-18 16,19-1-12-16,-8-23 1 16,12-5-2-16,-11-20 1 15</inkml:trace>
  <inkml:trace contextRef="#ctx0" brushRef="#br0" timeOffset="67034.8342">19733 3052 107 0,'-31'-1'40'0,"4"-5"1"15,27 6-2-15,11 9-37 16,25-11 0-16,24-2 0 16,16-2-1-16,16-4 1 15,12-3-1-15,7-1 0 16,0-2-1-16,-4-1 1 15,-4 1-1-15,-14 1 1 16,-12 1-1-16,-17 2 0 16,-15 4 1-16,-14 2-1 0,-14 7 1 15,-17-1-1-15,-12 22 1 16,-16 3-1-16,-9 11 1 15,-10 12-1-15,-9 15 1 16,-6 6-1-16,2 11 1 16,11 2 0-16,9-1 0 15,21-4 0-15,21-9 0 16,23-16 0-16,25-15-1 15,22-17 1-15,17-18 0 16,9-17-1-16,5-15 2 16,-4-17-2-16,-7-10 0 15,-15-10 0-15,-19-3 0 16,-19-5 0-16,-26 1 0 15,-21 5 0-15,-19 6-2 16,-19 15 0-16,-12 10-1 0,-6 19-2 16,-9 8-4-16,16 28-10 15,-9-8-9-15,36 26-11 16,4-10-1-16,30 12-2 15,19-7 1-15</inkml:trace>
  <inkml:trace contextRef="#ctx0" brushRef="#br0" timeOffset="67737.8744">22400 3000 101 0,'0'0'36'0,"-29"-5"0"16,3 21-7-16,-21 1-23 15,-4 12 0-15,-11 2-2 16,3 12 0-16,-1-4-1 16,10 6-1-16,13-5 0 15,12-2-1-15,19-6-1 16,19-8 1-16,15-7-1 0,14-4 0 15,12-6 0-15,2-5 1 16,1-3-1-16,-6 1 1 16,-7 1 0-16,-15 5 0 15,-17 6-1-15,-19 8 0 16,-21 8 1-16,-13 4-1 15,-8 4 0-15,-3-1-1 16,-2 0 0-16,7-5-3 16,17 0-3-16,3-22-16 15,40 5-15-15,6-20-1 16,28 1-1-16,6-15 0 15</inkml:trace>
  <inkml:trace contextRef="#ctx0" brushRef="#br0" timeOffset="68505.9183">22678 3421 108 0,'-28'-8'38'16,"6"12"2"-16,-8-11-3 15,3 9-34-15,2 4 0 16,2 7 0-16,-2 3-1 15,1 7 0-15,-2 3 0 16,3 4 0-16,6 1 0 16,4-2-1-16,7-2 0 15,12-3-1-15,7-8 2 16,11-8-2-16,14-7 0 15,8-8-1-15,5-10 0 16,4-6 1-16,2-7-1 0,-4-2 1 16,-5-5-1-16,-11 0 1 15,-13 0-1-15,-12 4 1 16,-10 5 0-16,-12 5-1 15,-11 8 1-15,-7 6 0 16,0 4 0-16,-1 10 0 16,4 3-1-16,7 5 1 15,9 1 0-15,14 1 0 16,17 2 0-16,8-4 0 15,15 0 1-15,5-2 0 16,4-3 0-16,2-1 0 16,-3-4 0-16,-8-1 0 15,-8-1 0-15,-9-1 0 16,-13-1 0-16,-3-1-1 0,-12 2 1 15,0 0-1-15,-21 7 1 16,1 4-2-16,-3 6 2 16,-4 4-2-16,1 5 2 15,2 3-2-15,4 0 2 16,9-1-1-16,10-6 1 15,11-7 0-15,12-7 0 16,8-9 1-16,8-7-2 16,5-5 0-16,4-6 0 15,-4-4 0-15,-4-1 0 16,-3 0 0-16,-8 4 0 15,-5 4 0-15,-10 3 0 16,-13 13 0-16,0 0 0 16,0 0 0-16,-5 17 0 0,-5 0 0 15,2 3 0-15,2-3 0 16,7 5 0-16,9-8-3 15,13-2-1-15,8-17-5 16,22 5-9-16,-9-28-8 16,23 13-6-16,-6-25-7 15,9 2 1-15,-12-19 0 16,0 0 1-16</inkml:trace>
  <inkml:trace contextRef="#ctx0" brushRef="#br0" timeOffset="68686.9287">23965 2911 114 0,'-22'-11'38'0,"7"37"2"15,-13-1-3-15,2 19-34 16,2 12-2-16,1 10 1 0,-1 7-1 16,2 5-1-16,1 2-1 15,2-4-3-15,6 2-4 16,-9-19-14-16,19 4-15 15,-11-22-1-15,13-4 0 16,-5-22-1-16</inkml:trace>
  <inkml:trace contextRef="#ctx0" brushRef="#br0" timeOffset="68856.9384">23667 3510 112 0,'-12'-19'37'15,"12"19"2"-15,0 0-3 16,17-10-37-16,9 7-3 0,6-18-16 15,21 13-17-15,-3-14-1 16,18 4 1-16,-2-18-2 16</inkml:trace>
  <inkml:trace contextRef="#ctx0" brushRef="#br0" timeOffset="69227.9596">24381 2828 110 0,'-27'26'40'16,"-12"3"2"-16,5 22-2 15,-7 3-36-15,7 13 0 16,-3 6-1-16,7 2 1 0,4 2-1 16,4 0-2-16,8-6 1 15,4-6-2-15,4-7 2 16,6-16-2-16,9-8 0 15,5-15 0-15,6-10 0 16,10-15 0-16,5-9-2 16,5-8 2-16,7-6 0 15,0-4 0-15,-1-2-1 16,-3 2 1-16,-6 7-1 15,-7 7 1-15,-12 16-1 16,-18 3 0-16,8 30 0 16,-16-2-2-16,-1 14-1 15,-4-1-5-15,13 20-10 16,-11-23-10-16,21 9-12 0,0-17 1 15,22 2-2-15,3-16 2 16</inkml:trace>
  <inkml:trace contextRef="#ctx0" brushRef="#br0" timeOffset="69348.9665">24881 3779 92 0,'-28'-15'39'0,"-3"1"-11"16,-5 5-25-16,-4 2-18 15,-8 3-26-15,-13-1-1 16</inkml:trace>
  <inkml:trace contextRef="#ctx0" brushRef="#br0" timeOffset="70154.0126">6498 8410 66 0,'3'49'37'15,"-1"14"0"-15,-1 15-1 16,-3 11-22-16,-1 36-13 15,1 21 1-15,2 27 0 16,-2 18 0-16,0 15-1 0,-1 2-2 16,-1-1 3-16,4-14-5 15,0-28-4-15,13-19-29 16,3-41 2-16,9-32-3 15,3-36 1-15</inkml:trace>
  <inkml:trace contextRef="#ctx0" brushRef="#br0" timeOffset="70743.0463">6452 8891 41 0,'-23'-16'29'0,"11"-1"3"16,9-3-7-16,3 20-11 15,15-28-2-15,11 23-3 16,3-4-1-16,14 9-3 16,5-2-2-16,14 4-1 15,14 1-1-15,13 1 0 16,13 1 0-16,11-1-1 15,16 2 0-15,17-1 0 16,15 0 1-16,8 0 0 16,14 0 0-16,12-3 0 0,10-1 1 15,17-1 0-15,6-2-3 16,13 0 3-16,12-4-3 15,11 2 3-15,10 0-3 16,10 0 2-16,13 2-3 16,7 3 3-16,6 0 2 15,7 0-2-15,1-1 0 16,6-1 0-16,4-3 0 15,5-4 0-15,2-7 0 16,7-3 0-16,4-5-1 16,43-3 1-16,-36-5 1 15,-7-1 0-15,-3 1-1 16,-14 1-1-16,-18 8-2 0,-19-1-2 15,-19 16-9-15,-85-2-22 16,24 13 1-16,-33-1-1 16,-30 11-1-16</inkml:trace>
  <inkml:trace contextRef="#ctx0" brushRef="#br0" timeOffset="71079.0655">17416 8814 68 0,'-1'-10'34'0,"1"10"-1"16,0-17 2-16,0 17-21 15,-7 12-7-15,10 12-2 0,-8 8 0 16,5 22-1-16,-4 15-1 15,4 19 0-15,-4 16-1 16,1 15 1-16,0 12-2 16,-3 18 1-16,-7 12-2 15,1 15 1-15,-3 2-2 16,-3 7 2-16,1-5-4 15,1-6 2-15,5-14-2 16,8-18 0-16,11-26-1 16,9-29-2-16,18-18-14 15,1-37-19-15,13-13 2 16,-4-18 0-16,0-8 0 15</inkml:trace>
  <inkml:trace contextRef="#ctx0" brushRef="#br0" timeOffset="71562.0931">17421 11060 75 0,'-34'1'35'15,"-9"-4"0"-15,-4 3-1 16,-9-5-33-16,-11 3 0 15,-15-1-1-15,-17 3 0 16,-14 0 1-16,-17 3 0 16,-20 1 1-16,-17 3 0 15,-19-2 1-15,-13 2 0 16,-20-3 0-16,-5 3 0 0,-16-3-1 15,-12 1 1-15,-13-3-2 16,-12 3 1-16,-11 1-1 16,-10 1 1-16,-7 1-1 15,-14 4 0-15,-11 3-1 16,-10 2 1-16,-9 0 0 15,2 2-1-15,-5-3 1 16,4-3 0-16,-2-3 0 16,9-2 0-16,4-7 0 15,12 0 0-15,4-2 0 16,3 1 0-16,3 1 0 15,-1 4-1-15,5 4 1 16,9 6-1-16,5 5 0 0,13-1-2 16,20 4-2-1,20-6-5-15,35 3-18 0,23-17-13 16,36-6 0-16,28-16-1 15,40-9 0-15</inkml:trace>
  <inkml:trace contextRef="#ctx0" brushRef="#br0" timeOffset="72998.1753">15501 9628 70 0,'0'0'34'0,"13"7"-1"16,-13 6 1-16,-9 5-28 15,4 12-1-15,-9 3 0 16,5 18 0-16,-6 5-2 16,-2 10 1-16,-3 4-2 15,5 5 0-15,-4-2-2 16,3-3 1-16,2-9-1 15,4-9 1-15,1-15-1 16,6-13 1-16,3-24-1 16,0 0 1-16,23-32 1 15,-4-13 0-15,4-16 0 16,4-13-1-16,-1-12 2 15,2-4-3-15,-3-5 3 0,-2 5-2 16,-4 5 0-16,-1 9-1 16,-4 13 0-16,-5 13 0 15,-1 16 0-15,-1 19 0 16,-7 15 0-16,15 27 1 15,-6 16 0-15,8 15 1 16,0 15-2-16,7 12 2 16,9 9-1-16,11 3-1 15,6-5-1-15,7-6 1 16,6-11-2-16,5-16 2 15,0-20-1-15,-2-15 1 16,-6-27 1-16,-10-18 1 16,-7-20 0-16,-12-16-1 15,-12-14 1-15,-12-10-2 0,-7-5 0 16,-9-9-1-16,-5 3-5 15,-9-11-14-15,9 16-18 16,-11-1-1-16,2 15 1 16,-5 1-2-16</inkml:trace>
  <inkml:trace contextRef="#ctx0" brushRef="#br0" timeOffset="73722.2167">8282 9768 86 0,'18'-23'37'16,"-4"11"-1"-16,-28-1 2 15,-1 14-30-15,-29 5-2 16,-6 15-2-16,-16 5-2 15,-11 16 0-15,-6 5 0 16,2 5 0-16,1 0-1 16,13 0 0-16,17-9-1 15,15-2 1-15,26-10 0 0,20-7-1 16,25-4 0-16,16-6 0 15,14-1 0-15,10 2 0 16,0 0 1-16,-2 4 0 16,-9 0-1-16,-11 6 2 15,-16 3-2-15,-21 8 1 16,-20 3-1-16,-19 5 1 15,-17 2-1-15,-10-1-1 16,-6 0-1-16,-3-14-5 16,17 6-19-16,-7-23-13 15,20-7-1-15,9-20-1 16,20-10-1-16</inkml:trace>
  <inkml:trace contextRef="#ctx0" brushRef="#br2" timeOffset="81058.6363">14960 8609 2 0,'-11'-22'23'15,"2"3"-11"-15,-2-2 5 16,-7-3 0-16,4 2 2 15,-8-8-2-15,4 8-5 16,-8-10-2-16,5 6-3 16,-8-6-1-16,3 3-2 15,-5-3-1-15,0 2-1 16,-5 1-1-16,-5-5-1 15,-1 0 0-15,-7 2 1 16,-3-2-1-16,-4 2 1 16,-2-1-1-16,-1 2 2 15,-6-4 0-15,3 6 1 16,-3-3-2-16,1 2 1 15,-4-2 0-15,-3 2-1 0,-4-1 2 16,-4-1-3-16,0 4 0 16,-5-2 0-16,-3 4 0 15,-1 1 0-15,-1 1 0 16,-6 4 0-16,-1-2 1 15,-2 5 0-15,0-2 0 16,-1 4 1-16,-1 0-1 16,0 3 0-16,-3 0 1 15,2 4-1-15,0 2 0 16,0 2 0-16,0 3-1 15,0 1 1-15,2 0-1 16,0 2 1-16,1-1-1 16,4-1 0-16,2 0 1 15,0 0 0-15,7-1-1 16,-2 0 1-16,1 2-1 0,4 1 1 15,-1 2-1-15,2 4 1 16,-1 3-1-16,0 3 0 16,0 5 0-16,-2 4 0 15,4 0 0-15,0 3 0 16,2 2 0-16,2 1 1 15,0-2-1-15,4 3 1 16,-4 0 0-16,5 4 0 16,0 1 0-16,3 8 0 15,-2 6-1-15,2 5 0 16,2 2-1-16,3 7 0 15,3-2 0-15,1-1 0 16,5-2-2-16,-3-7 0 16,5-1-2-16,-1-13-1 0,9 3-2 15,-10-13 0-15,14 3-1 16,-7-11-4-16,17 3-18 15,4-3-1-15,7-5 3 16,14 1 0-16</inkml:trace>
  <inkml:trace contextRef="#ctx0" brushRef="#br2" timeOffset="81900.6845">10921 7480 72 0,'0'0'34'15,"0"0"-1"-15,1-18-5 16,-1 18-22-16,0 0-1 15,0 0-2-15,-7-12 0 0,7 12 0 16,0 0-2-16,0 0 0 16,0 0-1-16,0 0 1 15,0 0-1-15,0 0 1 16,0 0-1-16,0-11 1 15,0 11-1-15,14-9 0 16,-2 3 0-16,4 0 1 16,-1-1-1-16,2-2 0 15,0 3 0-15,-2 1 1 16,-4 0 1-16,-11 5-1 15,13-2 1-15,-13 2-1 16,-7 12 1-16,-4 3 0 16,-13 5 0-16,-2 10 0 15,-12 4 0-15,-5 9-1 16,-8 2 1-16,3 4 0 0,5-1-1 15,9 2 0-15,6-4 0 16,17-3 0-16,18-3-2 16,16-11-1-16,23-6-3 15,7-21-21-15,23 1-11 16,10-14-1-16,16-8 0 15,2-9-1-15</inkml:trace>
  <inkml:trace contextRef="#ctx0" brushRef="#br2" timeOffset="83860.7966">16013 8447 72 0,'2'-16'20'0,"-8"-6"-2"16,0 3 0-16,-6-7-14 15,-1-1-2-15,-4 0-1 16,0-2-1-16,-6-4 2 15,0 0-1-15,-3-7 1 16,-2 4 1-16,-8-6-1 0,6 3 2 16,-7-3-2-16,0 1 2 15,-6-3-2-15,2 2 0 16,-3-4-1-16,-2 1 0 15,-1-6-1-15,-2-1 0 16,-5 0 1-16,-3 0 0 16,-2-2 0-16,-2 2 0 15,-4 1 1-15,0 1-1 16,-3-1 2-16,-2 2 0 15,1 1-1-15,-2 3 0 16,-3-1 0-16,-3 1-1 16,0 1 0-16,-6 5 1 0,1 2-2 15,-2-1 0 1,-2 1 1-16,0 1 0 0,-2 1 0 15,0 1 0-15,-1 4 0 16,-4 0 0-16,1 0 1 16,-2 6-1-16,0-1 0 15,-3 5-1-15,0 2 0 16,0 1-1-16,0 5 1 15,-3 1-1-15,2 4 0 16,0 0 1-16,-2 5-1 16,0 2 2-16,-1 0-1 15,0 4 1-15,2 0 0 16,-2 5 1-16,-2 1-1 15,4 2 1-15,-1 2-2 16,-1 2 2-16,-1 3-2 0,1 3 1 16,0 1-2-16,-3 1 1 15,5 5 0-15,-5 1-1 16,2 1 1-16,-1 1 0 15,1 2 0-15,3 5 1 16,-1-2-1-16,2 3 1 16,-2 1 0-16,3-2 0 15,-2 3-1-15,4 3-1 16,-1 0 1-16,1 0-1 15,-2 1 1-15,3 6-1 16,-2 7 1-16,-4 8-1 16,0 11 1-16,-4 8 0 15,2 14 0-15,3 7-2 16,3 11-4-16,2-7-29 0,19-6-1 15,9-22-1-15,22-19 0 16</inkml:trace>
  <inkml:trace contextRef="#ctx0" brushRef="#br2" timeOffset="84836.8524">13210 6394 76 0,'-4'15'34'0,"-13"0"-2"15,-2 4 1-15,-12 0-30 16,-1 7 0-16,-11-1 0 15,-2 6 1-15,-7-1-1 16,-3 9 2-16,-2-2-2 16,4 7 2-16,5-5-2 15,11 2 1-15,11-7-2 16,16 0 0-16,20-9-2 15,19-5 0-15,26-8-4 16,11-19-10-16,25 4-22 16,12-9 0-16,19 0 0 15,6-6-2-15</inkml:trace>
  <inkml:trace contextRef="#ctx0" brushRef="#br2" timeOffset="86272.9345">16922 8499 67 0,'0'0'32'16,"0"-18"0"-16,-3 2 0 16,3-2-25-16,-5-11-3 15,3-1-2-15,-3-8 2 16,2-2-2-16,-2-7 0 15,-2-2 0-15,-4-5 0 16,1-1 0-16,-5-4-1 16,-4-1 1-16,-5-4-1 15,-3-4 1-15,-5-3-2 16,-1 0 1-16,-7 0 1 15,-3-3-2-15,-3-4 0 16,-4 0 1-16,-4 1 0 0,-3 2 0 16,-5-5 0-1,-4 1 0-15,-1-3-1 0,-7-1 1 16,-5 0 0-16,0-3-2 15,-3 0 1-15,1-1-2 16,-3 0 3-16,2-1-2 16,-2-2 1-16,-2 2-1 15,-2 0 1-15,-2 5 2 16,-2-2-2-16,-3 2 0 15,-1 2-1-15,-1 4 1 16,-2 1-1-16,-2 3 1 16,-1-2 1-16,-1 2-3 15,0 6 2-15,-3 2 0 16,-3 5 1-16,-6 3 0 0,-1 11-2 15,-5 3 3-15,0 12-3 16,-4 6 1-16,-7 10-2 16,-1 3 4-16,-3 8-3 15,-2 5 1-15,4 2 0 16,0 7-1-16,-4 0 4 15,1 5-3-15,3 2 3 16,4 3-4-16,1 2 3 16,1 2-3-16,-1 4 3 15,1 3-2-15,1 2 0 16,3 3 0-16,-1 3-1 15,1 3 1-15,-3 4 0 16,-1 1 0-16,5 3-1 16,3 2 2-16,2 3-1 15,1 0 2-15,4 3 0 0,-4 1 0 16,6 1 0-16,3 6 0 15,2 0 0-15,4 2-1 16,1 3 1-16,3 6-3 16,1 8 0-16,2 6 3 15,0 9-3-15,4 9 2 16,-2 8-2-16,-1 11 1 15,0 4-1-15,0 10 2 16,1 5-2-16,1 1 1 16,-3-5-1-16,6-1-1 15,3-8-1-15,7-20-4 16,22-4-29-16,4-24-3 15,23-13 1-15,12-20-2 16</inkml:trace>
  <inkml:trace contextRef="#ctx0" brushRef="#br2" timeOffset="87123.9832">9091 6574 56 0,'6'-14'35'0,"-6"14"-2"16,7-11-11-16,-3 26 6 16,-13 0-16-16,5 19-4 15,-7 7-2-15,2 15-2 16,-2 5 0-16,0 8 0 15,-3-4-1-15,7 0 1 16,7-15-1-16,14-12 1 16,18-26-2-16,20-25-2 15,29-21-4-15,14-31-27 0,37-9-6 16,13-19-2-16,21-1 0 15</inkml:trace>
  <inkml:trace contextRef="#ctx0" brushRef="#br2" timeOffset="88444.0587">17540 8433 64 0,'10'-27'29'16,"1"-3"-6"-16,-5-8-2 15,7 5-12-15,-11-11-2 16,7 8-1-16,-9-7 0 16,4 5-1-16,-11-7-1 15,4 4 1-15,-6-4-2 16,1 0 0-16,-6-7-1 15,4 0 1-15,-4-5-2 16,0-2 1-16,-1-4 0 16,2-3-1-16,-2-2 0 15,0-4-1-15,-4 3 1 0,0 0 1 16,-3-1-1-16,-1 2 0 15,-5 0-1-15,-1 2 1 16,-5-1 0-16,2 2 1 16,-4 2-1-16,2-1-2 15,1 1 2-15,-1-2-2 16,2 1 2-16,-1-3-2 15,4 0 2-15,1-1-1 16,1-1 1-16,1-4-1 16,0 2 2-16,0 0-2 15,-2 1-1-15,0 3 3 16,-5-3-2-16,-1 4-1 15,-3 2 0-15,-1 4 1 16,-4 0-1-16,-1 0 1 0,1-3 0 16,-2 1-2-16,3-1 3 15,0-2-1-15,1-3-1 16,2 0 4-16,-1-2-4 15,1 1 3-15,1-2-3 16,0 2 2-16,-5 4-4 16,-4 0 0-16,6 15-22 15,-16-10-14-15,5 13 3 16,-6-5-3-16,10 13 2 15</inkml:trace>
  <inkml:trace contextRef="#ctx0" brushRef="#br2" timeOffset="89145.0988">16398 5426 73 0,'0'0'36'0,"-6"-13"-1"16,6 13 0-16,-11 9-31 16,4 5-1-16,-1 4 0 15,2 9-1-15,-7 5 0 16,2 11-1-16,-5 3 1 15,-1 1 0-15,1-1 0 16,2-3 1-16,0-6 0 0,5-7-1 16,4-12 0-16,5-18 2 15,19 4-3-15,-1-18 2 16,7-13-3-16,4-6 0 15,2-7 0-15,5-4 0 16,0-3 1-16,-2-2-2 16,1 1 2-16,-4 4-3 15,-3 10 3-15,1 6-1 16,0 5 1-16,2 8-1 15,3 7 0-15,1 3-2 16,8 6 0-16,5-1-3 16,14 12-8-16,-6-11-25 15,16 6 1-15,-2-7-2 0,4 2 1 16</inkml:trace>
  <inkml:trace contextRef="#ctx0" brushRef="#br2" timeOffset="90113.1542">8655 4629 23 0,'-16'14'28'0,"-4"-2"1"15,-2 1-3-15,4 9-7 16,-11-4-9-16,5 12-1 15,-9-2-2-15,3 9-2 16,-8 2 0-16,2 12-2 16,-7 1 1-16,5 9 0 15,-4 1-1-15,-1 11-2 16,3-1 1-16,-1 9-1 15,2 0 1-15,2 6-1 0,-4 3 2 16,4 8-1-16,-1 3 1 16,2 7 1-16,-1 2-1 15,1 8 0-15,2 5 1 16,2 2-1-16,2 7-2 15,3 5 2-15,3 4-3 16,-3 3 0-16,3 1 1 16,0 7 0-16,0 2-2 15,6-5-1-15,3-3-1 16,0-18-5-16,20-3-29 15,-3-24 1-15,12-12-1 16,2-26-3-16</inkml:trace>
  <inkml:trace contextRef="#ctx0" brushRef="#br2" timeOffset="90581.1809">7526 6477 24 0,'8'-19'31'15,"-2"5"1"-15,0 3 0 16,-6 11-14-16,0 0 6 16,9 26-15-16,-10-9-1 15,10 18 1-15,-4 3-3 16,8 17 0-16,0 8-1 15,5 15 0-15,-1 1-1 16,6 2 0-16,6-12-1 16,8-11-1-16,8-27 0 15,12-31-1-15,15-38-2 16,12-40-5-16,28-30-29 15,-2-32-4-15,10-13 1 0,-10-10-2 16</inkml:trace>
  <inkml:trace contextRef="#ctx0" brushRef="#br2" timeOffset="91590.2387">5451 4802 46 0,'0'0'31'0,"12"0"1"16,-12 0-15-16,0 0 8 15,0 0-20-15,3 18 0 16,-3-18-1-16,-2 24 1 15,0-4-1-15,2 13-1 16,0 7 1-16,4 10-3 16,0 15 2-16,1 15-1 15,8 13 0-15,2 13-1 16,5 13 3-16,3 13-2 15,7 13 0-15,6 9 0 16,2 10 0-16,4 11 0 16,2 11-2-16,4 9 0 15,-2 13-2-15,-1 11 1 16,-2 10-4-16,-6-3-1 15,7 3-26-15,-8-25-1 0,1-19-4 16,-3-42 1-16</inkml:trace>
  <inkml:trace contextRef="#ctx0" brushRef="#br2" timeOffset="92084.2669">5419 7114 90 0,'18'-8'34'0,"5"18"1"15,-3 9-5-15,15 20-27 16,1 13 0-16,11 15 1 0,2 4-1 16,8 5 0-16,-6-9 0 15,1-11-1-15,-6-27 0 16,2-24 1-16,-4-33-2 15,-2-36-2-15,1-23-8 16,-13-32-26-16,1-13-3 16,-15-7 0-16,-8 6-1 15</inkml:trace>
  <inkml:trace contextRef="#ctx0" brushRef="#br2" timeOffset="92882.3126">3088 5198 75 0,'0'0'33'16,"0"0"1"-16,12 15-5 15,-12-15-26-15,5 15 0 16,5-4 0-16,8 11 0 16,0 4 0-16,12 16 1 15,4 7-1-15,8 15 1 16,6 12 0-16,7 10-1 15,7 10-1-15,8 11 0 16,6 6 0-16,6 6-1 16,8 9 0-16,5 7 1 15,5 8-2-15,3 8 1 0,1 6-2 16,-1 1 2-16,-1 1-1 15,4 2 1-15,-4-6-3 16,-3-11 1-16,0-9-3 16,-4-17-8-16,7-5-26 15,-11-12 2-15,4-5-1 16,-8-10-2-16</inkml:trace>
  <inkml:trace contextRef="#ctx0" brushRef="#br2" timeOffset="93453.3452">4299 7595 38 0,'-16'2'29'16,"4"-2"1"-16,12 0-12 15,-12 0 7-15,12 0-11 16,6 11-5-16,4-2-1 16,19 14 0-16,-1 0-2 15,16 12 1-15,2 0-3 16,11 2 0-16,5-6-1 15,5-4 0-15,0-14-1 16,0-10 0-16,-1-19 0 0,-3-17-1 16,-5-19-2-1,-6-12-3-15,-2 0-19 0,-18-17-14 16,-4 2 1-16,-17 0-2 15,-6 7 1-15</inkml:trace>
  <inkml:trace contextRef="#ctx0" brushRef="#br2" timeOffset="94388.3987">5318 9234 72 0,'-26'-7'33'15,"-1"-3"-2"-15,-13-8-6 16,4 2-18-16,-15-8-3 16,-2-1-2-16,-9-5 0 15,-6-1 0-15,-8-6 1 16,-4-1 0-16,-6-7-1 15,-3 1 1-15,-8-4-2 0,-6-1 1 16,-6-3-2-16,-6-3 1 16,-3-8 0-16,-5-1 0 15,-9-7-1-15,-7-5 0 16,-6-11 2-16,-4-10 0 15,-2-6 0-15,-3-14 0 16,-6-9-1-16,0-4 0 16,-1-6 0-16,-1-6 0 15,2 6-4-15,-2-9-8 16,9 16-25-16,-2 8 0 15,13 21 1-15,-4 7-3 16</inkml:trace>
  <inkml:trace contextRef="#ctx0" brushRef="#br2" timeOffset="95113.4402">4900 9784 90 0,'-37'-18'34'0,"-17"-5"1"16,-6 10-4-16,-20 1-30 15,-9 4 0-15,-16 5 0 16,-11 9 0-16,-13 7 1 15,-9 7 0-15,-11 1 1 16,-9 3 0-16,-10-3 0 16,-4 2 1-16,-8-9-1 0,1-2-1 15,-7-9-1-15,0-5-1 16,0-5-1-16,2-9-4 15,12 2-3-15,-8-15-28 16,25 6-1-16,7-9 0 16,17 4-2-16</inkml:trace>
  <inkml:trace contextRef="#ctx0" brushRef="#br2" timeOffset="95789.4788">5085 10690 54 0,'-1'-23'33'0,"1"10"-5"16,-23-10-2-16,1 21-12 16,-32-7-1-16,-5 22-1 0,-30 3-5 15,-14 18-1-15,-27 8-3 16,-23 13 0-16,-23 14-3 15,-22 13 0-15,-22 11 1 16,-13 13-2-16,-16 11 0 16,-8 3 0-16,-1 5 0 15,-1-5-5-15,16-1-17 16,5-26-12-16,29-14-2 15,21-30-1-15,38-23-1 16</inkml:trace>
  <inkml:trace contextRef="#ctx0" brushRef="#br2" timeOffset="96518.5205">5412 11515 64 0,'-93'56'37'16,"-30"13"-2"-16,-13 20-3 16,-24 13-22-16,-15 30-7 15,-22 21 0-15,-13 21-2 0,-6 15 0 16,-7 12-3-16,8 8-3 15,5-10-15-15,24 5-14 16,16-19-2-16,35-18-3 16,21-26 1-16</inkml:trace>
  <inkml:trace contextRef="#ctx0" brushRef="#br2" timeOffset="97277.564">6404 12139 60 0,'-32'86'35'15,"-14"16"-1"-15,-2 35-6 16,-21 16-20-16,2 30-1 16,-11 13-1-16,7 18-1 15,-3 10-4-15,13 8-2 16,13 4-12-16,5-18-23 15,25-10-2-15,6-18-2 0,19-19-1 16</inkml:trace>
  <inkml:trace contextRef="#ctx0" brushRef="#br2" timeOffset="98607.64">7415 12056 15 0,'-11'-13'30'0,"11"13"0"15,0 0 0-15,0 0-13 16,0 0-1-16,0 0-13 16,-9 12-1-16,9-12 0 15,2 17 0-15,2-3 0 16,-2 1 1-16,4 7 0 15,-5 1 0-15,5 8 0 16,-2 0 0-16,3 7-1 16,0 3-1-16,3 5 2 0,-1 6-2 15,5 4-2-15,1 4 1 16,3 6 0-16,2 1 1 15,4 7-1-15,1 2 0 16,6 3 1-16,-1-3 0 16,5 5 1-16,-2 0-1 15,3 1 0-15,1-3-1 16,3 3 1-16,-1-2 0 15,5 2-1-15,-2-2 0 16,4-1 0-16,-1 2 0 16,3-2 0-16,2 0 0 15,3-3 0-15,1 0 0 16,0-1-1-16,3 0 1 15,-1 1 0-15,5-5 0 0,-5 0 0 16,5-6 0-16,-4 1 0 16,6-4 0-16,2-2-1 15,0-6 1-15,5 0-1 16,2-1 1-16,5 0-1 15,-1 1 1-15,6-1 0 16,-2 1 0-16,1-1 0 16,0 2 0-16,4-2 0 15,1-1 0-15,-2-2 1 16,7-4-1-16,-1-1-1 15,4-3 2-15,1-4-1 16,3-5 1-16,3-2-2 16,1-4 2-16,2-1-1 15,1-2 1-15,-1-3-1 16,1-1 0-16,4-1 0 0,-2 0 0 15,0 3 0-15,2-4 0 16,-3 3 0-16,1-1-1 16,0-2 1-16,0-2 0 15,-1 0 0-15,3 0-3 16,-4-13-6-16,12 0-27 15,-3-19 0-15,8-5-2 16,2-14 1-16</inkml:trace>
  <inkml:trace contextRef="#ctx0" brushRef="#br2" timeOffset="99948.7167">12215 15917 2 0,'0'0'30'0,"0"0"2"16,14 6 1-16,-2-4-15 15,-12-2-11-15,25-12 1 16,-12 0-1-16,9 8 0 15,-8-6-2-15,8 5-1 0,-5-3-2 16,3 5 0-16,1-1-1 16,3 3-1-16,0 0 0 15,1 3 0-15,-1 1 0 16,4 1-1-16,-3 2 1 15,4 2 0-15,0-2 0 16,2 0 1-16,2-2-1 16,3-3 1-16,3-5 0 15,7-1 0-15,3-6 0 16,4-3 0-16,1-6 0 15,4-2-1-15,1-1 0 16,2-1 0-16,-1 1 0 16,2-2 0-16,0 0-1 15,2 2 1-15,2-1 0 16,1 1-1-16,-1-1 2 0,3 0-1 15,-1-1 0-15,-2 0 1 16,0-2-2-16,-2 2 2 16,-3 0-1-16,-1-1 2 15,1-2-3-15,0 0 3 16,-1-1-2-16,3-2 1 15,-2-4-1-15,5 0 2 16,-3-4-2-16,2-4 0 16,-1-3 0-16,1-2 0 15,-1-2 0-15,1-4 0 16,1-1 1-16,5-5 0 15,2 1 0-15,-2-3 1 16,2 0-1-16,0-3 0 16,0-3 0-16,-1-3 0 0,-3-1-1 15,-2 0 0-15,0-7 0 16,-2 2 1-16,0-3-1 15,-3-4 0-15,1 0 1 16,-5-3 0-16,-2 2-1 16,-3 2 1-16,-5 2-1 15,0 2-1-15,-5 3 1 16,-5 3 1-16,-2 2-1 15,-2 0 0-15,0-3 0 16,-1-1 0-16,-1-4 0 16,-2-4 0-16,-1-5 0 15,2-3 0-15,-1-6 0 16,-2-3-1-16,1 1-1 15,-3-6-4-15,11 7-28 0,-13 1 0 16,5 8-2-16,-7 2 1 16</inkml:trace>
  <inkml:trace contextRef="#ctx0" brushRef="#br2" timeOffset="101250.7912">16008 11571 3 0,'-6'10'13'16,"6"-10"-8"-16,-1 13 3 15,1-13 5-15,-3 19 4 16,3-19 1-16,-4 27 1 0,-3-14-3 15,7 10 0-15,-9-5-6 16,6 7-1-16,-8 1-4 16,5 4-3-16,-9-1 0 15,0 6-1-15,-7 0 0 16,0 4-2-16,-7 3 2 15,-1 6-1-15,-10 4 2 16,1 5 0-16,-4 1 1 16,-2 7 0-16,-5 1 1 15,-1 2-1-15,-6-3-1 16,1 5-1-16,-8-6 1 15,0 1-1-15,-7-3 0 16,-2 3-1-16,-2-4 1 16,-1 1 0-16,-3-1 0 0,-3 0 0 15,-4 0 0-15,-3 0 0 16,-3 3-1-16,-4-4 0 15,-5 0 0-15,-3 0 1 16,-2-1-1-16,-7-1 0 16,-4 0 1-16,0-3-1 15,1-2 1-15,-2-1-1 16,0-3 1-16,2-5-1 15,-2-4 1-15,0-3-2 16,4 0 1-16,0-4-1 16,-3-3 0-16,0 0 0 15,-3-3 0-15,0-2 0 16,1-1 1-16,4-4-1 15,-4-4 1-15,3-4 0 0,2-4 0 16,1-5 1-16,3-1-1 16,2-6 0-16,4-4 1 15,1-3-1-15,3-4 0 16,0-1 0-16,1-7 1 15,-1 1 0-15,0 0-1 16,1-4 1-16,-2 2-1 16,-2-3 1-16,2-1-1 15,-5 0 1-15,1-2-1 16,2-4-1-16,0-3 1 15,0-3 0-15,2-5 0 16,2-6 0-16,0-3 0 16,-1-1 0-16,2-4 0 0,2-2 0 15,-1-2 0 1,0 0 0-16,0 0 0 0,0-2 0 15,-3-1 0-15,-1-1 0 16,1-4-1-16,1 0 1 16,2-5-1-16,1-4 0 15,7 4-4-15,-5-17-16 16,16 9-15-16,2-4 0 15,10 4-2-15,-5-6 2 16</inkml:trace>
  <inkml:trace contextRef="#ctx0" brushRef="#br2" timeOffset="102302.8514">8536 12062 15 0,'10'15'28'15,"8"9"1"-15,-3-3 2 16,-1-3-20-16,14 11-1 16,-5-6-2-16,10 5-3 0,1-3 0 15,8 4-1-15,0-4-1 16,9 5 0-16,2-2 0 15,4 3 0-15,5-4-1 16,5 2 1-16,1-2 0 16,7 2-2-16,-1-2 2 15,3-2-1-15,2-5-1 16,4 3 0-16,0-4 0 15,4 0-1-15,-2-4 1 16,3 2 0-16,-1-2 0 16,0 0 0-16,0-2-1 15,-1 1 1-15,-2-4 0 16,3 1-1-16,0-4 1 15,-1 0 0-15,-1-3 0 0,5-1 0 16,-3-1-1-16,1 0 1 16,1 0 0-16,0 0-1 15,-1 1 1-15,1 0-1 16,0 2 0-16,1-3 1 15,-1 0-1-15,1 1 0 16,-1-5 1-16,2 0-1 16,-1-3 0-16,2-1 1 15,-1-4-1-15,1 0 1 16,0-4-1-16,0 1 0 15,-2-2 0-15,2 2 0 16,-2-2 0-16,-1-2 0 16,2-2 1-16,-2 2-1 0,0-2 0 15,0-2 0-15,-3-3 1 16,4 1 0-16,-1-3-1 15,0-2 1-15,2-2-1 16,1-5 1-16,0-3-1 16,3-3 0-16,1-5 1 15,2-4-2-15,2-4 1 16,2 0-1-16,0 1 1 15,1 2-1-15,-2 6-3 16,-12-9-19-16,4 13-13 16,-13 1 2-16,-8 3-5 15,-17-2 2-15</inkml:trace>
  <inkml:trace contextRef="#ctx0" brushRef="#br2" timeOffset="103203.9029">13394 11571 40 0,'0'0'29'0,"-10"12"3"15,10-12-1-15,-13 14-26 16,2-10 0-16,11-4 0 16,-20 11 0-16,9-3 1 15,-8-4-2-15,-1 3 0 16,-5-3 1-16,-2 5-2 15,-8-2-1-15,-4 4 1 16,-9 1-1-16,-4 1 0 0,-8 3 0 16,-3 3 0-16,-4-1 0 15,-6 3-2-15,-3-3 1 16,-3 0-2-16,-3-1 2 15,0-2-2-15,-5-3 2 16,0-3-2-16,-5-2 2 16,-3-2-1-16,-1 2 1 15,-4-3-1-15,-3-2 1 16,-2 2-1-16,-4-4 1 15,1 0-1-15,-2-3 1 16,1 0-1-16,3-4 1 16,-3-2-1-16,1-6 1 0,4-4 1 15,4-2-5 1,3-3-2-16,12 1-31 0,-7-6 0 15,5 6-2-15,1-6 2 16</inkml:trace>
  <inkml:trace contextRef="#ctx0" brushRef="#br2" timeOffset="104970.0039">4278 8567 45 0,'-13'3'24'0,"13"-3"-3"15,-1-16-3-15,0 2-15 16,4 2 2-16,-3-9 1 15,6 10 2-15,-8-8 1 16,2 19 0-16,1-22 0 16,-1 22 0-16,0 0 0 15,0 0-2-15,-11-8-2 16,11 8-2-16,0 0 0 15,-7 11-1-15,7-11-1 16,6 22 0-16,1-1-1 16,5 2 1-16,0 7-1 0,7 5 0 15,-5 6 1-15,1 4 0 16,-4 6 1-16,-5 1 0 15,-8-4 1-15,-4-1 0 16,-9-6 0-16,-6-8-1 16,-4-6 2-16,-8-10-3 15,-5-10 0-15,-1-6 0 16,-6-5-1-16,1-3 0 15,-3 1-1-15,4-1 0 16,5 2-1-16,1 1-2 16,17 12-5-16,-3-7-22 15,23 16-6-15,2-4 0 16,19 11-1-16</inkml:trace>
  <inkml:trace contextRef="#ctx0" brushRef="#br2" timeOffset="105714.0465">3936 9786 45 0,'3'-18'29'16,"0"3"2"-16,-3 15-1 0,-5-19-9 16,5 19-18-1,-11 0 0-15,11 0 1 0,-18 11 2 16,18-11-1-16,-21 14 0 15,11-5-1-15,-3-4 1 16,13-5 0-16,-24 8-1 16,24-8-1-16,-20 6 0 15,20-6-1-15,-14 1 0 16,14-1-1-16,0 0 0 15,0 0 0-15,0 0 0 16,22 8 0-16,-2-6-1 16,10 2 1-16,5 0-1 15,2 3 0-15,5 4 0 16,-3 4 1-16,-3 3-1 0,-8 9 0 15,-11 7 0-15,-12 9 1 16,-16 3-1-16,-12 6 1 16,-11-1-1-16,-5-2 1 15,-7-7-1-15,3-8-1 16,3-8-4-16,1-24-11 15,21 3-20-15,4-17-1 16,16 2 0-16,5-11-2 16</inkml:trace>
  <inkml:trace contextRef="#ctx0" brushRef="#br2" timeOffset="106277.0787">3862 10962 58 0,'-12'-19'36'16,"2"-3"0"-16,5 7-1 15,-3-3-14-15,8 18-16 16,-1-18 0-16,1 18-1 15,10 1-1-15,1 6 0 16,3 0-2-16,9-1 1 16,9-3-1-16,6-2-1 15,6-2 1-15,7-3 0 16,3-1-1-16,1-1 0 15,-6 2 1-15,-5 7-1 16,-12 7 1-16,-12 12-2 16,-19 13 1-16,-13 11-1 15,-17 10 0-15,-15 9 0 16,-14 5 0-16,-6 2-1 0,-1-7 0 15,4-12-3-15,17-1-15 16,4-28-17-16,29-10 0 16,13-24-2-16,26-9 0 15</inkml:trace>
  <inkml:trace contextRef="#ctx0" brushRef="#br2" timeOffset="106840.1109">4097 11917 67 0,'0'0'37'15,"0"13"-2"-15,0-13 2 16,17 2-33-16,1-7 0 15,10-2-1-15,5-4 0 16,11-4-1-16,8-6 0 16,10-5 1-16,4 1-2 15,7 0 1-15,-3 4-2 16,-1 8 3-16,-13 13-3 15,-7 19 1-15,-14 13 0 16,-17 20-1-16,-19 15 1 16,-15 12-1-16,-12 8 1 15,-7 2-3-15,-2-4 0 16,1-17-6-16,16-5-29 15,1-27-1-15,20-14 0 0,10-31-2 16</inkml:trace>
  <inkml:trace contextRef="#ctx0" brushRef="#br2" timeOffset="107456.1461">5781 12840 73 0,'0'0'36'0,"27"0"0"15,-13-18-7-15,17 3-23 16,7-12-1-16,14-1-1 16,9-11-1-16,6 3 0 15,1-3-1-15,2 8 0 16,-1 9-1-16,-6 12 0 15,-10 15 1-15,-9 21-1 16,-15 23-1-16,-15 14 0 16,-8 21-1-16,-12 5-1 15,-3 11-3-15,-10-13-16 0,12 2-18 16,-2-24 1-16,19-13-2 15,8-31 1-15</inkml:trace>
  <inkml:trace contextRef="#ctx0" brushRef="#br2" timeOffset="108117.1839">7741 13996 33 0,'6'15'33'15,"2"0"2"-15,-8-15-16 16,15-4 8-16,-15-12-19 15,7 6 1-15,-9-17-1 16,5 0-2-16,-10-13-2 16,4-1 0-16,-6-10-2 15,2-2 0-15,-3-6-1 16,2-2 0-16,1 2 1 15,5 5-1-15,1 3 1 16,6 12-1-16,7 8 1 16,3 15-1-16,9 11 0 15,3 13 0-15,5 10-1 0,4 7 0 16,6 7-2-16,5 2-1 15,9 0-3-15,1-18-9 16,21 4-23-16,1-18-1 16,13-6 0-16,-1-17 2 15</inkml:trace>
  <inkml:trace contextRef="#ctx0" brushRef="#br2" timeOffset="108688.2166">9060 13603 33 0,'0'11'33'0,"-6"-1"2"16,1 5-1-16,-11-11-22 15,9 10-3-15,-10-17 0 0,6 7 0 16,-11-13-2-16,7 1-2 16,-7-15-1-16,4-4-1 15,-6-9 0-15,1-4-1 16,-5-5-1-16,2-7 0 15,0 0 0-15,2 1 0 16,2 3-1-16,3 6 1 16,6 7-1-16,2 7 1 15,8 7 0-15,8 11 0 16,7 6-1-16,9 6 1 15,9 1 0-15,12 2-1 16,9-1 1-16,14 1-1 16,7-1-2-16,5-7-5 15,14 6-30-15,-9-7-1 0,6 5-1 16,-12-6-1-16</inkml:trace>
  <inkml:trace contextRef="#ctx0" brushRef="#br2" timeOffset="109299.2516">10129 13074 34 0,'1'17'33'0,"-1"-17"2"16,-10 8-1-16,10 2-18 15,-14-17-5-15,14 7-1 0,-18-14-3 16,9 2-1-16,-8-14-2 15,2-2-1-15,-11-6-1 16,1-2 0-16,-8-8 0 16,1-1-1-16,-7-3 0 15,1 3 0-15,1 2 1 16,2 3-2-16,6 0 1 15,5 5 1-15,6 6-1 16,8 7 1-16,10 5-1 16,0 17 0-16,20-15 0 15,3 18 1-15,10 7-1 16,6 3-1-16,12 0 0 15,6 0-1-15,13-3 0 16,10-19-5-16,26 0-27 16,0-24-7-16,14-7 2 0,4-16-2 15</inkml:trace>
  <inkml:trace contextRef="#ctx0" brushRef="#br2" timeOffset="110184.3022">12312 11638 57 0,'12'-2'35'0,"-12"2"-9"16,15 0 0-16,-15 0-12 15,0 0-2-15,0 0-3 16,-2 14-2-16,-8-6-1 15,0 4-1-15,-10-1-2 16,-5 10 2-16,-10 2-2 16,-12 7-2-16,-7 4 2 15,-4 8-1-15,-4 2 0 0,3 3-2 16,9-2 1-16,11-4-1 15,21-4 1-15,23-9 0 16,26-11-1-16,24-10 0 16,23-5-2-16,11-8-1 15,15 8-5-15,-7-6-28 16,11 12-3-16,-10-1-1 15,1 16 0-15</inkml:trace>
  <inkml:trace contextRef="#ctx0" brushRef="#br2" timeOffset="111253.3633">17276 11903 30 0,'0'-15'29'0,"-2"3"1"16,0-2-7-16,2 14-10 16,-6-19-4-16,6 19-2 15,-5-14-1-15,5 14-1 16,0 0-1-16,0 0 0 15,0 0-1-15,-2 14 0 16,4 3 1-16,4 13-2 16,3 9 0-16,4 18 0 15,3 15-1-15,7 16 2 0,0 16-2 16,5 15 0-16,0 13 0 15,1 15 0-15,-2 11-1 16,-5 9-1-16,-8 14 1 16,-12 13 0-16,-17 17-1 15,-20 12 2-15,-17 13-1 16,-15 9 1-16,-14 1-1 15,-9-5 1-15,-2-17 0 16,5-24-4-16,15-29-3 16,8-47-30-16,31-35 0 15,10-50-2-15,23-39 1 16</inkml:trace>
  <inkml:trace contextRef="#ctx0" brushRef="#br2" timeOffset="112422.4302">17906 11726 50 0,'0'0'31'15,"-2"-20"-5"-15,2 20 1 16,0 0-15-16,12 2 1 16,-12-2-5-16,18 31-2 15,-4-9-1-15,12 10-3 16,4 6 0-16,8 7-2 15,8 5 1-15,9 10-2 16,5 7 2-16,8 6 0 16,9 12-1-16,6 8 1 15,5 14-1-15,6 13 0 16,4 13 0-16,2 13 0 15,4 11 0-15,1 17 0 16,-2 12-1-16,4 12 1 16,0 6 0-16,2 6-1 0,-3 4 1 15,7 1-1-15,0-1 0 16,5-5-1-16,3-4 2 15,-2-7-4-15,1-4-1 16,-12-18-6-16,11 5-7 16,-23-28-16-16,6-4-2 15,-20-23 0-15,-3-13 1 16</inkml:trace>
  <inkml:trace contextRef="#ctx0" brushRef="#br2" timeOffset="113060.4667">18716 11319 64 0,'26'7'34'0,"2"13"0"15,10 11-1-15,-1 7-25 16,12 14-3-16,5 7-3 15,12 10-1-15,9 4 2 16,12 7-1-16,11 4 1 16,10 9 0-16,13 2-1 15,11 6-1-15,14 0 1 16,12 5-1-16,11 4 0 15,6 3 0-15,12 6-1 16,5-1 0-16,3 9-1 16,3 6 0-16,-4 5 0 0,-7 10 1 15,-3 9-1-15,-14 3 0 16,-17 1 0-16,-11 4 0 15,-13-6-1-15,-9-10 1 16,-16-17-3-16,-10-24-1 16,-10-19-1-16,-11-38-4 15,6-18-22-15,-19-42-3 16,-7-21-1-16,-21-29 0 15</inkml:trace>
  <inkml:trace contextRef="#ctx0" brushRef="#br2" timeOffset="113616.4985">18875 10401 72 0,'58'22'34'0,"15"11"0"16,4-1 2-16,19 4-30 16,8 3-2-16,18 8 0 15,10-1 0-15,19 6 1 16,11-3-2-16,20-2 0 15,13-6-1-15,17 4 0 16,10-5-1-16,11-2-2 16,15-4 1-16,4 2-1 15,2 0 1-15,1 5-2 16,-5 5 2-16,-15 4-2 15,-15 8 2-15,-11 4 0 0,-25 5-1 16,-18-4 0-16,-18 1-1 16,-23-13 0-16,-13-6-4 15,-18-24-5-15,0-9-25 16,-23-23 0-16,-10-14 0 15,-15-20 0-15</inkml:trace>
  <inkml:trace contextRef="#ctx0" brushRef="#br2" timeOffset="114142.5286">18994 9555 83 0,'87'-10'37'0,"11"3"-3"16,6-5 3-16,15 10-31 0,8-10-3 15,20 0 1-15,18-6-2 16,17-1 0-16,12-5-1 15,18-4-1-15,8-3 1 16,10-5-1-16,12-3 1 16,7-6 0-16,5-7 0 15,7-5-1-15,6-3 1 16,3-5 0-16,-5-3-3 15,-4 0 2-15,-11-2-4 16,-13 0 0-16,-8 17-16 16,-32-12-18-16,-25 12 0 15,-35 2 0-15,-33 8 1 16</inkml:trace>
  <inkml:trace contextRef="#ctx0" brushRef="#br2" timeOffset="114585.5539">18692 8713 79 0,'40'5'35'0,"19"-6"-2"16,19-4 1-16,17-7-31 15,24-4-1-15,27-10 0 16,22-9 1-16,24-13 1 15,23-9-2-15,18-12 1 16,20-7 0-16,18-13 0 16,13-8 1-16,7-8-1 15,9-5-1-15,-1-7 1 16,1-2-1-16,-8-3-2 15,-10-1-1-15,-10 14-13 0,-30-7-21 16,-23 12-2-16,-42 11 0 16,-41 14-2-16</inkml:trace>
  <inkml:trace contextRef="#ctx0" brushRef="#br2" timeOffset="114991.5771">18626 7801 76 0,'83'-60'36'0,"16"-15"-1"16,16-13 0-16,9-21-25 16,36-8-3-16,15-21-2 15,27-10-2-15,12-14 1 16,21-12-3-16,15-13-1 15,8-8 1-15,8-3-4 16,-4-11-5-16,5 11-15 16,-22-8-13-16,-11 9-1 0,-30 5-1 15,-31 15 2-15</inkml:trace>
  <inkml:trace contextRef="#ctx0" brushRef="#br2" timeOffset="115441.6029">18139 7612 50 0,'-24'2'29'0,"11"-13"4"16,13-11-1-16,5-21-18 15,13-8-7-15,0-24 3 16,13-6-2-16,-1-24 0 15,9-7-1-15,-2-17-2 16,6-9-2-16,-4-17 1 16,0-11-2-16,-1-15-1 15,3-11-3-15,-5-15 1 16,3-10-1-16,4-11-1 0,0-10-2 15,8 15-9-15,-8-4-22 16,8 17-1-16,-11 12 0 16,1 24-1-16</inkml:trace>
  <inkml:trace contextRef="#ctx0" brushRef="#br2" timeOffset="116279.6508">18496 5807 61 0,'0'0'33'16,"-12"16"-1"-16,8-4-2 0,-4-2-22 15,4 12-4-15,-7-2 4 16,1 12-4-16,-9 2 1 15,-1 7-1-15,-8 2-1 16,0 3 1-16,-2-6-1 16,4-2 0-16,2-9 0 15,10-10-1-15,14-19-1 16,0 0 1-16,12-35 0 15,14-9-1-15,11-11-1 16,7-17 3-16,8-7-3 16,5-7 1-16,2-1 0 15,1 4-1-15,-3 4 0 16,-3 17 0-16,-6 9 2 15,-7 21-4-15,-7 19 2 0,-6 22 0 16,-9 26-1-16,-5 22 0 16,-1 23 1-16,-3 15-2 15,10 19-2-15,1-4-9 16,25 12-23-16,8-15 0 15,22-3 1-15,18-20-3 16</inkml:trace>
  <inkml:trace contextRef="#ctx0" brushRef="#br2" timeOffset="116832.6824">20434 6145 80 0,'0'0'37'16,"-4"-10"0"-16,18 7 0 15,4-14-20-15,17 7-14 16,7-9 0-16,16-3 0 16,12-8 0-16,11-2-1 15,9-4-2-15,4 1 2 16,0 4-3-16,-7 10 2 15,-13 13-1-15,-12 19 1 16,-19 24-1-16,-18 22-1 16,-23 21 3-16,-19 19-3 15,-18 17 2-15,-8 7 1 16,-2 1-5-16,3-11-1 0,20-5-30 15,5-25-3-15,25-13 0 16,15-25-1-16</inkml:trace>
  <inkml:trace contextRef="#ctx0" brushRef="#br2" timeOffset="117398.7148">21721 7683 77 0,'-6'-12'34'16,"-1"-3"1"-16,7 15-6 15,0-22-19-15,0 22-3 16,14-15 0-16,2 14-1 15,3-6-1-15,13 7 0 0,5-4-2 16,14 1 0-16,8-3-1 16,14-2 0-16,5 1 0 15,10 0-1-15,2 5-1 16,1 4 1-16,-6 7-1 15,-8 10 0-15,-16 11 0 16,-19 10-1-16,-22 13 1 16,-25 8 0-16,-23 10 0 15,-20 4-1-15,-21 2 1 16,-9-3 0-16,-5-3-2 15,1-9-1-15,16-2-7 16,5-26-26-16,29-10-3 16,13-20 0-16,31-9-1 0</inkml:trace>
  <inkml:trace contextRef="#ctx0" brushRef="#br2" timeOffset="117965.7473">22213 8905 90 0,'-36'-20'36'15,"16"4"1"-15,0-8-2 16,18 2-29-16,0 1-4 15,8 5 1-15,9 0-2 16,4 5 3-16,4 7-3 16,4 6 1-16,4 4 2 15,6 5-2-15,5 2 1 16,5 2-2-16,4 3 2 0,4 5-3 15,0-1 1-15,-3 6-1 16,-4 3 0-16,-11 3-1 16,-16 6 1-16,-18 10 0 15,-23 5 0-15,-17 6 0 16,-19 5 0-16,-10-2 1 15,-10-1-1-15,0-6-2 16,7-5-2-16,5-23-22 16,25-4-12-16,9-18-1 15,30-7 0-15,1-17-1 16</inkml:trace>
  <inkml:trace contextRef="#ctx0" brushRef="#br2" timeOffset="118581.7825">21836 10909 86 0,'16'-27'36'16,"-7"-2"0"-16,7 13-5 16,-13 1-24-16,-3 15-1 15,9-17-1-15,-9 17 0 16,0 0-1-16,9 12 0 15,-3-2-1-15,6 7-1 16,3 7 0-16,4 10-1 16,6 4-1-16,2 7-1 15,5 7 1-15,6 7-2 16,-3 2 2-16,-2 6-2 0,-1 1 2 15,-8-3-1-15,-6 0 2 16,-6-3 0-16,-11-5-1 16,-10-5 3-16,-10-12-3 15,-7-9 3-15,-11-8-3 16,-6-10 0-16,-5-10-1 15,-3-8-1-15,4-9-1 16,-1-11-4-16,15 6-3 16,-5-15-26-16,24 9-3 15,0-3 1-15,18 12-1 16</inkml:trace>
  <inkml:trace contextRef="#ctx0" brushRef="#br2" timeOffset="119227.8194">21195 12482 59 0,'-25'-3'37'15,"8"7"-1"-15,-2-6 0 16,19 2-9-16,0 0-24 15,0 0 0-15,0 11-1 16,17 2 0-16,4 4 0 16,7 8-2-16,3 8 1 0,4 12-1 15,3 5 1-15,-1 15-1 16,-1 5 0-16,-4 5 0 15,-5 5 0-15,-10 3 1 16,-11 1-1-16,-6-2 1 16,-14-4 0-16,-9-6 0 15,-12-11 0-15,-5-11 0 16,-12-15 0-16,-5-14-1 15,-4-14 1-15,-1-16-1 16,2-11-1-16,2-13-1 16,9-2-1-16,3-6-1 15,18 8-5-15,-2-8-24 16,24 20-5-16,0 4 1 15,6 17-2-15</inkml:trace>
  <inkml:trace contextRef="#ctx0" brushRef="#br2" timeOffset="119869.8562">19369 14620 69 0,'0'0'36'16,"-5"-27"-1"-16,5 27-11 15,12-26-18-15,0 14-3 16,1-1 1-16,5 12-1 0,0 9 0 16,4 10-1-16,2 9 0 15,4 14 0-15,5 5-1 16,8 6 0-16,3 4 0 15,6 1-1-15,2-5 0 16,8-5-1-16,-2-8 2 16,0-11-1-16,-4-11 1 15,-3-9-1-15,-7-13 2 16,-5-12-2-16,-10-9 2 15,-9-17-2-15,-9-7 1 16,-7-8 0-16,-7-8-1 16,-7-9-1-16,-3-2 0 15,-5-4-1-15,2 8-2 16,-4 2-3-16,12 19-28 0,-11-2-2 15,5 21-1-15,-9 6 1 16</inkml:trace>
  <inkml:trace contextRef="#ctx0" brushRef="#br2" timeOffset="120519.8933">17256 14358 37 0,'-8'-22'30'0,"0"-6"2"0,7 11-8 16,-12-12-12-16,10 15-4 15,-10-6 1-15,13 20-1 16,-14-20-1-16,14 20 0 15,-13-1-2-15,10 11 0 16,-4 6-2-16,7 14 1 16,-1 8-1-16,6 15-1 15,-3 7 0-15,5 11 1 16,2 2-2-16,4-1 0 15,3-9 1-15,12-12-2 16,10-21 1-16,10-21 1 16,13-27 0-16,11-27-1 15,9-24 0-15,9-17 0 16,3-10-2-16,-4-14-1 0,-3 3-2 15,-13-2-3-15,-6 25-13 16,-28-6-18-16,-2 28 0 16,-23 4-1-16,-4 20 1 15</inkml:trace>
  <inkml:trace contextRef="#ctx0" brushRef="#br2" timeOffset="121742.9633">14123 14835 60 0,'12'-17'38'0,"1"11"0"15,-13 6 0-15,16-1-35 16,-16 1-1-16,9 29 0 16,-9 1-1-16,-3 13-1 15,-7 10 2-15,0 15-2 16,-10 8 2-16,0 8 1 15,-2 0 0-15,7 0-1 16,6-9 0-16,12-10 0 16,16-21 1-16,26-25-1 15,23-27 0-15,26-24-3 0,22-26-2 16,22-27-3-16,26-6-30 15,-3-22-2-15,14 8-1 16,-16-2 0-16</inkml:trace>
  <inkml:trace contextRef="#ctx0" brushRef="#br1" timeOffset="138588.9268">16337 9196 33 0,'-12'-17'22'0,"-10"-4"1"15,2 4-2-15,-4 3-15 16,-4-2 0-16,2 3 0 16,-8-1 1-16,6 5 0 15,-10-6 0-15,1 8-1 16,-6-4 0-16,0 6-1 15,-10 3-1-15,1 7-1 16,-6 3-2-16,-1 7 0 16,-7 5 0-16,0 7-1 15,0 9 0-15,-1 3 0 0,-4 6 0 16,0 4 2-16,2 2-2 15,0 6 1-15,2 3 1 16,5 4 0-16,3 1 0 16,3 6-1-16,10 2 0 15,5 2 1-15,7 1-1 16,9 0 1-16,8-2-1 15,6 0-2-15,9-5 1 16,8-2 1-16,4-3-2 16,7 1 2-16,7-3-2 15,3-1 2-15,5 2-2 16,5-6 3-16,6-3-1 15,5-5 0-15,7-7 0 16,4-7 0-16,4-8 1 0,9-7-1 16,5-10 0-16,7-5 1 15,6-7-2-15,3-8 1 16,7-4-1-16,3-8 0 15,0-3 0-15,0-9 0 16,0-7 0-16,-2-9 0 16,0-8 0-16,-6-10-1 15,-4-11 3-15,-5-11-2 16,-9-11 2-16,-10-7-1 15,-12-6 1-15,-13-1-1 16,-20-5 2-16,-15 3-2 16,-16 1 0-16,-14 7-2 15,-17 8 2-15,-11 6-2 16,-12 8 1-16,-6 8 0 0,-6 8-2 15,-7 7-2-15,-1 29-28 16,-14 5-1-16,-1 20-2 16,-12 14-2-16</inkml:trace>
  <inkml:trace contextRef="#ctx0" brushRef="#br3" timeOffset="145444.3189">8403 9500 45 0,'-7'-11'33'0,"-5"5"0"15,-1 4 0-15,-9-8-15 16,3 10-10-16,-10-8-1 15,3 7-3-15,-7-6 0 16,-2 6-1-16,-6-2 0 16,0 4-1-16,-7 4 0 15,-3 5-1-15,-7 6 1 0,-8 10-1 16,-2 8 1-16,-3 11-1 15,-2 11 0-15,-2 7 0 16,0 11 0-16,5 7-1 16,2 5 0-16,10 3 0 15,2 2-2-15,7 5 2 16,6 1-1-16,8-2 1 15,9-2-1-15,10-5 2 16,14-3-2-16,11-7 2 16,17-4-1-16,15-10-2 15,16-8 2-15,18-7-2 16,17-6 2-16,16-6-1 15,9-11 0-15,7-6 0 16,9-13 1-16,7-15-1 16,5-22 2-16,-5-23 2 0,-3-31-1 15,-3-22-1-15,-10-28 3 16,-10-18-1-16,-19-17 0 15,-28-5 1-15,-29-1-2 16,-26 9-3-16,-33 17 3 16,-34 22-1-16,-39 22-1 15,-27 33-1-15,-25 29 1 16,-21 31-2-16,-18 29 1 15,-7 23-2-15,7 31-7 16,3 8-26-16,26 19-1 16,17-1-1-16,24 9-1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8T00:57:00.943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9475 1413 61 0,'0'0'32'0,"0"0"-2"0,0 0 0 15,-11 20-24-15,9-1-3 16,-3 8-1-16,4 7 0 16,-4 9-2-16,0 10 0 15,0 9 2-15,4 5 0 16,-4 11-1-16,5 6 0 15,-2 4 1-15,6 7-1 16,0 5 1-16,4 5 0 16,0 4 0-16,2 9-1 15,1 2 0-15,0 8 1 16,0 8-1-16,-2 6-1 15,0 1 1-15,1 7 0 16,-3 5-1-16,-1 1 0 16,-2 4 0-16,-1 5-1 15,2 2 1-15,-3 2 1 0,-2 6 1 16,0 5-2-16,0 2 1 15,0 7-1-15,0 2 4 16,0 1-2-16,-1 3 1 16,-1-1-2-16,2 4 0 15,0-1 2-15,-1-2-2 16,0 2-1-16,-1 1-1 15,2 1 2-15,-2 1-2 16,-1 4 0-16,0 1 0 16,-2 4-1-16,-4-1 2 15,1 2 1-15,-2 6-1 16,1-4 0-16,-2 1 1 15,2 6 1-15,1-3 0 16,2-4-2-16,1-1-1 0,4 0 3 16,0-7-3-16,0-5 2 15,2-8-3-15,-2-5 1 16,0-3-1-16,-3-1 3 15,-3 2-2-15,-2 3-1 16,-4 6 2-16,-2 10-1 16,-4 14 0-16,0 8 1 15,-3 10 0-15,3 10-3 16,3 3 3-16,5 1-1 15,1-1 1-15,9-5-1 16,1-7 0-16,5-9 0 16,3-7 0-16,0-12 0 15,0-9-1-15,-3-15-3 16,3-6-6-16,-12-30-28 0,13-17 1 15,-9-36-2-15,4-32 2 16</inkml:trace>
  <inkml:trace contextRef="#ctx0" brushRef="#br0" timeOffset="1381.079">10870 1477 20 0,'12'-10'25'0,"-12"10"2"15,0 0 0-15,14 0-13 16,-14 0-2-16,0 0-4 16,5 11-1-16,-5-11 0 15,4 19-1-15,2-5 0 16,-9 1 0-16,8 5 0 15,-7 1-2-15,5 7 0 16,-4 6 0-16,1 8-3 16,-2 9 1-16,-1 11-2 15,0 9 2-15,-1 12-2 16,-1 10 1-16,1 13-1 15,0 4 1-15,4 6 1 16,1 4-1-16,4 5 0 0,4 2-1 16,3 6 2-16,1 2-2 15,2 2 0-15,-1 8 1 16,-2 10-1-16,0 4 0 15,-4 12 0-15,-2 9 1 16,-3 6-2-16,-5 10 3 16,0 5-2-16,-4 5 1 15,2-1-1-15,-1 0 4 16,0-2-4-16,3-4 3 15,0-2-1-15,1-4-1 16,2-4 2-16,-1-1-2 16,-1 1 2-16,-1 4-4 15,1-1 1-15,-3 4-1 0,-2 0 1 16,-1 5-2-16,1 1 0 15,0-3 0-15,3 0 0 16,-2-1 2-16,3-2-1 16,3-2 2-16,1 1-1 15,1-3 2-15,-2 3 0 16,2 0 0-16,0 1-1 15,-2-1-2-15,-1 0 3 16,-2-3-3-16,0-6 2 16,0-5-3-16,1-4 1 15,1-6-1-15,0-5 4 16,0-5-3-16,3-7-1 15,1 0 2-15,2 2-1 16,-1 1 1-16,2-1 0 0,-2 3 0 16,3 3-2-16,-3 2 2 15,-4 5 0-15,-1-2-1 16,-1 0 1-16,-4-1-1 15,-1 0 0-15,-2-2 0 16,-3-6 0-16,-2 0 0 16,2-3 0-16,-1-4 1 15,-2-3-1-15,-1-2 0 16,3 2 0-16,-2 3 0 15,2-1 1-15,-1 0 0 16,0 2-1-16,0-2 1 16,1-4-2-16,1-7-3 15,-7-26-34-15,13-15 2 16,-7-32-3-16,10-31 0 15</inkml:trace>
  <inkml:trace contextRef="#ctx0" brushRef="#br0" timeOffset="2410.1379">10268 2208 61 0,'0'-11'34'0,"0"11"-1"16,0 0-1-16,-7 12-22 15,1 13-8-15,8 17 1 16,-3 15 0-16,6 21 2 16,-1 19-1-16,6 25 2 15,-2 19-3-15,2 23 2 16,-2 14-1-16,2 12 0 15,-2 8-2-15,1 0-1 16,-2-7 0-16,2-13-1 16,1-19 0-16,2-22-2 15,3-20-2-15,-3-37-6 16,11-15-26-16,-14-29-2 15,5-14 1-15,-14-22-1 0</inkml:trace>
  <inkml:trace contextRef="#ctx0" brushRef="#br0" timeOffset="2749.1573">10121 3854 90 0,'-15'-11'36'0,"-10"1"-1"15,8 18 1-15,3 5-35 16,-1 9 0-16,7 10-1 16,10 13 2-16,9 14-1 15,9 12-1-15,8 16 1 0,7 7-1 16,4 9 1-16,4 1-1 15,-1-5 1-15,-2-10 0 16,-2-21 0-16,-1-18 1 16,-1-33-1-16,5-30 0 15,3-40 1-15,8-34-1 16,10-27-2-16,0-23-2 15,7-7-7-15,-15-15-25 16,9 16-2-16,-18 8 1 16,0 38-4-16</inkml:trace>
  <inkml:trace contextRef="#ctx0" brushRef="#br0" timeOffset="3242.1855">10205 6786 88 0,'11'-49'33'15,"-6"6"1"-15,4 13 2 16,-8 17-32-16,-1 13-1 15,3 12 1-15,3 22 0 16,-7 18 0-16,2 21 1 16,-1 22-3-16,5 18-2 15,-3 17 1-15,4 15 0 16,-2 11-1-16,0 3-2 15,-2 0 0-15,-2-1-3 16,4-8-4-16,-10-21-7 0,8-7-22 16,-6-24 1-16,2-16 0 15,-2-22 0-15</inkml:trace>
  <inkml:trace contextRef="#ctx0" brushRef="#br0" timeOffset="3561.2037">10070 7874 92 0,'-21'11'35'15,"5"11"-2"-15,-2 2 1 16,8 12-33-16,9 1 0 15,10 9-1-15,6 4 2 0,10 13-1 16,6 7 0-16,2 10 1 16,2-5-1-16,-1 2 2 15,-1-11-2-15,0-10 1 16,-2-20 0-16,1-24-1 15,0-32 1-15,2-29-1 16,7-26 0-16,-1-26-3 16,10-2-16-16,-13-23-18 15,3 7 0-15,-16-1-1 16,-1 29-2-16</inkml:trace>
  <inkml:trace contextRef="#ctx0" brushRef="#br0" timeOffset="4123.2359">10036 11260 68 0,'-1'-24'37'0,"6"13"-1"16,-7 0 2-16,11 22-31 16,-7 7-2-16,7 21 0 15,-3 14-1-15,3 22 1 0,-1 16-3 16,2 21-1-1,-2 12 0-15,-1 12 0 0,-3 4 0 16,1 2-2-16,-3-2 0 16,1-12-5-16,1-6-2 15,-10-30-19-15,10-4-10 16,-8-29-2-16,9-14 0 15,-7-27 1-15</inkml:trace>
  <inkml:trace contextRef="#ctx0" brushRef="#br0" timeOffset="4431.2535">9890 12103 85 0,'-8'19'38'0,"7"10"0"15,-3 4 0-15,8 12-36 16,5 12-2-16,9 13 1 16,2 13 0-16,8 13 0 15,1 5 1-15,-1 2-1 16,3-11 1-16,2-16-1 15,4-30 2-15,3-32-1 16,5-40 0-16,6-40-1 16,6-30 0-16,2-20-2 15,4-9-5-15,-12-12-31 16,3 19-3-16,-18 12 0 15,-6 31-1-15</inkml:trace>
  <inkml:trace contextRef="#ctx0" brushRef="#br0" timeOffset="5613.3211">10824 3124 80 0,'20'-4'36'15,"-1"-15"0"-15,15-1 0 16,11-20-31-16,18-4 0 15,18-14-1-15,22-6-2 16,11-9 0-16,15-6-2 16,7-3 0-16,6 0-3 15,3 11-1-15,-12-2-8 16,-3 17-23-16,-26 2-1 15,-10 20-1-15,-26 1 0 16</inkml:trace>
  <inkml:trace contextRef="#ctx0" brushRef="#br0" timeOffset="6234.3566">13567 2146 50 0,'5'-16'32'16,"-12"-3"2"-16,-3 7 0 15,-12-6-23-15,1 17-1 0,-10-7-2 16,0 17-1-16,-11-3-1 16,1 16-2-16,-8 2 0 15,1 16 0-15,-6 5-1 16,2 14-1-16,2 6 0 15,8 4 0-15,8 0-1 16,12 2 1-16,13-7-1 16,18-6 0-16,15-8-2 15,15-20 0-15,24-7-7 16,2-26-28-16,28-6-1 15,1-22-1-15,13-9-1 16</inkml:trace>
  <inkml:trace contextRef="#ctx0" brushRef="#br0" timeOffset="6670.3816">14106 2152 94 0,'-26'11'38'0,"10"8"0"15,-10-5-2-15,4 12-33 16,4 4 0-16,5 14 0 16,-2 4-1-16,7 12-1 15,0 3 0-15,6 0 1 16,6-2-1-16,7-3 0 15,7-12-1-15,9-14 0 16,5-15 0-16,8-15 0 16,4-17 0-16,5-15-1 0,4-15 1 15,-1-6 0-15,-4-9 0 16,0-2 0-16,-6 4 1 15,-5 3-1-15,-6 7 1 16,-10 9-1-16,-6 14 1 16,-7 12 0-16,-8 13 0 15,-9 20 0-15,-5 13-1 16,-3 13 1-16,0 7-1 15,0 7-1-15,6-1-2 16,4-7-1-16,17 0-6 16,-1-28-26-16,27-2-2 15,-3-27-1-15,18-4 1 0</inkml:trace>
  <inkml:trace contextRef="#ctx0" brushRef="#br0" timeOffset="7511.4297">15082 2246 67 0,'8'-24'36'15,"-7"-2"-1"-15,8 13 3 16,-15-2-30-16,6 15 0 15,0 0-3-15,-6 11 0 16,-1 9-1-16,1 15-1 16,-3 7-1-16,3 13-1 15,-2 9 0-15,0 4 1 0,2 2-1 16,0 0 2-16,3-7-2 15,1-5 1-15,2-16-1 16,1-7 1-16,3-19 0 16,-4-16-1-16,15-9-1 15,-3-18 0-15,1-13 1 16,2-18-1-16,0-7 1 15,1-13-1-15,1-1 0 16,3-1 0-16,1 6 1 16,-1 10 0-16,2 9 0 15,0 12 0-15,2 13-1 16,1 13 0-16,8 11-2 15,-1 1-4-15,16 19-22 16,-5-13-12-16,13 13 1 16,-2-9-2-16,13 11 1 0</inkml:trace>
  <inkml:trace contextRef="#ctx0" brushRef="#br0" timeOffset="7984.4567">15817 2251 95 0,'0'0'37'16,"-19"7"1"-16,16 11-2 0,-1 3-35 15,-2 11 0-15,0 11 0 16,-3 12 1-16,1 8 0 16,-3 9 1-16,1 2-1 15,0-1 1-15,-1-6-2 16,6-11 2-16,-1-11-2 15,2-13 0-15,4-15 0 16,0-17 0-16,11-25 0 16,0-9 0-16,2-18 0 15,6-14 0-15,-1-12 0 16,6-11-1-16,1-5 1 15,4 7-1-15,1 3 1 16,-1 8 0-16,-4 16-1 16,1 11 1-16,-4 17-1 0,3 13 0 15,3 10-2-15,-1 9 0 16,11 5-2-16,3-1-3 15,16 13-9-15,4-20-24 16,16 15 1-16,2-13-1 16,11 10 0-16</inkml:trace>
  <inkml:trace contextRef="#ctx0" brushRef="#br0" timeOffset="8819.5045">16472 2659 77 0,'33'-3'38'0,"-7"-13"-2"16,11 7 1-16,-5-10-32 15,8-2-2-15,3-11 1 16,3-2-2-16,-2-6-1 15,-1 0 0-15,-1-3 1 16,-8-1-1-16,-11 3 1 16,-11 1-1-16,-13 10 1 15,-9 3 0-15,-20 10 0 0,-10 11 0 16,-12 12 0-16,-9 17 0 15,-5 15 0-15,0 18 0 16,1 10 0-16,12 9 1 16,6 1 0-16,18 6 0 15,14-6-2-15,21-10 0 16,17-17 0-16,25-16-1 15,22-21-2-15,11-14 0 16,23-15-2-16,9-18-1 16,10-11 0-16,0-12-1 15,4 1-2-15,-16-15-7 16,-1 19-22-16,-24-8-1 15,-6 19 3-15,-27-3 26 0,-11 18 5 16,-19 11 5-16,-23 16 3 16,0 0 8-16,-14 16 23 15,-1 16 1-15,-16-7 0 16,9 19-26-16,-13-2-5 15,9 5 1-15,-7 1-2 16,8-1 1-16,-2-1-3 16,6-5 2-16,5-7-1 15,4-6 0-15,9-9-1 16,3-19-2-16,13 1 0 15,4-19-2-15,7-14 1 16,4-12-1-16,5-11 2 16,0-10-2-16,3-3 1 15,-1-2-1-15,-3 8 3 16,-3 6-1-16,-4 14 0 15,-2 11 0-15,-9 23 0 0,-2 16 0 16,-5 18 0-16,-2 18-1 16,-2 8 0-16,0 4 0 15,8 0-2-15,0-9-2 16,18-2-8-16,-2-32-25 15,30-10 0-15,3-36-1 16,22-9 0-16</inkml:trace>
  <inkml:trace contextRef="#ctx0" brushRef="#br0" timeOffset="9020.516">18658 1652 90 0,'19'-69'39'16,"-7"15"0"-16,-2 16 2 15,-16-28-27-15,-9 42-8 0,-18 37-4 16,1 44-1-16,-17 45-2 15,3 34 0-15,3 16-1 16,14-11-2-16,11-7-2 16,1-21-12-16,20-2-22 15,-9-26 0-15,11-14-1 16,-9-34 0-16</inkml:trace>
  <inkml:trace contextRef="#ctx0" brushRef="#br0" timeOffset="9194.5259">18320 1940 113 0,'14'-11'44'16,"0"0"0"-16,24 8-3 16,18-15-40-16,20-12-3 15,34-5-10-15,13-18-27 16,41 1-3-16,10-6-1 15,22 3-1-15</inkml:trace>
  <inkml:trace contextRef="#ctx0" brushRef="#br1" timeOffset="20501.1726">8524 8877 56 0,'0'0'34'0,"0"0"-2"16,-22-10 2-16,22 10-22 16,-22 6-2-16,11 7-2 15,-8-11-2-15,0 10 0 16,-7-4-2-16,-2 4-1 15,-6 1 0-15,-4 5-1 16,-4-1 0-16,-4 6-1 16,-2 0 0-16,-1-1 1 15,0-1-1-15,4-5 0 16,6-7 0-16,3-2 0 15,7-9 0-15,8-6-1 16,1-4 1-16,9-3 0 16,2-1-1-16,4 0 1 0,3 1-1 15,2 2 0-15,0 13 1 16,3-14-1-16,-3 14 0 15,7 10 0-15,-5 12 0 16,0 14 0-16,-1 16 0 16,-2 15 1-16,-2 16 0 15,0 11 0-15,0 6-1 16,2 4 1-16,2-4-3 15,1-19-7-15,13 1-25 16,-7-29-4-16,9-9-1 16,-4-24-2-16</inkml:trace>
  <inkml:trace contextRef="#ctx0" brushRef="#br1" timeOffset="22127.2657">7434 6778 15 0,'-30'22'5'0,"8"5"-4"0,5-1-3 16</inkml:trace>
  <inkml:trace contextRef="#ctx0" brushRef="#br1" timeOffset="22946.3125">7342 6987 25 0,'-15'13'22'15,"1"6"2"-15,-5-3 2 16,-2 0-18-16,7 5 0 15,-5-10 1-15,8 7 1 16,-6-12 0-16,8 5 0 16,-6-13-1-16,15 2 0 0,-15-10-3 15,15-2-1-15,0-7-1 16,4-1-1-16,3-3-1 15,4-1-1-15,-1 2-1 16,3 1 1-16,1-1-1 16,2 1 0-16,-1 2 1 15,2-4-1-15,2 0 1 16,4-2 0-16,0-6 1 15,5 1-1-15,1-3-1 16,3 1 1-16,2-3 0 16,3-1-2-16,1 0 1 15,0 4-1-15,1-1 1 16,-1 2 0-16,0-1 1 15,-1 5-2-15,-3-1 2 0,-1 4 0 16,-1-1 0-16,-1 1 0 16,-1-2 0-16,0 1-1 15,1-1 1-15,0 0-1 16,1 0 1-16,-2 2-1 15,1 0 1-15,-2 3 0 16,-2 3-1-16,0 0 1 16,-4 1-1-16,2 1 1 15,2-3 0-15,2-1-1 16,2-1-2-16,7-2 3 15,4-2-3-15,4 0 3 16,-2 1-3-16,-1 1 3 16,-2 6-3-16,-6 2 3 15,-3-1 0-15,-6 4-3 0,-4 1 2 16,-2 0-2-16,0 1 2 15,4-2-2-15,2 0 2 16,3-5-2-16,1 5 2 16,4-6 0-16,-2 5 1 15,-3-1-1-15,-1 2 0 16,-5 3 0-16,-6 3 0 15,-4 3 1-15,-13 3-1 16,14 0 0-16,-14 0 0 16,0 0 0-16,14 11 1 15,-4-6-1-15,3 0 0 16,10 0 0-16,-1-2 0 15,8-1 0-15,0-3 0 16,3-2-1-16,-2 2-2 16,-9-7-4-16,6 13-24 0,-28-5-4 15,0 0 0-15,0 0-2 16</inkml:trace>
  <inkml:trace contextRef="#ctx0" brushRef="#br1" timeOffset="23541.3465">9752 5617 77 0,'0'0'35'0,"0"0"0"16,-12-5-1-16,12 5-30 15,4-11-3-15,-4 11 1 16,19-12-4-16,-8 3-2 15,15 11-13-15,-7-10-15 0,14 7-1 16,-6-7-2-16,8 7 1 16</inkml:trace>
  <inkml:trace contextRef="#ctx0" brushRef="#br1" timeOffset="23818.3624">10233 5460 83 0,'0'0'37'0,"0"0"-2"15,-1-15 1-15,1 15-32 16,0 0-2-16,0 0-2 16,0 0-2-16,7-13-4 15,8 22-24-15,-15-9-4 16,31 2-1-16,-15-6 0 15</inkml:trace>
  <inkml:trace contextRef="#ctx0" brushRef="#br1" timeOffset="24089.3779">10632 5462 87 0,'4'-11'36'16,"-4"11"0"-16,7-17 0 15,-7 17-34-15,8-19 0 16,-8 19-3-16,23-11-2 15,-11 1-7-15,11 15-25 16,-9-5 1-16,7 10-3 16,-6-3 2-16</inkml:trace>
  <inkml:trace contextRef="#ctx0" brushRef="#br1" timeOffset="25478.4573">11236 5557 60 0,'5'-12'31'0,"-5"12"-1"16,0 0-1-16,0 0-28 16,11 0-1-16,-11 0-1 15,13 9 0-15,-13-9 1 16,19 10 1-16,-7-5 0 15,4 0 1-15,-1-4 1 16,3 4 0-16,1-4 0 16,5 4-1-16,-1-5 0 15,0 4 0-15,2 1 0 16,0 2-1-16,-1 0-1 15,3 2 1-15,-3 0-1 16,3 3 0-16,-4-2 0 16,4-2 1-16,0 0-1 0,0 2 1 15,5-3 0-15,-2-1 0 16,2-1 0-16,-1 2 0 15,2 0 0-15,0 0 1 16,0-1-2-16,-1 4 1 16,1 2 0-16,-1-1 1 15,1 2-2-15,-1 3 3 16,3-2-3-16,-2 1 2 15,3 0-2-15,-1 0 3 16,0-3-3-16,0 1 0 16,-1-1 3-16,0 0-3 15,-2 2 3-15,0 0-4 16,-2 0 4-16,-1 2-4 15,1-1 4-15,-1 3-4 0,0 0 1 16,0-1 0-16,1 1 0 16,0 3 1-16,0-2-1 15,4-2 0-15,-2 3 0 16,-1-1 0-16,3 0 0 15,2 0 0-15,0 0 0 16,0 1 0-16,2-1 0 16,-2 3 0-16,-1 1 1 15,-1-1-1-15,0 1 0 16,-3 1 0-16,-3-1 0 15,1 1 0-15,-5 1 0 16,4-2 1-16,-4-3-1 16,1 2 1-16,1-3-1 15,-4 1 0-15,-2 1 0 0,1-4 1 16,-3 1-1-16,-2-2 2 15,-3-2-2-15,0 0 2 16,-2-2-2-16,-11-12 2 16,16 15-1-16,-16-15 0 15,8 13-1-15,-8-13-2 16,0 0-5-16,0 0-27 15,0 0-2-15,3-12 0 16,1 2-1-16</inkml:trace>
  <inkml:trace contextRef="#ctx0" brushRef="#br1" timeOffset="26321.5055">12245 6176 81 0,'-20'-11'34'0,"-2"-2"-2"15,4 7 1-15,-1-1-28 16,19 7-2-16,-13 2-2 16,13-2 1-16,11 18-1 15,4 2 0-15,3 3 0 16,6 4 0-16,6 3 0 15,5-1 1-15,1-2 0 0,4-3 1 16,0-11 0-16,2-7 0 16,-2-10 0-16,0-9 0 15,-7-16 0-15,-3-4 0 16,-7-12 0-16,-2-5-2 15,-8-6-2-15,-4-6 3 16,-7-4-4-16,-2-2 0 16,-2 1-1-16,-4 2-1 15,0 11-4-15,-9-2-24 16,14 20-4-16,-9-1-3 15,10 16 0-15</inkml:trace>
  <inkml:trace contextRef="#ctx0" brushRef="#br1" timeOffset="30834.7637">13503 7096 50 0,'0'0'29'15,"0"0"2"-15,6-15-2 16,-6 15-8-16,0 0-16 15,0 0-2-15,0 0 2 16,0 0-2-16,0 0 1 16,0 0 0-16,0 0-1 15,12 9 0-15,-12-9-1 16,1 24 0-16,-1-9 0 15,2 3 0-15,-2 4-2 16,0 2 1-16,1 1-1 16,0 1-2-16,-1-3 1 15,0 1-1-15,2 1 1 16,0-2-1-16,-1-1 1 0,-1-4-1 15,0 0 1-15,0 1 2 16,-2-1-1-16,-1 1 0 16,1-2 0-16,-1 2 0 15,-1-2 0-15,-1 1 0 16,2 0 1-16,-3-1-1 15,3 1 0-15,0 1 0 16,0-1 0-16,-1 1 0 16,2-1 0-16,-2 3 1 15,-2-2-1-15,1 2 0 16,-1 0 0-16,-1 1 0 15,3-4 0-15,-4 3 0 16,2-2 0-16,0-1 0 16,-1 0 0-16,0 2 0 0,2-3 0 15,1 1 0-15,-1-2 0 16,-1 1 0-16,1 0 0 15,-1 2 0-15,-2-2 1 16,1 7-1-16,-4-1 0 16,-1 2-1-16,-2 1 2 15,0 0-2-15,-1 0 1 16,-1-1-1-16,0 2 1 15,0-4 0-15,2-1 0 16,0 1 0-16,4 0 0 16,-4 1 0-16,0 2 0 15,-2-3 0-15,-3 4 0 16,1 1 0-16,-3 2 0 15,-2-2 0-15,-1 3 0 16,-1 0 0-16,1-2 0 0,-3 2 1 16,0-3-1-16,0-2 0 15,0 2 0-15,2-2 0 16,-3 1 2-16,4 1-1 15,-4 2 1-15,0 0-1 16,3-2 1-16,-2 3-2 16,-2-2 2-16,1 0-1 15,-2 2-2-15,-1-4 2 16,-1 2-1-16,2-3 0 15,-2 2 0-15,2-4 0 16,-4 1 0-16,2 2 0 16,-2-3 0-16,2 2 0 15,-4-2 0-15,1-1 0 16,-1 1 0-16,-1 1 0 0,2-2 0 15,-2 0 1-15,2-2-2 16,0 0 1-16,1-1 0 16,3-4 1-16,3-1-2 15,0 0 1-15,3-3 0 16,1-1 0-16,2-2 0 15,3 0 0-15,-3-1 0 16,2 3 0-16,-1-4 0 16,2 1 0-16,-2 0 0 15,-1 1 0-15,-2 1 0 16,0 0 1-16,1-1 0 15,-5 0 0-15,3 0 1 16,-5 2-1-16,-1-3 1 16,-1 1-1-16,1 0 1 0,-4-1-2 15,1 1 1-15,1 0-1 16,-1 0 0-16,1-1 1 15,-1 0-1-15,-1 0 0 16,2 1 0-16,-6 2 0 16,4-1 1-16,0 0-1 15,-3 2 0-15,-3-1 1 16,2 3-1-16,0-1 0 15,-5 0 0-15,3-1 0 16,-3-1 1-16,0-2-1 16,1-1 0-16,-2-2 0 15,3 0 0-15,0-3 1 16,2-1-1-16,-1-1 0 0,5-1 0 15,-1 2 1-15,0-1-1 16,2 2 0-16,-3-1 1 16,1 1-1-16,-1 0 0 15,1 0 1-15,-2-2-1 16,1 1 0-16,-1-2 1 15,-2 0-1-15,-2-2 0 16,2-1 1-16,-2 0-1 16,1-2 0-16,-1 1 1 15,3-1-1-15,0 2 0 16,2-2 0-16,1 0 0 15,-3 2 0-15,4-2 0 16,-3 3 0-16,4-3 0 16,-3 1 0-16,1-1 0 0,1 1 0 15,-2-2 0-15,1 0 0 16,-1 0 0-16,1-1 0 15,-3 2 0-15,0-2 0 16,2 1 0-16,-2-1 0 16,2 2 0-16,0 1 0 15,1-2 0-15,1-1 0 16,-1 1 0-16,3-1 0 15,-1-1 0-15,2 0 0 16,-1 1 0-16,0-1 0 16,1 0-1-16,1 0 1 15,-4-1 1-15,1 1-2 16,0 0 2-16,1 1-2 15,-4-1 1-15,4-1 0 16,-2-3 0-16,1 3 0 0,-1-4-1 16,4 2 1-16,-1-2 0 15,3 3 0-15,3-4-1 16,-1 0 1-16,1 2 0 15,1-2 0-15,1 2 0 16,1 0 0-16,-2 0 0 16,2 0 0-16,-2-1 0 15,4 0 0-15,-1-1 0 16,0-1 0-16,2-4 1 15,1 2-1-15,1-3 0 16,0 1 1-16,1-5-1 16,-1 0 1-16,-1 5-1 15,2-3 0-15,-4 1 1 16,1 2-1-16,1-1 0 0,-2 2 0 15,0-1 0-15,1 2 0 16,1-4 1-16,0 3-1 16,3-1 0-16,-1 0 0 15,2 0 0-15,2-3 0 16,1 5 0-16,2-5 0 15,-1-1 1-15,2 2-1 16,0-4 1-16,1 1-1 16,1-1-1-16,-1 1 2 15,0-2-2-15,0 3 1 16,-2-2-1-16,2-1 1 15,-2 3-1-15,3-4 1 16,0 3 0-16,-1 0 0 0,2 0 0 16,1-2 0-16,0 2 0 15,1 0 0-15,2 1 0 16,0 0 0-16,-1 1 0 15,3 0 0-15,-3 0 0 16,4 0 0-16,-3 1 1 16,2 3-1-16,-4-2 0 15,1 1 0-15,-1 2 0 16,0 4 0-16,1 1 0 15,4 12 0-15,-12-16-1 16,12 16-1-16,0 0 0 16,-12-13-2-16,12 13-8 15,0 0-21-15,0 0-5 16,-13 4 0-16,13-4-1 0</inkml:trace>
  <inkml:trace contextRef="#ctx0" brushRef="#br1" timeOffset="35433.0267">14585 6018 70 0,'0'0'33'16,"-1"-11"0"-16,1 11-1 15,-10 17-25-15,6 8-2 0,-5 3-1 16,2 16-1-16,-5 7-1 15,-3 11 0-15,1 7-1 16,-2 6 2-16,0-1-2 16,1-1 2-16,1-10-2 15,5-5 1-15,4-12 0 16,5-12 0-16,4-15-1 15,-4-19 1-15,19-9-1 16,-4-19-1-16,4-17 2 16,-1-8-2-16,1-14 1 15,1-9-2-15,-5-7 2 16,1-5-3-16,-6 4 3 15,0 7-1-15,-6 8 1 16,-2 10 0-16,-3 14-2 0,1 12 2 16,0 20 0-16,0 13-1 15,-3 11 1-15,5 12 0 16,4 5-1-16,3 5 0 15,9 5 2-15,4-2-2 16,9-1 0-16,2-8 1 16,13-6-1-16,1-9 1 15,3-15 0-15,6-7 0 16,-1-13 1-16,3-8-1 15,-5-7 1-15,0-3-1 16,-9 1 0-16,-6 3 0 16,-8 8-1-16,-8 9 1 15,-8 13 0-15,-14 7 0 16,1 33-1-16,-10 10 0 0,-6 12 1 15,-2 13-1-15,2 12-1 16,0 7-2-16,9 2-1 16,2-7-3-16,25 2-28 15,-4-20-1-15,21-7-2 16,2-20 1-16</inkml:trace>
  <inkml:trace contextRef="#ctx0" brushRef="#br1" timeOffset="35854.0508">15900 6414 85 0,'-13'-14'36'0,"-11"-3"0"15,3 11 2-15,-14 6-28 0,4 8-5 16,-7 6 0-16,1 15-1 15,-3 6-1-15,-1 13 1 16,4 2-1-16,2 9 0 16,6-2-1-16,9-4 1 15,9-9-2-15,12-9 2 16,13-17-2-16,11-17 1 15,13-19-1-15,10-14-1 16,4-16 1-16,9-6-2 16,1-11 2-16,-5-5-2 15,-4 2 2-15,-6 7-2 16,-8 9 1-16,-14 11 0 0,-8 17 0 15,-17 24 0 1,0 0 0-16,-22 40 0 0,-4 11 0 16,-3 14 1-16,0 10-4 15,3 1 1-15,16 2-4 16,6-17-10-16,30-1-21 15,9-22-1-15,26-10-2 16,9-21-1-16</inkml:trace>
  <inkml:trace contextRef="#ctx0" brushRef="#br1" timeOffset="36568.0916">16658 6468 73 0,'1'-12'37'16,"-13"0"-1"-16,-2 7 2 16,-17 1-21-16,1 14-10 15,-17 0-2-15,5 17-1 16,-8 3 0-16,2 11 1 15,0 5-2-15,6 5 1 16,8 1-3-16,11-1 3 0,9-9-3 16,14-5 3-16,14-10-4 15,14-12 1-15,10-15-1 16,11-14 1-16,5-10 0 15,9-14-1-15,2-7 0 16,-5-8-2-16,-3-5 2 16,-5-1-2-16,-13 3 2 15,-5 6-3-15,-10 9 2 16,-12 10-1-16,-8 14 1 15,-4 17 1-15,-18 24-1 16,-3 17 2-16,-6 25-1 16,0 23 2-16,-7 18-2 15,3 14 1-15,1 9-1 16,3 4 1-16,4-7 0 15,3-5-1-15,6-15 0 0,-1-14 1 16,2-22 0-16,-1-18 1 16,-1-21-1-16,-2-17 1 15,-1-24 0-15,0-17-1 16,0-18 0-16,1-16-2 15,7-14 2-15,3-8-1 16,7 1 0-16,7 1 1 16,6 7-2-16,6 5 0 15,9 8-2-15,9 5 0 16,8 12-3-16,4-7-4 15,16 19-16-15,-8-15-13 16,16 10 1-16,-7-6-2 16,8 7 1-16</inkml:trace>
  <inkml:trace contextRef="#ctx0" brushRef="#br1" timeOffset="36981.1152">17248 6484 99 0,'-25'-15'37'15,"12"14"1"-15,-9-5-1 16,11 9-32-16,-9 6 0 15,4 10-2-15,-3 10 1 16,1 8 0-16,-3 10-1 16,1 4 1-16,0 4-2 15,3 4 1-15,1-3-1 16,3-7 1-16,4-8-2 15,4-9 0-15,6-13-1 16,-1-19 1-16,22 0-1 0,-2-23 0 16,3-9 1-16,4-9-1 15,3-8 0-15,2-6-1 16,0 1 1-16,-3 3-2 15,-3 8 2-15,-5 7-2 16,-5 15 1-16,-2 12-1 16,-14 9 3-16,14 22 1 15,-12 10-2-15,-3 6 2 16,1 7-2-16,-1 4 0 15,2 5-4-15,2-9 2 16,6 3-5-16,-3-20-6 16,23 5-19-16,-11-25-7 15,16-5 0-15,-5-20 0 16</inkml:trace>
  <inkml:trace contextRef="#ctx0" brushRef="#br1" timeOffset="37357.1367">17533 6643 113 0,'-12'14'40'0,"0"-7"-1"16,17 6 0-16,7-11-37 16,14-3 1-16,11-6-2 15,10-3 1-15,9-9 0 16,4-2-3-16,2-3 2 15,-6-2-3-15,-8 0 3 16,-10 0-3-16,-10 0 3 0,-18 4-3 16,-11 5 2-16,-16 6 0 15,-11 6 0-15,-11 6 0 16,-4 8 0-16,-5 11 0 15,1 7 1-15,0 7 1 16,12 6-1-16,7 3 1 16,12-2-1-16,14-1 1 15,17-6-1-15,13-8 1 16,17-9-5-16,10-15-3 15,25 2-19-15,-6-24-13 16,14-5-2-16,-5-19-1 16,5-2 0-16</inkml:trace>
  <inkml:trace contextRef="#ctx0" brushRef="#br1" timeOffset="37560.1484">18591 5911 109 0,'-30'63'39'0,"-13"8"3"15,4 21-4-15,-2 4-32 16,2 9-2-16,4 1-2 16,11-5 1-16,6-4-5 15,9-14-1-15,16-1-16 16,-4-29-17-16,17-8-5 15,-6-27 1-15,9-9-1 16</inkml:trace>
  <inkml:trace contextRef="#ctx0" brushRef="#br1" timeOffset="37891.1673">18292 6503 111 0,'-6'17'41'15,"6"-17"-1"-15,13 13 1 16,8-19-38-16,18-6-1 15,12-7 1-15,11-6-1 16,2-3-1-16,3-1 0 16,-6 1 0-16,-3 4 0 15,-12 4-1-15,-8 9 0 16,-13 5 0-16,-11 11 1 15,-16 7-1-15,-3 10 0 16,-12 13 0-16,-3 5 3 0,0 7-3 16,-2 6 2-16,5 2-2 15,-1-5 0-15,14-1-4 16,2-15 0-16,23 1-18 15,-8-31-17-15,23-7-3 16,-4-22-1-16,15-10 2 16</inkml:trace>
  <inkml:trace contextRef="#ctx0" brushRef="#br1" timeOffset="38033.1754">18914 6015 114 0,'-29'-12'39'15,"7"19"-1"-15,1 4-4 0,21-11-56 16,8 12-16-1,12-3 0-15,18 9-2 0,5-8 0 16</inkml:trace>
  <inkml:trace contextRef="#ctx0" brushRef="#br1" timeOffset="38325.1921">19519 6315 102 0,'-58'-7'38'0,"13"9"2"0,-5-1-4 16,8 16-30-16,2 7-1 15,11 14 0-15,0 8-2 16,6 9 2-16,5 0-3 15,10 5 1-15,15-5-2 16,15-10 0-16,17-10-4 16,18-23-6-16,35-6-29 15,0-20-3-15,24-7 2 16,1-19-5-16</inkml:trace>
  <inkml:trace contextRef="#ctx0" brushRef="#br1" timeOffset="38912.2257">21346 5851 99 0,'-14'-45'37'16,"0"7"0"-16,-16-3-1 16,1 8-34-16,-13 6 2 15,-3 12-4-15,-11 13 3 16,-2 17-1-16,-8 15 2 15,-2 19 0-15,0 14-1 16,2 16 1-16,4 9-1 0,8 13 0 16,7 3 0-16,13 2 1 15,10-4-5-15,14-3 2 16,12-4-4-16,5-17-1 15,20 0-8-15,-12-25-24 16,17-8-4-16,-4-20 0 16,2-6-1-16</inkml:trace>
  <inkml:trace contextRef="#ctx0" brushRef="#br1" timeOffset="39263.2458">20425 6414 112 0,'-12'21'40'0,"5"-9"0"16,19 6-1-16,17-15-37 16,14-3 0-16,13-7-1 15,14-4 1-15,10-9 0 16,7-2-1-16,1-2 1 15,0-2-1-15,-8 2-1 16,-9 3 1-16,-14 4-1 16,-10 5 1-16,-14 3-1 15,-14 11 1-15,-14 8-1 16,-6 12 0-16,-13 8 0 15,-3 13-1-15,-4 7 1 16,-2 6 1-16,2 6-3 16,4-4 1-16,10-3-5 15,0-18-12-15,22-4-21 0,-1-24 0 16,18-10-2-16,0-21-1 15</inkml:trace>
  <inkml:trace contextRef="#ctx0" brushRef="#br1" timeOffset="39430.2553">21247 5943 123 0,'-42'1'39'16,"-3"5"1"-16,12 14-5 15,12-2-41-15,1-10-23 16,36 13-11-16,9-9 1 15,18 5-2-15,4-6 1 0</inkml:trace>
  <inkml:trace contextRef="#ctx0" brushRef="#br1" timeOffset="39828.2781">21532 6331 111 0,'-16'18'39'16,"17"5"1"-16,-1-23-1 15,28 16-35-15,7-13-2 16,13-6 1-16,7-5-1 16,3-3 0-16,1-8-1 15,-4-1 0-15,-5-5 0 0,-9-2 0 16,-16-2-1-16,-12 4 1 15,-14 0-1-15,-12 6 0 16,-14 8 0-16,-7 7 0 16,-9 15 0-16,-7 9 0 15,-2 12 0-15,3 10 1 16,5 5-1-16,5 7 0 15,10 0 0-15,14-3 2 16,18-8-1-16,17-9 0 16,19-11-2-16,19-12-2 15,18-8-6-15,-2-26-21 16,26-1-9-16,-5-16-4 15,11-4 2-15,-12-12-2 16</inkml:trace>
  <inkml:trace contextRef="#ctx0" brushRef="#br1" timeOffset="40095.2934">22501 5624 111 0,'-26'32'41'16,"6"19"2"-16,-9 3-1 16,6 20-37-16,-1 11 0 15,3 8-1-15,-2 2 0 16,3 2-4-16,5-4 0 0,2-7 0 15,12-5-14-15,-3-24-20 16,20-8-9-16,0-21 3 16,18-8-4-16</inkml:trace>
  <inkml:trace contextRef="#ctx0" brushRef="#br1" timeOffset="40563.3201">22891 6326 102 0,'-9'-16'38'0,"-11"-9"1"16,1 9 0-16,-19-8-31 15,8 16-3-15,-9 5-1 16,-2 12 0-16,-2 12 0 16,4 10 0-16,0 5-1 15,8 10-1-15,11-1 1 16,9-5-3-16,22-4 0 15,13-11 0-15,18-17 0 16,11-10 0-16,12-14 0 16,7-15 0-16,4-12 0 15,-2-10 0-15,-3-9 0 16,-9-11 0-16,-12-3 0 15,-7 2 0-15,-15 4 0 0,-13 9 0 16,-12 17 0-16,-12 18 0 16,-13 26 0-16,-7 23 0 15,-8 26 0-15,-5 19 0 16,4 15 0-16,2 5 0 15,12 11-10-15,-6-22-16 16,27 10-15-16,-3-20-1 16,11-4-1-16,-6-13 0 15</inkml:trace>
  <inkml:trace contextRef="#ctx0" brushRef="#br1" timeOffset="41247.3593">14892 7662 92 0,'0'0'37'0,"-1"-21"-1"16,1 21 0-16,-25-7-33 15,0 11 1-15,-6 6-1 16,-3 9 0-16,-9 7 0 15,2 12-1-15,-6 6 1 16,6 6-1-16,6 3 0 16,7 4 0-16,11-2-1 15,16-6-2-15,10-8 0 16,18-12-3-16,19-9-1 15,8-26-9-15,30-3-24 16,-2-24 0-16,14-5 0 16,-4-16 0-16</inkml:trace>
  <inkml:trace contextRef="#ctx0" brushRef="#br1" timeOffset="41902.3967">15300 7640 100 0,'-27'42'36'0,"9"10"2"15,-1-9-1-15,13 6-34 16,5-4-1-16,12-3 1 16,6-6-2-16,10-9 1 15,5-9 0-15,5-8-1 16,6-12-1-16,3-11 1 15,1-10 0-15,-3-9-1 0,-1-8 0 16,-6-7 0-16,-7 0 1 16,-6 1-1-16,-7 1 0 15,-4 9 1-15,-7 7 0 16,-2 13-1-16,-4 16 1 15,-10 15 0-15,0 14-1 16,2 9 1-16,0 8-1 16,1 4 1-16,4 2-1 15,8-5 0-15,5-6 0 16,12-11 0-16,9-10 1 15,9-12-1-15,8-11 1 16,6-11-1-16,2-8 1 16,0-6 0-16,-4-5-1 15,-5-2 1-15,-5 2-1 0,-12 5 0 16,-6 6 1-16,-11 12-1 15,-13 10 0-15,9 14 0 16,-15 9-1-16,0 9 2 16,-4 9-1-16,-4 8 1 15,2 0 0-15,4 1-1 16,3-9 1-16,2-6 0 15,6-8 1-15,5-14-1 16,7-14 1-16,6-15-1 16,1-10 0-16,3-8 0 15,-1-10 0-15,-2-4 1 16,-1-3-2-16,-2-1 0 15,-5 5 0-15,-4 1-3 16,5 10-1-16,-1-3-5 16,13 22-11-16,-6-13-14 0,23 14-7 15,3-4 0-15,17 12-1 16</inkml:trace>
  <inkml:trace contextRef="#ctx0" brushRef="#br1" timeOffset="42314.4203">16997 7200 86 0,'10'-27'37'0,"2"8"1"16,-9 5-1-16,-3 14-24 15,3 12-9-15,-2 19-1 16,-6 13 1-16,-2 18-2 15,-4 18 1-15,0 12-1 16,2 7-1-16,2 1 0 16,4-3-1-16,4-9 0 0,12-9-5 15,0-29-12-15,25-7-19 16,0-28-3-16,19-11 1 15,2-21-1-15</inkml:trace>
  <inkml:trace contextRef="#ctx0" brushRef="#br1" timeOffset="42608.4371">17502 7597 115 0,'-45'36'39'0,"-8"-2"1"15,10 7-2-15,-5-9-35 16,24-2 0-16,11-6 0 15,20-8-2-15,13-4 1 16,12-4-1-16,9-2 0 0,5-1-1 16,2 2 1-16,-4 5-1 15,-8 2 1-15,-11 5-1 16,-12 6 0-16,-18 6 2 15,-15 3-2-15,-9 1 0 16,-8-2-1-16,-2-7-4 16,7 0-7-16,-7-22-20 15,22 1-8-15,5-22-3 16,24-4 1-16</inkml:trace>
  <inkml:trace contextRef="#ctx0" brushRef="#br1" timeOffset="44737.5589">18863 7670 92 0,'-22'-18'35'0,"6"17"1"16,-19-8-6-16,11 20-16 15,-17-2-7-15,5 14-1 16,-6 3-1-16,-1 12-1 16,-1 4-1-16,7 1 1 15,3 1-2-15,10 2 1 16,9-11-1-16,12-2 0 15,13-11-2-15,12-4 2 0,10-13-1 16,7-2-1-16,4-8 1 16,8-8-2-16,-7 1 1 15,3-9 0-15,-7-1 1 16,-3-6-2-16,-8-2 1 15,-2-1 1-15,-6-3-1 16,-4 0 0-16,-2 1 1 16,-3 5-1-16,-4 6 1 15,0 6-1-15,-8 16 0 16,0 0 1-16,10 20-1 15,-9 4 0-15,2 7 1 16,0 4-1-16,4-1 0 16,4 0 0-16,5-5 0 15,5-9-1-15,8-7-1 0,5-13-1 16,10-9 0-16,2-12-2 15,7-2 0-15,-4-8-1 16,3 0 1-16,-8-2 0 16,-3 7 1-16,-10 2 1 15,-9 12 2-15,-12 7 1 16,-10 5 1-16,-4 19 1 15,-9 3 0-15,-2 7 1 16,-6 2 0-16,3 9 0 16,0-2 0-16,8 3-1 15,1-8 0-15,8 0 0 16,3-11 0-16,5-4-1 15,4-14 1-15,3-11-1 16,0-9 1-16,3-9 0 16,-2-10-1-16,-1-5 0 0,-4-9 0 15,2-2 0-15,-3 0 0 16,-1 2-1-16,-2 6 0 15,-1 6 0-15,1 8 0 16,0 7 0-16,4 10 0 16,0 10 0-16,5 4 0 15,5 6 0-15,5 3-1 16,7 0 2-16,6 0-2 15,4-2 1-15,4-6 0 16,3 0 0-16,-3-4 0 16,-1-3 0-16,-4-2 0 15,-8-1 0-15,-7 1 1 0,-12 0-1 16,-14 6 0-1,0 0 0-15,-11 0 1 0,-11 11-1 16,-6 7 0-16,-2 4 0 16,-3 6 0-16,-1 7 0 15,6 2 0-15,6 1 1 16,7 0-1-16,11-2 0 15,9-5 1-15,12-1-1 16,9-13 0-16,11-8 0 16,6-11 1-16,5-6-2 15,0-11 1-15,0-6 0 16,-4-8 0-16,-4-9 0 15,-7 0-1-15,-11-2 1 16,-8-1-1-16,-6 4 1 16,-8 4 0-16,-8 6 0 0,-2 6 0 15,0 6 0-15,-2 7-1 16,12 12 1-16,-10-2 0 15,10 2 0-15,9 16 0 16,4-5 0-16,7 1 0 16,4-1 1-16,5 0-1 15,7-6 0-15,1-1 0 16,2-5 0-16,-4-3 1 15,1-3-1-15,-7-1 0 16,-4 1 0-16,-4-2 0 16,-6 3 1-16,-15 6-1 15,0 0 0-15,0 0 0 16,-15 21 1-16,-3 2-1 15,-4 7 0-15,-1 6 0 0,-2 4 1 16,6 1-1-16,6 0 0 16,8-5 0-16,8-5 0 15,14-10 0-15,8-9 2 16,9-10-2-16,11-10 0 15,4-12 0-15,-2-4 0 16,3-13 0-16,-4-2 0 16,-3-6 0-16,-6 0 0 15,-8 3 0-15,-9 4 0 16,-8 8 0-16,-7 9 0 15,-5 21 0-15,-10-7 0 16,-3 22 0-16,-2 11 0 16,-1 8 0-16,0 6 0 15,4 2 0-15,3 0-3 16,9-2-1-16,5-11-1 0,10-1-5 15,1-21-6-15,21 4-7 16,-8-25-9-16,21 5-5 16,-10-16-2-16,10 3 2 15,-8-16 3-15,5 3 34 16,-7 6 9-16,-22-9 9 15,8 19 9-15,-24-8 9 16,6 17 1-16,-14-3 2 16,6 13-1-16,-26 15-31 15,13 5-2-15,-3 6-1 16,4 6-1-16,-3 5-1 15,2 3 0-15,3-1 0 0,3-2-1 16,2-7 1-16,5-6-1 16,5-9 0-16,-5-15 0 15,24-1-1-15,-1-15 1 16,3-11-1-16,3-8 0 15,6-5 1-15,2-5-1 16,-3 0 0-16,-1 5 0 16,-4 4 0-16,-6 11 0 15,-7 14 0-15,-4 9 1 16,-10 13-1-16,-3 9 0 15,-3 9-1-15,-1 2-1 16,3 5-2-16,1-7 0 16,12 3-8-16,-11-32-8 15,32 30-9-15,-13-31-11 16,12 1 0-16,-4-15 0 0,7 0 2 15</inkml:trace>
  <inkml:trace contextRef="#ctx0" brushRef="#br1" timeOffset="45191.5849">21746 7555 99 0,'0'0'39'0,"-13"0"1"15,13 0 0-15,-18-8-30 16,18 8-5-16,0 0-1 15,-3-13-1-15,3 13-1 16,0 0 1-16,0 0-1 16,-17 12-1-16,5 4 1 0,-3 10-1 15,-4 3 0-15,-2 5 0 16,-1 1-1-16,1-2 2 15,4-5-2-15,9-4 0 16,8-11 0-16,12-13 0 16,8-15 0-16,13-11 0 15,10-12 0-15,9-5 0 16,-4-12 0-16,5-5 0 15,-6-3 0-15,-8 0 0 16,-10 6 0-16,-12 6 0 16,-17 13 0-16,-13 16 0 15,-10 15 0-15,-10 18 0 16,-1 16 0-16,-6 15 0 15,4 12 0-15,4 7 0 0,10 0 0 16,9-5-4-16,18 1-8 16,-1-24-7-16,29 8-10 15,-10-25-13-15,20-3-1 16,1-20 0-16,9-4 1 15</inkml:trace>
  <inkml:trace contextRef="#ctx0" brushRef="#br1" timeOffset="46062.6347">22706 7037 101 0,'7'-27'37'0,"3"10"1"0,-10 3-1 15,0 14-30-15,6 13-4 16,-10 18 0-16,-3 17-1 15,-2 17-1-15,-8 13 0 16,-2 14 0-16,-4 10-2 16,0-3 1-16,3-2-3 15,3-10-1-15,13-7-5 16,-4-23-27-16,20-8-2 15,-1-25 0-15,10-9-1 16</inkml:trace>
  <inkml:trace contextRef="#ctx0" brushRef="#br1" timeOffset="46273.6467">22621 7680 80 0,'-31'-28'38'0,"5"11"-1"16,-5 0 1-16,11 17-24 16,-3-3-6-16,17 14-3 15,6-11-1-15,5 12-2 16,18-10-2-16,15-12-2 15,16-3-3-15,5-20-4 16,22 7-10-16,-9-30-8 16,19 16 2-16,-16-20-11 15,3 5 0-15,-12-6 2 16,-7 1 3-16</inkml:trace>
  <inkml:trace contextRef="#ctx0" brushRef="#br1" timeOffset="46611.6661">23249 6945 105 0,'-30'30'37'0,"4"19"1"0,-6 4-1 15,6 15-30-15,-5 1-2 16,8 8-1-16,0-2 0 16,5 4-2-16,2-9 0 15,6-3-1-15,4-14 0 16,4-8 0-16,4-12 0 15,8-12 0-15,5-14-1 16,5-14 1-16,4-11-1 16,7-8 1-16,-1-5-1 15,-1-1 0-15,0-2 1 16,-4 8-1-16,-2 8 1 15,-8 11-1-15,-2 14 0 16,-11 10-1-16,2 13 0 16,-4 8-1-16,0 6-2 0,-5 2 0 15,10 2-3-15,-2-15-10 16,22 7-19-16,-7-17-5 15,15-3 3-15,-3-18-2 16</inkml:trace>
  <inkml:trace contextRef="#ctx0" brushRef="#br1" timeOffset="46971.6867">23642 7560 100 0,'-17'10'39'15,"-2"-2"0"-15,12 11-1 16,7-19-29-16,1 25-5 0,14-14-1 16,13-3 0-16,4-9-1 15,8-4-1-15,1-5 0 16,1-5 0-16,-4-6 0 15,-5-1-1-15,-11-2 1 16,-8-3-1-16,-13 5 1 16,-11 3-1-16,-9 5 0 15,-9 7 1-15,-7 9-1 16,-7 10 0-16,1 10 0 15,0 11 0-15,6 7 0 16,10 5 1-16,9 3-1 16,16-3 0-16,18-4 0 15,16-8-2-15,22-5-4 16,1-20-15-16,30 6-16 15,-9-14-5-15,2 4 1 0,-18-10-2 16</inkml:trace>
  <inkml:trace contextRef="#ctx0" brushRef="#br1" timeOffset="47826.7356">15302 8969 78 0,'0'0'37'16,"11"5"0"-16,-6 7 0 15,-7 0-23-15,-1 11-10 16,-3 1-1-16,1 11 1 16,-6-2-1-16,3 7 0 15,1-4 0-15,4-1-1 16,8-5 0-16,8-9-1 15,7-11 1-15,13-6-1 16,7-12-1-16,6-11 1 16,5-5-1-16,1-5 0 15,-5-3 0-15,1-3-1 16,-9 4 1-16,-6 1 0 0,-10 7 0 15,-7 6 0-15,-7 5 0 16,-9 12 0-16,-2 14 1 16,-9 8-1-16,-1 10 1 15,-2 11-1-15,3 2 1 16,3 4-1-16,8-2 1 15,10-7 0-15,7-11 0 16,12-12 0-16,9-17 1 16,6-14-1-16,6-15 0 15,0-10 0-15,-2-12 0 16,-2-3 0-16,-8-2 0 15,-9 0-1-15,-10 4 0 16,-8 7-1-16,-5 5-1 0,-6 10 1 16,0 9-3-16,-5 8-1 15,5 13-8-15,0 0-23 16,0 17-4-16,1-6 2 15,13 11-3-15</inkml:trace>
  <inkml:trace contextRef="#ctx0" brushRef="#br1" timeOffset="48060.749">16532 8915 95 0,'7'-12'39'0,"-7"12"1"16,0 0-1-16,-5 21-21 15,-5 1-14-15,3 12-1 16,-1 5 0-16,0 10-2 0,-1 4 0 16,3 2 0-16,4-4-2 15,4-6-1-15,9-5-5 16,-6-23-27-16,21-7-6 15,-2-23 1-15,11-8-2 16</inkml:trace>
  <inkml:trace contextRef="#ctx0" brushRef="#br1" timeOffset="48477.7728">16646 8702 122 0,'-21'-7'39'0,"1"-2"0"15,20 9-3-15,0 0-35 0,25 8 0 16,5-2-1-16,9 5-1 15,1 8 2-15,3 7-2 16,2 6 2-16,-8 7-1 16,-8 7 1-16,-6 6 0 15,-10 3 1-15,-6 1-1 16,-4-3 0-16,-3-2 1 15,0-4-1-15,0-4 1 16,1-7-1-16,3-10 0 16,0-7 0-16,7-10 0 15,-11-9 1-15,22-18-2 16,-11-3 0-16,3-12 0 15,-2-5 0-15,-2-8 0 16,2-2 0-16,-3-2 0 0,-2 4 0 16,-2 4 0-16,2 9 0 15,-3 3 0-15,4 9-4 16,0 6-1-16,10 11-2 15,-5-6-8-15,19 14-22 16,-6-8-4-16,11 9 2 16,-5-6-1-16</inkml:trace>
  <inkml:trace contextRef="#ctx0" brushRef="#br1" timeOffset="48827.7928">17431 8944 106 0,'-5'14'39'0,"5"-14"1"16,-4 25-1-16,4-25-27 0,21 16-7 15,8-12-2-15,10-3 1 16,8-5-2-16,2-4 0 16,1-3-1-16,-1-4 1 15,-7-4-2-15,-9 1 0 16,-12-1 0-16,-14 1 0 15,-21 4 0-15,-9 5-2 16,-15 5 2-16,-10 8 0 16,-9 6 0-16,-2 14 2 15,0 8-2-15,3 9 0 16,13 4 0-16,13 6 0 15,16-2 0-15,21-2 0 16,20-8 0-16,16-12 0 16,26-5-11-16,9-27-4 15,31 7-17-15,-6-25-11 0,16 1 0 16,-2-14-1-16,3 3 2 15</inkml:trace>
  <inkml:trace contextRef="#ctx0" brushRef="#br0" timeOffset="52953.0288">20035 2095 86 0,'17'-22'38'16,"-17"-3"-1"-16,3 15 1 15,-14 3-35-15,-1 17 1 16,-4 9-1-16,-2 9-1 15,-2 8-1-15,0 10-1 16,1 10 1-16,3 1-3 0,6 3 0 16,3-18-10-16,13 5-25 15,-1-24 0-15,17-9-1 16,1-27-1-16</inkml:trace>
  <inkml:trace contextRef="#ctx0" brushRef="#br0" timeOffset="53104.0374">19952 1628 81 0,'0'0'5'15,"0"0"-5"-15,10 1 0 16,11-5-36-16</inkml:trace>
  <inkml:trace contextRef="#ctx0" brushRef="#br0" timeOffset="53449.0572">20463 1975 83 0,'-7'46'36'16,"-8"-9"1"-16,9 6-2 15,-15-8-29-15,17 0-3 16,-6-9 2-16,10-7-3 15,0-8 1-15,0-11 0 16,18-4 0-16,-1-10-1 16,5-12 1-16,2-9 0 15,1-3-2-15,3-7 2 0,1 0-2 16,-6 1 1-16,-4 5-2 15,-1 8 2-15,-8 10-2 16,-10 21 0-16,14-7 0 16,-9 21 0-16,-2 11 0 15,2 9-2-15,4 8-2 16,2-2-4-16,18 8-28 15,-6-8-4-15,14 1 1 16,-4-14-3-16</inkml:trace>
  <inkml:trace contextRef="#ctx0" brushRef="#br0" timeOffset="54164.0981">21551 1804 89 0,'-1'-15'36'16,"1"15"0"-16,0 0 0 15,0 0-31-15,-10 20 0 16,10 7-1-16,-9 5 2 16,0 12-3-16,-3 4 1 15,3 7-3-15,0-5 2 16,2 0-3-16,5-9 1 15,7-5-2-15,6-10 1 16,9-14 0-16,6-12 0 16,6-7 0-16,5-12 1 15,3-8 0-15,3-5 0 16,-2-3 0-16,-2-2 0 15,-6-1 0-15,-4 6 0 16,-2 2 0-16,-9 8-1 0,-5 7 0 16,-13 15 0-16,12-8 0 15,-12 8 0-15,-4 32 0 16,1-5-1-16,-1 6 0 15,2 4 1-15,5 2 0 16,2-2 0-16,5-1-1 16,4-9 1-16,6-9 1 15,2-9 0-15,2-9 0 16,1-9 1-16,1-9-1 15,-5-12 1-15,0-7 0 16,-5-6-1-16,-4-4 0 16,-2-2-2-16,-4 0 1 15,0 5-3-15,-4 1 1 16,3 12-4-16,-5 1-1 15,10 15-12-15,-12-6-20 0,17 16 1 16,-15 5-1-16,27-7 0 16</inkml:trace>
  <inkml:trace contextRef="#ctx0" brushRef="#br0" timeOffset="54366.1096">22416 1790 77 0,'19'17'40'0,"-19"-17"-1"15,0 27 1-15,0-27-13 16,-13 29-22-16,6-4 1 15,3 4-2-15,0 2-1 16,1 8-2-16,2-2-1 16,0 3-3-16,5-2-1 15,-4-10-13-15,15 4-20 0,-11-17-3 16,15 0 0-16,-4-21-1 15</inkml:trace>
  <inkml:trace contextRef="#ctx0" brushRef="#br0" timeOffset="54794.1341">22658 1629 101 0,'-14'-10'40'0,"14"10"2"15,-13 18-3-15,22-3-26 16,-7 3-10-16,6 6-1 15,1 5 2-15,1 5-2 0,-1 8 1 16,-3-1-2-16,-2 3 0 16,-5 6 0-16,1-5 0 15,-5 0-2-15,1-5 1 16,1-6-1-16,1-6 0 15,1-8 0-15,4-7 1 16,-3-13-1-16,20-10 2 16,-7-7 0-16,3-5 0 15,-1-5 0-15,3-7 2 16,-3-3-3-16,-1-4 0 15,-4 0 0-15,-4 7 0 16,-2 1 0-16,-1 6 0 16,-2 4 0-16,2 5 0 15,3 2 0-15,9 7-2 16,8 0-1-16,11 2-1 15,8-6-5-15,18 6-12 0,-11-10-19 16,18 10 0-16,-14-4-2 16,6 9 1-16</inkml:trace>
  <inkml:trace contextRef="#ctx0" brushRef="#br0" timeOffset="55215.1582">23189 1895 113 0,'0'0'41'0,"-3"25"-1"16,3-25 1-16,26 10-36 0,-5-7 0 16,15-3-1-16,2-5-1 15,7-4 0-15,2-6-3 16,2-4 0-16,-3-4 0 15,-2-3 0-15,-5-6 0 16,-11-3 0-16,-11 3-2 16,-9-1 2-16,-13 6 0 15,-11 2 0-15,-12 10 0 16,-10 7-1-16,-9 15 1 15,-8 13 0-15,-2 11 3 16,-2 12-3-16,7 7 0 16,8 6 0-16,13-2 0 15,16 7 0-15,18-9 0 16,23-8 0-16,20-10 0 15,16-7 0-15,20-7 0 0,6-10 0 16,11 1-6-16,-2-19-10 16,14 8-10-16,-24-19-16 15,10 8-2-15,-18-9 0 16,-2 2 0-16</inkml:trace>
  <inkml:trace contextRef="#ctx0" brushRef="#br0" timeOffset="55380.1676">24291 2088 107 0,'-20'18'43'15,"-13"-17"1"-15,17 9-1 16,-11-21-25-16,13 6-18 16,14 5 0-16,-15-25-6 15,15 25-13-15,-9-21-20 0,9 21-4 16,-8-19 0-16,8 19-2 15</inkml:trace>
  <inkml:trace contextRef="#ctx0" brushRef="#br2" timeOffset="86903.9707">19763 10416 74 0,'0'0'36'16,"0"0"-1"-16,-19 14 0 15,2 5-30-15,7 18-2 16,-6 9 0-16,1 14-1 16,-6 11 0-16,1 12-1 15,-7 11-1-15,0 11-1 16,-9 9 1-16,-5 8-1 15,-3 2 1-15,-7 7 1 16,-2 0-1-16,-3 3-1 16,-4 1 2-16,-1 1 0 15,-1-9 0-15,0 0 0 0,-3-5-1 16,-1-1-3-16,-1 5 3 15,-5-2 0-15,-5-2-1 16,0 0 1-16,0-3-1 16,0-1-1-16,-2 0 2 15,5-4-1-15,1-8 1 16,7-6-1-16,2-6 0 15,6-7 1-15,3-1 0 16,2-7 0-16,5-4-1 16,0-3 1-16,3-3-1 15,0-5 1-15,6-5-1 16,5-7 0-16,5-7 1 0,8-7-1 15,4-7 1 1,6-9 0-16,8-3-1 0,5-6 1 16,7 0 0-16,8-1 0 15,6-2 0-15,7 0 0 16,10 0 0-16,10-2-1 15,11-1 2-15,14-3-1 16,6-3-1-16,13-2 1 16,7 0 0-16,11-3 0 15,11-1 0-15,4 0 0 16,6 1 0-16,3 0 0 15,4 2 1-15,4-2-1 16,5 3 0-16,1 0 0 16,0-1 0-16,4 1 0 15,-2-2 0-15,1 0 0 0,-4-3 0 16,-5 0 0-16,-7-3 0 15,-6-1 0-15,-8-4 0 16,-10-1 0-16,-9-6 0 16,-9-2 0-16,-9-3 0 15,-10-3 0-15,-5-3 1 16,-13-1-1-16,-7-3 1 15,-12-2-1-15,-10-2 0 16,-9-6 1-16,-7-4 0 16,-9-5 0-16,-8-7 0 15,-7-7 0-15,-4-8 0 16,-3-3 0-16,-4-7 0 15,1-3 0-15,-5-2-1 16,1-1 1-16,-3-2 0 0,-1 1-1 16,-3-1 1-16,-2 0 0 15,-3 3-1-15,-1 1 1 16,-2-1 0-16,1 0-1 15,1 0 1-15,-1-2 0 16,2 2-1-16,3 1 1 16,-2 1 0-16,2 2-1 15,0 0 1-15,-3 4 0 16,4 6-2-16,-3 2 2 15,-1 4-1-15,1 1 0 16,-5-1 0-16,3 2 1 16,-1 3-1-16,-3 1-1 15,2 2 2-15,-2 0-1 16,1 4 1-16,3 0 2 0,1 4-2 15,2 3 1-15,4 0-1 16,3 2 1-16,3-1-1 16,2 4 1-16,3 0-2 15,-2 6 0-15,4 0 0 16,2 6-1-16,1 5 0 15,1 1-3-15,10 20-17 16,-4-11-16-16,8 6-1 16,-5-4-1-16,0 1-1 15</inkml:trace>
  <inkml:trace contextRef="#ctx0" brushRef="#br2" timeOffset="93285.3357">19812 10777 0 0,'-12'7'5'0,"12"-7"2"16,-11 1 2-16,11-1 2 16,-16-2 2-16,3-1 1 15,-1 0 0-15,-1-5 0 16,1 4-3-16,-1-10-1 15,6 1-1-15,-4-9-2 16,8 1-1-16,-1-6-1 16,9-2-2-16,0-5 1 15,4 2-2-15,2-5 2 16,8 5-2-16,-1-5 2 15,9 5-3-15,5-4 2 16,6 5-1-16,10-2 1 16,9 4-2-16,11-4 2 0,14 5-2 15,9-7 1-15,11 2 0 16,12-6-1-16,9 0 0 15,4-6 0-15,7-1-1 16,2 1 1-16,1-1 0 16,-2 0 1-16,4 4-1 15,-1 3 1-15,7 3-1 16,2 3 1-16,-1 0-1 15,0-2-1-15,3 3-1 16,1-3 1-16,-3 4-1 16,-6-2 0-16,-9 0 1 15,-8 1-1-15,-11 0 0 16,-6 3 2-16,-7 0 0 15,-15 2 0-15,-5 1-1 0,-11 3 1 16,-8 3 0-16,-7 2-1 16,-8 4 1-16,-8 2-1 15,-12 6-1-15,-5 3-1 16,-10-3-3-16,4 13-20 15,-13-7-6-15,0 0-2 16,-12-8-3-16,8-4 1 16</inkml:trace>
  <inkml:trace contextRef="#ctx0" brushRef="#br2" timeOffset="94487.4044">21290 12884 4 0,'0'0'6'15,"0"0"-3"-15,-13 5-1 16,13-5 2-16,0 0 2 16,-11 2 2-16,11-2 2 15,-13-1 1-15,13 1 0 16,-14-5 1-16,4-2-1 15,10 7-1-15,-15-11-3 16,15 11-1-16,-13-20-1 16,12 8 0-16,-2-10-1 15,8-3-1-15,2-5 1 16,6-3 0-16,1-10 0 15,9 1-1-15,3-4 0 0,9-2 0 16,6-4-1-16,8 0 0 16,9-2-1-16,10-1 0 15,13 0 0-15,6-1-1 16,8 1 1-16,7 4 0 15,-1 3 0-15,4 3-1 16,0 3 0-16,1 4 1 16,-7 2-1-16,1 4 1 15,-3 3-1-15,-3 0 1 16,0 1-2-16,-2 2 2 15,-4 0-1-15,-1 4 1 16,-3 1-2-16,-7 1 2 16,-7 2-1-16,-8 2 0 15,-5 1 1-15,-9 1-1 0,-10 3 0 16,-6 0 0-16,-8 2 0 15,-7 1 0-15,-3 0 0 16,-4 1-1-16,-10 7-7 16,0 0-20-16,12 1-3 15,-12-1-3-15,-9-13 0 16</inkml:trace>
  <inkml:trace contextRef="#ctx0" brushRef="#br2" timeOffset="98966.6606">20250 14682 3 0,'0'0'19'0,"-8"-15"1"15,4 1-12-15,4 14 1 0,-6-17-1 16,6 17-1-16,-8-15 0 16,8 15 2-16,0 0-2 15,-11-5 0-15,11 5-1 16,0 0-2-16,-14 15 0 15,13 2 0-15,-6 5-1 16,6 13 0-16,-6 3 0 16,4 14 0-16,-5 8 1 15,2 16-2-15,-1 13 0 16,4 13 0-16,2 9 0 15,5 12-1-15,3 4 1 16,6 2-1-16,3-2-1 16,7-7 1-16,4-15-1 15,2-13 0-15,5-15-3 16,-3-27-4-16,11-7-22 0,-6-21-3 15,5-11 0-15,-6-21-1 16</inkml:trace>
  <inkml:trace contextRef="#ctx0" brushRef="#br2" timeOffset="99557.6944">21404 14347 18 0,'-5'-12'28'16,"5"12"0"-16,-7 15 2 15,-6 3-18-15,9 25-2 16,-8 6-2-16,4 23 0 15,-9 5-2-15,5 21-1 16,-9 9-1-16,3 15-1 16,-9 11-1-16,-1 13-1 15,-5 10 0-15,-6 6-1 16,0 3 1-16,0-1-1 15,-6-9 1-15,4-9-2 16,1-20 0-16,6-30-5 16,8-14-26-16,0-37-3 0,7-21-2 15,-1-26 1-15</inkml:trace>
  <inkml:trace contextRef="#ctx0" brushRef="#br2" timeOffset="114722.5618">21391 12852 3 0,'-15'0'22'15,"1"-2"-1"-15,3-3-6 16,11 5-4-16,0 0-1 16,3-12-2-16,6 0 4 15,12-2-6-15,8-7-1 16,17-4-1-16,19-8 0 15,22-1-1-15,21-8 0 16,16 2 0-16,19-3-1 16,18 1-1-16,8-1 0 15,4 4-1-15,-5 0-1 16,-6-1 1-16,-7 3-1 0,-11-3-2 15,-14 4-1-15,-21-5-6 16,-9 7-14-16,-19 1-3 16,-12 3 1-16,-21 7-1 15</inkml:trace>
  <inkml:trace contextRef="#ctx0" brushRef="#br2" timeOffset="115224.5905">21267 13464 1 0,'9'-11'23'0,"9"0"2"16,6-3 0-16,12-4-12 15,12 0-4-15,14-8-1 16,22 2 0-16,9-6-1 0,15 1-2 16,11-4-1-16,15 2 0 15,8-8-1-15,10 5-1 16,-2-2 0-16,2 2-1 15,-6 0 1-15,1 1-1 16,-9 4 0-16,-13 2-2 16,-20 8 1-16,-15 0-3 15,-18 12-8-15,-19-2-16 16,-15 3-2-16,-20 1 0 15,-18 5-1-15</inkml:trace>
  <inkml:trace contextRef="#ctx0" brushRef="#br2" timeOffset="115654.6151">21214 14066 15 0,'-33'17'26'15,"12"-9"0"-15,21-8 3 16,0 0-19-16,35-17-4 16,17 7 0-16,8-8-1 0,25-1 0 15,13-6-1-15,21-2 0 16,10-6-1-16,13 1 0 15,9-3-1-15,8 2-1 16,-1-1-1-16,-4 3 1 16,-14 1 0-16,-9 1-1 15,-14 3 0-15,-16 7 0 16,-17 3-2-16,-22 3-2 15,-9 11-7-15,-23-2-16 16,-10 7-3-16,-20-3 0 16,0 0-1-16</inkml:trace>
  <inkml:trace contextRef="#ctx0" brushRef="#br3" timeOffset="145895.3448">19728 10630 28 0,'0'0'23'15,"-10"2"1"-15,10-2 3 16,-10-12-17-16,10 12 1 15,-11-5-2-15,11 5 0 16,-8-14-1-16,8 14 0 16,-8-27-2-16,11 8-1 15,-3-7 0-15,11-1-4 16,4-9 3-16,6 0-2 15,4-5 0-15,7 0-1 16,2-1 1-16,6 0-1 16,1 1 1-16,7-1 0 15,2 2-1-15,3 3-1 16,12-1 1-16,6 1-1 15,8 2 1-15,7 2-1 0,7-3 1 16,6 5-1-16,6 0 1 16,11 2 0-16,-2 3 0 15,2 0-1-15,0 3 1 16,-6 0 0-16,-2 1-1 15,-4 3 1-15,-4-5-1 16,-3 1 0-16,1 1 0 16,1-1-1-16,2 2 1 15,4 1-1-15,3 1 1 16,2 3-1-16,-2-2 1 15,-3 4 0-15,-8 1 0 16,-4-1 0-16,-7 2 0 16,-5-2 0-16,-5 1 0 15,-5 3 0-15,2 0 0 0,2 0 0 16,4 3 0-16,2-1 0 15,2 3 0-15,1-4 0 16,-1 3 0-16,-1-3 0 16,-4 1 0-16,-4 0 0 15,-9-3 0-15,0 2 0 16,-7-2 0-16,-4 1 0 15,-7 1-2-15,-8-2 0 16,-3 10-9-16,-18-8-23 16,0 5 1-16,-18 4-4 15,-11-13 2-15</inkml:trace>
  <inkml:trace contextRef="#ctx0" brushRef="#br3" timeOffset="148314.4831">19744 10441 20 0,'0'0'19'0,"0"0"2"15,0 0 0-15,0 0-12 16,0 0-2-16,3 11-1 15,-3-11 0-15,0 0 0 16,-5 17 0-16,5-17 0 16,-5 15-2-16,5-15 0 15,-10 19 0-15,10-19-1 16,-10 17 0-16,3-6-1 15,2-1 0-15,0 1 0 0,-1 2 0 16,-1-1-1-16,1 3 1 16,0-3-1-16,-2 2 1 15,1-1-1-15,3 3 0 16,-6-1-1-16,6-1 1 15,-6 2 0-15,5 1 0 16,-5-1-1-16,0 2 1 16,-3-1-1-16,4 1 1 15,-3 0 0-15,1 0 0 16,-3 0-1-16,3 0 2 15,-3-1-2-15,4 1 1 16,0-2-1-16,0 0 1 16,-1 1-1-16,3-2 0 15,0 0 0-15,1-1 0 16,-2 0 0-16,3 0 1 0,-4 1-1 15,6 0-2-15,-4-2 2 16,1 2-3-16,1 2 3 16,0-1-2-16,0-1 2 15,0 1-1-15,2-3 0 16,-3 0 2-16,1 2-1 15,0-2 0-15,-2 2 0 16,2-3 1-16,1 1-1 16,-4 1 0-16,2 0 0 15,-1 2 0-15,0-1 0 16,1 1 0-16,-1 1 0 15,-1 0 0-15,3-1 0 0,-3 2 0 16,3 0 0 0,-6 0 0-16,2 1 0 0,0-1 1 15,-1 2-1-15,-2-1 0 16,2 0 0-16,-1 1 0 15,1-1 0-15,1-1 0 16,0 1 0-16,0-2 0 16,-1 3 0-16,2-2 0 15,-3-1 0-15,3 1 0 16,0-1 0-16,0-1 0 15,0-1 0-15,0 1 0 16,1-2 0-16,2 2 3 16,-3-3-2-16,1 1 1 15,1 4-1-15,-2 0-2 16,1 0 2-16,-3-1-2 0,4 1 2 15,-2 0-4-15,0-1 3 16,-1 1-4-16,0-3 4 16,0 2 0-16,-2-1 0 15,-2 3 0-15,2-2 0 16,-1 2 0-16,0 0 0 15,-1 1 0-15,1-2 0 16,-2 3 0-16,2-2 0 16,3 1 0-16,-2 1 0 15,1 1 0-15,0 0 0 16,-1 1 0-16,1 2-1 15,1-1 2-15,-3-1-2 16,-1 3 2-16,3-4-1 16,-2-1 0-16,-1 0 0 0,1-2 0 15,0-2 0-15,1-1 0 16,2-1 0-16,0-1 1 15,-2 0-1-15,2-2 2 16,1 5-2-16,-1-1 1 16,1 0-1-16,0 1-1 15,0 3 1-15,-1-1-2 16,-1 2 2-16,-1-1-2 15,1 2 2-15,-1-3-1 16,0 1 1-16,1 1 0 16,-2-1-1-16,4 0 1 15,-5 0 0-15,7 3 0 16,-1-1 0-16,-1 2 0 15,-1 2 0-15,0 1 0 0,1 2 0 16,-2-1 0-16,1 2 0 16,-2 0 0-16,1-3-1 15,0-1 2-15,1-1-2 16,1-3 2-16,-1-1-2 15,1-2 1-15,1-1 0 16,0 2 1-16,0-3-1 16,-2 2 0-16,1-3 0 15,1 2 0-15,-1 2 1 16,2-2-2-16,-2 0 1 15,-1 0 0-15,4-2-1 16,-2 0 1-16,-1 1 0 16,2-1-1-16,-1 0 0 15,-1-2 2-15,-3 2-2 16,1-1 1-16,1 3 1 0,-1 0-1 15,-2 0 0-15,-1 0 0 16,0 2 0-16,1-1 0 16,2 0 0-16,-2 3 0 15,0 0 0-15,2 0 0 16,-3 0 0-16,3 1 0 15,-1 0 0-15,-1-1 0 16,0 1 0-16,0-2 0 16,-2-2-1-16,5 2 2 15,-3-3-2-15,3 1 1 16,-3-1 0-16,4 1 0 15,-2-1 0-15,2-2 0 0,-1 3 0 16,0-4 0 0,2 1 0-16,0-2 1 0,2-3-1 15,-1 3 1-15,2-1-1 16,-2 0-1-16,1-1 1 15,0-1 0-15,-1 0 0 16,0 3-1-16,1 0 1 16,1 0-1-16,-3-2 1 15,2 0 0-15,0 1 0 16,-2-2 0-16,0 3 0 15,1-3-1-15,-1 2 1 16,0-1 0-16,1 2 0 16,0-3 0-16,0 3-1 15,2-3 1-15,3 1 0 16,-2-1 0-16,1 2 0 15,2-2 0-15,1-11 0 0,-5 18 0 16,5-18 0-16,-1 22 1 16,2-8-1-16,1 0 0 15,1 1 0-15,1 1 0 16,6 1 1-16,-1 3-1 15,1-1 0-15,4 0-1 16,5 8-5-16,2-7-24 16,11 3-2-16,0-15-2 15,6-9-1-15</inkml:trace>
  <inkml:trace contextRef="#ctx0" brushRef="#br3" timeOffset="149991.5791">17706 14377 17 0,'-5'-11'23'0,"5"11"2"16,0 0-13-16,-6-17 2 16,6 17-4-16,0 0-1 15,0 0-2-15,0 0-2 16,0 0 0-16,-13-6-2 15,13 6 0-15,0 0-1 16,-2 13 0-16,2-13-1 16,3 19 1-16,0-5 0 15,2 7-1-15,-1-2 1 16,5 7-1-16,-2-1 1 15,-1 3-1-15,0-3 0 0,0 2 0 16,2-4 0-16,-2 0 0 16,1-2-1-16,1-2 1 15,1-3-1-15,4 0 1 16,0-1-1-16,2-1 0 15,2-2 1-15,1-2-1 16,-1 1 1-16,2 0-1 16,1-3 0-16,1 1 1 15,0-2-1-15,3 0 0 16,3 0 1-16,2-1-1 15,0-3 1-15,0 3-1 16,2 0 1-16,-1-2-1 16,3 2 1-16,-3-1-1 15,1 1 1-15,-1-1-3 16,-1 1 2-16,3 0-1 0,-5 0 1 15,7-1-1-15,-3 1 1 16,0-2-1-16,0-1 2 16,-1 2-1-16,0-2 0 15,0 0 0-15,-1-1 1 16,-2-1-2-16,1 0 1 15,0-1 1-15,1 1-1 16,1-1 0-16,4 0 0 16,0 0 0-16,1 0 0 15,-1-1 0-15,2 0 0 16,-1 0 0-16,-2-1 0 15,2-1 0-15,-4 1 0 0,1 0 0 16,-3 0 0 0,2 1 0-16,-3 1 0 0,-1 0 0 15,-2 1 0-15,0 1 1 16,-2-1-1-16,1 1 0 15,-1-1 0-15,-2 2 0 16,2-2 0-16,1 0 0 16,0 0 0-16,3 0 0 15,-1-1 1-15,1 0-1 16,1 1 0-16,0-1 0 15,-1 0 0-15,0 1 0 16,-1-1 0-16,-1 0 0 16,-1 2 0-16,-4-1 0 15,-1 0 0-15,-1 0 0 16,-1 0 0-16,-3 0 0 0,0 1 0 15,-2-1 0-15,1 0 0 16,0 1 0-16,-1-1 0 16,4 2 0-16,-1 0-1 15,0-2-1-15,8 6-5 16,-5-7-23-16,11 4-3 15,-1-14-3-15,2-9 0 16</inkml:trace>
  <inkml:trace contextRef="#ctx0" brushRef="#br3" timeOffset="152290.7106">21310 12832 13 0,'-11'-6'14'16,"11"6"0"-16,-9-9 1 15,9 9-2-15,-9-9-1 16,9 9-1-16,-6-12-4 16,6 12-1-16,0 0-2 15,0 0-1-15,0 0 0 16,0 0 0-16,0 0 0 15,10-11 0-15,4 10 0 16,-1-4 0-16,7 3-1 16,1-4 0-16,5 0 0 15,1 2 0-15,3-1-1 16,0 1 0-16,4-1 1 0,-2-2-1 15,3 0 0 1,2-1 1-16,-1-1-1 0,1-2 0 16,3 2 0-16,3-2 0 15,-3 3 0-15,1 1-1 16,-2 1 1-16,-1 1 0 15,-3 3-1-15,-1-2 1 16,-2 0 0-16,-3 0 0 16,0-1 0-16,-3-1-1 15,4-1 2-15,-1-5-1 16,1 1 1-16,1-2-1 15,-1-1 0-15,1 1 0 16,-2 0 0-16,0 0-1 16,0 2 1-16,-4 1-2 0,2 1 0 15,-5 1 1-15,-2 1 0 16,-1 1 0-16,-4 1 0 15,-1 0 0-15,0 0 0 16,-14 5 1-16,16-9-1 16,-16 9 0-16,14-4 0 15,-14 4 0-15,0 0 0 16,14-4-1-16,-14 4 0 15,13-2-2-15,-13 2-3 16,17 0-6-16,-17 0-15 16,17-2-1-16,-17 2-4 15,20 0 3-15</inkml:trace>
  <inkml:trace contextRef="#ctx0" brushRef="#br3" timeOffset="152853.7428">22564 12457 21 0,'0'0'24'16,"0"0"1"-16,-2-9 0 15,2 9-13-15,10-10-3 16,4 8-4-16,-1-3 0 0,7 4-1 15,-3-3 0-15,7 4-1 16,-2-1 0-16,6 3 0 16,0 0-1-16,2 1 1 15,-2-2-1-15,4 4-1 16,3-3 1-16,5 2 0 15,-2-2-1-15,6 0 1 16,0-3-1-16,6-1 1 16,-2-3-1-16,8 1 1 15,-4-7-1-15,1 2 0 16,3-4 0-16,-2-1 0 15,0-3 1-15,-2-1-1 16,-1-4-1-16,-3-1 1 16,1-4 0-16,-1-1-1 0,-6 1 1 15,-1 0 0-15,-5 3-1 16,-4 1 1-16,-4 5-1 15,-6 3 0-15,-7 3-1 16,-4 5-1-16,-11 7-5 16,0 0-12-16,13 7-12 15,-13-7-2-15,-12 13 1 16,-3-10-2-16</inkml:trace>
  <inkml:trace contextRef="#ctx0" brushRef="#br3" timeOffset="156280.9388">21275 12716 17 0,'0'0'20'0,"0"0"-1"15,-10 8-9-15,10-8-1 16,-11 8-2-16,11-8 0 16,-10 10-1-16,10-10 2 15,0 0 0-15,-10 13 0 16,10-13 0-16,0 0-1 15,-4-18-1-15,10 3-1 16,-2-11-1-16,8-3 0 16,1-11-2-16,7-5 0 15,2-3-2-15,3-4 1 16,0 2 0-16,-2 4-1 0,-3 7-1 15,-4 9 1-15,-5 8 0 16,-7 10-1-16,-4 12 0 16,0 0 1-16,-22 29-1 15,6-2 1-15,-1 5 0 16,-3 7 1-16,-2 5-1 15,0 1 0-15,0 1 0 16,0-1 0-16,1-1 0 16,3 0-1-16,1-3 1 15,5 1-1-15,-1-7 0 16,5-2 2-16,3-3-2 15,3-5 1-15,4-2 0 16,1-7 0-16,0-2 0 16,-3-14 1-16,9 14-1 0,-9-14 1 15,0 0-1-15,0 0 1 16,11-14 0-16,-11 14 0 15,0-25-1-15,3 5 1 16,-2-4 0-16,4-5-1 16,5-7 0-16,0-5 1 15,5-6-1-15,3-5 1 16,5-4-1-16,6-1 1 15,4-1-1-15,3 2 1 16,2 2-1-16,0 6 1 16,2 7-1-16,-3 4 0 15,-6 10 0-15,-4 8-1 16,-8 8 1-16,-5 10-1 0,-14 1 0 15,4 27 0-15,-13-2 0 16,-4 8 0-16,-9 4 0 16,-6 5 1-16,-2-1 0 15,-6 2 0-15,-2-2 0 16,-2-3-1-16,-2-6 2 15,1-2-2-15,-1-8 2 16,5-5-2-16,5-5 1 16,6-1-1-16,5-10 2 15,10-3 0-15,11 2-1 16,0-26 2-16,16 6-1 15,8-7 0-15,7-6-1 16,12-8 1-16,6-6 0 16,10-6 0-16,6-5 0 15,12-4-1-15,12-1 1 16,4-1 0-16,7 1 1 0,9-1-1 15,4 3-1-15,14 6 1 16,4 0-1-16,-1 6 1 16,-3-1-1-16,-1 6 1 15,-7-1-2-15,-2 4 2 16,-9 1-1-16,-9 3 0 15,-14 5 1-15,-8 4-1 16,-15 4 0-16,-10 8 0 16,-10 3 0-16,-16 8 0 15,-14 9 0-15,-16 7 0 16,-21 8 0-16,-9 3 0 15,-15 5 0-15,-6 6 0 16,-11 2-1-16,-8 1 1 0,-6 4 0 16,-4 2 1-16,-7 0-1 15,-6 0-1-15,0 0 1 16,-2-2-1-16,3-2 1 15,6-2-1-15,9-3 0 16,10-7-3-16,16-3 3 16,11-6 1-16,15-4 0 15,8-3 0-15,8-5 0 16,13-5 0-16,0 0 0 15,9-22 0-15,11 6 1 16,9-9-1-16,13-6 1 16,7-6 2-16,21-2-3 15,12-3 1-15,13-1-2 16,13-2 3-16,7 0-3 0,9 0 2 15,9 5-2-15,3 0 1 16,-6 3 1-16,-4 5 0 16,-5 1 0-16,-3 1-1 15,-8 5 0-15,-8 3 1 16,-13 2-1-16,-8 5 1 15,-5 1-1-15,-13 2 0 16,-8 4 0-16,-11 2 0 16,-11 1 0-16,-9 2 0 15,-13 2 0-15,-11 1 0 16,0 0 0-16,-16 4 0 15,-8 1 1-15,-8 1-1 16,-12 2 0-16,-6 1 0 16,-9 5 0-16,-3-2 0 15,-10 3-1-15,-8 3 1 0,-7 4-1 16,-8-3 1-16,-7 5-1 15,-5 3 1-15,-7 1-1 16,-1 2 1-16,-2 1-1 16,-3 1 1-16,-1 3 1 15,4-3 1-15,5 7-1 16,2 0-2-16,5 1 2 15,-1 1-2-15,5 2 2 16,3 1-2-16,9 1 1 16,3 2-3-16,4 0 2 15,9-1 1-15,2 3 0 16,5-2 0-16,8-1-1 0,4-4 1 15,7-1 0 1,7-4 0-16,4-5-1 0,6-3 2 16,5-6-1-16,6-3 1 15,6-4 0-15,4-3 0 16,9-13-1-16,-11 15 1 15,11-15 0-15,0 0-1 16,0 0 0-16,-12-2-1 16,12 2 1-16,-12-8-1 15,12 8 1-15,-20 0 0 16,8 7 0-16,-5 6-2 15,1 5 3-15,-2 9-2 16,0 5 1-16,3 11-1 16,1 6 1-16,6 8-3 15,5 2 2-15,4 2 1 16,6-2 0-16,2 1 0 0,4-7-1 15,3-8 2-15,0-7-1 16,-2-11 0-16,1-8 0 16,-2-8 0-16,0-8 0 15,-13-3 1-15,16-25-1 16,-11-1-1-16,-5-12 2 15,-3-8-2-15,-4-11 1 16,-2-4 0-16,-5-1 0 16,-1 1 0-16,-3 8 0 15,1 7-1-15,-1 16 1 16,0 11-1-16,0 17 1 15,4 12-1-15,4 16 0 16,0 12 1-16,9 14 0 0,6 11 0 16,4 8 0-16,6 9 1 15,7 5-1-15,4 8 0 16,3-2 1-16,-1-1-1 15,0-4 0-15,0-3 0 16,-6-9 0-16,-3-8 0 16,-4-12 0-16,-6-9 0 15,-3-14 0-15,-4-11 1 16,-2-20-1-16,0 0 0 15,-13-32 1-15,5-6-1 16,-6-12 0-16,2-8-1 16,-5-5 1-16,1-5 0 15,1 3 0-15,1 10 0 16,1 10-1-16,3 10 1 0,3 12 0 15,4 11 0-15,3 12 0 16,3 18 0-16,6 8-1 16,6 11 1-16,2 12 0 15,2 13 0-15,4 6-1 16,1 6 1-16,2-3 0 15,1 0 1-15,-4-7-2 16,-2-5 2-16,-4-11-1 16,-3-6 1-16,-5-10-1 15,-3-3-1-15,-6-5 2 16,-7-2-2-16,-2-5 1 15,-3 1 0-15,-1-4 0 16,-1-5-1-16,0-2 1 16,0-4 0-16,3-2 0 15,11-1 0-15,-15-1 0 0,15 1 0 16,0 0 0-16,-2-11 0 15,2 11 0-15,0 0 0 16,17-12 0-16,-17 12 0 16,16-4 0-16,-16 4 0 15,10-2 0-15,-10 2 0 16,0 0 0-16,0 0 1 15,-12 11-1-15,12-11 0 16,-19 11 0-16,6-4 0 16,1-1 0-16,2 1 0 15,10-7 0-15,-13 7 0 16,13-7-1-16,0 0 1 15,0 0 0-15,15 1 0 16,-15-1 0-16,21-1 0 0,-9 1 0 16,-12 0 0-16,15 3 0 15,-15-3 0-15,1 11 0 16,-1-11 1-16,-11 16-1 15,0-6 0-15,-2 1 0 16,0-2 0-16,3 1-1 16,0-3 1-16,10-7 0 15,-13 8 0-15,13-8 0 16,0 0 0-16,14-2 0 15,-3 0-1-15,0-2 1 16,-1 1 0-16,-10 3 0 16,17-3 0-16,-17 3 1 15,0 0-1-15,-12 12 0 16,-2-3 0-16,-6 1 0 0,-3 2 0 15,1-1-1-15,-1-1-2 16,10 12-14-16,-2-12-13 16,8 3-4-16,7-13 1 15,0 0-2-15</inkml:trace>
  <inkml:trace contextRef="#ctx0" brushRef="#br3" timeOffset="158722.0784">20047 14362 35 0,'7'-41'22'0,"-4"-2"-3"15,4 16 1-15,-9-5-6 16,9 15-5-16,-9-2-1 15,2 19-1-15,-3-17-2 16,3 17-1-16,0 0 0 16,-16 23-1-16,5 2-1 15,-3 12 0-15,-2 12-1 16,0 12-1-16,0 7 0 15,1 6 1-15,0 3-1 16,4 0-1-16,2-5 1 16,5-3-1-16,-2-8 1 15,6-5-1-15,1-10 1 0,4-5-1 16,-2-11 1-16,1-4 1 15,-2-10-1-15,-2-16 0 16,0 0 0-16,8-13 1 16,-7-16-1-16,-1-9 0 15,3-12 1-15,-1-10 0 16,3-11-1-16,-1-11 1 15,3-2 0-15,0-3 0 16,-1 1 0-16,2 4 0 16,4 4 0-16,-1 4-1 15,0 10 1-15,3 11-1 16,-3 8 1-16,5 7-1 0,-2 5 0 15,1 4 1-15,2 5-1 16,-2 7 0-16,1 1 0 16,-6 3 0-16,2 2 0 15,-12 11 0-15,16-11 0 16,-16 11 0-16,0 0 0 15,0 14 1-15,-8 0-1 16,-1 4 0-16,-2 5 0 16,-3 9 1-16,-1 3-1 15,-2 7-1-15,-2 5 1 16,-2 10 0-16,-1 7 0 15,0 8-1-15,2 6 1 16,0 3-1-16,4 5 1 16,2 4-1-16,6 1 1 15,9 0 0-15,6 1 0 0,4-1-1 16,7 1 1-16,3-2-1 15,3-4 0-15,1 0 2 16,3-6 0-16,1-2-2 16,-1-10 2-16,0-10-1 15,-2-3 1-15,0-7-2 16,-3-6 2-16,-2-4-2 15,-6-4 1-15,-2-5 0 16,-6-4 0-16,-2-6 0 16,-5-5 1-16,0-14-1 15,0 0 0-15,-16-4 1 16,5-14-1-16,-4-10 0 15,-3-8 1-15,-3-12-1 16,-1-10-1-16,0-11 1 0,-2-12 0 16,1-11 0-16,1-10-1 15,1-9 2-15,5-8-2 16,0-3 2-16,5-7-1 15,1-4 1-15,4 5-1 16,5 8 1-16,2 12-1 16,5 6 1-16,0 13-1 15,3 14 1-15,1 19-1 16,1 13 2-16,-2 14-2 15,0 8 0-15,-1 8 0 16,-8 13 1-16,14-12-2 16,-14 12 1-16,0 0 0 15,7 21 1-15,-9-1-2 16,0 9 1-16,-1 5 0 15,-3 13-2-15,-1 12 2 0,0 9-1 16,-2 10 0-16,0 1 1 16,1 5 0-16,-4 7 0 15,5 3 0-15,2 5 0 16,0 5-1-16,5 0 1 15,1 2 0-15,7 0 0 16,6 2 1-16,6-1-2 16,4-2 1-16,6-1 0 15,1-9 1-15,5-3-1 16,1-8 0-16,-2-4-1 15,0-9 0-15,-4-3 1 16,-4-8 0-16,-5-10 1 16,-4-11-1-16,-4-8 1 15,-4-6-1-15,-6-6 1 0,-4-8-1 16,0-11 1-16,0 0 1 15,-15-18-2-15,6-5 0 16,-2-8-2-16,1-11 4 16,-2-13-4-16,-3-15 4 15,-1-13-4-15,3-13 1 16,-4-8 0-16,-3-15 1 15,0-8 0-15,-1 1 0 16,-4 1 0-16,4 7 0 16,1 7 0-16,-1 8 1 15,2 7-1-15,3 11 1 16,2 2 1-16,3-3-2 15,5 2 1-15,-2 6-1 0,5 3 1 16,1 9-1-16,2 6 0 16,5 15-2-16,-1 11-3 15,9 20-5-15,-7 1-21 16,14 11-1-16,-7-9-2 15,13 0 0-15</inkml:trace>
  <inkml:trace contextRef="#ctx0" brushRef="#br3" timeOffset="159960.1492">21441 14174 9 0,'-5'-23'25'16,"3"0"1"-16,-5-3-7 16,4 7-2-16,-4-3-4 15,7 11-4-15,-4-4-2 16,4 15-1-16,0 0-3 15,7 11 1-15,-3 8-2 16,3 12 1-16,0 14 0 0,3 17 0 16,-3 13 0-1,-2 13 0-15,-5 10-1 0,0 5-2 16,-3 3 1-16,-1 0 0 15,-7-2-1-15,0-2 0 16,-3-11-1-16,-1-1 1 16,4-10-1-16,-2-6 1 15,0-8 0-15,4-9 0 16,0-13 0-16,3-12 0 15,-1-9-1-15,2-11 1 16,5-12-1-16,0 0 1 16,-2-35-1-16,7-3 0 15,1-18 0-15,2-19-1 16,2-11 0-16,0-15-1 15,6-5 1-15,-6-14 0 16,4 2 1-16,-5 0-1 0,6 15 1 16,-9 13 1-16,3 15 1 15,-4 13 0-15,0 15 0 16,-1 16 0-16,-2 13-1 15,-2 18 1-15,0 0 0 16,13 14 1-16,-13 10-1 16,6 17 1-16,-4 14 0 15,-1 15 0-15,-1 14 0 16,-4 14-1-16,-4 15-1 15,-3 12 0-15,-1 5 0 16,-5 0 2-16,-1-2-1 16,-2 3-2-16,2-6 2 15,0-1-1-15,-1-10 1 0,2-9-1 16,-1-6 1-16,0-9-2 15,2-8 1-15,-1-12-1 16,1-12 1-16,-2-12-2 16,3-9-1-16,-2-12-6 15,13 4-22-15,-7-14-3 16,6 6 0-16,5-21 0 15</inkml:trace>
  <inkml:trace contextRef="#ctx0" brushRef="#br3" timeOffset="163612.3581">21502 16789 1 0,'0'30'7'16,"0"-5"-1"-16,0 2-1 15,0-9-7-15,-1-2-12 16</inkml:trace>
  <inkml:trace contextRef="#ctx0" brushRef="#br3" timeOffset="168711.6498">23741 12205 4 0,'14'-13'20'0,"-3"-3"-9"16,2 5 2-16,-7-9 1 15,5 8 2-15,-11-11 0 16,4 7-1-16,-8-13-3 0,7 10-3 15,-5-8-2-15,5 4-1 16,-3-4-2-16,3 3 0 16,-5-6-1-16,1 5 2 15,-6-3-3-15,-4 4 0 16,-7-5-2-16,-7 5 2 15,-9-2-2-15,-5 0 1 16,-7 4-2-16,-7 2-1 16,-3 1 2-16,2 1 1 15,-2 3-1-15,4 0 0 16,7 1 1-16,5 5-1 15,5 1 0-15,9 1 0 16,8 2 0-16,4 2 0 16,14 3-1-16,0 0 1 0,0 0 0 15,0 0 0-15,19-3-1 16,3 6 1-16,8 1 0 15,6 3 0-15,6 2-1 16,4 5 1-16,0 2 0 16,-1 3 0-16,-2 2 0 15,-3 0 0-15,-6 1 0 16,-6 0 3-16,-6 0-3 15,-3 1 2-15,-7-1-1 16,-5 1-1-16,-4 0 2 16,-3 2-4-16,-5-2 2 15,-2 1-3-15,0-2 3 16,-1-3-3-16,2-6 3 0,2-1 0 15,4-12 1-15,0 0-1 16,0 0 0-16,-6-14 0 16,6-1 1-16,-2-4-1 15,-3-6 1-15,-1-3-1 16,-2-1 0-16,-2 1 1 15,-3-2-2-15,0 0 2 16,-3 2-2-16,0-1 2 16,2 7-2-16,1 3 1 15,1 4 0-15,4 2 0 16,8 13 0-16,-12-12-1 15,12 12 1-15,0 0 0 16,-3 13-1-16,4-3 1 16,8 5 0-16,0 3 0 0,5 4 1 15,5 1 1-15,5 5-2 16,5 4 0-16,0 2 1 15,-1 1-2-15,1 1 3 16,-3 2-3-16,-6 0 1 16,-4 1-1-16,-9-3 1 15,-6 2 0-15,-5-1 0 16,-5-1 0-16,-2-2 0 15,-8 1 0-15,-4-6 0 16,-1-1 0-16,-5-4 0 16,-1-3 1-16,-5-4-1 15,-1-3 0-15,-1-2 1 16,2-1-1-16,0-4 0 15,5 1 2-15,5-3-2 0,3 0 0 16,5-3 0-16,6 0 0 16,11-2 0-16,0 0 0 15,0 0 0-15,0 0 0 16,13-10-2-16,2 5 2 15,3-2 0-15,1 3 0 16,0-1 0-16,0 0 0 16,-2 2 0-16,-3 2-1 15,-14 1 1-15,14 1 0 16,-14-1 1-16,0 0-1 15,-16 11 0-15,0-6 0 16,-6 1 0-16,-4-3 2 16,-4 0-2-16,-2-2 0 15,-4-2 0-15,1-2 0 16,-1-1 1-16,1-2-1 0,2 2 0 15,-1-2 0-15,1 1 0 16,-2 2 0-16,5 0 0 16,-3 1 0-16,7 2-1 15,-1 0 1-15,3 0 0 16,0 1 0-16,5-1 0 15,1 0 0-15,2 2 0 16,-1 0 0-16,-2 1 0 16,1 0 0-16,-2 4 0 15,-2 0 0-15,1 4 0 16,-1 1 0-16,1 2 0 15,2 1 0-15,-1 1 0 0,0 0 0 16,2 1 1-16,-1-2 0 16,-1-2 0-16,-2 0 0 15,-2-3 0-15,1 0 0 16,-3 0 0-16,2-1-2 15,-4-1 1-15,-1 3-1 16,3-2 1-16,-6-1-2 16,1 0 2-16,-4 3-2 15,0-5 2-15,-6 1 0 16,-4 0-1-16,-8-1 1 15,-7 0 0-15,-1-4 0 16,0 2 0-16,-5-2 0 16,0 0 0-16,4-1 0 15,1 2 0-15,5-1 0 16,8 3 0-16,1 0 0 0,2 2 0 15,3 4-2-15,3-2 2 16,1 1 0-16,6 2 0 16,6-2-1-16,4 1-2 15,4-2-2-15,16 9-16 16,2-18-9-16,8 21-2 15,3-18 0-15,8 4-1 16</inkml:trace>
  <inkml:trace contextRef="#ctx0" brushRef="#br3" timeOffset="170898.7749">21285 13420 24 0,'-16'-9'27'0,"13"-2"1"15,7-2 1-15,1-4-17 16,17 4-2-16,3-6-2 15,19 6-2-15,11-4-1 16,20 4-2-16,11-4-1 16,15 7 1-16,9-4-3 15,7 3 2-15,0-3-2 16,6 0 0-16,-4-3 0 0,-7 2 1 15,-10 0-1-15,-11 1 0 16,-15 0 0-16,-11 4 0 16,-16 3-1-16,-16 1 0 15,-18 7 0-15,-15-1 0 16,-14 11-1-16,-16-2 0 15,-13 3 0-15,-13 1 0 16,-8 3 0-16,-14-2 0 16,-3-1 0-16,-5-2 1 15,-2-3 0-15,1-1 0 16,4-4 1-16,8-2 1 15,9-1 0-15,12-1 0 0,13 0 0 16,12-2 1 0,15-1 0-16,14 4-1 0,23-11 1 15,12 4-1-15,10-5 1 16,13 0 0-16,9-4-1 15,13-3 1-15,9-2-1 16,11-1 0-16,4 0 0 16,3-1 0-16,2 2 0 15,-5 1 0-15,-2 1-1 16,-4 0 1-16,-6 2-1 15,-9 0 1-15,-4 1-1 16,-4 3 0-16,-5 0 0 16,-8 3 0-16,-5 1 0 15,-7 3 0-15,-6 1 0 16,-8 3 0-16,-7-2 1 15,-6 2-1-15,0-2 0 0,-2 0 0 16,0-2 1-16,3 2-1 16,2-4 2-16,3 1-2 15,0-1 0-15,3 0 1 16,-3-3-1-16,-1 0 0 15,0-4 0-15,-4 0 1 16,1-3-1-16,-2-1 0 16,-1-4 1-16,-3 0-1 15,-3-5 1-15,-4 0-1 16,-5-1 0-16,-7 1 0 15,-7-1 0-15,-6 0 0 16,-4 1-1-16,-5 3 2 16,-4 2-2-16,-2 1 1 0,3 3 0 15,1 1 0-15,0 2 0 16,1 2 0-16,4-1 0 15,0 4 0-15,3-2 0 16,0 1 0-16,5 2 0 16,-3 2 0-16,14 8 0 15,-14-12 0-15,14 12 0 16,0 0 0-16,0 0 0 15,0 0 0-15,0 0-1 16,0 0 1-16,19 13 0 16,-5-3 0-16,3 3-1 15,4 3 1-15,2 4 0 16,2 2 0-16,-1 2 0 15,-1 2 0-15,-3 3 1 16,-1 0 1-16,-5 1 0 0,-1 0-2 16,-6-1 1-16,-2 1-1 15,-5-4 1-15,0 0-1 16,-3-2 0-16,1-2-1 15,-1-6 1-15,-2-1 0 16,0-2 0-16,5-13 1 16,-18 12-1-16,6-8 1 15,2-4-1-15,-1 0 0 16,-1-1 0-16,12 1 0 15,-17-6 0-15,17 6 1 16,0 0-1-16,-9-12 0 16,9 12 0-16,5-19 0 15,-3 4 0-15,3-5 0 16,-3-5 0-16,-2-3 0 0,0-4 0 15,-7-3 0-15,0 1 0 16,-6-2 0-16,2 3-1 16,-7 4 2-16,4 3-1 15,1 7-1-15,1 3 1 16,12 16 0-16,-13-14 0 15,13 14-1-15,0 0 1 16,10 21 0-16,-2-5-1 16,2 6 1-16,4 3 1 15,0 1 0-15,0 6 0 16,-2 1-1-16,0-2 0 15,-3 3 0-15,-3-3 1 16,-6 0-1-16,-4 0-1 16,-7-1 0-16,-3 0 0 0,-7-1 1 15,-2 0 0-15,-5-2 0 16,-4 0 0-16,-1-1 0 15,-1-1-1-15,-3-1 1 16,-6-3 0-16,-1-3 0 16,-6 2-1-16,-1-3 2 15,0-2-1-15,-3-4 0 16,-1 1 0-16,2-2 0 15,4 0 0-15,2-4 0 16,3 1 1-16,2 0-2 16,1-2 1-16,1 2 0 15,1-3 0-15,0 2 0 16,-2 1-1-16,-5 0 1 0,-1 1 0 15,-3 1 0-15,-2 1 0 16,-6 1 0-16,-1-2 0 16,0 1 0-16,-1 1 0 15,-2-3 0-15,4 0 0 16,4 0 0-16,-1 3 0 15,2-3 0-15,0-1 0 16,-5 2 0-16,-5-1 0 16,0 4 0-16,-6-1 1 15,0 5-1-15,-1-1 0 16,4 1 0-16,1 0 0 15,9 2-1-15,7-4 2 16,7-1-2-16,11-1 1 16,3-4-1-16,7-2 0 0,6 0 0 15,15-6-1-15,-10 3-4 16,24 4-19-16,-3-12-6 15,16 4-3-15,-3-7 1 16</inkml:trace>
  <inkml:trace contextRef="#ctx0" brushRef="#br3" timeOffset="173099.9008">21256 14163 20 0,'0'0'27'16,"0"0"0"-16,10-10 2 16,9 8-21-16,-1-4 0 15,14 6-2-15,3-7 0 16,14 4-1-16,2-4-2 15,8-1 0-15,4-2 0 16,10-3-1-16,4 1-1 16,-1-2 1-16,4-1-1 15,1-3 1-15,5 0-1 16,1 1 1-16,0-1-1 0,0-1-1 15,-2-1 1-15,-2 2 0 16,-3-4-1-16,-4 1 1 16,-5 3-1-16,-4-3 0 15,-5 1 1-15,-5-1-1 16,-2 2 1-16,0-4-1 15,2 1 0-15,0 2 1 16,2 0-1-16,-4 0 0 16,1 3 0-16,-6 2 0 15,-5 0 0-15,-4-1 0 16,-7 2 1-16,-2 0-1 15,-7-1 0-15,2-1 0 16,-5-3 0-16,1 2 0 16,0 3 0-16,1-2 0 0,-2 3 1 15,-2-1-1-15,-1 3 1 16,-5 2-1-16,-1-2 1 16,-1 0-1-16,-2-2 1 15,0-2-1-15,-2-4 0 16,-1-2 2-16,1-5-2 15,-2-2 0-15,-2-1 0 16,0-2 0-16,-2 1 0 16,-3 0 1-16,-4 2-2 15,-3 1 1-15,-2 4 1 16,-5 3-2-16,-4-1 1 15,1 4 0-15,-1 3 0 16,2 1 0-16,1 4-2 0,2 2 2 16,14 7 0-1,-14-6-1-15,14 6 1 0,0 0 0 16,8 17-1-16,5-5 1 15,4 3 0-15,3 2 1 16,3 5-1-16,1-2 0 16,3 2 0-16,-1 0 1 15,-1-4-1-15,-4 2 0 16,-5-2 0-16,-5-1 2 15,-4 1-2-15,-4-1 1 16,-6 3-1-16,-4 1 0 16,-4 1 1-16,-7 1-1 15,0 2 0-15,-4-2 0 16,-4-1 0-16,-1-2-1 0,-5-1 1 15,0-2-1-15,-2 2 1 16,0-2 0-16,1 1-2 16,-2 2 2-16,3-3 0 15,-2 3 0-15,3-4 0 16,-3 1 0-16,0-2 0 15,-1 3 0-15,-4-3 0 16,-2 0 0-16,-3 0 0 16,1 1 0-16,-2 0 0 15,1 0 0-15,1-1 0 16,-1 1 0-16,1 0 0 15,-2-2-1-15,-2 0 1 16,-3-1 0-16,-7 2 0 16,-1-3-1-16,-1 1 1 15,0-1 0-15,2-2 1 0,4 1-1 16,2-1 0-16,8-2 0 15,6-3 0-15,4 1 0 16,3-2 0-16,3 0 0 16,0 2-1-16,0-2 1 15,-2 1 0-15,-1 1 0 16,0 3 0-16,-4-1 0 15,3 0 0-15,-4 2 0 16,0 0 0-16,-6-2 0 16,2 1 0-16,0-1 1 15,1-1-1-15,1 0 0 16,3 1 1-16,3-3-1 15,5 1 0-15,2-2 0 16,7 0 0-16,0-1 0 0,5 0 0 16,2-1 0-16,10-2 0 15,-12 1 0-15,12-1 0 16,0 0 0-16,22-9 0 15,-1 5 0-15,10 0 0 16,7-1 0-16,10-1 0 16,6 1 0-16,4 0 0 15,5-1-1-15,4-1 2 16,3-1-1-16,1 0 0 15,3-6 0-15,6 0 2 16,6-2-2-16,-1 0 0 16,2-2 0-16,-4-1 0 15,-2 1 0-15,-6-1 1 16,-4 2-1-16,-11-4 0 0,-5 2 1 15,-7-3-1-15,-4-1 0 16,-2-3 1-16,-4 2-1 16,-4-2 0-16,-3-1-1 15,-1 1 2-15,-1-1-2 16,-2 2 1-16,-2-1 0 15,0 2 1-15,0 0-1 16,-2 1 0-16,-3-1 0 16,-1-1 0-16,-2-3 0 15,-3 0 0-15,-1-2 1 16,-1-1-2-16,-2 2 2 15,-3 0-1-15,1-1 0 16,-4 2 0-16,-1 4 0 16,-1 3 1-16,-6 3-1 15,1 2 0-15,-4 1 0 0,-1 2 0 16,-5 5 0-16,-3 2 0 15,-4 3 0-15,-3 2 0 16,-6 1 0-16,-2 2 0 16,-3 0 0-16,-4 1 0 15,0 2 0-15,-3-1 0 16,2-1 0-16,-2 2 0 15,1-2 1-15,-1 1-2 16,1 1 1-16,0-3 0 16,0 1 0-16,-2 1-1 15,-4-1 1-15,-3 2 0 16,-5-1 0-16,-3 0 0 15,-3-1 0-15,-4 1 0 16,3-2 0-16,-3 0 0 0,1 0 0 16,3 0 0-16,4 0 0 15,2 0 0-15,5 2-1 16,-2 3 1-16,3 0 0 15,-3 0 0-15,2 1 0 16,0 2 0-16,1-1 0 16,-1 2 0-16,3-1 0 15,-1 1 0-15,6 0 1 16,3-2-1-16,3 0 1 15,2 1-1-15,9-3 0 16,6 1-1-16,4-5-2 16,14 11-8-16,0-14-20 15,15 14-2-15,2-18-1 0,11 0-1 16</inkml:trace>
  <inkml:trace contextRef="#ctx0" brushRef="#br3" timeOffset="181282.3688">20143 15412 10 0,'-1'-16'21'16,"1"16"1"-16,0-12-15 15,0 12 0-15,0-13 1 16,0 13-1-16,1-11 1 15,-1 11 0-15,0 0-1 16,0 0-1-16,0 0-1 16,0 0-1-16,18 22 0 15,-15-7 0-15,4 9-1 16,-2-1 0-16,3 7 1 15,-5 2 0-15,3 3-2 16,-3-3 1-16,3 5-2 16,-2-3 1-16,3 3-1 15,-2-2 1-15,4 1-3 0,-1-1 2 16,0 1 0-16,0 1-1 15,2-1 1-15,0 1 0 16,0-4 0-16,-2 1 0 16,1-2 0-16,1-2-1 15,-2-2 1-15,0-3-1 16,0-1 1-16,-1-2-1 15,1 3 1-15,0-2-1 16,-1-1 1-16,1 1-1 16,-1-3 1-16,0-1-1 15,0 0-1-15,-1 0 3 16,-1-4-3-16,0 2 2 15,1-3-2-15,-1 1 2 16,-1 0-2-16,2 1 2 16,1 1 0-16,-5 0-1 0,5-2 0 15,-2 0 0-15,0 0 0 16,-1-3 1-16,1 2-1 15,-5-1 0-15,2 1 1 16,1-2-1-16,-3 2 2 16,0 1-2-16,0 2 0 15,0 0 0-15,0-1 1 16,0 0-1-16,0 0 0 15,0 1 0-15,0-2 0 16,0 0 1-16,-2 0-1 16,0-1 0-16,1 2 0 15,1-1 0-15,0-2 0 0,-1 1 0 16,-2-2 0-1,2 2 0-15,1 0 0 0,0-1 0 16,0-1 0-16,0 1 0 16,0 2 0-16,0-3 0 15,3 3 0-15,-3-1 0 16,2 2 0-16,-2 1 0 15,0-2 1-15,0 2-1 16,0-2 0-16,0 3 0 16,0-5 1-16,0 2-1 15,0-1 0-15,0-2 0 16,0-1 0-16,2 1 0 15,-1 0 0-15,2 2 0 16,-1 1 0-16,0 1 0 16,1 2 1-16,-1-2-2 0,1 0 2 15,2 2 0-15,1-3-1 16,1-2 1-16,1-1-1 15,0-1 1-15,2 1-1 16,1 0 1-16,-1 1 0 16,2-1-1-16,-1-1 0 15,0 2 0-15,-1-3 0 16,1 3 0-16,-1-5 0 15,-10-8 0-15,20 14 0 16,-20-14 0-16,18 10 0 16,-6-7 0-16,-2 2 0 15,2 0 0-15,-2-3-1 16,1 2 1-16,-2 0 0 15,4-1-1-15,-3-1 1 0,1-1 0 16,0-2 0-16,1 1 0 16,2 0 0-16,-1-1 0 15,-2 0 0-15,3-1 0 16,0 1 0-16,-1 0 0 15,-2 0 0-15,3-1 0 16,2-2 0-16,1 1 0 16,-2-1 0-16,3 0 0 15,1-1 0-15,-2-2 0 16,2 0 0-16,-2 1 0 15,0 2 0-15,1-3 0 16,-2 1 0-16,0-3 0 16,0 1 0-16,1 0 0 15,-2 0 0-15,-1-3 0 0,-1 0 0 16,0 0-1-16,1-2 1 15,-1 1-1-15,-2-2 1 16,2 3-1-16,-2-1 1 16,1 1-1-16,-1 0 1 15,-2 1 0-15,-9 10 0 16,16-21 0-16,-16 21 0 15,14-18 0-15,-7 6 1 16,-1-1-1-16,-1 2 0 16,-1-2 0-16,1 1 0 15,-1 1 0-15,2-3 1 16,-1 3-1-16,-2-1 0 15,2 1 0-15,-2 0 0 16,0-1 0-16,1-2 0 16,-1 0 0-16,0 1-1 0,1-3 2 15,-4 1-2-15,1-2 2 16,0 1-2-16,1 0 2 15,-1-1-1-15,1 0 0 16,-2 1 0-16,1 0 1 16,0 0-1-16,-2 0 0 15,1-3 0-15,-1 2 0 16,-1-2 0-16,0 0 1 15,1 0-1-15,-1-1 0 16,-1 1 0-16,0-2 0 16,1 3 0-16,-1-2 1 15,0 4-1-15,2-3 0 16,-2 0 0-16,1 1 0 15,1-2 0-15,0 2 0 0,-2-2 0 16,3-1 0-16,-2 0 0 16,0 2 0-16,-2-1 0 15,2 1-1-15,-3 0 3 16,2 1-3-16,-2 0 3 15,1 2-3-15,-1-1 1 16,5 3-4-16,-5-7-2 16,5 21-26-16,4-24-3 15,-4 24-1-15,-3-18 0 16</inkml:trace>
  <inkml:trace contextRef="#ctx0" brushRef="#br3" timeOffset="182854.4587">20795 16788 17 0,'-14'-13'17'15,"4"-2"-3"-15,10 15 0 16,-16-22 0-16,16 22 1 15,-16-23-1-15,16 23-1 16,-13-19-3-16,13 19-2 16,-5-16-2-16,5 16-1 15,8-19-2-15,4 9 0 16,3-5 0-16,8 4-2 15,4-4 1-15,6 2-1 16,2 2 0-16,2-1 0 16,-1 2 0-16,0 3-1 15,-4 0 0-15,-3 2 1 16,-5 2-1-16,-7-1 0 0,-4 2 1 15,-13 2-1-15,12-2 1 16,-12 2 0-16,0 0 0 16,-13 3 1-16,-1 0-2 15,0 1 1-15,-6 1-1 16,0 1 0-16,-5 1 1 15,-1-1-1-15,0 2 0 16,-2 2 0-16,1 0 0 16,0 0 0-16,0 5 0 15,1-2 0-15,4 6 0 16,0 0 0-16,2 4 0 15,2 1 0-15,3 6 0 16,4 2 0-16,1 6 1 16,7 3-1-16,-1 6 0 0,7 1 0 15,1 4 0-15,2 1 0 16,2 0 1-16,-1-1 0 15,1-2-1-15,-3-6 1 16,1-5 0-16,-3-5 0 16,1-5 0-16,-3-4-1 15,-1-4 0-15,2-6 0 16,-2-4 0-16,0-11 1 15,1 18-2-15,-1-18 1 16,0 0 0-16,0 0 0 16,0 0 1-16,1-20-1 15,-1 0 0-15,3-6-1 16,-2-8 0-16,0-5 1 15,0-6-1-15,-1 0 0 0,1-8 1 16,2 2-1-16,-3 0 0 16,2 2 0-16,-1 2 2 15,1 2-2-15,3 2 1 16,1 4 0-16,1 2 0 15,3 3 0-15,4 1 0 16,5 2 0-16,-1 3 0 16,7 7 0-16,-1-1 0 15,-1 7 0-15,0 1 0 16,0 6 0-16,2 4 0 15,-4 7 0-15,-3 5 0 16,1 2 1-16,-4 7-1 16,2 4 0-16,-4 4 0 0,0 5 0 15,-3 3 1-15,-1 0-1 16,-2 4 0-16,1 0 0 15,-1 2 0-15,0-2 1 16,0 2-2-16,0-2 2 16,-1-1-1-16,-1-4 0 15,-1 0 0-15,1-3 1 16,-4-7-1-16,2-1 0 15,-1-7 0-15,0-1 0 16,-2-13 0-16,1 17 0 16,-1-17 0-16,0 0 1 15,0 12-1-15,0-12 0 16,0 0 0-16,0 0 0 15,0 0 0-15,0 0-1 0,0 0 2 16,0 0-1-16,0 0 0 16,0 0 0-16,4 11 0 15,-4-11 0-15,0 0 0 16,0 0 0-16,1 11 0 15,-1-11 0-15,0 10 1 16,0 0 0-16,1 0 0 16,-2 8-1-16,1-1 2 15,0 0-2-15,0-3 1 16,-1 0-1-16,-1 0 0 15,2-14 0-15,-2 16 0 16,2-16 0-16,0 0 0 16,0 0 0-16,0 0 0 15,0 0 0-15,-1-12 0 16,1 1 0-16,0-8-2 0,0-1 2 15,1-7-1-15,-1-6 0 16,4-3-1-16,-3-6-1 16,3 6-6-16,-9-14-24 15,10 3-2-15,-9-14-4 16,0-5 1-16</inkml:trace>
  <inkml:trace contextRef="#ctx0" brushRef="#br3" timeOffset="184199.5357">20600 14750 6 0,'-4'-16'28'0,"5"5"1"16,-1 11 2-16,8-28-15 16,6 18-2-16,-4-9-3 15,12 6-4-15,-2-8-1 16,12 5-1-16,-1-3-2 15,4 4 0-15,-1 3-2 16,4 5 1-16,-7 1-2 16,-2 10 1-16,-4 3 0 15,-5 3-2-15,-1 10-4 16,-15-3-24-16,8 7-3 15,-15-5-2-15,3 3 0 0</inkml:trace>
  <inkml:trace contextRef="#ctx0" brushRef="#br3" timeOffset="184522.5541">20671 15104 31 0,'0'0'30'15,"0"0"1"-15,17 11-1 16,-17-11-22-16,31-5-3 0,-11-1 0 15,6 4-1-15,-1-5-1 16,-1 2 0-16,-3-1-2 16,0 2 0-16,-3 3 0 15,0 1-1-15,2 4-3 16,-3-4-6-16,10 12-19 15,-9-5-4-15,1 4 1 16,-7-5-1-16</inkml:trace>
  <inkml:trace contextRef="#ctx0" brushRef="#br3" timeOffset="184755.5675">20790 14942 47 0,'-19'3'32'0,"19"-3"1"16,0 0-2-16,0 0-25 15,0 0-3-15,14-1-2 16,6 4-11-16,-2-10-20 15,8 3-4-15,-7-10 1 16,1 0-3-16</inkml:trace>
  <inkml:trace contextRef="#ctx0" brushRef="#br3" timeOffset="187978.7518">17929 14606 8 0,'-19'12'23'16,"19"-12"0"-16,-11 18 0 15,11-18-12-15,-4 24-3 16,4-11-3-16,3 3 0 15,-3-6 0-15,1 5 1 16,-1-15-1-16,0 15 0 16,0-15 0-16,0 0-1 15,-18-26 0-15,10 4-1 16,-5-14-1-16,4-7-1 0,-5-7 0 15,1-3-1-15,-1-2 1 16,6 3-1-16,1 7 0 16,2 7 0-16,1 12 0 15,4 14-1-15,0 12 1 16,9 18 0-16,0 13 0 15,1 13 0-15,5 10 0 16,1 6 1-16,5 5-1 16,1 1 0-16,0-2 0 15,0-8-1-15,1-7 1 16,-4-11-1-16,-4-8 1 15,-2-8-1-15,-3-9 1 16,-10-13-1-16,0 0 2 16,0 0-1-16,4-16 1 0,-13-6 0 15,-2-5 0-15,-2-3 1 16,-5-3-2-16,0 0 1 15,-2 2 0-15,2 2 0 16,1 6-1-16,4 3 0 16,1 5 0-16,5 3 0 15,7 12 0-15,-8-14 0 16,8 14 0-16,0 0 0 15,14 14 0-15,0 2 0 16,4 3 0-16,7 4 0 16,5 6 1-16,7 2 0 15,4 3-1-15,2 0 0 16,5 1 0-16,0 0 0 15,2-2 1-15,0 2-1 16,5-5 1-16,-3 1-1 0,2-6 1 16,6-1 0-16,3-6 0 15,6-1 0-15,0-4-1 16,5-4 1-16,-5-1 0 15,1 0-1-15,-3-1 0 16,-2 2 0-16,-5-1 1 16,-4 3-1-16,-3-2 0 15,1 0 0-15,1-3 0 16,3-2 1-16,1 1-1 15,-1-3 0-15,-3-3 0 16,0 0 0-16,-4-5 0 16,-2 3 1-16,-5-2-1 15,-6-1 0-15,-1 1 0 16,-1-3 0-16,-3-3 1 0,2-1-1 15,-2-1 0-15,0-2 0 16,-3 3 0-16,0 0 0 16,-3-1 0-16,-7 3 0 15,-3 3 0-15,-4 1 0 16,-13 6 0-16,14-5 0 15,-14 5 0-15,0 0 0 16,0 0 0-16,0 0 0 16,-11 6 0-16,11-6 0 15,-19 8 0-15,5-2 0 16,-1 1 1-16,0 1-1 15,-3 1 0-15,0 0 0 16,-2-3 0-16,-1-1 0 0,3-4 0 16,-2-5 0-16,1-5 0 15,2-9-1-15,-2-10 1 16,1-10 0-16,-1-12-1 15,1-8 2-15,3-7-1 16,0-3 1-16,2 0-1 16,3 5 2-16,5 4-2 15,3 11 0-15,5 16 0 16,3 16 0-16,-6 16 0 15,17 18-2-15,-7 14 2 16,-5 9 0-16,5 8-1 16,-1 6 1-16,-1 0 0 15,1-5-1-15,-3-9 1 16,1-6-1-16,-1-12 0 0,-2-11 0 15,-4-12 1-15,6-20 0 16,-6-11 1-16,0-15 0 16,3-13-1-16,-1-9 1 15,-1-7 0-15,0 2 0 16,3 6 1-16,-3 11-4 15,0 14 2-15,1 17 0 16,-2 25 0-16,3 29 0 16,-2 20-1-16,-1 17 1 15,0 18-1-15,0 10 0 16,0 6 0-16,-1-1 1 15,1-10-1-15,0-13 0 16,0-19 1-16,0-17 0 16,3-22 0-16,-3-18 0 0,7-18 0 15,2-13 0-15,-3-11 0 16,-1-6 0-16,-2-2 0 15,-3 2 1-15,0 6-1 16,-4 8 1-16,-5 10-1 16,-4 10 1-16,-3 11-1 15,-7 11 2-15,-1 7-3 16,-6 3 0-16,-7 4 1 15,-6 0-1-15,-2 1 1 16,-6-1-1-16,-1-2 1 16,1-1-1-16,1 0 1 15,0 1 0-15,6 1 0 16,6-2 0-16,4 2 0 15,5-4 0-15,10-2 0 16,2-2 1-16,9-3-2 0,8-10 1 16,0 0 0-16,22 8 0 15,1-8 0-15,9 2 0 16,6-1 0-16,6 0 0 15,8 0 0-15,4-1 1 16,2 0-1-16,-5 0 0 16,-2-3 0-16,-7 0 0 15,-7-1 0-15,-8-1 0 16,-11-2 0-16,-5 1 0 15,-13 6 0-15,-1-15 0 16,-8 5 0-16,-7-4 0 16,-5-7 0-16,-7-3 0 15,-7-8 0-15,-3-3 1 16,-3-4 0-16,1 2 0 0,0-2-1 15,3 6 1-15,8 1-1 16,9 11 1-16,9 9-1 16,11 12 0-16,0 0-1 15,24 29 1-15,3 0 0 16,7 3-1-16,3 4 1 15,2-3-1-15,-1-2 0 16,-1-5 0-16,-3-9 1 16,-5-14-1-16,-9-13 1 15,-3-12 0-15,-7-12 0 16,-4-9 1-16,-3-11 0 15,-6-7 0-15,-1-2 0 16,-1 7 0-16,-1 10 0 16,2 12 1-16,4 20-2 0,0 14 0 15,5 26 0-15,5 11 0 16,4 6-2-16,-1 5 2 15,7 1-3-15,2-15-8 16,7-3-21-16,-5-25-2 16,5-10 1-16,-4-18-2 15</inkml:trace>
  <inkml:trace contextRef="#ctx0" brushRef="#br3" timeOffset="188399.7759">20069 14577 16 0,'-17'5'27'0,"-2"-7"1"0,5-3 2 16,-2-20-18-16,10 4-2 15,-5-19-1-15,11-4-4 16,-1-10-1-16,6-2-1 16,5-10-2-16,0-2-6 15,14 8-20-15,-5-1-4 16,5 4-1-16,-2 1-1 15</inkml:trace>
  <inkml:trace contextRef="#ctx0" brushRef="#br3" timeOffset="189594.8442">21266 13064 21 0,'-12'16'25'0,"4"-2"0"15,0 0-1-15,8-14-12 16,-11 9-1-16,11-9-2 15,-3-15-1-15,-2-6-2 16,10-6-1-16,-5-15 0 16,5-9-2-16,4-13-1 15,0-10-1-15,6-9 0 16,4-6 0-16,0 0-1 15,1 9 0-15,1 9 0 16,-4 15 0-16,-3 21 0 16,-3 21 0-16,-11 14-1 15,3 36 1-15,-9 11-1 16,-3 10 0-16,-5 3 1 0,0 2-1 15,0-4 1-15,-2-9 0 16,2-11 1-16,2-9-1 16,0-16 1-16,12-13 0 15,-14-7 1-15,11-9-1 16,1-14 1-16,7-8-1 15,2-8 0-15,7-7 0 16,4-4 0-16,7-2 0 16,7-3 1-16,4 1 0 15,9 1-1-15,5 5 1 16,7 0-1-16,14 4 0 15,6 0 0-15,8 0 0 16,6 3 0-16,9 3 0 16,4 1-2-16,5 4 2 0,3 0-1 15,-3 3 0-15,-1 3 0 16,-1 5 1-16,-3 0-2 15,-1-1 1-15,-2 1 1 16,1-4-1-16,-4-1 1 16,-3 1-1-16,-6 2 1 15,-5 0-1-15,-9 4 0 16,-6 2 0-16,-9 5 0 15,-13 5 1-15,-9 4-1 16,-9 4 1-16,-2 2-1 16,-6 2 0-16,-7 2 1 15,-3 1-1-15,-11 0 0 16,0 0 0-16,0 0 0 15,-8 15 1-15,-6-11-2 16,-2 2 1-16,-5-1 0 0,3 0 0 16,-2 2 0-16,-1 2-1 15,-7 5-1-15,-5 2-3 16,-4 19-21-16,-28 1-5 15,-13 11-2-15,-33 5 1 16</inkml:trace>
  <inkml:trace contextRef="#ctx0" brushRef="#br3" timeOffset="191561.9568">21085 12246 22 0,'-24'-24'26'0,"-2"-5"0"16,1-1 1-16,-5-9-13 15,12 15-3-15,-4-8-3 0,11 14-2 16,-1 3-1-16,12 15-1 15,2 11 0-15,11 19-1 16,2 11-1-16,8 13 1 16,0 8 0-16,6 3 0 15,-2 3 1-15,1 2-1 16,-4-8-1-16,1-10-1 15,-3-11 0-15,-3-8-1 16,-5-8 1-16,-5-8-1 16,-9-17 0-16,0 0-1 15,0 0 2-15,-4-18 0 16,-9-10 0-16,-4-7 0 0,-5-11-1 15,-5-11 0 1,-3-9 1-16,0-6-1 0,-2 2 1 16,1 2-2-16,3 6 2 15,4 9-1-15,6 11 0 16,2 12 0-16,7 13 0 15,9 17 1-15,0 0-1 16,-1 17 0-16,9 9 0 16,6 9 0-16,3 13 0 15,10 8 1-15,3 9-1 16,4 5 1-16,4 5 0 15,0-1-1-15,-3 2 1 16,-1-3-1-16,-7-8 1 16,-2 0-1-16,-7-2 1 15,-3-6-2-15,-2-9 1 16,-3-4 0-16,0-9 0 0,-1-5 0 15,-4-8 1-15,-5-22-1 16,0 0 0-16,0 0 0 16,-5-33 0-16,-4-5 0 15,-4-8 1-15,-2-12-1 16,-4-5 0-16,4-5 0 15,-3 3 0-15,3 7 0 16,-1 9-1-16,4 11 1 16,3 10 0-16,2 16 0 15,7 12 0-15,0 23 1 16,3 8-1-16,4 15-1 15,4 15 1-15,-1 15 0 16,6 15 0-16,4 9-1 0,2 8 1 16,2 4-1-16,1 7 0 15,1 4 2-15,-1 0-2 16,-1-8 1-16,-4-8 0 15,0-2 0-15,0-12-1 16,-1-5 1-16,-2-13-1 16,0-12 1-16,-2-11-1 15,-1-7 1-15,0-7 0 16,-7-11-1-16,0-7 1 15,-5-6 1-15,-2-14-1 16,-1 11 0-16,1-11 0 16,0 0 0-16,-12-18 1 15,12 18-1-15,-11-19 0 16,5 8-1-16,-3 0 1 0,4-2 0 15,-4 0 0-15,1 1-1 16,1 1 1-16,-1 0 0 16,2 0 0-16,0 1-1 15,6 10 1-15,-11-10 0 16,11 10 0-16,0 0-1 15,-11 10 1-15,7 0 0 16,-1 3 0-16,-1 2 0 16,3 1-1-16,1-1 1 15,-2-2 0-15,4-2 0 16,0-11 0-16,0 0-1 15,15 7 1-15,1-12 0 16,6-4 0-16,10-2 0 16,6-2 0-16,14 1 0 15,7 0 0-15,11 1 0 0,1 1 0 16,6 3 0-16,-1 2 0 15,0-2 0-15,-5 0 0 16,-4 0 0-16,-11 0 1 16,-7 0-1-16,-9 0 0 15,-8 2 0-15,-10 5 0 16,-12 4 0-16,-10-4 0 15,-14 20 0-15,-11-4 0 16,-10-1 0-16,-6 4 0 16,-9 0 0-16,-4-4 0 15,-1-5 0-15,5-3 0 16,5-4 0-16,10-4 0 15,8-6-1-15,15-3 1 16,13-6 0-16,15-4 0 0,12-3 0 16,10-4 0-16,14-8 2 15,9-1-2-15,11-2 2 16,8-1-2-16,4-1 1 15,5-2 0-15,-1 4 0 16,0 1-1-16,-4 6 0 16,-2 0 1-16,-4 3-1 15,-2-1 0-15,-1 2 0 16,-1 0 1-16,0 2-1 15,-1 1 0-15,-7 1 0 16,-3 3 0-16,-7 0 0 16,-8 4 0-16,-7 2 0 15,-6-1 0-15,-3 0 0 0,-3-1 0 16,0 1 0-16,1 1 0 15,-2-4 1-15,-1 2-1 16,-3 0 0-16,-4 1 1 16,-1-3-1-16,-6 1 1 15,-4-1 0-15,-3 0-1 16,-3-1 1-16,0 0-1 15,-3-2 1-15,1 3-1 16,-1-4 0-16,0 0 0 16,-1 1-1-16,2-3 1 15,-4 2 0-15,0 0 0 16,-2 1 0-16,-3 3 0 15,-2 2-2-15,10 16-4 16,-27-16-25-16,27 16-2 0,-29-7-1 16,11 7-3-16</inkml:trace>
  <inkml:trace contextRef="#ctx0" brushRef="#br3" timeOffset="192056.9851">22314 13317 44 0,'-12'-11'31'0,"1"1"1"16,11 10-1-16,-19-19-18 15,19 19-2-15,0 0-5 16,5 16 0-16,0-1-2 16,3 10-2-16,0 2 0 15,3 8-1-15,1 3 0 0,1 2-1 16,-3 0 0-16,3-6-2 15,-4-2 1-15,0-8-1 16,0-1-1-16,-9-23-6 16,13 20-8-16,-13-20-14 15,9-18-1-15,-6-9-1 16,7-3 1-16</inkml:trace>
  <inkml:trace contextRef="#ctx0" brushRef="#br3" timeOffset="192230.995">22488 13262 66 0,'0'0'33'0,"0"0"-1"0,-6 20-1 15,10 3-26 1,-1 1-1-16,7 10-4 0,1 1 0 16,0 5-1-16,1 5-5 15,-7-8-10-15,6 2-15 16,-6-13 0-16,2-3-2 15,-5-12 1-15</inkml:trace>
  <inkml:trace contextRef="#ctx0" brushRef="#br3" timeOffset="192696.0216">22417 12764 28 0,'0'0'27'16,"-17"-19"1"-16,17 19 2 15,-20-26-16-15,20 26-2 16,-11-21-3-16,11 21-2 0,-4-16-1 16,4 16-2-16,0 0 1 15,0 0-1-15,6 26-2 16,-2 0 0-16,0 4-1 15,2 8 0-15,1 1 0 16,0 2-1-16,-2-2-1 16,1-8-1-16,1-3-3 15,-5-15-6-15,11 0-17 16,-13-13-4-16,13-15 0 15,-12-8 0-15</inkml:trace>
  <inkml:trace contextRef="#ctx0" brushRef="#br3" timeOffset="192892.0328">22488 12660 57 0,'-4'-12'31'16,"4"12"0"-16,0 0-2 16,-5 16-21-16,6 7-3 15,-1 5-2-15,4 6-1 16,-1 5-1-16,1 4-1 15,3 3-4-15,-3-15-11 16,6 3-15-16,-4-15 0 16,3-6-2-16,-9-13 1 15</inkml:trace>
  <inkml:trace contextRef="#ctx0" brushRef="#br3" timeOffset="193312.0569">22454 11952 46 0,'0'0'30'0,"-6"-20"2"0,6 20-2 16,-8-14-16-16,8 14-4 15,-1 11-2-15,5 4-4 16,-4 4-2-16,4 5 1 15,-3 4-2-15,4 4 0 16,0 1-1-16,0 1-1 16,4 2-3-16,-2-12-6 15,10 6-13-15,-8-16-8 16,7-1-1-16,-5-15 0 15</inkml:trace>
  <inkml:trace contextRef="#ctx0" brushRef="#br3" timeOffset="193519.0687">22627 11828 71 0,'0'0'35'0,"-12"4"-3"16,4 21 0-16,-1-1-23 15,5 16-7-15,1 4 0 16,4 11-3-16,3 7 2 15,0-6-8-15,12 5-24 16,-5-10 0-16,6-11-3 16,-2-16-1-16</inkml:trace>
  <inkml:trace contextRef="#ctx0" brushRef="#br3" timeOffset="196006.211">22269 15758 29 0,'-2'53'32'16,"-3"8"0"-16,10 23 0 16,-9 6-25-16,16 21-2 15,-5 5-1-15,7 4-2 16,-2-7 0-16,3-7-4 15,2 0-3-15,-9-21-14 16,6-2-13-16,-10-14-2 16,2-9 1-16</inkml:trace>
  <inkml:trace contextRef="#ctx0" brushRef="#br3" timeOffset="196657.2482">22027 16591 29 0,'0'0'33'0,"0"0"1"16,9 40-2-16,-1-6-26 15,8 23-1-15,2 7-2 16,8 16 2-16,0 2-2 0,5 5-1 16,-2-2 0-16,1-7 0 15,-2-5 0-15,-4-6-1 16,1-10 0-16,-4-11 0 15,-3-4-1-15,-2-11 1 16,-1-10-1-16,3-12 1 16,1-12-1-16,3-12 0 15,5-10 0-15,4-7 0 16,4-11-1-16,4-4 1 15,2-4-1-15,0 3 1 16,-3 1-2-16,2 4 2 16,-5-1-1-16,-2 7 0 15,-9 6 1-15,-1 3 0 16,-7 4 0-16,-3 5-1 15,-7-1 1-15,-5 4 0 0,-7 1 0 16,-8 1 0-16,-5-3 1 16,-9-3-2-16,-9-4 2 15,-11-5-1-15,-9-4 0 16,-6-3 0-16,-7-2 0 15,-7 1 0-15,-2 5 0 16,1 2-1-16,5 12-1 16,6 0-3-16,20 20-28 15,-2-5-1-15,21 6-1 16,7-10 0-16</inkml:trace>
  <inkml:trace contextRef="#ctx0" brushRef="#br3" timeOffset="202775.5981">22845 14577 15 0,'-12'14'23'15,"2"-2"0"-15,1 2-7 16,-4-10-7-16,13-4 0 16,-19 6 1-16,19-6 0 0,-20-3 0 15,20 3-1-15,-14-6-1 16,14 6-2-16,-6-15-1 15,9 2-1-15,5-12-1 16,7-5 0-16,8-11 0 16,16-5-1-16,7-8 2 15,18-4-2-15,10-4 0 16,13 2 1-16,5 1-2 15,7 12 1-15,-7 3-1 16,-2 7 0-16,-6 8-1 16,-10 3 1-16,-8 6-1 15,-5 1 0-15,-9 4-1 16,0-3-3-16,2 11-6 0,-12-7-24 16,4 10 1-16,-16-6-3 15,-2 9 1-15</inkml:trace>
  <inkml:trace contextRef="#ctx0" brushRef="#br3" timeOffset="203270.6265">23046 14833 13 0,'-14'1'29'16,"3"0"-1"-16,-4-3 3 16,15 2-19-16,-22 0-2 15,22 0-2-15,-12-4-2 16,12 4 1-16,8-13-2 15,6 0 1-15,3-7-2 16,14-4 0-16,7-9-1 16,16-3 1-16,12-10-1 0,15-4-2 15,9-1 1-15,6 2-2 16,3-1 2-16,1 9-2 15,-3 3 1-15,-6 7-1 16,-10 4 0-16,-10 7-1 16,-6 9-2-16,-14-6-7 15,-2 12-23-15,-18-9-1 16,-5 5-2-16,-15-7 0 15</inkml:trace>
  <inkml:trace contextRef="#ctx0" brushRef="#br3" timeOffset="203731.6528">23975 13604 51 0,'-25'1'32'0,"0"-6"1"16,15 2-1-16,10 3-24 15,-1-13-1-15,14 4-2 16,14 3 0-16,8-7-2 16,9 4-1-16,4 0 0 0,4 0-1 15,2 3 0-15,-5 3-1 16,-6 4 0-16,-9 4 0 15,-10 8 0-15,-14 8 0 16,-15 9 0-16,-11 8 0 16,-17 5 0-16,-16 6 1 15,-12 4-1-15,-9 0 0 16,-5-1 1-16,-1-5-1 15,6-5 0-15,4-3 1 16,14-8-2-16,10-5 0 16,13-7-2-16,8-6-6 15,21 5-24-15,0-18-1 16,15 10-2-16,0-21 0 15</inkml:trace>
  <inkml:trace contextRef="#ctx0" brushRef="#br3" timeOffset="204242.6821">24028 14148 47 0,'0'0'31'16,"-18"-8"2"-16,18 8-2 15,0 0-23-15,32-5-3 16,-5 3-1-16,9 3 0 15,2 0-2-15,6 2 0 16,3 0-1-16,-3 3-1 16,-3 0 2-16,-4 2-1 15,-5 1 0-15,-7 4 0 16,-6 0 0-16,-11 8 0 15,-8 5 0-15,-8 4 0 16,-14 8-1-16,-11 5 1 16,-10 5-1-16,-6 1 1 0,-9 0-1 15,1 0 1-15,5-6 0 16,2-4-1-16,10-5-1 15,8-11-5-15,22-1-27 16,10-22-2-16,0 0-2 16,24-11-1-16</inkml:trace>
  <inkml:trace contextRef="#ctx0" brushRef="#br4" timeOffset="232060.2731">12266 10712 69 0,'-17'-17'35'0,"0"4"-1"16,1-6 2-16,5 11-33 16,-1-8 1-16,12 16-2 15,-10-17 0-15,10 17 0 16,0 0 0-16,-7 30 0 15,9 0 0-15,0 13-1 16,1 13 0-16,1 11 0 16,2 11-1-16,1 11 0 15,-2 2 1-15,-1 0-1 16,1-8 0-16,0-9 0 15,-2-14 1-15,0-16 0 0,0-24 0 16,-3-20 0-16,4-25 0 16,-2-15-1-16,-1-18 1 15,-2-13-2-15,-5-12 2 16,0-10 0-16,-2-5 1 15,-1-4-1-15,4 1 0 16,4 8 1-16,9 3-1 16,5 12 2-16,11 9-2 15,8 10-2-15,9 15 2 16,7 16-1-16,0 12 0 15,1 14 0-15,-2 12 0 16,-4 14 0-16,-6 12-1 16,-9 12 2-16,-9 13-2 15,-10 5 2-15,-9 5-2 0,-11-1 2 16,-8-2-2-16,-9-3 1 15,-6-9 0-15,-3-8-2 16,-1-7 2-16,3-10-2 16,5-8 2-16,4-3-1 15,9-5 1-15,13-4-1 16,7 1 2-16,13 4 0 15,8 3-1-15,6 6 1 16,4 3 0-16,5 6-1 16,-1 0 0-16,4 0-1 15,-2-3-3-15,-1-11-4 16,15-6-29-16,-10-19-1 15,10-4 0-15,-4-19-1 0</inkml:trace>
  <inkml:trace contextRef="#ctx0" brushRef="#br4" timeOffset="232258.2845">13165 10880 94 0,'-10'20'39'0,"-9"10"-1"16,4 15-1-16,-9 5-32 15,7 8-4-15,2 0 1 16,10-2-2-16,1-4 0 15,8-12-3-15,7-5-2 16,1-25-20-16,16-3-14 16,-1-22 1-16,12-11-3 15,-7-17 3-15</inkml:trace>
  <inkml:trace contextRef="#ctx0" brushRef="#br4" timeOffset="232399.2925">13107 10443 100 0,'-41'-9'37'16,"1"10"1"-16,17 14-5 15,24 10-47-15,4-10-23 16,25 5 0-16,9-8-1 16,25 8 0-16</inkml:trace>
  <inkml:trace contextRef="#ctx0" brushRef="#br4" timeOffset="232947.3239">13858 10853 97 0,'-34'33'39'0,"-12"-7"0"15,3 13-3-15,-5-1-32 16,6 5-1-16,3 0 0 16,9 2-2-16,7-1 1 15,13-3-2-15,11-11 2 16,13-8-1-16,12-13 0 15,8-11-1-15,6-12 0 16,7-9 0-16,-1-9-1 16,-1-9 0-16,-2-4 1 15,-3-2 0-15,-6 1-1 16,-2 2 1-16,-6 10 0 15,-7 8 0-15,-3 12 0 0,-4 17 1 16,-6 17-2-16,-6 17 0 16,-5 21 1-16,-6 19-1 15,-3 17 1-15,-1 12 1 16,-2 9-1-16,0-1-1 15,-1-2 2-15,4-8-1 16,-1-13 1-16,2-16-1 16,3-22 1-16,-2-17-2 15,-1-22 2-15,1-16 0 16,-2-16 0-16,0-18 0 15,4-11 0-15,-1-13 1 16,4-8-2-16,6-6 1 16,7 0-1-16,4 2 1 15,8 0-1-15,5 6 1 0,5 4-3 16,5 2 0-16,10 4-3 15,4-7-5-15,20 7-27 16,-9-13-2-16,14 0-1 16,-5-14 0-16</inkml:trace>
  <inkml:trace contextRef="#ctx0" brushRef="#br4" timeOffset="233330.3458">14589 10178 104 0,'-19'19'40'0,"-12"11"-1"16,4 27 1-16,-13 10-37 15,6 18 2-15,0 10-2 16,8 11 0-16,-4 4-2 16,7-2 1-16,4-7-2 0,7-9 0 15,7-12 0-15,3-19-1 16,8-17 1-16,8-18-1 15,6-19 2-15,6-18-1 16,6-15 0-16,4-14 0 16,0-10 2-16,3-7 0 15,-2-3-1-15,-2 4 1 16,-4 9-1-16,-7 9 1 15,-4 21-1-15,-7 14 0 16,-3 21-2-16,-4 13-1 16,-4 13 1-16,3 6-2 15,1 5 1-15,7-7-2 16,5-8-1-16,8-13-1 15,12-12-8-15,-5-28-23 0,21-9-3 16,-6-23 1-16,13-10-1 16</inkml:trace>
  <inkml:trace contextRef="#ctx0" brushRef="#br4" timeOffset="233510.3561">15222 10346 102 0,'-15'30'40'0,"-11"17"2"15,2 29 1-15,-3 6-39 16,7 12 0-16,5 1-4 15,9 1-1-15,6-4-2 16,5-12-2-16,10-3-8 16,-12-23-27-16,13-10-2 0,-11-23 1 15,6-10-1-15</inkml:trace>
  <inkml:trace contextRef="#ctx0" brushRef="#br4" timeOffset="233654.3643">14974 10936 119 0,'-22'-34'42'0,"18"11"2"16,4-5-14-16,15 12-26 15,17 6-6-15,8-13-24 16,25 12-14-16,5-8-2 16,24 0 0-16,6-5-1 15</inkml:trace>
  <inkml:trace contextRef="#ctx0" brushRef="#br4" timeOffset="234128.3914">16139 10325 76 0,'-3'-25'37'0,"3"25"-3"16,-12-4 2-16,9 28-29 16,-4 7-3-16,5 23 3 15,-3 8-4-15,4 17 0 16,1 7-1-16,2 5 2 15,2 3-2-15,1-3-2 16,2-6-1-16,2-8-1 16,5-10-3-16,-4-21-8 0,10-7-26 15,-3-20 1-15,8-10-1 16,-10-20 1-16</inkml:trace>
  <inkml:trace contextRef="#ctx0" brushRef="#br4" timeOffset="234306.4016">16091 10927 102 0,'-13'5'41'0,"13"-5"-1"16,-2 11-1-16,23-11-36 16,12-5-1-16,14-13-2 15,12-11-2-15,12-7-1 16,5-15-4-16,10 0-6 15,-11-18-25-15,7 3-1 0,-17-10 0 16,-6 6 3-16</inkml:trace>
  <inkml:trace contextRef="#ctx0" brushRef="#br4" timeOffset="234479.4115">16680 10278 113 0,'-42'62'37'0,"14"22"2"16,-8-3-4-16,15 16-31 15,7 0-4-15,9-1 1 16,6-4-3-16,8-10-2 15,14-8-2-15,5-25-8 16,18-4-27-16,-6-23 1 16,16-10 0-16,-3-21 1 15</inkml:trace>
  <inkml:trace contextRef="#ctx0" brushRef="#br4" timeOffset="234855.433">17085 10750 100 0,'-27'2'39'0,"-12"5"1"16,1 18 0-16,-11 6-34 15,6 11-2-15,0-1-1 16,5 8-1-16,6-2-1 16,13-1 0-16,10-5-1 15,12-9 0-15,11-9-1 16,9-9 1-16,12-13 1 15,7-8-1-15,4-8 2 16,-1-11-2-16,1-9 1 16,-6-4 2-16,-4-4-2 0,-7 0 1 15,-8 3 0-15,-11 4 0 16,-5 7-2-16,-7 12 2 15,2 17-2-15,-22 1 0 16,5 19-1-16,0 8 0 16,0 8-2-16,3 3-2 15,10 3 0-15,5-6-2 16,14-1-2-16,6-19-8 15,23 1-24-15,-2-19 1 16,17-2-1-16,-6-17 2 16</inkml:trace>
  <inkml:trace contextRef="#ctx0" brushRef="#br4" timeOffset="235201.4528">17538 10811 106 0,'0'0'38'0,"-29"6"1"16,13 15-3-16,-6 0-31 15,6 10-1-15,-3 3-2 16,2 6-1-16,4-3 0 15,5 0-1-15,2-7 1 16,7-5-2-16,4-7 0 16,-5-18 1-16,24 3 0 15,-7-18 1-15,5-8 1 16,2-7 1-16,1-7-1 15,1-4 0-15,-2-1 0 16,-3 2 0-16,-4 6 0 16,-4 7 0-16,-3 9-2 15,-10 18 0-15,11-4-1 16,-11 15 0-16,3 12-1 0,0 3-2 15,4 8-1-15,4-1-3 16,10 6-4-16,-6-17-15 16,17 10-14-16,-1-15 0 15,13-3 0-15,-5-15 1 16</inkml:trace>
  <inkml:trace contextRef="#ctx0" brushRef="#br4" timeOffset="235531.4717">18082 10790 114 0,'-19'-1'40'15,"-14"1"1"-15,5 15-1 16,0 2-35-16,-3 11-2 16,6-3 0-16,9 5-2 0,9-2 0 15,10-7-2-15,13-9 2 16,11-9 0-16,8-14 0 15,10-12-1-15,4-14 1 16,0-11 0-16,0-13-1 16,-5-11 3-16,-6-3-3 15,-4-1-2-15,-11 6 4 16,-7 13-4-16,-11 15 2 15,-13 21 0-15,-12 28-1 16,-8 25 0-16,-10 23-2 16,-13 17-2-16,4 26-21 15,-19-6-13-15,8 14-5 16,-13-8 1-16,3 7-2 0</inkml:trace>
  <inkml:trace contextRef="#ctx0" brushRef="#br4" timeOffset="236249.5127">12392 11997 77 0,'-19'-16'38'0,"-3"9"0"16,-14 3 1-16,-6 15-35 15,-6 8 0-15,-1 20 1 16,-7 8-2-16,4 15 1 15,2 8 0-15,6 9 0 16,5 1-1-16,12-1 0 16,12-5-1-16,10-8 0 15,12-15-1-15,14-10 0 16,9-17-1-16,11-16-1 15,9-13 2-15,3-12-1 16,4-13 0-16,-4-6 1 16,-1-5 0-16,-9-1-1 15,-5 2 1-15,-11 8-1 16,-7 6 1-16,-9 7-1 0,-11 19 0 15,11-5-1-15,-11 22 1 16,-4 9-2-16,3 9 0 16,1 3-2-16,5 6-1 15,0-5-2-15,15 7-12 16,-5-22-21-16,18-7 0 15,-1-18-1-15,14-6 2 16</inkml:trace>
  <inkml:trace contextRef="#ctx0" brushRef="#br4" timeOffset="236575.5314">12844 12404 78 0,'0'0'40'0,"-20"3"-2"0,10 12 3 16,-7 7-30-16,6 5-7 15,1 4-1-15,5 6-1 16,0 0 0-16,7 4 0 15,1-5 0-15,5-1-2 16,-1-11 2-16,2-4-1 16,2-12 0-16,2-10-1 15,-1-10 1-15,0-12-1 16,2-10 1-16,0-7 0 15,-3-5-1-15,1-4 0 16,-4 0 1-16,-1 1-1 16,-4 6 0-16,1 5 0 15,1 8 0-15,-1 5-2 16,8 9-1-16,0-1-5 0,17 19-18 15,-4-10-15-15,11 10 1 16,-2-7-2-16,15 8 2 16</inkml:trace>
  <inkml:trace contextRef="#ctx0" brushRef="#br4" timeOffset="236763.5421">13399 12266 92 0,'-6'24'39'0,"-11"-2"2"15,6 13-2-15,-5-2-35 16,6 8 0-16,-1 1 0 15,6 1-2-15,1-3-1 16,4-6-1-16,7-4-3 16,0-18-7-16,15-2-29 0,-7-24-3 15,9-5 2-15,-3-19-2 16</inkml:trace>
  <inkml:trace contextRef="#ctx0" brushRef="#br4" timeOffset="237356.5761">13511 12069 96 0,'-18'14'42'0,"9"12"1"16,-3-11-2-16,17 9-36 16,3-9-3-16,10 3 1 15,5-2-1-15,5 5-1 16,0 3 0-16,0 5 0 15,-4 4 0-15,-7 4 0 16,-8 4-1-16,-7 2 2 0,-7 1-2 16,-5-4 0-16,-2-5 0 15,1-10 0-15,-1-10 0 16,12-15-1-16,0 0 1 15,-2-30-2-15,12-2 2 16,3-9 0-16,3-11 0 16,3-5-1-16,4 2 1 15,-3 2-1-15,0 4 1 16,-2 8-1-16,1 7 1 15,4 10 0-15,-1 7 0 16,0 8-1-16,3 9 1 16,-2 5 0-16,1 8 0 15,1 7-1-15,-8 5 1 16,-8 8-1-16,-5 6 1 0,-10 5 1 15,-8 4-2-15,-9 1 2 16,-6 3-1-16,-7-6 0 16,1-4 0-16,2-8 1 15,2-6-1-15,3-7-1 16,5-7 2-16,5-6-2 15,6-5 1-15,1 3 1 16,-1 2-1-16,2 8 0 16,0 11 0-16,-4 13 1 15,-1 14-2-15,-6 10 0 16,1 11-3-16,-3-7-8 15,19 15-17-15,-9-21-12 16,14-5-2-16,3-25 1 16,20-13 0-16</inkml:trace>
  <inkml:trace contextRef="#ctx0" brushRef="#br4" timeOffset="238236.6264">14826 11865 71 0,'-11'-15'38'0,"11"15"-2"16,-18 7 2-16,14 5-32 16,-12 4-1-16,12 12-1 0,-9 4 0 15,7 13 0 1,-3 7-1-16,2 9 0 0,-1 1-1 15,3 1 0-15,2-3-1 16,2-7 1-16,1-10-1 16,0-12-1-16,1-15 1 15,-1-16-1-15,7-13 1 16,-3-13-2-16,0-15 2 15,1-9-2-15,-2-10 1 16,1-8 0-16,1-8-1 16,0-2 3-16,8 7-3 15,-4 4 3-15,5 9-2 16,1 10 1-16,3 11-1 15,3 13 3-15,5 12-3 16,0 10 1-16,1 8-1 0,2 11 1 16,1 7-1-16,-3 5 0 15,-4 4 0-15,-3 7-2 16,-8 2 2-16,-6 4-2 15,-9 3 2-15,-10-5-2 16,-7-2 2-16,-5 0 0 16,-3-8 1-16,-1-2-1 15,0-11 0-15,4-3 1 16,4-8-1-16,7 1 0 15,14-11 1-15,-6 14-1 16,12-2 1-16,5 1-1 16,6 4 1-16,3 6-1 15,5 0 0-15,0 4 1 16,3 0-3-16,2-6 1 0,6 1-5 15,-2-15-4-15,17 4-18 16,-13-24-12-16,11-1 1 16,-8-17-3-16,9-4 4 15</inkml:trace>
  <inkml:trace contextRef="#ctx0" brushRef="#br4" timeOffset="238588.6465">15460 12068 92 0,'0'0'40'0,"-27"-8"1"15,14 18-2-15,-9 0-34 16,12 12-1-16,0 2-1 15,5 10-1-15,1 1-1 16,8 3 1-16,3-3-1 16,6 0 0-16,4-6 0 0,4-13 0 15,5-9-1-15,2-11 0 16,2-12 1-16,3-11-1 15,-1-9 0-15,-3-3 0 16,-2-5 0-16,-4 0 0 16,-6 5 0-16,-3 5 0 15,-3 15 0-15,-8 6 0 16,-3 13 0-16,-3 18 0 15,-3 9 1-15,0 8-1 16,1 3-1-16,2 2 0 16,5-2-1-16,4-7-1 15,13-8-3-15,0-26-9 16,27 3-13-16,-13-29-12 15,17-6 0-15,-4-19-1 0,5-5 2 16</inkml:trace>
  <inkml:trace contextRef="#ctx0" brushRef="#br4" timeOffset="238775.6572">16080 11514 99 0,'-12'22'43'0,"-8"14"-2"16,6 23 1-16,-1 4-38 15,3 9-3-15,6 1 1 16,1 7-2-16,7 1-1 15,3-5-3-15,7-4-1 16,-2-16-9-16,17 1-22 16,-12-22-5-16,9-6 1 0,-8-26-1 15</inkml:trace>
  <inkml:trace contextRef="#ctx0" brushRef="#br4" timeOffset="239091.6753">16245 12024 86 0,'-2'15'40'0,"8"0"0"15,-6-15 0-15,19 11-34 16,-2-13-3-16,10-5 0 16,2-7-1-16,5-5-1 15,-3-5 0-15,-2-4 0 16,-8-3-1-16,-7 1 0 15,-13 0 0-15,-8 8 2 16,-11 7-1-16,-11 11-1 0,-8 8 1 16,-5 12 0-16,4 8 1 15,2 10-1-15,8 6 0 16,9 2-3-16,9-2 2 15,13-4-2-15,17-1-5 16,4-21-17-16,27 2-16 16,4-18-1-16,25-6-2 15,14-16 0-15</inkml:trace>
  <inkml:trace contextRef="#ctx0" brushRef="#br4" timeOffset="246902.122">21430 11254 34 0,'-3'-25'25'0,"5"0"2"16,0-5-7-16,3-7-7 15,8 5-6-15,-3-2-1 16,6 9 1-16,-3 0-2 15,4 14 3-15,-17 11-2 16,16 18 0-16,-18 13-2 16,0 19-1-16,-7 18 0 15,-2 14-2-15,-3 6 0 16,1 5-2-16,-4-6 1 15,3-9 2-15,2-10-3 0,0-19 0 16,9-15-7-16,3-34-14 16,0 0-7-16,3-31-4 15,13-10 2-15,1-19-3 16</inkml:trace>
  <inkml:trace contextRef="#ctx0" brushRef="#br4" timeOffset="248335.204">21790 10941 81 0,'13'-3'34'16,"-16"21"-3"-16,0 18-3 16,-12 5-24-16,3 20-3 15,-9 10 1-15,1 9-1 0,-5 0 1 16,1 0-2-1,1-12 2-15,5-5 0 0,1-12-1 16,9-13 0-16,8-17 0 16,0-21-1-16,24-3 1 15,-1-15-1-15,2-9 0 16,6-5 0-16,0-5 0 15,2 0 0-15,-4 5 0 16,-1 5 0-16,-5 10 0 16,-4 13 0-16,-3 7 0 15,-2 9 0-15,0 6 0 16,-2 4 0-16,3 0 0 15,2-4 0-15,4-4 0 16,-2-8 0-16,6-10 0 0,0-8-1 16,2-11 2-16,2-6-1 15,0-8 1-15,2-2-1 16,-1-4 1-16,-5 4-1 15,-1 2 0-15,-3 6 1 16,-5 5-1-16,-9 10 0 16,-7 16 0-16,-3-10 0 15,3 10 0-15,-20 16 0 16,8-2-1-16,2 2 1 15,1 0 0-15,9-1 0 16,5-2 0-16,8-5 0 16,5-6 0-16,8-4 0 15,3-5 0-15,3-6 0 16,1-1 0-16,-4-2 0 15,-5 4 0-15,-4 2 0 0,-8 13 0 16,-9 8 0-16,-4 13 0 16,-5 11 0-16,-1 5-1 15,4 4 1-15,-1 0 0 16,6-8 0-16,10-15-1 15,7-17 1-15,9-18-1 16,5-19 0-16,5-13 1 16,0-18-2-16,0-9 1 15,3-10 2-15,-4-3-2 16,-2 1 2-16,-4 10-1 15,-6 9 2-15,2 15-1 16,-1 17 2-16,-6 18-2 16,1 18 0-16,-7 20-1 15,-3 13 1-15,-7 11 0 0,-4 8-2 16,-10 2 1-16,-5 3-1 15,-5-1 1-15,-5-2-2 16,-2-4 2-16,-3-4-2 16,1-10 2-16,3-8 0 15,4-7-1-15,5-15 1 16,17-8-1-16,-8-13 0 15,19-9 0-15,7-8 0 16,7-6 0-16,7-5-1 16,5 3 3-16,-1 3 0 15,1 10 0-15,-1 10-1 16,-6 10 1-16,-6 11 0 15,-9 9-1-15,-7 13 1 16,-11 6-1-16,-9 4-2 0,-11-1 2 16,-5-2 0-16,-2-4 0 15,-4-6 0-15,1-6-1 16,4-4 1-16,7-7 0 15,9-7 0-15,13-1 0 16,0 0 0-16,11-8 0 16,9 2 0-16,7-1 1 15,5-3-1-15,8-2 1 16,0-3 0-16,8-5-1 15,-4-2 1-15,2-3-1 16,1-1 0-16,-8 1 0 16,-3 4 0-16,-9 6 1 15,-10 7-1-15,-17 8 0 16,0 0 1-16,6 22-1 15,-16-5 1-15,0 3-1 0,4-2 0 16,3-4 1-16,3-14-1 16,22 3 1-16,1-14-1 15,4-10 1-15,7-11-2 16,6-12 2-16,1-7 0 15,1-10 0-15,-4-9 0 16,-4-4 0-16,-6-1 0 16,-11 9-1-16,-8 12 3 15,-11 14-3-15,-5 20 0 16,-6 21 1-16,-1 20 0 15,1 16-1-15,6 11 1 16,3 3 0-16,8 1 0 0,7-4-1 16,8-7 1-16,7-8-2 15,0-5-1-15,5 2-11 16,-12-18-24-16,-3 5 2 15,-16-17-1-15,-14 13-1 16</inkml:trace>
  <inkml:trace contextRef="#ctx0" brushRef="#br4" timeOffset="248477.2121">23210 11054 90 0,'-27'-9'37'0,"19"-10"-1"16,36 1 1-16,20-12-32 16,25 0 0-16,21-3-6 15,11-4-5-15,18 7-29 16,-3-5-1-16,0 12-1 15,-15 0-1-15</inkml:trace>
  <inkml:trace contextRef="#ctx0" brushRef="#br4" timeOffset="248615.22">24406 10889 100 0,'5'11'38'16,"-5"-11"-2"-16,9-17-7 16,-9 17-60-16,17-25-5 15,-5 12 0-15,-17-4-2 16</inkml:trace>
  <inkml:trace contextRef="#ctx0" brushRef="#br4" timeOffset="248923.2376">20953 11444 71 0,'-56'7'36'16,"29"-8"-1"-16,22-21 1 16,41-9-30-16,24-16 1 15,37-9-2-15,40-18 1 16,46-9 1-16,43-13-3 15,39 1-1-15,35 4-4 16,11-2-7-16,63 21-26 16,-52 2-1-16,-13 22-3 0,-34 8-1 15</inkml:trace>
  <inkml:trace contextRef="#ctx0" brushRef="#br4" timeOffset="249073.2462">24910 10751 101 0,'-36'14'32'16,"12"-9"-30"-16,5-8-2 16,7-9-37-16,14-6-4 15</inkml:trace>
  <inkml:trace contextRef="#ctx0" brushRef="#br4" timeOffset="249177.2522">25086 10800 106 0,'-15'21'38'15,"3"-4"-33"-15,12-17-5 16,16-5-39-16,10-3-3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8T01:09:08.322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2417 1526 52 0,'0'0'34'0,"0"0"-1"15,0 0 0-15,4 27-22 16,-4 0-2-16,-10 11-4 15,9 11-2-15,-7 15 0 16,7 11 0-16,-4 12 0 16,5 10-3-16,0 11 3 15,5 8-3-15,0 1 2 16,0-3-1-16,-1-7 0 15,-2-1 0-15,-1-15 0 16,-1-7 1-16,-3-16-1 16,-2-15 2-16,1-13-2 0,0-14 1 15,-3-16-1-15,7-10 0 16,-8-30 0-16,4-9-1 15,-1-17 0-15,0-23-1 16,1-13 1-16,-1-15-2 16,0-8 2-16,4-9 0 15,0-3 0-15,7-5 2 16,4 12-2-16,8 8 3 15,6 9-2-15,10 5 1 16,8 12 0-16,-42 86 0 16,58-80 1-16,-58 80-2 15,74-68 1-15,-74 68-1 16,90-54 0-16,-43 34-1 0,-4 7 0 15,57-6 0-15,-7 19-2 16,-6 20 1-16,-11 15-1 16,-17 12 1-16,-22 18 0 15,-27 16-1-15,-29-5 1 16,-12 3-1-16,-11-2 2 15,-12 1-1-15,-7-4 2 16,-5-2-3-16,-5-11 3 16,-1-8-1-16,4-13 0 15,7-7 0-15,6-11 1 16,17-10-1-16,12-11 0 15,26-1 1-15,3-23 0 16,28 8 1-16,19-8-2 16,14 0 1-16,10 3-1 0,14 10 1 15,6 5-1-15,-1 12 1 16,-5 11-2-16,-4 5 0 15,-17 17 1-15,-14 13 0 16,-18 13 0-16,-27 5 1 16,-23 6 0-16,-24 8 1 15,-23 3-1-15,-22 6 1 16,-18-3 0-16,-16-8 0 15,-10-10-1-15,3-12-1 16,12-12-3-16,8-30-8 16,36-8-26-16,17-25-4 15,41-11 1-15,31-23-1 16</inkml:trace>
  <inkml:trace contextRef="#ctx0" brushRef="#br0" timeOffset="400.0229">4479 2289 96 0,'-9'-10'40'0,"24"0"0"15,14-15-1-15,32 1-35 16,10-6-3-16,16-2 2 15,13-7-2-15,8 1-2 16,2 6-3-16,-10-7-20 16,-4 22-15-16,-24 2 2 15,-19 18-3-15,-27 5 1 16</inkml:trace>
  <inkml:trace contextRef="#ctx0" brushRef="#br0" timeOffset="584.0334">4607 2724 105 0,'-10'23'41'0,"24"-29"-1"16,37-8-1-16,19-24-37 16,31-14-3-16,32-8-1 15,21-16-10-15,25 5-25 16,-1-10-1-16,15 11-1 15,-5 3 0-15</inkml:trace>
  <inkml:trace contextRef="#ctx0" brushRef="#br0" timeOffset="1352.0774">7646 1572 100 0,'-18'-7'37'16,"-4"3"1"-16,7 16-2 0,-2 7-34 15,6 17-2-15,0 13 1 16,2 15-1-16,-2 16 1 15,-2 13-1-15,-3 12 1 16,-1 7-2-16,1-5 2 16,2-5 0-16,-2-18-1 15,5-9 1-15,-1-22-1 16,6-10 1-16,2-23-1 15,4-20 1-15,9-25-1 16,0-18 1-16,6-14 0 16,0-17-1-16,6-15 1 15,1-16 0-15,5-9 0 16,0-8 0-16,0 3 0 15,2 7 0-15,-3 12 0 0,-2 16 0 16,-3 18 0-16,-3 20-1 16,-3 27 1-16,-4 27-1 15,-4 25 0-15,-6 12 0 16,2 13 0-16,2 4 0 15,5-1 0-15,11-4-1 16,11-12 2-16,12-16-2 16,12-23 2-16,16-20 0 15,13-22 0-15,9-17 1 16,2-15 0-16,-47 29 0 15,1-3-1-15,0 2 1 16,-2 0 0-16,-48 40-1 16,81-73 0-16,-11 30 0 15,-27 25-1-15,-15 33 0 16,-29 33-1-16,-11 39 0 0,-24 25 1 15,-9 24-2-15,-3 9 1 16,9-3-1-16,15-12-1 16,11-10-2-16,31-17-5 15,1-35-23-15,37-9-7 16,8-30-1-16,21-8 0 15</inkml:trace>
  <inkml:trace contextRef="#ctx0" brushRef="#br0" timeOffset="1803.1032">9603 2188 88 0,'-20'-26'39'0,"6"5"0"15,-14-9 1-15,5 2-29 16,-15 2-7-16,-4 7 1 15,-7 11-2-15,-8 11 0 16,-8 15-1-16,-6 16 0 16,-4 18-1-16,0 20 1 15,3 6-1-15,7 7 0 16,13-3-1-16,12-5 2 15,16-11-2-15,16-10 2 16,18-22-2-16,18-20 0 16,19-26 0-16,13-14-1 15,9-18 1-15,8-10-1 16,0-9 1-16,0-4-1 15,-8 4 1-15,-10 3 0 0,-10 14 0 16,-14 7 0-16,-12 17 0 16,-15 10 0-16,-8 12-1 15,-18 23 1-15,-7 12 0 16,-4 12 0-16,1 6-1 15,3 5-1-15,10 1-1 16,7-5-2-16,25 2-10 16,-2-22-24-16,35-5-1 15,3-21-1-15,28-1 1 16</inkml:trace>
  <inkml:trace contextRef="#ctx0" brushRef="#br0" timeOffset="2387.1366">10211 2176 101 0,'-66'-6'40'0,"7"14"0"16,-14-3-3-16,2 16-33 15,1 5 0-15,4 17-1 16,5 6-1-16,10 11-1 15,10 4 0-15,9 3 2 16,10-5-2-16,15-2 1 16,13-9-2-16,10-12 1 15,11-16-1-15,10-15 1 16,8-15-1-16,9-16-1 15,4-20 1-15,4-11-1 16,-2-12 1-16,1-3-1 0,-7-2 1 16,-6-1-1-16,-8 12 1 15,-8 11 0-15,-13 22 0 16,-19 27 0-16,0 21-1 15,-16 32 1-15,-11 31-1 16,-12 30 2-16,-4 28-1 16,-7 21 1-16,-2 11-1 15,2 3 0-15,7-2 0 16,6-19 1-16,7-14-1 15,7-21-1-15,4-25 2 16,7-26-2-16,2-19 1 16,-1-22 0-16,-2-22 0 15,-1-21 0-15,3-24-1 16,-1-24 1-16,4-26 0 0,3-24 0 15,8-24 0-15,7-9 0 16,10-5 0-16,6 6 0 16,8 5 0-16,8 13-1 15,9 20-4-15,1 4-12 16,21 37-20-16,-10 0-4 15,16 20 1-15,-5-6-2 16</inkml:trace>
  <inkml:trace contextRef="#ctx0" brushRef="#br0" timeOffset="2904.1661">10684 2364 99 0,'0'0'38'0,"0"0"1"15,0 0 0-15,0 18-38 16,0 1 1-16,-3 6 0 16,0 12-1-16,-8 7 1 15,0 6 0-15,-5 4-1 16,2 1 1-16,-2-5-1 15,5-8 1-15,3-9-1 16,6-13 0-16,2-20 0 0,19-11-2 16,2-21 2-16,10-23-1 15,8-9 1-15,2-15-1 16,5-1 1-16,-1-2-1 15,1 3 1-15,-7 12 0 16,-3 11 1-16,-10 23-1 16,-6 19 0-16,-5 16 0 15,-6 18 0-15,-4 15-1 16,-3 20 1-16,2 7-2 15,0 12 0-15,5-1 0 16,6 1-2-16,3-8-1 16,11 7-9-16,-9-30-20 0,21 6-7 15,-9-30 1 1,14-2-2-16</inkml:trace>
  <inkml:trace contextRef="#ctx0" brushRef="#br0" timeOffset="3300.1888">11435 2356 106 0,'-2'19'40'0,"-6"-2"0"16,17 14-1-16,-4-5-37 15,11-5 0-15,13-6 0 16,8-5-1-16,8-8 0 15,3-14 0-15,5-8 0 16,-1-5 0-16,-3-7 0 16,-9-3-1-16,-8-1 1 0,-14-2-1 15,-12 5 1-15,-13-1 0 16,-14 3-1-16,-13 12 1 15,-13 6-1-15,-6 8 1 16,-10 16-1-16,-3 14 1 16,0 19 0-16,1 15 0 15,7 8-1-15,14 2 2 16,16-2-2-16,22-6 2 15,21-12-3-15,26-15 0 16,24-20-1-16,23-21-1 16,20-14-1-16,10-19-5 15,26 4-11-15,-15-25-19 16,14 6-2-16,-18-12 1 0,-1 6-1 15</inkml:trace>
  <inkml:trace contextRef="#ctx0" brushRef="#br0" timeOffset="3546.2029">12755 1401 118 0,'-27'-36'42'15,"4"31"1"-15,-9 24-3 16,4 34-39-16,-9 28-2 15,5 35 1-15,4 8-1 16,4 7-1-16,4 5 2 16,1 3-2-16,3-2 2 0,3-9-3 15,7-5-3-15,-3-27-14 16,14-3-21-16,-7-28 3 15,12-15-2-15,-7-33 0 16</inkml:trace>
  <inkml:trace contextRef="#ctx0" brushRef="#br0" timeOffset="3885.2222">12256 2232 106 0,'-19'-5'41'0,"19"5"1"16,0 0-2-16,37 12-37 15,-2-20-2-15,21-5-1 16,15-8 1-16,12-3 0 0,8-5-1 16,2 3 1-16,-1 1 0 15,-2 3-1-15,-12 2 1 16,-12 8-1-16,-13 9 1 15,-16 14-1-15,-15 4 1 16,-17 14-1-16,-13 6 0 16,-9 14 1-16,-11 6 0 15,-1 9-1-15,-1-1-1 16,7-3 0-16,7-5-1 15,8-11-4-15,24-1-15 16,-2-35-18-16,27-7-2 16,0-30 0-16,18-3-1 15</inkml:trace>
  <inkml:trace contextRef="#ctx0" brushRef="#br0" timeOffset="4021.23">13325 1578 89 0,'-50'-37'40'0,"7"24"-2"16,0 18-8-16,7 12-43 15,19-3-27-15,8-3 1 16,27 8-2-16</inkml:trace>
  <inkml:trace contextRef="#ctx0" brushRef="#br0" timeOffset="4357.2492">14004 2041 102 0,'-29'-1'40'0,"-14"-4"2"15,0 23-1-15,-17 1-36 16,-2 19 0-16,-8 8-1 16,-2 13-1-16,5 7 0 15,9 4-2-15,18 3 0 16,21-11-1-16,28-9-1 0,29-17-2 15,33-8-8-15,11-36-22 16,36 3-9-16,8-26-1 16,16 0-1-16</inkml:trace>
  <inkml:trace contextRef="#ctx0" brushRef="#br0" timeOffset="4891.2798">15753 1756 97 0,'-5'-21'39'0,"5"21"0"15,-10-8-2-15,10 8-35 16,-15 18 1-16,9 9-2 15,-7 14 1-15,3 14-1 16,-4 12 0-16,0 15-2 16,-6 7 3-16,4 4-2 15,0-3 0-15,7-4-1 16,2-9-2-16,4-21-4 15,15-4-19-15,-5-35-13 16,16-11 0-16,-3-29-1 16,11-7 1-16</inkml:trace>
  <inkml:trace contextRef="#ctx0" brushRef="#br0" timeOffset="5095.2915">15595 1626 113 0,'0'0'41'0,"0"0"1"15,30 7-2-15,12-13-38 16,30-9-1-16,23-8-1 16,14-6-2-16,9 2-3 15,-8-9-7-15,7 10-26 16,-27 6-3-16,-6 14 2 15,-36 8-3-15</inkml:trace>
  <inkml:trace contextRef="#ctx0" brushRef="#br0" timeOffset="5508.3151">15593 2095 108 0,'-7'19'40'16,"7"-19"3"-16,42 4-3 15,8 1-40-15,20-20 0 16,15 0-1-16,6-3 0 16,10-1-2-16,-6-2-1 15,4 10-2-15,-9-10 0 16,4 8-3-16,-19-9-6 0,12 10-23 15,-18-11 3-15,1 8-2 16,-16-6 4-16,-6 5 31 16,-15 2 3-16,-16 5 4 15,-17 9 8-15,-14 9 24 16,-6 11 0-16,-17-1 3 15,1 27-2-15,-14-1-31 16,4 15-2-16,-2 6-2 16,4 11-2-16,5 0 0 15,7 0-2-15,13-6-1 16,12-16-4-16,22 0-13 15,6-35-21-15,25-9 1 16,6-35-2-16,18-9 2 16</inkml:trace>
  <inkml:trace contextRef="#ctx0" brushRef="#br0" timeOffset="5658.3237">16889 1406 117 0,'-47'-23'40'0,"9"23"-1"16,5 17-18-16,4-17-60 15,16 18-1-15,8 2-2 16,23 5 0-16</inkml:trace>
  <inkml:trace contextRef="#ctx0" brushRef="#br0" timeOffset="6094.3486">17248 2131 82 0,'-33'16'38'16,"17"10"-1"-16,2-16 1 15,25 10-33-15,11-16-1 16,22-6-1-16,18-10-1 16,11-6 2-16,8-10-2 15,6-5 2-15,-5-4-2 16,-9-1 1-16,-12-1-1 15,-20 2 0-15,-24 4 0 16,-19 3-1-16,-21 8 0 0,-17 4 0 16,-19 12 0-16,-10 11 0 15,-11 16 1-15,-4 14-1 16,-3 13 1-16,8 10-2 15,8 8 2-15,20 8-2 16,22-7 0-16,25 0 0 16,30-18-1-16,33-15-3 15,33-16-1-15,21-25-10 16,43-1-24-16,0-32-3 15,21-5 0-15,-4-25-1 16</inkml:trace>
  <inkml:trace contextRef="#ctx0" brushRef="#br0" timeOffset="6348.3631">18841 1049 105 0,'0'0'43'0,"-62"-62"2"15,62 62-1-15,-57 8-43 16,-10 44 1-16,4 54-2 16,16 36 1-16,8 6-1 15,9 21 1-15,-8 8-3 16,0 7-1-16,9-34-1 15,9-14-3-15,20-9-14 16,4-35-22-16,33-15 3 0,10-30-4 16,28-13 3-1</inkml:trace>
  <inkml:trace contextRef="#ctx0" brushRef="#br0" timeOffset="6898.3946">19412 2087 77 0,'-32'-25'40'0,"4"1"-1"16,-13-9 1-16,8 7-30 15,-20-4-2-15,-5 13-1 0,-15 8-3 16,-6 12 0-16,-11 16-1 16,-1 18-2-16,-3 15 1 15,1 18-2-15,9 7 1 16,15 7-2-16,21-5 1 15,20 0 0-15,28-19-1 16,29-15 2-16,29-29-1 16,29-30 1-16,25-25-1 15,19-29 1-15,10-21 1 16,4-21 1-16,-4-15-2 15,-10-19 1-15,-75 66 0 16,3-6 1-16,-16-6-2 16,0-3 0-16,-14 7 0 15,0 3-2-15,-20 10 2 0,-1 8-2 16,-8 65 1-16,-16-55-1 15,-24 34 2-15,-7 51-1 16,-13 41-1-16,8 56 2 16,3 51-1-16,23 40 0 15,12 1-1-15,31-48 0 16,17-28-2-16,7-24-3 15,19-10-9-15,-15-48-12 16,18-8-15-16,-12-39-2 16,11-12 1-16,-10-24-2 15</inkml:trace>
  <inkml:trace contextRef="#ctx0" brushRef="#br0" timeOffset="7049.4032">20188 2531 113 0,'-4'32'43'0,"-15"-14"-3"15,2-10-11-15,-6-2-67 16,-6-23-5-16,9 5 0 16,-14-11-2-16</inkml:trace>
  <inkml:trace contextRef="#ctx0" brushRef="#br0" timeOffset="52444.9997">12434 3116 66 0,'-17'0'37'16,"-12"0"-2"-16,-3 10 2 15,-16 4-17-15,-3 26-14 16,-11 17-1-16,1 22-1 16,-5 18-1-16,1 26 1 15,3 15-2-15,7 18 1 16,9 2-2-16,13-2-1 15,14-5-1-15,19-9 0 0,20-14-1 16,20-22-1-16,24-17-2 16,11-31-7-16,33-14-25 15,-2-28 0-15,18-14 0 16,-6-25-2-16</inkml:trace>
  <inkml:trace contextRef="#ctx0" brushRef="#br0" timeOffset="52723.0156">13238 3602 91 0,'-4'-10'38'0,"3"26"-2"16,-17 14 2-16,6 19-34 15,-12 26-2-15,2 17 1 16,-7 14 0-16,2 12-2 16,3 3 0-16,4-3 0 15,5-3-2-15,8-15 0 16,13-12-2-16,7-22-3 15,16-8-17-15,-6-34-14 16,14-15-1-16,-12-26 0 16,8-14 0-16</inkml:trace>
  <inkml:trace contextRef="#ctx0" brushRef="#br0" timeOffset="52949.0285">12820 3665 114 0,'-47'-14'42'16,"21"22"0"-16,7-7-2 15,19-1-37-15,32-6-1 16,23-5-1-16,26-7-1 16,20-3 1-16,17-4-2 15,13 1 0-15,9 2-3 16,0 3-2-16,3 23-14 15,-28-10-12-15,-8 27-10 16,-30-1 1-16,-15 16 0 16</inkml:trace>
  <inkml:trace contextRef="#ctx0" brushRef="#br0" timeOffset="53317.0496">13678 4163 100 0,'8'19'39'16,"4"-14"0"-16,20 4 0 15,1-9-36-15,19-1 0 16,6-6 1-16,8-3-1 16,2-5-1-16,2-1 0 15,-4-7 0-15,-5-5-1 16,-8-3 0-16,-5-4-1 15,-13 2 0-15,-12-1 0 16,-13 3 0-16,-16 6-1 16,-12 8 1-16,-15 10-1 0,-11 16 1 15,-11 17 1-15,-8 16-1 16,-4 12 1-16,0 12 0 15,9 5-1-15,14 3 0 16,16-2 0-16,25-11-1 16,25-19-2-16,32-14-2 15,24-28-10-15,40-6-22 16,5-23-3-16,23-9 1 15,-4-20-2-15</inkml:trace>
  <inkml:trace contextRef="#ctx0" brushRef="#br0" timeOffset="53640.0681">15111 3819 117 0,'-65'31'40'0,"-18"-4"2"0,6 17-1 16,7-7-39-16,5 3 0 15,16 0 0-15,13 1-1 16,20-6 1-16,21-2-1 15,20-7-1-15,20-7 1 16,17-2-1-16,11-8 1 16,10-2-1-16,1-2 0 15,-6-1 0-15,-8 4 1 16,-13 4-1-16,-18 10 0 15,-22 4 0-15,-24 11-1 16,-19 6 0-16,-14 4 0 16,-6-1-1-16,-3-5-2 15,10 3-1-15,4-23-3 16,33 5-17-16,2-26-14 0,40-23 0 15,3-23-1-15,23-9 0 16</inkml:trace>
  <inkml:trace contextRef="#ctx0" brushRef="#br0" timeOffset="53851.0801">15887 3074 119 0,'6'-45'41'16,"-6"45"1"-16,-28 21-2 15,-1 34-36-15,-9 19-1 16,0 25-1-16,-7 18-1 15,-5 21 0-15,-1 11 1 16,8 4-2-16,13-5-4 0,9-12-3 16,22-2-11-16,1-32-16 15,32-9-8-15,9-31-1 16,28-14 0-16</inkml:trace>
  <inkml:trace contextRef="#ctx0" brushRef="#br0" timeOffset="54406.1119">16853 4053 105 0,'-4'-29'39'16,"-2"9"0"-16,-20-11-1 15,-5 4-34-15,-13 3 0 16,-8 7-1-16,-12 7-1 16,-11 18 1-16,-7 13 0 15,-5 15 0-15,-1 16-1 16,3 10 1-16,9 7-2 15,17 4 1-15,12 0-1 16,27-9-1-16,23-12 1 16,27-15-1-16,27-17 0 0,25-18 0 15,22-19 2-15,15-16-2 16,4-14 0-16,0-11 0 15,-10-7 0-15,-13-2 0 16,-17 2 0-16,-17 6 0 16,-23 12 0-16,-20 15 0 15,-17 19 0-15,-18 22 0 16,-14 21 0-16,-7 15 0 15,-4 14 0-15,3 9-2 16,8 4 0-16,7-2-2 16,21-5-3-16,11-29-14 15,40 4-10-15,5-31-11 16,27-10 0-16,2-27-1 0,15-8 3 15</inkml:trace>
  <inkml:trace contextRef="#ctx0" brushRef="#br1" timeOffset="100618.7551">2718 5676 59 0,'6'-21'34'0,"-6"21"0"16,0 0-1-16,13 16-21 15,-15 15-2-15,5 22-4 16,-3 13-1-16,4 18-2 16,-2 17 0-16,0 10 0 15,2 11-1-15,0 0-1 16,1-2-4-16,-3-14-4 0,15-9-27 15,-8-22 2-15,6-19-3 16,-2-27 0-16</inkml:trace>
  <inkml:trace contextRef="#ctx0" brushRef="#br1" timeOffset="100873.7697">2283 5778 75 0,'-28'-1'37'16,"6"-9"-1"-16,22 10 2 16,30-28-32-16,26 2-1 15,21-11 0-15,28-1-2 16,16-4 0-16,17 2-1 15,13 10-3-15,-6 8-4 16,4 24-26-16,-29 10-7 16,-12 20 1-16,-26 10-3 15</inkml:trace>
  <inkml:trace contextRef="#ctx0" brushRef="#br1" timeOffset="101114.7835">2501 6850 109 0,'-41'34'38'16,"39"-11"1"-16,25-30-1 15,40-12-36-15,30-16 0 16,31-9-1-16,20-9 0 15,13-5-4-15,3 1 0 16,-9-5-11-16,1 13-24 16,-14 1-2-16,-10 12 2 15,-22-1-4-15</inkml:trace>
  <inkml:trace contextRef="#ctx0" brushRef="#br1" timeOffset="101326.7956">4258 6210 110 0,'19'-13'40'0,"7"4"0"16,3-14-3-16,4 1-37 15,14-1 0-15,7-1-2 16,3 4-2-16,-10-3-16 15,4 17-19-15,-18 1 1 16,-5 16-1-16,-28-11-1 16</inkml:trace>
  <inkml:trace contextRef="#ctx0" brushRef="#br1" timeOffset="101490.805">4115 6611 123 0,'-23'29'41'15,"28"-10"2"-15,18-22-5 16,21-13-39-16,33-11-4 15,13-20-13-15,33 6-20 16,-3-13-5-16,15 6 2 16,-1-8-2-16</inkml:trace>
  <inkml:trace contextRef="#ctx0" brushRef="#br1" timeOffset="102098.8397">6471 6066 85 0,'-22'-22'36'16,"-9"14"0"-16,-17 1 1 16,-8 19-31-16,-12 7-1 15,1 18 0-15,-10 10 0 16,3 14-1-16,2 5 0 0,14 8 0 15,13-4-1-15,21-2 1 16,18-8-2-16,21-13 1 16,27-18-4-16,25-15-1 15,26-15-3-15,7-22-6 16,30-3-19-16,-5-21-11 15,7 1 2-15,-8-14-2 16,0 6 4-16</inkml:trace>
  <inkml:trace contextRef="#ctx0" brushRef="#br1" timeOffset="103093.8967">7017 6119 101 0,'-38'32'38'0,"6"16"1"0,-5-2 0 15,13 17-32-15,-3-4-3 16,8 4 1-16,7-2-4 15,7-6 2-15,8-7-2 16,10-10 1-16,14-14-2 16,13-17 1-16,13-15-1 15,8-18-1-15,5-15 1 16,8-10-1-16,-4-10 1 15,-2-5 0-15,-9-2 0 16,-14 4-1-16,-10 7 2 16,-12 11-1-16,-9 14 1 15,-15 17-1-15,-12 15 1 16,-7 18 0-16,-8 18-1 15,-1 12 1-15,-2 11-1 0,4 4 1 16,7-1 0-16,13-8 0 16,16-8-1-16,12-17 0 15,23-18-3-15,14-17-2 16,19-12-2-16,4-16-3 15,12-2-2-15,-13-19-17 16,9 8-10-16,-22-4 0 16,-4 21 20-16,-25-5 14 15,-15 13 6-15,-9 13 5 16,-14 9 4-16,-11 18 16 15,-15 2 11-15,9 18 1 16,-11-8-19-16,9 20-10 16,0-4-3-16,5 2-1 15,3-2-2-15,6-5 0 16,0-6-2-16,6-6 1 0,1-8-1 15,3-10 1-15,-5-11-1 16,15-10-1-16,-6-12 0 16,3-9 0-16,-4-7 0 15,1-7-1-15,2-8 1 16,-1 0 0-16,1-2 0 15,-1 5 0-15,2 4 0 16,0 8 1-16,3 4-1 16,6 10 1-16,3 10 0 15,1 7-1-15,4 6 1 16,5 2-1-16,3 4 0 15,3 0 0-15,5 3 0 16,2-1 0-16,-2 0 0 16,0 1-1-16,-6 1 1 0,-5 2 0 15,-10 4 0-15,-6 4 0 16,-12 6 0-16,-10 6 0 15,-10 7 0-15,-3 6 0 16,-1 3 1-16,0 3 0 16,0 0 0-16,2-5 1 15,7-6-2-15,4-6 0 16,7-11 0-16,-2-22 0 15,20 0 0-15,-5-18 0 16,7-15 0-16,0-7 0 16,5-14 0-16,-3-5 0 15,3-8 0-15,-3 0 0 16,-4 3 0-16,-3 5 0 0,0 8 0 15,-3 5 0-15,3 11 0 16,1 5-4-16,13 19-6 16,-4-11-9-16,27 21-20 15,-6-11-2-15,21 13-1 16,-1-6 1-16</inkml:trace>
  <inkml:trace contextRef="#ctx0" brushRef="#br1" timeOffset="103931.9446">9225 6372 77 0,'25'4'41'16,"-2"-8"-3"-16,14 5 2 15,-8-13-12-15,8 5-24 16,1-5-1-16,3-2-2 15,-2-5 0-15,-2 0-1 16,-3-5 1-16,-8-2 0 16,-6-2 0-16,-6-2-1 15,-13 1 1-15,-10 3-1 16,-12 1 1-16,-10 10-1 15,-12 9 1-15,-5 11 0 0,-12 14 0 16,-4 14 1-16,-5 12 0 16,3 12 0-16,7 4 0 15,9 5-1-15,16-5 1 16,19-8 1-16,25-12-3 15,23-14 0-15,25-19 0 16,17-14 0-16,15-14 0 16,8-13 0-16,4-9-3 15,-4-2-1-15,-3-6 2 16,-14 0-2-16,-14 8 2 15,-17 2 0-15,-16 9 2 16,-11 8-1-16,-17 11 2 16,-6 12 1-16,-21 6 0 15,-2 14 0-15,-5 10 0 16,-1 6 1-16,1 8-2 0,1 5 1 15,5 2-1-15,5-5 1 16,5 0-2-16,6-9 0 16,6-6 0-16,3-9 0 15,-3-22 0-15,21 8 0 16,-5-20 0-16,-1-10 0 15,3-9 0-15,0-8 0 16,1-7 0-16,3-3 0 16,0-1 0-16,1 1 0 15,0 6 0-15,-2 11 0 16,-1 9 0-16,-3 13 0 15,-2 21 0-15,-5 12 0 16,-4 15 0-16,-3 9 0 0,-3 11 0 16,4-1 0-16,7-4 0 15,4-8 0-15,8-9 0 16,10-16 0-16,12-16 0 15,10-20-7-15,19-13-6 16,-4-28-12-16,24-3-7 16,-11-29-10-16,9-6 1 15,-11-23 1-15,5-2 2 16</inkml:trace>
  <inkml:trace contextRef="#ctx0" brushRef="#br1" timeOffset="104103.9544">11068 5417 107 0,'0'0'37'0,"-35"34"4"15,-2 36 0-15,-22 19-34 16,6 15-1-16,-3 8-2 0,10 3-1 15,4 1-1-15,9-7-1 16,8-6-3-16,8-16-3 16,18 0-14-16,-12-31-10 15,12-5-13-15,-5-25 1 16,6-8 0-16,-2-18 1 15</inkml:trace>
  <inkml:trace contextRef="#ctx0" brushRef="#br1" timeOffset="104298.9656">10459 6022 131 0,'10'-11'45'16,"7"6"-2"-16,20 15-7 16,17-5-36-16,4-1 0 0,17-1 0 15,8-1 0-15,10 7 0 16,4-10-12-16,16 14-8 15,-17-22-6-15,15 15-17 16,-13-10 0-16,4 2-2 16,-13-4 3-16</inkml:trace>
  <inkml:trace contextRef="#ctx0" brushRef="#br1" timeOffset="104446.974">11886 6275 131 0,'-23'21'41'0,"1"-12"-11"16,3-14-8-16,19 5-46 15,-3-22-16-15,16 8-3 16,-3-9-2-16,10 6 1 0</inkml:trace>
  <inkml:trace contextRef="#ctx0" brushRef="#br1" timeOffset="106588.0965">3029 8686 55 0,'9'-22'35'16,"-4"-8"0"-16,-4 2 0 15,-11-6-16-15,-1 9-9 16,-16-3-3-16,-1 13-2 15,-11 4-1-15,-4 13-1 16,-4 11-1-16,-3 15 1 16,-1 14-1-16,1 17 1 15,9 7 0-15,12 5-1 16,12-2 1-16,17-2-1 15,21-16 0-15,22-19 0 16,22-29-1-16,23-34 0 16,17-34-1-16,14-27 0 0,2-20 1 15,-3-17-1-15,-9-8 1 16,-16 0 0-16,-17 8 0 15,-20 14 0-15,-21 17 0 16,-19 23 0-16,-12 16 0 16,-11 27 0-16,-6 24-1 15,-3 29 0-15,-4 30 0 16,3 23-1-16,3 23 1 15,6 18-1-15,6 10-1 16,10-2-2-16,17 1-4 16,3-26-21-16,28-1-10 15,1-24 1-15,20-9-2 16,-1-26 0-16</inkml:trace>
  <inkml:trace contextRef="#ctx0" brushRef="#br1" timeOffset="106801.1087">4546 8536 108 0,'0'0'40'0,"0"0"2"15,29-20-3-15,17 0-38 16,10-6-1-16,15-4-2 15,10 1-3-15,0-8-4 16,7 15-29-16,-22 0-2 16,-9 20 0-16,-23 1 0 15</inkml:trace>
  <inkml:trace contextRef="#ctx0" brushRef="#br1" timeOffset="106968.1182">4696 8820 114 0,'-67'42'40'15,"18"-2"1"-15,10-24-2 16,39-16-35-16,0 0-4 15,51-24-1-15,16-6-5 16,16-15-3-16,25 5-27 16,7-17-5-16,21 10 0 15,-1-11-2-15</inkml:trace>
  <inkml:trace contextRef="#ctx0" brushRef="#br1" timeOffset="107528.1503">6775 8367 67 0,'-26'-9'37'16,"-10"-3"-2"-16,1 6 2 0,-14 1-25 15,1 12-7-15,-9 3 0 16,-3 16 0-16,-8 9 0 16,5 13 0-16,0 6-1 15,12 6 0-15,11-1 0 16,20-7-2-16,23-14 0 15,26-18-1-15,25-23 0 16,22-24 0-16,18-23 0 16,16-22-1-16,10-19-1 15,1-12 2-15,-6-6 0 16,-15-4 0-16,-12 0 0 15,-20 8 0-15,-20 14 0 16,-20 14-1-16,-19 19 1 16,-16 22-2-16,-11 27 1 0,-16 30 0 15,-6 37-1-15,-8 24 1 16,0 19-1-16,2 14 1 15,9 10-2-15,10-2 0 16,16-4-2-16,18-22-3 16,27-14-9-16,5-28-23 15,27-10 0-15,4-27-1 16,12-12 1-16</inkml:trace>
  <inkml:trace contextRef="#ctx0" brushRef="#br1" timeOffset="107731.1619">7688 8229 106 0,'-14'24'40'16,"-11"14"1"-16,5 27-4 0,-9 5-34 16,5 10 0-16,0 4-1 15,8-1-1-15,9-8-1 16,6-13-2-16,15-14-2 15,3-27-6-15,25-8-28 16,-5-27-2-16,12-11 0 16,-4-24 0-16</inkml:trace>
  <inkml:trace contextRef="#ctx0" brushRef="#br1" timeOffset="107852.1688">7776 7882 96 0,'0'0'2'16,"0"0"0"-16,16 4-2 0,13 3-38 15</inkml:trace>
  <inkml:trace contextRef="#ctx0" brushRef="#br1" timeOffset="108197.1885">8443 8087 71 0,'-34'18'39'0,"-1"10"0"15,-12-7 1-15,7 18-15 16,-4-12-20-16,9 5 0 15,4-4-2-15,15 3 0 16,11-6-2-16,15-3 1 0,18-8-2 16,16-1 1-16,12-7-1 15,11 0 0-15,-2 0 0 16,1 0 0-16,-8 4 0 15,-12 6 0-15,-12 10 0 16,-20 7 1-16,-17 5-1 16,-13 4 0-16,-10 0 0 15,-5-1 0-15,0-4-1 16,6-14 0-16,12-10-4 15,11-25-8-15,28-7-23 16,7-24-5-16,21-13 2 16,5-20-2-16</inkml:trace>
  <inkml:trace contextRef="#ctx0" brushRef="#br1" timeOffset="108392.1997">9203 7529 118 0,'-9'29'40'15,"-23"19"2"-15,3 32-2 16,-4 7-37-16,2 14-1 15,3 9-1-15,4 7-1 16,4 3-1-16,5-7-1 16,9-5-3-16,-1-18-3 15,13 4-24-15,-12-28-9 16,10-11 1-16,-10-28-3 15</inkml:trace>
  <inkml:trace contextRef="#ctx0" brushRef="#br1" timeOffset="108558.2092">8866 8293 112 0,'-2'-25'42'16,"13"18"0"-16,1-2-1 16,13-6-39-16,8 10-3 15,6-4-4-15,28 9-27 16,-6-11-9-16,19 6 0 15,1-5-1-15</inkml:trace>
  <inkml:trace contextRef="#ctx0" brushRef="#br1" timeOffset="109089.2396">9912 8306 88 0,'-22'-1'39'15,"-16"-1"0"-15,-1 12 0 16,-19-5-31-16,2 18-3 16,-8 7 0-16,3 8-2 15,3 6 0-15,6 4-1 16,10 2 0-16,16 0 1 0,15-4-2 15,17-5 1-15,22-14-2 16,18-9 1-16,17-15 0 16,12-11-1-16,11-16 0 15,2-11 0-15,1-8 1 16,-7-11-2-16,-11-1 1 15,-13-1-1-15,-15 4 1 16,-13 2-1-16,-15 10 0 16,-11 11 1-16,-9 15-1 15,-9 14 0-15,-10 14 1 16,-1 16 0-16,-2 11 0 15,4 11-1-15,5 4-1 16,7-1-2-16,17 4-4 16,1-23-15-16,28 3-17 15,-1-20 1-15,23-8-2 0,-1-19 0 16</inkml:trace>
  <inkml:trace contextRef="#ctx0" brushRef="#br1" timeOffset="109436.2594">10625 8261 98 0,'-24'16'39'0,"9"15"1"16,-12 6-2-16,6 18-32 16,-8 1 0-16,6 5-2 15,2-2-2-15,4-3 1 16,7-9-1-16,8-11-1 15,5-14 0-15,9-14 0 16,6-14-1-16,6-15 1 0,6-14 0 16,6-10-1-16,-1-10 0 15,7-5 0-15,-2-2 1 16,-2 3-1-16,-2 8 0 15,-3 8 0-15,-6 15 0 16,-5 13 1-16,-6 16-1 16,-7 14-1-16,-2 14 0 15,-4 9-1-15,0 10-5 16,-5-6-11-16,18 18-12 15,-12-15-12-15,16 4 1 16,1-14-1-16,17 0 1 16</inkml:trace>
  <inkml:trace contextRef="#ctx0" brushRef="#br1" timeOffset="109823.2816">11540 8246 94 0,'-13'0'38'0,"-14"-4"1"16,4 14-2-16,-15-1-32 15,-4 13 1-15,-5 10-3 16,-5 13 1-16,-2 8-1 15,7 10 0-15,10 1-1 16,10 1 1-16,17-6-3 16,19-5 1-16,21-16-3 15,16-16-3-15,27-7-4 16,-3-28-17-16,25 5-14 15,-6-20-1-15,10-1 0 16,-13-14 0-16</inkml:trace>
  <inkml:trace contextRef="#ctx0" brushRef="#br1" timeOffset="110194.3028">11900 8470 99 0,'-7'11'38'0,"13"8"2"16,-6-19-6-16,31 9-31 15,-2-8 1-15,9-1-2 16,4-6 1-16,3-2-1 16,0-3-1-16,1-4 0 15,-7-4-1-15,-5-4 0 16,-7-1 0-16,-9-2-1 15,-13 0 1-15,-9 0-1 16,-14 3 0-16,-10 4 0 16,-13 12 1-16,-10 13 1 15,-9 14 0-15,-6 18 1 0,-1 16 0 16,2 12 1-16,8 7 1 15,14 6-1-15,12-5 1 16,23-9-3-16,20-10-1 16,27-21-3-16,35-7-10 15,10-35-16-15,43-4-14 16,8-24 0-16,30-7-2 15,6-20 2-15</inkml:trace>
  <inkml:trace contextRef="#ctx0" brushRef="#br1" timeOffset="110736.3338">14622 7688 54 0,'-28'-59'35'16,"-4"5"0"-16,-12 1 1 15,-2 14-16-15,-12 0-11 16,2 21-1-16,-5 9-2 16,4 22 0-16,-4 16-1 15,5 24-1-15,3 16-1 16,4 15-1-16,3 16 0 15,6 13-2-15,1 11 0 16,5 6-1-16,9 1 0 0,5-11-3 16,14-2-1-16,-3-26-21 15,25-4-12-15,-2-25 0 16,15-13-1-16,-6-29 0 15</inkml:trace>
  <inkml:trace contextRef="#ctx0" brushRef="#br1" timeOffset="114742.5629">13585 8138 85 0,'-18'12'38'15,"13"5"-3"-15,5-17 2 16,0 0-33-16,30 8-2 16,10-11-2-16,8-2 0 15,9-7-3-15,7 9-1 16,-3-5-3-16,10 14-8 15,-18-6-21-15,6 12 1 16,-13-2-2-16,-1 5 2 16</inkml:trace>
  <inkml:trace contextRef="#ctx0" brushRef="#br1" timeOffset="115200.5891">14461 8170 49 0,'-10'-3'33'16,"-4"0"2"-16,14 3-2 15,-23 4-12-15,15 10-14 16,-7-1-2-16,5 13-1 15,-6 4-1-15,1 9 0 16,-4 4-1-16,2 5 1 16,0-2-2-16,3-1 1 15,1-4-1-15,4-8-1 16,3-9 1-16,6-11 0 15,0-13-1-15,15-13 1 0,0-11 0 16,1-5 0-16,3-8 0 16,-1-4 0-16,-1-3 0 15,0 0-1-15,-3 5 1 16,-2 4 0-16,-3 8-1 15,1 5 0-15,2 9 1 16,2 6-1-16,4 7-1 16,4 4-2-16,8 7-1 15,-1-4-3-15,13 13-11 16,-8-16-18-16,14 5 0 15,-5-7-1-15,7 0 1 16</inkml:trace>
  <inkml:trace contextRef="#ctx0" brushRef="#br1" timeOffset="116020.636">14927 8208 87 0,'-22'5'37'0,"2"9"-1"16,-9-4 2-16,10 8-32 15,-8 3-2-15,4 7 0 16,3 2-2-16,5 7 0 15,3-4 0-15,12 4-1 16,10-9-1-16,7-5 1 16,14-12-1-16,8-10 0 15,8-13 1-15,5-12-1 16,4-8 0-16,-5-8-1 15,-4-4 1-15,-5-2-1 16,-12 0 1-16,-13 3 0 0,-12 6-1 16,-12 6 1-16,-9 7 0 15,-10 11 0-15,-3 10-1 16,-2 4 1-16,3 12 0 15,6 2-2-15,12 2 2 16,9 2-2-16,15-4 1 16,15-7-3-16,14-3 2 15,4-5 0-15,11-1 0 16,2-5 0-16,-1 0 0 15,-4-3 1-15,-12 5 2 16,-9 0 0-16,-13 4 1 16,-8 7 1-16,-15 4 0 15,-4 8-1-15,-9 4 1 0,-3 8 0 16,-1 3-1-16,0 5-1 15,1 0 1-15,4-1-1 16,3-3 0-16,7-7-1 16,4-10 1-16,0-18 0 15,16 6-1-15,0-20 1 16,0-8-1-16,5-10 1 15,-1-6-1-15,4-3 0 16,-8 1 1-16,2 1-1 16,-8 8 0-16,-2 5 0 15,-4 8 1-15,-4 18-1 16,0 0 0-16,0 0 0 15,7 17 0-15,-2 0 1 16,8 1-1-16,6-2 2 0,9-3-1 16,7-4 0-16,5-6 1 15,4-3-1-15,1-5 1 16,3-5-1-16,1-4 0 15,-1-2 0-15,-8 1 0 16,-3 0-1-16,-4 3 1 16,-9-1-1-16,-5 7 0 15,-8 6 0-15,-11 0 0 16,7 26 0-16,-11-5 0 15,-6 9-1-15,2 9-2 16,0-4-4-16,9 17-17 16,-6-16-16-16,9 3 0 15,1-12 0-15,11-3-2 16</inkml:trace>
  <inkml:trace contextRef="#ctx0" brushRef="#br1" timeOffset="116987.6913">17188 8139 92 0,'0'0'33'15,"9"-16"2"-15,-9 16 0 16,0 0-31-16,0 0-1 15,-15 17 0-15,6 5 0 16,-9 7 1-16,1 12 0 16,-6 4 0-16,3 9-1 15,1 3 0-15,6 3 0 0,7-6-2 16,11-5 0-1,10-10 0-15,15-15-1 0,13-17 0 16,11-17 0-16,9-18 1 16,6-14-1-16,-1-8 0 15,-2-8 1-15,-7-2-1 16,-8 1 0-16,-12 7 1 15,-11 10-1-15,-12 8 0 16,-7 12 0-16,-9 22 0 16,0 0 0-16,-11 11 0 15,1 16 0-15,2 13-1 16,3 9 2-16,2 4-1 15,7 4 1-15,7-5-1 16,9-4 1-16,9-9 0 16,3-9 0-16,8-15-1 0,1-11 1 15,1-16 0-15,1-13 0 16,-6-9 0-16,-4-8-1 15,-8-6 0-15,-6-4 0 16,-8 2-1-16,-5-3-2 16,-1 7-1-16,-7-2-3 15,7 23-15-15,-10-11-16 16,12 19 0-16,-2-4-1 15,11 15 0-15</inkml:trace>
  <inkml:trace contextRef="#ctx0" brushRef="#br1" timeOffset="117198.7034">18465 8116 101 0,'19'9'36'0,"-19"-9"2"16,13 28-3-16,-16-10-30 15,-1 14 0-15,-5 3-1 16,-3 10-1-16,-4-1 0 15,1 4-1-15,2-5-1 16,2-6-2-16,6-4-3 16,5-33-23-16,5 16-11 15,9-31-1-15,15-9 0 16,3-15-1-16</inkml:trace>
  <inkml:trace contextRef="#ctx0" brushRef="#br1" timeOffset="117611.727">18748 7958 115 0,'-17'16'40'16,"-3"-3"0"-16,19 7 1 16,6-2-39-16,10-1 0 15,5 2 0-15,6 6-1 16,-1 0 1-16,2 6-2 15,-7 4 1-15,-1 1-3 16,-10 4 3-16,-8 3-1 16,-3-1 0-16,-11 0 0 15,1-5 0-15,-3-7 0 16,4-8 0-16,2-10 0 15,9-12 0-15,4-12 0 16,8-10 0-16,7-9 0 16,2-7 0-16,6-9 0 0,2-4 1 15,1-4-1-15,-2 2 1 16,-2 4 0-16,-2 7-1 15,-5 5 1-15,1 9-1 16,-3 6 0-16,0 10 0 16,0 5-2-16,7 8-3 15,1-2-3-15,16 16-19 16,-6-14-14-16,16 12 2 15,-3-10-3-15,12 10 1 16</inkml:trace>
  <inkml:trace contextRef="#ctx0" brushRef="#br1" timeOffset="117988.7486">19571 8152 102 0,'-34'11'40'0,"10"6"-1"15,1-6 1-15,23-11-33 16,1 17-4-16,20-9 0 15,9-6-1-15,8 0-1 16,7-6 0-16,5-3-1 16,1-5 1-16,-3-5-1 15,-5-1 0-15,-11-3 0 16,-9-5-1-16,-8-4 2 15,-12 2-2-15,-13 0 2 16,-11 9-1-16,-15 6 0 16,-13 15 1-16,-9 15 0 0,-11 15 0 15,-2 19 0-15,-2 13 0 16,3 11 0-16,14 4 0 15,16-2 0-15,24-12-1 16,20-7-2-16,29-12-3 16,14-27-15-16,32-3-19 15,4-21-3-15,24-1 1 16,1-13-2-16</inkml:trace>
  <inkml:trace contextRef="#ctx0" brushRef="#br1" timeOffset="118122.7563">20532 8397 118 0,'0'0'42'0,"-27"-12"-1"0,15 3-6 16,12 9-59-16,-20-18-15 16,6 10-4-16,-12-7 2 15,0 8-3-15</inkml:trace>
  <inkml:trace contextRef="#ctx0" brushRef="#br2" timeOffset="122942.0319">2604 10054 61 0,'0'0'31'0,"0"0"1"16,-8 18-1-16,10 13-22 16,-9 1 0-16,10 19-3 15,-6 4-1-15,11 17 1 16,-3 6-2-16,5 11 0 15,1 2-2-15,3 2 1 16,-2-5-4-16,0-4 2 16,-4-5-1-16,1-13-1 15,-4-9 0-15,-3-11-1 16,0-14 2-16,-3-7-2 15,0-10 2-15,1-15-1 16,-6-15 2-16,5-10 2 16,-3-13-2-16,2-11 1 0,-1-16-1 15,-1-16 1-15,2-10-1 16,-2-10-1-16,4-4 2 15,-3-5-2-15,3 0 1 16,3 0-1-16,2 12 1 16,7 12-1-16,4 9 2 15,4 15-1-15,11 13-1 16,3 8-1-16,5 18 2 15,6 7-1-15,4 13 0 16,1 6 0-16,0 12 0 16,-4 7 1-16,-7 13-1 15,-7 8 1-15,-13 10-1 16,-11 9 0-16,-17 6-1 0,-12 3 1 15,-12 2-1-15,-9-1 1 16,-8-5-2-16,-3-7 2 16,1-11-1-16,8-10 1 15,7-14 0-15,12-10 0 16,14-10 0-16,11-5 0 15,25-12-1-15,10-3 1 16,14 4-1-16,13-1 1 16,8 3 0-16,4 9 0 15,-2 9 0-15,-11 9 1 16,-9 14 0-16,-14 10 0 15,-21 14-1-15,-21 7 1 16,-23 10 0-16,-15 4-2 16,-15-1 2-16,-10-2-2 0,-11-8 2 15,2-9-2-15,1-13 0 16,11-13-2-16,13-13-1 15,11-23-8-15,26-1-25 16,9-21 0-16,28-3 0 16,10-13 0-16</inkml:trace>
  <inkml:trace contextRef="#ctx0" brushRef="#br2" timeOffset="123393.0577">4206 10602 73 0,'11'5'39'0,"8"-16"-2"16,13 2 1-16,7-16-18 15,13 4-20-15,13-2 0 16,4-4-5-16,13 13-29 15,-13-3-2-15,-8 15-1 16,-13 2 0-16</inkml:trace>
  <inkml:trace contextRef="#ctx0" brushRef="#br2" timeOffset="123566.0676">4221 10939 103 0,'0'0'37'0,"18"6"2"16,18-26-2-16,23-8-37 15,26-5-4-15,5-12-30 16,19 6-3-16,-3-4-1 16,5 6-1-16</inkml:trace>
  <inkml:trace contextRef="#ctx0" brushRef="#br2" timeOffset="124135.1001">6635 9833 74 0,'0'0'35'15,"-5"-13"0"-15,3 25 1 16,-8 3-26-16,14 22-3 16,-7 5-1-16,10 22-2 15,-5 10-2-15,5 14 2 16,0 9-3-16,0 6 1 15,3 1-2-15,1-5 1 16,2-7-3-16,0-15-2 0,13-4-13 16,-1-27-20-16,9-14 0 15,0-22-1-15,13-14 0 16</inkml:trace>
  <inkml:trace contextRef="#ctx0" brushRef="#br2" timeOffset="124453.1183">7347 10044 95 0,'-31'3'37'16,"-7"23"1"-16,-18 4-2 15,-5 16-30-15,-5 2-2 16,1 9 0-16,4-4-1 0,7-1 0 15,10-6-1-15,15-5 1 16,14-11-2-16,22-5 0 16,19-13 0-16,15-6 0 15,14-7-1-15,7-4 0 16,6-3 0-16,2-1 1 15,-3 3-1-15,-6 3 0 16,-9 7-1-16,-9 4-2 16,-6 14-10-16,-13-10-24 15,4 10-4-15,-10-10 1 16,8 5-2-16</inkml:trace>
  <inkml:trace contextRef="#ctx0" brushRef="#br2" timeOffset="124722.1337">8076 10735 112 0,'0'0'43'15,"4"18"0"-15,-4-18-3 16,-12 7-40-16,7 3-22 0,-9-15-17 15,14 5-3-15,-11-13 0 16,11 13-2-16</inkml:trace>
  <inkml:trace contextRef="#ctx0" brushRef="#br2" timeOffset="125195.1608">9825 9932 93 0,'0'-15'38'16,"0"15"-1"-16,13-15 2 15,7 10-30-15,-20 5-6 16,18 9 0-16,-8 7 0 15,-1 15-1-15,-2 13 0 16,-6 16-1-16,-2 12-2 0,-5 10 2 16,-1 6-2-16,-2-1 2 15,2-5-3-15,1-13 0 16,14-10-5-16,-2-30-20 15,17-6-12-15,1-29 1 16,9-11-2-16,-4-20 1 16</inkml:trace>
  <inkml:trace contextRef="#ctx0" brushRef="#br2" timeOffset="125436.1746">9618 9758 108 0,'-43'-9'40'0,"19"16"0"0,5-7-1 15,19 0-35-15,23 4-1 16,14-3-1-16,18-4-1 16,16-2 0-16,14-3 0 15,11-3-1-15,9-1-2 16,-1 1-2-16,2 8-2 15,-14-8-20-15,-2 22-13 16,-27 1 0-16,-12 18-2 16,-27 3 2-16</inkml:trace>
  <inkml:trace contextRef="#ctx0" brushRef="#br2" timeOffset="125646.1866">9558 10649 103 0,'-28'48'39'16,"20"-22"2"-16,38-6-1 15,25-17-35-15,36-19-3 16,26-15 0-16,10-4-2 16,16-3-1-16,2-1-1 15,3 2-3-15,-13-2-6 16,-1 15-27-16,-31 2-2 15,-12 16 0-15,-17-1 0 16</inkml:trace>
  <inkml:trace contextRef="#ctx0" brushRef="#br2" timeOffset="126014.2076">9513 11032 91 0,'0'0'38'15,"0"0"1"-15,27-1 0 16,22-5-31-16,26-9-4 0,20-2 0 15,18-6-1-15,13 0-1 16,8 0 0-16,8-1-4 16,4 9-5-16,-24-2-30 15,-4 14-3-15,-19-2 0 16,-12 15-1-16</inkml:trace>
  <inkml:trace contextRef="#ctx0" brushRef="#br2" timeOffset="126562.239">10239 11444 80 0,'-33'1'39'0,"-12"0"-2"16,-2 14 1-16,-10 4-32 16,1 12 0-16,-3 6-2 15,5 9 2-15,3 8-3 16,8 1-1-16,11 1 0 0,14-7-1 15,18-7 1-15,15-13-1 16,22-18 1-16,15-18-1 16,14-20 0-16,11-22 1 15,5-17-2-15,5-14 2 16,-6-8-2-16,-7-8 1 15,-9 4-1-15,-15 3-1 16,-12 12 1-16,-15 10 2 16,-11 16-2-16,-9 21 2 15,-10 19-2-15,-8 24 0 16,-5 23 0-16,-5 26 1 15,3 19-1-15,-2 15 1 16,3 7-1-16,9-1-2 16,11-1-1-16,11-19-5 0,23-9-29 15,1-24-6-15,18-16 1 16,2-19-3-16</inkml:trace>
  <inkml:trace contextRef="#ctx0" brushRef="#br2" timeOffset="126722.2481">10957 11829 110 0,'-17'22'42'0,"-7"-9"1"16,9-2-7-16,15-11-40 15,-20-11-30-15,20 11-8 16,5-27 1-16,8 14-3 15</inkml:trace>
  <inkml:trace contextRef="#ctx0" brushRef="#br2" timeOffset="152424.7182">18001 4483 81 0,'0'0'38'0,"0"0"0"15,0 0 1-15,-26-13-30 16,15 20-4-16,-5 5-1 15,-5 18-1-15,-8 13-1 16,-2 11-3-16,2 9-2 16,0-1-5-16,17 6-29 15,3-19-2-15,17-5 1 16,11-27-2-16</inkml:trace>
  <inkml:trace contextRef="#ctx0" brushRef="#br2" timeOffset="152829.7414">18877 3541 81 0,'5'-23'37'0,"2"12"-1"15,-9-7 1-15,2 18-31 16,9-11-1-16,-9 11 0 16,1 18 0-16,-4 10-2 0,-1 15 1 15,-4 14-2-15,-3 16 0 16,-3 15 0-16,0 8-1 15,-4 7 0-15,3-3-1 16,3-3-1-16,3-9-1 16,9-14-1-16,7-13-2 15,0-28-12-15,15 3-22 16,-6-23 1-16,11-6-2 15,-11-20 1-15</inkml:trace>
  <inkml:trace contextRef="#ctx0" brushRef="#br2" timeOffset="153205.7629">18429 3487 88 0,'-43'-14'36'0,"14"9"2"16,6-14 0-16,17 10-34 16,9-8 1-16,19 6-1 15,16 0 1-15,16 5-2 16,17 1 1-16,21 4-2 15,18-1 0-15,12 2 0 16,5-4 0-16,9 0-1 16,-6-7 0-16,-3 1-1 0,-11-4 1 15,-18-1-1-15,-18 1 1 16,-16 0-1-16,-15 8-1 15,-18-3-1-15,-12 9-2 16,-19 0-1-16,-5 18-9 16,-19-11-24-16,5 15-2 15,-10-13 1-15,12 8-1 16</inkml:trace>
  <inkml:trace contextRef="#ctx0" brushRef="#br2" timeOffset="153738.7934">20097 2995 88 0,'0'0'37'15,"0"0"-1"-15,0 0 0 16,15 20-33-16,9-8-1 16,18 4 0-16,10 8 1 15,13 13 0-15,4 8-1 16,8 11 1-16,-2 9 0 15,-3 13-1-15,-15 9 0 16,-16 17-1-16,-23 8 1 16,-22 8-1-16,-20 5 0 15,-20 2-2-15,-16-1 1 16,-11-7-1-16,0-11 1 15,1-13-1-15,8-20 0 16,8-19-2-16,18-15-3 16,4-28-29-16,32-13-4 0,4-17 0 15,21-12-2-15</inkml:trace>
  <inkml:trace contextRef="#ctx0" brushRef="#br2" timeOffset="160632.1877">6640 13686 41 0,'0'0'34'0,"-7"-12"2"16,-8 3-1-16,-4 3-24 15,-10-12-5-15,1 3-1 16,-11-11-1-16,-2-4-2 15,-11-10 0-15,-2-11-1 16,-10-8 1-16,2-4-1 16,-8-9 1-16,2 2-1 15,1-4 1-15,5 5 0 16,10-1 0-16,10 5-1 0,15 1 0 15,13-4-1-15,16 2 1 16,16-2 0-16,15 0-1 16,7 2 0-16,10 5 0 15,2 7 0-15,2 13 0 16,-7 17-1-16,-10 20 0 15,-12 16 0-15,-16 26-1 16,-17 22 1-16,-17 24-1 16,-15 20 2-16,-11 18 0 15,-11 14 2-15,-5 7-1 16,1 9 1-16,6-9-1 15,9-9 2-15,14-18-1 16,18-22 1-16,24-27-1 0,25-25-1 16,30-31 0-16,25-29-3 15,25-16-3-15,8-23-32 16,26-8-1-16,2-13-2 15,9 0 1-15</inkml:trace>
  <inkml:trace contextRef="#ctx0" brushRef="#br2" timeOffset="162007.2663">7965 12530 45 0,'0'0'34'0,"13"-14"2"16,-11 2-1-16,-2 12-27 16,0 0-1-16,10-3 1 15,-11 14-3-15,7 16-2 16,1 15 1-16,3 19-2 15,0 15 0-15,5 19-1 16,-4 12 0-16,3 10-1 16,1 3 0-16,-4-2-2 15,0-6-2-15,-6-21-5 16,11-5-28-16,-9-20-1 0,9-13 0 15,-4-20 1-15</inkml:trace>
  <inkml:trace contextRef="#ctx0" brushRef="#br2" timeOffset="162440.2911">8590 12803 38 0,'-26'21'34'16,"-10"-1"2"-16,-1 11-2 15,-14-9-19-15,9 19-4 16,-13-6-2-16,6 10-3 16,0-5-2-16,9 5 0 15,6-9-1-15,11 1 0 16,9-11 0-16,14-4-1 15,9-10 0-15,10-3-1 16,10-5 1-16,8 1-1 16,3 1 0-16,7-1-1 15,-1 5 0-15,2-1-1 16,-2 7 0-16,-3-1-2 15,2 6 0-15,-5-7-3 16,8 8-8-16,-10-17-23 0,12 1-2 16,-4-14 0-16,8-1 1 15</inkml:trace>
  <inkml:trace contextRef="#ctx0" brushRef="#br2" timeOffset="162690.3054">9111 13019 76 0,'0'0'40'15,"15"14"-1"-15,1-23 1 0,14-7-36 16,0 1-2-16,11 3 1 15,0-4-2-15,1 0-1 16,-1 6-4-16,-12-9-15 16,5 21-20-16,-15 0 0 15,-8 15 0-15,-11-2 0 16</inkml:trace>
  <inkml:trace contextRef="#ctx0" brushRef="#br2" timeOffset="162848.3144">9139 13345 95 0,'0'0'42'0,"14"13"-1"16,11-31-7-16,14-3-33 0,14-3-5 16,5-14-10-16,18 11-25 15,-1-8 0-15,11 4-2 16,-3-4 1-16</inkml:trace>
  <inkml:trace contextRef="#ctx0" brushRef="#br2" timeOffset="163358.3436">10547 12659 85 0,'23'-12'39'16,"11"-9"0"-16,17 7 2 15,5-6-39-15,13 4 1 16,4 2-1-16,-3 9 1 15,-6 5-2-15,-12 9-1 16,-17 14 1-16,-15 9-1 16,-19 12 0-16,-17 7 0 15,-14 11 1-15,-9 3-1 0,-8 1 2 16,0 1-1-16,0-4 1 15,8-7-1-15,7-9 0 16,16-9 0-16,14-11 0 16,16-11-1-16,18-12 0 15,14-12 0-15,21-7-2 16,7-9-3-16,16 0-4 15,-8-16-29-15,20 6-3 16,-10-9 1-16,6 5-2 16</inkml:trace>
  <inkml:trace contextRef="#ctx0" brushRef="#br2" timeOffset="164312.3982">12273 12633 63 0,'-19'3'37'15,"-1"25"-1"-15,-15 9 1 0,-6 20-32 16,-7 10-1-16,-6 12-2 15,-2 3 0-15,-2 3-3 16,7-4-2-16,-4-20-23 16,21-9-10-16,7-24-1 15,15-17 2-15</inkml:trace>
  <inkml:trace contextRef="#ctx0" brushRef="#br2" timeOffset="164510.4095">11902 12732 87 0,'0'0'40'15,"-8"17"1"-15,12 15-1 16,3 7-34-16,15 4-2 0,7 0-2 16,16 1-1-16,10-3-5 15,6-14-5-15,16-1-31 16,4-15 0-16,11-1 1 15,-5-11-4-15</inkml:trace>
  <inkml:trace contextRef="#ctx0" brushRef="#br2" timeOffset="164928.4334">13180 12626 64 0,'0'0'37'0,"-14"10"-2"0,1 9 2 16,5 15-33-16,-10 10-1 15,0 15 1-15,-2 8-2 16,1 7 1-16,-1-2-3 15,6-4-2-15,12 4-15 16,1-25-19-16,14-10-1 16,5-20-1-16,17-12 2 15</inkml:trace>
  <inkml:trace contextRef="#ctx0" brushRef="#br2" timeOffset="165282.4536">13621 12674 78 0,'-24'16'39'0,"-8"5"-1"0,3 17 0 16,-8 3-33-16,9 8-2 15,2 5 0-15,8 7 1 16,6-2-1-16,10-1 0 15,9-10-1-15,15-5 0 16,10-16-1-16,13-15 0 16,11-16 0-16,3-15-1 15,1-15 0-15,1-14 0 16,-7-7 0-16,-9-7-1 15,-9-1 0-15,-17-2-2 16,-9 6 0-16,-15 4-1 16,-7 13 0-16,-15 11 0 15,-4 11-1-15,-13 10-1 0,10 19-22 16,-8-3-8-16,15 12 0 15,5-3 0-15</inkml:trace>
  <inkml:trace contextRef="#ctx0" brushRef="#br2" timeOffset="165972.4931">13923 12291 73 0,'-6'13'39'15,"6"-13"-3"-15,1 13 1 16,-1-13-33-16,31-4-4 16,4-1-3-16,-1-19-20 15,18 12-11-15,-1-9-2 16,9 3-2-16,-3-4 1 15</inkml:trace>
  <inkml:trace contextRef="#ctx0" brushRef="#br2" timeOffset="169050.6692">14545 11984 72 0,'0'0'38'16,"-4"-12"-1"-16,4 12 1 15,5-20-31-15,-5 20-1 16,16-22-1-16,-2 12 0 0,2-1-2 15,5 1-1-15,7-1 0 16,7 2-1-16,2-2-1 16,7 3 3-16,1-2-3 15,2 5 2-15,-4-3-2 16,1 7 3-16,-9 2-3 15,-6 6 0-15,-11 11 0 16,-9 8-2-16,-12 16 2 16,-14 12-2-16,-7 16 2 15,-11 5-1-15,-6 6 1 16,0-3 0-16,3-2-4 15,3-22-19-15,21-4-16 16,8-27 0-16,17-15-1 16,14-24-2-16</inkml:trace>
  <inkml:trace contextRef="#ctx0" brushRef="#br2" timeOffset="187055.699">15869 12321 43 0,'0'0'30'0,"-6"18"3"16,6-18-2-16,-5 29-23 16,-3-13-2-16,10 15-1 15,-7 3 0-15,2 15-1 16,-4 6-1-16,4 9 0 15,-5 1-1-15,3 3-1 16,-2-7 0-16,1-5-1 16,2-14 1-16,3-8 0 15,1-14-1-15,0-20 1 16,0 0 0-16,0 0-1 15,10-27 1-15,-8-2 0 0,1-8 1 16,-3-8-2-16,-1-12 1 16,-2-7 0-16,1-6 0 15,1-6-1-15,1 0 1 16,4 3 0-16,1 7 0 15,4 13 0-15,1 14 0 16,0 16 0-16,0 18 0 16,4 18 0-16,-2 15-1 15,1 11 2-15,5 12-2 16,2 9 0-16,7 4 0 15,1 5 1-15,7-1-2 16,1-4 1-16,7-6 0 16,-1-11-1-16,2-11 1 15,1-13 0-15,-5-15 0 0,-1-13 1 16,-6-16-1-16,-3-13 1 15,-6-12 0-15,-8-7 0 16,-5-10 1-16,-6-1-1 16,-4-3-1-16,-5-2 0 15,1 2-2-15,-4-1-3 16,12 20-18-16,-10-7-14 15,11 14 0-15,-1-1-1 16,12 13 0-16</inkml:trace>
  <inkml:trace contextRef="#ctx0" brushRef="#br2" timeOffset="187770.7399">16099 13411 63 0,'0'0'35'0,"15"-25"0"15,17-8-1-15,12-25-29 16,25-20-2-16,21-24 0 16,20-17 0-16,12-14 0 15,14-5-1-15,-2-2-1 16,5 9-1-16,-9 19 0 0,-18 21-4 15,-15 33-28-15,-27 23-2 16,-19 32-1-16,-30 21-2 16</inkml:trace>
  <inkml:trace contextRef="#ctx0" brushRef="#br2" timeOffset="188388.7752">16927 12941 57 0,'0'0'32'16,"0"0"0"-16,-4 17-2 15,-4 15-27-15,-2 17-1 16,-1 16 0-16,-4 14 0 16,-3 18 0-16,0 10 1 15,2 6 0-15,1-6 1 16,3-4-2-16,3-19 0 15,8-15 1-15,1-22-2 0,5-24 1 16,8-28-1-16,-1-28 0 16,5-22 0-16,0-19 0 15,2-18 1-15,1-12-1 16,-2-12 1-16,2-8-1 15,2 4 1-15,-1 6-1 16,1 12 0-16,-1 14 0 16,1 18 0-16,-3 14-1 15,6 19 0-15,-2 22 1 16,0 18 0-16,1 16 0 15,0 16 0-15,1 18 0 16,-1 14-1-16,2 12 0 16,-1 17-1-16,1 6-1 15,-5 6 0-15,-4 0-1 0,4 0-3 16,-8-25-7-16,7-3-24 15,-11-24 0-15,4-16 0 16,-11-25 1-16</inkml:trace>
  <inkml:trace contextRef="#ctx0" brushRef="#br2" timeOffset="188588.7867">17076 13298 89 0,'0'0'38'0,"0"0"0"15,0 0-2-15,29-22-35 16,3-4-2-16,12-7-1 16,4-13-7-16,18 7-27 0,-5-12-1 15,7 9 0-15,-3-8-1 16</inkml:trace>
  <inkml:trace contextRef="#ctx0" brushRef="#br2" timeOffset="189015.8111">17606 12658 70 0,'0'0'36'15,"19"-21"0"-15,-3-2 0 16,11 4-32-16,2-7-1 15,5 6 1-15,-2 0-1 16,-3 8 1-16,-4 8-2 16,-8 12 0-16,-6 10-1 15,-10 10-1-15,-8 10 1 16,-6 7-1-16,-4 3 1 15,-4 7-1-15,-2-6 1 16,6-4 0-16,3-7 0 16,9-8 1-16,9-8-1 15,8-11-1-15,10-7 1 0,7-6-3 16,11 0-1-16,-4-10-8 15,12 11-26-15,-6-7 0 16,8 11-2-16,-11-2 0 16</inkml:trace>
  <inkml:trace contextRef="#ctx0" brushRef="#br2" timeOffset="189204.8219">18298 13417 87 0,'-7'24'35'16,"1"-4"-17"-16,6-20-17 0,-27 15-38 15,17-28-3-15,10 13 0 16</inkml:trace>
  <inkml:trace contextRef="#ctx0" brushRef="#br2" timeOffset="192841.0299">18640 12658 15 0,'-18'24'27'0,"2"7"2"0,6 8-10 16,-3-3 3-16,9 8-10 16,0-9-3-16,12-2-1 15,0-15-2-15,10-6-2 16,4-18-1-16,7-7 0 15,2-17-1-15,0-7-1 16,-1-7 1-16,-3 0 0 16,-5 3-1-16,-5 6-1 15,-8 6 1-15,-5 6-1 16,-3 7 1-16,-5 7-1 15,4 9 0-15,-4-15 1 16,4 15 1-16,13-13-1 16,2 4 1-16,8 2 2 15,3-3-2-15,8 4 2 16,0 1-2-16,1 4 0 0,-2 2 0 15,-3 7-1-15,-8 7 0 16,-5 5-2-16,-5 9 2 16,-7 3-2-16,-10 5 1 15,-1 2 1-15,-2 0 0 16,-2-5-1-16,0-8 1 15,6-10 0-15,4-16 0 16,0 0 0-16,13-27 1 16,0-7-1-16,4-5 0 15,6-7 0-15,-1-1 0 16,-1 3 1-16,1 5-3 15,-3 2-2-15,7 14-27 16,-11-3-4-16,8 15-2 16,-10-2 0-16</inkml:trace>
  <inkml:trace contextRef="#ctx0" brushRef="#br2" timeOffset="193577.072">20008 12357 36 0,'2'-77'31'15,"0"10"2"-15,1 9 0 16,0 31-16-16,-6 7-9 16,7 33-1-16,-7 16-1 15,3 27-1-15,-6 19-3 16,1 21 0-16,-4 12 0 15,2 16 0-15,-3 4-1 16,0 1 1-16,1-13 0 16,2-10-1-16,0-20 1 15,3-21-1-15,2-29 0 16,2-36 0-16,6-15 0 15,2-38 0-15,0-22 0 16,2-20 0-16,-1-15-1 0,-3-11 2 16,3-7-1-16,-5-1-1 15,1 11 1-15,-3 13-1 16,0 21 1-16,1 17 0 15,4 23 0-15,3 25-1 16,5 25 0-16,4 24 1 16,8 22-2-16,8 15 2 15,5 14-1-15,9 8 0 16,6 6-1-16,6 0 1 15,1-4-1-15,0-6 1 16,-2-15 0-16,-1-15 0 16,-3-18 1-16,-10-22 0 0,-10-24 0 15,-4-20 0-15,-11-23 0 16,-8-17 0-16,-9-15 0 15,-8-16 0-15,-11-8 0 16,-5-10-1-16,-3 1 1 16,1 4-1-16,1 7 1 15,3 12 1-15,2 17-3 16,7 12-2-16,16 28-30 15,-7 11-1-15,16 25-3 16,-1 7-2-16</inkml:trace>
  <inkml:trace contextRef="#ctx0" brushRef="#br2" timeOffset="194266.1114">21555 12153 80 0,'-4'-18'36'15,"4"18"-1"-15,-11 3 0 16,10 24-32-16,-8 16-1 15,-3 20-1-15,-2 15 0 16,-3 19-1-16,-2 12 0 16,0 13 0-16,-2-4-1 15,6-7 1-15,0-16-1 16,5-16 0-16,6-22 2 15,4-26 0-15,0-31 0 16,10-29 0-16,3-26 1 16,2-21 0-16,-1-23 0 0,1-11 1 15,1-18-1-15,-1-5 0 16,0 3 0-16,0 11-1 15,-2 16 1-15,2 17-1 16,-1 20 0-16,1 24 0 16,5 29 0-16,7 23 0 15,3 24 0-15,3 20-1 16,7 14 1-16,2 12 0 15,6 11-2-15,1 5 1 16,-2 5-1-16,-4-3-1 16,-5-2-1-16,-8-11-1 15,-3-1-6-15,-20-23-25 16,6-4 0-16,-20-23-2 15,1-11-1-15</inkml:trace>
  <inkml:trace contextRef="#ctx0" brushRef="#br2" timeOffset="194433.121">21575 12573 99 0,'-25'-4'38'16,"19"16"-1"-16,6-12-2 15,0 0-34-15,33 2-5 16,0-26-23-16,21 4-10 15,2-14 1-15,16-2-1 16</inkml:trace>
  <inkml:trace contextRef="#ctx0" brushRef="#br2" timeOffset="194718.1373">22253 12042 99 0,'0'0'37'15,"-4"-11"1"-15,15 4-3 16,1-6-36-16,8-4-2 0,11 5-5 16,-4-8-27-16,15 6-1 15,-5-5 0-15,10 8-1 16</inkml:trace>
  <inkml:trace contextRef="#ctx0" brushRef="#br2" timeOffset="195147.1618">22787 11723 85 0,'11'-24'35'0,"10"10"1"16,-6-5-1-16,7 9-32 15,-1-2 0-15,2 10 0 16,-5 3 0-16,-1 9 0 16,-7 6-1-16,-3 10 2 15,-7 7-3-15,-5 6-1 16,-6 5 1-16,-4 4-1 15,-1 2 1-15,-3-3-2 16,4-4 2-16,1-9-2 16,10-6 2-16,4-12 0 15,12-11 1-15,8-12-2 0,9-11 0 16,9-6-1-16,6-1-5 15,-1-17-21-15,16 13-11 16,-9-6 1-16,7 14-3 16</inkml:trace>
  <inkml:trace contextRef="#ctx0" brushRef="#br2" timeOffset="195319.1716">23471 11974 101 0,'-14'13'40'16,"9"3"0"-16,-9-15-3 15,14-1-36-15,-12-2-6 16,1-13-31-16,14 3-3 0,-9-8 0 16,7 5-3-16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8T01:14:05.982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4444 2494 56 0,'-3'43'33'0,"3"23"1"15,-2 17-3-15,3 30-20 16,-2 22-8-16,5 25 1 0,0 23-1 15,4 25 0-15,-7 16 0 16,0 19-1-16,-5 11 1 16,-2 11-2-16,-5 2 1 15,-3 10-1-15,-1 3 2 16,-2-2-3-16,-2-6 3 15,2-6 0-15,0-19-2 16,1-24 1-16,4-29-4 16,3-47-15-16,9-42-17 15,1-49 1-15,10-55-4 16,0-54-1-16</inkml:trace>
  <inkml:trace contextRef="#ctx0" brushRef="#br0" timeOffset="470.0269">4535 2400 78 0,'-18'74'35'0,"1"15"1"16,-11 4-2-16,0 10-32 0,-3 1 0 16,3-6 1-16,-1-17-2 15,5-15 2-15,4-25-1 16,12-27-1-16,8-28 1 15,12-31-1-15,12-32 2 16,10-22-2-16,5-19 2 16,11-6-2-16,3-8 2 15,4 15 0-15,0 16 0 16,2 38 0-16,-6 36 0 15,-2 55-1-15,-8 46-1 16,-4 43 0-16,-2 44-5 16,-11 13-26-16,15 33-9 15,-6-6-1-15,20 2-2 16</inkml:trace>
  <inkml:trace contextRef="#ctx0" brushRef="#br0" timeOffset="1157.0662">7324 2430 69 0,'0'-19'34'15,"-2"5"-3"-15,2 14 1 16,0 12-26-16,2 13-4 16,5 16 0-16,9 28 2 15,0 24 0-15,6 41 1 16,-5 38-1-16,5 45 0 15,-6 37-2-15,-3 41 0 16,-4 39 1-16,-7 26-3 16,-7 24 3-16,0 7-4 0,-3-5 4 15,3-14 0-15,-2-26 0 16,3-32-1-16,1-48-2 15,2-44 0-15,5-52-7 16,-9-57-6-16,10-38-24 16,-10-47 0-16,6-38 1 15,-7-35-2-15</inkml:trace>
  <inkml:trace contextRef="#ctx0" brushRef="#br0" timeOffset="1455.0832">6986 6304 93 0,'-9'13'36'0,"10"8"-1"16,-2-4 2-16,3 12-36 15,10 7 1-15,13 14 1 16,6 21-2-16,9 16 3 15,2 10-1-15,3 13 1 16,2-4 0-16,5-9-1 16,4-20 1-16,6-24-1 15,8-43 0-15,8-38-1 16,12-46 0-16,8-38-3 15,9-24-5-15,-9-31-31 16,9-5-3-16,-18-12-1 16,-12 17-3-16</inkml:trace>
  <inkml:trace contextRef="#ctx0" brushRef="#br0" timeOffset="2359.1349">9069 4862 69 0,'0'0'36'15,"28"7"-1"-15,14-6 1 16,14-5-33-16,22 1-2 15,25-8 1-15,31 0 0 16,24-9 0-16,26 1 1 16,23-4-1-16,20 1-1 15,20-1 1-15,18 3-1 16,12 4 0-16,7 3 0 15,4 5 1-15,8-1-1 16,-2 0 0-16,4-3 0 0,-9-4 1 16,-7-4-2-16,-15 1-1 15,-26-15-15-15,-18 12-20 16,-44-2 0-16,-36 10-2 15,-53 4 1-15</inkml:trace>
  <inkml:trace contextRef="#ctx0" brushRef="#br0" timeOffset="2794.1598">10161 4229 76 0,'9'-15'35'0,"-15"28"1"16,-33 15-3-16,-22 24-31 15,-19 11 1-15,-14 19-2 16,-24 6 2-16,-8 12 0 15,-7-3 1-15,12-3-2 16,14-11 3-16,23-3-1 0,31-6 0 16,33-7-2-16,42-14 2 15,39-5-3-15,31-7 1 16,29-4-2-16,25-3 0 15,15-4-1-15,10-1-3 16,6-2-2-16,16 6-30 16,-4-6-3-16,17 5 1 15,-2-2-3-15</inkml:trace>
  <inkml:trace contextRef="#ctx0" brushRef="#br0" timeOffset="4109.235">15298 4475 66 0,'-43'7'34'15,"14"4"-1"-15,17-6 0 16,25 0-27-16,15-4-2 16,25 2-1-16,18-8 1 15,24 4 0-15,18-5 0 16,20 1 0-16,17-4-1 15,20 0-1-15,17 0 1 16,12-2-2-16,13 1 0 16,11 1 0-16,3-2-1 15,4 1 0-15,1 0 0 0,-4-2-1 16,-9-1 1-16,0 2 1 15,-15-6-2-15,-17-1 2 16,-13-6-1-16,-19-1 1 16,-27-5 0-16,-21-4 0 15,-25 2-1-15,-29-6 1 16,-28 1 0-16,-24 1-1 15,-29 4 0-15,-24 3 1 16,-26 5 0-16,-17 8-1 16,-17 7 0-16,-10 5 0 15,-6 6 1-15,5 3-1 16,11 3 1-16,21-2-1 15,28-2 1-15,32-2-1 16,32-2 0-16,27-11 1 0,33 3-1 16,23 0 0-16,25 3 0 15,11 7 0-15,5 8 0 16,7 10 2-16,-7 10-1 15,-6 12 0-15,-13 11 0 16,-16 13 0-16,-29 10 0 16,-30 13 0-16,-34 9-1 15,-35 8 0-15,-37 5 0 16,-30 2 0-16,-19-6 1 15,-16-4-3-15,7-3-9 16,3-31-27-16,29-14-1 16,18-27-2-16,39-20 0 15</inkml:trace>
  <inkml:trace contextRef="#ctx0" brushRef="#br0" timeOffset="12203.698">2641 10499 64 0,'-1'-26'34'0,"-2"-3"0"16,7 15-1-16,-4 14-25 15,0 0-1-15,4 29-1 16,-1 21-2-16,-7 17 0 16,3 24-1-16,-1 17-1 15,3 26 0-15,1 17-1 16,3 16 1-16,2 12-1 15,3 13-2-15,3 15 2 16,0 8-2-16,0 13 1 16,-4 2 0-16,0-3-1 15,-1-3-1-15,-1-19 1 0,2-22-1 16,8-29-4-1,-5-48-28-15,18-30-3 0,-4-49-2 16,11-31 1-16</inkml:trace>
  <inkml:trace contextRef="#ctx0" brushRef="#br0" timeOffset="14419.8248">2794 12136 23 0,'0'0'26'16,"2"-12"0"-16,-2 12-6 0,0 0-5 15,-12-11-3-15,12 11-2 16,0 0-1-16,0 0-2 15,-11-5-1-15,11 5 0 16,0 0-2-16,0 0 0 16,0 0 0-16,0 0-2 15,-12-8 0-15,12 8-1 16,0 0-1-16,0 0 1 15,0 0-1-15,0 0 0 16,0 0 1-16,0 0-1 16,0 0 1-16,14-1-1 15,-14 1 1-15,13-4 0 16,-13 4-1-16,17-2 0 15,-5 1 1-15,-1 0-1 0,3 1 0 16,4 0 0-16,-2 1 0 16,5 0 0-16,0 0 0 15,3-1 0-15,0 1 0 16,4-1 0-16,2 2 0 15,0-4 0-15,5 2 0 16,-1 0 0-16,-1 2 0 16,1 1 0-16,-2 0 0 15,1 3 0-15,-4-1 0 16,0 2 0-16,-1-2 0 15,-1 0 0-15,-1-1 0 16,2-3 0-16,-1-1 0 16,2-4 0-16,5-2 0 0,0 1 0 15,1 0 0-15,1-1 0 16,5 2 0-16,1 0 0 15,3 2 0-15,2 0 0 16,4 3 0-16,3-1 0 16,3 1 1-16,0-2-1 15,5-1 0-15,-2-2 0 16,1 2 0-16,2-3 0 15,-2 1 0-15,3-2 1 16,2 3-1-16,3 1 0 16,4 2 0-16,0 2 0 15,3 1 0-15,4-1 0 16,0 0 1-16,3 0-1 15,3-1 0-15,2-2 0 0,3-2 0 16,3 0 1-16,3-3-1 16,2 0 0-16,-3 0 1 15,5 1-1-15,1-1 0 16,-4 2 0-16,1 1 1 15,0 1-1-15,0-1 0 16,0 2 0-16,1-1 0 16,1-2 0-16,1 2 0 15,1-4 0-15,1 2 0 16,4-2 1-16,-3 0-1 15,4 1 0-15,3-4 0 16,2 4 1-16,0-2-1 16,-2 2 0-16,4 2 0 15,-3-1 0-15,5 3 1 0,2-1-1 16,-1 2 0-16,-4 0 0 15,2 0 0-15,-4-3 0 16,1 1 0-16,0 0 1 16,1 0-1-16,-4 0 0 15,-3-1 1-15,2 1-1 16,-1-1 0-16,1 0 0 15,1 1 1-15,2-1-1 16,-3-1 0-16,2 1 0 16,2 0 0-16,-2-1 0 15,5 1 1-15,-1-2-1 16,1 2 0-16,0-3 0 15,1 1 0-15,0 1 0 16,3-1 0-16,1 2 0 16,2-2 0-16,-2 3 0 0,1-2 0 15,2 1 0-15,0 1 0 16,4-2 0-16,-1 3 0 15,-4-1 1-15,0-1-1 16,-1 3 0-16,-3 2 0 16,2-1 0-16,-3 2 0 15,-8 3 0-15,-2 0 0 16,-2 2 0-16,-2 0 0 15,-3 0 0-15,2-1 0 16,1 1 0-16,-2-3 0 16,0-2 0-16,6 0 0 15,-3-1 0-15,6-4 0 0,1 0 0 16,0 0 0-16,-2-3 0 15,2 2-1-15,-2-3 1 16,-2 1 0-16,0 1 0 16,0-2 0-16,-3 4 0 15,-3 1 0-15,-3-2 0 16,-2 1 0-16,-1 0 0 15,1 0 0-15,2 1-1 16,-4-1 1-16,3-3 0 16,-3 2 0-16,-2 0 0 15,-2-2 0-15,-6 0 0 16,-5 1-1-16,-10-3 1 15,-11 0-1-15,-10 5 3 16,-8 0-4-16,-16-3-4 16,1 10-27-16,-27-5-2 0,0 0-2 15,-9 14 1-15</inkml:trace>
  <inkml:trace contextRef="#ctx0" brushRef="#br0" timeOffset="15216.8704">16519 11918 30 0,'0'0'31'16,"0"0"2"-16,-14 2-2 15,14-2-17-15,-10-14-6 16,10 14-2-16,-12-25-1 15,4 10-2-15,-8-4 0 16,0 2 4-16,-7-2-4 16,-1 0 2-16,-9-2-3 0,-3 2 2 15,-6-3-2-15,-6 0 0 16,-6-2-1-16,-8-5-1 15,-6-7 0-15,-7-5-1 16,-4-4 1-16,-3-5 0 16,-3-6 1-16,-1-1-1 15,-4-3 0-15,-4 0 0 16,-3 5 1-16,1-1 1 15,-4 5 0-15,-3 3 0 16,6 7-2-16,-2 0 1 16,9 8-5-16,-2-7-20 15,22 13-12-15,4-4 0 16,15 6-1-16,10-2 1 15</inkml:trace>
  <inkml:trace contextRef="#ctx0" brushRef="#br0" timeOffset="15959.9129">16469 11779 23 0,'-10'13'25'16,"10"-13"-3"-16,-17 9 5 15,10 3-20-15,-9-6 0 16,7 9 1-16,-15-7 0 16,8 12 1-16,-13-8 1 15,5 13 0-15,-18-10-1 16,-1 11 0-16,-18-1-3 0,-11 5-1 15,-20 1-2-15,-13 11 0 16,-18 4-1-16,-14 7 0 16,-19 5-1-16,-12 3 2 15,-6 2-2-15,-4-1 0 16,5-3 0-16,7-12-1 15,20-10-5-15,14-23-25 16,35-8-6-16,19-21-3 16,32-14 0-16</inkml:trace>
  <inkml:trace contextRef="#ctx0" brushRef="#br0" timeOffset="16680.9541">14515 11029 43 0,'0'0'30'0,"-16"-7"0"16,16 7 0-16,0 0-25 16,-7-12-1-16,7 12 2 15,0 0-2-15,17-9 2 16,-17 9 0-16,11-2 2 15,-11 2-3-15,13 1 0 16,-13-1-3-16,17 7-2 16,-17-7 2-16,20 11-3 0,-11-4 2 15,5 2-2-15,0 4 1 16,1 1 0-16,0 2 1 15,4 5 0-15,2 2 0 16,4 3 0-16,1 7-1 16,5 0 1-16,-1 3-1 15,1 3 1-15,2 3-1 16,-3 5 0-16,-7 6 1 15,-4 6 1-15,-10 10 0 16,-7 8-2-16,-15 11 2 16,-7 12-1-16,-15 5 0 15,-7 6 0-15,-7-5 1 16,-3 1-2-16,-3-16 1 15,3-8 1-15,4-16-2 16,8-21-2-16,8-16-6 0,-1-26-27 16,20-15-1-16,0-19-3 15,14-11 1-15</inkml:trace>
  <inkml:trace contextRef="#ctx0" brushRef="#br0" timeOffset="17250.9867">14688 11041 41 0,'0'0'31'15,"0"0"3"-15,0 0-1 16,0-11-21-16,0 11-2 15,-14 1-1-15,2 6-3 16,-12 0-1-16,-1 15 0 16,-18 9-1-16,-4 21 0 15,-15 17 0-15,-1 20 1 16,-6 17-2-16,4 13 0 15,7 9 0-15,13 4-1 16,15 1-1-16,24-11-1 16,25-17-3-16,20-18-6 15,32-18-27-15,8-30-1 16,24-10-1-16,3-29-2 15</inkml:trace>
  <inkml:trace contextRef="#ctx0" brushRef="#br0" timeOffset="17394.9949">15284 12137 95 0,'-43'8'39'16,"7"3"1"-16,-3-11-4 16,10-6-39-16,11 0-32 15,-3-14-4-15,12 3 0 16,0-13-2-16</inkml:trace>
  <inkml:trace contextRef="#ctx0" brushRef="#br0" timeOffset="18704.0698">2657 10783 33 0,'-14'-16'24'0,"14"16"1"15,-9-15 1-15,2 3-18 16,7 12-2-16,-4-16-2 15,4 16 0-15,-4-12-1 16,4 12 0-16,0 0 1 16,0 0-1-16,0 0 1 15,0 0-1-15,-13-12 1 16,13 12 0-16,0 0-1 15,0 0 0-15,-13-3 0 0,13 3 0 16,0 0-1-16,0 0-1 16,13 2 0-16,-1 4 1 15,0 1-1-15,7 5 0 16,1 3 0-16,5 5 1 15,3 5-2-15,4 3 1 16,2 1-1-16,3 5 0 16,6 0 1-16,0 3-1 15,5 0 0-15,5 2-2 16,2 0 2-16,5 3-1 15,3-1 1-15,1 3-1 16,2 2 0-16,2 0 1 16,3 0 0-16,-1 3 0 15,4-3 0-15,4 0 0 16,5-2 0-16,4-2 1 0,-1-1-1 15,6-4 0-15,-1-4 1 16,1-3 1-16,0-3 0 16,4-1 0-16,-4-2-1 15,-1 2 2-15,0-4-2 16,2 2-1-16,-5-2 1 15,-2-3-3-15,-2 2 3 16,-7-2-2-16,-1-3 1 16,-6-2-2-16,-2-2 3 15,-7-1-1-15,-1 0 0 16,-3 1 0-16,-7-1 0 15,-4-3-2-15,0 8-4 0,-11-11-29 16,1 3 0-16,-10-9-2 16,-4-1 0-16</inkml:trace>
  <inkml:trace contextRef="#ctx0" brushRef="#br0" timeOffset="19339.1061">5843 12092 40 0,'-6'-12'31'15,"6"12"3"-15,-7-18-3 16,7 18-18-16,0 0-3 16,0 0-3-16,-20 3 0 15,12 11-2-15,-7-3-2 16,0 7-1-16,-8 2 0 15,-4 5-1-15,-4 0 0 16,-7 4 1-16,-9 1-1 16,-6 5 1-16,-11 1-1 0,-5 2 1 15,-8 3 0-15,-8 3-1 16,-6 0 1-16,-3 1-2 15,-5 1 1-15,-7 0 0 16,-1 2-1-16,-2 3 0 16,-2 3 0-16,-3 3-1 15,-4 4 1-15,-1 4 0 16,2 0 0-16,2 1 0 15,3 0 0-15,3-6 0 16,-3-3 0-16,4-5 0 16,4-4 0-16,4-7 0 15,0-2 1-15,2-3-1 16,-2-3 1-16,2 0-1 15,-2-1 0-15,5-2 1 16,2 1-2-16,4-3-1 0,10-1-4 16,5-18-28-16,24-1-3 15,10-25-1-15,27-7-2 16</inkml:trace>
  <inkml:trace contextRef="#ctx0" brushRef="#br0" timeOffset="20167.1535">2846 12215 34 0,'0'0'29'15,"-13"0"2"-15,13 0-2 16,-10-10-20-16,3 0-2 15,7 10-2-15,-8-17 0 16,8 17 0-16,-6-13-1 16,6 13-1-16,0 0 1 15,-8-11-1-15,8 11 1 16,0 0-1-16,-11-6-1 15,11 6 1-15,0 0-1 16,0 0 0-16,0 0-1 0,-5-12 1 16,5 12-1-16,0 0 0 15,0 0 0-15,0 0 0 16,10-7 0-16,-10 7-1 15,17 11 0-15,-5-1 0 16,3 1 1-16,5 4-1 16,2 1 0-16,5 3 0 15,4-1 1-15,3 3-1 16,5 1 1-16,0 2-1 15,3 3 1-15,1 0-1 16,-1 3 1-16,0-1 0 16,-4 1 0-16,-2-1-1 0,-6-3 1 15,-2 0-1-15,-1-6-1 16,-8-8-1-16,2 2-8 15,-11-19-26-15,7 2 0 16,-11-15-3-16,3 3 2 16</inkml:trace>
  <inkml:trace contextRef="#ctx0" brushRef="#br0" timeOffset="21075.2054">2911 12135 32 0,'-19'-18'27'15,"19"18"1"-15,-18-10-11 16,6 0-5-16,12 10-4 0,-17 0-5 16,17 0-1-16,-14 4 0 15,14-4 0-15,-14 7 1 16,14-7 1-16,0 0 0 15,0 0 0-15,-16 1 1 16,16-1 0-16,-12-8-1 16,12 8 0-16,-15-14 1 15,3 6-3-15,-4-4 1 16,-2 2-1-16,-5-4 0 15,-2 1-1-15,-4-5 1 16,1 1 0-16,-4-6-1 16,3 0 3-16,-5-2-3 15,3-3 2-15,5 1-2 16,-1 1 0-16,4-1-1 0,3 3 1 15,3 3-1-15,5 2-1 16,3 4 0-16,0 3 0 16,9 12 0-16,-11-15 0 15,11 15-1-15,0 0 1 16,0 0-1-16,0 0 1 15,0 0-1-15,-3 13 1 16,3-13 0-16,2 10 0 16,-2-10 1-16,0 0 0 15,0 0 0-15,0 0 0 16,0 0 1-16,0 0-1 15,-10 0 1-15,10 0-1 16,-9-10 1-16,9 10 0 16,-4-12 0-16,4 12 0 0,1-13 0 15,-1 13 0-15,14-12 0 16,-4 5 0-16,5 1-1 15,9 2 1-15,1-3-1 16,4 2 0-16,3 2 0 16,4-1 0-16,-2 2 0 15,3 1 0-15,0 1-1 16,-3-4-3-16,6 10-7 15,-9-11-24-15,7 8 2 16,-8-6-4-16,0 6 1 16</inkml:trace>
  <inkml:trace contextRef="#ctx0" brushRef="#br0" timeOffset="22405.2815">3444 12642 17 0,'-11'6'28'0,"11"-6"1"16,0 0 1-16,-14-7-17 0,14 7-3 16,0 0-2-1,0 0-2-15,0 0 0 0,0 0-1 16,-14-7-1-16,14 7 0 15,0 0 0-15,0 0-1 16,0 0 1-16,-10 10-2 16,10-10-1-16,0 0 1 15,0 0 0-15,0 0-1 16,17 1 0-16,-6-3 0 15,3-1 0-15,2 0 0 16,2-1 0-16,3-2-1 16,2 0 1-16,2 0-1 15,1-2 0-15,0 0 0 16,5-2 0-16,0 0 0 15,2-4 0-15,4 1 1 16,-2-2-1-16,6-2 0 0,3 2 0 16,0 1-1-16,2 0 1 15,0 1 0-15,-1 0 0 16,-2 1 0-16,2-2 0 15,-2-1 0-15,-1-3 0 16,-1-3 1-16,3-2-1 16,0-4 1-16,3 0-1 15,1-1 1-15,0 4-1 16,3 2 0-16,0 2 1 15,5 4-2-15,-2 5 1 16,2-1 0-16,1 5 0 16,0-1 0-16,8-1 0 15,-2-3 0-15,-1 1 0 0,7-5-1 16,0-4-1-16,4-4-1 15,5 5-6-15,-12-8-27 16,8 7 1-16,-13-5-2 16,4 9 1-16</inkml:trace>
  <inkml:trace contextRef="#ctx0" brushRef="#br0" timeOffset="24853.4215">1362 11074 63 0,'12'-13'32'0,"-12"13"0"0,0 0-1 16,-21 24-26-16,-16 5-1 16,-13 22 0-16,-21 15 0 15,-10 19-1-15,-17 13 2 16,-4 16-1-16,-17 5 0 15,2 6-1-15,-2 1 0 16,13-8-1-16,9-17-1 16,21-12 0-16,16-21 0 15,17-15-3-15,21-17 3 16,20-14 0-16,19-14 0 15,15-8 0-15,14-6 0 16,7 1 0-16,12-4 1 16,5 5-2-16,9 0 0 15,7 8 0-15,11 6-1 0,3 6 1 16,-3 10 0-16,2 8 0 15,-4 8-2-15,-11 0 1 16,-5 7-1-16,-14-8-3 16,-10 9-18-16,-19-19-14 15,-1-2-1-15,-18-21-2 16,-3-7 2-16</inkml:trace>
  <inkml:trace contextRef="#ctx0" brushRef="#br0" timeOffset="25259.4448">734 11798 72 0,'-18'2'36'0,"-1"-5"-1"15,19 3 2-15,-27-1-32 16,27 1-1-16,0 0-1 15,0 0-1-15,0 0 1 16,0 0 0-16,24 17-2 16,2 1 1-16,8 7-2 15,5 4 0-15,1 8 1 16,-2 13-1-16,-8 6 1 15,-10 15-3-15,-15 4 3 0,-13 3-2 16,-13 1 1-16,-10-1 2 16,-4-6-3-16,2-15-2 15,7-6-7-15,2-33-26 16,24-18 0-16,0 0-4 15,36-33 1-15</inkml:trace>
  <inkml:trace contextRef="#ctx0" brushRef="#br0" timeOffset="26490.5152">790 13556 40 0,'4'-23'32'16,"2"10"1"-16,-5-4 0 15,-1 17-24-15,6-17-2 16,-6 17-1-16,-2 27-1 0,1 13 0 16,-8 16-2-1,5 23 0-15,-5 15-1 0,-1 19-1 16,-4 13 0-16,-1 11-1 15,1-2 0-15,1-6 0 16,0-12-2-16,1-20-6 16,9-6-14-16,-2-33-13 15,10-15-2-15,-3-29-1 16,10-15 3-16</inkml:trace>
  <inkml:trace contextRef="#ctx0" brushRef="#br0" timeOffset="26719.5283">404 14138 86 0,'-1'11'39'0,"1"-11"0"15,38-1 0-15,10-12-37 16,20-10-1-16,23-9 0 15,17-3 0-15,4-2-2 16,3 1-2-16,1 12-6 16,-20-3-29-16,6 16 2 15,-22 1-4-15,-8 12 0 16</inkml:trace>
  <inkml:trace contextRef="#ctx0" brushRef="#br0" timeOffset="29176.6688">21443 10669 74 0,'-6'-15'35'0,"5"3"-2"16,1 12 2-16,0 0-27 15,28 23-2-15,-7 1-2 16,15 8-1-16,6 7 0 16,19 7 0-16,7 8-2 0,11 4-2 15,10 1 1-15,4 2-1 16,0-1 1-16,1 0-2 15,-5-1 2-15,-5-3-1 16,-16-4 1-16,-8-5 1 16,-17-1-1-16,-15-3 1 15,-17 1-1-15,-22 0 1 16,-22 4 0-16,-23 9 2 15,-27 7-2-15,-24 15 0 16,-23 15 2-16,-12 14-1 16,-10 6 0-16,4 3 0 15,6-5-1-15,20-14-4 0,23-9-1 16,26-30-13-16,43-17-21 15,21-30 0-15,28-17-2 16,19-25-1-16</inkml:trace>
  <inkml:trace contextRef="#ctx0" brushRef="#br0" timeOffset="29575.6916">22211 11123 64 0,'3'-11'35'15,"-12"-2"-1"-15,9 13 0 16,-28-7-23-16,9 19-3 15,-16 6-2-15,-3 20-1 16,-13 13-1-16,-1 17 0 16,-6 12 0-16,4 11 3 15,7 4-4-15,12 3-1 16,19-3-2-16,23-12-2 15,24-9-7-15,13-26-28 0,33-10-1 16,3-18-3-16,16-13 0 16</inkml:trace>
  <inkml:trace contextRef="#ctx0" brushRef="#br0" timeOffset="30295.7328">20083 11612 56 0,'0'0'34'16,"0"0"0"-16,-16-14 0 15,16 14-16-15,-13-1-12 16,13 1-2-16,-16 13 1 15,8 1-2-15,-5-2 0 16,5 6 0-16,-4-1-1 16,5 0 1-16,4-2-1 15,4-3-1-15,-1-12 0 16,17 7 0-16,3-14-1 15,3-4 0-15,6-5 1 16,-2-2-3-16,1-3 3 16,-4 0-1-16,-6 3 0 15,-7 3 0-15,-11 15 0 0,-5-14 1 16,-11 15-1-16,-7 7 0 15,-4 3 1-15,-2 4 0 16,3-2 0-16,2 2 0 16,11-3 0-16,13-12 0 15,0 13 0-15,13-14-1 16,9-5 1-16,5-2-1 15,1 1 0-15,-7-1-1 16,-4 4-4-16,-17 4-29 16,0 0-3-16,-15-3-2 15,0 9 0-15</inkml:trace>
  <inkml:trace contextRef="#ctx0" brushRef="#br0" timeOffset="38332.1925">15259 14395 73 0,'-19'-5'38'15,"19"5"-1"-15,-3-24-1 16,25 3-34-16,21-9 0 0,19-3-2 15,15-3 1-15,16 1 0 16,5 2-1-16,4 5 1 16,-6 10-1-16,-9 7 0 15,-15 14 0-15,-20 12 0 16,-23 12 0-16,-25 13 1 15,-25 9-1-15,-17 5 1 16,-9 5-1-16,-1-2 1 16,1-4-1-16,14-6 0 15,14-4 0-15,23-8 1 16,20-7-1-16,21-6 1 15,12-1-1-15,9 1 1 16,2 1-1-16,-5 4-1 0,-8 5 2 16,-16 4-1-16,-22 11 0 15,-20 7 0-15,-21 10 0 16,-22 8 0-16,-19 1 0 15,-7-2-1-15,1-6-4 16,-6-25-18-16,26-4-14 16,6-33-2-16,32-14-1 15,19-29 0-15</inkml:trace>
  <inkml:trace contextRef="#ctx0" brushRef="#br0" timeOffset="38707.2139">17097 14168 76 0,'-25'-4'38'0,"8"16"-1"16,-6 3-3-16,10 16-33 16,6 17-1-16,11 16 0 0,1 13-1 15,5 14 1-15,0 12-2 16,2 4-1-16,3 6-2 15,-5-15-8-15,9 1-22 16,-10-23-1-16,9-10 0 16,-8-26-2-16</inkml:trace>
  <inkml:trace contextRef="#ctx0" brushRef="#br0" timeOffset="39014.2315">17017 14312 71 0,'-12'-49'39'0,"4"5"-2"16,17 23 1-16,12 3-34 0,25 14-1 16,19 0-1-16,16 8 0 15,14 1 0-15,5 13-1 16,4 4 0-16,-2 11 0 15,-15 11 0-15,-13 11 0 16,-25 14 0-16,-24 13 0 16,-32 8-2-16,-24 14 0 15,-35 11 0-15,-29 4 0 16,-27 4-1-16,-18-3-1 15,-8-8-5-15,-16-26-31 16,19-17 0-16,3-38 0 16,32-32-1-16</inkml:trace>
  <inkml:trace contextRef="#ctx0" brushRef="#br0" timeOffset="39753.2738">13573 6068 91 0,'18'-2'36'16,"-7"25"0"-16,-21 20 1 15,-15 29-33-15,-11 21-1 16,-7 31 2-16,-11 20-2 15,-9 22-1-15,-8 8-2 16,-4 1 1-16,2-6-2 16,6-18 0-16,13-17-7 15,1-36-29-15,26-24-1 0,5-37 1 16,22-37-2-16</inkml:trace>
  <inkml:trace contextRef="#ctx0" brushRef="#br0" timeOffset="39979.2867">12819 6385 106 0,'3'-25'40'16,"12"19"-1"-16,25 34 0 15,5 22-33-15,25 15-1 16,14 14-1-16,13 18 0 15,11 11-2-15,9 9-1 16,-4 1-2-16,-1-8-1 0,0-2-4 16,-10-23-29-16,14-1-7 15,-9-24 0-15,8-10-2 16</inkml:trace>
  <inkml:trace contextRef="#ctx0" brushRef="#br0" timeOffset="40869.3376">14496 6943 98 0,'0'0'36'0,"0"0"1"16,3 24-1-16,2 1-32 16,-5 13-2-16,1 10-3 15,-2 9 1-15,0 1-4 16,-1 5-2-16,-9-14-28 0,15-3-2 15,-4-17-1-15,10-14-2 16</inkml:trace>
  <inkml:trace contextRef="#ctx0" brushRef="#br0" timeOffset="41304.3625">14648 6542 101 0,'-15'6'36'16,"11"12"4"-16,1-3-4 15,13 7-31-15,6-5-3 16,12-2 1-16,5 3 0 16,8 2-2-16,-2 7 1 15,-4 5 0-15,-3 7-2 0,-6 12 1 16,-8 8 0-16,-9 3 0 15,-8 5-1-15,-8 1-1 16,-2-5 2-16,0-6-2 16,1-11 1-16,2-14-1 15,8-17 2-15,-2-15-1 16,27-18 1-16,2-14 1 15,4-15-1-15,9-7 0 16,2-5 0-16,4 4 1 16,-6 2-1-16,0 10-1 15,-7 13 1-15,-7 12-1 16,-8 18 0-16,-8 16 1 0,-6 12-2 15,-6 9 0-15,3 9-1 16,-2-2-3-16,16 14-23 16,-7-18-12-16,17-1 1 15,1-21-1-15,16-7 0 16</inkml:trace>
  <inkml:trace contextRef="#ctx0" brushRef="#br0" timeOffset="41567.3775">15881 6087 103 0,'-22'51'38'16,"-7"10"1"-16,13 18-3 15,-10 7-34-15,12 12 2 16,0 5-3-16,0 8 2 16,2-3-3-16,-2-1 2 15,2-3-5-15,1-16-1 16,12-5-28-16,-3-35-7 15,11-14 2-15,-9-34-2 16</inkml:trace>
  <inkml:trace contextRef="#ctx0" brushRef="#br0" timeOffset="41981.4012">15576 6771 116 0,'-31'16'39'15,"20"10"0"-15,11-26-2 16,8 17-34-16,27-19-1 15,20-7 0-15,14-9 0 16,8-2 0-16,6-2 0 16,-1-1-1-16,-7 2-1 15,-10 6 1-15,-13 7 0 16,-17 9 0-16,-19 9-1 15,-16 13 1-15,-15 12 0 16,-13 13 0-16,-5 9 0 16,-1 6 0-16,2 2 1 15,7 2-2-15,14-10 0 0,12-5 0 16,17-19 0-16,13-20 0 15,14-17 0-15,6-14 0 16,2-13 0-16,-6-12 0 16,-6-5 0-16,-10-5 0 15,-15 1 0-15,-11 0 0 16,-13 9 0-16,-14-5-15 15,3 22-19-15,-16-6-7 16,8 14-1-16,-4 0 0 16</inkml:trace>
  <inkml:trace contextRef="#ctx0" brushRef="#br0" timeOffset="42417.4261">17173 6364 94 0,'10'-22'37'16,"-4"5"-1"-16,-6 17 1 15,4 13-35-15,-5 11-1 16,-2 17 1-16,-1 16 2 15,-6 17-3-15,0 15 2 16,-5 9-2-16,-1 4 1 16,4-3-4-16,0-10 0 15,14-4-9-15,-6-29-18 16,18-10-7-16,-3-28 0 15,11-13-1-15</inkml:trace>
  <inkml:trace contextRef="#ctx0" brushRef="#br0" timeOffset="42582.4356">17119 6802 102 0,'-19'-20'36'0,"-3"1"2"16,22 19-2-16,-14-8-28 16,14 8-3-16,33 1-3 15,1-5-2-15,22-3-5 16,4-16-31-16,20-2 0 15,1-14-3-15,13-2 1 16</inkml:trace>
  <inkml:trace contextRef="#ctx0" brushRef="#br0" timeOffset="42957.457">17889 6175 95 0,'-28'28'38'0,"7"16"0"15,-5 3-1-15,7 11-31 16,-1 4-2-16,8 13 2 15,-3 4-3-15,3 7 2 16,2-1-3-16,0-2 3 16,5-8-4-16,1-9 3 15,5-13-3-15,6-13 0 16,-1-19 0-16,11-20 0 15,3-16-1-15,3-14 1 16,6-10-1-16,0-6 0 16,-1-3 1-16,-1 3-1 15,-3 7 1-15,-6 12-1 16,-4 15 0-16,-14 11 0 15,8 17 0-15,-9 8-1 0,1 10-1 16,3 1-1-16,6 2-2 16,2-8-3-16,23 3-17 15,-4-22-12-15,21-6-3 16,-1-20 1-16,11 0 0 15</inkml:trace>
  <inkml:trace contextRef="#ctx0" brushRef="#br0" timeOffset="43283.4757">18386 6764 93 0,'-20'12'38'16,"7"7"1"-16,3 0-1 16,16 2-19-16,5-7-15 15,15-3-1-15,6-7 0 0,11-6-1 16,2-8 0-16,4-5-1 15,-4-8 1-15,-1-4-1 16,-10 0 0-16,-11-2-1 16,-13 4 1-16,-12 3-1 15,-12 8 1-15,-12 9-1 16,-10 12 1-16,-8 12-1 15,0 9 1-15,2 9-1 16,6 7 1-16,11 3-2 16,12 1-1-16,16-10-2 15,30 3-15-15,5-23-18 16,34-3-3-16,15-22 0 15,24-4-2-15</inkml:trace>
  <inkml:trace contextRef="#ctx0" brushRef="#br0" timeOffset="43949.5138">19713 6681 100 0,'12'-8'36'15,"-12"8"2"-15,14 0-1 16,-20 14-32-16,5 11-1 16,-7 5-1-16,1 13 1 15,-7 4-1-15,5 9 0 16,-5 0-1-16,3 0 0 15,6-7-1-15,1-4 1 16,8-10-2-16,1-11 1 16,6-12 0-16,2-12-1 15,-2-17 0-15,3-7 1 16,-1-14-1-16,-3-7 0 15,0-8 1-15,-1-8-1 16,-3 0 0-16,2 1-1 0,1 5 1 16,3 5-2-16,0 11 2 15,3 4-2-15,6 12 2 16,1 10 0-16,5 6-1 15,1 9 1-15,-1 6 0 16,-2 4 2-16,-3 3-2 16,-6 5 2-16,-7 2-2 15,-6 2 0-15,-10 4 0 16,-7 3-1-16,-8-1 1 15,-7 1 0-15,-4 1-1 16,0 4 1-16,-2 1 0 16,0 1 0-16,2 5 0 15,-1 6 0-15,0 5-1 16,2 8 0-16,0 4 2 15,0 6-2-15,6 1 0 0,0-4-2 16,16 5-10-16,-3-29-19 16,27-3-6-16,7-24-1 15,19-15-2-15</inkml:trace>
  <inkml:trace contextRef="#ctx0" brushRef="#br0" timeOffset="44399.5395">20609 6620 111 0,'-6'-12'37'0,"-10"-7"3"16,2 11-3-16,-13 2-34 15,-2 7 1-15,-5 11 0 16,-5 11 0-16,-6 12-2 16,0 8 2-16,0 8-2 15,4 6 1-15,8-2-2 16,12-3 2-16,10-7-3 15,17-12 0-15,17-14 0 16,16-18 0-16,13-14 0 16,8-10 0-16,5-13 0 15,1-6 0-15,-4-8 0 16,-5 3 0-16,-12 2 0 15,-10 7 0-15,-15 10 0 0,-10 10 0 16,-10 18 0-16,0 0 0 16,-23 26 0-16,5 4 0 15,-1 11-3-15,5 1-2 16,11 8-4-16,-1-13-9 15,31 10-14-15,-3-20-8 16,20-2 1-16,8-16-2 16,14-5 3-16</inkml:trace>
  <inkml:trace contextRef="#ctx0" brushRef="#br0" timeOffset="44940.5705">21375 6613 104 0,'-18'-4'39'0,"-12"-1"2"15,1 15-2-15,-15 1-23 16,-1 12-12-16,-1 5-1 16,-2 7 0-16,4 2 0 15,5 2 0-15,11-1-3 16,12-3 0-16,12-6 0 15,13-11 0-15,15-10 0 16,10-8 0-16,9-9 0 16,4-8 0-16,1-8 0 15,-4-7 0-15,-2-1 0 16,-6-2 0-16,-6 5 0 15,-10 2 0-15,-5 8 0 16,-7 8-2-16,-8 12 1 0,1 23 0 16,-7 12 0-16,-8 16 0 15,-2 18 1-15,-5 17-2 16,-4 11 2-16,-4 11-1 15,-2 0 0-15,0-2 1 16,1-7-1-16,8-12 1 16,0-17 0-16,7-18 1 15,7-24 0-15,8-28 0 16,8-11 1-16,5-26-1 15,3-18 2-15,5-20-1 16,6-15-2-16,2-13 0 16,7-1 0-16,-3 2 0 15,1 12 0-15,0 8 0 16,2 23-6-16,-9 4-14 15,12 35-10-15,-17 5-11 0,6 22-1 16,-6 0-1-16,11 7 1 16</inkml:trace>
  <inkml:trace contextRef="#ctx0" brushRef="#br0" timeOffset="45443.5992">21648 6808 111 0,'0'0'38'0,"16"17"0"16,6-27-3-16,16 9-31 16,5-12-1-16,13-1 0 15,-4-6-1-15,2-2 0 16,-6-7 0-16,-6-1 0 15,-13 0-1-15,-14 0 0 16,-16 1-1-16,-13 8 0 0,-16 10 1 16,-10 5 1-16,-9 13-1 15,-3 10 1-15,4 8-1 16,5 10 1-16,10 6 0 15,16-3 0-15,24 0-2 16,16-11-2-16,26-1-2 16,9-20-13-16,26 7-16 15,-5-21-8-15,7 4 0 16,-14-12-1-16</inkml:trace>
  <inkml:trace contextRef="#ctx0" brushRef="#br0" timeOffset="46006.6314">15264 5541 91 0,'0'0'37'15,"-16"13"-1"-15,-10 13 1 16,-3 19-32-16,-8 10-2 15,-1 10 0-15,-5 10-1 0,0 3 0 16,4-3 0-16,5-4-1 16,10-14-1-16,4-15-6 15,17-6-14-15,3-36-16 16,0 0 0-16,22-41-2 15,2 1 2-15</inkml:trace>
  <inkml:trace contextRef="#ctx0" brushRef="#br0" timeOffset="46156.64">15047 5767 97 0,'-4'-10'37'0,"4"10"2"15,3 16-2-15,17 0-31 16,8 3-2-16,19-1 0 16,18-6-5-16,17-22-9 15,31 4-25-15,9-16-4 0,22-1 2 16,2-11-5-16</inkml:trace>
  <inkml:trace contextRef="#ctx0" brushRef="#br0" timeOffset="46368.6521">16739 5610 94 0,'-43'17'38'15,"5"12"1"-15,-10-1-2 16,10 9-30-16,-3 8-4 15,2 8 0-15,4 6-2 16,-1-1-1-16,8 8-6 0,-3-17-25 16,20-2-6-16,-1-16 0 15,17-9-2-15</inkml:trace>
  <inkml:trace contextRef="#ctx0" brushRef="#br0" timeOffset="46518.6607">16490 5852 107 0,'0'0'37'15,"15"6"2"-15,14 11-4 16,4 8-45-16,15-14-26 16,20 2 0-16,10-12-1 15,24-3-2-15</inkml:trace>
  <inkml:trace contextRef="#ctx0" brushRef="#br0" timeOffset="46735.6731">17843 5718 100 0,'-29'35'40'0,"-4"-2"1"15,7 10-2-15,-2 0-36 16,1 3-1-16,4 1-3 15,-3-5-9-15,17 5-25 16,-7-12-4-16,11-2 1 16,0-18-2-16</inkml:trace>
  <inkml:trace contextRef="#ctx0" brushRef="#br0" timeOffset="46886.6818">17729 5852 110 0,'12'-9'38'0,"10"10"2"16,1-1-3-16,9-1-58 15,11 13-16-15,8-3-1 16,9 10-1-16,-2 1-2 16</inkml:trace>
  <inkml:trace contextRef="#ctx0" brushRef="#br0" timeOffset="47756.7315">13335 8749 97 0,'-21'1'40'0,"7"7"1"15,-4-7-5-15,6-5-46 16,12 4-27-16,0 0-1 16,29-8-2-16,-9 1-2 0</inkml:trace>
  <inkml:trace contextRef="#ctx0" brushRef="#br0" timeOffset="48412.7691">13423 10250 107 0,'-6'11'39'16,"6"-11"-3"-16,13 2-26 0,3-33-48 15,8 11-1-15,0-9-2 16,6 1 2-16</inkml:trace>
  <inkml:trace contextRef="#ctx0" brushRef="#br0" timeOffset="48809.7918">14886 8684 98 0,'-9'23'40'0,"-4"-15"-1"16,13-8-1-16,-19 21-39 0,19-21-4 15,0 0-29-15,0 0-4 16,0 0 1-16,0 0-3 15</inkml:trace>
  <inkml:trace contextRef="#ctx0" brushRef="#br0" timeOffset="49154.8115">15044 10128 112 0,'-16'-2'39'16,"16"2"1"-16,-17-8-4 15,20-8-42-15,15 4-30 16,-6-10-4-16,10 4 1 16,-8-8-2-16</inkml:trace>
  <inkml:trace contextRef="#ctx0" brushRef="#br0" timeOffset="49545.8339">16919 8561 116 0,'-7'-10'39'0,"-4"-5"0"16,11 15-3-16,-15-11-40 15,3-1-23-15,12 12-11 16,0 0-1-16,6 20-1 16,-7-5 0-16</inkml:trace>
  <inkml:trace contextRef="#ctx0" brushRef="#br0" timeOffset="49854.8515">17229 10049 110 0,'-8'11'39'0,"-4"-9"-1"16,12-2-4-16,0 0-45 15,-12-12-26-15,19-2-1 16,-7-13 0-16,1 8-2 16</inkml:trace>
  <inkml:trace contextRef="#ctx0" brushRef="#br0" timeOffset="50814.9064">14245 9269 69 0,'-5'13'36'16,"-4"4"-1"-16,-9 5 1 16,1 14-23-16,-5-1-9 15,2 15 0-15,2-2 0 16,3 5 1-16,4-4-2 15,10-4 0-15,7-9 0 16,10-11 0-16,12-15-2 16,10-13 1-16,10-14-2 15,8-15 0-15,1-9 0 16,0-9-1-16,-5-4 1 15,-8-2-1-15,-9 1 1 16,-16 6-2-16,-9 6 3 16,-16 12-2-16,-11 10 1 0,-8 10 0 15,-7 8 0-15,-2 7 0 16,5 6 0-16,4 3 0 15,9 0 1-15,11-2-1 16,5-11 1-16,34 6-1 16,3-15 1-16,10-3 0 15,12-3-1-15,0-2 1 16,3 1-1-16,-9 2 1 15,-6 2-1-15,-10 7 1 16,-11 6 0-16,-9 8-1 16,-12 9 1-16,-6 6 0 15,-10 6-1-15,-3 2 0 16,2 5 1-16,1-2-1 15,2 1 0-15,8-7 0 0,6-7 0 16,10-8 1-16,8-13-1 16,9-9 1-16,4-9-1 15,7-9 1-15,0-4 0 16,2-1 0-16,-8-2 0 15,-2 4 0-15,-12 7 0 16,-6 3 0-16,-6 7 0 16,-11 12 0-16,0 0-1 15,0 0 0-15,-11 21 1 16,8-2-1-16,2 7-1 15,3 0 0-15,10 4-1 16,0-6-3-16,20 9-13 16,-6-27-19-16,19-2-2 15,-1-20 0-15,14-7-1 16</inkml:trace>
  <inkml:trace contextRef="#ctx0" brushRef="#br0" timeOffset="51014.9179">15801 8789 100 0,'-12'15'38'15,"-11"15"0"-15,4 24-1 16,-8 11-32-16,3 10-2 16,3 8-1-16,4 1-2 15,6-4-2-15,6-11-2 16,14 0-16-16,-3-28-16 15,12-9-1-15,1-25-1 0,5-14 0 16</inkml:trace>
  <inkml:trace contextRef="#ctx0" brushRef="#br0" timeOffset="51164.9265">15680 9086 114 0,'-23'-3'38'0,"-2"2"2"16,17 14-2-16,8 2-37 15,13-4-4-15,21 9-7 16,2-13-26-16,30 2-2 15,7-10-1-15,20 1-1 16</inkml:trace>
  <inkml:trace contextRef="#ctx0" brushRef="#br0" timeOffset="51603.9516">16721 9244 90 0,'3'-23'36'0,"-2"9"1"15,-12-1 1-15,11 15-29 16,-33 0-2-16,11 12-1 16,-7 6-2-16,2 8 0 0,0 5-2 15,9 4 0-15,4 0 0 16,13-2 0-16,7-4-1 16,12-6 0-16,11-10 0 15,9-8 0-15,4-8 0 16,1-9-1-16,-1-7 1 15,-4-8-1-15,-8-5 0 16,-10-1-1-16,-10-3 0 16,-10 1-1-16,-6 7-1 15,-5 2-2-15,3 10-3 16,-7-7-12-16,15 23-18 15,-4-9 0-15,17 9 0 16,2-3-1-16</inkml:trace>
  <inkml:trace contextRef="#ctx0" brushRef="#br0" timeOffset="51852.9658">17320 8805 103 0,'-20'9'37'15,"-8"2"1"-15,9 21-2 16,-4 3-30-16,8 16-2 16,-3 5-1-16,10 6 0 15,0 3-1-15,8 0-2 16,5-1-1-16,1-11-4 0,9 1-10 15,-10-20-22-15,12-5 0 16,-17-29-2-16,18 12 1 16</inkml:trace>
  <inkml:trace contextRef="#ctx0" brushRef="#br0" timeOffset="52000.9743">17135 9219 118 0,'-19'-23'39'16,"19"23"1"-16,-8-24 0 15,26 15-35-15,2 1-5 16,11-8-5-16,21 4-29 15,-5-11-5-15,19 6-1 16,-2-9-1-16</inkml:trace>
  <inkml:trace contextRef="#ctx0" brushRef="#br0" timeOffset="52718.0153">18041 9148 101 0,'0'0'36'0,"9"-14"1"15,-9 14-1-15,0 0-31 16,-5 15-2-16,-4 1 0 15,3 10 0-15,-4 1-1 16,1 6 0-16,-2 1 0 16,3 2 0-16,0-3-1 15,4-5 0-15,0-7-1 16,3-7 1-16,1-14-1 15,0 0 1-15,10-12-1 16,-2-9 0-16,0-6 1 16,2-9-1-16,1-3 0 15,2-5 0-15,1-1 0 16,1 1 0-16,1 4 0 0,1 6-1 15,2 7 1-15,1 6 0 16,-1 7 0-16,2 7 0 16,1 8 0-16,-2 6 0 15,-3 4-1-15,0 8 1 16,-4 3 0-16,-6 5-1 15,-2 3 1-15,-10 3-1 16,-4 3 1-16,-6-2-1 16,-7 0 1-16,-5-5 0 15,-3-5 0-15,1-2 0 16,-4-8 1-16,5-5-1 15,1-5 1-15,5-1-1 16,4-1 1-16,2 7-1 16,-1 7 0-16,1 12 0 0,3 7 0 15,1 12 0-15,-1 8-3 16,1 4-3-16,16 14-22 15,-8-16-9-15,11 0-2 16,1-17 0-16,11-9-1 16</inkml:trace>
  <inkml:trace contextRef="#ctx0" brushRef="#br0" timeOffset="53241.0452">18735 9020 76 0,'-11'1'36'16,"-11"1"0"-16,2 12 1 15,-9 0-14-15,1 11-16 16,-8 1-1-16,7 10-1 16,-1-4-1-16,6 4 0 15,6-5-1-15,12-2-1 16,7-10 0-16,11-4-1 0,11-11-1 15,9-11 1-15,9-9-1 16,4-9 1-16,1-6-1 16,1-6 0-16,-6 0 0 15,-5 2 0-15,-9 1 0 16,-11 10-1-16,-11 4 0 15,-5 20 0-15,-12-7 0 16,-5 20 0-16,0 6-1 16,-4 8 0-16,8 9-2 15,1 0-1-15,16 9-5 16,-3-19-18-16,23 10-9 15,2-15 0-15,17-5-2 16,1-15 2-16</inkml:trace>
  <inkml:trace contextRef="#ctx0" brushRef="#br0" timeOffset="53745.074">19221 8985 110 0,'-28'-15'37'0,"3"15"1"15,-11 0 0-15,0 13-35 16,6 2 0-16,6 10 0 15,-2 3-1-15,10 2 1 16,5-1-2-16,11-3 1 16,6-6 0-16,10-6-1 15,5-8 0-15,5-9 0 16,2-7-1-16,4-9 1 0,-5-4-1 15,0-4 0-15,-6 0 0 16,-2-2 0-16,-5 5-1 16,-4 2 1-16,-5 11-1 15,-5 11 1-15,0 0-1 16,-5 30 1-16,-1 8-1 15,-5 15 1-15,-1 10 0 16,-3 11 0-16,2 8 0 16,-4 0 1-16,4-4-1 15,-1-3 1-15,4-11-1 16,1-13 1-16,2-10-1 15,2-15 1-15,-1-11-1 16,6-15 0-16,-8-11 0 16,5-10-1-16,-1-10 1 0,1-11-1 15,2-6 0-15,2-10-2 16,7-2 1-16,0-3-2 15,8 6-3-15,-2-6-10 16,20 20-13-16,-10-6-9 16,14 16 1-16,-5 2-1 15,6 13 1-15</inkml:trace>
  <inkml:trace contextRef="#ctx0" brushRef="#br0" timeOffset="54104.0946">19457 9104 110 0,'0'0'39'0,"9"14"0"16,-9-14-2-16,28 2-31 0,-1-3-2 16,8 0 0-16,-2-5-1 15,5-4-1-15,-3-4 0 16,-3-3 0-16,-4-2-1 15,-5-4 0-15,-9 1 0 16,-9 0-1-16,-6 2 0 16,-7 1 0-16,-7 9 0 15,-8 5 0-15,-4 12 0 16,-4 8 0-16,-3 12 0 15,2 7 1-15,3 5-1 16,6 6 1-16,9-2-2 16,12-8 0-16,16-7-1 15,12-17-3-15,20-3-9 0,-4-28-12 16,28 3-13-16,-10-21-1 15,11 0-2-15,-11-12 2 16</inkml:trace>
  <inkml:trace contextRef="#ctx0" brushRef="#br0" timeOffset="54909.1406">17281 8944 47 0,'0'0'30'0,"0"14"1"16,0-14 1-16,4 18-16 15,-4-18-5-15,3 12 0 0,-3-12-2 16,0 0 0-16,0 0-2 15,-7 11 0-15,7-11-1 16,0 0-2-16,-4-21 0 16,10 5-2-16,2-6 0 15,5-8-1-15,3-4-1 16,5-4 2-16,3-3-3 15,5-1 3-15,-2 4-2 16,2 2 1-16,-5 7-2 16,-1 9 3-16,-4 7-2 15,-5 8 1-15,-4 7-1 16,-10-2 0-16,19 25 0 15,-15-7-2-15,7 4-2 16,-11-8-21-16,16 8-13 0,-5-10-1 16,6 2 0-16,-3-10-2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8T01:15:12.963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3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9-18T01:15:13.762"/>
    </inkml:context>
  </inkml:definitions>
  <inkml:trace contextRef="#ctx0" brushRef="#br0">2819 1165 62 0,'0'0'38'0,"0"0"0"15,13-66-1-15,-13 66-12 16,0 0-24-16,19 14 1 15,-2 48-1-15,1 29 3 16,-15 22-1-16,0 21 0 16,-7 24-1-16,-6 15-1 0,-4 3-1 15,-4-14 0-15,-3-11-1 16,0-16-3-16,6-10-8 15,-3-37-23-15,13-23-2 16,-1-37 0-16,6-28-1 16</inkml:trace>
  <inkml:trace contextRef="#ctx0" brushRef="#br0" timeOffset="474.0272">2582 2107 63 0,'-40'-41'39'0,"1"7"-2"15,12 21 2-15,6 3-14 16,21 10-14-16,21 8-5 15,20-8-2-15,19-7-1 0,19-3-1 16,16-7-1-16,13 0 0 16,10-6-1-16,3 0 0 15,-6 6-1-15,-9 4 0 16,-13 8 1-16,-16 7-1 15,-16 4 2-15,-16 8-2 16,-23 8 2-16,-15 6-1 16,-14 5 1-16,-10 13 0 15,-11 5 0-15,-5 7-1 16,-3 2 1-16,3 10 0 15,8-5 0-15,10 0-1 16,15-8 1-16,18-16-1 16,15-21 1-16,14-15 0 15,12-18-1-15,5-19 1 16,-1-12 0-16,-7-20-1 0,-9-4 0 15,-16-5 1-15,-18 6-2 16,-17-2 1-16,-17 11-1 16,-11 8 0-16,-10 16-1 15,-5 15 1-15,-1 14-1 16,9 8-1-16,14 12-2 15,10-2-7-15,35 7-24 16,6-7-3-16,30 0 0 16,17-16 0-16</inkml:trace>
  <inkml:trace contextRef="#ctx0" brushRef="#br0">4502 1928 108 0,'-18'22'38'15,"-6"-6"3"-15,2 16-3 16,-3 5-33-16,1 13-2 15,1 10-1-15,4 18-1 16,4 9 0-16,2 5 1 16,8-3-1-16,2-4 0 15,4-11 0-15,3-12 2 16,2-17-2-16,-1-21 1 15,-5-24-1-15,17-22-2 16,-7-21 2-16,1-15-2 16,-1-15 1-16,3-14-1 15,2-10 1-15,2-9 0 16,2 7 1-16,2 3 0 0,-1 16-1 15,5 9 2-15,1 14-2 16,2 17 2-16,1 18-2 16,2 17 0-16,0 14 0 15,-3 12-1-15,-1 12 1 16,0 5-1-16,-9 7 1 15,-8 7-1-15,-8 2 1 16,-14 3-2-16,-9 0 2 16,-9 3-2-16,-8-1 2 15,-7 6-1-15,-3-1 0 16,0 0 1-16,-1 3 0 15,3 8 2-15,5 6-3 16,4 6 2-16,5 5-1 16,4 5 0-16,6 3-2 0,1-5-3 15,14 6-11-15,-11-27-16 16,19 1-10-16,-1-26 0 15,9-12-1-15</inkml:trace>
  <inkml:trace contextRef="#ctx1" brushRef="#br0">8317 6167 0</inkml:trace>
  <inkml:trace contextRef="#ctx0" brushRef="#br0" timeOffset="1623.0929">6036 2004 99 0,'0'0'36'15,"0"0"1"-15,-17 2-1 16,17-2-31-16,0 0 0 0,-6 12-2 15,1-3 1-15,1 15 0 16,-7 5-1-16,1 8-1 16,-4 5 1-16,2 5-2 15,-3 1 1-15,8 0 0 16,4-6 0-16,6-11-2 15,12-11 1-15,6-13 0 16,16-14 0-16,6-14 0 16,9-16 0-16,0-10 0 15,-4-7 0-15,-4-7 0 16,-13 1-1-16,-16 1 1 15,-16 14-2-15,-17 7 1 16,-11 22-1-16,-14 10-1 16,-2 15 0-16,-1 9 0 0,15 12-2 15,11 3-2-15,27 9-12 16,11-19-19-16,36 3-3 15,15-19 0-15,27-6-2 16</inkml:trace>
  <inkml:trace contextRef="#ctx0" brushRef="#br0" timeOffset="1991.1139">7466 1470 107 0,'0'0'38'16,"-22"-63"2"-16,22 63-3 15,0 0-33-15,-37-64 0 16,37 64-1-16,-38-12 0 16,-14 12-2-16,-4 26 1 15,-7 22-2-15,-2 29 1 16,-2 23-1-16,7 32 0 15,4 12 0-15,27-4-2 16,13-5 1-16,12-11-4 16,18-14-2-16,1-28-8 0,22-9-22 15,-9-36-3-15,8-14 2 16,-16-35-1-16</inkml:trace>
  <inkml:trace contextRef="#ctx0" brushRef="#br0" timeOffset="2151.1231">6852 2161 118 0,'-26'-22'41'0,"4"-1"0"15,22 23-1-15,13-15-34 16,29 6-4-16,22 0-6 16,15-11-11-16,37 4-24 15,5-8-2-15,23 2-2 16,5-8-1-16</inkml:trace>
  <inkml:trace contextRef="#ctx0" brushRef="#br0" timeOffset="3002.1718">9173 1640 94 0,'6'-30'36'0,"5"7"2"16,-15 7-2-16,0 4-32 15,4 12-1-15,-11 9 0 16,2 19-1-16,2 17 0 16,0 14 1-16,2 11-2 15,1 13 1-15,2 8-2 16,0 1 1-16,4 5-1 15,-1-11 1-15,-1-9 0 16,1-18-1-16,-1-11 0 16,0-25 1-16,0-23 0 15,6-15 0-15,0-23-1 16,1-17 1-16,3-18 0 15,2-16-1-15,1-14 2 0,4-7-2 16,3-9 2-16,-10 60-2 16,8-4 2-16,-3 2-1 15,6 0 1-15,1 5-1 16,7 3 0-16,-1 6 0 15,4 0 0-15,-32 47 0 16,73-67-1-16,-73 67 0 16,45-38 1-16,19 26-2 15,-11 26 1-15,-15 23-2 16,-18 20 2-16,-32 10-1 15,-18 1 0-15,-23-7-2 16,-11-12 0-16,9-6-8 16,-6-20-18-16,31-3-11 0,8-16-1 15,22-4-1-15,28-15 1 16</inkml:trace>
  <inkml:trace contextRef="#ctx0" brushRef="#br0" timeOffset="3358.1921">10611 1437 98 0,'9'15'37'16,"-2"24"1"-16,-19 18-1 15,4 15-35-15,-18 10 0 16,-2 10-3-16,1 2-1 15,-1-10-6-15,19-3-27 16,-3-19-3-16,23-14 1 16,12-23-1-16</inkml:trace>
  <inkml:trace contextRef="#ctx0" brushRef="#br0" timeOffset="3622.2072">11192 1410 110 0,'-21'-9'40'15,"-9"10"0"-15,4 25-1 16,-1 2-36-16,3 13 0 16,5 4-1-16,9 3 0 15,13 5-1-15,15-5 1 16,13-12-1-16,19-8 0 15,17-15 0-15,12-14-3 16,13-12-2-16,1-21-5 16,17-6-20-16,-22-14-11 0,5-3 0 15,-93 57-2-15,70-68 2 16</inkml:trace>
  <inkml:trace contextRef="#ctx0" brushRef="#br0" timeOffset="3771.2157">11749 1330 109 0,'-63'66'40'0,"-5"27"1"15,14 19-3-15,10 2-36 16,21-8-4-16,19-9-6 16,7-21-31-16,26-5 0 15,5-23-1-15,23-14-1 16</inkml:trace>
  <inkml:trace contextRef="#ctx0" brushRef="#br0" timeOffset="4177.239">12206 1491 113 0,'0'0'43'16,"-4"-13"-1"-16,27 6-2 16,1 18-38-16,13-22 0 0,7 1-1 15,2 1 0-15,0 11 0 16,-5 10 0-16,-10 8-1 15,-9 9 0-15,-17 13 0 16,-14 7-1-16,-16 10 2 16,-8 7-2-16,-10-3 2 15,0 0-2-15,2-6 1 16,8 0 0-16,13-17 1 15,17-4-1-15,20-18-1 16,15-10-1-16,24-9-3 16,3-14-9-16,32 4-16 15,-10-19-11-15,19 8-1 16,-1-13-1-16,12 9 1 15</inkml:trace>
  <inkml:trace contextRef="#ctx0" brushRef="#br0" timeOffset="4639.2654">13876 1203 96 0,'0'0'37'0,"52"-88"1"16,-52 88 1-16,0 0-37 16,34-59 2-16,-47 79-1 15,-1 26 1-15,-30 37-1 16,-17 24 0-16,-11 14 0 15,12 15-1-15,16-1-2 16,36-9-2-16,51-53-4 16,16-29-21-16,36-10-13 0,9-22 1 15,19-10-3-15,-9-15 2 16</inkml:trace>
  <inkml:trace contextRef="#ctx0" brushRef="#br0" timeOffset="5774.3303">14615 1651 112 0,'-46'-10'40'0,"1"15"3"16,-9 5-3-16,4 11-38 16,0 4 2-16,5 12-3 15,5 0 1-15,5 4-2 16,11-1 1-16,10-1-1 15,12-8 1-15,9-7 0 16,11-11 0-16,10-5-1 0,6-12 0 16,5-5 0-16,4-9 0 15,2-6 0-15,-3-8 0 16,-3-5 0-16,-3 1-2 15,-7-4 2-15,-3 8-1 16,-10-1 2-16,-6 12-2 16,-10 21 0-16,0 0 1 15,-7 31-2-15,-10 14 2 16,-4 20-1-16,-7 12 1 15,-2 21-2-15,-5 14 2 16,-2 5-2-16,1-2 2 16,5-5 1-16,7-13-1 15,4-10 1-15,5-19-1 16,9-20 2-16,6-27-1 0,0-21 0 15,15-24 0-15,-1-18-2 16,0-18 2-16,-1-11-2 16,1-12 1-16,0-12-2 15,3 0 2-15,0 2 0 16,2 10 0-16,2 7 0 15,4 15 0-15,3 8 0 16,7 11 1-16,3 11 0 16,3 9-1-16,4 5 1 15,5 4-1-15,1 6 1 16,1 2-1-16,-4 7 0 15,0 5 0-15,-8 5 0 16,-9 7 0-16,-13 6-1 16,-11 6 1-16,-10 5 0 0,-10 1 0 15,-8 2 1-15,-5-3-1 16,1-1 0-16,3-7 0 15,2-7 0-15,8-5 1 16,12-16-2-16,0 0 2 16,11-22-1-16,5-3 1 15,6-10 0-15,1-5-1 16,5-8 1-16,-2-1-1 15,-2 2 2-15,-2 7-2 16,-7 4 1-16,-1 10-1 16,-5 9 3-16,-9 17-3 15,14-6 0-15,-14 6 0 16,20 21-2-16,-3-4 2 0,9 1-1 15,9-3 2-15,7-3-2 16,8-4 1-16,9-6 0 16,5-5 0-16,-3-5 1 15,1-4-1-15,-7-5 2 16,-7-6-2-16,-10 1 0 15,-9-1 0-15,-14 0 0 16,-9 1 0-16,-8 4 0 16,-10 2 0-16,-5 4 0 15,-8 11 0-15,-1 10 0 16,-8 12 0-16,3 7 0 15,1 9 0-15,1 5 0 16,4 7 0-16,7 3 0 16,12-6 0-16,11 1 0 0,16-12 0 15,14-4 0-15,18-15 0 16,15-7 0-16,12-11 0 15,13-7 0-15,7-10-3 16,2-13 0-16,-6-2-2 16,-9-13-2-16,-7 7-5 15,-25-13-2-15,-7 10-8 16,-33-4-5-16,3 13-6 15,-27 3-6-15,-2 9 0 16,-10 7 1-16</inkml:trace>
  <inkml:trace contextRef="#ctx0" brushRef="#br0" timeOffset="6258.358">16119 1920 103 0,'-6'13'39'16,"6"-13"2"-16,7 16-2 15,6-9-34-15,19-8-2 16,6-5 0-16,11-5-1 16,3-5-1-16,4-4 1 0,-1-7-2 15,-1-3 2 1,-10-3-2-16,-8-3 2 0,-9 2-1 15,-8-1 0-15,-11 4 0 16,-6 1 0-16,-13 9 0 16,-11 9 0-16,-8 12-1 15,-12 16 1-15,-7 13 1 16,0 14-1-16,-2 12 0 15,3 11 1-15,8-3-2 16,14 5 0-16,14-8 0 16,24-11 0-16,22-19 0 15,18-16-3-15,28-13-5 16,12-24-4-16,25-1-4 15,-7-30-4-15,22 7-11 16,-24-21-6-16,8 8-5 0,-17-8-1 16,-15 2 5-16</inkml:trace>
  <inkml:trace contextRef="#ctx0" brushRef="#br0" timeOffset="6792.3885">17014 1691 103 0,'11'-15'39'16,"6"16"2"-16,-17-1-1 15,2 15-36-15,-12 8 1 16,-6 10-2-16,-9 8-1 16,0 1 0-16,-3 4 0 15,4-3-1-15,7-5 0 16,5-8 1-16,10-12-2 15,11-6 1-15,9-17-1 16,10-7 1-16,6-9 0 16,-1-8-1-16,7-8 1 0,-3-3 0 15,0 0 0-15,-1-1 1 16,-5 7-2-16,-4 6 2 15,-4 11-2-15,-3 9 0 16,-2 13 0-16,-4 13 0 16,-2 10-2-16,-3 8-1 15,2 7-1-15,-1-4-6 16,16 12-3-16,-5-18-6 15,30 9-5-15,-8-26-10 16,37 0-8-16,10-18 0 16,31-6 1-16</inkml:trace>
  <inkml:trace contextRef="#ctx0" brushRef="#br0" timeOffset="7494.4287">18664 1168 90 0,'0'0'40'0,"7"-90"1"16,-7 90-2-16,-5-59-35 15,5 59-1-15,0 0 2 16,-28-8-2-16,12 66 0 15,-8 32-1-15,11 19 1 16,-8-6-2-16,10 16 0 16,-1-6-2-16,10-9 1 15,-1-27 0-15,3-11 0 16,0-14 0-16,2-14-1 15,6-15 2-15,-4-13-1 16,-4-10 0-16,19-13 0 16,-9-5 1-16,1-7-1 15,3-5 0-15,1-9 1 0,3-1-2 16,7-3 2-16,1 10-1 15,4 1 0-15,2 10 0 16,4 5 0-16,-1 12 0 16,0 13 0-16,-5 13 0 15,-4 8 0-15,-11 4 0 16,-7 9-1-16,-11-3 2 15,-15 2-2-15,-13-3 2 16,-13-7-2-16,-11-9 1 16,-4-6 0-16,-1-10-1 15,2-10-2-15,13-7-3 16,6-16-6-16,39 4-10 0,0-21-11 15,37 11-7-15,12-8-2 16,35 7 2-16</inkml:trace>
  <inkml:trace contextRef="#ctx0" brushRef="#br0" timeOffset="8197.4689">19595 1635 78 0,'-15'-2'42'16,"-15"-6"-1"-16,3 8 1 15,-14-6-15-15,4 7-24 16,-4 6-1-16,3 8 0 16,0 7-1-16,5 5 0 15,5 4 1-15,9 3-2 0,11 1 1 16,13-1-1-16,14-5 2 15,15-6-2-15,11-9 1 16,13-8 0-16,4-10-2 16,4-11 1-16,-1-9 0 15,-8-8 0-15,-7-5-1 16,-13-4 0-16,-15-1 0 15,-18-1 1-15,-14 9-1 16,-13 4 1-16,-14 11-1 16,-6 11 0-16,0 7 1 15,-1 5-1-15,8 6-1 16,13 4 1-16,18 3-3 15,18-8-2-15,26 1-9 16,8-15-11-16,32 4-9 0,-2-7-4 16,16-3 0-16,-10-6 1 15,3 4 31-15,-18 3 9 16,-20-6 11-16,-2 12 11 15,-35-7 11-15,-11 11 5 16,0 0 1-16,-24-1 0 16,-9 5-30-16,-1 7-5 15,-2 8-3-15,3 10 0 16,0 8-1-16,8 7-1 15,7 2 1-15,11 4-2 16,12-4 2-16,12 1-2 16,11-11 3-16,8-10-3 15,9-12 0-15,5-13 0 16,2-11 0-16,-2-14 0 0,-6-9 0 15,-2-9 0-15,-13-4 0 16,-7-6 0-16,-9-1-3 16,-11-2 0-16,-6 10-1 15,-5-1-3-15,4 13-4 16,-10-2-5-16,26 13-7 15,-16-4-7-15,33 7-9 16,-1 1-2-16,19-1 1 16,-46 19 4-16</inkml:trace>
  <inkml:trace contextRef="#ctx0" brushRef="#br0" timeOffset="8445.4831">20887 976 104 0,'37'-83'42'0,"-37"83"1"16,0 0-1-16,7-64-35 15,-7 64-4-15,-29 40 0 16,-16 41-1-16,2 41 0 16,1 24-1-16,11 1 0 15,11-3-1-15,23-9-3 16,10-24-2-16,12-38-5 15,18-14-10-15,-12-34-9 16,23-9-13-16,-5-25 1 16,9-8-2-16,-9-22 2 15</inkml:trace>
  <inkml:trace contextRef="#ctx0" brushRef="#br0" timeOffset="8699.4976">21172 1305 118 0,'-63'8'44'16,"-6"12"-1"-16,-6 8 0 15,7 2-40-15,12 1 1 16,12-2-4-16,13 2 0 16,21-2 0-16,20-3 0 15,23-5 0-15,16-1 0 16,17-3 0-16,10-3 0 15,6-4 0-15,6-3-4 16,-5-6-5-16,6 0-5 16,-19-10-4-16,14 1-8 15,-27-16-8-15,11 1-8 0,-12-10 0 16,0-5 1-16</inkml:trace>
  <inkml:trace contextRef="#ctx0" brushRef="#br0" timeOffset="8992.5144">21840 894 113 0,'-11'-67'43'0,"11"67"2"15,0 0-2-15,0 0-40 16,0 0 1-16,19 24 0 15,-1 72-4-15,14 26 0 16,-5 7 0-16,2-1 0 0,-18-7 0 16,-6-2 0-16,-27-20 0 15,-8-16 0-15,-6-18 0 16,-10-13 0-16,-2-5-5 15,-11-19-7-15,12-4-4 16,-22-22-6-16,21 6-11 16,-24-16-9-16,6 0-4 15,-10-9 4-15</inkml:trace>
  <inkml:trace contextRef="#ctx0" brushRef="#br0" timeOffset="65620.7533">2966 4840 60 0,'0'0'34'0,"6"-12"0"15,-6 12 1-15,8 12-24 0,3 25-5 16,-10 10-1-16,1 26-1 16,-4 18-1-16,0 23 0 15,-8 18 1-15,-2 10-2 16,-4 0 1-16,-1-8-5 15,14-8-13-15,-1-34-20 16,15-26 2-16,1-35-1 16,14-31-3-16</inkml:trace>
  <inkml:trace contextRef="#ctx0" brushRef="#br0" timeOffset="65837.7657">3123 4790 99 0,'-5'-17'39'0,"-2"6"0"15,20 22-1-15,10-7-36 16,16 0 0-16,22-8-1 16,15-4-1-16,14-3-1 15,12-10 0-15,11 4-5 16,-8-12-12-16,3 21-21 15,-22 1 1-15,-16 21-2 16,-29 3 1-16</inkml:trace>
  <inkml:trace contextRef="#ctx0" brushRef="#br0" timeOffset="66038.7772">3186 5445 104 0,'-8'11'40'0,"37"-10"0"16,14-22-1-16,26-7-38 15,14-6 0-15,8-3-2 16,4 4-5-16,-16-5-29 16,-2 20-5-16,-26 3 1 15,-13 18-2-15</inkml:trace>
  <inkml:trace contextRef="#ctx0" brushRef="#br0" timeOffset="66205.7868">3086 5996 119 0,'-10'34'42'0,"28"-35"-1"16,39-12-6-16,26-25-38 16,26-22-8-16,34-3-27 15,13-18-3-15,15 2-1 16,-3-2 0-16</inkml:trace>
  <inkml:trace contextRef="#ctx0" brushRef="#br0" timeOffset="66972.8307">4917 5466 85 0,'-61'10'39'16,"-12"8"-1"-16,1 17 2 15,-9 9-34-15,6 12-1 16,3 5 1-16,10 6-2 15,12 1-1-15,13 1 0 16,17-8 1-16,20-10-2 16,22-17 1-16,22-19-2 15,24-22 0-15,19-20 0 16,12-22-3-16,8-10 2 15,-2-11-2-15,-6-8 1 0,-13 0 0 16,-19 6 0-16,-21 6-1 16,-19 16 0-16,-20 12 1 15,-13 13 1-15,-11 18-1 16,-8 22 1-16,-5 16-1 15,1 18 1-15,6 14 0 16,7 5 1-16,11 5 1 16,12-3-1-16,14-12 1 15,18-16-2-15,19-17-1 16,15-20 1-16,12-17-2 15,5-17-2-15,1-6-2 16,-8-10 2-16,-5 1-2 16,-18 2 2-16,-15 5 2 15,-20 11-1-15,-18 14 3 0,-7 12 0 16,-20 11 2-16,-2 17 2 15,-7 11 0-15,3 9 0 16,1 1 1-16,5 6-2 16,5-2 2-16,9-5-2 15,10-8 1-15,4-11-2 16,4-13 0-16,7-11 0 15,2-17-1-15,2-12 1 16,-1-14-2-16,1-11 0 16,-2-7-1-16,-1-7 1 15,-4-1-2-15,1 6 2 16,-4 5-2-16,3 7 0 15,-1 12 1-15,0 5-1 16,8 7-2-16,4-2-3 16,18 10-11-16,-2-16-21 0,27 1 0 15,-4-16 0-15,18 2-1 16</inkml:trace>
  <inkml:trace contextRef="#ctx0" brushRef="#br0" timeOffset="67173.8422">6768 4814 97 0,'0'0'38'0,"-33"26"0"15,11 27-1-15,-12 9-31 16,4 22-2-16,-1 17-2 16,5 10 0-16,4 6-1 15,4 4 0-15,11-5 1 16,3-9-4-16,10-8-3 15,-9-29-25-15,14-7-8 0,-7-28 1 16,6-12-2-16</inkml:trace>
  <inkml:trace contextRef="#ctx0" brushRef="#br0" timeOffset="67334.8514">6467 5495 106 0,'0'0'39'15,"5"-13"2"-15,20 19-3 16,10-10-37-16,14-8-2 15,19-4-6-15,1-23-28 16,26 4-4-16,-3-19 1 16,8 2-3-16</inkml:trace>
  <inkml:trace contextRef="#ctx0" brushRef="#br0" timeOffset="67663.8702">7393 4709 100 0,'-21'-13'39'16,"3"31"2"-16,-11 13-2 15,6 26-33-15,-10 13 0 16,3 15-3-16,-1 12 0 15,0 12-1-15,3-2 0 16,6-1 0-16,5-8 0 16,7-9-2-16,5-15 0 15,7-14 0-15,7-20 0 16,8-19 0-16,5-18 0 15,3-16 0-15,6-12 1 0,4-15-1 16,3-4 0-16,1-3 0 16,-3 5 1-16,-5 9-1 15,-1 10 0-15,-5 12-1 16,-1 16-1-16,-7 9-2 15,4 16-3-15,-3-7-5 16,19 23-13-16,-10-20-14 16,19 3-2-16,0-17-1 15,16-4 2-15</inkml:trace>
  <inkml:trace contextRef="#ctx0" brushRef="#br0" timeOffset="68077.8939">8412 5220 103 0,'-22'13'39'0,"-9"-4"1"15,6 18-3-15,-5-3-33 16,4 7-1-16,0 4-1 15,3 3-1-15,6 2 0 16,5-2 0-16,7-2-1 16,15-8 1-16,12-7-1 0,10-4 0 15,6-5 0-15,6-4 0 16,-1-2 0-16,0 0 0 15,-9 1 1-15,-7 3-2 16,-14 5 0-16,-13 2-2 16,-8 7-3-16,-16-16-13 15,2 15-21-15,-10-19 3 16,9 0-3-16,-3-18-2 15</inkml:trace>
  <inkml:trace contextRef="#ctx0" brushRef="#br0" timeOffset="68969.9449">8226 4722 103 0,'-14'20'40'0,"3"22"0"16,-11 0-2-16,0 16-39 15,8 12-13-15,-9-11-24 16,18 5 0-16,-5-19-2 16,17-6-1-16</inkml:trace>
  <inkml:trace contextRef="#ctx0" brushRef="#br0" timeOffset="69864.9961">9897 4972 76 0,'7'-18'35'0,"-1"-4"0"15,2 10 1-15,-2 2-32 16,-6 10 1-16,-6 20-1 16,-3 13 0-16,-12 17 1 15,-1 18-2-15,-9 10 1 16,-1 12-2-16,-4 2 2 15,5 5-2-15,6-10 0 16,6-10 2-16,12-15-3 16,4-16 2-16,8-23-2 15,7-18-1-15,4-19 1 16,9-19-1-16,-3-17 1 15,2-13-3-15,-3-13 4 16,2-9-5-16,-5-2 2 16,-1-3 2-16,-6 5-2 0,-1 10 1 15,-1 12-1-15,-2 15 1 16,-1 17-2-16,3 17 3 15,4 23-1-15,7 19 0 16,4 18 1-16,6 16-1 16,3 12 2-16,9 11-3 15,5 5 3-15,3-2-3 16,6-6 3-16,-2-5-2 15,3-18 0-15,1-14 1 16,-4-21 0-16,0-19 0 16,-7-23 0-16,-5-16 1 15,-8-20-1-15,-6-19 0 0,-9-7-3 16,-6-16 3-16,-3-2-4 15,1-3 0-15,1 11-2 16,-1 8 0-16,3 24-3 16,-3 7-3-16,17 34-22 15,-9 10-7-15,8 25 2 16,-3 9-1-16</inkml:trace>
  <inkml:trace contextRef="#ctx0" brushRef="#br0" timeOffset="70534.0344">11305 5288 103 0,'0'0'38'0,"-28"-5"2"16,6 10-4-16,-11-2-32 0,0 7 0 15,-3 8-2-15,-1 11 0 16,3 7 0-16,6 8 0 15,7 2 0-15,9 1-1 16,15-2 0-16,16-9 0 16,10-5-1-16,12-12 1 15,10-14-1-15,6-9 0 16,0-12-1-16,1-11 1 15,-10-10-1-15,-2-10 0 16,-13-6 0-16,-10-7 0 16,-10 1 0-16,-12 0 0 15,-9 6 0-15,-2 9 1 16,-9 10 0-16,0 13 1 15,-3 13-1-15,5 11 1 0,5 11 0 16,7 5 0-16,14 3 1 16,9 2-1-16,7-3-1 15,16 1 1-15,7-3-1 16,3 2 0-16,5 0 1 15,-2-1-1-15,-4 7 1 16,-10 1-1-16,-8 5 1 16,-9 2-1-16,-14 5 0 15,-5-2 1-15,-10-1-1 16,-6 0 0-16,-3-8 0 15,2-4 0-15,0-12 1 16,13-13 0-16,-11-8 0 16,17-13 0-16,7-14 0 15,7-10 0-15,6-5 0 16,4-8 0-16,-1 5-1 0,0 3 1 15,-1 8-1-15,-9 8 0 16,-3 10 0-16,-3 7-1 16,-4 9-1-16,-9 8-1 15,26-11-2-15,-6-6-4 16,21 5-5-16,-3-23-7 15,27 7-12-15,-5-23-7 16,19-2-2-16,-5-19 4 16,8-1 0-16</inkml:trace>
  <inkml:trace contextRef="#ctx0" brushRef="#br0" timeOffset="70715.0447">12746 4503 106 0,'-19'39'40'0,"-21"11"0"16,11 28-1-16,-4 8-33 15,2 15-3-15,3 9 0 16,6 3-2-16,4-4 0 15,6-5-2-15,7-12-1 16,0-16-5-16,13 0-14 16,-16-32-16-16,14-11-4 15,-6-33 0-15,3 10 0 16</inkml:trace>
  <inkml:trace contextRef="#ctx0" brushRef="#br0" timeOffset="70894.0549">12391 5256 108 0,'-15'-20'41'0,"15"20"0"15,20-13-1-15,15 5-36 16,7-14-4-16,14-6 0 16,15-4-4-16,0-11-3 15,20 8-19-15,-15-18-13 16,10 5-1-16,-22-13-1 15,2 3 3-15</inkml:trace>
  <inkml:trace contextRef="#ctx0" brushRef="#br0" timeOffset="71218.0735">13177 4456 104 0,'-18'-12'39'0,"3"36"1"15,-13 9 0-15,-1 27-35 16,-3 16-1-16,-2 18 0 16,-4 10 0-16,4 11-1 0,-1-2 1 15,6-4-3-15,5-11 2 16,8-15-2-16,9-21 2 15,10-18-3-15,12-24 0 16,11-22 0-16,9-16 0 16,6-13 0-16,4-12 0 15,3-4 0-15,1-2 0 16,-5 7 0-16,-6 11 0 15,-8 8 0-15,-8 17 0 16,-6 13 0-16,-7 16-2 16,-6 5-2-16,2 18-6 15,-13-8-3-15,16 17-5 16,-17-22-7-16,26 15-13 15,-3-19-4-15,23-4 0 0,10-11 2 16</inkml:trace>
  <inkml:trace contextRef="#ctx0" brushRef="#br0" timeOffset="71916.1134">14658 4768 95 0,'15'-30'37'15,"0"16"2"-15,-14 4-3 16,-1 10-33-16,-10 25 0 16,1 13 0-16,-7 13 1 15,-2 15-2-15,-2 11 2 16,4 12-2-16,2 3 1 15,4 2-2-15,5-7 2 16,5-8-2-16,6-14-1 16,1-10 1-16,2-17 0 0,4-19 0 15,-1-18 0-15,-2-17 0 16,-2-18-1-16,-3-12 1 15,-1-19 0-15,-2-11 0 16,1-17-2-16,-2-9 2 16,5-3-2-16,2 2 1 15,6 8-1-15,5 8 1 16,6 11-1-16,9 17 0 15,7 17 2-15,7 19-1 16,2 13 0-16,4 13 1 16,-3 11-1-16,-1 7 0 15,-8 9-1-15,-16 11 1 16,-15 6-1-16,-19 6 0 15,-20 5 0-15,-19 3 0 0,-14 1 1 16,-14 2-1-16,-4-4 0 16,2-10-3-16,16-2-1 15,14-20-8-15,36 5-12 16,11-33-14-16,45 11-1 15,18-26 0-15,36-3 1 16</inkml:trace>
  <inkml:trace contextRef="#ctx0" brushRef="#br0" timeOffset="72250.1325">15557 5077 111 0,'-32'27'39'0,"-20"-5"3"16,5 16-3-16,-11-5-33 0,14 8-2 15,8-1-2-15,13 4 0 16,16-3-1-16,16 0 0 15,16-9 0-15,12-6-1 16,12-12 1-16,4-7-1 16,2-13 0-16,0-7 1 15,-8-14-1-15,-7-9 0 16,-11-6 0-16,-7-8-1 15,-17-3-1-15,-5-1 2 16,-9 5-2-16,-7 2 0 16,-5 13-1-16,-2 5 1 15,1 15-3-15,2 5 1 16,20 9-5-16,-10 2-12 15,33 11-10-15,0-18-7 0,27 5-1 16,9-17-1-16</inkml:trace>
  <inkml:trace contextRef="#ctx0" brushRef="#br0" timeOffset="72441.1434">16346 4399 107 0,'-29'-2'40'15,"1"32"-1"-15,-15 17 0 16,-3 28-34-16,3 17-1 15,6 16-3-15,5 12 1 16,5 5-3-16,11 0-1 16,3-13-6-16,26-3-17 15,-6-30-16-15,17-14 1 16,0-27-1-16,17-13 1 0</inkml:trace>
  <inkml:trace contextRef="#ctx0" brushRef="#br0" timeOffset="72784.1631">16414 5152 119 0,'8'12'40'0,"10"9"1"16,-2-11-10-16,15 5-28 15,7-5-1-15,10-2 0 16,3-6-1-16,0-6 1 15,-4-9-2-15,-5-4 1 16,-11-8-3-16,-9-8 4 0,-17 0-3 16,-14-2 1-16,-14 1-1 15,-10 7 2-15,-13 10-2 16,-7 12 2-16,-4 17 2 15,-2 13-4-15,4 16 4 16,8 11-2-16,12 6 0 16,14 3-3-16,20 1-2 15,15-15-7-15,36 9-9 16,2-31-11-16,38 0-12 15,9-18 1-15,28-7-1 16</inkml:trace>
  <inkml:trace contextRef="#ctx0" brushRef="#br0" timeOffset="73088.1804">18234 5035 101 0,'-4'11'40'0,"-2"23"-1"16,-21 4 0-16,-2 15-39 16,-1 6 3-16,2 4-3 15,6 0-1-15,6-8-3 16,19 2-15-16,7-26-20 0,24-9 1 15,6-24-2-15,19-10 0 16</inkml:trace>
  <inkml:trace contextRef="#ctx0" brushRef="#br0" timeOffset="73235.1889">18309 4591 99 0,'-32'5'33'0,"17"15"-29"16,11 0-4-16,21-5-37 15,17-6-3-15</inkml:trace>
  <inkml:trace contextRef="#ctx0" brushRef="#br0" timeOffset="73539.2062">18816 4962 97 0,'-41'31'41'16,"-10"-8"1"-16,15 9-1 15,1-5-35-15,7 5-2 16,7 1 0-16,8 2-2 15,13-1 0-15,13-2-2 16,14-7 0-16,13-2-1 16,11-4 1-16,4-5-1 15,1-3 0-15,-6 1 1 16,-14 4 0-16,-21 6 0 0,-24 8 0 15,-23 8 1-15,-22 6-1 16,-16 2-1-16,-8 5-1 16,-7-14-6-16,14 9-12 15,-3-26-16-15,27-5-5 16,4-16-1-16,19-6-1 15</inkml:trace>
  <inkml:trace contextRef="#ctx0" brushRef="#br0" timeOffset="74349.2526">3274 8024 95 0,'0'0'36'16,"-5"-12"1"-16,-9-2 0 16,-4 0-31-16,-2-4-1 15,0 3 0-15,-8-1-1 16,-1 8 0-16,-4 5 0 0,-2 12-1 15,-3 12 0-15,0 14-1 16,3 9-1-16,4 8 0 16,7 2 0-16,10 0-1 15,13-3 1-15,14-8-1 16,16-23 0-16,18-14 1 15,18-17-1-15,12-16 1 16,5-18 0-16,1-9 0 16,-2-8 0-16,-5-3 0 15,-15 4 0-15,-16 9 2 16,-18 8-3-16,-14 14 0 15,-15 16 0-15,-11 15 0 16,-8 16 0-16,-5 11 0 0,3 13 0 16,1 3-2-16,12 4 0 15,8-1-3-15,16-2-1 16,9-12-6-16,27 2-10 15,-5-25-10-15,27 0-9 16,-2-14 1-16,12-2-1 16</inkml:trace>
  <inkml:trace contextRef="#ctx0" brushRef="#br0" timeOffset="74574.2654">4205 7873 108 0,'-19'-14'40'0,"-16"2"0"15,4 18-1-15,-14 8-34 16,6 11 0-16,-1 13-2 0,3 5-1 15,8 4 0-15,9 3-2 16,15-8 1-16,21-6-2 16,17-13 0-16,20-16-2 15,18-18-2-15,12-19-7 16,26-4-14-16,-5-25-14 15,13-4 0-15,-11-17-1 16,0-2 1-16</inkml:trace>
  <inkml:trace contextRef="#ctx0" brushRef="#br0" timeOffset="74771.2767">4914 7253 117 0,'-35'36'40'0,"7"23"1"0,-7 4-2 15,13 15-37-15,1 6 0 16,6 6-1-16,7-2-1 15,5 4-2-15,9-5-3 16,-2-15-10-16,21-3-22 16,-14-23-4-16,10-9 0 15,-7-26 0-15</inkml:trace>
  <inkml:trace contextRef="#ctx0" brushRef="#br0" timeOffset="75258.3046">4673 7753 119 0,'-11'7'41'16,"17"11"1"-16,4-12-2 0,16 0-37 16,12-11 0-16,10-1-1 15,7-4 0-15,4-3-1 16,-2-2 1-16,-5 2-2 15,-5 3 0-15,-13 3 0 16,-7 6 0-16,-8 7 0 16,-9 6 0-16,-12 8 0 15,-9 7 0-15,1 4 0 16,-2 6 0-16,-1 1 0 15,3 3 0-15,4 1 0 16,3-3 0-16,10-7 0 16,10-11 0-16,9-8 0 15,7-11 0-15,8-12 0 0,6-10 0 16,4-11 0-16,1-11 0 15,0 0 0-15,-4-5 0 16,-6 4 0-16,-6 5 0 16,-10 5 0-16,-5 10 0 15,-9 13 0-15,-12 10 0 16,3 18 0-16,-8 12 0 15,-1 5 0-15,0 9-5 16,1 3 0-16,10 5-2 16,-1-12-7-16,24 5-6 15,-9-26-6-15,36 5-5 16,-6-25-9-16,22-4 1 15,-1-18 1-15</inkml:trace>
  <inkml:trace contextRef="#ctx0" brushRef="#br0" timeOffset="75627.3257">6228 7732 114 0,'-20'-11'41'15,"-19"0"0"-15,5 19 0 16,-7 4-38-16,1 9 1 16,2 8-2-16,3 6-1 15,6 4 0-15,7 0 1 16,5 1-1-16,10-5-1 15,10-7 1-15,11-10-1 16,6-11 1-16,11-8-1 16,4-14 0-16,7-10 0 15,3-12 2-15,3-7-2 16,-4-4 0-16,-2-2 0 0,-8 4 0 15,-7 7 0-15,-10 10-2 16,-7 16 2-16,-10 13 0 16,-7 24 0-16,-6 8 0 15,-2 7-1-15,1 8 0 16,5-1-1-16,4 3-2 15,9-15-5-15,15 1-5 16,-3-27-7-16,25 5-6 16,-9-31-12-16,25-4-1 15,-4-21-2-15,12-9 4 16</inkml:trace>
  <inkml:trace contextRef="#ctx0" brushRef="#br0" timeOffset="75837.3377">6866 7207 111 0,'-31'21'41'0,"2"26"2"15,-11 9-2-15,10 17-34 16,-5 5-4-16,8 6-1 16,4 0-1-16,10-4 0 15,9-8-3-15,10-12-1 16,15-7-8-16,-1-31-7 15,28-3-8-15,-9-33-15 16,23-14 0-16,-2-24-1 16,7-11 2-16</inkml:trace>
  <inkml:trace contextRef="#ctx0" brushRef="#br0" timeOffset="76032.3488">7232 7011 122 0,'-34'50'42'15,"0"26"0"-15,-13 1-1 16,3 15-39-16,2 8 0 15,4-1-2-15,8-1-1 16,7-11-3-16,12-2-6 16,5-24-6-16,30 10-10 15,-9-29-15-15,23-5-2 16,4-18 0-16,20-4 3 15</inkml:trace>
  <inkml:trace contextRef="#ctx0" brushRef="#br0" timeOffset="76775.3913">7441 7672 100 0,'3'21'39'0,"-20"-6"0"15,3 13-1-15,-11 0-33 16,3 4 0-16,-4 2-2 16,7-1 0-16,0-3-1 15,12-2 0-15,7-6-1 16,10-5 1-16,5-5-1 15,4-5 0-15,6-7 0 16,1-5-1-16,3-8 1 16,1-5-1-16,-1-10 0 15,-1-4-1-15,0-8 1 16,-1-2-1-16,-1-2 0 0,-5 5 1 15,-1 7-1-15,-6 10 1 16,-14 22 0-16,14 8 0 16,-19 26-1-16,-2 21 1 15,-3 21-1-15,-2 17 0 16,-1 19 1-16,-3 13-1 15,-3 5 0-15,2 0 0 16,0-4 1-16,2-11-1 16,1-13 1-16,-6-20 0 15,4-22 1-15,0-24 0 16,2-23 0-16,-1-22-1 15,2-21 0-15,0-16 0 16,-1-23 0-16,7-16 0 16,5-10-1-16,8-9 2 0,8-1-2 15,5 1 1-15,10 10-4 16,3-2-8-16,21 31-9 15,-10-3-13-15,19 19-6 16,3 3-1-16,15 11 0 16</inkml:trace>
  <inkml:trace contextRef="#ctx0" brushRef="#br0" timeOffset="77560.4362">9872 7531 87 0,'-19'-11'35'0,"-10"0"1"15,-2 18 1-15,-11 2-31 16,3 19 1-16,-4 6-2 0,5 12 1 16,3 2-2-16,7 6 0 15,6-3-1-15,13-3 0 16,10-12-1-16,16-9-1 15,12-17 1-15,14-16-2 16,9-14 1-16,11-16 0 16,2-9 0-16,0-9 0 15,-4-5-1-15,-8-1 1 16,-11 3 0-16,-11 8-1 15,-11 11 1-15,-14 11-1 16,-11 17 0-16,-5 14 1 16,-8 17-1-16,0 15 0 15,2 12-1-15,2 8-1 16,14 6-4-16,0-9-8 0,26 9-11 15,-3-20-16-15,26-5 0 16,1-21-1-16,15-5 1 16</inkml:trace>
  <inkml:trace contextRef="#ctx0" brushRef="#br0" timeOffset="79052.5216">12358 6914 95 0,'-3'-22'37'16,"3"22"-1"-16,-25-17 1 16,-3 19-30-16,-15 5-1 15,-2 12-2-15,-11 6-2 16,0 11 1-16,-2 3-1 15,1 4-1-15,6-3 1 16,16 3-1-16,7-7 1 16,14-8-1-16,13-3-1 15,12-8 1-15,14-6-1 16,10 0 0-16,9-3 0 15,7 2-2-15,1 2 1 16,-1 5-1-16,-7 3 2 16,-3 6-2-16,-16 6 1 15,-14 5 0-15,-14 6 1 0,-13 2 1 16,-16 2-1-16,-8 3 0 15,-5-4 0-15,-1-3 1 16,5-6-2-16,7-10-1 16,15-5-2-16,19-22-4 15,10 14-17-15,15-30-14 16,23 0 1-16,7-17-1 15,15 1 0-15</inkml:trace>
  <inkml:trace contextRef="#ctx0" brushRef="#br0" timeOffset="79811.565">12654 7426 70 0,'-1'-11'39'0,"1"11"-2"16,-23-9 1-16,9 12-15 0,-10-1-18 16,4 6 0-16,-2 4-2 15,3 7 0-15,2 6 0 16,2 5-1-16,6 4 0 15,3 7-1-15,7-3 1 16,8 0-1-16,5-5-1 16,9-6 1-16,5-10-1 15,3-11 0-15,8-13-1 16,0-10 1-16,3-12 0 15,-3-7 0-15,-4-7 0 16,-5-3-1-16,-7-1 2 16,-8 1-1-16,-7 5 1 15,-9 6-1-15,-8 9 1 16,-7 6 0-16,-4 11-1 15,-3 7 1-15,0 8 0 0,3 7-1 16,5 4 0-16,8 1 0 16,9 2 0-16,10-3 0 15,11-2 0-15,13-4 0 16,7-6 0-16,5-3 0 15,5-6 1-15,-1-4-1 16,-5-2 0-16,-5-3 1 16,-5 0-1-16,-13 3 1 15,-6-2-1-15,-18 12 1 16,10-11-1-16,-10 11 1 15,-14 14-1-15,1 4 0 16,-3 7 0-16,0 7 0 16,3 5 0-16,4 3 0 15,4-1 0-15,10-4 1 0,9-10-1 16,10-9 0-16,11-13 0 15,10-14 1-15,5-12-1 16,4-8 1-16,4-8 0 16,-2-6 0-16,-5-5 1 15,-4 5 0-15,-11 4 0 16,-6 8-2-16,-13 8 0 15,-9 13 0-15,-8 12 0 16,-8 12 0-16,-4 13 0 16,-6 7 0-16,6 6 0 15,3 2-2-15,5 3 0 16,11-6-1-16,17-9-1 15,11-14-4-15,21-3-4 0,-3-28-5 16,28 6-6-16,-14-31-3 16,21 5-3-16,-17-24-9 15,6-6 0-15,-13-16 5 16</inkml:trace>
  <inkml:trace contextRef="#ctx0" brushRef="#br0" timeOffset="79991.5753">14452 6654 98 0,'-15'34'38'16,"-19"19"2"-16,0 31 1 15,-15 12-26-15,7 8-12 16,3 2-2-16,5 4-1 16,8-9-1-16,8-9-2 15,12-9-4-15,2-25-8 0,21-4-17 16,-10-27-8-16,10-9 1 15,-4-21-1-15</inkml:trace>
  <inkml:trace contextRef="#ctx0" brushRef="#br0" timeOffset="80165.5853">14117 7320 111 0,'-10'-4'39'0,"-1"-2"3"16,11 6-3-16,17 2-36 15,11-7-2-15,18-5-2 16,9-11-5-16,22 9-18 15,-10-18-14-15,11-3 0 16,-9-7 0-16,4 2-3 0</inkml:trace>
  <inkml:trace contextRef="#ctx0" brushRef="#br0" timeOffset="80494.6041">14797 6694 114 0,'-30'32'40'0,"3"27"3"15,-14 2-2-15,14 22-36 16,-9 1-2-16,6 6 0 15,5-3-2-15,5-9 0 16,11-10-1-16,9-12 0 16,9-17-1-16,9-16 0 15,11-14 1-15,4-12 0 0,5-13 0 16,3-7 1-1,-2-7 0-15,-1-3 0 0,-5 3 0 16,-4 7 1-16,-6 2-2 16,-8 15 0-16,-5 9 0 15,-4 9 0-15,-4 13-5 16,-4 1-3-16,4 15-5 15,-5-16-7-15,16 21-7 16,-10-27-9-16,20 4-6 16,3-15 0-16,20-7 1 15</inkml:trace>
  <inkml:trace contextRef="#ctx0" brushRef="#br0" timeOffset="81959.6879">16271 6852 86 0,'0'0'35'16,"9"-16"0"-16,-9 16 0 15,0 0-30-15,-5 19-1 16,-4 1 1-16,4 15-1 16,-5 7-1-16,5 13 0 15,-4 10 0-15,3 8-1 0,-2 2 0 16,2 3 0-16,1-5-1 15,1-6 0-15,2-12 0 16,-1-10 0-16,3-17 0 16,2-14 1-16,-2-14-1 15,7-23 0-15,-3-10 0 16,3-14-1-16,2-12 1 15,3-8 0-15,3-10-1 16,1-7 1-16,5-4-1 16,1 3 1-16,1 1 0 15,5 11 0-15,-4 11 0 16,2 9-1-16,-3 17 0 15,0 14 0-15,2 15 0 16,-5 15 1-16,4 10-1 0,-4 8 0 16,0 8 0-16,-2 5 0 15,-2 2 0-15,-5 7 0 16,-7-1-1-16,-8 2 1 15,-14 0 0-15,-11-5 0 16,-9 1-1-16,-12-4 1 16,-3-4-2-16,-4-7-1 15,6-6-1-15,4-13-3 16,17 2-5-16,5-22-14 15,25 9-12-15,14-23 1 16,16 7-1-16,8-8 3 16</inkml:trace>
  <inkml:trace contextRef="#ctx0" brushRef="#br0" timeOffset="82320.7085">16819 7126 93 0,'0'0'36'16,"3"22"0"-16,-17-11 1 15,1 7-28-15,-11-4-2 16,4 10-1-16,-7 0-1 15,3 5-1-15,0 0-1 16,10 3-1-16,7 1 1 16,8 0-2-16,10-3 1 15,12-6-1-15,13-6 0 16,4-9 0-16,11-8 0 15,2-8 0-15,-1-8-1 16,-5-9 0-16,-5-7 0 16,-6-7 1-16,-11-3-1 0,-10-4 0 15,-8 3-1-15,-10-3 0 16,-10 6-1-16,-3 3 1 15,-3 9-1-15,0 5-2 16,4 10-1-16,2-2-3 16,13 14-12-16,10-14-9 15,17 7-10-15,4-11 2 16,19 0-2-16,3-11 2 15</inkml:trace>
  <inkml:trace contextRef="#ctx0" brushRef="#br0" timeOffset="82536.7209">17616 6549 89 0,'-10'-27'38'0,"10"27"0"0,-32-10 1 16,16 31-21-16,-9 6-14 16,4 19 2-16,-2 14-3 15,1 18 1-15,-2 10-3 16,3 10 2-16,3 4-2 15,-2-4-3-15,8 1-1 16,-3-11-3-16,18-1-9 16,-12-28-18-16,23-7-7 15,-2-24 1-15,12-11-1 16</inkml:trace>
  <inkml:trace contextRef="#ctx0" brushRef="#br0" timeOffset="82890.7411">17591 7209 113 0,'0'0'38'0,"-3"22"2"16,9-10-2-16,19-3-33 16,1 2-3-16,15-2 1 15,7-6-1-15,7-3-1 16,3-6 0-16,-1-5 1 15,-7-2-1-15,-10-5-1 16,-11-1 1-16,-14-3-1 16,-17 3 1-16,-14-1-1 15,-13 8 0-15,-8 3 1 16,-8 11-1-16,-3 6 1 15,1 10 0-15,5 12-1 16,8 5 2-16,11 3 0 0,13 2-2 16,14-3 0-16,18-4-3 15,9-12-7-15,24 1-5 16,-2-24-11-16,28 2-15 15,-1-15-2-15,17-2 0 16,1-13 1-16</inkml:trace>
  <inkml:trace contextRef="#ctx0" brushRef="#br0" timeOffset="83738.7896">19230 7145 88 0,'0'0'38'15,"11"-25"-1"-15,-11 25 2 0,0-14-28 16,0 14-4-16,-7 17-3 15,0 8 0-15,-6 8-2 16,-3 9-1-16,-1 4 0 16,0 6-1-16,1 0-1 15,3-11-4-15,16 2-18 16,-1-28-15-16,17-10-1 15,1-22-1-15,17-16 0 16</inkml:trace>
  <inkml:trace contextRef="#ctx0" brushRef="#br0" timeOffset="84228.8177">19457 6760 118 0,'-20'1'40'0,"8"14"-1"15,-2-2-1-15,12 11-38 16,4-5-3-16,11 0 0 15,10 4-1-15,1-1 0 16,9 3 0-16,0-3 1 16,4 3 0-16,-3 3 2 15,-6-1 2-15,-5 0 1 16,-11 0 0-16,-3 3 1 15,-14-5 1-15,-4 5-1 16,-10-3 1-16,2 2-2 16,-5-1 1-16,6 0-2 15,1 0 1-15,4-4-1 16,8-3 1-16,9-7-1 15,5-6 1-15,10-6-1 0,5-10 1 16,4-4-1-16,2-8 0 16,4-1 1-16,-4-5-1 15,-1 5 1-15,-6 2-2 16,-3 5 2-16,-7 8-2 15,-1 10 0-15,-6 10 0 16,-4 7 0-16,-2 6 0 16,-2 8 0-16,0 3 0 15,-1 1 0-15,2 5-6 16,-6-16-7-16,17 10-6 15,-17-25-9-15,23 2-15 16,-6-15 1-16,10-3-1 16,-1-12 2-16</inkml:trace>
  <inkml:trace contextRef="#ctx0" brushRef="#br0" timeOffset="91816.2516">5094 9132 77 0,'8'-16'35'15,"-8"2"-2"-15,0 14 2 16,-1 23-31-16,1 11 0 16,-3 14-2-16,3 15 0 15,0 13 0-15,1 15 0 16,-2 11 0-16,3 6-1 15,0 4 0-15,2-4 0 16,2-1-3-16,-4-21-10 0,8-4-22 16,-4-26-1-16,5-16 0 15,-4-30 0-15</inkml:trace>
  <inkml:trace contextRef="#ctx0" brushRef="#br0" timeOffset="92020.2633">4946 9708 107 0,'-2'19'37'0,"2"-19"2"16,21 22-5-16,4-21-30 15,17-9-3-15,11-12-3 16,14-17-7-16,20-3-25 0,-2-20-5 15,10-6 2-15,-5-13-3 16</inkml:trace>
  <inkml:trace contextRef="#ctx0" brushRef="#br0" timeOffset="92379.2838">5860 8834 69 0,'-30'13'37'0,"1"17"-2"15,-3 6 3-15,7 22-12 16,-1 6-21-16,6 20-1 15,1 5-1-15,8 11 0 16,-3 3 0-16,6 4 0 16,3-3-1-16,4-6 0 0,3-12-1 15,4-12 1-15,6-16-2 16,0-13 1-16,7-20-1 15,3-14 0-15,6-16 1 16,2-15 0-16,1-6-1 16,2-11 0-16,-2 0 1 15,-2 0-1-15,-5 7 0 16,-1 6 1-16,-6 12-1 15,-4 11-1-15,-2 14 0 16,-4 7-1-16,1 9-2 16,-2 5-1-16,8 9-4 15,-10-10-28-15,19 6-2 16,-5-15 1-16,14-2-1 15</inkml:trace>
  <inkml:trace contextRef="#ctx0" brushRef="#br0" timeOffset="92717.3032">6333 9801 94 0,'2'18'37'0,"14"6"-1"16,0-19 0-16,16 3-30 15,2-14 0-15,10-5-1 16,2-14-2-16,0-5 0 16,-4-6-1-16,-6-4-1 15,-10 1 0-15,-10 3-1 16,-16 10-1-16,-13 11 1 0,-15 13 0 15,-8 14 1-15,-8 17 0 16,0 14 1-16,-1 6 0 16,6 9 0-16,10 1-1 15,16-4 0-15,17-6-4 16,11-22-7-16,33-1-27 15,-1-24-3-15,24-2-1 16,9-19 0-16</inkml:trace>
  <inkml:trace contextRef="#ctx0" brushRef="#br0" timeOffset="93243.3333">8091 9757 98 0,'18'-4'36'0,"4"-6"2"15,15 4-2-15,8-7-34 16,3-3 0-16,9-6 0 16,5-1 0-16,-6-4-1 15,0 1 1-15,-11-4-1 16,-10 3 0-16,-12-4 1 15,-17 5-2-15,-17 3 1 16,-13 6 0-16,-16 5 0 16,-13 8 0-16,-3 8 0 15,-6 14 0-15,-4 8 1 16,4 12 0-16,7 6 0 15,16 7 0-15,8 3 0 16,21-2 0-16,18-6-2 16,18-7 1-16,20-10-4 0,19-15-4 15,24-2-29-15,-3-20-3 16,14 3 0-16,-5-17-2 15</inkml:trace>
  <inkml:trace contextRef="#ctx0" brushRef="#br0" timeOffset="94107.3827">9120 9503 86 0,'-28'-23'39'0,"1"14"-1"16,-12 2 1-16,3 15-18 15,-8 12-15-15,0 15-1 16,-7 13-2-16,4 13 1 15,-2 4-1-15,8 6 0 16,9-5-1-16,12-5 1 0,11-14-2 16,19-15 1-16,18-18-2 15,13-16 0-15,12-19 0 16,8-14 0-16,4-8 0 15,-1-10 0-15,-5-1 0 16,-10 6 0-16,-11 0 0 16,-10 8 0-16,-13 13-2 15,-11 12 1-15,-4 15 1 16,-19 4 0-16,1 17 0 15,3 4 0-15,4 8 0 16,3 4 1-16,8-4 1 16,14-4-2-16,9-8 0 0,9-12 0 15,16-10 0-15,4-12 0 16,2-9 0-16,6-7 0 15,0-1 0-15,-11-3 0 16,-6 3 0-16,-8 7 0 16,-12 7 0-16,-9 8 0 15,-14 8 0-15,-6 27 0 16,-8 6 0-16,-3 7 0 15,-2 8 0-15,3 4 0 16,1 1 0-16,6-2 0 16,4-9 0-16,10-16 0 15,8-14 0-15,3-15 0 16,2-17 0-16,2-13 0 15,0-12 0-15,-1-9 0 16,-1-5 0-16,-7 2 0 0,0 6 0 16,-4 5 0-16,-4 12 0 15,2 7 0-15,4 9 0 16,0 8 0-16,6 5 0 15,10-3-4-15,11-1 1 16,12-11-3-16,18 2-5 16,0-23-3-16,22 7-9 15,-11-25-14-15,11 3-3 16,-15-15 1-16,0 7 3 15,-13 2 35-15,-25 3 6 16,-8 21 5-16,-26-4 11 16,1 32 13-16,-22 8 4 15,2 29 1-15,-17 9-1 16,-1 25-32-16,4 16-3 0,5 17 0 15,2 7 0-15,7 8-1 16,4 2-1-16,4-7-1 16,9-6-2-16,1-18-4 15,12-5-15-15,-12-34-18 16,11-10-2-16,-11-31 1 15,14-2-2-15</inkml:trace>
  <inkml:trace contextRef="#ctx0" brushRef="#br0" timeOffset="94273.3922">10158 9554 115 0,'0'0'39'16,"-12"-20"2"-16,24 23-1 16,6-12-38-16,15-6-2 15,15-5-2-15,10-14-5 0,22 7-14 16,-7-25-19-16,11 1 1 15,-13-12-1-15,4 0 0 16</inkml:trace>
  <inkml:trace contextRef="#ctx0" brushRef="#br0" timeOffset="94588.4102">10879 8887 108 0,'0'0'39'0,"-20"-2"2"15,2 34-1-15,-11 14-32 16,0 20-4-16,-3 11 0 16,3 10-2-16,5 6 1 15,3 3 0-15,7-8 0 16,11-9-3-16,8-14 0 15,9-16 0-15,8-20 0 16,6-16 0-16,4-20 0 0,4-11 0 16,4-9 0-16,-1-3 0 15,-2-2 0-15,0 3 0 16,-7 7 0-16,0 10 0 15,-7 12 0-15,-2 10 0 16,-6 8 0-16,0 8 0 16,4 9-10-16,-7-7-1 15,15 11-4-15,-12-20-6 16,34 12-12-16,-10-23-8 15,21 2-3-15,-3-12 5 16,8-3 4-16</inkml:trace>
  <inkml:trace contextRef="#ctx0" brushRef="#br0" timeOffset="94742.419">11647 9775 127 0,'-20'1'38'15,"-6"-6"-8"-15,3-5-6 16,-12-17-49-16,14 4-18 16,-1-10-3-16,4-2 0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18/09/2014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0540150"/>
              </p:ext>
            </p:extLst>
          </p:nvPr>
        </p:nvGraphicFramePr>
        <p:xfrm>
          <a:off x="214283" y="762001"/>
          <a:ext cx="8750332" cy="50901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02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Starting well is important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 to magnetism AND how to draw the field lines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third of the 3 fields we will learn about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why North is South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(sort of)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Earth’s Magnetism behaves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electricity and magnetism are linked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moving charges have magnetism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predict the direction of the magnetism around a moving charge (and strength)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signaling during Physics exams is permitted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Experience the 3D nature of electricity, magnetism and force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signaling during Physics exams is permitted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why we think of F when we think of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Bil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(l) (plus another “angle” on it)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predict the strength of the force from info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unit 9 for HW and have HRT)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69160" y="995400"/>
              <a:ext cx="8430120" cy="3347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63400" y="990000"/>
                <a:ext cx="8439840" cy="3366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9624211"/>
              </p:ext>
            </p:extLst>
          </p:nvPr>
        </p:nvGraphicFramePr>
        <p:xfrm>
          <a:off x="533400" y="228601"/>
          <a:ext cx="8094663" cy="515112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20 August 2014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Fields, field definition, electric fields, electric field strength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 9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Potential Energy and the definition of Voltage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Tuesday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September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Fundamentals of 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Fri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Resistance, combinations of resistors and solving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7 and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Power in circuits, Combination series and parallel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86720" y="390240"/>
              <a:ext cx="8470800" cy="5473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71960" y="375480"/>
                <a:ext cx="8493120" cy="5490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2050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82280" y="504360"/>
              <a:ext cx="6454440" cy="5811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69320" y="489240"/>
                <a:ext cx="6473520" cy="5838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07829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03880" y="355320"/>
              <a:ext cx="7646040" cy="4660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90920" y="339480"/>
                <a:ext cx="7666920" cy="4689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55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5080" y="808560"/>
              <a:ext cx="8053560" cy="4762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400" y="793800"/>
                <a:ext cx="8080920" cy="4783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74326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83800" y="297720"/>
              <a:ext cx="7025760" cy="3391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69400" y="281160"/>
                <a:ext cx="7056720" cy="3413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4093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5355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7647</TotalTime>
  <Words>337</Words>
  <Application>Microsoft Office PowerPoint</Application>
  <PresentationFormat>On-screen Show (4:3)</PresentationFormat>
  <Paragraphs>55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362</cp:revision>
  <dcterms:created xsi:type="dcterms:W3CDTF">2006-08-16T00:00:00Z</dcterms:created>
  <dcterms:modified xsi:type="dcterms:W3CDTF">2014-09-18T01:23:26Z</dcterms:modified>
</cp:coreProperties>
</file>