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451" r:id="rId5"/>
    <p:sldId id="452" r:id="rId6"/>
    <p:sldId id="45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22:21:01.93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2901 1109 71 0,'0'0'37'16,"4"-73"-1"-16,-4 73 1 15,0 0-34-15,-1-57-1 16,1 57 2-16,0 0-1 16,0 0 0-16,0 0-1 15,0 0 0-15,0 0 2 16,-19 23-3-16,24 51 1 15,3 24-3-15,5 24 3 16,-17 0-2-16,8 19 0 16,-1 4 0-16,3-2-1 15,-3-33 1-15,3-17-2 16,0-18 2-16,-1-18-2 15,-1-23 1-15,1-16 0 0,-5-18 1 16,13-38-1-16,-11-11 0 16,2-14 3-16,-4-17-2 15,0-13 2-15,-5-14-1 16,1 48 2-16,1-7-2 15,1 1 0-15,-1-4 1 16,1 1-1-16,2-1 1 16,2 3-2-16,1-1 0 15,1 4-1-15,0-6 1 16,4 8 1-16,1 1-1 15,-9 60 1-15,35-99-1 16,-35 99-1-16,55-64 2 16,-55 64 0-16,66-23 0 15,-66 23-2-15,68 22 3 0,-68-22-1 16,52 58 0-16,-19 5 1 15,-20 38-2-15,-18 9 1 16,-21 1-1-16,-36-27 2 16,-7-6-7-16,-3-22-3 15,20-19-28-15,14-26-2 16,23-12 0-16,10-13-2 15</inkml:trace>
  <inkml:trace contextRef="#ctx0" brushRef="#br0" timeOffset="472.027">3827 1659 96 0,'-14'7'39'0,"-11"-8"0"16,1 5-2-16,-6-3-33 16,4 0 0-16,-6 1-1 15,2 9 0-15,-1 7-1 16,1 12-1-16,2 7 0 15,5 11-1-15,8 2 1 16,7 6-1-16,10 0 1 16,11 0-2-16,12-13 1 15,12-11-2-15,10-18 2 0,8-16 0 16,10-20 0-16,2-18 1 15,3-16-1-15,-4-16 2 16,-10-6-1-16,-12-5 2 16,-18 5-2-16,-18 3 1 15,-23 14-2-15,-16 15 0 16,-17 21 0-16,-13 18-1 15,-5 17 0-15,-1 13 0 16,5 11-1-16,10 4-2 16,21 2-2-16,13-12-7 15,30-2-23-15,15-19-4 16,30-6 1-16,10-15-1 15</inkml:trace>
  <inkml:trace contextRef="#ctx0" brushRef="#br0" timeOffset="982.0561">4522 1491 106 0,'-11'21'38'0,"-12"1"2"16,6 10-2-16,-3 1-36 15,5 9 0-15,-1 6 0 16,5 8-1-16,0 3 1 15,5 3-2-15,6-8 1 16,7 5 0-16,6-14 0 16,4-14-2-16,8-11 2 15,8-18-1-15,6-16 1 16,3-14 1-16,2-13-2 15,3-13 2-15,-6-2-1 0,1-1 1 16,-8 1-1-16,-6 8 0 16,-12 7-1-16,-2 14 0 15,-10 12 0-15,-4 15 0 16,0 0-1-16,-10 34 0 15,5 4 1-15,4 11-2 16,2 5 2-16,6 4-2 16,7 1 2-16,6 0-1 15,8-15 2-15,5-3-2 16,4-21 1-16,2-10 2 15,1-18-1-15,-3-14 0 16,0-18 0-16,-3-16 1 16,-6-7-1-16,-5-15 1 15,-6 0-1-15,-3-6 0 16,-14 84-2-16,13-83 1 0,-13 83-2 15,0-80-3-15,0 80-4 16,0-60-28-16,4 16-3 16,0 15 1-16,-3 19-2 15</inkml:trace>
  <inkml:trace contextRef="#ctx0" brushRef="#br0" timeOffset="1673.0957">5674 1748 100 0,'9'24'39'15,"-1"-9"0"-15,16 3 0 16,1-9-30-16,14-18-5 15,7-5-1-15,5-8 0 16,-1-6-1-16,-1-4 0 16,-6-4 0-16,-7-3-1 15,-10-1 0-15,-12 2 0 16,-9-3 0-16,-13 3-1 15,-11 6 1-15,-10 8-1 16,-8 12 0-16,-7 12 0 16,-5 13 0-16,-2 15 0 15,3 11 1-15,1 11-1 16,10 5 0-16,11 2 0 15,11-2 1-15,15-6-1 0,15-7 0 16,19-12 0-16,10-12 1 16,14-8-1-16,7-11 1 15,6-13 1-15,0-5 0 16,-3-8-2-16,-4 3 0 15,-11-2 0-15,-8 4 0 16,-8 3 0-16,-11 7 0 16,-9 16 0-16,-11 13 0 15,-7 13 0-15,-6 7 0 16,-1 9 0-16,-2 4 0 15,3 2 0-15,3 0 0 16,1-6 0-16,3-14 0 16,6-9 0-16,-6-23 0 0,18 3 0 15,-8-22 0-15,-1-10 0 16,1-12 0-16,1-16 0 15,1 0 0-15,-1-8 0 16,2 2 0-16,-1 4 0 16,0 5 0-16,3 5 0 15,4 9 0-15,4 10 0 16,6 6 0-16,5 1 0 15,18 14-28-15,-6-1-13 16,18 15-2-16,-5 2-1 16,17 8-1-16</inkml:trace>
  <inkml:trace contextRef="#ctx0" brushRef="#br0" timeOffset="1824.1043">7281 1874 106 0,'-27'25'43'0,"-16"-14"-1"16,10-4-5-16,4-5-45 15,-2-16-32-15,19 4-5 16,1-8 0-16</inkml:trace>
  <inkml:trace contextRef="#ctx0" brushRef="#br1" timeOffset="5817.3327">3247 2547 50 0,'14'-11'35'0,"-14"11"-2"15,7-14 1-15,-7 0-14 16,0 14-17-16,3-11-1 15,-3 11-1-15,0 0 0 16,8-11 0-16,-8 11 0 16,0 0 1-16,0 0-1 15,0 0 0-15,0 0 1 16,17-11-2-16,-1 4 1 15,3 0 0-15,9-1 0 16,8-3 0-16,7 0-1 16,7 0 1-16,5 0-1 15,5-2 0-15,7 3 0 16,5-1 0-16,8 1 0 0,7-1 0 15,6-1 1-15,2 1-1 16,5-3 0-16,7 2 1 16,1-3 0-16,6 1 0 15,-3 2 0-15,0 1-1 16,-1 1 1-16,0 2 0 15,-5 4 0-15,1 3 0 16,-3 0-1-16,-5 2 1 16,1 0-1-16,-4 0 1 15,0-2-1-15,-4 1 1 16,0-2-1-16,-2-1 1 15,-1-3 0-15,0 2-1 16,-5-1 1-16,-1 2-1 16,-8 1 1-16,-5 0-1 0,-7 2 0 15,-8 0 1-15,-12 1-1 16,-10 0 0-16,-10 0 1 15,-6-1-1-15,-16 0 1 16,12-2-1-16,-12 2 1 16,0 0 0-16,-8-16 0 15,8 16 0-15,-8-12-1 16,8 12 1-16,0 0-3 15,-8-14-1-15,10 27-22 16,-2-13-11-16,-9 12 0 16,9-12-3-16,-13 9 2 15</inkml:trace>
  <inkml:trace contextRef="#ctx0" brushRef="#br2" timeOffset="73025.1768">1287 3202 90 0,'-7'29'36'0,"-5"3"0"16,-2 17 0-16,-2 0-32 15,3 11-3-15,2-1 1 16,6 5-2-16,4-3 0 16,1-7-5-16,13 4-27 15,-9-20-3-15,10-5-1 16,-10-18 0-16</inkml:trace>
  <inkml:trace contextRef="#ctx0" brushRef="#br2" timeOffset="73527.2055">885 3244 98 0,'-27'-24'38'0,"17"14"2"16,6-6-2-16,22 7-34 15,12-7 0-15,26-3-1 16,16-8 0-16,19 1 0 15,7 0-1-15,9-1-1 16,0 3 0-16,-2 7 0 16,-14 5-1-16,-12 10 0 15,-20 11 0-15,-16 10 0 16,-19 12 1-16,-16 14-1 15,-15 10 0-15,-12 11 0 16,-9 8-1-16,-9 1 0 16,-1 2 1-16,-1-7 0 0,10-6-1 15,4-14 1-15,9-10 1 16,9-13-1-16,10-14 0 15,12-14 2-15,8-15-1 16,9-11 1-16,2-12-1 16,7-7 1-16,1-10-1 15,1 2 0-15,-5 1 0 16,-3 9 0-16,-7 10-1 15,-4 15 0-15,-6 18 0 16,-6 15 0-16,-6 15-1 16,-2 10 0-16,-2 9 0 15,2 4-2-15,5 3 1 16,1-9-2-16,8-1-2 15,-3-20-10-15,23 6-18 0,-9-23-6 16,11-3 0-16,-7-19 0 16</inkml:trace>
  <inkml:trace contextRef="#ctx0" brushRef="#br2" timeOffset="73877.2255">2345 3414 101 0,'0'0'38'0,"0"22"2"16,0-22-2-16,13 21-34 15,3-12-1-15,9-1 0 16,6-6 0-16,7-6-1 16,3-9 0-16,3-4-1 15,-4-7 0-15,0-6 0 16,-12 0-1-16,-4-2 0 0,-15 4 1 15,-9 5-1-15,-17 8 0 16,-9 11 1-16,-12 15-1 16,-9 12 1-16,-2 10 0 15,-2 11 0-15,3 2 0 16,9 6 0-16,14 0-1 15,11-6 0-15,23-8-1 16,25-10-4-16,25-5-5 16,9-23-12-16,36 7-17 15,5-17-3-15,22-1 0 16,-1-12 0-16</inkml:trace>
  <inkml:trace contextRef="#ctx0" brushRef="#br2" timeOffset="74697.2724">3705 3446 69 0,'4'-15'39'15,"-2"-8"-2"-15,9 9 2 16,-7-4-20-16,-4 18-14 16,12-3 0-16,-8 17-2 15,-9 8 0-15,-3 11-1 16,-7 9 2-16,-2 3-3 0,-1 4 1 15,-1 3-1-15,2-5 1 16,4-4-2-16,3-8 2 16,10-10-1-16,0-25-1 15,14 7 1-15,2-23-1 16,4-13 1-16,0-10-1 15,1-7 1-15,0-9-2 16,-4 0 2-16,0-1-2 16,-6 5 2-16,-2 7-2 15,0 9 1-15,-2 9 0 16,2 11 0-16,2 8-1 15,9 8 1-15,8 7-1 16,7 0 0-16,10 5-1 16,9-4-1-16,8 2 0 0,1-9-1 15,6 4 0-15,-8-6 0 16,-5 2 0-16,-10-2 2 15,-11-2 0-15,-14 0 1 16,-21 2 1-16,0 0 2 16,-12 0 0-16,-11 6 1 15,-10 3 1-15,-4 8-1 16,-4 5 1-16,0 6-1 15,2 6 1-15,3 6-1 16,9 1 0-16,9-1-1 16,10-2 0-16,15-7-1 15,13-7 1-15,12-10-1 16,9-10 0-16,9-15-1 15,2-10 0-15,0-7 0 0,1-12 0 16,-12-3 1-16,-3-4-2 16,-11 4 2-16,-6-1-2 15,-9 12 2-15,-7 3-1 16,-6 15-1-16,1 14 1 15,-15 10 0-15,2 14 0 16,2 9-1-16,0 4 1 16,7 1-1-16,5 2 0 15,11-11-2-15,13-8-1 16,10-19-1-16,20-7-5 15,2-30-10-15,23 1-18 16,-12-23-1-16,12-3 0 16,-11-18 2-16</inkml:trace>
  <inkml:trace contextRef="#ctx0" brushRef="#br2" timeOffset="74878.2828">5207 2830 105 0,'3'-24'39'16,"-17"10"0"-16,3 35 0 16,-10 11-33-16,-3 21-2 15,-1 17-2-15,2 14-1 16,-1 11-1-16,4 5-3 15,6 4 0-15,3-13-5 16,11 8-12-16,-11-27-18 16,12-4-1-16,-4-28-2 15,7-9 2-15</inkml:trace>
  <inkml:trace contextRef="#ctx0" brushRef="#br2" timeOffset="75062.2933">4941 3250 111 0,'-13'-17'41'15,"13"17"0"-15,0 0-1 16,18 10-37-16,11-9-2 16,14 2-2-16,12 3-3 15,1-14-12-15,25 16-20 16,-16-16-4-16,10 10-1 15,-10-13 0-15</inkml:trace>
  <inkml:trace contextRef="#ctx0" brushRef="#br2" timeOffset="75396.3124">5488 3307 111 0,'-31'26'40'0,"18"6"2"16,7-16-3-16,21 2-35 15,21-11-1-15,12-4 0 16,10-13-1-16,8-3 0 15,-5-10-1-15,2-4 0 16,-16-1 0-16,-10 2 0 16,-19-3-1-16,-17 8 0 15,-15 7 1-15,-17 8-1 16,-11 9 0-16,-12 13 0 15,-3 9 0-15,-6 10 1 16,6 7-1-16,10 3 1 16,9 2-1-16,15-2-1 15,25-5-1-15,19-13-4 16,35-2-8-16,9-26-5 0,45 9-11 15,9-28-12-15,31-2 0 16,9-18-1-16,26-5 1 16</inkml:trace>
  <inkml:trace contextRef="#ctx0" brushRef="#br2" timeOffset="76291.3636">7438 3236 81 0,'0'0'38'16,"-18"-18"-1"-16,8 15 2 15,-14-11-24-15,4 10-10 16,-7-1 0-16,-2 13-1 16,-4 2-1-16,-1 12 0 15,-1 8 0-15,8 6-1 16,1 4-1-16,9 3 1 15,6-3-1-15,10 0 0 16,13-9-1-16,9-12 1 16,10-7 0-16,11-13-1 15,5-12 1-15,2-7 0 16,1-10 0-16,-8-2 0 15,-1-5-1-15,-10 3 1 16,-8 0-1-16,-9 8 0 0,-9 7 0 16,-5 19 0-16,0 0 0 15,-20 7 0-15,10 16 0 16,-2 8 0-16,6 5-1 15,5 0-1-15,13 0-1 16,6-12-1-16,25-3-8 16,4-29-8-16,27-3-19 15,-1-28 0-15,15-5-1 16,-3-22 0-16</inkml:trace>
  <inkml:trace contextRef="#ctx0" brushRef="#br2" timeOffset="76478.3743">8307 2574 97 0,'-32'46'39'0,"1"31"3"16,-9 7-3-16,6 18-31 16,1 7-5-16,6 2 0 15,7-5-5-15,5-12-3 16,15-3-23-16,-1-29-12 15,15-9 1-15,-6-26-2 16,7-11 3-16</inkml:trace>
  <inkml:trace contextRef="#ctx0" brushRef="#br2" timeOffset="76652.3842">8054 3097 122 0,'-15'-25'42'16,"15"25"0"-16,-7-14-1 15,19 13-38-15,7 1-4 16,11-5-4-16,21 11-10 15,-2-17-8-15,28 14-18 16,-3-12-1-16,14 10-2 16,-7-6 1-16</inkml:trace>
  <inkml:trace contextRef="#ctx0" brushRef="#br2" timeOffset="77268.4195">9162 3139 92 0,'20'-23'39'0,"8"11"0"16,-13 0 0-16,4 9-33 15,-19 3-2-15,3 26 0 16,-11-1-1-16,-3 8 0 15,-7 6-1-15,2 2 0 16,1-1-1-16,4 0 0 16,7-7-1-16,4-4 0 0,14-11 0 15,9-8 0-15,7-12 0 16,6-7 0-16,7-10 0 15,-2-6-1-15,0-3 1 16,-3-5 0-16,-5 2 0 16,-9 3 0-16,-5 7 0 15,-7 2-1-15,-5 9 1 16,-7 10 0-16,0 0 0 15,1 14-1-15,-3 6 1 16,0 9 0-16,2 5 0 16,0 1 0-16,6 2 0 15,3-2 1-15,5-9-1 16,5-7 2-16,6-12-1 15,3-13 0-15,4-13 0 16,0-12 0-16,2-10 0 0,-5-8-1 16,-2-5 0-16,-5-6-3 15,-5 4 0-15,-4-8-3 16,2 19-8-16,-18-11-11 15,16 19-15-15,-9-3 0 16,11 12-2-16,-6-1 4 16</inkml:trace>
  <inkml:trace contextRef="#ctx0" brushRef="#br2" timeOffset="77688.4435">10424 2548 97 0,'-16'33'40'0,"-13"1"1"16,5 23 0-16,-12 3-37 16,7 12 1-16,0 7-2 15,1 6 1-15,3 2-2 16,3-1 1-16,4-5-2 15,5-11-1-15,8-9 1 16,7-15 0-16,7-13-1 16,7-21 0-16,9-15 1 15,6-18 0-15,6-10 0 16,-1-12-1-16,3-6 1 15,0-3 0-15,-3 1 0 16,-8 7-1-16,-5 11 1 16,-7 12-1-16,-16 21 0 0,0 0 0 15,6 17-1-15,-17 15 0 16,2 7-2-16,1 2 0 15,7 5-2-15,3-7-2 16,18 2-7-16,-3-26-16 16,22 6-10-16,3-26 0 15,15-1 0-15,-9-21 2 16</inkml:trace>
  <inkml:trace contextRef="#ctx0" brushRef="#br2" timeOffset="77884.4547">10966 3009 100 0,'0'0'39'16,"-9"-12"1"-16,3 30-1 0,-16 8-33 15,8 14 0-15,-7 10-3 16,3 6 0-16,1 7-2 16,7-2 0-16,3-4-2 15,5-8-2-15,12-9-3 16,0-24-9-16,22-2-21 15,-9-28-5-15,14-5 2 16,-5-24-2-16</inkml:trace>
  <inkml:trace contextRef="#ctx0" brushRef="#br2" timeOffset="78018.4624">11098 2776 104 0,'-19'-33'38'16,"8"25"1"-16,-1 6-2 0,12 2-40 15,16 22-29-15,0-11-5 16,16 15-2-16,5-7 0 15</inkml:trace>
  <inkml:trace contextRef="#ctx0" brushRef="#br2" timeOffset="78266.4766">11592 2975 106 0,'-21'7'40'16,"-16"-6"1"-16,3 15 0 15,-17 0-36-15,8 11 0 16,1 2-2-16,3 11 1 15,7 3-2-15,8 4 0 16,12-1-1-16,16-3-1 0,15-6 0 16,15-9-3-16,18-8-2 15,6-24-8-15,23 6-8 16,-6-34-19-16,12-1-2 15,-6-23 1-15,4-3-2 16</inkml:trace>
  <inkml:trace contextRef="#ctx0" brushRef="#br2" timeOffset="78618.4967">12198 2407 103 0,'-27'33'42'0,"-16"6"1"15,11 19 0-15,-11 3-35 16,10 12-3-16,7 4-2 0,0 3 0 16,5-2-1-16,4 1 1 15,4-7-3-15,4-5 0 16,4-12 0-16,4-11 0 15,6-16 0-15,4-16 0 16,5-14 0-16,6-14 0 16,3-12 0-16,5-9 0 15,1-2 0-15,1-3 0 16,-1 5 0-16,-4 7 0 15,-2 9 0-15,-1 12 0 16,-5 13 0-16,-3 10 0 16,-4 10 0-16,-4 1-6 15,5 14-7-15,-13-15-8 16,17 11-20-16,-15-18-3 0,13-2-1 15,-13-15 0-15</inkml:trace>
  <inkml:trace contextRef="#ctx0" brushRef="#br2" timeOffset="79400.5414">13304 2953 105 0,'16'-9'40'16,"-8"-6"0"-16,4 14-1 0,-12 1-37 15,0 0 0-15,-2 16-1 16,-7 4 1-16,0 3 0 16,-1 7 0-16,-2 3-1 15,3 5 0-15,2-2 0 16,1 3 0-16,8-7 0 15,8 1 0-15,2-13 0 16,7-6-1-16,4-10 0 16,3-8 1-16,3-5-1 15,1-12 0-15,1-5 1 16,-5-9-1-16,-1 1 0 15,-1-4 0-15,-2 3 0 16,-3 4 0-16,-4 2 0 16,-1 7-1-16,0 11 2 15,-4 6-1-15,1 10-1 0,-4 9 1 16,-1 8 0-16,3 6 0 15,-1 3 0-15,3 0 0 16,2-2 0-16,1-1 0 16,4-10 1-16,6-6-1 15,1-10 1-15,3-10-1 16,4-9 1-16,-3-10 0 15,-3-4-1-15,-1-8 0 16,-4-5-1-16,-5-1-1 16,-1 5-2-16,-6-1-1 15,1 17-6-15,-12-9-15 16,14 27-15-16,-8-4 1 15,10 20-1-15,-14-10 2 0</inkml:trace>
  <inkml:trace contextRef="#ctx0" brushRef="#br2" timeOffset="80105.5817">14393 2912 90 0,'7'-18'39'16,"-7"18"-1"-16,-6-26 2 15,-8 26-30-15,-18-2-3 16,3 12 0-16,-11 6-2 15,0 9-1-15,0 7-1 16,6 2 0-16,6 7-1 16,9-5-1-16,14-2 0 15,13-3 0-15,12-3-1 0,18-12 1 16,13-10-2-1,5-6 1-15,9-13 0 0,-1-8-1 16,-3-8 1-16,-7-5-1 16,-13-8 1-16,-9-2 0 15,-17-1-1-15,-11 2 1 16,-8 8-1-16,-10 2 1 15,-6 8 0-15,1 6 0 16,1 10 1-16,3 4-1 16,15 5 0-16,-9 13 0 15,9-13 1-15,26 24-1 16,1-14 0-16,9 4 0 15,7-6 1-15,4 2-1 16,2-4 0-16,-2 1 1 0,-5-2-1 16,-5-2 1-16,-7 6-1 15,-8-2 0-15,-14 11 0 16,-7-2 0-16,-9 9 0 15,-2-2 0-15,-10 11 1 16,2-4-2-16,-3 4 1 16,-1-3 1-16,4-3-1 15,8-4 0-15,2-5 2 16,8-19-2-16,13 3 0 15,2-14 0-15,9-15 0 16,5-7 0-16,1-6 0 16,-1-5 0-16,0-6 0 15,-6 6 0-15,-4 4 0 16,-5 8 0-16,-9 5 0 15,-1 8 0-15,-4 19 0 0,2-20-2 16,-2 20-2-16,20-7-4 16,11 8-6-16,-6-21-11 15,28 14-6-15,-11-24-11 16,19-1 1-16,-4-22-1 15,6-4 2-15</inkml:trace>
  <inkml:trace contextRef="#ctx0" brushRef="#br2" timeOffset="80288.5922">15543 2258 105 0,'-29'49'41'16,"-8"4"2"-16,7 21-1 16,7 2-37-16,-3 14-1 15,6 1-1-15,3 6-1 0,6-2-2 16,5-11 0-16,7-4-5 15,-1-20-8-15,19 4-19 16,-10-30-10-16,16-8 1 16,-4-27-2-16</inkml:trace>
  <inkml:trace contextRef="#ctx0" brushRef="#br2" timeOffset="80541.6067">15701 2708 110 0,'-39'11'43'15,"6"13"3"-15,-10-5-4 16,15 4-37-16,-2 6-1 0,8-2-1 16,8 3-1-16,12-2-2 15,15-1 0-15,10-6 0 16,12-1 0-16,6-6 0 15,9-4-2-15,0-6-6 16,10 6-6-16,-16-17-13 16,9 13-16-16,-16-8 0 15,5 9-1-15,-13-7 1 16</inkml:trace>
  <inkml:trace contextRef="#ctx0" brushRef="#br2" timeOffset="80923.6285">16946 2744 102 0,'-8'12'41'16,"3"18"3"-16,-13-2-5 15,2 12-37-15,-9 4 2 0,5 9-3 16,-2 0 0-16,7-3-2 15,10-2-3-15,8-18-8 16,28 1-18-16,1-27-10 16,19-4-1-16,2-25 0 15</inkml:trace>
  <inkml:trace contextRef="#ctx0" brushRef="#br2" timeOffset="81075.6372">17073 2366 90 0,'-33'-7'41'15,"-2"5"-2"-15,15 14-3 0,12 7-35 16,8-19-38-16,34 16-3 16,4-10 0-16,19 14-1 15</inkml:trace>
  <inkml:trace contextRef="#ctx0" brushRef="#br2" timeOffset="81489.6609">17511 2688 91 0,'-43'6'39'16,"10"11"5"-16,-7-9-4 16,16 8-32-16,2-2-3 15,11 6-1-15,6-3-1 0,5 1-2 16,8-3 0-16,1 4 0 15,3-4-1-15,1-2-1 16,-2-3 1-16,2-4-1 16,-4 2 1-16,4-6-1 15,-1 4 1-15,3-3-2 16,3 2 2-16,2 3 0 15,3 2 0-15,2 4 0 16,2 2 0-16,0 3 0 16,-4 2 1-16,-3 0 0 15,-6 1-1-15,-10 0 1 16,-8-1 0-16,-16-4 0 15,-8-2 0-15,-10-4-1 16,-4 0-2-16,-1-12-4 0,14 5-9 16,-5-25-13-16,28 5-14 15,9-11 0-15,27-2-2 16,14-8 2-16</inkml:trace>
  <inkml:trace contextRef="#ctx0" brushRef="#br2" timeOffset="82143.6983">18925 2816 91 0,'-29'-24'38'0,"0"9"1"16,-14-7 1-16,8 13-32 0,-15 2-3 15,4 9 0-15,-6 8-3 16,1 17 2-16,6 8-1 15,4 9-2-15,7 5 2 16,11 3-3-16,14 0 1 16,17-7-1-16,16-11 1 15,17-16-1-15,17-17 1 16,13-15 0-16,10-15 1 15,7-18-2-15,-3-13 0 16,-3-6-1-16,-11-9 1 16,-5-4-2-16,-16-4 2 15,-7 5-1-15,-21 8 0 16,-10 13-1-16,-14 17 2 15,-8 24 0-15,-11 24 0 0,-12 22 0 16,-3 24 0-16,-5 15 1 16,6 12-1-16,6 4-2 15,17 5-2-15,9-15-5 16,34 8-16-16,0-28-14 15,30-1-2-15,5-24-1 16,14-4 1-16</inkml:trace>
  <inkml:trace contextRef="#ctx0" brushRef="#br2" timeOffset="82833.7378">19694 2851 96 0,'-20'-27'40'16,"-17"2"2"-16,2 17-2 15,-12 4-28-15,3 19-7 0,1 6-2 16,7 11-1-16,6 7-1 15,8 8 1-15,13-3-1 16,11 0-1-16,14-2 1 16,15-12-1-16,11-8 0 15,8-8-1-15,5-16 1 16,2-9-1-16,-1-10 0 15,-5-8-1-15,-6-9 1 16,-7-6 0-16,-8-5 1 16,-10 3-1-16,-6 1 0 15,-5 4 2-15,-4 7-2 16,-5 7 2-16,-1 9-1 15,1 18 1-15,0 0 0 16,0 0 0-16,1 10 0 0,7 9 0 16,2-2 1-16,9 6-1 15,1-2 0-15,3 0 0 16,5-2 0-16,-2 0 0 15,1-4-1-15,-2-4 1 16,-4 1 0-16,-2-2-1 16,-5-1 1-16,-5 4-1 15,-8 0 0-15,-2 4 1 16,-7 4-1-16,-4 2 0 15,-1 0 0-15,0-2 0 16,0-2 0-16,4-3 0 16,9-16 2-16,0 0-4 15,17-5 4-15,7-14-2 16,8-10 0-16,8-4 0 15,4-9 0-15,4-2 0 0,-4 2 0 16,-2 6 0-16,-8 6 0 16,-6 8 0-16,-14 13 0 15,-14 9 0-15,-3 21 0 16,-14 5 0-16,-6 9 0 15,-1 3 0-15,0 5 0 16,5-1-2-16,11 1-2 16,8-12-3-16,22 1-4 15,0-18-7-15,27 13-10 16,-10-31-7-16,22 8-6 15,-5-21-1-15,4 1 2 16</inkml:trace>
  <inkml:trace contextRef="#ctx0" brushRef="#br2" timeOffset="83227.7603">20824 2815 112 0,'-21'1'42'0,"17"15"-1"16,-5-5 0-16,13 7-37 15,9 0-1-15,8 2-1 16,8-2 0-16,11-5-1 15,8-5 1-15,9-5 0 16,1-6-1-16,3-4 1 16,-3-11-2-16,-4-4 0 15,-10-8 0-15,-9-5 0 16,-14-2 0-16,-14 2 0 15,-19 4 0-15,-18 5 0 16,-17 14 0-16,-12 10 0 0,-10 16 0 16,-3 14 0-16,1 10 0 15,7 9 0-15,13 6 0 16,22 0 0-16,21 2 0 15,24-6 0-15,23-5 0 16,24-9-2-16,26 3-8 16,5-15-2-16,23 12-12 15,-14-25-8-15,21 8-11 16,-15-12 0-16,0 5 0 15,-19-11 3-15</inkml:trace>
  <inkml:trace contextRef="#ctx0" brushRef="#br2" timeOffset="83346.7671">21909 3267 130 0,'-36'-9'44'0,"11"4"-2"15,0-13-5-15,12-7-48 16,13 25-9-16,-2-31-20 16,6 20-5-16,-4-2 0 15,0 13-1-15</inkml:trace>
  <inkml:trace contextRef="#ctx0" brushRef="#br2" timeOffset="94123.3835">21992 3080 79 0,'0'0'36'0,"-12"-15"-2"15,12 15 2-15,-22-6-29 16,22 6-2-16,-11-7 0 16,11 7 0-16,0 0-1 15,0 0 0-15,-12-3-1 16,12 3 0-16,-16 15 0 15,1-2-1-15,-2 0-1 16,-3 5 0-16,3 0 0 16,0 1 0-16,6-1-1 15,5-4 1-15,6-14-1 0,22 7 1 16,3-12-1-16,7-4 1 15,2-7-1-15,4-1 1 16,-3-2-1-16,-1-2 1 16,-8 6-1-16,-7 2 0 15,-19 13 0-15,6-13 1 16,-18 15-1-16,-6 6 0 15,-4 0 0-15,1 2 0 16,1-1 1-16,2 0-1 16,18-9 0-16,-13 13 0 15,13-13 1-15,22-4-1 16,-1-3 1-16,3-1 0 15,1 1-1-15,-2 0 1 16,-2 2 1-16,-6 5-1 0,-5 8 0 16,-6 9 0-16,-7 7 0 15,-4 11 0-15,-8 4 0 16,-2 4 0-16,-11 4-1 15,-8 1-1-15,-7 0-1 16,-9-3-2-16,-5 5-5 16,-13-17-14-16,0 14-16 15,-18-17-3-15,0 3-1 16,-16-12 0-16</inkml:trace>
  <inkml:trace contextRef="#ctx0" brushRef="#br2" timeOffset="95197.4449">2077 4704 90 0,'5'-20'38'0,"-5"20"-1"15,0 0-1-15,0 0-30 16,-20 25-2-16,6 10 0 16,-9 7-2-16,-1 8-1 0,-2 4 0 15,4 2 0-15,-1-4 1 16,6-8-2-16,6-13 0 15,7-11 1-15,4-20-1 16,19-2 1-16,3-20 0 16,4-12-1-16,7-12-1 15,3-10 2-15,1-5 0 16,-1-4-1-16,-1 1 0 15,-8 4 0-15,-2 12 1 16,-7 6-1-16,-4 13 0 16,-6 13 1-16,-8 16-1 15,0 0 0-15,12 20 1 16,-11 3-1-16,7 1 0 15,1 1 1-15,6-2-1 16,11-5 1-16,4-9-1 16,12-7 1-16,2-10 0 15,11-6 0-15,-3-7 0 0,2 1 0 16,-4-1 0-16,-9 3 0 15,-7-1 0-15,-6 10 0 16,-10 9-1-16,-9 14 1 16,-4 8-1-16,-6 12 0 15,-3 9 0-15,2 6 0 16,-1 8-1-16,2-1 0 15,5 0-2-15,3-11-3 16,15 6-18-16,-7-25-15 16,16-5-1-16,-2-15 0 15,8-2-1-15</inkml:trace>
  <inkml:trace contextRef="#ctx0" brushRef="#br2" timeOffset="95572.4664">3142 4705 81 0,'-5'17'39'0,"3"-6"0"16,16 8 0-16,-1-11-25 16,17 1-10-16,14-12 0 15,11-5-1-15,7-13 0 16,4-3-1-16,1-7 0 15,-4-2-1-15,-6-1 0 16,-16 0 0-16,-12 6-1 16,-15 2 0-16,-17 7 1 15,-12 5 0-15,-15 7 0 0,-10 6 0 16,-11 9 0-16,-7 7 1 15,-1 11-1-15,-2 9 0 16,5 9 0-16,11 2 0 16,12 3-1-16,16 1 0 15,20-4-1-15,23-8-1 16,18-5-2-16,17-15-5 15,23 4-19-15,1-23-12 16,12 3-1-16,-5-14-2 16,5 3 2-16</inkml:trace>
  <inkml:trace contextRef="#ctx0" brushRef="#br2" timeOffset="95940.4874">4122 4646 97 0,'-20'-15'41'0,"-15"-3"0"15,8 12 0-15,-19 4-35 16,9 4-2-16,1 9 0 15,0 10-2-15,2 11 1 16,5 5-1-16,4 4-1 16,5 1 0-16,7-1-1 15,10-4 1-15,9-6-1 16,10-11 0-16,10-7 0 15,7-12 0-15,6-8 1 16,8-10-1-16,0-7 0 16,2-10 0-16,-5-1 0 15,-5-5 0-15,-6 5 0 16,-5 1 0-16,-9 8 0 0,-6 7 0 15,-13 19-1-15,0 0 1 16,0 13-1-16,-7 11-1 16,2 9-1-16,0 0-1 15,8 10-6-15,-1-17-10 16,22 8-19-16,-6-19-2 15,23 0-1-15,2-19 1 16</inkml:trace>
  <inkml:trace contextRef="#ctx0" brushRef="#br2" timeOffset="96263.5059">4739 4556 82 0,'-34'-8'42'0,"2"15"-1"0,-16-1 1 15,15 13-18-15,-7-3-21 16,14 2-1-16,6 3-1 15,11 3 0-15,10-1 0 16,14-4-1-16,13-4 0 16,4 0 0-16,6 2 0 15,-1 0 0-15,-2 0 0 16,-1 0 1-16,-12 2-1 15,-11 4 0-15,-8 6 0 16,-13-2 1-16,-6 3-2 16,-7-2 1-16,1-4-1 15,-1-4-2-15,5-2-1 16,7-14-2-16,11-4-12 0,14-11-20 15,18-8-3-15,1-17 0 16,15 0 0-16</inkml:trace>
  <inkml:trace contextRef="#ctx0" brushRef="#br2" timeOffset="96623.5265">5050 4564 103 0,'0'0'39'16,"-4"-11"2"-16,-6 27-6 16,-13 8-31-16,7 3-1 15,-1 7 0-15,-1 9 0 16,3 1-1-16,5 2 0 15,5 0 0-15,7-5 0 16,7-8-1-16,9-11 0 16,10-12 0-16,10-12 0 15,6-17 0-15,6-9-1 0,3-12 1 16,1-5 0-16,-5-4-1 15,-7 0 0-15,-6 6 0 16,-15 5 0-16,-10 14 0 16,-8 14 0-16,-3 10-1 15,-23 19 1-15,4 10 0 16,-2 9-1-16,3 5 0 15,4 3-1-15,7 0-1 16,8-10-1-16,13 0-3 16,7-20-6-16,26 2-13 15,-4-26-14-15,17 0 0 16,-4-21-1-16,10 1 3 15</inkml:trace>
  <inkml:trace contextRef="#ctx0" brushRef="#br2" timeOffset="96931.5441">5803 4600 101 0,'-10'13'39'16,"-13"0"1"-16,6 28-3 15,-9 5-32-15,8 2-1 16,3 0-1-16,7 4-1 16,2-3-1-16,5-2 0 15,5-12 0-15,2-10 0 16,5-13 0-16,2-13 0 15,3-15 0-15,3-12 0 16,-1-10 0-16,3-11-1 16,-2-7 1-16,5-8-1 15,-2 2 1-15,-1 1-1 0,-2 8 0 16,-2 5-1-16,0 12 1 15,-3 7-2-15,3 14-1 16,-7 6-1-16,8 16-6 16,-18-7-11-16,34 6-20 15,-17-5 1-15,12 9-2 16,0-8 3-16</inkml:trace>
  <inkml:trace contextRef="#ctx0" brushRef="#br2" timeOffset="97304.5655">6311 4646 102 0,'-26'33'40'0,"-3"-12"2"0,19 7-2 16,1-15-35-16,24-6-2 15,21-10-1-15,17-5-1 16,13-9 0-16,9-5 0 15,6-6-1-15,-2-4 1 16,-10 4-1-16,-14-3 1 16,-15 3 0-16,-15 5-1 15,-23 5 0-15,-16 9 1 16,-18 9-1-16,-11 8 1 15,-7 13-1-15,-9 4 1 16,2 12-1-16,4 7 0 16,9 3 0-16,13 3 0 15,16-2-1-15,15-5 0 16,20-10-2-16,20-13-3 0,25-1-8 15,4-30-12-15,29 2-15 16,2-23 0-16,17 2-1 16,-9-18 3-16</inkml:trace>
  <inkml:trace contextRef="#ctx0" brushRef="#br2" timeOffset="97615.5833">7395 4505 81 0,'-52'4'42'16,"-3"19"0"-16,-20 2 0 15,10 24-11-15,-5-9-28 16,12 5 0-16,11 0-2 15,21-6 1-15,20-7-1 16,22-11-1-16,22-18 0 16,21-16-1-16,14-17 1 15,4-10 0-15,4-12 0 0,-2-8 0 16,-9-6 1-16,-7-1 0 15,-13 8 0-15,-16 7 0 16,-15 13 0-16,-14 15 2 16,-5 24-3-16,-28 6 0 15,-6 27 0-15,-12 17-2 16,1 12 0-16,1 8-2 15,15 12-6-15,4-10-4 16,35 7-13-16,0-23-15 16,38-2 0-16,8-20-3 15,25-7 3-15</inkml:trace>
  <inkml:trace contextRef="#ctx0" brushRef="#br2" timeOffset="98039.6075">8669 4546 102 0,'25'-37'41'0,"-1"14"0"15,-18 1-3-15,-6 22-34 16,0 0-1-16,-30 23-1 15,3 13-2-15,-6 12 0 16,1 6-1-16,4 5-1 16,9 5-2-16,6-14-6 15,26 2-26-15,-1-24-4 16,20-11 1-16,1-22-2 15</inkml:trace>
  <inkml:trace contextRef="#ctx0" brushRef="#br2" timeOffset="98473.6323">8819 4215 106 0,'-17'-15'40'0,"-1"1"-1"16,18 14 0-16,-20 11-36 15,20-11-2-15,14 6 0 16,8-2-1-16,2 1 0 15,9 5 0-15,0 1 1 16,5 3 0-16,-4 6-1 16,-1 4 1-16,-4 7 0 15,-7 4-1-15,-8 4 1 16,-7 3 0-16,-7 2 0 0,-7 2-1 15,-4-4 2 1,-3-2-2-16,0-7 1 0,2-5 0 16,6-10 0-16,6-18-1 15,0 0 1-15,21-8-1 16,6-17 1-16,8-7-1 15,6-1 1-15,3-7-1 16,0 9 1-16,-1 1-1 16,-2 10 1-16,-9 9-1 15,-7 17 0-15,-6 10 0 16,-8 15-2-16,-3 4-3 15,3 17-6-15,-10-19-11 16,17 16-18-16,-8-16-2 16,14 3-2-16,3-17 0 15</inkml:trace>
  <inkml:trace contextRef="#ctx0" brushRef="#br2" timeOffset="99274.6782">11021 4003 77 0,'2'-45'39'0,"4"16"1"15,-11-4-1-15,6 23-16 16,-1 10-19-16,-16-7-2 16,3 26 0-16,-2 19 0 15,-3 18 0-15,-3 19 0 16,-2 12-1-16,1 10-1 15,4 6 1-15,7 5 0 0,10-13-1 16,10-9 0-16,13-21 1 16,13-19-1-16,13-21 0 15,11-24 1-15,11-23 0 16,8-22 0-16,0-17 0 15,1-13 0-15,-5-9 0 16,-11-2 1-16,-8-2-2 16,-13 8 2-16,-12 8-2 15,-10 15 1-15,-11 14 0 16,-7 18-1-16,-2 24 0 15,-12 13 0-15,0 23-1 16,4 13 1-16,0 12 0 0,3 7-1 16,8 6 0-1,6-4 0-15,7-5 1 0,8-6-2 16,9-12 2-16,7-12-1 15,6-11 1-15,0-17 1 16,3-18-1-16,-2-13 1 16,-4-14 0-16,-4-15 0 15,-5-8 0-15,-10-9 0 16,-4-5-1-16,-6 0 0 15,-5 7-1-15,-5 8-1 16,-3 14-1-16,-2 9-3 16,5 26-5-16,-4 11-7 15,9 11-15-15,-5 5-7 16,15 22 0-16,0-6-1 15</inkml:trace>
  <inkml:trace contextRef="#ctx0" brushRef="#br2" timeOffset="99691.702">12624 4293 85 0,'-34'-11'41'16,"1"14"0"-16,-14-8 1 15,7 23-17-15,-5-3-21 16,0 8-1-16,4 7 0 15,5 8-2-15,8 3 1 16,13 2-2-16,14 0 1 16,14-6-2-16,13-6 2 15,13-10-1-15,8-11 0 0,10-10 0 16,2-10 1-16,-1-10-1 15,-5-11 0-15,-5-5 0 16,-5-7 1-16,-9 3 0 16,-7-3-1-16,-8 4 0 15,-6 6 0-15,-4 11 1 16,-6 8-2-16,-3 14 2 15,-12 17-2-15,1 10 0 16,2 10-1-16,-1 1-1 16,8 7 0-16,8-8-4 15,18 3-5-15,2-30-9 16,30 4-16-16,-1-29-4 15,22-3 0-15,-1-24 1 16</inkml:trace>
  <inkml:trace contextRef="#ctx0" brushRef="#br2" timeOffset="99876.7126">13560 3788 120 0,'-36'67'40'0,"-17"11"0"15,11 31-7-15,-11-4-31 16,9 7-1-16,4 5-1 15,8-7-3-15,10-9-2 16,5-25-10-16,25-2-21 16,-9-29-5-16,11-9 0 15,-4-26 0-15</inkml:trace>
  <inkml:trace contextRef="#ctx0" brushRef="#br2" timeOffset="100076.724">13206 4345 108 0,'-10'-17'42'0,"10"17"1"15,0 0-2-15,45 6-34 16,-10-10-5-16,17-2-2 16,14-1-2-16,14-12-2 15,15 6-11-15,-10-24-23 16,14 7-2-16,-14-18-1 15,4 2-1-15</inkml:trace>
  <inkml:trace contextRef="#ctx0" brushRef="#br2" timeOffset="100259.7345">14257 3726 117 0,'-19'7'40'15,"0"28"2"-15,-25 8-7 16,5 24-31-16,-4 9-1 16,1 16 0-16,-1 5-2 15,4 4-1-15,5-1-1 16,8-8-2-16,9-9-1 15,5-19-7-15,20 0-13 16,-6-35-18-16,12-4 1 16,-14-25-1-16,26-8 2 15</inkml:trace>
  <inkml:trace contextRef="#ctx0" brushRef="#br2" timeOffset="100443.745">13888 4249 114 0,'-12'-9'41'15,"-4"0"2"-15,16 19-2 16,1 5-37-16,20-9-3 15,15 1-1-15,11-6-3 16,15 6-5-16,-2-21-14 16,21 10-17-16,-7-13-4 15,6 7 2-15,-11-12-3 16</inkml:trace>
  <inkml:trace contextRef="#ctx0" brushRef="#br2" timeOffset="101128.7842">14966 4127 105 0,'0'0'38'0,"-23"7"3"15,-24 5-5-15,-6 9-31 0,3 3-1 16,3 3-1-16,5-1 0 16,16 0-1-16,13-7 0 15,26-3-1-15,18-8-1 16,21-1 1-16,10-2-1 15,1 2 0-15,-1 3 0 16,-5 2 0-16,-19 9 0 16,-24 6 0-16,-24 7 0 15,-26 5 0-15,-17 2 0 16,-9-1-1-16,-6-2 1 15,-1-6-2-15,14-4-3 16,8-19-10-16,33-2-24 16,8-21-3-16,31-1 1 15,11-15-2-15</inkml:trace>
  <inkml:trace contextRef="#ctx0" brushRef="#br2" timeOffset="101963.832">16322 4224 109 0,'-36'15'38'0,"-15"-5"1"16,6 19-10-16,-9-9-24 15,8 6-1-15,4 2 0 16,12 2-2-16,10 1 0 16,19-3 0-16,17-3-1 15,18-8-1-15,17-4 1 0,13-9-1 16,5-7-1-16,2-6 1 15,-3-7-1-15,-5-8 0 16,-13-5 0-16,-12-5 1 16,-20 1-1-16,-13 0 1 15,-11-2 0-15,-11 4 0 16,-9 4 0-16,-4 8 1 15,0 5-1-15,2 7 0 16,7 3 1-16,8 9 0 16,13-5 0-16,5 16 0 15,19-5 0-15,13 1 0 16,11 0 0-16,9 7 0 15,3 0 0-15,-1 3-1 16,-3 4 1-16,-10 4-1 0,-12 6 0 16,-16 2 0-16,-14 2 0 15,-15 0 0-15,-9-1 1 16,-6-2-1-16,-2-6 0 15,1-3 1-15,3-12 0 16,6-8 0-16,18-8 0 16,-6-19 0-16,22-7 0 15,10-11 1-15,7-8-1 16,6-5 2-16,0-2-3 15,7-2 0-15,-1 4 0 16,-1 7 0-16,-8 8 0 16,0 6 0-16,-2 11 0 15,-2 4 0-15,8 15-8 16,-7-6-6-16,21 17-5 15,-9-16-10-15,31 16-13 0,1-11-2 16,26 8 0-16,15-9 1 16</inkml:trace>
  <inkml:trace contextRef="#ctx0" brushRef="#br2" timeOffset="103602.9257">18891 3502 85 0,'-27'-17'37'16,"3"26"1"-16,-26 9-1 15,-5 31-31-15,-14 18 0 16,1 29-2-16,-13 23 1 16,1 26-3-16,2 14 1 15,11 13-1-15,18 4 0 16,19-5-3-16,25-10 0 15,20-23-8-15,44-11-22 0,16-34-9 16,43-21 1-16,14-29-3 16</inkml:trace>
  <inkml:trace contextRef="#ctx0" brushRef="#br2" timeOffset="104128.9558">19255 3895 97 0,'15'-5'37'16,"7"15"1"-16,-22-10-10 0,19 32-26 16,-9 6 0-16,0 13 0 15,-3 9-1-15,-1 14 1 16,-11 7 0-16,-1 5-1 15,-11-4 0-15,-6-3 0 16,-10-6 0-16,-2-7-1 16,-6-14 0-16,0-13 0 15,8-11-4-15,-2-32-11 16,20-2-23-16,-6-27 0 15,14-5-2-15,-4-23 2 16</inkml:trace>
  <inkml:trace contextRef="#ctx0" brushRef="#br2" timeOffset="104301.9657">18845 3915 105 0,'17'-2'40'0,"7"-4"0"16,27 13-4-16,12-11-34 15,19 0 0-15,15-1-3 16,12-1-3-16,12 16-14 15,-13-13-21-15,-1 15 0 16,-16-4 0-16,-8 14-1 16</inkml:trace>
  <inkml:trace contextRef="#ctx0" brushRef="#br2" timeOffset="104985.0048">19752 4202 99 0,'-21'23'38'16,"-12"-4"1"-16,14 19-3 15,-14-5-31-15,8 9-3 16,-3 0 1-16,5 3-2 16,8 0 1-16,7-8-1 15,15-5 0-15,15-9-1 16,13-14 1-16,14-14-1 15,9-10 0-15,7-9-1 16,0-10 1-16,-3-4-1 16,-7-6 1-16,-15 2 0 15,-12-2-1-15,-14 5 2 16,-14 4-2-16,-13 7 2 15,-3 7-1-15,-6 6 1 0,-2 6-1 16,5 7 1-16,5 4-1 16,14-2 0-16,7 14 1 15,14-7 0-15,14-3 0 16,8-3 0-16,10-1 0 15,5 0 0-15,-1-2 0 16,-3-1 0-16,-8 1 0 16,-7 2-1-16,-13 2 1 15,-9 5-1-15,-17-7 1 16,-6 27-1-16,-9-8 0 15,-7 3-1-15,-3 9 1 16,1 0 0-16,2 4 0 16,5-3-1-16,9-3 1 15,12-8 0-15,12-10 0 0,16-8 1 16,7-14-1-16,12-9 1 15,5-10 1-15,2-5 0 16,-4-4-1-16,-4 2 1 16,-11 2-1-16,-9 8 1 15,-12 6-1-15,-18 21 0 16,0 0-1-16,-13 14 0 15,-7 13 0-15,-8 10-1 16,2 5 0-16,0 2-1 16,9-1-2-16,8-8-2 15,18-5-5-15,6-32-9 16,35-2-14-16,-2-28-7 15,23-5 0-15,2-23 0 0</inkml:trace>
  <inkml:trace contextRef="#ctx0" brushRef="#br2" timeOffset="105187.0163">21351 3675 110 0,'-30'28'42'16,"0"26"-1"-16,-14 6 0 15,1 19-36-15,-1 0-4 16,1 7-1-16,6 4-2 15,1-3-2-15,12 5-6 16,-6-24-17-16,18 4-14 16,-4-24 0-16,17-2-1 15,-2-22 1-15</inkml:trace>
  <inkml:trace contextRef="#ctx0" brushRef="#br2" timeOffset="105527.0358">21177 4259 89 0,'-10'3'39'0,"10"12"0"16,0-15 1-16,14 22-25 16,10-20-13-16,9-2 1 15,10-6-1-15,12-3 0 16,2-5 0-16,0-4 0 15,0-3-1-15,-10 2 1 16,-9-2-1-16,-11 1 0 16,-13 3 0-16,-15 4 0 0,-13 6 0 15,-10 7-1-15,-10 10 1 16,-5 8-1-16,-4 11 0 15,-1 5 0-15,3 10 0 16,9 1-1-16,12 3-1 16,14-7-1-16,18-2-4 15,10-19-9-15,31 1-23 16,4-24-2-16,16-1 0 15,1-21 0-15</inkml:trace>
  <inkml:trace contextRef="#ctx0" brushRef="#br2" timeOffset="105820.0525">21964 4131 114 0,'-51'9'40'0,"7"17"1"16,-8-7-2-16,23 5-36 15,4 0 0-15,15 2-2 16,20-8 1-16,17-1-1 15,14-5 0-15,8-1-1 16,3-4 1-16,-1 0-1 16,-8 0 1-16,-11 1-1 15,-17 5 0-15,-18 3 0 16,-19 5 0-16,-15 2-1 15,-9 1 1-15,-1 0-2 16,-1 2-4-16,-1-12-6 16,23 7-14-16,-6-21-15 15,32 0-1-15,-10-12 0 0,29-2 0 16</inkml:trace>
  <inkml:trace contextRef="#ctx0" brushRef="#br2" timeOffset="106278.0787">23244 3575 111 0,'-14'18'39'0,"-24"26"1"16,-33 7-5-16,-7 32-31 15,-28 16 1-15,-13 22-2 16,-8 14-2-16,0 8 0 15,4 1-2-15,12-8-2 0,22-6-5 16,8-30-11-16,30-6-21 16,13-27 0-16,25-8 0 15,10-25-1-15</inkml:trace>
  <inkml:trace contextRef="#ctx0" brushRef="#br2" timeOffset="106743.1053">22865 4489 86 0,'6'-11'40'0,"-6"11"0"15,0 0 1-15,-23-3-18 16,-11 3-19-16,-6 7-1 15,-9 4-1-15,1 5-1 16,-3 7 1-16,7-1-1 16,8 3 0-16,14 3 0 15,14-4-1-15,19 0 0 16,18-5 0-16,13 1 0 15,11-6 0-15,3 2 0 0,-3 1-1 16,-3 0 2-16,-10 0-1 16,-14 6 0-16,-19 4-1 15,-15 0 1-15,-19 5 0 16,-7-5-1-16,-7 3-1 15,-2-7 1-15,6-3-5 16,1-15-8-16,36-5-21 16,-14-4-4-16,34-9-1 15,4-15-2-15</inkml:trace>
  <inkml:trace contextRef="#ctx0" brushRef="#br2" timeOffset="107126.1272">23077 4643 113 0,'-2'16'40'15,"2"-16"1"-15,2 27-3 16,-2-27-34-16,32 14-2 16,7-14 0-16,11-1 0 15,9-8 0-15,5-3-1 16,-2-2 1-16,0-5-1 15,-8-1 0-15,-9-3-1 16,-13-1 1-16,-14 0 0 16,-13 1 0-16,-10-1-1 15,-11 3 1-15,-5 5 1 16,-13 10-2-16,-5 8 0 15,-5 11 0-15,0 12 0 16,-3 12 0-16,4 7 0 16,4 7 0-16,10 2 0 0,13-3 0 15,16-3 0-15,18-7 0 16,15-12-3-16,23-6-4 15,4-21-6-15,25 7-11 16,-11-28-17-16,15 2 0 16,-7-22 0-16,-1 4 0 15</inkml:trace>
  <inkml:trace contextRef="#ctx0" brushRef="#br2" timeOffset="107314.138">23913 4509 127 0,'-55'14'43'15,"5"21"-2"-15,-11-1-2 16,12 11-34-16,13 3-5 0,13 2 0 15,16-5 0-15,18-6 0 16,22-9 0-16,18-18-5 16,27 1-9-16,-4-32-14 15,21 4-15-15,-3-16-1 16,8-2-1-16,-8-14 1 15</inkml:trace>
  <inkml:trace contextRef="#ctx0" brushRef="#br2" timeOffset="107707.1605">24502 3301 89 0,'-21'-6'40'16,"12"21"2"-16,0 3-2 15,17 17-16-15,14 6-22 16,19 17-1-16,15 7 1 15,15 15-1-15,8 10 1 16,1 9-1-16,-2 8 0 16,-5 6 1-16,-19 10-1 15,-25 1 0-15,-28 6-1 16,-27 3 2-16,-26-6 0 15,-18-1 0-15,-20-8-2 0,-14-10 0 16,4-11 0-16,4-19-2 16,18-7-6-16,2-36-13 15,36-11-20-15,10-25-3 16,31-12 0-16,12-19 0 15</inkml:trace>
  <inkml:trace contextRef="#ctx0" brushRef="#br3" timeOffset="113200.4747">1555 6212 82 0,'-2'-12'37'0,"2"12"-1"16,0 0 1-16,0 0-25 15,7 34-9-15,-3 5 0 16,2 18-2-16,4 15 1 15,-3 23 0-15,1 17 0 16,-2 12-1-16,-4 10 1 0,-2 3-2 16,-4-1 2-16,-1-7-2 15,-2-7 0-15,-3-20 0 16,3-14 0-16,2-24 1 15,1-19-1-15,2-24 1 16,2-21 0-16,5-31 0 16,1-15-1-16,4-20 1 15,2-16 0-15,2-18 0 16,1-13 0-16,0-9-1 15,4-5 1-15,3-3 0 16,5 3-1-16,4 4 1 16,7 12-2-16,5 13 2 15,8 17-2-15,6 17 2 16,4 22-1-16,4 15 0 0,2 21 1 15,0 16-1-15,-3 16 0 16,-4 13 0-16,-9 11 0 16,-14 15 0-16,-17 7 2 15,-21 9-2-15,-22 4 1 16,-25 4 0-16,-20 1 0 15,-25-5-1-15,-10-5 1 16,-1-10-3-16,8-14-2 16,17-10-5-16,14-23-24 15,42-4-5-15,23-19-1 16,42-2 0-16</inkml:trace>
  <inkml:trace contextRef="#ctx0" brushRef="#br3" timeOffset="114108.5266">2873 7063 107 0,'-22'5'38'16,"-1"8"1"-16,-12-2 0 15,4 7-35-15,-7 4 1 16,0 14-1-16,-5 5-1 15,6 9 0-15,2 3-1 16,11 2 0-16,10-1-1 16,18-6 0-16,13-8 0 15,12-13 0-15,17-14-1 16,12-17 0-16,6-11 0 15,3-15-1-15,-3-11 0 16,-6-12 1-16,-8-6 0 0,-11-5-1 16,-10-1 1-16,-15 2 0 15,-10 7 0-15,-8 8 1 16,-10 13-1-16,-6 9 0 15,-6 17 1-15,-2 11 0 16,2 13-1-16,4 10 1 16,12 1-1-16,7 3 0 15,14-1 1-15,13-4-1 16,16-6 0-16,15-6 0 15,11-9 0-15,7-5 0 16,-1-3 0-16,-5-3 0 16,-5 1 1-16,-14 2-1 15,-6 0 0-15,-18 6 0 16,-11 8 2-16,-13 9-2 0,-8 8 0 15,-7 10-2-15,-4 4 2 16,4 6-1-16,-1 4 1 16,3-3-1-16,9-4 1 15,6-10 0-15,12-14 0 16,10-13 0-16,9-17 1 15,6-12-1-15,6-17 1 16,2-10 1-16,-3-12-2 16,0-5 0-16,-5-2 0 15,-3 3 0-15,-11 7 0 16,-6 9 0-16,-7 15 0 15,-6 11 0-15,-6 24 0 16,0 0 0-16,-8 23 0 0,4 7 0 16,1 11 0-16,0 3 0 15,5 7 0-15,1 0-2 16,0 2 0-16,2-5 0 15,-2-3 0-15,4-4 0 16,-3-7 1-16,3-6 0 16,-1-10 1-16,8-11 0 15,6-11 1-15,10-10-1 16,8-15 1-16,5-5 1 15,5-9-1-15,-1-6 1 16,0-4 0-16,-6 1 1 16,-7 0-3-16,-10 6 0 15,-9 7 0-15,-7 7 0 16,-6 8 0-16,-7 5-2 0,5 19-9 15,-13-10-13-15,19 27-9 16,-6-17-10-16,1 25 1 16,6-11 0-16</inkml:trace>
  <inkml:trace contextRef="#ctx0" brushRef="#br3" timeOffset="114804.5664">4589 7135 113 0,'-11'8'40'15,"15"5"1"-15,-4-13-2 0,26 6-36 16,5-6 0-16,10-3-2 15,6-4 1-15,5-4-1 16,2-5 0-16,-3-1-1 16,-9-6 1-16,-5-4 0 15,-11 2 0-15,-12-4 0 16,-8 3-1-16,-12 3 1 15,-13 4-1-15,-4 6 0 16,-10 12 0-16,-9 11 0 16,-2 11 0-16,-3 15 0 15,1 7 1-15,6 8-1 16,6 4 1-16,12 0 0 15,13-3 0-15,15-8 1 16,18-11-2-16,16-8 0 0,13-14 0 16,8-10 0-16,6-10 0 15,4-7 0-15,2-4 0 16,-7-3 0-16,-8 1 0 15,-10 2 0-15,-12 4 0 16,-8 4 0-16,-12 12 0 16,-16 0 0-16,0 28 0 15,-11-3 0-15,-2 7 0 16,-3 4 0-16,4 2 0 15,-1 1 0-15,8-6 0 16,0-7 0-16,8-10 0 16,-3-16 0-16,16-1 0 15,-7-18 0-15,5-14 0 16,1-6 0-16,1-11 0 15,4-1 0-15,0-5 0 0,1 2 0 16,4 7 0-16,-1 4 0 16,0 11 0-16,-1 3-2 15,11 19-11-15,-15-13-11 16,23 25-8-16,-8-8-8 15,21 10-3-15,2-2-1 16,23 5 3-16</inkml:trace>
  <inkml:trace contextRef="#ctx0" brushRef="#br3" timeOffset="115087.5826">6438 7197 92 0,'-5'-13'40'16,"21"2"0"-16,10-11-2 16,18 9-25-16,9-4-19 15,7-10-28-15,16 12-5 16,-4 0 1-16,0 11-1 15</inkml:trace>
  <inkml:trace contextRef="#ctx0" brushRef="#br3" timeOffset="115243.5915">6469 7414 115 0,'-19'26'40'16,"13"-16"0"-16,29-5-4 15,25-7-43-15,13-12-28 16,39-4-6-16,7-12 1 15,20-3-1-15</inkml:trace>
  <inkml:trace contextRef="#ctx0" brushRef="#br3" timeOffset="116023.6361">7909 6589 64 0,'10'-43'34'15,"-6"-3"2"-15,5 14-6 16,-11-8-3-16,7 14-21 16,-10 9 1-16,5 17-3 15,-13 13 1-15,2 20-2 16,-8 13 0-16,-2 20 1 15,-4 15-2-15,2 14 1 16,-6 9-1-16,7 9-1 16,7-7 1-16,8-7 1 15,11-14-2-15,13-17 0 16,13-22 0-16,11-29 0 15,17-26 0-15,6-26 2 0,6-22-1 16,-2-15-1-16,-1-12 1 16,-8-5 0-16,-7-2-1 15,-12 7 2-15,-12 7-3 16,-11 13 0-16,-9 17 0 15,-8 12-2-15,-5 19 2 16,5 16 0-16,-18 20-1 16,7 18 1-16,2 15 0 15,7 8 1-15,3 10-2 16,8 3 2-16,7-3-1 15,10-6 2-15,9-14-2 16,5-11 0-16,3-14 0 16,-1-18 0-16,1-18 0 0,-3-17 0 15,-4-18 0-15,-3-9 0 16,-11-12 0-16,-3-7 0 15,-4 1 0-15,-5-2 0 16,0 11 0-16,-7 6-6 16,2 24-4-16,-10 0-11 15,5 33-9-15,0 0-8 16,12 19-2-16,-7 5-1 15,12 13 2-15</inkml:trace>
  <inkml:trace contextRef="#ctx0" brushRef="#br3" timeOffset="116691.6743">9180 6889 116 0,'-22'1'40'0,"-15"-1"1"15,6 13-3-15,-6-2-32 16,-3 9-1-16,4 3-2 15,5 3 0-15,10 2 0 16,11 4-3-16,10 0 0 16,15-5 0-16,11-4 0 15,14-5 0-15,9-7 0 16,4-4 0-16,0-10 0 15,0-7 0-15,-4-8 0 16,-8-6 0-16,-10-11-2 16,-9-1 1-16,-13-5 1 15,-8-3-1-15,-5 3 1 0,-7 4 0 16,-5 4 0-16,1 8 1 15,0 9-1-15,0 7 0 16,15 9 1-16,-13 2-1 16,13-2 2-16,20 17-2 15,2-8 0-15,10 3 0 16,6-3 0-16,6-1 0 15,6 3 0-15,-6-3 0 16,-1 4 0-16,-6 6 0 16,-8 4 0-16,-7 1 0 15,-10 4 0-15,-9 3 0 16,-7-1 0-16,-6 2 0 15,0-5 0-15,1-4 0 16,-5-6 0-16,14-16 0 0,-11 10 0 16,11-10 0-16,11-25 0 15,-1-2 0-15,9-6 0 16,3-8 0-16,0-1 0 15,0-3 0-15,1 2 0 16,-5 7 0-16,-4 7 0 16,-3 8 0-16,-2 8 0 15,-9 13 0-15,9-10 0 16,-9 10-3-16,22 0-11 15,-12-13-9-15,24 13-6 16,-15-21-3-16,24 7-7 16,-7-16-1-16,8-2 3 15,-6-10 1-15</inkml:trace>
  <inkml:trace contextRef="#ctx0" brushRef="#br3" timeOffset="116888.6856">10180 6304 105 0,'0'0'38'16,"-13"0"1"-16,6 34-1 15,-13 10-29-15,6 21-1 16,-4 16-4-16,4 17 2 15,-1 7-3-15,6 6 2 16,3-2-5-16,6-2 0 16,8-12-4-16,4-15-4 15,8-12-8-15,-4-33-14 16,19-10-11-16,-7-28-1 15,9-9 1-15,-8-21 3 16</inkml:trace>
  <inkml:trace contextRef="#ctx0" brushRef="#br3" timeOffset="117121.6989">10298 6806 122 0,'-30'-8'41'16,"5"19"1"-16,-8 4 0 16,11 11-36-16,2-6-4 15,9 5-2-15,5 0 0 16,9 0 0-16,9-2 0 15,8 2 0-15,7-6 0 16,9-1 0-16,6-5 0 16,5-6 0-16,9-2 0 15,0-14-4-15,15 8-30 16,-17-24 2-16,12 10-8 15,-13-11-3-15,3 3-2 0</inkml:trace>
  <inkml:trace contextRef="#ctx0" brushRef="#br3" timeOffset="117775.7364">11556 6854 101 0,'1'-18'38'16,"-3"5"0"-16,-20-9-8 16,4 15-17-16,-20-3-7 15,-2 11-1-15,-9 5 0 16,-3 9-2-16,0 9 1 15,0 7-1-15,8 5-1 16,10 1 1-16,12-1-1 0,14-6 0 16,16-10-2-16,21-9 0 15,14-18 0-15,16-13 0 16,13-12 0-16,4-14 0 15,4-10 0-15,2-6 0 16,-5-5 0-16,-11-4 0 16,-9 4 0-16,-13-2 0 15,-15 11 0-15,-11 10 0 16,-11 10 0-16,-12 16-2 15,-10 18 2-15,-4 23 0 16,-10 20 0-16,-4 17 2 16,-5 16-2-16,6 6 0 15,3 9-2-15,10-3 1 16,16-1-7-16,5-23-7 15,32 2-12-15,-3-31-5 0,26-4-8 16,-3-26-1-16,12-8 1 16,-8-19 3-16</inkml:trace>
  <inkml:trace contextRef="#ctx0" brushRef="#br3" timeOffset="118414.7729">12139 6721 109 0,'-21'0'38'0,"-12"1"2"15,6 18-1-15,-9 1-29 16,7 12-5-16,3 4-1 15,9 7-1-15,3-1-1 16,13 1 1-16,8-6-1 16,11-5-2-16,9-9 0 15,6-9 0-15,5-9 0 0,1-12 0 16,1-9 0-16,-1-11 0 15,-6-4-2-15,-6-7 1 16,-7 0-1-16,-6-4 1 16,-5 4 0-16,-6 2 0 15,-2 9 1-15,-2 5 0 16,1 3 0-16,3 9 1 15,-3 10-1-15,23-8 1 16,-5 8 0-16,7 2 0 16,2 2 0-16,8 0 2 15,1 1-3-15,-1 2 0 16,-3 3 0-16,-6 4 0 15,-8 5 0-15,-5 4 0 0,-14 5 0 16,-8 6 0-16,-10 5 0 16,-6-1 0-16,-4 1 0 15,2-5 0-15,3-4 0 16,4-8 0-16,10-10 0 15,10-12 0-15,9-12 0 16,13-12 0-16,9-11 0 16,7-5 0-16,4-8 0 15,2-1 0-15,-1 1 0 16,-7 7 0-16,-5 9 0 15,-10 11 0-15,-7 13 0 16,-14 8 0-16,3 23 0 16,-10 6 0-16,-2 5 0 15,-4 8 0-15,9 2 0 0,-1-2 0 16,10 2 0-16,3-16-10 15,18 6-9-15,-6-27-8 16,28 11-5-16,-14-30-1 16,19 6-6-16,-7-18-2 15,1 1 5-15</inkml:trace>
  <inkml:trace contextRef="#ctx0" brushRef="#br3" timeOffset="118744.7918">13054 6829 100 0,'-28'2'40'0,"15"12"0"16,-1-8 0-16,20 16-20 15,6-13-16-15,12 0 0 16,8-2-2-16,8-3 1 16,0-7-1-16,4 0-2 0,-7-9 0 15,-4 0 0-15,-8-8 0 16,-6-3 0-16,-11-5 0 15,-4 2 0-15,-8 0 0 16,-10 3 0-16,-7 8 0 16,-5 10 0-16,-10 10 0 15,-1 13 0-15,0 9 0 16,-4 7 0-16,11 5 0 15,6-1 0-15,11-1 0 16,11-13-4-16,24 4-10 16,-9-28-12-16,35 8-5 15,-2-21-11-15,28 2 0 16,9-15-2-16,17 1 3 15</inkml:trace>
  <inkml:trace contextRef="#ctx0" brushRef="#br3" timeOffset="119606.8411">14265 6800 97 0,'5'-11'36'15,"-5"11"2"-15,-13-27-5 16,11 12-25-16,-15-2-2 16,-1 4 0-16,-3 3-1 15,-2 9 0-15,-8 4-1 16,3 11 0-16,-3 9-1 15,4 8 0-15,-1 7-1 0,10 4 0 16,7 0-2 0,13-1 1-16,10-4 1 0,14-11-2 15,12-9 0-15,8-11 0 16,11-12 0-16,1-9 0 15,0-7 0-15,-6-5-2 16,-8-8 2-16,-10-1-1 16,-13-2 1-16,-11 3-1 15,-12 4 1-15,-10 2-1 16,-8 4 2-16,-3 7-1 15,-3 8 0-15,2 2 0 16,7 6 1-16,4 7-1 16,13-5 0-16,0 14 1 15,18-3-1-15,11 1 0 0,10 3 2 16,6 1-2-16,3 4 0 15,0 0 0-15,-5 5 0 16,-3 2 0-16,-10 3 0 16,-9-1 0-16,-11 0 0 15,-6-3 0-15,-9 0 0 16,-3-8 0-16,-4-5 0 15,1-7 0-15,11-6 0 16,-17-14 0-16,16-5 0 16,5-6 0-16,6-8 0 15,5-3 0-15,5-4 0 16,8 1 0-16,1 4 0 15,3 2 0-15,1 5 0 16,-1 1 0-16,7 16-5 16,-9-10-10-16,16 20-10 0,-21-15-7 15,23 17-3-15,-11-11-4 16,18 9-4-16,3-2 4 15</inkml:trace>
  <inkml:trace contextRef="#ctx0" brushRef="#br3" timeOffset="120447.8892">15620 6819 89 0,'11'17'38'0,"-11"-17"0"16,27 18 1-16,-13-21-20 15,12 1-15-15,5-10 0 16,10-4-2-16,4-6 1 15,1-5-1-15,-5 0-1 16,-4-2 1-16,-10 1-2 16,-10 2 0-16,-13 4 0 15,-16 3-1-15,-10 8 1 0,-9 3 1 16,-7 8-1-16,-5 8 1 15,0 6 0-15,-4 10 2 16,6 6-2-16,6 6 2 16,11 3-2-16,10-2 0 15,13-3 0-15,15-4 1 16,14-9-2-16,18-8 0 15,13-13 0-15,13-11 0 16,3-8 0-16,5-4 0 16,-7-5 0-16,-4-2 0 15,-12 0 0-15,-13 1 0 16,-12 7 0-16,-15 5 0 15,-11 5 0-15,-6 12 0 16,-16-1 0-16,-3 15 0 16,-3 7 0-16,-5 8 0 0,-3 8 0 15,1 3 0-15,6 0 0 16,5 1 0-16,6-8 0 15,10-9 0-15,9-10 0 16,9-13 0-16,8-12 0 16,9-11 0-16,1-6 0 15,2-7 0-15,-1 0 0 16,-4-1 0-16,-4 7 0 15,-6 5 0-15,-4 9 0 16,-6 9 0-16,-11 6 0 16,13 18 0-16,-8 5 0 15,-3 1 0-15,5 8 0 16,4 1 0-16,6 5-3 15,4-13-8-15,15 10-7 0,-9-27-9 16,24 10-4-16,-17-23-1 16,20 2-8-16,-15-15 1 15,0-1 3-15</inkml:trace>
  <inkml:trace contextRef="#ctx0" brushRef="#br3" timeOffset="122152.9867">16794 6729 120 0,'-16'3'39'0,"16"-3"2"15,0 0-1-15,23 14-36 16,-2-11-1-16,8 1-1 16,6-3-1-16,2-1 0 0,0-2 0 15,-4-3-1-15,-1-2 1 16,-9-3-1-16,-7-4 0 15,-5-1 0-15,-8 0 0 16,-12-4 0-16,-5 2-1 16,-6 0 0-16,-5 5 0 15,-4 8 1-15,-4 4 0 16,-3 8 0-16,2 8 1 15,-1 8 0-15,6 5 0 16,8 6 1-16,11-1-2 16,10-3 0-16,14-2 0 15,11-9 0-15,18-8 0 16,8-7 0-16,9-11 0 15,2-6 0-15,-3-5 0 0,-3-3 0 16,-7-2 0-16,-8 1 0 16,-11 1 0-16,-8 5 0 15,-11 5 0-15,-11 10 0 16,0 0 0-16,-15 15 0 15,0 7 0-15,-2 5 0 16,-3 4 0-16,0 6 0 16,5-2 0-16,1-1 0 15,9-8 0-15,5-5 0 16,0-21 0-16,19 7 0 15,0-21 0-15,5-8 0 16,2-8 0-16,4-7 0 16,-4-2 0-16,3-2 0 0,-2 4 0 15,-4 3 0-15,-4 8 0 16,-2 6 0-16,2 9 0 15,-3 6 0-15,4 8 0 16,2 7 0-16,2 6 0 16,5 1 0-16,4 0 0 15,5 4 0-15,0-5 0 16,0 0 0-16,-1-6 0 15,-3-3 0-15,-4-6 0 16,-9-5 0-16,-3-4 0 16,-11-3 0-16,-5-2 0 15,-6-4 0-15,-5 2 0 16,-5 2 0-16,-6 4 0 15,-4 5 0-15,-3 8 0 16,-2 6 0-16,-1 9 0 0,2 5 0 16,3 4 0-16,4 6 0 15,10-2 0-15,9-2 0 16,9-3 0-16,11-10 0 15,10-9 0-15,6-9 0 16,4-9 0-16,1-11 0 16,1-9 0-16,-3-7 0 15,-5 0 0-15,-5-2 0 16,-6 1 0-16,-6 8 0 15,-6 5 0-15,-5 10 0 16,-4 15 0-16,-14 9 0 16,-1 18 0-16,-10 17 0 15,-6 15 0-15,-2 15 0 0,-6 12 0 16,2 7 0-16,-1 1 0 15,4 2 0-15,2-8 0 16,4-9 0-16,8-13 0 16,4-13 0-16,4-20 0 15,1-11 0-15,11-22 0 16,-13-6 0-16,11-18 0 15,4-13 0-15,3-11 0 16,4-10 0-16,9-6 0 16,6-1 0-16,5 4 0 15,4 6 0-15,6 4 0 16,-1 6 0-16,6 12 0 15,-5-1 0-15,10 14-10 16,-10-6-3-16,11 11-4 16,-14-17-7-16,22 17-4 0,-21-21-1 15,14 19 1-15,-16-15 1 16,0 8-1-16,-8 4 0 15,-8-4 39-15,-1 18 8 16,-22-14 6-16,4 20 3 16,-9-12 2-16,9 12 2 15,-21 6 7-15,11 6 0 16,-9-2-34-16,4 11-1 15,-5 4-4-15,0 9 0 16,1 1 0-16,0 6 0 16,4-2 0-16,2-1 0 15,9-6 0-15,6-6 0 16,11-14 0-16,8-7 0 15,7-14 0-15,7-10 0 0,3-6 0 16,4-7 0-16,1-5 0 16,-4-4 0-16,1 4 0 15,-5 3 0-15,-5 7 0 16,-8 9 0-16,-10 12 0 15,-12 6 0-15,3 29 0 16,-21 14 0-16,-8 18 0 16,-11 17 0-16,-13 16 0 15,-7 13 0-15,-3 7 0 16,-3 5 0-16,4-4 0 15,2-7 0-15,9-14 0 16,6-18 0-16,12-16 0 16,11-20 0-16,10-24 0 15,9-16 0-15,6-24 0 0,7-16 0 16,4-17 0-16,4-13 0 15,0-12 0-15,7-7 0 16,-1 2 0-16,2 6 0 16,-2 10 0-16,3 8 0 15,5 14 0-15,-3 6 0 16,11 18-9-16,-7-3-4 15,16 15-5-15,-10-21-9 16,34 20-3-16,-8-24-2 16,32 14-1-16,-2-17-2 15,15-4 1-15</inkml:trace>
  <inkml:trace contextRef="#ctx0" brushRef="#br3" timeOffset="122680.0169">19427 6733 85 0,'13'-18'38'16,"-12"-9"1"-16,3 11 1 16,-17-10-12-16,5 15-22 15,-13 5-2-15,0 13-1 16,-11 10-1-16,-2 15 1 15,-8 7 0-15,6 12-1 16,4 2 0-16,9 1-2 16,15-6 0-16,18-8 0 0,26-16 0 15,23-20-3-15,32-9-6 16,7-33-11-16,32 3-10 15,-11-26-12-15,15 0 3 16,-14-14-5-16,-2 3 5 16</inkml:trace>
  <inkml:trace contextRef="#ctx0" brushRef="#br3" timeOffset="123056.0384">20218 6104 91 0,'-33'18'41'0,"-8"11"1"15,11 24-2-15,-8-5-10 16,10 18-28-16,4 9 0 15,4 8 1-15,-8 4-1 0,4 3 0 16,-7-3-2-16,3-4 0 16,5-8 0-16,3-13 0 15,10-15 0-15,10-16 0 16,10-18 0-16,14-18 0 15,12-13 0-15,7-13 0 16,5-7 0-16,-1-6 0 16,-2 1 0-16,-4 2 0 15,-7 7 0-15,-10 11 0 16,-9 11 0-16,-15 12 0 15,9 17 0-15,-12 5 0 16,-1 9 0-16,2 3 0 16,10 3 0-16,1-7-9 15,23 3-6-15,-5-26-8 16,30 10-6-16,-7-27-5 0,18 0-5 15,-2-15 0-15,4-1 3 16</inkml:trace>
  <inkml:trace contextRef="#ctx0" brushRef="#br3" timeOffset="124303.1097">20695 6692 123 0,'-42'-6'39'16,"8"16"2"-16,-9-2-3 16,5 17-33-16,-1 2-1 15,8 10 1-15,0 5-5 16,11 2 0-16,5-1 0 15,12-2 0-15,9-7 0 16,10-8 0-16,11-12 0 16,6-11 0-16,8-12 0 0,2-11 0 15,2-8 0-15,-3-7 0 16,-5-4 0-16,-6-5 0 15,-4 1 0-15,-8 3 0 16,-4 6 0-16,-9 9 0 16,-3 9 0-16,-3 16 0 15,-14-1 0-15,4 18 0 16,-2 9 0-16,0 6 0 15,-2 3 0-15,8 1 0 16,5-1 0-16,4-5 0 16,10-7 0-16,6-7 0 15,9-12 0-15,2-4 0 16,7-5 0-16,0-13 0 0,-1-2 0 15,0-5 0-15,0-2 0 16,-4 0 0-16,-3 3 0 16,-4 2 0-16,-6 5 0 15,-6 11 0-15,-13 6 0 16,1 14 0-16,-10 9 0 15,-6 8 0-15,-5 5 0 16,-1 5 0-16,0 1 0 16,4-4 0-16,7-5 0 15,5-6 0-15,10-12 0 16,6-9 0-16,10-11 0 15,6-10 0-15,3-9 0 16,2-5 0-16,3-5 0 16,-5 0 0-16,-1-2 0 0,-5 7 0 15,-5 4 0-15,-5 11 0 16,-14 14 0-16,14-1 0 15,-12 14 0-15,-2 6 0 16,2 10 0-16,1 0 0 16,4 5 0-16,3-5 0 15,9 0 0-15,5-7-2 16,9 1-7-16,0-18-3 15,16 6-3-15,-12-25-7 16,23 12-6-16,-21-27 0 16,17 11-3-16,-21-10 28 15,-2-9 6-15,-2 7 5 16,-18-11 5-16,3 17 8 15,-27-12 7-15,9 24 1 0,-27-6 5 16,11 14-25-16,-15 11-4 16,-2 11-5-16,-7 8 0 15,-1 9 0-15,5 5 0 16,6 4 0-16,4-1 0 15,12-5 0-15,9-7 0 16,11-6 0-16,14-12 0 16,11-12 0-16,9-11 0 15,4-9 0-15,5-9 0 16,1-7 0-16,3-5 0 15,-4 1 0-15,-4 4 0 16,-4 3 0-16,-7 8 0 16,-10 9 0-16,-10 14 0 15,-8 13 0-15,-13 11 0 16,-10 14 0-16,-10 13 0 0,-9 11 0 15,-5 11 0-15,-8 4 0 16,6 2 0-16,-3 0 0 16,7-5 0-16,4-6 0 15,8-12 0-15,7-14 0 16,10-12 0-16,10-16 0 15,2-13 0-15,11-20 0 16,3-10 0-16,4-9 0 16,0-11 0-16,3-10 0 15,-1-6 0-15,2-2 0 16,-2 2 0-16,-1 8 0 15,1 8 0-15,-1 5 0 16,7 15 0-16,0 4 0 16,14 19-12-16,-8-3-1 0,19 18-6 15,-16-23-8-15,25 16-3 16,-17-16-1-16,15 9-3 15,-12-9-2-15,-3 0 4 16</inkml:trace>
  <inkml:trace contextRef="#ctx0" brushRef="#br3" timeOffset="124649.1295">22132 6860 126 0,'-17'6'40'16,"18"10"1"-16,-1-16-5 15,21 12-32-15,9-4-1 16,10 0 0-16,5-7-1 15,5-2-2-15,-2-5 0 0,-2-4 0 16,-5-5 0-16,-10-6 0 16,-5-3 0-16,-10-2 0 15,-12 3 0-15,-9 1 0 16,-10 7 0-16,-12 7 0 15,-8 9 0-15,-4 11 0 16,-6 10 0-16,-2 8 0 16,8 8 0-16,4 2 0 15,14 0 0-15,13-1 0 16,17-5 0-16,13-12-9 15,27 3-4-15,0-26-10 16,33 10-6-16,-9-21-8 16,24 3-1-16,-7-12-2 15,8 1 3-15</inkml:trace>
  <inkml:trace contextRef="#ctx0" brushRef="#br3" timeOffset="124986.1488">23033 6855 132 0,'-15'-5'43'0,"-25"-6"-1"16,-1 17-4-16,-15 0-38 15,5 10 0-15,-2 8 0 16,7 4 0-16,9 6 0 15,15 0 0-15,17 1 0 16,19-7 0-16,15-7 0 16,14-11 0-16,17-13 0 15,11-11 0-15,7-13 0 16,6-8 0-16,-4-10 0 15,1-10 0-15,-6-4 0 0,-4-6 0 16,-9 2 0-16,-16 7 0 16,-18 11 0-16,-18 14 0 15,-19 20 0-15,-17 20 0 16,-17 18 0-16,-11 15 0 15,-4 18 0-15,-2-1 0 16,14 11-11-16,-2-12-3 16,34 11-10-16,-12-25-7 15,30 18-6-15,-15-11-6 16,-1-3 1-16,-16 4 5 15</inkml:trace>
  <inkml:trace contextRef="#ctx0" brushRef="#br3" timeOffset="125958.2044">8210 7864 47 0,'42'3'31'16,"6"-3"1"-16,6 1-3 15,4 6-17-15,3-7-3 16,7 6-7-16,9-5 0 15,11 7 1-15,14-6 2 16,18 4-1-16,13-7 0 16,24 2 0-16,23-11 0 15,25 0 0-15,24-7 0 16,27-3-3-16,19-5 0 15,18-1 0-15,62-4-1 16,-30 1 0-16,4 0-1 16,13 4 1-16,0-2 0 15,8 4 0-15,0 3 1 0,1 3 0 16,-45-1-1-16,48 5 2 15,1-1 0-15,3 5 0 16,-1 1 0-16,-1 3 0 16,4 3 0-16,0 5 0 15,5-2 0-15,3 3 0 16,6-1-1-16,8 0 1 15,8-8-1-15,7 0-1 16,49-3 1-16,-35-3 1 16,1-4-1-16,-7 0 1 15,-11-2-1-15,-13 3 1 16,-20 0-1-16,-20 5 1 15,-65 1 0-15,17 2-1 0,-25 4 0 16,-16 3 0-16,-19 1-1 16,-19 0 0-16,-18 3-1 15,-18-4-1-15,-13 4-2 16,-30-11-11-16,-6 11-13 15,-47-14-11-15,-23 5-1 16,-37-9-1-16,-30 2 0 16</inkml:trace>
  <inkml:trace contextRef="#ctx0" brushRef="#br3" timeOffset="126526.2369">12719 7975 83 0,'15'-21'39'15,"5"11"-1"-15,-8 4 0 16,5 21-30-16,-15 12-3 16,-4 20-3-16,-10 16 2 15,-6 21-2-15,-8 11 0 16,-3 12-1-16,-2 5 2 15,1-2-4-15,2-10-1 16,5-14-4-16,16-3-13 0,-7-37-13 16,17-9-5-16,0-25-2 15,11-12-2-15</inkml:trace>
  <inkml:trace contextRef="#ctx0" brushRef="#br3" timeOffset="126910.2588">12473 8473 96 0,'-24'-7'40'15,"-3"-1"2"-15,27 8-2 16,-15 12-34-16,33-11-2 16,14-6-1-16,17-2-1 0,13-5 0 15,17-3-1 1,7-2-1-16,4-5 0 0,2 2-1 15,-9 2-1-15,-5 3 0 16,-10 0-2-16,-15 7 0 16,-12 1 1-16,-16 4-1 15,-12 4 1-15,-13-1 0 16,-1 17 2-16,-12-1 0 15,-8 9 2-15,-4 6 0 16,-3 11 1-16,0 0 0 16,3 6 0-16,4-3 0 15,7-2-1-15,5-1-3 16,8-11-1-16,10 1-9 15,-9-32-8-15,31 20-7 16,-19-32-6-16,18 1-6 16,-10-17 1-16,9-4 1 0</inkml:trace>
  <inkml:trace contextRef="#ctx0" brushRef="#br3" timeOffset="127545.2951">13325 8147 79 0,'-12'-39'40'0,"10"16"-1"15,-9-1 0-15,11 24-19 16,10-11-16-16,0 13-2 15,8 4 0-15,2 9-1 16,6 2-1-16,2 5 0 16,-2 7 0-16,0 5 0 15,-8 5 0-15,-1 5 0 16,-12 1 1-16,-1 0-1 15,-8-3 1-15,0-1 0 0,-3-7 0 16,-2-5 0-16,-1-8 0 16,6-6 0-16,4-15 0 15,0 0-1-15,0 0 1 16,14-26-1-16,-1 2 1 15,4-2-1-15,5-7 0 16,1 0 0-16,2 0 0 16,1 3 1-16,-3 3-1 15,-3 7 0-15,-4 7 1 16,-2 7-1-16,-14 6 1 15,13 13 0-15,-13 5-1 16,-3 5 1-16,0 4-1 16,0 5 0-16,3-3 0 0,6 0 1 15,6-9-1-15,7-6 0 16,10-10 1-16,7-10 0 15,6-9 0-15,4-11 0 16,2-2 0-16,-3-5-1 16,-3 1 1-16,-7 3 0 15,-8 6-1-15,-7 6 1 16,-7 11-1-16,-13 6 0 15,0 22 0-15,-10 5 0 16,-3 9 0-16,-4 12 0 16,2 5 0-16,4 2-2 15,4-1 0-15,7-4-2 16,11-4-3-16,4-16-4 15,19 2-5-15,-2-28-4 16,25 6-3-16,-17-28-3 0,28 7-1 16,-19-26-3-16,11 7 1 15,-15-11-1-15</inkml:trace>
  <inkml:trace contextRef="#ctx0" brushRef="#br3" timeOffset="128029.3228">14479 8335 112 0,'0'0'39'0,"-11"7"2"16,24 6-9-16,5-10-28 15,10 3 0-15,10-5-1 16,8 0 0-16,2-6-1 16,0-1 0-16,-4-5-1 15,-5-3 1-15,-4-2-2 16,-10-5 1-16,-7 0 0 0,-12-1-1 15,-8 1-1-15,-8 1 1 16,-10 4-1-16,-6 7 1 16,-8 9 0-16,-8 10-1 15,-5 12 2-15,-3 13-1 16,3 6 1-16,5 11 1 15,12 1-1-15,14 5 0 16,18-9 0-16,20-4-1 16,23-7-2-16,16-13-3 15,24 0-5-15,2-18-3 16,19 8-6-16,-13-23-4 15,18 18-5-15,-24-19-2 16,8 16-2-16,-24-12-2 16,-10 10 4-16,-14 7 26 0,-29-12 23 15,3 20 4-15,-35-20 5 16,13 20 3-16,-25-21 4 15,11 12 3-15,-10-14-1 16,10-4-28-16,15 7-23 16,-19-20-7-16,19 20-8 15,0-17-9-15,0 17-6 16,17-16 0-16,-2 4 2 15</inkml:trace>
  <inkml:trace contextRef="#ctx0" brushRef="#br4" timeOffset="179998.2953">1383 9655 65 0,'7'-19'34'0,"-8"-4"0"15,3 6-1-15,-9-3-20 16,7 20-4-16,-4-20-3 0,4 20-3 15,0 0 2-15,-5 26-2 16,2 2 0-16,3 17-1 16,-1 11 1-16,-1 19-1 15,-2 11 0-15,1 12-1 16,-3 4-2-16,2 1 3 15,-2-7-3-15,-1-9 2 16,2-14-2-16,4-17 1 16,2-21 0-16,5-17 1 15,-6-18-1-15,16-27-1 16,-5-12 2-16,-1-15 0 15,-1-14 0-15,-1-15-2 16,-1-12 2-16,-3-9 0 16,3-3-1-16,-6 1 2 0,5 5-2 15,-2 7 0-15,7 14 1 16,3 15-1-16,4 18 1 15,7 18-1-15,1 18 1 16,4 16 0-16,3 12 0 16,-1 14 0-16,-5 9 0 15,-2 10 0-15,-6 9 0 16,-12 9-1-16,-12 6 1 15,-11 2-1-15,-8 4 0 16,-11-5-1-16,-5-6-1 16,-7-9 1-16,4-7-3 15,1-22-3-15,23-2-24 16,-3-27-8-16,22-2 2 0,4-22-1 15</inkml:trace>
  <inkml:trace contextRef="#ctx0" brushRef="#br4" timeOffset="180462.3218">2158 10135 79 0,'10'-9'36'0,"-10"9"0"16,-3-22 1-16,-9 18-27 15,-13-7-1-15,-2 10-3 16,-12 1 0-16,-1 14-2 16,-8 4 0-16,-2 14-1 0,-1 5-1 15,4 7 0-15,8 1-1 16,9 1 0-16,11-3-2 15,17-5 2-15,15-12-2 16,15-9 1-16,11-13-1 16,11-11 0-16,4-14 3 15,7-7-2-15,-5-13 2 16,-4-1-2-16,-5-7 1 15,-10 3-1-15,-8 2 2 16,-10 6-1-16,-6 10-1 16,-10 10 0-16,-3 18 0 15,0 0 0-15,-20 35 0 16,8 0 0-16,1 12-2 15,0 6 2-15,7 3-2 16,2-3 0-16,13-7-2 0,7-12-1 16,17-7-4-16,5-24-4 15,23-1-24-15,-6-22-2 16,9-2 4-16,-5-18-5 15</inkml:trace>
  <inkml:trace contextRef="#ctx0" brushRef="#br4" timeOffset="180644.3322">2765 10084 82 0,'2'-15'41'16,"-13"10"-4"-16,2 24 2 15,-13 5-15-15,6 25-18 16,-4 7-4-16,4 7 0 16,2 2-2-16,6-2 0 15,11-9-2-15,2-16-1 16,13-9-3-16,0-28-5 0,19-7-26 15,-10-26-3-15,11-4 3 16,-13-23-2-16</inkml:trace>
  <inkml:trace contextRef="#ctx0" brushRef="#br4" timeOffset="180772.3396">2751 9691 107 0,'-31'-38'37'0,"-2"10"1"16,15 21-4-16,7 19-38 15,11-12-29-15,22 24-5 16,11-10 0-16,19 11-1 15</inkml:trace>
  <inkml:trace contextRef="#ctx0" brushRef="#br4" timeOffset="181313.3705">3379 10099 113 0,'-51'9'39'0,"3"11"2"15,-11-8-4-15,4 12-32 16,1 2-1-16,8 8-1 15,7 2-2-15,10-1 1 16,14 2-2-16,9-6 1 16,16-8-1-16,13-6-1 15,10-13 2-15,7-7-3 16,8-11 4-16,5-9-2 0,3-9 2 15,-3-4-3-15,-3-5 2 16,-6 0-2-16,-6 1 0 16,-10 6 2-16,-5 10-2 15,-10 10 0-15,-13 14 0 16,3 29 1-16,-13 14-2 15,-9 20 2-15,-6 20-1 16,-6 14 2-16,-5 16-2 16,0 2 1-16,-1 0-1 15,0-6-1-15,5-11 2 16,5-15-2-16,6-19 2 15,7-16-2-15,3-22 2 16,6-14-1-16,0-25 2 16,6-11 2-16,1-16-2 0,4-13 2 15,2-13-2-15,5-13 1 16,7-6-1-16,3 0 1 15,6 4-2-15,6 3-2 16,2 8 0-16,1 4-6 16,16 19-8-16,-15 0-24 15,16 17 1-15,-8-3-2 16,6 7 0-16</inkml:trace>
  <inkml:trace contextRef="#ctx0" brushRef="#br4" timeOffset="181673.3911">3724 10335 111 0,'-12'11'41'16,"22"5"0"-16,1-20-1 15,26 0-35-15,8-9-1 16,13 0-2-16,4-10 0 15,1-1-1-15,-2-2 0 16,-9-3-1-16,-7-2 1 16,-15 2-1-16,-15-2 1 15,-11 7-1-15,-17 1 0 16,-6 8 0-16,-12 9 0 15,-5 12 1-15,-10 13-1 16,2 10 1-16,0 15-1 16,3 3 0-16,9 6-1 15,10-1 2-15,17-6-3 16,21-8 1-16,20-9-4 0,14-17-2 15,25-3-13-15,-2-27-20 16,21-2 1-16,-1-17-2 16,7-2 0-16</inkml:trace>
  <inkml:trace contextRef="#ctx0" brushRef="#br4" timeOffset="181950.4069">4626 10034 120 0,'-38'18'42'15,"-7"-5"0"-15,14 10-2 16,4-6-36-16,13-2-1 15,14-2-2-15,13-3 2 16,10-3-3-16,11 0 0 16,0 0 0-16,5 2 0 15,-6 6 0-15,-5 6 0 0,-13 6 0 16,-14 8 0-16,-16 7 0 15,-11 1 0-15,-8 2 0 16,-5 0 0-16,-3-5 0 16,1-8-5-16,12-6-2 15,5-19-8-15,24-7-17 16,0 0-9-16,29-24-1 15,-6-14-4-15</inkml:trace>
  <inkml:trace contextRef="#ctx0" brushRef="#br4" timeOffset="182522.4397">4592 9517 95 0,'-10'-30'38'0,"-1"22"-1"15,-14 14 0-15,6 18-33 16,-10 22-3-16,3 9-5 15,12 17-30-15,-2-2-2 16,12 6-1-16,7-8-2 16</inkml:trace>
  <inkml:trace contextRef="#ctx0" brushRef="#br4" timeOffset="183107.4731">5840 9556 93 0,'14'-44'37'16,"-9"6"1"-16,2 23-1 16,-7 15-33-16,-12 29-1 15,1 17 0-15,-2 19 0 16,-7 14 0-16,1 17-1 0,-5 10-1 15,4 3-1-15,3 0-1 16,7-7 1-16,6-7-3 16,6-12-4-16,23-5-29 15,1-27-2-15,15-8-1 16,7-23 1-16</inkml:trace>
  <inkml:trace contextRef="#ctx0" brushRef="#br4" timeOffset="183517.4966">6385 10123 100 0,'-23'-17'40'0,"-16"0"-1"16,4 16-1-16,-8 2-33 15,0 12 0-15,-1 5-2 0,2 12 0 16,6 3 0-16,3 7-1 15,9-2-1-15,9 2 1 16,10-3-2-16,11-4 1 16,13-10-1-16,11-9 0 15,10-11 0-15,7-9-1 16,5-10 2-16,0-7-1 15,-3-6 1-15,-3-2-1 16,-9-5 1-16,-10 6-1 16,-8 2 0-16,-9 9 2 15,-9 8-2-15,-1 11 0 16,-14 7 0-16,-1 11 0 15,1 7 0-15,1 4-1 16,3 4-1-16,5-1 0 0,11 2-3 16,5-11-1-16,16 3-8 15,-2-19-21-15,21 1-7 16,-3-16 1-16,13-1 2 15</inkml:trace>
  <inkml:trace contextRef="#ctx0" brushRef="#br4" timeOffset="184062.5277">6868 10119 105 0,'-15'13'39'0,"-11"-1"0"16,8 17-2-16,-7-2-34 15,6 7 1-15,0-2-2 16,5 4 0-16,2-3-1 0,5-4 0 15,3-7-1-15,4-5 1 16,0-17-1-16,18 5-1 16,-3-14 2-16,5-8-2 15,1-10 2-15,2-4-1 16,1-8 2-16,0-3-2 15,-4 1 2-15,-2 2-1 16,-4 3-1-16,-5 6 2 16,-1 7-1-16,-3 11-1 15,-5 12 1-15,0 0-1 16,-1 22 1-16,1 0-1 15,1 5 1-15,3 4-1 16,4-2 0-16,6-3 1 16,6-3-1-16,9-8 1 15,5-8-2-15,7-9 2 0,4-9-1 16,2-6 1-16,3-8 0 15,-2-5 0-15,-6-5-1 16,-6 2 1-16,-3 2 0 16,-10 4 0-16,-6 8 1 15,-9 6-2-15,-8 13 0 16,0 0 0-16,-12 22 0 15,-1 5 0-15,-4 9 0 16,1 1 0-16,3 8-4 16,2-2 2-16,9 1-4 15,4-12-2-15,17 6-9 16,-7-23-17-16,23 3-7 0,-5-18-2 15,15-1 3 1</inkml:trace>
  <inkml:trace contextRef="#ctx0" brushRef="#br4" timeOffset="184594.5582">7726 10158 106 0,'-13'21'39'16,"-10"1"0"-16,5 16-2 15,-2-2-34-15,6 7 1 16,1 2-2-16,7 1 0 15,1-3-1-15,4-5 1 16,1-8-2-16,1-6 1 16,2-10 0-16,-3-14-1 15,12-6 1-15,-3-14-1 16,3-11 2-16,3-11-4 0,0-9 3 15,3-8-2-15,2-7 2 16,0-2-2-16,3 5 2 16,-6 5-2-16,2 7 2 15,-3 9 0-15,3 10-1 16,-1 15 0-16,2 12 1 15,5 13-1-15,2 7 1 16,5 7-1-16,1 5 0 16,5 1 1-16,-4 5-2 15,-1-3 1-15,-5 1 0 16,-9 1-1-16,-11-4 0 15,-15 1 0-15,-11-5 0 16,-13 0 0-16,-12-2 1 0,-8-2 0 16,-5-3-1-16,-1 0 2 15,-1 3-1-15,5 4 2 16,0 8-2-16,6 11 1 15,4 15 0-15,4 11 0 16,6 10-1-16,4 7-1 16,11 4-5-16,-3-15-13 15,22 6-18-15,-10-18-6 16,13-15 0-16,6-19-2 15</inkml:trace>
  <inkml:trace contextRef="#ctx0" brushRef="#br4" timeOffset="187449.7215">9144 9253 59 0,'11'-24'34'0,"-1"9"-1"0,-2 0 1 16,-8 15-20-16,0 0-9 15,5 22-1-15,-11 5 0 16,2 15 1-16,-8 13-1 15,-1 12 1-15,-6 10-1 16,2 13 0-16,-6 1-1 16,3 4 1-16,2-3-2 15,0-3 1-15,4-11-2 16,6-8 0-16,5-15 0 15,7-16 0-15,8-15 0 16,7-17 0-16,6-17 0 16,5-14 0-16,8-14 1 15,3-7-1-15,-2-7 0 16,2-1 0-16,-5 2 0 15,-5 6-1-15,-3 7 0 0,-7 10 1 16,-7 14-1-16,-3 14 0 16,-6 15 0-16,-4 12 1 15,-1 13-1-15,-1 5 0 16,2 6-1-16,0 1-1 15,10 0-4-15,-2-12-3 16,22 3-26-16,-7-20-7 16,14-2 3-16,0-19-1 15</inkml:trace>
  <inkml:trace contextRef="#ctx0" brushRef="#br4" timeOffset="187840.7438">9942 9793 97 0,'-17'-30'39'16,"-2"15"0"-16,-11 4 0 15,0 19-33-15,-6 6-2 16,3 16 0-16,-2 6 0 16,6 12-1-16,1 3-1 15,7 3 0-15,7-2-1 16,10-7 1-16,7-6-2 15,10-10 1-15,8-10 0 16,7-13-1-16,6-12 1 16,7-8-1-16,1-12 1 15,2-2-1-15,-5-7 0 16,-2 0 1-16,-6 1-1 15,-7 4 0-15,-7 6 1 0,-9 6-1 16,-8 18 0-16,0 0 0 16,-16 16 0-16,3 9-1 15,0 8 0-15,1 4 0 16,8 4-3-16,4-3 0 15,15 1-4-15,4-18-5 16,27 1-22-16,-5-17-5 16,18-4 1-16,-3-15-1 15</inkml:trace>
  <inkml:trace contextRef="#ctx0" brushRef="#br4" timeOffset="188132.7605">10542 9841 99 0,'-24'-21'39'0,"1"17"1"0,-10-1-2 16,10 13-31-16,-5 1-3 15,9 6 0-15,4 1-2 16,10 2 1-16,6-3-2 16,13 0 0-16,8-4 0 15,7 3 0-15,0 1 0 16,3 1 0-16,-4 4-1 15,-3 2 1-15,-12 5-1 16,-8 3 1-16,-10 4-1 16,-10-1 0-16,-4 2 0 15,-7-3-1-15,3-1-1 16,0-9-3-16,11 0-6 15,-2-21-22-15,14-1-7 16,22-12-1-16,11-5-1 0</inkml:trace>
  <inkml:trace contextRef="#ctx0" brushRef="#br4" timeOffset="188689.7924">12016 9781 105 0,'1'-23'38'0,"-8"-4"-1"15,7 27-8-15,-17-20-23 16,3 22-1-16,-8 4 0 16,-1 13-2-16,-9 9-1 15,1 11 0-15,-1 4 0 16,4 5 1-16,1 1-2 15,13-3 1-15,6-8-1 16,13-7 0-16,13-17 0 0,17-13 0 16,11-14-1-16,12-11 1 15,5-9-1-15,1-8 1 16,-1 0-1-16,-5 0 0 15,-8 5 1-15,-9 8-1 16,-15 9 0-16,-8 11 1 16,-18 8-1-16,4 20 0 15,-10 4-1-15,-1 6 0 16,4 8-3-16,3-3-2 15,17 14-11-15,-6-20-22 16,25 4-2-16,4-16 0 16,29 4 0-16</inkml:trace>
  <inkml:trace contextRef="#ctx0" brushRef="#br4" timeOffset="189394.8327">13150 9957 59 0,'13'-12'36'0,"2"-6"0"16,6 9 0-16,-8-9-9 15,5 12-22-15,-18 6 0 0,18 3 0 16,-20 9 0-16,1 13 0 15,-7 7-1-15,0 6 0 16,-2 3-2-16,0 3 0 16,1-5-1-16,4-1 1 15,2-7-1-15,1-5-1 16,4-10 1-16,-2-16 0 15,11 4-1-15,-2-16 1 16,-2-9-1-16,4-10 0 16,-3-8 1-16,2-11-1 15,0-3 1-15,1-6-1 16,0-2 0-16,1-1 0 15,2 6 0-15,4 5-1 16,3 7 1-16,1 9-2 0,5 9 1 16,5 8 0-16,-1 11 1 15,5 7 1-15,-5 6-1 16,4 8 0-16,-9 4 0 15,-2 7 1-15,-8 6 0 16,-12 2 0-16,-7 3-1 16,-11 4 0-16,-6-2 0 15,-9 2 0-15,-5-2 0 16,-6-5 0-16,-3 1 0 15,1-3 0-15,-1 3-1 16,1 3 2-16,0 9-2 16,3 7 1-16,-2 13-1 15,1 11 1-15,-1 13-1 16,0 4 0-16,2 3-2 15,1-9-2-15,20 1-14 0,-7-27-22 16,26-17 1-16,9-26-1 16,22-21-1-16</inkml:trace>
  <inkml:trace contextRef="#ctx0" brushRef="#br4" timeOffset="190347.8872">14035 9820 90 0,'-6'-10'41'0,"6"10"-1"15,-14-12 0-15,14 12-22 0,0 0-16 16,-16-1 0-16,4 13-1 15,2 8 1-15,-4 8-1 16,-2 9 1-16,2 6-1 16,0 5 1-16,4 2-1 15,4-3 1-15,7-4-1 16,11-8-1-16,6-7 1 15,9-12-1-15,9-11 0 16,3-13 0-16,4-12-1 16,1-12 1-16,1-7-1 15,-10-11 0-15,0-4 0 16,-9-4 0-16,-6-2 0 15,-5 0 0-15,-9 7 1 0,-5 8-1 16,-6 8 2 0,-4 13-1-16,-2 13 0 0,-2 12 1 15,-1 11 0-15,0 12 0 16,7 3-1-16,6 5 1 15,8 2 0-15,8-5 0 16,13-4-1-16,10-8 1 16,8-3 0-16,5-8-1 15,2-6 0-15,1-6 1 16,-3-5-1-16,-4-4 0 15,-9-4 1-15,-5 2-1 16,-10 0 0-16,-8-1 0 16,-8 8 0-16,-7 10 0 15,0 0 0-15,-15 12 0 0,1 7 1 16,-2 11-1-16,-1 5 0 15,0 7 0-15,2 3 0 16,6-1 0-16,3-2 0 16,9-7 1-16,6-8-1 15,12-11 1-15,5-11-1 16,7-13 2-16,5-13-2 15,5-10 0-15,0-8 0 16,-2-8 0-16,-2-2 0 16,-9-1 0-16,-5 5 0 15,-5 6 0-15,-7 8 0 16,-8 10 0-16,-5 21 0 15,0 0 0-15,-9 7 0 16,-1 17 0-16,-2 10 0 16,2 7 0-16,2 4 0 0,3 0 0 15,6-1 0-15,8-6 0 16,8-6 0-16,6-9 0 15,9-10 0-15,4-14 0 16,5-9 0-16,2-13 0 16,-3-6 0-16,-2-11 0 15,-4-3 0-15,-2-5 0 16,-7 1 0-16,-10 3-2 15,-1 7-3-15,-10 4-3 16,3 17-6-16,-17-8-8 16,10 24-12-16,0 0-6 15,-11 3 0-15,11-3-1 16</inkml:trace>
  <inkml:trace contextRef="#ctx0" brushRef="#br4" timeOffset="190981.9235">15468 9881 90 0,'-7'13'41'16,"12"4"1"-16,-5-17-2 16,16 12-14-16,2-19-23 15,10-5-1-15,6-4 0 16,5-3-1-16,5-3-1 15,-2-5 1-15,-2 1 0 16,-5-2-1-16,-8 3 1 16,-10-3 0-16,-11 5-1 15,-12 0 1-15,-11 2-1 0,-8 7 0 16,-8 3 0-16,-7 8 1 15,-4 11-1-15,0 9 2 16,0 7-2-16,10 10 0 16,5 8 0-16,15-2 0 15,13-2 0-15,13 0 0 16,18-10 0-16,18-8 0 15,11-9 0-15,13-8 0 16,3-9 0-16,2-2 0 16,-4-6 0-16,-9 1 0 15,-8 0 0-15,-13 4 0 16,-15 5 0-16,-13 7 0 15,-12 9 0-15,-11 10 0 0,-7 6 0 16,-5 9 0-16,-3 5 0 16,1 3 0-16,0-3 0 15,5-1 0-15,6-8 0 16,6-11 0-16,6-10 0 15,-1-12 0-15,22-14 0 16,-4-9 0-16,1-12 0 16,1-10 0-16,2-7 0 15,-3-4 0-15,1-3 0 16,-3-1 0-16,-3 7 0 15,-3 3 0-15,-1 14-8 16,-10-4-6-16,9 24-5 16,-14-12-5-16,23 25-17 15,3-4 0-15,18 8-1 0,11-3 3 16</inkml:trace>
  <inkml:trace contextRef="#ctx0" brushRef="#br4" timeOffset="192039.984">17026 9720 76 0,'0'0'36'0,"5"-22"1"15,-5 22 1-15,-24-20-19 16,12 23-12-16,-14-2-1 15,-3 13-1-15,-8 4 0 0,4 13-1 16,-7 5 0-16,7 9 0 16,1 2-2-16,11 5 1 15,10-2-2-15,11-5 1 16,10-7-2-16,18-9 1 15,8-11-1-15,14-12 1 16,7-14-1-16,5-13 0 16,0-8 0-16,-1-10-1 15,-8-5 1-15,-8-5-1 16,-9-2 1-16,-15 4 0 15,-12 4-1-15,-10 7 1 16,-11 8 0-16,-5 10 0 16,-6 9 0-16,-2 8 0 15,3 8 0-15,3 5 1 0,4 4-1 16,12 3 0-16,8-2 1 15,14-1-1-15,8-4 0 16,11-4 1-16,7-6-1 16,4-2 0-16,-2-3 0 15,-3-1 1-15,-6-2-1 16,-8 1 0-16,-8 0 1 15,-10 2-1-15,-12 3 0 16,0 0 0-16,-9 13 2 16,-3 1-2-16,-2 6 0 15,-1 5 0-15,0 5 0 16,4 1 0-16,4 1 0 15,5-2 0-15,8-6 0 16,5-4 0-16,6-9 0 16,7-9 0-16,9-11 0 0,2-7 0 15,2-8 0-15,0-3 0 16,-1-4 0-16,-3-1 0 15,-3-1 0-15,-8 3 0 16,0 6 0-16,-10 6 0 16,0 2 0-16,-10 5 0 15,-2 11 0-15,0 0 0 16,4 14 0-16,-6 7 0 15,0 6 0-15,-2 8 0 16,2 7 0-16,1-2 0 16,3 4 0-16,4-10-6 15,9-3-1-15,1-17-4 0,21-2-4 16,-5-35-6-16,26 4-6 15,-11-27-10-15,16-3 0 16,-10-16-1-16,6-4 3 16</inkml:trace>
  <inkml:trace contextRef="#ctx0" brushRef="#br4" timeOffset="192219.9943">18330 9304 119 0,'-28'48'39'0,"-13"10"2"15,5 20-1-15,-14 5-37 16,14-3 0-16,6-1-3 15,9-3 0-15,7-6-3 16,10-14-2-16,18 4-13 16,-14-24-19-16,18-6-3 0,-7-20 0 15,9-6-1-15</inkml:trace>
  <inkml:trace contextRef="#ctx0" brushRef="#br4" timeOffset="192896.033">18079 9799 97 0,'-13'-8'40'16,"-1"-1"0"-16,14 9-1 15,11-14-18-15,14 14-18 16,6-4-1-16,10-1-1 16,8-1 1-16,3 1-2 15,3-1 1-15,-1 1-1 16,-7 3 0-16,-9 2 0 15,-6 1 0-15,-9 5 1 0,-7 2-1 16,-7 5 1-16,-8 2-1 16,-3 5 1-16,-7 7 0 15,0 6 1-15,-5 6-1 16,-1 5 1-16,0 4-2 15,1 0 0-15,3-2 0 16,1 0 0-16,3-8 0 16,2-7 0-16,4-11 0 15,5-8 0-15,-4-12 0 16,14-17 0-16,-4-3 0 15,4-15 0-15,-1-10 0 16,3-6 0-16,6-6 0 16,0-3 0-16,1 3 0 15,-2 2 0-15,3 6 0 0,-1 9 0 16,2 12 0-16,-2 10 0 15,1 11 0-15,-4 9 0 16,2 10 0-16,-4 4 0 16,-3 7 0-16,-4 5 0 15,-2-1 0-15,-5 7 0 16,-10 0 0-16,-5 3 0 15,-9-1 0-15,-5-2 0 16,-5-2 0-16,-5-1 0 16,-1-3 0-16,-2-4 0 15,0-2 0-15,3 0 0 16,3 0 0-16,3 3 0 15,2 5 0-15,4 2 0 16,1 7-2-16,-1 4 2 16,4 3-2-16,1 2 0 0,7-2-3 15,2-11-2-15,17 3-6 16,-8-38-8-16,38 25-7 15,-6-38-13-15,21-4 0 16,3-21-2-16,13-5 7 16</inkml:trace>
  <inkml:trace contextRef="#ctx0" brushRef="#br4" timeOffset="193285.0552">19075 9819 106 0,'9'-16'42'0,"-16"4"0"15,3 24 0-15,-15-10-24 16,-3 20-15-16,4 7-1 0,4 6-2 15,1 3 0-15,6 2 0 16,7-1 0-16,5-3 0 16,9-6 0-16,5-6 0 15,10-11 0-15,8-11 0 16,5-12 0-16,1-8 0 15,4-9 0-15,1-8 0 16,-4-6 0-16,0-5 0 16,-6-1 0-16,-6 5 0 15,-7 8 0-15,-8 8 0 16,-11 15 0-16,-6 11 0 15,-10 13 0-15,-6 16 0 16,-4 9 0-16,2 3 0 16,5 6 0-16,2-6 0 0,13-2 0 15,11-14-9-15,20 0-4 16,-2-29-5-16,28 7-8 15,-8-26-14-15,17-5 0 16,-6-17 0-16,6-2 3 16</inkml:trace>
  <inkml:trace contextRef="#ctx0" brushRef="#br4" timeOffset="193467.0656">20056 9462 93 0,'-3'-12'39'0,"-21"13"3"16,3 31-2-16,-20 4-12 15,6 24-23-15,1 7-3 16,2 9 0-16,7 4-2 15,5-3-2-15,6-1-3 0,-1-18-8 16,21 8-10-16,-13-31-18 16,13-4 1-16,-6-31-1 15,6 11 1-15</inkml:trace>
  <inkml:trace contextRef="#ctx0" brushRef="#br4" timeOffset="193625.0747">19769 9848 106 0,'0'-38'42'15,"-5"-6"0"-15,15 19-2 16,-8-11-19-16,11 15-19 15,5 8-4-15,5 0-5 16,16 14-7-16,-1-13-14 16,29 15-13-16,7-8 0 15,21 8-2-15,8-6 2 16</inkml:trace>
  <inkml:trace contextRef="#ctx0" brushRef="#br4" timeOffset="194195.1073">20911 9933 77 0,'7'-15'38'0,"5"4"-1"15,-9-12 0-15,8 12-10 16,-14-15-22-16,5 6 0 16,-13-1 0-16,1 10-1 15,-9 0-1-15,-3 13 0 16,-5 6 0-16,2 8 0 15,-2 6-1-15,3 7 0 16,4 5-1-16,9 1 0 16,4-1 1-16,11-4-2 15,9-2 0-15,14-7 0 16,6-9 0-16,6-6 0 15,2-8 0-15,2-8 0 0,-2-11 0 16,-3-6 0-16,-9-3 0 16,-8-4 0-16,-11-2 0 15,-5 1 0-15,-6 2 0 16,-6 2 0-16,-3 9 0 15,-1 8 0-15,11 14-2 16,-15-9-2-16,15 9-2 16,10 10-6-16,17 10-7 15,-6-20-9-15,24 9-11 16,2-14 0-16,19 1-1 15,0-17 2-15</inkml:trace>
  <inkml:trace contextRef="#ctx0" brushRef="#br4" timeOffset="194406.1194">21800 9180 108 0,'-20'-59'38'0,"-7"24"2"16,-12 7-4-16,-2 37-30 16,-13 23-1-16,2 30-2 15,-4 15 1-15,5 17-1 16,6 9-1-16,9 5 0 15,12 0-3-15,7-8-1 16,17-7-7-16,-3-26-9 16,22-2-19-16,-10-26-4 15,10-4 1-15,-10-26-1 16</inkml:trace>
  <inkml:trace contextRef="#ctx0" brushRef="#br4" timeOffset="194541.1271">21313 9790 126 0,'5'-34'40'0,"4"-7"1"16,20 12-6-16,10 2-37 15,3-9-16-15,20 14-21 16,-7-7-3-16,7 12 1 16,-2-3-2-16</inkml:trace>
  <inkml:trace contextRef="#ctx0" brushRef="#br4" timeOffset="195089.1584">22523 9338 107 0,'8'-15'38'16,"2"14"1"-16,-10 1-6 16,0 0-28-16,-18 27 0 15,3-2-1-15,-6 8 0 16,-4 8 0-16,0 0-1 15,2 4 1-15,4-2-1 16,10 0 0-16,14-7 0 16,19-2-3-16,18-9 0 15,17-6 0-15,15-5 0 16,7-10-2-16,9-3-3 15,-3-19-8-15,12 7-13 0,-26-21-12 16,-4 2-4-16,-21-9 0 16,-14 3 0-16</inkml:trace>
  <inkml:trace contextRef="#ctx0" brushRef="#br4" timeOffset="195367.1743">22923 9407 80 0,'0'0'37'15,"0"-11"-1"-15,0 26-4 0,-22-2-14 16,7 23-9-16,-14 6-1 15,4 18-2-15,-9 10-2 16,3 10 1-16,3 1-3 16,8-5-2-16,15-1-8 15,1-27-16-15,26 0-15 16,7-27 0-16,22-8 0 15,6-22-2-15</inkml:trace>
  <inkml:trace contextRef="#ctx0" brushRef="#br4" timeOffset="195724.1948">23424 9373 109 0,'-28'6'41'15,"-10"6"0"-15,1 23 0 16,-10 5-36-16,8 7 1 15,1 9-2-15,8 5 0 16,9 0-2-16,15 1 0 16,12-10-2-16,17-6 0 15,13-11 0-15,13-15 0 16,12-16 0-16,4-13 0 15,1-18 0-15,0-9 0 16,-8-13 0-16,-11-7 0 16,-14-3 0-16,-14-4 0 15,-12 0-4-15,-10 4-1 16,-11 11 0-16,-13 6-2 0,2 17-4 15,-12 1-7-15,17 26-15 16,-11-2-7-16,16 18 1 16,4 1-1-16</inkml:trace>
  <inkml:trace contextRef="#ctx0" brushRef="#br4" timeOffset="200156.4483">24212 9396 95 0,'13'-24'36'0,"5"7"1"16,-9-7-8-16,8 10-24 15,-7 1-1-15,1 9-1 16,-11 4 0-16,3 13-1 15,-14 6 1-15,-4 10-1 16,-9 9 2-16,-5 11 0 16,-8 10-1-16,-3 7 1 15,1 7-1-15,4 3 0 16,6-1-1-16,11-5 1 15,13-8-3-15,16-13 0 16,18-15 1-16,11-17-1 0,14-19 0 16,9-18 1-16,3-12 0 15,2-13-1-15,-5-8 2 16,-5-6-2-16,-11-5 0 15,-6 2-1-15,-11 5 1 16,-7 7-1-16,-8 11 0 16,-10 11-1-16,-9 17 2 15,-7 19 0-15,-9 19 1 16,-5 16 1-16,-2 18-2 15,0 11 2-15,5 7-1 16,6 4 1-16,12-4-2 16,10-9 2-16,16-12-2 15,13-12 0-15,9-19 0 16,7-16 0-16,7-23 0 0,4-15 0 15,-3-17 0-15,-4-15 0 16,-4-10 0-16,-8-12 0 16,-5-4 0-16,-12 1 0 15,-9 4 0-15,-6 6-5 16,-4 19-3-16,-13 6-6 15,8 31-10-15,-20-5-14 16,18 23-3-16,-14 22-1 16,16 12-1-16</inkml:trace>
  <inkml:trace contextRef="#ctx0" brushRef="#br4" timeOffset="200332.4583">25204 10263 118 0,'-25'8'44'16,"7"-6"1"-16,-5-21-5 15,5-33-41-15,18 25-18 16,-22-22-24-16,22 7-2 16,-12-7 0-16,5 9-2 15</inkml:trace>
  <inkml:trace contextRef="#ctx0" brushRef="#br4" timeOffset="203256.6256">1162 11237 67 0,'9'-23'38'0,"5"10"-2"16,-12-5 2-16,-2 18-25 15,0 0-8-15,0 0-1 16,-10 27-1-16,3 8 1 15,-4 14-2-15,2 14-1 16,0 12 0-16,-3 9 0 16,-1 10-1-16,-1 2-2 15,1 3 0-15,-1-12-5 0,9 7-15 16,-5-30-16-16,19-7 1 16,-2-28-4-16,17-12 3 15</inkml:trace>
  <inkml:trace contextRef="#ctx0" brushRef="#br4" timeOffset="203458.6371">1224 11733 89 0,'-17'-3'39'0,"-5"-2"-1"15,22 5 2-15,-14 15-36 16,25-10 0-16,17-10-3 16,16-7 0-16,18-14-2 15,18-15-1-15,18-8-4 0,2-22-19 16,12 6-14-16,-11-12 1 15,-4 5-1-15,-19-6 2 16</inkml:trace>
  <inkml:trace contextRef="#ctx0" brushRef="#br4" timeOffset="203638.6474">1910 10998 106 0,'-51'61'37'16,"-7"9"1"-16,13 26-4 16,-2 3-32-16,15 10 0 15,11 0-2-15,13-3-2 16,17-6 1-16,13-10-2 15,20-10-1-15,6-24-5 0,22-4-21 16,-5-26-11-16,14-14 3 16,-8-20-1-16</inkml:trace>
  <inkml:trace contextRef="#ctx0" brushRef="#br4" timeOffset="204405.6913">2319 11641 85 0,'-33'-22'39'15,"2"21"-1"-15,-13 3 1 16,5 22-31-16,-1 9-2 15,8 14-1-15,2 3-2 16,7 5-1-16,9-1 0 16,9-4-1-16,13-6 0 15,12-10-3-15,9-10 3 0,10-13-3 16,9-9 2-16,1-11 0 15,4-12-1-15,-4-5 3 16,-8-10-2-16,-5-1 1 16,-11-5-1-16,-10 2 0 15,-8 1 0-15,-9 4 1 16,-7 5-1-16,-4 8-2 15,-1 6 2-15,0 8 0 16,4 6 0-16,10 2 0 16,-4 10 0-16,15-2 0 15,11 0 0-15,8-1 0 16,10-3 1-16,4-4-1 15,4-5 0-15,1-4 1 16,-2-1-1-16,-4-2 0 0,-7-1 0 16,-8 4 1-16,-10 1-1 15,-4 5 0-15,-14 3 1 16,1 13 0-16,-9 7-1 15,-7 7 2-15,1 5-1 16,-4 7 0-16,4 1-1 16,1 1-1-16,5-4 2 15,10-5-3-15,6-10 2 16,12-8-2-16,7-10 2 15,6-9-3-15,7-10 4 16,4-5 1-16,-3-3-2 16,1-4 2-16,-4 3-2 15,-6 2 2-15,-7 6-2 16,-5 5 2-16,-6 7-2 15,-14 4 0-15,16 13 0 0,-11 4 0 16,-1 6 0-16,1 1-2 16,2 3 2-16,4-2-2 15,4-1 2-15,7-5-2 16,4-8 2-16,6-12-2 15,3-13 3-15,1-9 1 16,2-7-2-16,-5-9 1 16,-6-6-3-16,-7-7 1 15,-5 0-4-15,-11-9-6 16,3 20-7-16,-19-16-8 15,14 23-5-15,-13-7-10 16,10 11-1-16,1 3 1 16</inkml:trace>
  <inkml:trace contextRef="#ctx0" brushRef="#br4" timeOffset="204906.72">4179 11127 81 0,'22'-7'40'16,"-22"7"-2"-16,16 23-1 16,-21 9-33-16,-5 20 0 15,-6 13-2-15,-1 11 0 16,-4 4-1-16,2 5 0 0,3-5 0 15,5-1 1-15,8-11-4 16,10-16-2-16,14-8-5 16,2-29-24-16,22-9-4 15,2-19-2-15,15-9 1 16</inkml:trace>
  <inkml:trace contextRef="#ctx0" brushRef="#br4" timeOffset="205569.7579">4578 11469 97 0,'-37'12'39'15,"4"15"1"-15,-7-2-8 16,4 20-27-16,1 1-1 0,11 3 1 16,5-1-3-16,12 1 1 15,8-8-1-15,13-5-2 16,14-10 2-16,9-10-3 15,15-11 2-15,6-10-2 16,6-10 1-16,-2-13-1 16,1-7 0-16,-7-8 0 15,-7-4 0-15,-9-6 0 16,-15 3-1-16,-9 0-1 15,-7 4 2-15,-9 7 1 16,-7 7 0-16,-4 9 0 16,-3 9 1-16,4 6 0 15,10 8 0-15,-13 4 0 16,13-4-1-16,14 18 1 15,6-9 0-15,8 0-1 0,5-1 1 16,4 3 0-16,4-3 0 16,-2 4 0-16,-5 2 0 15,-3 3 0-15,-10 5 0 16,-5 6-1-16,-11 3 1 15,-9 5 0-15,-7 0-1 16,-6 1 1-16,1-4-1 16,-2-2 1-16,3-8-1 15,5-10 1-15,10-13-1 16,0 0 0-16,18-17 0 15,5-11-2-15,5-5 2 16,6-8 0-16,4-2 0 16,0 1-1-16,-5 3 2 15,0 6-2-15,-10 10 2 0,-3 9-1 16,-9 12 0-16,-11 2 0 15,8 28 0-15,-4-4-1 16,-3 7 0-16,7 0-2 16,7 5-1-16,6-8-2 15,14 3-8-15,-2-22-6 16,26 10-6-16,-13-26-7 15,18 0-5-15,-7-13-2 16,3-3 3-16</inkml:trace>
  <inkml:trace contextRef="#ctx0" brushRef="#br4" timeOffset="206057.7858">5953 11422 95 0,'-25'-8'40'0,"-12"0"1"16,4 18-2 0,-9 3-34-16,4 10 0 0,4 7-3 15,10 4 1-15,7 3-2 16,8 3 0-16,14-6 0 15,11-4 0-15,10-10 0 16,6-8-1-16,5-10 1 16,6-12-1-16,-1-12 1 15,0-5-1-15,-3-9 1 16,-6-2-2-16,-5-4 1 15,-5 6 0-15,-4 2-1 16,-7 10 0-16,-4 11 1 16,-8 13-1-16,-3 26 0 15,-7 14 1-15,-4 21-1 0,-6 15 0 16,-3 19 0-16,-5 11 0 15,-2 13 0-15,-3-3 1 16,1-4-1-16,1-6 1 16,2-16-1-16,5-15 1 15,-1-20 0-15,8-21-1 16,1-18 1-16,1-17 0 15,6-20 1-15,4-14 0 16,5-17 0-16,5-12 0 16,7-13-1-16,5-9 1 15,8-5-1-15,5-2-2 16,4 6-3-16,-4-4-8 15,19 25-6-15,-22-7-7 16,21 24-8-16,-13-1-7 16,7 11-1-16,5 1 1 0</inkml:trace>
  <inkml:trace contextRef="#ctx0" brushRef="#br4" timeOffset="206898.8339">7072 11349 85 0,'12'-11'38'16,"-7"-2"1"-16,-5 13 0 16,0 0-36-16,0 0 1 15,-14 29-2-15,3 2 1 0,-8 11 0 16,1 6-1-16,-8 4-1 15,3 1 2-15,-1-5-2 16,7-5 2-16,2-10-3 16,8-12 1-16,7-21 0 15,14 1 0-15,7-19-1 16,6-14-1-16,8-10 2 15,0-7-2-15,5-6 1 16,-2-1 0-16,-2 2 1 16,-7 5-2-16,-6 8 2 15,-4 8-1-15,-8 14 0 16,-11 19 0-16,0 0 0 15,0 0 0-15,-2 30 1 16,-3-1-1-16,1 2 0 16,4-1 1-16,4 0-1 0,10-6 1 15,6-9 0-15,11-8 0 16,5-9 0-16,9-10 0 15,3-6-1-15,4-8 1 16,-4-3 0-16,-4 4-1 16,-4 1 0-16,-7 4 1 15,-11 7-1-15,-8 10 0 16,-14 3 0-16,3 21 1 15,-10 4-1-15,-8 7 0 16,2 8-1-16,0 1 0 16,3 5-1-16,2-5-2 15,12-1-4-15,6-15-7 16,22 4-6-16,-5-27-7 15,26 4-6-15,-9-22-6 0,17-6-1 16,0-12 2-16</inkml:trace>
  <inkml:trace contextRef="#ctx0" brushRef="#br4" timeOffset="207267.855">8248 11186 95 0,'-11'10'39'0,"-12"1"2"15,3 19-2-15,-1 4-36 16,-3 9 0-16,1 5-1 15,7 5 1-15,2-2-1 16,8-3-1-16,6-3 0 16,8-11 1-16,8-9-1 15,11-14 0-15,8-12 0 0,6-11-1 16,7-15 1-16,1-6 0 15,2-10-1-15,-3-2 1 16,-3-1-1-16,-5 1 0 16,-8 6 1-16,-5 4-1 15,-11 11 0-15,-4 10-1 16,-12 14 1-16,0 0-1 15,-10 29-1-15,-4 1 0 16,1 10-2-16,0 2-1 16,8 7-5-16,-4-15-8 15,27 10-6-15,-7-26-8 16,24-1-8-16,3-20 0 15,16-7 1-15</inkml:trace>
  <inkml:trace contextRef="#ctx0" brushRef="#br4" timeOffset="207589.8734">9048 11164 96 0,'-36'3'41'16,"5"14"0"-16,-10 0-1 15,5 6-35-15,10 0-2 16,12 2-1-16,13-4-1 15,15-4 1-15,13-4-2 16,13-5 0-16,8-5 0 16,2-2 0-16,-2 1 1 15,-5 1-1-15,-12 5 1 0,-15 6-1 16,-16 6 0-16,-14 6 1 15,-13 4-1-15,-7 2 0 16,-3 3 0-16,-4-6-2 16,8 1-1-16,-1-14-6 15,25 7-10-15,-10-26-7 16,19 3-14-16,16-14-2 15,10-6-1-15,-2-12 2 16</inkml:trace>
  <inkml:trace contextRef="#ctx0" brushRef="#br4" timeOffset="208063.9005">9737 10739 85 0,'4'-23'38'0,"5"8"0"15,-11 5 1-15,2 10-33 16,-8 24 0-16,1 16-1 15,-7 15-2-15,-1 14-1 16,-2 9 0-16,1 12-2 16,1 6 1-16,4-3-2 15,5-4-1-15,3-13-3 16,15-5-7-16,-6-29-19 15,17-4-9-15,-4-25 0 16,8-11-1-16</inkml:trace>
  <inkml:trace contextRef="#ctx0" brushRef="#br4" timeOffset="208246.911">9517 11168 108 0,'-18'-3'41'0,"6"-4"1"15,24 6-5-15,13-7-35 16,21-3-2-16,23-1-4 15,6-13-13-15,29 13-19 16,-8-9-7-16,11 6 2 16,-7-1 0-16</inkml:trace>
  <inkml:trace contextRef="#ctx0" brushRef="#br4" timeOffset="208769.9409">11123 11014 92 0,'0'0'42'0,"0"0"-1"16,-28 12-4-16,1 0-34 16,2 4-2-16,-4 3 1 15,6-1-2-15,2 2 1 16,7-1-2-16,8 0 2 15,10-1 0-15,9-2 0 16,4 2-1-16,7-5 1 16,4 1 0-16,2 1 0 15,-1-1-1-15,-5 1 1 16,-3 1 0-16,-7 1-1 15,-7 2 1-15,-7 4 0 16,-8 3-1-16,-4 2 0 16,-4 2 0-16,-1 0-1 0,-2-3-1 15,5-5-2-15,5-13-4 16,17 5-12-16,-7-32-15 15,24-2-5-15,2-24-2 16,19-4 2-16</inkml:trace>
  <inkml:trace contextRef="#ctx0" brushRef="#br4" timeOffset="209183.9646">11678 10627 102 0,'-21'4'40'0,"2"22"1"0,-10 2-2 16,10 15-35-1,-9 4-2-15,5 8 1 0,2 8-1 16,1 6-2-16,4 1 2 16,5 3-2-16,2-5 1 15,4-2-1-15,3-9 0 16,6-5 0-16,4-12 0 15,4-8 1-15,7-15-1 16,5-11 1-16,6-13-1 16,5-8 1-16,3-9 0 15,1-4 0-15,-3-3 0 16,-3-2-1-16,-3 7 1 15,-7 3-1-15,-4 9 0 16,-7 11 0-16,-12 3 0 16,10 27 0-16,-12 1-1 15,-1 5-1-15,2 10 0 16,0 0-2-16,7 2-3 0,-5-13-7 15,22 8-7-15,-15-24-6 16,25 6-6-16,-8-19-8 16,9-7-1-16,-6-13 3 15</inkml:trace>
  <inkml:trace contextRef="#ctx0" brushRef="#br4" timeOffset="209543.9852">12106 11241 91 0,'-16'-7'40'0,"16"7"1"15,0 0-1-15,13 14-33 0,5-11-4 16,10 1-1-16,9-3 0 16,5-1-1-16,5-4 1 15,3-5-1-15,-1-3-1 16,-6-5 1-16,-5-1-1 15,-10-4 1-15,-10-1-1 16,-13 1 0-16,-10-1 1 16,-13 8 0-16,-9 6 0 15,-9 6-1-15,-10 10 1 16,-5 10-1-16,-1 9 1 15,4 10 0-15,5 6 0 16,11 2-2-16,12 1 1 16,18-3-1-16,18-7-4 15,13-16-7-15,27 10-8 16,-4-33-7-16,28 8-12 0,2-18-4 15,22-3 0-15,4-13 2 16</inkml:trace>
  <inkml:trace contextRef="#ctx0" brushRef="#br4" timeOffset="210017.0123">13526 10715 95 0,'0'-16'40'15,"0"16"1"-15,0 22-2 16,-3 8-33-16,-10 18-5 15,-2 14 0-15,-5 11 0 0,0 9-1 16,-2 6 1-16,-2 0-2 16,5-1 0-16,5-10-1 15,8-8-1-15,6-18-6 16,24-2-19-16,-3-24-13 15,15-11 1-15,1-22-1 16</inkml:trace>
  <inkml:trace contextRef="#ctx0" brushRef="#br4" timeOffset="210401.0342">13657 11247 92 0,'-2'19'40'16,"2"-19"1"-16,27 19-1 0,9-23-38 15,18-3 1-15,10-9 0 16,7-5-1-16,1-4-1 16,0-7 0-16,-7-1 1 15,-8 0 0-15,-19 0-1 16,-13 1 1-16,-14 5 0 15,-15 4 0-15,-14 5-1 16,-12 8 2-16,-10 9-3 16,-6 9 1-16,-1 10-2 15,-4 8 0-15,4 8 1 16,7 6-1-16,8 2 1 15,15 3-1-15,14-3 0 0,15-5-2 16,17-4 0-16,10-9-1 16,21-2-3-16,-2-19-9 15,24 8-8-15,-18-25-8 16,12 5-8-16,-10-14-1 15,-2 1 2-15</inkml:trace>
  <inkml:trace contextRef="#ctx0" brushRef="#br4" timeOffset="210776.0557">14570 11051 88 0,'-28'-10'39'0,"3"17"0"16,-13 0 1-16,3 14-34 16,-7 7 0-16,4 9-1 15,-3 2-2-15,5 5 1 16,7-3-2-16,11-1 1 0,8-5-1 15,10-7-1-15,16-12 0 16,13-10 0-16,11-14-1 16,8-10 1-16,4-8-1 15,0-9 0-15,-1-2 0 16,-5-3 0-16,-6 0 0 15,-12 4 0-15,-10 7 0 16,-8 7 0-16,-5 9 0 16,-5 13 0-16,-14 6 0 15,4 9 0-15,-4 9 0 16,0 6-1-16,5 5 0 15,2 1-1-15,8-2-2 16,5-8-2-16,17 1-7 16,-5-21-5-16,23 9-3 0,-12-29-6 15,20 10-4-15,-15-18-8 16,8 1 0-16,-10-8 3 15</inkml:trace>
  <inkml:trace contextRef="#ctx0" brushRef="#br4" timeOffset="211076.0728">14942 11113 95 0,'0'0'39'16,"0"0"3"-16,0 0-3 15,-15 18-34-15,13 1-1 16,-1 4-1-16,2 9 0 16,-2 3-1-16,0 4 0 15,2-4 0-15,2 0-1 16,-1-5 0-16,5-4 1 15,1-13-1-15,10-10 0 0,4-12-1 16,9-10 1-16,4-7 0 16,7-12-1-16,2-3 0 15,4-6-1-15,-1 3-1 16,-7-1-1-16,-3 9-2 15,-9 5-1-15,-1 16-6 16,-21-4-6-16,10 21-3 16,-14-2-3-16,0 0-6 15,-2 16-10-15,4-2 2 16,-1-4 3-16</inkml:trace>
  <inkml:trace contextRef="#ctx0" brushRef="#br4" timeOffset="211429.093">15402 11164 91 0,'0'0'39'16,"3"22"2"-16,-3-22-1 0,11 20-34 15,3-10-2-15,10 1-1 16,12-3-1-16,11-2 1 16,6-4-2-16,10-3 1 15,-1-6-1-15,-2-1-1 16,-8-3 1-16,-9-3-1 15,-17-2 1-15,-10-4-1 16,-18 1 0-16,-12 1 0 16,-10 3 1-16,-9 4-1 15,-6 5 1-15,-2 8 0 16,0 7 0-16,-1 11 0 15,6 6 0-15,5 9 0 16,7 4-1-16,10 0 0 16,12-2-2-16,7-6-1 0,16-5-2 15,14-12-6-15,30 4-7 16,0-26-2-16,32 10-4 15,-1-27-5-15,35 9-9 16,7-14-3-16,15 1 2 16</inkml:trace>
  <inkml:trace contextRef="#ctx0" brushRef="#br4" timeOffset="211813.115">16902 11016 96 0,'0'0'42'15,"-8"-12"0"-15,8 12 0 16,-15 13-39-16,3 4 0 15,1 10-2-15,-6 6-1 16,-1 9 1-16,-1 5-2 16,3 3 0-16,5-2-1 0,7-2 0 15,4-12-3-15,20-1-10 16,-7-29-10-16,27-4-16 15,-5-18 1-15,12-6-1 16,-4-20 2-16</inkml:trace>
  <inkml:trace contextRef="#ctx0" brushRef="#br4" timeOffset="211940.1222">16968 10745 101 0,'-38'-31'37'16,"12"12"-1"-16,10 14-15 15,10-8-53-15,21 8-5 16,10-5-1-16,20-2-1 15</inkml:trace>
  <inkml:trace contextRef="#ctx0" brushRef="#br4" timeOffset="212172.1355">17533 10442 102 0,'-29'39'39'16,"-8"5"1"-16,6 20-1 15,0 8-34-15,5 11-1 16,3 6-3-16,9 5 0 15,3-2-1-15,4-2-2 16,9-9-1-16,1-14-3 16,10-2-6-16,-11-32-15 15,16 2-12-15,-10-24-1 16,6-4 0-16,-8-21 1 0</inkml:trace>
  <inkml:trace contextRef="#ctx0" brushRef="#br4" timeOffset="212330.1446">17209 11092 101 0,'-19'-19'41'0,"7"-3"2"15,20 10-3-15,13-1-33 16,25 2-3-16,19-2-4 16,9-8-10-16,22 15-14 15,-9-14-14-15,10 7-2 16,-5-5-1-16,-4 9-1 15</inkml:trace>
  <inkml:trace contextRef="#ctx0" brushRef="#br4" timeOffset="213195.194">18795 10961 76 0,'0'0'41'0,"0"0"-5"16,-12-1 4-16,-14-1-27 15,1 17-3-15,-9 3-5 16,0 8-3-16,-5 3 1 15,7 10-2-15,0 0 1 16,12 4-2-16,11-3 1 16,9-3-1-16,10-4 1 15,18-9 0-15,9-9-1 16,9-11 0-16,8-9 0 15,-2-10 0-15,0-6 0 16,-1-9-1-16,-8-2 0 16,-5-5 0-16,-10-1 1 0,-7-1 2 15,-7 3-2-15,-6 0 2 16,-5 6-1-16,-4 5 1 15,-4 6-1-15,1 7 2 16,4 12-3-16,0 0 1 16,0 0 0-16,0 0-1 15,29 4 1-15,0 3 0 16,7 0 0-16,4-1 0 15,3 0 0-15,-1 3 0 16,-2 1-1-16,-6 4-1 16,-9 2 1-16,-11 4-2 15,-11 3 2-15,-6 3-2 16,-8 4 2-16,-6-1-1 15,-5 1 0-15,2 1 1 0,0-4 0 16,6-2 1-16,6-8-1 16,8-6 0-16,11-8 0 15,9-9 1-15,9-9-1 16,9-5 0-16,5-6 0 15,2-4 0-15,-3 2 1 16,-1 0-1-16,-8 6 1 16,-7 6-1-16,-10 7 1 15,-16 9 0-15,0 0-1 16,-4 25 1-16,-7-3-2 15,-3 2-1-15,2 7-3 16,3-7-4-16,16 12-7 16,-9-20-2-16,28 15-3 15,-7-21-3-15,33 14-3 16,-3-22-5-16,31 5-7 0,12-6 5 15</inkml:trace>
  <inkml:trace contextRef="#ctx0" brushRef="#br4" timeOffset="213600.2172">20815 10624 102 0,'36'-31'38'16,"3"9"1"-16,-12 0 0 16,1 14-34-16,-12 9-1 15,-3 15-1-15,-9 17-1 16,-6 11 1-16,-8 16-2 15,-4 8 0-15,0 9-1 16,-2 2-1-16,-1-2 1 16,5-5-2-16,4-5-1 15,2-11-2-15,7-3-5 16,-6-27-12-16,22 3-9 0,-17-29-8 15,16 6 0 1,-12-21-1-16</inkml:trace>
  <inkml:trace contextRef="#ctx0" brushRef="#br4" timeOffset="214066.2439">20676 10964 106 0,'-38'-16'41'0,"19"14"3"16,4-2-6-16,26 8-32 15,13-2-3-15,19 0-1 16,17-2 0-16,18 3-1 15,7-5 0-15,8 2 0 16,-1-1 0-16,-2-2 0 16,-9-1 0-16,-10 2-1 0,-16-4 1 15,-15 3 0-15,-17-1 0 16,-13 1 0-16,-10 3-1 15,-19 6 1-15,-8 3 1 16,-5 9-2-16,-8 5 0 16,2 9-3-16,0 3 3 15,6 6-1-15,12 0 1 16,11 0-2-16,16-6 2 15,15-6-1-15,19-12 1 16,9-9 1-16,9-11 0 16,2-10-1-16,1-7 1 15,-7-10-1-15,-14-4 2 16,-13-3 0-16,-18 3-2 15,-12-1 0-15,-15 7 0 16,-11 3-3-16,-6 10-2 0,-5-3-4 16,14 19-8-16,-7-13-2 15,32 12-2-15,-14-4-3 16,38 7-3-16,-4-9-12 15,32 4 0-15,27-1 6 16</inkml:trace>
  <inkml:trace contextRef="#ctx0" brushRef="#br4" timeOffset="214666.2782">22514 11006 96 0,'-4'-20'39'16,"3"6"2"-16,-5-2-2 15,8 0-33-15,-2 16-3 16,-8-14-1-16,8 14 1 15,-15 8 0-15,1 5-1 16,3 8 1-16,-8 4-2 16,2 6 0-16,0 0 0 0,5 4-1 15,5-5 1-15,8-3-2 16,13-5 2-16,9-11-2 15,11-10 2-15,8-9 0 16,9-13 0-16,5-5 1 16,0-7 0-16,-2-4 0 15,-5 0-1-15,-5 1 2 16,-11 6-1-16,-5 3-2 15,-8 9 0-15,-9 8 0 16,-11 10 0-16,0 12 0 16,-8 12 0-16,-7 7 0 15,1 6-2-15,-2 5-1 16,7 4 1-16,2-2-3 15,15-3 0-15,7-12-5 0,21 1-5 16,0-23-4-16,25 4-2 16,-7-24-4-16,25 3-4 15,-15-16-10-15,6-2 2 16,-12-10 2-16</inkml:trace>
  <inkml:trace contextRef="#ctx0" brushRef="#br4" timeOffset="214960.295">23360 10890 110 0,'-37'-5'38'16,"6"11"2"-16,-6 0-1 15,8 9-35-15,7 1 0 16,15 9-2-16,8-5 0 16,9 5-2-16,12-5 2 15,12 0-2-15,5-4 0 0,3 0 0 16,0-2 0-16,-3-4-2 15,-6 2 3-15,-10 1-1 16,-13 0 0-16,-13 4 0 16,-15 2 0-16,-11 0-1 15,-5 3 1-15,-6-2-2 16,0 0-1-16,1-7-4 15,15 7-7-15,-1-20-5 16,32 11-5-16,-5-24-5 16,31 6-12-16,0-14 0 15,18 2 2-15</inkml:trace>
  <inkml:trace contextRef="#ctx0" brushRef="#br4" timeOffset="215313.3152">23731 11067 102 0,'-12'8'41'16,"12"-8"-1"-16,-7 10 0 15,20-10-37-15,1 0 0 16,10-1-2-16,5-2 1 16,6-2 0-16,1-8 0 15,3 1 1-15,-3-6-2 16,-5-2 1-16,-7-2 0 15,-7-3 0-15,-9-2-2 16,-6 0 2-16,-11 6-2 16,-11 4 0-16,-5 7 1 15,-11 9 0-15,-2 13 0 16,-7 13 1-16,-1 10-2 0,8 7 2 15,6 5-2-15,16 0-2 16,18-5 2-16,28-6-4 16,30-9-2-16,20-20-11 15,38 7-1-15,-8-28-5 16,37 12-5-16,-21-25-7 15,10 5-10-15,-19-4-1 16</inkml:trace>
  <inkml:trace contextRef="#ctx0" brushRef="#br4" timeOffset="216365.3754">1071 13022 96 0,'-14'-13'37'15,"14"13"2"-15,-25-3-12 16,10 21-23-16,-6 4-1 15,1 13-1-15,-2 5 0 16,3 6 0-16,0 4-1 16,5-1 0-16,9-3 1 15,11-6-1-15,13-11 0 16,11-10 0-16,12-11 0 15,9-13 0-15,6-11 0 16,8-9 0-16,1-12 0 16,-4-6-1-16,-7-8 0 0,-7-2 0 15,-8 4 1-15,-9-2-2 16,-11 8 1-16,-6 7 1 15,-8 11-1-15,-6 15 0 16,0 10 1-16,-17 29-1 16,4 6-1-16,-1 15 1 15,1 9-2-15,1 3 0 16,6 4-2-16,5-8-1 15,15-1-7-15,-4-24-6 16,29 4-6-16,-9-30-4 16,27-4-11-16,-6-22 1 15,12-4 0-15</inkml:trace>
  <inkml:trace contextRef="#ctx0" brushRef="#br4" timeOffset="216912.4066">1948 13074 83 0,'-9'3'39'0,"-11"2"-2"16,9 15 2-16,-10 8-34 15,11 7-1-15,0 7-2 16,4 8 0-16,2-1 0 16,4 4-1-16,0-8 0 15,3 0 0-15,2-10-1 16,-2-5 0-16,2-12 1 15,-5-18 0-15,0 0-1 16,14-3 0-16,-10-18 0 16,1-11 0-16,0-8 1 15,2-4 0-15,-2-8-1 16,1-5 0-16,0-3 1 0,2 2-1 15,-1 4 1-15,1 8-1 16,4 7 0-16,0 6 0 16,6 9 0-16,3 12-1 15,1 12 1-15,4 8 0 16,-1 5-1-16,-1 4 1 15,0 4 0-15,-2 2-1 16,-4 3 1-16,-9 2-1 16,-7 0 1-16,-6-2-1 15,-11 2 0-15,-10-3 1 16,-5 0-1-16,-5 1 1 15,-3 0-1-15,-2 2 1 16,-2 4 0-16,4 9 1 16,4 12-1-16,0 17 0 0,3 15 0 15,-1 18 1-15,-1 12-2 16,2 6 0-16,3 4-2 15,-3-9-5-15,15 2-8 16,-9-35-5-16,27-5-5 16,-9-44-8-16,21-16-8 15,8-33 0-15</inkml:trace>
  <inkml:trace contextRef="#ctx0" brushRef="#br4" timeOffset="217834.4594">3448 12637 82 0,'-16'-17'40'0,"16"17"-1"15,19-24 0-15,7 10-35 16,9-1-2-16,11 1 1 15,6 3-2-15,3 6 1 16,-1 4-1-16,-2 7 0 16,-4 3 0-16,-8 6-2 15,-11 2 2-15,-7 5-1 16,-12 3 0-16,-8 3 0 15,-7 1 1-15,-6 1-1 16,-10 2 0-16,-2 2 1 16,-5-3-1-16,0 0 0 15,2-5 0-15,2-4 0 16,6-4 0-16,6-9 1 0,12-9-1 15,12 4 0-15,11-9 1 16,11-2-1-16,7-2 1 16,7 4-1-16,-1-1 1 15,1 7 0-15,-8 4 0 16,-10 10 0-16,-11 8 0 15,-17 9-1-15,-18 10 1 16,-12 4 0-16,-11 5-2 16,-7 3 2-16,-3-2-2 15,-2-8 0-15,9-6-1 16,5-11-1-16,20-8-3 15,6-23-9-15,33 3-6 16,-3-29-6-16,34 7-5 16,-4-20-10-16,17 1 3 15</inkml:trace>
  <inkml:trace contextRef="#ctx0" brushRef="#br4" timeOffset="217994.4685">4384 13013 94 0,'-19'9'40'0,"6"2"-1"15,13-11-4-15,-9-22-42 16,36 12-20-16,7-22-13 16,13 1 1-16,10-13-2 15</inkml:trace>
  <inkml:trace contextRef="#ctx0" brushRef="#br4" timeOffset="218383.4908">5420 12365 90 0,'-27'13'40'0,"-17"-2"1"16,4 18-1-16,-16 12-36 16,10 2-1-16,-2 9 0 15,4 13-1-15,2 9 1 16,11 8-1-16,7-1-1 15,16-2 0-15,10-8 0 16,13-11 1-16,18-14-2 16,9-16 1-16,8-18-1 15,6-17 1-15,-4-12-1 0,-7-8 0 16,-9-9 0-16,-14-4 0 15,-17 0-1-15,-17 4 0 16,-12 5 0-16,-17 6 0 16,-5 8-2-16,-5 4 0 15,3 11-1-15,3-1-3 16,20 15-8-16,-5-15-4 15,31 18-5-15,-1-17-5 16,26-10-11-16,8-4-1 16,19-2 2-16</inkml:trace>
  <inkml:trace contextRef="#ctx0" brushRef="#br4" timeOffset="219128.5334">6142 12829 72 0,'18'-18'41'0,"-9"0"-3"16,2 15 2-16,-11 3-34 0,0 0-1 15,-11 24-2-15,2 3 0 16,-5 6-1-16,0 4-1 16,-1 2 0-16,1 0 1 15,0-3-1-15,3-5 0 16,4-6 0-16,2-5-1 15,5-10 1-15,0-10 0 16,0 0-1-16,23-17 0 16,-8-7 1-16,4-7-1 15,3-9 1-15,1-5-1 16,2-4 0-16,-5 0 1 15,4 1-1-15,-6 5 0 16,-2 9 1-16,-2 4-1 16,-3 9 0-16,-3 9 1 15,-8 12-1-15,10 6 1 0,-4 9-1 16,-1 9 0-16,-1 5 1 15,2 2 0-15,3 1-1 16,4-1 1-16,3-8 0 16,10-5-1-16,3-11 0 15,4-11 1-15,5-10-1 16,4-6 1-16,-2-5-1 15,-1-3 0-15,-4 1 1 16,-7 3-1-16,-8 5 0 16,-5 7 1-16,-15 12-1 15,9 12 0-15,-14 10 0 16,-4 10 0-16,-2 6-1 15,-2 6 0-15,5 8-1 16,3-6-2-16,7 1-2 0,3-19-6 16,23 4-6-16,-8-30-3 15,29 6-3-15,-12-32-3 16,22 3-4-16,-10-18-9 15,6-5 4-15</inkml:trace>
  <inkml:trace contextRef="#ctx0" brushRef="#br4" timeOffset="219308.5437">7138 12683 87 0,'-20'15'40'0,"6"19"-1"16,-9-1 0-16,4 13-35 16,2 2-1-16,8 4 0 15,4-7-2-15,6-6-2 0,6-7-1 16,4-22-8-16,17 4-12 15,-16-34-10-15,18-3-8 16,-8-21-2-16,11-4 2 16</inkml:trace>
  <inkml:trace contextRef="#ctx0" brushRef="#br4" timeOffset="219437.5511">7088 12291 103 0,'-31'-19'38'15,"12"5"-5"-15,19 14-29 16,0-20-43-16,21 16 1 15,3-9-3-15</inkml:trace>
  <inkml:trace contextRef="#ctx0" brushRef="#br4" timeOffset="219684.5652">7559 12131 86 0,'-8'22'40'15,"-8"6"0"-15,5 18 1 16,-9 6-36-16,4 19-1 15,2 10-2-15,1 11-1 16,4 2 0-16,-1-1-1 16,3-5-1-16,7-12-1 15,5-12-2-15,6-26-6 16,19-3-12-16,-11-40-12 0,22-8-7 15,-1-27 0-15,13-9 1 16</inkml:trace>
  <inkml:trace contextRef="#ctx0" brushRef="#br4" timeOffset="219901.5776">8000 12082 101 0,'-11'34'42'0,"-19"13"0"15,7 25-3-15,-6 6-37 16,6 9-1-16,4 3 0 15,4-1-1-15,6-2-1 16,4-8-1-16,10-10-1 16,1-12-2-16,12-7-5 15,-6-32-10-15,25 2-10 0,-12-28-10 16,19-13-2-16,-4-19 2 15</inkml:trace>
  <inkml:trace contextRef="#ctx0" brushRef="#br4" timeOffset="220089.5884">8283 12486 89 0,'-8'-10'41'0,"3"27"2"15,-17 6-2-15,4 22-36 16,-5 3-2-16,2 6-2 16,3 2 0-16,7 2-2 15,5-6-1-15,6-13-2 16,10-4-1-16,-10-35-11 15,37 20-10-15,-21-34-13 16,15-6-2-16,-5-17-1 0,4-5 3 16</inkml:trace>
  <inkml:trace contextRef="#ctx0" brushRef="#br4" timeOffset="220224.5961">8324 12195 92 0,'-10'-26'40'0,"-3"10"-2"15,13 16-5-15,16 12-56 16,-16-12-16-16,37 23 0 15,-7-8-2-15,15 5 2 16</inkml:trace>
  <inkml:trace contextRef="#ctx0" brushRef="#br4" timeOffset="220837.6312">8842 12476 93 0,'-34'28'43'15,"-14"-5"1"-15,5 11-2 16,-11-6-38-16,15 5 0 15,2 0-2-15,11 0-1 16,11-2 1-16,14-2-3 16,16-6 1-16,12-4 0 15,11-7-1-15,7-6-1 16,7-6 0-16,-3-9 0 15,1-6-1-15,-7-7 0 16,-8-1 1-16,-11-8-1 16,-6-3 1-16,-7-3 1 0,-4 2 0 15,-4-1 1-15,0 1-1 16,1 3 2-16,2 3-1 15,7 5 1-15,2 2-1 16,1 7 1-16,6 3 0 16,1 6 0-16,0 0 0 15,6 7 1-15,-6 4 0 16,2 7 0-16,-7 6-1 15,-4 7 2-15,-8 7-2 16,-7 9 0-16,-8 2 0 16,-10 7-1-16,-2-2 1 15,2 0-2-15,-1-7 1 16,5-10-1-16,9-12 1 0,6-19 0 15,29-12 0-15,3-12 0 16,7-14 0-16,7-6 1 16,3-4-1-16,2-2 1 15,-5 12 0-15,-4 8 0 16,-13 14-1-16,-5 18 2 15,-13 16-2-15,-5 7-2 16,-3 13-2-16,-13-5-10 16,20 22-3-16,-22-28-5 15,25 17-3-15,-13-44-6 16,23 16-11-16,6-23 0 15</inkml:trace>
  <inkml:trace contextRef="#ctx0" brushRef="#br4" timeOffset="221411.664">10861 12010 78 0,'20'7'41'15,"-8"2"-2"-15,5 11 2 16,-9 4-35-16,7 13-2 16,-4 4 0-16,8 11-1 15,-4 4-1-15,1 5 1 16,-4 2-2-16,-3 1 0 15,-7-3 0-15,-10 0 1 0,-8-2-1 16,-13-4 0-16,-10-7-1 16,-12-10 0-16,-7-9-1 15,-3-17-1-15,6-10-3 16,-5-27-10-16,25 3-9 15,-11-36-11-15,22-3-6 16,7-18-1-16,15-7 2 16</inkml:trace>
  <inkml:trace contextRef="#ctx0" brushRef="#br4" timeOffset="221614.6756">10599 11915 112 0,'-14'11'42'0,"14"-2"2"15,0-9-11-15,23-9-31 16,14 2 0-16,14-2-2 15,15 1 0-15,12 0-3 16,14 5-1-16,0 0-6 16,18 22-12-16,-22-7-8 15,10 19-12-15,-18 1 0 16,-3 10 0-16,-15-1 2 15</inkml:trace>
  <inkml:trace contextRef="#ctx0" brushRef="#br4" timeOffset="222365.7186">11678 12302 88 0,'-34'3'41'0,"4"13"1"0,-14 1-1 16,7 6-33-16,-10 10-2 15,6 11-2-15,-2 3 0 16,10 3-1-16,9-2-1 15,14-1 0-15,14-7-1 16,19-10-1-16,16-13 0 16,13-10 0-16,12-11-1 15,5-12 0-15,2-8 0 16,-5-12 0-16,-6-2-1 15,-11-6 0-15,-13 1 0 16,-14-4 0-16,-13 1 1 16,-9 6 0-16,-6 5 0 15,-3 7 0-15,-4 3 1 0,1 10 0 16,12 15 1-16,-13-4-1 15,13 4 0-15,8 22 1 16,3-5-1-16,10 0 1 16,6-1 0-16,6-1 0 15,8-2 0-15,1-5 0 16,0-2 0-16,0-3 0 15,-6 0-1-15,-2-3 1 16,-10 0 0-16,-7 0 0 16,-17 0 0-16,11 3-1 15,-11-3 1-15,-14 20 0 16,-4-2 0-16,2 11 0 15,-3 3-1-15,-1 6 0 16,1 3 1-16,10-1-1 0,8-2 0 16,10-10 0-16,16-11 0 15,9-15-1-15,16-12 1 16,7-15 0-16,9-12 1 15,-1-9-1-15,-3-6 1 16,-4-6-1-16,-7 0 0 16,-11 5 0-16,-9 7 1 15,-11 12-1-15,-12 13 0 16,-8 21 0-16,-12 2 0 15,-3 21 1-15,-6 16-1 16,-1 9 1-16,2 7-2 16,3-1 0-16,11 0-2 15,6-11-1-15,14-5-3 16,8-22-9-16,25-1-1 15,-8-32-3-15,28 4-2 0,-14-30 0 16,24 8-2-16,-22-27-11 16,13-1 3-16,-8-10 3 15</inkml:trace>
  <inkml:trace contextRef="#ctx0" brushRef="#br4" timeOffset="222553.7293">13233 11862 118 0,'-23'34'42'15,"-12"7"2"-15,6 31-12 16,-5-2-30-16,6 6-1 15,4 3 0-15,4 4 0 16,6-6-3-16,7-4-1 16,9-10-3-16,-3-18-7 15,22 4-7-15,-16-29-17 0,19 2 0 16,-10-25-6-16,9-3 2 15</inkml:trace>
  <inkml:trace contextRef="#ctx0" brushRef="#br4" timeOffset="222892.7487">13192 12455 91 0,'14'6'42'0,"-14"-6"0"16,24 16 0-16,-7-9-35 16,12-1-2-16,5-10-2 15,10 2-2-15,3-10 1 16,3-3-2-16,-1-3 1 15,-3-4-1-15,-7-2 0 16,-7-1-1-16,-11-1 1 0,-14 3 0 16,-12 3 0-16,-15 10 1 15,-9 7-1-15,-8 12 1 16,-7 9 0-16,-3 10 0 15,3 8 0-15,2 8 2 16,12 2-3-16,6-3 0 16,14-1-1-16,11-12-3 15,19 1-5-15,7-23-7 16,25 6-4-16,-5-32-3 15,31 12-5-15,-14-29-6 16,23 5-8-16,-4-11 2 16</inkml:trace>
  <inkml:trace contextRef="#ctx0" brushRef="#br4" timeOffset="223212.767">14144 12192 90 0,'-49'-8'40'15,"5"14"3"-15,-10-5-2 16,15 9-35-16,-7 4-1 15,9 7-2-15,5 2 0 16,13 4 0-16,10-1-1 16,13 0-1-16,14-2 0 15,8-4 0-15,9 0-1 16,0 0 2-16,2-2-2 15,-5 1 2-15,-7-3-2 16,-8 3 2-16,-11-1-2 0,-9 0 0 16,-9 1-1-16,-10-4-3 15,1 2 0-15,-10-8-9 16,8 8-4-16,-16-22-4 15,25 14-4-15,-21-26-2 16,26 4-10-16,-3-9-4 16,11-2 2-16</inkml:trace>
  <inkml:trace contextRef="#ctx0" brushRef="#br4" timeOffset="223672.7933">14473 11905 91 0,'0'0'40'16,"17"-7"1"-16,9-10-2 16,23 1-35-16,9-2-3 15,8 2 3-15,0 1-2 0,-2 12 2 16,-13 2-2-16,-9 10-1 15,-16 9 1-15,-16 9-3 16,-17 10 2-16,-13 9-2 16,-13 6 2-16,-7 4-2 15,1 3 0-15,2-1-3 16,16 5-11-16,-5-19-6 15,32 14-10-15,0-19-9 16,23 0-3-16,4-8 2 16</inkml:trace>
  <inkml:trace contextRef="#ctx0" brushRef="#br4" timeOffset="223800.8006">14914 12695 104 0,'-32'16'42'0,"-7"-14"-1"16,7-10-15-16,18 15-48 15,4-30-19-15,25-3-3 16,8-10-1-16,22 1 0 15</inkml:trace>
  <inkml:trace contextRef="#ctx0" brushRef="#br0" timeOffset="667194.1613">3505 13752 39 0,'0'0'33'0,"-1"-11"2"16,1 11-2-16,0 0-26 15,-5 22-1-15,3-5-1 16,5 14 0-16,-6 4-1 16,4 12 1-16,-2 3-3 15,2 7-2-15,-2 1 1 16,1-1 0-16,-1-6-1 15,2-1 0-15,0-8 0 16,3-10 0-16,-1-13 1 16,2-6 0-16,-5-13 0 0,8-16 0 15,-5-8 0-15,2-11-1 16,-5-9 2-16,2-9-1 15,-2-10 1-15,-1-7-1 16,2-2 0-16,4-1 0 16,-1 2 0-16,6 6 1 15,2 5-2-15,5 10 0 16,4 12 0-16,2 11 0 15,4 11 1-15,2 11-1 16,2 9 0-16,0 6 1 16,-1 7-1-16,1 5 0 15,-4 7 0-15,-3 5 1 16,-9 4-1-16,-9 3 0 15,-12 3 0-15,-11 0 1 0,-7-3-1 16,-11 0 0-16,-5-8-1 16,-2-9 0-16,3-2-4 15,2-18-4-15,21 0-28 16,-1-14 0-16,17 10-1 15,8-30 0-15</inkml:trace>
  <inkml:trace contextRef="#ctx0" brushRef="#br0" timeOffset="668101.2132">4253 13862 62 0,'-19'-5'37'0,"-1"11"0"16,-9-4 1-16,0 11-34 15,-5 2 0-15,4 12 0 16,0 1-1-16,4 9-1 15,2 1-1-15,12 3 0 16,6-2 0-16,12-4-1 16,11-8 0-16,13-7 0 15,7-11 0-15,8-11 0 16,5-10 1-16,-2-7 0 15,-2-10 0-15,-5-7 0 0,-6-2 0 16,-10-6 0-16,-8 2 0 16,-11 1 0-16,-9 4-1 15,-6 7 0-15,-2 8 0 16,-7 7 0-16,0 11 0 15,2 8 1-15,-2 7-1 16,9 5 1-16,4 4 0 16,8-2 0-16,6-2-1 15,7-2 1-15,7-5-1 16,7-5 1-16,5-4-1 15,1-5 1-15,4-3-1 16,-3-4 0-16,-5-1 0 16,-1-1 0-16,-6 0 0 15,-4 4-1-15,-9 1 1 16,-12 9 0-16,0 0 0 0,-1 17 0 15,-8 7 0-15,-2 6 0 16,-1 6-1-16,-2 5 0 16,6 3 0-16,1 1 0 15,9-6 1-15,7-8-2 16,7-7 2-16,9-13-1 15,5-11 2-15,6-12 0 16,1-12 1-16,1-8 0 16,-1-10 0-16,-7-2 0 15,-2-5 0-15,-9 4 0 16,-5 0 0-16,-7 8 0 15,-5 6-2-15,-3 12 0 16,1 19 0-16,-10-4 0 16,2 20-1-16,3 12 1 0,1 6-2 15,4 7 2-15,6 2-2 16,2-1 1-16,8-4 0 15,6-8-1-15,8-9 1 16,2-11 0-16,1-11 2 16,1-9 0-16,-3-12 1 15,-3-5 1-15,-5-11-1 16,-7-3 0-16,-5-3-1 15,-7-4-1-15,0 6-2 16,-9-3-4-16,6 17-11 16,-11-13-13-16,14 20-10 15,-7-2-3-15,3 23 2 16</inkml:trace>
  <inkml:trace contextRef="#ctx0" brushRef="#br0" timeOffset="668943.2613">5478 13882 62 0,'0'0'38'15,"10"16"-1"-15,-10-16 1 16,23 6-35-16,-1-9 0 15,6 3 1-15,-1-6-1 16,2 0-1-16,-1-7 0 16,-2 0-1-16,-5-2 0 15,-7 0 0-15,-8-2-1 16,-6 2 1-16,-11 0 0 15,-6 3-1-15,-7 7 1 0,-9 3-1 16,-2 9 1-16,-4 6 0 16,-1 7 0-16,2 6 0 15,5 5 0-15,12 3 1 16,9-2-1-16,15-3 0 15,15-6 0-15,15-7 1 16,12-9-2-16,10-7 1 16,10-9 0-16,-1-3 0 15,-1-7 0-15,-4-1 0 16,-11-1-1-16,-5 4 1 15,-11 2-1-15,-12 3 0 16,-6 7 0-16,-14 5 0 16,0 18 0-16,-11 6 0 15,-6 9-1-15,-1 5 0 16,-2 4 0-16,3 1 0 0,3 2 1 15,2-9-1-15,8-9 1 16,4-12-1-16,0-15 2 16,21-11 1-16,-8-17 0 15,6-8 0-15,-3-9 0 16,0-5 0-16,0-7 0 15,-3 2 0-15,-1 3 0 16,-5 7-1-16,-1 8-1 16,-2 11 0-16,4 6 0 15,2 7-1-15,4 10-2 16,4 1-1-16,13 8-4 15,-2-15-10-15,25 21-10 16,-17-21-8-16,18 10-4 16,-9-12-3-16,10 4 3 0</inkml:trace>
  <inkml:trace contextRef="#ctx0" brushRef="#br0" timeOffset="669153.2733">6453 13796 90 0,'-15'13'42'0,"15"5"1"16,0-18-1-16,15 7-40 16,4-14 0-16,7-5-2 15,9-1-1-15,1-2-3 16,13 13-12-16,-20-14-21 15,12 14-3-15,-18-3-3 0,2 14 1 16</inkml:trace>
  <inkml:trace contextRef="#ctx0" brushRef="#br0" timeOffset="669321.283">6535 14044 83 0,'-23'12'41'16,"16"5"1"-16,7-17 2 15,7-10-42-15,16-7 0 16,9-2-2-16,14 2-9 15,-3-17-22-15,19 11-10 16,-1-10-1-16,8 8-1 16</inkml:trace>
  <inkml:trace contextRef="#ctx0" brushRef="#br0" timeOffset="671956.4337">7584 14141 66 0,'-12'1'42'0,"12"-1"-2"15,28 4 1-15,24-8-36 16,14-6-1-16,28-3-2 16,22-9 1-16,22-2 0 15,19-5-1-15,8-1 0 16,6 3-2-16,-4 2-1 15,-5 7-4-15,-23-9-13 16,-7 17-21-16,-28-2-2 16,-18 8 0-16,-28-4-1 15</inkml:trace>
  <inkml:trace contextRef="#ctx0" brushRef="#br0" timeOffset="674555.5823">8214 14371 35 0,'13'-21'35'0,"1"6"2"16,-6-5-1-16,9 9-27 15,-12-7-1-15,5 14-1 16,-10 4-1-16,0 0-1 15,-6 32-1-15,-5 5 0 16,-11 11-1-16,-1 13 1 0,-11 9-1 16,-1 7-1-16,-5 0 0 15,8-4-1-15,2-6 0 16,14-8 0-16,10-15-1 15,16-9 0-15,17-18 0 16,13-12-2-16,16-8-1 16,2-18-7-16,22 2-27 15,-18-16-3-15,1 1-1 16,-20-7 1-16</inkml:trace>
  <inkml:trace contextRef="#ctx0" brushRef="#br0" timeOffset="674714.5914">8056 14670 75 0,'-63'4'40'0,"26"3"1"15,16-11-1-15,21 4-36 16,44-19-2-16,22-2-3 16,25 1-7-16,5-11-32 15,24 5 1-15,-3-3-3 16,6 7 1-16</inkml:trace>
  <inkml:trace contextRef="#ctx0" brushRef="#br0" timeOffset="675480.6352">9617 13829 75 0,'-3'13'42'0,"3"-13"-2"16,26 3 1-16,-2-11-39 15,23-5-1-15,9-3-1 16,10-4-1-16,5 6-4 0,-7-8-29 16,8 14-5-16,-13-2-1 15,-4 11 0-15</inkml:trace>
  <inkml:trace contextRef="#ctx0" brushRef="#br0" timeOffset="675667.6459">9708 13999 74 0,'0'0'41'16,"13"3"-3"-16,29-10 0 15,19-15-40-15,12-13-7 16,17 3-28-16,5-9 0 15,6 2-2-15,-6-6 0 0</inkml:trace>
  <inkml:trace contextRef="#ctx0" brushRef="#br0" timeOffset="675945.6618">10297 13500 80 0,'4'15'42'0,"8"-7"-2"16,18 10 0-16,7-4-37 15,12 5 0-15,2-1 0 16,1 10 0-16,-9 2-1 16,-5 7-1-16,-16 7 0 15,-16 3 0-15,-12 6-1 0,-15 3-1 16,-12 2 1-16,-9-3-2 15,-2-3 0-15,-4-8-3 16,10 0-5-16,-5-21-30 16,21-3-1-16,6-19 0 15,16-1-1-15</inkml:trace>
  <inkml:trace contextRef="#ctx0" brushRef="#br0" timeOffset="683318.0835">8110 13308 44 0,'0'0'36'15,"-10"14"2"-15,3 9-1 16,-16-3-24-16,11 15-7 15,-7 6-2-15,7 14 2 16,-4 5-2-16,2 10-1 16,-1 0-1-16,3-1 1 15,3-5-3-15,2-10-2 16,9-5-8-16,-7-23-29 0,20-11 1 15,1-22-3-15,10-8 3 16</inkml:trace>
  <inkml:trace contextRef="#ctx0" brushRef="#br0" timeOffset="683529.0956">8132 13387 78 0,'4'-19'42'16,"10"15"-2"-16,-1-15 1 15,11 10-37-15,4-6-2 16,9 4 0-16,7-4-1 16,3 1-2-16,2 9-6 0,-9-7-32 15,10 12-1-15,-15-10-1 16,5 10 0-16</inkml:trace>
  <inkml:trace contextRef="#ctx0" brushRef="#br0" timeOffset="683746.108">8121 13559 69 0,'0'15'40'15,"0"-15"-2"-15,30 3 1 16,3-10-36-16,11-1-2 0,3-1 1 15,3 0-2-15,0 5-3 16,-13-6-8-16,5 17-27 16,-23-1 1-16,-5 11-3 15,-23 0 2-15</inkml:trace>
  <inkml:trace contextRef="#ctx0" brushRef="#br0" timeOffset="683904.117">8053 13914 79 0,'0'0'42'0,"10"3"-2"15,22-7 0-15,7-15-36 16,18 0-2-16,9-1-4 16,-6-9-35-16,13 10-2 0,-7-6-2 15,2 8-1-15</inkml:trace>
  <inkml:trace contextRef="#ctx0" brushRef="#br0" timeOffset="705141.3317">11514 13268 27 0,'6'-18'35'16,"2"-3"2"-16,0-10-1 15,7 7-14-15,-4-20-14 16,11 10 2-16,-7-6-3 16,4 13-1-16,-9 2-1 15,1 15-1-15,-11 10-1 16,-2 24 0-16,-12 15-1 15,-6 23 0-15,-9 16 0 16,2 16-1-16,-6 10-1 0,3 4 1 16,7 0 0-16,10-3-2 15,9-12 1-15,8-13-3 16,18-15 0-16,4-24-7 15,21-5-29-15,-6-26-1 16,9-3-2-16,-9-24 2 16</inkml:trace>
  <inkml:trace contextRef="#ctx0" brushRef="#br0" timeOffset="705353.3439">11470 13461 86 0,'-47'-18'41'0,"17"10"-1"0,8-10 2 15,15 5-39-15,29-5-2 16,21 2 1-16,13-6-1 16,13 2-2-16,11 4-2 15,5-5-6-15,17 18-30 16,-16-8 0-16,5 17-3 15,-14-7 1-15</inkml:trace>
  <inkml:trace contextRef="#ctx0" brushRef="#br0" timeOffset="705547.355">12141 13439 81 0,'-13'0'42'15,"13"0"-3"-15,21-9 1 0,5 2-37 16,13-6-2-16,4 3-1 15,8 0-1-15,-7-3-7 16,7 10-31-16,-20-1 0 16,-4 9-1-16,-27-5 0 15</inkml:trace>
  <inkml:trace contextRef="#ctx0" brushRef="#br0" timeOffset="705697.3635">12062 13739 70 0,'-18'32'40'16,"11"-21"0"-16,26-5-1 15,16-18-26-15,21-20-17 16,28 1-31-16,2-17-3 0,17 1 0 16,-3-10-2-16</inkml:trace>
  <inkml:trace contextRef="#ctx0" brushRef="#br0" timeOffset="706200.3923">13376 13081 70 0,'10'-17'38'16,"-6"0"0"-16,-4 17 1 15,-5-11-33-15,0 24-1 0,-4 8-2 16,-1 12-1-16,-1 8 0 15,0 6-2-15,3 7 0 16,1 0 0-16,4-1 0 16,6-5-2-16,6-3-4 15,-3-18-30-15,16-3-2 16,-4-15 0-16,10-6-1 15</inkml:trace>
  <inkml:trace contextRef="#ctx0" brushRef="#br0" timeOffset="706439.406">13430 12964 92 0,'-10'-14'40'0,"10"14"2"15,8-12-2-15,12 1-37 16,3 5-2-16,9 1 0 15,6 1 0-15,5 1-1 16,6 5-2-16,-4-2-2 16,6 11-3-16,-9-15-13 15,8 21-19-15,-13-8 0 16,3 10-1-16,-14-8 0 15</inkml:trace>
  <inkml:trace contextRef="#ctx0" brushRef="#br0" timeOffset="706639.4174">13567 13187 94 0,'-24'12'39'0,"4"-10"1"16,23 11-5-16,14-18-33 15,19 1 0-15,9-4 0 16,9 1-2-16,6 0 0 15,4-1-3-15,3 5-5 16,-23-5-29-16,4 16-2 16,-24-4 0-16,-10 11-2 15</inkml:trace>
  <inkml:trace contextRef="#ctx0" brushRef="#br0" timeOffset="706816.4276">13448 13507 89 0,'-40'19'40'0,"31"-2"1"16,9-17-1-16,45-2-36 15,15-10-2-15,18-4-1 16,9-2-1-16,10-1-3 16,4 9-9-16,-8-8-28 15,-5 15 0-15,-26-3-1 16,-10 13 0-16</inkml:trace>
  <inkml:trace contextRef="#ctx0" brushRef="#br0" timeOffset="707441.4633">13575 13933 77 0,'0'0'41'0,"13"-19"0"15,-13 19-1-15,0 0-36 16,0 0-2-16,-6 18 0 15,1 10 1-15,-4 7-1 16,1 8-1-16,-1 10-1 16,2 5 1-16,-3 2 0 15,8 2-1-15,1-3 1 0,-2-8-2 16,6-5 2-16,2-10-1 15,2-10 1-15,0-7-1 16,-7-19 0-16,15 1 1 16,-6-17-1-16,1-10 0 15,-4-7 1-15,1-11-1 16,-5-8 0-16,2-7 0 15,-1-9 1-15,3-2 0 16,3-1-1-16,2 5 1 16,5 4 0-16,3 9-1 15,7 8 1-15,3 11 0 16,4 14-1-16,-2 14 0 0,2 7 0 15,-2 8 0-15,-4 6-1 16,-2 2 1-16,-9 7 0 16,-4 3 1-16,-12 3-2 15,-10 2 2-15,-13-1-1 16,-8 2-1-16,-11-6 1 15,-4-4-1-15,-2-4-2 16,5-11-3-16,16 6-13 16,-2-30-22-16,32 2 2 15,8-13-3-15,22 5 2 16</inkml:trace>
  <inkml:trace contextRef="#ctx0" brushRef="#br0" timeOffset="707635.4744">14337 14036 86 0,'-9'29'40'0,"4"11"0"15,-13-5 1-15,7 1-36 16,-1 7-8-16,-5-15-22 15,17 10-15-15,-5-12 1 16,14-1-3-16,-9-25 1 16</inkml:trace>
  <inkml:trace contextRef="#ctx0" brushRef="#br0" timeOffset="708176.5053">15406 12803 70 0,'4'-28'37'0,"-1"17"0"16,-14 10 1-16,2 19-31 15,-11 16-3-15,1 19 0 16,-5 12 1-16,3 16-1 15,-3 7 0-15,6 10-1 16,2 1 1-16,9-3-2 16,6-8 0-16,8-8-2 15,7-12-2-15,6-15-2 0,7-3-4 16,-3-33-18-16,15 5-12 15,-9-25-2-15,5-6-1 16,-15-19 2-16</inkml:trace>
  <inkml:trace contextRef="#ctx0" brushRef="#br0" timeOffset="708356.5156">15152 13344 100 0,'0'0'41'0,"-3"-27"1"15,37 17-3-15,16-10-38 16,18-1 1-16,12-1-3 15,13-2 0-15,6 5-3 16,-6-2-7-16,7 18-26 0,-20-5-4 16,-8 16 0-16,-16-6 0 15</inkml:trace>
  <inkml:trace contextRef="#ctx0" brushRef="#br0" timeOffset="708552.5269">15849 13374 89 0,'-27'8'40'0,"18"4"1"15,9-12-1-15,14 1-38 16,15-9-1-16,9-1-1 16,10-3-1-16,-1 1-2 15,5 6-3-15,-12-10-18 16,3 18-16-16,-23 0 2 0,-5 12-2 15,-18-4 2-15</inkml:trace>
  <inkml:trace contextRef="#ctx0" brushRef="#br0" timeOffset="708680.5342">15888 13564 92 0,'-33'27'39'0,"-1"-15"1"15,25-3-3-15,9-9-33 16,38-21-4-16,11-2-5 16,3-14-30-16,24 8-5 15,-4-12 0-15,7 10-1 16</inkml:trace>
  <inkml:trace contextRef="#ctx0" brushRef="#br0" timeOffset="709641.5891">16822 12725 76 0,'19'-17'38'16,"4"-3"0"-16,12 5-1 0,-3-9-34 16,15 3 0-16,6-1-3 15,-4 6 2-15,-2 7-2 16,-7 7 0-16,-12 8 0 15,-12 7 0-15,-12 9 0 16,-14 3-1-16,-9 10 2 16,-7-2-1-16,-4 4 1 15,0-1 1-15,2-4 0 16,9-2-1-16,9-8 1 15,14-6-1-15,14-9 0 16,15-6 0-16,13-5 0 16,5-2-1-16,6-2 1 15,-5 2 0-15,-7 5-1 16,-11 12 1-16,-18 7 0 0,-16 12-1 15,-24 11 1-15,-13 8-1 16,-11 3 0-16,-4 5 1 16,0-1-2-16,7-11-2 15,13-5-3-15,8-21-23 16,33-3-10-16,10-19 1 15,24-4-3-15</inkml:trace>
  <inkml:trace contextRef="#ctx0" brushRef="#br0" timeOffset="709949.6068">17697 13057 35 0,'-10'19'34'0,"-5"-4"2"16,3 10 0-16,-10-9-17 15,12 19-5-15,-12-11-4 16,11 10-2-16,-6-8-1 16,9 3-4-16,1-3-2 15,3-10-8-15,13 5-30 16,-9-21-2-16,29 15-1 15,-8-23 0-15</inkml:trace>
  <inkml:trace contextRef="#ctx0" brushRef="#br0" timeOffset="710613.6447">18258 12637 60 0,'7'-16'36'0,"-8"-5"-1"16,1 8 1-16,-10-5-28 15,10 18 0-15,-28-12-2 16,11 17-1-16,-15 6 0 0,0 14 0 16,-9 10-1-16,0 13-1 15,-3 10 0-15,2 9-1 16,7 3 0-16,6 4 0 15,13-4-1-15,11-6 1 16,12-8-2-16,12-10 1 16,9-11-1-16,5-13 0 15,7-11 0-15,-3-7 0 16,0-13 1-16,-8-5-1 15,-4-11 1-15,-9-5-2 16,-9-1 0-16,-8-7 0 16,-7 1 0-16,-5 0-1 15,-4 8 0-15,-1 1 0 16,0 12-1-16,2 2-2 15,16 14-3-15,-14-9-15 0,29 17-14 16,-1-9 0-16,20 6-2 16,-1-12 1-16</inkml:trace>
  <inkml:trace contextRef="#ctx0" brushRef="#br0" timeOffset="711301.6841">18634 12731 86 0,'-15'-14'38'16,"-3"13"0"-16,-13-3 1 15,-4 17-34-15,-1 3-1 16,-2 14 0-16,3 8 0 16,3 9 0-16,0 6-1 0,11 4-1 15,8-1 1-15,12-2-2 16,11-11 0-16,13-7-1 15,11-14 1-15,8-13-1 16,6-13 1-16,3-11-1 16,1-14 0-16,-5-7 0 15,-5-7 0-15,-11-4 0 16,-8-2-1-16,-10 0 0 15,-9 5 0-15,-8 3 0 16,-6 11 1-16,-2 3-1 16,-1 11 0-16,1 6 1 15,12 10 0-15,-12 0 0 16,12 0 0-16,18 11 0 15,4-5 0-15,9-1 0 0,8-3 0 16,4-3 1-16,2-5-1 16,1-2 1-16,-4 1-1 15,-5-3 1-15,-7-1 0 16,-6 4 0-16,-10 0 0 15,-14 7-1-15,0 0 1 16,0 0 0-16,-8 17-1 16,-9 3 1-16,-5 9-1 15,-3 8 1-15,1 8-1 16,3 5 1-16,3 3-1 15,8-1 0-15,12-7 1 16,10-5-1-16,11-11 0 16,13-12 0-16,6-15 1 15,3-13-1-15,3-10 0 0,-7-10 1 16,-4-8-1-16,-8-6 1 15,-10-3-1-15,-13-3-1 16,-12 3 0-16,-4 3-1 16,-9 7-1-16,-2 6-1 15,0 10-1-15,-2 4-7 16,23 18-8-16,-25 0-5 15,33 19-6-15,-11-6-6 16,23 11-2-16,-1-4 0 16</inkml:trace>
  <inkml:trace contextRef="#ctx0" brushRef="#br0" timeOffset="711443.6922">19417 13031 106 0,'7'47'42'0,"-20"-13"-1"16,3 17-1-16,-10-8-38 15,-1-5-5-15,10 10-14 16,-9-21-18-16,16 6-7 15,-3-15 1-15,14-3-2 16</inkml:trace>
  <inkml:trace contextRef="#ctx0" brushRef="#br0" timeOffset="712991.7808">19801 12747 76 0,'-2'-22'37'0,"2"22"-1"16,-15-7 0-16,15 7-31 15,-24 10-2-15,4 7-1 16,-7 2 1-16,4 7 0 15,-2 4-1-15,6 6 0 16,4 1 0-16,7 3-1 16,10-6 1-16,9-2-1 15,10-4 0-15,6-8-1 0,9-10 1 16,4-8-1-16,0-12 1 15,4-7-1-15,-5-13 1 16,-4-6-1-16,-4-4 0 16,-11-4-1-16,-6-1 1 15,-6 2 0-15,-11 5 0 16,-6 4 0-16,-9 9-1 15,-1 9 1-15,-5 8 0 16,1 7 1-16,1 6-1 16,6 4 0-16,8 5 0 15,8-2 1-15,10 1-1 16,14-3 1-16,10-5-1 15,14-4 1-15,10-3-1 16,5-4 0-16,2-2 1 0,-1-1-1 16,-10 0 1-16,-7 2 0 15,-17 2 0-15,-12 6 0 16,-18-1 0-16,-19 17 0 15,-10 3-1-15,-8 7 2 16,-5 4-1-16,-3 8 0 16,5 4 0-16,8-1 0 15,12 2 0-15,16-4 0 16,14-7 0-16,21-9-1 15,13-10 1-15,13-11-1 16,9-11 1-16,3-11-1 16,-6-8 0-16,-2-9 0 15,-14-3 1-15,-12-6-1 16,-17 1 0-16,-14 0 0 15,-15 4 1-15,-7 6-2 0,-13 4 2 16,-8 8-1-16,0 10 0 16,1 7-1-16,1 7 1 15,9 5 0-15,14 3 0 16,14-10 0-16,22 20 0 15,12-15 0-15,13-2 0 16,14-3 0-16,2-4 0 16,2-2 1-16,-5-3-1 15,-10 2 0-15,-11 0 0 16,-12 4 1-16,-14 2-1 15,-13 1 1-15,-12 16 0 16,-9 5-1-16,-7 7 1 0,-1 9 0 16,2 8-1-1,2 8 1-15,11 2-1 0,10-4 1 16,17-3-1-16,11-10 1 15,15-13-1-15,12-13 1 16,4-15-1-16,1-13 0 16,-1-14 1-16,-9-9-1 15,-10-12 1-15,-14-4-1 16,-13-4 0-16,-12 0-2 15,-11 2-1-15,-13 2-1 16,0 13-3-16,-13-1-6 16,14 32-7-16,-18-8-4 15,19 32-2-15,-18-5-2 16,27 25-4-16,-11-5-7 15,12 11 3-15</inkml:trace>
  <inkml:trace contextRef="#ctx0" brushRef="#br0" timeOffset="713531.8117">17021 13538 68 0,'23'-23'38'0,"21"4"-1"16,11-4 1-16,26 3-34 15,11-5-2-15,19 3 1 16,21-4-1-16,18 1 0 15,17-2 0-15,15 2-1 16,14 0 0-16,9 4 0 16,7 2 0-16,10 3 1 0,3 1-1 15,4 5 0-15,5-3 1 16,4-1-1-16,-4-2 0 15,-2-4 1-15,-8-3-1 16,-14-1-1-16,-17 2-2 16,-23-1-2-16,-28 10-6 15,-38-8-20-15,-19 16-7 16,-42-2-1-16,-29 14-2 15</inkml:trace>
  <inkml:trace contextRef="#ctx0" brushRef="#br0" timeOffset="713982.8374">18679 13480 88 0,'0'0'38'0,"0"0"1"16,0 0-4-16,-22 14-32 15,9 3 0-15,-4 8-1 16,1 12 1-16,-3 8-1 16,6 5 1-16,6 3-2 15,14 0 2-15,17-10-2 16,21-10 0-16,18-15-1 15,15-21-2-15,16-12 0 16,5-20-6-16,13 6-15 16,-22-23-15-16,-1 8-1 15,-22-8-1-15,-11 10 1 16</inkml:trace>
  <inkml:trace contextRef="#ctx0" brushRef="#br0" timeOffset="714147.8469">19133 13505 86 0,'-52'49'38'0,"13"16"0"15,-3-3 0-15,8 6-34 16,18-2-4-16,13-3-2 16,15-5-5-16,2-25-27 15,28 1-4-15,2-23 0 16,17-6-2-16</inkml:trace>
  <inkml:trace contextRef="#ctx0" brushRef="#br0" timeOffset="714454.8644">19467 13583 96 0,'-20'24'40'0,"-10"6"1"16,10 23-3-16,0 3-35 15,10 8 0-15,5 1-1 16,15-2 0-16,6-8-1 15,12-13 0-15,6-12-1 16,7-16 1-16,3-17 1 16,0-15-1-16,-5-15 0 15,-5-8 0-15,-11-12 1 16,-7-8-2-16,-9-7-1 15,-9-6-2-15,-1 6-2 16,-11 0-2-16,4 19-8 16,-16-8-9-16,20 33-9 0,-13 0-6 15,19 24-2-15,-10-3 1 16</inkml:trace>
  <inkml:trace contextRef="#ctx0" brushRef="#br0" timeOffset="715026.8972">19510 13446 63 0,'-12'-4'37'0,"12"4"-1"16,-21-2 2-16,21 2-30 15,-14-1 0-15,14 1-3 16,0 0 0-16,0 0 0 16,0 0-1-16,-6 17-1 15,11-5 0-15,4 7 0 16,-1 5-1-16,4 10 0 15,1 6 0-15,6 5 0 16,9 4-1-16,5 3-1 16,12 1 0-16,5-5-3 15,12 6-6-15,-2-19-16 16,22 10-14-16,-13-14-2 15,9 0-3-15,-11-8 1 16</inkml:trace>
  <inkml:trace contextRef="#ctx0" brushRef="#br0" timeOffset="715658.9333">20786 12569 74 0,'6'-15'39'15,"-6"15"0"-15,0 0 0 16,11 1-27-16,-11-1-6 15,9 17 0-15,0 1-2 16,6 6-2-16,5 7 0 16,4 6-1-16,5 8-1 15,2-1-2-15,7 11-4 16,-4-12-11-16,17 14-20 15,-13-11-2-15,11 3-1 0,-9-12-1 16</inkml:trace>
  <inkml:trace contextRef="#ctx0" brushRef="#br0" timeOffset="717281.0261">21306 13462 40 0,'-6'-17'36'16,"6"17"1"-16,-4-17-1 15,4 17-14-15,-19 14-12 16,12 7-2-16,-9 3-4 16,5 7-1-16,-2 6-5 15,0-4-5-15,18 3-29 16,-2-11 0-16,16-3-2 15,4-19 1-15</inkml:trace>
  <inkml:trace contextRef="#ctx0" brushRef="#br0" timeOffset="717589.0437">22096 12546 89 0,'0'0'39'16,"-29"7"-2"-16,10 20 1 16,-17 8-36-16,0 18 0 0,-6 13 1 15,-1 14-1-15,-3 7 1 16,2 10-1-16,2 1-1 15,11 0 1-15,12-8-1 16,17-10-1-16,19-13-1 16,14-18-2-16,18-5-4 15,2-31-22-15,19 1-9 16,-10-19-1-16,1-4-1 15</inkml:trace>
  <inkml:trace contextRef="#ctx0" brushRef="#br0" timeOffset="717794.0554">21690 13085 97 0,'0'0'40'0,"19"-5"1"15,14-6-3-15,21 6-36 16,11-8-2-16,9-3-3 15,13 12-21-15,-9-15-14 16,4 12 0-16,-15-4-2 16,-2 11 1-16</inkml:trace>
  <inkml:trace contextRef="#ctx0" brushRef="#br0" timeOffset="717978.066">22131 13245 94 0,'-12'8'38'15,"12"-8"1"-15,26 7-3 16,5-12-37-16,10 3-5 16,2-8-3-16,11 11-25 15,-18-6-1-15,1 12-2 16,-20-6-1-16</inkml:trace>
  <inkml:trace contextRef="#ctx0" brushRef="#br0" timeOffset="718115.0738">22073 13449 86 0,'-21'8'37'15,"21"-8"0"-15,19 1 0 16,26-11-36-16,16 1-20 16,7-15-17-16,16 4-2 0,-6-7 0 15,1 7-2-15</inkml:trace>
  <inkml:trace contextRef="#ctx0" brushRef="#br5" timeOffset="724054.4135">18480 13953 87 0,'38'-23'39'0,"4"-22"0"15,23 6-7-15,3-15-28 16,8-3-2-16,5 1-1 15,-3 3 0-15,-7 8-2 16,-9 7-1-16,-11 15-2 16,-16-3-4-16,0 19-26 15,-19-5-3-15,1 9-1 16,-17 3 1-16</inkml:trace>
  <inkml:trace contextRef="#ctx0" brushRef="#br5" timeOffset="724691.4499">17151 12909 73 0,'26'15'40'16,"-3"-11"-2"-16,18 9 0 15,8-15-30-15,17 8-2 16,9-9-1-16,15-2-1 16,5-1-1-16,4-3-1 15,5-1 0-15,-4 1-2 16,-7 0 1-16,-10 1-1 15,-13 5 1-15,-12-2-2 16,-17 4 1-16,-12 0-1 16,-15 1-2-16,-14 0-1 15,0 0-5-15,-31-10-28 16,15 9 0-16,-11-11-2 15,10 7-1-15</inkml:trace>
  <inkml:trace contextRef="#ctx0" brushRef="#br5" timeOffset="725428.4921">18318 11926 73 0,'-3'-11'36'0,"-6"-4"0"15,9 15-2-15,-16-23-28 16,16 23-1-16,-27-19-1 16,11 15 0-16,-8 3-1 15,-2 10 0-15,-3 4 0 16,1 8 0-16,-3 3 0 15,6 8 0-15,4-3-1 16,9 3 0-16,11-7 0 16,13-6-1-16,11-9 1 15,10-10-1-15,10-11 0 16,4-7-1-16,2-7 1 15,-1-2 0-15,-5-2-1 16,-5 4 1-16,-10 3-1 0,-9 8 1 16,-19 14-1-16,0 0 1 15,-1 17-1-15,-16 14 1 16,-5 12-2-16,-9 11-1 15,5 10-4-15,-10-7-28 16,19 11-7-16,-2-15 0 16,19-1-2-16</inkml:trace>
  <inkml:trace contextRef="#ctx0" brushRef="#br5" timeOffset="726994.5817">22973 12937 39 0,'9'-22'31'0,"0"6"3"15,-11-3 0-15,2 19-18 16,-15-27-5-16,5 19-1 15,-13-4-2-15,4 11-1 16,-9-2-1-16,4 6-2 0,-6 4-1 16,2 8 0-16,3 4-1 15,3 6 0-15,2 1-1 16,6 4 1-16,5 0-2 15,8 3 1-15,5-7 0 16,10-7-1-16,9-10 0 16,11-8 1-16,1-12 0 15,5-7 0-15,2-6 0 16,-4-4 1-16,-4 3-1 15,-5 2 1-15,-10 2 0 16,-7 13-1-16,-12 8-1 16,-7 24 1-16,-9 7-2 15,-7 11 1-15,-5 6-2 16,-3 9 1-16,-2 5-1 0,3-8-3 15,10 4-4-15,-3-21-23 16,23 3-6-16,-4-21 1 16,27-3-2-16</inkml:trace>
  <inkml:trace contextRef="#ctx0" brushRef="#br5" timeOffset="727364.6028">23293 12937 75 0,'-11'-18'37'0,"11"18"0"16,-17-10 0-16,11 24-26 15,-10-1-4-15,2 14-2 0,-5 7-2 16,-1 6 0-16,-3 7-2 15,2 3 1-15,5-2-1 16,3-2 0-16,11-8-1 16,10-8 0-16,10-13 0 15,8-10 0-15,7-13 1 16,5-10-2-16,1-12 2 15,-1-6 0-15,-6-8-1 16,-7 0 1-16,-11-3-1 16,-9 0-1-16,-6 3-1 15,-8 3 0-15,-1 10-1 16,-7 3-2-16,17 26-6 15,-27-13-25-15,30 26 1 16,-3-13-2-16,14 33 0 0</inkml:trace>
  <inkml:trace contextRef="#ctx0" brushRef="#br5" timeOffset="727741.6244">23728 12975 76 0,'2'-23'37'0,"1"13"0"15,-11-3 0-15,8 13-24 16,-19 14-5-16,6 6-3 16,-8 5-2-16,1 8 0 15,-1 5-1-15,3 4-1 16,4-2 0-16,6 1 1 0,6-6-2 15,7-5 1-15,10-10-1 16,8-6 0-16,5-12 1 16,2-9-1-16,2-7 1 15,-4-10 0-15,-3-6 0 16,-7-6-1-16,-8-2 1 15,-7 0-1-15,-6-3 0 16,-5 2-1-16,-5 3 1 16,-1 4-1-16,1 11-1 15,-1 0-1-15,14 21-6 16,-17-9-27-16,24 21-2 15,-7-12 0-15,24 27 0 16</inkml:trace>
  <inkml:trace contextRef="#ctx0" brushRef="#br5" timeOffset="728094.6446">24015 12920 98 0,'0'0'39'15,"-13"-16"0"-15,13 16-1 16,-13 15-34-16,2 7 0 15,-3 3-2-15,0 12 1 16,-4 2-2-16,4 6 1 16,4-2-2-16,7-2 2 15,4-7-2-15,9-12 0 16,8-11 1-16,6-10-1 15,7-12 0-15,3-10-1 16,-5-9 2-16,0-8-1 0,-6-1 1 16,-8-4-1-16,-8 3 1 15,-5-1-1-15,-10 8 0 16,-4 5 0-16,-6 12-1 15,-1 5-1-15,4 12-1 16,-3 3-4-16,22 19-25 16,-8-11-7-16,19 12 0 15,-5-9-1-15</inkml:trace>
  <inkml:trace contextRef="#ctx0" brushRef="#br5" timeOffset="728425.6635">24287 12930 91 0,'1'-22'38'0,"5"12"0"15,-10-7 1-15,4 17-33 16,0 0-2-16,-2 12-2 16,-6 11 1-16,-1 12-1 15,-4 4-1-15,0 6 1 16,2 2-1-16,0 0 1 15,5-7-1-15,4-7 0 16,5-11-1-16,10-12 1 16,6-12-1-16,0-8 0 15,7-14 1-15,-1-11 0 16,2-7 1-16,-1-8-1 15,-6 0 1-15,-5 0-1 16,-8 5-1-16,-5 2-1 0,-6 11-2 16,-9 4-3-16,13 28-25 15,-26-8-9-15,15 23 0 16,-7-4-2-16</inkml:trace>
  <inkml:trace contextRef="#ctx0" brushRef="#br5" timeOffset="729581.7297">24945 12863 67 0,'0'-18'38'15,"0"18"0"-15,-9-21 0 16,-4 26-23-16,-15-10-7 15,3 12-2-15,-11 1-2 16,2 9-1-16,-1 4-1 0,6 6-1 16,6-2 0-16,10 2 0 15,17-4 0-15,14-3-1 16,14-3 0-16,7-6 0 15,4-1-1-15,-3 0 1 16,0-1 0-16,-11 5 0 16,-12 3 0-16,-15 7 1 15,-17 4-1-15,-12 5 1 16,-14-1 0-16,-3 1 0 15,1-3-2-15,3-6 0 16,7-2-3-16,7-16-5 16,28 5-27-16,-2-21-3 15,24 3 0-15,-4-15-2 16</inkml:trace>
  <inkml:trace contextRef="#ctx0" brushRef="#br5" timeOffset="731054.8139">13135 14723 60 0,'0'0'39'0,"0"-12"0"16,0 12 0-16,0 0-33 16,0 0-1-16,0 0-1 15,-16 19 1-15,-2 6-2 16,-3 11-1-16,-10 9-1 15,-2 17 0-15,-6 10 0 16,2 9-1-16,1 5 0 16,10 1 0-16,9-3 0 15,15-4 0-15,15-10 0 16,15-12-2-16,13-16 2 15,13-15-4-15,11-13-1 16,-4-26-17-16,14 4-16 0,-19-21-1 16,2 2-2-16,-25-15 1 15</inkml:trace>
  <inkml:trace contextRef="#ctx0" brushRef="#br5" timeOffset="731257.8255">12764 15157 83 0,'0'0'43'16,"23"-20"-3"-16,21 12-6 16,14-15-32-16,18-2-1 15,14-4-1-15,8-2-3 16,11 9-12-16,-10-13-23 0,6 17-2 15,-14-6-1-15,-7 13 0 16</inkml:trace>
  <inkml:trace contextRef="#ctx0" brushRef="#br5" timeOffset="731460.8371">13426 15139 69 0,'-20'12'42'0,"6"-11"-2"15,14-1 1-15,25-9-37 16,14-5-3-16,8-2-1 0,11-6-3 16,13 12-25-16,-12-14-9 15,5 9-1-15,-16-4-2 16</inkml:trace>
  <inkml:trace contextRef="#ctx0" brushRef="#br5" timeOffset="731625.8466">13509 15363 80 0,'-6'28'43'16,"6"-28"-3"-16,47 2 1 16,7-21-40-16,13-15-6 15,17 4-32-15,-9-13-2 16,9 3-3-16,-5-12 0 15</inkml:trace>
  <inkml:trace contextRef="#ctx0" brushRef="#br5" timeOffset="736537.1275">14674 14833 17 0,'18'-22'34'16,"1"0"2"-16,-4-6-1 16,8 10-20-16,-20-14-2 15,5 16-1-15,-18-6-1 16,10 22-3-16,-34-13-3 0,7 19 0 15,-10 4-2-15,-3 11 1 16,-7 5-2-16,5 7-1 16,0 1 1-16,8 0-2 15,10-2 1-15,14-4-2 16,11-8 2-16,18-8-2 15,14-10 2-15,14-9-1 16,7-10 1-16,8-7 1 16,2-5-1-16,-3-3 0 15,-7 3 0-15,-8 4 0 16,-10 7 0-16,-15 15 2 15,-12 14-3-15,-15 15-2 16,-12 15 2-16,-10 13-2 16,-9 13 2-16,-5 8-2 0,3 4 0 15,0-6-3-15,14-2 0 16,6-16-4-16,25 2-23 15,5-32-6-15,25-7-1 16,5-24 0-16</inkml:trace>
  <inkml:trace contextRef="#ctx0" brushRef="#br5" timeOffset="737860.2032">15364 14787 78 0,'-21'1'39'0,"-15"5"0"16,3 24 0-16,-9 1-35 15,3 13-2-15,1 3 1 0,8 9-2 16,5-3 1-16,14-1 0 16,15-5-1-16,14-11 0 15,16-10 0-15,10-14-1 16,9-15 1-16,7-9-2 15,3-12 1-15,-8-9-1 16,-2-8 1-16,-13-4-1 16,-10-3 1-16,-11-2-1 15,-11 2 0-15,-12 1 3 16,-10 8-2-16,-1 4 2 15,-8 8-1-15,2 10 1 16,-1 8-2-16,3 11 3 16,7 6-3-16,9 5-1 15,8 2 0-15,10 1-1 16,13-2 2-16,10-1-2 0,9-4 2 15,5-5-2-15,2-1 2 16,1-4 0-16,-7-2 1 16,-6 1-1-16,-8 0 0 15,-11-1 0-15,-13 1 1 16,-10 2-1-16,0 0 1 15,-27 17-1-15,3-3 1 16,-1 6-1-16,-4 4 0 16,1 8 0-16,8 2 0 15,3-1 0-15,12 0 0 16,10-4 0-16,10-4 0 15,11-7 0-15,8-9 0 16,5-7 0-16,2-11 0 16,-1-6 0-16,-4-6 0 0,-5-9 0 15,-6-4 1-15,-7-3-1 16,-8-3 0-16,-5 1 2 15,-6 2-2-15,-5 4 2 16,-2 6-2-16,-4 6 2 16,1 8-2-16,-2 9 2 15,13 4-2-15,-11 7-1 16,17 3 1-16,7 2-2 15,8-2 1-15,7 0-1 16,5-2 2-16,7-3-1 16,2-3 1-16,-2-4-1 15,-3 0 1-15,-8 1 0 16,-5-2 1-16,-5 2-1 15,-5 0 1-15,-14 1-1 16,0 0 0-16,-5 18 0 0,-9-3 0 16,0 8 0-16,-7 5 0 15,-1 3 0-15,4 4 0 16,6-3 0-16,2 2 0 15,10-7 0-15,7-6 0 16,9-8 0-16,12-11 0 16,5-8 0-16,2-10 0 15,3-6 0-15,-3-9 0 16,-6-2 1-16,-5-7-1 15,-6 1 0-15,-9 0 1 16,-9 1 0-16,-5 3 0 16,-5 8 0-16,-3 5 0 15,-1 6 0-15,2 9-1 16,0 7 2-16,12 0-3 0,0 17 1 15,10-3-1-15,11 1 0 16,8-2 0-16,9-3 0 16,10-6 1-16,2-1 0 15,1-4 0-15,-3-4 1 16,-4-1-1-16,-5-1 2 15,-10-1-2-15,-10 5 2 16,-7 1-1-16,-12 2-1 16,-4 10 0-16,-10 3-1 15,-5 8 1-15,-4 4-1 16,-4 5 1-16,4 4-1 15,3 2 1-15,9-1-1 16,6-5 1-16,12-5 1 0,10-9-1 16,10-9 0-16,5-10 0 15,8-12 1-15,1-7-1 16,-4-8 1-16,-2-7-1 15,-7-1 2-15,-6 0-1 16,-9 1 1-16,-10 2-2 16,-10 8 0-16,-4 2-2 15,-8 6-1-15,5 15-8 16,-10-14-11-16,24 18-12 15,-21 4-8-15,26 11-1 16,-5-15 1-16</inkml:trace>
  <inkml:trace contextRef="#ctx0" brushRef="#br5" timeOffset="738333.2302">17596 14701 78 0,'0'0'40'0,"-31"-3"-2"15,6 16 2-15,-13-2-37 16,-8 8 0-16,3-2-2 15,0 4 0-15,8-2 1 16,13 2-1-16,16-5 1 16,17-4-1-16,21-5 1 15,15-4 0-15,5-1 0 16,5 4 1-16,-9 1-1 15,-5 9 0-15,-20 9-1 16,-14 6 0-16,-22 9 0 16,-16 7 0-16,-14 1-2 15,-5-2-1-15,4-2-3 16,1-17-7-16,27 8-18 0,-7-28-11 15,23-7-2 1,6-12-2-16</inkml:trace>
  <inkml:trace contextRef="#ctx0" brushRef="#br5" timeOffset="742343.4596">18356 14723 62 0,'0'0'39'0,"-19"13"-3"16,-3 16 0-16,-14 7-34 15,-9 12-1-15,-10 6 0 16,-5 9 0-16,-2-1 0 15,2 1-1-15,10-7-2 16,4-15-3-16,25-3-15 16,2-30-14-16,19-8-2 15,23-23 0-15,6-6 1 16</inkml:trace>
  <inkml:trace contextRef="#ctx0" brushRef="#br5" timeOffset="742493.4682">18093 14908 62 0,'9'-14'38'16,"-9"14"1"-16,-17 8 0 15,-4 12-28-15,7 18-3 16,4 1-3-16,14 8 0 15,11-4-3-15,20-5-1 16,17-10-5-16,12-23-24 16,26 4-11-16,-4-22-1 15,14 1-3-15</inkml:trace>
  <inkml:trace contextRef="#ctx0" brushRef="#br5" timeOffset="747740.7683">18918 14484 53 0,'-2'-21'36'0,"8"5"1"15,-6-7-2-15,12 11-24 16,-10-4-4-16,-2 16-2 15,12 1-1-15,-6 17-1 16,-3 10-2-16,-3 10-1 16,3 10-2-16,-6 1-4 15,10 16-31-15,-12-9 0 16,8 10-2-16,-9-8 1 15</inkml:trace>
  <inkml:trace contextRef="#ctx0" brushRef="#br5" timeOffset="748050.786">18700 15189 74 0,'37'-2'40'0,"8"-20"-1"15,21 5-1-15,8-14-36 0,8-4-2 16,7 4-3-16,-12-8-20 16,7 23-14-16,-22-3-1 15,-5 19-2-15,-13 2 0 16</inkml:trace>
  <inkml:trace contextRef="#ctx0" brushRef="#br5" timeOffset="748618.8185">19214 15263 57 0,'-23'-7'37'15,"8"18"-1"-15,-13-1-1 0,6 20-27 16,-15 6-3-16,3 14 0 16,-7 10-1-16,5 13-1 15,-1 1 0-15,7 2-2 16,10-5 2-16,11-5-2 15,13-13 0-15,13-14-2 16,14-16 2-16,6-16-1 16,8-11 0-16,1-14 0 15,-2-6 1-15,-8-6-1 16,-10-1 0-16,-13 0 1 15,-13 6-1-15,-12 4 0 16,-11 6 0-16,-8 7 0 16,-5 7-1-16,0 2-2 15,6 7-1-15,2-6-5 0,23 12-29 16,5-14 0-16,0 0-1 15,24-6 0-15</inkml:trace>
  <inkml:trace contextRef="#ctx0" brushRef="#br5" timeOffset="749152.8491">19537 15414 47 0,'0'0'32'0,"0"0"1"16,-11-4-2-16,11 4-28 15,0 0-1-15,-7 11 0 16,7-11 1-16,0 0 0 16,0 0 1-16,0 0 0 15,-16 2 3-15,16-2-2 16,-14 2 0-16,14-2 0 15,-25 12 0-15,9 8-1 16,-4 3 0-16,2 10-1 16,-3 8-1-16,1 7-1 15,5 4 1-15,7 0-2 0,7-5 1 16,13-8-2-16,8-11 1 15,13-12 0-15,7-15 0 16,8-13 0-16,-1-11 1 16,1-10-1-16,-9-7 0 15,-7-2 0-15,-15-4 0 16,-12 2 1-16,-15 3-1 15,-10 4 1-15,-11 6-2 16,-6 9 1-16,0 6-2 16,-1 4-1-16,9 20-15 15,-2-9-21-15,23 13-1 16,8-12-1-16,5 16 0 15</inkml:trace>
  <inkml:trace contextRef="#ctx0" brushRef="#br5" timeOffset="752053.0149">19537 14533 47 0,'0'0'31'0,"0"-10"1"16,-1 20-10-16,1-10-16 15,-10 19-1-15,1-3-2 0,0 6 1 16,-3 1-2-16,2 4 1 15,-1-5-1-15,0 4 0 16,2-8-1-16,6-1 1 16,0-4-1-16,3-13-1 15,10 14 0-15,-10-14 1 16,22-8-1-16,-7-4 0 15,2-4 1-15,-1-3-1 16,2-7 1-16,-4 3-1 16,-2-3 1-16,0 4-1 15,-3 1 1-15,-4 6 1 16,-5 15-1-16,0-14 0 15,0 14 0-15,-11 12 0 16,3 0 0-16,4 2-1 16,0 3 1-16,4 0-1 0,6-1 1 15,5-6-1-15,8-3 1 16,5-5-1-16,6-4 1 15,4-4 0-15,1-4 0 16,2-2 0-16,-2-4 0 16,-2 1 0-16,-5 0 1 15,-2 3-2-15,-9 0 1 16,-1 5 0-16,-16 7-1 15,12-3 0-15,-12 3 0 16,0 20 0-16,-4-5-1 16,0 5 0-16,2 4-1 15,-2 0-1-15,10 3-3 16,-3-13-8-16,12 8-22 15,-2-13 1-15,10 0-3 0,-3-11 3 16</inkml:trace>
  <inkml:trace contextRef="#ctx0" brushRef="#br5" timeOffset="752264.027">20223 14531 58 0,'0'0'36'15,"-16"8"-2"-15,11 13 0 16,-10-3-28-16,9 7-1 15,-4 2-2-15,7 0-1 16,-1-3-1-16,4-1 0 16,4-6-4-16,-4-17-8 15,18 7-22-15,-6-15-3 0,10-5 1 16,-5-13-1-16</inkml:trace>
  <inkml:trace contextRef="#ctx0" brushRef="#br5" timeOffset="752669.0502">20269 14353 58 0,'-13'11'34'0,"-1"-3"-3"16,10 3 1-16,4-11-31 15,12 12-1-15,3-10 0 16,9 0 1-16,4-2 1 15,2 3 0-15,1-2 1 16,-1 5 1-16,-3 0 0 16,-4 9 0-16,-8-1-1 0,-4 11 0 15,-8-1 0-15,-3 3 0 16,-4 3-2-16,-3 0 0 15,-1-1 0-15,-1-3 0 16,4-6 0-16,3-2-1 16,2-18 1-16,13 9-1 15,0-17 1-15,6-6-1 16,1-6 1-16,4 0 0 15,1-3 0-15,-4 2 0 16,-4 5 0-16,-2 5 0 16,-4 10 0-16,-11 1-2 15,8 23-3-15,-15-12-18 16,7 20-16-16,-6-7 1 0,10 16-3 15,-9-7 0-15</inkml:trace>
  <inkml:trace contextRef="#ctx0" brushRef="#br5" timeOffset="753578.1022">20199 15368 7 0,'0'0'28'16,"0"0"1"-16,0 0 2 16,-14 0-16-16,14 0-6 15,0 0-1-15,0 0-1 16,0 0 0-16,-5 14-2 15,-4-7 1-15,-1 9-2 16,-8 1 1-16,3 7-1 16,-5 2 1-16,2 0-3 15,2-1 2-15,5 0-3 16,4-8 2-16,8-2-3 15,-1-15 1-15,25 14-2 16,-5-12 1-16,5-1 0 16,0 1 1-16,0 2-1 0,-1 3 0 15,-5 6 1-15,-9 2-1 16,-6 6 0-16,-9 3 0 15,-8 0 1-15,-1-1-1 16,0-3-2-16,0-2-3 16,-5-19-22-16,19 1-9 15,0 0-1-15,1-16-1 16</inkml:trace>
  <inkml:trace contextRef="#ctx0" brushRef="#br5" timeOffset="754840.1744">19426 15363 7 0,'0'0'27'0,"-18"-9"2"16,6-1-9-16,12 10-3 15,-17-9-4-15,17 9-1 16,-15-10-1-16,15 10-3 15,-14-8 0-15,14 8-2 16,0 0 0-16,0 0 0 16,-13-7-2-16,13 7-1 15,-1 14 0-15,2 2-1 16,0 4-1-16,1 10 1 15,2 5 0-15,4 9-2 0,6 4 1 16,7 4-1-16,5 1 2 16,9 0-2-16,8-3 1 15,5-3-2-15,1-4 1 16,1-3 1-16,-4-3-2 15,-6-3 1-15,-5 1-2 16,-11-4 1-16,-7 1-3 16,-7-6 0-16,-2 3-5 15,-14-16-28-15,12 3 1 16,-6-16-2-16,0 0 1 15</inkml:trace>
  <inkml:trace contextRef="#ctx0" brushRef="#br5" timeOffset="756055.2439">16820 14669 9 0,'0'0'22'0,"-7"-11"-5"16,-2-1 0-16,9 12 0 15,-10-15 0-15,10 15-3 16,-10-15-2-16,10 15-2 15,-8-15-2-15,8 15-1 16,-8-13-1-16,8 13 0 16,-7-10-1-16,7 10 1 0,0 0-2 15,0 0 0-15,-14-2-1 16,14 2-1-16,0 17 1 15,4 0-1-15,1 8 0 16,7 7 0-16,4 7-1 16,4 5-1-16,4 4 1 15,8 3-1-15,0 2 0 16,-1-2-1-16,2-4-1 15,-2-10-4-15,-1 7-10 16,-7-18-21-16,3 2 0 16,-12-15-3-16,5 1 2 15</inkml:trace>
  <inkml:trace contextRef="#ctx0" brushRef="#br6" timeOffset="761397.5494">18743 15947 41 0,'15'-15'36'16,"1"-19"1"-16,21 2 0 15,1-17-26-15,18 7-2 16,1-9-3-16,7 8-1 16,-1-1-4-16,-7 9 0 15,-8 18-9-15,-15-6-28 0,-3 18-1 16,-15-3-1-16,-1 12 0 15</inkml:trace>
  <inkml:trace contextRef="#ctx0" brushRef="#br6" timeOffset="762065.5876">14516 15152 61 0,'26'11'39'0,"-7"-11"-2"16,16 9-2-16,5-14-29 16,19 1-1-16,8-9-1 15,17 3-1-15,8-5-1 0,2-3-1 16,1 2-1-16,-4 0 0 15,-6 3-2-15,-15 0-4 16,-6 10-27-16,-26-11-5 16,-7 11-1-16,-18-10 1 15</inkml:trace>
  <inkml:trace contextRef="#ctx0" brushRef="#br6" timeOffset="762591.6177">14930 14256 55 0,'11'-15'36'15,"-8"-3"0"-15,-3 18 0 16,0-13-31-16,0 13 0 16,-6 27-2-16,0 7 0 15,-8 10-2-15,0 8-2 16,1 6-2-16,-1-6-10 15,12 5-22-15,3-14 0 16,15-6-1-16,6-20-1 0</inkml:trace>
  <inkml:trace contextRef="#ctx0" brushRef="#br6" timeOffset="762898.6353">15395 14256 70 0,'-29'-15'39'16,"13"22"-2"-16,-11-1 2 15,12 10-34-15,-5-2-1 16,5 4-1-16,9 0 0 16,8-2-1-16,12-3-1 15,10-3 1-15,4-3-2 16,8-1 1-16,-1 1 0 0,3 3-1 15,-8 4 0-15,-7 4 0 16,-9 5 0-16,-7 3-1 16,-11 1 1-16,-5-1-1 15,-4-1-2-15,-3-12-2 16,8 4-15-16,-7-23-19 15,15 6 1-15,-4-35-1 16,15 7 0-16</inkml:trace>
  <inkml:trace contextRef="#ctx0" brushRef="#br6" timeOffset="763035.6431">15479 14176 82 0,'0'0'40'16,"-18"5"-1"-16,18-5-1 0,13 8-38 15,3-20-29-15,22 4-10 16,6-11 1-16,15 4-4 15</inkml:trace>
  <inkml:trace contextRef="#ctx0" brushRef="#br6" timeOffset="766035.8147">20962 15022 58 0,'0'0'38'16,"1"22"-1"-16,-16-8 0 15,4 11-32-15,-9 4-3 16,-1 1-2-16,4 5-6 16,-11-15-23-16,18 8-7 15,-4-13-1-15,15-3 1 16</inkml:trace>
  <inkml:trace contextRef="#ctx0" brushRef="#br6" timeOffset="766422.8368">21560 14394 57 0,'0'0'37'0,"-10"9"-1"15,0 12 0-15,-12 0-24 16,0 19-7-16,-7 2-1 16,0 17-1-16,-8 3 0 15,6 10-2-15,-1 1 1 16,4 0-1-16,9-2-1 15,9-7 0-15,11-5 0 16,11-15-2-16,12-7-2 16,6-24-9-16,15-2-25 15,-7-20 1-15,11-2-3 16,-12-16 2-16</inkml:trace>
  <inkml:trace contextRef="#ctx0" brushRef="#br6" timeOffset="766617.848">21324 14710 79 0,'-18'-5'41'0,"18"5"-1"16,0 0-1-16,30-6-37 15,7-4-1-15,10-3-3 16,12 2-3-16,-4-11-11 15,11 15-21-15,-11-7-1 16,5 13 0-16,-14-5 0 16</inkml:trace>
  <inkml:trace contextRef="#ctx0" brushRef="#br6" timeOffset="766813.8592">21723 14774 64 0,'-23'19'37'0,"0"-10"0"16,14 6-2-16,9-15-30 15,0 0-3-15,22 10-1 16,7-11-1-16,4 1-3 16,1-12-10-16,11 14-23 15,-10-9 1-15,1 9-3 16,-11-5 1-16</inkml:trace>
  <inkml:trace contextRef="#ctx0" brushRef="#br6" timeOffset="766972.8683">21656 15041 66 0,'4'16'39'16,"8"-18"-2"-16,20 2 0 16,5-6-39-16,-1-13-32 15,15 5-2-15,-9-4-2 16,8 3 0-16</inkml:trace>
  <inkml:trace contextRef="#ctx0" brushRef="#br6" timeOffset="767938.9236">22508 14607 60 0,'8'-13'37'16,"-10"-2"-1"-16,2 15 2 15,0 0-31-15,0 0-2 16,-3 18-1-16,-5 12-1 16,-8 5-2-16,-1 13-1 0,-3 5-1 15,0 3-1-15,0 5-2 16,4-12-8-16,14 5-25 15,-3-17 1-15,19-4-2 16,1-18 2-16</inkml:trace>
  <inkml:trace contextRef="#ctx0" brushRef="#br6" timeOffset="768262.9421">22927 14635 57 0,'2'-21'38'0,"-13"5"-1"16,-2 18-1-16,-14 0-24 15,6 21-5-15,-8 2-4 0,9 8 0 16,2-1-2-16,10 2 0 16,10-5 0-16,10-8-1 15,15-1 0-15,7-6 0 16,6-4 0-16,3 0 1 15,-3 0 0-15,-6 3 0 16,-6 5-1-16,-15 4 1 16,-10 6-1-16,-10 2 0 15,-12 2-1-15,-5-1-1 16,-4-2 0-16,0-7-2 15,7 1-8-15,-6-23-24 16,27 0-1-16,-15-21-2 16,25-1 1-16</inkml:trace>
  <inkml:trace contextRef="#ctx0" brushRef="#br6" timeOffset="769006.9847">23011 14660 75 0,'-25'-13'38'15,"25"13"1"-15,-10 6-1 16,10-6-28-16,16 9-5 15,8-11-2-15,7-5 0 16,11 0-1-16,7-1 0 16,2 0-1-16,0 1-1 15,-5 4 1-15,-7 0-1 16,-6 8 0-16,-11 5 1 15,-11 4-1-15,-11 5-1 16,-10 7 2-16,-9 2-2 16,-4 5 0-16,-3 2 0 0,-2 3 0 15,-1-1 0-15,8 0-1 16,7-4 2-16,9-4-1 15,10-5 1-15,12-10-1 16,11-7 1-16,8-9 0 16,5-8-1-16,-1-6 1 15,1-5 0-15,-4-6 0 16,-8-4-1-16,-8-5 3 15,-9 0-2-15,-6-3 1 16,-6 0-1-16,-6-2 1 16,1 4 0-16,-5 5-1 15,1 5 1-15,4 6-2 16,2 9 1-16,3 12 0 0,0 0 0 15,19 5 0-15,-6 6 0 16,6 2 1-16,1 0-1 16,3-1 1-16,-2-2 0 15,0-1 0-15,-2-2 0 16,-3-1 0-16,1-3 0 15,-7 0 0-15,1 0-1 16,-11-3 1-16,11 11 0 16,-12 0-1-16,-6 3-1 15,-2 6-1-15,-6 6 1 16,-2 4-1-16,2 5 1 15,3 2-1-15,4 0 1 16,8-5 0-16,4-3 0 16,9-7 2-16,5-9-1 0,6-7 1 15,0-10-1 1,1-7 0-16,-4-9 1 0,-5-6-1 15,-3-3 1-15,-9-7-1 16,-3 0 0-16,-7-5-3 16,4 5-5-16,-13-15-17 15,16 17-11-15,-9-6-3 16,14 17 0-16,-2-4-2 15</inkml:trace>
  <inkml:trace contextRef="#ctx0" brushRef="#br6" timeOffset="769776.0286">24040 14816 51 0,'12'-8'37'15,"-8"-6"0"-15,7 13 0 16,-11 1-26-16,0 0-3 16,0 0-3-16,0 23 0 15,-11-3-2-15,-3 7-1 16,-1 4 0-16,-2 0-2 15,2-1 1-15,0 0 0 16,6-6 0-16,3-5-1 16,6-9 0-16,11-10 0 15,7-8 0-15,7-8 0 16,3-6 0-16,4-8 0 15,1-3 1-15,-3-2-1 16,-2-1 2-16,-7 5 0 16,-4 2-1-16,-8 10 2 0,-4 3-1 15,-5 16 0-15,0 0-1 16,0 0 0-16,-4 11-1 15,6 4-1-15,2 4 1 16,4 0-1-16,6-2 0 16,5-4 0-16,4-5 1 15,6-2 1-15,1-6 1 16,2-3-1-16,-1-4 0 15,-4-1 0-15,-2-1 1 16,-7 1-1-16,-4 0 0 16,-14 8-1-16,14-10 1 15,-14 10-1-15,0 0 0 16,-9 23-1-16,2-7 0 15,-2 7-1-15,2 7-1 0,-3-4-3 16,8 12-7-16,-10-20-16 16,21 12-8-16,-8-18-3 15,15 0 0-15,-4-16 1 16</inkml:trace>
  <inkml:trace contextRef="#ctx0" brushRef="#br6" timeOffset="769984.0405">24660 14796 59 0,'-5'24'38'16,"-9"-5"0"-16,10 14 1 16,-15-5-26-16,10 10-7 15,-5-2-1-15,4-3-2 16,0-2-1-16,2-7-2 0,6-3-6 15,2-21-19-15,0 0-14 16,9-10 0-16,11-4-1 16,-5-13 0-16</inkml:trace>
  <inkml:trace contextRef="#ctx0" brushRef="#br6" timeOffset="770389.0637">24727 14772 65 0,'-1'10'39'0,"1"-10"-2"0,1 14 1 16,-1-14-32-16,13 16 0 16,-13-16-1-16,16 24-1 15,-15-7 0-15,3 4 0 16,-9 4-1-16,0 2-1 15,-6 1 0-15,-2 0 0 16,-1-5-1-16,0 0-1 16,5-8 0-16,9-15 0 15,0 0 0-15,14-6 0 16,9-15 0-16,6-8-1 15,5-2 1-15,3-6 0 16,0 1 0-16,-1 2 2 16,-5 6-2-16,-9 13 2 15,-8 10-1-15,-14 5 0 16,6 19-1-16,-12 4 1 0,-2 4-2 15,-3 2-3-15,7 6-4 16,-10-16-13-16,22 12-13 16,-9-21-5-16,18 3-4 15,-2-15 1-15</inkml:trace>
  <inkml:trace contextRef="#ctx0" brushRef="#br6" timeOffset="770532.0719">25190 15013 94 0,'-19'2'42'16,"0"11"0"-16,-10-14-4 15,10-12-39-15,0 19-12 16,-15-20-22-16,22 15-7 16,-17-7-2-16,9 10 1 0</inkml:trace>
  <inkml:trace contextRef="#ctx0" brushRef="#br6" timeOffset="771312.1165">13082 16571 30 0,'18'-12'37'0,"-4"-2"2"16,0 22-2-16,-14-8-15 16,0 27-17-16,-7 5-1 15,-3 14 0-15,-11 7 0 16,0 15 1-16,-6 3-2 15,3-1-1-15,3-2-1 16,6-3 2-16,8-5-2 16,12-5 0-16,9-8 0 15,8-7-1-15,10-12 0 16,5-5-1-16,7-8-3 15,-1-15-3-15,7 0-12 16,-11-24-21-16,5-3 0 16,-9-17-3-16,1-2 3 15</inkml:trace>
  <inkml:trace contextRef="#ctx0" brushRef="#br6" timeOffset="771509.1278">13060 16872 67 0,'-46'3'43'0,"24"8"-3"16,7-11 2-16,27 0-38 15,11-6-2-15,18-2-1 16,11-5-2-16,9-2 0 16,10 2-4-16,-2-5-2 15,11 13-8-15,-15-11-24 16,8 15-1-16,-20-6-1 15,3 12 2-15</inkml:trace>
  <inkml:trace contextRef="#ctx0" brushRef="#br6" timeOffset="771697.1385">13540 16874 62 0,'-32'18'40'0,"-2"-7"-1"16,17 5 2-16,2-10-37 16,15-6-1-16,18 2-1 15,15-5-1-15,6-4-1 16,5-3-2-16,6 4-2 15,-8-6-4-15,10 13-30 16,-21-7-2-16,-3 14 0 16,-28-8 0-16</inkml:trace>
  <inkml:trace contextRef="#ctx0" brushRef="#br6" timeOffset="771816.1453">13502 17148 56 0,'-16'20'40'16,"16"-20"-4"-16,13 2-2 15,27-10-67-15,12-10-4 16,20-1-1-16,6-12-1 15</inkml:trace>
  <inkml:trace contextRef="#ctx0" brushRef="#br6" timeOffset="773067.2169">14258 16731 43 0,'9'-28'37'16,"5"9"1"-16,-10-7-2 15,7 17-30-15,-11 9-1 16,0 0 1-16,5 27-2 15,-6 8-1-15,-5 12-2 16,-3 8 1-16,0 8-2 16,-2-2-1-16,6 2-2 15,-1-9-2-15,15 6-23 16,-5-23-11-16,15-3 0 0,1-20 0 15</inkml:trace>
  <inkml:trace contextRef="#ctx0" brushRef="#br6" timeOffset="773435.2379">14733 16761 53 0,'-5'-13'40'15,"-12"-1"-2"-15,4 17 2 16,-12 3-37-16,4 4 1 15,-2 5-2-15,3 7 1 16,0 1-1-16,3 5 0 16,6-4 0-16,6 2 1 0,5-5-1 15,9-1-1-15,7-10 1 16,10 3-2-16,3-9 1 15,4 2-1-15,0-4 0 16,-3 1 1-16,-3 6-1 16,-6-2 0-16,-5 10 0 15,-10-3 0-15,-6 10 0 16,-5-1 0-16,-5 5-1 15,-2-4-1-15,-1-1-1 16,1-4-2-16,9 0-6 16,-11-16-22-16,14-3-6 15,0 0-2-15,20-22 2 16</inkml:trace>
  <inkml:trace contextRef="#ctx0" brushRef="#br6" timeOffset="774253.2847">14775 16751 66 0,'-23'-14'42'0,"23"14"-2"16,0 0 1-16,0 0-37 16,0 0-1-16,25-7-1 15,-1 1-1-15,2-1 0 16,7-1 0-16,-1 3-1 15,3 3 1-15,0 1-1 16,-2 4 0-16,-4 1 0 16,-1 3-1-16,-7 1 2 15,-5 1-1-15,-3 0 0 0,-13-9 0 16,8 20 0-16,-13-8 0 15,-2-1 0-15,-5 3 0 16,-2 2 0-16,-4 6 0 16,0 4 0-16,-1 3 0 15,2 1 1-15,4 0-1 16,7-2 0-16,8-4 1 15,6-5-1-15,9-8 1 16,7-10-1-16,6-9 0 16,2-3 0-16,4-9 0 15,-6-1 0-15,-2-5 1 16,-8 0-1-16,-5-1 0 15,-6-1 0-15,-9 4 0 16,-5 0 0-16,-6 2 0 0,-1 1 0 16,-2 5-1-16,1 2 1 15,3 7 0-15,10 7 0 16,-13-1-1-16,13 1 1 15,7 15 0-15,3-4 0 16,4 1 0-16,4-3 0 16,1 0 0-16,2-4 0 15,0-3 0-15,-1-3 0 16,-1-5 0-16,-1-2 0 15,-3 0 1-15,-1-1-1 16,-4-1 1-16,-10 10-1 16,13-18 1-16,-13 18-1 15,0 0 1-15,0 0-1 16,-20 26 0-16,6-5 1 0,-1 10-1 15,1 7 0-15,3 7 0 16,5-4 0-16,6 3 0 16,9-9 0-16,5-5 0 15,7-13 0-15,4-10 0 16,4-15 0-16,0-13 0 15,-5-9 0-15,-4-7 0 16,-6-3 0-16,-6-8 0 16,-5 3-1-16,-8-5-1 15,-8 2-4-15,4 18-6 16,-12-10-9-16,21 40-8 15,-23-28-9-15,23 28-6 16,-13 3 1-16</inkml:trace>
  <inkml:trace contextRef="#ctx0" brushRef="#br6" timeOffset="775891.3784">15807 16985 37 0,'5'-19'35'16,"7"5"3"-16,-8-4-3 15,9 9-27-15,-13-3-2 16,0 12-1-16,5 15-2 0,-10 1 1 16,-6 7-2-16,0 3 0 15,-2 4-1-15,-1 0 1 16,-1-1-2-16,2-9 2 15,5-1-2-15,4-8 1 16,4-11 0-16,0 0-1 16,21-11 1-16,-5-3-1 15,2-7 1-15,3-1-1 16,1-7 1-16,-2 1-1 15,0-1 0-15,-5 5 0 16,-2 3 1-16,-4 5-1 16,-4 1 0-16,-5 15 1 15,6-14 0-15,-6 14-1 16,0 0 1-16,0 0 0 0,19 9 0 15,-8-7 0-15,7 0 0 16,4-2-1-16,4-3 1 16,7-1 0-16,3 0 0 15,-2 0 0-15,4 1 0 16,-5 3-1-16,-5 5 1 15,-7 6 0-15,-4 7-1 16,-11 1 1-16,-5 7-1 16,-3 1-1-16,-8 1 0 15,1-1-2-15,5-3-3 16,4-24-11-16,1 19-13 15,-1-19-8-15,23-13-2 16,-5-14 1-16</inkml:trace>
  <inkml:trace contextRef="#ctx0" brushRef="#br6" timeOffset="776065.3884">16525 16869 61 0,'-17'20'39'0,"3"12"-1"16,-10-4 0-16,11 5-34 15,-3 0-2-15,6 1 0 16,0-1-2-16,6-10-3 15,12 1-14-15,-8-24-20 16,16 14 1-16,-3-21-4 16,16-5 2-16</inkml:trace>
  <inkml:trace contextRef="#ctx0" brushRef="#br6" timeOffset="776455.4107">16558 16749 56 0,'-19'-12'40'15,"19"12"-2"-15,-18-1 1 16,22 11-32-16,-4-10-3 15,19 16-1-15,-2-9-1 16,4 3 0-16,1 1 0 16,3 3 0-16,-7 3 0 15,1 8 0-15,-10 5-1 16,-6 4 0-16,-6 3 0 15,-4 1 0-15,-3-1-1 16,-2-6 1-16,2-4-2 16,4-13 2-16,6-14-1 15,0 0 0-15,23-22 0 0,0-4 0 16,4-10 1-16,3 0-1 15,1-2 1-15,-2 7 0 16,-5 3 0-16,-3 12-1 16,-7 13 1-16,-3 12 0 15,-7 10-1-15,-1 6 0 16,-3 7-4-16,-5-4-8 15,19 12-11-15,-19-16-11 16,21 4-5-16,-3-21-5 16,16-1 2-16</inkml:trace>
  <inkml:trace contextRef="#ctx0" brushRef="#br6" timeOffset="776950.439">17461 16774 51 0,'-1'14'39'0,"2"19"-2"15,-16-2-1-15,5 18-29 16,-18-1-5-16,0 6 0 15,-5 2-1-15,-1 1 0 16,4-6-2-16,1-14-2 0,16-1-9 16,-5-25-24-1,18-11 0-15,7-21-2 0,13-6 2 16</inkml:trace>
  <inkml:trace contextRef="#ctx0" brushRef="#br6" timeOffset="777109.4481">17333 16912 49 0,'5'-23'39'0,"-16"2"0"15,11 21 0-15,0 0-23 16,-3 23-10-16,15-2-1 15,9 2-2-15,12 1-2 16,8-3-1-16,16-2-5 16,-4-15-17-16,25 10-16 15,-11-14-2-15,10 2-2 16,-9-6 0-16</inkml:trace>
  <inkml:trace contextRef="#ctx0" brushRef="#br6" timeOffset="777694.4815">18184 16466 57 0,'3'-12'40'0,"-3"12"-2"16,10 7 2-16,-1 15-36 15,-9 8-1-15,0 13 0 16,-4 9-1-16,-3 12 1 16,-4 8-3-16,-1 2 2 15,-3 0-3-15,-1-8 1 16,10-4-4-16,-1-11-4 15,24 5-22-15,-8-29-8 16,18-1-1-16,0-21-2 16</inkml:trace>
  <inkml:trace contextRef="#ctx0" brushRef="#br6" timeOffset="778408.5224">18645 16465 37 0,'12'-20'37'0,"-2"26"0"16,-10-6 1-16,6 31-25 15,-6-7-7-15,1 14 0 16,-2 4-3-16,-1 8-1 0,-3 5 0 16,-2 5 0-16,-1 0 0 15,1-4 0-15,-3-5 0 16,4-7 0-16,0-7-1 15,3-9 1-15,3-5-1 16,0-23 0-16,9 12 0 16,1-15 0-16,5-7-1 15,3-2 1-15,-1-10-1 16,2 2 1-16,0-2-1 15,1 1 0-15,-2 2 0 16,-5 4 0-16,0 7 1 16,-13 8-2-16,14 9 1 15,-13 5 0-15,-1 8-2 0,-3 1-1 16,3 6-2-16,-4-5-3 15,15 6-8-15,-15-17-13 16,25 1-9-16,-6-12-1 16,16-2 3-16</inkml:trace>
  <inkml:trace contextRef="#ctx0" brushRef="#br6" timeOffset="778709.5396">19068 16943 47 0,'0'0'36'16,"4"-18"1"-16,-4 18-1 15,-12 12-26-15,9 5-3 16,-8 1-3-16,5 4 0 15,-2 2-2-15,7 4 1 16,-2-5-2-16,3-1 2 0,1-5-2 16,3-1 1-16,-4-16-1 15,12 14 1-15,-12-14-1 16,15-10 0-16,-8-3 0 15,1-7 0-15,1-5 0 16,3 0 0-16,0-8-1 16,-1 3 0-16,2-1 0 15,4 1-2-15,3 5 0 16,-4 1-4-16,11 18-12 15,-13-16-11-15,15 24-9 16,-11-4-3-16,12 14 2 16</inkml:trace>
  <inkml:trace contextRef="#ctx0" brushRef="#br6" timeOffset="779068.5601">18320 17408 70 0,'24'-1'44'0,"23"1"-4"0,0-7 3 16,23 5-41-16,9-9-1 15,13-3 0-15,13-3-1 16,3-4-1-16,4 2-2 16,-3-3-2-16,8 13-15 15,-27-10-19-15,-1 13-1 16,-26-1 0-16,-12 11-1 15</inkml:trace>
  <inkml:trace contextRef="#ctx0" brushRef="#br6" timeOffset="779662.5941">18508 17584 48 0,'18'-15'37'16,"-9"-2"-1"-16,2 6-1 0,-11 11-32 15,-14-5-1-15,1 10 1 16,-2 11 1-16,-10 11 1 16,25-27 0-16,0 0 0 15,-50 70 0-15,50-70 0 16,-43 65-2-16,43-65 2 15,-43 75-1-15,43-75 0 16,-29 68-4-16,29-68 2 16,-9 57-1-16,9-57-1 15,13 41 3-15,-13-41-3 16,0 0 0-16,0 0-1 15,63 42 3-15,-63-42-3 16,0 0 1-16,57-16-1 0,-57 16 0 16,0 0-2-16,0 0 2 15,32-50-1-15,-32 50 1 16,0 0-2-16,0 0-1 15,0 0-2-15,-47-31-14 16,47 31-9-16,0 0-8 16,0 0-2-16,0 0 0 15</inkml:trace>
  <inkml:trace contextRef="#ctx0" brushRef="#br6" timeOffset="779969.6117">18881 17785 54 0,'48'-21'39'0,"-48"21"1"16,0 0 0-16,0 0-20 0,0 0-16 15,0 0-1-15,-24 49 1 16,24-49 0-16,0 0-1 16,-33 43-1-16,33-43 1 15,0 0-3-15,-3 43 2 16,3-43-4-16,0 0 2 15,0 0 0-15,0 0-1 16,51 20 1-16,-51-20-1 16,60-21 4-16,-36-7-4 15,-2-12 1-15,-16 1-3 16,-13-7 0-16,-12 11-1 15,-7 12-5-15,26 23-15 16,0 0-8-16,0 0-7 16,0 0-2-16,-32 15 1 15</inkml:trace>
  <inkml:trace contextRef="#ctx0" brushRef="#br6" timeOffset="780765.6572">19267 17876 41 0,'0'0'35'0,"0"0"1"15,0 0 0-15,0 0-17 16,0 0-16-16,0 0 0 16,0 0 0-16,0 0 2 15,0 0 0-15,0 0-1 16,0 0-1-16,0 0 0 0,0 0 1 15,-24 46-2-15,24-46 1 16,0 0-2-16,0 0-1 16,0 0 0-16,0 0-1 15,0 0 1-15,0 0 1 16,0 0 0-16,0 0 0 15,0 0-1-15,59-7 0 16,-59 7 1-16,0 0 0 16,45-46 0-16,-45 46-3 15,0 0 2-15,0 0-2 16,47-44 2-16,-47 44 1 15,0 0-1-15,0 0 1 16,0 0 0-16,51 4 0 0,-51-4 0 16,0 0 1-16,51 7-1 15,-51-7 0-15,0 0 0 16,66 2 0-16,-66-2 0 15,0 0-1-15,66-5 1 16,-66 5-1-16,0 0 0 16,52 5 2-16,-52-5-1 15,0 0-1-15,0 0 0 16,24 42-3-16,-24-42 1 15,0 0-5-15,4 53-1 16,-4-53-14-16,0 0-6 16,5 57-4-16,-5-57-7 15,0 0 1-15,0 0 1 16</inkml:trace>
  <inkml:trace contextRef="#ctx0" brushRef="#br6" timeOffset="780939.6672">19868 17990 75 0,'0'0'39'16,"64"-46"-2"-16,-64 46 1 15,0 0-29-15,0 0-7 16,41-46 1-16,-41 46 0 15,0 0-4-15,0 0 2 16,0 0 0-16,0 0-2 16,-27 51-2-16,27-51-13 15,0 0-15-15,-16 53-9 16,16-53-2-16,0 0-1 15</inkml:trace>
  <inkml:trace contextRef="#ctx0" brushRef="#br6" timeOffset="781359.6912">20055 17708 78 0,'-13'-9'41'0,"0"9"-3"16,13 0 3-16,-10 18-36 16,10-18-3-16,15 7-1 15,5-1 1-15,2-3-1 16,-22-3 1-16,0 0-1 15,0 0 1-15,51 20-1 16,-51-20 0-16,0 0 0 16,0 0 0-16,36 55 1 15,-36-55-1-15,0 0 1 16,8 50-2-16,-8-50 2 15,0 0-1-15,0 0-1 0,13 48-1 16,-13-48 0-16,0 0 1 16,0 0-1-16,66-6 1 15,-42-11 0-15,11-10-1 16,-2-4 2-16,-33 31 0 15,0 0 0-15,55-23-1 16,-55 23 1-16,0 0 0 16,0 0-1-16,0 0 0 15,38 57-2-15,-38-57-3 16,0 45-7-16,0-45-11 15,6 47-7-15,-6-47-6 16,0 0-8-16,-1 55 0 16</inkml:trace>
  <inkml:trace contextRef="#ctx0" brushRef="#br6" timeOffset="782131.7353">18914 17783 36 0,'-9'-27'35'16,"4"14"1"-16,2-5-1 16,2 2-19-16,1 0-9 15,0 3-1-15,0 0 1 16,0 13-2-16,0-12-1 15,0 12 0-15,0 0-1 16,0 0 0-16,0 20 0 16,0-20-1-16,0 0 0 15,0 0-1-15,31 59 1 0,-31-59-1 16,0 0 1-16,44 71-1 15,-44-71 0-15,29 53-1 16,-29-53 1-16,26 61 0 16,-26-61-2-16,26 60-2 15,-26-60-1-15,24 52-4 16,-24-52-15-16,27 45-11 15,-27-45-5-15,0 0-5 16,0 0 3-16</inkml:trace>
  <inkml:trace contextRef="#ctx0" brushRef="#br6" timeOffset="783297.802">15374 16704 26 0,'-1'-11'34'0,"1"11"1"15,0 0-2-15,-12-18-21 16,12 18-4-16,0 0-1 16,0 0-2-16,-8-13-1 15,8 13-1-15,0 0 1 16,0 0-2-16,0 0 0 15,0 0 0-15,-1 18 0 16,7-2 0-16,1 5 0 16,3 8 0-16,2 11 0 15,6 8 0-15,-1 5-1 16,0 6 1-16,-1 5-1 15,2 0 0-15,-3-1 0 16,-3-1-1-16,-1-9 1 0,-5-8-1 16,0-4-1-16,0-11 0 15,1-6-2-15,-4-13-4 16,13 3-19-16,-16-14-9 15,0 0-6-15,7-23 1 16</inkml:trace>
  <inkml:trace contextRef="#ctx0" brushRef="#br2" timeOffset="790470.2123">20440 16550 41 0,'-5'-24'36'0,"2"6"0"16,-8-6 0-16,11 8-31 15,-15 3-1-15,-1 16 1 16,-10 7 0-16,-1 22 0 16,-8 9-1-16,-4 16 0 15,-3 10-2-15,0 15 1 16,2 7-1-16,9 3 1 15,8-1-2-15,14-4 1 16,14-8-2-16,13-13 0 16,17-12-1-16,11-21-2 15,16-15-3-15,-2-23-11 16,11-4-21-16,-14-20-1 15,3-3 0-15,-21-8 0 0</inkml:trace>
  <inkml:trace contextRef="#ctx0" brushRef="#br2" timeOffset="790672.2238">20025 16901 66 0,'0'0'40'0,"37"-10"-2"16,20 13 0-16,4-11-35 15,13-3-1-15,10 1-1 16,3-2-3-16,-2 11-7 16,-13-7-30-16,4 11 1 15,-21-4-1-15,-3 9-1 16</inkml:trace>
  <inkml:trace contextRef="#ctx0" brushRef="#br2" timeOffset="790890.2363">20733 16977 65 0,'-18'10'40'0,"17"5"0"15,1-15-1-15,15-2-36 16,7-5-1-16,11 1-2 15,6-3-3-15,-1-7-4 16,15 12-29-16,-20-10-2 16,5 13-1-16,-19-8 1 0</inkml:trace>
  <inkml:trace contextRef="#ctx0" brushRef="#br2" timeOffset="791070.2466">20779 17140 69 0,'-9'18'41'0,"9"-18"-2"15,0 0 0-15,16 4-36 16,12-16-4-16,14 1-7 16,-4-13-6-16,23 6-21 15,-2-16-4-15,18 5 0 16,-5-8-1-16</inkml:trace>
  <inkml:trace contextRef="#ctx0" brushRef="#br2" timeOffset="791603.2771">21316 16666 63 0,'0'0'40'0,"15"-15"-1"16,17 4 0-16,7-10-38 15,15-5-1-15,7-1 1 16,5 5-1-16,-3 3 1 16,-7 9-1-16,-15 13 0 15,-12 8 0-15,-19 12 1 16,-17 10-1-16,-13 5 1 15,-15 8 0-15,-8 7-1 16,-5 6 1-16,-3 2 1 16,3 2 0-16,8-4-1 0,9-3 1 15,14-4-1-15,13-8 0 16,15-10 0-16,11-14-1 15,19-13-2-15,14-15-2 16,14-3-4-16,-4-16-31 16,21-3 0-16,-11-14-1 15,10 4 0-15</inkml:trace>
  <inkml:trace contextRef="#ctx0" brushRef="#br2" timeOffset="791942.2965">22217 16719 55 0,'-13'15'39'0,"-9"-8"-1"16,8 14 0-16,-4-5-33 16,3 6-1-16,-4-1-2 15,6 5 1-15,2-2-1 16,5 0 0-16,5-6 0 15,12 0-1-15,9-10 0 16,11-6 0-16,7-8-1 16,6-2 0-16,1 0 0 15,0 0 0-15,-7 7 0 16,-10 5 0-16,-9 11-1 15,-13 8 1-15,-10 12-1 16,-13 4 0-16,-5 10 1 16,-8-2-2-16,-2 4 0 0,-3-13-4 15,18 7-31-15,-11-21-1 16,19-7-1-16,-2-20-1 15</inkml:trace>
  <inkml:trace contextRef="#ctx0" brushRef="#br2" timeOffset="792145.3081">22234 16808 65 0,'-21'-8'41'0,"21"8"-1"15,0 0 1-15,16-6-36 16,5-2-2-16,15-2-3 15,7-2-1-15,5-1-3 16,11 9-9-16,-12-14-26 0,13 14-1 16,-14-7-1-16,6 14 1 15</inkml:trace>
  <inkml:trace contextRef="#ctx0" brushRef="#br2" timeOffset="792715.3407">23077 16499 51 0,'0'0'39'15,"-20"-12"-1"-15,13 25 0 16,-15 6-30-16,8 10-4 16,-6 5 0-16,3 12-2 15,-3 9 0-15,0 6 1 16,2 6-2-16,3-2 0 15,0 3 0-15,3-4 0 16,6-5 1-16,7-10-1 16,5-6-1-16,8-15 1 0,3-10-1 15,5-12 1-15,4-14-1 16,2-7 1-16,1-10-1 15,-1-1 0-15,-5-3 1 16,-4 1 0-16,-2 4 0 16,-5 6-1-16,-4 7 1 15,-8 11 0-15,0 0-1 16,5 15 1-16,-6 4-2 15,0 2 1-15,2 5-2 16,2-3 0-16,7-1-2 16,2-8-2-16,12 2-5 15,-11-16-28-15,23 0 1 16,-10-13-3-16,12 1 3 0</inkml:trace>
  <inkml:trace contextRef="#ctx0" brushRef="#br2" timeOffset="793008.3575">23408 17039 44 0,'4'-22'35'0,"-4"22"4"16,0 0-3-16,-11 16-22 15,-3-1-7-15,6 12-4 16,-2 5 0-16,3 4-1 16,-2 1 0-16,5-1-1 15,-1 0 0-15,5-6 0 16,0-6 1-16,5-11 0 15,-5-13-1-15,18-7 0 16,-6-14 0-16,2-5 1 16,-2-9-1-16,3-5 0 0,0-2 0 15,-1 0 0-15,0-3 0 16,0 7-1-16,-1 4 0 15,0 7-2-15,-1 7-1 16,-5-1-12-16,11 20-24 16,-18 1-1-16,18 5-1 15,-18-5 0-15</inkml:trace>
  <inkml:trace contextRef="#ctx0" brushRef="#br2" timeOffset="793420.381">23818 16919 53 0,'-8'14'40'16,"-11"-5"-1"-16,6 11 2 16,-15-9-31-16,9 13-5 15,-2 1-3-15,4-2 0 16,2 2-1-16,9-8 0 15,7-2-1-15,7-2 0 16,8-8 0-16,6-5 1 16,4-4-1-16,3 1 1 15,-4-2 0-15,-4 5 0 16,-6 4 0-16,-5 6 0 0,-7 7 1 15,-11 7-1-15,-3 5 0 16,-6 7 0-16,0-1-1 16,-6-1-2-16,6 3-10 15,-11-12-27-15,19 0-2 16,-5-15 0-16,14-10-1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22:40:34.5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1721 1345 95 0,'0'0'35'0,"0"0"-1"16,0 0-8-16,27-26-24 15,-27 26-1-15,9 36 0 16,-9 2 1-16,-7 22 0 16,1 14 1-16,2 19-2 15,-3 18 1-15,3 0-1 16,-3 3 1-16,4-4-3 15,-2-1 2-15,0-7-2 0,3-13 2 16,0-15-2 0,0-20 2-16,2-19-1 0,0-35 0 15,0 0 1-15,15-35 0 16,-7-20-1-16,-1-14 0 15,1-17 1-15,0-14-1 16,-2-13 1-16,3-5-1 16,1-6 2-16,-2 64-1 15,5-5 3-15,-1 4-3 16,6-1 1-16,5 4 0 15,8 2-1-15,0 5 1 16,6 1-1-16,-37 50 0 16,86-68 0-16,-86 68 0 15,68-31 1-15,21 29-2 16,-5 31 1-16,-18 22-1 15,-28 27 1-15,-33 15 0 0,-33 12-1 16,-35-6 0-16,-24-14 0 16,-7-16-1-16,2-14-6 15,21-12-28-15,6-21-5 16,29-13-1-16,19-16 0 15</inkml:trace>
  <inkml:trace contextRef="#ctx0" brushRef="#br0" timeOffset="2723.1557">3533 1812 97 0,'0'0'40'0,"-1"-20"-1"15,17 11 0-15,4 1-36 16,20-6-1-16,17-2-1 16,15-5-3-16,15 5-4 0,-8-5-27 15,13 12-5-15,-17 1-1 16,-9 5 0-16</inkml:trace>
  <inkml:trace contextRef="#ctx0" brushRef="#br0" timeOffset="2883.1649">3546 2068 97 0,'-56'45'38'16,"20"-14"2"-16,29-4-4 16,26-17-37-16,34-22-9 15,45-1-28-15,19-19 1 16,25-6-3-16,6-9 1 15</inkml:trace>
  <inkml:trace contextRef="#ctx0" brushRef="#br0" timeOffset="3497.2">5777 1266 82 0,'0'0'39'0,"10"-53"1"15,-10 53 0-15,0 0-15 16,0 0-20-16,0 0-1 16,26-3-1-16,-17 48-1 15,1 22 1-15,-9 19-3 16,-1 18 0-16,-9 15 0 15,0 13-1-15,-10-7-2 16,0-20-1-16,5-14-3 16,-2-24-26-16,14-15-7 15,2-28 1-15,15-17-2 16</inkml:trace>
  <inkml:trace contextRef="#ctx0" brushRef="#br0" timeOffset="3722.2129">5910 1357 117 0,'0'0'42'16,"-2"-59"2"-16,2 59-3 15,19-50-36-15,-19 50-2 16,52-46-2-16,-52 46-1 15,77-35-2-15,-30 27-1 16,4 6-6-16,0-2-22 16,4 3-10-16,-3 0 0 0,6 2 0 15,-10 5 0-15</inkml:trace>
  <inkml:trace contextRef="#ctx0" brushRef="#br0" timeOffset="3925.2245">6045 1618 112 0,'-47'28'39'15,"28"-4"2"-15,15-14-2 16,34-9-35-16,24-10-1 16,27-4 0-16,12-5 0 15,7 1-2-15,-1-4-2 16,-3 6-2-16,-6 9-9 15,-30 3-25-15,-16 14-3 16,-38 8-1-16,-9 13 0 0</inkml:trace>
  <inkml:trace contextRef="#ctx0" brushRef="#br0" timeOffset="4099.2344">5920 2129 114 0,'-38'16'41'0,"36"2"0"15,14-22 0-15,39-12-38 16,29-12-2-16,25-6-2 15,21 4-10-15,6-12-25 16,15 8-5-16,-6-5 0 16,4 18-3-16</inkml:trace>
  <inkml:trace contextRef="#ctx0" brushRef="#br0" timeOffset="5020.2871">5557 2569 88 0,'-20'7'37'15,"20"-7"-2"-15,24-13 1 16,32-5-31-16,35-7-2 0,37-10 0 16,34-3 0-16,28-7-1 15,28-1-1-15,11 4-2 16,6 2-2-16,1 13-6 15,-21 1-28-15,-15 16 0 16,-31 4-1-16,-20 17 0 16</inkml:trace>
  <inkml:trace contextRef="#ctx0" brushRef="#br0" timeOffset="5427.3104">6589 2829 57 0,'54'-45'34'0,"-10"9"-2"16,-18 8 1-16,-16 24-14 15,-24 8-14-15,-8 26 2 16,-16 11 0-16,-3 23 0 16,-6 8-1-16,3 16 0 15,1 6-2-15,18 3 1 0,9-6-2 16,16-8-3-16,20-13 0 15,14-16-3-15,17-5-7 16,-1-31-28-16,10-2-1 16,-8-20 0-16,0-4 1 15</inkml:trace>
  <inkml:trace contextRef="#ctx0" brushRef="#br0" timeOffset="5606.3206">6213 3165 119 0,'-10'13'41'15,"23"-13"1"-15,39 2-2 16,29-17-38-16,28-8-3 16,26-1-6-16,1-8-30 15,23 10-1-15,-18-3-2 16,-4 14-2-16</inkml:trace>
  <inkml:trace contextRef="#ctx0" brushRef="#br0" timeOffset="5743.3285">7725 3359 113 0,'-6'16'39'16,"6"-16"-8"-16,-14-4-28 16,3-10-40-16,0-13-3 15,11 10-2-15</inkml:trace>
  <inkml:trace contextRef="#ctx0" brushRef="#br1" timeOffset="11888.68">9134 1718 91 0,'0'0'36'0,"-5"11"0"16,-15 13 1-16,-10 14-35 16,-3 10 0-16,-6 16-2 15,-8 9 1-15,-5 9-3 16,-1 5 1-16,-2-4-4 15,12-1-3-15,-3-28-24 16,26-7-3-16,2-32-1 0,18-15 1 16</inkml:trace>
  <inkml:trace contextRef="#ctx0" brushRef="#br1" timeOffset="12063.69">8782 1934 95 0,'-12'-23'40'16,"12"23"-1"-16,-17 9-1 15,25 16-28-15,7 3-3 16,20 1-2-16,19-5-1 15,21-1-2-15,20-9-3 16,14-8-4-16,24-4-33 16,-8-11-3-16,6 7-1 15,-15-1-1-15</inkml:trace>
  <inkml:trace contextRef="#ctx0" brushRef="#br1" timeOffset="26919.5397">10945 1123 61 0,'0'0'37'0,"0"0"0"15,21-66-1-15,-21 66-15 16,0 0-18-16,0 0 2 15,-60-20-2-15,13 52 2 16,-24 41-1-16,0 19 1 16,-11 6-3-16,16 15 2 15,14 10-3-15,29-2 0 16,24-11-1-16,37-27 0 15,23-29 1-15,26-20-2 16,15-36 2-16,20-28 0 0,3-19 0 16,1-17 2-16,-11-12-2 15,-20-10 2-15,-95 88-2 16,65-91 1-16,-54 44-1 15,-5-2-2-15,-6 49 1 16,-25-86-1-16,25 86 0 16,-67-74-1-16,67 74-1 15,-87-60-3-15,40 35-11 16,1 2-20-16,46 23-1 15,-79-47 0-15,79 47-1 16</inkml:trace>
  <inkml:trace contextRef="#ctx0" brushRef="#br1" timeOffset="27093.5496">11064 1461 107 0,'-3'48'40'16,"-2"4"-1"-16,15 11-3 15,5-5-35-15,7 6-1 16,9 0-2-16,5-6-5 15,15 8-30-15,-9-9-3 16,7 1 3-16,-7-14-3 16</inkml:trace>
  <inkml:trace contextRef="#ctx0" brushRef="#br1" timeOffset="27387.5665">10298 2247 103 0,'-21'33'41'15,"40"0"1"-15,28-18-2 16,33-7-39-16,49-9 0 16,32-8 0-16,27-7 0 15,16-11-3-15,9 6-4 16,-11-6-31-16,1 18-2 0,-35 1 0 15,-21 20-1-15</inkml:trace>
  <inkml:trace contextRef="#ctx0" brushRef="#br1" timeOffset="27860.5935">11094 2636 94 0,'-3'-24'38'16,"3"24"1"-16,-32 2-3 15,-2 27-33-15,-11 19-2 16,-2 22 3-16,-8 15-2 16,2 25 3-16,2 6-2 15,12 7 0-15,15-5 0 16,26-8-1-16,25-23 1 15,27-21-2-15,26-33 1 16,26-34 0-16,17-33-1 16,9-26 1-16,-5-23 0 15,-10-15 0-15,-19-10-1 16,-23-1 0-16,-29-1 0 0,-32 5-3 15,-35 10 2 1,-27 6-2-16,-18 13 0 0,-16 16 0 16,-7 16 0-16,-1 13-2 15,10 19-1-15,10 11-3 16,35 30-29-16,1-4-2 15,32 24 0-15,9-11 1 16</inkml:trace>
  <inkml:trace contextRef="#ctx0" brushRef="#br1" timeOffset="28040.6038">11416 3149 120 0,'-8'58'40'16,"-12"-12"1"-16,16 16-2 15,1-9-35-15,20 10-2 16,15-2-1-16,7-4-3 0,17 6-3 15,2-14-8-15,16 14-25 16,-13-23-3-16,13 5 1 16,-14-20-1-16</inkml:trace>
  <inkml:trace contextRef="#ctx0" brushRef="#br1" timeOffset="28176.6116">12169 3905 129 0,'0'0'43'0,"0"0"-1"15,0 0-3-15,6-17-39 16,-15-1-6-16,9 18-33 15,-12-25-4-15,0 19-1 16,-12 0-1-16</inkml:trace>
  <inkml:trace contextRef="#ctx0" brushRef="#br1" timeOffset="53581.0646">5289 2289 59 0,'-12'-16'31'15,"12"16"0"-15,13-9-1 16,2 10-24-16,-1-4-2 16,9 6 1-16,2-4 0 15,7 4-2-15,4-4 1 16,7 1-2-16,0-2 0 15,5 2-1-15,3-2 0 16,1 5 0-16,1 0 0 16,0 2-1-16,-1 4 0 15,-1 1 1-15,1 2-1 16,8 2 1-16,6 0-1 15,8-2 1-15,11-1-1 16,11-6 1-16,10-2 1 16,12-7-1-16,11-1 1 0,12-5-1 15,5-1 0-15,2-2 0 16,0-2 0-16,5 4 0 15,-4-1-1-15,-1 2 0 16,-8 0 0-16,-6 2 0 16,-2 1 0-16,0 2 0 15,-4-2-1-15,-4 1 1 16,0-2-1-16,2 0 1 15,2 0 0-15,3-1 0 16,0-2 0-16,1 3 1 16,3 2-1-16,1 3 0 15,6 2 0-15,-2 1 0 16,1 2 0-16,-3 5 0 0,1 5 0 15,2-6-1-15,5 4 1 16,-2-3 0-16,0 0 1 16,6-1-1-16,3-1 0 15,3-4 0-15,7-2 0 16,-1-2 0-16,6-2 1 15,1-2-1-15,2 1 0 16,-1-1 1-16,-4 2-1 16,1 0 0-16,-4 3 0 15,-3-1 0-15,-7 3 0 16,-2-2-1-16,-4 3-4 15,-14-7-29-15,6 5-1 16,-13-7-2-16,-6-1-1 16</inkml:trace>
  <inkml:trace contextRef="#ctx0" brushRef="#br1" timeOffset="55032.1476">2256 4813 86 0,'3'-32'36'16,"2"11"0"-16,-7-8-6 15,2 29-25-15,0 0 0 0,-7 13-2 16,0 16 0 0,1 15-1-16,-3 13 1 0,2 15-1 15,-4 13 0-15,2 10-1 16,-1 5 1-16,5 3-1 15,-2-8 0-15,5-7 0 16,-3-16-1-16,7-12 0 16,-1-25 0-16,3-19 0 15,-4-16 0-15,15-40 1 16,-1-12 0-16,0-15-1 15,5-16 0-15,-2-14 0 16,2-13 0-16,2-10 0 16,-1 2-1-16,4 6 2 15,-1 7-2-15,1 13 1 16,4 16 0-16,4 15 1 0,5 23-1 15,6 21 1-15,4 17-1 16,0 16 1-16,2 11-1 16,-4 10 1-16,-2 6 0 15,-7 4 0-15,-14 3 0 16,-15 2 0-16,-21-2 0 15,-19-3 0-15,-22-6 0 16,-14-6-1-16,-8-5-1 16,-4-11-2-16,9 0-5 15,2-19-29-15,38 1-2 16,21-15 0-16,39 1-2 15</inkml:trace>
  <inkml:trace contextRef="#ctx0" brushRef="#br1" timeOffset="55257.1605">3482 5040 98 0,'-26'11'38'0,"15"-2"2"16,11-9-3-16,4-10-35 15,24-3-1-15,14 0 0 16,11-1-2-16,4-2-1 16,9 12-8-16,-12-7-28 15,3 12 1-15,-21-2-3 16,-8 13 1-16</inkml:trace>
  <inkml:trace contextRef="#ctx0" brushRef="#br1" timeOffset="55413.1694">3252 5330 110 0,'-24'25'39'0,"24"-25"2"16,22 15-3-16,36-18-44 16,21-17-30-16,37 5-5 15,17-11 2-15,27-1-4 16</inkml:trace>
  <inkml:trace contextRef="#ctx0" brushRef="#br1" timeOffset="55980.2019">5591 4486 80 0,'3'-20'38'16,"-3"20"-1"-16,0 0 1 15,18-4-30-15,-10 20-5 16,3 16 0-16,-1 16 0 0,-4 20-1 15,-1 14-1-15,-3 13 0 16,-3 6 0-16,0 1-2 16,4-4-2-16,-3-17-6 15,16-11-28-15,-1-30-1 16,18-13 1-16,-1-30-2 15</inkml:trace>
  <inkml:trace contextRef="#ctx0" brushRef="#br1" timeOffset="56197.2143">5730 4441 102 0,'-21'-6'40'0,"6"0"1"15,15 6-2-15,19-3-37 16,25-5-1-16,19-5 0 15,18-1 1-15,17 0-3 16,5 2 0-16,6 5-4 16,-10-2-24-16,1 17-9 15,-28-3 1-15,-6 21-4 16</inkml:trace>
  <inkml:trace contextRef="#ctx0" brushRef="#br1" timeOffset="56391.2254">5791 4942 101 0,'-21'13'39'0,"32"-3"1"16,16-22-4-16,29-2-35 15,26-9 0-15,14-1-1 16,8-1-3-16,-1-1-3 15,12 13-29-15,-26 1-4 16,-11 17 1-16,-32 3-3 16</inkml:trace>
  <inkml:trace contextRef="#ctx0" brushRef="#br1" timeOffset="56580.2362">5859 5242 106 0,'0'0'41'0,"32"1"1"0,15-17-3 15,29 1-37-15,11-3-2 16,15-2-2-16,9 9-9 16,-4-11-25-16,7 11-6 15,-7-2 2-15,2 9-3 16</inkml:trace>
  <inkml:trace contextRef="#ctx0" brushRef="#br1" timeOffset="57888.311">9662 4623 69 0,'-28'26'33'15,"-1"13"-1"-15,-14 8-2 16,-8 13-31-16,-2 12 0 15,-5 2-3-15,8 14-8 16,1-17-19-16,10-8-1 16,11-18 1-16,19-18 0 15</inkml:trace>
  <inkml:trace contextRef="#ctx0" brushRef="#br1" timeOffset="58038.3196">9383 4989 86 0,'-3'-28'38'0,"3"28"-1"15,-4-14 2-15,4 14-30 16,23 16-5-16,11-3-3 15,13 3-5-15,18-7-31 16,28 5-3-16,7-9-2 16,15 2-1-16</inkml:trace>
  <inkml:trace contextRef="#ctx0" brushRef="#br1" timeOffset="58899.3688">11033 5360 90 0,'-35'-6'39'0,"22"13"-1"16,13-7-1-16,53 3-32 16,33-6-1-16,40 1-1 15,40-8 0-15,36-1 0 16,35-4-2-16,21-5 0 15,12 3-3-15,-12-8-7 16,-14 18-28-16,-32-2-2 16,-32 13-1-16,-45 1-1 15</inkml:trace>
  <inkml:trace contextRef="#ctx0" brushRef="#br1" timeOffset="59292.3913">12492 5645 77 0,'0'0'36'15,"0"0"-1"1,-33 16 3-16,-9 10-31 0,-5 19 0 15,-15 9 1-15,-1 18-2 16,-6 8 1-16,3 13-2 16,4 4 0-16,14 5-1 15,16 0 0-15,20-4-1 16,24-9-3-16,22-13 1 15,26-15-4-15,15-18-1 16,20-10-29-16,-5-25-4 16,0-8-3-16,-18-19-3 15</inkml:trace>
  <inkml:trace contextRef="#ctx0" brushRef="#br1" timeOffset="59465.4012">11884 6228 130 0,'50'5'45'15,"39"-5"-2"-15,21-20-6 16,30-6-37-16,37 5-13 16,7-14-27-16,19 4-4 15,-9 2 1-15,-6 11-3 16</inkml:trace>
  <inkml:trace contextRef="#ctx0" brushRef="#br2" timeOffset="63030.6051">12582 4024 91 0,'-24'-17'38'16,"-18"2"-2"-16,-1 23 2 15,-19 19-34-15,0 12-1 16,1 12 0-16,2 11-1 15,2 15 0-15,11 9-2 16,11 9 1-16,18 4-1 16,21 0 1-16,25-8-1 15,26-13-1-15,22-13 2 16,21-22 0-16,12-16 1 15,11-27 0-15,2-20 0 16,-7-21 0-16,-15-17 1 16,-22-13 0-16,-22-8-2 0,-23-5 1 15,-29-4-1-15,-30 4 0 16,-21 4-1-16,-15 10 0 15,-15 8-1-15,0 15-2 16,-4 10 0-16,12 20-4 16,-1-2-18-16,31 31-13 15,6-4-1-15,22 19-1 16,8-2 0-16</inkml:trace>
  <inkml:trace contextRef="#ctx0" brushRef="#br2" timeOffset="63210.6154">12748 4573 109 0,'13'44'40'0,"-8"-9"2"0,14 11-3 16,3-3-37-16,7 3 0 16,10 3-1-16,3 0-2 15,7 5-3-15,-12-15-24 16,14 13-12-16,-13-13 0 15,1 7 0-15,-15-11-2 16</inkml:trace>
  <inkml:trace contextRef="#ctx0" brushRef="#br2" timeOffset="63803.6493">5192 5705 95 0,'40'-19'39'0,"37"6"2"15,26-10-2-15,33 6-37 16,28-2 0-16,30 5 0 15,18 0-2-15,17 5 0 0,-7 2-2 16,-9 1-2-16,-14 15-19 16,-28-15-15-16,-30 9 0 15,-41-8-3-15,-34 9 2 16</inkml:trace>
  <inkml:trace contextRef="#ctx0" brushRef="#br2" timeOffset="64295.6775">6594 5845 88 0,'-25'-11'35'0,"-14"22"1"16,-29 11 3-16,-7 24-34 15,-14 20 3-15,-3 22-2 16,-4 10 0-16,8 9 1 16,11 4-1-16,21 1-1 15,29-9-3-15,27-12 1 16,34-17-1-16,33-18 0 15,30-28-1-15,24-18 0 16,13-21 0-16,12-20 1 0,-3-20-2 16,-11-11 0-16,-18-14 0 15,-24-9 0-15,-30-5 0 16,-30 3 0-16,-28-2 0 15,-27 4 0-15,-20 4-3 16,-20 6 3-16,-6 12-4 16,-6 9-1-16,2 23-6 15,-3 1-7-15,26 29-21 16,-2 3-3-16,22 24 2 15,10 2-3-15</inkml:trace>
  <inkml:trace contextRef="#ctx0" brushRef="#br2" timeOffset="64512.6899">6703 6572 121 0,'-2'59'44'16,"-6"-9"-1"-16,15 8-1 15,16-10-40-15,12-3 1 16,13-3-3-16,14-2 0 15,10 1 0-15,2-10-9 16,15 7-9-16,-15-22-12 16,5 10-13-16,-11-11 0 15,-4 6-1-15,-13-12 1 16</inkml:trace>
  <inkml:trace contextRef="#ctx0" brushRef="#br2" timeOffset="89340.1099">20068 1618 103 0,'-2'-31'39'0,"-1"10"1"16,-13 4-6-16,-2 5-32 15,-9 6 1-15,-6 11 0 16,-14 7-1-16,-6 16 1 15,-10 8-2-15,3 7 0 0,3 1 0 16,10-1 0 0,13-7 0-16,20-8 0 0,26-12-1 15,22-18 1-15,23-19 0 16,19-14 0-16,8-9 0 15,3-10 1-15,-1 0-2 16,-6-2 2-16,-18 11-1 16,-12 10 0-16,-21 20-1 15,-29 15 0-15,-2 37 0 16,-25 21-1-16,-18 19 1 15,-13 27-1-15,-13 11 1 16,-5 20-2-16,-1 1 1 16,3 1 1-16,13-10 0 15,9-14 1-15,13-17-1 16,16-19 1-16,20-20 0 15,16-25 2-15,13-22-2 0,12-18-2 16,11-23 1-16,11-14 0 16,7-17 0-16,5-11-2 15,2-2-1-15,-3-7-6 16,12 15-26-16,-22-6-6 15,4 16-1-15,-14 6 0 16</inkml:trace>
  <inkml:trace contextRef="#ctx0" brushRef="#br2" timeOffset="89596.1246">21157 1610 98 0,'-21'2'42'0,"0"-5"0"15,21 3-2-15,11-8-29 16,17-4-13-16,23-4-2 15,9-9-8-15,17 0-26 16,-2-1-2-16,8 3 1 16,-16 0-2-16</inkml:trace>
  <inkml:trace contextRef="#ctx0" brushRef="#br2" timeOffset="89759.1339">21270 1732 102 0,'-53'47'39'15,"13"-10"0"-15,27 0-1 16,16-18-35-16,34-15-4 15,30-6-3-15,16-24-21 16,30-2-14-16,11-15 2 16,14-4-2-16,-2-7 1 15</inkml:trace>
  <inkml:trace contextRef="#ctx0" brushRef="#br2" timeOffset="90128.155">22721 1142 88 0,'18'-76'41'15,"-18"76"3"-15,0 0-1 16,-70-11-26-16,-14 55-13 16,-13 37-1-16,-16 24-1 15,20 18 1-15,3 0-1 16,34 7-1-16,38-19 0 15,50-28-1-15,34-23 2 16,31-24-1-16,18-25-1 16,12-29 1-16,0-22-1 15,5-24 2-15,-13-20-2 16,-63 32 0-16,-3-8 0 15,-9-3-2-15,-4-6 4 16,-14-5-4-16,-7-3 1 16,-7 5-1-16,-8 3 1 0,-12 4-1 15,-1-22-1-15,-12 31-4 16,21 56-27-16,-56-87-8 15,56 87 0-15,-75-46 1 16</inkml:trace>
  <inkml:trace contextRef="#ctx0" brushRef="#br2" timeOffset="90339.1671">22830 1574 119 0,'-34'12'42'0,"20"13"2"15,0 1-3-15,32 14-37 0,1-2-2 16,19 4-1-16,15 7 1 16,3 5-6-16,14 9-19 15,-9-15-17-15,10-2-1 16,-11-10-3-16,8 1-1 15</inkml:trace>
  <inkml:trace contextRef="#ctx0" brushRef="#br2" timeOffset="90487.1756">23745 2181 120 0,'-35'5'44'16,"4"5"-1"-16,-6-12-5 0,6-1-66 15,19 0-14-15,-2-11-3 16,14 14 0-16</inkml:trace>
  <inkml:trace contextRef="#ctx0" brushRef="#br3" timeOffset="96756.5341">7361 4290 78 0,'0'0'37'16,"0"0"-1"-16,0 0 0 15,0 0-21-15,0 0-13 16,22-7-1-16,-3 13 1 16,10 6-1-16,8 12 0 15,10 9 0-15,15 12 0 16,7 12-1-16,8 16 1 15,11 14-1-15,2 17 1 0,-2 19-1 16,-1 19 1-16,-16 18-2 16,-18 19 4-16,-19 21-2 15,-29 14 1-15,-27 9 0 16,-27 7-2-16,-28-5 3 15,-21-12-4-15,-15-21 0 16,2-20-13-16,-7-47-22 16,18-40-1-16,6-43-2 15,24-43-1-15</inkml:trace>
  <inkml:trace contextRef="#ctx0" brushRef="#br3" timeOffset="97258.5629">5551 3857 71 0,'-67'114'38'15,"-20"38"-2"-15,-1 46 2 16,-14 27-20-16,-3 48-13 15,12 33 1-15,21 19-2 16,22 3 1-16,33-5 0 16,36-29-1-16,47-26-3 15,52-47-1-15,44-47-2 0,62-43-32 16,17-55-4-1,29-32-1-15,2-31-3 0</inkml:trace>
  <inkml:trace contextRef="#ctx0" brushRef="#br4" timeOffset="118515.7787">5179 8246 77 0,'-6'-16'36'16,"-2"2"0"-16,8 14 1 16,-10-3-33-16,10 14 0 15,4 7-1-15,5 13-1 0,-2 14 0 16,5 13-1-1,0 16 0-15,3 15 0 0,-3 7 0 16,3 5 0-16,1 0 0 16,0-6-1-16,2-15 1 15,1-16 0-15,0-22 2 16,9-24-3-16,0-25 2 15,6-25-1-15,-1-20 0 16,3-16 0-16,-1-16 0 16,-3-9 0-16,0-5-2 15,-7 0 1-15,-1 8-1 16,-4 12-1-16,-2 14 0 15,-8 10-3-15,7 24-4 16,-12 10-26-16,14 25-2 0,-8 9 0 16,9 20-1-16</inkml:trace>
  <inkml:trace contextRef="#ctx0" brushRef="#br4" timeOffset="118865.7987">6027 8705 80 0,'0'-21'36'0,"0"21"0"15,-28-7-1-15,11 17-29 16,-9 3 2-16,2 17-2 16,0 6-1-16,4 12-1 15,1 1 0-15,12 8-2 16,7-3 2-16,10-5-3 15,12-8 0-15,11-12-1 0,9-16 0 16,2-8 0-16,0-15 0 16,1-11 0-16,-9-13 0 15,-7-8 1-15,-13-4-3 16,-11 0 3-16,-16-2-3 15,-8 4 2-15,-8 5-2 16,-5 5 2-16,3 11-3 16,1 3 1-16,11 5-3 15,8-6-4-15,26 9-28 16,5-12 1-16,23 3-1 15,10-16-1-15</inkml:trace>
  <inkml:trace contextRef="#ctx0" brushRef="#br4" timeOffset="119082.8111">6827 7975 97 0,'-12'9'39'16,"-10"12"-1"-16,3 24-1 15,-9 13-33-15,13 21-2 16,0 16 1-16,7 14 0 15,2 8-1-15,4 4-2 16,8-10-1-16,8-11-4 16,16-9-26-16,-2-32-8 15,16-21 2-15,2-33-3 16</inkml:trace>
  <inkml:trace contextRef="#ctx0" brushRef="#br4" timeOffset="119273.8221">7288 7913 102 0,'-30'40'38'16,"7"36"1"-16,-11 19-2 16,12 19-34-16,-1 9 1 15,7 8-4-15,6-2 1 16,9-10-3-16,5-5-3 15,-2-22-31-15,17-16-1 16,-7-30-2-16,8-16-1 16</inkml:trace>
  <inkml:trace contextRef="#ctx0" brushRef="#br4" timeOffset="119446.832">7043 8525 94 0,'-19'-8'38'15,"5"7"0"-15,19 17-1 16,9-3-34-16,17 2-3 15,22 0-3-15,11-14-9 16,21 7-25-16,-1-9 1 16,16 3-1-16,-9-12-1 15</inkml:trace>
  <inkml:trace contextRef="#ctx0" brushRef="#br4" timeOffset="119797.852">7842 8513 100 0,'-35'8'39'0,"-16"0"1"15,3 19-2-15,-8 1-32 16,5 12-1-16,2 4 0 15,11 10-1-15,9-3 0 16,12 1-2-16,12-8 0 16,17-7-1-16,13-13 1 15,14-10-2-15,8-18-1 16,10-14 1-16,0-10-1 15,-1-10 1-15,-6-8-1 16,-7-2 1-16,-13-3-1 16,-9 6 1-16,-11 8 0 15,-8 6 0-15,-11 15 0 16,9 16-1-16,-20 7 1 15,6 15-1-15,3 12-1 0,4 8-1 16,9 8 1-16,3-2-3 16,13 1 0-16,3-14-5 15,23 4-18-15,-7-26-10 16,19-2 1-16,-6-25-1 15,14-4 2-15</inkml:trace>
  <inkml:trace contextRef="#ctx0" brushRef="#br4" timeOffset="120308.8813">8414 8539 105 0,'-25'-20'38'0,"-1"23"3"16,-16-1-2-16,-1 19-33 16,-3 4-1-16,9 12-1 15,1 3-1-15,11 10-1 0,11-4 1 16,11-3-2-16,12-5 1 15,14-10-2-15,14-13 1 16,6-10-1-16,8-12 0 16,1-12 0-16,0-15-1 15,-2-5 1-15,-6-10-1 16,-9-4 1-16,-10 2 1 15,-8 0-2-15,-8 7 1 16,-5 6 0-16,-6 15 0 16,2 23 0-16,-18 9-1 15,0 25 1-15,0 22 1 16,-4 19-1-16,1 19 1 15,1 14-1-15,3 12 1 16,-2 2-1-16,9-4 2 16,-2-6-2-16,8-13 1 0,0-20 1 15,-3-16-2-15,-1-22 0 16,-6-27 0-16,-1-21 0 15,-5-23 0-15,1-23 0 16,-5-21 0-16,5-16 0 16,3-11 0-16,7-8 0 15,12 6 0-15,8 4 0 16,14 12 0-16,9 12-2 15,16 23-5-15,4 10-4 16,15 27-8-16,-13-5-21 16,15 15-2-16,-8-4 1 15,8 9-1-15</inkml:trace>
  <inkml:trace contextRef="#ctx0" brushRef="#br4" timeOffset="120669.9019">8863 8632 102 0,'0'0'40'16,"9"22"1"-16,4-22-2 16,14-1-35-16,4-8 0 15,10-4-1-15,2-6-1 16,3-2-1-16,-5-7 0 15,-4-1 0-15,-9-2 0 16,-11 1-1-16,-13 1 0 16,-15 6 1-16,-14 8 0 15,-11 11-1-15,-9 14 1 0,-6 11 1 16,-1 15-1-16,0 11 0 15,4 8 0-15,10 11 1 16,12 0 0-16,15-4-1 16,12-5-1-16,15-9-2 15,22-9-1-15,12-19-11 16,37 3-17-16,0-27-10 15,25-4-2-15,2-17 1 16,22-6-1-16</inkml:trace>
  <inkml:trace contextRef="#ctx0" brushRef="#br4" timeOffset="121436.9458">10860 8292 89 0,'-13'-9'39'15,"0"14"0"-15,-16 6 0 16,-1 15-33-16,-13 17-5 15,-3 15 1-15,-4 9-1 0,-7 10 0 16,-3 4 1-16,0-3-3 16,8-6 0-16,3-18-5 15,20-8-8-15,-1-26-24 16,30-20 2-16,-8-20-2 15,24-14-2-15</inkml:trace>
  <inkml:trace contextRef="#ctx0" brushRef="#br4" timeOffset="121587.9544">10561 8450 102 0,'22'12'40'15,"-13"12"1"-15,9 21-1 16,-10 3-34-16,23 5-2 16,15-2-3-16,12-10-5 15,31-1-24-15,3-26-11 0,26-4-1 16,5-16-3-16,14-3 1 15</inkml:trace>
  <inkml:trace contextRef="#ctx0" brushRef="#br4" timeOffset="122436.0029">13522 4049 82 0,'0'-22'35'0,"11"7"0"16,6 1 0-16,10 17-32 15,21 15-1-15,16 17 1 16,10 22-1-16,9 27 0 16,1 28 0-16,-5 30-1 15,-14 31 2-15,-15 25-2 0,-28 27 3 16,-23 18-3-16,-33 9 2 15,-21 4 0-15,-23-13 0 16,-11-16 1-16,-9-25-3 16,-1-37-5-16,13-32-33 15,4-46 0-15,15-37-1 16,5-44 0-16</inkml:trace>
  <inkml:trace contextRef="#ctx0" brushRef="#br4" timeOffset="122863.0273">12171 3779 75 0,'-43'-2'36'0,"-3"35"-1"0,-25 22-1 15,2 41-23-15,-32 30-4 16,-2 44-1-16,-17 39 0 16,3 43-4-16,5 35 3 15,21 17-2-15,30 13 0 16,42-7-2-16,56-12-4 16,37-40-30-16,65-33-3 15,31-54 0-15,32-49-5 16</inkml:trace>
  <inkml:trace contextRef="#ctx0" brushRef="#br4" timeOffset="138949.9475">12682 7723 63 0,'15'-32'35'16,"-6"13"1"-16,-26 2-4 15,-5 18-20-15,-28 2-2 16,-6 24 0-16,-23 3-3 16,-5 20-1-16,-12 14-1 15,1 13-1-15,3 7-1 16,13 12-1-16,11 1 0 15,20 1-1-15,21-5-1 16,24-5 0-16,28-15-2 16,24-15-1-16,26-9-4 0,10-27-8 15,25-5-24-15,0-22-1 16,14-6 0-16,-10-17 1 15</inkml:trace>
  <inkml:trace contextRef="#ctx0" brushRef="#br4" timeOffset="139347.9702">12873 8282 83 0,'-22'2'39'16,"-2"1"-1"-16,5 13 1 15,-2 4-32-15,7 10-3 16,3 2-1-16,4 10 0 15,5 1-1-15,0 5 0 0,5-2 0 16,9-1-1-16,2-8-1 16,11-7 0-16,7-10 1 15,9-11-1-15,4-12-1 16,2-12 1-16,4-11 0 15,-2-12 0-15,0-6 0 16,-8-4 0-16,-7-5 0 16,-7 2 0-16,-9 7 1 15,-4 5-1-15,-7 14 0 16,-6 13 0-16,-1 12 0 15,-18 20 1-15,4 11-1 16,0 8 0-16,3 6 0 16,2 5 0-16,11-3-3 15,7-11-3-15,21 2-17 16,2-29-16-16,23-4 0 0,-3-23-2 15,15-4 2-15</inkml:trace>
  <inkml:trace contextRef="#ctx0" brushRef="#br4" timeOffset="139980.0064">13740 8263 92 0,'-19'12'39'16,"-9"3"0"-16,3 16-1 16,4 0-35-16,0 11 1 15,2 5-2-15,6 4 0 16,3-3-1-16,8-1 1 15,3-7-2-15,6-8 1 16,5-12-1-16,5-11 0 16,2-14 1-16,1-11-1 0,1-14 1 15,0-8-1-15,-3-9 1 16,-2-7-1-16,-4-2 1 15,0 0 0-15,0 4 0 16,-1 6-1-16,1 9 1 16,2 8-1-16,1 7 1 15,4 12-1-15,2 7 1 16,5 7-1-16,-2 4 0 15,4 2 0-15,2 1 1 16,1 0-1-16,3-3 0 16,0-3 0-16,-1-2 0 15,-2 1 0-15,-3-2 0 16,-5 2 1-16,-3 4-1 0,-8 8 1 15,-8 7-1-15,-8 8 1 16,-7 8 0-16,-3 7-1 16,-3 3 1-16,1 3-1 15,-2-4 0-15,6-5 1 16,3-8-1-16,7-13 1 15,2-22-1-15,15 6 1 16,0-25-1-16,5-13 1 16,2-11 0-16,2-9 0 15,1-6 0-15,-5-2 0 16,4 5-1-16,-6 6 1 15,-3 7 0-15,-3 9-1 16,-2 10 0-16,0 9-1 16,1 10 0-16,3 4-2 0,6 8-4 15,-1-6-8-15,20 17-10 16,-13-17-9-16,16 9-7 15,-5-11-1-15,11 4 1 16</inkml:trace>
  <inkml:trace contextRef="#ctx0" brushRef="#br4" timeOffset="140684.0467">14732 8340 81 0,'-16'23'40'15,"10"3"-2"-15,2-11 1 16,27-1-25-16,-3-8-10 15,11-3-1-15,6-7 0 0,7-4-1 16,2-7 0-16,-1-6-1 16,-3-2 0-16,-7-7 0 15,-7-1 0-15,-10-3-1 16,-12 4 1-16,-12 4-1 15,-11 6 1-15,-9 11 0 16,-7 9 0-16,-9 13 1 16,-4 13-1-16,-2 14 1 15,4 9-1-15,6 8 0 16,9 1 0-16,10 1 0 15,17-6-1-15,11-10 0 16,19-10-1-16,15-13-1 16,14-12-1-16,5-19 0 0,17-8-3 15,-4-15 0 1,4-4 1-16,-8-6 0 0,-7 2 2 15,-13 0 2-15,-13 7 3 16,-12 9 0-16,-14 8 3 16,-12 18 0-16,0 0 1 15,-21 30-1-15,-1 2-2 16,4 11 0-16,-3 3-2 15,3 5 1-15,2-2-1 16,6-5 0-16,4-8-1 16,8-16 1-16,9-11-1 15,6-16 1-15,4-15 0 16,6-13 0-16,3-11 0 15,3-5-1-15,2-5 1 0,-1 4-1 16,-5 7 1-16,-4 9-1 16,-8 15 0-16,-4 17 1 15,-7 16-1-15,-7 15 0 16,-3 9 0-16,1 5 1 15,4 2-1-15,4 0 0 16,10-12-2-16,15-15-1 16,15-15-2-16,11-28-6 15,21-3-6-15,-7-33-9 16,26 2-6-16,-14-31-2 15,13-1-6-15,-15-14 2 16,0 2 2-16</inkml:trace>
  <inkml:trace contextRef="#ctx0" brushRef="#br4" timeOffset="140843.0557">16483 7690 110 0,'-29'45'40'0,"-15"20"2"15,2 23-3-15,-10 4-30 16,9 7-7-16,7-2 0 16,5-1-1-16,10-8-3 15,5-14-4-15,17-4-14 16,-9-31-11-16,12-8-10 15,-4-31 0-15,0 0-1 16,2-37 1-16</inkml:trace>
  <inkml:trace contextRef="#ctx0" brushRef="#br4" timeOffset="141001.0648">16012 8161 127 0,'0'0'44'0,"18"6"-1"16,19 4-2-16,2 0-41 0,31-11 0 15,21 0-5-15,8-16-11 16,20 11-10-16,-18-21-12 15,13 2-6-15,-14-7-1 16,-11 0 2-16</inkml:trace>
  <inkml:trace contextRef="#ctx0" brushRef="#br4" timeOffset="142015.1228">1716 8415 64 0,'-16'20'37'0,"-6"-2"0"16,7 5 1-16,-7-10-19 15,12 13-10-15,-9-8-2 16,15 11-1-16,0-1-2 16,8 10 0-16,2 7-1 15,7 11 0-15,0 8-1 16,1 10-1-16,-5 6 1 15,-1 7-2-15,-5 2 1 16,-8-3 0-16,-5-8 0 16,-4-8-1-16,-4-15 0 15,0-15 1-15,-1-18 0 16,4-24-1-16,4-26 1 15,1-17-1-15,7-18 0 0,2-16 0 16,2-16-1-16,3-12 1 16,6-11-1-16,1 1 1 15,7 7-1-15,1 7 1 16,2 12 0-16,5 14 0 15,3 16 0-15,4 19 0 16,4 19 0-16,4 15 0 16,-2 14 1-16,3 12-1 15,-2 9 1-15,-4 11 0 16,-7 8-1-16,-5 7 1 15,-14 5-1-15,-10 3 1 16,-16 3 0-16,-17 2 0 16,-11-5-1-16,-10-6-1 0,-3-7 0 15,-1-14-5-15,14 1-6 16,-1-27-13-16,29 4-12 15,16-12-3-15,18-19-2 16,20-2 2-16</inkml:trace>
  <inkml:trace contextRef="#ctx0" brushRef="#br4" timeOffset="142862.1712">2327 8962 93 0,'-1'12'39'0,"-13"-12"2"16,14 0-2-16,-29-7-21 15,10 8-13-15,1 4-1 0,-1 5-1 16,0 6-1-16,2 8 0 16,2 6 0-16,5 4-1 15,6 0 0-15,9 2 0 16,10-5-1-16,9-8 1 15,12-10-1-15,10-12 0 16,7-11 1-16,0-12-1 16,-1-10 2-16,-4-9-2 15,-12-9 0-15,-10 0 0 16,-15-3 0-16,-12 6 0 15,-15 4 0-15,-7 11 0 16,-8 9-2-16,-4 9 2 16,-1 13 0-16,6 9 0 15,9 9 2-15,9 4-4 16,11 3 4-16,13 0-2 0,14-3 0 15,11-5 0-15,10-4 0 16,8-9 0-16,4-6 0 16,-5-1 0-16,-2-9 0 15,-6 2 0-15,-8-6 0 16,-8 0 0-16,-10 1 0 15,-5 2 0-15,-15 14 0 16,12-16 0-16,-12 16 0 16,-4 13 0-16,-3 5 0 15,-1 10 0-15,-2 7 0 16,0 6 0-16,1 3 0 15,2 1 0-15,6-3 0 16,4-11 0-16,8-7 0 0,5-11 0 16,7-15 0-16,8-10 0 15,3-11 0-15,2-6 0 16,-2-7 0-16,-1-2 0 15,-2-1 0-15,-5 3 0 16,-8 8 0-16,-4 11 0 16,-5 3 0-16,-9 14 0 15,0 0 0-15,-2 25 0 16,-4 1 0-16,0 5 0 15,3 1 0-15,3 2 0 16,1-3 0-16,8-7 0 16,6-8 0-16,7-12 0 15,9-10 0-15,3-11 0 16,3-12 0-16,2-7 0 0,-5-6 0 15,-1-6 0-15,-7 2 0 16,-5 0 0-16,-6 8-7 16,-9 2-3-16,3 22-8 15,-20-9-6-15,11 23-5 16,-11-1-3-16,13 15-1 15,-2-14-8-15,-3 21 4 16</inkml:trace>
  <inkml:trace contextRef="#ctx0" brushRef="#br4" timeOffset="143631.2152">3629 8793 69 0,'14'6'39'15,"-14"-6"-1"-15,0 0 2 16,0 0-14-16,0 0-20 15,1 13 0-15,-2 8-2 16,-4 2 1-16,1 5-2 16,-3 5 0-16,-1 4-1 15,-2 2 1-15,2 1-1 16,-2-6-1-16,0-4 0 15,6-7 0-15,-4-4 0 16,8-19 0-16,0 0 0 0,12-4-1 16,0-14 0-16,5-6 1 15,0-3-1-15,2-6 2 16,1 0-2-16,-3 2 0 15,-3 2 0-15,-2 7 0 16,-4 5 0-16,-6 1 0 16,-2 16 0-16,-1-13 0 15,1 13 0-15,0 0 0 16,-14 6 0-16,14-6 0 15,0 0 0-15,-6 13 0 16,6-13 0-16,16 6 0 16,-1-10 0-16,2 1 0 15,3-5 0-15,3 1 0 16,2-8 0-16,2 2 0 0,-3-8 0 15,-1 2 0-15,3-4 0 16,-4-3 0-16,-2 1-2 16,-5-1 2-16,-6 3-1 15,-6 5 1-15,-3 18 0 16,-19-9 0-16,-6 19 1 15,-8 12-1-15,-7 13 2 16,-7 8-2-16,-2 5 0 16,5 4 0-16,5-2 0 15,8-5 0-15,11-6 0 16,15-6 0-16,16-12 0 15,14-11 0-15,13-10 0 16,20-4-8-16,4-15-7 16,14 5-5-16,-13-25-7 0,24 11-5 15,-21-19-3-15,5 12-3 16,-18-3-2-16,-11-2 4 15</inkml:trace>
  <inkml:trace contextRef="#ctx0" brushRef="#br4" timeOffset="144224.2491">4232 8801 97 0,'0'0'37'0,"-2"13"1"16,1 16-11-16,-12 0-21 15,5 13-1-15,-3 0-1 16,5 9 0-16,-2-2 1 16,5-4-2-16,-1-11 1 15,5-5-1-15,1-12 0 16,-2-17 0-16,16-8-1 15,-4-15 0-15,1-10 0 16,1-8-1-16,-2-7-1 16,0-4 1-16,0-2-3 15,-2 2 1-15,-1 10-2 16,-3 4 1-16,6 12-4 15,-1 1-1-15,14 19-11 16,-10-13-10-16,21 20-7 0,-6-5-5 16,12 2 0-16,0-8 1 15</inkml:trace>
  <inkml:trace contextRef="#ctx0" brushRef="#br4" timeOffset="144451.2621">4641 8680 106 0,'-25'19'40'0,"13"1"2"16,12-20-3-16,0 0-36 15,42-16 0-15,6-5-3 16,11-3-2-16,2-4-2 0,7 6-4 15,-13-11-16-15,6 20-15 16,-27 5-1-16,-12 16 0 16,-26 2 1-16</inkml:trace>
  <inkml:trace contextRef="#ctx0" brushRef="#br4" timeOffset="144584.2697">4685 8888 103 0,'-55'54'41'0,"5"-14"0"16,22-2 0-16,15-12-29 15,32-23-12-15,31-11-4 16,10-25-16-16,35 5-19 15,-2-13-3-15,17 0 0 16,7-9-2-16</inkml:trace>
  <inkml:trace contextRef="#ctx0" brushRef="#br3" timeOffset="151852.6855">4461 7845 80 0,'-22'-5'36'16,"-6"-4"-1"-16,1 2 0 16,-8-3-32-16,9 1-1 15,-1 0-1-15,4 0 0 0,4 2 0 16,3 4 0-16,2-2 0 15,3 3 0-15,0 1 0 16,1 0 0-16,-3-1 1 16,-1 2-1-16,-7 0 0 15,-3 0 0-15,-6-1 1 16,-7 4-2-16,-5-3 1 15,-5 0 0-15,-4 0 0 16,-3 0-1-16,-2 0 1 16,-1-2 0-16,-1 0-1 15,1 0 1-15,-1-5-1 16,4 0 0-16,1-2 0 15,3-2 1-15,-1-4-1 16,8 0 0-16,0-1 0 0,5-1 0 16,2 1 0-16,5 0 0 15,1 0 1-15,1 1-1 16,2 1 1-16,-1 2-1 15,2 5 1-15,1 4-1 16,-1 5 1-16,0 8-1 16,-2 10 1-16,3 8-1 15,-1 3 0-15,3 0 0 16,2 1 0-16,4-3 1 15,2-8-1-15,1-10 0 16,4-13 0-16,0-11 0 16,-2-13 1-16,-2-4-1 15,-11-7 0-15,-5-2 0 16,-12 2 0-16,-10 3-1 0,-9 8 1 15,-11 9 0-15,-8 14 0 16,-12 14 0-16,-12 14 0 16,-6 14 0-16,-4 13 0 15,-4 9 1-15,-2 7 0 16,7 7 0-16,7 0-1 15,12-3-1-15,18-5 1 16,16-7-1-16,17-4 1 16,20-3-2-16,13-6 2 15,15-7-1-15,11-6 0 16,6-7 1-16,10-6 0 15,1-6 0-15,0-10-1 16,-4-7 1-16,-10-11 0 16,-6-4 0-16,-12-4 0 0,-7 0 0 15,-12 4 0-15,-13 1 1 16,-12 10-1-16,-11 11 0 15,-8 13 0-15,-6 16 0 16,-5 15 0-16,-2 15 0 16,-2 17 1-16,2 12 0 15,6 11 0-15,12 10 0 16,10 8 0-16,8 1 0 15,10 0 0-15,11-2 0 16,14-8-1-16,16-7 0 16,11-10-1-16,16-18 1 15,14-13-1-15,13-19 2 16,12-14-2-16,5-15 1 0,6-12-1 15,-7-10 1-15,-3-6 1 16,-12-2-1-16,-13-2 0 16,-17 5 0-16,-16 2 0 15,-21 8 0-15,0 0 0 16,0 0 0-16,-27 11 0 15,4 4 0-15,5 6 0 16,5 7 0-16,9 7 0 16,6 6 0-16,19 8-1 15,11 2 1-15,17-1-2 16,20-2 1-16,18-6 0 15,17-7 1-15,14-7-2 16,16-11 1-16,15-10 2 16,7-9-3-16,5-11 4 15,-1-6-1-15,-3-9 0 0,-1-2 0 16,-10-6 1-16,-12 2-2 15,-18-1 0-15,-15 7 2 16,-16 6-2-16,-12 11 0 16,-16 12 0-16,-15 13 0 15,-10 14 0-15,-7 15 0 16,-3 12-1-16,1 8 1 15,3 10-1-15,10 2 2 16,13-4-3-16,12-3 2 16,18-11-1-16,15-14 2 15,19-16-1-15,22-14 0 16,17-19 0-16,14-11 0 15,12-15 0-15,6-10-1 16,1-7 1-16,0-3-1 0,-8 4 2 16,-20 0-3-16,-13 8 4 15,-18 8-4-15,-21 10 3 16,-22 8-2-16,-17 11 2 15,-14 9 0-15,-9 9-2 16,-10 9 2-16,0 9-2 16,-1 10 3-16,5 7-3 15,7 4 3-15,12 2-2 16,13 0 0-16,15-6 0 15,13-4 1-15,17-10-1 16,8-12 1-16,17-11-1 16,15-13 0-16,5-13 0 15,7-14 0-15,-3-10 0 16,5-12 0-16,-7-8-1 0,-1-3 1 15,-12-7 1-15,-17 4-2 16,-14 3 3-16,-16 5-2 16,-20 16 1-16,-13 13-1 15,-18 16 1-15,-12 15 1 16,-10 16-3-16,-3 13 1 15,-6 12-1-15,6 10 2 16,6 0-1-16,12 2 0 16,13-8-1-16,19-8 1 15,18-11 0-15,24-16 0 16,22-18 1-16,19-18-2 15,15-13 1-15,13-15 0 16,12-11 1-16,0-7-2 0,3-8 2 16,-8 3-2-1,-9 3 2-15,-13 7-2 0,-20 13 2 16,-16 13-1-16,-24 18 0 15,-15 18 0-15,-21 19 0 16,-16 18 0-16,-12 17-1 16,-7 12 2-16,-1 10-2 15,6 5 2-15,3-3-2 16,17-5 2-16,15-13-2 15,23-14 2-15,24-17-1 16,22-19-1-16,21-19 1 16,21-18 0-16,14-15 0 15,7-11-1-15,5-10 2 16,-5 0-1-16,-15-2 1 0,-12 3-2 15,-22 8 2-15,-29 11-1 16,-24 10 1-16,-21 10 0 16,-24 15-1-16,-16 11 1 15,-19 12 0-15,-7 13-2 16,-6 11 0-16,-2 6 2 15,9 8-2-15,7 4 1 16,13-4-1-16,13-4 1 16,17-10-1-16,15-10 2 15,21-17-1-15,15-18 0 16,15-17 0-16,10-20-1 15,4-14 3-15,6-15-2 16,-4-10 2-16,-3-6-2 16,-14-2 2-16,-10 1-2 15,-18 6 1-15,-15 10 0 0,-17 12-2 16,-20 13 0-16,-18 21 1 15,-13 12 0-15,-14 19 0 16,-12 16 1-16,-6 10-1 16,-3 8 1-16,-1 6 0 15,4 0 0-15,7-4 0 16,12-11-1-16,16-14 1 15,19-17-1-15,19-19 0 16,18-17-1-16,15-17 1 16,13-17 0-16,5-10-1 15,3-9 0-15,-6-1 1 16,-15-1-1-16,-19 3 1 15,-18 4-1-15,-22 10 2 16,-22 9-2-16,-22 11 2 0,-15 11 0 16,-17 9 0-16,-5 13-1 15,-7 10 1-15,0 9 0 16,5 5 0-16,5 6-1 15,15 2 0-15,20-9 0 16,0 0 0-16,18-2 0 16,19-19-2-16,8-11 1 15,13-11-1-15,2-15 2 16,3-13-1-16,0-11 0 15,-12-9 0-15,-4-3 1 16,-18-4 0-16,-13-2 0 16,-17 2 0-16,-16 2 1 15,-17 6 0-15,-20 13 0 16,-12 8 0-16,-17 14 1 0,-9 14-1 15,-7 16 0-15,-5 12 0 16,2 12 0-16,1 11-1 16,12 4 0-16,8 4 0 15,14-2 0-15,16-6 0 16,13-8-1-16,13-9 1 15,13-10 0-15,7-14 0 16,7-10 0-16,1-9 0 16,-3-11 0-16,-9-8 0 15,-8-6 0-15,-17 1 1 16,-14-1-1-16,-18 5-1 15,-20 7 2-15,-18 10-1 16,-18 15 1-16,-12 19-1 16,-14 14 0-16,-11 20 0 15,-6 17 1-15,0 16-1 0,5 7-1 16,9 7 0-16,10 3 0 15,12-4 0-15,20-8-1 16,25-9 1-16,18-14-1 16,15-16 1-16,17-11 1 15,12-15 0-15,11-9 0 16,3-14 0-16,-3-3 2 15,-9-4-1-15,-10 3 1 16,-13 7-2-16,-17 9 2 16,-19 15-1-16,-19 11-1 15,-20 19-1-15,-14 10-1 16,-10 17 2-16,-7 9-2 15,-5 6 1-15,-1 6-1 16,11-3 1-16,10-4 1 0,17-8 0 16,17-9 0-16,20-12 0 15,18-14-1-15,22-15 1 16,12-15-1-16,10-16 1 15,9-8-1-15,-1-11 1 16,-2-7-1-16,-9-4 1 16,-14 1 0-16,-15 3 0 15,-16 9 0-15,-22 11 0 16,-14 11 1-16,-24 17-1 15,-15 12 1-15,-15 16-1 16,-7 16 1-16,-11 12 0 16,-2 8 0-16,2 5-1 15,4 1 0-15,15-2 0 0,14-5 1 16,18-11-1-1,19-12 0-15,24-13-1 0,19-17 1 16,19-13 0-16,15-14-1 16,8-14 1-16,4-9 0 15,-1-9 0-15,-7-2 0 16,-15-1 0-16,-14 4 0 15,-20 6 0-15,-21 10 0 16,-22 10 0-16,-18 11 0 16,-15 11 0-16,-17 13 0 15,-7 15 1-15,-8 10-1 16,-3 12 1-16,6 10 0 15,5 5-1-15,13 9 0 16,9 3 0-16,19-5-1 0,22-7 0 16,19-10 0-16,21-13 1 15,15-14-1-15,24-20 1 16,13-19 0-16,13-14 1 15,7-16 0-15,1-9-1 16,-1-7 2-16,-8-4-1 16,-12 0 0-16,-14 7-1 15,-18 9 1-15,-21 10-1 16,-23 9 0-16,-15 12 0 15,-19 15-1-15,-13 16 1 16,-10 11 0-16,-10 10 0 16,-3 11 0-16,7 7-1 15,8 4 2-15,9 0-2 16,14-2 1-16,19-9 0 15,18-6-1-15,25-10 0 0,19-14 0 16,16-10 1-16,16-10 0 16,14-14 0-16,5-11 0 15,3-10 0-15,-6-7 1 16,-7-5 0-16,-17 2 0 15,-17-1-1-15,-22 7 1 16,-26 9 0-16,-26 16 0 16,-25 13 0-16,-22 19 0 15,-20 22 0-15,-12 24-1 16,-8 20 0-16,-2 10-2 15,8 20-3-15,9-4-12 16,31 16-6-16,11-28-7 16,45-3-2-16,17-35-6 15,45-27-6-15,34-28 2 0</inkml:trace>
  <inkml:trace contextRef="#ctx0" brushRef="#br3" timeOffset="153132.7587">3847 11678 87 0,'4'14'38'16,"-4"-14"-1"-16,0 0-6 15,-11 19-28-15,14 3 1 0,1 13-1 16,4 16-1-16,0 12 1 15,5 24-1-15,-1 12 1 16,2 14-2-16,1 4 1 16,-3 2-3-16,0-2 2 15,-1-8 0-15,-3-17 0 16,-1-13 0-16,-1-23-1 15,-3-20 1-15,-5-24-1 16,-2-24 0-16,-2-21 0 16,0-23 0-16,-3-18 0 15,1-21-1-15,1-18 1 16,2-15-1-16,7-10 0 15,5-2 1-15,6 1 0 16,6 8 0-16,11 16 0 0,2 15 0 16,13 21 0-16,5 20 2 15,9 21-1-15,6 18 0 16,6 15 0-16,2 14 0 15,2 5 0-15,-3 11 0 16,-12 6 1-16,-12 10-1 16,-24 2 0-16,-24 10 2 15,-27 4-2-15,-28 2-1 16,-25 3 0-16,-23-2-1 15,-11 2 0-15,-9-9-2 16,10-2 0-16,11-14-6 16,26 4-13-16,13-21-18 15,36-5 0-15,27-15-2 0,28-3 1 16</inkml:trace>
  <inkml:trace contextRef="#ctx0" brushRef="#br3" timeOffset="153402.7741">5516 12019 95 0,'19'-8'41'16,"21"-25"1"-16,28-5-3 15,17-14-39-15,17-7-2 16,18 8-7-16,-11-4-29 15,11 18 0-15,-18 7-1 16,-10 20-2-16</inkml:trace>
  <inkml:trace contextRef="#ctx0" brushRef="#br3" timeOffset="153597.7853">5857 12321 86 0,'-56'42'39'16,"24"-25"0"-16,32-17 0 15,19-6-36-15,41-24-3 0,33-12-3 16,17-16-19-16,27 5-17 16,12-8 1-16,17 7-2 15,4-5 1-15</inkml:trace>
  <inkml:trace contextRef="#ctx0" brushRef="#br3" timeOffset="154015.8092">8283 11324 93 0,'-25'-17'41'0,"12"12"1"16,-1 2-1-16,20 18-37 16,1 10-1-16,8 15-1 15,4 18-1-15,6 13 3 16,-2 14-3-16,4 13-1 15,2 3 1-15,0 3-1 16,6-10 0-16,2-12 1 16,1-16-1-16,9-19-1 15,1-25 2-15,4-25 0 16,0-27 1-16,1-22-1 15,-3-22 0-15,1-12 0 0,-6-11-1 16,-6-8-1-16,-6-2-2 16,-6-1-2-16,4 11-5 15,-15 2-15-15,16 22-17 16,-8 9 1-16,13 17-2 16,1 8 2-16</inkml:trace>
  <inkml:trace contextRef="#ctx0" brushRef="#br3" timeOffset="154299.8254">9972 11307 96 0,'19'7'41'16,"-19"-7"2"-16,9 11-2 15,-8 2-37-15,1 11-1 16,-6 12-1-16,-2 13 2 15,-2 15-2-15,-2 13 1 16,-3 9-2-16,3 8-1 16,5 0-2-16,0-4-1 15,12-4-3-15,-2-34-18 16,17-1-17-16,-4-31-3 15,8-13 1-15,-5-30 1 16</inkml:trace>
  <inkml:trace contextRef="#ctx0" brushRef="#br3" timeOffset="154514.8377">9709 11281 109 0,'-17'-1'43'15,"26"13"1"-15,19-12-2 16,29-3-40-16,17-8 0 15,18-2-1-15,12-2 0 16,14-1-2-16,5 4 0 16,0 0-4-16,-4 15-7 15,-29 2-28-15,-6 16-2 16,-30 0-1-16,-16 19-1 15</inkml:trace>
  <inkml:trace contextRef="#ctx0" brushRef="#br3" timeOffset="154716.8493">9819 12034 102 0,'-48'51'40'16,"20"-22"4"-16,37-10-1 16,39-23-40-16,24-18-1 15,28-10 0-15,21-6-1 16,16-3-2-16,5-4-3 15,19 16-13-15,-14-6-23 16,5 23-1-16,-14 4-1 16,1 21-2-16</inkml:trace>
  <inkml:trace contextRef="#ctx0" brushRef="#br3" timeOffset="154829.8557">11653 12114 111 0,'-1'19'44'0,"-19"-17"0"16,6-6-4-16,-9-9-49 15,-3-25-30-15,18-1-4 16,-6-15-1-16,4-1-3 15</inkml:trace>
  <inkml:trace contextRef="#ctx0" brushRef="#br1" timeOffset="282922.1822">13977 11814 82 0,'-19'-5'38'0,"-13"-17"-1"15,-2-3 2-15,-18-14-37 0,-1-11 0 16,-5-11-2-16,1-9 2 16,1-5-2-16,3-2-1 15,6-1 3-15,9 1-2 16,10 2 2-16,13 5 0 15,10 3 0-15,15 6 0 16,7 2 0-16,10 6 0 16,6 2-1-16,7 14 1 15,0 15-1-15,1 17-1 16,-7 21 0-16,-10 23-1 15,-18 22 1-15,-18 24-2 16,-20 25 2-16,-15 16 1 16,-17 17 0-16,-9 4-2 15,-1 0 3-15,6-8-2 0,13-18 3 16,26-21-2-16,32-37 1 15,31-35-3-15,45-35 0 16,31-37-4-16,45-17-20 16,22-36-15-16,21-9-1 15,2-14 0-15,5 2-2 16</inkml:trace>
  <inkml:trace contextRef="#ctx0" brushRef="#br1" timeOffset="283410.2101">15064 11172 74 0,'7'-52'41'15,"-7"3"-3"-15,4 17 2 16,-8 7-35-16,4 25 1 16,0 0-3-16,4 19 1 15,-4 24-2-15,-1 19-2 16,0 11 0-16,1 9 0 0,3 5 1 15,5 2 0-15,2-5 1 16,9-9 1-16,8-17-2 16,7-15 2-16,5-17-1 15,6-17 1-15,3-19-1 16,2-14-2-16,-3-15 1 15,-3-16-1-15,-3-6 0 16,-9-7-1-16,-5 0-1 16,-8-6-4-16,2 12 1 15,-8-5-7-15,12 21-27 16,-10 2-1-16,13 20 0 15,-1 2-1-15</inkml:trace>
  <inkml:trace contextRef="#ctx0" brushRef="#br1" timeOffset="283620.2221">16258 11209 85 0,'11'-17'39'16,"-1"1"0"-16,9 6-1 15,-2 0-35-15,10-3-3 16,11 4-3-16,-4-6-10 16,9 17-25-16,-13 0 1 15,-2 13-2-15,-13 0 1 16</inkml:trace>
  <inkml:trace contextRef="#ctx0" brushRef="#br1" timeOffset="283762.2303">16166 11585 97 0,'-4'15'40'0,"4"-15"-1"15,36-18-2-15,15-4-41 16,8-12-31-16,35 5-4 16,1-8 0-16,16 7-1 15</inkml:trace>
  <inkml:trace contextRef="#ctx0" brushRef="#br1" timeOffset="284123.2509">17487 10939 92 0,'25'-21'41'15,"-6"-3"2"-15,9 21-1 16,-13 6-38-16,-1 22-2 15,-6 11-1-15,-2 15-2 16,-5 10 0-16,-2 13 0 0,-5 5 0 16,0 3-1-16,0-5 0 15,0-9 0-15,9-4-5 16,-6-25-22-16,17-6-9 15,-4-22-1-15,9-12 0 16</inkml:trace>
  <inkml:trace contextRef="#ctx0" brushRef="#br1" timeOffset="284342.2634">17335 10889 111 0,'-25'7'45'0,"13"0"-4"16,27 10 0-16,19-13-38 0,20-7-2 15,24-3 0-15,15-5-1 16,7-2-1-16,6 3-2 16,-1 5-2-16,-13 0-7 15,-8 17-25-15,-27 5-3 16,-15 15-2-16,-33 2-1 15</inkml:trace>
  <inkml:trace contextRef="#ctx0" brushRef="#br1" timeOffset="284515.2733">17287 11605 97 0,'-49'37'40'16,"22"-22"0"-16,38-8-2 16,32-20-36-16,24-9-3 0,28-11 0 15,17-7-3-15,17 3-4 16,-3-13-30-16,12 8 1 15,-13-8-2-15,-2 10-1 16</inkml:trace>
  <inkml:trace contextRef="#ctx0" brushRef="#br1" timeOffset="285085.3059">18549 10976 93 0,'-30'12'37'15,"5"13"0"-15,-11 6 1 16,8 9-26-16,0 11-9 15,7 10-1-15,3 2 0 16,7 3-1-16,3 0 2 0,4-5-1 16,7-7-1-16,5-9 0 15,4-13-1-15,2-11 0 16,-3-15 0-16,2-14-1 15,1-18 1-15,-5-8-1 16,-1-16 1-16,-2-10-1 16,3-11 0-16,1-11 0 15,3-5 1-15,4-1 2 16,9 6-1-16,8 8 1 15,9 7-1-15,7 14 2 16,3 13-1-16,-1 17 1 16,-1 16-3-16,-4 12 1 15,-8 14-1-15,-13 9 0 16,-15 9 0-16,-15 6-2 0,-14 8 1 15,-15 2-1-15,-11 2 1 16,-7 1-1-16,-7-4 2 16,5-6-1-16,3-7 1 15,16-7 1-15,8-5 1 16,16-9 0-16,18-7-1 15,20-4 1-15,14-4 0 16,11-1 0-16,9 1 0 16,6 1 0-16,2 2 0 15,-2 7-1-15,-4 3 0 16,-7 6-1-16,-5 3-2 15,-10-1-4-15,4 12-14 16,-14-15-21-16,11 8-2 16,-7-13-1-16,10 2 0 0</inkml:trace>
  <inkml:trace contextRef="#ctx0" brushRef="#br1" timeOffset="285221.3137">19594 11626 106 0,'-18'1'43'15,"-11"-9"-2"-15,5 1-2 16,0 4-43-16,1-18-35 15,9 8-3-15,-4-6-1 16,1 8-2-16</inkml:trace>
  <inkml:trace contextRef="#ctx0" brushRef="#br1" timeOffset="290123.5941">3827 13379 38 0,'2'-15'35'15,"5"1"0"-15,-3-7 0 0,6 7-24 16,-9-8-3-16,9 13 2 16,-12-2-6-16,2 11-1 15,-2 16 0-15,1 10-1 16,-4 8-1-16,3 10 1 15,-1 8-2-15,1 5 1 16,2 1 0-16,3-3 0 16,1-5 0-16,0-5-1 15,0-11 1-15,2-7-1 16,-1-16 1-16,-5-11-1 15,10-11 0-15,-2-13 0 16,-3-11 1-16,3-11-1 16,-1-6 1-16,2-9-1 15,1-5 0-15,2 0 1 0,6 0 0 16,3 2-1-16,3 5 1 15,5 10 0-15,3 7-1 16,2 10 1-16,5 14-1 16,-2 9 0-16,-5 15 1 15,-2 12 0-15,-13 10-1 16,-9 12 0-16,-11 9 1 15,-16 9-1-15,-14 3 1 16,-14 5-1-16,-6-3 0 16,-3-3 0-16,3-7-2 15,6-15-2-15,21 0-11 16,11-29-23-16,31-7 0 15,14-21-1-15,27-3-1 0</inkml:trace>
  <inkml:trace contextRef="#ctx0" brushRef="#br1" timeOffset="290373.6084">5216 13529 87 0,'6'-21'40'0,"18"0"-1"16,0-13 1-16,17 1-39 15,6-1-1-15,7 3-1 0,4 13-5 16,-10-1-7-1,4 21-26-15,-16 5 1 0,-6 17-2 16,-16 3 1-16</inkml:trace>
  <inkml:trace contextRef="#ctx0" brushRef="#br1" timeOffset="290515.6165">5333 13763 87 0,'-31'16'39'0,"6"-22"0"16,25 6 0-16,19-34-36 15,21-1-5-15,25 3-9 16,8-11-27-16,26 6-1 15,11-6-2-15,22 9 1 16</inkml:trace>
  <inkml:trace contextRef="#ctx0" brushRef="#br1" timeOffset="290973.6427">7454 13122 69 0,'1'-42'40'16,"4"19"-1"-16,-9 6 0 15,4 17-35-15,-10 23-1 16,6 17 0-16,-1 14 0 15,-2 16-1-15,0 8-1 16,2 5 0-16,5 0-1 16,2-7-1-16,8-5-3 15,0-23-7-15,9-7-28 0,-1-22 1 16,8-13-2-16,-4-21 0 15</inkml:trace>
  <inkml:trace contextRef="#ctx0" brushRef="#br1" timeOffset="291183.6547">7276 13102 86 0,'-20'-7'41'16,"3"-3"-1"-16,17 10 1 15,4-11-38-15,24 1-1 16,14-8-1-16,11-1 0 15,14 0-1-15,8-1-2 16,10 8-1-16,-4-1-5 0,6 21-30 16,-16-1-1-16,-5 19 0 15,-22 3-3-15</inkml:trace>
  <inkml:trace contextRef="#ctx0" brushRef="#br1" timeOffset="291375.6657">7312 13721 80 0,'-26'31'41'0,"26"-31"-1"16,10 6 0-16,39-28-37 16,17-12-1-16,20-9 0 15,9-3-3-15,14 0-2 16,-2-10-30-16,19 15-6 15,-11-1 0-15,1 18-2 0</inkml:trace>
  <inkml:trace contextRef="#ctx0" brushRef="#br1" timeOffset="291525.6743">8596 13585 89 0,'-18'15'42'16,"-8"-15"0"-16,9-1-3 15,-3-12-40-15,7-15-31 16,23 2-9-16,1-11 1 15,16 4-2-15</inkml:trace>
  <inkml:trace contextRef="#ctx0" brushRef="#br1" timeOffset="292128.7088">9004 13027 80 0,'-21'15'41'16,"5"14"-1"-16,-6 4 1 15,10 15-36-15,-3 7-2 16,5 12 0-16,1 9-1 16,4 4 0-16,-1-4-1 15,6-3 0-15,1-8 0 16,0-12 0-16,3-11-1 15,1-17 0-15,-5-25 0 0,11-9 0 16,-3-21 0-16,-1-16-1 16,0-11 1-16,-1-13 0 15,0-13 0-15,-3-9 0 16,5-3 0-16,3 3 0 15,0 4 0-15,9 8 0 16,4 7 1-16,10 12 0 16,8 12 0-16,4 18-1 15,1 13 1-15,2 12 0 16,-4 9 0-16,-3 11-1 15,-7 10 0-15,-12 9 1 16,-14 10-1-16,-9 8 0 16,-16 6 0-16,-11 4 1 15,-13 2-1-15,-7 1 1 0,-2-4-1 16,-3-7 0-16,6-8 1 15,13-7 0-15,10-8 0 16,17-10-1-16,21-8 1 16,15-4 0-16,16-6-1 15,11-1 1-15,13 1-1 16,3 1 1-16,-3 5-1 15,-1 6 0-15,-10 7-1 16,-10 3-2-16,-3 13-7 16,-22-15-19-16,7 16-13 15,-13-13 1-15,6 2-3 16,-6-15 1-16</inkml:trace>
  <inkml:trace contextRef="#ctx0" brushRef="#br1" timeOffset="292265.7166">9924 13720 103 0,'-21'-6'43'0,"4"6"0"15,-7-11-5-15,-9-15-56 16,33 16-23-16,2-12-1 16,20 6-2-16,11-8 0 15</inkml:trace>
  <inkml:trace contextRef="#ctx0" brushRef="#br1" timeOffset="292694.7412">10465 13144 74 0,'2'-26'40'16,"7"7"0"-16,-6-6 0 0,8 9-33 16,-11 0-1-1,0 16-1-15,0 0-2 0,11 27 0 16,-13 8-1-16,0 14-1 15,-1 10 1-15,-1 10-2 16,0 6 0-16,2 1-2 16,5-3 0-16,0-10-4 15,16 4-14-15,-10-26-21 16,14-5 1-16,-9-23-1 15,8-10 0-15</inkml:trace>
  <inkml:trace contextRef="#ctx0" brushRef="#br1" timeOffset="292897.7528">10359 13055 98 0,'-22'-23'41'16,"22"23"2"-16,-9-21-2 15,9 21-37-15,35-17-2 16,10 6-1-16,14-3-1 15,11 5 0-15,6 5-2 16,3 2-3-16,6 22-26 16,-17-4-10-16,-7 21 2 15,-24-1-3-15</inkml:trace>
  <inkml:trace contextRef="#ctx0" brushRef="#br1" timeOffset="293061.7622">10415 13722 100 0,'-26'19'42'0,"33"-5"1"15,17-30-4-15,30-4-38 16,22-9-2-16,15-8-4 16,17 6-33-16,-10-8-3 15,7 8 0-15,-11 1-3 16</inkml:trace>
  <inkml:trace contextRef="#ctx0" brushRef="#br1" timeOffset="293979.8147">3986 14810 47 0,'10'-12'40'16,"-13"1"-2"-16,3 11 0 16,-20 6-33-16,14 13 0 15,-3 10-3-15,4 15-1 0,2 10 0 16,3 19 0-16,2 10 1 15,3 10-1-15,1 3 0 16,1 3 0-16,-2-4 0 16,1-8-1-16,0-14 1 15,-3-13-2-15,1-22 2 16,-1-24-2-16,-3-14 1 15,12-40 2-15,-5-9-1 16,2-20 0-16,-3-18 0 16,-1-14 1-16,0-12-2 15,-2-3 1-15,-1 0 1 16,1 5-1-16,2 9 1 15,2 9 0-15,5 16 0 0,4 17 0 16,6 16 0-16,6 19 0 16,8 15-1-16,-1 11 0 15,7 11-1-15,5 8 1 16,-5 11-1-16,-2 5 1 15,-8 7-1-15,-13 4-1 16,-16 4 0-16,-16 6 0 16,-19 2 0-16,-15 1 0 15,-19-7-1-15,-6-5-1 16,-4-8 0-16,3-17-3 15,19-5-6-15,5-26-27 16,35-2-1-16,11-19-2 16,31 4 0-16</inkml:trace>
  <inkml:trace contextRef="#ctx0" brushRef="#br1" timeOffset="294297.8329">5282 15084 64 0,'17'-23'42'0,"20"5"-2"15,1-6 1-15,9 12-41 16,3-2-1-16,2 0-4 15,9 21-17-15,-17-7-15 16,3 18-3-16,-15-2 1 16,-3 7-1-16</inkml:trace>
  <inkml:trace contextRef="#ctx0" brushRef="#br1" timeOffset="294447.8414">5414 15380 68 0,'-22'1'41'0,"22"-1"-1"0,23-27 0 16,21-2-40-16,23-3-4 15,3-7-34-15,30 8 0 16,1-6-3-16,22 7 1 16</inkml:trace>
  <inkml:trace contextRef="#ctx0" brushRef="#br1" timeOffset="294812.8623">7281 14816 67 0,'7'-15'42'15,"-5"4"-2"-15,-2 11 0 16,6 23-37-16,-3 6-2 15,-3 12 1-15,-1 13-1 16,-3 10-1-16,3 11 0 16,-2 4 0-16,-1-2-1 15,3-1-2-15,-1-14-2 16,11 2-20-16,-8-32-15 15,12-10 1-15,-13-22-1 0,25-22 1 16</inkml:trace>
  <inkml:trace contextRef="#ctx0" brushRef="#br1" timeOffset="295022.8743">7042 14856 70 0,'0'0'42'0,"10"-15"1"16,27 6 1-16,7-11-40 15,18-3-1-15,12-2 0 16,8 2 0-16,6 3-3 16,-2 5-2-16,-1 24-14 15,-15-2-26-15,-3 20 0 0,-25 2-1 16,-7 17 0-16</inkml:trace>
  <inkml:trace contextRef="#ctx0" brushRef="#br1" timeOffset="295203.8847">7182 15502 72 0,'-38'30'43'16,"9"-18"-4"-16,29-12 3 16,0 0-41-16,38-19 0 15,15-9-1-15,15-5-2 16,17-1-2-16,1-13-34 15,17 8-1-15,-4-7-2 16,6 8 0-16</inkml:trace>
  <inkml:trace contextRef="#ctx0" brushRef="#br1" timeOffset="295578.9061">8226 14522 81 0,'0'0'43'0,"-6"-14"-2"16,24 5 0-16,5-11-39 15,11 5-1-15,1-1 1 0,3 10 0 16,-8 7-1-16,-7 11 0 16,-10 10 0-16,-12 9 0 15,-11 8 0-15,-11 6 0 16,-8 2 0-16,0 2-1 15,1-4 1-15,8-7-2 16,11-7 1-16,18-12-1 16,16-9 0-16,18-12-1 15,15-1-5-15,2-19-26 16,19 9-7-16,-5-7-1 15,11 5-1-15</inkml:trace>
  <inkml:trace contextRef="#ctx0" brushRef="#br1" timeOffset="296320.9486">9255 14888 66 0,'-4'-20'40'0,"-4"0"1"15,8 20-3-15,0 0-33 0,-15 31 0 16,3 3-2 0,2 15 1-16,-4 11-2 0,0 12 1 15,2 1-2-15,3 5 1 16,2-6-1-16,6-4-1 15,2-8 1-15,5-12-2 16,5-18 1-16,-3-15 0 16,4-19 1-16,2-13-1 15,-4-16 0-15,1-13 0 16,-3-11 0-16,-1-11 0 15,-3-8 0-15,0-7-1 16,4-1 1-16,1 3 1 16,5 5-1-16,5 5 2 15,6 11-2-15,8 12 1 0,4 11 0 16,4 14 1-16,2 11-2 15,0 12 1-15,-2 8-1 16,-3 8 0-16,-8 6 0 16,-7 6-2-16,-8 4 2 15,-14 6-1-15,-9 3 1 16,-14 4-1-16,-10-3 1 15,-8 2 0-15,-6-3 0 16,-4-6 1-16,4-5-1 16,5-4 0-16,9-9 1 15,11-5 0-15,21-12 0 16,-3 10 0-16,27-10 1 15,13 6 0-15,11 2 0 16,5 6 0-16,7 5 0 16,-1 7 0-16,-2 5-1 0,-3 4 1 15,-7 2-2-15,-9 0 0 16,-1-3-3-16,-7-9-2 15,10 7-10-15,-16-26-7 16,21 16-18-16,-15-20-3 16,18 6 0-16,-6-10-1 15</inkml:trace>
  <inkml:trace contextRef="#ctx0" brushRef="#br1" timeOffset="296442.9556">10263 15565 95 0,'-20'-4'42'0,"7"5"0"15,-8-17-4-15,-2-13-54 16,13 10-25-16,-5-10-2 15,12 8-2-15,-10-9 0 0</inkml:trace>
  <inkml:trace contextRef="#ctx0" brushRef="#br0" timeOffset="300821.206">3512 13149 57 0,'-15'-15'34'15,"-8"-4"-6"-15,7 10-1 16,-13-5-15-16,4 15-5 15,-8 5-1-15,-1 10-3 16,-8 8-2-16,5 9 0 16,-3 11 0-16,3 6-1 15,0 3 1-15,3 6-1 16,9 1 1-16,5 0-1 15,11-5 0-15,4-3 1 16,5-6 0-16,8-7 1 0,5-8-2 16,3-6 1-16,3-9 0 15,1-5-1-15,0-4 1 16,-4-3-1-16,-1-3 1 15,-15-1-1-15,14 5 0 16,-14-5 0-16,-11 9-1 16,-8-7-1-16,-1 2-2 15,-11-4-3-15,6 9-4 16,-14-19-3-16,15 13-5 15,-7-22-13-15,12 4-2 16,7-11 1-16</inkml:trace>
  <inkml:trace contextRef="#ctx0" brushRef="#br0" timeOffset="304235.4013">3738 14527 19 0,'-15'-5'29'0,"1"0"1"15,-3-5-1 1,17 10-19-16,-25-17-2 0,25 17-2 16,-15-23 0-16,15 23-1 15,-11-25 0-15,11 25-1 16,-19-10-1-16,4 18 1 15,-9 10-2-15,-5 14 0 16,-10 15-2-16,-7 10 1 16,-11 12-1-16,-4 10-1 15,-2 3 0-15,3 1 1 16,2-6-1-16,12-3 0 15,10-6 1-15,16-5-1 16,14-7 1-16,20-10 0 16,11-7 0-16,12-9 0 0,10-8 0 15,5-9 0-15,1-11 0 16,-5-7 1-16,-4-5 1 15,-9-5-1-15,-14-2 1 16,-11 3 0-16,-14 3 0 16,-11 10 0-16,-14 9-1 15,-8 11 0-15,-9 11 0 16,-1 9 0-16,-5 13-1 15,5 11-1-15,5 5 1 16,9 5-1-16,9-2 0 16,16-1 0-16,13-9-1 15,17-7 1-15,16-10 0 16,9-9 1-16,13-14 0 15,10-10 0-15,9-9 0 16,6-8 0-16,3-5 1 0,1-7-2 16,1 0 2-16,-5-2-2 15,-5 3 2-15,-10 4-1 16,-8 5 0-16,-14 5 0 15,-9 6 0-15,-12 6 0 16,-7 9 0-16,-6 4 0 16,-5 5 0-16,1 4 1 15,6 5-2-15,4 6 1 16,7 0 0-16,8-1 0 15,12-3 0-15,12-6 1 16,14-5-2-16,8-10 2 16,10-8-1-16,6-17 2 15,8-10-1-15,8-10-1 16,2-10 0-16,0-4 0 0,-1-5 1 15,-9-1-1-15,-4 0 1 16,-10 10-1-16,-8 6 0 16,-15 10 0-16,-14 9 1 15,-11 11-1-15,-9 10 0 16,-9 8 1-16,-6 11-2 15,-3 3 2-15,1-1-2 16,1 1 2-16,10-6-2 16,9-6 1-16,16-7 0 15,11-11 0-15,13-7 0 16,14-8 0-16,9-4 0 15,9 0 0-15,0-3 0 16,-5 3 0-16,-5 7-1 16,-9 1 1-16,-9 8 0 0,-9 5 0 15,-15 5 1-15,-11 2 0 16,-7 9-1-16,-12 0 1 15,-2 4 0-15,-2 7 0 16,-1 3-1-16,1 0 1 16,6 3-2-16,5-3 1 15,8-2 1-15,14-3-2 16,5-7 1-16,10-9 0 15,7-8 0-15,7-7 1 16,7-12 0-16,3-5 1 16,1-7-2-16,-1-2 1 15,-2-1 0-15,-4 1 0 16,-4 4 0-16,-10 2-1 15,-11 13 0-15,-9 6 0 16,-9 9 1-16,-12 12-1 0,-3 5 1 16,-5 4 1-16,-1 2-2 15,2 1 1-15,10-6-1 16,6 0 2-16,15-8-2 15,8-12 1-15,17-11 0 16,8-7-2-16,12-6 2 16,6-4-2-16,4-2 1 15,3-2-1-15,-6 3 1 16,-2 2 0-16,-17 8-1 15,-6 7 1-15,-17 5 0 16,-15 5 0-16,-12 4 1 16,-11 4 0-16,-7 2-1 0,-5 0 1 15,-2-2-1-15,4-2 0 16,5-5 1-16,6-4-1 15,12-6 0-15,6-3 0 16,8-3 0-16,4-5 0 16,4-2 0-16,4 3 0 15,-1 1 0-15,-4 3 0 16,-5 5 0-16,-3 5 0 15,-8 4 0-15,-7 4 0 16,-4 1 0-16,-5 0 0 16,-5-8 1-16,1-7-1 15,0-15 0-15,7-14 1 16,2-15-2-16,6-16 2 15,3-12-2-15,-1-11 1 16,-1-7-1-16,-7-2 1 0,-7 3-2 16,-14 6 2-16,-16 8 0 15,-17 15-1-15,-15 12 1 16,-17 14 0-16,-10 14 1 15,-9 14-1-15,-5 11 1 16,-6 7 0-16,6 7-1 16,6 0 1-16,10-1-1 15,14-4 0-15,13-7 0 16,13-5 0-16,12-8 0 15,12-13 1-15,9-9-1 16,4-7 1-16,1-8-1 16,-1-8 0-16,-9-4 1 15,-9-1-1-15,-11-2 0 16,-17 6 0-16,-16 6 1 0,-15 9-1 15,-18 12 0-15,-14 12 1 16,-10 11-1-16,-9 12 0 16,-7 11 1-16,-2 6-1 15,2 5 0-15,6 2 0 16,10-4 0-16,14-4 0 15,12-8 0-15,14-10 0 16,14-8 0-16,11-10-1 16,10-7 1-16,4-9 0 15,3-5 0-15,-2-3 1 16,-4-1-1-16,-3 1 1 15,-11 4-1-15,-7 6 0 16,-11 6 0-16,-15 9 1 16,-7 11-1-16,-12 9 0 0,-8 9-1 15,-8 12 1-15,-8 4 0 16,0 8-1-16,2 1 1 15,5 1-1-15,9-5 1 16,9-4-1-16,10-5 1 16,17-11-1-16,9-6 0 15,11-9 1-15,12-7-1 16,8-8 1-16,3-7 0 15,-2-1 0-15,-1-5 1 16,-5 5-1-16,-10 0 1 16,-13 6 0-16,-12 5-1 15,-15 10 1-15,-13 8-1 16,-12 8 0-16,-14 12-1 0,-10 3 0 15,-6 7 1 1,-4 5-1-16,1 2 0 0,1-1 0 16,2 0 0-16,3-3 0 15,15-7 1-15,7-2 0 16,13-9 0-16,9-4 0 15,11-7 0-15,7-9 0 16,9-7 0-16,5-7 0 16,2-4-1-16,-6-3 1 15,-6 2 0-15,-12 0 0 16,-13 7 0-16,-11 7 0 15,-18 10 0-15,-17 8 0 16,-14 9 1-16,-10 5-1 16,-1 5-1-16,-3 2-1 0,6 6-8 15,-1-15-17-15,29 10-9 16,6-12-5-16,25 4 1 15</inkml:trace>
  <inkml:trace contextRef="#ctx0" brushRef="#br0" timeOffset="305485.4728">13348 13457 59 0,'-22'15'39'0,"-13"-10"-1"16,3-1 1-16,-15-23-22 15,-6-2-14-15,-5-16-1 16,-7-8 1-16,-6-18-1 16,-9-13 0-16,-10-10-1 15,0-4 1-15,-3-2-1 16,8 5 0-16,9 2 0 15,15 8-1-15,19 9 0 16,21 5 0-16,25 1 0 16,23 4 0-16,21-2-1 15,19 2 1-15,14 6 0 16,6 11-1-16,-2 12 1 0,-9 21 0 15,-13 20-1 1,-27 23 2-16,-26 26-2 0,-28 20 2 16,-26 22-1-16,-25 23 2 15,-18 17 0-15,-10 10 1 16,-2 0-1-16,9 0 0 15,21-20 0-15,33-18-1 16,32-34 0-16,45-38-2 16,41-39-2-16,39-41-6 15,54-17-20-15,15-39-11 16,26-11-1-16,4-19-1 15</inkml:trace>
  <inkml:trace contextRef="#ctx0" brushRef="#br0" timeOffset="310210.743">16019 12587 89 0,'18'-27'41'16,"3"14"-1"-16,2-13-2 16,14-1-38-16,4 4-5 15,-1-15-17-15,12 20-16 16,-10-3-1-16,2 12 0 15,-13-3-1-15</inkml:trace>
  <inkml:trace contextRef="#ctx0" brushRef="#br0" timeOffset="310394.7535">15966 12833 89 0,'-24'19'40'0,"24"-9"-1"15,17-20-1-15,17-13-41 16,33 1-12-16,10-21-23 15,27 4 0-15,-3-11-1 16,16 7-1-16</inkml:trace>
  <inkml:trace contextRef="#ctx0" brushRef="#br0" timeOffset="310847.7795">17025 12363 62 0,'15'-55'39'16,"3"8"-2"-16,-5 4 2 16,-1 16-26-16,-8 7-10 0,-4 20 0 15,5 12-1-15,-6 16 2 16,-7 12-2-16,3 11 2 15,-2 6-2-15,6 7 0 16,2 2 0-16,4-3 0 16,6-5-1-16,4-9 0 15,6-8 0-15,9-11-1 16,6-19 1-16,7-13-1 15,6-17 1-15,2-12-1 16,1-14 1-16,-5-8 0 16,1-7 0-16,-5-4-2 15,-6-2-1-15,-7 0-2 16,2 13-5-16,-18 0-24 15,13 22-6-15,-14 3-1 0,3 23-1 16</inkml:trace>
  <inkml:trace contextRef="#ctx0" brushRef="#br0" timeOffset="311145.7965">16941 13004 89 0,'10'-14'40'0,"31"0"1"16,16-18-3-16,27 2-35 15,12-3-1-15,17-4-1 16,5 7-2-16,-3 0-3 16,2 19-14-16,-19-7-21 15,-7 16 1-15,-29 1-3 16,-11 13 1-16</inkml:trace>
  <inkml:trace contextRef="#ctx0" brushRef="#br0" timeOffset="311796.8337">17463 13087 69 0,'-7'12'39'0,"-8"-2"-3"16,7 14 3-16,-8 0-31 15,4 16-2-15,-9 3-2 16,2 13-1-16,-2 7 0 16,2 8-1-16,-2-1-1 15,4 0 0-15,4-5 0 16,6-9-1-16,2-7 1 15,8-13-1-15,-1-18 0 16,-2-18 0-16,23-12 0 16,-8-19 0-16,0-11 1 15,0-13-2-15,-1-10 2 0,1-10-1 16,0-7 1-16,3-5-1 15,1 1 1-15,1 5-1 16,4 6 0-16,3 8 1 16,3 6 0-16,4 14-1 15,3 13 0-15,0 14 0 16,-1 9 0-16,-2 11 0 15,0 10 0-15,-5 9-2 16,-5 9 1-16,-6 6 0 16,-9 7 0-16,-9 3 0 15,-9 3 0-15,-10 0 0 16,-9-2 1-16,-5-3 1 15,-7-9 0-15,0-4 0 16,2-7 1-16,5-7-1 16,4-4 1-16,15-4 0 0,14-7 0 15,0 0 0-15,28 11 0 16,6-4 1-16,12 5-1 15,3 3 0-15,6 5 0 16,3 6-1-16,-4 2 0 16,-6 2-1-16,-4 2-1 15,-11-4-3-15,-1 5-5 16,-16-19-7-16,12 12-12 15,-28-26-8-15,14-4-6 16,-13-13-2-16,4-5 1 16</inkml:trace>
  <inkml:trace contextRef="#ctx0" brushRef="#br0" timeOffset="315198.0283">14576 14185 37 0,'0'0'35'16,"0"0"0"-16,0 0 0 16,-2 33-17-16,-12-5-11 15,6 20-1-15,-3 9-1 16,5 11-1-16,-3 5-1 0,3 7 1 15,1-2-3-15,3-5 0 16,2-8 0-16,0-13-2 16,4-15 1-16,-2-14 0 15,-2-23 0-15,9-13-2 16,0-20 3-16,2-15 1 15,2-12 0-15,2-11-1 16,2-13 0-16,3-7 1 16,3-4-1-16,5 3 1 15,1 4-1-15,1 9-2 16,0 11 2-16,0 12-1 15,3 19 0-15,-1 18 1 16,1 18-1-16,-8 16 1 16,2 15-2-16,-8 9 1 0,-2 7 0 15,-8 7 0-15,-10 5 0 16,-11 4-1-16,-12 0 0 15,-12-2 1-15,-10 0 0 16,-11-7 0-16,0-7-1 16,-4-12-2-16,15-5-6 15,1-26-27-15,29-2 0 16,9-22-3-16,26 2 0 15</inkml:trace>
  <inkml:trace contextRef="#ctx0" brushRef="#br0" timeOffset="315424.0412">15449 14407 78 0,'-4'15'39'15,"4"-15"-1"-15,0 0 0 16,0 0-36-16,18-2 0 15,14-11-1-15,7 1-1 16,8-2-2-16,7-2-3 16,9 17-18-16,-10-11-13 15,-1 14-1-15,-20 0-2 16,-3 12 1-16</inkml:trace>
  <inkml:trace contextRef="#ctx0" brushRef="#br0" timeOffset="315566.0493">15473 14706 81 0,'-32'28'40'0,"8"-14"-3"15,25-4 2-15,12-15-39 16,24-14-8-16,31 3-29 16,5-14 0-16,23 2-1 15,6-9-1-15</inkml:trace>
  <inkml:trace contextRef="#ctx0" brushRef="#br0" timeOffset="316024.0755">17054 14266 61 0,'18'-22'39'16,"-12"2"-2"-16,-6 20 1 15,0 0-28-15,0 0-5 16,6 20 0-16,1 7-2 16,-3 7 0-16,6 11 0 15,0 7-1-15,3 6 0 16,-2 6-1-16,6-1 0 15,-1-2 0-15,4-8-2 0,-1-10 2 16,6-13-2-16,4-16 3 16,1-14-1-16,3-20 0 15,6-14 0-15,-2-16 1 16,4-9-1-16,-1-8-2 15,-4-6-1-15,2 6-10 16,-15-12-19-16,15 22-9 16,-10-3-1-16,7 19-1 15</inkml:trace>
  <inkml:trace contextRef="#ctx0" brushRef="#br0" timeOffset="317624.167">13302 15958 51 0,'23'11'38'0,"12"-23"0"16,22-2-1-16,7-16-34 16,15 5-3-16,9 2-3 15,-2-12-12-15,-1 20-20 16,-13 4-2-16,-13 14 0 15,-23 4-1-15</inkml:trace>
  <inkml:trace contextRef="#ctx0" brushRef="#br0" timeOffset="317796.1769">13395 16279 64 0,'-27'27'41'0,"14"-18"-2"0,29-5 2 15,20-26-37-15,23-12-6 16,33-2-19-16,1-20-16 15,16-2-1-15,-7-11-1 16,7 4-1-16</inkml:trace>
  <inkml:trace contextRef="#ctx0" brushRef="#br0" timeOffset="318052.1915">13990 15592 71 0,'0'0'43'0,"44"15"-3"15,1-13 1-15,17 10-38 16,13 3 0-16,3 15-1 0,-7 6-1 16,-13 19 1-16,-19 13-1 15,-22 15-1-15,-26 7 0 16,-21 6-1-16,-19 1 0 15,-11-6-3-15,-1-3-3 16,-11-33-22-16,22-4-12 16,4-31-2-16,31-17 0 15</inkml:trace>
  <inkml:trace contextRef="#ctx0" brushRef="#br0" timeOffset="319562.2779">15057 15693 23 0,'4'-40'36'15,"4"11"0"-15,-9 2 0 16,1 27-16-16,-13-16-15 15,13 16 0-15,-19 14-1 16,11 12 2-16,-4 8-3 16,5 11 0-16,1 10-1 15,6 13 1-15,2 4-2 16,4 6 1-16,1 3-2 0,6 0 0 15,-1-7 1-15,0-9-1 16,-2-12 0-16,-1-10 0 16,-1-16 1-16,-8-27-2 15,15 2 2-15,-8-29 1 16,1-14-2-16,0-11 1 15,-1-15 0-15,3-10 0 16,-1-10-1-16,2-5 1 16,3-1-1-16,1 5 1 15,5 5-1-15,1 6 1 16,4 12-1-16,4 12 1 15,3 17-1-15,4 14 1 16,-1 14-1-16,-2 15 0 16,-3 12 1-16,-4 13-2 0,-8 8 1 15,-8 12-1-15,-13 4 1 16,-13 7-1-16,-14 2 1 15,-11-2-1-15,-6-5 1 16,-8-11-1-16,2-7-3 16,3-19-3-16,29-1-22 15,2-32-8-15,24-3-3 16,13-18 1-16</inkml:trace>
  <inkml:trace contextRef="#ctx0" brushRef="#br0" timeOffset="319779.2903">15959 15864 67 0,'-10'24'40'15,"10"-24"-2"-15,0 14 0 16,16-15-37-16,20-8-3 15,16-1-1-15,2-7-5 16,23 12-29-16,-15-5 0 16,8 16-2-16,-17-5 1 15</inkml:trace>
  <inkml:trace contextRef="#ctx0" brushRef="#br0" timeOffset="319932.2991">15967 16192 68 0,'-36'22'41'0,"12"-18"-3"15,24-4 1-15,27 0-40 16,13-23-9-16,33 9-28 16,4-11 0-16,27 8 0 15,2-9-1-15</inkml:trace>
  <inkml:trace contextRef="#ctx0" brushRef="#br0" timeOffset="320413.3266">17451 15527 57 0,'-5'-14'38'16,"-3"3"0"-16,8 11 1 15,-3 23-33-15,9 7-2 16,-1 9-1-16,9 13-2 16,0 10 2-16,2 11-2 15,1 2 1-15,-1-1-1 16,1-5 0-16,2-1 0 0,-1-19 1 15,6-7-1-15,-5-20 1 16,7-15-1-16,-2-19 1 16,1-13 0-16,0-16 0 15,0-14-1-15,2-8 1 16,-4-12-1-16,1-1 0 15,3-2-1-15,2 7-2 16,-2 2-3-16,13 23-13 16,-17-4-17-16,16 27-6 15,-15 6 1-15,8 22-3 16</inkml:trace>
  <inkml:trace contextRef="#ctx0" brushRef="#br0" timeOffset="320580.3361">18338 16008 88 0,'-11'24'45'0,"4"3"-2"16,-13-23-4-16,4-13-46 16,16 9-14-16,-8-31-20 15,17 11-2-15,-4-8-2 16,9 8 0-16</inkml:trace>
  <inkml:trace contextRef="#ctx0" brushRef="#br4" timeOffset="326984.7024">14811 12460 55 0,'6'-31'39'0,"3"12"-1"16,-7 1 2-16,-2 18-19 15,0 0-15-15,6 27-1 16,-9 6-2-16,3 9-1 15,1 11 0-15,1 10-1 16,3 5-1-16,1 6 1 16,2-1-1-16,2-4-1 15,3-5-1-15,-5-11-3 0,8 1-22 16,-11-22-11-1,5-5 0-15,-10-27-2 0</inkml:trace>
  <inkml:trace contextRef="#ctx0" brushRef="#br4" timeOffset="327212.7155">14623 12371 99 0,'-10'-13'41'0,"6"-4"-1"16,24 14-4-16,13-16-33 15,20 1 0-15,15-3-2 16,13 5 1-16,7 2-2 0,3 6-2 16,-3 16-4-16,-19-1-20 15,-5 29-14-15,-28 3 2 16,-12 22-2-16,-32-3 0 15</inkml:trace>
  <inkml:trace contextRef="#ctx0" brushRef="#br4" timeOffset="327370.7245">14577 13253 95 0,'-8'23'41'16,"22"-25"0"-16,32-7-1 16,18-20-36-16,29-16-4 15,22-1-3-15,8-17-34 16,19 15-1-16,-1-5-3 15,12 10-1-15</inkml:trace>
  <inkml:trace contextRef="#ctx0" brushRef="#br4" timeOffset="329981.8739">18093 14210 61 0,'14'-12'38'0,"-10"-5"-1"15,8 21-1-15,-12-4-28 16,-2 11-1-16,-3 6-1 15,5 13-1-15,-6 5-1 16,3 11-1-16,-3 4-1 16,4 4-1-16,-4 3 0 15,4-3-1-15,-2-2-1 16,1-5 0-16,4-4-4 15,-5-18-10-15,16 3-24 16,-12-28-1-16,14 10 1 16,-7-27 0-16</inkml:trace>
  <inkml:trace contextRef="#ctx0" brushRef="#br4" timeOffset="330164.8843">18015 14087 82 0,'-14'-8'38'16,"-1"1"1"-16,15 7-2 15,-3 19-33-15,13-15-4 16,15 3-1-16,7-3-3 16,10 10-4-16,-10-6-28 15,14 12-1-15,-10-6-1 16,7 9 0-16</inkml:trace>
  <inkml:trace contextRef="#ctx0" brushRef="#br4" timeOffset="330351.895">17853 14750 79 0,'-20'21'40'16,"31"-5"-1"-16,11-20 0 15,30-3-35-15,13-13-4 16,11-9-2-16,20 10-32 15,-5-11-2-15,-1 12-1 16,-13 1-3-16</inkml:trace>
  <inkml:trace contextRef="#ctx0" brushRef="#br4" timeOffset="331133.9398">18358 15524 52 0,'0'0'37'16,"11"-14"-1"-16,-1 17-2 15,-10-3-26-15,0 0-1 16,0 0-2-16,10 25-1 16,-3-5-1-16,7 14-1 15,0 6 0-15,2 13-1 16,1 6 0-16,-1 6 0 15,-2 1 0-15,0 1 0 16,-1-7 0-16,0-7-1 16,-1-15 1-16,4-15-1 15,-1-15 1-15,4-18 0 0,3-20 0 16,3-17-1-16,4-15 2 15,7-18-2-15,-1-6 1 16,3-8 0-16,3 0-1 16,-1 0 0-16,-1 13-3 15,-6 10-1-15,3 28-20 16,-18-1-13-16,3 32-1 15,-21 12-3-15,12 8 1 16</inkml:trace>
  <inkml:trace contextRef="#ctx0" brushRef="#br4" timeOffset="331901.9837">17720 16457 51 0,'-21'3'34'15,"4"-3"0"-15,10 12-10 16,7-12-20-16,14-2 1 16,17-7 0-16,22 1 0 15,17-9 1-15,22 3 0 16,13-8-1-16,12 5-1 15,4-1-2-15,9 5 0 0,-5 5-1 16,-7 2-1-16,-12 9-2 16,-16 0-2-16,-11 12-3 15,-21-14-20-15,-5 17-10 16,-24-9-1-16,-6 12-1 15</inkml:trace>
  <inkml:trace contextRef="#ctx0" brushRef="#br4" timeOffset="332514.0187">18378 16685 52 0,'0'0'39'0,"14"3"-2"16,-14-3 0-16,8 19-31 16,-8-2-4-16,0 10 1 15,-3 5 0-15,1 15 1 16,-6 3-2-16,2 4 0 15,-1 0-1-15,2-4 1 16,0-5-1-16,3-7 0 16,-1-12-1-16,4-13 1 15,-1-13-1-15,9-12 1 16,-3-11-1-16,3-11 0 15,-4-8 1-15,1-5-1 0,3-7 1 16,1-3-1-16,0-4 0 16,4 4 0-16,3-2 0 15,2 13 0-15,6 2 1 16,3 7-2-16,5 8 2 15,0 13-1-15,1 12 0 16,-2 13 0-16,1 7 0 16,-9 8 0-16,-5 8-1 15,-11 3 1-15,-12 5 0 16,-10-1 0-16,-5 1 0 15,-11-5-1-15,-4-1 1 16,-3-10 1-16,0-6-1 16,7-3 0-16,3-8 1 15,11-4 0-15,16-3 1 16,0 0 0-16,21-8-1 0,9 5 1 15,10 4 0-15,8 10-1 16,7 0 0-16,1 3-1 16,2 7-3-16,-5-7-9 15,7 12-27-15,-18-12-2 16,4 5-2-16,-13-17 1 15</inkml:trace>
  <inkml:trace contextRef="#ctx0" brushRef="#br4" timeOffset="333071.0506">19257 16151 49 0,'0'0'40'0,"21"-9"-2"16,4-5 0-16,16 9-25 16,10-10-11-16,4-3-1 15,8 1-2-15,1-5-4 16,8 9-31-16,-17 0-1 0,-5 17-1 15,-19-3 1-15</inkml:trace>
  <inkml:trace contextRef="#ctx0" brushRef="#br4" timeOffset="333236.06">19289 16428 52 0,'-10'19'39'0,"10"-19"0"15,37 4-2-15,12-23-21 16,8-14-22-16,34 4-31 15,-1-18 1-15,10 4-3 16,-13-8 1-16</inkml:trace>
  <inkml:trace contextRef="#ctx0" brushRef="#br4" timeOffset="333514.0759">19755 15833 64 0,'0'0'40'16,"21"-12"0"-16,17 16 1 15,6-10-32-15,8 5-6 16,6 3 0-16,4 6-1 16,-7 12 0-16,-10 11 0 15,-17 13-1-15,-18 12 0 16,-17 11-1-16,-17 6 0 0,-14 4 0 15,-9-2-1-15,-3-6 1 16,1-11-4-16,11-8-2 16,1-32-24-16,29-1-9 15,7-33-1-15,25-6-2 16</inkml:trace>
  <inkml:trace contextRef="#ctx0" brushRef="#br4" timeOffset="334145.112">20516 15655 70 0,'-1'-18'39'15,"-7"-1"0"-15,14 31-4 16,-12 4-31-16,2 19-1 15,1 15-1-15,0 16 1 16,-2 17-1-16,0 10-2 16,-2 8 2-16,0 0-1 15,2-7 0-15,1-7-1 16,3-18 1-16,1-10-2 15,1-23 2-15,3-19-1 0,-4-17 1 16,16-32-1-16,-3-8 0 16,-4-19 2-16,-1-9-1 15,0-13 0-15,2-8-1 16,0-5 1-16,4-4-1 15,2 2 0-15,7 5 0 16,6 9-1-16,6 9 0 16,6 11 2-16,8 14-2 15,3 13 2-15,3 19-2 16,-3 12 2-16,-5 10 0 15,-3 14 0-15,-11 9 0 16,-10 9-1-16,-14 9 0 16,-11 7 0-16,-19 5 1 15,-14 3-2-15,-12 1 0 16,-10-5 1-16,-3-2 0 0,-4-11 0 15,6-11 0-15,9-14-2 16,16-10 0-16,10-20-5 16,23 10-17-16,17-34-16 15,17 10 0-15,2-12-3 16,18 11 2-16</inkml:trace>
  <inkml:trace contextRef="#ctx0" brushRef="#br4" timeOffset="334363.1245">21252 16083 76 0,'0'0'42'15,"0"0"-2"-15,10-14 0 16,12 3-37-16,-2-7-1 15,8 1-2-15,6-1-2 16,0 0-3-16,10 17-25 16,-14-14-8-16,5 17-2 15,-13-7-1-15</inkml:trace>
  <inkml:trace contextRef="#ctx0" brushRef="#br4" timeOffset="334528.1339">21170 16330 86 0,'-22'33'39'15,"8"-21"0"-15,28 2-12 16,16-23-26-16,16-23-8 16,28 8-31-16,-3-19 1 15,18 5-3-15,-2-13 1 16</inkml:trace>
  <inkml:trace contextRef="#ctx0" brushRef="#br4" timeOffset="334971.1592">22097 15553 50 0,'7'-32'41'0,"-9"-3"-2"16,7 15 1-16,-15 0-27 15,10 20-9-15,0 0 0 16,0 21-1-16,2 8 1 15,5 13-3-15,-2 8 2 16,5 10-2-16,-1 8 0 16,5 5 0-16,-4-2 0 15,6-4-1-15,-1-8 0 16,3-9 0-16,2-13 0 15,0-18 0-15,4-18 0 0,-1-17 0 16,1-16 1-16,2-14-1 16,-2-12 0-16,-1-4 1 15,1-7-1-15,-3-4-1 16,1 4-1-16,1 3-1 15,3 17-7-15,-11-8-22 16,13 25-7-16,-9-5-2 16,13 18 0-16</inkml:trace>
  <inkml:trace contextRef="#ctx0" brushRef="#br4" timeOffset="335392.1833">22912 15095 66 0,'0'0'39'0,"10"-4"0"16,25 9-2-16,-4-13-30 16,11 5-1-16,0-3-2 15,2 7 1-15,-10-1-3 16,-1 4 0-16,-11 6-1 15,-11 6 0-15,-17 8-1 0,-14 8 1 16,-10 7-1 0,-9 8 0-16,-7 2 0 0,1 3 1 15,2-2-1-15,12-4 1 16,15-12-1-16,17-8 1 15,21-16-1-15,23-13-1 16,22-10 0-16,14-11-4 16,17 9-10-16,-16-22-24 15,17 17 0-15,-13-6-3 16,-4 14 2-16</inkml:trace>
  <inkml:trace contextRef="#ctx0" brushRef="#br4" timeOffset="335743.2034">21770 16640 73 0,'32'-12'42'0,"16"-21"-1"15,34 6-4-15,17-15-32 16,20-4-2-16,15-3-1 16,13 3 0-16,1 7-3 0,-5 4 0 15,-4 12-3-15,-19 5-3 16,-5 21-11-16,-32-5-22 15,-10 16-1-15,-29-2-1 16,-12 16 1-16</inkml:trace>
  <inkml:trace contextRef="#ctx0" brushRef="#br4" timeOffset="336427.2425">22291 16758 63 0,'-12'9'42'16,"19"10"-2"-16,-6-4 1 16,12 16-40-16,-5 2 0 15,5 8 0-15,0 12 0 16,-2 13 1-16,-4 9 0 15,-2 0-1-15,1 1 1 16,2-9 0-16,-4-6 0 16,5-15-1-16,-4-10 1 15,1-19-1-15,-6-17-1 16,5-17 1-16,-5-19-2 15,-1-9 1-15,-3-14 0 16,-4-5 0-16,1-13-1 16,1-8 0-16,5-3 0 15,2 5 0-15,7 2 2 16,6 11-2-16,7 4 1 0,8 13 0 15,12 14 0-15,2 15 0 16,5 14-1-16,0 11 1 16,-1 10 0-16,-2 5 0 15,-6 8 0-15,-9 1 0 16,-14 7 0-16,-8-1 0 15,-15 3 0-15,-10-1 0 16,-16 3 0-16,-10 1 0 16,-4 4 1-16,-3-6 0 15,0 2-1-15,9-8 1 16,8-3 0-16,12-6 1 15,15-2 0-15,20-11 0 16,13-1 0-16,10-3 0 16,11 0 0-16,1 4 0 0,5 5-1 15,1-1 1-15,-1 5-1 16,-7 9 0-16,1 0 0 15,-6 5 0-15,1 8 0 16,0 1-1-16,-1 4 0 16,-5-2-3-16,1 0-1 15,-5-12-9-15,12 0-5 16,-23-22-13-16,15-7-12 15,-12-17-1-15,15-7 1 16</inkml:trace>
  <inkml:trace contextRef="#ctx0" brushRef="#br4" timeOffset="336556.2499">23564 17290 62 0,'-7'18'43'0,"-13"-13"0"16,6 9-2-16,-10-15-26 0,7 1-23 16,17 0-18-16,-15-13-17 15,19-2 1-15,-3-11-3 16</inkml:trace>
  <inkml:trace contextRef="#ctx0" brushRef="#br0" timeOffset="341937.5577">21531 14631 51 0,'-28'-28'37'15,"-1"12"-2"-15,-16 2-3 0,-5 14-26 16,-8 4-2-16,-3 13 1 15,-6 10-2-15,2 9 0 16,-5 4-2-16,8 6-1 16,2 2 0-16,7 4-1 15,12-3 1-15,12-3-1 16,8-3 0-16,13-11 0 15,10-7 1-15,9-10 0 16,5-11 0-16,6-11 0 16,-1-9 0-16,-3-6 0 15,-7-5 0-15,-10-6 0 16,-12 0 0-16,-15 3-1 15,-16 0 1-15,-17 10 1 16,-15 7 0-16,-14 14-1 0,-8 13 1 16,-6 19 0-16,-3 19 1 15,7 21 0-15,3 22-1 16,14 12 0-16,14 14 1 15,15 9-2-15,16 6 1 16,12-3-1-16,19 1 0 16,13-11-1-16,11-7 1 15,14-9-2-15,9-15 2 16,6-14-1-16,6-14 0 15,1-14 0-15,1-17 0 16,-4-13 0-16,-8-7 0 16,-8-11 1-16,-11-3-1 15,-14-1 0-15,-11 2 1 16,-20 6 0-16,-8 11 0 0,-8 7 1 15,-5 13 0-15,-3 8 0 16,1 10 0-16,4 10 0 16,11 4 0-16,9 2 0 15,13-3-1-15,12-1 1 16,15-2-1-16,15-4 1 15,17-8-1-15,15-10 1 16,11-4-1-16,9-5-1 16,11-5 0-16,0-10-1 15,3-4 0-15,-6-6 0 16,-6 3 0-16,-14-5 0 15,-13-1 1-15,-14-1 1 16,-15 3 1-16,-13 5 1 16,-15 1 0-16,-8 8 1 15,-8 2-1-15,10-24 1 0,0 0-2 16,-14 66 1-16,14-66 0 15,4 64-1-15,-4-64 1 16,20 79-1-16,-20-79 0 16,50 80-1-16,-50-80 1 15,79 70 0-15,-26-39-2 16,13-9-1-16,8-4 2 15,13-9 1-15,8 1-2 16,72-16 0-16,44-17 0 16,-4-16-1-16,-13-20 1 15,-19 0 2-15,-35 8-3 16,-89 28-1-16,-4 9 3 0,-47 14 0 16,58 8 1-16,-58-8-3 15,0 0 4-15,22 66-3 16,-22-66 3-16,7 55-1 15,-7-55 1-15,21 60 0 16,-21-60-1-16,44 56 2 16,-44-56-2-16,77 39 1 15,-25-26-1-15,7-8 1 16,9-9-1-16,61-20 0 15,35-28-3-15,11-23 0 16,-9-20 1-16,-17-30 0 16,-34 0-2-16,-34 7 0 15,-37 9 0-15,-29 20 0 16,-17 8 3-16,-12 12-1 15,-12 10 1-15,-4 14 0 0,-6 8 1 16,5 12-1-16,7 5 1 16,9 8-1-16,14-3 0 15,11-6 0-15,19-9 0 16,13-11-1-16,10-14 2 15,9-10-1-15,1-13 1 16,-3-10 0-16,-4-8 0 16,-13-3 1-16,-14-2-1 15,-18 4 1-15,-16 3-2 16,-16 5 0-16,-16 6 0 15,-11 9 0-15,-12 10-1 16,-10 6 2-16,-4 11-2 16,1 9 2-16,1 10-1 15,5 7 1-15,7 5-1 0,12 2 2 16,12-1-2-16,12-4 0 15,17-9 1-15,15-9-1 16,10-9 0-16,11-12 0 16,5-7 0-16,3-8-1 15,-7-4 1-15,-5-4 1 16,-16-1 0-16,-16 3 0 15,-20-2 0-15,-17 2-1 16,-19 9 1-16,-20 4 0 16,-18 9 1-16,-14 14-1 15,-13 13-1-15,-7 12 1 16,-12 14 0-16,-5 17 1 15,-1 3-1-15,4 8 0 0,7-4 0 16,12-6 0-16,13-12-1 16,12-8-1-16,17-9-3 15,2-17-13-15,16 17-22 16,-5-2 0-16,4 17-3 15,-11 10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800507"/>
              </p:ext>
            </p:extLst>
          </p:nvPr>
        </p:nvGraphicFramePr>
        <p:xfrm>
          <a:off x="214283" y="762001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definition of Power and use it to find energy used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energy used, time and Power rate mesh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definition of Power to make a formula for electrical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expand ideas into new areas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Combine formulae to make two more new ones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new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example from a bedside lamp PLUS a secret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code revealed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 to familiar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62421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3840" y="300960"/>
              <a:ext cx="8769960" cy="620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440" y="286560"/>
                <a:ext cx="8793360" cy="623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2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9800" y="316440"/>
              <a:ext cx="8620920" cy="617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80" y="309600"/>
                <a:ext cx="8649360" cy="61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178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5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7573</TotalTime>
  <Words>287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359</cp:revision>
  <dcterms:created xsi:type="dcterms:W3CDTF">2006-08-16T00:00:00Z</dcterms:created>
  <dcterms:modified xsi:type="dcterms:W3CDTF">2014-09-15T23:45:35Z</dcterms:modified>
</cp:coreProperties>
</file>