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445" r:id="rId5"/>
    <p:sldId id="446" r:id="rId6"/>
    <p:sldId id="447" r:id="rId7"/>
    <p:sldId id="448" r:id="rId8"/>
    <p:sldId id="450" r:id="rId9"/>
    <p:sldId id="45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13:03.93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3029 1041 65 0,'0'0'40'0,"32"-60"-1"16,-32 60 1-16,0 0-18 15,7-77-17-15,-7 77-1 16,-15-61-1-16,15 61-1 15,-33-55 0-15,33 55 1 16,-50-40-2-16,50 40 1 16,-70-10-1-16,70 10 0 15,-88 25 0-15,50 11 0 16,-60 55-2-16,10 35 3 15,3 35-2-15,7 15-1 16,11 6 1-16,22-2-2 16,26-17-3-16,35-51-4 0,14-11-3 15,-4-32-27-15,16-15 0 16,-10-25 0-16,0-11 0 15</inkml:trace>
  <inkml:trace contextRef="#ctx0" brushRef="#br0" timeOffset="208.0119">2064 1831 101 0,'-54'-37'38'16,"18"11"3"-16,8 4-3 16,25 2-34-16,17 8 0 15,25-5-3-15,17-1 0 16,16-4 0-16,16 2-2 0,8 0-1 15,14 1-4-15,-6-4-7 16,9 11-26-16,-17 5 1 16,-1 8-1-16,-17 0-1 15</inkml:trace>
  <inkml:trace contextRef="#ctx0" brushRef="#br0">3118 1581 108 0,'-21'3'40'16,"-7"0"1"-16,5 13-2 15,-6-6-36-15,4 9 0 16,-1 6-1-16,4 10-1 16,-1 6 1-16,3 6-2 15,5 2 2-15,10 2-3 0,7-5 2 16,11-2-2-16,10-11 1 15,12-10-1-15,10-16 0 16,6-10-1-16,6-16 0 16,-1-12 1-16,0-12-2 15,-10-5 2-15,-8-4-1 16,-12-3 2-16,-16 4-1 15,-11 4 1-15,-13 6 1 16,-9 10 0-16,-8 13 1 16,-2 8 0-16,0 6 0 15,5 8-1-15,8 8 1 16,8 3-1-16,12 2 0 15,11 1-1-15,15-5 1 16,11 1-1-16,11-6 0 16,8-1 0-16,3-2 0 0,0 2 0 15,-1 3 0-15,-8 7 0 16,-11 6 0-16,-10 9-1 15,-11 2 2-15,-11 9-2 16,-10 2 1-16,-3-1-1 16,-6-6 2-16,0-6-1 15,2-9 0-15,0-10 1 16,10-13 0-16,-1-12-1 15,9-13 1-15,10-13 1 16,1-11-2-16,6-3 2 16,-1-5-1-16,3 0 1 15,-2 5-2-15,-2 5 1 16,-4 13-3-16,-4 7-2 0,4 17-3 15,-6-5-16-15,18 17-18 16,0 0-2-16,20 9 1 16,7-4-1-16</inkml:trace>
  <inkml:trace contextRef="#ctx0" brushRef="#br0" timeOffset="1308.0746">5372 1607 104 0,'0'0'39'16,"-4"-21"2"-16,4 21-2 15,-19-11-34-15,4 11 0 16,-7 6-2-16,-7 9 0 15,-4 11-1-15,-3 11-1 16,-5 11 0-16,-1 5 0 16,6-3 0-16,6 0-2 15,10-7 2-15,14-9-1 16,16-18 0-16,20-19 1 15,15-22 0-15,16-13 0 16,7-10 0-16,7-7 1 0,-6 0-1 16,-4 3 2-16,-12 7-3 15,-14 10 0-15,-13 19 0 16,-26 16 0-16,2 20 0 15,-21 16 0-15,-5 12-2 16,-6 6-2-16,6 9-4 16,-10-6-25-16,27 10-10 15,3-18 0-15,28-7-1 16</inkml:trace>
  <inkml:trace contextRef="#ctx0" brushRef="#br0" timeOffset="1998.114">8169 977 89 0,'0'0'39'0,"0"0"0"15,0 0 1-15,-59-44-36 16,59 44 0-16,-49 10 0 0,49-10 0 15,-66 41-2-15,12-1 2 16,-24 28-2-16,4 6 0 16,3 5-1-16,10 8 1 15,-2-25-2-15,42 2-1 16,39-18 1-16,34-14-1 15,14-7 0-15,8 1 1 16,1-6 0-16,-2 2 0 16,-11 7 0-16,-16 8-1 15,-22 5 2-15,-19 11-1 16,-25 3 0-16,-13 8 0 15,-12-2 0-15,-8-4-3 16,6-9-4-16,-4-24-31 16,28-11-1-16,8-23 0 15,30-10-2-15</inkml:trace>
  <inkml:trace contextRef="#ctx0" brushRef="#br0" timeOffset="2374.1358">8347 1642 104 0,'-23'17'38'16,"16"2"2"-16,7-19-3 16,14 8-37-16,21-15 1 15,13-6 0-15,13-6 0 16,5-7 0-16,0-4 0 15,-1-1 1-15,-13-3 1 16,-6 0-1-16,-21 1 0 0,-11 5 0 16,-23 6 1-16,-13 9-1 15,-17 10 0-15,-9 13 0 16,-13 13-1-16,-5 12 0 15,-1 11-1-15,2 12 0 16,9 6 1-16,12 2-2 16,17-2 1-16,20-8-1 15,24-12-1-15,23-13-3 16,27-15 0-16,13-19-2 15,25-10-9-15,-1-22-23 16,20-3-2-16,-9-11 2 16,-1 1-2-16</inkml:trace>
  <inkml:trace contextRef="#ctx0" brushRef="#br0" timeOffset="2674.153">9328 1550 106 0,'-32'13'39'16,"-2"6"2"-16,-12 9-2 16,15 5-34-16,-5 8-1 15,6 1-3-15,5 2 0 16,8 1 0-16,5-6 0 15,9 0-2-15,5-9 2 16,4-8-1-16,3-10 1 16,5-9-1-16,0-12 0 15,5-8 2-15,-3-13-2 16,6-9 1-16,-4-6 0 15,7-8 0-15,-1-4 0 16,5-6 0-16,2 3 0 0,-2 1-1 16,5 13-1-16,-1 3-1 15,4 10-1-15,-4 3-4 16,5 16-5-16,-38 14-25 15,42-14-3-15,-2 6 1 16,2 4-2-16</inkml:trace>
  <inkml:trace contextRef="#ctx0" brushRef="#br0" timeOffset="2840.1625">9814 1428 110 0,'-12'39'40'0,"2"8"1"16,-18 3-1-16,8 4-34 16,-5 0-2-16,6-2-3 15,5-5 0-15,6-5-1 16,10-10-2-16,8-14-3 0,16-3-10 15,-1-27-24 1,19-3-3-16,-6-17 2 0,13-5-2 16</inkml:trace>
  <inkml:trace contextRef="#ctx0" brushRef="#br0" timeOffset="2983.1706">9999 1363 112 0,'-28'-68'40'0,"28"68"1"15,-33-62-2-15,33 62-40 16,-24-61-14-16,24 61-25 15,0 0-1-15,-4-66 0 16,4 66 0-16</inkml:trace>
  <inkml:trace contextRef="#ctx0" brushRef="#br0" timeOffset="3328.1904">10283 1440 111 0,'-13'45'42'15,"5"-15"0"-15,15-3 0 16,13-3-40-16,18-15 1 15,15-3-2-15,11-6 0 16,8-3 1-16,5-8-2 16,-5-5 2-16,-6-5-1 15,-9-4 0-15,-13-4-1 16,-17-3 1-16,-27 32 0 15,0 0 0-15,8-46-1 16,-21 38 2-16,-21-5-2 0,-15 14-2 16,-7 15 2-16,-4 13 0 15,-3 10 0-15,8 14-1 16,4 8 0-16,34 0-1 15,17-6-2-15,26-8-4 16,13-27-21-16,39-3-13 16,8-16 0-16,25-8-1 15,2-21 0-15</inkml:trace>
  <inkml:trace contextRef="#ctx0" brushRef="#br0" timeOffset="3621.2071">11434 1353 117 0,'-45'-4'42'0,"-17"8"2"0,4 14-2 15,-7 6-38-15,18 10-3 16,30-12 0-16,12 2-1 16,15-6 1-16,13-3-1 15,13-2 0-15,5-1 0 16,5 0 0-16,-5-1 0 15,-5 4 0-15,-7 2 0 16,-15 8 0-16,-12 5 0 16,-13 5 0-16,-9 3-1 15,-10 0 2-15,-6 1-3 16,-1-3 1-16,0-8-5 15,13-1-13-15,-10-19-22 16,34-8-2-16,-14-8 1 16,26-10-3-16</inkml:trace>
  <inkml:trace contextRef="#ctx0" brushRef="#br0" timeOffset="4289.2452">13083 1262 100 0,'0'0'41'0,"0"0"0"15,54-51-1-15,-54 51-35 16,0 0 0-16,0 0-2 15,0-73 1-15,0 73-1 16,0 0-1-16,-76-6 1 16,56 23-1-16,-70 21 0 15,-6 11-1-15,4 22-1 0,-6-13 0 16,25 27-1-16,18 2 0 15,34-2-2-15,40-29 0 16,19-14 0-16,28-13-3 16,15-17 0-16,23-10-2 15,9-17 1-15,8-8-1 16,-7-14 2-16,1-5-2 15,-18-2 3-15,-18 0 5 16,-21 5 2-16,-26 4 3 16,-12 9 1-16,-24 7 1 15,4 19 0-15,-36 4 2 16,10 17-2-16,-14 9-2 15,8 11-1-15,-1 4-3 16,8 6 0-16,6-1-1 0,10-5-3 16,13-2-2-16,4-25-15 15,32 2-19-15,-4-19-3 16,20-10 1-16,-4-15-2 15</inkml:trace>
  <inkml:trace contextRef="#ctx0" brushRef="#br0" timeOffset="4703.269">13890 1327 118 0,'0'-49'42'16,"0"49"2"-16,0 0-4 15,2-46-39-15,-2 46 0 16,0-11 0-16,10 23 0 0,-7 23-1 15,17 7 2-15,-3 4-2 16,2 13 2-16,-13-3-2 16,-3 7 0-16,-15-8 1 15,-3 2-2-15,-1-9 1 16,0-7-1-16,1-8 1 15,4-10-1-15,8-9 1 16,3-14 0-16,15-20 1 16,2-8 0-16,7-9 0 15,2-12 1-15,3-10-2 16,1-4 0-16,-30 63 0 15,33-61 0-15,-18 5 0 16,8 16 0-16,-10 4 0 16,6 20 0-16,-8 8 0 0,13 16 0 15,-1 6-3-15,16 5-5 16,20 0-17-16,-7-4-15 15,21-4-4-15,1-6 1 16,12-4 0-16</inkml:trace>
  <inkml:trace contextRef="#ctx0" brushRef="#br0" timeOffset="4936.2823">14995 1304 120 0,'-33'-32'44'0,"-16"37"0"16,-17 12-3-16,-9 13-37 15,-8 8-2-15,13 18-2 0,12-1 0 16,24 2 0-16,20-6 0 16,16-1 0-16,20-10 0 15,10-12-5-15,26-9-10 16,-1-22-16-16,24-3-12 15,2-17 0-15,13-6-1 16,-3-16 1-16</inkml:trace>
  <inkml:trace contextRef="#ctx0" brushRef="#br0" timeOffset="5281.3021">15378 1324 118 0,'-28'6'44'16,"-8"13"0"-16,-8 15-1 15,1 11-39-15,-1 4-2 0,27-7-2 16,7-4 0-16,20-8 0 15,13-7 0-15,14-9 0 16,8-12 0-16,9-8 0 16,3-10 0-16,7-10 0 15,-4-7 0-15,-7-4 0 16,-5-3 0-16,-10-3 0 15,-10 8 0-15,-7 6 0 16,-12 8 0-16,-9 21 0 16,0 0 0-16,-19 20 0 15,1 11 0-15,3 3 0 16,-2 7 0-16,5-2 0 15,5 4-4-15,4-13-2 16,15-2-7-16,-1-20-13 0,29-2-14 16,-4-10-2-16,20-8 0 15,-3-9 1-15</inkml:trace>
  <inkml:trace contextRef="#ctx0" brushRef="#br0" timeOffset="5462.3124">16136 1348 110 0,'6'-12'41'0,"-20"8"2"16,-1 18-1-16,-17 10-35 15,4 20-4-15,-7 0-1 16,3 7-1-16,5 3-1 16,5-5-2-16,12-4-3 15,5-18-6-15,27-8-24 16,-6-14-7-16,17-12 0 0,-1-13-1 15</inkml:trace>
  <inkml:trace contextRef="#ctx0" brushRef="#br0" timeOffset="5605.3206">16180 1255 97 0,'-12'-65'40'0,"12"65"1"16,-12-75-6-16,12 75-57 15,-4-58-19-15,4 58 0 16,0 0-2-16</inkml:trace>
  <inkml:trace contextRef="#ctx0" brushRef="#br0" timeOffset="5814.3326">16595 737 109 0,'53'-15'43'16,"-53"15"2"-16,0 0-2 16,0 0-37-16,18 76-3 15,-39 20 0-15,-19 29-2 16,1 20-1-16,-11-8-4 15,17-12 0-15,9-13-17 16,4-32-19-16,28-44-3 16,-4-20 0-16,14-14-1 15</inkml:trace>
  <inkml:trace contextRef="#ctx0" brushRef="#br0" timeOffset="5986.3424">16483 1315 123 0,'0'0'45'16,"-13"-63"2"-16,13 63-7 15,0 0-40-15,40-49 0 16,-40 49-11-16,58-20-23 16,-58 20-10-16,86-2 0 15,-34 8-1-15</inkml:trace>
  <inkml:trace contextRef="#ctx0" brushRef="#br0" timeOffset="6887.3939">1862 3070 93 0,'7'-23'38'0,"6"12"-1"0,-13-1 0 16,0 12-33-16,0 0 0 15,13 30-1-15,-9 10-1 16,3 19 1-16,0 15-2 15,1 13 1-15,-3 13 0 16,2 11 0-16,-6 0 0 16,4-4-1-16,-1-11 1 15,9-13-1-15,2-20 0 16,7-19 2-16,11-25-2 15,10-26 0-15,8-29 0 16,5-22 0-16,3-21 0 16,4-18 0-16,-5-16-1 15,-7-11-3-15,-5 6-2 16,-11-10-7-16,5 25-26 15,-20 6-2-15,4 26-1 0,-12 11-1 16</inkml:trace>
  <inkml:trace contextRef="#ctx0" brushRef="#br0" timeOffset="7338.4197">3147 3547 104 0,'-31'7'39'15,"3"18"1"-15,-4 0-2 16,5 18-35-16,-3 9 0 16,3 12-1-16,5 4 1 15,6 2-1-15,8-5-1 16,8-9 1-16,13-11-1 15,12-18 0-15,17-24 0 16,10-18 0-16,9-22-1 16,3-12 1-16,-1-12 0 15,-8-7-1-15,-7-4 0 16,-14 5 1-16,-17 7-2 15,-16 9 0-15,-15 11 0 16,-10 12 0-16,-9 12-1 0,1 6-2 16,2 11-1-16,4-3-3 15,24 13-16-15,3-21-16 16,27 2 2-16,6-20-3 15,26-6 3-15</inkml:trace>
  <inkml:trace contextRef="#ctx0" brushRef="#br0" timeOffset="7541.4314">4088 2723 98 0,'0'0'40'16,"-6"24"0"-16,-3 25 1 15,-23 15-38-15,11 21 1 0,-1 20-2 16,2 17 1-16,-1 6-2 15,7 3-3-15,12-10-2 16,4-20-6-16,27-9-27 16,-1-39-4-16,21-21 2 15,6-43-2-15</inkml:trace>
  <inkml:trace contextRef="#ctx0" brushRef="#br0" timeOffset="7744.443">4746 2715 110 0,'-44'100'42'0,"-11"15"-1"0,10 25 0 16,7-5-40-16,5 2 0 15,13-7-2-15,8-11-5 16,14-6-2-16,-4-30-27 15,23-13-5-15,-4-31 0 16,9-15-1-16</inkml:trace>
  <inkml:trace contextRef="#ctx0" brushRef="#br0" timeOffset="7939.4541">4487 3310 109 0,'-17'-13'40'0,"17"23"1"16,0-10-2-16,23 16-37 15,13-8-3-15,15-3-1 0,19 2-2 16,7-13-4-16,24 13-24 16,-6-21-7-16,9 11 1 15,-10-11-1-15</inkml:trace>
  <inkml:trace contextRef="#ctx0" brushRef="#br0" timeOffset="8277.4734">5411 3275 107 0,'-34'0'39'15,"0"17"2"-15,-18-4-1 16,-1 17-34-16,-7 4 0 15,3 14-3-15,-1 1 1 16,7 3-3-16,9 1 2 16,12-3-3-16,18-10 2 15,16-9-2-15,19-14 1 0,20-16-1 16,13-15 0-16,9-13 2 15,8-11-2-15,0-11 0 16,-6-4 0-16,-6-3 0 16,-12 2 0-16,-14 7 0 15,-13 10 0-15,-11 13 0 16,-11 24 0-16,-17 3 0 15,-5 26 0-15,-5 10 0 16,1 15-2-16,-2 5-1 16,9 8-1-16,6-7-3 15,22 8-9-15,0-32-10 16,38 10-10-16,0-29-6 15,23-4 0-15,7-20 2 16</inkml:trace>
  <inkml:trace contextRef="#ctx0" brushRef="#br0" timeOffset="8824.5047">6080 3375 105 0,'-24'-12'42'0,"-17"1"1"16,7 20-2-16,-14 3-23 15,7 12-16-15,3 10-1 16,6 6 0-16,6 3 1 15,8-3-4-15,13-2 4 16,12-7-2-16,12-10 0 16,11-13-2-16,11-13 4 15,7-11-2-15,5-13 0 16,5-6 0-16,2-10 0 15,2-4 0-15,-9 1 0 0,-5 7 0 16,-11 8 0-16,-11 12 0 16,-11 18 0-16,-12 17 0 15,-14 18 0-15,-10 21 0 16,-6 16 0-16,-6 17 0 15,-5 13-2-15,-1 4 2 16,3 1 0-16,3-6-1 16,7-10 1-16,1-13 0 15,8-15-1-15,1-17 1 16,6-26 0-16,10-17 0 15,-14-9 1-15,9-17-1 16,0-14 0-16,3-14 0 16,1-11 0-16,3-8 1 15,12-3-1-15,7 0 0 0,11 4 2 16,10 4-2-16,9 11 0 15,7 10 0-15,8 11 0 16,0 12 0-16,2 10-5 16,-4 0-6-16,8 20-12 15,-24-18-6-15,12 15-12 16,-19-11-1-16,5 6 0 15,-14-8 0-15</inkml:trace>
  <inkml:trace contextRef="#ctx0" brushRef="#br0" timeOffset="9186.5254">6826 3468 117 0,'0'0'41'0,"7"11"2"15,-7-11-2-15,26-9-36 16,-3-2-1-16,10-1-2 15,4-8 0-15,5 2-2 16,2-7 0-16,-1-1 0 16,-6-3 0-16,-6-2 0 15,-10 0 0-15,-15 1 0 16,-15 5 0-16,-12 5 0 15,-14 8 0-15,-7 14 0 16,-7 14 0-16,-1 14 0 16,0 16 0-16,7 9 0 15,6 10 0-15,8-1 0 0,18 1 0 16,12-10 0-16,20-2 0 15,12-18-4-15,29-1-11 16,-2-30-10-16,35 6-7 16,-4-27-12-16,20-3 2 15,-2-15-2-15,8-7 3 16</inkml:trace>
  <inkml:trace contextRef="#ctx0" brushRef="#br0" timeOffset="12861.7357">2728 4803 94 0,'8'-26'40'0,"-17"-5"0"16,-1 12 0-16,-22 8-35 16,-5 10-1-16,-17 7 0 15,-6 19-2-15,-14 17 0 16,-8 19 0-16,-7 15 1 15,2 15-2-15,9 1 1 16,16 2-1-16,18-4 1 16,25-11-1-16,28-20-1 15,25-18-3-15,33-22-1 0,22-22-5 16,33-1-16-16,-3-25-16 15,13-3 1-15,-8-15-1 16,-1 2 0-16</inkml:trace>
  <inkml:trace contextRef="#ctx0" brushRef="#br0" timeOffset="13222.7562">3085 5070 100 0,'-36'20'41'0,"9"12"0"15,-8-3-1-15,11 14-36 16,0-3 0-16,4 2-1 15,7-2-1-15,11-1 0 0,6-6-1 16,10-7 0-16,14-12-1 16,10-11 0-16,9-14-1 15,6-11 1-15,6-8-1 16,-2-13 0-16,1-4 0 15,-6-1 0-15,-8 0-1 16,-11 4 2-16,-11 10-1 16,-9 7 2-16,-10 11-2 15,-3 16 3-15,-32 11 0 16,6 13-1-16,-6 8 1 15,3 7-2-15,5 4 0 16,4 1-2-16,19-2 0 16,7-15-8-16,31 5-15 15,0-26-15-15,27-4 0 16,0-20-2-16,14-2 2 0</inkml:trace>
  <inkml:trace contextRef="#ctx0" brushRef="#br0" timeOffset="13560.7756">3897 5059 82 0,'-22'21'40'16,"-5"-4"-1"-16,8 12 1 16,-7-2-31-16,12 10-2 15,0-3-2-15,6 4-2 16,2-1-1-16,3 0 0 15,3-3-1-15,0-2-1 16,2-4 1-16,-1-2-1 16,-1-9 0-16,0-17 1 0,5 10 0 15,-5-10 1-15,9-27-1 16,1-6 2-16,5-8-1 15,6-11 1-15,1-7-3 16,6-2 2-16,-1 1-2 16,2 6 0-16,-6 11-3 15,1 5-2-15,5 18-12 16,-16-5-11-16,20 19-13 15,-5-6-1-15,19 7-2 16,8-10 1-16</inkml:trace>
  <inkml:trace contextRef="#ctx0" brushRef="#br0" timeOffset="18563.0618">8777 3202 94 0,'14'3'37'16,"-14"-3"0"-16,-4 30 2 0,-1 0-35 16,-5 11-1-16,-1 4 1 15,-2 8-2-15,1 1 0 16,3-3-4-16,4-1-6 15,-3-19-28-15,19-6-2 16,-1-24-2-16,16-6 0 16</inkml:trace>
  <inkml:trace contextRef="#ctx0" brushRef="#br0" timeOffset="18721.0708">8844 2844 101 0,'-39'-21'37'16,"10"21"-1"-16,6 9-5 0,5-5-47 15,31 16-21-15,7-7 2 16,20 5-4-16,4-6 3 16</inkml:trace>
  <inkml:trace contextRef="#ctx0" brushRef="#br0" timeOffset="19028.0883">9355 3093 101 0,'-22'23'40'15,"-16"-7"0"-15,2 12 0 16,-4-12-35-16,2 3 0 15,5-2-2-15,7 0-1 16,11 0-1-16,14-1 0 16,11-5-1-16,16-1 0 15,13 2 0-15,8 0-1 0,1 3 1 16,2 4 1-16,-5 1-1 15,-10 7 1-15,-12 6 0 16,-17 5-1-16,-20 4 1 16,-17 3-1-16,-11-1 1 15,-5-5-1-15,0-2 0 16,2-13-4-16,11-1-6 15,3-22-27-15,31-1-4 16,14-23 0-16,25-3-2 16</inkml:trace>
  <inkml:trace contextRef="#ctx0" brushRef="#br0" timeOffset="19539.1174">10894 3150 94 0,'10'-27'39'0,"5"16"1"16,-16-2-3-16,1 13-32 0,-21 6-1 15,2 14 0-15,-13 7-1 16,-1 6 0-16,-6 3-1 16,2 2-1-16,6-5-1 15,9-3 1-15,14-8 0 16,19-9-1-16,19-11 0 15,17-8 0-15,14-6 0 16,4-1 0-16,3-3 1 16,-2 4-1-16,-11 7 1 15,-15 7-1-15,-17 11 1 16,-17 7-1-16,-21 9 0 15,-14 7 0-15,-9 0 0 16,-4 2-1-16,-1-5-1 0,7-6-2 16,16 1-14-1,1-26-21-15,33-4 0 0,11-21-1 16,25-5-2-16</inkml:trace>
  <inkml:trace contextRef="#ctx0" brushRef="#br0" timeOffset="19928.1395">11890 2517 100 0,'-12'1'40'16,"-18"12"1"-16,4 30 0 15,-18 5-37-15,6 16 0 16,-2 11-2-16,1 7 2 0,0 7-2 15,1 7 2-15,2-4-2 16,3-2-1-16,8-9 0 16,5-11-1-16,6-12 1 15,10-11-1-15,8-18 0 16,10-15 1-16,9-17-1 15,7-14 0-15,6-9 1 16,1-9-1-16,2-5 1 16,-1-3 0-16,-2 5-1 15,-8 5 0-15,-5 9 0 16,-8 12 0-16,-4 15-1 15,-4 10-1-15,-2 13 0 16,-1 4-1-16,6 8-3 16,2-5-1-16,16 12-13 15,-4-24-18-15,24 4-1 0,-3-20-1 16,19-1 1-16</inkml:trace>
  <inkml:trace contextRef="#ctx0" brushRef="#br0" timeOffset="20613.1789">12303 3175 109 0,'-35'-10'40'15,"-14"1"1"-15,2 20-1 16,-11 4-34-16,10 12-1 16,-1 10-2-16,7 7 0 15,10 6-1-15,6 3-1 16,15-4 0-16,11 0-1 15,13-11 1-15,13-10-1 16,12-9 0-16,10-13-1 0,6-13 0 16,4-9 1-16,0-12-1 15,-2-10 0-15,-5-6 0 16,-10-7 0-16,-6 3-1 15,-12 1 2-15,-9 5 0 16,-8 6 0-16,-11 13 0 16,-5 13 1-16,-9 13 0 15,-4 16 0-15,-1 6 0 16,2 10 0-16,7 4-1 15,9 3 1-15,13-8-1 16,10-4 0-16,18-6 0 16,9-10 0-16,9-10 0 15,4-7 0-15,5-7 1 0,-6-5-1 16,-3-5 0-16,-9 3 0 15,-11-1 0-15,-7 4 1 16,-11 6-1-16,-15 8 0 16,0 0 0-16,-13 30-1 15,-7-4 2-15,-3 6-2 16,2 7 1-16,-3-3 0 15,4 4 0-15,3-10 0 16,6-7 0-16,10-8 1 16,1-15 0-16,18-11-1 15,0-13 0-15,8-7 2 16,0-11-2-16,2-3 0 15,1-6 0-15,-5 0 0 16,-2 6 0-16,-4 4 0 0,-5 10 0 16,-7 8 0-16,0 8 0 15,-6 15 0-15,18-5 0 16,-3 10 0-16,10 3-2 15,8-1-4-15,13 6-6 16,-2-15-5-16,27 17-15 16,-16-20-10-16,14 6 0 15,-11-12-1-15</inkml:trace>
  <inkml:trace contextRef="#ctx0" brushRef="#br0" timeOffset="20980.2">13346 3284 109 0,'-33'24'40'0,"22"8"1"16,4-19-2-16,21 1-35 16,12-8-1-16,17-5-1 15,9-8 0-15,5-7 0 16,1-6-1-16,-5-6 0 15,-6 1 0-15,-10-4 0 16,-13 0 0-16,-10 0 0 16,-15 3-1-16,-12 4 1 15,-10 8-1-15,-11 8 0 16,-8 9 1-16,-5 14 0 15,-5 11-1-15,2 13 0 16,3 9 1-16,7 5-1 16,11 3 0-16,19-1-1 15,17-6 0-15,19-13-4 0,28-3-3 16,11-25-8-16,33 5-18 15,-2-28-8-15,18 2 0 16,-7-24 0-16</inkml:trace>
  <inkml:trace contextRef="#ctx0" brushRef="#br0" timeOffset="21327.2198">14311 3240 119 0,'-57'4'43'16,"1"22"1"-16,-12-5-2 15,13 13-39-15,2 6 1 16,13 4-4-16,8 0 0 15,13-1 0-15,19-7 0 16,17-11 0-16,14-13 0 0,13-15 0 16,13-18 0-16,8-13 0 15,9-15 0-15,1-15 0 16,0-12 0-16,-6-6 0 15,-5-9 0-15,-7 5 0 16,-15 6 0-16,-15 14 0 16,-18 18 0-16,-16 25 0 15,-17 24 0-15,-17 24 0 16,-11 27 0-16,-6 22 0 15,-4 16 0-15,-2 6-4 16,9 13-6-16,1-16-4 16,20 12-9-16,-11-27-19 15,22 0 0-15,-3-22-2 16,8-6 3-16</inkml:trace>
  <inkml:trace contextRef="#ctx0" brushRef="#br0" timeOffset="21612.2362">12242 3969 116 0,'-3'11'43'0,"38"-20"0"15,54 4-1-15,49-15-40 16,34 2 1-16,32-4-1 16,19 2 0-16,15 5 0 15,3 2-2-15,-5 1 0 0,-15 1-3 16,-27 8-1-16,-32-10-7 15,-24 21-17-15,-49-19-13 16,-26 11-2-16,-42-12 0 16,-32 8 0-16</inkml:trace>
  <inkml:trace contextRef="#ctx0" brushRef="#br0" timeOffset="22500.2869">4376 5038 82 0,'13'-17'37'15,"2"11"2"-15,-15 6-1 16,15 9-33-16,-14 9 1 16,3 9-3-16,-3 10 1 15,3 12-1-15,-2 4 1 16,-1 8-2-16,0-1 2 15,2 1-2-15,-4-9 0 16,0-5-1-16,1-10 1 16,2-9-2-16,-2-12 1 15,0-16 0-15,0 0 0 16,15-16-1-16,-5-13 1 15,4-7 0-15,-2-6 0 0,1-6 0 16,0-6 1-16,2 1-2 16,-4 1 0-16,0 5 1 15,-2 5-2-15,2 5 1 16,0 10-2-16,8 5 0 15,2 10-2-15,5 7 0 16,14 11-2-16,4-3-2 16,17 17-13-16,-9-15-16 15,20 8-3-15,-7-12 0 16,12 3 1-16</inkml:trace>
  <inkml:trace contextRef="#ctx0" brushRef="#br0" timeOffset="22867.3079">5135 5198 104 0,'-27'26'40'0,"5"-15"2"16,22-11-3-16,16 1-37 15,17-13 1-15,18-9-4 16,11-6 3-16,8-3-3 15,3-4 2-15,-2 0-2 16,-7 1 2-16,-16 5-2 16,-13 2 1-16,-23 5 0 15,-19 7 0-15,-20 7 0 16,-14 8 0-16,-11 8 0 15,-8 9 1-15,-2 7 0 0,0 11-1 16,9 6 2-16,12 5-2 16,14 2 2-16,17-1-3 15,16-6 2-15,21-7-3 16,19-8-1-16,15-15-2 15,20-4-4-15,-6-25-16 16,25 4-15-16,-11-18 1 16,4 2-2-16,-15-9 3 15</inkml:trace>
  <inkml:trace contextRef="#ctx0" brushRef="#br0" timeOffset="23221.3282">6045 5008 98 0,'-17'17'39'15,"-15"2"2"-15,4 19-2 0,-7 0-33 16,4 9-3-16,1 2 0 15,6-1-2-15,5-2 2 16,4-7-2-16,10-6 0 16,9-11 0-16,7-11 0 15,10-12 0-15,7-15 0 16,5-8-1-16,6-14 1 15,1-4 0-15,3-6-1 16,0-2 0-16,-5 3-1 16,-2 8 2-16,-8 10-2 15,-5 14 1-15,-8 14 0 16,-5 13 0-16,-5 16 1 15,-4 8-1-15,-1 8 0 16,1 3 0-16,9-1 0 0,6-8-3 16,13-9-2-16,7-18-2 15,24-4-14-15,-6-34-9 16,19-5-12-16,-4-21 3 15,12-5-3-15</inkml:trace>
  <inkml:trace contextRef="#ctx0" brushRef="#br0" timeOffset="23393.338">6998 4607 108 0,'-27'40'40'16,"-19"12"1"-16,7 30-2 16,-3 6-37-16,3 5-1 15,8 4 0-15,4-1-4 16,15-3-2-16,-1-23-19 15,20 3-15-15,-3-22-2 0,9-7-1 16,-4-24 1-16</inkml:trace>
  <inkml:trace contextRef="#ctx0" brushRef="#br0" timeOffset="23552.3471">6647 5148 110 0,'-11'-21'41'0,"2"-1"-1"15,20 14-1-15,21 1-42 16,14 0-1-16,29 11-6 15,6-14-25-15,48 10-4 16,3-7-1-16,34 7 0 0</inkml:trace>
  <inkml:trace contextRef="#ctx0" brushRef="#br0" timeOffset="23836.3634">8362 5069 91 0,'8'-16'40'16,"0"-7"0"-16,13 14-1 15,-8 5-33-15,11 14-2 16,-9 6 2-16,-2 16-3 15,-6 8 1-15,-6 11-2 16,-3 3 0-16,0-1-3 0,-1 0-1 16,2-18-7-16,20 4-20 15,-10-28-12-15,16-8 0 16,1-26-1-16,11-8 1 15</inkml:trace>
  <inkml:trace contextRef="#ctx0" brushRef="#br0" timeOffset="23986.3718">8592 4660 103 0,'-14'3'39'0,"14"-3"-1"16,3 22-4-16,23-1-46 15,1-13-26-15,29 11 0 0,-2-11-1 16,16 7 0-16</inkml:trace>
  <inkml:trace contextRef="#ctx0" brushRef="#br0" timeOffset="24303.3901">9178 4888 97 0,'-23'23'40'15,"-13"-10"1"-15,6 9-1 16,4-12-36-16,-1 2 0 16,3-2-1-16,6 1 0 15,7-1-2-15,8 1 1 16,7 0-1-16,9 1-1 15,7 1 1-15,5 2-1 16,1 5 1-16,3 1-1 0,-5 0 2 16,-1 6-2-16,-7-1 2 15,-8 6-2-15,-11-1 1 16,-10 1 0-16,-6 3-1 15,-8-7-1-15,-4 4 0 16,1-10-3-16,5 3-4 16,-6-21-16-16,26 10-14 15,-6-17-3-15,11 3-1 16,15-24-1-16</inkml:trace>
  <inkml:trace contextRef="#ctx0" brushRef="#br0" timeOffset="24721.414">10999 4471 91 0,'21'-44'40'0,"-3"25"-1"0,-18 19 0 16,-9 28-33-16,-15 22-2 15,-9 21-1-15,-3 15-2 16,-4 16 0-16,-2 8 0 16,-1 5 0-16,3-1 0 15,4-8-2-15,10-9-2 16,6-21-5-16,26-4-23 15,-8-30-9-15,24-9 1 16,-4-31-2-16</inkml:trace>
  <inkml:trace contextRef="#ctx0" brushRef="#br0" timeOffset="24904.4245">10626 4992 106 0,'-26'8'40'15,"3"-2"1"-15,28 9 0 16,7-11-38-16,31-9-3 15,26-11-2-15,14-12-3 16,29 6-17-16,-6-27-18 16,21 8 1-16,-11-13-3 15,2 5 2-15</inkml:trace>
  <inkml:trace contextRef="#ctx0" brushRef="#br0" timeOffset="25271.4454">11621 4460 117 0,'-49'29'42'16,"6"21"-1"-16,-9-5-11 15,9 17-28-15,6 8 0 16,7 8 0-16,2 1 0 16,4 2-1-16,4-3 1 15,9-2-1-15,1-9 1 16,9-9-1-16,5-13 0 15,5-13-1-15,8-18 1 16,7-13-1-16,6-15 0 16,4-10 1-16,4-12-2 15,1-4 2-15,-3-4-2 16,-1 3 1-16,-6 5-1 15,-5 9 1-15,-7 15-1 16,-4 13 1-16,-10 15 1 0,-4 14-2 16,-7 15 1-16,0 3-1 15,5 10-1-15,0-4-3 16,14 4-5-16,-6-27-14 15,28 7-11-15,-6-29-5 16,17-5-2-16,-3-25 1 16</inkml:trace>
  <inkml:trace contextRef="#ctx0" brushRef="#br0" timeOffset="25609.4648">11963 5083 104 0,'-10'10'41'0,"16"4"-1"16,-6-14 0-16,27 10-37 15,-1-7 1-15,14 0-2 0,1-4 0 16,6-2-1-16,-2-6-2 16,1-1 3-16,-9-3-3 15,-7-2 2-15,-10-4-2 16,-9 1 2-16,-13-3-1 15,-13 2 0-15,-8 7 1 16,-9 3-2-16,-6 12 1 16,-8 13 1-16,-2 12 2 15,0 14-2-15,4 12 1 16,7 5-1-16,9 5 0 15,10-2-3-15,17-2-1 16,16-17-9-16,39 6-14 16,5-30-13-16,35-3-3 15,15-21-1-15,32-2 0 0</inkml:trace>
  <inkml:trace contextRef="#ctx0" brushRef="#br0" timeOffset="26140.4952">13903 4880 94 0,'-14'-6'39'0,"-28"1"1"15,-8 17 0-15,-17 1-33 16,0 11-2-16,-4 2-1 15,8 6-1-15,6 0 1 16,11 0-2-16,18 0 0 16,17-6-1-16,18-3 1 15,20-6-2-15,15 1 1 0,10-6-1 16,9 2 0-16,1 1-1 15,-6 1 1-15,-5 5 0 16,-11 2 0-16,-16 4 0 16,-16 2 0-16,-16 1 0 15,-15 1-1-15,-3-6 1 16,-1 0-3-16,-2-10-1 15,12 3-7-15,-6-23-12 16,23 5-15-16,19-9-3 16,13-5-1-16,5-16 1 15</inkml:trace>
  <inkml:trace contextRef="#ctx0" brushRef="#br0" timeOffset="26540.518">14418 4919 101 0,'-26'11'41'0,"-23"0"1"15,-1 18-1-15,-20 8-34 16,8 4-4-16,0 4 2 16,4 10-3-16,7-5 2 15,13 0-2-15,11-4 0 16,15-4-1-16,17-11 0 15,18-10 0-15,11-13-1 16,12-12 2-16,8-10-2 16,7-10 0-16,0-9 0 15,0-9 0-15,-5-2-2 16,-7-2 2-16,-8 0-1 15,-9 5 0-15,-7 7-1 0,-11 10 2 16,-9 13-2-16,-5 11 2 16,-20 21 1-16,-2 12-3 15,-3 12 3-15,-2 2-2 16,5 8-1-16,6-2-2 15,15-1-3-15,5-20-8 16,33 6-12-16,-3-31-12 16,25-3-2-16,2-24-1 15,16-5 1-15</inkml:trace>
  <inkml:trace contextRef="#ctx0" brushRef="#br0" timeOffset="27075.5486">14991 5018 105 0,'-25'18'40'0,"-16"1"3"16,2 17-3-16,-6 3-34 15,9 4-2-15,5 0 0 16,9-3-2-16,3-3-1 16,12-2 0-16,7-11 0 15,11-10-1-15,6-12 1 16,6-10-1-16,3-15 1 15,5-7-1-15,2-9-1 16,0-9 2-16,0-2-1 16,-4 1 0-16,-5 4-1 15,-3 7 1-15,-6 8-1 16,-7 11 1-16,-8 19 1 15,0 0-2-15,0 0 2 16,-9 25-1-16,4 0 1 16,3 3-1-16,3 0 1 0,8-4-1 15,10-3 1-15,6-10 0 16,7-10-1-16,8-4 1 15,2-10-2-15,1-6 4 16,-1-6-3-16,-2 0 0 16,-5-2 0-16,-6 5 0 15,-7 4 0-15,-7 8 0 16,-15 10 0-16,5 11 0 15,-15 11 0-15,-5 10 0 16,-4 12 0-16,0 5 0 16,1 7 0-16,2-2 0 15,7 2-5-15,5-15-3 16,21 1-4-16,-5-26-9 15,28 8-6-15,-14-33-8 0,25 1-6 16,-5-21-2-16,7-3 3 16</inkml:trace>
  <inkml:trace contextRef="#ctx0" brushRef="#br0" timeOffset="27426.5687">15712 5076 113 0,'-31'1'43'16,"8"15"-1"-16,-3-6 0 15,17 12-37-15,9-6-2 16,14 0-2-16,11-2 1 15,16-4-2-15,7-4 1 16,8-7 0-16,3-7-1 16,3-6 0-16,-4-7-1 0,-9-7 4 15,-8-4-5-15,-13-3 2 16,-14 0-1-16,-15 4 1 15,-17 8-1-15,-19 11 2 16,-12 15-1-16,-11 18-1 16,-5 16 3-16,2 16 0 15,2 11-2-15,10 6 0 16,17 0 0-16,20-5 0 15,24-10 0-15,27-11 0 16,25-14 0-16,13-22-10 16,28-2-2-16,3-29-7 15,26 11-9-15,-17-26-10 16,9 12-5-16,-18-8 1 15,-12 18 3-15</inkml:trace>
  <inkml:trace contextRef="#ctx0" brushRef="#br0" timeOffset="27539.5752">16731 5375 125 0,'-21'29'41'0,"-8"-18"0"16,11 10-6-16,11-10-44 15,-8-17-10-15,15 6-15 16,0 0-10-16,0 0 0 16,-16-11-1-16</inkml:trace>
  <inkml:trace contextRef="#ctx0" brushRef="#br1" timeOffset="51855.966">1040 3552 89 0,'6'-18'37'0,"-9"-4"1"15,3 10 0-15,-11-5-32 16,11 17-2-16,0 0-1 16,-14 13-3-16,7 21 1 15,-3 12-1-15,-2 12 0 16,2 7-1-16,0 6-1 15,4-4-3-15,10 2-8 16,1-25-22-16,19-14-1 16,4-22-1-16,15-14 0 15</inkml:trace>
  <inkml:trace contextRef="#ctx0" brushRef="#br1" timeOffset="52172.9841">1324 3116 85 0,'-42'-76'34'0,"-5"32"1"16,-14 16 2-16,3 36-27 15,-9 26-3-15,2 37-3 16,2 35 0-16,7 32-1 16,9 21 0-16,19 10-2 15,13 4 0-15,20-7-1 16,21-17 0-16,30-31 0 15,23-41 1-15,26-40-1 16,18-51 1-16,16-40 2 16,4-36 0-16,-3-24-1 0,-17-16 0 15,-28-8 1-15,-36-3-2 16,-34 15 0-16,-41 15-2 15,-46 19-3-15,-32 30-5 16,-39 7-15-16,-3 42-14 16,-20 15-2-16,18 33 0 15,14 8-4-15</inkml:trace>
  <inkml:trace contextRef="#ctx0" brushRef="#br1" timeOffset="55245.1598">1288 7334 94 0,'0'0'37'15,"3"16"0"-15,-14 22-2 16,-1 28-30-16,-6 11-4 16,-1 10-2-16,6 7-4 15,-1-12-10-15,13 5-20 16,4-23-1-16,12-19 0 0,3-24 0 15</inkml:trace>
  <inkml:trace contextRef="#ctx0" brushRef="#br1" timeOffset="55602.1803">1261 6756 101 0,'-81'-4'36'0,"3"41"2"16,-4 29-2-16,2 38-34 15,14 29 0-15,14 25 0 16,16 24-2-16,20 15 1 16,22-1-1-16,26-17-1 15,30-28 2-15,23-38-1 0,22-46 0 16,20-42 1-16,16-55 1 15,0-41 2-15,-4-41-1 16,-16-22 0-16,-24-18 0 16,-23-6 0-16,-32-3 0 15,-33 1-2-15,-38 4-2 16,-22 6-1-16,-17 18-1 15,-18 15-2-15,-3 29-3 16,-7 11-11-16,13 48-19 16,2 20 0-16,28 35-1 15,14 16-1-15</inkml:trace>
  <inkml:trace contextRef="#ctx0" brushRef="#br1" timeOffset="56182.2133">2766 7175 94 0,'-9'-10'33'16,"9"10"1"-16,-12 10-1 16,16 19-30-16,5 11-1 15,9 19 0-15,4 15-1 16,7 16 0-16,-1 10 0 15,5 11 0-15,-6 1-1 16,0-11 1-16,-5-12 0 0,1-15 2 16,-5-26 1-1,1-26 0-15,4-31 0 0,9-28 1 16,5-31-1-16,8-19 0 15,6-19-1-15,2-15-1 16,-1-13-1-16,0-3-1 16,1 6-3-16,-11 4-2 15,1 26-5-15,-17 6-25 16,9 27-4-16,-8 14 0 15,7 32-2-15</inkml:trace>
  <inkml:trace contextRef="#ctx0" brushRef="#br1" timeOffset="57082.2649">3927 7831 92 0,'0'0'36'0,"-15"-16"0"16,-4 19 0-16,-6 4-33 15,-7 9 0-15,1 4 0 0,-3 4-2 16,3 2 1-16,8 2 0 16,8-5-1-16,13 2 1 15,16-9-1-15,14-3 0 16,13-5-1-16,10-3 1 15,5 1 0-15,0 2 0 16,-5 6 0-16,-8 4-1 16,-15 6 1-16,-16 6 0 15,-19 4 1-15,-15 8-1 16,-12-8 0-16,-4 0 0 15,-2-9-2-15,2-8-1 16,12-7-3-16,2-23-30 16,29-4-5-16,9-16 2 15,17-5-3-15</inkml:trace>
  <inkml:trace contextRef="#ctx0" brushRef="#br1" timeOffset="58314.3354">4843 7486 102 0,'-15'-3'38'0,"15"3"0"16,13-22-2-16,10 3-35 15,22-2-2-15,12-4 0 16,13 3-2-16,7-1-2 15,11 16-17-15,-14-1-14 0,0 11-1 16,-17 2 0-16,-14 16 0 16</inkml:trace>
  <inkml:trace contextRef="#ctx0" brushRef="#br1" timeOffset="58479.3448">4878 7849 93 0,'-50'25'35'15,"28"-7"0"-15,22-18 0 16,20 2-33-16,31-13-1 15,26-9-2-15,31-4-4 16,11-10-28-16,20-1-1 16,3-10-1-16,2 2-1 15</inkml:trace>
  <inkml:trace contextRef="#ctx0" brushRef="#br1" timeOffset="58855.3663">6235 7046 89 0,'-9'-22'36'16,"0"0"0"-16,9 22 2 15,0 0-35-15,9 17 1 16,0 18 0-16,5 14-1 15,0 15 0-15,2 12-1 16,-2 8 0-16,4 7-1 0,1-3 1 16,0-5-1-16,5-12 0 15,4-15 1-15,7-22 0 16,5-23 0-16,7-30 1 15,2-20-1-15,4-23 0 16,-2-14 1-16,-3-13-1 16,-4-7-1-16,-6 2-2 15,-10 6-1-15,-3 14-2 16,-13 10-4-16,3 32-12 15,-13 5-18-15,-2 27-2 16,3 15 0-16,4 22 1 16</inkml:trace>
  <inkml:trace contextRef="#ctx0" brushRef="#br1" timeOffset="59052.3776">7213 7719 109 0,'-7'24'40'15,"-14"-3"0"-15,6 11-1 16,-1 1-38-16,2 6-1 16,7 12-6-16,-3-6-31 15,20 8-3-15,-2-7 0 16,18-2-2-16</inkml:trace>
  <inkml:trace contextRef="#ctx0" brushRef="#br1" timeOffset="59404.3977">8016 7244 88 0,'4'-26'36'15,"3"12"1"-15,-2 3 0 16,7 18-30-16,-10 12-2 0,5 14-2 16,-6 11 0-16,3 15-2 15,-3 11 0-15,-5 6-3 16,4 8-3-16,-6-10-10 15,11 3-21-15,-6-15-1 16,10-7 0-16,-3-17-2 16</inkml:trace>
  <inkml:trace contextRef="#ctx0" brushRef="#br1" timeOffset="59587.4082">7945 7611 104 0,'-28'-26'38'0,"18"17"1"0,5-2-1 16,20 6-34-1,13 2-2-15,16-5-2 0,19 1-5 16,6-14-14-16,24 6-19 16,2-11 1-16,8 0-1 15,-7-12-2-15</inkml:trace>
  <inkml:trace contextRef="#ctx0" brushRef="#br1" timeOffset="59884.4252">8897 6883 99 0,'-17'7'36'0,"-5"10"1"16,8 21 0-16,-7 11-34 0,13 20 0 16,2 11 1-16,10 12-1 15,-1 5 0-15,10 3-2 16,4-3 1-16,8-11-1 15,3-14 1-15,9-17 0 16,1-26 0-16,7-24-1 16,4-26 1-16,5-23-1 15,1-18 1-15,-2-15-1 16,-2-10-2-16,-8-7-2 15,0 6-3-15,-13-6-7 16,4 28-24-16,-16 0-2 16,3 28 0-16,-12 7-1 15</inkml:trace>
  <inkml:trace contextRef="#ctx0" brushRef="#br1" timeOffset="60288.4483">9535 7604 113 0,'-14'2'41'16,"14"-2"0"-16,18-9-1 16,8-1-38-16,12-3 0 15,8 4-1-15,1-1 0 0,-2 7 0 16,-7 4 0-16,-10 8 0 15,-11 7-1-15,-13 10 1 16,-17 6 0-16,-10 5 0 16,-9 2 0-16,-4 3 0 15,5-2 0-15,2-5-1 16,11-3 0-16,13-11 0 15,20-9-2-15,18-9-2 16,22-2-4-16,4-21-15 16,25 8-17-16,-6-13-2 15,15 1 1-15,-7-10-2 16</inkml:trace>
  <inkml:trace contextRef="#ctx0" brushRef="#br1" timeOffset="60705.4722">10788 7062 105 0,'-5'-29'36'0,"5"29"3"15,-14-6-4-15,4 33-31 16,-4 17-2-16,-1 17 0 15,-4 13-1-15,0 12-1 16,3 7-1-16,3-1-1 16,8-1-3-16,6-18-5 15,20-5-28-15,-1-18 1 16,9-10 0-16,0-22-3 15</inkml:trace>
  <inkml:trace contextRef="#ctx0" brushRef="#br1" timeOffset="60883.4823">10562 7497 111 0,'-38'-12'40'16,"23"10"1"-16,15 2-2 16,26-11-35-16,29 4-4 15,25-4-1-15,18-2-3 16,15-5-2-16,21 4-7 15,-4-15-25-15,9 5-1 16,-21-6 1-16,-5 6 0 16</inkml:trace>
  <inkml:trace contextRef="#ctx0" brushRef="#br1" timeOffset="61223.5018">11689 6862 112 0,'-24'-33'38'0,"11"16"2"15,-5 6-4-15,18 11-32 16,-16 34 0-16,16 8-1 15,-3 14 0-15,5 15-3 16,-1 11 2-16,3 11-2 16,-1 4 0-16,4 3 0 15,3-7 0-15,4-7 0 16,5-13 0-16,11-15 1 15,6-21 0-15,8-21 0 16,6-27 0-16,6-20 0 16,2-21 0-16,0-19 1 15,-6-14 0-15,-6-10 1 0,-8-8-3 16,-5 0 0-16,-4 9-4 15,-13 8 0-15,4 23-9 16,-23 8-12-16,15 31-17 16,-12 13 1-16,8 30-2 15,-3 13 3-15</inkml:trace>
  <inkml:trace contextRef="#ctx0" brushRef="#br1" timeOffset="61739.5313">12383 7445 106 0,'-52'9'42'0,"14"1"0"15,11-11-1-15,27 1-38 16,12-8-1-16,21 2-1 16,11-1-1-16,8 2 1 15,3 1-1-15,-1 4 1 16,-6 1-1-16,-8 5 0 15,-12 2 1-15,-12 3-1 16,-13 0 1-16,-11 2-1 16,-10-2 1-16,-6 2 0 15,1 0 0-15,1-2-1 16,1 0 0-16,10 0 0 15,11-11 0-15,8 14 0 0,16-7-1 16,8 0 1-16,7 3 0 16,3 3 0-16,0 3 0 15,-6 5 1-15,-11 5 0 16,-9 5 0-16,-12 4 0 15,-14 2 1-15,-10 1-2 16,-8-2 1-16,-1-3-1 16,-3-5 0-16,6-4-2 15,1-9-3-15,8 2-5 16,2-19-7-16,15 2-9 15,0 0-17-15,15-21 2 16,-3-4-3-16,10-4 3 16</inkml:trace>
  <inkml:trace contextRef="#ctx0" brushRef="#br1" timeOffset="62068.5501">13219 7066 104 0,'33'-3'40'0,"-8"3"-1"16,4 17 0-16,-10 9-34 16,-2 13-3-16,-10 10 0 15,-5 11-1-15,-11 6-1 16,-1 5-3-16,-4 1 0 15,-2-7-4-15,9 7-7 16,-8-23-25-16,18-4 0 16,-1-16 0-16,11-7-1 15</inkml:trace>
  <inkml:trace contextRef="#ctx0" brushRef="#br1" timeOffset="62220.5588">13238 7479 111 0,'-7'-19'41'0,"6"-4"0"0,21 12-3 16,10 2-35-16,18 0-5 15,22 10-8-15,3-10-22 16,28 8-9-16,4-3 1 16,14 6-3-16</inkml:trace>
  <inkml:trace contextRef="#ctx0" brushRef="#br1" timeOffset="62461.5726">14306 7658 105 0,'-21'-3'40'15,"21"3"-2"-15,8-15-6 16,-2-6-68-16,35 6-4 16,1-12 1-16,14 7-2 15</inkml:trace>
  <inkml:trace contextRef="#ctx0" brushRef="#br1" timeOffset="62609.5811">15109 7529 107 0,'18'15'40'0,"-18"-15"-3"0,17 7-13 15,3-4-61-15,2-12-2 16,14 1-2-16,1-9 0 16</inkml:trace>
  <inkml:trace contextRef="#ctx0" brushRef="#br1" timeOffset="62759.5896">16085 7449 120 0,'25'11'42'16,"-7"-9"-4"-16,1-9-17 15,29 2-60-15,-11-12-3 16,16 3-1-16,1-8-1 16</inkml:trace>
  <inkml:trace contextRef="#ctx0" brushRef="#br1" timeOffset="62896.5975">17006 7463 123 0,'11'17'40'15,"7"-10"-8"-15,15-1-16 16,13-17-56-16,10-2-4 15,4-9 2-15,16-1-1 16</inkml:trace>
  <inkml:trace contextRef="#ctx0" brushRef="#br1" timeOffset="63032.6053">17932 7431 124 0,'32'28'44'16,"-7"-12"-2"-16,14-9-14 16,12-12-48-16,0-9-20 15,23-1-5-15,1-11 0 16,6-5 0-16</inkml:trace>
  <inkml:trace contextRef="#ctx0" brushRef="#br1" timeOffset="66089.7801">695 5195 99 0,'28'-7'38'16,"5"-13"0"-16,15 7-1 15,1-8-36-15,6 5 1 16,-6 1-2-16,-9 9 2 16,-16 13-1-16,-16 16 0 15,-20 15 1-15,-18 15-2 16,-18 14 2-16,-10 11-1 15,-3 3 2-15,-2 1-2 16,11-8 0-16,15-10 0 16,25-15-1-16,19-22-2 0,29-17-2 15,26-28-4-15,34-8-29 16,0-24-2-16,19-6-1 15,-2-18-1-15</inkml:trace>
  <inkml:trace contextRef="#ctx0" brushRef="#br1" timeOffset="66396.7977">1035 4510 102 0,'-123'38'41'15,"9"39"-1"-15,-11 20 0 16,9 33-39-16,36 22 2 0,25 11-2 15,28 9 2-15,24 0-1 16,28-15 0-16,33-18-1 16,34-29 0-16,28-35 0 15,21-36 1-15,6-31 1 16,0-37-3-16,-6-25 0 15,-15-28-1-15,-20-15 2 16,-32-10-2-16,-32-6 0 16,-34 2-3-16,-30-1-1 15,-24 12-4-15,-33-4-23 16,-6 34-9-16,-13 12 1 15,6 40-2-15</inkml:trace>
  <inkml:trace contextRef="#ctx0" brushRef="#br1" timeOffset="70227.0165">1306 9838 81 0,'-9'-28'41'0,"10"16"-2"16,-3-7 1-16,2 19-14 15,16-19-23-15,2 9-1 16,8-1-1-16,3 1-1 15,5 2 1-15,-1 3-1 16,0 4 0-16,-3 6 0 0,-8 9 1 16,-15 13 0-16,-11 14 0 15,-14 15 0-15,-16 15 1 16,-10 9-1-16,-4 1-1 15,-2-1 2-15,7-8-2 16,10-11 1-16,20-19-1 16,19-25-1-16,27-20-2 15,21-23-1-15,27-7-5 16,3-28-28-16,24 2-2 15,-5-19-2-15,6 1 0 16</inkml:trace>
  <inkml:trace contextRef="#ctx0" brushRef="#br1" timeOffset="70574.0364">1825 9179 107 0,'-103'6'39'16,"-15"19"0"-16,-2 39 0 15,-15 23-37-15,17 31 0 16,13 23-1-16,20 20 1 15,24 17-1-15,26 10 1 16,36-7-2-16,37-20 2 16,42-26-3-16,30-32 2 15,32-45-1-15,16-40 2 16,8-43-2-16,-2-39 0 15,-15-31 2-15,-15-17-1 16,-34-14 2-16,-32-5-3 0,-40 3 2 16,-33 3-3-16,-29 8 2 15,-27 9-2-15,-22 13-3 16,-13 16 0-16,3 27-2 15,-1 13-9-15,26 35-23 16,5 12-3-16,32 23 0 16,24 6 0-16</inkml:trace>
  <inkml:trace contextRef="#ctx0" brushRef="#br1" timeOffset="71046.0636">3446 9558 92 0,'3'-28'38'16,"6"11"-1"-16,-13 1 3 15,4 16-31-15,4 11-5 16,-3 23-1-16,-6 17 0 16,0 19 0-16,-3 15-1 15,-2 11 0-15,-1 11-1 16,0 2-1-16,2-5-1 15,2-12-1-15,5-12-4 16,0-27-19-16,16-8-16 16,0-23 2-16,7-11-3 15,0-19 3-15</inkml:trace>
  <inkml:trace contextRef="#ctx0" brushRef="#br1" timeOffset="71271.0765">3185 9598 110 0,'-40'-2'40'16,"6"1"1"-16,28 16 0 16,6-15-39-16,42 1 0 15,22-13-1-15,21-9 0 16,20-2-1-16,9-2 0 15,12 3-3-15,-8 2-3 16,2 19-30-16,-29 3-4 16,-15 26 1-16,-33 9-3 0</inkml:trace>
  <inkml:trace contextRef="#ctx0" brushRef="#br1" timeOffset="71459.0872">3265 10504 106 0,'-30'30'40'0,"30"-30"0"15,11 9-1-15,29-30-38 16,25-5-2-16,18-5 0 16,15-7-4-16,17 12-15 15,-9-14-20-15,6 10 3 16,-13-2-3-16,0 10 3 15</inkml:trace>
  <inkml:trace contextRef="#ctx0" brushRef="#br1" timeOffset="71774.1052">4434 10145 97 0,'-24'-5'39'0,"-3"9"2"16,-11-4-2-16,3 14-24 16,-4-4-11-16,5 7-1 15,2 0-1-15,10 7 1 16,8-5-2-16,14 1 0 15,11-6 0-15,16 0-1 16,7-2 1-16,5-3-2 16,3 3 0-16,-8-1 2 15,-1 7-2-15,-13 6 1 16,-11 8 0-16,-17 6 0 0,-12 3-1 15,-7 1 2-15,-3-4-2 16,1-5 1-16,2-3-3 16,6-11-2-16,15-1-13 15,6-18-20-15,11-14-5 16,7-10 1-16,12 1-1 15</inkml:trace>
  <inkml:trace contextRef="#ctx0" brushRef="#br1" timeOffset="72098.1238">5221 9963 110 0,'16'-8'40'16,"14"-13"0"-16,20 4-1 16,13-7-40-16,7-6 0 15,9 8-4-15,-5-7-10 16,1 20-24-16,-18 0 1 15,-10 20-2-15,-23 1 0 16</inkml:trace>
  <inkml:trace contextRef="#ctx0" brushRef="#br1" timeOffset="72255.1327">5244 10233 119 0,'-33'22'42'0,"18"-20"-1"16,30-1-2-16,24-18-38 15,27-11-3-15,26 4-7 16,-1-14-29-16,26 6-2 15,-3-5-1-15,16 6-1 16</inkml:trace>
  <inkml:trace contextRef="#ctx0" brushRef="#br1" timeOffset="72661.156">7161 9404 100 0,'-4'-28'38'15,"4"28"3"-15,0 0-4 16,-18 29-34-16,8 21-1 15,-1 17 1-15,-5 16-1 16,-2 10 0-16,1 10 0 16,0 2 0-16,5-7-2 15,5-13-2-15,11-11-2 16,0-28-10-16,19-5-23 15,-6-29-5-15,12-11 2 16,-8-22-1-16</inkml:trace>
  <inkml:trace contextRef="#ctx0" brushRef="#br1" timeOffset="72856.1671">6732 9425 112 0,'-22'-10'41'0,"22"10"1"16,21-5-2-16,31-3-38 15,21-7-2-15,20-2 0 16,12 1-2-16,2 2-3 16,10 20-19-16,-19-3-16 15,-8 20 0-15,-28 2-1 16,-20 21-2-16</inkml:trace>
  <inkml:trace contextRef="#ctx0" brushRef="#br1" timeOffset="73062.1789">6695 10278 97 0,'-38'36'40'16,"28"-9"1"-16,25-19-1 16,36-17-27-16,19-3-15 15,24-8 1-15,20-5-2 16,3-10-4-16,14 11-10 15,-6-14-21-15,2 9 0 16,-22-7 0-16,-6 15-1 16</inkml:trace>
  <inkml:trace contextRef="#ctx0" brushRef="#br1" timeOffset="73187.1861">7892 10095 110 0,'-16'37'40'0,"-13"-1"0"0,9 12-3 16,-3-4-35-16,4 2-1 15,9 1-7-15,-5-10-28 16,21 2-7-16,-2-15 2 15,18-2-4-15</inkml:trace>
  <inkml:trace contextRef="#ctx0" brushRef="#br1" timeOffset="73585.2087">8488 9813 105 0,'-10'-10'40'16,"30"1"0"-16,6-12-1 0,15 2-37 16,17-2-1-16,13 0-1 15,7 4-2-15,0-4-5 16,8 16-30-16,-22-1-2 15,-3 11 0-15,-20 1-1 16</inkml:trace>
  <inkml:trace contextRef="#ctx0" brushRef="#br1" timeOffset="73764.2191">8548 10025 115 0,'-20'25'41'15,"20"-25"0"-15,32 8-1 16,17-20-39-16,29-9-2 0,33 2-6 15,0-16-28-15,21 8-5 16,-2-9 0-16,4 8-2 16</inkml:trace>
  <inkml:trace contextRef="#ctx0" brushRef="#br1" timeOffset="74193.2433">10016 9543 92 0,'11'-28'38'16,"-1"-4"0"-16,8 13 2 16,-13 6-35-16,14 11-1 15,-4 15 0-15,0 19-1 16,-8 15 1-16,-6 18-2 15,-5 12 0-15,-1 7 0 16,-4 7-1-16,1-2-1 0,1-5-1 16,2-15-2-16,11-1-12 15,0-24-25-15,14-10 0 16,-5-24-1-16,9-10 0 15</inkml:trace>
  <inkml:trace contextRef="#ctx0" brushRef="#br1" timeOffset="74396.2552">9902 9493 106 0,'-25'-12'40'0,"7"2"2"15,18 10-1-15,24 10-33 16,16-10-7-16,19 1-1 0,14-1-3 15,11 6-2-15,1-7-10 16,13 22-24-16,-19-3-1 16,1 12 0-16,-23 0-1 15</inkml:trace>
  <inkml:trace contextRef="#ctx0" brushRef="#br1" timeOffset="74569.2651">9942 10239 106 0,'-45'21'38'0,"23"-4"1"15,22-17-2-15,24-20-41 0,24 9-5 16,9-16-26-1,27 2-4-15,7-7 3 0,7 0-2 16</inkml:trace>
  <inkml:trace contextRef="#ctx0" brushRef="#br1" timeOffset="74932.2859">10526 10140 115 0,'-29'16'41'0,"8"-15"0"16,21-1-1-16,13-9-39 16,16-2 0-16,14-1-1 15,3 1 0-15,-2 3 1 0,-2 4 0 16,-5 5 0-16,-12 8 1 15,-14 8-1-15,-13 7 1 16,-17 5 0-16,-4 5 0 16,-6-3 0-16,3 1 0 15,0-2-2-15,11-8 0 16,15-5 0-16,16-10 0 15,23-10-5-15,16-13-2 16,25 3-8-16,0-27-9 16,27 3-17-16,3-19-2 15,13 1 1-15,-5-14-1 16</inkml:trace>
  <inkml:trace contextRef="#ctx0" brushRef="#br1" timeOffset="75119.2963">11581 9577 108 0,'-34'8'40'16,"21"2"2"-16,13-10-2 16,22-15-40-16,21 8 1 15,11-4-2-15,9 6-3 16,-3-14-15-16,7 20-20 15,-16-6-1-15,-8 13 0 16,-22-2 0-16</inkml:trace>
  <inkml:trace contextRef="#ctx0" brushRef="#br1" timeOffset="75266.305">11540 9873 117 0,'-33'18'41'0,"27"-5"0"16,17-18-2-16,17-9-40 15,28 0-9-15,11-14-27 16,29 3-4-16,4-7 0 15,19 2-1-15</inkml:trace>
  <inkml:trace contextRef="#ctx0" brushRef="#br1" timeOffset="75628.3257">12983 9392 93 0,'14'-34'39'0,"-8"-3"1"16,5 17-1-16,-6 6-35 16,-5 14 0-16,3 35-1 15,-8 15 0-15,-9 13 1 16,-6 17-1-16,0 7-1 15,1 11 0-15,1 0-1 0,3-5-1 16,11-13-3-16,2-21-6 16,24-6-29-16,-2-29-3 15,14-9 1-15,-4-26-3 16</inkml:trace>
  <inkml:trace contextRef="#ctx0" brushRef="#br1" timeOffset="75837.3377">12705 9326 113 0,'-15'2'42'16,"15"-2"2"-16,15 0-3 0,22-13-39 15,25 0-2-15,19 0 0 16,12-2-3-16,14 8-4 15,-5-7-11-15,13 23-21 16,-22 0-3-16,-6 19 0 16,-24 1-1-16</inkml:trace>
  <inkml:trace contextRef="#ctx0" brushRef="#br1" timeOffset="76034.3489">12626 10165 111 0,'-43'30'41'15,"36"-9"0"-15,26-26-2 0,44-14-39 16,21-7-1-16,26-11-3 16,26 7-15-16,-4-16-19 15,11 8-2-15,-4-9 0 16,-7 9-1-16</inkml:trace>
  <inkml:trace contextRef="#ctx0" brushRef="#br1" timeOffset="76470.3739">13709 9823 111 0,'-46'10'41'0,"14"1"1"0,3-15-2 16,29 4-38-16,9-17-2 15,21 10 0-15,12-4 0 16,4 4 0-16,2 4 0 16,0 4 1-16,-5 6-1 15,-10 7 1-15,-17 7 0 16,-15 4 0-16,-14 6 0 15,-11-1 1-15,-6 0-1 16,-2-5 1-16,2-3-1 16,7-6 0-16,23-16-1 15,-3 11 0-15,26-14 0 16,15-1 0-16,8 0 1 15,1 6-1-15,-2 4 1 16,-7 8-1-16,-11 9 1 0,-12 4 0 16,-16 5 0-16,-12 3 1 15,-8-3-2-15,-1-2-2 16,2-6-2-16,-2-15-8 15,22 2-5-15,-8-27-10 16,25 3-14-16,1-18-2 16,14-1-1-16,3-17 1 15</inkml:trace>
  <inkml:trace contextRef="#ctx0" brushRef="#br1" timeOffset="76702.3871">14547 9526 102 0,'0'0'40'0,"8"-17"-1"16,30 6 0-16,23-1-38 15,13-3-4-15,18 11-23 16,-9-5-12-16,-1 10 0 16,-16-1-2-16,-12 11 1 15</inkml:trace>
  <inkml:trace contextRef="#ctx0" brushRef="#br1" timeOffset="76869.3967">14703 9791 119 0,'0'0'41'16,"0"0"0"-16,23-23-3 15,25-1-43-15,13-17-16 16,31 9-19-16,-1-3-1 16,17 6 1-16,-2-1-3 15</inkml:trace>
  <inkml:trace contextRef="#ctx0" brushRef="#br1" timeOffset="77170.4136">16090 9327 106 0,'1'-15'40'15,"11"15"2"-15,-12 0-3 16,24 18-31-16,-11 9-6 16,2 13-1-16,-2 11 0 15,-4 10 1-15,-7 9-2 16,-5 5 1-16,-2 0-3 15,-1-6-1-15,5-1-6 16,-11-22-25-16,19-6-6 16,-1-24 0-16,9-14-2 15</inkml:trace>
  <inkml:trace contextRef="#ctx0" brushRef="#br1" timeOffset="77386.4261">15819 9217 119 0,'-21'-7'42'0,"21"7"1"16,37 2-1-16,30-12-40 16,22 1-1-16,31-4 0 15,13 3-1-15,1 1-1 16,1 11-5-16,-19-3-12 15,-10 23-20-15,-35 1-4 16,-23 14 1-16,-36 0-2 16</inkml:trace>
  <inkml:trace contextRef="#ctx0" brushRef="#br1" timeOffset="77574.4367">15965 9884 127 0,'-36'48'44'0,"25"-23"-1"15,45-6-2-15,40-20-41 16,32-10 0-16,31-7 0 15,15-9 0-15,9 1 0 16,-7-8-10-16,9 24-11 16,-31-8-19-16,-5 16-2 15,-31 0-1-15,-17 16 1 16</inkml:trace>
  <inkml:trace contextRef="#ctx0" brushRef="#br1" timeOffset="77769.4481">17394 9993 138 0,'-19'27'45'16,"-14"-16"-2"-16,17 0-14 15,3-18-29-15,13-9 0 16,15-5 0-16,-1-14 0 15,17 8-14-15,-14-21-7 16,14 21-7-16,-23-20-11 16,0 14-5-16,-18-3-1 15</inkml:trace>
  <inkml:trace contextRef="#ctx0" brushRef="#br2" timeOffset="100450.7454">13632 15457 59 0,'3'-14'40'0,"-7"-3"-3"16,4 17-9-16,0 0-21 15,-4 28-2-15,-2 8 0 16,4 20-2-16,-5 14 0 15,1 15-2-15,-2 10 0 16,2 7-1-16,1 1 0 16,-2-10-4-16,6-7 0 15,-1-27-6-15,20-5-29 16,-2-32 1-16,13-13 0 0,0-36-1 15</inkml:trace>
  <inkml:trace contextRef="#ctx0" brushRef="#br2" timeOffset="100653.7571">13687 15458 81 0,'0'0'41'15,"13"-12"-3"-15,15 17-7 16,4-12-29-16,14-3-2 15,7-2 0-15,6 1-1 0,6 6-6 16,-12-5-31-16,7 14 1 16,-18 1-4-16,-5 12 1 15</inkml:trace>
  <inkml:trace contextRef="#ctx0" brushRef="#br2" timeOffset="100847.7681">13569 15962 57 0,'-1'16'40'0,"20"-23"0"16,25-2-1-16,12-10-32 16,19-7-10-16,11 1-4 15,5-19-13-15,14 17-16 16,-11-3-2-16,-5 14 0 0,-12-1 1 15</inkml:trace>
  <inkml:trace contextRef="#ctx0" brushRef="#br2" timeOffset="101449.8026">14470 15840 58 0,'-34'7'39'0,"6"11"-1"16,-8-8 1-16,13 7-33 16,-11 2-2-16,6 10-1 15,-1 4 0-15,5 14 0 16,3 2-1-16,5 3-2 15,5-2 2-15,8-3-2 16,8-9 0-16,11-9 1 16,11-19-1-16,11-18 0 0,7-16 1 15,6-13 0-15,0-10-1 16,-2-8 1-16,-6-2 0 15,-9-3-1-15,-11 6 0 16,-11 6 0-16,-12 8 1 16,-8 11-1-16,-7 10 0 15,-2 9 0-15,-4 8 1 16,3 7-1-16,6 6 0 15,6 4 0-15,8 4 0 16,7-3 0-16,9 0 0 16,6-3 0-16,6-2 0 15,5 0 0-15,2-5 0 16,0 4 0-16,-2-1 0 15,-4 2 0-15,-5 4 0 0,-4 6-1 16,-10 5 1-16,-5 7 1 16,-7 5-1-16,-7 5 0 15,-4-2 0-15,-2 2 0 16,-2-7 0-16,1-4-1 15,0-10 2-15,8-12-1 16,6-10 1-16,4-27-1 16,9-6 0-16,0-7 2 15,7-9-2-15,-1-5 2 16,4-3-2-16,-6 0 0 15,6 5-2-15,-6 4-1 16,5 6-1-16,2-3-3 16,18 16-10-16,-1-14-21 15,22 10-2-15,2-9-2 16,23 8 3-16</inkml:trace>
  <inkml:trace contextRef="#ctx0" brushRef="#br2" timeOffset="102297.8511">16130 15691 28 0,'0'0'34'0,"0"0"3"16,12-2-9-16,-21-6-12 0,9 8-8 15,-29 2 0-15,9 6-1 16,-10-2 0-16,2 6-3 15,-4 0-1-15,4 4 0 16,3 1-1-16,9 4 0 16,7-1-1-16,9-3-1 15,9 1 0-15,5-1 0 16,10-1 0-16,0-1 0 15,1 0 0-15,2-1 0 16,-5 1 0-16,-5 1 1 16,-4 3-1-16,-9 4 1 15,-8 6-1-15,-6 6 1 16,-5 6-1-16,-7 2 0 15,-3 3 0-15,0-2-3 0,3-1-1 16,2-17-5-16,21 2-28 16,-1-28-1-16,14-9 0 15,5-21-2-15</inkml:trace>
  <inkml:trace contextRef="#ctx0" brushRef="#br2" timeOffset="102958.8889">16311 15920 48 0,'-13'19'39'16,"12"6"-2"-16,1-25 0 16,18 21-23-16,7-29-12 15,13-6 0-15,8-11 1 16,3-5-1-16,3-3 0 0,-3 0-1 15,-6-2 0-15,-9 3 0 16,-15 6 0-16,-14 6 0 16,-14 6 0-16,-13 7 0 15,-11 8 0-15,-8 9-1 16,-4 9 1-16,-2 11-1 15,0 8 1-15,7 9-1 16,8 3 1-16,10 1 0 16,12-2-1-16,17-6 0 15,18-10 0-15,15-12 0 16,16-12-1-16,11-10 1 15,7-9-1-15,6-7 1 16,-1-2 0-16,-10-2 0 16,-7 4 0-16,-15 4-1 0,-12 3 2 15,-13 5-1-15,-22 5 0 16,0 0 1-16,0 10-1 15,-13 2 0-15,-5 5 0 16,-1 6 1-16,0 1-1 16,-1 8 0-16,5 2 0 15,1-2 0-15,7-1 0 16,3-6 1-16,8-7-1 15,4-8 2-15,2-15-2 16,10-12 2-16,-1-9-1 16,-1-8 0-16,1-7 1 15,-2-7-2-15,-2 0 2 16,0-1-2-16,-1 6 1 0,-5 5-1 15,3 5-1-15,1 8 0 16,2 8-1-16,2 5 0 16,4 11-3-16,2 0-1 15,10 8-5-15,-9-18-15 16,21 17-11-16,-3-21-2 15,13 7 1-15,-6-15 2 16</inkml:trace>
  <inkml:trace contextRef="#ctx0" brushRef="#br2" timeOffset="103124.8984">17574 15704 68 0,'0'0'39'0,"-14"33"-1"15,-6-6 2-15,11 19-32 16,-12 4-5-16,4 8 0 16,2 2-2-16,3 2-1 0,6-3-1 15,4-8 0-15,9-7-5 16,-5-28-9-16,19 1-22 15,-9-26 0-15,12-7-3 16,-8-29 1-16</inkml:trace>
  <inkml:trace contextRef="#ctx0" brushRef="#br2" timeOffset="103251.9057">17551 15550 54 0,'-29'-40'39'0,"-8"2"-2"16,9 19-2-16,-1 7-23 15,5 2-44-15,24 10-3 16,2 14-3-16,19 4 0 15</inkml:trace>
  <inkml:trace contextRef="#ctx0" brushRef="#br2" timeOffset="103612.9261">17672 15845 46 0,'-23'34'39'0,"6"3"-2"16,-1-13 1-16,18 13-16 15,7-19-19-15,12-7 0 16,9-10 0-16,12-3-1 15,5-10 1-15,11-4 0 16,-4-7 0-16,3-4-1 16,-8-5 0-16,-6 1-1 15,-14-1 0-15,-10 3-1 16,-15 2 1-16,-11 9 0 0,-14 9-1 15,-8 11 1-15,-7 11-1 16,-4 8 1-16,3 12-1 16,4 7 1-16,6 3-1 15,11-1 0-15,10-1-1 16,16-12 0-16,20-6-3 15,10-16-4-15,28 3-15 16,-4-26-17-16,22 1 1 16,-1-19-2-16,13 3 0 15</inkml:trace>
  <inkml:trace contextRef="#ctx0" brushRef="#br2" timeOffset="103903.9427">18546 15660 78 0,'-55'4'41'0,"9"14"-1"16,-10-11 0-16,17 5-37 15,-2 1-2-15,10 5-1 16,13 0 1-16,12 0 0 16,10 1 0-16,10-2 0 15,14-4-1-15,10-3 1 16,5 0 0-16,1-4 0 15,-2 1 0-15,-3 2 0 16,-10 3-1-16,-8 6 1 16,-14 8 0-16,-15 6-2 15,-15 8-1-15,-11 8-1 16,-3 7-6-16,-21-12-20 0,7 14-11 15,-16-15 0-15,7 4-3 16</inkml:trace>
  <inkml:trace contextRef="#ctx0" brushRef="#br2" timeOffset="108616.2124">14159 17125 28 0,'-6'-18'36'0,"6"4"3"16,-8-5-5-16,8 19-19 16,-9-22-7-16,9 22-2 15,-7-11 0-15,7 11-2 16,0 0-1-16,0 27-1 15,2 4 0-15,3 15 0 16,-1 13 0-16,1 11-1 0,-3 11 1 16,-2 7 0-16,0-88 0 15,4 88-1-15,-4-88-1 16,3 78 1-16,-3-78-1 15,0 55 2-15,5-22-2 16,8-20 0-16,-4-27 0 16,12-19 0-16,-7-27 0 15,5-16 0-15,-6-21 0 16,-3 1-2-16,1-7 2 15,-3 8-1-15,6 1 1 16,1 9-1-16,4 10 1 16,4 20 0-16,6 10 1 15,2 18-1-15,4 16 0 16,-3 13 0-16,2 12 0 15,-6 8 0-15,-4 10 0 0,-6 8 0 16,-8 9 0-16,-10 2 0 16,-10 3 0-16,-7 1 0 15,-11 3 0-15,-4-4 0 16,-8-7 1-16,1-6-1 15,2-9 1-15,3-6-1 16,10-7 1-16,7-8 0 16,17-11 0-16,0 0 0 15,27 10 0-15,6-7 0 16,4 5 0-16,7 6 0 15,-1 4 0-15,4 8 0 16,-5 6-1-16,-4 7 0 16,-5 5-1-16,-8-1-2 15,4 1-4-15,-8-9-13 0,14-1-20 16,-11-18-1-16,12-10-1 15,-7-18 1-15</inkml:trace>
  <inkml:trace contextRef="#ctx0" brushRef="#br2" timeOffset="108797.2229">15071 17379 69 0,'-14'-14'42'16,"4"25"-3"-16,-9 5 3 16,19 7-38-16,-8 13-1 15,3 5-2-15,4 4 0 16,1 0-2-16,0-45-2 15,8 50-3-15,-8-50-24 16,13 47-9-16,6-11-1 0,-8-16-2 16</inkml:trace>
  <inkml:trace contextRef="#ctx0" brushRef="#br2" timeOffset="108976.2331">14952 17339 72 0,'-31'-23'43'0,"20"9"-2"16,-3 2 1-16,28 7-38 15,6 0-3-15,19-3-3 16,20-1-4-16,3-10-17 16,29 5-17-16,-1-10-1 15,19 6 0-15,-3-7-1 0</inkml:trace>
  <inkml:trace contextRef="#ctx0" brushRef="#br2" timeOffset="109233.2477">15945 17236 66 0,'0'0'43'15,"29"-11"-2"-15,-7-11 1 16,14 4-40-16,3-4-4 0,7-1 0 16,9 6-3-16,-10-5-19 15,7 18-14-15,-13 0-2 16,-1 13 1-16,-18 2-1 15</inkml:trace>
  <inkml:trace contextRef="#ctx0" brushRef="#br2" timeOffset="109389.2567">16099 17438 67 0,'-39'30'41'15,"4"-15"0"-15,35-15 0 16,-10 1-36-16,34-14-4 16,19-9-2-16,22-10-4 15,25 3-11-15,6-15-25 16,26 2 2-16,-1-3-2 15,15 2 1-15</inkml:trace>
  <inkml:trace contextRef="#ctx0" brushRef="#br2" timeOffset="110065.2954">17209 16937 58 0,'18'-17'42'0,"-11"1"-3"16,6 23 2-16,-17 8-37 15,2 13 0-15,-6 12-2 0,1 15 1 16,-7 13-1-16,1 7 0 15,-4 6-1-15,7-7 0 16,-3-2 0-16,5-9 0 16,5-10-1-16,1-15 1 15,4-12-1-15,1-14 0 16,-3-12 1-16,9-17-1 15,-6-10 0-15,1-10 0 16,0-11 0-16,-3-11 0 16,0-7 0-16,0-6 0 15,3-7 0-15,0 2-1 16,4 0 1-16,7 12 1 15,4 9-1-15,8 11 0 16,3 9 0-16,7 13 0 0,6 12 0 16,2 11 0-16,1 7 0 15,-5 5-1-15,-2 3 1 16,-10 10 0-16,-10 7-1 15,-15 3 1-15,-12 7-1 16,-14 1 1-16,-18 5 0 16,-9 4 1-16,-8-3 0 15,-2-7 0-15,1-3 1 16,8-7 0-16,11-2-1 15,11-8 1-15,19-4-1 16,14-6 1-16,13 0-1 16,17-4 0-16,7 2-1 15,4 0 0-15,5 4 0 0,-2 1-1 16,-3 5-1-16,-4-5-4 15,0 11-8-15,-22-6-14 16,16 2-7-16,-17-12-8 16,7-9 0-16,-5-11 1 15</inkml:trace>
  <inkml:trace contextRef="#ctx0" brushRef="#br2" timeOffset="110216.304">17872 17409 95 0,'-4'37'40'16,"-11"-2"2"-16,10 7-17 15,2-3-28-15,-5-2-13 16,18 3-23-16,-6-10-2 0,10-9-1 16,-4-11 0-16</inkml:trace>
  <inkml:trace contextRef="#ctx0" brushRef="#br2" timeOffset="110582.325">18543 17003 71 0,'4'-21'42'0,"-4"21"-2"15,0 0 1-15,16 8-36 16,-18 16-1-16,-3 11-2 16,-1 15-1-16,2 2 0 15,-2 15-1-15,-2-6-2 16,7 3-2-16,-5-8-6 15,16 3-22-15,-10-23-8 16,11-10-2-16,-11-26 1 16</inkml:trace>
  <inkml:trace contextRef="#ctx0" brushRef="#br2" timeOffset="110767.3355">18454 17286 70 0,'-30'-21'42'16,"16"11"-2"-16,1-7 2 15,27 6-35-15,7-1-5 16,16-4 0-16,20 1-3 15,10-8-3-15,22 5-4 16,-4-17-22-16,26 13-9 16,-9-7-3-16,12 10 2 15</inkml:trace>
  <inkml:trace contextRef="#ctx0" brushRef="#br2" timeOffset="111385.3709">19292 16901 63 0,'0'0'40'15,"10"-20"0"-15,4 30 0 16,-9 5-35-16,3 14-1 15,-4 13-1-15,0 18 0 16,-8 11 0-16,-4 11 0 16,-1 4-2-16,-1-5 1 15,-3-4-1-15,7-7 1 0,2-15-2 16,4-19 1-1,4-19-1-15,-4-17 0 0,20-16 0 16,-10-14 0-16,2-17 0 16,-2-6 0-16,-5-13 0 15,-2-3-1-15,-4-7 1 16,0-5 0-16,-4-3 0 15,3 6-1-15,4 12 1 16,9 10 0-16,6 10 0 16,10 11 0-16,9 11 0 15,9 17 0-15,6 12 0 16,2 5 0-16,-3 5 0 15,-5 5 0-15,-9 2 0 16,-13 7 0-16,-16 2 0 0,-15 2 0 16,-17 4 0-16,-12-2 1 15,-10 2 0-15,-3-6 0 16,-1-2 0-16,4-8 1 15,10 0-1-15,10 1 0 16,18-1 0-16,14 1 1 16,14 4-1-16,16 1 0 15,8 2-1-15,7 2 1 16,3-2-2-16,3-2-1 15,0 1-3-15,-7-8-10 16,12 8-11-16,-21-15-8 16,12 3-6-16,-13-11-3 15,5-1 0-15</inkml:trace>
  <inkml:trace contextRef="#ctx0" brushRef="#br2" timeOffset="111748.3916">20041 17515 67 0,'-12'-10'42'16,"15"-1"0"-16,-2-8 0 15,19 3-33-15,1-5-6 16,9 2 0-16,1-1-1 15,5 8 0-15,-8 3-1 16,1 4 0-16,-6 3 0 16,-9 10 0-16,-8 6 0 15,-8 7 0-15,-11 9 0 0,-2 2 0 16,-9 5 0-16,1 3 0 15,2-1-1-15,4-4 1 16,5-5-1-16,10-10 0 16,11-11 0-16,13-11-2 15,17-12-3-15,9-13-4 16,19 3-8-16,-6-18-12 15,29 7-7-15,-11-11-8 16,16 1 1-16</inkml:trace>
  <inkml:trace contextRef="#ctx0" brushRef="#br2" timeOffset="112036.4081">20996 17041 63 0,'-7'-16'40'16,"7"16"0"-16,-13-9-3 15,8 20-31-15,-7 11-1 16,4 15-2-16,-5 12 1 15,-2 9-2-15,0 9-1 16,0 3-1-16,2 0-2 16,-2-8-7-16,20 5-19 15,-15-24-11-15,15-15-2 16,-5-28 0-16</inkml:trace>
  <inkml:trace contextRef="#ctx0" brushRef="#br2" timeOffset="112199.4174">20866 17276 53 0,'-15'-4'42'15,"-7"-3"0"-15,22 7-1 16,0 0-17-16,0 0-21 16,42-21-4-16,6-1-3 15,23 5-8-15,-3-16-19 16,26 1-10-16,-5-11-1 15,11 6 1-15</inkml:trace>
  <inkml:trace contextRef="#ctx0" brushRef="#br2" timeOffset="112837.4539">21657 17004 68 0,'0'0'40'15,"-3"15"0"-15,3-15-4 16,4 31-32-16,-4 3 0 16,3 14-1-16,-7 9 0 15,0 5-1-15,-3 4 0 16,-1-3 0-16,2-5-1 15,2-9 0-15,4-12 0 0,4-18-1 16,-4-19 0-16,17-7 0 16,-3-23 0-16,0-10-1 15,1-13 0-15,-2-10 1 16,-4-5-1-16,-3-1 1 15,-6-11-1-15,0 4 0 16,0 0 1-16,-4 6-1 16,5 4 1-16,6 12 0 15,7 8 0-15,11 9 0 16,7 14 0-16,7 10 1 15,7 12-1-15,1 8 0 16,1 6 1-16,-7 0-1 16,-4 5 0-16,-11 1 1 15,-11 6-1-15,-12-1 0 0,-13 2 0 16,-13 3 0-16,-11 5 0 15,-10-2 1-15,-3 5-1 16,-2-3 1-16,4 0 0 16,9-3 0-16,9 1-1 15,18-6 2-15,17-3-2 16,15-1 1-16,16-5 0 15,9 3 0-15,6-2 0 16,3 2 0-16,-4 4-1 16,-4-2-1-16,-5 4-1 15,-11-5-7-15,2 10-4 16,-22-11-10-16,18 7-8 15,-24-12-8-15,15-2-5 16,-10-9 2-16</inkml:trace>
  <inkml:trace contextRef="#ctx0" brushRef="#br2" timeOffset="113348.4831">22425 17236 45 0,'0'0'43'0,"0"0"-2"16,0 0 0-16,0 0-20 0,5 13-17 15,-5-13-2-15,22 10-1 16,1-8 0-16,1 0 0 16,9-2 0-16,-1-4-1 15,0 0 1-15,-3 0 0 16,-7 4 0-16,-9 4-1 15,-10 6 1-15,-15 5 0 16,-10 5-1-16,-8 4 1 16,1-4-1-16,2 2 0 15,5-5 0-15,11-5 0 16,11-12 1-16,23 4-1 15,12-8 0-15,9-5 0 16,6 6 1-16,-3-1 0 16,-1 8-1-16,-11 5 1 15,-13 12 0-15,-15 11-1 0,-16 7 1 16,-15 11-1-16,24-50 0 15,-40 47 1-15,11-4-3 16,-7-4-7-16,14-14-6 16,15-12-13-16,6-25-5 15,21-18-9-15,22-20-1 16</inkml:trace>
  <inkml:trace contextRef="#ctx0" brushRef="#br2" timeOffset="113589.497">23353 16914 88 0,'-14'41'42'0,"-9"-8"-1"15,23 10-15-15,-8-3-24 16,2 2-1-16,3 10 0 15,-2-2 0-15,-3 5-2 16,-5-4-3-16,5 6-9 16,-15-16-16-16,19-7-12 15,-7-19 0-15,11-15-1 16</inkml:trace>
  <inkml:trace contextRef="#ctx0" brushRef="#br2" timeOffset="113761.5068">23220 17131 73 0,'-22'-14'43'0,"22"14"-1"15,-11-17-2-15,11 17-34 16,32-18-4-16,3 3-3 16,17-5-2-16,9-7-7 15,20 14-8-15,-9-16-17 16,17 13-6-16,-12-3-2 15,5 16 1-15</inkml:trace>
  <inkml:trace contextRef="#ctx0" brushRef="#br2" timeOffset="113927.5163">23726 17377 62 0,'-30'25'41'0,"6"-14"1"15,24-11-2-15,9-17-31 16,8-8-37-16,34 0-12 15,1-11-3-15,16 4 2 16</inkml:trace>
  <inkml:trace contextRef="#ctx0" brushRef="#br2" timeOffset="114092.5257">24302 17280 76 0,'-24'22'43'15,"8"-1"-1"-15,1-19-2 0,24-22-45 16,7 17-18-1,-1-23-19-15,20 1 0 0,-1-12-2 16,13 7 1-16</inkml:trace>
  <inkml:trace contextRef="#ctx0" brushRef="#br2" timeOffset="114250.5348">24764 17241 85 0,'-18'30'45'0,"6"-4"0"15,-9-14-3-15,21-12-43 16,0 0-9-16,-3-22-9 15,36 9-14-15,-12-19-11 16,18 2-1-16,-3-7 0 16</inkml:trace>
  <inkml:trace contextRef="#ctx0" brushRef="#br2" timeOffset="118186.7599">1696 8666 20 0,'41'-22'30'0,"0"0"-1"15,-6 1 3-15,-16-3-17 16,6 11-1-16,-21-8-4 16,-4 21-2-16,-17-22 5 15,-7 17-8-15,-18-2 0 16,-1 7-2-16,-9-2 0 15,-1 3-1-15,-10 2 0 16,3 5 0-16,-3 4-1 16,-4 10 0-16,-5 7 0 0,-2 5-1 15,-5 9 2 1,2 13-1-16,1 8 0 0,1 7-1 15,3 9 1-15,7 10 0 16,6 11 0-16,6 9 0 16,3 9-1-16,6 6 1 15,0 10-1-15,4 5 2 16,-2 6-3-16,0 0 2 15,-1-2-1-15,2 3 1 16,1-5-2-16,9-7 3 16,9-9-3-16,10-10 2 15,17-13-1-15,19-13 1 16,22-14-1-16,17-15-1 15,21-15 0-15,16-12 0 0,23-12-1 16,8-12-2-16,16 3-9 16,-4-16-24-16,12 4-1 15,-10-5 0-15,1 5 0 16</inkml:trace>
  <inkml:trace contextRef="#ctx0" brushRef="#br2" timeOffset="118906.8011">1942 11147 42 0,'-45'-12'27'0,"5"-2"3"16,-1 1 1-16,-1-1-27 16,4 5 4-16,-7-3-2 15,10 7 3-15,-5-7-1 16,10 14 3-16,-8-9-3 15,12 9-1-15,-1-3-2 16,11 3 0-16,4-2-2 16,12 0 0-16,12 4 0 15,18-6-2-15,18-2 1 16,20-1-1-16,12-1 1 15,15-1-2-15,6 1 1 0,-3 3-1 16,-6 6 0-16,-17 10 0 16,-23 14-1-16,-24 12-1 15,-28 16 3-15,-22 15-2 16,-27 12 1-16,-16 4-1 15,-15 6 1-15,-5-8 1 16,-1-7-1-16,12-15 1 16,12-17-2-16,17-21-2 15,32-18-5-15,16-27-28 16,40-15 0-16,10-20-4 15,22-5-1-15</inkml:trace>
  <inkml:trace contextRef="#ctx0" brushRef="#br2" timeOffset="120434.8885">18473 8132 92 0,'-13'-17'36'16,"-8"-13"0"-16,0-8 1 15,-18-17-33-15,0-9-2 16,-8-18-2-16,-7-10 1 15,-6-10-1-15,-3-13 1 16,-3-11-1-16,5-5 0 0,6 1 1 16,11 4 0-16,12 7-1 15,14 12-1-15,15 13 1 16,17 14-1-16,12 14 2 15,20 14-1-15,8 11 0 16,10 12 0-16,3 11 1 16,1 14 0-16,-6 16 0 15,-11 22-1-15,-19 22 0 16,-20 24 2-16,-29 24-2 15,-19 21 2-15,-20 17 0 16,-15 16 0-16,-8 6 0 16,-2-3 2-16,6-12-3 15,17-15 2-15,23-21-1 16,29-24-1-16,32-32-2 0,33-28 0 15,35-26-3-15,30-28-5 16,40-10-27-16,11-29-4 16,26-6 1-16,1-13-1 15</inkml:trace>
  <inkml:trace contextRef="#ctx0" brushRef="#br2" timeOffset="120965.9189">19618 6716 104 0,'-19'-2'37'16,"18"26"0"-16,-6 12-1 15,-3 20-35-15,14 13-1 16,4 18 1-16,-2 8 0 15,3 13 0-15,-4 1 2 16,3 3-1-16,0-14 0 0,3-8 0 16,3-17 0-16,3-13 0 15,3-26-1-15,8-22 1 16,8-31-1-16,8-22 0 15,7-20 0-15,2-20-1 16,1-16 2-16,0-10-1 16,1-7 0-16,-6-2-1 15,-7 9-1-15,-6 10-1 16,-9 17-1-16,-8 14-2 15,2 29-7-15,-16 12-25 16,8 30-1-16,-9 15 0 16,8 27-1-16</inkml:trace>
  <inkml:trace contextRef="#ctx0" brushRef="#br2" timeOffset="121379.9422">20656 7197 118 0,'-14'-1'40'0,"14"1"1"16,20-13-5-16,3 7-33 15,14 0-3-15,7 0 0 16,9 2-4-16,-2-6-5 16,12 12-27-16,-13-5-3 15,1 11 0-15,-21-4-1 16</inkml:trace>
  <inkml:trace contextRef="#ctx0" brushRef="#br2" timeOffset="121535.9515">20668 7523 106 0,'-44'27'38'16,"24"-4"0"-16,20-23 0 15,27 2-35-15,24-18-2 16,25-8-2-16,23-4-6 16,3-11-29-16,22 1 0 15,1-11-3-15,8 4 0 16</inkml:trace>
  <inkml:trace contextRef="#ctx0" brushRef="#br2" timeOffset="121746.9634">22097 6884 119 0,'-27'0'39'0,"12"20"1"16,-9 3-3-16,6 18-35 16,-2 11 0-16,4 16-1 15,-5 9-1-15,5 6-1 16,1 3 0-16,3-4-3 15,9 3-5-15,-8-18-29 16,19-8-2-16,-4-22 1 16,12-13-2-16</inkml:trace>
  <inkml:trace contextRef="#ctx0" brushRef="#br2" timeOffset="121955.9755">21790 6997 121 0,'-27'-5'40'15,"27"5"2"-15,-6 15-2 16,35-18-38-16,16 11-1 16,14 2-1-16,16-4-1 15,3 0-1-15,9 6-5 16,-13-9-27-16,4 14-5 15,-26-4 0-15,-12 10-2 16</inkml:trace>
  <inkml:trace contextRef="#ctx0" brushRef="#br2" timeOffset="122137.9859">21618 7656 114 0,'-26'24'40'0,"38"-6"1"15,20-23-2-15,21-11-38 16,35-10-1-16,18-10-1 15,17-2-6-15,-4-11-29 16,19 4-4-16,-10-12 0 16,-3 8 1-16</inkml:trace>
  <inkml:trace contextRef="#ctx0" brushRef="#br2" timeOffset="122692.0176">22976 7004 117 0,'-14'31'40'0,"-14"2"1"15,7 16-1-15,-2 3-37 16,-5 9-1-16,2 3 0 16,4 5-1-16,3-2 0 15,4-2-1-15,4-3 0 16,6-14 0-16,2-6 0 15,3-12-1-15,3-14 0 16,-3-16 0-16,9-14 0 16,-6-14 0-16,2-11 0 15,2-12 0-15,1-10 1 16,2-12 1-16,7-4-1 0,1 0 1 15,8 3 0-15,1 4 0 16,4 4 0-16,6 13 1 16,0 11-1-16,3 15-1 15,1 11 1-15,-4 12-1 16,-4 10 1-16,-2 8-1 15,-8 5 0-15,-9 8 0 16,-14 2 0-16,-11 3 1 16,-13 3-1-16,-13 4 1 15,-11 1 0-15,-7-2-1 16,-1 1 0-16,5-3 2 15,9-1-2-15,12-2 0 16,19-2 0-16,19-5 0 16,20-5 0-16,19-4 0 0,16-3 0 15,11-3 0-15,8-3 0 16,6-4 0-16,-1 1-2 15,-16-11-14-15,9 19-14 16,-33-13-13-16,-5 10-1 16,-27-6-1-16,-23 9 1 15</inkml:trace>
  <inkml:trace contextRef="#ctx0" brushRef="#br2" timeOffset="129355.3987">4073 11289 70 0,'0'0'39'16,"0"0"0"-16,0 0 1 15,0 0-30-15,-13-3-7 16,11 13-1-16,3 10 1 15,0 8 0-15,1 12 0 0,-1 12-2 16,3 10 2-16,-5 13-2 16,2 8 0-16,-5 4 0 15,2 1 0-15,-4-4-1 16,3-6 0-16,-1-14 1 15,1-7-3-15,5-19 2 16,0-13 0-16,-2-25 0 16,19-12 0-16,-5-20-1 15,1-14 1-15,1-11-1 16,0-16 2-16,1-8-2 15,-2-10 2-15,1-2-2 16,-3-1 2-16,2 6-1 0,2 5 0 16,-1 9 0-16,4 10 0 15,3 15 1-15,1 14-2 16,2 12 2-16,2 14-1 15,-3 11 0-15,1 11 1 16,-5 9-1-16,-6 9 1 16,-6 6-1-16,-8 9 1 15,-9 6-1-15,-4 4 0 16,-11 2 0-16,-6 0 1 15,0-4 0-15,-3-5 0 16,4-4-1-16,4-8 2 16,4-7-2-16,7-2 2 15,13-10-1-15,7 1 0 16,8-4 0-16,8-1-2 15,6 1 1-15,4 1-1 0,2 3 1 16,3 0-3-16,2 4 1 16,-5-2-5-16,11 12-10 15,-12-14-23-15,14 4 0 16,-8-15-2-16,9 0 1 15</inkml:trace>
  <inkml:trace contextRef="#ctx0" brushRef="#br2" timeOffset="129550.4099">4954 11794 96 0,'-13'13'41'0,"-7"4"0"16,8 18-4-16,-2 4-34 15,0 10-2-15,4 4 0 0,5 3-3 16,4 2 0-16,2-12-6 15,15 6-15-15,-9-26-16 16,12-6 0-16,-9-20-2 16,8-9 1-16</inkml:trace>
  <inkml:trace contextRef="#ctx0" brushRef="#br2" timeOffset="129716.4194">4843 11813 103 0,'-20'-15'43'15,"1"-4"-1"-15,19 19 1 16,0-13-39-16,18 3-2 15,16-1-5-15,5-10-7 16,26 11-16-16,-12-15-17 0,12 7 2 16,-8-6-4-16,-3 6 2 15</inkml:trace>
  <inkml:trace contextRef="#ctx0" brushRef="#br2" timeOffset="130304.453">3025 11390 66 0,'0'-35'38'16,"7"10"0"-16,-2-4 0 16,10 13-23-16,-15 16-9 15,15 5-2-15,-9 22 0 16,1 19-1-16,-6 12 0 15,-1 13-1-15,-5 12-1 16,4 3-2-16,-2-3 0 16,0-7-2-16,6-8-2 15,0-23-10-15,11-5-24 16,-3-24-1-16,12-11 0 15,-8-24 1-15</inkml:trace>
  <inkml:trace contextRef="#ctx0" brushRef="#br2" timeOffset="130505.4644">2845 11388 100 0,'-34'-2'41'0,"17"14"1"15,17-12-2-15,0 0-38 16,41-6 0-16,13-6-2 15,16-1 0-15,11-5-2 16,6 8-1-16,-2-6-10 16,-1 22-26-16,-20 4-2 15,-12 20 1-15,-27 6-3 0</inkml:trace>
  <inkml:trace contextRef="#ctx0" brushRef="#br2" timeOffset="130684.4747">2796 12260 100 0,'-25'29'41'15,"28"-10"1"-15,6-33-7 16,27-7-34-16,16-12 0 16,17-9-2-16,7-2-3 15,5-11-6-15,12 17-20 16,-20-8-10-16,1 17 0 15,-18 2-1-15</inkml:trace>
  <inkml:trace contextRef="#ctx0" brushRef="#br2" timeOffset="131055.4959">3551 11915 92 0,'-12'-6'41'15,"-6"6"0"-15,7 13-3 16,-7-1-33-16,1 5 0 15,0 4-2-15,3 3-1 16,1 0 0-16,8 3-1 16,5-5 0-16,6-3 0 15,10-6-1-15,5-2 1 16,7-6-1-16,0 1 0 15,1-3 0-15,-5 3 1 0,-3 3-1 16,-6 6 1-16,-8 7 0 16,-7 5-1-16,-11 2 1 15,-2 3-1-15,-7 3 0 16,-2-4 0-16,0-2-2 15,2-9-3-15,10-1-7 16,-5-25-4-16,15 6-9 16,7-21-17-16,13-6-1 15,5-18-2-15,14-10 3 16</inkml:trace>
  <inkml:trace contextRef="#ctx0" brushRef="#br2" timeOffset="131533.5233">5750 11656 98 0,'0'0'40'16,"0"0"2"-16,15-8-3 15,9-2-37-15,5-2-1 16,12-4-2-16,9 2-1 16,2-2-2-16,7 8-4 15,-13-8-27-15,8 13-5 0,-19-2-1 16,-7 13 1-16</inkml:trace>
  <inkml:trace contextRef="#ctx0" brushRef="#br2" timeOffset="131692.5324">5816 11843 93 0,'-47'32'40'0,"22"0"1"15,10-15-1-15,30-8-38 16,16-15 0-16,22-12-2 16,21-8-4-16,7-14-12 15,25 4-21-15,-9-10-3 16,6 6 0-16,-6-5-1 15</inkml:trace>
  <inkml:trace contextRef="#ctx0" brushRef="#br2" timeOffset="132225.5629">7035 11179 80 0,'0'0'39'15,"-5"-15"-1"-15,5 15-2 16,9 7-30-16,-4 12 0 16,-2 7-2-16,2 14 0 15,-4 11-1-15,2 12-1 0,-7 7-1 16,-1 8 2-16,-3-1-3 15,0-2-1-15,1-7-2 16,0-12-3-16,14-3-14 16,-2-26-20-16,12-7 0 15,-1-26-3-15,12-9 4 16</inkml:trace>
  <inkml:trace contextRef="#ctx0" brushRef="#br2" timeOffset="132457.5761">6906 11244 100 0,'-13'8'41'0,"13"-8"1"0,0 0-1 15,40-9-38-15,5-3-1 16,16-7-1-16,10-1-1 15,9 3-2-15,-1 0-2 16,6 17-12-16,-23-4-20 16,-1 18-6-16,-19 6 1 15,-10 16-2-15</inkml:trace>
  <inkml:trace contextRef="#ctx0" brushRef="#br2" timeOffset="132652.5873">6895 11921 97 0,'-7'12'39'0,"7"-12"3"16,34-18-2-16,8-5-38 16,12-4 0-16,12-3-3 15,6-6-1-15,6 7-4 16,-7-10-10-16,4 16-23 15,-8-4-1-15,1 15-1 16,-14 0 0-16</inkml:trace>
  <inkml:trace contextRef="#ctx0" brushRef="#br2" timeOffset="132875.6001">7847 11624 93 0,'0'0'40'16,"-11"5"1"-16,7 8 0 15,-11-2-35-15,5 9-2 16,-2 6-2-16,6 5-2 16,0 5-2-16,3-3-3 15,9 11-12-15,-8-15-23 16,16 2 0-16,-5-12-3 15,11-4 1-15</inkml:trace>
  <inkml:trace contextRef="#ctx0" brushRef="#br2" timeOffset="133643.644">8261 11171 75 0,'5'-15'39'16,"-5"15"-1"-16,-1-14-4 15,1 14-22-15,-13 24-7 0,6 2-1 16,-2 9 0-16,1 15-1 15,0 6 0-15,2 11-1 16,-2 2 0-16,4 8 1 16,-1-5-2-16,0-5 0 15,4-7-1-15,1-11 0 16,2-12 0-16,5-12 0 15,-1-15 0-15,-6-10-2 16,18-23 3-16,-8-7 0 16,-1-8-1-16,-2-12 1 15,0-10 0-15,0-8 0 16,-5-7-1-16,5-1 0 15,1 1 0-15,3 1 0 16,5 6 1-16,6 10 0 0,8 9 0 16,6 15 0-16,7 14 0 15,2 12 0-15,0 10-1 16,0 10 1-16,-2 7-1 15,-12 8-1-15,-6 9 0 16,-15 6 0-16,-12 3 1 16,-11 6 0-16,-11 0 0 15,-11 1 0-15,-9-3 0 16,-2-5 1-16,-1-7-1 15,6-9 0-15,3-8 2 16,11-10-2-16,10-7 1 16,17-3 0-16,0 0 0 15,17-8 0-15,7 7 0 16,3 4 0-16,2 5 0 0,0 7-1 15,-2 9 1-15,-1 3 0 16,-1 3-3-16,-3 1-1 16,5 5-9-16,-8-20-9 15,19 7-18-15,-6-17-3 16,8-4-2-16,-5-15-1 15</inkml:trace>
  <inkml:trace contextRef="#ctx0" brushRef="#br2" timeOffset="133810.6533">8990 11684 110 0,'-20'16'41'0,"4"12"4"16,-10-4-4-16,5 3-40 16,8 0-1-16,8-2-7 0,15 6-8 15,-13-16-20-15,21 7-8 16,-1-16-1-16,12 0 0 15</inkml:trace>
  <inkml:trace contextRef="#ctx0" brushRef="#br2" timeOffset="134144.6726">9566 11142 69 0,'0'0'40'0,"17"4"-1"15,-5 8 2-15,7 17-24 16,-7 5-11-16,-2 14-2 16,-4 5-1-16,-1 9-2 15,-6 4 0-15,-2 0-1 16,0 1-6-16,-10-17-13 15,13 0-22-15,-6-18 4 16,9-11-4-16,-3-21 0 16</inkml:trace>
  <inkml:trace contextRef="#ctx0" brushRef="#br2" timeOffset="134311.6822">9551 11454 101 0,'-20'1'43'15,"24"10"0"-15,-4-11-1 16,30-7-34-16,-1-1-8 15,10-12-4-15,25 4-11 16,-12-21-19-16,17 11-9 16,-5-10 1-16,6 9-2 15</inkml:trace>
  <inkml:trace contextRef="#ctx0" brushRef="#br2" timeOffset="134795.7099">10596 11051 67 0,'4'-19'41'15,"4"9"0"-15,-8-4 1 16,0 14-19-16,0 0-17 16,-4 17-1-16,3 9-2 15,-2 14-2-15,-3 11 0 16,0 14-1-16,-3 12-1 15,4 2-1-15,-1 2 0 16,3-7-1-16,8-3-6 16,-6-26-21-16,21-2-11 0,-1-24 0 15,13-11 0-15</inkml:trace>
  <inkml:trace contextRef="#ctx0" brushRef="#br2" timeOffset="135179.7318">10494 11045 53 0,'-18'2'39'0,"-3"-3"0"15,6 9 1-15,-5-14-15 16,13 17-14-16,-6-8-5 16,13-3 0-16,14 4-3 15,10-8-1-15,13-3-1 16,12-3 0-16,12 1-4 15,5-4-1-15,10 13-18 16,-13-7-18-16,6 14 0 16,-18 0-1-16,-10 15 0 15</inkml:trace>
  <inkml:trace contextRef="#ctx0" brushRef="#br2" timeOffset="135366.7425">10541 11695 85 0,'-21'12'39'0,"21"-12"2"16,0 0 0-16,25-1-25 16,5-16-15-16,15-4-4 15,9 4-4-15,-6-9-26 16,12 9-7-16,-7-4 0 15,3 9 0-15</inkml:trace>
  <inkml:trace contextRef="#ctx0" brushRef="#br2" timeOffset="135731.7634">11094 11586 101 0,'-8'10'41'0,"8"-10"0"15,0 0-5-15,0 0-32 16,32-17-1-16,0 3-1 16,10 0 0-16,0-1 0 15,3 5-1-15,-8 4 0 16,-4 9 0-16,-14 10 0 15,-14 9 1-15,-19 9-1 0,-11 13 1 16,-11 3-1-16,-5 2-1 16,-1-1 1-16,4-2-1 15,9-9 0-15,9-5-2 16,19-12 2-16,11-13-3 15,19-8 0-15,9-14-3 16,19 2-11-16,-8-20-12 16,17 6-14-16,-3-10 1 15,9 5-1-15,-2-4 1 16</inkml:trace>
  <inkml:trace contextRef="#ctx0" brushRef="#br2" timeOffset="136399.8013">11748 11103 88 0,'0'0'38'0,"1"14"1"15,9 16-2-15,-13 0-31 16,4 17-2-16,-3 3-1 15,2 11 0-15,-3 1-1 0,-1 3 0 16,-3-2 0-16,3-8 0 16,-3-7-1-16,3-10 2 15,1-9-2-15,0-13 1 16,3-16-1-16,0 0 0 15,5-25-1-15,3-6-1 16,0-11 2-16,0-7-2 16,6-11 1-16,-2-6-1 15,6-1 1-15,0-2 0 16,5 4 0-16,2 7 0 15,3 9 0-15,0 9 1 16,2 12-1-16,0 13 0 16,0 11 0-16,-5 9 0 15,-3 9 0-15,-7 6 0 16,-5 5 0-16,-5 5-1 0,-11 2 2 15,-4 6-1-15,-9 0 1 16,-4 3 0-16,-4-1-1 16,-2 1 2-16,3-3-1 15,0-3 0-15,8-2 0 16,4-6 1-16,8-4-1 15,9-2 0-15,8-4 0 16,9-3-1-16,7-1 1 16,2-1-1-16,8-1-2 15,2-1 0-15,6 3-4 16,-6-11-7-16,17 15-11 15,-23-20-17-15,11 4-1 16,-7-8-2-16,2 2 1 16</inkml:trace>
  <inkml:trace contextRef="#ctx0" brushRef="#br2" timeOffset="136732.8204">12370 11560 76 0,'0'0'43'15,"-21"11"-2"-15,21-11 2 16,-2-11-18-16,18 6-22 15,6-5-1-15,6 1 0 16,2 2-1-16,-1 5 1 16,-4 3-1-16,-2 4 1 15,-9 8-1-15,-10 5 0 16,-10 5-1-16,-7 6 3 0,-6-1-2 15,-6 6 1-15,0-5-1 16,1-2-1-16,4-1 1 16,7-8-1-16,13-6 0 15,14-5-1-15,10-8-1 16,14-10-4-16,14 3-7 15,-5-21-8-15,28 10-15 16,-13-10-7-16,6 2-1 16,-11-7-1-16</inkml:trace>
  <inkml:trace contextRef="#ctx0" brushRef="#br2" timeOffset="137002.8359">12905 11198 102 0,'17'-6'41'16,"-17"6"1"-16,29-2-6 15,-29 2-32-15,12 26 0 16,-8 0-2-16,-4 11 0 16,-4 7-1-16,0 5 0 15,-2 6-2-15,-1-4 0 16,2 0-3-16,-4-10-3 15,14 4-13-15,-19-21-20 16,16-4-1-16,-2-20-2 16,0 0 2-16</inkml:trace>
  <inkml:trace contextRef="#ctx0" brushRef="#br2" timeOffset="137160.8452">12832 11435 110 0,'3'-18'42'15,"18"9"0"-15,-3-14-3 16,9 6-41-16,15 5-7 15,-4-15-11-15,25 12-21 16,-6-4 0-16,14 6-3 16,1-3 2-16</inkml:trace>
  <inkml:trace contextRef="#ctx0" brushRef="#br2" timeOffset="137517.8656">13720 11067 80 0,'22'-18'41'0,"2"14"-1"16,-24 4 1-16,29 13-32 15,-33 11-5-15,-2 14 0 16,-7 9-2-16,1 11 1 0,-4 5-2 15,3 4 0-15,3-1-1 16,4-6-2-16,9-1-3 16,0-24-11-16,20 2-24 15,-7-18 0-15,15-7-1 16,-11-15-1-16</inkml:trace>
  <inkml:trace contextRef="#ctx0" brushRef="#br2" timeOffset="137717.877">13613 11104 102 0,'0'0'42'0,"0"0"1"15,22-14-2-15,20 2-39 16,1 2-1-16,14-4-3 15,9 5-2-15,-4-5-11 16,19 17-23-16,-18-3-4 16,1 13 0-16,-17 0 0 15</inkml:trace>
  <inkml:trace contextRef="#ctx0" brushRef="#br2" timeOffset="137918.8883">13678 11648 102 0,'-2'14'42'0,"13"-20"-1"16,26-2-2-16,13-11-39 15,12-9-5-15,20 3-4 16,-9-10-31-16,13 6 0 15,-13-3 0-15,2 9-2 16</inkml:trace>
  <inkml:trace contextRef="#ctx0" brushRef="#br2" timeOffset="138353.9134">14307 11417 96 0,'-25'22'41'0,"-2"-11"1"0,18 2-2 15,1 0-37-15,23-14-2 16,17-5 0-16,12-2 0 16,8-3 0-16,5-1 0 15,-1 1 0-15,-5 2 0 16,-7 5 0-16,-13 6 0 15,-14 6-1-15,-12 7 1 16,-14 5 0-16,-10 4-1 16,-5 3 1-16,-1-2-1 15,-1 3 0-15,3-4 0 16,6-2 0-16,8-4 2 15,10-3-2-15,7-4 1 16,6-3 0-16,1-3 0 0,4-1 0 16,-4-2 1-16,-5 2-2 15,-10-4 1-15,3 15 0 16,-3-15-1-16,-23 20 0 15,3-6-2-15,3 5-3 16,-8-16-12-16,24 16-13 16,-18-21-14-16,19 2 2 15,0-12-3-15,14-3 3 16</inkml:trace>
  <inkml:trace contextRef="#ctx0" brushRef="#br2" timeOffset="139153.9589">15310 11060 64 0,'3'-12'37'0,"-6"2"1"15,3 10 0-15,-12-9-22 16,12 9-13-16,-21 24 1 15,13 4 0-15,-5 8-1 16,2 19 2-16,-2 8-2 16,-3 11 1-16,-4 4-1 15,-1 4 2-15,1-7-3 16,0-3 1-16,-2-17-1 15,10-8 1-15,2-21-2 16,10-26 2-16,0 0-3 16,27-25-1-16,-4-11 1 15,5-19-1-15,2-7 1 16,3-13-2-16,-3-3 2 0,-3-5-2 15,-6 3 2-15,-6 4 2 16,-2 11-2-16,-5 12 1 16,-1 12 0-16,-1 14 0 15,0 12 0-15,7 14 1 16,5 10-3-16,8 9-1 15,1 1 1-15,10 4-1 16,4 4 1-16,2-3-1 16,-4 6 1-16,-5 0 0 15,-9 1 1-15,-13 5 0 16,-13 1 0-16,-13 1 1 15,-13-1-1-15,-9-3 1 16,-4 1 0-16,-3-5 0 16,5-5 0-16,6-3 0 0,10-2 0 15,11-2 0-15,11-2 0 16,14 1 0-16,10-1-2 15,6-1 1-15,5 3-2 16,4-3-1-16,6 1-4 16,-3-11-5-16,11 11-11 15,-16-19-12-15,13 4-6 16,-9-12-2-16,6 0 1 15</inkml:trace>
  <inkml:trace contextRef="#ctx0" brushRef="#br2" timeOffset="139587.9839">15916 11482 102 0,'-29'9'41'0,"20"4"1"15,9-13-2-15,9-14-38 16,26 0 0-16,10-1-1 15,1 1 0-15,5 4 0 16,-4 2 0-16,-8 7-1 16,-11 5 1-16,-12 7 0 15,-10 6 0-15,-9 4 0 16,-8 1 0-16,-4-2 0 15,-1 3-1-15,0-6 1 16,3 0-1-16,5-3 0 16,5-2 1-16,3-12-1 15,11 20 0-15,3-12 0 16,1 1 0-16,2 3 2 0,-2-3-1 15,1 4 1-15,-5 1-1 16,-2-1 1-16,-7 1-1 16,-2 1 1-16,-2-2-2 15,-6 1 0-15,2-4-3 16,-4-6-3-16,5 7-6 15,-9-19-10-15,14 8-10 16,-16-9-11-16,16 9 0 16,-12-32-3-16</inkml:trace>
  <inkml:trace contextRef="#ctx0" brushRef="#br2" timeOffset="142310.1397">16914 10943 60 0,'12'-34'41'15,"2"8"-2"-15,-10 9 1 16,-4 17-21-16,-5 20-14 16,-1 10-2-16,-8 8-1 15,3 11-2-15,-4 7 0 16,-4 4-3-16,6 2-2 15,-2-9-5-15,14 2-26 16,-7-12 1-16,10-5-3 16,-5-14 1-16</inkml:trace>
  <inkml:trace contextRef="#ctx0" brushRef="#br2" timeOffset="142480.1494">16769 11267 85 0,'-15'-9'39'15,"-4"0"-1"-15,19 9 1 16,-14 1-33-16,14-1-2 15,28-7-2-15,3-2-2 16,16 0-4-16,5-11-25 16,20 9-10-16,-2-7 1 15,15 8-3-15</inkml:trace>
  <inkml:trace contextRef="#ctx0" brushRef="#br2" timeOffset="142697.1618">17616 11310 101 0,'0'0'40'0,"-5"-10"-1"15,5 10-6-15,18-15-68 16,-6-4-4-16,14 9 0 16,-2-9-2-16</inkml:trace>
  <inkml:trace contextRef="#ctx0" brushRef="#br2" timeOffset="142848.1705">18071 11338 100 0,'0'0'40'16,"-25"2"-1"-16,19-13-5 15,15-7-67-15,0-12-5 16,20-1-1-16,2-6-1 16</inkml:trace>
  <inkml:trace contextRef="#ctx0" brushRef="#br2" timeOffset="143012.1798">18593 11390 100 0,'-10'11'39'16,"10"-11"-3"-16,7-14-21 15,6-23-51-15,14-4-2 16,1-9-2-16,12 5 0 16</inkml:trace>
  <inkml:trace contextRef="#ctx0" brushRef="#br2" timeOffset="143853.2279">19603 9753 66 0,'-27'10'36'16,"-21"13"0"-16,-8 33 0 15,-19 17-14-15,5 37-11 0,-12 20-4 16,12 24 1-16,1 17-6 16,20 9 0-16,12 0-2 15,25-7 0-15,21-15-3 16,25-24-4-16,35-18-28 15,16-32-6-15,33-24 3 16,7-30-3-16</inkml:trace>
  <inkml:trace contextRef="#ctx0" brushRef="#br2" timeOffset="144597.2705">19666 10506 98 0,'0'0'36'0,"-24"3"2"16,13 21-2-16,-6 7-34 16,6 17 1-16,-3 10-2 15,1 12 1-15,3 11-1 16,0 6-1-16,-3 0 1 15,3 2 0-15,0-8-1 16,4-9 0-16,3-9 0 16,1-14-1-16,4-13 2 15,-1-13-1-15,-1-23 0 0,24-1 1 16,-6-20-1-16,1-8 0 15,-1-8 0-15,2-4 1 16,-2-5-1-16,2-3 0 16,1 4 0-16,-3 5 2 15,2 7-1-15,0 5 1 16,3 12-1-16,0 10-1 15,0 9 0-15,-2 12 0 16,-2 11-1-16,-5 10 0 16,-5 5 0-16,-8 8-1 15,-6-1 2-15,-10 5 1 16,-6-2-1-16,-6-4 1 15,-8-5-1-15,0-9 0 16,3-8-3-16,-2-15-4 0,24-4-23 16,-4-23-8-16,20-4 0 15,8-19-2-15</inkml:trace>
  <inkml:trace contextRef="#ctx0" brushRef="#br2" timeOffset="144988.2929">20144 11078 92 0,'-20'10'39'16,"3"5"1"-16,-8-3-2 16,11 2-34-16,-1 7-3 15,4 5 2-15,7 3-2 16,4 5 1-16,4-3-1 15,10 0 0-15,1-5 0 0,9-4 0 16,-1-9 0-16,6-7 0 16,0-11-1-16,3-10 0 15,2-8 1-15,-5-5-1 16,0-4 0-16,-2-4 0 15,-3 1 0-15,-4 1 0 16,-3 8 0-16,-3 5 0 16,-8 9 0-16,-6 12 1 15,0 0-1-15,3 25 1 16,-9-1-1-16,1 6 1 15,2 3-1-15,4-2-1 16,9-4-1-16,6-12-4 16,19-2-13-16,0-26-19 15,23-7-1-15,0-19-1 0,17-8 0 16</inkml:trace>
  <inkml:trace contextRef="#ctx0" brushRef="#br2" timeOffset="145161.3028">21009 10609 107 0,'-32'53'37'0,"-11"12"0"16,9 16-3-16,5 5-34 16,-3-1-3-16,15 2-2 15,0-16-6-15,17-2-26 16,-2-16-1-16,12-10 0 15,-1-21 1-15</inkml:trace>
  <inkml:trace contextRef="#ctx0" brushRef="#br2" timeOffset="145304.3109">20799 11063 83 0,'-13'-38'40'0,"13"11"0"16,4-5 0-16,14 7-22 16,11 11-42-16,5-5-10 15,14 8-4-15,1 0-1 16,8 5-2-16</inkml:trace>
  <inkml:trace contextRef="#ctx0" brushRef="#br2" timeOffset="145724.335">21602 10676 73 0,'7'-17'38'0,"3"13"1"16,-10 4 0-16,12 15-10 15,-10 1-25-15,5 12 0 16,-6 8 0-16,0 13-2 15,-3 8-1-15,-2 5-1 16,-3 4 0-16,-2 1-2 16,1-4 1-16,-2-4-3 15,5-6-1-15,-1-17-3 16,12 2-14-16,-5-26-17 15,17-7 0-15,-6-19 0 16,9-8 0-16</inkml:trace>
  <inkml:trace contextRef="#ctx0" brushRef="#br2" timeOffset="145933.3469">21540 10697 114 0,'-15'-5'39'15,"15"5"2"-15,5 12-1 16,16-4-37-16,12-5-1 15,14 1-1-15,9-1-1 16,6-3-3-16,7 8-4 16,-12-10-20-16,8 16-13 15,-20-2 0-15,-4 12 0 16,-25 1-1-16</inkml:trace>
  <inkml:trace contextRef="#ctx0" brushRef="#br2" timeOffset="146100.3562">21470 11347 104 0,'-25'24'41'0,"23"-3"0"16,2-21-2-16,45-8-38 16,3-9-2-16,13-9-3 15,13 10-18-15,-7-15-16 16,4 9-1-16,-10-2-2 15,0 8 0-15</inkml:trace>
  <inkml:trace contextRef="#ctx0" brushRef="#br2" timeOffset="146558.3824">22243 11018 102 0,'0'0'39'15,"-14"-1"0"-15,-8 5 0 16,-1 7-36-16,-3 4-1 16,1 2-2-16,-1 4 1 15,3 2-2-15,6-3 2 16,9-2 0-16,9-4 0 0,11-3-1 15,11-5 1-15,5-3-1 16,3-6 1-16,4 2-1 16,-4 0 1-16,-2 5 0 15,-9 4 0-15,-12 7-1 16,-14 8 1-16,-8 8-1 15,-9 3 1-15,0 1-1 16,1 0-2-16,-1-9 0 16,11-2-6-16,12-24-14 15,12-3-18-15,10-19 0 16,19-3-1-16,5-17 0 15</inkml:trace>
  <inkml:trace contextRef="#ctx0" brushRef="#br2" timeOffset="146752.3938">22706 10881 115 0,'17'14'41'0,"-17"-14"-1"15,21-1-2-15,-5-5-38 16,6-2-3-16,6 6-5 15,-10-9-28-15,11 9-3 16,-5-3 0-16,-1 9-1 16</inkml:trace>
  <inkml:trace contextRef="#ctx0" brushRef="#br2" timeOffset="146881.4011">22616 11144 101 0,'-9'18'37'15,"9"-18"-4"-15,9 11-30 16,31-17-42-16,-1-11 1 15,19-1-3-15</inkml:trace>
  <inkml:trace contextRef="#ctx0" brushRef="#br2" timeOffset="147279.4239">23369 10748 92 0,'15'-28'39'16,"6"5"0"-16,-11-2 0 15,6 12-30-15,-10 2-4 16,-6 11-1-16,4 21-2 15,-8 10 1-15,-9 14-2 16,-1 13 1-16,-2 6-2 0,-3 5-2 16,4 3 0-16,2-7-2 15,8-4-2-15,-1-19-10 16,17 1-24-16,-4-22 0 15,12-6 0-15,-4-16 0 16</inkml:trace>
  <inkml:trace contextRef="#ctx0" brushRef="#br2" timeOffset="147474.4351">23285 10747 115 0,'-18'-18'41'0,"18"18"0"0,-4-13-1 16,25 12-37-1,5-1-3-15,13-3-2 0,10 5-5 16,1-13-17-16,16 18-15 16,-7-3-2-16,3 12 1 15,-14 0-1-15</inkml:trace>
  <inkml:trace contextRef="#ctx0" brushRef="#br2" timeOffset="147670.4463">23112 11325 103 0,'0'0'41'16,"19"13"-1"-16,15-27-1 0,22-6-41 15,11 1-3-15,0-15-22 16,12 12-12-16,-9-3 1 15,-4 9-2-15,-12 1 0 16</inkml:trace>
  <inkml:trace contextRef="#ctx0" brushRef="#br2" timeOffset="147954.4625">23830 11111 100 0,'9'13'39'0,"-18"4"2"16,8 16-2-16,-14 2-35 15,2 5-3-15,4 4-1 16,-5-2-4-16,8 11-18 16,-3-20-17-16,10-1 0 15,-1-19-2-15,15-3 1 16</inkml:trace>
  <inkml:trace contextRef="#ctx0" brushRef="#br2" timeOffset="148371.4863">24068 10938 104 0,'0'0'41'0,"20"-10"-1"16,10 2-2-16,8-9-36 15,2-11-20-15,16 11-21 16,-4-7 0-16,4 10 0 15,-14-3-2-15</inkml:trace>
  <inkml:trace contextRef="#ctx0" brushRef="#br2" timeOffset="148526.4952">24071 11176 99 0,'-41'25'40'0,"19"-7"-1"16,22-18-2-16,17-1-37 15,26-11-5-15,9-19-22 16,26 5-12-16,4-14-1 15,14 2 1-15,-1-5 0 16</inkml:trace>
  <inkml:trace contextRef="#ctx0" brushRef="#br2" timeOffset="148772.5093">24945 10774 91 0,'-12'1'39'16,"12"-1"1"-16,-3 14-1 15,10 1-34-15,-10 4-1 16,3 14 0-16,-7 5-1 16,-1 6-2-16,-3 3 0 15,-3 2-2-15,0 3-2 16,-6-12-10-16,13 6-25 15,-8-19-4-15,12 0 2 16,-3-16-1-16</inkml:trace>
  <inkml:trace contextRef="#ctx0" brushRef="#br2" timeOffset="148962.5202">24777 10835 87 0,'-29'-30'41'0,"15"10"3"16,2 0-4-16,23 12-17 15,5-4-21-15,14-3-3 16,15 4-4-16,1-11-13 16,20 19-21-16,-11-2-2 15,8 11 1-15,-17 3-2 16</inkml:trace>
  <inkml:trace contextRef="#ctx0" brushRef="#br2" timeOffset="149165.5318">24634 11353 99 0,'13'11'40'0,"14"-19"0"15,26-4-3-15,14-9-38 16,9-10-5-16,6 8-15 15,-9-12-17-15,-1 11-1 16,-18-3 0-16,-11 13 0 16</inkml:trace>
  <inkml:trace contextRef="#ctx0" brushRef="#br2" timeOffset="149523.5523">25047 11247 94 0,'17'-5'42'0,"7"0"0"15,-6-8-2-15,4 6-34 16,-2-4-2-16,2 3-1 16,-6 4 0-16,-16 4-2 15,14-4 0-15,-14 4-1 16,-6 13 1-16,-2-2 0 15,-4 4-2-15,2 4 2 16,-4 0-2-16,5 3 2 16,-4-1-2-16,8 0 1 15,1-4-2-15,5-2 2 0,7-3 1 16,-8-12-2-16,29 7 2 15,-8-13-2-15,10-5 0 16,-2-7-3-16,13 5-5 16,-10-20-18-16,20 12-15 15,-10-8 1-15,8 9-2 16,-13-4 1-16</inkml:trace>
  <inkml:trace contextRef="#ctx0" brushRef="#br2" timeOffset="149908.5743">20937 11858 80 0,'26'-6'40'16,"16"3"0"-16,0-8-5 16,3-4-29-16,13 1-42 15,-13-2 3-15,1 5-5 16,-12 0 3-16</inkml:trace>
  <inkml:trace contextRef="#ctx0" brushRef="#br2" timeOffset="150066.5833">21013 12154 91 0,'-21'23'38'16,"22"-5"0"-16,15-18-1 16,22-15-36-16,19 1-12 15,9-21-26-15,19 3 0 0,-2-10-1 16,12 5-1-16</inkml:trace>
  <inkml:trace contextRef="#ctx0" brushRef="#br2" timeOffset="150308.5972">21970 11822 76 0,'-17'6'39'0,"17"-6"-2"16,2 14 2-16,12 5-30 15,-6-3-5-15,4 11-1 16,-6 6 0-16,1 5-1 16,-2 7-3-16,-6-1-3 0,6 9-22 15,-11-15-12-15,6-2 1 16,-7-15-2-16,11-6 0 15</inkml:trace>
  <inkml:trace contextRef="#ctx0" brushRef="#br2" timeOffset="150509.6087">21888 11839 95 0,'-13'-5'43'0,"4"-7"-2"15,19 7 1-15,9-3-30 16,18-2-9-16,14-3-3 15,8-5 0-15,7 6-3 0,-2-7-5 16,5 18-24-16,-20-5-7 16,-9 16-1-16,-21 3-3 15</inkml:trace>
  <inkml:trace contextRef="#ctx0" brushRef="#br2" timeOffset="150697.6194">21772 12264 102 0,'-2'23'40'15,"13"-21"1"-15,25-2-2 16,9-6-38-16,21-19-1 16,13-4-2-16,4-4-2 15,10 12-21-15,-13-11-14 0,5 12 0 16,-14-3-1-16,1 10 0 15</inkml:trace>
  <inkml:trace contextRef="#ctx0" brushRef="#br2" timeOffset="152044.6965">1298 13022 30 0,'7'-13'32'15,"-3"-6"3"-15,5 5-3 16,-10-14-15-16,15 18 4 0,-17-15-10 16,13 11-5-16,-9-4 0 15,-1 18-2-15,9-16 0 16,-9 16-1-16,6 15-1 15,-2 16-1-15,-2 12 0 16,-1 16 1-16,0 13-2 16,-1 7 0-16,0 12-1 15,3-2-1-15,6 2-3 16,-5-20-3-16,22-4-28 15,-10-28-1-15,15-12-2 16,-3-24 1-16</inkml:trace>
  <inkml:trace contextRef="#ctx0" brushRef="#br2" timeOffset="152289.7105">1141 12936 85 0,'-45'-14'39'0,"23"10"-1"15,9-11 2-15,26 2-36 16,14-6 0-16,27-4-2 16,13 0 0-16,16 1-1 15,10 4 1-15,5 3-2 16,0 9-1-16,-3 5-2 15,-8 18-5-15,-25 2-22 16,-2 19-8-16,-26 1 0 16,-13 14-2-16</inkml:trace>
  <inkml:trace contextRef="#ctx0" brushRef="#br2" timeOffset="152477.7212">1210 13575 90 0,'-29'34'40'0,"12"-19"2"16,30-2-4-16,26-20-35 15,18-12-1-15,24-7-1 16,17-5-2-16,8 1-2 16,0-11-10-16,12 15-26 15,-9-5 0-15,0 15-3 16,-17 1 1-16</inkml:trace>
  <inkml:trace contextRef="#ctx0" brushRef="#br2" timeOffset="154182.8188">2841 12783 76 0,'0'0'35'0,"0"0"-1"16,19 17-9-16,-19-2-21 15,1 8-1-15,-1 9 0 16,3 12-1-16,-3 8 1 0,4 9 0 15,-5 6-2-15,2 6 2 16,0-3-2-16,-2 4 1 16,0-8-1-16,2-9 0 15,0-10 0-15,-1-10-1 16,2-14 1-16,2-12-1 15,-4-11 1-15,6-24-1 16,-3-9 1-16,4-11-1 16,-1-9 1-16,1-12 0 15,1-11 0-15,1-5-1 16,2-2 1-16,1-1-1 15,1 4 1-15,2 6-1 16,4 11 0-16,2 9 0 0,2 14 0 16,3 14 0-16,1 13 1 15,1 14-1-15,0 10 1 16,-1 8 0-16,-2 7-1 15,-7 8 0-15,-4 3 1 16,-9 7-1-16,-9 3 1 16,-7 1-1-16,-9 1 0 15,-5-2 1-15,-6 0-1 16,-1-6 1-16,3-2 0 15,1-6-1-15,9-6 1 16,5-2 0-16,6-5-1 16,11 1 1-16,6-4-1 15,11 2 0-15,4 0 0 16,10 1 0-16,4 0 0 15,4-3-1-15,4 0-1 0,3-5-3 16,3 3-6-16,-9-19-21 16,12 5-7-16,-11-16 0 15,5-1-2-15</inkml:trace>
  <inkml:trace contextRef="#ctx0" brushRef="#br2" timeOffset="154370.8292">3712 13126 63 0,'-24'21'39'0,"12"7"0"15,-5 2 0-15,9 17-13 16,-2-3-24-16,3 3 0 16,5 0-2-16,4-3-1 0,7-2-2 15,-1-13-4-15,16-2-28 16,-12-19-3-16,5-3 0 15,-7-18-2-15</inkml:trace>
  <inkml:trace contextRef="#ctx0" brushRef="#br2" timeOffset="154528.8383">3609 13150 115 0,'3'-19'40'16,"17"13"1"-16,2-8-12 15,18 3-30-15,14 4-14 16,-2-17-23-16,18 6-4 15,-2-7 0-15,8 7-1 0</inkml:trace>
  <inkml:trace contextRef="#ctx0" brushRef="#br2" timeOffset="159400.1172">5676 12859 72 0,'0'0'38'15,"0"0"-1"-15,11-14-3 0,6-2-30 16,13-3-2-16,7-1-1 15,2 0-3-15,9 8-3 16,-10-1-29-16,5 13-2 16,-11 2-1-16,-4 13 0 15</inkml:trace>
  <inkml:trace contextRef="#ctx0" brushRef="#br2" timeOffset="159558.1262">5758 13095 80 0,'-18'36'40'0,"8"-12"-2"0,17-1 1 15,13-18-38-15,25-12-4 16,32-1-25-16,7-21-10 16,20-3 1-16,6-13-3 15</inkml:trace>
  <inkml:trace contextRef="#ctx0" brushRef="#br2" timeOffset="159926.1473">6796 12705 38 0,'16'-39'36'0,"-2"0"1"16,2 11 0-16,-6-7-18 16,4 16-10-16,-14 3-3 15,0 16 0-15,0 0-2 16,0 25 0-16,-6 6-1 15,1 16-2-15,-3 10 0 16,0 12 0-16,-3 11 0 16,0 3 0-16,0-1-1 15,5-3-1-15,7-6-3 16,-2-24-5-16,18-7-30 15,-2-28 1-15,9-14-1 16,-1-23-1-16</inkml:trace>
  <inkml:trace contextRef="#ctx0" brushRef="#br2" timeOffset="160128.1588">6671 12574 85 0,'-9'10'39'16,"9"-10"1"-16,18 16-1 15,8-13-37-15,20-6 0 16,17-6-1-16,5-6-1 16,7 4-4-16,-8-14-20 15,10 17-16-15,-18 0 3 16,-7 18-5-16,-22-1 1 0</inkml:trace>
  <inkml:trace contextRef="#ctx0" brushRef="#br2" timeOffset="160327.1702">6655 13312 83 0,'-8'24'40'16,"25"-5"0"-16,13-26 1 15,16-7-39-15,25-10-3 16,11-8-3-16,17 12-18 15,-5-13-17-15,8 8 1 16,-10 0-2-16,3 12 0 16</inkml:trace>
  <inkml:trace contextRef="#ctx0" brushRef="#br2" timeOffset="160767.1954">8158 12086 67 0,'-19'-13'39'15,"-5"13"-2"-15,-18-1-2 16,3 22-26-16,-10 12-1 15,5 24-1-15,-9 24-2 16,13 24-1-16,5 19-2 16,14 17 1-16,11 6-1 15,17 0-3-15,25-9-4 0,10-28-29 16,36-17-7-16,18-33 0 15,24-22-2-15</inkml:trace>
  <inkml:trace contextRef="#ctx0" brushRef="#br2" timeOffset="162602.3003">8390 12433 35 0,'15'-11'32'0,"-15"11"4"16,0 0-17-16,0 0 10 15,12 3-19-15,-12-3-3 16,-4 12 0-16,-2 2-2 16,9 14-1-16,-4 9-1 15,5 15-1-15,0 12-1 16,-2 14 0-16,-1 7 1 15,1 8-2-15,-3-1 1 16,-2-6-2-16,-1-5 1 16,0-16 1-16,-3-13 0 15,3-16 0-15,0-17 0 0,4-19-1 16,2-24 1-16,4-11 1 15,3-16-1-15,3-8 0 16,0-13-1-16,2-10 1 16,1-2-1-16,4-3 0 15,-1 2 1-15,0 3-1 16,0 5 1-16,3 6-1 15,-1 12 1-15,4 10-1 16,3 9 0-16,1 14 1 16,5 13-1-16,-2 8 0 15,1 10 0-15,-1 7 0 16,-2 7 0-16,-5 5 0 15,-3 6 1-15,-9 6-1 16,-11 2 1-16,-8 3-2 0,-10-2 1 16,-9 2 0-16,-9-1 0 15,-4 2 0-15,-4-5 0 16,0-3 0-16,6-4 1 15,12-1 0-15,8 0 0 16,17-2 0-16,14-1 1 16,15 1-1-16,10 2 1 15,5 1-1-15,7 1 0 16,1 1 1-16,-3 2-1 15,-2-4-2-15,-3 6-4 16,-15-14-16-16,8 11-18 16,-13-10-2-16,10 2-2 15,-9-13 2-15</inkml:trace>
  <inkml:trace contextRef="#ctx0" brushRef="#br2" timeOffset="163133.3307">9320 13051 82 0,'0'0'40'0,"4"26"-1"16,-14-11-1-16,10 14-34 16,-4 3-2-16,0 2-1 15,3 6-3-15,3-7-3 16,12 9-20-16,-2-23-14 15,11-3 0-15,1-20-2 16,15-7 2-16</inkml:trace>
  <inkml:trace contextRef="#ctx0" brushRef="#br2" timeOffset="163496.3512">9914 12501 74 0,'0'0'39'15,"17"7"-2"-15,-17-7-8 16,7 32-15-16,-13-4-8 15,6 16-2-15,-8 3-1 16,1 12-1-16,-1 3-1 0,-3 4-2 16,2 0-1-16,-4-6-3 15,11 5-8-15,-6-21-28 16,9-4 3-16,-2-20-2 15,7-7 1-15</inkml:trace>
  <inkml:trace contextRef="#ctx0" brushRef="#br2" timeOffset="163654.3603">9860 12837 101 0,'-9'-13'40'0,"9"13"1"16,3-17-12-16,17 11-27 15,11-1-5-15,5-11-6 16,22 5-31-16,-1-9 2 15,15 4-4-15,-1-8 3 0</inkml:trace>
  <inkml:trace contextRef="#ctx0" brushRef="#br2" timeOffset="164338.3993">10613 12477 53 0,'-7'-17'39'15,"7"17"-1"-15,-2-13 3 0,6 28-15 16,-4-15-21-16,-7 27 0 15,4-1-2-15,3 13-1 16,-5 9 1-16,1 13-2 16,-2 6 1-16,0 6-2 15,0-2 1-15,0-2-1 16,2-7 0-16,-1-9 1 15,1-10-1-15,5-13 1 16,1-15-1-16,-2-15 0 16,6-12 0-16,-2-13-1 15,1-12 1-15,0-9 0 16,1-11 0-16,-2-6-1 15,4-5 1-15,2-5-1 0,-5 1 1 16,6 1 0-16,2 8 0 16,2 5-1-16,0 10 2 15,4 11-2-15,3 10 2 16,3 14-1-16,1 10 0 15,3 9 0-15,-1 8 0 16,-2 5 1-16,-2 3-1 16,-4 8 1-16,-7 0-1 15,-6 4 0-15,-5-1 1 16,-8 3-1-16,-8 1 0 15,-6 2 0-15,-8-2 1 16,2 0-1-16,-2-5 1 16,5-1 0-16,3-4 0 15,10-3 0-15,9-3 0 16,9-4 0-16,12-5-1 15,11-2 0-15,3-1 0 0,9-2-1 16,5 4-3-16,-5-8-3 16,12 19-15-16,-19-17-18 15,7 10-1-15,-12-10-1 16,3 6 1-16</inkml:trace>
  <inkml:trace contextRef="#ctx0" brushRef="#br2" timeOffset="164660.418">11262 12882 82 0,'-11'14'43'0,"-3"-10"-2"16,14-4 2-16,0 0-27 15,11-14-14-15,13 1-1 16,7-1 0-16,4 2 0 15,3 0 0-15,-3 2-1 16,-2 8 1-16,-13 9-1 16,-10 11 0-16,-16 12 1 15,-14 8-1-15,-6 6 1 16,-6 2-1-16,-1-2 0 15,1-1 1-15,7-9-1 16,9-8 0-16,20-14-1 16,18-13-1-16,18-4-4 15,3-22-11-15,33 12-16 16,-3-18-9-16,17 3 0 15,3-10-1-15</inkml:trace>
  <inkml:trace contextRef="#ctx0" brushRef="#br2" timeOffset="165006.4378">12279 12496 70 0,'-1'-27'41'16,"5"10"-1"-16,-5-2 1 15,1 19-25-15,0 0-14 16,-6 24 2-16,-4 8-2 16,-5 15-1-16,-5 7 0 15,0 11 0-15,-3 2-1 16,2 2-3-16,6 1-1 15,-1-18-6-15,21 3-25 16,-8-24-5-16,14-5 1 16,-11-26-2-16</inkml:trace>
  <inkml:trace contextRef="#ctx0" brushRef="#br2" timeOffset="165172.4473">12067 12742 102 0,'-15'-4'41'15,"1"-4"1"-15,14 8-9 16,16 3-30-16,10-9-4 15,18 2-5-15,-2-12-15 16,23 9-20-16,-1-10 2 16,11 5-3-16,-4-8 2 15</inkml:trace>
  <inkml:trace contextRef="#ctx0" brushRef="#br2" timeOffset="165742.4799">12923 12362 69 0,'-11'2'41'15,"-6"3"-1"-15,4 13 2 0,-6-3-21 16,-3 19-16-16,7 7-2 16,3 11 0-16,-3 7 0 15,4 10-1-15,-1 1 0 16,4 4-1-16,1-5 0 15,2-5-1-15,3-11 1 16,2-7-1-16,1-13 0 16,2-11 0-16,-3-22-1 15,13-3 1-15,-6-21 0 16,1-10-1-16,0-11 1 15,0-8-1-15,2-9 0 16,-1-7 1-16,-2-4-1 0,2 0 0 16,2 6 1-16,2 5-1 15,4 7 0-15,6 9 1 16,2 10 0-16,8 11 0 15,2 12 0-15,2 8 0 16,1 6 0-16,-1 6 0 16,-7 5 0-16,-5 3-1 15,-9 2 1-15,-11 4 0 16,-12 2 0-16,-10 6 0 15,-8 0 0-15,-11 3 0 16,-7 0 1-16,2 4 0 16,0-4 0-16,7 4 0 15,8-3 0-15,14 0 0 16,14-3 0-16,13-1-1 15,14-4 1-15,8-2-2 0,12-5-2 16,5-5-3-16,9 9-11 16,-15-24-11-16,10 10-14 15,-13-9 1-15,4 2-2 16,-12-8 1-16</inkml:trace>
  <inkml:trace contextRef="#ctx0" brushRef="#br2" timeOffset="166255.5093">13427 12755 98 0,'23'-2'40'15,"-3"-9"1"-15,13 8-6 16,-10-8-32-16,5 3-2 15,-3 4 0-15,-1 4 0 16,-4 2-1-16,-5 6 1 16,-4 1-1-16,-6 4 0 15,-6 1 1-15,-6 1-1 16,-3-1 1-16,0 1-1 15,1-4 0-15,9-11 0 16,-15 16 0-16,15-16 0 0,12 4 0 16,5-6 0-16,6 0 0 15,6 1 0-15,-1 1 1 16,1 3-1-16,-2 3 1 15,-5 9 1-15,-8 4-1 16,-8 9 1-16,-13-1 0 16,-4 8-1-16,-13-1 0 15,-3 3 0-15,-6-4-2 16,2-3-2-16,4-3-3 15,-5-19-11-15,25 14-13 16,-12-22-12-16,19 0 1 16,1-15-2-16</inkml:trace>
  <inkml:trace contextRef="#ctx0" brushRef="#br2" timeOffset="166689.5341">14499 12475 55 0,'19'-19'39'0,"-7"-1"-1"16,0 11 1-16,-8-7-19 15,6 19-13-15,-10-3-1 16,-2 31-1-16,-5 0-1 15,2 10-2-15,-6 8 0 16,0 9-1-16,-1 3 0 16,-2 1-3-16,3 1-2 15,-2-15-6-15,17 5-19 16,-9-21-11-16,11-6 2 15,-6-26-3-15</inkml:trace>
  <inkml:trace contextRef="#ctx0" brushRef="#br2" timeOffset="166854.5435">14343 12738 100 0,'-18'-3'41'16,"1"-6"1"-16,17 9-2 16,13-13-35-16,19 1-5 15,21-2-3-15,8-9-8 16,27 10-21-16,-5-10-9 15,14 9 0-15,-7-5-1 16</inkml:trace>
  <inkml:trace contextRef="#ctx0" brushRef="#br2" timeOffset="167557.5838">15264 12449 54 0,'3'-20'38'16,"4"9"0"-16,-4 1 2 15,-3 10-23-15,0 0-10 16,-4 18-1-16,-5 2-1 0,3 12 1 16,-7 5-3-16,4 13-1 15,-4 6 0-15,3 10 0 16,-2 2 0-16,4 1-2 15,0-2 1-15,6-8-1 16,2-7 0-16,1-10 1 16,1-9-1-16,3-15 0 15,-5-18 0-15,12-8 1 16,-3-20-1-16,-3-10 0 15,2-11 0-15,-1-10 0 16,1-9 0-16,0-8 0 16,4-3 0-16,-1 0 0 15,4 3 0-15,1 7-1 16,6 4 1-16,3 10 0 15,1 7 0-15,7 16 0 0,2 11-1 16,-2 13 1-16,0 12 0 16,-3 8 0-16,-4 7-1 15,-2 5 2-15,-11 8-2 16,-7-1 2-16,-9 4-1 15,-5 1 2-15,-11 1-2 16,-5-4 0-16,-3 1 1 16,-2-4-1-16,3-3 1 15,2-3-2-15,8-2 2 16,8-4-1-16,10-1 0 15,10-2 0-15,6-2 0 16,7 4-1-16,4 0-1 16,1 1-2-16,8 6-5 15,-12-13-8-15,18 18-11 0,-20-16-10 16,12 2-2-16,-7-12-1 15,7 2 3-15</inkml:trace>
  <inkml:trace contextRef="#ctx0" brushRef="#br2" timeOffset="167777.5963">15958 12692 69 0,'-22'15'41'0,"8"6"0"16,-10-3 1-16,9 12-14 15,-4-7-25-15,10 2 0 16,10-6-2-16,16-7 1 15,16-2-1-15,10-8-2 0,11-9 0 16,7-6-2-16,12-4-3 16,-7-12-5-16,10 11-14 15,-28-13-15-15,3 7-1 16,-21-9 0-16,-3 11 1 15</inkml:trace>
  <inkml:trace contextRef="#ctx0" brushRef="#br2" timeOffset="167921.6046">16271 12636 92 0,'-42'20'41'16,"13"16"0"-16,-1-1 0 15,15 9-35-15,1-1-5 16,9-2-2-16,10 4-6 16,-4-14-12-16,22 12-12 15,-4-20-9-15,16 2-1 0,-1-15 0 16</inkml:trace>
  <inkml:trace contextRef="#ctx0" brushRef="#br2" timeOffset="168212.6212">16917 12382 83 0,'0'0'42'0,"16"4"0"15,-16-4-2-15,-6 36-26 16,-2-7-12-16,-4 6-2 0,-6 8 0 15,0 8 0-15,-1 4 0 16,1 2-2-16,4 3-1 16,-4-10-6-16,16 9-13 15,-15-21-16-15,14 0-1 16,-6-17-2-16,9-5 2 15</inkml:trace>
  <inkml:trace contextRef="#ctx0" brushRef="#br2" timeOffset="168379.6308">16756 12720 88 0,'3'-17'40'0,"-4"-4"0"16,13 13 0-16,-4-4-31 16,13 3-6-16,12 4-5 0,5-5-6 15,18 13-18-15,-4-11-14 16,11 8 0-16,-5-6-1 15,10 11 0-15</inkml:trace>
  <inkml:trace contextRef="#ctx0" brushRef="#br2" timeOffset="168559.6411">17316 12853 100 0,'-21'5'38'16,"7"-13"-1"-16,24-3-10 0,23 2-52 15,-4-16-14-15,16 5 0 16,0-10-1-16,12 10 1 16</inkml:trace>
  <inkml:trace contextRef="#ctx0" brushRef="#br2" timeOffset="168696.6489">17913 12739 91 0,'-6'13'39'15,"2"-1"-3"-15,4-12-9 16,-13 6-61-16,13-6-4 15,7-22-1-15,14 8-1 16</inkml:trace>
  <inkml:trace contextRef="#ctx0" brushRef="#br2" timeOffset="168837.657">18391 12678 91 0,'11'16'40'16,"-11"-16"-1"-16,-2 14-8 15,2-14-54-15,-14-7-16 16,14-4 0-16,-1-9-3 15</inkml:trace>
  <inkml:trace contextRef="#ctx0" brushRef="#br2" timeOffset="169204.678">18673 11768 102 0,'0'0'43'0,"0"0"-2"15,25 9-6-15,5 13-30 16,8 11-5-16,5 9 3 15,5 14-3-15,-2 16 2 16,-5 12-1-16,-7 8 0 16,-10 4 0-16,-12 6 0 15,-15 1 1-15,-13-2-1 16,-9-6 0-16,-8-13-1 0,-6-8-1 15,1-8-2-15,-4-18-5 16,18 1-13-16,-11-30-12 16,20-1-9-16,-3-21-1 15,18 3 0-15</inkml:trace>
  <inkml:trace contextRef="#ctx0" brushRef="#br3" timeOffset="175985.0658">6541 13368 66 0,'-3'-11'41'0,"6"-20"-2"15,23-13 1-15,14-23-28 16,25-19-11-16,27-14 0 15,12-7-2-15,13 2-3 16,-7-3-10-16,1 25-24 0,-22 12 0 16,-18 26-2-16,-30 16 2 15</inkml:trace>
  <inkml:trace contextRef="#ctx0" brushRef="#br3" timeOffset="176511.0959">1156 13492 82 0,'26'-24'40'0,"23"-5"-2"15,10-21 0-15,25-5-33 16,15-15-3-16,14-11-5 15,21 0-32-15,-11-10-2 16,5 8-2-16,-8 0-2 16</inkml:trace>
  <inkml:trace contextRef="#ctx0" brushRef="#br3" timeOffset="177638.1603">2969 14547 55 0,'-12'-9'38'15,"12"23"-1"-15,-5 5-2 16,7 13-26-16,-2 16-9 0,1 12 0 15,-2 12 0-15,2 10 0 16,-2 8 0-16,-3 6 0 16,-1-3 0-16,0-3 0 15,-2-10 1-15,-1-11 1 16,2-17-2-16,1-15 1 15,2-22 0-15,3-15 0 16,0-37 0-16,6-12-1 16,0-16 1-16,5-16-2 15,-1-14 3-15,2-12 0 16,3-8 0-16,1 1-1 15,3 3 1-15,-1 8-1 16,5 11 1-16,2 13 0 16,6 14-2-16,4 19 0 15,8 16 1-15,0 19-1 0,3 14 1 16,1 15-1-16,-4 12 0 15,-3 12 1-15,-11 8-1 16,-13 10 1-16,-12 7-2 16,-11 6 1-16,-15 3-1 15,-12 0 0-15,-9-3 1 16,-5-7-1-16,2-9 1 15,2-8-1-15,9-10 2 16,7-9-1-16,15-8 1 16,15-8 0-16,13-5 0 15,12 0 0-15,8 3-1 16,6 3 1-16,3 3-1 15,4 7 0-15,-4 4-1 16,-3 2-1-16,3 4-4 0,-6-13-4 16,13 8-28-16,-9-21 0 15,11 0-3-15,-3-24 1 16</inkml:trace>
  <inkml:trace contextRef="#ctx0" brushRef="#br3" timeOffset="177825.171">4102 14955 58 0,'-15'11'39'15,"-4"14"0"-15,4 27-1 16,-7 8-34-16,2 12-1 16,2 6-2-16,3 1 0 15,7-1-2-15,2-12-3 16,12-7-3-16,-6-30-28 0,18-8-3 15,-4-27-3-15,9-11 3 16</inkml:trace>
  <inkml:trace contextRef="#ctx0" brushRef="#br3" timeOffset="177991.1803">3843 14992 67 0,'-37'-22'41'16,"21"16"-1"-16,7-4 0 15,34 3-36-15,16-1-3 16,14-6-3-16,26-1-4 15,7-15-33-15,36 4 2 16,7-10-2-16,19 6 0 0</inkml:trace>
  <inkml:trace contextRef="#ctx0" brushRef="#br3" timeOffset="178228.1941">5368 14839 65 0,'0'0'42'0,"33"-4"-3"15,2-11 1-15,14-1-40 16,13 1-1-16,2-3-4 0,10 12-32 15,-19-1 1-15,-4 15-3 16,-22 0-1-16</inkml:trace>
  <inkml:trace contextRef="#ctx0" brushRef="#br3" timeOffset="178375.2025">5460 15102 65 0,'-53'37'40'0,"8"-16"-1"16,26 0 1-16,19-21-37 15,28-3-3-15,25-11-5 16,14-23-17-16,28 10-16 15,6-14-2-15,25 5 1 16,-2-9-1-16</inkml:trace>
  <inkml:trace contextRef="#ctx0" brushRef="#br3" timeOffset="178983.2373">6713 14614 70 0,'-30'14'40'0,"10"12"-1"16,0 1 1-16,10 11-34 16,0 7-4-16,7 15-1 15,-3 7 1-15,0 11-1 16,3 3 0-16,-3-1-1 15,1-6 1-15,2-8-2 16,2-14 1-16,1-13 1 0,3-20-2 16,-3-19 1-16,11-29 0 15,-3-12-1-15,0-13 1 16,0-13-1-16,0-10 1 15,1-11 1-15,0-11 0 16,0-1 0-16,2-3 0 16,4 4 0-16,4 10 0 15,4 10 0-15,4 12 0 16,5 16-1-16,4 19 0 15,4 18 0-15,-1 16 1 16,-1 12-1-16,-1 11 0 16,-2 10 1-16,-5 5-1 15,-9 9 0-15,-8 6 0 0,-11 1 0 16,-10 4 0-16,-11-1-2 15,-10 4 1-15,-5-8 1 16,-6-4 0-16,3-6 0 16,1-9 0-16,7-5 0 15,10-11 1-15,7-1 0 16,16-5 0-16,9-2 0 15,11 0-1-15,8 2 0 16,6 3-2-16,5 2 0 16,8 2-3-16,-2-3-1 15,11 13-8-15,-16-20-22 16,15 11-3-16,-6-15-3 15,6 2 2-15</inkml:trace>
  <inkml:trace contextRef="#ctx0" brushRef="#br3" timeOffset="179216.2506">7600 15030 69 0,'0'0'42'0,"-14"12"-1"16,14 3 1-16,-3 3-38 15,-3 13-1-15,1 7-1 16,1 10 0-16,0 3-2 16,1 1-1-16,1 3-4 15,-1-13-7-15,19 3-29 16,-7-21 0-16,13-7-1 15,-1-20-1-15</inkml:trace>
  <inkml:trace contextRef="#ctx0" brushRef="#br3" timeOffset="179748.281">8280 14658 79 0,'-12'18'41'0,"10"13"0"16,-7 5 0-16,11 7-40 15,-5 9 0-15,0 8-2 16,2 5 0-16,-2 3-3 16,6 5-6-16,-12-15-30 15,12-3 0-15,-8-17-1 16,8-9 1-16</inkml:trace>
  <inkml:trace contextRef="#ctx0" brushRef="#br3" timeOffset="179915.2906">8150 14921 75 0,'-22'-29'42'0,"13"13"0"0,1-2-2 16,8 18-36-16,29-18-3 16,8 5-4-16,18 10-9 15,9-18-28-15,24 6 0 16,6-12-2-16,13 7 2 15</inkml:trace>
  <inkml:trace contextRef="#ctx0" brushRef="#br3" timeOffset="180560.3273">9173 14457 78 0,'0'0'42'15,"-15"23"-1"-15,20 8 1 16,-6 7-40-16,5 14-1 16,2 10 1-16,0 17-1 15,-6 3 0-15,0 9 0 16,-5-1 0-16,0-1 0 15,2-12 0-15,2-10-1 16,-1-14 0-16,4-13 0 16,0-19 0-16,-2-21-1 15,9-19 1-15,-3-12 0 16,-3-16-1-16,-3-13 1 15,-4-9 0-15,2-13 0 0,-5-8 0 16,0-5 1-16,3 0 0 16,4-3 0-16,8 5 0 15,6 8 0-15,12 10 0 16,6 12 0-16,11 14-1 15,7 15 1-15,6 14-1 16,-3 16 1-16,-2 10-1 16,-7 12 0-16,-7 11-1 15,-13 7 0-15,-15 12 1 16,-13 6-1-16,-16 6 1 15,-12 7-1-15,-13-3 1 16,-9 2 0-16,-1-5 1 16,0-7-1-16,7-7 1 15,8-7 0-15,16-8 0 0,18-6 0 16,12-8 0-16,18-2 0 15,14-1 0-15,8 4-1 16,6 3 1-16,1 2-1 16,-2 7-1-16,-4 1-2 15,-3 9-2-15,-5-6-2 16,2 17-13-16,-17-22-16 15,15 12-5-15,-7-16-3 16,11 1 3-16</inkml:trace>
  <inkml:trace contextRef="#ctx0" brushRef="#br3" timeOffset="180974.3509">10165 15107 68 0,'-21'-4'42'16,"21"4"-1"-16,-18-5 1 15,29-1-34-15,4-2-5 16,13 3 1-16,3-5-2 15,7 6 1-15,4 0-1 16,0 5-1-16,-4 4 1 16,-8 4-2-16,-7 9 1 15,-10 2 0-15,-12 10 0 16,-11 4-1-16,-10 5 1 15,-7 0-1-15,-7 4 1 0,-1 4-1 16,-3-8 0-16,4-2 0 16,11-7 1-16,11-7-1 15,11-10 0-15,15-12-1 16,17-8-1-16,13-14-3 15,30 4-9-15,-3-29-13 16,31 9-15-16,-2-14-1 16,17 8-2-16,1-8 2 15</inkml:trace>
  <inkml:trace contextRef="#ctx0" brushRef="#br3" timeOffset="181317.3708">11368 14425 78 0,'-11'12'42'0,"-8"7"-3"16,6 14 2-16,-9 7-40 15,9 10-2-15,-1 10 1 0,2 7-2 16,-2 9-1-16,0-3-4 16,12 9-18-16,-9-22-14 15,13-4-2-15,-7-18 2 16,10-9-1-16</inkml:trace>
  <inkml:trace contextRef="#ctx0" brushRef="#br3" timeOffset="181462.3791">11118 14876 78 0,'0'-28'42'0,"16"9"-3"16,4-6 0-16,15 4-38 16,16 4-5-16,2-12-25 15,18 13-9-15,2-6-1 0,13 5-2 16</inkml:trace>
  <inkml:trace contextRef="#ctx0" brushRef="#br3" timeOffset="182093.4152">12161 14426 74 0,'-6'25'40'16,"12"19"0"-16,-6 3-2 0,4 18-36 16,-4 12 0-16,-2 10 0 15,-7 5 0-15,-2 2-1 16,-3-6 0-16,-2-8 0 15,2-15-1-15,3-14 2 16,3-21-2-16,8-30 0 16,8-10 0-16,3-31-1 15,7-14 1-15,1-15-1 16,0-13 1-16,2-13 0 15,-2-8 0-15,0-4 1 16,-1-2-1-16,-1 9 1 16,0 9 0-16,3 8 0 15,5 15 0-15,1 17-1 16,7 18 0-16,4 18 1 15,2 18-1-15,2 12 1 0,-2 9-1 16,1 9 1-16,-5 3-1 16,-3 9 0-16,-12 3 0 15,-11 1 1-15,-9 5 1 16,-10 0-1-16,-16-1 1 15,-5 1-1-15,-8-4 1 16,2-3-1-16,0-7 1 16,5-2-1-16,10-5 0 15,9-3-1-15,17-4 0 16,12-1 0-16,13-3 0 15,9 2 0-15,9 2-2 16,0-1-1-16,12 4-2 16,0-6-3-16,12 11-12 15,-19-20-13-15,14 10-7 0,-9-15-2 16,9 2 0-16</inkml:trace>
  <inkml:trace contextRef="#ctx0" brushRef="#br3" timeOffset="182556.4416">13085 14865 70 0,'12'-8'40'15,"4"-8"1"-15,14 8-2 16,-10-4-33-16,9 4-5 0,-2 1 0 16,-2 7 0-16,-7 6 0 15,-8 7-1-15,-9 4 1 16,-7 6 1-16,-3 3-1 15,-5 2 1-15,-2 2-1 16,-1-1 1-16,2-3-1 16,4-4 0-16,8-5 0 15,3-17-1-15,28 10 0 16,0-16-1-16,10-5 1 15,9-1 0-15,0 1 0 16,-3 2 1-16,-2 5-1 16,-11 11 1-16,-15 10 0 15,-12 10 0-15,-18 9 0 0,-13 3 0 16,-5 5-1-16,-4-3 0 15,-1-2-1-15,2-11-1 16,14-6-3-16,3-23-8 16,18 1-11-16,13-19-16 15,15-5-1-15,2-20-2 16,16-2 1-16</inkml:trace>
  <inkml:trace contextRef="#ctx0" brushRef="#br3" timeOffset="182798.4553">14402 14277 79 0,'-42'40'41'16,"4"23"-3"-16,-6-3 2 15,6 14-38-15,4 2-1 16,10 3-2-16,3-2 0 16,6-6-3-16,14 1-15 15,-4-24-20-15,12-4 0 16,-2-24-3-16,8-5 2 15</inkml:trace>
  <inkml:trace contextRef="#ctx0" brushRef="#br3" timeOffset="182956.4643">13982 14707 85 0,'3'-17'42'16,"9"-7"-1"-16,22 6-1 16,12 1-41-16,20-13-12 15,26 11-26-15,4-11 0 16,19 7-3-16,-1-6 1 15</inkml:trace>
  <inkml:trace contextRef="#ctx0" brushRef="#br3" timeOffset="183602.5013">15448 14297 76 0,'-6'14'41'16,"9"20"-1"-16,-13 7 0 15,14 16-37-15,-15 12-1 16,0 11-1-16,-5 6 0 15,-2 4 0-15,-3-3 0 16,3-10 0-16,-1-13 0 16,3-13-2-16,5-18 2 15,5-17-1-15,6-16 0 16,6-37 0-16,4-7 0 15,3-14 1-15,1-13-1 0,1-13 1 16,-3-13 0 0,4-8 0-16,-4-1-1 0,0-2 1 15,3 8 0-15,1 8-1 16,8 15 0-16,3 11 0 15,8 19 1-15,5 16-1 16,6 18 1-16,1 15 1 16,-1 11-2-16,-3 9 0 15,-7 6 0-15,-10 6 0 16,-15 5 0-16,-13 9 0 15,-18 2 1-15,-9 3-2 16,-11-1 2-16,-3 0 0 16,-1-3 0-16,1-7 1 15,11-2-1-15,10-6 0 0,12-4-1 16,20-6 1-16,13 1 0 15,11-4 0-15,14 4-1 16,8-1 1-16,4 4-2 16,-1-1-2-16,-1 4-1 15,-10-1-3-15,0 11-6 16,-17-16-8-16,9 17-11 15,-22-18-9-15,11 5-1 16,-7-16 3-16</inkml:trace>
  <inkml:trace contextRef="#ctx0" brushRef="#br3" timeOffset="188165.7625">16463 14773 26 0,'9'-13'35'0,"-3"-3"0"16,4 5 1-16,-7-9-20 16,-3 20-7-16,14-21-2 15,-14 21 0-15,11-12-2 16,-11 12-1-16,0 0 0 15,0 17 0-15,-9 0-1 0,0 5-1 16,-3 5 1-16,3 0-3 16,0 2 2-16,5 1-2 15,10-5 1-15,11-3-2 16,11-8 2-16,10-7-1 15,13-7-1-15,7-9-1 16,11-4-3-16,-3-16-6 16,8 6-25-16,-13-15 0 15,0 6-3-15,-15-8 2 16</inkml:trace>
  <inkml:trace contextRef="#ctx0" brushRef="#br3" timeOffset="188338.7724">16794 14735 82 0,'-38'63'40'0,"0"-8"-2"16,17 9-1-16,5-9-35 16,12 1-4-16,17-5-1 15,2-18-27-15,22 7-7 16,1-15-2-16,13-2-2 15</inkml:trace>
  <inkml:trace contextRef="#ctx0" brushRef="#br3" timeOffset="188833.8007">17845 14060 58 0,'0'0'36'0,"8"18"1"16,-7 13 0-16,-12 3-27 16,5 22-3-16,-8 4-4 15,0 10 0-15,0 3-2 16,-4 0-2-16,5 0-5 15,-8-19-26-15,15 1-5 16,-4-22-2-16,7-4 1 16</inkml:trace>
  <inkml:trace contextRef="#ctx0" brushRef="#br3" timeOffset="189006.8106">17621 14572 71 0,'-12'-19'40'16,"-3"-10"-3"-16,15 13 3 15,0-6-34-15,20 5-2 16,9-2-1-16,14 4-1 15,14 5-4-15,1-10-18 16,18 16-18-16,-2-6 0 16,6 13-2-16,-10-6-1 15</inkml:trace>
  <inkml:trace contextRef="#ctx0" brushRef="#br3" timeOffset="189179.8203">18513 14689 86 0,'-15'21'42'0,"-6"-16"-3"16,21-5-1-16,0 0-44 16,-2-24-32-16,35 11 0 15,0-8-3-15,13 3 2 16</inkml:trace>
  <inkml:trace contextRef="#ctx0" brushRef="#br3" timeOffset="189329.8289">19191 14667 82 0,'25'23'41'15,"-12"-12"-2"-15,1 3 0 16,-7 1-42-16,2-25-28 16,17 6-7-16,-1-8-1 15,11-1-1-15</inkml:trace>
  <inkml:trace contextRef="#ctx0" brushRef="#br3" timeOffset="189472.8372">19884 14665 82 0,'26'18'42'15,"-9"-12"-2"-15,5 0-2 16,1-5-62-16,3-16-16 16,24 1 1-16,2-10-3 0</inkml:trace>
  <inkml:trace contextRef="#ctx0" brushRef="#br3" timeOffset="189630.8463">21031 14661 71 0,'42'36'47'0,"-9"-18"-4"15,9-4-2-15,-1-1-36 16,8-32-46-16,22 2-3 16,5-14-2-16,12-11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13:50.69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1296 883 90 0,'0'0'38'16,"0"0"0"-16,0 0 1 0,0 0-36 15,50-25 1-15,-50 25-2 16,0 0 0-16,0 0 1 15,15 62-1-15,-15-4 0 16,-9 30-3-16,0 19 0 16,0 9-4-16,-14-25-12 15,20 5-22-15,0-27 1 16,14-32-3-16,11-36 3 15</inkml:trace>
  <inkml:trace contextRef="#ctx0" brushRef="#br0" timeOffset="187.0106">1456 1054 109 0,'-13'-98'40'16,"13"98"2"-16,0-91-5 15,0 91-35-15,21-90-2 16,-21 90-2-16,54-76-6 15,-54 76-31-15,77-56-1 16,-77 56 0-16,89-24-1 16</inkml:trace>
  <inkml:trace contextRef="#ctx0" brushRef="#br0" timeOffset="370.0211">1730 986 86 0,'0'0'40'16,"-68"75"-2"-16,68-75 3 0,0 0-20 15,-50 61-22-15,50-61-3 16,0 0-4-16,56-5-30 16,-56 5-1-16,91-32-1 15,-34 13 0-15</inkml:trace>
  <inkml:trace contextRef="#ctx0" brushRef="#br0" timeOffset="947.0542">2321 1008 106 0,'0'0'42'0,"0"0"1"16,-72 79-3-16,31-36-36 16,-17 14-2-16,14-1 1 0,14-6-2 15,16-5 0-15,12-29-1 16,2-16 0-16,0 0 0 15,68 7 0-15,-68-7 1 16,71-20-2-16,-71 20 0 16,80-39-1-16,-80 39 1 15,75-50-1-15,-75 50 1 16,55-64-2-16,-55 64 2 15,35-64 1-15,-35 64 0 16,18-57 0-16,-18 57 1 16,0 0-1-16,10-70 1 15,-10 70 1-15,0 0-2 16,0 0 2-16,0 0-1 0,0 0 0 15,0 0 0 1,61-21-1-16,-61 21 0 0,55 31 2 16,-55-31-1-16,63 44 1 15,-37-25-1-15,39 45 0 16,-9 1 0-16,-13 3 1 15,-24-2-2-15,-27-21 1 16,-9 5-2-16,0-14 2 16,17-36-1-16,0 0 1 15,0 0 2-15,0 0-3 16,16-47 0-16,-16 47 0 15,30-49 0-15,-30 49 0 16,39-61 0-16,-39 61 0 16,42-69 0-16,-42 69 0 15,45-73-8-15,-45 73-22 0,47-72-11 16,-47 72-3-16,63-54 0 15,-63 54 0-15</inkml:trace>
  <inkml:trace contextRef="#ctx0" brushRef="#br0" timeOffset="1437.0821">4520 1249 78 0,'0'0'41'0,"-50"-46"0"16,50 46 1-16,0 0-16 15,-65-27-21-15,65 27-1 16,-51 1-1-16,34 14 0 16,-39 11-1-16,9 16 1 15,-3 7-4-15,9-8 2 16,18 9-1-16,25-3 0 15,24-18-1-15,27-22 2 16,14-16 0-16,-67 9 0 16,75-23 2-16,-75 23-1 15,84-37-2-15,-84 37 0 16,71-48 0-16,-71 48 0 0,63-46 0 15,-63 46 0-15,0 0 0 16,54-49 0-16,-36 45 0 16,-18 4 0-16,-4 14 0 15,-9 12 0-15,-10 14 0 16,7 7-4-16,19 0-29 15,6-6-7-15,45-24-4 16,8-13 2-16,27-13-2 16</inkml:trace>
  <inkml:trace contextRef="#ctx0" brushRef="#br0" timeOffset="1939.1109">6328 574 109 0,'49'-61'39'0,"-49"61"2"15,77-83-3-15,-77 83-35 16,0 0 0-16,0 0-1 16,0 0 1-16,7 77-2 15,-40-19 1-15,-69 107-2 16,-27 28 1-16,-11 27 0 15,-11-5-1-15,-2-17-1 16,23-31-2-16,29-39-1 16,63-72-2-16,45-36-25 15,25-41-8-15,43-27 0 0,20-33 0 16</inkml:trace>
  <inkml:trace contextRef="#ctx0" brushRef="#br0" timeOffset="2209.1263">6854 484 120 0,'54'-73'42'16,"-14"8"0"-16,-40 65 0 15,53-76-40-15,-53 76 1 16,0 0-1-16,0 0 0 15,-20 82-2-15,-7-23 0 16,-58 47 0-16,-10 68 0 0,-10 15 0 16,0 14 0-16,-2-9 0 15,-8-47 0-15,22-29-7 16,25-42-22-16,47-29-10 15,14-25-4-15,31-16 1 16,10-19-1-16</inkml:trace>
  <inkml:trace contextRef="#ctx0" brushRef="#br0" timeOffset="2712.1551">7641 1143 97 0,'0'0'39'15,"0"0"3"-15,46-64-1 0,-46 64-30 16,0 0-6-16,0 0 1 15,0 0-3-15,0 0 1 16,-58 16 0-16,45-1-1 16,-41 37-3-16,-10 5 0 15,15 5 0-15,-4-13 0 16,36 2 0-16,20-12-2 15,35-19-2-15,35-24-2 16,-73 4-3-16,92-22-14 16,-39 6-16-16,6-3-2 15,-4-3 0-15,6-2 1 16</inkml:trace>
  <inkml:trace contextRef="#ctx0" brushRef="#br0" timeOffset="2892.1654">8168 1124 117 0,'0'0'43'0,"48"-44"0"16,-48 44-2-16,0 0-37 15,0 0 0-15,0 0-1 16,-32 34-3-16,4 21 0 16,-3 8 0-16,4 1-3 15,2-11-6-15,5-3-28 16,25-3-4-16,5-14 0 15,26-26-3-15</inkml:trace>
  <inkml:trace contextRef="#ctx0" brushRef="#br0" timeOffset="3103.1775">8453 1047 108 0,'13'-75'41'15,"-13"75"1"-15,5-63-3 16,-5 63-37-16,0 0-1 15,2-68-1-15,-2 68-1 16,0 0-4-16,0 0-7 16,0 0-25-16,0 0-3 15,0 0 0-15,0 0-1 16</inkml:trace>
  <inkml:trace contextRef="#ctx0" brushRef="#br0" timeOffset="3372.1929">8542 1068 101 0,'-3'62'40'0,"-1"6"0"15,-4-3-1-15,0-6-31 16,-13-32-3-16,16 2-1 15,-4-13-2-15,9-16 0 16,0 0 0-16,0 0-1 16,0 0 1-16,0 0-1 15,0 0 1-15,0 0-2 16,46-63 2-16,-46 63-1 15,0 0-1-15,47-61 0 16,-47 61-1-16,35-47 1 16,-35 47-1-16,46-59 0 15,-46 59-1-15,51-56-6 16,-51 56-15-16,62-51-15 0,-62 51-4 15,62-36 0-15,-62 36-2 16</inkml:trace>
  <inkml:trace contextRef="#ctx0" brushRef="#br0" timeOffset="3674.2101">9479 1022 103 0,'0'0'42'16,"0"0"2"-16,0 0-2 16,0 0-35-16,0 0-1 15,0 0-2-15,-73 8 0 0,73-8-1 16,-55 32-3-16,55-32 0 15,-27 36 0-15,-10 15 0 16,-2-2 0-16,19 2 0 16,16-8 0-16,4-43-7 15,0 0-6-15,50 34-26 16,-50-34-3-16,73-3 0 15,-73 3-1-15</inkml:trace>
  <inkml:trace contextRef="#ctx0" brushRef="#br0" timeOffset="4019.2299">9719 1157 110 0,'52'-34'43'0,"-52"34"1"16,0 0-1-16,0 0-38 0,0 0-1 16,0 0 0-16,29 9-2 15,-43 26-2-15,-8 8 0 16,6 4 0-16,2 0 0 15,9-13 0-15,17-7 0 16,18-12 0-16,-30-15 0 16,50-12 0-16,-50 12 0 15,60-23 0-15,-60 23 0 16,74-37 0-16,-74 37 0 15,67-43 0-15,-67 43 0 16,71-42 0-16,-71 42 0 16,52-44 0-16,-52 44 0 15,0 0 0-15,50-30 0 16,-50 30 0-16,0 0-6 0,0 0-2 15,0 0-21-15,0 0-12 16,52 28-1-16,-52-28 0 16,0 0-1-16</inkml:trace>
  <inkml:trace contextRef="#ctx0" brushRef="#br0" timeOffset="4222.2415">10557 1135 105 0,'0'0'43'0,"0"0"1"16,50-30-1-16,-50 30-37 15,0 0-2-15,8 12-1 16,-23 20-2-16,-6 16 1 0,-6 12-3 16,9 5-1-16,-5-23-3 15,18 4-3-15,23-17-28 16,-7-25-4-16,18-14-1 15,-29 10-1-15</inkml:trace>
  <inkml:trace contextRef="#ctx0" brushRef="#br0" timeOffset="4379.2505">10728 996 117 0,'0'0'42'16,"-1"-69"1"-16,1 69-5 15,0-60-39-15,0 60-3 16,0 0-33-16,4-63-4 0,-4 63-1 15,0 0-1-15</inkml:trace>
  <inkml:trace contextRef="#ctx0" brushRef="#br0" timeOffset="4643.2656">11193 604 110 0,'87'-46'44'16,"-87"46"1"-16,65-36-1 15,-65 36-39-15,46-15 0 16,-46 15-3-16,0 0-2 15,0 0 0-15,29 62 0 16,-29-62 0-16,-16 84 0 16,16-84 0-16,-11 148 0 15,-18-20 0-15,5 9 0 0,-4-6 0 16,7-11-2-16,-11-41-9 15,13-23-19-15,20-18-12 16,3-28-2-16,10-9 0 16,-8-13 1-16</inkml:trace>
  <inkml:trace contextRef="#ctx0" brushRef="#br0" timeOffset="4843.2769">11215 1131 117 0,'0'0'46'16,"-27"-61"1"-16,27 61-2 15,0 0-45-15,-22-75 0 0,22 75 0 16,0 0 0-16,0 0 0 16,53-46 0-16,-53 46-15 15,71 7-18-15,-71-7-12 16,91 3 0-16,-38 0-2 15</inkml:trace>
  <inkml:trace contextRef="#ctx0" brushRef="#br0" timeOffset="5012.2867">11964 1396 127 0,'-57'78'46'0,"4"0"-2"15,2-9-6-15,14-13-38 0,15-4-10 16,-7-17-27-16,23 7-7 15,-2-3 0-15,11 3-2 16</inkml:trace>
  <inkml:trace contextRef="#ctx0" brushRef="#br1" timeOffset="50081.8645">12765 835 7 0,'0'0'22'0,"35"-54"3"15,-35 54-10-15,0 0-1 16,0 0 3-16,0 0 1 16,0 0 1-16,-3-59-1 15,3 59-1-15,0 0-4 16,0 0-3-16,0 0-2 15,0 0-3-15,0 0-1 16,0 0-1-16,0 0 0 16,0 0-1-16,0 0 0 15,0 0 0-15,0 0 0 16,17 61 1-16,-23 2-1 15,15 31 0-15,-4 7-1 0,5 8 0 16,-1 3 0 0,-4-24 0-16,5-17-1 0,7-25 0 15,2-32 0-15,10-24 2 16,-29 10 0-16,0 0 0 15,59-63 0-15,-59 63-1 16,51-77 2-16,-24 29-2 16,-6-5 0-16,5-2-1 15,-4-19-1-15,0 12-2 16,-6 0-1-16,1 3-4 15,-17 59-17-15,42-97-19 16,-42 97 2-16,42-73-3 16,-42 73 2-16</inkml:trace>
  <inkml:trace contextRef="#ctx0" brushRef="#br1" timeOffset="50569.8923">13693 1085 71 0,'0'0'40'0,"0"0"-2"15,0 0 3-15,0 0-21 16,-36 61-14-16,35-48-1 15,-23 23 0-15,-2 2 0 16,-6 6-2-16,-2-12 0 16,6 7-2-16,15 0 1 15,10-6-1-15,22-16-1 16,13-13 0-16,11-8 1 15,-43 4-1-15,56-17 0 16,-56 17 1-16,59-33-2 16,-59 33 2-16,53-39-2 15,-53 39 1-15,0 0-2 16,51-61 2-16,-51 61-1 15,0 0-1-15,10-53 0 0,-10 53-3 16,0 0-4-16,0 0-22 16,2-62-11-16,-2 62 1 15,0 0-1-15</inkml:trace>
  <inkml:trace contextRef="#ctx0" brushRef="#br1" timeOffset="50779.9044">14271 737 104 0,'0'0'42'0,"54"-19"0"16,-54 19 0-16,0 0-40 16,0 0 1-16,30 80-2 15,-33-53 1-15,-12 65-3 16,-4 10-3-16,9-1-8 0,10-16-25 15,0-85-5-15,27 63 1 16,-27-63 0-16</inkml:trace>
  <inkml:trace contextRef="#ctx0" brushRef="#br1" timeOffset="50963.915">14825 752 111 0,'0'0'42'0,"0"0"0"16,30-62-3-16,-30 62-36 15,0 0-2-15,0 0 0 16,-30 99-4-16,7 13-1 16,4 24-33-16,1-3-3 0,12-13-1 15,-3-48-1-15</inkml:trace>
  <inkml:trace contextRef="#ctx0" brushRef="#br1" timeOffset="51163.9263">14746 1204 108 0,'-13'-66'42'16,"13"66"2"-16,0 0-3 16,-8-70-40-16,8 70-2 15,0 0-3-15,0 0-2 16,51-62-9-16,-51 62-24 0,67-10-2 15,-67 10-1-15,86-2 2 16</inkml:trace>
  <inkml:trace contextRef="#ctx0" brushRef="#br1" timeOffset="51497.9455">15306 962 105 0,'0'0'43'0,"48"-5"0"16,-48 5 0-16,0 0-36 16,0 0-1-16,0 0-1 15,-47 45-2-15,47-45-3 16,-38 29 0-16,-18 19 0 15,-1 10 0-15,17-7 0 16,10-6 0-16,30-45 0 16,0 0 0-16,0 0 0 0,0 0 0 15,74 35 0-15,-74-35 0 16,68-32 0-16,-68 32 0 15,74-51 0-15,-74 51 0 16,66-53 0-16,-66 53 0 16,58-43 0-16,-58 43 0 15,0 0 0-15,62-38 0 16,-62 38-2-16,0 0-3 15,0 0-4-15,0 0-19 16,52 26-9-16,-52-26-7 16,0 0 2-16,62 40-1 15</inkml:trace>
  <inkml:trace contextRef="#ctx0" brushRef="#br1" timeOffset="52014.975">15988 1027 112 0,'0'0'43'15,"0"0"2"-15,0 0-1 16,34-58-38-16,-34 58-1 15,0 0-5-15,0 0 0 16,-64 27 0-16,64-27 0 16,0 0 0-16,-51 63 0 15,51-63 0-15,0 0 0 16,-13 54 0-16,13-54 0 15,0 0 0-15,48 23 0 16,-48-23 0-16,59-15 0 16,-59 15 0-16,66-31 0 15,-66 31 0-15,63-37 0 0,-63 37 0 16,0 0 0-16,62 0 0 15,-57 33 0-15,-30 26 0 16,-10 28 0-16,-17 14 0 16,5 19 0-16,-10 3 0 15,7 1 0-15,20-41 0 16,9-18 0-16,10-20 0 15,5-17 0-15,6-28 0 16,5-16 0-16,5-21 0 16,5-17 0-16,4-16 0 15,-19 70 0-15,19-95 0 16,-1 43 0-16,-4 1 0 15,2-2 0-15,-1 0 0 0,-15 53 0 16,43-91 0-16,-43 91 0 16,48-82 0-16,-48 82-18 15,72-69-14-15,-72 69-8 16,78-74-4-16,-78 74 0 15,95-44 2-15</inkml:trace>
  <inkml:trace contextRef="#ctx0" brushRef="#br1" timeOffset="52349.9942">16656 1036 90 0,'0'0'45'0,"0"0"1"16,0 0-2-16,0 0-16 15,0 0-26-15,0 0-2 16,0 0 0-16,0 0 0 15,51-2 0-15,-51 2 0 16,0 0 0-16,48-18 0 0,-48 18 0 16,0 0 0-16,65-43 0 15,-65 43 0-15,0 0 0 16,46-39 0-16,-46 39 0 15,0 0 0-15,0 0 0 16,0 0 0-16,-10 30 0 16,-36 24 0-16,-9 12 0 15,7 14 0-15,11 8 0 16,25-13 0-16,38-7-18 15,19-27-11-15,53-27-11 16,1-13-4-16,30-8-2 16,6-12 2-16</inkml:trace>
  <inkml:trace contextRef="#ctx0" brushRef="#br1" timeOffset="52734.0162">17890 1153 96 0,'9'-77'42'16,"-9"77"3"-16,0 0-3 15,10-74-40-15,-10 74 0 16,0 0 2-16,0 0-1 16,-14 8-2-16,-6 41 0 15,4 19 0-15,2 2-2 16,9 8 0-16,1-14-5 15,11-10-12-15,20-17-24 16,9-39 1-16,-36 2-1 16,55-20 0-16</inkml:trace>
  <inkml:trace contextRef="#ctx0" brushRef="#br1" timeOffset="52884.0248">18059 875 108 0,'0'0'41'0,"-31"-82"0"16,31 82-4-16,-30-67-58 15,30 67-22-15,0 0 1 16,-5-54-2-16,5 54 1 16</inkml:trace>
  <inkml:trace contextRef="#ctx0" brushRef="#br1" timeOffset="53184.0418">18435 797 107 0,'47'67'45'15,"-47"-67"3"-15,0 0-4 16,-25 65-40-16,25-65-1 15,0 0 1-15,-57 62-4 16,57-62 0-16,0 0 0 16,-18 62 0-16,18-62 0 15,0 0-2-15,20 79 2 16,37-28 0-16,5-2-2 15,-1 0 2-15,-21 1-2 16,-27 2 2-16,-45-4-1 16,-21-6 0-16,-11-14-3 15,-5-15-4-15,23-8-21 16,-6-18-13-16,27-8-1 15,8-10-1-15,17 31-1 0</inkml:trace>
  <inkml:trace contextRef="#ctx0" brushRef="#br1" timeOffset="54530.1189">19825 914 64 0,'0'0'41'16,"0"0"-1"-16,0 0 2 16,0 0-31-16,0 0-4 15,0 0-2-15,-51-16 1 16,51 16-1-16,-48 21-2 15,48-21 0-15,-47 28-1 16,47-28-1-16,0 0 0 16,0 0 1-16,-54 57-3 15,54-57 1-15,0 0 0 16,0 0-1-16,20 59 2 15,-20-59-1-15,0 0 1 16,0 0-1-16,43 83 0 0,-22-40 0 16,-14 1 0-16,-20-2 0 15,-18 1-1-15,-9-1 0 16,0-8-4-16,14-11 0 15,26-23-11-15,15-8-22 16,-15 8-2-16,50-24 1 16,-50 24-1-16</inkml:trace>
  <inkml:trace contextRef="#ctx0" brushRef="#br1" timeOffset="54927.1416">20195 1055 85 0,'56'-38'40'0,"-56"38"1"0,0 0 0 15,0 0-35-15,0 0-1 16,0 0 0-16,0 0 0 16,0 0 0-16,-75 37-2 15,26 16 2-15,3 1-3 16,12 8 0-16,0-6-2 15,24-5 1-15,9-16-2 16,24-13 1-16,11-22 0 16,10-10 0-16,-44 10 1 15,53-20-1-15,-53 20 1 16,56-34-1-16,-56 34 1 15,60-38-1-15,-60 38 1 16,0 0-1-16,65-62 1 0,-65 62-1 16,0 0 0-16,0 0 0 15,45-47 0-15,-45 47-1 16,-12-2-1-16,16 13-1 15,-9 11-3-15,2 3-6 16,20 1-20-16,0-1-10 16,23-7-1-16,7-11 1 15</inkml:trace>
  <inkml:trace contextRef="#ctx0" brushRef="#br1" timeOffset="55498.1743">20812 1192 107 0,'0'0'41'15,"0"0"1"-15,29-33-3 16,-49 49-36-16,-13 9-1 16,4 10 0-16,1 1 0 15,15-3-1-15,4-6 0 16,12-7 0-16,-3-20 0 15,13 10 0-15,-13-10 0 16,0 0-1-16,0 0 2 16,0 0-1-16,41-61 0 15,-41 61-1-15,24-49 0 16,-24 49-1-16,25-48 0 15,-25 48 0-15,23-50 0 16,-23 50 0-16,0 0 1 16,37-81 2-16,-37 81 0 0,0 0-1 15,0 0 0-15,0 0 1 16,0 0-1-16,52-26 2 15,-52 26-3-15,0 0 0 16,0 0 0-16,58 38 0 16,-58-38 0-16,0 0 0 15,63 7 0-15,-63-7 0 16,49-12 0-16,-49 12 0 15,49-24 0-15,-49 24-2 16,0 0 1-16,63-46 1 16,-63 46 1-16,0 0 1 15,0 0-2-15,0 0 0 16,47-8 0-16,-47 8 0 15,-19 33 0-15,23 10 0 16,-4-43 0-16,0 0 0 0,17 61-17 16,-17-61-11-16,0 0-7 15,0 0-6-15,53 22-4 16,-53-22-1-16</inkml:trace>
  <inkml:trace contextRef="#ctx0" brushRef="#br1" timeOffset="56176.213">21559 1060 97 0,'0'0'41'0,"0"0"1"16,0 0 0-16,0 0-34 15,0 0-5-15,0 0 1 16,0 0-1-16,0 0 0 15,48 16-2-15,-48-16 1 16,53-8-2-16,-53 8 0 16,60-14 0-16,-60 14 0 15,66-25 0-15,-66 25 0 16,60-32 1-16,-60 32-1 0,0 0 1 15,48-42-1-15,-48 42 1 16,0 0 1-16,0 0 0 16,0 0 0-16,-51 16-2 15,-3 13 0-15,15 24 0 16,2 4 0-16,23 7 0 15,31 0-8-15,-17-64-18 16,45 34-8-16,17-14-9 16,-62-20-2-16,88 5 0 15</inkml:trace>
  <inkml:trace contextRef="#ctx0" brushRef="#br1" timeOffset="56492.2312">20057 1685 107 0,'33'-24'43'16,"42"3"1"-16,26-6-1 16,38-2-39-16,28 3 0 15,23 5-1-15,11 0-1 16,4 5-1-16,-3 6 0 15,-18 2-4-15,-21 5-3 16,-39-8-20-16,-18 12-14 0,-41-4-4 16,-22 3 1-16,-43 0-1 15</inkml:trace>
  <inkml:trace contextRef="#ctx0" brushRef="#br1" timeOffset="57640.2968">11235 3747 80 0,'0'0'39'16,"-16"-6"0"-16,16 6 0 16,-36-13-31-16,12 4-2 15,-16-8-1-15,-5-2-1 16,-16-6-2-16,-7-4-1 15,-2-9-1-15,-3-6 0 16,6-10 0-16,6-6 0 16,10-6-1-16,18-4 1 15,13 1 0-15,19-3-1 16,11 5 1-16,8 5-1 15,7 11 2-15,4 11-1 16,0 12 1-16,-1 16-1 0,-8 13 1 16,-8 16 0-16,-16 23 0 15,-11 26 0-15,-17 21 0 16,-13 15 0-16,-5 15 1 15,-2 5-1-15,-3 1 0 16,12-3 0-16,17-8 1 16,21-21-2-16,29-26 1 15,33-24-1-15,28-25-3 16,24-28-3-16,38-7-18 15,-1-34-13-15,23-3-2 16,-6-23-2-16,5 7 0 16</inkml:trace>
  <inkml:trace contextRef="#ctx0" brushRef="#br1" timeOffset="57893.3113">12085 3342 101 0,'-21'9'40'16,"-1"-9"-1"-16,14 14 0 15,-6 0-36-15,17 10-1 16,-1 12 1-16,6 8-2 16,-3 11 1-16,-2 12 0 15,0 2-1-15,-1 4-1 16,-4-1 0-16,2-7-3 15,2-3-3-15,-3-28-18 16,16 0-15-16,-4-27 0 16,13-8-2-16,-2-26 1 0</inkml:trace>
  <inkml:trace contextRef="#ctx0" brushRef="#br1" timeOffset="58075.3216">11982 3372 115 0,'-32'-12'40'16,"20"17"1"-16,12-5-3 15,15-10-36-15,27 4-1 16,21-1-2-16,13-2-1 16,7-1-3-16,11 15-14 15,-16-13-18-15,3 19-3 16,-25-1 0-16,-14 16-1 15</inkml:trace>
  <inkml:trace contextRef="#ctx0" brushRef="#br1" timeOffset="58234.3308">12000 3888 107 0,'-48'34'41'0,"26"-1"-1"16,22-33-1-16,17 11-37 16,29-18-4-16,21-19-7 15,26 10-27-15,0-20-3 16,13 7 0-16,6-13-2 15</inkml:trace>
  <inkml:trace contextRef="#ctx0" brushRef="#br1" timeOffset="58578.3505">13581 3537 92 0,'11'-16'40'0,"-8"-2"2"15,-3 18-3-15,-1 23-25 16,-10 8-12-16,-6 14 1 0,-4 13-2 16,-2 9 1-16,0 6-2 15,8 0-1-15,-1-7-1 16,20-5-7-16,-1-31-22 15,34-6-9-15,3-29-1 16,19-13-1-16</inkml:trace>
  <inkml:trace contextRef="#ctx0" brushRef="#br1" timeOffset="58715.3583">13708 3133 102 0,'-30'-9'31'16,"30"9"-28"-16,0 0-3 0,22 14-38 15,15-11-3-15</inkml:trace>
  <inkml:trace contextRef="#ctx0" brushRef="#br1" timeOffset="59015.3755">14256 3443 109 0,'-59'30'41'15,"5"12"1"-15,-8-17-2 16,18 4-37-16,9-5 0 15,18-1-2-15,17-7 1 16,21-5-2-16,22-4 0 16,16-6 0-16,9 0 0 0,5 1 0 15,-6 2 0-15,-9 3 0 16,-21 5 0-16,-22 11 0 15,-26 5 0-15,-26 8 0 16,-19-2 0-16,-8 0 0 16,-2-2-4-16,0-17-8 15,25 7-19-15,1-24-10 16,28-6 0-16,15-18-2 15</inkml:trace>
  <inkml:trace contextRef="#ctx0" brushRef="#br1" timeOffset="59646.4116">15715 3404 69 0,'0'0'41'16,"-12"-20"-3"-16,2 25 2 15,-18-6-13-15,-1 17-23 16,-7 4-1-16,2 5 0 16,2 3 0-16,3 3-2 15,8-3 2-15,10-1-3 16,14-6 2-16,13-6-2 15,11-1 0-15,6-3 1 16,7 0-1-16,2-3 0 0,-4 0 0 16,-5 2 1-16,-9 4 0 15,-11 7 0-15,-13 3-1 16,-10 6 1-16,-10 5-1 15,-5-3 1-15,-5 3-1 16,0-4 0-16,3-3-2 16,6-10-3-16,16-2-13 15,2-26-17-15,27-5-6 16,8-25 1-16,22 1-3 15</inkml:trace>
  <inkml:trace contextRef="#ctx0" brushRef="#br1" timeOffset="60021.433">16397 2966 103 0,'-23'16'40'16,"-7"14"2"-16,2 22-2 15,-12-1-36-15,6 17-1 16,-2 7 0-16,3 9 0 15,2 1 0-15,3 2-1 16,5-7 0-16,6-6-1 16,4-12 1-16,8-12-1 15,5-13-1-15,10-13 1 16,5-15-1-16,6-12 1 15,5-12-1-15,2-9 1 16,2-4 0-16,1-2-1 16,-4-2 0-16,0 4 0 15,-9 5 0-15,0 13 0 0,-18 10 0 16,17 5-1-16,-16 13-1 15,0 8 0-15,5 8-1 16,-1-2-3-16,13 8-5 16,-4-20-15-16,29 11-11 15,-4-24-3-15,24-2-2 16,-2-19 3-16</inkml:trace>
  <inkml:trace contextRef="#ctx0" brushRef="#br1" timeOffset="60712.4725">16933 3507 103 0,'-44'-3'40'16,"4"22"1"-16,-15-3 0 0,8 15-36 16,-2 3 1-16,7 7-3 15,4 3 1-15,12 0-2 16,14-3-1-16,12-7 0 15,16-7 0-15,14-7-1 16,12-12 0-16,9-10 0 16,6-12 0-16,3-8-1 15,1-8 0-15,-4-6 0 16,-6-3 0-16,-8-4 0 15,-8 5-1-15,-8 1 2 16,-9 6-2-16,-10 8 2 16,-8 7 0-16,0 16 1 15,-26 4 0-15,6 12 0 16,-5 7 0-16,1 4 0 15,3 8 1-15,4-2-1 0,14 1 0 16,9-8-1-16,19-5-1 16,8-7 1-16,15-8 0 15,8-6 0-15,7-7 0 16,1-5 0-16,-6-3 0 15,-5 2 0-15,-8 0 1 16,-11 2-1-16,-12 5 0 16,-11 1 0-16,-11 5 0 15,-8 14 0-15,-7 1 0 16,-5 6 0-16,2 3 0 15,-2 0 0-15,3 1 0 16,5 0 0-16,4-7 0 0,7-6 0 16,1-12 0-16,23-10 0 15,-3-10 0-15,3-9 0 16,2-8 1-16,3-6-1 15,-1-4-1-15,-4 2 1 16,-1 3 0-16,-6 8 0 16,-2 5-1-16,-5 9 0 15,-2 8 0-15,-7 12 0 16,13-3-1-16,-13 3-2 15,23 19-1-15,-6-18-10 16,18 23-8-16,-11-23-9 16,23 17-1-16,-9-21-5 15,18 4-2-15,-4-9 0 16</inkml:trace>
  <inkml:trace contextRef="#ctx0" brushRef="#br1" timeOffset="61088.494">17909 3585 99 0,'-24'31'40'0,"7"-11"1"16,25 1-2-16,17-12-36 15,14-5 0-15,12-7-1 16,13-6-1-16,6-9 0 15,4-5 0-15,-2-5-1 16,-5-2 1-16,-14-3-1 16,-9 3 2-16,-15-1-2 15,-14 6 1-15,-17 6 0 0,-11 10-1 16,-16 8 1-16,-10 9 0 15,-7 12 1-15,-6 7-2 16,0 9 1-16,3 4 0 16,9 4 0-16,12 2 0 15,17-2-1-15,18-7-2 16,23-5-2-16,17-11-2 15,22 0-5-15,-2-23-12 16,33 7-9-16,-12-23-3 16,13 4-6-16,-12-17 2 15</inkml:trace>
  <inkml:trace contextRef="#ctx0" brushRef="#br1" timeOffset="61464.5156">18966 3537 108 0,'-32'-4'41'0,"-23"-2"2"16,2 21-2-16,-22 6-36 15,17 0-2-15,2 6-1 16,16 5 0-16,4-1-1 15,20 2 0-15,12-6 0 16,15-5-1-16,15-11 1 16,9-8-1-16,12-15 1 15,9-11-2-15,5-10 1 16,1-12 0-16,4-12-1 15,-2-10 1-15,-1-7 0 16,-1-3 0-16,-7 1 0 16,-8 9 1-16,-8 11 1 15,-11 11-1-15,-14 19-1 0,-14 26 1 16,-8 27 1-1,-20 20-2-15,-8 17 0 0,-1 11 0 16,0 10 0-16,5 1 0 16,13-1-2-16,11-9-1 15,17-5-3-15,13-19-8 16,25 9-7-16,-8-35-5 15,27 16-7-15,-14-30-2 16,18 6-4-16,-13-19 0 16</inkml:trace>
  <inkml:trace contextRef="#ctx0" brushRef="#br1" timeOffset="61599.5232">19614 3911 127 0,'-11'-23'39'15,"-6"12"4"-15,-7-1-2 0,-2-8-40 16,5 5-7-16,7 12-9 15,-12-17-12-15,26 20-10 16,-31-7-6-16,12 4-2 16,-12-5 1-16</inkml:trace>
  <inkml:trace contextRef="#ctx0" brushRef="#br2" timeOffset="66312.7928">10091 2035 75 0,'1'-23'38'16,"3"11"-2"-16,-8-3 0 15,4 15-28-15,-5-14-2 16,5 14-2-16,0 12 0 16,2 13-1-16,1 7-2 0,2 12-1 15,1 12 1-15,5 16-1 16,-1 7 0-16,4 5 0 15,1-3 0-15,4-9 1 16,4-11-1-16,3-14 2 16,5-19 0-16,6-28 0 15,3-28 0-15,5-17-1 16,3-17 1-16,1-8 0 15,-4-10-1-15,-4-3 0 16,-1 2-1-16,-10 7-2 16,-3 20-4-16,-12-1-9 15,7 25-24-15,-18 2 2 16,10 24-3-16,-14 4 1 0</inkml:trace>
  <inkml:trace contextRef="#ctx0" brushRef="#br2" timeOffset="66673.8134">11020 2319 89 0,'0'0'38'0,"-18"-23"-1"16,7 17 1-16,-13 0-33 15,0 8 0-15,-7 2-2 16,1 9 0-16,-2 3-1 16,7 4-1-16,5 0 0 0,9 6-1 15,11-6 0-15,12-1 0 16,15-4 0-16,4-4 0 15,11-1 0-15,0-2 0 16,-2 0 1-16,-4 1-1 16,-7 5 0-16,-11 5 0 15,-15 8 0-15,-11 3 0 16,-11 5-1-16,-5-4 1 15,-1 3-4-15,-4-14-3 16,19 4-28-16,-4-26-4 16,14 2 1-16,25-37-2 15</inkml:trace>
  <inkml:trace contextRef="#ctx0" brushRef="#br2" timeOffset="66876.8251">11419 2268 94 0,'0'0'39'0,"-18"5"1"15,18-5-1-15,17-7-32 16,11-8-6-16,14-2 0 16,7-3-1-16,13-2-2 15,-1 4-1-15,5 8-6 16,-17 0-26-16,-3 17-4 15,-23-1 2-15,-8 16-2 16</inkml:trace>
  <inkml:trace contextRef="#ctx0" brushRef="#br2" timeOffset="67026.8337">11573 2449 102 0,'-30'28'38'15,"1"-20"2"-15,20 2-3 16,9-10-33-16,30-27-2 16,12 1-3-16,9-11-9 15,22 10-25-15,-4-11-5 16,16 9 1-16,-5-5-2 15</inkml:trace>
  <inkml:trace contextRef="#ctx0" brushRef="#br2" timeOffset="67678.871">12333 1949 89 0,'0'0'35'15,"1"-19"2"-15,-1 19 0 16,0 0-34-16,0 0 0 16,8 27 0-16,-2 1-1 15,-2 8 1-15,3 13-2 16,-1 10 1-16,-2 11-1 15,1 4 0-15,4 3-1 16,0-5 0-16,4-8 1 16,0-10-1-16,4-12 1 15,3-20 1-15,5-21-1 16,5-25 1-16,4-15-1 0,0-15 2 15,0-8-1-15,-2-9 0 16,0-4-1-16,-6 1 1 16,-4 4-1-16,-8 12-2 15,-6 8 1-15,-3 10-4 16,-6 7-2-16,1 33-17 15,7-22-15-15,6 30-2 16,-13-8 1-16,29 29-2 16</inkml:trace>
  <inkml:trace contextRef="#ctx0" brushRef="#br2" timeOffset="67861.8815">13121 2268 87 0,'-15'19'38'0,"3"12"0"16,-12-7 0-16,11 14-32 15,-9-4-3-15,8 4 0 16,3-2-4-16,4-1-3 16,18 8-25-16,0-21-9 15,15 3 1-15,2-18-3 16</inkml:trace>
  <inkml:trace contextRef="#ctx0" brushRef="#br2" timeOffset="68061.8928">13479 2179 104 0,'-2'-27'40'15,"19"12"1"-15,4-8-3 16,7 0-40-16,19 2-4 15,-3-7-28-15,12 17-6 16,-12-7 1-16,0 18-1 16</inkml:trace>
  <inkml:trace contextRef="#ctx0" brushRef="#br2" timeOffset="68243.9032">13509 2367 94 0,'-12'5'39'0,"23"-2"1"16,3-16-2-16,25-6-34 15,11 1-4-15,6-6-3 16,11 4-6-16,-6-9-27 16,11 7-3-16,-9-3 1 15,-4 9-3-15</inkml:trace>
  <inkml:trace contextRef="#ctx0" brushRef="#br2" timeOffset="68626.9252">14211 1861 100 0,'0'0'40'0,"-12"-16"1"15,12 16-2-15,-1 13-34 16,6 4-1-16,-3 10-1 15,3 11-1-15,-3 7 0 16,4 8-1-16,-3 1 0 16,6 3 0-16,-3-3-1 15,6-3 0-15,3-10 0 16,6-10 0-16,2-17 1 15,10-11 0-15,2-14-1 16,6-15 1-16,0-14 0 16,1-11 0-16,-2-6 0 15,-3-10 0-15,-4-1-1 0,-7-4 0 16,-3 8-2-16,-8 2 1 15,-1 17-7-15,-13 3-13 16,9 26-18-16,-10 16-2 16,0 0-2-16,-2 24 0 15</inkml:trace>
  <inkml:trace contextRef="#ctx0" brushRef="#br2" timeOffset="68997.9463">14752 2207 87 0,'-21'9'42'0,"1"-11"1"16,20 2-1-16,0 0-24 15,28-9-16-15,2 3-1 16,7 1 1-16,0 3-1 16,2 3 0-16,-9 7 0 15,-6 7 0-15,-11 6-1 16,-15 10 0-16,-15 4 1 15,-3 6-1-15,-7 3 1 16,-1 0-1-16,3-4 0 16,5-4 0-16,13-9-1 15,14-14 0-15,18-8-2 16,12-22-5-16,27 10-16 0,-2-30-16 15,19 7 0-15,-5-16-4 16,9 8 2-16</inkml:trace>
  <inkml:trace contextRef="#ctx0" brushRef="#br2" timeOffset="69234.9599">15532 2078 108 0,'16'-7'42'0,"1"-9"0"15,13 9-2-15,5-3-40 16,2-4-2-16,7 10-6 15,-14-6-28-15,13 13-5 16,-15-3 2-16,2 13-3 16</inkml:trace>
  <inkml:trace contextRef="#ctx0" brushRef="#br2" timeOffset="69381.9684">15609 2325 107 0,'-24'9'41'15,"19"3"0"-15,10-24-4 16,13 0-41-16,28 4-27 15,-2-18-8-15,22 6 0 16,2-10-2-16</inkml:trace>
  <inkml:trace contextRef="#ctx0" brushRef="#br2" timeOffset="69882.997">16529 1649 102 0,'28'-9'40'0,"-14"6"0"16,1 23-1-16,-15 9-35 15,-3 12-3-15,-5 11 1 16,-1 14-1-16,-1 4 0 16,3 5-1-16,1-1 1 15,8-6-2-15,10-10 2 16,3-7-1-16,10-16 1 15,7-13-1-15,1-14 1 16,7-12 0-16,0-16 1 16,1-12-1-16,-5-12 0 0,1-9 1 15,-7-4-2-15,-1-7 0 16,-5 3-3-16,-7-2 1 15,4 13-6-15,-15-3-11 16,15 22-22-16,-12 3 1 16,16 17-1-16,-9 9-1 15</inkml:trace>
  <inkml:trace contextRef="#ctx0" brushRef="#br2" timeOffset="70331.0227">17167 2019 99 0,'-25'9'39'0,"2"-9"2"15,23 0-2-15,0 0-38 16,31 3 1-16,2-6-1 15,13 2 0-15,6-1 0 16,5 2 0-16,-3 2 0 16,-4 3-1-16,-10 3 1 15,-11 6 0-15,-18 4 0 16,-16 3-2-16,-13 3 2 15,-13 0 0-15,-3 2 0 16,-1-3-2-16,-1-1 2 16,9-5-1-16,9-5 0 0,18-12 0 15,11 13 0-15,17-11 0 16,13-2-1-16,3 1 1 15,2 2 0-15,-2 3 1 16,-8 3-1-16,-10 6 1 16,-18 6 0-16,-18 5 0 15,-14 3-1-15,-13 0 1 16,-2 1-3-16,-4-6-2 15,13 6-14-15,-10-30-16 16,30 9-7-16,2-20-2 16,27-1 0-16</inkml:trace>
  <inkml:trace contextRef="#ctx0" brushRef="#br2" timeOffset="70692.0432">18372 2201 92 0,'2'-13'41'0,"28"2"0"15,11-12-1-15,22 2-36 16,8-3-3-16,9 1 1 16,5 1-3-16,-4 1-2 15,-5 17-17-15,-23-9-18 16,-7 20-2-16,-28-6-2 15,-12 13 2-15</inkml:trace>
  <inkml:trace contextRef="#ctx0" brushRef="#br2" timeOffset="70837.0516">18457 2310 86 0,'-21'24'38'16,"21"-24"0"-16,19 17 1 16,29-18-40-16,17-16-10 0,29 6-27 15,4-9 1-15,17-1-2 16,-2-7 0-16</inkml:trace>
  <inkml:trace contextRef="#ctx0" brushRef="#br2" timeOffset="71241.0747">19624 1814 80 0,'-13'-29'40'0,"-5"-3"0"16,14 12 0-16,-2-5-25 0,6 25-12 15,0 0 2-15,20 30-2 16,-10 9 1-16,-1 21-1 16,-2 10 0-16,2 17-2 15,-3 9 2-15,1 7-3 16,2-1 1-16,4-4 1 15,3-11-1-15,8-12 1 16,8-16-1-16,0-21 1 16,9-27-1-16,5-25 1 15,0-27 1-15,2-16-3 16,-5-15 0-16,-2-14 0 15,-4-6 0-15,-2-9 0 16,-3 9 0-16,-6 2 0 16,-4 19-6-16,-8 1-6 0,17 28-8 15,-24 4-7-15,18 30-17 16,-8 10 1-16,11 23-1 15,-4 6 2-15</inkml:trace>
  <inkml:trace contextRef="#ctx0" brushRef="#br2" timeOffset="71402.084">20647 2396 124 0,'-15'6'46'0,"-17"-23"-3"16,11 1-4-16,7-6-51 15,-9-18-7-15,22 22-17 16,-17-14-9-16,10 16-2 15,-7 3 0-15</inkml:trace>
  <inkml:trace contextRef="#ctx0" brushRef="#br2" timeOffset="75641.3264">9729 4739 51 0,'8'-16'38'0,"-5"-2"-2"16,5 6 1-16,-12-7-14 15,4 19-17-15,0 0 0 16,16 16-2-16,-12 12-1 16,2 15 0-16,-5 12-2 15,0 13 0-15,-2 8 1 16,-3 10-2-16,-4 5 1 15,0-5-5-15,0 0-2 16,-4-19-30-16,16-5 0 16,-3-25-1-16,14-13-3 15</inkml:trace>
  <inkml:trace contextRef="#ctx0" brushRef="#br2" timeOffset="75844.338">9521 4849 93 0,'-40'-20'38'15,"5"2"1"-15,22 13-1 16,13 5-36-16,15-5 0 16,26 2-1-16,20-1-3 15,21 7-5-15,2-9-30 16,23 14 0-16,-10-2-2 15,-2 14-1-15</inkml:trace>
  <inkml:trace contextRef="#ctx0" brushRef="#br2" timeOffset="76017.3478">9568 5547 99 0,'-42'27'39'0,"15"-23"1"15,27-4-3-15,40-19-38 16,13-10-3-16,38 6-15 15,0-22-18-15,25 7 0 16,-2-9-2-16,10 6 0 16</inkml:trace>
  <inkml:trace contextRef="#ctx0" brushRef="#br2" timeOffset="76311.3647">10649 5076 96 0,'-43'-2'38'0,"2"13"2"15,-9-6-1-15,4 8-37 16,8 1 2-16,11 4-3 15,9 0 2-15,13-1-3 16,15-1 2-16,14-1-1 16,7 1-1-16,9-1 0 15,2 2 0-15,-2 3 1 16,-4 5-1-16,-12 4 0 15,-10 4 1-15,-14 3-1 16,-10 2 1-16,-9-3-1 16,0-3-1-16,-3-10-1 15,7 0-5-15,-2-26-20 0,17 4-12 16,19-18-1-16,13-4-2 15,4-15 1-15</inkml:trace>
  <inkml:trace contextRef="#ctx0" brushRef="#br2" timeOffset="76495.3753">11044 4934 104 0,'8'-17'40'15,"18"5"1"-15,-1-13-7 16,13 1-37-16,14 8-3 15,-6-12-26-15,14 18-6 0,-16-3-1 16,-1 15-2-16</inkml:trace>
  <inkml:trace contextRef="#ctx0" brushRef="#br2" timeOffset="76645.3839">11045 5206 103 0,'-32'26'41'0,"24"-4"0"15,8-22-2-15,38-8-38 16,16 2-14-16,13-21-23 15,24 1-3-15,4-11 0 16,14 0-4-16</inkml:trace>
  <inkml:trace contextRef="#ctx0" brushRef="#br2" timeOffset="77129.4114">12091 4668 75 0,'11'-31'38'0,"4"12"-2"16,-8 0 2-16,8 20-32 15,-15-1-1-15,14 16-1 16,-12 12-1-16,0 16 0 16,-4 9-1-16,1 12 1 15,-5 7 0-15,1 3-2 16,1-1 1-16,-2-5-3 15,7-5-1-15,-3-15-6 0,18-4-27 16,-10-22-4-16,15-4 0 16,-6-21-1-16</inkml:trace>
  <inkml:trace contextRef="#ctx0" brushRef="#br2" timeOffset="77339.4234">11980 4723 98 0,'-30'-5'39'16,"17"11"2"-16,13-6-3 16,14-12-36-16,23 4-1 0,23-3-1 15,13 0-1-15,13-4-4 16,17 14-15-16,-6-11-17 15,8 18-1-15,-21-2-3 16,-5 17 1-16</inkml:trace>
  <inkml:trace contextRef="#ctx0" brushRef="#br2" timeOffset="77547.4354">12136 5319 101 0,'-59'29'39'0,"21"0"1"16,18-21-1-16,20-8-38 15,44-12-1-15,19-10-1 0,20-1-2 16,8-9-3-16,20 9-20 16,-8-14-11-16,8 10-1 15,-18-3-1-15,-7 11 0 16</inkml:trace>
  <inkml:trace contextRef="#ctx0" brushRef="#br2" timeOffset="77700.4441">13055 5106 94 0,'-11'12'39'15,"7"13"-1"-15,-15-4-2 16,3 12-35-16,1 5 3 16,3 1-4-16,8 10-10 15,-7-16-26-15,15 2-1 0,-2-13-1 16,16-5-2-16</inkml:trace>
  <inkml:trace contextRef="#ctx0" brushRef="#br2" timeOffset="78361.4819">13854 4640 48 0,'0'0'30'16,"5"-17"1"-16,-5 17-10 16,1-21-6-16,-1 21-4 15,6-15-3-15,-6 15 0 16,0 0-1-16,0 0-1 15,6 20-1-15,-8 11 1 16,-7 8-2-16,1 17 0 16,-5 7-2-16,2 7 0 15,-5 6 1-15,0 2-2 0,5-5-1 16,4-11-4-16,12 6-14 15,-3-31-19-15,15-4 1 16,-3-19-3-16,9-7 0 16</inkml:trace>
  <inkml:trace contextRef="#ctx0" brushRef="#br2" timeOffset="78535.4919">13692 4997 96 0,'-24'-3'39'0,"4"-4"0"16,20 7-1-16,15 0-35 15,23-8-2-15,18-1-3 16,11-12-7-16,22 9-26 0,5-14-5 16,14 3 2-16,-9-7-3 15</inkml:trace>
  <inkml:trace contextRef="#ctx0" brushRef="#br2" timeOffset="78804.5073">14795 4539 98 0,'0'0'39'0,"11"23"1"0,-16-1-6 15,1 24-30-15,-6 9-2 16,0 12 1-16,-3 8-1 16,-6 1-2-16,5 3-1 15,-3-10-6-15,16 1-25 16,-8-21-7-16,14-7 1 15,-3-19-3-15</inkml:trace>
  <inkml:trace contextRef="#ctx0" brushRef="#br2" timeOffset="79022.5198">14437 4598 102 0,'-21'-11'40'16,"9"-1"1"-16,25 10-2 15,22-5-37-15,12 1-2 16,21 1 0-16,8 0-2 16,11 10-3-16,-7-10-24 15,9 20-10-15,-19-1 0 16,-9 17-2-16</inkml:trace>
  <inkml:trace contextRef="#ctx0" brushRef="#br2" timeOffset="79203.5301">14561 5254 97 0,'-41'24'39'16,"26"-3"0"-16,15-21-1 16,27-6-35-16,25-13-3 15,14-10-4-15,21 8-12 16,2-20-20-16,13 10-2 15,-12-7 1-15,3 14-4 16</inkml:trace>
  <inkml:trace contextRef="#ctx0" brushRef="#br2" timeOffset="79524.5484">15203 5123 102 0,'0'0'40'0,"8"-13"1"15,7-6-5-15,14 9-33 16,4 2-2-16,0 5 1 16,-4 6 2-16,-6 8-2 15,-9 8 2-15,-14 8-4 16,-12 9 3-16,-9 3-3 15,-8 3 3-15,-1-1-1 16,0-3-1-16,5-4 0 16,11-8 0-16,13-10-1 15,18-7-2-15,12-14-2 16,22 6-12-16,-5-30-14 15,24 11-11-15,-4-18 0 16,13 6-3-16,-5-10 1 0</inkml:trace>
  <inkml:trace contextRef="#ctx0" brushRef="#br2" timeOffset="79938.5722">16212 4610 87 0,'25'-25'38'15,"-12"-2"0"-15,-2 18 0 16,-11 9-33-16,-4 15-1 16,-10 17-1-16,-1 15-1 15,-8 13 0-15,-1 8-2 16,4 9 2-16,0 2-2 15,7 1 0-15,5-10-6 16,18 3-16-16,-3-27-16 16,17-4 1-16,-5-22-2 0,9-8-1 15</inkml:trace>
  <inkml:trace contextRef="#ctx0" brushRef="#br2" timeOffset="80102.5816">16056 4977 104 0,'-37'-15'39'16,"18"13"1"-16,8-6-1 15,27 5-35-15,23-5-5 16,21-8-2-16,29 6-6 16,6-17-28-16,29 4-1 15,-4-10-1-15,14 4-2 16</inkml:trace>
  <inkml:trace contextRef="#ctx0" brushRef="#br2" timeOffset="80319.594">17215 4475 100 0,'-25'27'40'16,"-7"1"1"-16,9 19-2 16,-7 7-37-16,8 8-1 15,3 9 0-15,9 2 0 16,3 4-1-16,4-6-3 15,13 7-9-15,-9-23-25 16,19 1-2-16,-10-21-1 16,10-4-1-16</inkml:trace>
  <inkml:trace contextRef="#ctx0" brushRef="#br2" timeOffset="80536.6064">16890 4566 105 0,'-22'-9'41'16,"22"9"1"-16,11-1-1 16,31-2-39-16,18-4-2 15,22-3-1-15,13 6-2 16,3-11-13-16,16 18-21 15,-21-6-5-15,-2 19 1 0,-25-4-2 16</inkml:trace>
  <inkml:trace contextRef="#ctx0" brushRef="#br2" timeOffset="80719.6168">16922 5273 106 0,'-10'18'40'16,"22"-26"2"-16,32-2-3 15,19-2-42-15,15-30-9 16,23 13-25-16,-7-11-2 16,1 11-3-16,-19-2 2 15</inkml:trace>
  <inkml:trace contextRef="#ctx0" brushRef="#br2" timeOffset="81206.6447">17604 5066 81 0,'0'0'43'0,"0"0"-3"15,15-4 0-15,8-6-22 16,17 1-18-16,5 1 0 16,3 1 1-16,-4 3-1 0,-2 2-1 15,-8 2 1-15,-9 3 0 16,-14 5 0-16,-16 4 0 15,-12 4 3-15,-11 1-3 16,-7 2 3-16,-7 4-2 16,3-2 2-16,0-1-2 15,8-1 1-15,14-5-2 16,17-14 0-16,19 12 0 15,14-12 0-15,14-3-1 16,7-2 1-16,4 1 0 16,-2 1 0-16,-9 7 0 15,-17 6 1-15,-12 10 0 16,-22 6 0-16,-14 8 0 15,-14 4 0-15,-8 1 0 0,-8 3-1 16,1-7-3-16,7 6-10 16,-3-25-12-16,32 7-14 15,-3-18-2-15,14-5-3 16,17-12 1-16</inkml:trace>
  <inkml:trace contextRef="#ctx0" brushRef="#br2" timeOffset="81755.6761">18557 4563 88 0,'-11'-6'40'0,"-7"-10"-1"16,18 16 2-16,-16-18-36 15,16 18-2-15,1-21 1 16,-1 21-2-16,14-7 0 16,-14 7-1-16,13 25 0 15,-8 6 0-15,-1 13-1 16,-5 13 0-16,-2 11 0 15,-6 7-1-15,-1 4 1 16,-2-3-2-16,2-2 0 16,0-13-5-16,19 4-14 15,-9-30-18-15,20-7 0 16,-5-21-1-16,12-4-1 15</inkml:trace>
  <inkml:trace contextRef="#ctx0" brushRef="#br2" timeOffset="81938.6866">18418 4849 101 0,'-21'-5'42'16,"4"-3"0"-16,29 9-1 16,21-9-38-16,16-1-3 15,30 0-4-15,8-15-17 16,31 18-18-16,-4-7-2 15,14 11-1-15,-10 0-1 16</inkml:trace>
  <inkml:trace contextRef="#ctx0" brushRef="#br2" timeOffset="82079.6947">19415 5069 102 0,'-24'-4'38'15,"16"-9"-6"-15,21-7-29 16,16-13-45-16,21 9 2 15,7-9-3-15</inkml:trace>
  <inkml:trace contextRef="#ctx0" brushRef="#br2" timeOffset="82237.7037">20055 4991 102 0,'-17'4'42'0,"17"-4"1"16,-25 0-4-16,25 0-39 15,12-13-6-15,1-14-23 16,30 14-11-16,0-10-2 15,21 11-1-15</inkml:trace>
  <inkml:trace contextRef="#ctx0" brushRef="#br2" timeOffset="82372.7114">21035 5009 106 0,'28'-8'20'0,"-5"-14"-18"15,6-10-3-15,-12-6-41 0,37 8-1 16</inkml:trace>
  <inkml:trace contextRef="#ctx0" brushRef="#br2" timeOffset="82524.7201">21936 4990 118 0,'0'0'45'15,"0"0"0"-15,-23-13-6 16,2-15-47-16,31 16-18 16,-18-15-16-16,13 10-3 15,-7-4-2-15,4 6 2 16</inkml:trace>
  <inkml:trace contextRef="#ctx0" brushRef="#br2" timeOffset="92427.2864">5237 5970 35 0,'0'0'31'0,"0"0"3"16,0 0-2-16,0 0-10 15,0 0-13-15,3 17-2 16,5 24-1-16,-4 23-1 15,6 36-1-15,-10 36 1 16,-1 41 0-16,-9 30 0 16,-5 37 2-16,-11 16-4 15,-4 4 1-15,-9-6-2 16,2-14 2-16,2-26-3 15,7-28 1-15,13-33-3 16,10-37-6-16,19-27-14 16,2-43-17-16,18-27-1 15,-1-31-3-15,7-17 1 0</inkml:trace>
  <inkml:trace contextRef="#ctx0" brushRef="#br2" timeOffset="93246.3334">5794 7030 74 0,'0'0'37'16,"0"0"0"-16,0 27 0 15,-1 18-28-15,-5 13-4 16,0 20-3-16,-4 16-1 15,-3 12-1-15,-1 10-5 16,-5-12-18-16,7 7-15 16,-1-14 3-16,11-12-3 15,3-16 0-15</inkml:trace>
  <inkml:trace contextRef="#ctx0" brushRef="#br2" timeOffset="94035.3785">5283 7500 21 0,'0'0'28'15,"13"-7"3"-15,-13 7 2 16,0 0-11-16,10-7-9 15,-10 7-3-15,0 0-1 16,-15-21 1-16,15 21-3 0,-15-10-2 16,2 8-1-16,-6-1-1 15,-6 8 0-15,-9 3 0 16,-7 5-1-16,-11 3 0 15,-9 6 0-15,-14 0-1 16,-4 4 1-16,-12 0-1 16,-8-1 0-16,-6-4 1 15,-4-3 0-15,-5-4-1 16,-2-2 1-16,2-5-1 15,2-2-1-15,4-1 0 16,9-5-3-16,13 8-6 16,-4-11-26-16,27 6-4 15,6-5 1-15,19 3-2 16</inkml:trace>
  <inkml:trace contextRef="#ctx0" brushRef="#br2" timeOffset="94643.4132">3979 7374 51 0,'14'-2'34'16,"0"2"2"-16,-14 0-3 16,13 4-17-16,-13-4-4 15,-12 4-3-15,-7 0-1 16,0 11-1-16,-12 0-3 15,-5 9 0-15,-6 2-1 16,-4 9 1-16,-3 2-1 0,1 3 0 16,2-2-1-16,6 1 1 15,9-3-2-15,8 0 1 16,10-4-1-16,13-1 0 15,12-4-1-15,11-1 1 16,9 3-1-16,9-2 0 16,6-1 0-16,8 2 1 15,1 0-2-15,1 0 0 16,0 2-1-16,0 4-2 15,-4 3-2-15,-9-8-21 16,5 8-13-16,-12-13-1 16,5-4-1-16,-12-10 2 15</inkml:trace>
  <inkml:trace contextRef="#ctx0" brushRef="#br2" timeOffset="95191.4445">3135 6188 91 0,'0'-16'37'0,"0"16"0"0,0 0 1 16,0 28-31-16,-6 7-3 16,3 17 0-16,-4 11 0 15,0 15-1-15,-1 7-2 16,1 7 1-16,0 0-4 15,0-10-2-15,12 1-19 16,-7-25-14-16,12-12-1 16,-1-24-1-16,11-13-1 15</inkml:trace>
  <inkml:trace contextRef="#ctx0" brushRef="#br2" timeOffset="95417.4576">2769 6258 111 0,'-32'1'40'16,"10"-5"1"-16,22 4-2 16,36-3-37-16,25-10-1 15,33-8 0-15,16 0-2 16,20 0-1-16,5-1-3 15,9 22-16-15,-15-4-19 16,-16 20 0-16,-29 10 0 16,-31 21-2-16</inkml:trace>
  <inkml:trace contextRef="#ctx0" brushRef="#br2" timeOffset="95597.4678">2901 7108 116 0,'0'0'39'0,"29"-10"1"15,33-16-3-15,21-14-39 16,18-14-6-16,24 5-27 16,-6-8-4-16,5 9 1 15,-11 1-1-15</inkml:trace>
  <inkml:trace contextRef="#ctx0" brushRef="#br2" timeOffset="95949.488">4005 6732 108 0,'-10'-1'40'16,"-11"-5"1"-16,5 10-1 15,-15-4-34-15,13 9-1 16,1 0-1-16,2 8-2 15,2 1-1-15,6 1 0 16,6 2 0-16,7 1-1 16,4 0 0-16,6-5 0 15,5 0 0-15,6 0 0 16,-4-1 0-16,1 2 1 15,-2 1 0-15,-7 3-1 16,-8 1 1-16,-4 2 0 16,-13 1 1-16,-1 1-2 15,-5-5 0-15,-5-5-3 0,5-4-2 16,-3-21-16-16,19 8-18 15,-1-23-3-15,17 0-1 16,2-12-1-16</inkml:trace>
  <inkml:trace contextRef="#ctx0" brushRef="#br2" timeOffset="96957.5456">5515 5057 65 0,'-2'-39'37'0,"-9"4"-1"16,8 14 1-16,-7 8-31 16,10 13-1-16,0 22 0 15,10 14-2-15,1 11 1 16,7 16-3-16,0 11 1 15,5 13-2-15,2 2 2 16,0 0-1-16,2-9-1 16,1-8 1-16,-5-16 1 15,1-11 0-15,-1-24 0 16,3-16 1-16,-2-25 0 15,5-16-1-15,-4-17 1 16,3-10-1-16,-3-12 0 16,-3-7-2-16,-3 0-2 0,0 0-1 15,-3 12-2-15,-8 4-3 16,11 25-24-16,-11 1-7 15,9 23-1-15,-2 7-1 16</inkml:trace>
  <inkml:trace contextRef="#ctx0" brushRef="#br2" timeOffset="97303.5654">6523 5458 82 0,'-19'-1'40'0,"-13"-6"-1"16,5 14 1-16,-9-4-34 16,6 9-2-16,0 0 0 15,11 5-1-15,8-1-1 16,12 1-1-16,13-2 0 15,9 1-1-15,9-1 0 16,7 0 1-16,-2 2-1 16,-4 0 0-16,-7 6 1 15,-11 1 0-15,-13 5-1 16,-13 2 1-16,-9 0-1 15,-4-1 1-15,-4-5-3 16,0-10-3-16,21 0-31 16,-6-21-3-16,23-5-2 15,2-14-2-15</inkml:trace>
  <inkml:trace contextRef="#ctx0" brushRef="#br2" timeOffset="99940.7162">5882 7536 44 0,'-13'3'33'0,"-1"-3"2"15,14 0 0-15,-19-7-14 16,19 7-11-16,0 0-3 16,-3-11-1-16,3 11-1 15,17-15-1-15,-17 15-1 16,23-14 0-16,-8 8-1 15,2 4-1-15,2 2 0 16,2 2 0-16,-1 1-1 16,6 2 0-16,3 0 0 15,6 0 0-15,4-3 0 16,11-3 0-16,4-2 0 15,8-4 0-15,8 1 0 16,7-5 0-16,9 0 0 16,6 0 0-16,10 2 1 0,6-1-2 15,1 3 1-15,7 1 1 16,2 3-1-16,9 0 0 15,5 1 0-15,3 1 1 16,4-2-1-16,2 2 1 16,6-2 0-16,4 2-1 15,5-2 0-15,0 2 1 16,-3 0 0-16,6 2-1 15,-1 2 0-15,-1 0 1 16,-7 0-1-16,-6 1 0 16,0-1 0-16,-4-1 0 15,-5-4 1-15,-11 0-1 0,-6-4 1 16,-7-3-1-16,-6-2 1 15,-5-2-1-15,-10-2 1 16,-5 3-1-16,-9-4 1 16,-6 5-2-16,-11-2 1 15,-9 5-1-15,-9 0 1 16,-12 6-1-16,-10-2 1 15,-19 4-1-15,0 0 1 16,0 0 2-16,-12 15-2 16,-5-12 1-16,-3 2 0 15,4-4 0-15,-4 0 0 16,4-1 0-16,1-1-1 15,5 0 1-15,10 1-1 16,-15-3-1-16,15 3 1 16,0 0-1-16,-11-6 1 0,11 6 0 15,0 0 0-15,0 0-2 16,0 0 2-16,0 0 0 15,0 0 1-15,7 16-1 16,-7-16 0-16,9 16 1 16,-2-4-1-16,-7-12 1 15,11 16-1-15,-11-16 0 16,10 19 0-16,-10-19 0 15,9 17 0-15,-4-7 1 16,-5-10-1-16,9 22 0 16,-6-6 0-16,0 2 0 15,1 4 1-15,-4 5-1 16,1-1 1-16,-1 7-1 15,0-1 1-15,-1 1 0 0,3 4-1 16,-1-2 1-16,0 2-1 16,2-1 1-16,-2 3-1 15,1-2 0-15,-1 2-1 16,-2 4 1-16,1-1-1 15,-3 4 0-15,0 0 0 16,0 3 1-16,0 1-1 16,-1 0 0-16,3 6 2 15,-2 0-1-15,3 1 0 16,0 3 0-16,0 2 0 15,0-1 0-15,0 4 1 16,-1-2-1-16,0 2 1 16,0-4-1-16,-1 2 2 15,-1-1-2-15,0 1 1 0,2 2-1 16,-1-1 0-16,2-1 0 15,2 1 0-15,0-2 0 16,1 0 0-16,1-3 1 16,-1-1 0-16,2-4 0 15,-4-2 0-15,3 0 0 16,-1-3-1-16,-3 1 2 15,0-4-2-15,0 0 1 16,-1-1-2-16,1-1 2 16,0-4-1-16,-2-2 0 15,-2-1 0-15,3-3 0 16,0-2 0-16,-2-2 0 15,2-4 0-15,-1 2-1 16,0-1 0-16,-1-1 1 0,1 3-1 16,1-1 1-16,-1 0-1 15,-2 2 1-15,1 2-1 16,0-2 2-16,-1-2-1 15,0 1 1-15,2 0-2 16,-2-1 2-16,3-4-2 16,1 1 2-16,0 1-2 15,3-1 1-15,-1 0 0 16,3 3 0-16,-1-1 0 15,4 0 0-15,-2 3 0 16,2-4 0-16,1 1 0 16,1-1 0-16,-2-3 0 15,1-3 0-15,1-3 0 16,-1-2 0-16,-4-4 0 0,-5-11-1 15,10 15 2-15,-10-15-1 16,0 0 0-16,0 0 0 16,0 0 0-16,0 0 1 15,0 0-1-15,0 0 0 16,-14-13 0-16,14 13 0 15,-21-11 0-15,8 5 0 16,-1 2 0-16,-1-1 0 16,-3 1 0-16,-2 0 0 15,-2 3 0-15,-2 0 0 16,-5 2 0-16,-3 0-1 15,-2 1 1-15,-5 0 0 16,-3 2 0-16,-5-1 0 16,-1 0-1-16,-8 0 1 0,-5 1 0 15,-2-1 0-15,-8-1 0 16,-3 2 0-16,-3-3 0 15,-4 0 0-15,-2 1 0 16,1-2 0-16,-1 0 0 16,-1 0 0-16,2-1 0 15,-4 2 0-15,5 1 0 16,-3-2 0-16,3 1 0 15,-2 1 0-15,6 0 0 16,-2 0 0-16,2 1 0 16,4-1 0-16,0 1 0 15,-1-1 0-15,3 1 1 16,-4-2-1-16,4-1 1 15,0 2-1-15,-1-1 1 0,3-1-1 16,1 1 0-16,6 0 0 16,-2-1 0-16,4 4 1 15,1-2-1-15,4 0 0 16,7-1 0-16,4 2 1 15,7-2-1-15,9 1-1 16,7-2 1-16,8 0 1 16,13 0-2-16,0 0 1 15,0 0 0-15,0 0 0 16,0 0-2-16,0 0-2 15,15 5-13-15,-15-5-16 16,0 0-8-16,0 0-1 16,-6-12 0-16</inkml:trace>
  <inkml:trace contextRef="#ctx0" brushRef="#br2" timeOffset="101174.7868">10786 10941 51 0,'0'0'29'16,"-11"-9"3"-16,9-5-10 15,2 14-13-15,-1-20-1 16,1 20-1-16,4-15 2 16,-4 15 1-16,0 0-2 15,17 2 0-15,-17-2-2 16,5 19-1-16,-6 2-1 15,2 8-2-15,-6 6-1 16,1 8 0-16,-2 9-1 16,0 6 0-16,2 7 0 0,-1 9-1 15,4 1 1-15,0 5 2 16,2 3-1-16,3 0-1 15,-1 0 1-15,-3 1-1 16,3-3 1-16,-4 1-1 16,-1-4 1-16,0-1-2 15,-2-4 2-15,2-3 1 16,0-4-1-16,0-5 0 15,0-6 0-15,2-7-1 16,1-7 0-16,0-5 0 16,3-7 0-16,-2-1-1 15,2-7 0-15,-2-3 0 16,-1-4 1-16,3-2 0 15,-4-12 1-15,1 18-1 0,-1-18 0 16,0 0 1-16,0 0-1 16,0 0 1-16,0 0 0 15,0 0-1-15,0 0 1 16,-11-10 0-16,11 10-1 15,-17-10 1-15,4 4-1 16,-5 2 0-16,-5-1 0 16,-8 1 0-16,-3 1 0 15,-7 1 0-15,-6-1 0 16,-8 0 0-16,-5 0 1 15,-6-1-1-15,-7-1 0 16,-7 1 0-16,-8-1 0 16,-7 2 0-16,-5-1 0 15,-9 2 0-15,-5 2-1 16,-9 5 1-16,-6 0 0 0,0 5-1 15,-3 0 1-15,3 4-1 16,-4 2 1-16,3 2 0 16,4 0 0-16,7 0 0 15,10-1 0-15,9-2 0 16,7-3 0-16,9-3 1 15,13-5-1-15,12-4 1 16,10-3-1-16,9-5-1 16,7-2-1-16,7-7-2 15,12 7-4-15,-7-15-15 16,21 25-13-16,-1-22-6 15,1 22-1-15,20-22 1 16</inkml:trace>
  <inkml:trace contextRef="#ctx0" brushRef="#br2" timeOffset="102365.855">10811 12423 30 0,'0'0'34'16,"-1"-16"2"-16,1 16-3 15,6-13-22-15,-11 0-1 16,5 13-1-16,0 0 0 15,0 0-3-15,0 0-1 16,0 0-1-16,0 0 0 16,9 26 0-16,-9-7-1 15,3 12 0-15,-2 5-2 16,2 14 1-16,-2 6 0 15,3 13 0-15,-1 11 0 0,1 10-1 16,-2 8 0-16,2 8-1 16,0 8 1-16,2 4-1 15,1 2 1-15,-1-1-1 16,1-9 0-16,-3-1 0 15,3-10 0-15,-1-8-1 16,1-10 1-16,-3-9 0 16,0-13 0-16,1-5 0 15,-1-11 0-15,0-5 0 16,1-8 0-16,0-6 1 15,-1-2-1-15,3-7 0 16,-5-4 0-16,-2-11 1 16,9 16-1-16,-9-16 0 15,0 0 0-15,0 0 0 16,0 0 0-16,0 0 1 0,0 0-1 15,0 0 0-15,0 0 0 16,0 0 1-16,0 0-1 16,0 0 0-16,0 0 0 15,0 0 1-15,0 0-1 16,0 0 0-16,0 0 0 15,0 0 0-15,0 0 0 16,0 0 0-16,-13 4 0 16,0-4 0-16,0 3 0 15,-9-5 0-15,-1 2 0 16,-12-1 0-16,-8 0 1 15,-11 2-1-15,-12 3 0 0,-11 3 0 16,-12 1 0-16,-11 6 1 16,-14-1-2-16,-11 7 2 15,-7 2-1-15,-6-2 0 16,-4 0-1-16,-8 0 1 15,-2-1 0-15,0-2 0 16,4-1 0-16,6-2 0 16,4-4 0-16,6-1 0 15,10-2-1-15,13-1 0 16,13-3-1-16,13-3-2 15,18 3-4-15,6-18-13 16,31 16-13-16,-1-16-7 16,29 15-1-16,-5-27 1 15</inkml:trace>
  <inkml:trace contextRef="#ctx0" brushRef="#br2" timeOffset="103221.9038">8253 14558 33 0,'-15'11'34'15,"0"-2"2"-15,4 1 0 16,-8-8-28-16,19-2-1 15,-15 3 0-15,15-3-1 16,-10-10 1-16,6-2-2 16,-3-11 0-16,3-2-1 15,-6-9 0-15,-1-3-1 16,-4-6-1-16,-4-1 0 15,-8-5 0-15,-5 3-1 0,-9 1 0 16,-4 6-1-16,-11 0 1 16,-9 5 1-16,-5 4-1 15,-5 6 1-15,0 6-1 16,-3 7 1-16,3 8-2 15,-3 9 2-15,6 9-2 16,4 7-1-16,0 13 0 16,4 15 1-16,2 10-1 15,1 10 0-15,3 13 1 16,6 5-1-16,6 4 0 15,9 3 0-15,13 2 0 16,17-3 0-16,14-3 1 16,21-2-1-16,19-5 0 15,12-4 0-15,16-4 2 16,9-2-1-16,9-3 0 0,6-6 0 15,1-9 0-15,2-13-1 16,-1-12 2-16,0-17-1 16,-3-18 0-16,-5-21 1 15,-4-27 1-15,-3-19 0 16,-11-20 0-16,-4-11 0 15,-12-9 0-15,-14-5 1 16,-17-3-2-16,-12 3 0 16,-16 5-1-16,-18 4-1 15,-10 12-2-15,-15 10 1 16,-5 11-2-16,-5 4-3 15,10 17-3-15,-6-10-18 16,24 25-9-16,1-2-3 16,15 4 1-16,4-4-1 0</inkml:trace>
  <inkml:trace contextRef="#ctx0" brushRef="#br2" timeOffset="103862.9405">7353 12055 59 0,'0'0'38'16,"0"-20"-2"-16,-13 18 2 15,-13 0-31-15,-1 12-2 16,-11 1 0-16,-4 13 0 15,-9 9-1-15,-4 13 0 16,-4 13-1-16,2 17 1 16,-1 13-2-16,3 15 0 15,10 13-1-15,11 7-1 0,17 0 0 16,20 0 1-16,22-12-1 15,18-12-1-15,21-16 1 16,20-20 0-16,14-25 0 16,15-18-1-16,9-20 2 15,4-23-1-15,-2-19 1 16,-4-13 0-16,-11-17 0 15,-17-11 1-15,-18-10-1 16,-23-8 0-16,-23-6 0 16,-25 1 1-16,-19-2-2 15,-20-2 0-15,-15 5 0 16,-13 3-1-16,-4 15 0 15,-5 10 0-15,1 17-1 16,6 14-2-16,14 28-9 0,-3 2-20 16,23 24-7-16,7 4-1 15,15 12-1-15</inkml:trace>
  <inkml:trace contextRef="#ctx0" brushRef="#br2" timeOffset="104536.9792">7219 10707 61 0,'11'-29'37'0,"-7"-1"-1"16,-4 6 2-16,-13-5-21 16,0 13-11-16,-11-4-1 0,-1 10 0 15,-16 0 0-15,1 13 0 16,-13 10-2-16,0 12 1 15,-6 12-2-15,0 14 1 16,2 13-1-16,3 15-1 16,10 13 0-16,10 8-2 15,14 5 2-15,18 1-2 16,20-11 1-16,26-12-1 15,20-20 2-15,19-18-2 16,16-30 2-16,14-22 0 16,9-25 0-16,4-19 0 15,-11-14 0-15,-14-10 0 16,-16-7 0-16,-22-6 2 0,-24 2-2 15,-22-2 1-15,-26 3-1 16,-21 1 0-16,-16 6-1 16,-15 9 1-16,-8 14-3 15,-7 13-1-15,6 20-1 16,1 6-7-16,26 35-18 15,-5-2-11-15,27 19-1 16,6 4-2-16,26 10 2 16</inkml:trace>
  <inkml:trace contextRef="#ctx0" brushRef="#br2" timeOffset="105600.0399">7359 10920 64 0,'-1'-32'40'0,"-5"0"-4"16,4 6 3-16,-14 0-29 0,14 14-2 16,-8 4-2-16,3 19-2 15,-8 13-1-15,-4 17 0 16,-6 12-2-16,-5 15-2 15,-7 11 1-15,-5 3-2 16,1 3-1-16,1-11-3 16,10 0-11-16,-4-27-23 15,15-15 2-15,3-21-1 16,16-11 0-16</inkml:trace>
  <inkml:trace contextRef="#ctx0" brushRef="#br2" timeOffset="105739.0478">7091 11043 89 0,'-1'-14'41'0,"1"14"0"0,5 20 0 15,6 12-31-15,0 4-6 16,14 5-5-16,18 7-5 16,-1-7-31-16,30 8-4 15,5-5 0-15,18 6-2 16</inkml:trace>
  <inkml:trace contextRef="#ctx0" brushRef="#br2" timeOffset="106151.0715">7631 12308 79 0,'-18'12'41'16,"-17"19"-3"-16,0 26 1 0,-6 14-37 15,-8 16-2-15,-2 9 1 16,0 6-1-16,5 0-1 16,5-10-3-16,13-8-6 15,-3-26-27-15,26-17-1 16,8-28-2-16,12-22 1 15</inkml:trace>
  <inkml:trace contextRef="#ctx0" brushRef="#br2" timeOffset="106301.0801">7386 12528 88 0,'0'0'42'16,"-1"29"0"-16,10 5-1 16,22 22-37-16,14-3-4 0,18-4-5 15,32 16-31-15,0-14-7 16,12 7 1-16,-1-3-1 15</inkml:trace>
  <inkml:trace contextRef="#ctx0" brushRef="#br2" timeOffset="106736.1049">7723 14304 68 0,'0'0'41'0,"0"0"-1"16,0 12 0-16,-22 16-36 16,-4 16-1-16,-8 13-1 0,-8 14-1 15,-7 13-1-15,-2 8 0 16,-2 4 0-16,4-7-2 15,6-9-2-15,6-16-3 16,21-8-25-16,0-33-8 16,16-23-1-16,6-13 1 15</inkml:trace>
  <inkml:trace contextRef="#ctx0" brushRef="#br2" timeOffset="106903.1145">7451 14598 70 0,'0'0'45'15,"0"0"-2"-15,17 16 0 16,-9 15-27-16,16 4-13 15,18-5-2-15,14-2-3 16,18 2-2-16,10-18-14 0,21 12-24 16,-7-9-1-16,7 5-1 15,-13-6 0-15</inkml:trace>
  <inkml:trace contextRef="#ctx0" brushRef="#br2" timeOffset="108451.203">6928 14849 31 0,'16'-2'36'16,"-16"2"2"-16,0 0-7 15,0 0-21-15,4 15-1 0,-17-11-2 16,8 9-1-16,-6-5-1 15,3 3 0-15,-4-6-2 16,12-5 1-16,-11 14-1 16,11-14-1-16,-12 7 1 15,12-7-1-15,-10-2 0 16,10 2-1-16,-25-8 0 15,6 3 0-15,-10-1 0 16,-11 1 0-16,-11 0-1 16,-14 0 0-16,-15 3-1 15,-13 1 1-15,-15 0 1 16,-13-3-2-16,-12 0 1 15,-14-1-1-15,-12-4 2 16,-7-2 1-16,-7-1-2 0,-11-2 1 16,-4-1 1-16,-8-1-1 15,-6 4 1-15,-5 2-1 16,0 4 1-16,-7 1-3 15,-5 8 1-15,0 1 0 16,3 6-2-16,1-1 1 16,2 3-1-16,5 1 1 15,10 0 0-15,6-4-1 16,12-1 3-16,13-2-3 15,12-7 3-15,19-3 1 16,18-1-1-16,18-7 1 16,18-2-1-16,18-2 1 15,18-1-1-15,13 1 1 16,11 1-1-16,8 1 0 0,9 3-1 15,5 11 0-15,0-12 0 16,0 12 0-16,0 0 0 16,11-5 0-16,-11 5 0 15,0 0 0-15,12 2 1 16,-12-2-1-16,0 0 0 15,7-18 0-15,-3-2 0 16,2-7 0-16,2-10 0 16,3-12-1-16,-1-12 1 15,3-14-1-15,3-9 2 16,0-16-1-16,2-14 0 15,-1-13 1-15,5-12-1 16,0-9 1-16,2-14 0 16,3-8 0-16,0-9 0 15,0-5-2-15,1-5 1 0,-2-3 0 16,-2-5 1-16,-7-6-1 15,-6-3 0-15,-7-1 0 16,-5-3 1-16,-3-6 1 16,-6 2 0-16,-4-6-1 15,4-7 1-15,2-1 0 16,7-4 0-16,2-3 0 15,6 3-1-15,2 4-2 16,2 10 2-16,-1 8-1 16,-3 13-1-16,-5 15-1 15,-6 17 1-15,-8 18 0 16,-9 16 0-16,-4 16 2 0,-5 14-1 15,-9 15 1-15,0 14 0 16,-3 16 1-16,-1 7-1 16,2 16 1-16,-1 9-2 15,6 7 1-15,0 6 0 16,6 8-1-16,5 4 0 15,3 2 1-15,8 4-1 16,14-7 0-16,-10 20 0 16,16-9 0-16,13 3 0 15,5-2 0-15,10 0 0 16,7 1 0-16,13-1 0 15,11-2 0-15,5-1 0 16,14-2 0-16,8 1 0 16,4 1 0-16,10 2 0 15,5-1 1-15,5-1-1 0,9-3 0 16,5-2 0-16,2-4 0 15,2-5 1-15,9-3-2 16,3-6 2-16,2-3-1 16,-3 0 0-16,-11 2-1 15,-6 3 1-15,-14 3-1 16,-8 8-2-16,-24 1-3 15,-7 18-9-15,-29-13-13 16,5 18-7-16,-22-11-4 16,6 3-3-16,-6-8 1 15</inkml:trace>
  <inkml:trace contextRef="#ctx0" brushRef="#br2" timeOffset="109390.2568">6742 11026 58 0,'15'2'32'0,"-15"-2"-3"16,0 0-1-16,-19-11-7 16,19 11-5-16,-15 0-6 15,15 0 0-15,-16 1-4 16,16-1-1-16,-23 5-1 0,10 1-2 15,-6-3 1-15,-5 3-3 16,-6 0 1-16,-8-1-2 16,-16 5 1-16,-13-1-2 15,-20 5 3-15,-18 0-2 16,-20 2 0-16,-22 4 1 15,-24 4 0-15,-17 0 0 16,-19 1 0-16,-10 1 0 16,-5-3 0-16,-6-3 1 15,-3-4-1-15,6-3 1 16,4-5-1-16,6-7 1 15,11-4 0-15,7-3-1 16,5-4 1-16,7 1-1 16,6-2 1-16,4 3-1 15,9 0 1-15,6 6-2 0,3 2 0 16,13 3-2-16,8 9-3 15,11-5-3-15,26 18-15 16,2-16-10-16,29 15-6 16,11-10-1-16,29 6 2 15</inkml:trace>
  <inkml:trace contextRef="#ctx0" brushRef="#br2" timeOffset="110360.3121">6802 12836 44 0,'13'-5'36'15,"3"4"2"-15,-16 1-1 0,21-6-27 16,-19-8-1-16,-2 14-3 15,5-19 0-15,-5 19-2 16,-17-15 0-16,0 10 0 16,-13-1-1-16,-5 6-1 15,-15 1 1-15,-10 4-1 16,-16 3-1-16,-15 4 1 15,-16 3-1-15,-15 1 0 16,-15 0 0-16,-19 2-1 16,-14-1 1-16,-13-1 0 15,-12-4 0-15,-9 0 0 16,-1-3 0-16,-8-3 0 15,-4 0-1-15,1-4 1 16,5 0-1-16,-2 1 0 0,3-3 0 16,6 2 0-16,4-1 0 15,4 4 0-15,7-3 0 16,8 3 0-16,5-2 1 15,15 3-1-15,13-4 0 16,11-1 0-16,13-1 0 16,19-7-1-16,18 0 0 15,14-4-1-15,19-3 0 16,12-2-1-16,15 1 0 15,9-1 1-15,7 1 0 16,6 3 0-16,5 12 1 16,-5-18-2-16,5 18-1 15,-6-15-9-15,18 23-17 16,-12-8-7-16,36-2-3 0,3-5 0 15</inkml:trace>
  <inkml:trace contextRef="#ctx0" brushRef="#br2" timeOffset="111430.3734">7115 9572 60 0,'9'-16'35'15,"-9"16"1"-15,0 0-1 16,0 0-14-16,5 27-17 15,-8 12-1-15,3 14 0 16,4 11-1-16,0 16-1 16,6 5 1-16,3 4 0 15,5-7-2-15,5-4 2 0,0-13-2 16,4-12 3-16,-3-17-1 15,2-15 0-15,-4-21 2 16,1-14-1-16,-1-22 1 16,2-10-1-16,-2-18 1 15,-1-9-3-15,2-12 1 16,2-3-1-16,-2 0-2 15,-1 6-1-15,0 15-3 16,-6 7-2-16,7 34-23 16,-14 4-8-16,8 27-1 15,-10 9-1-15,4 25 1 16</inkml:trace>
  <inkml:trace contextRef="#ctx0" brushRef="#br2" timeOffset="111881.3992">7899 10115 62 0,'6'-11'36'0,"-6"11"-1"15,4-12 3-15,-8 2-26 16,4 10-2-16,2 10-1 16,1 11-1-16,-10 0-1 15,3 13-3-15,-7 0-1 16,2 5 0-16,1-2-3 15,-1 0-2-15,8-4-5 16,-7-14-28-16,20-3-7 0,-2-14 4 16,13-3-5-16</inkml:trace>
  <inkml:trace contextRef="#ctx0" brushRef="#br2" timeOffset="116924.6877">4440 11069 79 0,'0'0'41'0,"-2"-22"-3"15,2 22 3-15,-5-16-37 16,5 16 0-16,3-18-1 16,-3 18 1-16,14-10 0 15,-2 11-1-15,5 3-1 16,9 6 0-16,7-2 0 15,14 6-1-15,12-3 0 16,8 1-1-16,9-4 0 16,4 4-1-16,-1-1 1 15,-4 1-1-15,-11 10 1 16,-19 6-1-16,-19 12 1 15,-20 11-1-15,-22 14 1 16,-17 7-1-16,-19 2 1 16,-11 1 1-16,-6-8-2 0,2-10 1 15,9-11-6-15,4-30-13 16,29-5-20-16,9-27-1 15,24-12-2-15,9-18-1 16</inkml:trace>
  <inkml:trace contextRef="#ctx0" brushRef="#br2" timeOffset="117262.707">5135 10153 102 0,'0'0'37'16,"14"0"3"-16,-14 14-6 16,0 19-34-16,-6 12 0 15,1 10 1-15,-4 12-1 16,-1 5 1-16,-2 5-3 15,3-1 0-15,2 0-5 16,-7-17-27-16,20-5-4 16,-5-16 1-16,10-13-2 0</inkml:trace>
  <inkml:trace contextRef="#ctx0" brushRef="#br2" timeOffset="117489.72">4948 10250 103 0,'-26'-8'39'0,"12"16"3"16,14-8-3-16,1 13-36 16,20-10-1-16,21-3-1 15,13-3-1-15,11 1-2 16,11 1 0-16,1-2-3 15,5 17-12-15,-18-5-23 0,-11 19 1 16,-29 0 0-16,-19 17-2 16</inkml:trace>
  <inkml:trace contextRef="#ctx0" brushRef="#br2" timeOffset="117645.7289">4815 10934 99 0,'-10'6'38'15,"27"-8"1"-15,14-21-2 16,25-9-37-16,24-6-1 15,17-15-6-15,25 3-28 16,-9-9-3-16,9 6 1 16,-10 0-1-16</inkml:trace>
  <inkml:trace contextRef="#ctx0" brushRef="#br2" timeOffset="117789.7372">5881 10547 104 0,'-22'53'39'16,"-7"-4"2"-16,5 8-3 15,2-3-38-15,2-8-10 16,15 5-26-16,2-11-5 15,12 3 0-15,4-11-2 16</inkml:trace>
  <inkml:trace contextRef="#ctx0" brushRef="#br2" timeOffset="118457.7754">4465 12707 55 0,'-43'8'36'15,"-1"-5"-1"-15,9 3 1 16,-1-4-27-16,12-2-4 16,1-9 0-16,12 3 0 15,-1-5 0-15,12 11-1 16,-3-19 0-16,3 19 0 15,16-6-1-15,1 11 1 16,5 2-1-16,11 7 0 16,6 2-1-16,12 2 0 15,7 0 0-15,11 1-1 0,-1 0 0 16,2-1 0-16,-4 1-1 15,-8 0 0-15,-15 2 1 16,-13 11-1-16,-23 6 0 16,-17 7 1-16,-18 6-1 15,-16 6 0-15,-10 1 0 16,-6-2 0-16,0-4-1 15,3-11 0-15,11-9-2 16,10-12-4-16,26-3-13 16,3-28-19-16,25-4 1 15,6-14-5-15,18-2 1 16</inkml:trace>
  <inkml:trace contextRef="#ctx0" brushRef="#br2" timeOffset="118780.7939">4541 12158 79 0,'12'-5'41'15,"-12"5"-2"-15,21 9 0 0,-18 7-37 16,1 13 0-16,-2 8-1 15,-2 8 1-15,-2 7-1 16,-1 3 0-16,-2 3-2 16,2-6-3-16,6-1-6 15,-6-16-27-15,14-6-1 16,-6-14-2-16,8-6 1 15</inkml:trace>
  <inkml:trace contextRef="#ctx0" brushRef="#br2" timeOffset="118976.8051">4375 12235 85 0,'-15'-8'40'0,"2"-6"-1"0,13 14 1 15,20-21-36-15,12 4-3 16,20-4-1-16,14-5-5 15,17 8-9-15,-6-10-23 16,16 10-2-16,-13 2-1 16,-2 14 1-16</inkml:trace>
  <inkml:trace contextRef="#ctx0" brushRef="#br2" timeOffset="119178.8166">4398 12685 83 0,'0'0'41'0,"11"-3"-3"0,16-21 1 16,17-2-40-16,17-6-2 15,8-9-4-15,17 7-28 16,-11-5-2-16,7 6-1 15,-10-2-1-15</inkml:trace>
  <inkml:trace contextRef="#ctx0" brushRef="#br2" timeOffset="119526.8365">5067 12469 85 0,'-14'0'39'16,"14"0"0"-16,2-10 3 0,18-8-40 15,6 0 1-15,7 2-1 16,1-2 0-16,-1 3 0 16,-4 6-1-16,-1 6 0 15,-13 7 0-15,-9 8 0 16,-12 9-1-16,-10 7 2 15,-9 6-1-15,-3 5 0 16,-5 1-1-16,3 1 0 16,4-3 1-16,10-7-1 15,15-7 0-15,16-12-1 16,17-11-1-16,19-11-4 15,26 5-19-15,-8-18-14 16,17 9-3-16,-10-4 0 0,4 12-1 16</inkml:trace>
  <inkml:trace contextRef="#ctx0" brushRef="#br2" timeOffset="123764.0789">3445 14019 68 0,'16'-17'42'0,"-9"-3"-2"16,-7 20 2-16,0 0-37 15,2 13-3-15,-9 13 0 16,3 16-1-16,-7 8 1 0,2 13-2 15,-1 4-1-15,3 4 0 16,1-1-1-16,2-10-2 16,11 1-4-16,-9-19-30 15,19-3 0-15,-6-17-3 16,11-6 2-16</inkml:trace>
  <inkml:trace contextRef="#ctx0" brushRef="#br2" timeOffset="124002.0924">3256 14082 78 0,'-17'-2'42'15,"13"12"-1"-15,4-10 0 16,17-3-37-16,8-1-2 16,11-3-1-16,11 2-1 15,5-2-1-15,5 8-2 16,-6-6-8-16,12 17-28 15,-21-3-1-15,0 13-2 16,-19-1 1-16</inkml:trace>
  <inkml:trace contextRef="#ctx0" brushRef="#br2" timeOffset="124192.1034">3195 14654 72 0,'0'0'40'0,"13"12"-1"16,16-28 0-16,11-6-37 15,25-8-2-15,8-5-2 16,10 1-2-16,-5-13-14 16,6 16-19-16,-13-2-2 15,1 16-1-15,-17 0 0 16</inkml:trace>
  <inkml:trace contextRef="#ctx0" brushRef="#br2" timeOffset="124689.1318">3936 14415 68 0,'-12'2'41'0,"-4"-8"-2"15,16 6 0-15,0 0-36 16,11-16-2-16,6 8 0 16,1 2 0-16,6 0-1 15,-2 4 1-15,0 3-1 16,-3 0 1-16,-1 5-1 15,-9 2 1-15,-4 5-1 16,-2-2 1-16,-5 0 0 16,1 1 0-16,1-12-1 15,-8 18 0-15,8-18 0 0,-4 10 1 16,4-10-2-16,15-2 1 15,-1-2 0-15,6 2 0 16,1-2 0-16,1 3 0 16,1 2 1-16,-4 5-1 15,-4 5 2-15,-5 5-1 16,-10 3 0-16,-7 4 1 15,-7 4 0-15,-5-2-1 16,-4 2 0-16,-1-6 0 16,1-2-1-16,0-6-1 15,7 1-3-15,0-18-10 16,16 4-21-16,0 0-6 15,19-6-1-15,-4-11-1 16</inkml:trace>
  <inkml:trace contextRef="#ctx0" brushRef="#br2" timeOffset="125287.166">5421 14620 63 0,'-14'-2'42'15,"-4"-6"-2"-15,18 8 1 16,-18-1-35-16,18 1-1 0,0 0-1 16,27 9-1-16,-5-5 0 15,7 4-1-15,9 1 0 16,1 2-1-16,7 1 0 15,0 3 1-15,-4 4-1 16,-5 3 0-16,-13 8-2 16,-10 4 0-16,-15 10 0 15,-17 10 0-15,-14 4 0 16,-12 6 0-16,-8 1-1 15,-4-4-1-15,6-7 1 16,9-14-3-16,23-7-13 16,4-38-16-16,38-8-7 15,12-30-3-15,28-9 0 16</inkml:trace>
  <inkml:trace contextRef="#ctx0" brushRef="#br2" timeOffset="126873.2567">7314 13566 43 0,'3'-14'36'16,"-3"14"1"-16,0 0-2 15,0 0-27-15,0 19-2 16,0 2 0-16,6 13-2 15,-2 6-1-15,3 6-1 16,-1 3 1-16,6 0-1 0,0-5 0 16,2-6 1-16,2-10 0 15,6-13 0-15,0-17 0 16,6-11-1-16,-3-14 1 15,4-7-1-15,-3-10-1 16,0-4-1-16,-3-2-2 16,-2-2-1-16,0 8-2 15,-7-6-5-15,14 20-27 16,-17-2-3-16,8 15-1 15,-5 0 2-15</inkml:trace>
  <inkml:trace contextRef="#ctx0" brushRef="#br2" timeOffset="127408.2873">7868 13691 73 0,'-18'4'40'0,"18"-4"-1"15,0 0 0-15,0 0-38 16,0 0 0-16,21-6-1 16,-1 4 0-16,3 2 1 0,4-1 0 15,-1 2-1-15,2 0 0 16,-3 0 0-16,-3 1 0 15,-5 2 1-15,-3 0-1 16,-14-4 1-16,4 17-1 16,-13-5 1-16,-7 3 1 15,-3 4-1-15,-3-3 0 16,3 1 0-16,2-2 0 15,9-5 0-15,8-10 1 16,20 5-1-16,7-11-1 16,7-1 1-16,6-2-1 15,1 2 1-15,-2 5 0 16,-7 3 0-16,-18 9-1 15,-6 7 0-15,-17 5 1 0,-13 3-1 16,-8 4-2-16,-6-4-1 16,0 0-3-16,-4-15-6 15,20 2-24-15,-7-16-4 16,14-4-1-16,4-18 0 15</inkml:trace>
  <inkml:trace contextRef="#ctx0" brushRef="#br2" timeOffset="128022.3224">7573 11497 52 0,'7'-17'38'15,"-9"-2"-1"-15,2 19 0 16,-5-15-17-16,4 26-15 16,-8 5 0-16,4 12-1 15,-4 7-1-15,4 8 1 16,0 2-2-16,3 5 1 15,2-3-1-15,7-4-1 16,3-9 1-16,4-8-1 16,3-8 1-16,6-10-2 15,1-12 1-15,5-11 0 0,0-9 1 16,-1-5-1-1,1-9 0-15,-1-4-1 0,-3-3-2 16,-3-4-1-16,-1 11-4 16,-9-9-10-16,9 23-22 15,-17-2-1-15,8 19-1 16,-12 7 1-16</inkml:trace>
  <inkml:trace contextRef="#ctx0" brushRef="#br2" timeOffset="128392.3436">7959 11698 83 0,'-15'-3'40'0,"15"3"-1"15,0 0 1-15,10-9-34 16,8 1-2-16,7 3-1 16,1 2 0-16,3 2-1 15,-3 3 0-15,-2 4 0 16,-8 4-1-16,-7 6 1 15,-7 3-1-15,-6 5 2 16,-10 4-2-16,-4 0-1 16,-4 2 1-16,0-1 0 15,0-6 0-15,6 0-2 16,8-5 1-16,8-18-1 15,20 4 0-15,10-15-2 0,17-1-7 16,2-21-20-16,28 5-11 16,0-12-1-16,17-1-2 15</inkml:trace>
  <inkml:trace contextRef="#ctx0" brushRef="#br3" timeOffset="187872.7457">9465 5895 45 0,'0'0'29'15,"21"5"0"-15,-6-8-1 16,6 1-27-16,9 2 1 15,6-2 0-15,8 0-1 16,9 0-3-16,11 0 1 16,12 1-2-16,9-2 2 0,9 0-2 15,9 1 2-15,11-1-2 16,9 3 4-16,6-1 2 15,9 3 0-15,-3 1 4 16,11 5-1-16,4-2 1 16,7 7-3-16,-2-1 3 15,5 5-5-15,1-2 3 16,8 4-5-16,3-1 2 15,-1-1-2-15,8-2 0 16,3 0 1-16,5-3 0 16,4-2 0-16,4-4-1 15,2 1 2-15,-1-5-1 16,3 1 0-16,-3-3 0 15,-3 2 0-15,-2-3 0 0,-1 0 0 16,-2-1-1-16,0-2 1 16,-2-1-1-16,4-3 0 15,0-3 0-15,3-2 0 16,2-3 1-16,2 1-1 15,-1-1 1-15,1 0 0 16,-5 1 0-16,3 1-1 16,-3 2 1-16,-2 4 0 15,0-1-1-15,0 1 1 16,-2 1-1-16,1 2 1 15,3 1-1-15,-2-1 1 16,0 2 0-16,4 1 0 16,2-1-2-16,1 3 2 15,-2-2-2-15,3 1 4 0,-1-4-4 16,1 0 3-16,-5-3-3 15,-2-2 3-15,-3-6 0 16,-10 0-2-16,-7-4 1 16,-14 2-4-16,-14 3 1 15,-31-5-30-15,-14 11-2 16,-33-1-5-16,-32 14 2 15</inkml:trace>
  <inkml:trace contextRef="#ctx0" brushRef="#br3" timeOffset="188690.7925">9579 7109 62 0,'-19'-1'36'16,"-6"-2"0"-16,-16-16 0 0,-4 5-13 15,-24-21-17-15,-1-8-2 16,-9-11 0-16,0-7-1 15,-1-10-1-15,5-4-2 16,10-2 1-16,14 2-2 16,14 1 2-16,15 3-2 15,14 5 1-15,13 5-1 16,13 7 2-16,12 6-1 15,7 8 0-15,7 10 0 16,3 13 0-16,-1 11 0 16,-5 18 0-16,-10 15 0 15,-13 18 0-15,-16 19 0 16,-16 13 0-16,-18 10 3 15,-12 12-3-15,-8 3 3 0,-2-6-2 16,-1-4 2-16,10-11-2 16,15-13 2-16,21-16-3 15,20-17 1-15,29-18-2 16,28-21-2-16,28-7-3 15,10-22-27-15,28 3-4 16,3-16-1-16,11 4-1 16</inkml:trace>
  <inkml:trace contextRef="#ctx0" brushRef="#br3" timeOffset="188909.805">10582 6278 76 0,'-8'12'38'15,"-11"9"-2"-15,3 20 2 16,-10 9-20-16,3 15-13 16,0 7-3-16,2 7 2 15,1 4-3-15,4-2-1 16,7-1-8-16,-1-17-24 15,19-13-6-15,2-22 1 16,10-11-1-16</inkml:trace>
  <inkml:trace contextRef="#ctx0" brushRef="#br3" timeOffset="189119.817">10316 6378 109 0,'-20'-3'39'16,"20"3"2"-16,0 0-3 15,16 12-36-15,26-11-2 16,17-1 0-16,14 2-1 16,3-2-3-16,10 12-15 15,-12-11-19-15,0 13 0 16,-21-1-1-16,-10 12-1 15</inkml:trace>
  <inkml:trace contextRef="#ctx0" brushRef="#br3" timeOffset="189292.8268">10300 6923 112 0,'-48'28'40'0,"28"-4"0"16,20-24-2-16,35-4-36 16,26-17-2-16,28-11-1 15,22-3-3-15,8-14-15 16,15 8-17-16,-1-4-4 15,4 8 1-15,-13 2-2 16</inkml:trace>
  <inkml:trace contextRef="#ctx0" brushRef="#br3" timeOffset="189480.8377">11451 6715 115 0,'0'0'39'0,"0"0"1"15,17 0-4-15,18-13-34 16,11-3-1-16,11 1-1 15,2-2-4-15,6 11-11 16,-15-6-23-16,-5 12-2 16,-19 2 2-16,-9 9-3 15</inkml:trace>
  <inkml:trace contextRef="#ctx0" brushRef="#br3" timeOffset="189622.8458">11375 6977 100 0,'-29'20'39'0,"13"-14"1"16,30-6-1-16,15-10-27 15,22-24-24-15,25 10-24 0,8-9-3 16,18 1 1-16,8-4-2 16</inkml:trace>
  <inkml:trace contextRef="#ctx0" brushRef="#br3" timeOffset="190133.875">12959 6506 81 0,'15'-24'38'16,"0"5"0"-16,-6 0-1 15,2 6-26-15,-11 13-7 16,0 0-1-16,0 0 1 16,8 17-2-16,-13 12 1 15,5 8 0-15,0 9-1 16,1 8 1-16,3 2-1 15,1 3 1-15,5-7-1 16,2-8 1-16,8-12-1 16,1-9-1-16,6-15 1 0,3-16 0 15,3-13-1-15,3-11 1 16,1-12-1-16,0-8-2 15,-3-3 1-15,-2-3-3 16,2 4 1-16,-6 3-3 16,1 15-2-16,-12-3-14 15,10 27-17-15,-14 4-3 16,7 19 1-16,-9 3-1 15</inkml:trace>
  <inkml:trace contextRef="#ctx0" brushRef="#br3" timeOffset="190433.8922">12676 7208 112 0,'-10'5'40'16,"32"-7"1"-16,25-16-2 15,27-7-37-15,34-8-1 16,19-1-1-16,17-2-2 16,2 1-5-16,8 12-29 0,-24 4-4 15,-14 16 0-15,-26 5-1 16</inkml:trace>
  <inkml:trace contextRef="#ctx0" brushRef="#br3" timeOffset="191185.9352">13148 7305 87 0,'-5'-14'38'16,"5"14"1"-16,0 0 0 15,-12-3-36-15,5 13 0 16,2 16 0-16,-5 1 0 16,5 14-1-16,-5 5-1 15,3 5 0-15,0 4 0 16,2 3 1-16,0-3-1 15,4-3 0-15,0-6 0 16,2-8-1-16,0-9 0 16,4-11 1-16,-5-18-1 0,10 3 0 15,-5-17 1 1,0-13-1-16,0-10 1 0,1-7-1 15,1-9 1-15,2-8-1 16,5-2 1-16,3-3 0 16,5 2 0-16,7 6 1 15,5 8 0-15,4 8 0 16,0 9-1-16,2 10 1 15,-1 11-2-15,-5 12 1 16,-4 8-2-16,-8 9-1 16,-8 8 0-16,-10 3 0 15,-8 7 0-15,-10 3 0 16,-10 3 1-16,-11 2 0 15,-5 0 0-15,-2-7 3 16,0-2-1-16,4-5 0 0,3-7 0 16,8-7 0-16,12-7 0 15,15-8 0-15,0 0 1 16,25-14-1-16,3 2 0 15,10 0 0-15,1 0 0 16,6 6 0-16,-1 4 0 16,-1 7 0-16,-5 6-1 15,-7 9 0-15,-3 3 0 16,-3 3-2-16,-2 7-3 15,-6-11-11-15,19 13-23 16,-14-12-4-16,16 5 0 16,-4-13-1-16</inkml:trace>
  <inkml:trace contextRef="#ctx0" brushRef="#br3" timeOffset="191351.9447">14188 7749 117 0,'-23'-8'43'0,"4"7"1"15,-5-13-4-15,18-2-47 16,6 16-31-16,3-22-5 16,10 12 0-16,0-5-2 15</inkml:trace>
  <inkml:trace contextRef="#ctx0" brushRef="#br3" timeOffset="194835.1439">11294 8267 54 0,'15'-20'37'15,"-11"0"-1"-15,-4 9 1 16,-20 0-25-16,5 16-2 16,-18-1 0-16,0 11-3 15,-13-1-3-15,4 8 0 0,-2-3-2 16,6 5 1-16,4 1-2 15,10 0 0-15,10-2-1 16,13 2 0-16,10 1 0 16,7-1 0-16,7 1-1 15,3 0 1-15,-3-1 0 16,1-1 0-16,-8 0 0 15,-3-2 0-15,-6-2 0 16,-7-2 0-16,-3-2-1 16,-5-3 0-16,2-1-3 15,6-12-4-15,-5 16-16 16,5-16-14-16,0 0 0 15,11-16-1-15,4 4 1 16</inkml:trace>
  <inkml:trace contextRef="#ctx0" brushRef="#br3" timeOffset="195136.1611">11584 8325 85 0,'-3'11'38'0,"-14"11"0"16,-13 5 0-16,-4 9-34 15,2 5-1-15,6 5 0 16,4-2 0-16,13 0 0 16,14-8-2-16,17-8 1 15,17-15-1-15,16-15-1 16,8-15 1-16,5-10-1 0,-4-14 1 15,-9-6-1-15,-12-5 0 16,-21-1-2-16,-21 12-1 16,-24-1-4-16,-11 27-10 15,-24-2-20-15,5 18-2 16,-9 0 0-16,21 11 0 15</inkml:trace>
  <inkml:trace contextRef="#ctx0" brushRef="#br3" timeOffset="196164.2199">12508 8150 31 0,'5'-20'30'15,"-3"8"3"-15,-2 2-1 0,-8-6-21 16,8 16 1-16,-2-20-3 15,2 20 0-15,0-15-2 16,0 15-1-16,0 0-2 16,8 20-1-16,-6 2 0 15,6 12-1-15,-1 12 0 16,2 14 0-16,-2 13-1 15,3 9 0-15,-1 0-1 16,-1 4 2-16,1-4 0 16,-2-6-1-16,2-9 1 15,2-15-1-15,2-18 2 16,6-15-2-16,2-20 0 0,7-17 0 15,1-20-1-15,5-11 0 16,-4-17 0-16,1-8 1 16,-4-6-2-16,-4-5 0 15,-4 8 0-15,-6 4-3 16,1 17-4-16,-13-2-27 15,14 25-3-15,-8 6 0 16,12 18-1-16</inkml:trace>
  <inkml:trace contextRef="#ctx0" brushRef="#br3" timeOffset="196653.2479">13289 8575 74 0,'-16'12'38'0,"-7"0"-1"15,3 10 0-15,-4-6-32 16,3 7-1-16,2-4 0 0,10 2-1 16,5-4-1-16,11-4-1 15,13-6 0-15,9-2 0 16,6-4-1-16,3 0 0 15,1-2 0-15,-2 3 1 16,-5 2-1-16,-10 4 1 16,-14 6 1-16,-11 7-1 15,-12 3 1-15,-7 1-1 16,-7 2 1-16,1-4-1 15,0 2-4-15,-2-14-19 16,16 1-16-16,0-12 0 16,14 0-2-16,14-19 1 15</inkml:trace>
  <inkml:trace contextRef="#ctx0" brushRef="#br3" timeOffset="197178.2779">12356 9186 85 0,'0'0'38'16,"0"0"0"-16,21-5 0 0,14-6-32 15,26 0-2-15,24-8 0 16,24-2 0-16,23-5-1 16,21-3-1-16,15-2-1 15,3-1-2-15,5 12-2 16,-16-8-17-16,-10 20-19 15,-28 0 0-15,-17 13-2 16,-34-1 1-16</inkml:trace>
  <inkml:trace contextRef="#ctx0" brushRef="#br3" timeOffset="198110.3313">12902 9464 60 0,'-5'-16'35'16,"2"4"1"-16,-4 1 0 15,7 11-27-15,0 0-2 16,0 0 0-16,-17 9-1 15,17 14-1-15,-9 7 0 16,5 11-1-16,-2 7-1 16,1 13 0-16,-3 2-1 15,4 4 1-15,-2-3-2 16,2-1 1-16,3-8-2 0,1-9 1 15,1-9-1-15,3-15 1 16,0-11-1-16,-4-11 1 16,14-22-1-16,-4-7 1 15,-3-11 0-15,1-9-1 16,-1-7 1-16,0-10-2 15,2-4 1-15,0-2-1 16,4 3 0-16,2 4 0 16,1 5 0-16,5 8 0 15,3 11 0-15,5 11 0 16,-1 13 1-16,2 10 0 15,-1 10 0-15,0 9 0 16,-3 7 0-16,-3 8 0 16,-8 4 0-16,-5 7 0 15,-7 1 1-15,-7 3 0 0,-10-2 0 16,-5-1 0-16,-6-4 1 15,-5-3-1-15,-1-6 1 16,3-7 0-16,1-4-1 16,8-4 0-16,5-3 0 15,14-8 0-15,-4 13 0 16,15-3-1-16,6 2 1 15,3 5-1-15,4 2 1 16,3 9 0-16,1 1-1 16,-2 2-1-16,1 5-1 15,0-7-2-15,5 8-8 16,-10-20-18-16,14 4-9 15,-6-19-2-15,11-2-1 16,-4-19 2-16</inkml:trace>
  <inkml:trace contextRef="#ctx0" brushRef="#br3" timeOffset="198320.3433">13741 9639 98 0,'-14'0'38'15,"-1"13"3"-15,4 12-3 16,-7 9-34-16,7 5 0 15,-1 2-3-15,1 9 1 16,5 1-3-16,-2-3 0 16,11 3-5-16,-10-20-15 15,14 6-18-15,-6-19 1 0,9-4-2 16,-10-14 0-16</inkml:trace>
  <inkml:trace contextRef="#ctx0" brushRef="#br3" timeOffset="198509.354">13540 9680 113 0,'0'0'42'0,"0"0"1"16,6 12-2-16,18-14-38 15,15-5-2-15,12 0-3 16,7-11-10-16,18 4-26 15,-8-10-5-15,10 0 1 16,-10-7-2-16</inkml:trace>
  <inkml:trace contextRef="#ctx0" brushRef="#br3" timeOffset="198976.3807">14725 8582 79 0,'0'0'39'0,"27"-22"-3"16,1 7 2-16,-2-6-35 15,15-1-2-15,3 0 0 0,1 3-4 16,7 14-10-16,-12-4-23 15,-4 10 0-15,-16 4-1 16,-4 8 0-16</inkml:trace>
  <inkml:trace contextRef="#ctx0" brushRef="#br3" timeOffset="199127.3893">14819 8727 68 0,'-17'22'40'16,"3"-12"-2"-16,14-10 1 15,21 4-14-15,11-15-25 16,23 2-5-16,1-12-30 15,24 3-2-15,-2-10-1 0,11 6-1 16</inkml:trace>
  <inkml:trace contextRef="#ctx0" brushRef="#br3" timeOffset="200633.4756">16130 7936 40 0,'-3'-10'31'0,"3"10"0"16,0 0 2-16,-15 4-23 15,16 19 1-15,-8 1-2 16,11 20 0-16,-7 2-2 15,11 14-2-15,-3 5 0 16,8 9-2-16,-3-2 0 16,6-1-2-16,3-15 1 15,2-6 1-15,1-18 1 16,1-13-1-16,1-23 1 15,2-15 0-15,-2-20 0 16,4-9-1-16,-4-11 0 0,2-9-2 16,-4-2 0-16,0 0-1 15,0 4-1-15,-3 5 0 16,1 12-3-16,0 5 0 15,2 20-6-15,-9 0-15 16,10 23-13-16,-7 4 0 16,4 18 0-16,-6 4 2 15</inkml:trace>
  <inkml:trace contextRef="#ctx0" brushRef="#br3" timeOffset="200815.4859">16776 8341 97 0,'-3'15'38'0,"1"12"0"15,-8-4-1-15,-1 11-32 0,-4 3-3 16,0 5-1-16,2 5-3 16,-3-9-11-16,13 9-24 15,0-14-1-15,17 0 1 16,1-13-3-16</inkml:trace>
  <inkml:trace contextRef="#ctx0" brushRef="#br3" timeOffset="201114.5031">16077 8996 96 0,'0'0'39'15,"29"-7"0"-15,23-7-1 16,18-13-35-16,26-3 0 15,16-3-2-15,10 2 1 16,4 7-6-16,-11-2-28 16,0 17-6-16,-18 4 0 15,-14 15-2-15</inkml:trace>
  <inkml:trace contextRef="#ctx0" brushRef="#br3" timeOffset="203007.6114">16536 9252 52 0,'-7'-12'33'16,"7"12"1"-16,-13-4-1 16,13 4-14-16,-14 13-12 15,14 7-1-15,-5 0 0 16,6 13 0-16,-7 3-2 15,6 13-2-15,-5 2 1 16,2 7 1-16,-5-1-2 16,0 1 0-16,-3-6-1 15,-2-5 1-15,2-8-1 0,2-9 2 16,2-9-2-16,7-21-1 15,0 0 1-15,-7-12 0 16,11-16 0-16,6-13 0 16,0-8-1-16,5-10 0 15,1-10 0-15,3-6 0 16,3-1 0-16,0 2 0 15,2 4 0-15,-1 7-2 16,0 9 3-16,2 13-2 16,1 12 2-16,3 14-1 15,-1 13 0-15,0 10 0 16,-1 7 0-16,-1 8 0 15,-1 8 0-15,-3 1 0 0,-5 7 1 16,-7 2-1-16,-6-2 0 16,-8 0 1-16,-6-3-1 15,-7-4 0-15,-4-5 1 16,-1-5-1-16,-3-6 1 15,6-5 0-15,0-5-1 16,5-3 1-16,14-3 0 16,-10 5 1-16,10-5-1 15,14 10 0-15,-4 2 0 16,4 6 0-16,0 4 0 15,1 4 1-15,-1 3-1 16,1 2 0-16,1-1-2 16,0-4 1-16,5 0-3 15,0-15-4-15,22 6-24 0,-11-18-9 16,17-3 0-16,-3-14-1 15</inkml:trace>
  <inkml:trace contextRef="#ctx0" brushRef="#br3" timeOffset="203165.6203">17336 9542 112 0,'-31'26'38'0,"8"11"2"16,-6-6-3-16,1 7-38 15,22 1-5-15,-3-6-28 16,21-3-5-16,2-12 1 15,17-6-3-15</inkml:trace>
  <inkml:trace contextRef="#ctx0" brushRef="#br3" timeOffset="203768.6549">17978 8426 89 0,'9'9'36'0,"-7"2"0"15,2 9 1-15,0 5-34 16,-3 7 0-16,1 7-2 15,-1 4 0-15,-2 6 0 16,-1-1-5-16,8 2-10 16,-6-12-22-16,5-4 2 15,-1-12-3-15,3-7 1 16</inkml:trace>
  <inkml:trace contextRef="#ctx0" brushRef="#br3" timeOffset="203924.6638">17934 8665 106 0,'-20'-15'37'0,"20"15"2"15,-5-20-4-15,21 11-33 16,15-3-4-16,11-8-8 16,19 5-26-16,5-10-4 15,13 5 2-15,-1-6-3 16</inkml:trace>
  <inkml:trace contextRef="#ctx0" brushRef="#br3" timeOffset="204620.7036">18725 7867 68 0,'3'-16'34'0,"-3"16"1"16,0 0 0-16,0 0-26 15,2 23-1-15,0 9-2 0,-3 6-1 16,7 9-2-16,-1 9 0 16,4 8 0-16,-1 3-1 15,2 3-1-15,1-3 1 16,5-4-2-16,1-11 1 15,2-9 2-15,1-13-1 16,3-12 0-16,1-21 0 16,5-11 1-16,3-18-1 15,-3-9 0-15,0-9 0 16,0-8-2-16,-1-6 0 15,-1-4-2-15,1 6-3 16,-9-4-5-16,11 16-26 16,-10 2-3-16,3 17 0 0,-8 3-1 15</inkml:trace>
  <inkml:trace contextRef="#ctx0" brushRef="#br3" timeOffset="205403.7484">19335 8459 88 0,'7'-16'37'16,"1"4"0"-16,7 6 1 16,0-9-35-16,3 8-1 0,0-1 0 15,-2 7 0-15,-3 2 0 16,-13-1-1-16,11 21 0 15,-17-3 0-15,-5 4 0 16,-8 7 1-16,-4 0 0 16,-1 4 0-16,-4-1 0 15,4 0 0-15,5-5 0 16,9-5 0-16,14-7-1 15,15-9-1-15,13-7-1 16,15-8-2-16,16 0-5 16,-7-10-29-16,15 7-2 15,-10-6-1-15,-3 10-1 16</inkml:trace>
  <inkml:trace contextRef="#ctx0" brushRef="#br3" timeOffset="205922.7781">18905 8952 99 0,'-5'15'38'0,"16"-13"2"16,21 3-3-16,13-11-32 16,21 0-3-16,18-4 1 0,16-2-2 15,15-1-1-15,6-5-4 16,8 14-11-16,-15-10-23 15,-5 14 0-15,-25 0-1 16,-11 7-1-16</inkml:trace>
  <inkml:trace contextRef="#ctx0" brushRef="#br3" timeOffset="206613.8176">19068 9347 82 0,'16'-17'36'15,"4"4"-1"-15,-1-3 2 16,-1 13-30-16,-7 2-2 15,-2 12-1-15,-9 9 0 16,-2 11 0-16,-11 7 0 16,-1 12-1-16,-5 6-1 15,0 6 1-15,-3 1-2 16,3-1 1-16,1-6-1 15,6-4 0-15,5-8-1 16,5-15 1-16,6-9-1 16,-4-20 0-16,20-3 0 0,-5-18 1 15,-1-7-1-15,1-14 0 16,-2-7 1-16,-3-7-1 15,0-8 0-15,0-4 0 16,0-3 0-16,4 3 0 16,4 5 0-16,3 5 1 15,4 9-1-15,7 7 0 16,2 13 1-16,3 10-1 15,0 11 1-15,0 10-1 16,-3 8 0-16,-5 8 0 16,-6 8-1-16,-9 4 1 15,-11 8 0-15,-10 4 0 16,-11 3-1-16,-9 1 1 15,-6-4 0-15,-7 1 1 0,-1-6-1 16,1-8 2-16,8-6-2 16,5-5 1-16,9-6 0 15,18-12 1-15,0 0-1 16,6 10 0-16,13-9-1 15,8 3 1-15,2 2-1 16,4 5 1-16,1 3-1 16,-2 4 0-16,-2 7 0 15,2-2-2-15,0 4-4 16,-4-13-12-16,17 9-20 15,-8-15-3-15,11 0 0 16,-7-15 0-16</inkml:trace>
  <inkml:trace contextRef="#ctx0" brushRef="#br3" timeOffset="206958.8374">19909 9561 109 0,'-31'8'40'0,"12"5"1"15,5-13 0-15,14 0-38 16,24 0-1-16,-1-2 0 16,6 1-1-16,2 4 0 15,0 1 0-15,-3 6 1 16,-8 5-1-16,-11 6 1 15,-14 6-1-15,-7 5 1 0,-11 3-1 16,-1 0 1-16,-2 0-1 16,1-4-1-16,6-4 2 15,9-10-2-15,15-7 0 16,12-11-3-16,19-8-1 15,8-16-8-15,26 6-17 16,-5-20-13-16,12 2 0 16,-4-14-1-16,8 2 1 15</inkml:trace>
  <inkml:trace contextRef="#ctx0" brushRef="#br3" timeOffset="207379.8613">20845 8419 89 0,'11'-3'37'16,"-8"19"0"-16,-11 3-1 15,2 11-32-15,-4 6-2 16,1 8 0-16,-1 2 0 16,0 0-2-16,5 5-3 15,-3-18-12-15,12 8-20 16,-2-14-1-16,8-4 1 15,-2-9-3-15</inkml:trace>
  <inkml:trace contextRef="#ctx0" brushRef="#br3" timeOffset="207529.87">20773 8681 105 0,'-12'-20'39'0,"12"20"3"16,4-20-4-16,10 9-35 16,20 4-5-16,4-12-18 15,26 8-20-15,-1-4 0 16,15 3 0-16,-2-8-3 15</inkml:trace>
  <inkml:trace contextRef="#ctx0" brushRef="#br3" timeOffset="208107.9031">21629 7946 82 0,'-4'-24'37'16,"3"10"0"-16,1 14-1 0,0 0-31 15,0 0-1-15,14 38-2 16,-5 0 1-16,4 15 0 15,-1 10 0-15,6 11-1 16,-3 3 0-16,0 3 0 16,2-8-1-16,-1-4 2 15,2-11-1-15,3-9 0 16,1-20 0-16,5-16 0 15,7-22 0-15,4-17 0 16,-1-20-1-16,6-9 1 16,-5-14-1-16,-4-6-1 15,-2-6 0-15,-7-1-2 16,-3 10-1-16,-11 6-2 15,6 24-11-15,-17 3-21 0,11 20-3 16,-5 10 0-16,7 25-1 16</inkml:trace>
  <inkml:trace contextRef="#ctx0" brushRef="#br3" timeOffset="208662.9348">22254 8427 99 0,'-14'7'39'16,"14"-7"1"-16,0 0-2 15,23-8-36-15,3 2-1 16,8 1 0-16,3-1 0 15,0 3-1-15,-2 3 1 16,-4 3-1-16,-8 5 0 16,-7 2 0-16,-9 4 0 15,-11 3 1-15,-7 3 0 16,-10 2 0-16,-1 2 0 15,-6-2 1-15,0 1-1 0,0-3 1 16,9-4-1-16,5-4 0 16,14-12-1-16,4 13 0 15,20-13 0-15,6-2 0 16,10-3-1-16,4 3 1 15,3 1 0-15,-8 0 0 16,-4 6 0-16,-14 5 1 16,-17 3-1-16,-13 5 0 15,-15 1 1-15,-10 4 2 16,-8-1-3-16,4-1 0 15,-4-6-3-15,18 9-17 16,-5-18-18-16,29-6-2 16,-10 8-1-16,10-8-2 15</inkml:trace>
  <inkml:trace contextRef="#ctx0" brushRef="#br3" timeOffset="209031.9559">21577 9081 104 0,'0'0'40'15,"23"9"0"-15,21-20-1 16,29-4-36-16,20-6-1 16,22-3-1-16,16 0 0 15,9-3-1-15,6 7-4 16,-16-4-15-16,-2 17-20 15,-21 3 0-15,-23 12-1 16,-27 1-1-16</inkml:trace>
  <inkml:trace contextRef="#ctx0" brushRef="#br3" timeOffset="209821.0011">21788 9531 73 0,'6'-22'34'0,"-5"6"1"16,-1 16 0-16,0 0-25 15,-2 12-3-15,-7 11 0 16,3 16-1-16,-7 2 0 15,5 11-1-15,-5 2-1 16,4 5 0-16,-2-5-1 16,6-4-1-16,0-8-1 15,2-8 0-15,1-9-1 16,4-12 1-16,-2-13-1 15,0 0 0-15,9-29 0 0,-7 0 0 16,2-8 1-16,0-9-1 16,2-9 0-16,2-5-1 15,4 0 1-15,2-1-1 16,5 1 1-16,6 7-1 15,4 7 0-15,-2 10 1 16,2 12-1-16,0 9 1 16,0 14 0-16,-2 9 0 15,-9 8 0-15,-1 6 1 16,-5 3 0-16,-6 6-1 15,-2 1 1-15,-9 3 0 16,-4-3 1-16,-4 1-1 16,-4-5 1-16,-3 1-1 15,-2-7 0-15,3-3 1 16,1-6-1-16,2 1 0 0,5-6 0 15,11-8-1-15,-1 14 1 16,1-14-1-16,23 16 0 16,-7-3 0-16,5 6-1 15,4 0 0-15,1 5-3 16,0-5-2-16,11 14-12 15,-13-21-15-15,17 6-8 16,-7-14 1-16,9-2-1 16</inkml:trace>
  <inkml:trace contextRef="#ctx0" brushRef="#br3" timeOffset="210264.0263">22407 9659 111 0,'-29'3'40'0,"10"8"-1"16,3-13 0-16,16 2-36 16,0 0-1-16,37-10-1 15,0 4 1-15,7-1-1 16,3 2 0-16,1 0 0 15,-4 3-1-15,-9 5 1 16,-15 5-1-16,-15 6 1 16,-16 5 0-16,-9 1 0 15,-10 2 1-15,-4 2-1 16,1-3 0-16,5-2 0 15,10-7 0-15,18-12 0 16,0 0-1-16,32 4 0 0,5-10 0 16,7-1 0-16,2 4 0 15,-3 1 0-15,-8 8 0 16,-11 8 0-16,-16 6 0 15,-12 4 0-15,-16 5 0 16,-8 1 0-16,-3-4-2 16,-4-6-2-16,16 1-13 15,-8-32-12-15,28 0-13 16,8-26 1-16,23-9-2 15,10-21 0-15</inkml:trace>
  <inkml:trace contextRef="#ctx0" brushRef="#br3" timeOffset="210515.0408">23420 8373 70 0,'-27'14'41'15,"-8"4"-2"-15,4 18 0 16,-11-1-16-16,8 13-20 16,2 6 1-16,4 6-3 15,7 1 0-15,6-6-4 16,13 2-5-16,-5-15-28 15,24-4-1-15,-3-13-1 16,7-8-2-16</inkml:trace>
  <inkml:trace contextRef="#ctx0" brushRef="#br3" timeOffset="210686.0504">23135 8674 105 0,'-9'-9'41'0,"-2"0"-1"15,11 9 0-15,26-4-37 16,2 4-3-16,10 4-4 15,4-10-15-15,15 14-21 16,-1-5 0-16,6 4 0 16,-5-3-2-16</inkml:trace>
  <inkml:trace contextRef="#ctx0" brushRef="#br3" timeOffset="210849.0599">23757 8737 112 0,'-16'3'40'0,"16"-3"1"15,-16 1-4-15,16-1-44 16,22-6-26-16,-3 0-9 16,13 5 2-16,-1-3-3 15</inkml:trace>
  <inkml:trace contextRef="#ctx0" brushRef="#br3" timeOffset="210986.0677">24179 8756 106 0,'0'0'40'0,"0"0"-4"16,1-13-18-16,-1 13-57 15,19-19-1-15,5 9-2 16,-1-2 0-16</inkml:trace>
  <inkml:trace contextRef="#ctx0" brushRef="#br3" timeOffset="211250.0828">25204 8730 118 0,'-7'17'44'15,"-9"-25"-2"-15,9-5-5 16,7 13-60-16,-11-34-18 16,19 8-4-16,1-6 0 15,6 5 0-15</inkml:trace>
  <inkml:trace contextRef="#ctx0" brushRef="#br3" timeOffset="214950.2944">11147 10497 80 0,'0'0'37'0,"-1"-11"-2"15,1 11-2 1,0 0-29-16,-11 6 0 0,11 15 0 16,-3 2 0-16,3 13 0 15,-4 4-1-15,3 12 0 16,-6 4 0-16,3 4 0 15,-3 0-2-15,-2 0 0 16,4-3 0-16,-2-5-1 16,3-8 0-16,2-8-1 15,2-10 1-15,5-7-2 16,-5-19 2-16,21-2 0 15,-5-13 0-15,1-9 2 16,2-5-2-16,2-6 2 16,1-5-1-16,-2-2 0 15,2 4 0-15,-1 2 0 0,1 7-1 16,0 8 0-16,2 9 0 15,0 7 0-15,1 7-1 16,2 11 1-16,-4 7 0 16,0 5 0-16,-5 6-1 15,-8 4 1-15,-11 3 0 16,-8 2-1-16,-14 1 0 15,-8-1 0-15,-7-2 1 16,-6-6-1-16,1-6 0 16,2-10-2-16,7-9 0 15,7-15-3-15,23-4-11 16,3-18-22-16,21-1 1 15,4-10-1-15,17 2 2 16</inkml:trace>
  <inkml:trace contextRef="#ctx0" brushRef="#br3" timeOffset="215408.3206">11705 10946 66 0,'0'0'36'0,"20"-1"2"16,-20 1-1-16,19-6-20 15,-19 6-11-15,12-5-2 16,-12 5 0-16,5 15-1 16,-9 1 0-16,-2 8-2 15,-5 2 1-15,1 3-1 16,2 2 0-16,-1-1-2 0,9-3 2 15,3-3-2-15,8-6 2 16,8-5-1-16,5-6-1 16,6-7 1-16,5-7-1 15,3-8 0-15,3-7 1 16,-6-7 1-16,-2-4-1 15,-5-3 1-15,-7 0-1 16,-7 3 2-16,-5-1-2 16,-5 9 3-16,-7 5-3 15,1 7 1-15,2 13-1 16,0 0 1-16,0 0-1 15,-7 15 0-15,12 6-1 16,-2 3 0-16,5 6-3 16,-1-3-3-16,13 9-12 15,-10-16-20-15,17-1-1 0,-5-16-1 16,11-6 2-16</inkml:trace>
  <inkml:trace contextRef="#ctx0" brushRef="#br3" timeOffset="215608.3321">12585 10512 90 0,'-21'43'37'0,"-4"20"0"15,-5 8 0-15,7 10-34 16,-4 4-3-16,5-5-5 0,12 1-7 15,0-16-26-15,14-11 1 16,3-18-3-16,11-15 2 16</inkml:trace>
  <inkml:trace contextRef="#ctx0" brushRef="#br3" timeOffset="215754.3404">12431 10890 96 0,'-28'-26'42'15,"9"12"2"-15,2-2-5 16,18 5-35-16,9 6-2 15,15-5-6-15,26 7-32 16,2-11-4-16,22 0 0 16,10-9-2-16</inkml:trace>
  <inkml:trace contextRef="#ctx0" brushRef="#br3" timeOffset="216362.3752">13463 10650 69 0,'5'-31'35'15,"2"7"0"-15,-4 6 1 16,-3 18-31-16,0 0-1 0,8 18 0 15,-12 16-1-15,6 13 1 16,-7 8-1-16,5 10 0 16,0 2-1-16,3-2-2 15,1-6 2-15,6-7-2 16,2-12 2-16,6-12-2 15,3-16 2-15,6-16-2 16,0-15 2-16,3-11 2 16,1-13-3-16,-6-9 1 15,4-6-3-15,-9-5-3 16,7 10-8-16,-19-8-24 15,12 17-3-15,-11 4 0 16,6 17 0-16</inkml:trace>
  <inkml:trace contextRef="#ctx0" brushRef="#br3" timeOffset="216747.3972">14203 10833 87 0,'0'0'38'0,"0"0"0"15,0 0 1-15,-31-6-34 16,13 9-1-16,-1 2-1 16,0 4 0-16,-2 5-1 15,4 3 0-15,2 1 0 16,4 0-1-16,4 2 0 15,6-1-1-15,6-4 1 16,9-1-1-16,4-4 1 0,10-3-1 16,0-2-1-16,3 0 1 15,-3 2-1-15,-5 1 0 16,-6 4 0-16,-10 6 0 15,-7 6 0-15,-10 0 0 16,-3 4 1-16,-6-4-2 16,2-2 0-16,0-6-1 15,9-3-3-15,8-13-14 16,5-19-19-16,11-5 1 15,18-5-2-15,2-12 2 16</inkml:trace>
  <inkml:trace contextRef="#ctx0" brushRef="#br3" timeOffset="216927.4075">14698 10773 102 0,'-5'12'40'16,"5"-12"1"-16,-14 11-3 15,14-11-36-15,13 1-4 16,1-5-1-16,11 9-9 15,-6-12-26-15,13 9 0 16,-5-4-1-16,4 7-1 16</inkml:trace>
  <inkml:trace contextRef="#ctx0" brushRef="#br3" timeOffset="217077.4161">14724 10961 93 0,'-33'17'37'0,"9"3"0"16,2-11 2-16,22-9-36 15,0 0 0-15,18 6-2 16,12-15-2-16,8-7-3 15,18 5-25-15,-1-12-8 16,13-1-1-16,-6-8-1 16</inkml:trace>
  <inkml:trace contextRef="#ctx0" brushRef="#br3" timeOffset="217435.4366">15424 10412 97 0,'-19'3'39'16,"15"10"1"-16,-4-2 0 15,4 17-36-15,2 4-1 16,2 11-1-16,0 8 1 15,2 4-1-15,0 1 0 16,2-2 0-16,3-6-1 16,2-7 1-16,3-13-1 15,5-12 0-15,4-13 0 16,2-14 0-16,3-13 0 15,0-10-1-15,0-9 0 16,3-8-1-16,-2-3-2 16,-1-5-2-16,4 12-4 15,-15-11-16-15,14 26-16 0,-14 1 1 16,6 15-2-16,-7 3 2 15</inkml:trace>
  <inkml:trace contextRef="#ctx0" brushRef="#br3" timeOffset="217610.4466">15954 10699 97 0,'-10'33'39'0,"2"5"1"16,-10-8-2-16,3 4-34 15,4-3-2-15,3-5-2 16,11 10-18-16,-9-17-23 16,17 1 1-16,-3-9-4 15,12-4 5-15</inkml:trace>
  <inkml:trace contextRef="#ctx0" brushRef="#br3" timeOffset="218308.4864">16359 10697 65 0,'0'0'38'0,"0"0"0"16,0 0 2-16,-15-5-24 16,15 5-6-16,0 0-2 0,10-13-2 15,-10 13-1-15,29-14-1 16,0 8-3-16,3-3-1 15,12 5-4-15,-1-9-13 16,13 20-20-16,-10-8-3 16,4 7 0-16,-9-4-2 15</inkml:trace>
  <inkml:trace contextRef="#ctx0" brushRef="#br3" timeOffset="218496.4973">16428 10885 105 0,'-42'16'39'15,"11"-14"1"-15,31-2-2 0,12-16-37 16,23-6-3-16,21-3-1 16,7-12-8-16,18 10-24 15,-3-7-4-15,7 8 1 16,-11 3-2-16</inkml:trace>
  <inkml:trace contextRef="#ctx0" brushRef="#br3" timeOffset="218863.5183">17101 10439 97 0,'-7'-18'39'0,"7"18"0"15,-12 14 0-15,5 10-35 16,-3 8 0-16,3 12-1 16,2 7-1-16,0 9 1 15,1 1-2-15,7-2 1 16,4-4-1-16,7-6 1 15,3-13-1-15,8-10 0 16,4-17 0-16,6-12 0 16,2-16 0-16,3-12 0 15,-6-9 0-15,3-11-1 16,-8-7-1-16,-2-3-1 15,-1 3-2-15,-11 0-2 16,9 18-14-16,-19-3-18 16,12 17-3-16,-9 4 0 0,6 18-1 15</inkml:trace>
  <inkml:trace contextRef="#ctx0" brushRef="#br3" timeOffset="219231.5393">17634 10735 101 0,'-29'11'40'0,"1"-9"0"0,16 5 0 16,0-9-36-16,22 1-1 15,14-5-1-15,8 2 0 16,5-1-1-16,2 4 1 16,0 0-1-16,-3 4 1 15,-11 5-1-15,-11 6 0 16,-14 4 0-16,-10 7 0 15,-15 2 1-15,-4 3-1 16,-4-1 0-16,-2 1 0 16,6-6 0-16,6-2-1 15,9-8 0-15,14-2-1 16,18-11-2-16,7-7-3 15,21 6-16-15,-9-22-12 16,21 7-7-16,-2-10 0 16,11 2-2-16</inkml:trace>
  <inkml:trace contextRef="#ctx0" brushRef="#br3" timeOffset="219646.5631">18195 10683 102 0,'22'-11'39'15,"-6"0"1"-15,11 3-3 16,-5 0-39-16,8-12-13 16,11 15-23-16,-7-4 0 15,2 8-1-15,-11-2-1 0</inkml:trace>
  <inkml:trace contextRef="#ctx0" brushRef="#br3" timeOffset="219811.5725">18240 10792 112 0,'-10'15'39'0,"10"-15"1"16,10 6-3-16,15-11-40 16,2-15-23-16,19 12-13 15,-2-12 0-15,10 5-2 16,-3-9 1-16</inkml:trace>
  <inkml:trace contextRef="#ctx0" brushRef="#br3" timeOffset="220358.6038">18780 10437 90 0,'8'-31'37'16,"6"13"0"-16,-11-1 1 15,-3 19-33-15,0 0-2 16,16 13 1-16,-13 10 0 16,-2 14 1-16,-1 3-1 15,1 12 0-15,3 0-2 16,1 3 1-16,3-4-1 15,6-4 0-15,3-9-1 16,2-5 0-16,3-13 0 16,3-10 0-16,0-12 0 0,-1-10 0 15,1-14 0-15,-6-6-1 16,-2-11 1-16,-1-3-2 15,-2-6 0-15,-3-3-2 16,4 4-2-16,-2 1-5 16,13 22-14-16,-14-6-16 15,10 21-1-15,-8 1 0 16,8 18 0-16</inkml:trace>
  <inkml:trace contextRef="#ctx0" brushRef="#br3" timeOffset="220818.6301">19321 10624 106 0,'-14'5'38'0,"-1"-11"2"16,15 6-6-16,0 0-30 15,24-7-1-15,3 1-1 16,5 3 0-16,2-1-1 16,1 4 1-16,-3 4-1 15,-5 4 0-15,-9 4 0 16,-9 5 0-16,-11 1 0 15,-5 2-1-15,-6 0 1 16,-4 1-1-16,1-2 0 16,0-3 0-16,2-2 0 15,14-14 0-15,-12 17 0 0,12-17 0 16,0 0 0-16,19 7 0 15,-9-6 0-15,3 0 0 16,-2 0 0-16,-11-1 1 16,17 12-1-16,-13-2 0 15,-1 4 1-15,-5 2-1 16,0 0 0-16,-4-1-1 15,4 1-1-15,0-5-3 16,7 1-5-16,-5-12-14 16,21-8-15-16,-2-7 0 15,14 2-2-15,0-14 1 16</inkml:trace>
  <inkml:trace contextRef="#ctx0" brushRef="#br3" timeOffset="221021.6417">20114 10527 115 0,'0'0'40'16,"0"0"0"-16,-16-11-4 16,16 11-34-16,0 0-1 15,16-7-1-15,5 5-2 16,0-1-2-16,13 12-14 15,-12-12-18-15,10 9-5 16,-11-8 2-16,0 9-3 16</inkml:trace>
  <inkml:trace contextRef="#ctx0" brushRef="#br3" timeOffset="221172.6503">19949 10797 117 0,'-10'16'41'15,"10"-16"-1"-15,17-1-3 16,22-7-43-16,1-18-27 15,28 10-7-15,-3-9-1 16,12 7-1-16</inkml:trace>
  <inkml:trace contextRef="#ctx0" brushRef="#br3" timeOffset="221702.6807">20775 10332 94 0,'0'0'36'0,"-12"-8"4"0,12 8-1 16,5 13-36-16,-3 3 1 16,0 9-2-16,4 12 3 15,-4 8-3-15,9 11 2 16,-2 5-2-16,7 0 1 15,3-1-1-15,10-7 0 16,3-14-1-16,8-12 1 16,4-17-1-16,4-17 1 15,1-15-1-15,2-15 0 16,-6-11 0-16,-7-9 0 15,-3-4 0-15,-10-3-3 16,-5-3 3-16,-7 1-4 16,-4 9 1-16,-6 4-4 15,5 22-10-15,-18-10-13 16,14 26-9-16,-10 2-2 0,6 13-2 15,-8 15-1-15</inkml:trace>
  <inkml:trace contextRef="#ctx0" brushRef="#br3" timeOffset="222846.7461">11334 11738 81 0,'0'0'42'0,"-26"-8"-3"16,6 17 3-16,-12 6-38 15,2 8-2-15,-6 4 0 16,2 6-1-16,1-1 1 16,6 2-3-16,10-5 2 15,9-6-2-15,12-5 1 16,11-6 1-16,8-4-1 0,11-4 1 15,1 0-1-15,1 2 0 16,-2 2 0-16,-6 7 0 16,-9 3 0-16,-11 6 0 15,-13 7 0-15,-11 2 1 16,-6 0-1-16,-5-3-1 15,3-1-1-15,2-12-3 16,14-2-5-16,1-25-17 16,34-4-13-16,5-17 1 15,21-5-2-15,4-12 2 16</inkml:trace>
  <inkml:trace contextRef="#ctx0" brushRef="#br3" timeOffset="223101.7607">11727 11852 83 0,'-25'30'40'0,"-11"-3"0"16,6 11 1-16,-12 0-36 15,17 3-1-15,8-2-1 16,17-1 0-16,11-10-1 16,19-8-1-16,15-13 0 15,14-14 0-15,7-12 1 16,1-10-1-16,-4-6 0 15,-10-7-1-15,-13 1 1 16,-19-4-1-16,-24 8-1 16,-18 6 0-16,-10 9-4 15,-19-5-9-15,13 23-16 16,-14-6-10-16,15 10-2 0,9-4 0 15</inkml:trace>
  <inkml:trace contextRef="#ctx0" brushRef="#br3" timeOffset="223738.7971">12757 11515 68 0,'6'-28'37'0,"7"6"1"16,-9 4 1-16,10 15-34 16,-14 3 0-16,20 25 0 15,-15 10-1-15,3 18 0 16,-7 9 0-16,6 11-3 15,-4 6 1-15,4 3-1 16,-1-1 1-16,8-4-2 16,1-11 2-16,4-12-2 15,5-19 1-15,5-13 1 16,6-24 0-16,2-16 0 15,3-20 0-15,3-12-1 16,-1-12 1-16,-4-5-1 16,-1-2-1-16,-3-2-1 15,-7 5-2-15,-1 4-2 16,2 19-9-16,-18-4-17 0,11 26-10 15,-8 6-1-15,3 18 0 16</inkml:trace>
  <inkml:trace contextRef="#ctx0" brushRef="#br3" timeOffset="224040.8143">12776 12416 80 0,'34'-15'41'0,"24"0"-2"16,11-13 1-16,13 2-37 16,10-3-2-16,0 2-2 15,7 17-13-15,-17-5-25 16,-6 14 1-16,-17 3-2 15,-13 13 1-15</inkml:trace>
  <inkml:trace contextRef="#ctx0" brushRef="#br3" timeOffset="224691.8515">13040 12598 75 0,'-14'2'40'15,"7"11"-1"-15,-5 0 2 16,10 21-34-16,-7-2-3 16,3 13 0-16,-6 6-2 15,6 14 1-15,-6 2-1 16,4 3-1-16,0-2 0 15,2-1 0-15,2-10-1 16,4-10 0-16,3-16 1 16,3-14-1-16,5-17 0 15,4-13 1-15,0-14-1 16,0-17 0-16,3-7 1 0,-4-12-1 15,-1-7 0-15,-1-4 0 16,-3 0 0-16,-1 3-1 16,-2 7 1-16,-1 10 1 15,2 8-1-15,0 12 1 16,3 8-1-16,5 14 1 15,4 10-1-15,4 7 0 16,0 8 0-16,3 4-1 16,-2 7 1-16,-2-1-1 15,-2 8 1-15,-9 0-1 16,-5 3 1-16,-12-1 0 15,-7-1 0-15,-4 1 0 0,-7-7 0 16,-3 0 1-16,-1-7-1 16,1-4 1-16,2-7-1 15,7-1 1-15,3-1 0 16,15-6 0-16,-13 8 0 15,13-8-1-15,10 20 1 16,2-4 0-16,4 6-1 16,4 2 1-16,4 3-1 15,4 1-1-15,4-2-3 16,1-13-3-16,17 9-16 15,-17-29-10-15,22 4-7 16,-10-19-3-16,12-3 1 16</inkml:trace>
  <inkml:trace contextRef="#ctx0" brushRef="#br3" timeOffset="224866.8615">13670 12848 96 0,'-25'23'41'0,"6"18"1"15,-5-5-4-15,5 7-36 16,8 2 0-16,6 0-2 15,7-2-2-15,4-11-3 16,15 5-18-16,-12-23-18 16,12 0 2-16,-6-18-3 15,4 0 2-15</inkml:trace>
  <inkml:trace contextRef="#ctx0" brushRef="#br3" timeOffset="225024.8707">13557 12998 86 0,'-27'-25'42'15,"13"8"1"-15,4-6-2 16,20 1-27-16,8 0-11 15,15-5-3-15,12 4-5 16,1-15-12-16,25 13-17 16,-8-10-9-16,4 5 0 15,-8-2 0-15</inkml:trace>
  <inkml:trace contextRef="#ctx0" brushRef="#br3" timeOffset="225354.8895">14343 11956 95 0,'10'4'41'16,"14"-14"1"-16,13 0-4 16,13-4-42-16,-5-12-7 0,21 11-29 15,-14-2 1-15,3 6-3 16,-15 1 2-16</inkml:trace>
  <inkml:trace contextRef="#ctx0" brushRef="#br3" timeOffset="225505.8982">14439 12153 93 0,'-8'10'39'16,"22"-5"0"-16,16-17-4 16,15-18-54-16,27 6-21 15,2-11 1-15,12 3-1 16,-3-6 0-16</inkml:trace>
  <inkml:trace contextRef="#ctx0" brushRef="#br3" timeOffset="226060.9299">15709 11429 62 0,'2'-15'37'16,"-2"15"0"-16,7 10 1 16,6 18-29-16,-11 3-2 15,11 12 0-15,-3 4-3 16,7 12 2-16,-4-2-2 15,6-1-2-15,0-7 1 16,3-4-1-16,-3-11 0 16,3-9-2-16,1-14 3 0,5-17-4 15,2-13 3-15,-2-9 1 16,3-9-2-16,-3-8 1 15,-2-7-3-15,-2-1 0 16,-2-1-3-16,-6-4-1 16,7 17-11-16,-14-9-16 15,14 19-10-15,-6 2 1 16,9 11 0-16</inkml:trace>
  <inkml:trace contextRef="#ctx0" brushRef="#br3" timeOffset="227497.0121">15764 12112 64 0,'0'0'38'15,"-4"11"0"-15,18-10 1 16,22 6-31-16,13-10-3 16,23-1-1-16,12-4-2 15,15-5 0-15,9-2-3 16,2-2-2-16,2 9-9 15,-17-10-26-15,-4 11 1 16,-23-4-2-16,-13 14 1 16</inkml:trace>
  <inkml:trace contextRef="#ctx0" brushRef="#br3" timeOffset="228179.0511">16107 12372 77 0,'0'0'40'15,"-10"1"-3"-15,4 17 2 16,-9 8-36-16,6 6 0 16,-4 9-1-16,4 12 0 15,-3 4 0-15,2 9 0 16,-2-1 0-16,5-2-2 0,3-6 2 15,0-9-2-15,4-9 1 16,2-9 0-16,2-19 0 16,-4-11 0-16,17-18 0 15,-6-12-1-15,-1-9 1 16,2-10-1-16,0-8 0 15,0-6 1-15,0-2-1 16,0 1 0-16,-2 2 0 16,1 6 0-16,1 7 0 15,2 10 0-15,2 9 1 16,1 10-2-16,4 11 0 15,1 11 2-15,0 7-1 16,1 6 0-16,-1 7-1 16,-2 2 3-16,-3 2-3 0,-6 7 3 15,-7-2-2-15,-5 1-1 16,-8-2 1-16,-8-1 0 15,-4-1 1-15,-4-4-1 16,-2-6 1-16,4-2-1 16,2-5 1-16,3-3 0 15,4-2 0-15,14-6 0 16,-4 10 0-16,4-10-1 15,23 16 0-15,-6-3 0 16,4 3 0-16,2 2-1 16,7 3-1-16,2 0-2 15,6 1-3-15,-6-16-12 16,21 12-15-16,-12-18-6 15,12 2-1-15,-10-14 1 16</inkml:trace>
  <inkml:trace contextRef="#ctx0" brushRef="#br3" timeOffset="228323.0593">16731 12766 93 0,'-17'4'40'15,"3"13"1"-15,-8 1-1 16,5 9-37-16,1 6-2 16,5-2-3-16,13 11-12 15,-7-15-24-15,22 2-2 16,0-13-2-16,15-7 1 15</inkml:trace>
  <inkml:trace contextRef="#ctx0" brushRef="#br3" timeOffset="228720.082">17547 11684 104 0,'-1'12'41'0,"-8"8"-1"15,3 19-14-15,-6-3-24 16,0 11-3-16,0 3 1 16,-1 2-2-16,3 3-2 15,-2-12-9-15,18 4-24 16,-7-14-1-16,13-3-1 15,-5-16 1-15</inkml:trace>
  <inkml:trace contextRef="#ctx0" brushRef="#br3" timeOffset="228886.0915">17380 12004 96 0,'-19'-10'40'0,"19"10"1"16,2-12-2-16,27 2-37 15,10-2-4-15,14-8-4 16,22 8-22-16,-5-13-12 15,16 2 1-15,-8-5 1 16</inkml:trace>
  <inkml:trace contextRef="#ctx0" brushRef="#br3" timeOffset="229234.1114">18345 11470 78 0,'-7'-15'39'0,"7"15"-2"0,-12 5 2 15,11 16-32-15,-9 5-1 16,6 15 0-16,-2 2-1 16,2 13 0-16,0-3-1 15,7 2-3-15,-1-6 2 16,8-6-2-16,0-7 0 15,5-9-2-15,1-9 2 16,8-13-2-16,-2-12 2 16,3-13-1-16,3-10 1 15,-3-8 1-15,-1-8-3 16,0-8 1-16,0 1-4 15,-6-3 0-15,6 13-5 16,-17-5-12-16,17 26-16 0,-12 3-4 16,4 19 0-16,-16 0 0 15</inkml:trace>
  <inkml:trace contextRef="#ctx0" brushRef="#br3" timeOffset="229495.1264">18330 12025 97 0,'-15'5'41'0,"15"-5"0"0,13-4-4 15,16 1-33-15,8-5-1 16,11 0-2-16,8-3 0 16,2 0-4-16,8 8-6 15,-12-8-23-15,8 12-8 16,-17-3 0-16,-2 7-2 15</inkml:trace>
  <inkml:trace contextRef="#ctx0" brushRef="#br3" timeOffset="229985.1543">18440 12266 88 0,'-23'2'39'0,"10"4"1"16,4-14 0-16,9 8-33 15,18-10-3-15,0-1-1 16,3-3-1-16,3 4 0 16,2 2 0-16,-2 2 0 15,-3 4-1-15,-3 3-1 16,-6 6 1-16,-7 5-1 15,-8 5 0-15,-1 5 1 16,-10 7-1-16,-6 3 1 16,-3 4-1-16,-1 3 1 15,-4 5-2-15,0-3 1 16,1 1-1-16,3-3 0 15,6-3 1-15,1-5-1 0,6-4 1 16,1-6-1-16,4-5 2 16,0-4-1-16,6-12 1 15,-8 11 0-15,8-11 0 16,0 0 0-16,0 0-1 15,-11-4 1-15,11 4-1 16,5-11 0-16,-5 11 0 16,18-15-2-16,0 8 0 15,-1-3-3-15,12 10-6 16,-14-15-11-16,21 17-9 15,-20-11-10-15,6 7-2 16,-9-6 1-16</inkml:trace>
  <inkml:trace contextRef="#ctx0" brushRef="#br3" timeOffset="230890.2062">18439 12387 50 0,'6'-16'35'0,"-5"-2"1"15,3 3 0-15,-9-7-18 16,5 5-13-16,-10-2 0 15,5 7 1-15,-4-3 0 16,9 15-1-16,-13-17 0 16,13 17-1-16,0 0-1 15,-4 23 0-15,8 1 0 16,2 12-1-16,1 10-1 0,3 12 0 15,-3 8 0-15,0 7 0 16,-5 2 0-16,-2 1-1 16,-1-4 1-16,-2-5-1 15,2-12 0-15,-2-10 1 16,4-16 0-16,7-14-1 15,4-16 0-15,3-16 1 16,0-12-1-16,3-13 0 16,-2-7 0-16,-4-10 0 15,1-8 1-15,-7-6-1 16,0-3 0-16,-3 3 0 15,1 0 0-15,0 7 0 16,3 5 1-16,6 9-1 0,2 10 0 16,11 14 0-1,1 10 0-15,7 13 0 0,2 9 0 16,2 9 0-16,-2 6 0 15,-1 9-1-15,-9 4 1 16,-8 8 0-16,-15 2-1 16,-7 4 2-16,-16-1-2 15,-9 0 0-15,-8-2 1 16,-8-8 0-16,1-3 0 15,0-8-1-15,9-4 1 16,7-8 0-16,10-2 0 16,18-10 1-16,1 13 0 15,19-7-1-15,8 0 1 16,11 6-1-16,4 0 0 0,5 3-1 15,4 6-1-15,-3-5-3 16,3 12-7-16,-14-19-9 16,16 15-6-16,-23-21-6 15,15 3-7-15,-11-14-2 16,2-1 3-16</inkml:trace>
  <inkml:trace contextRef="#ctx0" brushRef="#br3" timeOffset="231207.2243">19177 12621 95 0,'-17'6'40'16,"-2"-8"1"-16,19 2-1 16,0 0-36-16,15-3-3 15,8-4 2-15,5 2-2 0,2 1 1 16,-2 4 0-16,-5 7-1 15,-10 7 0-15,-11 8-1 16,-10 8 1-16,-13 2-1 16,-3 5 1-16,-5-2 0 15,1 0-1-15,4-5 0 16,10-4 1-16,13-11-1 15,11-11 0-15,19-7 0 16,13-10-3-16,11-2-4 16,-1-16-9-16,19 10-7 15,-20-19-9-15,10 11-9 16,-10-7-2-16,0 8 1 15</inkml:trace>
  <inkml:trace contextRef="#ctx0" brushRef="#br3" timeOffset="231597.2466">19925 11759 101 0,'0'0'39'16,"0"0"1"-16,0 0-1 15,0 0-34-15,0 0-3 16,5 23-3-16,-8 0 2 15,-1 9-2-15,1 10 2 16,-2 5-5-16,5 4 1 16,0-3-5-16,15 9-15 15,-10-18-16-15,13-2 1 16,-4-18-2-16,9-5 1 15</inkml:trace>
  <inkml:trace contextRef="#ctx0" brushRef="#br3" timeOffset="231770.2565">19917 11981 83 0,'-22'-15'42'0,"22"15"-2"16,-12-18 2-16,27 12-25 16,7-2-14-16,10-1-3 15,12-1-3-15,6-5-6 16,23 12-21-16,-7-12-10 15,7 8-1-15,-9-4-1 16</inkml:trace>
  <inkml:trace contextRef="#ctx0" brushRef="#br3" timeOffset="232342.2892">20636 11359 76 0,'1'-22'37'0,"4"9"0"16,-6-1 1-16,1 14-32 16,0 0-1-16,6 13-1 15,-2 11 0-15,4 13 0 16,-7 9 0-16,6 9 1 15,-3 8-1-15,3 8 1 16,-2-1-2-16,3-3-2 16,0-9 2-16,3-7-2 15,6-16 2-15,4-10-4 16,6-22 2-16,6-17 0 15,10-16 0-15,1-13 1 16,-1-13-2-16,0-7 1 0,-5-8-2 16,-4-1 1-16,-5 7-3 15,-13 3-3-15,-4 13 2 16,-7 9-3-16,4 23-9 15,-18-3-8-15,20 34-8 16,-18 2-7-16,10 18-1 16,-4 3 1-16</inkml:trace>
  <inkml:trace contextRef="#ctx0" brushRef="#br3" timeOffset="232604.3042">20629 12129 101 0,'-11'1'41'0,"24"5"0"16,3-12-2-16,21 0-37 15,11-3-1-15,10 0-1 16,12-3-3-16,2-2-2 16,15 12-17-16,-15-14-17 15,8 10 0-15,-13-7-2 16,-1 10 1-16</inkml:trace>
  <inkml:trace contextRef="#ctx0" brushRef="#br3" timeOffset="233250.3411">20982 12305 93 0,'-12'18'40'0,"-3"-6"0"16,9 11 0-16,-9 4-36 15,7 5 0-15,-1 7-2 16,0 6-1-16,-2 5 1 16,1 2-1-16,-3-3 1 15,4 2-2-15,1-7 1 16,0-10-1-16,5-4 0 15,3-9 1-15,3-10-1 16,-3-11 0-16,12-8 0 0,-2-12 0 16,-2-5 0-16,3-7 0 15,-1-10 0-15,1-7 1 16,2-5 0-16,1-6-1 15,2 0 0-15,5 1 1 16,1 5-1-16,2 5 0 16,6 7 1-16,-2 11-2 15,0 10 0-15,-3 11 1 16,-1 11-1-16,-5 6 1 15,-4 10-1-15,-6 4 0 16,-7 5 0-16,-9 6 1 16,-6 1-1-16,-8 0 1 15,-3 1 0-15,-2-2 0 0,-6-2 1 16,3-3-1-16,2-9 0 15,5-1 0-15,4-5 1 16,4-3-1-16,14-9 1 16,-9 14-2-16,9-14 2 15,15 12 0-15,-2-5-1 16,2 4 1-16,5 4-1 15,4 1 0-15,2 4 0 16,0-2 0-16,2 4-2 16,0-5-3-16,8 5-5 15,-11-19-9-15,16 16-6 16,-16-28-7-16,18 8-8 15,-9-15-2-15,9-3 2 16</inkml:trace>
  <inkml:trace contextRef="#ctx0" brushRef="#br3" timeOffset="233709.3674">21475 12507 98 0,'-38'9'39'0,"14"6"0"16,-1-12 0-16,25-3-36 15,0 0-2-15,22-3 0 16,10-5 0-16,6-3 1 16,4 3-1-16,-2-3 0 15,-5 5 0-15,-7 2 0 16,-13 7 0-16,-11 8 0 15,-9 2 0-15,-14 7-1 0,-4 1 1 16,-6 3-1-16,1 1 0 16,4-1 0-16,4-3 0 15,10-2-1-15,7-5 1 16,10-4 0-16,8-3 0 15,5-2 0-15,6-2 1 16,-3-1-1-16,-2 1 1 16,-5 2 0-16,-8 7 1 15,-7 4-1-15,-8 5 1 16,-8 4-1-16,-6 4 0 15,-3 5 0-15,-2-1-2 16,1-2-1-16,3 3-7 16,-2-21-4-16,18 13-8 15,-13-32-7-15,19 6-4 0,0 0-10 16,10-22-1-16,-6-9 1 15</inkml:trace>
  <inkml:trace contextRef="#ctx0" brushRef="#br3" timeOffset="233845.3752">21457 12561 105 0,'-16'-17'27'0,"-6"-14"-10"16,5-7-18-16,0-3-42 15,7 6-1-15,-10-5 1 16</inkml:trace>
  <inkml:trace contextRef="#ctx0" brushRef="#br3" timeOffset="234610.4189">11230 14412 68 0,'-19'8'40'16,"-1"-4"-1"-16,8 4 1 15,12-8-37-15,0 0-1 16,28-8 0-16,6-6-3 15,11-1-1-15,5-9-5 16,15 14-19-16,-10-13-12 16,0 14-1-16,-16 1 0 15</inkml:trace>
  <inkml:trace contextRef="#ctx0" brushRef="#br3" timeOffset="234782.4288">11156 14713 70 0,'-36'30'39'0,"10"-16"-1"16,26-14 3-16,0 0-38 15,43-11-2-15,9-15-1 16,14-6-1-16,10 1-8 16,-4-18-28-16,11 8-1 15,-8-7-2-15,-4 8 1 16</inkml:trace>
  <inkml:trace contextRef="#ctx0" brushRef="#br3" timeOffset="235060.4447">11591 14109 68 0,'-11'-9'41'16,"11"9"-2"-16,11-2 2 0,12 8-35 16,2 1-2-16,10 8-1 15,1 2 1-15,2 9-1 16,-5 4 0-16,-4 11-1 15,-11 4 0-15,-13 9 0 16,-11 3-2-16,-11 3 1 16,-9 0-1-16,-3-5 0 15,-3-5-2-15,0-11 0 16,6-6-3-16,3-22-8 15,21 5-18-15,2-16-11 16,3-15 0-16,10-6 0 16</inkml:trace>
  <inkml:trace contextRef="#ctx0" brushRef="#br3" timeOffset="235593.4752">12298 13959 78 0,'-9'-15'42'0,"9"15"-2"16,-14 3-3-16,13 18-34 16,0 9-1-16,6 12-1 15,-1 11 1-15,3 10-2 16,4 11 1-16,3 5 0 15,4 1 1-15,-2-5-1 16,5-8 0-16,5-10 1 16,-1-12-1-16,3-16 1 15,-3-17 0-15,4-18-1 16,-1-19 1-16,-1-16-1 15,-1-13 1-15,-1-10-2 0,-4-6 1 16,1-6-2-16,-2-1 1 16,0 2-2-16,6 10-2 15,-7 5-4-15,20 25-12 16,-20-11-12-16,19 26-8 15,-4 0-2-15,12 17 1 16</inkml:trace>
  <inkml:trace contextRef="#ctx0" brushRef="#br3" timeOffset="236364.5193">13663 13674 70 0,'-38'-7'40'16,"-3"9"-2"-16,-12-7 2 15,10 6-33-15,-16-6-1 16,7 6-1-16,2-2-1 16,8 1 0-16,7 0-1 15,9 0-1-15,8 2 0 0,18-2-1 16,-6 22 0-1,16 0 0-15,3 12 0 0,2 12 0 16,-1 18-2-16,-3 16 1 16,-6 18 0-16,-6 15 0 15,-10 15-1-15,-8 7 0 16,-6 7 0-16,-1 3 0 15,-2-4 1-15,4-6 0 16,5-13 0-16,8-14 0 16,7-18 0-16,10-10 1 15,3-20-1-15,11-15-1 16,3-19 1-16,11-14 0 15,3-20 0-15,10-13-1 16,6-12 0-16,10-14-2 16,10 1-4-16,-4-11-6 15,16 17-8-15,-26-14-7 0,16 28-10 16,-18-4-6-16,0 18 1 15</inkml:trace>
  <inkml:trace contextRef="#ctx0" brushRef="#br3" timeOffset="237359.5762">14084 13664 18 0,'0'0'32'16,"0"0"1"-16,0 0 0 15,0 0-14-15,1-21-4 16,-1 21-3-16,0-15 0 15,0 15-4-15,0-14-2 16,0 14 0-16,0 0-2 16,0 0 0-16,-1 12-1 15,1 13 0-15,-3 7-2 16,1 12 1-16,1 8-2 15,-3 7 1-15,0 4-2 16,1-3-2-16,5 0-3 16,-6-22-14-16,16 6-20 0,-4-20 1 15,9-2-3-15,0-17 1 16</inkml:trace>
  <inkml:trace contextRef="#ctx0" brushRef="#br3" timeOffset="237803.6016">13895 14369 66 0,'0'0'41'16,"0"0"-2"-16,0 0 1 16,18 2-31-16,7-9-5 15,12 0-2-15,9-6 1 0,13-4-3 16,12 1-2-16,4-9-4 15,12 14-15-15,-14-10-18 16,5 11 1-16,-15-1-3 16,-1 14 1-16</inkml:trace>
  <inkml:trace contextRef="#ctx0" brushRef="#br3" timeOffset="238688.6522">14077 14637 56 0,'2'-16'38'0,"-2"-5"-3"16,3 11 2-16,-4-7-31 15,1 17-1-15,5-16-1 0,-5 16 1 16,2 15-2-16,-2 8 1 16,-2 10-2-16,1 8 1 15,-4 8-2-15,2 7 0 16,-3 4 0-16,2 1-1 15,1-4 0-15,1-4-1 16,0-9 2-16,5-10-3 16,-1-8 3-16,2-11-1 15,-4-15 1-15,8-13-1 16,-6-9 1-16,3-10-1 15,-3-9 1-15,1-7-1 16,1-11 1-16,0-3 1 16,2-2-1-16,4 2 0 15,-1 2 0-15,4 4 0 0,2 5 0 16,0 8 0-16,4 11-1 15,3 9 0-15,-3 11 0 16,2 11 0-16,-3 9 0 16,2 8 0-16,-1 7 0 15,-4 4 0-15,-3 4 0 16,-2 0 0-16,-6 4-1 15,-4-4 2-15,-3 0-2 16,-5-3 1-16,-5-4-1 16,-3-3 1-16,-2-6-1 15,-3-3 2-15,5-3-1 16,1-4 0-16,4-1 1 15,11-4 0-15,-10 11 0 16,10-11-1-16,12 21 1 16,5-6-1-16,3 7 1 0,4 3-2 15,5 8 2-15,4-1-2 16,3-1 1-16,0 0 1 15,3-2-2-15,0-5-2 16,3-3-3-16,-7-19-10 16,16 11-10-16,-21-25-7 15,14 8-8-15,-13-14-1 16,4 3 0-16</inkml:trace>
  <inkml:trace contextRef="#ctx0" brushRef="#br3" timeOffset="238968.6682">14809 14962 48 0,'0'0'39'0,"7"-11"-1"16,-7 11 0-16,0 0-26 15,7 10-4-15,-11 3-2 16,3 11-2-16,-6 2 0 16,2 9-2-16,-4 4 0 15,1 2-2-15,2-1 0 16,0-7-2-16,8-3-3 15,0-17-8-15,16 5-16 16,-7-26-10-16,10 1-1 16,-6-17 1-16</inkml:trace>
  <inkml:trace contextRef="#ctx0" brushRef="#br3" timeOffset="239132.6776">14776 15028 79 0,'-26'-9'42'0,"13"10"-3"15,2-12 1-15,11 11-37 16,25-24-1-16,8 3-2 15,13 1-3-15,7-14-6 16,20 15-21-16,-12-15-9 16,8 10-2-16,-9-6 1 15</inkml:trace>
  <inkml:trace contextRef="#ctx0" brushRef="#br3" timeOffset="239753.7131">15037 13534 75 0,'-16'-5'40'0,"16"5"-1"16,11-14 0-16,9 1-35 15,17-3-1-15,13 0 0 16,5-1 1-16,8 3-2 16,1 2 0-16,-2 3 0 15,-7 7-1-15,-7 5 0 16,-12 8 0-16,-10 8 0 15,-8 9 0-15,-10 15-1 16,-6 13 1-16,-4 14 1 16,-2 16-2-16,0 16 0 15,2 18 0-15,3 15 0 16,0 13-1-16,4 3 0 15,2 4 0-15,0 1-1 16,-2-7 1-16,0-10 0 16,-2-17 0-16,-5-16 0 0,-1-22 1 15,-5-15 2-15,-10-22-1 16,-5-17-1-16,-8-17 1 15,-9-13 0-15,-15-13 0 16,-6-11 0-16,-8-9-1 16,-4-7-1-16,5-1-1 15,2-1 0-15,12 7-1 16,8-3-4-16,25 17-10 15,4-13-9-15,37 26-5 16,-3-10-8-16,27 12-3 16,5-7 1-16</inkml:trace>
  <inkml:trace contextRef="#ctx0" brushRef="#br3" timeOffset="240086.7322">16064 13997 89 0,'16'-2'42'16,"4"7"1"-16,-6-7-3 15,14 0-41-15,0 1-3 16,1-7-2-16,14 12-8 16,-14-12-25-16,12 10 0 15,-6-3-1-15,0 13 0 16</inkml:trace>
  <inkml:trace contextRef="#ctx0" brushRef="#br3" timeOffset="240243.7411">16121 14357 86 0,'-54'39'41'16,"21"-2"-1"-16,14-23 1 15,30-20-36-15,21-2-5 0,24-15-2 16,24-5-3-16,11-13-14 16,21 9-20-16,-8-4-1 15,5 10-1-15,-10 0-1 16</inkml:trace>
  <inkml:trace contextRef="#ctx0" brushRef="#br3" timeOffset="241188.7952">16974 13401 74 0,'2'-33'39'16,"5"10"-1"-16,-7 3-2 15,0 20-32-15,0 0-1 16,16 27 0-16,-9 8-1 15,-1 19 0-15,-1 11 0 16,5 13 1-16,1 9-2 16,0 6 2-16,3 2-2 0,2-2 1 15,-1-9-1-15,4-8 0 16,-3-14 0-16,5-12 0 15,-1-21 0-15,2-19 0 16,2-20 0-16,7-21-1 16,2-22 2-16,5-15-1 15,1-13 0-15,2-8 0 16,-3-5-1-16,-2-1 0 15,-1 6-1-15,-9 11 0 16,-1 14-3-16,-9 10-2 16,7 25-9-16,-17-4-10 15,22 30-11-15,-9-1-4 16,13 13-2-16,-3 0 2 15</inkml:trace>
  <inkml:trace contextRef="#ctx0" brushRef="#br3" timeOffset="241911.8366">18678 13382 66 0,'0'0'38'16,"2"-16"-1"-16,-2 16 2 15,-31-19-32-15,9 8-1 16,-11-4-2-16,-4 2 0 15,-9-3 0-15,-5 0-1 16,-6 1 1-16,1 1-1 16,-5 4 1-16,6 0-2 15,6 2 1-15,4 3-1 16,10 0 0-16,7 3 0 15,9 3-1-15,9 4-1 16,10-5 0-16,4 19 0 16,5-1 0-16,3 8-1 0,-1 12 0 15,1 12 1-15,-8 18-1 16,-1 16 1-16,-8 19 0 15,-6 13-1-15,-5 13 1 16,-6 15 0-16,2 5-1 16,-2 1 1-16,3-8-1 15,4-6 0-15,1-11 0 16,5-10 0-16,2-10 0 15,1-12 0-15,0-10 1 16,1-8-1-16,0-10 1 16,-3-12 1-16,1-9-1 15,-1-11 0-15,3-11 1 16,5-10-1-16,0-12 0 15,23-21 1-15,12-9-1 0,11-9 0 16,16-4 0-16,10-3-2 16,9 1-2-16,1-4-6 15,13 21-5-15,-20-12-6 16,16 32-4-16,-29-17-5 15,11 23-8-15,-16-10-3 16</inkml:trace>
  <inkml:trace contextRef="#ctx0" brushRef="#br3" timeOffset="242358.8621">19058 13503 72 0,'2'-12'39'15,"-11"0"-1"-15,9 12 0 16,-21 17-34-16,9 9-1 15,-2 7-1-15,5 11 0 16,0 8-4-16,3-1-1 16,13 10-9-16,-6-14-25 15,19 4-1-15,-2-14 0 16,13-3-1-16</inkml:trace>
  <inkml:trace contextRef="#ctx0" brushRef="#br3" timeOffset="242592.8755">18853 14057 76 0,'-47'13'43'16,"21"7"-3"-16,10-13 1 15,25-2-31-15,20-3-8 16,17-3-2-16,19-5 0 15,9 0 0-15,12-3-2 16,4-5-1-16,4 9-5 16,-15-16-16-16,9 20-16 15,-20-9 0-15,-5 15-1 16,-19-6 1-16</inkml:trace>
  <inkml:trace contextRef="#ctx0" brushRef="#br3" timeOffset="243263.9139">19080 14396 66 0,'0'0'39'15,"-8"-15"-2"-15,8 15 2 16,-17 22-33-16,8 0-2 16,-5 5 0-16,5 14-1 15,-3 6 0-15,3 8-1 16,-4 4 0-16,6 2-1 0,2-3 0 15,2-3-1-15,1-9 0 16,4-6-1-16,1-13 2 16,0-8-2-16,-3-19 1 15,12-3 1-15,-4-15-1 16,-1-11 0-16,0-11 2 15,0-5-1-15,0-10 0 16,2-5 1-16,-1-3-2 16,4 2 2-16,-3 6-2 15,1 9 1-15,4 5-1 16,-1 14 0-16,2 8 0 15,0 13 0-15,2 11-1 16,-1 8 1-16,-1 6 0 16,-2 3 0-16,0 4-1 0,-4-1 1 15,0 2 0 1,-8-2 0-16,-5-2 0 0,0-2 0 15,-8-2 0-15,-2-4 0 16,-4-2 1-16,0-1-1 16,0-6 1-16,3 2 0 15,0-3 0-15,5-1 1 16,10-4-1-16,-7 11 0 15,7-11-1-15,12 23 1 16,-3-8 0-16,9 7-1 16,2-1 0-16,5 1-2 15,3 2 0-15,4-3-3 16,7-2 0-16,1-13-7 15,14 14-8-15,-17-27-7 0,20 15-2 16,-16-23-8-16,8 4-4 16,-9-10 4-16</inkml:trace>
  <inkml:trace contextRef="#ctx0" brushRef="#br3" timeOffset="243406.9221">19669 14766 90 0,'-19'13'40'16,"5"10"1"-16,-12-2 0 16,12 12-39-16,-5 3-1 15,8-1-2-15,7 5-1 16,5-9-5-16,20 6-10 15,-10-23-11-15,26-1-12 16,-7-16-2-16,16-6-1 16</inkml:trace>
  <inkml:trace contextRef="#ctx0" brushRef="#br3" timeOffset="243774.9431">20294 13901 86 0,'-6'28'39'0,"-8"0"-2"15,7 13 1-15,-2 1-38 16,0 5-1-16,2 6-1 16,3-5-2-16,8 2-3 15,-8-19-16-15,18 2-14 16,-6-14-1-16,7-3 0 15,-15-16 1-15</inkml:trace>
  <inkml:trace contextRef="#ctx0" brushRef="#br3" timeOffset="243925.9518">20172 14174 79 0,'-29'-20'41'15,"14"8"-2"-15,1-6 2 0,20 5-35 16,11-5-3-16,19-1-2 16,15 2-4-16,8-13-8 15,24 14-19-15,-9-11-9 16,6 6 1-16,-8 0-3 15</inkml:trace>
  <inkml:trace contextRef="#ctx0" brushRef="#br3" timeOffset="244278.9719">20999 13363 82 0,'14'-4'41'16,"9"12"-2"-16,-10-1-1 16,1 16-33-16,-5 7 0 15,1 12-2-15,-7 10-1 16,-6 8 0-16,-2 5-3 15,-6-2-2-15,8 10-13 0,-12-18-16 16,15 3-8 0,-2-13-2-16,13-4 0 0</inkml:trace>
  <inkml:trace contextRef="#ctx0" brushRef="#br3" timeOffset="244615.9912">20795 14262 71 0,'-11'0'41'15,"11"0"-3"-15,15 5 2 16,14-9-34-16,8-1-3 15,17-4-1-15,8-1 0 16,7-4-3-16,5 4-2 16,-4-7-5-16,6 15-24 15,-19-6-6-15,-9 14-2 16,-23 1 1-16</inkml:trace>
  <inkml:trace contextRef="#ctx0" brushRef="#br3" timeOffset="245225.0261">21072 14546 75 0,'0'0'39'0,"12"16"0"16,-12-16 0-16,-16 30-35 15,2-5-2-15,3 10 0 16,-6 6 0-16,2 6-2 16,-4-1 1-16,4 0 0 15,4-6-1-15,3-2 0 16,2-9 1-16,3-7-2 0,3-22 2 15,0 0-1-15,14-4 0 16,-4-19 0-16,-1-8 1 16,0-9 0-16,0-5 1 15,1-8-1-15,0-6 0 16,5-2 1-16,5 0-1 15,4 4 0-15,3 7 1 16,6 5-3-16,3 10 2 16,3 10-1-16,-2 13 0 15,-5 13-1-15,-3 11 1 16,-9 11 0-16,-8 9 0 15,-9 6 0-15,-10 5 0 16,-8 2 0-16,-8-1-1 16,-8-3 1-16,3-5-1 0,-4-7 2 15,7-8-1-15,2-6 0 16,5-7 1-16,18-8 0 15,0 0 0-15,0 0 0 16,13 5 0-16,6 3-1 16,0 5 1-16,6 4-2 15,1 8 1-15,-2 2-2 16,2 2 0-16,2-2-2 15,3 1-5-15,-8-18-9 16,18 9-7-16,-18-27-3 16,20 7-8-16,-13-17-6 15,6 2 2-15</inkml:trace>
  <inkml:trace contextRef="#ctx0" brushRef="#br3" timeOffset="245555.0449">21577 14804 74 0,'-16'-6'42'15,"16"6"-1"-15,-15-8 0 16,25-9-35-16,2 2-2 15,12 1-1-15,6-2 0 16,2 6 0-16,0 3-1 16,-3 3 0-16,-5 8-1 15,-10 10-1-15,-10 10 0 16,-13 6-1-16,-11 8 1 15,-8 2 0-15,-2 4-1 16,-2-3 1-16,0-1 1 16,8-7-2-16,7-5 1 15,8-10 1-15,9-18-1 16,21 9 0-16,4-15 0 0,11-6-1 15,5-3-3-15,3-9-2 16,11 11-7-16,-12-15-7 16,17 24-6-16,-18-22-4 15,21 20-9-15,-11-12-1 16,13 7 0-16</inkml:trace>
  <inkml:trace contextRef="#ctx0" brushRef="#br3" timeOffset="246066.0742">22240 13801 89 0,'0'0'41'0,"0"0"-1"16,0 0-1-16,-8 31-37 16,2-6-2-16,-1 9-1 15,1 7-1-15,-2 7 0 16,2 0-2-16,5 5-1 15,-1-10-6-15,11 9-15 16,-9-20-12-16,11-2 1 0,-9-17-1 16,7-1 2-16,-9-12 27 15,0 0 7-15,-11-17 7 16,-11-10 17-16,8 10 14 15,-7-12 2-15,5 11 0 16,-6-12 2-16,17 13-26 16,-7-9-6-16,15 8-2 15,8 0-2-15,10 3-1 16,9 5-4-16,8 0-3 15,22 13-16-15,-9-15-15 16,22 12-5-16,-1-10 0 16,11 7-1-16</inkml:trace>
  <inkml:trace contextRef="#ctx0" brushRef="#br3" timeOffset="246568.1029">23170 13453 63 0,'0'0'34'15,"14"4"0"-15,0 1-7 16,-14-5-20-16,22-9 1 16,-14-3 0-16,6 7-1 15,-9-5-1-15,-5 10-1 16,7-17 0-16,-7 17-2 15,-6-11 0-15,6 11-1 16,0 0 0-16,0 0-1 16,-13 7 1-16,11 13 0 15,1 4-1-15,4 12 1 16,0 7-1-16,0 12 1 0,0 3-1 15,-2 4-1-15,3-2-1 16,-2-4-3-16,3 1-6 16,-6-24-12-16,19 11-12 15,-9-27-7-15,15 2-2 16,0-19 1-16</inkml:trace>
  <inkml:trace contextRef="#ctx0" brushRef="#br3" timeOffset="246847.1188">23055 14289 92 0,'10'1'41'0,"19"5"1"15,-3-19-6-15,18 0-36 16,13-1-3-16,8-8-4 15,15 14-15-15,-12-12-17 16,10 9-1-16,-14-4 0 16,2 14 0-16</inkml:trace>
  <inkml:trace contextRef="#ctx0" brushRef="#br3" timeOffset="247502.1563">23344 14618 62 0,'11'-10'40'15,"-11"10"0"-15,0 0-1 16,-3 17-21-16,-10 4-17 15,-3 11 0-15,-5 9 0 16,-2 7 0-16,-5 4-1 16,4 3 0-16,3-4 0 15,6-2 0-15,6-12 0 16,6-9 1-16,7-12-1 0,7-12 0 15,7-14 0-15,3-11 0 16,0-11 0-16,-2-5 0 16,-1-7 1-16,-7-7 1 15,-3-1-1-15,-3-2 0 16,-3 1 1-16,-4 5-1 15,2 3 0-15,0 4 1 16,3 8-2-16,6 5 0 16,3 8 1-16,7 10-1 15,4 7 0-15,2 4 0 16,3 8 0-16,2 3 0 15,-2 3-1-15,-4 3 1 16,-3 5 0-16,-10 0 0 0,-7 4-1 16,-6-2 1-16,-10 0-1 15,-3 2 1-15,-8-3-1 16,-3-1 1-16,-1-2 0 15,3-3-1-15,2-3 1 16,7 0-1-16,5 1 2 16,9-2-1-16,7 1 1 15,9 0-2-15,7 1 2 16,2 4-1-16,5-1 0 15,4-2-1-15,0 1-3 16,1-9-5-16,6 15-10 16,-18-24-7-16,19 15-3 15,-20-18-13-15,10 6 1 16,-8-10 0-16</inkml:trace>
  <inkml:trace contextRef="#ctx0" brushRef="#br3" timeOffset="248019.1859">23726 14896 71 0,'5'-16'40'15,"11"8"-1"-15,-2-8 1 16,18 4-36-16,-5 0-2 15,5 3-1-15,1 3-1 16,-6 5 1-16,-5 3-1 16,-5 5 0-16,-9 4 0 15,-9 3 1-15,-7 2 0 16,-10 3-1-16,-2-1 1 15,2-3 0-15,-2-2 0 16,3-3 0-16,7-5-1 16,10-5 1-16,0 0-1 15,15-2 0-15,3-1 1 16,0 4-1-16,1 4 1 15,-2 5 0-15,-6 8 0 16,-6 3-1-16,-10 5 1 0,-9 9 0 16,-3-3-1-16,-2 1 0 15,-3-4-1-15,4-7-1 16,8-7-3-16,10-15-5 15,13 1-12-15,-2-31-7 16,28 5-11-16,-7-22-1 16,15-2 0-16</inkml:trace>
  <inkml:trace contextRef="#ctx0" brushRef="#br3" timeOffset="248289.2013">24126 13814 79 0,'-22'12'39'16,"0"19"-1"-16,-14 3-2 15,1 17-33-15,2 5-1 16,0 6-1-16,8 4-1 16,1-4-3-16,15 9-11 15,-6-22-24-15,23-1 1 16,-5-18-2-16,15-5 2 15</inkml:trace>
  <inkml:trace contextRef="#ctx0" brushRef="#br3" timeOffset="248462.2112">23873 14185 86 0,'-10'-20'39'0,"10"20"0"16,18-23 0-16,7 13-36 15,15 1-6-15,7-16-17 16,20 18-20-16,-5-9 1 15,10 13-3-15,-10-2 2 16</inkml:trace>
  <inkml:trace contextRef="#ctx0" brushRef="#br3" timeOffset="248687.2241">24367 14315 89 0,'-19'8'40'16,"19"-8"-1"-16,-18 3-4 15,15-18-55-15,3 15-20 16,0 0 0-16,19-7-1 15,-8-3 1-15</inkml:trace>
  <inkml:trace contextRef="#ctx0" brushRef="#br3" timeOffset="248831.2323">24654 14298 63 0,'0'0'41'15,"-20"8"-2"-15,20-8-1 16,-24-7-22-16,9-8-40 15,15 15-16-15,8-23 1 16,8 14-3-16</inkml:trace>
  <inkml:trace contextRef="#ctx0" brushRef="#br3" timeOffset="248980.2408">24793 14282 91 0,'-8'18'42'16,"-12"-14"1"-16,10 1-4 15,-4-9-39-15,10-10-4 0,21 5-14 16,-10-22-16-16,19 11-8 15,-1-11 0-15,7 8 0 16</inkml:trace>
  <inkml:trace contextRef="#ctx0" brushRef="#br3" timeOffset="249671.2804">24684 13150 74 0,'30'-5'39'16,"11"-10"-3"-16,18 6 2 15,14-5-33-15,4 3-1 16,0 1 0-16,-3 9-1 16,-10-2 1-16,-9 10-2 15,-14 6 0-15,-12 9 1 16,-16 8-2-16,-12 11 1 15,-10 9-1-15,-4 10-1 0,-5 6 0 16,-1 12 0-16,0 9-1 16,3 4 0-16,2 6 1 15,4 2-2-15,5 8 1 16,-2 4 0-16,1 6 1 15,-1 3-1-15,-7 0 0 16,1 2-1-16,-6-4 1 16,4-6 0-16,0-7 0 15,2-8 1-15,3-14-1 16,2-13-1-16,5-15 2 15,2-11 1-15,1-11-1 16,-1-8 1-16,-6-9 0 16,-6-6 0-16,-5-5 0 0,-10-1 0 15,-10-1 1-15,-9 0 0 16,-6 1 0-16,-8-1-1 15,-3 1 1-15,1-2-1 16,4-1-2-16,6-7-1 16,15 0-5-16,3-24-8 15,30 13-10-15,-6-29-6 16,28 7-12-16,3-17-2 15,16-1 2-15</inkml:trace>
  <inkml:trace contextRef="#ctx0" brushRef="#br4" timeOffset="259949.8683">12003 14779 32 0,'0'0'37'16,"-21"-7"2"-16,21 7 1 15,-2-28-22-15,23 10-7 16,5-25-4-16,21-2-1 16,10-15-2-16,11-7-1 15,5-4-1-15,3 3-2 16,-4 5 1-16,-9 9-1 15,-11 15-1-15,-12 9-1 16,-10 16-2-16,-10 1-3 16,-1 20-15-16,-19-7-15 15,30-4-2-15,-15-3 0 16,8 1 0-16</inkml:trace>
  <inkml:trace contextRef="#ctx0" brushRef="#br4" timeOffset="260709.9117">16968 13951 41 0,'0'0'35'0,"13"-15"3"16,5-9-4-16,18 9-21 15,-8-20 0-15,19 4-5 16,0-8-3-16,11-3-3 15,2 5-4-15,-4-5-29 16,5 15-5-16,-12 2-2 16,-6 13 0-16</inkml:trace>
  <inkml:trace contextRef="#ctx0" brushRef="#br4" timeOffset="261577.9613">13367 16180 28 0,'6'-13'32'16,"-3"-3"1"-16,-3 16-17 15,9-16-5-15,1 20 0 16,-10-4-1-16,13 13-1 16,-13 2-1-16,5 14-2 15,-4 3 0-15,2 14-3 16,-7 9 0-16,3 14-2 15,-6 7 0-15,0 6-1 16,-1 0-2-16,2-10-8 16,12 6-27-16,-5-23-2 15,17-11 0-15,4-24 0 16</inkml:trace>
  <inkml:trace contextRef="#ctx0" brushRef="#br4" timeOffset="262112.992">13243 17272 57 0,'-15'1'43'0,"15"-1"-4"16,0 0 2-16,34-5-38 0,4-6-2 16,18-5 0-16,10-2 1 15,12 0-2-15,5 0-1 16,2-2 0-16,-2 10-2 15,-10-1-5-15,-1 22-19 16,-25-7-13-16,-6 16 0 16,-21-3 1-16</inkml:trace>
  <inkml:trace contextRef="#ctx0" brushRef="#br4" timeOffset="262759.0288">13602 17493 56 0,'-18'14'41'0,"11"5"-2"16,-5-1 2-16,10 6-38 16,-3 10-1-16,5-34 1 15,0 0-2-15,-13 69 0 16,13-69 2-16,-12 69-1 15,12-69 1-15,-15 80-2 16,15-80 1-16,-15 69-1 16,15-69 0-16,-10 62 0 15,10-62-1-15,-9 45-2 16,9-45 1-16,0 0-1 15,0 0 3-15,0 0-2 16,10 27 2-16,-3-56-1 0,2-22-2 16,12-15 3-16,0-9-2 15,8-9 2-15,-3 13-3 16,7 12 3-16,1 18-3 15,3 10 2-15,-2 11 1 16,0 10-1-16,-6 10 0 16,-4 8 0-16,-8 13 0 15,-7 3 0-15,-4 8 0 16,-7 4 0-16,-5 0 0 15,6-36 1-15,0 0-2 16,-24 59 1-16,24-59-1 16,0 0 1-16,-44 54 0 15,44-54 0-15,0 0 0 16,0 0 0-16,-64 46 2 0,64-46-1 15,0 0 0-15,0 0 1 16,0 0 0-16,0 0-1 16,-43 44 1-16,43-44 0 15,0 0 0-15,0 0-1 16,25 45 2-16,-25-45-4 15,0 0 1-15,52 46-2 16,-52-46 0-16,45 34-3 16,-45-34-5-16,53 32-27 15,-53-32-5-15,62 15 1 16,-62-15 0-16</inkml:trace>
  <inkml:trace contextRef="#ctx0" brushRef="#br4" timeOffset="262969.0409">14254 17793 61 0,'0'0'39'15,"0"0"1"-15,0 0-1 16,0 0-34-16,0 0 0 16,0 0-2-16,0 0 0 15,0 54-2-15,0-54 2 16,-5 45-3-16,5-45 0 15,-2 45-3-15,2-45-15 16,5 50-24-16,-5-50 1 16,0 0-1-16,10 52 0 15</inkml:trace>
  <inkml:trace contextRef="#ctx0" brushRef="#br4" timeOffset="263166.0522">14210 17753 70 0,'-18'-21'42'16,"2"16"0"-16,16 5 1 15,0 0-36-15,0 14-5 16,15-15 0-16,8-4-2 16,8-2 0-16,3-2-2 15,12 6-5-15,-11-8-26 16,22 1-8-16,-10-7-2 15,15 3 1-15</inkml:trace>
  <inkml:trace contextRef="#ctx0" brushRef="#br4" timeOffset="263582.076">14892 17064 57 0,'8'-17'40'0,"17"4"0"16,4-10-1-16,15 0-38 15,7 2-1-15,8-2-1 16,4 6-3-16,-1-6-13 15,4 21-19-15,-15-3-3 16,-7 17 1-16,-22-4 0 16</inkml:trace>
  <inkml:trace contextRef="#ctx0" brushRef="#br4" timeOffset="263743.0852">14920 17346 76 0,'0'0'41'15,"38"7"-1"-15,15-30-8 16,25-2-33-16,18-2-3 15,12-6-2-15,19 14-21 16,-6-9-12-16,10 10-1 16,-15-2 0-16</inkml:trace>
  <inkml:trace contextRef="#ctx0" brushRef="#br4" timeOffset="264102.1057">16356 16252 63 0,'8'-16'42'15,"-8"-3"-2"-15,0 19 0 16,12 16-37-16,-7 6-1 15,-3 5 0-15,-1 3-1 16,3 12 1-16,-2 6-3 0,0 9 2 16,3 1-3-16,1 5 0 15,1-4-4-15,14 16-25 16,-9-21-8-16,16 9-2 15,-7-22 1-15</inkml:trace>
  <inkml:trace contextRef="#ctx0" brushRef="#br4" timeOffset="264351.12">16232 17206 59 0,'-18'8'41'0,"18"-8"0"15,11 1 0-15,20-16-32 16,11 3-7-16,15-9-2 16,14-2 1-16,4 2-1 15,2 3-1-15,-2-3-4 16,6 15-9-16,-16-2-26 15,-1 12 1-15,-20 0-2 16,-6 11 2-16</inkml:trace>
  <inkml:trace contextRef="#ctx0" brushRef="#br4" timeOffset="265004.1573">16620 17402 61 0,'0'0'40'0,"-24"0"0"16,15 9-1-16,-6 2-35 16,1 11-1-16,0 5 0 15,-1 9 0-15,0 8-1 16,15-44 0-16,-17 56 0 15,17-56-1-15,-13 66 0 16,13-66-1-16,-14 65 2 16,14-65-2-16,-6 60 1 15,6-60 0-15,-10 43-1 16,10-43-1-16,0 0 1 0,0 0 0 15,7 30 0 1,-7-30-1-16,8-25 1 0,0-11 0 16,2-22 0-16,6-5 0 15,1-1 0-15,8 7 0 16,6 15 0-16,3 2 0 15,8 13-1-15,-2 2 1 16,3 10 0-16,-2 9-1 16,-3 6 1-16,-2 5 0 15,-8 7 0-15,-9 6-1 16,-7 5 1-16,-9 4 0 15,-8 4 1-15,-9 1-1 16,-9-2 0-16,-8 0 1 16,-1-3-1-16,-4-4 1 15,1-5-1-15,3-6 1 0,4-2 0 16,7-6-1-16,7 3 1 15,14-7 0-15,0 0 1 16,0 0-2-16,20 11 1 16,-20-11 0-16,0 0 0 15,0 0-1-15,49 24 1 16,-49-24-1-16,0 0-1 15,51 29-2-15,-51-29 0 16,0 0-8-16,70 32-22 16,-70-32-6-16,52 19-2 15,-52-19 0-15</inkml:trace>
  <inkml:trace contextRef="#ctx0" brushRef="#br4" timeOffset="265178.1672">17121 17813 72 0,'0'0'39'0,"0"0"0"16,0 0-1-16,0 0-35 15,0 0 0-15,0 0-2 16,0 0-1-16,0 0-1 16,30 41-6-16,-30-41-33 15,0 0 2-15,0 47-4 16,0-47 1-16</inkml:trace>
  <inkml:trace contextRef="#ctx0" brushRef="#br4" timeOffset="265643.1939">17888 16880 66 0,'7'22'41'0,"1"18"-1"15,-12 2-1-15,-5 12-36 16,4 7-2-16,1 5 1 15,0 2-1-15,0-7-1 16,0 0-1-16,1-9-4 16,12 3-15-16,-5-21-18 15,12-8-1-15,-7-14-2 16,6-7 1-16</inkml:trace>
  <inkml:trace contextRef="#ctx0" brushRef="#br4" timeOffset="265816.2038">17730 17332 72 0,'-24'-15'41'0,"0"-7"0"15,24 6 0-15,1-4-37 16,29 1-2-16,20-5-1 16,15 0-2-16,16-2-2 15,3-8-9-15,17 15-27 16,-13-8-1-16,6 12-2 15,-13-2 1-15</inkml:trace>
  <inkml:trace contextRef="#ctx0" brushRef="#br4" timeOffset="266192.2253">19033 16203 77 0,'9'-17'41'0,"-13"-3"-2"16,4 20-7-16,0 0-29 15,-1 22-1-15,-3 2 1 16,3 15-1-16,-3 14 0 15,-2 13-2-15,1 7 1 16,3 2-2-16,5 0-2 16,2-14-4-16,21 1-31 15,-10-22-1-15,16-3-3 16,-6-23 1-16</inkml:trace>
  <inkml:trace contextRef="#ctx0" brushRef="#br4" timeOffset="266485.242">18886 17087 71 0,'0'0'43'0,"14"12"-2"15,5-19 0-15,19-7-38 16,6 4-3-16,12-1 1 15,6 0-2-15,7-2-3 16,3 6-5-16,-11-7-31 0,9 16 1 16,-13-2-3-1,-1 10 2-15</inkml:trace>
  <inkml:trace contextRef="#ctx0" brushRef="#br4" timeOffset="267189.2823">19243 17369 66 0,'-15'-12'41'15,"15"12"-2"-15,-21 13 2 16,7 4-37-16,-2 9-1 0,1 8 0 15,-4 9-1-15,19-43 0 16,-20 54 0-16,20-54-1 16,-14 68 1-16,14-68-1 15,-20 73 1-15,20-73-4 16,-10 73 4-16,10-73-2 15,-13 67 1-15,13-67 0 16,-5 58-1-16,5-58 1 16,-10 40-1-16,10-40 1 15,0 0-2-15,0 0 0 16,15 18 2-16,-8-40-1 15,-1-22-1-15,9-11 1 16,-3-22-2-16,13-2 3 16,-3 1-1-16,8 14 0 15,-2 19-2-15,2 9 1 0,-2 14 1 16,-1 9-1-16,2 7 1 15,-4 6-1-15,0 2 0 16,1 6 1-16,-4 3-1 16,-3 4 1-16,0-2-1 15,-5 6 1-15,-5 0-1 16,-4 3 1-16,-9 0-1 15,-5-3 1-15,-7 2 0 16,-4-8-1-16,-5 2 1 16,-3-1 0-16,-5-6 1 15,3 1 0-15,-2-3 0 16,7-1 1-16,2-5 0 15,7 4 0-15,4 2 0 16,12-6 0-16,0 21 0 0,0-21-1 16,0 0 0-16,0 0 0 15,0 0 0-15,62 45 0 16,-62-45-1-16,0 0 1 15,67 44-3-15,-67-44-2 16,51 29-8-16,-51-29-19 16,58 32-9-16,-58-32-2 15,57 16-1-15</inkml:trace>
  <inkml:trace contextRef="#ctx0" brushRef="#br4" timeOffset="267823.3186">19810 17840 50 0,'0'0'40'0,"0"0"-1"15,-39-30 0-15,45 15-14 16,15 2-23-16,6-8 0 16,11 6 0-16,-5 1 0 15,6 5-1-15,-12 6 0 0,-27 3 1 16,0 0-2-16,0 0 1 15,0 0 0-15,10 51-2 16,-10-51 3-16,0 0 0 16,-42 59-1-16,42-59-1 15,-38 43 2-15,38-43-3 16,-35 43 3-16,35-43 1 15,-36 42-1-15,36-42-3 16,0 0 3-16,-33 58 0 16,33-58-1-16,0 0 4 15,0 0-4-15,5 43 1 16,-5-43-2-16,0 0 2 0,52 7-2 15,-52-7 0-15,47 0 0 16,-47 0-2-16,46-1 2 16,-46 1 0-16,0 0 0 15,63 1-3-15,-63-1 2 16,0 0-1-16,0 0-1 15,53 5-1-15,-53-5-11 16,0 0-10-16,0 0-9 16,0 0-9-16,0 0-2 15,0 0 4-15</inkml:trace>
  <inkml:trace contextRef="#ctx0" brushRef="#br4" timeOffset="268317.3468">20485 17071 71 0,'1'-12'41'16,"-1"12"0"-16,5-21 0 15,3 8-39-15,-8 13-1 16,10-1 0-16,-10 1 1 15,15 28-1-15,-10 2 1 16,-2 12-1-16,-1 11 0 16,-2-4-1-16,0 3-2 15,-5-6-4-15,10 8-14 16,-12-17-20-16,12-8 0 0,-6-18-2 15,1-11 1-15</inkml:trace>
  <inkml:trace contextRef="#ctx0" brushRef="#br4" timeOffset="268491.3567">20417 17245 80 0,'-21'-1'41'16,"0"-2"0"-16,21 3-1 16,0 0-36-16,18 7-3 15,17-13-1-15,10-7-2 16,16 0-4-16,0-10-14 15,22 2-20-15,-5-12-2 16,12 4 0-16,-7-12-1 0</inkml:trace>
  <inkml:trace contextRef="#ctx0" brushRef="#br4" timeOffset="268866.3783">21565 16256 53 0,'-7'-21'41'16,"-4"-4"-1"-16,9 11 1 15,-6-3-28-15,8 17-9 16,0 0-1-16,1 16-2 15,0 16 2-15,0 15-2 16,-1 10 1-16,0 9-2 16,0 2 0-16,5-4-2 15,1 0-2-15,2-12-3 16,20 5-26-16,-15-21-6 15,14 3-3-15,-6-15 1 16</inkml:trace>
  <inkml:trace contextRef="#ctx0" brushRef="#br4" timeOffset="269176.396">21309 17124 70 0,'15'-10'41'16,"14"3"0"-16,1-14-2 15,18 12-36-15,10-3-1 16,16-1 0-16,10-8-1 0,6 0-2 16,3 1-1-16,-2 0-1 15,3 1-4-15,-16-11-23 16,2 16-10-16,-19-2-1 15,-11 16 0-15</inkml:trace>
  <inkml:trace contextRef="#ctx0" brushRef="#br4" timeOffset="269970.4414">21629 17532 55 0,'-12'-19'40'15,"12"19"-1"-15,-5-12 1 16,5 12-36-16,-6 20 0 16,7 2-1-16,-2 11 1 15,1-33-1-15,0 0-1 16,1 69 0-16,-1-69 1 15,-1 65-1-15,1-65-1 16,-3 77-1-16,3-77 1 16,-6 76-2-16,6-76 2 15,-8 71 0-15,8-71-1 0,-7 65 0 16,7-65 0-16,-6 49 0 15,6-49 1-15,0 0 2 16,0 0-4-16,0 0 3 16,0 0 0-16,14-13-1 15,-10-49-2-15,7-8 3 16,1-11-3-16,7-6-1 15,-1 1 2-15,7 21-3 16,-3 16 1-16,10 13-1 16,-1 14 3-16,1 7 0 15,0 7 0-15,-1 2-1 16,-2 11 1-16,-4 4-1 15,-2 7 0-15,-6 6 0 16,-6 5 1-16,-8 3-1 0,-6 7 0 16,3-37 0-16,0 0 1 15,-28 62-1-15,28-62 2 16,0 0-1-16,-51 69 0 15,51-69 1-15,0 0 0 16,-53 58 0-16,53-58 0 16,0 0 0-16,-47 41 1 15,47-41-1-15,0 0 0 16,0 0 0-16,0 0 1 15,-40 43-1-15,40-43 0 16,0 0-2-16,0 0 2 16,0 0-2-16,50 40 2 15,-50-40-1-15,0 0-3 16,60 38-5-16,-60-38-15 0,46 31-14 15,-46-31-4-15,48 22-3 16,-48-22 1-16</inkml:trace>
  <inkml:trace contextRef="#ctx0" brushRef="#br4" timeOffset="270968.4985">23037 16832 63 0,'0'0'41'0,"-8"32"-1"16,-4-8-2-16,2 19-34 15,-1 8-1-15,2 12-1 16,-2 6 0-16,1 5-1 16,1-1 0-16,1-6-2 15,1-1-1-15,-1-14-6 0,17 2-24 16,-11-19-7-16,12-11-2 15,-10-24 1-15</inkml:trace>
  <inkml:trace contextRef="#ctx0" brushRef="#br4" timeOffset="271150.5088">22876 17331 62 0,'-27'-23'42'16,"12"9"-2"-16,-5-4 1 16,22 6-33-16,-2 12-5 15,24-15 0-15,7 3-3 16,13-4-1-16,14 0-5 15,2-11-18-15,20 9-15 16,-8-7-2-16,10 10-1 0,-10-6 0 16</inkml:trace>
  <inkml:trace contextRef="#ctx0" brushRef="#br4" timeOffset="271396.523">23679 17268 77 0,'0'0'43'15,"0"0"-5"-15,0 0-5 0,0-15-72 16,0-4-3-16,15 4 0 16,-7-7 0-16</inkml:trace>
  <inkml:trace contextRef="#ctx0" brushRef="#br4" timeOffset="271533.5308">24026 17138 70 0,'-7'15'42'16,"3"1"-2"-16,-15-10-3 15,-4-12-62-15,23 6-14 16,-9-26-3-16,19 7 2 16</inkml:trace>
  <inkml:trace contextRef="#ctx0" brushRef="#br4" timeOffset="271683.5394">24517 17042 74 0,'22'30'46'15,"-18"-12"-5"-15,-4 0 1 16,-12 2-48-16,-4-21-33 15,16 1-2-15,7-15-3 16,14 3 2-16</inkml:trace>
  <inkml:trace contextRef="#ctx0" brushRef="#br2" timeOffset="278253.9152">13434 15737 3 0,'7'12'33'15,"-2"-2"0"-15,8 4 3 16,-13-14-24-16,19 15 0 16,-19-15 0-16,19 0-1 15,-15-13-4-15,-4 13-2 16,2-17-1-16,-2 17-1 15,-23-18-1-15,2 14-1 0,-11 7-1 16,-5 9 1-16,-7 9 0 16,-7 11 1-16,-6 12-1 15,0 9 0-15,-8 6 1 16,3 11-1-16,-4 5 0 15,7 1-1-15,5 0 1 16,11-1-2-16,12-6 1 16,14-4 0-16,18-6 0 15,18-11-1-15,16-8 1 16,12-5 0-16,10-8 0 15,3-8 0-15,0-3 0 16,-3-5-1-16,-11-2 1 16,-11-1 0-16,-17 0 0 15,-18-8-1-15,4 18 1 0,-21-6 0 16,-14 4 0-16,-8 4 1 15,-7 6-2-15,-3 8 2 16,0 5-1-16,2 5 0 16,5 8 0-16,9 5 1 15,8 7-1-15,11 0 1 16,12 5 0-16,10-3 0 15,11 0-1-15,5-4 2 16,7-1-2-16,4-8 0 16,6-4 0-16,1-11 0 15,4-5 0-15,-1-12-1 16,-2-6 0-16,-4-9-1 15,-1-4 1-15,-6-8 0 16,-9-2 1-16,-8-1-1 16,-11-1 1-16,-4 10 0 0,-23-13 1 15,-1 15 0-15,-7 5 0 16,31-7 0-16,0 0-1 15,-59 34 1-15,59-34 0 16,0 0 0-16,-66 63 0 16,66-63-3-16,-29 53 3 15,29-53 0-15,-13 61-1 16,13-61-1-16,17 71 1 15,-17-71-2-15,44 72 1 16,-44-72 1-16,85 69 0 16,-32-41 0-16,13-3 1 15,8-6 1-15,7-5-1 0,7-6-1 16,3-1 1-16,3-5-1 15,-4-3 0-15,-2-1 0 16,-5-2-1-16,-3 0 1 16,-8 0 0-16,-5 3-1 15,-11 4 1-15,-10 9 2 16,-46-12-3-16,66 40-1 15,-66-40 2-15,42 64-1 16,-42-64 0-16,31 77 3 16,-11-36-1-16,-20-41-1 15,53 71 1-15,-53-71 3 16,93 56-2-16,-33-37-2 15,13-10 2-15,8-6 0 16,13-8-2-16,7-8 1 16,7-5 0-16,6-6-1 0,2-2 0 15,-2-2 1-15,-1 2-1 16,-3 0-1-16,-8 3-1 15,-7 8 1-15,-12 5-1 16,-7 6-1-16,-13 8 1 16,-5 3 0-16,-9 10 0 15,-49-17 2-15,85 46 2 16,-85-46-3-16,82 52 3 15,-82-52 1-15,94 45-2 16,-41-26 1-16,7-2 0 16,10-7-3-16,4-2 1 15,5-3 2-15,5-5-3 16,5-1 1-16,2-6 1 15,0 0 0-15,1-6-1 0,-2-1 1 16,-5 2 0-16,-7-3-1 16,-3 1 0-16,-8 0 1 15,-7 1-1-15,-4 1 0 16,-4 2-1-16,-52 10 1 15,83-10-1-15,-83 10 1 16,72-2-1-16,-72 2 1 16,67 6-1-16,-67-6 1 15,69 12 0-15,-69-12-1 16,75 20 1-16,-75-20-1 15,84 19 2-15,-35-8-2 16,3-2 1-16,4 0 1 16,3-3-1-16,2 0 1 15,5-4 0-15,0-2 0 0,3-2 0 16,-1-6-1-16,3-1 2 15,-3-3-2-15,-2-2 1 16,-1 0-1-16,-4 0 0 16,-5-2 0-16,-3 3 0 15,-6 2 0-15,-47 11 0 16,75-8 1-16,-75 8-2 15,52 13 0-15,-52-13 0 16,0 0 0-16,54 53 0 16,-54-53 0-16,40 52-1 15,-40-52 0-15,51 49 3 16,-51-49-1-16,80 42 1 15,-29-25-1-15,10-8 1 16,7-6-1-16,8-8 2 16,6-5-1-16,4-8 0 0,2-2-1 15,-1-6 0-15,-1-1 0 16,-4-1 1-16,-5 0-1 15,-5 5 1-15,-8 5-2 16,-8 5 1-16,-6 5 0 16,-50 8 1-16,73 3-2 15,-73-3 1-15,51 27-1 16,-51-27 1-16,40 45-1 15,-40-45 0-15,51 51 1 16,-51-51-2-16,71 43 2 16,-71-43-1-16,99 27 3 15,-37-22-3-15,8-5 2 16,5-9 0-16,7-6 1 15,7-3-1-15,-1-5 0 0,-2-1-1 16,0-2-1-16,-1 3 1 16,-10 1 0-16,-5 4-1 15,-10 4 0-15,-8 6 1 16,-52 8-1-16,81-1-1 15,-81 1 2-15,50 19-1 16,-50-19 1-16,0 0 0 16,43 58-1-16,-43-58 1 15,31 51 0-15,-31-51 0 16,44 46 1-16,-44-46-1 15,67 33 0-15,-67-33 0 16,96 7 1-16,-35-15 0 16,6-10 0-16,6-6 1 15,5-7-2-15,2-6 2 16,3-4-1-16,-5-1 0 0,-1-3 0 15,-4-2-2-15,-6 0-2 16,-7 5 2-16,-6 0 0 16,-54 42 0-16,84-68 0 15,-84 68 0-15,57-43 0 16,-57 43 1-16,0 0 0 15,0 0 0-15,58-1-2 16,-58 1 3-16,0 0-1 16,55 28 1-16,-55-28-1 15,66 9 0-15,-66-9 1 16,95-15 1-16,-33-3 1 15,-5-2-2-15,89-42-1 0,6-24-2 16,6-7 1 0,-17-10 0-16,-21-11 2 0,-35 17-3 15,-27 30 0-15,-46 35 0 16,-16 13 1-16,-16 12 2 15,-8 10 0-15,-8 9-1 16,-5 4 2-16,5 7-2 16,4-1 1-16,8 2-1 15,14-3 1-15,18-7-1 16,18-4 0-16,16-7 0 15,11-7-1-15,20-11 2 16,6-5-1-16,3-9 1 16,-4-10-1-16,-4-8-1 15,-8-11 0-15,-13-2 0 16,-15-4 1-16,-20-5-2 0,-17 3 1 15,-15-5 0-15,-16 8 0 16,-15 4 1-16,-12 10-1 16,-15 0 2-16,-4 9-2 15,-9 3 1-15,4 9 0 16,-3 4 0-16,11 7 0 15,5 4 0-15,11 6 0 16,10 3-1-16,11 2 1 16,10 4 0-16,8-1-1 15,8-2 1-15,10 1-1 16,-9-17 1-16,6 1 0 15,-2-10 0-15,-2-7 0 16,-7-8 0-16,-8-10 0 16,-7-6-1-16,-12-7 1 0,-11 1 0 15,-13-1 0-15,-14 8 0 16,-11 4 1-16,-10 7-1 15,-10 11 0-15,-6 13 1 16,-2 8 0-16,0 8-1 16,4 9 1-16,9 7-1 15,10 3 0-15,13 3 0 16,11-2 1-16,17-1-2 15,13-3 1-15,12-7 0 16,7-6-1-16,12-9 1 16,5-8-1-16,-1-8 1 15,-2-7 0-15,-7-5 0 16,-10-6 0-16,-20-2 0 15,-11 0 0-15,-18 2 0 0,-19 5 0 16,-17 4 1-16,-14 7-1 16,-10 5 1-16,-9 8-1 15,-1 7 0-15,-3 8 0 16,0 9 1-16,6 9-1 15,5 6 0-15,9 8 1 16,11 4-1-16,11 0 0 16,12-3 0-16,15-5 1 15,17-5-1-15,12-9 0 16,12-11 0-16,12-11 0 15,4-11 0-15,5-5 0 16,-1-8 0-16,-3-3 0 16,-13-5 0-16,-6 3 0 0,-14 4 0 15,-17 5 1-15,-10 6-2 16,-16 11 3-16,-15 9-2 15,-12 9 0-15,-6 11 1 16,-9 8-1-16,-3 10 0 16,2 3 0-16,1 5 0 15,11-3-1-15,12-4 1 16,13-4 0-16,17-5 0 15,17-11 0-15,16-6-1 16,12-11 1-16,13-13 0 16,9-4-1-16,4-10 1 15,2-5 0-15,-5-4 0 16,-5-4-1-16,-10 1 1 15,-8 1 0-15,-18 5 0 0,-9 5 1 16,-19 10-2-16,-9 6 3 16,-13 10-2-16,-11 7 0 15,-8 11 0-15,-9 12 0 16,2 6 1-16,-4 9-2 15,8 4 1-15,7 2-1 16,10 0 0-16,15-5 2 16,17-7-2-16,19-8 1 15,14-11 0-15,17-12-1 16,9-12 1-16,7-14 0 15,3-8-1-15,-2-10 0 16,-4-4 1-16,-11-4-1 16,-13 2 1-16,-15 1-1 15,-12 7 1-15,-18 9 2 16,-13 9-2-16,-13 12 1 0,-11 12 0 15,-7 10 0-15,-6 10 0 16,2 10 1-16,-1 4-1 16,11 4-2-16,12-1 2 15,12 0 0-15,14-8-2 16,20-6 1-16,15-7-1 15,18-12 1-15,14-10-1 16,20 1 0-16,-7-29 1 16,16 0-1-16,0-4 1 15,-2-6 0-15,-6-2 0 16,-7 1 0-16,-14 1 1 15,-8 4 2-15,-20 9-2 16,-13 7 1-16,-24 10-1 16,-11 12 0-16,-15 13 1 0,-11 11-1 15,-12 12 0-15,-8 5-3 16,1 9 0-16,-5-8-8 15,23 8-9-15,-6-30-18 16,25-8-5-16,11-28-2 16,29-17 0-16</inkml:trace>
  <inkml:trace contextRef="#ctx0" brushRef="#br4" timeOffset="327823.7504">22184 17812 36 0,'0'0'31'16,"0"0"6"-16,-47 3-6 15,47-3-18-15,0 0-6 16,0 0 0-16,0 0-2 15,4-25 0-15,-1 13-1 16,-4-2-5-16,1 14 4 16,12-19-4-16,3 11 2 15,-2-4-2-15,5 4 1 16,-5 2-2-16,2 3 4 15,-1 0-1-15,0 0-1 16,-1 3 1-16,-13 0 0 16,17 6-1-16,-17-6 1 0,12 10-1 15,-12-10 0-15,0 0 1 16,0 0-2-16,0 0 2 15,0 0-2-15,0 0 2 16,0 0-2-16,0 0 2 16,0 0-2-16,0 0 1 15,27 50 1-15,-27-50-1 16,0 0 0-16,0 0 0 15,0 0 0-15,0 0 0 16,14 48 1-16,-14-48-1 16,0 0-1-16,0 0 1 15,0 0 1-15,-9 42 0 16,9-42 1-16,0 0-1 15,0 0 1-15,-17 41-1 0,17-41-1 16,0 0 1-16,0 0 0 16,0 0-2-16,-32 46 1 15,32-46 1-15,0 0-2 16,0 0 1-16,0 0 3 15,0 0-3-15,-47 42 1 16,47-42-1-16,0 0 0 16,0 0 0-16,0 0 0 15,0 0 0-15,-47 18 0 16,47-18 1-16,0 0-1 15,0 0 0-15,0 0-2 16,0 0 3-16,0 0 0 16,0 0-1-16,0 0-2 0,0 0 2 15,0 0 0-15,0 0 0 16,0 0 2-16,0 0-2 15,0 0-3-15,0 0 3 16,0 0 2-16,0 0-2 16,0 0 0-16,0 0 0 15,0 0-2-15,0 0 1 16,0 0 2-16,0 0-1 15,0 0-3-15,51-14 3 16,-51 14-2-16,0 0 2 16,0 0 0-16,0 0 0 15,0 0 0-15,52 25 0 16,-52-25 2-16,0 0-2 15,0 0 3-15,0 0-3 0,0 0 2 16,0 0-2-16,0 0 2 16,0 0-2-16,43 43-2 15,-43-43 2-15,0 0-2 16,0 0 2-16,0 0 0 15,0 0 0-15,0 0 0 16,4 48 0-16,-4-48 2 16,0 0-2-16,0 0 2 15,0 0-2-15,-12 44 1 16,12-44-2-16,0 0 1 15,0 0 1-15,0 0-4 16,-30 46 4-16,30-46-4 16,0 0 3-16,0 0 0 15,0 0 0-15,0 0 0 0,-49 45 0 16,49-45 3-16,0 0-2 15,0 0 2-15,0 0-4 16,0 0 2-16,-56 19-1 16,56-19-2-16,0 0 3 15,0 0-1-15,0 0 0 16,-48 1 0-16,48-1 1 15,0 0-3-15,0 0 2 16,0 0 3-16,0 0-4 16,0 0 0-16,-48-15 0 15,48 15-2-15,0 0 1 16,0 0 3-16,0 0-3 15,7-43 1-15,-7 43-1 16,0 0 1-16,0 0-4 16,0 0-5-16,0 0-27 0,0 0-1 15,0 0-2-15,0 0-1 16</inkml:trace>
  <inkml:trace contextRef="#ctx0" brushRef="#br4" timeOffset="332236.0027">17207 17778 17 0,'0'0'27'0,"-7"-16"2"15,7 16-7-15,0 0-9 16,-12-7-4-16,2 2-3 15,10 5-2-15,0 0 0 16,0 0 0-16,0 0-1 16,1-11-1-16,-1 11-4 15,0 0 4-15,0 0 0 0,10-2-1 16,-10 2 1-16,0 0-1 15,0 0 0-15,0 0 0 16,0 0 4-16,0 0-1 16,0 0-4-16,0 0 4 15,0 0-4-15,5 51 1 16,-5-51 1-16,0 0 0 15,0 0 0-15,-12 47-3 16,12-47 4-16,0 0-3 16,-8 41 1-16,8-41 1 15,0 0-3-15,-11 44 1 16,11-44 1-16,0 0-1 15,0 0 1-15,-12 47 0 16,12-47 0-16,0 0-1 0,0 0-1 16,0 0 2-16,0 0-2 15,0 0 1-15,0 0 1 16,0 0-1-16,0 0-1 15,0 0-1-15,0 0 3 16,0 0-2-16,0 0 1 16,0 0 2-16,-5-47-3 15,0 24 0-15,10-8 1 16,-2-2 0-16,1 6 1 15,0-1-1-15,0 0 0 16,-2 9-1-16,0 5 1 16,-2 14 1-16,1-10-1 15,-1 10 1-15,0 0-1 16,0 0 1-16,0 0-1 0,0 0 0 15,0 0 1-15,0 0-1 16,0 0 0-16,-1 10 0 16,1-10 0-16,0 0 0 15,0 11 0-15,0-11-1 16,0 0-4-16,0 0-14 15,0 0-15-15,0 0-2 16,0 0 1-16,0 0-2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20:32.4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10930 2139 74 0,'-3'-13'36'0,"3"13"-2"16,0 0 0-16,-6 22-32 15,5 22-1-15,6 28 0 16,-5 22 1-16,3 30 1 16,-3 31-1-16,1 24 1 15,-5 17-1-15,1 9 1 16,-3-2-1-16,4-7 1 15,0-16-2-15,1-17-1 16,-2-29 1-16,6-20-2 16,0-26-1-16,-2-23-5 0,11-11-29 15,-10-28-1-15,8-15-1 16,-8-26 0-16</inkml:trace>
  <inkml:trace contextRef="#ctx0" brushRef="#br0" timeOffset="428.0245">11374 2901 78 0,'10'-9'38'0,"1"17"-1"15,-9 6 1-15,7 23-33 16,-4 8 0-16,-1 25-1 16,-8 14 0-16,5 13-2 15,-8 8 0-15,2 6-2 16,-2-2-3-16,-3-12-1 0,11 1-9 15,-1-27-25-15,12-11 1 16,-2-21-2-16,10-9 1 16</inkml:trace>
  <inkml:trace contextRef="#ctx0" brushRef="#br0" timeOffset="2848.1628">11038 3240 26 0,'0'0'31'16,"0"0"0"-16,0 0-1 15,0 0-14-15,0 0-3 16,0 0-4-16,0 0-2 15,-8-11 0-15,8 11-3 16,0 0 0-16,-14-8-2 16,4 4 1-16,-3 5-2 15,-3-2 1-15,-3 4-1 16,-2-1 0-16,-1 4 0 15,-1-4-1-15,0 0 1 16,-4-2 0-16,-4 1 0 0,-5-2 0 16,-4 2 0-16,-7-1 0 15,-5 3 0-15,-9 0 0 16,-5 3 0-16,-5 1-1 15,-4 3 1-15,-10-1-1 16,3 0 1-16,-6-1-1 16,0 0 0-16,0-4 1 15,0 0-1-15,2-3 1 16,3-2-1-16,3-3 1 15,-2 2-1-15,-2-1 0 16,2-1 1-16,0 2-1 16,-2-2 0-16,-2 5 1 15,3-1-1-15,-1 2 1 16,1 0-1-16,1 0 0 0,1 1 1 15,-2 0 0-15,4-2-1 16,1-1 0-16,1 0 1 16,1-2-1-16,6 0 1 15,-1-1-1-15,3-1 0 16,-1 0 1-16,4 1-1 15,-1 0 0-15,5 0 0 16,1 2 0-16,1 0 0 16,1 2 0-16,4 0 0 15,2 0 0-15,2 1 0 16,4 1 0-16,3-1 0 15,4 0 0-15,4-1 1 16,3 2-1-16,2-3 0 16,6 0 0-16,6 0 0 0,3 0 1 15,2 0-1-15,13 0 0 16,-15-1 0-16,15 1 0 15,0 0 1-15,0 0-1 16,-10 16 0-16,10-6-1 16,-2 3 1-16,0 4 0 15,1 2 0-15,0 2 0 16,-2 5 0-16,2 2 0 15,-3 2-1-15,3 4 1 16,-2 3-1-16,1 3 1 16,-2 5 0-16,0 4 0 15,-1 4-1-15,-1 2 1 16,-3 5 0-16,3 1 0 15,-3 4 0-15,0 3 0 16,1 1 1-16,-5 1-2 0,6 2 1 16,-2 1-1-16,-1 3 1 15,6-1-1-15,-1 1 0 16,1 1 0-16,1 0 0 15,4 4 1-15,-1-3-1 16,0 3 2-16,-1-1-2 16,1 0 2-16,-1 1-2 15,0 0 2-15,2 0-1 16,-2-4 1-16,1 2-1 15,1 2 0-15,1-3 1 16,1 0 1-16,1-1-1 16,0-2 0-16,-3 1 1 15,4 0-1-15,-2-1 0 16,-1-5 0-16,1-1 0 0,-3-4-2 15,-3-1 1-15,1-6 0 16,-3-4 1-16,0-5-1 16,-3-5 1-16,-1-3-1 15,1-6 1-15,-2-4-1 16,4-5 1-16,-4-8-1 15,5-3 0-15,5-15 0 16,-9 17 1-16,9-17-1 16,0 0 0-16,0 0 1 15,0 0-1-15,-13-3 1 16,13 3-1-16,0 0 0 15,-10-14 0-15,10 14 0 16,-10-12 1-16,10 12-1 16,0 0 0-16,-4-10 0 0,4 10 0 15,0 0 0-15,22-11 0 16,-3 5 0-16,10 0 0 15,7-4 0-15,9 2 0 16,6-3 0-16,11 0 0 16,4-1 0-16,7 3 0 15,4 0 0-15,7-2 0 16,3 3 0-16,7 1 0 15,1 0 1-15,0 0-1 16,-2 3 0-16,0-1 0 16,-1 1 0-16,-8 0 0 15,-4-2-1-15,-8 1-1 16,-5 2-3-16,-11-9-4 0,0 13-8 15,-17-14-22-15,2 5 2 16,-7-7-3-16,-3 4 3 16</inkml:trace>
  <inkml:trace contextRef="#ctx0" brushRef="#br0" timeOffset="3351.1917">8681 6233 71 0,'1'-13'36'16,"-1"13"-1"-16,0 0 0 15,-10 4-29-15,10 16-1 0,-5 7-1 16,5 13 0-16,-5 12 0 15,3 14 0-15,-3 9-1 16,3 7 0-16,-4 4-1 16,3 5 1-16,0-5-2 15,1-10-2-15,8-11-4 16,-2-18-8-16,13-11-24 15,-3-19 0-15,6-13-1 16,1-19 0-16</inkml:trace>
  <inkml:trace contextRef="#ctx0" brushRef="#br0" timeOffset="4125.236">8734 6157 91 0,'0'0'37'16,"-2"15"0"-16,8 2 0 16,-6-17-35-16,30 20 0 15,1-11-1-15,12-2 1 16,12-7 0-16,22-1-1 15,14-8 0-15,19-4 0 16,13-4 0-16,10 1 0 16,13 0-1-16,5 2 1 15,2 1-1-15,-6 1 0 0,-1 4 0 16,-6 3 0-16,-6 1 0 15,-8 4 0-15,-13 0 0 16,-7 4 0-16,-11 2 0 16,-11 1 0-16,-9 2 0 15,-10 4 0-15,-11 0 0 16,-8 0 0-16,-8 4 0 15,-5 1 0-15,-9 3 0 16,-6-2 1-16,-6 7-1 16,-5-1 0-16,-4 4 1 15,-3 6-1-15,-3 4 1 16,-2 7 1-16,1 5-1 15,0 5 1-15,2 4-1 16,3 6 1-16,0 0-1 0,-1 3 1 16,3-5-1-16,-1 0-1 15,-1-8 0-15,0-4 1 16,0-9-1-16,-2-6 1 15,0-10 0-15,0-5-1 16,-3-8 1-16,4-14 0 16,-18 12-1-16,2-12 0 15,-8-4 0-15,-7-2 1 16,-8-1-1-16,-13 3-1 15,-14 2 1-15,-15 2 0 16,-13 1 0-16,-11 6 0 16,-12 1 0-16,-12 3-1 15,-15 1 1-15,-9-1 0 16,-2 1 0-16,-6-5 0 0,-4-3 0 15,0-2 0-15,3-4 0 16,8-3-1-16,12-2 1 16,14-4-1-16,9 3-2 15,13-7-5-15,36 13-20 16,7-14-12-16,28 5 0 15,14-5-1-15,29 1 0 16</inkml:trace>
  <inkml:trace contextRef="#ctx0" brushRef="#br0" timeOffset="6033.3451">11397 6640 69 0,'0'0'35'15,"0"0"-2"-15,-16 0 3 16,16 0-24-16,-14 4-5 15,14-4-1-15,0 0-1 16,-2 13 0-16,2-13 0 16,11 10-2-16,2-6 0 15,9 2 0-15,5-4-1 16,9 1 0-16,10 0-1 0,8-4 0 15,14-1-1-15,9 0 0 16,12 0-1-16,13-3 1 16,8 2-1-16,9 2 1 15,7-2-1-15,7 1 0 16,10 2 1-16,3 0-1 15,6 2 1-15,4-2 0 16,5 3 0-16,4-3 0 16,4 1 0-16,2-1 0 15,-3 0 1-15,1 1-1 16,-3-1 0-16,-2 1 0 15,-8-1 1-15,1 1-1 16,-5-1 0-16,-7 3 0 0,-6-2 0 16,-6 0 0-1,-13 0-1-15,-4 1 1 0,-14 1 1 16,-11-1-1-16,-13 1 0 15,-14 2 0-15,-12-2 0 16,-12 2 0-16,-11 0 0 16,-7-2 0-16,-11 1 1 15,-11-4-1-15,0 0 0 16,0 0 1-16,0 0-1 15,-14 7 1-15,14-7-1 16,-19 0 0-16,19 0 0 16,-15-3 0-16,15 3 0 15,0 0 0-15,-9-8 1 16,9 8-1-16,0 0 0 15,0-14 0-15,0 14 0 0,1-14 0 16,-1 14 0-16,8-20 1 16,-3 5-2-16,1 0 0 15,-1-4 1-15,1-3-2 16,-1-1 2-16,-1-2-1 15,-1-6 0-15,-1 0 0 16,-2-4 1-16,-1-2 0 16,1-4 0-16,-2-3 0 15,0-6 0-15,0-3 0 16,1-2 0-16,-1-5 0 15,1-1-1-15,-2-1 3 16,1-7-3-16,-2 1 0 16,0 0 0-16,1-1 0 15,-1-3 1-15,-1-1-1 0,4-4 2 16,-2-2-4-16,1 2 2 15,0-1 3-15,1-1-3 16,-1 0 2-16,-1-2-2 16,2 0 1-16,0 2-1 15,-1-1 2-15,3 2-1 16,2-2-1-16,2 3 2 15,1-2-1-15,-2 3 1 16,4 0 0-16,-2 0 0 16,-1 3 0-16,-2-2-1 15,-1 4 1-15,-7 1-1 16,0 3 0-16,-1-1 1 15,0 5-1-15,-5 3-1 16,2 4 1-16,2-2-1 0,-1 3 1 16,3-2 0-16,2 3 0 15,0 5-1-15,5-2 1 16,-2 7 1-16,0 7-1 15,1 7 0-15,-1 6 0 16,-1 8 0-16,1 3 0 16,0 13 0-16,-5-11 0 15,5 11 0-15,0 0-1 16,0 0 1-16,0 0 0 15,-6-11 0-15,6 11 1 16,0 0-1-16,0 0 0 16,0 0 0-16,0 0 0 15,0 0 0-15,0 0 1 0,-18-7-1 16,1 8-1-16,-4 3 1 15,-6-1 0-15,-8 3 0 16,-11 2-1-16,-7-1 1 16,-7-2 0-16,-8 2 0 15,-11-2 0-15,-7 1-1 16,-7-5 1-16,-2 2 0 15,-9-2 0-15,-2 1 0 16,-8 2 0-16,-4-3 0 16,0 3 0-16,-4 0 0 15,-3 4 1-15,-6 0-1 16,-3 2 0-16,-4-3 0 15,-2 5 0-15,0-2 0 16,-4 1 0-16,-2-2 0 0,-1 1 0 16,2 1 0-16,6-1 0 15,0 0 0-15,6 0 1 16,0 0-1-16,7-3 0 15,10 0 1-15,1-1-1 16,7-2 0-16,6-3 0 16,7 0 0-16,9-2 0 15,6-1 0-15,8-3 0 16,8 1 0-16,10-2-1 15,8-2-2-15,9-9-4 16,21 13-16-16,-7-20-15 16,23 5-1-16,3-9-2 15,15 1 0-15</inkml:trace>
  <inkml:trace contextRef="#ctx0" brushRef="#br0" timeOffset="7887.4512">7183 6790 17 0,'-9'-23'27'16,"4"7"1"-16,-2-5 2 16,-1 0-17-16,7 11-2 15,-6-9-2-15,7 19 0 16,-6-21-1-16,6 21-1 15,-7-15-1-15,7 15-1 16,-10-11 0-16,10 11-2 16,-13-6 0-16,13 6-1 15,-13-2-1-15,13 2 0 16,0 0-1-16,-11-4 0 15,11 4 0-15,0 0 2 16,0 0-1-16,5 12 0 16,-5-12 0-16,9 22 1 15,-6-5 0-15,3 5 0 0,-4 6-1 16,0 7 1-16,1 2-1 15,-1 9 1-15,-2 3-1 16,1 4 1-16,2 5-1 16,-1 3 0-16,-1 2 1 15,5-1-1-15,-4 4 0 16,2-1 0-16,-3-3 0 15,3 4 0-15,-1-2 0 16,0 2-1-16,2 0 0 16,-2 1 1-16,2-2 0 15,-2 3-1-15,3 2 1 16,0-4-1-16,-3 1 0 15,2-2 0-15,-1 0 0 0,-2 1 0 16,0 0 0-16,1 1 0 16,-3-1 0-16,-2 1 1 15,1-3 1-15,4 0-2 16,-5-1 2-16,2-5-2 15,2-2 1-15,0-5-1 16,0-1 1-16,0-2-1 16,1-2 0-16,1-2 0 15,-1-5-1-15,-1 1 2 16,-1-3-2-16,2-1 1 15,-2-5 0-15,-2-1 0 16,2-7 1-16,-1-1-1 16,0-3 0-16,0-9 0 15,0-10 0-15,0 14 0 0,0-14 0 16,0 0 0-16,0 0 0 15,-1 10 0-15,1-10 0 16,0 0 0-16,-5 16 0 16,5-16 0-16,-6 15 0 15,6-15 0-15,-5 18 0 16,5-18 0-16,-6 16 1 15,6-16-1-15,-7 13 0 16,7-13 0-16,0 0 0 16,-6 11 0-16,6-11 0 15,0 0 0-15,0 0 0 16,0 0-1-16,-3 10 1 15,3-10 0-15,0 0 0 16,-2 14 0-16,2-14 0 0,-1 12 0 16,1-12 0-16,-3 10 0 15,3-10 0-15,0 0 0 16,0 0 0-16,0 0 0 15,0 0 0-15,0 0 0 16,0 0 0-16,13 2 0 16,-13-2 0-16,19-2 0 15,-4 1 0-15,4 1 1 16,5-1-1-16,6-1 1 15,6-3-1-15,7-4 0 16,10 1 1-16,12-5-1 16,8-1 0-16,6-1 0 15,5 0 0-15,4 2 0 16,5 1 0-16,-3 0 0 15,0 6 0-15,-5 2 1 0,-1 0-1 16,-8 3 0-16,-3 2 0 16,-8-1 0-16,-5 0 0 15,-9-1 0-15,-7-2 0 16,-7-3 0-16,-5-1 0 15,-5-1 0-15,0-2 0 16,-6 0 0-16,0 0 0 16,-3 1 0-16,1 3-1 15,-2 0-2-15,-2 7-1 16,-15-1-4-16,18 11-10 15,-18-11-10-15,0 0-7 16,3 11-2-16,-3-11-2 16,0 0 1-16</inkml:trace>
  <inkml:trace contextRef="#ctx0" brushRef="#br0" timeOffset="8351.4777">8917 8921 68 0,'-21'-15'36'16,"21"15"-1"-16,-18 0 0 16,15 14-28-16,-4 1-1 15,10 15 0-15,-2 5-2 16,4 20 1-16,-2 9-2 15,3 16 0-15,-4 11-1 16,2 11 1-16,-7 8-2 16,3 3 0-16,-4 3-1 15,-1-11 0-15,2-7-3 0,-3-18-1 16,13-6-14-16,-5-34-21 15,11-15 2-15,-3-28-2 16,10-18 1-16</inkml:trace>
  <inkml:trace contextRef="#ctx0" brushRef="#br0" timeOffset="9225.5277">8896 8970 93 0,'-11'7'37'16,"8"2"0"-16,3-9-3 15,12 6-32-15,6-5 0 16,16 2 0-16,9-3-1 15,14-1 1-15,11-3-1 16,15 1 1-16,11-4-1 16,12 1-1-16,10-1 1 15,10 2-1-15,7-2 0 16,3 3 0-16,3 0 0 15,2 0-1-15,0 3 1 16,-2-3 0-16,-6 3 0 16,-6-2 0-16,-10 0 0 15,-6 1 0-15,-8-4 0 16,-6 2 1-16,-12-2-1 15,-4-1 0-15,-6 2 1 0,-9 0-1 16,-7 0 0-16,-7 3 0 16,-11 3 0-16,-9 1 0 15,-10 5 0-15,-8 3 1 16,-8 5-1-16,-6 6 1 15,-8 4 0-15,0 9 0 16,-4 7 1-16,2 12-1 16,-3 10 0-16,3 8 1 15,2 10-1-15,1 7 1 16,0 2-1-16,2 1 1 15,3-1-2-15,-1-6 2 16,3-7-2-16,0-8 1 16,4-11-1-16,1-9 0 0,4-9 0 15,-3-10-1-15,3-8 1 16,-1-10 0-16,-8-12-1 15,0 0 1-15,0 0 0 16,0-11-1-16,-13-5 1 16,-2-2 0-16,-6-2-1 15,-5 0 1-15,-7 0 0 16,-4 3-1-16,-7 2 1 15,-7 6 0-15,-10 4 0 16,-9 6 0-16,-10 5 1 16,-12 2-1-16,-15 5 0 15,-12 2 1-15,-11 3-1 16,-9 0 1-16,-13 1 0 15,-5-4-1-15,-4 4 1 16,0-3-1-16,1-1 1 16,1 1-1-16,2-1 0 0,6 0 0 15,14-2 0-15,11-3-1 16,16 0-1-16,12-11-3 15,32 6-15-15,5-26-8 16,45 4-11-16,15-18-1 16,35-3-2-16,20-20 1 15</inkml:trace>
  <inkml:trace contextRef="#ctx0" brushRef="#br0" timeOffset="10688.6114">11921 9412 72 0,'-19'5'36'0,"5"3"1"15,-4-3 0-15,5 2-32 16,-3-5-2-16,16-2-1 16,-17 4 0-16,17-4 0 15,0 0-1-15,0 0 0 16,-11 1 0-16,11-1 1 15,0 0-1-15,0 0 0 16,0 0 1-16,0 0-1 16,-13 0 0-16,3 4 0 15,-4-1 0-15,-1 3-1 16,-2-3 1-16,2 3-1 15,1-1 0-15,3-2 1 0,11-3-1 16,0 0 0-16,0 0 1 16,12 4-1-16,7-5 0 15,7 1 0-15,9 0 1 16,10 0-1-16,9-2 0 15,15 1 0-15,11-3 1 16,5 1-1-16,14 0 0 16,7-3 0-16,11-1 0 15,11 0 0-15,5-1 0 16,6 0 0-16,2-1 0 15,11 0 0-15,4-1 0 16,3 1 0-16,0 1 0 16,0 2 0-16,-3 2 1 15,-1 0-1-15,2 4 1 0,-10 1-1 16,-5 3 0-16,-2 1 1 15,-2-1-1-15,-5 3 1 16,-1-2-1-16,-3-1 0 16,-6 2 1-16,0-2-1 15,-5-1 1-15,-6 0-1 16,-9 2 0-16,-9-1 0 15,-9 0 1-15,-10 1-1 16,-11 1 0-16,-15 0 0 16,-10 0 0-16,-13 0 0 15,-6 0 1-15,-8-2-1 16,-12-4 0-16,0 0 0 15,-3 11 1-15,3-11-1 16,-16 3 0-16,16-3 0 16,-20-2 0-16,20 2 0 0,-18-6 0 15,7 1 0-15,11 5 0 16,-15-17 0-16,8 6 0 15,0-1 0-15,3-3 0 16,-1-1 0-16,2-5 0 16,0-1-1-16,3-4 1 15,3-4 0-15,-1-4 0 16,0-1 0-16,1-6 0 15,0 0 0-15,-1-4 0 16,2-1 0-16,-6-2 0 16,0-2 0-16,-2-2-2 15,-2-2 3-15,-1-1-3 16,-2-2 3-16,0-3-3 0,-2-1 3 15,-2-3-2-15,0 0 1 16,0-2 0-16,1 0 0 16,1-5 0-16,1-1 0 15,3 2 0-15,0-4 1 16,2 0-2-16,1 0 2 15,0-3-1-15,0 1 1 16,-3 3-1-16,-2 1 0 16,0 1 1-16,-1 2-1 15,-2 2 0-15,-1 3 1 16,-2 2 0-16,2 2 0 15,0 0 0-15,2 0 0 16,4 2 0-16,0 1 0 16,2 2 0-16,4 4-1 0,3 1 1 15,-1 2-1-15,3 6 0 16,-3 0-2-16,3 4 2 15,-4 4-1-15,0 5 1 16,0 1-1-16,0 5 0 16,0 6 0-16,0 2 1 15,-3 3-2-15,3 12-2 16,-10-14-8-16,10 26-12 15,-19-12-14-15,7 13 0 16,-9-7-2-16,3 9 0 16</inkml:trace>
  <inkml:trace contextRef="#ctx0" brushRef="#br0" timeOffset="12448.712">7210 9396 51 0,'0'0'34'15,"0"0"-1"-15,-2-12-1 16,2 12-20-16,0 0-4 15,15-4-2-15,-15 4-2 16,0 0 0-16,11-13-2 16,-11 13 0-16,0 0 0 15,0 0-2-15,0 0 1 16,0 0-1-16,9 2-1 15,-9-2 1-15,0 0 0 16,4 11 0-16,-4-11 0 16,5 10 0-16,-5-10 0 0,10 12 0 15,-10-12 1-15,9 17-1 16,-6-4 1-16,1 2-1 15,-2 5 1-15,1 3 0 16,-5 4 0-16,1 4 1 16,0 5-1-16,1 2 1 15,-2 2 0-15,2 5-1 16,0 2 1-16,2 2 0 15,0-1-1-15,5 1 0 16,0-1 0-16,3 1 0 16,-2-2 0-16,1-2 0 15,3-1-1-15,-3 1 0 16,-2 0-1-16,-3-3 2 15,0 3-2-15,-1-2 1 0,-1-2 0 16,-2 2 0-16,-3-5-1 16,4 1 3-16,-2-1-2 15,4-3 1-15,-2-2-1 16,-1 1 1-16,3-2-2 15,1-1 2-15,-2 0-1 16,1 1 0-16,1-1 0 16,-1 0 0-16,0 3 0 15,0-1 0-15,1 3 0 16,-4-3-1-16,2 5 1 15,-1 0-2-15,0 1 2 16,-2 3 0-16,-1-2 0 16,2 5-2-16,0-3 3 15,-1 5 0-15,1 0-1 0,0 0 0 16,0 2 0-16,0-2 1 15,3-3-1-15,-2-4 0 16,2 1 0-16,0-8 1 16,1-1-1-16,-3-3 2 15,1-4-2-15,-2-4 1 16,0 0-1-16,-1-7-1 15,-1 0 1-15,2-1-2 16,0-13 2-16,-5 12-2 16,5-12 3-16,0 0-3 15,0 0 3-15,0 0-1 16,0 0 1-16,0 0-1 15,0 0 1-15,0 0 1 16,0 0-1-16,11-10 1 16,-11 10-2-16,22-9 2 0,-5 4-2 15,7 4 2-15,2 1-2 16,8 0 0-16,7 1 0 15,7 0 0-15,5 3 0 16,3-3-2-16,3 5 2 16,6-4-3-16,4 5 3 15,-1-1-2-15,4 3 2 16,1-2-3-16,4 1 3 15,2-2 0-15,1 2 0 16,1-4 0-16,4 1 0 16,-2-4 0-16,-1-1 1 15,1 0-1-15,-3-2 0 16,-3-1 0-16,-3 3-1 15,-8-2 0-15,-5 5-2 0,-14 0-2 16,-6 7-2-16,-22-8-5 16,6 17-11-16,-25-19-8 15,-5 16-6-15,-5-11-1 16,10-5 1-16</inkml:trace>
  <inkml:trace contextRef="#ctx0" brushRef="#br0" timeOffset="12859.7356">9319 11566 57 0,'0'-15'36'16,"0"15"-1"-16,-5-21 0 15,5 21-27-15,0 0-2 16,-11-2 0-16,11 2-2 16,-7 25 1-16,2 0-2 15,5 16 2-15,-1 10-2 16,2 13-1-16,-2 9 0 15,2 16-1-15,0 3 0 0,2 4 0 16,-2-2 0-16,4-9-4 16,0-7 0-16,-1-19-2 15,13-2-18-15,-9-29-15 16,10-13 0-16,-6-19-3 15,7-11 2-15</inkml:trace>
  <inkml:trace contextRef="#ctx0" brushRef="#br0" timeOffset="13694.7833">9413 11473 90 0,'-11'-11'38'0,"11"11"1"0,0 0-2 15,0 0-36-15,12 1 1 16,12 2-1-16,8-3 1 16,13 1-1-16,14-3 0 15,15-4 0-15,16 0 1 16,16-4-2-16,11-2 1 15,14-1 0-15,12 0-1 16,9-1 0-16,3 1 0 16,-1 5 0-16,-4 1 0 15,-1 4 0-15,-5 2 0 16,-9 1-1-16,-11 5 1 15,-9-1 0-15,-11 1 0 16,-9 1 0-16,-9 0 0 16,-15 1 0-16,-10-1 0 0,-9-1 0 15,-9 1-1-15,-10 0 1 16,-9 0 0-16,-8 2 0 15,-16-8 1-15,9 21-1 16,-11-6 0-16,-7 3 1 16,-4 3-1-16,-1 6 1 15,3 8-1-15,-3 5 2 16,4 9-1-16,6 7-1 15,1 7 1-15,5 5-1 16,1 2 1-16,4 3-2 16,1 0 2-16,-2-3-3 15,3-5 2-15,-1-6 0 16,0-6-1-16,-3-9 2 0,1-4-1 15,0-10 1-15,-5-7-2 16,0-3 2-16,-1-8-2 16,0-12 2-16,0 0-2 15,-20 5 1-15,6-12-1 16,-4-4 0-16,-5-4 1 15,-6-4-2-15,-7 3 2 16,-5-2-1-16,-10 3 0 16,-7 3 1-16,-12 5 0 15,-13 6 0-15,-14 7 0 16,-16 3 1-16,-17 6-1 15,-13 4 1-15,-13 0 0 16,-13 4 0-16,-7-2-1 16,-7 3 1-16,-4 1 0 0,2-1-2 15,3-2 1 1,7 0-1-16,11-3 1 0,13-6-3 15,18 1 1-15,19-15-5 16,34 4-10-16,9-26-9 16,43 6-8-16,14-21-5 15,38-5-2-15,24-15 1 16</inkml:trace>
  <inkml:trace contextRef="#ctx0" brushRef="#br0" timeOffset="15013.8587">12077 11934 74 0,'18'-10'40'0,"4"1"-1"15,-10-1 1-15,8 4-36 16,-6 2-2-16,2 4-1 16,0 0 1-16,4 3-1 15,2 1-1-15,2 0 1 16,4 0 0-16,8 0 0 15,7 0 0-15,6-1 0 16,10-3 0-16,13 0 0 16,10-1 0-16,12-1 0 15,12-2 0-15,10-3-1 16,11 2 0-16,14-5 0 15,7 1 0-15,9 2 0 16,4-1 0-16,6 1 0 16,4 2-1-16,1 0 1 0,1 1 0 15,-4 4 0-15,-1 2 0 16,-7 1 0-16,-2 2 0 15,-12-1-1-15,-8 3 1 16,-7 0 0-16,-8 2 0 16,-12-1 0-16,-12 2 0 15,-9-2 0-15,-10-3 0 16,-4 2 0-16,-12-2-1 15,-7-2 1-15,-10-1 0 16,-5-2 0-16,-9-2-1 16,-5 0 1-16,-7 0-1 15,-11-2 1-15,-11 4 0 16,0 0-1-16,0 0 1 15,-6-10 0-15,-4 8 0 0,-2-2-1 16,1 1 1-16,-2-1 0 16,3 0 0-16,-1-3 0 15,11 7 0-15,-13-15 0 16,9 3 0-16,4 2 0 15,2-3 0-15,0-2 3 16,3-3-3-16,1 0 3 16,1-1-3-16,0-3 1 15,1-2-1-15,-1-3 1 16,-1-2-1-16,-3-1-2 15,-3-6 2-15,-1-6-1 16,-1-4 1-16,-3-3-1 16,0-5 2-16,0-5-2 15,-2 1 1-15,3-5-1 16,-2 1 2-16,2 0 1 0,-2 0 0 15,1 0 0-15,-2 0-1 16,-2 1 1-16,0-2 0 16,-2-1 0-16,0 2-2 15,2-3 0-15,3 2 0 16,-2-2-1-16,3 2 2 15,2 1-1-15,4 2 2 16,-2 1-2-16,3 0 2 16,-2 3-2-16,-1 1 2 15,1 5-1-15,-5-1-1 16,0 2 0-16,-3 3 1 15,-1 1-2-15,0 3 2 0,1 1-2 16,2 2 2-16,1 1-3 16,1 5 3-16,4 1-2 15,3 3 1-15,1 0-1 16,1 3 1-16,2 3 0 15,0 4 0-15,0 0 0 16,-1 4 0-16,-4 1 0 16,-2 14 0-16,0-18 0 15,0 18-1-15,-9-10 0 16,9 10-1-16,-15-6 0 15,15 6-3-15,-15-1-2 16,16 12-8-16,-14-14-9 16,18 14-7-16,-5-11-7 15,-5 12 0-15,5-12 1 16</inkml:trace>
  <inkml:trace contextRef="#ctx0" brushRef="#br0" timeOffset="16203.9268">9182 6651 72 0,'-3'-16'35'0,"-1"-6"0"16,4 4 0-16,-5-5-27 0,8 8-3 15,-5-4 1-15,6 7-3 16,-5 0 2-16,1 12-3 16,0 0 1-16,0 0-2 15,6 22 2-15,-2 3 0 16,-6 11-1-16,2 11 1 15,0 8-2-15,-4 7 1 16,4 5-2-16,-3-4 3 16,3-3-5-16,0-9-3 15,15-3-7-15,-6-22-24 16,16-8-3-16,-1-18 1 15,10-10-1-15</inkml:trace>
  <inkml:trace contextRef="#ctx0" brushRef="#br0" timeOffset="16586.9487">9477 6618 97 0,'0'0'38'15,"16"-10"-1"-15,-6-3 0 16,17 7-35-16,-6-3 0 16,3 4 0-16,3-3 1 15,-3 6-2-15,-1 1 0 16,-3 5 0-16,-7 8 1 15,-9 3 0-15,-7 8-1 0,-6 3 2 16,-12 10-2-16,-2 5 1 16,-5-1-1-16,-1 5 0 15,2-1 0-15,3-3-1 16,5-3 1-16,9-4-1 15,10-10 0-15,9-8-1 16,11-6 0-16,4-10-2 16,13-2-2-16,0-13-7 15,18 7-17-15,-14-9-10 16,7 2 0-16,-11-1 0 15</inkml:trace>
  <inkml:trace contextRef="#ctx0" brushRef="#br0" timeOffset="17692.0118">9924 6932 97 0,'-14'8'36'0,"-4"-5"2"0,18-3-3 15,-12 13-30-15,12-13-1 16,11 4-1-16,8-4 0 15,3-3-1-15,7-1 0 16,4-1 0-16,2-1-2 16,0-1 1-16,1 1-1 15,-5 3 1-15,-3-1-1 16,-5 3 0-16,-3 0 0 15,-5 1 0-15,-5 1 0 16,-10-1 0-16,13-1 0 16,-13 1 0-16,0 0-1 15,0 0 1-15,-8-11 0 16,8 11 0-16,-22-17-1 0,4 7 1 15,0-3 0-15,-6-3 0 16,0 1 0-16,-1-3 1 16,-2-3-1-16,0 1 1 15,3-2-1-15,5 2 0 16,2-1 1-16,6 0-1 15,6 2 1-15,5-1-1 16,6 2 0-16,6-1 0 16,0 1-1-16,7 0 1 15,3 3-1-15,-1-2 1 16,2 3-1-16,1-1 2 15,1 3-2-15,-1 0 2 16,-1 2-1-16,0 0 1 16,-1 2-1-16,0 1 0 0,1 2 1 15,-1 1-1-15,-2 1 0 16,0 2 0-16,-2-2 0 15,0 6 0-15,-1-1 0 16,-1 0 0-16,-4 2 1 16,2-1-1-16,0 4 0 15,0-2 0-15,1 2 0 16,1-1 0-16,0 1 0 15,4 1 0-15,-2-1 0 16,1 1 0-16,-1 4 0 16,1-4 0-16,-1 4 0 15,-2-1 0-15,-3 3 2 16,0-3-1-16,-5 3 1 15,-2 2-2-15,-4-1 3 16,1 3-2-16,-9-2 1 0,0 1-1 16,-3 4 0-16,-3-1-1 15,-3 0 1-15,0 3-1 16,-3 0 1-16,0 3 0 15,1-1 0-15,-1-4-1 16,5 1 0-16,2-1 1 16,4-3 0-16,4-6-1 15,3-12 1-15,23 8-1 16,5-12 1-16,11-4 1 15,13-5-2-15,5 0 0 16,4-1 0-16,5 1-2 16,-4 2-2-16,2 13-12 15,-20-10-4-15,7 24-8 16,-24-15-5-16,9 12-8 0,-10-7 0 15,7 3 0-15</inkml:trace>
  <inkml:trace contextRef="#ctx0" brushRef="#br0" timeOffset="18495.0579">9229 9373 64 0,'0'0'37'0,"2"-13"-2"16,-2 13 1-16,0 0-26 15,0 0-3-15,-5 16-1 16,7 10-1-16,-8 4 0 16,3 11-2-16,-2 4 0 15,-1 10-1-15,-1 3-1 16,3-1-1-16,4-2-4 15,-1-12-5-15,17-1-28 16,-5-13 0-16,10-5 0 0,1-18-2 16</inkml:trace>
  <inkml:trace contextRef="#ctx0" brushRef="#br0" timeOffset="18908.0815">9451 9420 91 0,'16'-16'37'0,"5"10"2"15,-5-8-1-15,8 5-35 16,2-2 0-16,3 5 0 0,-2 0-1 15,1 5 0-15,-5 4 0 16,-6 7-1-16,-5 2 0 16,-4 7 0-16,-5 3-1 15,-7 5 1-15,-6 3 0 16,-3 6 1-16,-7 0-1 15,-6 5 1-15,-3 1 0 16,3 2 1-16,-1-4-1 16,3-2 0-16,5-5 0 15,9-1-1-15,7-10-1 16,16-9 0-16,10-7-1 15,11-11-2-15,9-3-2 16,3-15-6-16,20 18-13 16,-15-23-12-16,9 15-4 0,-14-6-1 15,-1 11 1-15</inkml:trace>
  <inkml:trace contextRef="#ctx0" brushRef="#br0" timeOffset="20425.1683">10065 9775 79 0,'0'0'37'16,"12"11"-2"-16,-12-11 2 0,26-7-32 15,-12-3 0-15,9 7 0 16,-3-7-1-16,9 4-1 15,0-2-1-15,0 2 0 16,0 0-1-16,-1 2 0 16,-3 1 0-16,-3 2-1 15,-3 3 1-15,-7 2-1 16,-12-4 0-16,11 14 1 15,-11-14-1-15,-7 12 0 16,7-12 1-16,-22 10-1 16,7-9 1-16,-5-3-1 15,2-3 1-15,-1-3-1 16,-1-5 1-16,2-3-1 15,1-2 1-15,1-3 0 16,1-2-2-16,6 0 1 0,-1-3 0 16,2 2-1-16,1 1 1 15,3 1-1-15,0-1 0 16,0 3 1-16,3 3 0 15,0 0 0-15,1 2 0 16,2 1 1-16,3-2-1 16,3 3 0-16,1 2 1 15,1-3-1-15,7 0 1 16,0 0-1-16,2-3 0 15,3 1 0-15,-3 0 1 16,2-1-1-16,-1-1 0 16,-2 4 0-16,0 0 1 15,-3 3-1-15,0-1 1 16,0 2-1-16,-1 3 1 0,0-1-1 15,1 3 1-15,0 1-1 16,1 1 0-16,4 0 0 16,-2 3 0-16,1 1 0 15,-1-1 0-15,1 4 1 16,-3-2-1-16,4 4 0 15,-3-2 0-15,2 4 0 16,-2-1 0-16,2 2 0 16,-1-1 0-16,1 2 0 15,0-2 0-15,0-1 0 16,-2 1 0-16,0-1 0 15,0 0 0-15,-3 0 0 16,0 1 0-16,-4-1 0 16,1 1 0-16,-11-8 0 0,17 18 0 15,-17-18 0-15,15 17 0 16,-15-17 0-16,12 20 0 15,-12-20 0-15,10 20 1 16,-10-20-1-16,10 18 0 16,-5-8 0-16,0 2 0 15,-2-2 0-15,1 2 0 16,-1-3 0-16,-2 4 0 15,0-2 0-15,-3 1 1 16,-1-1-1-16,-1 1 0 16,1 2 0-16,-4 0 0 15,-1 1 0-15,1-2 0 16,-1 1 1-16,1 0 0 15,-1 0 0-15,-2 2 0 0,1-4 0 16,2 3 0-16,-2-5-1 16,1 4 1-16,-3-3-1 15,2 0 0-15,0-1 0 16,9-10 1-16,-19 17-1 15,19-17 0-15,-14 19 0 16,14-19 0-16,-15 11 1 16,15-11-1-16,-7 13 1 15,7-13-1-15,0 0 1 16,7 13 0-16,-7-13-1 15,27 2 1-15,-9-1 0 16,7-3 0-16,3 0-1 16,5-2 1-16,4-1 0 0,0 1-1 15,3-1 0-15,-4 1 0 16,-4 0 0-16,-3 3-1 15,-6-1-1-15,-4 3-1 16,-19-1-1-16,18 4-2 16,-18-4-4-16,11 7-8 15,-11-7-3-15,0 0-6 16,-8-12-1-16,8 12-6 15,0 0-3-15,-10-12 1 16</inkml:trace>
  <inkml:trace contextRef="#ctx0" brushRef="#br0" timeOffset="22581.2916">9528 11798 75 0,'0'0'37'16,"16"-4"0"-16,9-1 0 15,-3-7-36-15,18 1 2 16,3 0-3-16,3 0-1 15,1 3 1-15,-4 3-2 16,-5 2 2-16,-5 4 0 16,-11 4 1-16,-13 5 0 15,-9 7 0-15,-13 1-2 16,-7 2 2-16,-9 5-1 0,-2-2 1 15,1-1-3-15,6-3 2 16,7-2-2-16,9-5 2 16,8-12 0-16,25 13 0 15,3-11 0-15,9 0 0 16,6-1 0-16,1 1 0 15,-4 3 0-15,-5 2 1 16,-8 6 0-16,-16 3 0 16,-13 6 0-16,-18 3 1 15,-7 6 0-15,-16 0 0 16,-5 6 0-16,-4-6 0 15,1 0-1-15,6-6-1 16,9-8-1-16,16-5-3 0,6-18-7 16,27-1-27-16,2-9-1 15,16 0 0-15,3-10 0 16</inkml:trace>
  <inkml:trace contextRef="#ctx0" brushRef="#br0" timeOffset="24390.3951">10268 12138 60 0,'0'0'36'0,"9"-10"0"15,-8-3-4-15,-1 13-26 16,0 0-1-16,14-7-2 16,-14 7 1-16,15-3-1 15,-15 3-1-15,22-2 0 16,-4 0 0-16,4 1-1 15,2-4 0-15,4 3-1 16,3-1 1-16,-2-1-1 0,2 1 0 16,-3 2 1-16,-4-1-1 15,-3 2 0-15,-2 2 0 16,-5 0 0-16,-14-2 1 15,10 6-1-15,-10-6 0 16,0 0 1-16,-12 4-1 16,12-4 0-16,-22-3 1 15,7-3 0-15,-2-1 0 16,2-3 0-16,-2-2 0 15,2-1 0-15,-2-3 0 16,2-1 0-16,4 1 0 16,-2-4-1-16,6 0 0 15,-2-1 1-15,4-2-1 0,0 0 2 16,3 0-1-16,0 1 1 15,-1-1-2-15,2 4 2 16,0 1-2-16,-1 3 1 16,0 1-1-16,0 0-2 15,2 4 2-15,2-1-2 16,0 2 3-16,2-4-3 15,3 1 3-15,3-2-1 16,4-1 0-16,1 0 0 16,1-2 0-16,4 2 0 15,-1 0 0-15,0 1 0 16,-1 2 1-16,-1 2-1 15,1 1 0-15,-1 1 0 16,-1 2 1-16,0 1-1 0,1-1 0 16,-1 5 0-1,3 0 0-15,-1 1 1 0,4 0-1 16,-3 1 0-16,3 0 0 15,0 2 0-15,0-1 0 16,0-1 1-16,-1 0-1 16,0 0 0-16,0 2 0 15,-3-2 0-15,2 1 0 16,-1-1 0-16,0 2 0 15,-3-1 0-15,0 0 1 16,1 1-1-16,-2 0 0 16,-1 1 0-16,-3 0 0 15,1 1 1-15,-1 1-1 16,-11-6 0-16,20 12 0 0,-20-12 0 15,17 15 0-15,-17-15 0 16,15 19 1-16,-15-19-1 16,13 18 0-16,-8-8 0 15,-2 1 1-15,1 0-1 16,-4 2 0-16,0 2 2 15,0-1-1-15,-1 3 0 16,-2 1 0-16,0 0 0 16,1 2 0-16,-3-2-2 15,1 2 2-15,1-3-3 16,1-2 2-16,-3-2-2 15,0 0 2-15,1-2-2 16,-1 0 2-16,-1 1 0 16,1-2 0-16,-5 2 0 15,1-1 0-15,-1 1 0 0,-2-1 0 16,0 0 0-16,-3-1 0 15,3-2 0-15,-3 0 0 16,2-2 1-16,-1 0-1 16,5-3 1-16,9-3-1 15,-17 6 0-15,17-6 1 16,0 0-1-16,0 0 1 15,0 0-1-15,0 0 1 16,12 6-1-16,-12-6 1 16,16 1-1-16,-5-1 1 15,-1 0-1-15,0 0 1 16,-10 0 0-16,21 2-1 15,-9-1 1-15,5 1-1 16,0-2 1-16,1 0-1 0,5 0 1 16,2 0-1-16,4-4 0 15,3 3 0-15,2-1 0 16,-2-3 0-16,2 3 0 15,-5-1 0-15,-4 0 0 16,-4 2 0-16,-6 0 0 16,-2-1 1-16,-13 2-1 15,0 0 0-15,0 0 0 16,0 0-1-16,0 0 0 15,-17 7 0-15,17-7-2 16,-16 7-1-16,7-4-3 16,10 9-7-16,-14-16-6 15,25 16-7-15,-12-12-1 16,0 0-6-16,0 0-5 15,18-11 1-15</inkml:trace>
  <inkml:trace contextRef="#ctx0" brushRef="#br0" timeOffset="36955.1136">11945 2266 54 0,'1'-13'34'0,"-1"-2"0"16,0 15-1-16,6-24-21 15,-6 24-7-15,12-7-1 16,-12 7 0-16,9 13-1 16,-4 3 1-16,-1 7-1 15,3 10 1-15,-1 11-2 16,3 12 1-16,-2 5-2 15,4 8 2-15,-3 0-1 16,2 5 0-16,3-5-1 16,0-10 1-16,2-14-1 15,1-9 2-15,2-20-1 16,6-14-1-16,-1-16 0 15,3-16 0-15,0-12 0 16,2-11-1-16,-5-14 1 0,1-6-1 16,-3-2 0-16,-2-1 0 15,-3 7 0-15,-3 2-1 16,-2 13-1-16,-2 4-4 15,8 28-12-15,-12 0-20 16,12 19-1-16,-7 4-1 16,10 15 1-16</inkml:trace>
  <inkml:trace contextRef="#ctx0" brushRef="#br0" timeOffset="37330.1351">12733 2597 89 0,'-31'15'38'0,"-6"-8"-1"16,10 10 2-16,1-5-35 15,8 1-1-15,5-2-1 16,12-1 0-16,1-10-1 16,21 15 0-16,-3-9-1 15,7 0 1-15,-2 2 0 16,1 1 1-16,-8 5-1 15,-4 2 1-15,-7 5-1 16,-10 8 0-16,-4-3 0 16,-4 2 0-16,0-4-2 15,-1-4 0-15,4-5-1 0,10-15-4 16,0 0-16-16,8-11-17 15,14-8 0-15,-3-15-2 16,14 3 2-16</inkml:trace>
  <inkml:trace contextRef="#ctx0" brushRef="#br0" timeOffset="37510.1455">12969 2545 92 0,'14'-28'37'0,"5"17"1"16,-9-13-1-16,18 4-36 0,-4 0-2 15,-1 1-1-15,6 11-6 16,-15-4-28-16,11 14 0 16,-12-5-3-16,5 11 2 15</inkml:trace>
  <inkml:trace contextRef="#ctx0" brushRef="#br0" timeOffset="37684.1553">12966 2678 99 0,'-28'28'41'0,"-1"-11"-2"15,19 2 1-15,10-19-38 16,15 5-4-16,18-12-3 16,5-21-11-16,24 7-22 15,3-14-1-15,12 2-1 0,-4-13 0 16</inkml:trace>
  <inkml:trace contextRef="#ctx0" brushRef="#br0" timeOffset="37891.1672">13646 2271 92 0,'-12'9'39'16,"-8"-1"0"-16,9 14 0 16,-2 1-36-16,2 9 0 15,-2 6-2-15,4 7 0 16,3 5-4-16,-4-4-5 15,23 9-28-15,-12-16-1 16,16 3-2-16,-6-19 0 0</inkml:trace>
  <inkml:trace contextRef="#ctx0" brushRef="#br0" timeOffset="38275.1892">13816 2231 94 0,'0'0'40'16,"22"-1"0"-16,-10-6 0 15,17 2-37-15,-5 1-1 16,4 3 1-16,-4 1 0 0,0 3 0 15,-7 3-2-15,-5 7 0 16,-5 2 0-16,-8 4 0 16,-7 7-1-16,-6 7 1 15,-9 4-1-15,-4 1 0 16,-3 4 0-16,0-1 1 15,2 1-1-15,5-3 0 16,7-3 0-16,11-9 0 16,11-4 0-16,11-6 0 15,12-9-1-15,11-8-1 16,10-5-3-16,2-17-6 15,18 12-7-15,-18-26-21 16,14 9-1-16,-12-15-1 0,3 5 1 16</inkml:trace>
  <inkml:trace contextRef="#ctx0" brushRef="#br0" timeOffset="38609.2083">14429 2158 92 0,'-5'17'39'0,"-10"-1"2"15,10 13-1-15,-4 1-34 16,5 12-2-16,-2 2 0 16,5 9 0-16,-2 0-1 15,6 0-1-15,-1-4-1 16,6-3 0-16,5-10 0 0,1-11 0 15,3-12 0-15,6-16-1 16,2-15 0-16,2-11 0 16,2-11 0-16,0-11-1 15,-1-4 1-15,0-8-2 16,2 4-1-16,-8-3-1 15,5 12-5-15,-17-9-7 16,14 27-16-16,-15-5-9 16,1 14-1-16,-8 2 1 15</inkml:trace>
  <inkml:trace contextRef="#ctx0" brushRef="#br0" timeOffset="39336.2498">7954 1017 81 0,'0'0'39'0,"0"0"-2"15,0 0 3-15,0 0-35 16,0 0 0-16,29 29-1 15,-10 38 0-15,-6 11-2 16,-1 10 0-16,-10-17-2 16,3 5-2-16,7-6-2 15,-5-20-5-15,16-30-28 0,-11-13 0 16,7-12-1-16,-4-14-1 15</inkml:trace>
  <inkml:trace contextRef="#ctx0" brushRef="#br0" timeOffset="39560.2626">8118 1078 102 0,'-14'-69'41'15,"14"69"1"-15,-4-68-2 16,4 68-37-16,20-63-1 0,-20 63-1 15,45-53 0 1,-45 53-3-16,67-41-5 0,-67 41-16 16,82-29-16-16,-82 29-1 15,79-20-2-15,-79 20 0 16</inkml:trace>
  <inkml:trace contextRef="#ctx0" brushRef="#br0" timeOffset="39764.2743">8229 1090 104 0,'0'0'39'0,"-56"63"2"16,56-63-4-16,0 0-33 15,-12 55-1-15,12-55-1 0,0 0-1 16,65 11-1-16,-65-11-3 15,74-15-7-15,-74 15-28 16,76-25-3-16,-76 25 2 16,67-20-2-16</inkml:trace>
  <inkml:trace contextRef="#ctx0" brushRef="#br0" timeOffset="39937.2843">8106 1521 101 0,'-7'17'39'0,"23"-6"1"16,13-21-2-16,27-11-36 15,10-8 0-15,-66 29-1 16,90-38-4-16,-39 17-7 0,6-3-24 16,0-2-6-16,0 1 1 15,-1 4-2-15</inkml:trace>
  <inkml:trace contextRef="#ctx0" brushRef="#br0" timeOffset="40178.298">9117 1142 101 0,'0'0'38'0,"-37"16"1"15,3 24-5-15,-8 13-32 16,-2 18 0-16,-14-14-1 15,11 17 0-15,0 1-2 0,10-6-1 16,22-19-4-16,2-21-5 16,19-12-27-16,-6-17 0 15,21-9-1-15,-8-17 2 16</inkml:trace>
  <inkml:trace contextRef="#ctx0" brushRef="#br0" timeOffset="40365.3088">8819 1391 103 0,'-4'-20'39'16,"-6"-3"3"-16,2 10-3 15,8 13-32-15,0 0-3 16,17 16-3-16,4 10 1 16,15-8-2-16,7 1-1 15,10-3-2-15,2-10-5 0,20-3-17 16,-13-6-15-16,13-3-1 15,-10-6 0-15,7-3 0 16</inkml:trace>
  <inkml:trace contextRef="#ctx0" brushRef="#br0" timeOffset="40764.3316">9672 1250 103 0,'0'0'41'15,"0"0"1"-15,0 0 0 16,-27-23-36-16,-23 32 0 15,-7 17-2-15,-9 7-1 0,3 12 0 16,7-2-1-16,13 5 1 16,7-4-3-16,29-11 0 15,10-10 0-15,14-8 0 16,9-9 0-16,10-10 0 15,5-9 0-15,3-10 0 16,2-5 0-16,-2-5 0 16,-44 33 0-16,0 0 0 15,59-53 0-15,-59 53 0 16,0 0 0-16,48-45 0 15,-43 24 0-15,11 12 0 16,-16 9 0-16,2 13 0 16,-11 7-4-16,7 9 0 15,-1 2-4-15,1-2-4 0,13 0-5 16,-7-15-5-1,22-1-19-15,-5-10 0 0,13-6-1 16,-2-12 3-16</inkml:trace>
  <inkml:trace contextRef="#ctx0" brushRef="#br0" timeOffset="41334.3642">9978 1325 88 0,'0'0'41'0,"40"-55"2"15,-33 44-2-15,-7 11-22 16,-14 13-14-16,-7 11-1 15,1 13-1-15,-8 1-2 16,11 2 1-16,2-7-2 0,10-4 1 16,6-10-1-16,-1-19 1 15,13 11-1-15,0-18 0 16,1-7 0-16,4-9 0 15,-18 23 0-15,0 0 0 16,30-48 1-16,-30 48 0 16,0 0 0-16,36-58-1 15,-36 58 1-15,0 0 1 16,23-52-2-16,-23 52 0 15,0 0 0-15,0 0 0 16,0 0 0-16,25-42 0 16,-15 38 0-16,13 11 0 15,-5 2-2-15,5 6 2 16,-23-15 0-16,0 0 0 15,0 0 2-15,59 11-2 0,-59-11 0 16,0 0 0-16,53-22 0 16,-53 22 0-16,0 0 0 15,62-40 0-15,-62 40 0 16,0 0 0-16,51-36 0 15,-51 36 0-15,0 0 0 16,0 0 0-16,29-1 0 16,-15 23 0-16,-11 8 0 15,-2 15 0-15,-7 3-3 16,8 2-2-16,7-8-5 15,6-24-5-15,24-12-5 16,-11-20-6-16,30-2-12 16,-58 16-3-16,49-28 2 15,-49 28 0-15</inkml:trace>
  <inkml:trace contextRef="#ctx0" brushRef="#br0" timeOffset="41919.3976">10788 1286 94 0,'57'-48'41'16,"-57"48"2"-16,0 0-1 15,0 0-24-15,30-13-15 16,-35 23-1-16,-5 18 0 15,-11 10 0-15,-1 7 0 16,-2 1-2-16,13 1 1 16,0-7-1-16,9-5 1 15,2-12 0-15,3-8-1 16,-3-15 1-16,14 0-1 15,-4-16 2-15,3-8-2 0,-13 24 0 16,0 0 0-16,25-65 0 16,-25 65 0-16,21-59 0 15,-21 59 0-15,26-66 0 16,-26 66 0-16,27-63 0 15,-27 63-2-15,35-57 2 16,-35 57-1-16,43-63 0 16,-43 63 2-16,52-44 0 15,-52 44-1-15,56-29 0 16,-56 29 0-16,58-9-1 15,-58 9 2-15,48 19-2 16,-48-19-1-16,0 0 1 16,18 47 0-16,-4-1 0 15,-11 3 0-15,-24-4 1 0,-7-1-1 16,-24-18 1-1,9 3 0-15,-1-6 0 0,21-8 1 16,4-4 0-16,5 6-1 16,2 1 1-16,2 9 0 15,-1 4-1-15,-2 17 1 16,-5 10 0-16,-3 8-2 15,-4 2 2-15,-2 1-2 16,-2-4-1-16,1-3-3 16,13-6-5-16,-7-27-6 15,26-6-2-15,-4-23-5 16,16-14-9-16,0-12-10 15,18-10-1-15,10-21 3 16</inkml:trace>
  <inkml:trace contextRef="#ctx0" brushRef="#br0" timeOffset="42401.4252">11659 952 88 0,'0'0'40'0,"-10"-72"2"16,10 72-2-16,0 0-35 15,0 0-2-15,0 0 2 16,0 0-2-16,-36 54 0 16,14 26-2-16,2 19-1 15,-4 8-1-15,-3-4-2 0,12-5-5 16,1-20-14-16,22-18-18 15,11-24 0-15,14-13-1 16,0-17 1-16</inkml:trace>
  <inkml:trace contextRef="#ctx0" brushRef="#br0" timeOffset="42761.4458">11725 1339 106 0,'0'0'41'0,"0"0"1"16,8-11-2-16,-8 11-38 15,0 0 0-15,57-12 0 16,-57 12 0-16,59-15 0 0,-59 15 0 16,67-20 0-16,-67 20 0 15,65-24 0-15,-65 24-1 16,51-28 0-16,-51 28 0 15,0 0 0-15,0 0 0 16,0 0-1-16,46-48 1 16,-46 48-1-16,-32 7 2 15,-5 10-2-15,-11 15 0 16,-1 9 0-16,11 8-2 15,16 4 1-15,29-2-1 16,26-12-3-16,24-23-2 16,21-11-8-16,-2-22-6 15,26-2-10-15,-102 19-11 16,91-32 1-16,-43 12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21:42.42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10498 1034 95 0,'0'0'39'0,"-8"-91"1"16,8 91-2-16,-11-79-37 15,11 79-2-15,-10-64-3 16,10 64-5-16,0 0-7 16,0 0-21-16,6-55-1 15,-6 55 0-15,0 0 1 16</inkml:trace>
  <inkml:trace contextRef="#ctx0" brushRef="#br0" timeOffset="379.0216">10612 808 48 0,'46'34'34'0,"-46"-34"4"0,0 0-3 15,59 53-14-15,-59-53-7 16,0 0-6-16,37 68-1 15,-37-68-1-15,10 53-1 16,-10-53-3-16,-10 71 2 16,10-14-2-16,3-2-1 15,-5-10 1-15,8-2 0 16,-2-14-1-16,-4-29 1 15,0 0 0-15,0 0 0 16,0 0 0-16,0 0 0 16,53-34-1-16,-53 34-1 15,0 0 1-15,48-75-2 16,-48 75 2-16,32-58-2 0,-32 58 0 15,35-56 1-15,-35 56 0 16,0 0-1-16,52-61 1 16,-52 61 1-16,0 0-2 15,0 0 1-15,51-8-2 16,-26 35-1-16,-11 19-3 15,-5 6-3-15,11 9-30 16,-6-5-2-16,7-7 1 16,-8-31-1-16</inkml:trace>
  <inkml:trace contextRef="#ctx0" brushRef="#br0" timeOffset="863.0493">11593 1158 86 0,'0'0'39'0,"28"-57"-1"15,-28 57 3-15,0 0-33 16,0 0-1-16,-59-18-1 15,59 18 0-15,-45 8-3 16,45-8 0-16,-60 33 0 16,8 8-2-16,5 4 1 15,1 2-2-15,18 7 1 16,3-19-1-16,31-3 1 15,17-18-1-15,-23-14 1 16,48-13 1-16,-48 13-1 0,67-36 1 16,-67 36-2-16,75-64 1 15,-75 64-1-15,80-84 1 16,-42 17 1-16,-6 1-2 15,1 3 0-15,-3 0 0 16,-6 3 0-16,-5 5 0 16,-19 55 0-16,32-75 0 15,-32 75 0-15,0 0 0 16,0 0 0-16,0 0 0 15,0 0 0-15,10 32-5 16,-20 50 0-16,7 29-13 16,-3 10-22-16,19 1-3 0,5-26 1 15,1-45-2 1</inkml:trace>
  <inkml:trace contextRef="#ctx0" brushRef="#br0" timeOffset="4380.2505">9597 805 70 0,'10'-76'38'0,"-10"76"-1"16,0 0 0-16,11-58-22 15,-11 58-13-15,0 0 1 16,0 0 0-16,0 0 0 16,0 0 0-16,0 0-1 15,12 72 1-15,-12-72-1 16,-9 78 0-16,0 30-1 15,3 12 0-15,-2 5-1 16,6 3 0-16,-11-32-2 16,12-10-1-16,4-22-4 15,0-47-23-15,12-6-8 0,0-18 0 16,5-6-2-16</inkml:trace>
  <inkml:trace contextRef="#ctx0" brushRef="#br0" timeOffset="4737.2708">9726 731 91 0,'0'0'40'0,"0"0"0"15,0 0-3-15,0 0-32 16,0 0-3-16,0 0 0 16,0 0 0-16,30-58 0 15,-30 58-2-15,50-17 0 16,-50 17-1-16,56-17-3 15,-56 17-7-15,59-12-27 16,-59 12-2-16,53-5 1 16,-53 5 0-16</inkml:trace>
  <inkml:trace contextRef="#ctx0" brushRef="#br0" timeOffset="4981.2849">9832 941 97 0,'0'0'41'0,"-52"68"1"16,52-68-1-16,0 0-35 16,0 0-2-16,-22 54-1 15,22-54-1-15,0 0-2 16,0 0 1-16,59 0-1 15,-59 0-2-15,55-14-4 16,-55 14-2-16,64-24-30 0,-64 24-3 16,76-28 1-1,-76 28-3-15</inkml:trace>
  <inkml:trace contextRef="#ctx0" brushRef="#br0" timeOffset="5688.3253">10512 1295 89 0,'0'0'37'15,"0"0"0"-15,0 0-5 16,0 0-26-16,0 0 0 15,0 0 0-15,0 0 0 16,4-47-2-16,-4 47-1 0,0 0 0 16,0 0-1-16,-12 26 0 15,3 1 0-15,-2 8-1 16,-4 6-2-16,3 6 1 15,-5 2-2-15,6-2-2 16,12-11-8-16,-2-16-27 16,14-6-2-16,-13-14 0 15,30 0 0-15</inkml:trace>
  <inkml:trace contextRef="#ctx0" brushRef="#br0" timeOffset="7306.4179">12922 924 68 0,'0'0'37'0,"26"-68"-1"0,-26 68 1 16,0 0-34-16,0 0 1 16,0 0-1-16,0 0 1 15,0 0 2-15,0 0-3 16,0 0 0-16,28 83-2 15,-35 4 1-15,-3 15-1 16,-1 8 0-16,-6-12-1 16,8-6-1-16,1-15 1 15,5-21 0-15,2-26 0 16,1-12 1-16,0-18 0 15,7-17-1-15,-1-11 1 16,-6 28 0-16,9-48 0 0,-9 48 0 16,15-68-1-16,-15 68-1 15,18-90 2-15,-9 39-1 16,4-3 1-16,-2-2 0 15,4-19-1-15,3 12 0 16,-2-3 1-16,3 4 0 16,2-1-2-16,5 9 2 15,-2 0-1-15,-24 54 0 16,55-85 0-16,-55 85 0 15,56-50 0-15,-56 50-1 16,56-15 1-16,-56 15-2 16,47 24 1-16,-47-24 1 15,0 0-1-15,41 77 0 16,-41-77 0-16,2 72 1 15,-2-72 1-15,-17 77 1 0,17-77-1 16,-34 78 0-16,34-78 0 16,-40 72 1-16,40-72 0 15,-43 65-1-15,43-65 0 16,-38 69 0-16,11-19 0 15,19-6 0-15,8-1 0 16,10-8 1-16,11 3-2 16,6 3 1-16,-5-4-1 15,1 0 1-15,-2-5-2 16,-1-4-1-16,0-1-2 15,-3-15-5-15,16-2-29 16,-11-10-2-16,12-3 1 16,-6-11-2-16</inkml:trace>
  <inkml:trace contextRef="#ctx0" brushRef="#br0" timeOffset="7555.4321">13811 1287 87 0,'0'0'38'0,"41"-47"0"16,-31 49 2-16,-10 9-35 16,-5 11-3-16,-5 12 1 15,-1 6-1-15,3 4 0 16,-1 2-2-16,5 0 1 15,-2-7-3-15,4-5-1 16,8-5-8-16,-9-13-28 0,12-3 2 16,-9-13-2-16,21-4 0 15</inkml:trace>
  <inkml:trace contextRef="#ctx0" brushRef="#br0" timeOffset="7765.4441">13826 1317 109 0,'-48'-43'41'0,"48"43"2"16,0 0-2-16,0 0-37 16,0 0-2-16,-34-49 0 15,34 49-1-15,0 0-2 16,0 0-1-16,58-25-4 15,-58 25-30-15,56-5-6 0,-56 5 1 16,73-10-1-16</inkml:trace>
  <inkml:trace contextRef="#ctx0" brushRef="#br0" timeOffset="9154.5236">15311 1546 53 0,'-22'-23'36'0,"-2"-1"-1"0,-7-7 0 16,31 31-13-16,0 0-15 16,-53-55-2-16,53 55 0 15,-46-57-1-15,46 57 0 16,-46-66 0-16,46 66-1 15,-49-72 0-15,49 72-1 16,-45-99 0-16,45 99-1 16,-43-97 0-16,43 97 0 15,-34-101-1-15,34 101 0 16,-26-102 0-16,26 102 0 15,-6-90 1-15,6 90-1 16,11-72 0-16,-11 72-1 16,0 0 2-16,41-62-1 15,-41 62-1-15,0 0 0 0,54 8 0 16,-54-8 0-16,0 0 1 15,33 84-1-15,-33-84 0 16,-1 87 1-16,-12 38 1 16,-12 13-1-16,-9 2 2 15,-12-14-2-15,3-21 1 16,1-19 0-16,23-20 0 15,28-34 0-15,12-13 0 16,15-16 0-16,16-12-1 16,14-14 0-16,13-10-2 15,9-11-3-15,-88 44-22 16,89-57-13-16,-42 29 2 15,2-1-2-15,-49 29 1 0</inkml:trace>
  <inkml:trace contextRef="#ctx0" brushRef="#br0" timeOffset="10602.6064">3182 2477 53 0,'13'-15'33'0,"-13"15"1"15,8-22-1-15,-8 22-25 16,4-21-1-16,-4 21 1 15,4-14-1-15,-4 14-1 0,0 0-1 16,0 0-1-16,-19 13-1 16,8 4 0-16,-9 3-1 15,-2 9-1-15,-7 7-1 16,-3 4 1-16,-8 6 1 15,-2 7 1-15,-3 4-1 16,-3 3 0-16,0-2 0 16,5 2 0-16,3-4-1 15,4-7 1-15,7-8-1 16,9-7-1-16,9-8 0 15,7-11 1-15,4-15 0 16,22 8 0-16,0-9 0 16,6-1 0-16,4 1 0 15,7 5-1-15,0 0 0 0,2 8 0 16,-3 2-1-16,1 5-1 15,-1 7-1-15,-2-1-2 16,7 13-13-16,-12-16-20 16,10 6-1-16,-9-12-1 15,3 5 0-15</inkml:trace>
  <inkml:trace contextRef="#ctx0" brushRef="#br0" timeOffset="11203.6408">2164 1684 82 0,'0'0'39'15,"-6"-10"-2"-15,6 10 1 16,0 0-30-16,-7 25-2 15,3-1-2-15,8 13-2 16,-4 8 0-16,3 7-2 16,-2 9 2-16,2 9-2 15,-1 0 1-15,0-2-3 0,1-4 0 16,0-11-2-16,5-2-4 15,-9-24-24-15,15 0-6 16,-4-24-2-16,8-4 1 16</inkml:trace>
  <inkml:trace contextRef="#ctx0" brushRef="#br0" timeOffset="11450.6549">1947 1742 89 0,'-32'2'38'0,"4"2"-1"16,13 7 2-16,15-11-35 16,2 18-1-16,23-9 0 0,18-3-1 15,14-7 0-15,13-1-1 16,7-8-1-16,8-4-1 15,7 3-4-15,-9-6-6 16,2 6-27-16,-19 3 0 16,-12 15 0-16,-23 3-2 15</inkml:trace>
  <inkml:trace contextRef="#ctx0" brushRef="#br0" timeOffset="11654.6665">1945 2350 93 0,'-6'20'38'0,"6"-20"1"16,37-3-2-16,6-14-35 16,18-6-2-16,16-6 0 15,1-8-5-15,17 12-17 16,-7-14-16-16,4 6 1 15,-8 2-1-15,-2 7 0 16</inkml:trace>
  <inkml:trace contextRef="#ctx0" brushRef="#br0" timeOffset="12034.6883">3117 1913 76 0,'-16'4'37'16,"-9"-2"2"-16,3 8-1 15,-8 1-25-15,6 1-7 16,-3 0-1-16,8 3-1 16,0-3-2-16,6 2 0 15,6-2-1-15,10-1 0 16,-3-11-1-16,26 13-1 15,-4-9 1-15,5-2 0 16,1-1 0-16,0 0 1 16,-3 1 0-16,-4 5 0 15,-8 4 1-15,-9 11 0 16,-9 0-1-16,-11 10 0 15,-7-1 1-15,-1 4-2 0,-5-3 1 16,1-2-2-16,4-7-1 16,4-14-3-16,17 3-19 15,0-23-16-15,18-3-1 16,1-17-1-16,12 1-1 15</inkml:trace>
  <inkml:trace contextRef="#ctx0" brushRef="#br0" timeOffset="13273.7592">16252 940 38 0,'0'0'36'0,"0"0"1"0,17-59 0 16,-17 59-13-16,0 0-7 15,0 0-10-15,0 0-1 16,0 0 0-16,0 0-1 16,0 0 0-16,0 0-3 15,0 0 1-15,25 29-2 16,-27 54 2-16,-7 10-3 15,0 12 2-15,-9-3-3 16,8-4 0-16,0-12-1 16,6-14-3-16,14-34-5 15,-8-19-28-15,19-13-1 16,-3-15 0-16,7-7-2 15</inkml:trace>
  <inkml:trace contextRef="#ctx0" brushRef="#br0" timeOffset="13536.7742">16272 1052 106 0,'-53'-67'41'15,"53"67"2"-15,-49-59-2 16,49 59-39-16,0 0-1 15,-50-72 0-15,50 72-1 16,0 0 1-16,0 0-1 16,46-51 0-16,-46 51-1 15,65-10-1-15,-65 10-2 16,91-11-3-16,-44 9-29 0,5 2-5 15,-52 0 1-15,85 8-1 16</inkml:trace>
  <inkml:trace contextRef="#ctx0" brushRef="#br0" timeOffset="13731.7854">15993 1514 103 0,'-18'37'40'0,"11"-13"1"16,26-4-1-16,3-16-37 15,28-6-1-15,13-9 0 16,13-6-2-16,5-3-2 16,0-9-5-16,10 0-27 0,-18 1-5 15,-1 8-1-15,-15-1-1 16</inkml:trace>
  <inkml:trace contextRef="#ctx0" brushRef="#br0" timeOffset="14241.8145">17053 1282 78 0,'0'0'40'16,"0"0"-1"-16,0 0 2 15,-32-24-30-15,11 29-4 16,2 3-1-16,-9 6-3 15,6 4 1-15,-9-1-3 16,5 3 1-16,2-3-2 16,11-1 1-16,8-2-1 15,10-1 0-15,9-3 0 16,5-3 0-16,10 0 0 15,3 1 1-15,2-2-1 16,-1 1 0-16,-2 1 0 16,-6 1 1-16,-7 2 0 15,-7 2-1-15,-11 7 1 16,-11 1 0-16,-3 2 0 0,-9 1 0 15,-6 0 0-15,-1 2 0 16,-3-4-1-16,1-2 1 16,3-2-1-16,5-6 0 15,7-2-2-15,3-5 0 16,14-5-3-16,0 0-5 15,12-18-27-15,-1-1-5 16,13 1 1-16,-1-5-2 16</inkml:trace>
  <inkml:trace contextRef="#ctx0" brushRef="#br1" timeOffset="331460.9584">10334 2111 71 0,'7'-10'39'15,"-8"-4"-1"-15,1 14 1 16,0 0-30-16,0 0-2 15,-10 21-3-15,11 4-1 16,-3 8 0-16,3 8-2 16,-1 12-1-16,4 9-1 15,2 4 0-15,-2-1-3 16,8 6-2-16,-11-13-25 15,15 9-8-15,-8-14 4 0,7 2-4 16</inkml:trace>
  <inkml:trace contextRef="#ctx0" brushRef="#br1" timeOffset="331692.9717">10072 2793 94 0,'-44'3'39'15,"15"11"2"-15,8-10-3 16,21-4-35-16,29 3-1 16,28-12-2-16,23-10 1 15,19-4-2-15,17-1-1 16,8-5-6-16,7 16-29 0,-20-4-3 15,-10 22 1-15,-26 3 1 16</inkml:trace>
  <inkml:trace contextRef="#ctx0" brushRef="#br1" timeOffset="332384.0112">10287 3195 82 0,'-2'-15'38'15,"2"15"0"-15,0 0 0 16,8 19-34-16,-9 4 0 15,1 16 0-15,-5 8-1 16,1 16-1-16,-7 6 0 16,2 12-1-16,-4 0 0 15,1 0-1-15,0-6 1 16,2-7-2-16,2-15 2 15,2-9-1-15,6-19 0 16,2-14 0-16,4-22 1 16,2-14-1-16,4-17 1 15,0-11-1-15,1-12 1 16,1-11-1-16,2-12 0 15,2-4 1-15,2 5 0 0,1 5 0 16,2 6-1-16,2 11 1 16,6 8 0-16,4 12-1 15,5 14 1-15,1 15 0 16,1 5-1-16,2 10 0 15,0 7 0-15,-6 7 0 16,-5 10-1-16,-9 7 0 16,-14 8 0-16,-13 7 0 15,-11 3 0-15,-15 5 0 16,-11 1 0-16,-6-1 1 15,-6-4 0-15,-1-3 1 16,0-7 0-16,9-8-1 16,6-5 1-16,12-5-1 15,8-4 2-15,14-2-1 16,9 0 0-16,13 0 0 0,7 1 0 15,9 6 0-15,3 4 0 16,-1 4 0-16,5 1-2 16,-1 2 0-16,3 3-3 15,-5-9-5-15,13 5-27 16,-14-18-4-16,9 4 0 15,-6-20-1-15</inkml:trace>
  <inkml:trace contextRef="#ctx0" brushRef="#br1" timeOffset="332594.0232">11218 3484 106 0,'-12'7'40'0,"5"23"0"15,-8-3-1-15,-3 16-38 16,8 6 1-16,4 8-2 15,2 8 0-15,0-2-2 16,6 4-6-16,-4-19-6 16,13 8-25-16,-8-22 1 15,11-4-1-15,-14-30-2 16</inkml:trace>
  <inkml:trace contextRef="#ctx0" brushRef="#br1" timeOffset="332777.0337">11031 3589 123 0,'-11'4'41'0,"-4"-3"2"16,19 17-9-16,7-14-31 16,16-5-2-16,16-6-3 15,14-9-4-15,24 6-32 16,-6-16-3-16,16 6-1 15,-10-10-2-15</inkml:trace>
  <inkml:trace contextRef="#ctx0" brushRef="#br1" timeOffset="333444.0719">12042 2743 99 0,'14'4'41'15,"10"-24"0"-15,20 5-2 16,8-14-38-16,9-2-1 15,7 0-1-15,7 0-2 16,-1 11-4-16,-13 1-30 16,-1 20-2-16,-23 4 0 15,-6 18-1-15</inkml:trace>
  <inkml:trace contextRef="#ctx0" brushRef="#br1" timeOffset="333638.083">12105 3007 109 0,'-34'10'41'16,"27"1"0"-16,7-11-1 16,43-14-40-16,22-6 0 15,21-7-3-15,23 2-5 16,2-13-29-16,30 8-3 15,-5-7-2-15,8 9 0 16</inkml:trace>
  <inkml:trace contextRef="#ctx0" brushRef="#br1" timeOffset="334126.1108">13642 2110 87 0,'0'0'37'0,"0"14"0"16,-2 21 1-16,-3 6-35 16,-3 15-2-16,0 5 0 15,6 8 0-15,-2-1-2 16,8-5-2-16,10 9-11 15,0-20-22-15,9 0-1 16,0-18 0-16,6-3-2 0</inkml:trace>
  <inkml:trace contextRef="#ctx0" brushRef="#br1" timeOffset="334337.1228">13413 2818 109 0,'-11'13'41'15,"11"-13"1"-15,21 3-2 16,27-13-40-16,11-5-1 16,16-5-1-16,11 0 0 15,8 0-3-15,-5-4-7 16,5 16-25-16,-18 0-3 0,-7 18 0 15,-28 2 0-15</inkml:trace>
  <inkml:trace contextRef="#ctx0" brushRef="#br1" timeOffset="334929.1567">13658 3180 96 0,'0'0'38'0,"0"0"0"15,0 0-1-15,13 18-34 16,-2 4 1-16,-8 10-1 0,3 9 0 16,-6 10 0-16,-6 8-2 15,-3 4 1-15,-4 0-2 16,-2-3 1-16,-1-9-1 15,2-9 1-15,2-9-1 16,4-11 0-16,8-22 1 16,0 0-1-16,5-13 0 15,9-17 0-15,2-12 0 16,5-11 0-16,3-13 1 15,2-8-1-15,3-5 1 16,0 2-1-16,0 4 0 16,-1 10 1-16,0 7-1 15,-1 17 0-15,0 12 0 16,-2 17 0-16,2 12 0 0,-5 9-1 15,0 8 1-15,-5 3 0 16,-2 8 0-16,-8 3-1 16,-6 1 1-16,-7 3 0 15,-9-1 0-15,-7 0 0 16,-5-3 0-16,-4-1 1 15,-1-4-1-15,0-5 1 16,5-6 0-16,5-3-1 16,8 0 1-16,8-2-1 15,10 3 0-15,8-1 0 16,9 3-1-16,7 3 1 15,5 1-3-15,8 6 0 16,-1-11-3-16,13 11-7 16,-13-18-24-16,16 2-3 0,-10-17 1 15,8 5-1-15</inkml:trace>
  <inkml:trace contextRef="#ctx0" brushRef="#br1" timeOffset="335081.1655">14429 3484 104 0,'-5'25'39'16,"-6"0"2"-16,6 16-3 15,4-4-35-15,0 4-3 16,6 1-3-16,0-16-28 16,18 9-8-16,-1-23 0 15,12-2-3-15</inkml:trace>
  <inkml:trace contextRef="#ctx0" brushRef="#br1" timeOffset="335495.1892">15366 2644 93 0,'-8'15'38'0,"2"9"3"15,-8 4-4-15,0 12-35 16,-1 8-2-16,1 5 0 16,4 9-4-16,-6-10-13 15,11 12-21-15,0-15 1 16,10-3-1-16,-2-19 0 15</inkml:trace>
  <inkml:trace contextRef="#ctx0" brushRef="#br1" timeOffset="335662.1986">15193 2906 103 0,'-22'-20'39'16,"22"20"0"-16,-15-15-1 16,36 10-35-16,12-1-5 15,13-16-10-15,26 10-25 16,9-18-4-16,21-1 3 15,4-16-4-15</inkml:trace>
  <inkml:trace contextRef="#ctx0" brushRef="#br1" timeOffset="335846.2093">16323 2072 108 0,'-48'54'39'15,"-10"4"1"-15,11 19-5 16,4-1-35-16,14 6-2 15,15 2-6-15,1-11-27 16,27 8-4-16,4-15 2 16,15-2-4-16</inkml:trace>
  <inkml:trace contextRef="#ctx0" brushRef="#br1" timeOffset="336065.2218">15895 3096 116 0,'-26'-3'40'16,"26"3"1"-16,12-26-4 16,24 6-37-16,23-1-1 15,13-6-1-15,10 4-2 16,0-10-11-16,8 18-24 15,-14-4-1-15,-5 16 0 16,-23-2-1-16</inkml:trace>
  <inkml:trace contextRef="#ctx0" brushRef="#br1" timeOffset="336621.2536">16237 3252 103 0,'-12'52'39'15,"-3"-7"1"-15,8 11-3 16,-2-6-33-16,5 3-1 16,-3-4 0-16,2-1 0 15,-2-7-1-15,4-6-1 16,-1-7 1-16,3-12-2 15,1-16 1-15,0 0-1 16,7-13 0-16,1-16 0 16,4-11 0-16,4-13 0 0,1-12-1 15,6-7 1 1,5-2-1-16,-4 6 0 0,0 2 0 15,0 12 1-15,-4 9-1 16,-1 12 1-16,-1 19-1 16,-4 11 1-16,-2 9 0 15,0 5-1-15,-3 9 1 16,0 5 0-16,-4 5-1 15,-4 5 1-15,-5 3 0 16,-8 1 0-16,-6 1 0 16,-7 0 2-16,-6-2-1 15,1-3 0-15,-1-7 1 16,6-6 0-16,2-4-1 15,8-5 0-15,10-2 1 16,5-11-2-16,23 16 1 16,2-11-1-16,7-1 0 15,5 1-2-15,7 3 0 0,3-6-3 16,9 10-6-16,-16-19-17 15,12 16-13-15,-10-15 1 16,-1 10 0-16,-12-14 1 16</inkml:trace>
  <inkml:trace contextRef="#ctx0" brushRef="#br1" timeOffset="337041.2776">16828 3515 94 0,'0'0'38'15,"0"0"3"-15,-15-1-3 16,25 3-27-16,-10-2-8 16,29-10 0-16,-7 1-1 15,4 5-1-15,-1-1 1 16,5 4-1-16,-8 2-1 15,0 6 0-15,-10 5 2 16,-10 6-2-16,-6 5 2 16,-7 1-1-16,-6 3 0 15,-3-1 0-15,-1-1 1 0,3-5-1 16,4-1 0-16,14-19-1 15,-5 10 0-15,19-15-3 16,13-2-6-16,-4-20-19 16,26 11-13-16,-10-14-1 15,14 8-1-15,-3-10 1 16</inkml:trace>
  <inkml:trace contextRef="#ctx0" brushRef="#br1" timeOffset="337372.2965">17828 2741 79 0,'4'23'37'16,"-2"13"-2"-16,-7 7-4 15,-6-7-42-15,7 24-23 16,-13-5 0-16,12 5-2 0,-7-10 0 15</inkml:trace>
  <inkml:trace contextRef="#ctx0" brushRef="#br1" timeOffset="337545.3064">17737 3009 105 0,'-21'-18'40'0,"21"18"1"15,-15-17-2-15,30 8-39 16,12 8-8-16,4-12-29 15,31 5-4-15,3-13 0 16,20 3-2-16</inkml:trace>
  <inkml:trace contextRef="#ctx0" brushRef="#br1" timeOffset="337866.3248">19142 1920 92 0,'13'-3'40'16,"-13"3"0"-16,1 41-3 16,-10 5-37-16,-1 16-1 15,-1 15 0-15,-2 11 0 16,5 9-2-16,-1-2-3 15,16 7-31-15,-6-13 0 16,13-1-1-16,-2-18 0 16</inkml:trace>
  <inkml:trace contextRef="#ctx0" brushRef="#br1" timeOffset="338168.342">18782 3000 99 0,'19'-4'40'0,"18"-15"2"15,29 2-2-15,15-14-37 16,18-4 0-16,10 1-2 16,6 3 0-16,-1 5-2 15,-11 4-4-15,-5 26-23 16,-25-11-12-16,-9 25-1 15,-23-4 0-15,-10 13 0 16</inkml:trace>
  <inkml:trace contextRef="#ctx0" brushRef="#br1" timeOffset="338889.3833">19238 3161 87 0,'0'0'37'0,"-18"16"0"16,14 7-1-16,-5-2-32 15,8 11 0-15,-2 6-1 16,5 5 0-16,-2 3 0 15,2 5-1-15,2-4 0 16,3-3-1-16,-2-6 1 16,1-8-2-16,-1-8 1 15,2-9 1-15,-7-13-2 16,0 0 1-16,10-20-1 15,-7-4 1-15,-1-12-1 16,1-8 1-16,2-15-1 16,2-5 0-16,5-8 0 15,5 2 0-15,4 3 1 0,4 5-2 16,5 9 2-16,0 9-1 15,1 16 0-15,0 13 0 16,-3 13 1-16,-4 8-2 16,-5 8 1-16,-4 10-1 15,-7 3 0-15,-4 3 0 16,-6 3 0-16,-5 2 0 15,-7 1 0-15,-4 0 1 16,-2-4 0-16,-3-2 0 16,-2-6 1-16,2-3 0 15,4-5 0-15,0-5 0 16,5-5 1-16,14-6-1 16,-10 9 0-16,10-9 0 15,10 13 0-15,2-1 1 0,-1 6-2 16,7 8 1-16,0 3 0 15,3 3-1-15,2 2-1 16,0-1-1-16,5 0-4 16,-5-14-16-16,21 5-18 15,-9-18 1-15,10 0-4 16,-6-15 2-16</inkml:trace>
  <inkml:trace contextRef="#ctx0" brushRef="#br1" timeOffset="339332.4086">19903 3334 101 0,'-11'10'41'16,"-7"-11"0"-16,18 1 0 15,0 0-38-15,19-2-1 16,9-6 1-16,5 2-1 15,4 0-1-15,-2-1 0 16,1 3 0-16,-7 5 0 16,-9 3-1-16,-20-4 1 15,0 27 0-15,-15-8 0 16,-10 2-1-16,-2 2 1 15,-2-1 0-15,4-2-1 16,2-4 0-16,14-2 1 16,9-14-2-16,14 10 1 15,10-10 0-15,9 0 0 0,2 1 1 16,3 3-1-16,-5 1 1 15,-7 6 0-15,-10 6 0 16,-13 7 0-16,-14 5 0 16,-12 4 0-16,-13 1 0 15,-7 1-1-15,0-2-1 16,-1-9-1-16,7 1-4 15,0-20-9-15,25 10-10 16,-10-25-13-16,22 10-4 16,-2-32-2-16,10 6 1 15</inkml:trace>
  <inkml:trace contextRef="#ctx0" brushRef="#br1" timeOffset="340245.4609">10399 4674 80 0,'-11'0'39'15,"9"24"-2"-15,-7 4 2 16,9 13-34-16,-5 8-3 16,5 13 1-16,2 0 0 15,4 6-3-15,2 2-2 16,2-10-6-16,14 5-28 15,-8-12-2-15,8 0 2 16,-5-10-4-16</inkml:trace>
  <inkml:trace contextRef="#ctx0" brushRef="#br1" timeOffset="340471.4738">9998 5614 96 0,'0'13'40'15,"15"-17"0"-15,32-4-1 16,21-15-36-16,25-11-2 16,20-4-1-16,13-6-1 15,6 6-3-15,-10-10-13 16,4 26-22-16,-23 3 0 15,-14 24-2-15,-26 5 1 16</inkml:trace>
  <inkml:trace contextRef="#ctx0" brushRef="#br1" timeOffset="341139.512">10297 5946 104 0,'0'0'38'0,"0"0"3"15,0 0-4-15,-19 18-35 16,18 7-1-16,-4 10 0 15,3 12 1-15,-3 10-1 16,2 6 1-16,-4 9-2 16,2 3 0-16,0-1 1 0,1-6 1 15,2-7-1-15,-2-9 0 16,4-11 0-16,3-11 0 15,0-13 0-15,-3-17 1 16,12-15-3-16,-3-11 0 16,1-13 0-16,3-9-1 15,1-10 3-15,-2-12-3 16,2-8 2-16,1-5-2 15,1 2 0-15,2 4 3 16,0 5-2-16,0 8 2 16,1 12-3-16,4 12 3 15,0 18-3-15,1 14 3 16,0 11 2-16,-1 9-4 15,-2 7 4-15,-3 11-4 0,-2 7 4 16,-4 8-4-16,-9 6 3 16,-8 6-2-16,-9 2 0 15,-8 4 0-15,-5-1 0 16,-3-5 1-16,-2-6 0 15,-1-5 0-15,6-10 0 16,9-6 0-16,6-10-1 16,11-3 1-16,1-17 0 15,28 17-1-15,-1-9 0 16,6 0 0-16,7 4-2 15,1-3 0-15,10 10-5 16,-9-15-13-16,15 17-18 16,-17-14-1-16,8 7-1 15,-9-11 0-15</inkml:trace>
  <inkml:trace contextRef="#ctx0" brushRef="#br1" timeOffset="341523.534">11024 6491 100 0,'0'22'39'0,"-4"-6"-1"16,4 11 2-16,-13-1-36 15,11 6-1-15,0 2-2 16,2 0 1-16,2 0-4 15,-5-9-2-15,15 4-11 16,-12-16-21-16,15-7-3 16,-15-6 2-16,20-20-2 15</inkml:trace>
  <inkml:trace contextRef="#ctx0" brushRef="#br1" timeOffset="341666.5421">11030 6556 104 0,'-20'-28'40'0,"11"13"-1"16,-6-6 1-16,15 11-31 15,5-9-3-15,17 0-4 16,14-5-2-16,12-13-7 15,29 7-24-15,-4-19-9 16,16 3-1-16,-5-8-1 16,11 0 0-16</inkml:trace>
  <inkml:trace contextRef="#ctx0" brushRef="#br1" timeOffset="341884.5546">11890 5653 102 0,'-19'-5'40'16,"19"5"1"-16,-6-15-2 15,24-1-41-15,7 4-2 16,6-5-3-16,16 14-27 15,-11-7-5-15,4 10 1 16,-6 0-2-16</inkml:trace>
  <inkml:trace contextRef="#ctx0" brushRef="#br1" timeOffset="342041.5636">11879 5868 112 0,'-15'26'41'16,"15"-26"-1"-16,5 14-4 15,24-22-37-15,15-19-11 16,23 3-27-16,1-13-2 15,11 2 0-15,-1-7-1 16</inkml:trace>
  <inkml:trace contextRef="#ctx0" brushRef="#br1" timeOffset="342525.5913">13161 4471 75 0,'14'-4'39'16,"-14"4"-1"-16,11 34 0 16,-17 8-27-16,4 10-10 15,1 11-1-15,1 6 0 16,4 8-1-16,-3-3-2 15,12 2-1-15,-7-14-31 16,18 4 0-16,1-18-2 16,5-3 0-16</inkml:trace>
  <inkml:trace contextRef="#ctx0" brushRef="#br1" timeOffset="342732.6031">12946 5375 106 0,'-2'15'40'0,"2"-15"0"16,45-4-3-16,12-12-36 16,19-6-2-16,16-2 0 15,8-5-2-15,10 12-9 16,-15-8-27-16,3 17 0 15,-23 1 0-15,-16 17-2 16</inkml:trace>
  <inkml:trace contextRef="#ctx0" brushRef="#br1" timeOffset="342950.6156">13309 5640 90 0,'-7'21'39'16,"8"-7"-1"-16,8 12 3 15,0 1-38-15,2 10 1 16,-2 3 0-16,-2 8-3 16,0 5-3-16,-6-10-16 15,11 4-19-15,-4-10-2 16,6-4 2-16,-2-16-4 15</inkml:trace>
  <inkml:trace contextRef="#ctx0" brushRef="#br1" timeOffset="343277.6343">13674 5678 93 0,'0'0'39'0,"9"-18"2"15,5 13-1-15,0-3-29 16,9-4-10-16,9 0 0 15,3 3 1-15,-1-1-1 16,-2 9 0-16,-4 7-1 16,-12 12 1-16,-13 12 0 15,-10 8 1-15,-17 10 1 0,-7 6-1 16,-10 5 1-16,0 1 0 15,5-7-1-15,8-9 0 16,14-9 1-16,19-14-3 16,22-14-1-16,21-16-2 15,23-2-11-15,-2-24-18 16,25 6-9-16,-11-14 1 15,9 6-5-15</inkml:trace>
  <inkml:trace contextRef="#ctx0" brushRef="#br1" timeOffset="343731.6603">14711 4739 92 0,'5'30'38'16,"-14"2"0"-16,4 18 1 15,-9 7-38-15,-1 12-1 16,1 9 1-16,4 5-2 16,3 2 0-16,1-17-14 15,14 2-22-15,3-18 0 16,13-8-2-16,-1-21 1 15</inkml:trace>
  <inkml:trace contextRef="#ctx0" brushRef="#br1" timeOffset="343897.6697">14619 5142 96 0,'-22'-12'40'0,"6"-4"2"16,16 16-2-16,22-16-31 15,15-4-12-15,30 8-29 16,0-14-6-16,22 8-3 15,0-9 0-15</inkml:trace>
  <inkml:trace contextRef="#ctx0" brushRef="#br1" timeOffset="344332.6947">16041 4335 82 0,'0'0'38'16,"0"0"-1"-16,-11 16 1 15,5 20-26-15,-3 7-11 16,2 14-1-16,0 10 0 15,2 8-1-15,5 7-5 16,-5-12-7-16,15 7-24 16,-1-11 0-16,8-3-1 15,-3-13 0-15</inkml:trace>
  <inkml:trace contextRef="#ctx0" brushRef="#br1" timeOffset="344545.7068">15760 5126 108 0,'-12'0'43'0,"12"0"-2"16,26-1-2-16,8-4-37 15,22-3-5-15,9-1 2 16,15 3-4-16,2-13-9 15,11 18-24-15,-10-8-2 16,3 15 1-16,-22-3-2 16</inkml:trace>
  <inkml:trace contextRef="#ctx0" brushRef="#br1" timeOffset="344798.7213">15892 5495 95 0,'0'0'39'0,"13"8"1"16,0 9-2-16,-2 4-35 15,-3 13 0-15,-8 8-2 16,-1 9 1-16,-7 6-1 15,-4 1-1-15,3 8-5 16,-6-17-8-16,11 7-25 16,2-18 0-16,12-7 0 15,1-18-3-15</inkml:trace>
  <inkml:trace contextRef="#ctx0" brushRef="#br1" timeOffset="345146.7412">16275 5476 96 0,'0'0'41'0,"13"10"1"15,-1-21-2-15,19-3-33 16,2 5-7-16,6 0 1 15,2 3 0-15,-2 5 0 0,-7 6-1 16,-6 8 0-16,-14 9 1 16,-9 8-1-16,-15 8 1 15,-10 10 0-15,-8 2 0 16,-6 6 2-16,0-4-1 15,2-3 0-15,8-5 0 16,13-8 0-16,19-11-1 16,17-13-1-16,21-9-3 15,11-18-11-15,26 5-22 16,-4-14-3-16,14 2-3 15,-11-13 0-15</inkml:trace>
  <inkml:trace contextRef="#ctx0" brushRef="#br1" timeOffset="345531.7632">17468 4715 80 0,'-17'43'38'0,"-8"4"-2"16,0 14 0-16,-6 6-34 16,5-1-6-16,14 7-25 15,-2-11-6-15,13-3 1 16,-2-16-4-16</inkml:trace>
  <inkml:trace contextRef="#ctx0" brushRef="#br1" timeOffset="345684.772">17305 5181 109 0,'0'0'40'16,"0"0"2"-16,12-11-3 16,21 0-39-16,15-10-4 15,28 9-33-15,1-17-2 16,19 5-3-16,-1-10 0 15</inkml:trace>
  <inkml:trace contextRef="#ctx0" brushRef="#br1" timeOffset="346097.7956">18679 4234 90 0,'0'0'39'0,"1"28"-2"16,-15 7 0-16,-4 19-35 16,6 8-1-16,3 12-1 15,0 5 0-15,3 4-3 16,8 4-5-16,-4-11-28 15,15 1-1-15,-2-12-2 16,9-4 1-16</inkml:trace>
  <inkml:trace contextRef="#ctx0" brushRef="#br1" timeOffset="346352.8102">18367 5308 103 0,'0'0'42'0,"0"0"0"15,34-15-1-15,17-12-40 16,10 0-3-16,17 0 0 15,10-3-2-15,12 18-7 16,-12-7-26-16,14 18-5 16,-18 1 2-16,-5 14-2 15</inkml:trace>
  <inkml:trace contextRef="#ctx0" brushRef="#br1" timeOffset="346856.839">18568 5575 93 0,'0'0'40'15,"0"0"0"-15,35-18-1 16,5 2-37-16,10-1-1 16,7-2 0-16,2 3 1 15,-5 4-2-15,-2 4 1 16,-9 7-1-16,-10 6 1 15,-17 5 0-15,-14 9 0 0,-16 4 0 16,-10 3 1-16,-9 3-1 16,-4 6 1-16,1-5-1 15,3 0 0-15,9-5 0 16,12-2 2-16,21-6-3 15,16-4 3-15,14-4-3 16,8-4 2-16,7 6-2 16,-6-1 2-16,-1 3 1 15,-14 7-4-15,-19 7 4 16,-21 8-3-16,-22 6 2 15,-14 4-1-15,-12 0 1 16,-10-4-2-16,1-3-1 16,2-9-2-16,14-4-9 0,3-30-15 15,31 1-14 1,5-20-1-16,20-6-2 0,6-13 2 15</inkml:trace>
  <inkml:trace contextRef="#ctx0" brushRef="#br1" timeOffset="347568.8798">10510 7487 96 0,'9'-12'38'15,"3"19"1"-15,-12 6-2 16,-4 22-36-16,3 10 0 16,1 8-1-16,2 8-1 15,-2 3-3-15,10 13-7 16,-10-11-26-16,9-1-1 15,-4-9-2-15,8-8 1 16</inkml:trace>
  <inkml:trace contextRef="#ctx0" brushRef="#br1" timeOffset="347780.8919">10213 8244 99 0,'0'0'41'0,"18"1"-1"15,21-18-1-15,31-9-38 16,26-6 0-16,18-5-1 16,20 6-7-16,-12-5-28 15,15 18-5-15,-18 6 1 16,-7 19-2-16</inkml:trace>
  <inkml:trace contextRef="#ctx0" brushRef="#br1" timeOffset="348453.9304">10616 8486 93 0,'0'0'39'0,"-3"17"0"16,6 11-1-16,-11 5-37 15,4 8 0-15,-2 11 2 16,-2 5-2-16,1 6 1 15,-1 0-1-15,-2-1 2 16,1-3-3-16,1-6 3 16,1-9-3-16,3-8 0 0,0-12 0 15,4-24 1-15,0 0-2 16,7-12 1-16,0-19 0 15,6-10-2-15,1-10 2 16,2-10-1-16,2-9 1 16,8-5-2-16,-3-5 2 15,4 0-1-15,0 4 1 16,0 9 0-16,1 10 0 15,1 12-1-15,0 10 0 16,-1 19-1-16,-4 13 0 16,1 14 0-16,-5 9-1 15,-1 11 1-15,-5 2-1 16,-4 7 1-16,-7 1 1 15,-7 3 0-15,-5 0 1 16,-10-3 1-16,-5 0 0 0,-5-9 1 16,-4 0 0-16,-1-8 1 15,0-2 0-15,-2-6 0 16,9 2 0-16,4-8 0 15,10 6 0-15,9-2 0 16,11 3-1-16,8 1 1 16,8 1-3-16,7 4 2 15,5-2-3-15,4 6-1 16,3-9-2-16,8 11-12 15,-13-20-17-15,12 6-8 16,-8-14 1-16,6-1-2 16</inkml:trace>
  <inkml:trace contextRef="#ctx0" brushRef="#br1" timeOffset="348644.9413">11379 8742 95 0,'-14'24'40'16,"-9"-2"1"-16,11 13-1 15,2 0-38-15,-3 4-1 16,8 1 0-16,3-2-2 16,9 2-2-16,-5-18-12 15,14 5-24-15,-7-16 0 16,4 1-1-16,-13-12 1 15</inkml:trace>
  <inkml:trace contextRef="#ctx0" brushRef="#br1" timeOffset="348787.9495">11279 8906 97 0,'-7'-23'39'0,"0"-8"0"15,19 5 0-15,-3-4-36 16,21-1-3-16,18 5-11 16,-3-11-27-16,19 6 1 15,0-8-3-15,8 4-2 16</inkml:trace>
  <inkml:trace contextRef="#ctx0" brushRef="#br1" timeOffset="349035.9637">12001 8018 102 0,'-18'0'41'16,"18"0"-1"-16,2-17-3 16,38 4-43-16,-2-11-14 15,21 10-19-15,-1-5 0 16,8 8 0-16,-10-2-1 15</inkml:trace>
  <inkml:trace contextRef="#ctx0" brushRef="#br1" timeOffset="349204.9733">12076 8198 103 0,'-36'27'42'16,"26"-1"-1"-16,10-26-2 16,18-3-40-16,34-2-12 15,10-17-25-15,14-4-3 16,-2-7 1-16,10 0-2 15</inkml:trace>
  <inkml:trace contextRef="#ctx0" brushRef="#br1" timeOffset="350218.0313">13202 7094 100 0,'0'0'37'0,"0"0"1"16,-23 30-2-16,8 13-36 16,-3 10-1-16,1 10 0 0,2 9-2 15,1-2-4 1,18 10-27-16,-2-11-4 0,14-6 1 15,3-11-1-15</inkml:trace>
  <inkml:trace contextRef="#ctx0" brushRef="#br1" timeOffset="350436.0438">12966 7816 100 0,'-35'-3'39'16,"21"3"2"-16,9-12-3 15,26 2-35-15,22-9-2 16,20-3-1-16,13-2-2 0,15-5-2 16,16 17-16-16,-7-10-19 15,2 15 0-15,-21 3-1 16,-9 18 0-16</inkml:trace>
  <inkml:trace contextRef="#ctx0" brushRef="#br1" timeOffset="350685.0579">13127 8189 91 0,'0'0'39'16,"12"4"1"-16,2 13-3 0,-4 3-35 15,-1 12 1-15,0 12-1 16,-1 8-1-16,-2 8-1 16,0 2-1-16,3 3-5 15,-4-18-20-15,14 5-13 16,0-20-1-16,10-11 0 15,-1-21 0-15</inkml:trace>
  <inkml:trace contextRef="#ctx0" brushRef="#br1" timeOffset="351008.0765">13522 8187 96 0,'0'0'40'15,"0"0"1"-15,28-7-2 16,-6 2-38-16,11-1 0 15,5 0 1-15,3 2-1 16,-4 2-1-16,-2 9 1 16,-14 6-1-16,-10 8 1 15,-18 10-1-15,-11 10 1 16,-14 8 0-16,-5 6 1 15,-6 1-1-15,3-1 0 16,8-9 1-16,13-7-1 16,22-16-1-16,26-17-2 15,26-16-1-15,18-21-5 16,31-1-20-16,2-23-12 15,20 0 0-15,-6-18-2 0,1 4 2 16</inkml:trace>
  <inkml:trace contextRef="#ctx0" brushRef="#br1" timeOffset="351192.087">14568 7634 97 0,'-21'39'39'0,"-6"-1"0"16,11 13-1-16,8 1-37 15,-2 1-2-15,12 8-9 16,-6-15-28-16,15 4 0 16,-4-18-1-16,9 0-1 0</inkml:trace>
  <inkml:trace contextRef="#ctx0" brushRef="#br1" timeOffset="351345.0957">14458 7919 102 0,'-5'-16'41'16,"4"-10"-1"-16,22 7-1 15,4-7-38-15,19-10-11 16,22 9-26-16,3-10-3 16,13 5-1-16,-3-5-1 15</inkml:trace>
  <inkml:trace contextRef="#ctx0" brushRef="#br1" timeOffset="354035.2496">15364 7096 92 0,'14'-42'39'0,"-5"6"-2"15,5 13 2-15,-9 10-36 16,-5 13 0-16,16 14 0 15,-12 13 0-15,-5 10-1 16,-5 12-2-16,3 7 0 16,-2-1-3-16,5 7 0 15,0-8-6-15,15 9-29 16,-9-7-1-16,4 5 1 15,-2-12-1-15</inkml:trace>
  <inkml:trace contextRef="#ctx0" brushRef="#br1" timeOffset="354253.2621">15203 7765 94 0,'-19'3'39'15,"1"-8"1"-15,18 5 0 16,0 0-36-16,30-12-1 15,13 1-1-15,14-4-1 16,12-4-2-16,5-5-2 16,10 8-9-16,-6-9-27 15,5 10 1-15,-16-1 0 16,-6 11-3-16</inkml:trace>
  <inkml:trace contextRef="#ctx0" brushRef="#br1" timeOffset="354471.2746">15441 7950 96 0,'-11'24'38'15,"9"12"2"-15,-1-3-3 16,-5 9-36-16,11 3 0 15,4 3-1-15,3 5-2 16,-7-7-12-16,10 6-24 16,-5-9 0-16,9-2-1 15,-4-14 1-15</inkml:trace>
  <inkml:trace contextRef="#ctx0" brushRef="#br1" timeOffset="354793.293">15755 7998 102 0,'0'0'40'16,"-6"-15"0"-16,17 12-1 15,0-5-37-15,14 2 0 16,3 1 0-16,4 2 0 15,-4 6-1-15,0 4 1 16,-13 8-1-16,-10 13 0 0,-7 5 1 16,-15 9-2-16,-6 1 1 15,-4 4 0-15,-1-2 0 16,5-3-1-16,11-7 1 15,17-15-1-15,18-12-1 16,18-16-1-16,25-4-6 16,3-26-29-16,27-1-3 15,-2-18 0-15,14 1-2 16</inkml:trace>
  <inkml:trace contextRef="#ctx0" brushRef="#br1" timeOffset="354997.3046">16808 7361 103 0,'-21'39'40'16,"-9"0"-1"-16,9 13 0 15,-2 0-38-15,5 5-1 16,5 5-3-16,0-13-14 15,11 10-20-15,-5-13-1 16,14-3-1-16,-3-21-1 16</inkml:trace>
  <inkml:trace contextRef="#ctx0" brushRef="#br1" timeOffset="355166.3143">16661 7620 116 0,'-3'-20'43'0,"20"11"-1"0,1-6-1 16,23 6-37-16,10 1-9 15,5-9-31-15,27 7-6 16,-1-7 1-16,14 1-3 16</inkml:trace>
  <inkml:trace contextRef="#ctx0" brushRef="#br1" timeOffset="363137.7702">17686 6851 96 0,'0'0'36'0,"0"0"0"16,-9 16 0-16,-8 1-31 15,2 9-1-15,-4-2-1 16,9 7 0-16,0-2 0 16,10 3 0-16,6-5-1 15,9-1-1-15,13-5 0 16,10-7 0-16,7-3-1 15,3-8 0-15,9-6-2 16,-4-11-4-16,12 3-21 16,-8-25-11-16,2 3 0 15,-12-15-1-15,-1 2 0 16</inkml:trace>
  <inkml:trace contextRef="#ctx0" brushRef="#br1" timeOffset="363297.7794">18013 6815 98 0,'-56'83'35'0,"6"12"3"15,5-3-3-15,14-1-34 16,12-13-3-16,15-13-6 16,20-17-27-16,12-22-1 15,23-11 1-15,10-15-2 16</inkml:trace>
  <inkml:trace contextRef="#ctx0" brushRef="#br1" timeOffset="363615.7976">17463 7683 103 0,'-21'10'39'15,"31"-10"0"-15,22-25-1 16,37-8-35-16,21-13-1 15,23-1-1-15,11-4 0 16,-2 5-3-16,-3 12-7 16,-17 7-27-16,-9 19-3 0,-22 8 0 15,-18 17-2-15</inkml:trace>
  <inkml:trace contextRef="#ctx0" brushRef="#br1" timeOffset="364886.8703">17698 7961 82 0,'0'0'37'0,"-7"14"-1"15,7 10 2-15,-8 4-27 0,7 10-8 16,-2 5 0-16,3 9-1 16,-1 2 1-16,5 1-3 15,0 1 0-15,4-15-9 16,14-2-25-16,-5-12-3 15,6-5 0-15,-1-15-2 16</inkml:trace>
  <inkml:trace contextRef="#ctx0" brushRef="#br1" timeOffset="365248.891">18018 7931 100 0,'16'-9'38'0,"1"-7"1"16,12 1-1-16,0-5-34 16,8 2-2-16,4-2 0 15,5 5 1-15,-4 4-1 16,-8 11-1-16,-9 9 0 15,-9 12 0-15,-14 11-1 16,-12 13 2-16,-12 9-1 16,-8 6 1-16,-7 4 0 15,1-4-1-15,3-9 1 16,12-7 0-16,12-13 0 15,18-17-3-15,19-17 2 16,16-14-1-16,18-9-3 0,7-17-4 16,20 5-31-16,-13-9-2 15,2 7-1-15,-14 1-2 16</inkml:trace>
  <inkml:trace contextRef="#ctx0" brushRef="#br1" timeOffset="365970.9323">10569 9780 90 0,'-7'-12'38'16,"7"12"-1"-16,0 0 2 15,-10 23-34-15,6-4-3 16,6 6 0-16,2 3-1 16,3 6 0-16,3 6-3 15,0-3-5-15,13 5-28 16,-11-5-2-16,8 2 0 15,-5-9-2-15</inkml:trace>
  <inkml:trace contextRef="#ctx0" brushRef="#br1" timeOffset="366209.946">10356 10247 98 0,'-30'26'39'16,"10"-9"0"-16,15-1-1 15,5-16-33-15,40-6-2 16,13-16 0-16,24-6-1 16,9-9-1-16,11-1-1 15,2 1-2-15,-5-2-5 16,3 19-31-16,-19 3-1 15,-13 21-1-15,-25 6-1 0</inkml:trace>
  <inkml:trace contextRef="#ctx0" brushRef="#br1" timeOffset="366503.9628">10438 10540 93 0,'8'-23'38'16,"4"12"1"-16,-12 11-2 15,18 1-34-15,-8 19-1 16,-1 16-1-16,-5 11 0 0,-2 10 1 15,-7 8-2-15,2 3-1 16,-3 0-1-16,-1-8-5 16,8-1-27-16,-2-18-6 15,7-8 1-15,-2-17-2 16</inkml:trace>
  <inkml:trace contextRef="#ctx0" brushRef="#br1" timeOffset="367465.0177">10561 10687 60 0,'-1'-18'36'0,"1"-5"-1"15,9 4 0-15,-3-6-24 16,16 7-4-16,0-5 0 16,11 6-2-16,-1-5-1 15,8 5-2-15,-2-1 0 16,3 2-1-16,-5 2 0 15,-3 5 0-15,-8 3 0 16,-8 6-1-16,-17 0 1 16,7 22-1-16,-18 1 1 0,-10 6 0 15,-9 4 0-15,-7 6 0 16,-6 2 0-16,0 1 1 15,0-5 0-15,7-6-1 16,6-5 1-16,7-6-1 16,13-7 0-16,10-13 0 15,18 2-1-15,8-7 1 16,8-3-1-16,3 2 1 15,5-2-1-15,3 5 0 16,-6 7 1-16,-2 5-1 16,-4 7 0-16,-9 6 0 15,-5 6-2-15,-4-4 0 16,1 8-5-16,-11-16-28 15,11 5-4-15,-2-13 0 0,5-3-1 16</inkml:trace>
  <inkml:trace contextRef="#ctx0" brushRef="#br1" timeOffset="367675.0298">11274 10671 95 0,'-15'15'39'16,"6"15"1"-16,-6 0-2 15,2 12-35-15,6 0-1 16,5 6-1-16,1-1-2 16,2-6-2-16,8 3-5 0,-9-16-30 15,14-2-1-15,-2-16 0 16,5-6-1-16</inkml:trace>
  <inkml:trace contextRef="#ctx0" brushRef="#br1" timeOffset="367857.0402">11186 10732 107 0,'-5'-12'41'16,"-1"-8"1"-16,17 11-3 16,6-11-35-16,15 2-1 15,12-8-3-15,8-8-5 16,22 7-33-16,-11-8-3 15,12 5 0-15,-10-3-2 0</inkml:trace>
  <inkml:trace contextRef="#ctx0" brushRef="#br1" timeOffset="368191.0593">12038 10209 102 0,'0'0'40'16,"0"0"-1"-16,24-9 0 15,4-1-38-15,3 0-1 16,6 3-2-16,-2-1-2 15,4 16-14-15,-13-9-21 16,-2 10 1-16,-13-1-2 16,-6 10 2-16</inkml:trace>
  <inkml:trace contextRef="#ctx0" brushRef="#br1" timeOffset="368322.0667">12039 10467 104 0,'-20'17'40'0,"17"1"1"0,3-18-1 15,45-16-38-15,2-4-5 16,11-19-31-16,25 5-4 15,-3-12-2-15,8 4-1 16</inkml:trace>
  <inkml:trace contextRef="#ctx0" brushRef="#br1" timeOffset="370184.1733">13373 9359 61 0,'0'0'35'0,"-15"0"0"16,-1 20 0-16,-10 1-24 15,-3 26-6-15,-5 3 1 16,0 20 0-16,0 3 0 15,5 14 0-15,4-3-1 16,14 1-1-16,8-9-1 16,15-9 0-16,14-15-2 15,11-17 1-15,10-21-2 16,5-18 1-16,4-17-1 15,-6-9 1-15,-9-8-1 16,-11-2 0-16,-18-1 0 0,-14 2-2 16,-14 8 0-16,-17 8 0 15,-4 9-1-15,-10 5-1 16,1 11 0-16,0 4-2 15,9 13-2-15,-2-5-27 16,18 12-1-16,4-3 0 16,14 5-1-16</inkml:trace>
  <inkml:trace contextRef="#ctx0" brushRef="#br1" timeOffset="370432.1875">12997 10382 99 0,'-8'11'39'0,"8"-11"2"16,18 0-5-16,13-11-33 15,18-7 0-15,14-6-1 16,11 0-1-16,8-5 0 15,6-1-3-15,3 5-3 16,-11-6-15-16,2 19-18 16,-20 4-2-16,-9 14 1 15,-19 1-1-15</inkml:trace>
  <inkml:trace contextRef="#ctx0" brushRef="#br1" timeOffset="370681.2016">13312 10634 92 0,'-8'27'39'15,"1"-11"1"-15,6 16-2 16,0-1-34-16,1 13-2 15,-1 2-1-15,2 5-1 16,-1 6-2-16,2-6-3 16,8 1-6-16,-3-15-29 15,14-4 1-15,1-15-2 16,11-10 1-16</inkml:trace>
  <inkml:trace contextRef="#ctx0" brushRef="#br1" timeOffset="371033.2218">13722 10599 99 0,'-11'-8'40'15,"11"8"1"-15,0 0-1 16,13-13-36-16,6 5-2 15,5 0 0-15,4 1 0 16,1 3 0-16,-2 5-1 16,-6 6 0-16,-6 8 0 15,-8 10-1-15,-16 9 1 0,-6 8-1 16,-9 5 0-16,-7 1 1 15,-2 3-1-15,4-2 1 16,4-8-1-16,12-6 1 16,10-13 0-16,20-10 0 15,14-9 0-15,15-9-2 16,11-5-2-16,4-7-3 15,22 5-30-15,-16-10-6 16,7 12 2-16,-12-3-3 16</inkml:trace>
  <inkml:trace contextRef="#ctx0" brushRef="#br1" timeOffset="371191.2309">14428 11037 108 0,'-24'4'41'0,"11"2"1"0,-11-20-4 16,17 2-37-16,10-2-7 15,-8-6-31-15,20 6-3 16,-7-4 1-16,7 8-4 16</inkml:trace>
  <inkml:trace contextRef="#ctx0" brushRef="#br1" timeOffset="373962.3894">10535 11875 30 0,'5'-14'32'15,"-5"14"2"-15,0 0-1 16,-5-11-23-16,9 22-1 16,-10 0-1-16,8 20 1 15,-9 1-2-15,7 19-2 16,-4 10-2-16,4 13 1 15,-4 6-2-15,2 9 1 16,-1 2-2-16,1-3 1 16,2-10-1-16,2-8 0 15,-1-17 0-15,1-12 0 0,-2-14 0 16,0-27-1-16,0 0 1 15,12-21-1-15,-9-14 1 16,2-11 0-16,2-10-1 16,0-12 0-16,1-10 1 15,1-5-1-15,1-3 0 16,5-1 0-16,5 1 1 15,2 5 1-15,5 9-2 16,2 10 2-16,2 14-2 16,1 11 2-16,1 15-2 15,-2 13 3-15,-5 12-3 16,-3 12-2-16,-5 10 3 15,-5 7-3-15,-7 7 2 16,-4 7-2-16,-6 4 2 0,-7 4-2 16,-4-2 2-16,-7 0 0 15,-3-1 0-15,-3-8 0 16,-6-5 0-16,6-9 1 15,1-5 0-15,2-9-1 16,8-5 1-16,17-10 1 16,-9 10-1-16,20-4 1 15,11 1-1-15,6 5 0 16,6 5 1-16,5 6 0 15,0 0-2-15,2 9 1 16,-1 1-3-16,-5-3-1 16,1 5-3-16,-10-14-12 15,7 5-22-15,-5-13-1 0,6 0 1 16,-8-17 0-1</inkml:trace>
  <inkml:trace contextRef="#ctx0" brushRef="#br1" timeOffset="374168.4012">11360 12271 73 0,'0'0'39'0,"-11"7"-2"16,9 18 2-16,-10 1-34 15,11 14-1-15,-2 2-1 16,4 6-1-16,3-3-2 15,-4-4-3-15,9 2-5 16,-9-14-28-16,11-4-2 0,-11-25-2 16,23 14 1-16</inkml:trace>
  <inkml:trace contextRef="#ctx0" brushRef="#br1" timeOffset="374323.41">11368 12273 89 0,'14'-28'38'0,"15"6"0"15,0 0-3-15,9-2-40 16,16 7-32-16,-5 1-1 16,-1 11-1-16,-9 5 0 15</inkml:trace>
  <inkml:trace contextRef="#ctx0" brushRef="#br1" timeOffset="374586.4251">10755 13012 88 0,'19'-17'41'0,"25"-20"1"15,24-5-1-15,18-8-38 16,16-3-3-16,7 4 0 16,-2 3-4-16,4 26-17 15,-26 0-19-15,-3 21-1 0,-29 7 0 16,-15 16-1-16</inkml:trace>
  <inkml:trace contextRef="#ctx0" brushRef="#br1" timeOffset="374804.4375">11174 13142 82 0,'-10'14'40'0,"9"13"-1"16,-7 7 1-16,-5 16-38 15,2 11-1-15,2 6-3 16,0 8-2-16,-4-13-11 0,10 9-24 16,2-20 0-16,11-10-2 15,4-24 1-15</inkml:trace>
  <inkml:trace contextRef="#ctx0" brushRef="#br1" timeOffset="375052.4516">12166 12497 96 0,'-27'15'42'15,"8"3"2"-15,1-13-2 0,18-5-41 16,13-5-3-16,13-11-3 16,14 3-3-16,-5-10-30 15,21 11-2-15,-10-8-2 16,4 13 0-16</inkml:trace>
  <inkml:trace contextRef="#ctx0" brushRef="#br1" timeOffset="375204.4604">12191 12742 97 0,'-32'36'40'15,"6"-18"2"-15,21-4-2 16,24-21-40-16,10-16-3 0,27 1-11 16,6-24-25-16,15 2-2 15,5-10-1-15,11 2 1 16</inkml:trace>
  <inkml:trace contextRef="#ctx0" brushRef="#br1" timeOffset="375541.4797">13195 11930 69 0,'6'-24'40'0,"3"14"-1"15,-9 10 0-15,4 11-28 16,-12 17-10-16,2 12 0 16,-5 12-1-16,2 6-1 15,1 9-1-15,0-7-6 16,16 6-29-16,-6-13-1 15,17-8-1-15,3-17 0 16</inkml:trace>
  <inkml:trace contextRef="#ctx0" brushRef="#br1" timeOffset="375908.5006">13584 11932 82 0,'0'0'40'0,"0"0"0"16,29-13 0-16,-7 1-36 16,7 3-1-16,3-1 0 15,1 3 0-15,-4 3-1 16,-2 7-1-16,-8 4 0 15,-8 8 0-15,-13 7 0 16,-10 9-1-16,-14 4 1 16,-4 8 0-16,-3-1 0 0,-1 3 0 15,3-6-1-15,10-5 2 16,16-11-2-16,18-11 1 15,16-11-1-15,15-11-1 16,16-2-1-16,2-6-3 16,11 12-11-16,-12-14-24 15,9 15-1-15,-19-5-1 16,-4 21 1-16</inkml:trace>
  <inkml:trace contextRef="#ctx0" brushRef="#br1" timeOffset="376231.5192">13102 12716 90 0,'27'-11'41'0,"15"-9"1"15,27-3-2-15,19-13-38 16,21 0 0-16,11-1-1 16,2 4-1-16,3 9-5 0,-11-5-16 15,1 19-20-15,-24 4 3 16,-10 11-5-16,-24 1 4 15</inkml:trace>
  <inkml:trace contextRef="#ctx0" brushRef="#br1" timeOffset="376725.5474">13844 12696 76 0,'-16'12'39'0,"-13"2"0"15,-2 18 0-15,-11 6-34 16,3 20 1-16,-8 8-1 15,3 19 0-15,0 0-1 16,10 3 0-16,10-7-1 16,17-8-1-16,14-16-1 15,16-18 0-15,15-22 0 0,13-20-1 16,6-18 1-16,0-10 0 15,-9-12-1-15,-8-3 1 16,-15-4-1-16,-15 3 0 16,-21 4-1-16,-15 9 0 15,-13 10-1-15,-5 3-2 16,1 10-3-16,-3-6-11 15,22 21-22-15,-5-9-1 16,29 5-1-16,0 0 1 16</inkml:trace>
  <inkml:trace contextRef="#ctx0" brushRef="#br1" timeOffset="377966.6184">12880 11709 27 0,'12'-8'32'16,"-12"8"2"-16,0 0-1 16,18 1-21-16,-18-1-2 0,21 13 1 15,-1 5-2-15,19 27-1 16,5 12-2-16,13 29-1 15,3 23 1-15,8 23-3 16,-2 20 0-16,0 19-3 16,-5 6 2-16,-3-2-1 15,-2-11-1-15,1-19-3 16,9-15-6-16,0-31-29 15,22-23 0-15,5-35-1 16,17-19-1-16</inkml:trace>
  <inkml:trace contextRef="#ctx0" brushRef="#br1" timeOffset="378727.6618">14791 11988 81 0,'-1'-17'41'0,"17"-5"-1"15,21 3 0-15,9-9-36 16,15 0 0-16,14 1-3 15,3 7 3-15,-2 7-3 16,-5 13 1-16,-15 14-1 16,-18 18 0-16,-23 22-1 15,-20 19-1-15,-26 19 2 16,-19 13 0-16,-16 6 1 15,-9 5 0-15,-4-2 0 16,7-7 1-16,11-17-1 16,13-16 1-16,23-18-2 15,25-18 0-15,24-23 0 0,28-14-1 16,23-16 1-16,16-9-1 15,18-7 0-15,9-4-1 16,10 0-1-16,-1 4-3 16,2 19-10-16,-25-6-16 15,1 24-11-15,-24 0 0 16,-4 17-2-16</inkml:trace>
  <inkml:trace contextRef="#ctx0" brushRef="#br1">16283 12626 71 0,'0'0'39'0,"-23"8"1"16,23-8-1-16,-22 9-32 15,22-9-1-15,0 0-3 16,9 12 1-16,10-11-2 15,7 1 0-15,8 0-1 16,9 2 1-16,7-1-2 16,9 0 1-16,7-1-1 15,4-2 0-15,1-2 0 16,7-5 0-16,-4 0 0 15,-3-4 0-15,-5 0 0 16,-11 1 1-16,-8-2-1 16,-11 3 0-16,-12 1 0 0,-24 8 0 15,0 0 0-15,0 0 0 16,-24-7 0-16,-5 9 0 15,-6 2 0-15,-2-3 0 16,-5 0 0-16,-1-2 1 16,-4-6-1-16,3-5 2 15,-1-5-1-15,2-3 0 16,0-11 0-16,2-3 0 15,5-13 0-15,5-6 0 16,2-5 0-16,6-7-3 16,3-2 2-16,2-2 0 15,2 4 0-15,1 1-1 0,4 7 2 16,-2 5 1-16,6 9-2 15,2 3 1-15,6 7-1 16,7 2 1-16,7 1-1 16,9 3 1-16,13 1 0 15,5 2-3-15,7-2 2 16,7 5 1-16,4 2-1 15,4 3 0-15,1 2 0 16,0 5 0-16,-1 1 0 16,1 4 1-16,-2 3-1 15,2 2 0-15,0 3 0 16,-3 0 0-16,-4 3 0 15,-5 5 0-15,-5 3 0 16,-6 2 0-16,-8 4 0 16,-8 5 2-16,-4 1-1 0,-5 6 0 15,-3 2 0-15,-2 1-2 16,-1 2 1-16,1 2-1 15,2-1 1-15,0 5-2 16,-1-1 2-16,-1 0-2 16,-3 4 2-16,0 1 0 15,-4 2 0-15,-5 0 1 16,0-1-1-16,-3-2 0 15,-5-1 0-15,0-3 1 16,-5-3-2-16,2 2 2 16,-3-7-1-16,-2-1-1 15,1-3 1-15,0-1-1 16,1-3 2-16,2-6-2 15,1-1 2-15,2-5-2 0,2-2 1 16,6-3 1-16,1-10 0 16,1 12-1-16,-1-12 1 15,24 3-1-15,-5-4 1 16,8-1 0-16,7-3 0 15,4-1-1-15,8-2 1 16,7-1-1-16,4-1 1 16,8-2-1-16,2 0-1 15,4 1 0-15,-2 2-2 16,-4-5-5-16,6 14-12 15,-26-17-5-15,8 22-7 16,-28-9-6-16,3 10-5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47:46.7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1107 14034 48 0,'-22'-19'35'16,"-6"14"3"-16,-16-5-3 15,-1 17-26-15,-14-2-1 16,2 14-3-16,-6 7 0 16,3 13-1-16,4 8 0 15,9 13-1-15,8 6 1 16,5 4-2-16,14 2 1 15,9-3-2-15,16-9-1 16,14-12-1-16,17-15-2 16,13-24-2-16,26-14-8 15,5-34-25-15,23-10-1 16,5-24-1-16,9-9 2 15</inkml:trace>
  <inkml:trace contextRef="#ctx0" brushRef="#br0" timeOffset="386.022">1555 13695 69 0,'-17'51'39'16,"-6"-2"-2"-16,9 20 2 15,-9-2-36-15,15 8 0 16,-3 1 0-16,3 5-1 15,0-1 0-15,0 0-1 16,0-5 0-16,2-10-1 0,-1-10 1 16,4-10-1-16,1-15 1 15,7-11 0-15,-5-19-1 16,22-22 1-16,-2-7-1 15,4-6 1-15,0-4 0 16,4-1-1-16,-1 3 1 16,-5 7-1-16,0 12 1 15,-7 14-1-15,-2 13 1 16,-8 13-1-16,0 10 0 15,1 9 0-15,-1 5-2 16,5 2 0-16,2-1-2 16,6-6-2-16,11 1-11 15,-3-22-20-15,12 1-1 16,-3-19-1-16,12 0 1 15</inkml:trace>
  <inkml:trace contextRef="#ctx0" brushRef="#br0" timeOffset="785.0449">2151 14350 62 0,'0'0'37'16,"-5"11"0"-16,5 7 1 15,-6-1-32-15,8 0-2 16,2-5 0-16,11 0-1 15,4-6-1-15,9-4 0 16,5-5 0-16,5-4-1 16,1-6 0-16,-1-4 0 15,-3-6-1-15,-6-1 1 0,-13 0-1 16,-9-1 0-16,-15 2 1 15,-12 5-1-15,-9 4 1 16,-9 6-1-16,-9 8 1 16,-1 9 0-16,-3 10 1 15,2 7-1-15,4 10 1 16,9 5-1-16,6 7 0 15,11 1 0-15,11-1 0 16,13-3-1-16,12-6-2 16,12-13 0-16,16-6-4 15,6-21-8-15,25 3-25 16,-9-20 0-16,14 1-2 15,-9-17 1-15</inkml:trace>
  <inkml:trace contextRef="#ctx0" brushRef="#br0" timeOffset="1019.0582">2750 14327 71 0,'-34'14'41'0,"7"14"-2"16,-11-2 2-16,8 3-35 15,-1 4-1-15,7 4-1 16,5-2-2-16,10-2 0 15,9-3-1-15,10-7 0 16,13-10-1-16,7-10-2 16,13-7-2-16,7-20-3 15,25-1-28-15,-12-24-3 0,16 0-3 16,-12-19 0-1</inkml:trace>
  <inkml:trace contextRef="#ctx0" brushRef="#br0" timeOffset="1202.0687">3132 13841 81 0,'-23'38'42'0,"-6"4"-3"16,11 18 1-16,-4 4-36 15,13 7-2-15,6 0-1 16,4 4-2-16,8 0-1 15,3-7-5-15,19 1-29 16,-12-18-3-16,14-3-2 16,-10-21 0-16</inkml:trace>
  <inkml:trace contextRef="#ctx0" brushRef="#br0" timeOffset="1503.0859">3294 14186 78 0,'-40'18'43'0,"8"11"-1"16,-9-13-1-16,5 6-35 15,7-8-2-15,8 3-2 16,9-3 1-16,10-1-1 15,11-1-1-15,12-1 0 0,9 1 0 16,6-1 0-16,5 2-1 16,2 1 1-16,4-4-2 15,-2-1 0-15,3 0-3 16,-9-4-3-16,9 14-22 15,-21-19-13-15,2 10 0 16,-12-11-2-16</inkml:trace>
  <inkml:trace contextRef="#ctx0" brushRef="#br0" timeOffset="1888.1079">1499 15111 57 0,'-34'6'40'16,"16"-16"-1"-16,33 2-1 16,18-12-31-16,29-1-2 15,16-6-1-15,21 1 0 16,15 0-1-16,20 1 0 15,11 3-2-15,7 7 0 16,2 6 0-16,-4 5-2 16,1 8 0-16,-8 3 0 0,-8 3-3 15,-17-1-2-15,-11 10-10 16,-29-16-24-16,-3 3-1 15,-27-13 0-15,-13 1 0 16</inkml:trace>
  <inkml:trace contextRef="#ctx0" brushRef="#br0" timeOffset="3164.1809">3740 14133 63 0,'0'0'38'15,"-10"15"-5"-15,4-2-16 16,-17-6-53-16,22 3-2 16,1-10 1-16,9 16-1 15</inkml:trace>
  <inkml:trace contextRef="#ctx0" brushRef="#br0" timeOffset="3322.19">3756 14473 73 0,'-23'37'41'16,"-6"-13"-1"-16,8-1-2 15,4-7-40-15,3-17-9 16,14 1-26-16,14-9-2 16,7-2-1-16,3-11-1 15</inkml:trace>
  <inkml:trace contextRef="#ctx0" brushRef="#br0" timeOffset="9260.5296">4753 14065 58 0,'9'-10'38'0,"-9"-7"-1"16,0 17 0-16,-5-11-33 15,5 11 1-15,0 0-1 16,-9 18 0-16,3 7-1 16,3 16-1-16,-2 11 0 15,-1 18-1-15,-2 12 0 16,-3 12 0-16,-2 4-2 15,-6 0-2-15,5-6 1 16,-4-10-2-16,11-11-4 16,-1-30-16-16,21-11-16 15,0-28-1-15,18-15 4 16</inkml:trace>
  <inkml:trace contextRef="#ctx0" brushRef="#br0" timeOffset="9487.5426">4687 14112 67 0,'-11'4'40'16,"11"-4"0"-16,0 0 1 15,29-19-38-15,13 8 1 16,11-5-2-16,13-1 2 15,5 4-3-15,3-2-1 16,6 11-8-16,-15-2-29 0,7 16-2 16,-23-2-3-16,-2 14 1 15</inkml:trace>
  <inkml:trace contextRef="#ctx0" brushRef="#br0" timeOffset="9704.5549">4866 14561 70 0,'-28'11'40'16,"21"3"0"-16,7-14-2 16,0 0-35-16,33-21-1 15,0 9 0-15,8-2-1 16,6-1-2-16,9 2-2 0,1-9-8 15,12 18-28 1,-8-10 0-16,6 13 0 0,-12-10-1 16</inkml:trace>
  <inkml:trace contextRef="#ctx0" brushRef="#br0" timeOffset="10303.5893">5590 14432 63 0,'-35'12'40'0,"3"16"1"16,-14-6-1-16,6 17-33 15,-4-3-2-15,3 7 0 16,2-1-3-16,13 3 2 16,7-2-3-16,18-6-2 0,14-8 1 15,17-10-1-15,13-13 1 16,10-10-1-16,10-9 2 15,1-12-2-15,1-5 2 16,-9-6 0-16,-9-4 0 16,-13 1 1-16,-14 2-2 15,-12 0-1-15,-12 3 1 16,-6 4-1-16,-5 4 1 15,0 7 0-15,1 3-1 16,1 4 1-16,13 12 0 16,-6-10 0-16,6 10 0 15,21 5 1-15,-2-1 0 16,3 4 0-16,2 2 0 15,5 5 0-15,-1 0 0 16,-2 6 0-16,-2 6 0 0,-6 3-1 16,-5 4 1-16,-4 2-1 15,-4 4-1-15,-5 0 2 16,-5-4-3-16,0-3 1 15,1-7 0-15,-2-4 0 16,-2-9 0-16,8-13 0 16,0 0 3-16,3-21-1 15,7-8 2-15,0-4-1 16,6-11 1-16,4-2-1 15,4-5 0-15,2 3-1 16,4 6-2-16,2 8-2 16,9 11-2-16,3-1-3 15,23 28-14-15,-11-13-16 16,26 18-2-16,4-10-2 0,21 5 0 15</inkml:trace>
  <inkml:trace contextRef="#ctx0" brushRef="#br0" timeOffset="11121.6361">7124 14480 55 0,'-1'-22'39'0,"2"12"-1"16,-10-3 2-16,9 13-31 15,0 0-4-15,-12 17-1 16,6 3-1-16,3 8 0 16,-3 11-1-16,0 8 0 15,0 9-1-15,-1 3-1 16,0 1 0-16,1-2 0 15,-3-8 0-15,5-5-1 16,0-13 0-16,1-9 0 0,3-10 1 16,0-13 1-16,10-13-1 15,0-9 0-15,0-8 2 16,0-7 0-16,2-9-1 15,0-8 1-15,-1-6-1 16,2-6 0-16,2 0 0 16,2 7 1-16,2 3-2 15,5 3 0-15,0 12 0 16,4 8 0-16,2 14 0 15,2 11 0-15,-1 6 0 16,-3 9 0-16,-2 5 0 16,-2 5-1-16,-5 6 1 15,-8 6 0-15,-8 3 0 0,-7 4 0 16,-8 3 0-16,-8-1 0 15,-6 2 0-15,-4-3 0 16,-9-5 0-16,0-5 0 16,-2-5 0-16,5-4 0 15,2-6-1-15,2 0 1 16,5-5 0-16,3 4 0 15,7 4-1-15,3 11 0 16,1 7 0-16,2 16 0 16,-3 7 0-16,0 16 0 15,-6 4 0-15,3 3-1 16,-6 3 0-16,0-6 0 15,4-3-3-15,-5-25-10 16,25 4-19-16,-10-31-6 0,23-12 0 16,1-26-1-16</inkml:trace>
  <inkml:trace contextRef="#ctx0" brushRef="#br0" timeOffset="11619.6646">7934 14417 67 0,'-26'1'42'16,"-17"-2"-2"-16,4 18 1 16,-23 5-35-16,10 9-2 15,-4 6 0-15,2 7-1 16,3 2-1-16,6 3 0 15,12-4-1-15,13-4-2 16,12-10 1-16,15-9 0 16,17-13 1-16,13-11-1 15,11-13 1-15,10-8 0 16,1-7-1-16,0-7 1 15,-3-2 0-15,-6-1 0 16,-10 5-1-16,-11 2-1 16,-10 8 1-16,-9 7 0 0,-7 6 0 15,-3 12 0-15,0 0 0 16,-17 21 0-16,9 3 0 15,-1 4-1-15,4 6-1 16,-1 1 0-16,8 2-3 16,2-11-2-16,20 8-13 15,-7-26-16-15,19 1-3 16,-2-16-2-16,13-2 2 15</inkml:trace>
  <inkml:trace contextRef="#ctx0" brushRef="#br0" timeOffset="12326.705">8417 14510 72 0,'-21'27'41'16,"-2"-8"-1"-16,3 13 0 16,-2-3-36-16,2 4 0 15,3-2-2-15,3 0 0 16,5-2-1-16,5-7-1 15,3-4 0-15,6-5-1 16,4-8 1-16,-9-5 0 16,23-12 0-16,-8-7 0 15,1-5 0-15,2-8 1 16,0-6 0-16,2-4 0 15,-4 1-1-15,3 3 0 16,-4 5 0-16,-2 6 0 16,-2 7 0-16,0 11-1 0,1 8 1 15,0 9 0-15,4 2 0 16,4 6 0-16,5 3-1 15,10-2 2-15,4-1-1 16,4-4 0-16,4-2 0 16,-2-5 1-16,1-3-1 15,-2-2 0-15,-7-2 1 16,-9-2-1-16,-7-1 1 15,-8-1-1-15,-13 6 1 16,-5-12-1-16,-10 9 1 16,-7 4 0-16,-11 5 0 15,-1 6 1-15,-6 7-1 16,0 6 0-16,-1 4 0 15,4 6 0-15,7-2-1 16,9-1 0-16,11-3 1 0,13-6-2 16,12-9 2-16,12-7-2 15,9-15 1-15,8-8 1 16,1-8 0-16,5-4 0 15,-6-4 0-15,-6 2 0 16,-10-1-1-16,-3 4 1 16,-11 10-1-16,-14 17 0 15,5-11 0-15,-5 11 0 16,-16 26 0-16,2-4-1 15,2 3-1-15,3 4 0 16,8 2 0-16,4-9-4 16,12-5-1-16,2-23-10 15,31 5-10-15,-8-30-5 16,23 1-8-16,-4-23 0 0,14-3 0 15</inkml:trace>
  <inkml:trace contextRef="#ctx0" brushRef="#br0" timeOffset="12535.717">9620 14026 79 0,'-21'15'43'0,"-16"9"1"16,4 22 0-16,-9 6-32 16,7 7-9-16,6 8-1 15,7 2-1-15,4 2-1 16,6 1 0-16,9 0-3 15,2-6-1-15,10-7-3 16,-1-16-3-16,16-3-13 16,-13-34-13-16,16-3-4 0,-1-20-3 15,10-13 3-15</inkml:trace>
  <inkml:trace contextRef="#ctx0" brushRef="#br0" timeOffset="12723.7277">9874 13997 86 0,'0'0'42'16,"-20"13"2"-16,-4 35-1 15,-20 13-38-15,6 8-2 16,2 6-2-16,3 1-2 16,11-3-2-16,3-12-8 15,23 8-15-15,-7-26-16 16,21 0 0-16,1-19-2 15,14 0 1-15</inkml:trace>
  <inkml:trace contextRef="#ctx0" brushRef="#br0" timeOffset="13227.7565">10008 14615 57 0,'0'0'41'0,"11"2"0"15,-11-2 1-15,25 4-26 16,-5-7-13-16,5-1-1 16,4-5 1-16,5-5-2 15,2-2 1-15,1-3-2 16,1-5 2-16,-4-1-2 15,-5-2 1-15,-8 3-1 16,-9 2 0-16,-8 1 1 16,-11 6-1-16,-9 5 0 15,-12 4 0-15,-3 10 1 16,-9 8 0-16,1 10 1 15,-4 9-1-15,4 11 1 16,1 3 0-16,9 8-1 0,12-1 0 16,12-4-1-16,15-8-1 15,13-11-1-15,16-16 0 16,13-15-2-16,19-12-2 15,1-27-9-15,24 7-14 16,-14-26-10-16,5-1-1 16,-14-14-1-16,-1 1 1 15</inkml:trace>
  <inkml:trace contextRef="#ctx0" brushRef="#br0" timeOffset="13384.7655">10842 13966 98 0,'-24'25'42'0,"-14"19"1"15,1 32-5-15,-7-3-35 16,4 7-2-16,6 3-1 0,7-5-2 15,10-2-4-15,1-21-12 16,32 9-21-16,-7-19-3 16,13-2-2-16,7-17 0 15</inkml:trace>
  <inkml:trace contextRef="#ctx0" brushRef="#br0" timeOffset="14076.805">11740 14329 73 0,'-20'10'40'16,"-6"0"-1"-16,4 17-7 0,-11-7-26 15,4 12-1-15,-1 4-2 16,2 3 0-16,8 1-1 16,7-1 0-16,11-7-2 15,12-8 0-15,15-9-1 16,15-13-2-16,18-7-3 15,4-18-4-15,24 6-19 16,-11-18-10-16,6 5-1 16,-12-10 1-16</inkml:trace>
  <inkml:trace contextRef="#ctx0" brushRef="#br0" timeOffset="14256.8154">12139 14361 76 0,'-25'19'40'16,"-3"-1"-1"-16,8 20-4 15,-4-8-31-15,11 7 0 16,2 0-1-16,8 3-2 15,3-3-1-15,3-7-2 16,15-1-5-16,-6-24-16 16,17 4-16-16,-1-16-1 15,11-7-1-15,-5-16 1 16</inkml:trace>
  <inkml:trace contextRef="#ctx0" brushRef="#br0" timeOffset="14654.8382">12249 14151 71 0,'-5'12'40'0,"5"-12"0"16,4 26-1-16,7-13-36 16,11 7 1-16,1-3 1 15,6 8-1-15,-2 1-1 16,0 4 0-16,-7 3-1 15,-2 5 0-15,-9 1 0 16,-7 2-1-16,-4-2-1 16,-3-2 1-16,-5-6 0 15,3-6-1-15,-1-5 1 16,2-10-1-16,6-10 0 15,0 0 0-15,16-25 0 16,1 0 0-16,2-6 0 16,3-7 0-16,3-4 0 15,-2 0 0-15,1 3 0 0,-4 6 0 16,-3 6 0-16,-3 8-1 15,-2 7-1-15,-12 12-2 16,23 5-2-16,-14-1-4 16,18 24-13-16,-16-21-10 15,22 15-7-15,-5-12-2 16,14 8 3-16</inkml:trace>
  <inkml:trace contextRef="#ctx0" brushRef="#br0" timeOffset="14901.8523">13120 14290 78 0,'-14'-1'41'16,"-12"-1"-1"-16,2 16 1 0,-13 0-36 16,2 12-1-16,-3 4-1 15,2 6 0-15,5 2-1 16,5 4 0-16,10-5-2 15,15-4 1-15,11-6-1 16,15-12-2-16,13-9 0 16,8-14-3-16,16-2-9 15,-6-28-11-15,20 9-15 16,-17-17 0-16,2 8-1 15,-12-10 1-15</inkml:trace>
  <inkml:trace contextRef="#ctx0" brushRef="#br0" timeOffset="15232.8712">13404 14268 78 0,'-29'19'41'16,"10"9"-1"-16,-13-4 2 0,13 17-33 15,-2-7-6-15,9 4 0 16,0-3-2-16,11-2 0 16,7-6 0-16,6-7-1 15,10-10-1-15,8-8 1 16,4-6 0-16,2-10 0 15,2-8-1-15,-1-5 1 16,-3-1 1-16,1-6-1 16,-6 1 0-16,-5 4 0 15,-4 2 0-15,-7 7 0 16,-4 8 1-16,-9 12-1 15,0 0 0-15,-3 22 1 16,-6 1-1-16,-3 6 0 16,2 4 0-16,-2 0-1 15,7-1-2-15,1-8-1 0,13-2-4 16,-9-22-10-16,43 8-10 15,-18-28-10-15,19 1-3 16,-2-13 2-16</inkml:trace>
  <inkml:trace contextRef="#ctx0" brushRef="#br0" timeOffset="15414.8816">13979 14292 61 0,'0'0'42'16,"-15"43"-2"-16,-8-11 2 16,6 16-21-16,-3-8-17 15,5 0-1-15,5-6-1 16,4-6-2-16,7-8-2 0,-1-20-2 15,27-2-6-15,-12-27-15 16,18 7-14-16,-8-21-1 16,9-1-2-16,-8-14 2 15</inkml:trace>
  <inkml:trace contextRef="#ctx0" brushRef="#br0" timeOffset="15529.8882">14044 13887 79 0,'-13'17'11'0,"-5"1"-10"16,9-3-1-16,5-2-40 15</inkml:trace>
  <inkml:trace contextRef="#ctx0" brushRef="#br0" timeOffset="15850.9065">14506 13811 63 0,'-4'20'41'0,"-6"2"-1"16,6 16 2-16,-11-2-28 15,-1 18-9-15,-5 5 0 16,1 11-2-16,-2 7-1 0,1 4-1 16,4 1-2-16,1-8-2 15,11-4-2-15,4-15-4 16,20 3-19-16,-9-27-13 15,13-7 1-15,-8-20-1 16</inkml:trace>
  <inkml:trace contextRef="#ctx0" brushRef="#br0" timeOffset="16291.9318">14242 14259 81 0,'0'0'41'15,"0"0"-1"-15,14 2 0 16,14-1-36-16,14-1-1 0,11-3 0 15,11-4-1-15,6-2 0 16,1-2-1-16,-4 0 1 16,-5-1-1-16,-15 3 0 15,-11 4-1-15,-16 3 1 16,-20 2 0-16,-6 14-1 15,-14 2 1-15,-8 1 0 16,-5 6 0-16,-3 3-1 16,-2-1 0-16,9 0 0 15,7-3 1-15,12-2-2 16,14-11 1-16,12-3 0 15,11-8 0-15,11-6-1 16,4 1 1-16,1-1 0 16,-5 1 1-16,-6 5-1 0,-12 11 0 15,-12 7 1-15,-14 10-1 16,-11 4 0-16,-10 5 0 15,-3 3-1-15,-1-5-2 16,5 2-3-16,3-22-8 16,24 10-9-16,-2-35-5 15,30 11-7-15,-1-22-6 16,19 4 2-16</inkml:trace>
  <inkml:trace contextRef="#ctx0" brushRef="#br0" timeOffset="16442.9404">15089 14496 82 0,'-15'21'43'0,"1"16"0"0,-15-12-1 15,8 8-29-15,0-5-15 16,-4-9-7-16,18 15-15 16,-21-23-15-16,24 6-4 15,4-17 0-15,4 16-2 16</inkml:trace>
  <inkml:trace contextRef="#ctx0" brushRef="#br0" timeOffset="16996.9721">15800 13818 79 0,'0'0'41'0,"0"15"-3"16,4 21 3-16,-20 13-41 15,9 15 0-15,-5 15 0 16,-2 15-1-16,-7 10 0 16,-1-5-2-16,5 0-9 15,-5-19-28-15,16-9 2 16,-4-26-2-16,14-13 2 15</inkml:trace>
  <inkml:trace contextRef="#ctx0" brushRef="#br0" timeOffset="17185.9829">15590 14213 87 0,'-12'9'40'16,"12"-9"1"-16,3 18-3 15,19-18-35-15,27-12-3 16,22-7-3-16,10-18-6 15,27 5-25-15,-8-18-5 16,14 1 1-16,-11-10-3 0</inkml:trace>
  <inkml:trace contextRef="#ctx0" brushRef="#br0" timeOffset="17554.004">16469 13571 81 0,'-44'21'41'15,"7"23"-1"-15,-5 1 1 16,11 16-36-16,-4 8-3 15,8 6 1-15,-1 4-1 16,6 2 0-16,4-4-1 16,4-6 1-16,7-10-1 15,8-8-2-15,6-15 2 16,5-13 0-16,7-15-1 15,5-12 1-15,2-13-1 0,4-12 0 16,-1-3 1-16,0-6-1 16,-2 4 1-16,-4 1-1 15,-6 7 0-15,1 10 0 16,-8 13 1-16,-2 12-1 15,-6 13-1-15,-4 9 0 16,4 6-1-16,0 4-2 16,7 6-2-16,-3-11-7 15,18 10-12-15,-9-27-14 16,22 5-1-16,-3-23-1 15,12-3 2-15</inkml:trace>
  <inkml:trace contextRef="#ctx0" brushRef="#br0" timeOffset="17883.0228">16820 14249 58 0,'0'0'41'0,"-15"14"-1"16,16 2 1-16,-1-16-14 15,6 18-24-15,9-10 0 16,10-4-1-16,5-4 0 15,5-5-1-15,3-8 0 16,-1-7-1-16,-2-4 0 16,-4-1 0-16,-10-2 0 15,-12-2 0-15,-7 6 0 16,-14 6-1-16,-12 4 1 15,-9 11 1-15,-7 11-1 16,-4 11 0-16,-3 6 0 0,3 11 1 16,6 4-1-16,10 5-1 15,14-5-2-15,14-10-3 16,28 8-11-16,0-29-19 15,29 3-4-15,8-18-2 16,30-2 1-16</inkml:trace>
  <inkml:trace contextRef="#ctx0" brushRef="#br0" timeOffset="18230.0427">17804 13743 80 0,'11'-9'40'16,"-3"23"-1"-16,-17 8 0 16,-2 19-35-16,-11 12-3 15,-1 10 1-15,-1 6-1 16,1 5 0-16,5-4-1 15,9-6-1-15,8-6-2 16,5-15-3-16,20 3-16 16,-9-28-16-16,11-3-1 15,-10-22-1-15,9-4 1 0</inkml:trace>
  <inkml:trace contextRef="#ctx0" brushRef="#br0" timeOffset="18719.0706">17529 13741 92 0,'0'0'42'16,"24"-1"0"-16,13 12-2 16,8-11-37-16,14-2-2 15,7-3 1-15,12 2-2 16,5-1 1-16,0 6-1 15,-5 0-1-15,-5 5 1 0,-7 3 0 16,-11 5-1-16,-12 2 1 16,-14 1 0-16,-13-1 1 15,-14-1-1-15,-11 2 1 16,-8-3-1-16,-10 0 2 15,-7 4-1-15,-3 2 0 16,-1 7 1-16,-3 4-1 16,6 2 0-16,4 8-1 15,8-2 1-15,13 0-1 16,13-6 0-16,16-6 1 15,11-11-2-15,13-11 1 16,9-10 0-16,0-12 0 16,5-7 0-16,-8-10 1 15,-7-4 0-15,-13-6-1 0,-9 0 0 16,-14 1-1-16,-11-1 0 15,-4 3-2-15,-8 5 0 16,-1 11-3-16,-4 2-5 16,22 22-7-16,-29-9-7 15,37 26-3-15,-8-17-11 16,19 30 0-16,2-15 1 15</inkml:trace>
  <inkml:trace contextRef="#ctx0" brushRef="#br0" timeOffset="18936.083">18947 13845 92 0,'0'0'40'0,"-19"10"2"0,-8 2-4 16,3 13-33-16,-10 10-3 15,2 8 0-15,1 7-1 16,4 2-2-16,4 2 0 15,3-4-3-15,12 3-6 16,-3-24-13-16,20 2-17 16,-8-20 0-16,14-4-2 15,-6-20 2-15</inkml:trace>
  <inkml:trace contextRef="#ctx0" brushRef="#br0" timeOffset="19094.0921">18680 13850 99 0,'-11'-23'41'15,"11"23"1"-15,13-19-2 0,19 11-39 16,5 2-7-16,-1-14-14 16,22 11-20-16,-9-13-1 15,17 13-1-15,-3-12 1 16</inkml:trace>
  <inkml:trace contextRef="#ctx0" brushRef="#br0" timeOffset="19687.126">19080 13892 66 0,'23'-7'40'0,"-9"-4"-2"16,1 9 2-16,-15 2-26 15,0 0-9-15,-7 17 0 16,1 1-2-16,-5 8 0 16,1 6-1-16,-4 6-1 15,2 2 1-15,-3 3-2 16,2-1 1-16,-1-5 0 15,5-1-1-15,2-9 0 0,1-10 1 16,4-6 0-16,2-11 0 16,12-11 0-16,0-8-1 15,5-12 1-15,2-6 0 16,3-8 0-16,2-4 1 15,2-5-1-15,-4-3 0 16,1 9 0-16,-3 5 0 16,-2 10 1-16,-3 9-2 15,4 15 0-15,-9 13 1 16,3 15-1-16,-4 16 1 15,-3 9-2-15,1 6 0 16,-5 10 0-16,1 3 0 16,-3 1-2-16,-9-1-2 15,6-1-2-15,-5-18-5 0,12 9-7 16,-14-33-7-1,17 13-4-15,-7-33-7 0,0 0-3 16,-5-11 2-16</inkml:trace>
  <inkml:trace contextRef="#ctx0" brushRef="#br0" timeOffset="20033.1458">19110 14163 98 0,'-20'-10'40'16,"20"10"0"-16,-10-5-8 15,28 2-30-15,15-6-2 16,10-4-2-16,13-6-1 15,6-4-2-15,8 2-4 16,-6-20-9-16,15 14-18 0,-26-12-2 16,4 14 12-16,-21-12 21 15,-4 6 5-15,-10 5 4 16,-15-3 5-16,5 23 10 15,-26-7 17-15,14 13 5 16,-27 16-13-16,12 19-18 16,-13 8-5-16,3 15-2 15,-3 9-1-15,5 2 0 16,2-1-2-16,3-3 0 15,12-9-1-15,6-13-3 16,15-8-6-16,3-29-7 16,23 3-9-16,-10-33-10 15,21 6-6-15,-1-19-1 16,11-2 1-16</inkml:trace>
  <inkml:trace contextRef="#ctx0" brushRef="#br0" timeOffset="20775.1882">20173 13984 72 0,'4'-16'39'15,"-4"16"0"-15,10-9-2 16,-3 23-31-16,-7 1-5 15,-2 9 0-15,0 9 0 16,-5 11 1-16,-3 7-1 16,2 4 1-16,-2 3 0 15,2-5-1-15,3-5 0 16,0-6 1-16,4-11-1 15,6-13 0-15,-5-18 1 16,18-5-2-16,-4-17 1 16,1-12 0-16,5-5 0 15,-1-7 0-15,-3-5 0 16,1 2 0-16,-1 1-1 0,-2 9 1 15,-3 7 0-15,-2 11-1 16,-1 6 0-16,3 9 0 16,5 9-2-16,0 4 0 15,11 8-2-15,-1-7-3 16,14 12-7-16,-8-17-12 15,20 9-12-15,-14-10-1 16,10 2-1-16,-10-7 2 16</inkml:trace>
  <inkml:trace contextRef="#ctx0" brushRef="#br0" timeOffset="21123.2081">20544 14164 86 0,'-25'9'40'0,"18"9"-1"0,7-18 0 16,0 0-35-16,32 4-2 15,7-11 0-15,8-5 0 16,7-2-1-16,-1-1-1 16,4-4 1-16,-8-1-1 15,-7 2 1-15,-13 0-1 16,-12 1 2-16,-12-1-2 15,-12 4 1-15,-12 5 0 16,-9 5-1-16,-8 6 1 16,-7 4-2-16,1 11 1 15,-1 7-1-15,2 8 0 16,11 11 0-16,6 3 0 15,11 0-1-15,19 3-1 0,11-11-3 16,31 5-10-16,-1-30-9 16,32 5-14-16,2-24 0 15,19-4-1-15,-2-18 1 16</inkml:trace>
  <inkml:trace contextRef="#ctx0" brushRef="#br0" timeOffset="21444.2265">21422 14019 89 0,'-57'12'39'0,"10"16"-1"16,-10-7-3-16,15 9-32 16,13-2 0-16,16-5-2 15,14-4 1-15,14-5-1 0,14-5 0 16,10-4-1-16,7-4 1 15,1-1-1-15,-3 0 1 16,-7 0-1-16,-12 5 0 16,-7 2 1-16,-17 2-1 15,-10 6 0-15,-11 6 0 16,-4-1 0-16,-5 3 0 15,-3 0-1-15,5 3-1 16,2-7 0-16,12 0-3 16,13-19-4-16,9 19-11 15,-1-33-11-15,25 5-8 16,0-17-1-16,13 3 2 15</inkml:trace>
  <inkml:trace contextRef="#ctx0" brushRef="#br0" timeOffset="21625.2368">21716 14076 70 0,'0'0'41'0,"0"0"-1"15,-31 17 0-15,16 20-21 16,0-3-17-16,-8 4-2 16,7 3 1-16,-1 2-1 15,10-1-3-15,3-9-2 16,14 7-12-16,-11-28-17 15,20-3-5-15,-3-19-2 16,12-3 1-16</inkml:trace>
  <inkml:trace contextRef="#ctx0" brushRef="#br0" timeOffset="21769.2451">21746 13889 54 0,'-17'-30'39'16,"10"13"-2"-16,2 5-5 15,5 12-29-15,21 8-35 16,-2-2-4-16,14 7-1 15,6-1 1-15</inkml:trace>
  <inkml:trace contextRef="#ctx0" brushRef="#br0" timeOffset="22069.2622">22124 14003 90 0,'-29'2'39'16,"1"11"-1"-16,-16-11-2 16,8 8-33-16,0 1-1 0,9 3-1 15,6 1 0-15,7 2 0 16,9 0 0-16,15-1-1 15,9-1 0-15,7-4-1 16,7-2 1-16,2-2 0 16,3 0 0-16,-5 0 1 15,-5 2-1-15,-10 2 0 16,-11 6 1-16,-7 2 0 15,-7 4 0-15,-6-1-1 16,-5 2-1-16,-2-4-1 16,6 4-6-16,-5-20-11 15,20 8-11-15,-2-23-10 16,21-1-1-16,4-17 1 15</inkml:trace>
  <inkml:trace contextRef="#ctx0" brushRef="#br0" timeOffset="22279.2743">22561 13650 72 0,'0'0'42'16,"-4"19"0"-16,-17 17 0 16,2 20-15-16,4 6-26 15,-17 9-1-15,1 11-1 16,-4 0-1-16,0 6-1 15,-4-4-1-15,9 2-10 16,-13-23-10-16,22 1-14 16,-5-26-2-16,17-8-1 15,9-30 2-15</inkml:trace>
  <inkml:trace contextRef="#ctx0" brushRef="#br0" timeOffset="22459.2846">22261 14065 79 0,'-19'-6'42'16,"-6"3"-1"-16,13 17-1 15,-3-12-25-15,14 9-16 16,10 2-4-16,6-16-12 16,34 12-10-16,-4-15-10 15,27 7-3-15,0-10-1 16,18 7 2-16</inkml:trace>
  <inkml:trace contextRef="#ctx0" brushRef="#br0" timeOffset="23323.334">22823 14150 81 0,'-18'-2'39'0,"-10"-7"0"0,10 13-3 15,-11-2-32-15,0 4 0 16,-3 7-1-16,-2 11 0 15,0 4 0-15,3 5-1 16,2 3 0-16,8-1 0 16,9-2 0-16,9-5-1 15,14-12-1-15,14-11 1 16,13-12-1-16,9-9 0 15,8-10 0-15,3-6 0 16,1-4 1-16,-4-3-1 16,-7 4 1-16,-8 4-1 15,-11 6 1-15,-10 6-1 16,-7 10 0-16,-12 9 1 15,0 0-2-15,-25 29 1 0,7-2 0 16,-2 5-1-16,2 4 1 16,3 4-2-16,7-2 0 15,9-7 0-15,15-7-3 16,5-11-2-16,20-5-6 15,-8-22-4-15,23 4 3 16,-11-14 7-16,5-5 4 16,-5-2 1-16,-7 0 4 15,-3 2 3-15,-18-1 6 16,5 15 5-16,-22-7-4 15,0 22-5-15,0 0-2 16,-11 0-2-16,-7 15-1 16,0 10 0-16,-3 4-1 0,1 6 1 15,2-2-2-15,0 3 1 16,8-7-1-16,5-5 1 15,4-11-1-15,1-13 1 16,23-7-1-16,0-13 0 16,6-5 1-16,6-13 0 15,2-2 1-15,0-3-2 16,-1 2 2-16,-3 7 0 15,-6 4-1-15,-8 11 0 16,-7 12 0-16,-12 7-1 16,-3 22 0-16,-8 5-1 15,1 10-3-15,-4-5-6 16,13 18-5-16,-11-24-8 15,23 19-4-15,-10-25-4 0,31 5-9 16,-2-16-1-16,18-4 3 16</inkml:trace>
  <inkml:trace contextRef="#ctx0" brushRef="#br0" timeOffset="23645.3524">23821 14126 64 0,'-25'24'42'15,"-16"-3"-1"-15,8 14 0 16,-22-8-14-16,15 9-23 16,5-5-3-16,9 3 0 15,15-10-2-15,15-8 0 16,21-8-2-16,15-14-3 15,29 2-9-15,-8-24-10 16,25 6-16-16,-11-14 2 16,6 6-2-16,-15-7 1 15</inkml:trace>
  <inkml:trace contextRef="#ctx0" brushRef="#br0" timeOffset="24014.3734">24028 14188 81 0,'-6'25'41'0,"-5"-10"-1"15,17 6 1-15,-8-4-32 16,13-6-6-16,8-4-1 16,7-7-1-16,4-6 0 15,5-4 0-15,2-4-1 16,-2-4 0-16,-4-2 0 15,-4-2 0-15,-10-1-1 16,-6 2 1-16,-9-1 0 16,-10 10 1-16,-8 1 0 15,-7 8 0-15,-10 6-1 16,-3 11 1-16,-4 5 1 0,-1 8-1 15,4 12 0-15,8-4-1 16,6 3 0-16,17-6 0 16,18-5-1-16,19-10-1 15,21-9-3-15,15-23-7 16,32 6-9-16,-13-28-8 15,26 10-9-15,-18-12-5 16,-13 5 0-16</inkml:trace>
  <inkml:trace contextRef="#ctx0" brushRef="#br0" timeOffset="24667.4109">4999 15371 59 0,'13'-4'41'15,"7"8"1"-15,-20-4-4 16,9 21-31-16,-9 2-2 16,-2 15-1-16,-9 6-2 15,0 8-2-15,-4 1 0 16,0-1-3-16,4-6 1 15,5-12-2-15,11-14-2 16,-5-20-10-16,37-16-23 16,-10-22-2-16,17-3 1 15,-6-18 2-15</inkml:trace>
  <inkml:trace contextRef="#ctx0" brushRef="#br0" timeOffset="24813.4191">5135 15126 62 0,'-30'-6'40'15,"-7"3"-1"-15,17 15-1 16,0-1-36-16,20-11-3 15,8 20-9-15,5-22-28 16,24 4 0-16,3-5-2 16,16 9 1-16</inkml:trace>
  <inkml:trace contextRef="#ctx0" brushRef="#br0" timeOffset="25132.4374">5570 15300 55 0,'-9'16'41'15,"-15"-10"-2"-15,4 7 1 16,-12-8-34-16,4 5-2 15,-1-1 0-15,2 8-1 16,0 2 0-16,5 1-1 0,4 2 0 16,11-2-1-16,12-4 0 15,11-3-1-15,8-8 1 16,11-2-1-16,6-6 0 15,-1-1 0-15,0 3 0 16,-8 5 1-16,-8 5-1 16,-12 10 1-16,-16 6 0 15,-12 10-3-15,-12 1 3 16,-2 2-3-16,-3-4 1 15,-1-5-4-15,11-4 0 16,4-22-12-16,33 4-13 16,0-26-11-16,28-3-3 15,3-15 1-15</inkml:trace>
  <inkml:trace contextRef="#ctx0" brushRef="#br0" timeOffset="25782.4746">7298 15317 60 0,'0'0'41'0,"2"-12"-2"15,-2 12 1-15,-22-2-33 16,-5 12-3-16,-6 0-1 0,-6 7-1 15,-1 8 0-15,-1 2-1 16,2 1-1-16,8 3 2 16,9-6-1-16,11-2 0 15,15-5-1-15,12-9 0 16,12-8 0-16,15-5 1 15,3-2-1-15,1-2 0 16,-1 2 1-16,-7 5 0 16,-10 5 0-16,-9 8 0 15,-15 6 1-15,-16 10-4 16,-10 4 2-16,-8 5-1 15,-6 0 0-15,3-2-1 16,-2-4-1-16,10-9-2 16,10-5-2-16,14-17-8 0,11 1-19 15,6-22-6-15,18 3-2 16,2-18 2-16</inkml:trace>
  <inkml:trace contextRef="#ctx0" brushRef="#br0" timeOffset="26358.5076">7588 15410 66 0,'-11'11'41'0,"-10"-5"-2"16,9 12 2-16,-12 1-36 15,10 1-2-15,-1 5 0 16,1 4-1-16,-2 2 0 0,2 4-1 15,-1-2 1-15,3-1-2 16,4-9 1-16,5-6-2 16,3-17 2-16,0 0-1 15,16-4 0-15,1-17 0 16,7-7 0-16,-4-4 1 15,5-1-1-15,-1-4 2 16,-2 3-2-16,-2 2 1 16,-6 7-1-16,-3 4 1 15,-5 7 0-15,-6 14-1 16,0 0 1-16,0 0-1 15,9 17 1-15,-9 3 0 16,3 2-1-16,1 4 1 16,6-4-1-16,0 0 0 0,9-5-1 15,4-6 0-15,6-7 2 16,3-5-1-16,1-7 0 15,2-8 0-15,-2-2 0 16,-2-3 2-16,-3-2-2 16,-5 3 2-16,-8 3-2 15,-2 2 0-15,-13 15 1 16,0 0-1-16,0 0 0 15,1 11 0-15,-8 10 0 16,-1 7-2-16,2 5 1 16,2 4-2-16,1 4 0 15,8-3-2-15,10-2-2 16,1-16-7-16,20 12-8 15,-8-32-7-15,22 6-11 16,-4-21 0-16,17 2 1 0</inkml:trace>
  <inkml:trace contextRef="#ctx0" brushRef="#br0" timeOffset="26734.5291">8438 15550 87 0,'-26'-23'41'0,"13"19"2"16,-12-13-17-16,-1 16-21 15,0 6-1-15,-1 10-1 16,-2 3 0-16,1 12-2 15,4 1 1-15,0 6-1 16,3 1 0-16,9-1 0 16,10-11 0-16,11-7-2 15,12-11 2-15,8-11-1 16,9-12 0-16,6-9 0 0,6-9 0 15,-5-2 1-15,-3-5-1 16,-7 2 1-16,-9 4-1 16,-6 4 1-16,-10 3-1 15,-8 11 1-15,-2 16-2 16,-14-8 1-16,4 20 0 15,-4 7 0-15,3 9-1 16,-2 5-2-16,7 6 1 16,5 0-3-16,9-1 0 15,4-15-7-15,25 5-4 16,-12-34-12-16,29 4-10 15,-4-28-3-15,14-3 1 16</inkml:trace>
  <inkml:trace contextRef="#ctx0" brushRef="#br0" timeOffset="26951.5415">9097 15042 81 0,'-19'18'43'16,"-11"9"0"-16,7 26 0 15,-13 7-39-15,8 8-2 16,7 3 0-16,3 8-2 15,4 1 0-15,5-1-3 16,9-9-1-16,0-18-7 16,19 6-10-16,-11-34-22 15,12-7 0-15,3-27 0 16,12-11 0-16</inkml:trace>
  <inkml:trace contextRef="#ctx0" brushRef="#br0" timeOffset="27109.5505">9305 15152 64 0,'-1'-9'44'0,"-16"15"-2"15,2 27 1-15,-14 8-27 16,4 13-13-16,4 4-4 16,3-3-4-16,17 14-10 15,-12-22-23-15,25 2-4 16,1-17-1-16,19 0 0 15</inkml:trace>
  <inkml:trace contextRef="#ctx0" brushRef="#br0" timeOffset="27807.5905">9559 15525 48 0,'0'0'41'0,"14"2"-2"16,1-8 1-16,15 9-20 15,-1-7-18-15,2 1 1 16,0-2-1-16,4-2 0 0,-2-2 0 16,-4-3-1-16,-6 0 0 15,-6-3 0-15,-5 1 0 16,-8-3 0-16,-6-1-1 15,-6 3 1-15,-11 5-1 16,-4 4 0-16,-5 10 1 16,-5 5 0-16,-4 14 0 15,0 10 0-15,0 7 1 16,5 6-1-16,11-1 1 15,12-3-1-15,16-7 1 16,15-11-2-16,18-13 1 16,13-16-1-16,13-9 1 15,3-8-1-15,0-5 0 16,-3-2 2-16,-11 2-2 0,-9 3 1 15,-13 7 0-15,-14 11-1 16,-19 6 1-16,3 10-1 16,-14 9 0-16,-5 7 0 15,-2 8 0-15,-1 4-1 16,2-1 1-16,3 0 0 15,5-6 0-15,4-5 0 16,5-8 1-16,0-18-1 16,11-4 1-16,-1-16-1 15,1-7 1-15,4-10 0 16,1-5-1-16,5-5 1 15,-3 3-2-15,5 0 1 16,2 6-4-16,-4 0-4 16,6 16-4-16,-10-11-5 0,21 27-10 15,-19-17-7-15,30 15-10 16,1-7 1-16</inkml:trace>
  <inkml:trace contextRef="#ctx0" brushRef="#br0" timeOffset="28189.6123">11184 15077 70 0,'24'-19'42'16,"-10"2"-1"-16,5 19 1 16,-15 15-38-16,1 17-1 15,-7 9-1-15,-4 15 1 16,-4 12-2-16,-1 9-1 15,-2 3 1-15,0 1-3 16,3-5 0-16,4-13-4 16,16 2-10-16,-13-27-26 15,20-5 1-15,-7-24-1 16,9-3 0-16</inkml:trace>
  <inkml:trace contextRef="#ctx0" brushRef="#br0" timeOffset="28379.6232">11147 15523 61 0,'-23'-17'42'0,"-1"-2"0"15,24 19 1-15,-17-21-26 16,17 21-14-16,26-5-1 16,5 2-2-16,13-5-1 15,9-5-3-15,15-1-2 16,-6-18-15-16,11 11-20 15,-2-13 0-15,-1 4-1 16,-9-11 1-16</inkml:trace>
  <inkml:trace contextRef="#ctx0" brushRef="#br0" timeOffset="28721.6427">11817 14966 71 0,'-17'17'42'16,"-13"6"-1"-16,6 23 1 16,-11 6-36-16,4 14-1 15,-4 4-1-15,6 12-1 16,4 0 0-16,5-2-2 15,5-3 0-15,9-9 0 16,7-15 0-16,11-11-2 16,8-17 1-16,10-19 0 15,4-14-1-15,4-15 1 16,0-12-1-16,0-9 1 0,-6-2 0 15,-3 0 0-15,-7 5 0 16,-8 8 1-16,-4 10-2 16,-10 23 2-16,0 0-1 15,-2 15-2-15,1 16 0 16,0 2-4-16,7 14-3 15,-4-17-9-15,25 18-12 16,-9-23-11-16,21-1-2 16,-4-20 2-16</inkml:trace>
  <inkml:trace contextRef="#ctx0" brushRef="#br0" timeOffset="29385.6807">12142 15428 79 0,'-37'35'43'15,"-9"-2"-2"-15,17 21-1 16,-1-5-35-16,6 7-1 16,12-6-1-16,9-4-2 15,15-10 0-15,12-12 0 16,13-14-1-16,7-14-1 15,6-14 0-15,1-14 0 16,-2-8-1-16,-6-9 1 16,-5-3-1-16,-9-1 1 15,-7 4 0-15,-7 1 1 16,-7 10-1-16,-4 10 2 15,-6 10 0-15,2 18-1 16,-19 3 1-16,7 18 1 0,-4 9-1 16,1 6 0-16,4 1 0 15,7-1 0-15,6-5 0 16,11-8-1-16,10-11 1 15,11-14-2-15,7-13 1 16,9-7 0-16,1-3 0 16,-3-3 0-16,-8 5 0 15,-6 4 0-15,-10 8 0 16,-11 14 2-16,-13 12-1 15,-10 9-2-15,-6 9 2 16,-5 5-2-16,1 4 1 16,-1-1 0-16,6-5 0 15,2-7-2-15,9-12 2 16,4-17 0-16,17-3-1 0,3-18 1 15,7-10 0-15,6-9 1 16,2-2-1-16,0-1 1 16,-6 7-1-16,-1 6 2 15,-9 8-2-15,-6 12 3 16,-13 10-3-16,6 22 0 15,-12 3 1-15,-3 3-2 16,8 5 0-16,-2-1-2 16,7 4-1-16,3-10-6 15,20 5-2-15,-4-21-4 16,29 13-10-16,-14-31-4 15,29 11-15-15,4-12 2 16</inkml:trace>
  <inkml:trace contextRef="#ctx0" brushRef="#br0" timeOffset="29911.7108">13927 15118 71 0,'9'-11'41'16,"-9"1"-2"-16,4 25 0 15,-8 12-37-15,1 17 0 0,-4 14 1 16,-2 14 0-16,-3 7-3 15,1 9 0-15,-4 3 0 16,2-8-2-16,4-10-2 16,0-20-8-16,18-5-27 15,-12-26-2-15,12-8 0 16,-3-30 2-16</inkml:trace>
  <inkml:trace contextRef="#ctx0" brushRef="#br0" timeOffset="30099.7216">13817 15506 48 0,'-30'-8'42'0,"-4"-2"-2"15,10 16 2-15,2-10-23 16,22 4-12-16,6 12-4 0,19-11-1 16,22-7-2-16,9-12-3 15,21-5-1-15,5-17-3 16,19 6-8-16,-13-17-25 15,9 5 2-15,-14-9-2 16,-7 7 2-16</inkml:trace>
  <inkml:trace contextRef="#ctx0" brushRef="#br0" timeOffset="30429.7404">14542 14997 73 0,'-30'3'40'0,"4"21"-1"16,-14 1 1-16,14 17-34 16,-7 8-2-16,9 9-1 15,-5 3 0-15,6 8-1 16,-1-3 0-16,7-1-2 0,2-7 1 15,6-9-1-15,3-12 1 16,6-9-1-16,5-11 1 16,6-15-3-16,8-9 3 15,5-8 0-15,2-7-1 16,0-6 2-16,3 0-2 15,-5 2 2-15,1 2-2 16,-6 7 1-16,-3 9-1 16,-5 12 2-16,-4 11-2 15,-3 8-2-15,0 8 0 16,1 3-3-16,4 6-1 15,-1-11-6-15,15 11-5 16,-12-33-12-16,22 7-8 16,-4-26-4-16,13 0 0 15</inkml:trace>
  <inkml:trace contextRef="#ctx0" brushRef="#br0" timeOffset="30760.7594">14746 15469 52 0,'-13'3'42'15,"-5"-7"-2"-15,16 15 1 16,2-11-18-16,0 0-18 15,22 5-2-15,5-1-2 16,8-5 0-16,2 0 0 16,-2-4 0-16,-3-3 0 15,-4-1 0-15,-7-4-1 16,-9 1 1-16,-11-2-1 15,-9-1 1-15,-9 1-1 0,-1 1 0 16,-11 3 0-16,-3 11 1 16,-4 7 0-16,-3 10-1 15,4 16 2-15,-1 4-1 16,7 6-2-16,9 1 1 15,13-4-3-15,20-3-4 16,6-18-5-16,28 2-6 16,-2-36-11-16,37 9-13 15,10-19-1-15,19 1 0 16</inkml:trace>
  <inkml:trace contextRef="#ctx0" brushRef="#br0" timeOffset="31323.7916">16322 15144 82 0,'-17'-19'40'15,"-1"15"0"-15,-13-8-14 16,-4 27-23-16,-2 3-1 15,-3 12 1-15,-1 2-1 16,5 6 0-16,7-2 0 16,11 0-1-16,13-3 0 15,10-7-1-15,16-8 1 16,9-6-1-16,12-3 1 15,-3-2-1-15,3-3 1 16,-6 4-1-16,-6 0 1 16,-10 5 1-16,-10 3-2 15,-11 5 2-15,-10 4-2 16,-9 5-1-16,-3 0 1 0,-4 0-1 15,2-2 1-15,1-5-3 16,7-3 0-16,17-20-2 16,0 11-1-16,12-28-8 15,26 7-9-15,-5-25-17 16,22 4 0-16,2-14 1 15</inkml:trace>
  <inkml:trace contextRef="#ctx0" brushRef="#br0" timeOffset="31879.8234">16801 15188 73 0,'-11'9'41'16,"-14"-3"-1"-16,8 15 0 0,-14 0-34 16,7 6-4-16,1 4 0 15,5 7 1-15,-5 4-2 16,3 6 1-16,0-1-1 15,4-2-1-15,3-10 1 16,6-5-1-16,6-11 0 16,1-19-1-16,20-4 1 15,2-21 0-15,8-10 0 16,4-12 1-16,1-7-1 15,0-6 1-15,-2-2-1 16,-4 2 1-16,-7 3-1 16,-6 9 0-16,-6 11 0 15,-4 11 0-15,-5 14 0 16,-1 12 0-16,-1 14 0 15,0 12 0-15,0 9 0 16,4 2 1-16,5 1-1 0,9-5 0 16,6-9 1-16,6-8-1 15,10-12 1-15,6-17-1 16,7-9 1-16,0-5-1 15,-1-5 1-15,-8 0-1 16,-9 3 1-16,-5 4-1 16,-14 9 1-16,-15 16-1 15,0 0 1-15,-10 17-1 16,-9 13 0-16,-4 10 0 15,2 12 0-15,-2 9 0 16,2 4-1-16,2 0-3 16,12-1-1-16,1-15-6 15,18 3-3-15,-6-31-8 0,28 6-6 16,-12-32-11-16,23-2-3 15,-5-21 3-15</inkml:trace>
  <inkml:trace contextRef="#ctx0" brushRef="#br0" timeOffset="32307.8479">17559 15222 77 0,'-12'13'42'0,"-12"2"-2"16,7 25 1-16,-17 8-35 15,10 0-3-15,0 5-1 16,4 4-1-16,-2 0 0 15,5-2-1-15,3-8 1 16,6-10-2-16,5-10 2 0,3-12-2 16,0-15 1-16,17-14 0 15,-1-13-1-15,4-7 2 16,2-11-1-16,4-8 2 15,0-4-2-15,3-6 1 16,1-2 0-16,0 5 0 16,-2 7 0-16,4 9 0 15,-5 10 0-15,-2 14-1 16,-4 17 1-16,-4 16-1 15,-6 19 1-15,-4 9-1 16,0 10 0-16,-7 4 0 16,-2 6 0-16,1-2-2 15,-1-2 0-15,-1-7-2 16,4-4 0-16,-4-13-4 0,5-2-2 15,-13-21-8-15,14 8-5 16,-19-32-6-16,16 14-12 16,-17-33 2-16,5 13-1 15</inkml:trace>
  <inkml:trace contextRef="#ctx0" brushRef="#br0" timeOffset="32465.8569">17457 15511 91 0,'-23'3'41'15,"16"14"3"-15,7-17-3 16,15 2-39-16,14-7-4 15,12-9-4-15,15 9-5 16,-4-20-7-16,23 13-14 16,-7-19-11-16,7 12 0 15,-6-8-1-15</inkml:trace>
  <inkml:trace contextRef="#ctx0" brushRef="#br0" timeOffset="32945.8844">18116 15246 73 0,'2'-29'41'16,"9"9"-1"-16,-14-6 0 15,15 6-33-15,-11 8-4 16,-1 12 0-16,11-13-1 16,-11 13 0-16,0 24 0 15,-6 7 0-15,-7 8 0 16,-7 11 0-16,-6 5 0 15,-4 5 0-15,-3-2 0 16,4-3-1-16,6-10 0 16,13-9 0-16,14-15 0 15,19-12-2-15,20-14 1 0,12-8-1 16,11-6-1-1,4-2 0-15,3 2-5 0,-5-4-2 16,-2 13-4-16,-25-8-4 16,4 26-9-16,-26-11-11 15,9 14-6-15,-13-6 1 16</inkml:trace>
  <inkml:trace contextRef="#ctx0" brushRef="#br0" timeOffset="33388.9096">18651 15111 76 0,'18'-1'43'0,"-18"1"-3"15,0 0 0-15,4 15-35 16,-6 3-1-16,-3 1-2 16,-4 12 1-16,-5 8-1 15,-6 7 0-15,-4 7 0 16,0 7 0-16,-6-2-1 15,6-4-1-15,2-4 2 0,12-7-2 16,15-12 1-16,11-9-1 16,17-11 0-16,15-12-2 15,14-5 1-15,6-9-3 16,9 2-5-16,-6-12-2 15,9 10-6-15,-25-16-8 16,14 21-15-16,-21-9-4 16,5 8 2-16</inkml:trace>
  <inkml:trace contextRef="#ctx0" brushRef="#br0" timeOffset="33747.9302">19257 15132 64 0,'16'-13'42'0,"-13"0"-2"16,-3 13 1-16,-13 24-29 16,-7 5-10-16,-4 10 0 15,-2 12 0-15,-4 7-1 16,0 9 1-16,1 1-1 15,4-1-2-15,7-5 1 0,7-9-3 16,11-9-1-16,3-18-4 16,19 1-10-16,-9-33-23 15,18-1 1-15,-4-22-1 16,8 1 3-16</inkml:trace>
  <inkml:trace contextRef="#ctx0" brushRef="#br0" timeOffset="33900.939">19179 15243 87 0,'-11'-24'39'0,"17"14"-2"16,-1-12-7-16,14 9-27 16,12 1-3-16,5-8-3 15,12 14-9-15,-12-9-27 16,11 14 1-16,-16-6-2 15,1 14 1-15</inkml:trace>
  <inkml:trace contextRef="#ctx0" brushRef="#br0" timeOffset="34114.9512">19199 15355 50 0,'-23'26'39'0,"0"-9"0"15,20 4-1-15,3-21-15 16,11 14-21-16,22-17 0 15,18-4-2-15,7-2-1 16,6-6-2-16,4 8-5 0,-15-11-24 16,1 14-5-16,-22-5-3 15,-12 15 2-15</inkml:trace>
  <inkml:trace contextRef="#ctx0" brushRef="#br0" timeOffset="34281.9608">19155 15640 90 0,'-27'31'39'16,"7"-21"0"-16,29 4-11 15,13-20-25-15,18-11-2 16,22-6-3-16,8-10-2 16,17 5-12-16,-15-11-23 15,13 8 1-15,-18-7-2 16,0 11 0-16</inkml:trace>
  <inkml:trace contextRef="#ctx0" brushRef="#br0" timeOffset="34615.9799">19834 15219 81 0,'-15'3'41'0,"-9"-6"-2"15,8 19-4-15,-11-3-32 16,-1 6 0-16,2 1-1 16,3 6 0-16,1 2 0 15,9-1-1-15,10-3 1 16,12-3-1-16,10-6 0 15,10-6 0-15,8-5-1 16,7-3 0-16,1-2 1 16,-6 1-1-16,-4 0 0 15,-8 4 0-15,-13 9 1 0,-9 4-1 16,-13 5 1-16,-8 5-1 15,-8 3 0-15,0-4-1 16,-4 2 1-16,5-10-5 16,12-2-1-16,11-16-8 15,0 0-6-15,15-24-10 16,22 5-11-16,-2-18 0 15,15 2 1-15</inkml:trace>
  <inkml:trace contextRef="#ctx0" brushRef="#br0" timeOffset="34794.99">20203 15215 66 0,'0'0'42'15,"-3"-21"-1"-15,-1 32 0 16,-13-1-25-16,-1 21-12 0,0 5-2 16,3 8-1-16,-2 7 0 15,-2 9-2-15,2 4-1 16,-3-6-2-16,9 1-5 15,-7-22-10-15,19 6-17 16,-9-27-5-16,8-16-1 16,0 0 2-16</inkml:trace>
  <inkml:trace contextRef="#ctx0" brushRef="#br0" timeOffset="34952.9992">20023 15200 83 0,'-6'-15'43'0,"-3"-4"-2"16,9 19 1-16,10-7-39 15,11-3-9-15,21 13-8 0,-4-19-15 16,19 14-12-16,1-10-2 16,13 7 0-16</inkml:trace>
  <inkml:trace contextRef="#ctx0" brushRef="#br0" timeOffset="35823.0489">20836 15405 42 0,'5'-20'38'16,"-5"20"1"-16,0 0-3 15,0 0-13-15,-9 21-21 16,0 0 0-16,0 5 1 16,1 9-2-16,-5 6 1 15,-1 7-2-15,0 2 2 16,3-1-1-16,-1-2 1 15,5-5-2-15,1-11 1 16,5-8-1-16,1-12 1 16,0-11 0-16,13-12-1 15,-1-11 1-15,0-12 0 16,3-5 0-16,-1-6 0 15,-1 1 1-15,-3-3-2 16,0 6 2-16,-1 1-2 0,-3 9 1 16,3 4-1-16,-3 8 1 15,3 5-1-15,6 3 0 16,6 5-1-16,4 0-1 15,9 6-1-15,2-5-2 16,11 12-10-16,-12-22-12 16,13 14-12-16,-11-10-2 15,3 7 2-15</inkml:trace>
  <inkml:trace contextRef="#ctx0" brushRef="#br0" timeOffset="36177.0692">21084 15464 49 0,'-24'35'39'0,"3"-9"0"15,18 5-1-15,3-31-17 16,27 23-17-16,3-22-2 16,16-9 1-16,7-7-2 15,7-4 1-15,-1-9-2 16,-5-1 2-16,-9-2-3 15,-9 1 2-15,-12 2-1 16,-14 5-1-16,-12 7 1 16,-16 4 0-16,-6 9 0 15,-5 5 0-15,-8 10 0 16,-2 6 0-16,-2 7 0 15,2 8 1-15,4 6 0 16,5 5-1-16,7 0 0 0,10 3 0 16,13-4-1-16,9-4-2 15,15-4-1-15,5-22-12 16,29 8-12-16,-8-27-11 15,17 1-2-15,-4-21 2 16</inkml:trace>
  <inkml:trace contextRef="#ctx0" brushRef="#br0" timeOffset="36514.0884">21771 15345 51 0,'-35'-4'37'0,"5"16"-1"15,-7-5-16-15,10 21 9 16,-3-9-24-16,10 8-1 15,2-2 0-15,7 2 0 0,7-3-2 16,8-3-1-16,7-6 1 16,9-4-2-16,6-7 1 15,7-3-1-15,-3-2 1 16,0 1-1-16,-5 1 0 15,-6 2 0-15,-9 8 0 16,-9 6 1-16,-11 9-1 16,-10 4-1-16,-3 5 1 15,-6-2-1-15,1 1 1 16,4-6-2-16,6-4 0 15,4-13-3-15,18 2-8 16,0-34-13-16,26 5-12 16,-2-15-2-16,18 0 2 15</inkml:trace>
  <inkml:trace contextRef="#ctx0" brushRef="#br0" timeOffset="36703.0992">22073 15376 76 0,'0'0'40'15,"-8"14"-3"-15,8 15 0 16,-9 1-34-16,-2 7-2 15,0 6 0-15,-2 6-2 16,4 5 0-16,-1-3-3 16,8-3-2-16,-8-20-15 15,17 5-15-15,-7-33-2 16,10 12-1-16,-1-32 1 15</inkml:trace>
  <inkml:trace contextRef="#ctx0" brushRef="#br0" timeOffset="36839.1069">22129 15268 59 0,'-8'-37'36'0,"-6"1"-4"16,6 6-15-16,-3 9-46 16,7 7-5-16,4 14-1 15,10-11-1-15</inkml:trace>
  <inkml:trace contextRef="#ctx0" brushRef="#br0" timeOffset="37251.1305">22389 15345 38 0,'-32'6'35'15,"-7"-6"0"-15,10 10-3 16,-14-15-18-16,15 16-6 15,-6-9 2-15,13 10-4 16,-2-5 0-16,12 4-2 16,11-11-1-16,-1 16-1 15,16-11 0-15,10-3-2 16,9-4 1-16,11-3-1 15,4 2 0-15,1-1 0 16,-2 6 1-16,-6 3-1 16,-9 6 0-16,-10 12 2 15,-13 6-1-15,-15 6-2 0,-11 6 2 16,-10 4-1-16,-4-2 1 15,-4 1-2-15,1-6 1 16,4-11-3-16,11-10-1 16,7-15-1-16,11-2-9 15,18-30-12-15,21 2-13 16,0-21-1-16,19 1 2 15</inkml:trace>
  <inkml:trace contextRef="#ctx0" brushRef="#br0" timeOffset="37471.1432">22922 14963 73 0,'0'0'40'16,"-14"27"-2"-16,10 17 0 16,-17 6-34-16,7 8-2 15,-1 7-1-15,1 6 0 16,-2 5-1-16,-2 1-2 15,3 1-1-15,1-20-5 16,13 7-14-16,-8-31-16 16,10-2 0-16,-1-32-3 15,0 0 3-15</inkml:trace>
  <inkml:trace contextRef="#ctx0" brushRef="#br0" timeOffset="38256.1881">22754 15358 49 0,'-12'-17'38'16,"12"17"-1"-16,0-11 0 15,15 19-18-15,-3-5-14 16,18-4-3-16,7-2-1 16,6-2-1-16,4 1 0 15,-3-2 0-15,-5 2 1 16,-2 2-1-16,-8 0 1 15,-10 1 0-15,-8 1 0 16,-11 0 1-16,0 0-1 16,0 0 1-16,0 0-1 15,-11-2 0-15,-1 8 0 16,-1 3 0-16,-1 6-1 15,1 7 0-15,-3 7 1 16,0 6 0-16,-1 5 0 16,3 2-1-16,0-4 1 0,9 0-1 15,3-9 1-15,6-6-1 16,5-11 1-16,7-10-3 15,8-15 2-15,3-7 1 16,3-10-1-16,-2-3 1 16,-3-4-2-16,-3-2 2 15,-5 1-1-15,-5 2 1 16,-7 5-1-16,-7 7 0 15,-4 6 0-15,-2 7 0 16,8 11 0-16,-16-4 0 16,16 4 0-16,-10 16 0 15,10-3 0-15,5-1 0 16,4-1 0-16,2 0-1 15,7-6 1-15,2-2 0 0,3-3 0 16,3-3 1-16,-4 0-1 16,-2 1 0-16,-2 4 0 15,-4 4 1-15,-10 4-1 16,-1 8 1-16,-8 7-1 15,-8 6-1-15,-1 6 1 16,-4 3-1-16,-3-1 2 16,4 0-2-16,3-5 1 15,4-8-1-15,6-11 1 16,4-15 0-16,9-1 1 15,5-16 0-15,5-10 0 16,1-5 1-16,2-6-1 16,-1-1 2-16,1 0-2 15,1-3 1-15,-1 4-1 0,-2 4 1 16,2 2-2-16,-2 6-1 15,5 5-3-15,-3-1-4 16,10 15-4-16,-19-8-5 16,23 21-6-16,-17-16-6 15,16 18-11-15,-12-9-2 16,5 8 2-16</inkml:trace>
  <inkml:trace contextRef="#ctx0" brushRef="#br0" timeOffset="39024.2319">13305 16654 56 0,'8'-20'40'0,"3"17"-1"15,-11 3-1-15,-1 17-32 16,-4 10-3-16,-1 11 1 16,-7 7-1-16,4 9 0 0,-3 1-1 15,1-4 0-15,3-5 0 16,9-9-1-16,7-9 0 15,9-10 0-15,12-16-2 16,10-13 1-16,9-13 0 16,11-8 0-16,3-11 0 15,-1-5 1-15,-4-8 0 16,-5-2 0-16,-8 3 0 15,-13 4-1-15,-11 7 0 16,-12 8 1-16,-8 13-1 16,0 23 0-16,-22 7 1 15,9 18-1-15,-3 14 0 16,3 6 0-16,6 7-1 15,6 3-1-15,12 1-3 0,4-19-3 16,20 8-9-16,-9-31-20 16,22 0-3-16,-2-21-2 15,18-2 2-15</inkml:trace>
  <inkml:trace contextRef="#ctx0" brushRef="#br0" timeOffset="39369.2516">14285 16549 50 0,'-31'-11'40'0,"3"22"-2"15,-11-4 1-15,10 17-24 16,-7 5-13-16,2 5 2 16,2 3-1-16,10 2-1 15,6 0-1-15,11-9 0 0,10-7 0 16,8-6 0-16,11-9 0 15,6-8-1-15,8-4 0 16,-3 0 0-16,-1-3 0 16,-5 5 1-16,-5 4-1 15,-9 6 0-15,-11 9 0 16,-8 11 0-16,-9 8 0 15,-3-2 1-15,-3 8-2 16,-1-5 1-16,4 1-2 16,0-11 0-16,10-1-3 15,6-26-5-15,11 15-9 16,-2-26-20-16,18-1-2 15,-3-18 1-15,14 2 1 16</inkml:trace>
  <inkml:trace contextRef="#ctx0" brushRef="#br0" timeOffset="39752.2736">14414 16843 65 0,'0'0'40'16,"0"0"-1"-16,10 9 0 16,-10-9-36-16,28-5-1 15,1-5 0-15,3 1 0 16,3-6 0-16,2 2 0 15,-3-3-1-15,-3 0 1 16,-7-4-1-16,-6 4 0 16,-10-3 0-16,-5 1 0 15,-8-2-1-15,-7 3 1 0,-7 2 0 16,-3 6-1-16,-4 6 1 15,-7 7-1-15,3 12 1 16,-6 10 0-16,2 7-1 16,0 5 1-16,10 4 0 15,5-3-1-15,14-1 0 16,12-2 0-16,13-11-2 15,11-7 0-15,20-9-2 16,10-9-1-16,16-5-2 16,7-10-3-16,16 4-3 15,-5-23-1-15,17 18-5 16,-22-21-15-16,10 13-4 15,-21-7 2-15</inkml:trace>
  <inkml:trace contextRef="#ctx0" brushRef="#br0" timeOffset="40173.2976">15401 16687 47 0,'-28'-16'38'0,"8"8"0"16,-10-15 1-16,13 14-29 16,-13-3-3-16,1 14 0 15,-8 8-2-15,-2 13 0 16,-5 11-2-16,3 14 1 15,-2 4-2-15,9 3 0 16,10-1 0-16,13-11-1 16,21-13 0-16,15-15 0 15,20-18-1-15,12-19 1 16,11-12-1-16,4-15 0 15,0-15 1-15,-8-6-1 0,-10 0 0 16,-14 0 0-16,-15 2 1 16,-12 5 0-16,-12 10-1 15,-10 9 1-15,-5 15-1 16,-4 13 0-16,1 13 0 15,0 20 0-15,2 16 0 16,2 20 0-16,4 15 0 16,1 7-2-16,5 7 0 15,7 2-2-15,10 1-5 16,-2-15-2-16,16-1-5 15,-9-28-6-15,29 0-6 16,-14-25-13-16,20-6 1 16,-3-24 1-16</inkml:trace>
  <inkml:trace contextRef="#ctx0" brushRef="#br0" timeOffset="40323.3063">15937 16990 71 0,'-23'27'45'16,"-14"-9"-3"-16,10 2 1 15,-6-25-32-15,6 7-15 16,27-2-6-16,-17-11-4 15,36 10-10-15,-14-17-18 16,19 10-1-16,-5-10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28:02.8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18621 12682 108 0,'-23'6'41'16,"-8"-11"-4"-16,-1-8-17 15,21-1-61-15,-4-10 0 16,12 4-4-16,-2-7 2 16</inkml:trace>
  <inkml:trace contextRef="#ctx0" brushRef="#br0" timeOffset="501729.6973">1836 1091 74 0,'0'0'39'0,"0"0"-1"15,19-67 1-15,-19 67-34 0,0 0-1 16,0 0 1-16,0 0 1 15,13 36-1-15,-13 32-2 16,0 19 1-16,-3 17-3 16,-14-10 1-16,5 13-3 15,1-1-2-15,7-16-4 16,4-31-25-16,18-11-8 15,4-19 1-15,12-7-1 16</inkml:trace>
  <inkml:trace contextRef="#ctx0" brushRef="#br0" timeOffset="501985.712">2992 1248 41 0,'35'-59'24'0,"-35"59"-12"16,0 0-12-16,0-53-29 16,0 53 1-16</inkml:trace>
  <inkml:trace contextRef="#ctx0" brushRef="#br0" timeOffset="502386.7349">3054 1023 61 0,'0'0'39'16,"0"0"1"-16,32-69-1 15,-32 69-29-15,0 0-1 16,-13-63-2-16,13 63-1 0,0 0-1 16,-49-54-1-16,49 54-1 15,0 0 1-15,-68-22-1 16,68 22-1-16,-56 22 0 15,56-22-1-15,-53 86 1 16,4 14-2-16,16 24 1 16,6 12-1-16,3-12 0 15,18-1-2-15,14-9-2 16,8-23-1-16,3-34-5 15,12-12-13-15,-11-27-18 16,8-12 2-16,-13-21-2 16,3-10 2-16</inkml:trace>
  <inkml:trace contextRef="#ctx0" brushRef="#br0" timeOffset="502541.7438">2703 1496 106 0,'-38'-13'42'0,"-5"7"0"16,13 13-1-16,-1-5-34 15,19 10-3-15,12-12-1 16,28 13-2-16,14-18 0 15,17-15-3-15,-59 20-6 16,83-28-31-16,-27 7-2 16,4-1 0-16,8 0-1 15</inkml:trace>
  <inkml:trace contextRef="#ctx0" brushRef="#br0" timeOffset="503337.7893">4260 1394 81 0,'0'0'39'0,"10"-13"1"16,-10 13 0-16,0 0-30 16,0 0-3-16,-16 20-2 15,7 4-1-15,-2 9 0 16,-2 8-2-16,1 2 0 15,4 4-1-15,2-1 0 16,10-2 0-16,6-12 0 16,11-12 0-16,10-14 0 15,12-14 0-15,5-14 0 16,7-11 0-16,3-10 1 15,-1-9-1-15,-57 52 0 0,56-53-1 16,-56 53 2-16,46-53-3 16,-46 53 2-16,38-38-2 15,-17 12 1-15,-1 28-1 16,-21 20 1-16,-3 35-2 15,-17 19 1-15,-1 29 0 16,-12 13-1-16,-1 13 1 16,-1-4 0-16,5-1-1 15,-1-16 3-15,5-13-1 16,6-24 1-16,4-16-1 15,2-24 2-15,2-22-1 16,2-22 1-16,-2-24-1 16,4-16 0-16,4-20-1 15,4-10 1-15,4-13-1 0,5-4 0 16,9-4 1-16,6 14-2 15,7 7 0-15,9 11-3 16,3 7-2-16,23 16-20 16,-11 3-13-16,21 16-3 15,-6 3 1-15,16 5-1 16</inkml:trace>
  <inkml:trace contextRef="#ctx0" brushRef="#br0" timeOffset="504013.828">5442 1360 115 0,'-41'2'42'16,"7"15"0"-16,-15 5 0 0,13 5-38 16,-7 8 0-16,5 7 0 15,5-1-2-15,11 5-2 16,9-1 0-16,10-4 0 15,18-10 0-15,8-9 0 16,13-12 0-16,8-10 0 16,9-8 0-16,6-15-2 15,0-9 0-15,-7-12 0 16,-4-6 0-16,-12-4 0 15,-36 54 1-15,28-53-1 16,-28 53 3-16,5-54-1 16,-5 54 2-16,0 0-1 15,-14-59 1-15,14 59-1 16,0 0 1-16,-28-37 0 15,10 23-2-15,18 14 2 0,0 0-2 16,13 11 0-16,16 1 0 16,18 0 0-16,5-9 0 15,-2 2 0-15,-4-5 0 16,-5 0 0-16,-10 0 0 15,-6 4 0-15,-11-1 0 16,-14-3 0-16,6 23 0 16,-16 0 0-16,-9 8 0 15,-2 5 0-15,2 3 0 16,0-1 0-16,6-1 0 15,7-3 0-15,13-9 0 16,14-13 0-16,16-16 0 16,10-12 0-16,8-14 0 0,7-5 0 15,-62 35 0-15,66-45 0 16,-66 45 0-16,60-52 0 15,-60 52 0-15,56-46 0 16,-56 46 0-16,23-31 0 16,-1 17 0-16,-22 14 0 15,0 23 0-15,-14 9 0 16,-4 13 0-16,-2 3-2 15,15 5-26-15,-9-17-7 16,28-7-9-16,3-11 0 16,20-8-1-16</inkml:trace>
  <inkml:trace contextRef="#ctx0" brushRef="#br0" timeOffset="504599.8615">7305 1077 106 0,'18'-70'40'15,"-18"70"2"-15,21-60-1 16,-21 60-36-16,0 0-1 16,0 0-1-16,0 0 0 15,0 0-1-15,51 27 0 16,-58 62-2-16,-9 17 2 15,-9 10-2-15,-6-18 2 16,5-7-2-16,13-9 1 16,-1-24-2-16,16-22 2 15,4-16 1-15,8-19-2 16,8-16 0-16,7-9 0 15,0-12 0-15,3-8 0 16,-32 44 0-16,38-47 0 16,-38 47 0-16,32-51 0 0,-10 12 0 15,7 7 0-15,-6 17 0 16,-5 15 0-16,0 15 0 15,-4 12 0-15,2 10 0 16,4 7 0-16,4 0-6 16,0-8-3-16,19-4-13 15,-12-14-18-15,20-6-1 16,-7-14 0-16,12-8 0 15</inkml:trace>
  <inkml:trace contextRef="#ctx0" brushRef="#br0" timeOffset="504974.8829">8103 1425 114 0,'0'0'43'0,"1"-62"0"15,-1 62-1-15,-27-24-35 16,-10 16-3-16,-7 15-2 16,-7 15-2-16,5 8 0 15,-5 12 0-15,14 11 0 16,8 3 0-16,22-9 0 15,13-11 0-15,11-11 0 16,12-10 0-16,10-12 0 16,7-12 0-16,6-15 0 15,1-8 0-15,-3-11 0 16,-50 43 0-16,48-46 0 15,-48 46 0-15,35-50 0 16,-35 50 0-16,31-47 0 16,-31 47 0-16,6-32 0 0,-2 17 0 15,-4 15 0-15,-21 14 0 16,4 12 0-16,-1 10 0 15,8 9-4-15,3 3-3 16,8-14-6-16,23-8-16 16,-5-12-13-16,19-12 0 15,0-12-1-15,13-8 3 16</inkml:trace>
  <inkml:trace contextRef="#ctx0" brushRef="#br0" timeOffset="505274.9001">8578 1333 120 0,'-4'15'42'0,"-15"10"0"0,2 22-3 16,-8 6-36-16,7 13 0 16,9-19-2-16,7-1 1 15,8-8-1-15,8-11 1 16,6-13-2-16,9-11 0 15,6-13 0-15,4-14 0 16,1-9 0-16,2-18 0 16,-42 51 0-16,41-58 0 15,-41 58 0-15,32-69 0 16,-32 69 0-16,30-66-7 15,-30 66-7-15,16-63-17 16,-16 63-12-16,17-50 1 16,-17 50-1-16,0 0 2 15</inkml:trace>
  <inkml:trace contextRef="#ctx0" brushRef="#br0" timeOffset="505613.9195">8991 1448 113 0,'0'0'42'15,"12"14"0"-15,-1-17 0 16,22-6-39-16,-1-8-1 16,10 0 0-16,-42 17 0 15,47-22-1-15,-47 22 1 16,0 0-2-16,66-44 2 15,-66 44-2-15,0 0 2 16,48-52-2-16,-48 52 0 16,0 0 0-16,0 0 0 0,-29-20 0 15,-9 37 0-15,-11 10 0 16,-2 12 0-16,-2 10 0 15,3 12 0-15,21 4 0 16,19-6 0-16,40-25-3 16,38-8-14-16,4-27-13 15,40-6-12-15,4-11-2 16,21-5-1-16,7-10 1 15</inkml:trace>
  <inkml:trace contextRef="#ctx0" brushRef="#br0" timeOffset="506593.9756">10680 1375 93 0,'0'0'39'16,"-2"-24"3"-16,0 12-2 15,-10 0-26-15,12 12-10 16,-32 18 0-16,7 6-1 15,-10 8-1-15,3 12 0 16,2 1-1-16,2 1 0 16,5-2 0-16,9 0 0 15,12-10-1-15,16-5 1 16,10-15-1-16,19-11 0 15,10-8 1-15,8-12-1 0,4-7 0 16,0-9 0-16,-5-10 1 16,-7-2-1-16,-14-2 0 15,-14 1 0-15,-25 46 0 16,0 0-1-16,7-59 1 15,-11 42 0-15,-19-3 1 16,-5 11-1-16,-6 12 0 16,6 9 0-16,9 9 0 15,7 3 1-15,14-1 0 16,27-5-1-16,18-6 1 15,12-9-1-15,11-8 2 16,3-6-2-16,-2-4 0 16,-7-3 0-16,-9 0 0 15,-12 6 0-15,-13 0 0 0,-9 8 0 16,-21 4 0-16,-4 23 0 15,-11 4 0-15,-9 11 0 16,-3 4 0-16,-2 2 0 16,3 3 0-16,1 3 0 15,7-8 0-15,9-8 0 16,13-15 0-16,12-12 0 15,9-9 0-15,9-12 0 16,4-11 0-16,6-12 0 16,2-6 0-16,0-5 0 15,-8 2 0-15,-5 5 0 16,-9 7 0-16,-5 8 0 15,-6 14 0-15,-13 12 0 16,2 16 0-16,-9 9 0 16,3 10 0-16,3 0 0 0,5 3 0 15,5-2 0-15,17 1-10 16,-1-21-9-16,30 2-9 15,-12-23-4-15,27-3-2 16,-9-15-5-16,12-10-3 16,-7-14 3-16</inkml:trace>
  <inkml:trace contextRef="#ctx0" brushRef="#br0" timeOffset="506799.9873">12242 1157 111 0,'0'0'43'15,"0"0"1"-15,-30-58-1 16,-3 72-39-16,-17 18-1 0,1 45 0 15,-13 13-1-15,24 6 0 16,12-7-5-16,25-13 2 16,22-23-3-16,10-16-1 15,18-12-7-15,-3-27-15 16,20-6-15-16,-8-16 1 15,10-5 0-15,-14-17 0 16</inkml:trace>
  <inkml:trace contextRef="#ctx0" brushRef="#br0" timeOffset="507259.0136">12463 1384 119 0,'-20'6'42'15,"-4"13"1"-15,-2 10-2 16,4 7-38-16,7 1 0 16,11 0-1-16,8-7 0 0,14-5-2 15,6-10 0-15,11-8 0 16,10-11 0-16,3-7 0 15,4-10 0-15,0-5 0 16,0-10 0-16,0-2 0 16,-3-3 0-16,-49 41 0 15,49-34 0-15,-22-1 0 16,3 19 0-16,-30 16 0 15,5 17 0-15,-31 20 0 16,-4 28 0-16,-24 16 0 16,-6 22-2-16,-3 10 1 15,-2 6-1-15,8-8 2 16,5-3-2-16,9-14 2 15,10-14 0-15,10-23 1 0,6-19-2 16,7-22 2-16,10-16 0 16,-1-14 0-16,4-17 0 15,3-12 0-15,5-14 1 16,0-7-2-16,7-6 0 15,4-2 0-15,1 0 0 16,5 7 0-16,3-1 0 16,7 16-12-16,-6-2-1 15,22 14-14-15,-20-1-6 16,33 9-10-16,2 0-2 15,25-3 1-15</inkml:trace>
  <inkml:trace contextRef="#ctx0" brushRef="#br0" timeOffset="507896.05">14636 1033 92 0,'0'0'43'0,"-13"-57"2"16,13 57-3-16,0 0-26 15,34-59-13-15,-34 59-1 16,64-37 0-16,-64 37-1 15,81-26 1-15,-81 26-1 16,87-9 0-16,-87 9-1 16,77 8 1-16,-77-8 1 15,54 35 0-15,-19 12-2 16,-39 30 0-16,-33 20 0 15,-41 9 0-15,-19-8 0 0,-4-12 0 16,22-14 0-16,25-19 0 16,39-18 0-16,19-16 0 15,24-8 0-15,20-10 0 16,13-7 0-16,14-6 0 15,5-7 0-15,1 1 0 16,1-8 0-16,-7 6 0 16,-10 0 0-16,-7 6 0 15,-17-5-13-15,6 9-14 16,-26-5-5-16,16 6-6 15,-17 2-4-15,17 2-4 16,1-1 4-16</inkml:trace>
  <inkml:trace contextRef="#ctx0" brushRef="#br0" timeOffset="508521.0858">16329 1166 100 0,'0'0'41'16,"0"0"0"-16,0 0-1 15,57-60-37-15,-57 60 0 16,14 11-1-16,-15 18 0 15,-8 21 1-15,-12 16-2 16,1-6 1-16,-2 4-1 16,10 5 1-16,-5-5-2 15,13-23 2-15,3-12-1 16,5-14 0-16,-4-15 0 0,20-12-1 15,-3-12 2-15,0-10-1 16,-17 34 0-16,20-48 0 16,-20 48 0-16,15-62 0 15,-15 62 1-15,24-67-2 16,-24 67 0-16,15-68 0 15,-15 68 0-15,22-59 0 16,-22 59 0-16,22-50 0 16,-22 50 0-16,0 0 0 15,69-75-6-15,-69 75-8 16,69-37-17-16,-69 37-11 15,76-20-1-15,-76 20-2 16,81-8 2-16</inkml:trace>
  <inkml:trace contextRef="#ctx0" brushRef="#br0" timeOffset="508882.1064">16982 1099 87 0,'-36'37'42'15,"2"2"2"-15,5-6-3 16,20 4-15-16,15-9-25 15,21-16 2-15,-27-12-2 16,54 3 0-16,-54-3 1 16,74-6-1-16,-74 6 1 15,73-12-2-15,-73 12 2 16,63-26-2-16,-63 26 2 15,51-24-2-15,-51 24 0 0,0 0 0 16,0 0 0-16,37-52 0 16,-37 52 0-16,0 0 0 15,-76 4 0-15,22 19 0 16,-12 10 0-16,7 14 0 15,6 12-4-15,24 5 1 16,18-3-5-16,26-20-9 16,42-11-14-16,0-21-10 15,29-9-1-15,2-18-1 16,11-9 2-16</inkml:trace>
  <inkml:trace contextRef="#ctx0" brushRef="#br0" timeOffset="509216.1255">17686 1229 111 0,'0'0'43'0,"0"0"1"15,-6-53-2-15,6 53-39 16,0 0-1-16,-38-16 0 16,2 23-1-16,-10 13-2 15,12 12 2-15,11-2-2 16,23 3 1-16,19-12 0 15,27-2 0-15,10-16-1 16,-1-1 1-16,-5-4 0 16,-9 3 1-16,-11 3-1 15,-11 2 0-15,-13 8 1 16,-12 2 0-16,-10 6-1 15,-5 5 1-15,-3 1-1 0,-4-2-1 16,5 2 0 0,3-6-1-16,13-3-5 0,7-19-10 15,26-3-13-15,-3-13-12 16,25-4 0-16,-1-13-2 15,-47 33 2-15</inkml:trace>
  <inkml:trace contextRef="#ctx0" brushRef="#br0" timeOffset="509400.1361">18139 1176 105 0,'0'0'45'16,"27"-54"-1"-16,-27 54 0 16,-30 37-42-16,-7 22 1 15,-14 9-3-15,22 1-1 16,4-4-3-16,22-18-4 0,31-17-21 15,-7-18-13-15,19-9 0 16,-1-17-1-16,14-11 0 16</inkml:trace>
  <inkml:trace contextRef="#ctx0" brushRef="#br0" timeOffset="509513.1425">18336 999 78 0,'0'0'3'0,"-2"-76"-3"16,2 76 1-16,0-65-42 15</inkml:trace>
  <inkml:trace contextRef="#ctx0" brushRef="#br0" timeOffset="509858.1623">18773 917 106 0,'0'0'47'15,"31"57"-1"-15,-31-57-1 16,0 0-41-16,-50 44-1 15,50-44-2-15,0 0 0 16,-65 51-1-16,65-51 0 16,0 0 0-16,0 0 0 15,-8 63 0-15,8-63-1 16,30 27 1-16,3 16 0 15,-1-3-1-15,-3-3 2 0,-14-1-2 16,-14 3 1-16,-27-1-1 16,-10 1 2-16,-2-9-3 15,5-6 1-15,8-3-3 16,7-16-5-16,18-5-10 15,10-13-15-15,20-4-10 16,3-16 2-16,-33 33-3 16</inkml:trace>
  <inkml:trace contextRef="#ctx0" brushRef="#br0" timeOffset="510084.1752">19325 738 113 0,'0'0'45'16,"56"-71"0"-16,-56 71-1 0,0 0-43 15,0 0 1-15,0 0 0 16,-8 71-1-16,-34 52 1 16,-13 19-4-16,14 4 1 15,3-16-4-15,13-29-7 16,22-21-17-16,-2-33-15 15,13-25 0-15,-8-22-1 16,13-11 3-16</inkml:trace>
  <inkml:trace contextRef="#ctx0" brushRef="#br0" timeOffset="510268.1857">19163 1236 101 0,'0'0'45'16,"-13"-49"3"-16,13 49 0 0,0 0-35 15,4-86-13-15,-4 86 0 16,0 0 0-16,61-57-10 15,-61 57-19-15,92-22-16 16,-26 21-2-16,14-3-1 16,9 2 0-16</inkml:trace>
  <inkml:trace contextRef="#ctx0" brushRef="#br0" timeOffset="511220.2402">20188 1066 88 0,'-37'-57'41'0,"37"57"2"16,0 0-3-16,-60-30-34 16,60 30 0-16,-52 6-1 15,52-6-1-15,-43 26-1 16,-13 23 0-16,0 8 0 15,12 6 0-15,4 2-3 16,18-6 1-16,18-10-1 16,25-14 2-16,28-27-2 15,13-10 1-15,-62 2 0 16,80-18 0-16,-80 18 0 15,81-38-1-15,-81 38 1 0,81-50-2 16,-81 50 0-16,61-59-2 16,-61 59 3-16,42-56-2 15,-42 56 0-15,15-76 0 16,-15 76 0-16,0 0 1 15,-13-70 1-15,13 70 3 16,0 0-1-16,0 0-1 16,0 0 1-16,0 0 1 15,0 0-2-15,0 0 3 16,0 0-4-16,0 0 0 15,55-10 0-15,-55 10 0 16,59 32 0-16,-59-32 0 16,59 55 0-16,3 1 0 15,-21-1 0-15,-19 4 0 16,-31-2 0-16,-9 3 0 0,-7-5-2 15,9-7 2-15,5-15-1 16,9-10 2-16,10-12-1 16,6-11 0-16,7-11 2 15,5-13-2-15,2-11 0 16,-28 35 0-16,26-52 0 15,-26 52 0-15,32-62 0 16,-32 62 0-16,22-74 0 16,-22 74 0-16,24-67 0 15,-24 67-2-15,18-62 0 16,-18 62 0-16,33-75 0 15,-33 75-1-15,41-55-1 16,-41 55-7-16,68-48-11 0,-68 48-7 16,81-39-6-16,-81 39-4 15,92-24-2-15,-92 24 2 16</inkml:trace>
  <inkml:trace contextRef="#ctx0" brushRef="#br0" timeOffset="511526.2577">21309 878 120 0,'0'0'40'0,"0"0"4"15,52-18-8-15,-52 18-34 16,0 0 0-16,0 0 0 15,0 0-1-15,-59 28 2 16,59-28-1-16,0 0 1 16,-50 44-3-16,50-44 0 15,0 0 0-15,0 0 0 16,18 69 0-16,-18-69 0 0,0 0 0 15,58 62 0-15,-58-62 0 16,87 53 0-16,-44-11 0 16,-7 0 0-16,-33-1 0 15,-22-1 0-15,-30-5 0 16,-2 4 0-16,-6-6 0 15,16-6-3-15,17-3-10 16,7-16-11-16,37-1-8 16,-5-11-4-16,37 0-6 15,1-3-2-15,23 1 1 16</inkml:trace>
  <inkml:trace contextRef="#ctx0" brushRef="#br0" timeOffset="511691.2671">21941 1526 131 0,'-39'1'46'0,"7"-1"-2"15,-2-11-10-15,7-6-34 16,21 1-2-16,-2-11-14 16,21 9-17-16,-21 0-9 15,8 18-3-15,7-17-2 16,-7 17 2-16</inkml:trace>
  <inkml:trace contextRef="#ctx0" brushRef="#br0" timeOffset="537548.7461">3606 2734 46 0,'9'-17'33'0,"0"3"3"15,-1-2-2-15,6 12-12 16,-17-6-16-16,3 10-1 15,0 13-1-15,-1 11 1 16,-7 14-2-16,4 16 0 16,-4 10-1-16,3 14 1 15,-2 7-2-15,3 9 2 16,-2-4-2-16,3-3 0 15,1-11 0-15,2-9-1 16,-1-11 1-16,1-17-1 16,1-16 1-16,-1-23-1 15,14-20 1-15,-3-15-1 16,3-20-1-16,-2-13 1 15,0-11 0-15,1-15 1 0,-3-7-1 16,1 1-1-16,-2 2 1 16,-2 10 0-16,2 8 0 15,3 12 0-15,6 7 0 16,3 17 0-16,10 14 0 15,4 13 0-15,2 11 1 16,6 10-1-16,-1 11 0 16,0 11 0-16,-8 12 0 15,-7 10 1-15,-17 8-1 16,-9 6 1-16,-12 6-1 15,-15 0 1-15,-9-1-1 16,-7-2 1-16,-1-7-1 16,-1-4 0-16,7-13-1 15,4-5 2-15,11-6-1 0,9-3 0 16,13-9 0-16,10 0 0 15,11-3-1-15,6-1-1 16,12 2-2-16,-2-9-8 16,15 12-25-16,-2-12-1 15,4 8-1-15,-6-10 0 16</inkml:trace>
  <inkml:trace contextRef="#ctx0" brushRef="#br0" timeOffset="537769.7587">4531 3078 79 0,'0'0'40'0,"-24"24"-2"16,5 16 0-16,-9 8-24 15,3 13-13-15,2 7 1 16,0 4-3-16,9 6-2 15,0-16-10-15,18 0-25 16,4-25 1-16,11-9-2 16,2-25 0-16</inkml:trace>
  <inkml:trace contextRef="#ctx0" brushRef="#br0" timeOffset="537920.7672">4428 3145 113 0,'0'0'40'0,"0"0"0"15,23 11-9-15,26-7-62 0,6-18-8 16,21 2-1-16,0-9-1 16</inkml:trace>
  <inkml:trace contextRef="#ctx0" brushRef="#br0" timeOffset="539125.8363">4989 2900 102 0,'-15'22'38'0,"-3"-12"2"16,17 2-2-16,15-14-39 16,1-12-2-16,25 0-3 0,0-14-12 15,15 13-20-15,-3-10 0 16,7 11-1-16,-12-2 4 15</inkml:trace>
  <inkml:trace contextRef="#ctx0" brushRef="#br0" timeOffset="539276.8449">5301 3029 69 0,'-42'43'39'0,"7"2"-2"15,-5-15 1-15,14 1-11 16,2-15-23-16,16-5-2 16,8-11-2-16,29-27-7 15,20 4-29-15,5-17-2 16,21-5-1-16,3-13-2 15</inkml:trace>
  <inkml:trace contextRef="#ctx0" brushRef="#br0" timeOffset="539556.8609">5919 2405 108 0,'-37'0'41'15,"20"2"0"-15,0-16-2 16,30-14-38-16,10 11 0 15,17-2 0-15,6 2 0 16,3 4 1-16,1 8-1 16,-4 9 1-16,-7 9-1 15,-10 20 0-15,-18 11-1 0,-9 14 0 16,-15 8-1-16,-10 3-1 15,0 17-15-15,-16-20-15 16,12 11-8-16,0-19 0 16,18-4-3-16</inkml:trace>
  <inkml:trace contextRef="#ctx0" brushRef="#br0" timeOffset="539706.8695">6547 3171 114 0,'-19'28'41'16,"-18"-17"-3"-16,-9-5-15 15,10 7-54-15,-10-24-11 16,12 5 0-16,-2-13-1 16</inkml:trace>
  <inkml:trace contextRef="#ctx0" brushRef="#br0" timeOffset="540553.918">2671 5920 90 0,'1'-15'36'0,"-1"15"1"16,0 0 1-16,0 0-33 15,-9 15-1-15,7 15 0 16,-4 16-2-16,1 21 0 16,-3 13 1-16,1 14-3 15,0 11 0-15,0 3 0 0,5 0-3 16,2-17-3-16,17-8-27 15,-8-23-4-15,10-15 0 16,-2-24 1-16</inkml:trace>
  <inkml:trace contextRef="#ctx0" brushRef="#br0" timeOffset="541393.966">2655 5989 111 0,'0'0'40'0,"22"-1"1"16,15 12-3-16,10-8-36 16,22-3 0-16,21-1-1 0,19-5 0 15,18-6 1-15,11-1-2 16,8-3 0-16,6 0 0 15,2 2-2-15,-5 6 1 16,-8 0 1-16,-7 3-1 16,-9 4 1-16,-6 0 0 15,-5 2-1-15,-12-1 1 16,-5-1 0-16,-7-2 0 15,-6 0-2-15,-6 1 1 16,-11-1-1-16,-11 0 2 16,-8 2-2-16,-8 3 2 15,-9 3 2-15,-9 5-2 16,-8 7 2-16,-5 4-1 15,-7 7 1-15,-2 7-2 0,-5 7 2 16,0 9-1-16,-2 6-1 16,-3 3 0-16,0 10 0 15,-4 2 0-15,0 5 0 16,-2 2 2-16,-7 2-2 15,0-8 2-15,-2-3-1 16,2-4 1-16,1-9-2 16,2-9 3-16,2-8-3 15,3-12 0-15,0-8-1 16,-1-5 1-16,-5-6-1 15,-4-8 1-15,-7-1 0 16,-2-3 0-16,-2-2 0 16,-2 0 0-16,4-1 1 15,3 0-1-15,5 3 1 0,6-1-1 16,4 2 0-16,5 1 0 15,11 1 1-15,-10-2-1 16,10 2 0-16,0 0 0 16,0 0 1-16,0 0-1 15,0 0 1-15,-15-12-1 16,2 8 0-16,-7-4 0 15,-6 1 0-15,-15-1 0 16,-10 6 0-16,-16 3 1 16,-15 6-1-16,-15 6 0 15,-12 4 0-15,-11 8 1 16,-4 1 0-16,-3 1-1 15,-4-5 0-15,3-6-1 0,9-9 0 16,9-10-1-16,13-10-1 16,11-11-3-16,28 2-14 15,0-24-10-15,35 8-11 16,13-8 0-16,27 3-1 15,13-4 2-15</inkml:trace>
  <inkml:trace contextRef="#ctx0" brushRef="#br0" timeOffset="542206.0124">3436 6528 80 0,'0'0'36'15,"11"-2"0"-15,-11 2 1 16,-5 27-28-16,-5-8-2 15,5 13 0-15,-6 3-3 16,2 10 1-16,-1 3-1 16,2 2 0-16,0-4-1 15,3-2-1-15,0-6-1 16,2-8 0-16,1-10 0 15,2-8 0-15,0-12 0 16,2-14-1-16,3-9 1 16,0-10-1-16,0-10 0 15,5-9-1-15,-1-9 1 16,2-11-1-16,6 0 1 15,2-2-2-15,3 6 2 0,2 5-1 16,3 6 2-16,4 14-2 16,3 11 1-16,-4 14 0 15,-1 14 0-15,-2 9 0 16,-4 10-1-16,-2 7 1 15,-8 5 0-15,-6 6 1 16,-8 2-1-16,-5 2 1 16,-10 2-1-16,-3 0 1 15,-9-3 0-15,-1 0 3 16,1-4-3-16,-1-6 2 15,5-4-1-15,4-5 0 16,10-5-1-16,10-12 1 16,2 11 0-16,15-7-2 15,6-2-2-15,5 2 1 0,6 5-2 16,2-1-2-16,9 9-6 15,-11-12-11-15,18 13-15 16,-13-12-3-16,11 4-1 16,-8-12 1-16</inkml:trace>
  <inkml:trace contextRef="#ctx0" brushRef="#br0" timeOffset="542379.0223">4177 6616 116 0,'-4'10'41'15,"2"17"2"-15,-14-2-3 16,7 14-37-16,-1 5-3 15,6 0-2-15,9 10-12 16,-7-21-12-16,21 8-15 16,-1-15 0-16,15-3-2 0,0-13 1 15</inkml:trace>
  <inkml:trace contextRef="#ctx0" brushRef="#br0" timeOffset="543288.0742">3001 8634 81 0,'0'-32'37'15,"0"16"1"-15,0 16-1 16,0 0-31-16,-20 23-1 0,11 22 2 15,-2 11-1-15,4 18-2 16,-3 9-1-16,6 11-1 16,3 1 0-16,2-2-1 15,3-6-1-15,6-15-4 16,6-7-3-16,-6-29-22 15,13-8-9-15,-4-26-1 16,6-14-1-16,-7-20 2 16</inkml:trace>
  <inkml:trace contextRef="#ctx0" brushRef="#br0" timeOffset="544085.1198">2874 8500 108 0,'-6'-15'40'16,"17"11"1"-16,7-4-1 15,10 4-38-15,30-7 0 16,21-4 0-16,26-5 0 16,20-7-1-16,19-3 0 15,15-1-1-15,9 0 1 16,1 3-2-16,-6 7 1 15,-12 8-1-15,-13 7 0 16,-15 6 0-16,-21 7 0 16,-19 1-1-16,-19 2 1 15,-13 1 0-15,-13-2 1 16,-13-2 0-16,-10-3 0 15,-15-4 0-15,12 5 1 0,-12-5 0 16,0 0-1-16,0 0 1 16,6 11 0-16,-1 2-1 15,3 8 0-15,1 9 0 16,2 8 1-16,-1 11-1 15,0 9 1-15,4 14 0 16,-7 7 1-16,-2 10-1 16,-3 9 0-16,-2 12 0 15,-2 6 1-15,-3 9-1 16,2-1 1-16,-2-4-2 15,6-7 0-15,4-8 0 16,4-17 0-16,9-19 1 16,1-18-2-16,6-20 1 0,2-13-1 15,0-10 1-15,-3-8 0 16,-3-8 0-16,-2-3 0 15,-10-1 0-15,-1-1 0 16,-9 2 0-16,-1-1 0 16,-6 1 0-16,-3 2 0 15,11 9 0-15,-21-18 0 16,9 10 0-16,-1 0 0 15,2 1 1-15,-6-1-1 16,-1 2 1-16,-7 3-1 16,-10-2 1-16,-13 4 0 15,-12 3-1-15,-18 4 1 16,-15 6 0-16,-16 5-1 15,-15 7 2-15,-10 7-2 0,-6 5 0 16,1 6 0-16,3 1 0 16,8-1 0-16,14-5 0 15,15-4 0-15,13-12-4 16,23-7-1-16,11-23-5 15,27-3-7-15,-1-33-7 16,31 12-9-16,-5-23-7 16,20 3-3-16,0-9 3 15</inkml:trace>
  <inkml:trace contextRef="#ctx0" brushRef="#br0" timeOffset="544393.1375">2977 9430 103 0,'-9'30'39'16,"10"19"1"-16,-6 4-1 16,-1 20-36-16,2 11 0 15,6 10-1-15,-3 7-1 16,4-1-1-16,0-3-4 15,0-15-3-15,17-6-22 16,-5-31-13-16,17-18 3 16,1-30-4-16,14-19 3 0</inkml:trace>
  <inkml:trace contextRef="#ctx0" brushRef="#br0" timeOffset="545151.1808">3471 8991 93 0,'0'0'37'0,"0"0"0"16,-4 34 1-16,-8-4-33 16,2 16 0-16,-9 8-2 15,6 13 0-15,-4 4 0 16,4 6-1-16,3-5 0 15,1-7-1-15,3-8 0 16,2-12 0-16,6-14 0 16,0-13-1-16,-2-18 1 0,9-14-1 15,0-14 1 1,0-13-1-16,1-14 1 0,2-8-1 15,3-12 1-15,3-9-1 16,4-3 1-16,4 2-2 16,4 4 1-16,0 7-1 15,2 11 0-15,1 11 1 16,-4 14 0-16,-4 15-1 15,-2 15 1-15,-9 10 1 16,-3 10 0-16,-8 10 1 16,-3 8-1-16,-6 3 0 15,-5 5 1-15,-3 4-2 16,-5-1 2-16,0 2-2 15,-1-4 1-15,1-5-1 0,1-7 1 16,6-1 0-16,2-6 0 16,6-1 0-16,4-7 0 15,9 1-1-15,1 0 1 16,4 4 0-16,2-1-1 15,3 7 1-15,0 2-1 16,3 0 0-16,3 5-1 16,0-7-1-16,6 2-4 15,1-15-4-15,19 7-8 16,-12-30-9-16,20 10-12 15,-8-21-3-15,9-2-1 16,-5-13 2-16</inkml:trace>
  <inkml:trace contextRef="#ctx0" brushRef="#br0" timeOffset="545474.1993">4302 9090 110 0,'-14'14'41'15,"-3"-14"1"-15,17 0-2 16,0 0-38-16,18-11 0 15,7-2 0-15,5 4-1 16,1 2 0-16,1 3 0 16,-3 8-1-16,-8 11 1 15,-8 7-1-15,-17 11 0 16,-12 9 1-16,-5 3 0 15,-9 1 0-15,0-4 0 16,0-4 0-16,7-8 0 16,11-10-1-16,12-20 0 0,29-3 0 15,14-21-4-15,24 1-6 16,6-16-7-16,29 14-8 15,-13-17-11-15,19 11-6 16,-6-2-2-16,4 12 1 16</inkml:trace>
  <inkml:trace contextRef="#ctx0" brushRef="#br0" timeOffset="546752.2724">4981 9279 83 0,'8'-10'35'0,"-8"10"-1"16,6-13-2-16,-6 13-31 16,0 0 1-16,-11 3 1 15,2 2 1-15,1 6 1 0,-4-4 0 16,8 7 0-16,4-14-1 15,2 17 1-15,12-16-3 16,13-2 0-16,12-11-1 16,12 0 0-16,13-2-1 15,10-5 0-15,11 0 0 16,7 0-1-16,4 2 1 15,3 0-1-15,3 3 0 16,-1 2 1-16,5-2-1 16,-3 3 1-16,-2-2 0 15,-5-1 0-15,-7 3 0 16,-5 2 0-16,-11 2 0 15,-12-1-1-15,-15 3 1 0,-13 3 1 16,-14-1-1-16,-8 1 0 16,-11 2 0-16,-11-8 0 15,-4 1 0-15,-4-4 1 16,-5-3-1-16,0-5 1 15,0-6-1-15,1-5 0 16,2-5 0-16,2-4 0 16,4-7-1-16,2-5 2 15,4-8-2-15,1-3 1 16,2-5-1-16,3-6 1 15,-1-4 1-15,0-7-2 16,0-5 2-16,2-4 0 16,1-6 0-16,1-6 0 15,2-5 0-15,2-1 0 16,2-8 0-16,3-2 0 0,1-2 0 15,0-3 0-15,3-1 0 16,1 1-1-16,-3-2 0 16,1 2 0-16,-1 0 1 15,-4-1-2-15,0 2 1 16,-3 4 1-16,0 3-3 15,-1 3 1-15,-1 2 0 16,3 5 0-16,-3 2 0 16,4 3 0-16,0 5 0 15,0 3 0-15,0 4 0 16,-2 3 2-16,-1 2-2 15,-2 5 2-15,-1 5-1 16,-5 5 1-16,-3 5-1 16,-2 8 0-16,-3 7 0 0,-3 7 1 15,-1 7-1-15,1 8 1 16,1 8-1-16,1 6 0 15,4 3 0-15,10 12 0 16,-14-10 0-16,14 10 0 16,0 0 1-16,0 0-1 15,6 13 0-15,-6-13-1 16,10 13 1-16,-10-13 1 15,13 11-2-15,-13-11 1 16,0 0 1-16,14 12-1 16,-14-12 0-16,0 0 0 15,0 0 1-15,0 0-1 16,0 0 1-16,-14-2-1 15,0-2 0-15,-5 1 0 0,-11-1 1 16,-13 1-1-16,-9-2 0 16,-11 4 0-16,-12 0 1 15,-6-2-1-15,0 3 0 16,4 0 0-16,9 2-1 15,12-5-2-15,17 8-5 16,11-17-8-16,28 12-10 16,0 0-11-16,30-13-5 15,0 1-1-15,11 6 1 16</inkml:trace>
  <inkml:trace contextRef="#ctx0" brushRef="#br0" timeOffset="547584.3201">5175 6754 91 0,'0'0'38'0,"-10"-3"-2"15,10 3 2-15,0 0-32 16,0 0-1-16,27-3-1 15,2 3-1-15,19 3 0 16,15-6-1-16,14 0 1 16,20-6-2-16,10-2 1 0,11-4-2 15,6-4 1-15,0-2-1 16,-5 2-1-16,-12 3 1 15,-7 2-1-15,-10 6 1 16,-9 3-1-16,-10 5 1 16,-12 3-1-16,-8 2 0 15,-6 0 0-15,-7 2 0 16,-10-2-3-16,-5 6-7 15,-23-11-17-15,0 0-12 16,0 0 2-16,-23-2-2 16,0-7 0-16</inkml:trace>
  <inkml:trace contextRef="#ctx0" brushRef="#br0" timeOffset="548937.3975">3002 9557 18 0,'22'-9'31'15,"-6"1"1"-15,-5 8 1 16,-11 0-14-16,0 0 0 15,-17-3 1-15,11 14-4 16,-16-12-5-16,8 9-4 16,-8-8 0-16,2 2-2 15,-4-2-1-15,-1 3-2 16,-7-3 0-16,-4 3 0 15,-14 3-2-15,-16 8 1 16,-11 2-1-16,-14 5 1 16,-14 2-1-16,-12 8 0 15,-13-2 1-15,-5-2-1 16,1 2 0-16,4-7 1 0,10-6 0 15,10-5 0-15,8-9-1 16,18-6 1-16,11-8-1 16,16-3 1-16,11-3-1 15,6-5 1-15,10 0-1 16,9 1 0-16,3 0 0 15,4 5 0-15,6-1 0 16,-2 5 0-16,6 1 0 16,4 12 0-16,-6-15 0 15,6 15 0-15,0 0 0 16,0 0 0-16,-5-12 0 15,5 12 0-15,2-16-1 16,1-2 2-16,-3-4-1 16,6-11 0-16,-3-10 0 0,1-9 1 15,2-11-1-15,-3-10 0 16,4-10-1-16,-2-7 1 15,2-9-1-15,-2-9 1 16,0-6-1-16,0-10 1 16,-2-7 0-16,1-5 1 15,-6-10-1-15,2-5 1 16,-2-4-1-16,0-7 0 15,-4 0 1-15,-1-1 0 16,-3-1-1-16,1 1 0 16,0 5 1-16,2 4-2 15,-1 2 2-15,1 6-1 16,6 6-1-16,7 1 1 15,4 7 0-15,3 8-1 16,6 2 0-16,-2 7 0 0,4 11 1 16,0 6-1-16,-4 7 2 15,-5 8-2-15,-3 7 0 16,-5 5 2-16,0 7-1 15,-6 4 0-15,-1 6 0 16,-2 8 2-16,-1 3-2 16,1 11 1-16,0 5 0 15,2 7 0-15,0 8 0 16,3 12-1-16,-5-14 1 15,5 14-2-15,0 0 1 16,0 0 0-16,0 0 0 16,10 10 0-16,5-9 0 15,9-1 1-15,15-5 0 16,14-3 0-16,21-7-1 0,18-3 0 15,18-3-2-15,12-10-6 16,12 13-5-16,-15-16-9 16,13 22-9-16,-33-5-9 15,-3 13-6-15,-16 0 2 16</inkml:trace>
  <inkml:trace contextRef="#ctx0" brushRef="#br0" timeOffset="549523.431">2754 6620 97 0,'0'0'39'0,"-22"-9"2"16,-7 3-3-16,-3 7-30 15,-22-5-2-15,-10 6-3 16,-15 2 1-16,-15 4-2 15,-18 1 1-15,-13 4-1 16,-4 2-1-16,-8 1 0 16,5 1 1-16,10-2-2 0,15-2-1 15,18-6-2-15,33-3-3 16,23-18-11-16,45 9-14 15,18-19-12-15,26 0 2 16,12-6-4-16</inkml:trace>
  <inkml:trace contextRef="#ctx0" brushRef="#br0" timeOffset="550649.4954">1427 6789 66 0,'0'0'36'16,"0"0"-1"-16,-13 12 3 15,6 7-18-15,-10-16-12 16,7 11-1-16,-7-8-1 16,3 4 0-16,-5-8-1 0,1 2-1 15,-3-8-1-15,2 0 0 16,-7-5-1-16,5-2 0 15,-3 0-1-15,1-2 0 16,0 0 0-16,-1 2 0 16,4 2-1-16,-2 2 0 15,2 2 0-15,0 4 1 16,2 0-2-16,0 2 0 15,9 1-1-15,9-2-3 16,-1 14-9-16,1-14-11 16,24 2-16-16,-1-4 0 15,10 6-3-15,2-7 2 16</inkml:trace>
  <inkml:trace contextRef="#ctx0" brushRef="#br1" timeOffset="558119.9227">8427 2784 89 0,'0'0'37'15,"0"0"1"-15,14 11 1 16,-15 8-37-16,2 15 0 15,2 9-2-15,2 9 2 16,1 9-1-16,0 7-2 16,3 7-3-16,-1-12-5 0,12 12-27 15,-9-10 0-15,8 2-1 16,-8-12-1-16</inkml:trace>
  <inkml:trace contextRef="#ctx0" brushRef="#br1" timeOffset="558345.9356">8114 3798 101 0,'-24'20'39'0,"11"-15"0"16,26-1-2-16,16-13-36 15,33-8 0-15,31-9 0 0,17-7-2 16,13 0-1-16,4-7-4 16,7 14-31-16,-17-1-1 15,-14 18-1-15,-30 4-1 16</inkml:trace>
  <inkml:trace contextRef="#ctx0" brushRef="#br1" timeOffset="558992.9726">8332 4256 94 0,'-15'-14'37'16,"15"14"3"-16,-9-20-3 15,9 20-35-15,0 0 1 16,15 14-1-16,-6 10 0 16,-4 14-1-16,-2 9 0 15,-2 11-1-15,-2 10 0 16,-3 3 0-16,-3 1 0 15,0-2 0-15,-1-9 0 16,-1-8 0-16,5-14 0 16,-1-11 0-16,3-16 0 15,2-12-1-15,1-30 1 16,4-5 0-16,0-13 1 15,4-11-1-15,0-13 1 16,6-6 0-16,5-10 1 16,3 0-1-16,2 0 0 0,7 6 1 15,1 12-2-15,4 9 1 16,0 13 0-16,-1 21-2 15,-3 16 1-15,-6 19 0 16,-9 16-1-16,-8 15 1 16,-11 9-1-16,-8 10 1 15,-12 5-1-15,-8 2 0 16,-6-2 1-16,-1-5 0 15,-2-6 0-15,7-11 0 16,3-9 0-16,9-10 0 16,10-7 1-16,9-15 0 15,16 11 0-15,8-12-1 16,3 4 1-16,5 4 0 0,1 4-1 15,0 11 0-15,-3 7 0 16,-4 6-1-16,-1 6-2 16,-4-4-2-16,4 9-7 15,-11-23-24-15,20 3-4 16,-7-25 0-16,16-8-1 15</inkml:trace>
  <inkml:trace contextRef="#ctx0" brushRef="#br1" timeOffset="559171.9828">9224 4387 91 0,'-8'18'38'0,"-12"4"0"16,6 19 0-16,-15 2-34 0,14 12-2 15,3 3-1-15,6 0-1 16,5-1-3-16,3-13-6 15,16 0-27-15,-7-22-2 16,12-7 0-16,-3-22-2 16</inkml:trace>
  <inkml:trace contextRef="#ctx0" brushRef="#br1" timeOffset="559329.9919">9006 4444 107 0,'-26'-15'40'0,"26"15"0"16,0-24-3-16,27 3-36 15,24-9-4-15,12-16-31 0,24 7-5 16,2-15 0-16,16 6-2 16</inkml:trace>
  <inkml:trace contextRef="#ctx0" brushRef="#br1" timeOffset="559545.0042">10060 3582 107 0,'0'0'40'0,"-13"-15"0"16,28 7-1-16,24-9-41 15,2-4 0-15,12 7-7 16,-5-7-27-16,10 14-2 0,-15 0-1 15,-1 14-1-15</inkml:trace>
  <inkml:trace contextRef="#ctx0" brushRef="#br1" timeOffset="559683.012">10004 3908 107 0,'-35'22'39'0,"28"-7"1"16,20-27-3-16,26-11-41 15,44-2-31-15,3-21-3 16,24 3-1-16,5-11-1 15</inkml:trace>
  <inkml:trace contextRef="#ctx0" brushRef="#br1" timeOffset="560058.0335">11514 2685 98 0,'0'0'41'16,"-4"21"0"-16,11 19-1 15,-12 7-37-15,7 12-1 16,2 10-1-16,0 15 1 15,-3 6-1-15,-1 2-1 16,3-1-2-16,3-9-2 16,12 2-29-16,-4-24-6 15,17-1 0-15,-3-22-1 16</inkml:trace>
  <inkml:trace contextRef="#ctx0" brushRef="#br1" timeOffset="560283.0464">11176 3737 108 0,'-28'18'41'0,"15"-17"-1"15,34-1-1-15,21-16-38 16,27-6-2-16,23-6 1 15,8 0-1-15,7 4-1 16,1 0-4-16,8 19-30 16,-23-3-1-16,-11 20-2 15,-27 5-1-15</inkml:trace>
  <inkml:trace contextRef="#ctx0" brushRef="#br1" timeOffset="560869.0798">11581 4096 87 0,'0'0'38'16,"0"0"0"-16,6 18 2 15,-10 4-32-15,6 11-4 16,-8 6-1-16,4 14 0 15,-7 7 0-15,2 7-1 16,-4 4-1-16,-3 2 0 16,3-7-1-16,1-9 0 15,5-8 0-15,-1-11 0 16,2-16 0-16,4-22 0 0,0 0 0 15,5-25 0-15,0-14 0 16,0-10 0-16,1-12 0 16,5-11 1-16,3-10 0 15,4-4 0-15,6 0-1 16,2 7 2-16,7 8-2 15,0 11 1-15,5 12-1 16,-1 16 0-16,3 17 0 16,-6 14 0-16,-2 11 0 15,-3 12 0-15,-7 7 0 16,-4 3 0-16,-10 7 0 15,-5 3 0-15,-12 3 0 16,-7-1-1-16,-6 0 1 16,-4-1 0-16,-8-4 0 0,3-2-1 15,-1-7 2-15,6-3-2 16,4-5 2-16,9-3-1 15,8-1 0-15,9-2 1 16,6-1-1-16,11 1 0 16,6 3-1-16,5 0-2 15,10-1-3-15,-2-13-12 16,20 11-21-16,-7-12 0 15,13 7 0-15,-11-19-1 16</inkml:trace>
  <inkml:trace contextRef="#ctx0" brushRef="#br1" timeOffset="561031.0891">12407 4487 107 0,'-9'26'40'0,"-15"1"0"16,11 25-3-16,-2-5-37 15,7 4-2-15,9 11-11 16,2-16-24-16,17 2-3 15,2-20 0-15,15-9-2 16</inkml:trace>
  <inkml:trace contextRef="#ctx0" brushRef="#br1" timeOffset="561431.112">13341 3371 86 0,'5'15'37'16,"3"19"0"-16,-15 2 0 16,2 16-26-16,-8 9-10 15,2 10-1-15,-2 9-3 16,-2-12-11-16,8 11-22 15,-1-16-1-15,13-3 0 16,-3-21-1-16</inkml:trace>
  <inkml:trace contextRef="#ctx0" brushRef="#br1" timeOffset="561598.1216">13229 3767 114 0,'0'0'40'0,"-1"-11"2"16,25 11-2-16,7-8-40 0,21-8-3 15,30 5-14-15,5-25-22 16,28 6-1-16,2-14 0 16,21 4-2-16</inkml:trace>
  <inkml:trace contextRef="#ctx0" brushRef="#br1" timeOffset="562082.1492">14557 2833 33 0,'0'0'29'16,"-10"-1"1"-16,10 1 0 15,0 0-18-15,-5-21 0 16,16 19 0-16,-12-16 1 15,10 15-1-15,-9-11-2 0,0 14-2 16,10-4-1-16,-10 4-1 16,12 16-1-16,-6 11-1 15,-2 8-1-15,0 16-1 16,-4 9-2-16,1 9 0 15,-1 12-5-15,-7-8-20 16,13 13-13-16,-9-21 0 16,13 4-2-16,-5-22 1 15</inkml:trace>
  <inkml:trace contextRef="#ctx0" brushRef="#br1" timeOffset="562318.1628">14282 3782 107 0,'0'0'41'16,"34"-1"-1"-16,10-22-1 15,24 2-39-15,10-3 0 16,8-1-2-16,6 9-4 16,-15-4-29-16,9 18-5 15,-20-3 1-15,-8 17-2 16</inkml:trace>
  <inkml:trace contextRef="#ctx0" brushRef="#br1" timeOffset="562934.198">14659 4073 99 0,'-12'24'38'0,"9"16"2"15,-5-1-3-15,6 10-35 16,-3 8 0-16,2 8 0 16,-3 2 0-16,-1-1-1 15,0-4 1-15,0-3-2 16,-2-11 1-16,3-8 1 0,-2-16-2 15,3-11 1-15,5-13-1 16,-6-21 1-16,5-8-1 16,2-14 0-16,4-11 0 15,0-12 1-15,5-11 0 16,5-6 0-16,6-6-1 15,3 4 1-15,5 7 0 16,6 10 0-16,2 9 0 16,3 14-1-16,-1 17 0 15,-3 13 0-15,-4 16 1 16,-3 12-1-16,-6 8-1 15,-9 6 1-15,-7 10-1 16,-11 4 1-16,-8 4-1 16,-9 1 1-16,-8 1 1 0,-4-1-1 15,-4-4 1-15,-2-5-1 16,2-9 2-16,8-6-1 15,6-3 0-15,9-4-1 16,10-5 2-16,8 0-1 16,11 0 0-16,11 0 0 15,5 2 0-15,7 3-1 16,4 2 1-16,3 0-2 15,4 2 0-15,-2-3-4 16,2 11-7-16,-15-21-20 16,11 12-9-16,-15-14 0 15,6 4-2-15</inkml:trace>
  <inkml:trace contextRef="#ctx0" brushRef="#br1" timeOffset="563544.2328">15364 4530 101 0,'0'0'40'16,"4"-15"1"-16,15 8-2 15,5-7-37-15,9 1-1 16,5 0 1-16,3 5 0 15,2 3 0-15,-4 3-1 16,-9 7 1-16,-7 8-1 16,-14 6 1-16,-14 8 0 0,-11 5 0 15,-12 7 1-15,-5 3-1 16,-4 1 0-16,0-3 0 15,3-2 0-15,6-6-1 16,11-3 0-16,15-13 1 16,13-7-2-16,16-10-2 15,13-7 1-15,15-3-2 16,10-15-5-16,22 12-9 15,-13-22-14-15,18 15-12 16,-14-10 0-16,8 10 0 16,-7-9-1-16</inkml:trace>
  <inkml:trace contextRef="#ctx0" brushRef="#br1" timeOffset="565676.3549">8482 5706 73 0,'0'0'36'0,"-4"-22"1"16,4 22-6-16,-9-4-20 15,9 4-3-15,-9 17-2 16,7 3-2-16,-2 9-1 0,1 11 0 15,3 12-1-15,0 13-2 16,2 12-1-16,-5 4-4 16,19 11-28-16,-13-9-5 15,10 5 1-15,-7-11-1 16</inkml:trace>
  <inkml:trace contextRef="#ctx0" brushRef="#br1" timeOffset="565923.369">8115 6700 105 0,'-25'8'40'16,"25"-8"0"-16,30-7 0 15,37-18-36-15,27-9-2 16,28-6-2-16,13-2 1 16,9 0-4-16,1 14-10 15,-20-3-25-15,-8 22-1 16,-34 7-2-16,-25 25-1 15</inkml:trace>
  <inkml:trace contextRef="#ctx0" brushRef="#br1" timeOffset="566577.4064">8340 7068 98 0,'0'-11'39'16,"-4"0"1"-16,4 11-1 16,-4 11-35-16,3 10-1 15,-3 11-1-15,1 11-1 16,-3 10 1-16,2 9 0 15,-6 7-1-15,1 6 0 16,-1-2 0-16,0-3-1 16,3-10 1-16,2-8 0 0,-1-14-1 15,6-15 0-15,0-23 1 16,9-15-2-16,3-16 1 15,3-14 0-15,6-14 0 16,-1-9 0-16,1-8 0 16,5-3 0-16,2-2 0 15,1 3 1-15,1 7-1 16,-1 7 0-16,-5 13 1 15,5 11-1-15,0 11 1 16,-3 17-1-16,-1 15 0 16,-4 10 1-16,-3 10-1 15,-3 6 0-15,-2 6 0 16,-5 2 0-16,-2 4 0 15,-7 3-2-15,-4 2 3 16,-6-1-2-16,-5-1 2 0,-3 1-1 16,-4-3 1-16,-1-3-1 15,4-4 2-15,1-7-1 16,4-5 0-16,6-1 0 15,8-5 0-15,5 0-1 16,8-1 0-16,6 1 0 16,8 3 0-16,0 2-1 15,9 4-2-15,0-5-1 16,8 5-5-16,-6-19-10 15,18 12-19-15,-11-20-4 16,10-1 2-16,-7-17-1 16</inkml:trace>
  <inkml:trace contextRef="#ctx0" brushRef="#br1" timeOffset="566766.4172">9261 7356 108 0,'0'0'40'0,"-22"15"1"15,12 14-2-15,-18 6-36 16,16 9 1-16,-2 7-3 15,3 3-1-15,5 3-2 16,-1-4-2-16,14 3-7 16,-10-23-21-16,16 0-8 15,-8-20 0-15,9-6 0 16</inkml:trace>
  <inkml:trace contextRef="#ctx0" brushRef="#br1" timeOffset="566925.4263">9083 7374 115 0,'-6'-37'41'0,"19"12"1"15,8-6-4-15,17 7-34 16,17 2-8-16,8-15-9 16,28 13-21-16,-1-11-7 15,13 5 1-15,-5-9-3 16</inkml:trace>
  <inkml:trace contextRef="#ctx0" brushRef="#br1" timeOffset="567133.4382">10108 6559 119 0,'-27'-5'41'15,"27"5"0"-15,-8-12-3 16,29 0-42-16,24 9-2 15,4-13-13-15,16 16-18 16,-10-5-3-16,3 11 0 16,-14 0-1-16</inkml:trace>
  <inkml:trace contextRef="#ctx0" brushRef="#br1" timeOffset="567297.4476">10069 6868 123 0,'-58'27'41'15,"26"-3"1"-15,14-20-1 0,35-6-39 16,23-9-2-16,26-12-4 15,26 3-12-15,4-19-14 16,25 8-11-16,-3-7 0 16,7 4-2-16,-8-3-1 15</inkml:trace>
  <inkml:trace contextRef="#ctx0" brushRef="#br1" timeOffset="568912.54">11196 6915 47 0,'-18'3'33'16,"3"0"3"-16,-2-3 0 15,5 7-13-15,-7-15-8 16,19 8-5-16,0 0-2 15,0 0-1-15,18-17-2 16,23 6-2-16,19-4 0 16,22 0-2-16,27-2 0 15,23-5 0-15,26-4 0 16,22-3 0-16,14-5 0 15,11 1 0-15,-4-2 1 16,2 3-2-16,-12 1 1 16,-8 4-1-16,-22 8 0 15,-18 7-3-15,-19 11 1 0,-28 1-4 16,-10 20-16-16,-34-9-15 15,-11 10-3-15,-24-4 2 16,-10 3-4-16</inkml:trace>
  <inkml:trace contextRef="#ctx0" brushRef="#br1" timeOffset="569748.5878">11701 7246 85 0,'2'-12'37'0,"-3"0"-1"0,1 12 1 16,-12 6-33-16,9 14-3 15,-3 6 2-15,0 16 0 16,-5 5 0-16,3 15 0 16,-5 6-1-16,2 5-1 15,2-3 0-15,2-6 2 16,-1-8-2-16,6-9 0 15,-2-14 0-15,7-15 0 16,-3-18 0-16,0 0-1 16,12-35 1-16,-4-5-1 15,3-11 0-15,3-9 0 16,0-9 1-16,3-6 0 15,2-3 0-15,-1 3 0 16,1 7 1-16,1 8 0 0,0 10-1 16,-4 10 1-16,3 13-1 15,-4 15 0-15,-1 13 0 16,0 12 0-16,-4 7-1 15,-2 13-2-15,-1 2 1 16,-1 6-1-16,-5 0 2 16,0 2-2-16,-3-4 1 15,-3-3-1-15,-3-4 2 16,-6-4 0-16,-4-9 0 15,-1 0 1-15,-4-6-1 16,1-1 1-16,4-5 0 16,1 0-1-16,17-7 1 15,-5 12 0-15,5-12 0 16,27 16 0-16,-2-6-1 0,4 5 1 15,4 2-1-15,4 3-1 16,-1 4-1-16,-2-1-1 16,-1 6-5-16,-8-14-8 15,14 11-22-15,-16-14-3 16,7 4 1-16,-6-12-1 15</inkml:trace>
  <inkml:trace contextRef="#ctx0" brushRef="#br1" timeOffset="569936.5985">12323 7626 100 0,'4'9'40'0,"-2"13"1"16,-11-4-2-16,7 8-34 15,-8 5-2-15,5 2-2 0,0 3-2 16,4-6-2-16,7 6-13 15,-6-18-22-15,20 1-2 16,-3-14 0-16,12-1-2 16</inkml:trace>
  <inkml:trace contextRef="#ctx0" brushRef="#br1" timeOffset="570611.6372">12886 7310 100 0,'-13'-7'41'0,"13"7"-1"16,-14 9 0-16,11 10-37 15,-8 1-1-15,5 15 0 16,-4 5-1-16,1 12 2 16,-3 5-3-16,3 1 2 15,-2-1-2-15,7-4 1 16,-1-5-1-16,4-11 1 15,2-9-1-15,4-14 0 16,-5-14 0-16,17-19-1 16,-2-11 1-16,-1-10 0 15,1-11 0-15,1-10 0 0,3-10 1 16,0-8 0-16,-2 0 0 15,5 0 1-15,-1 9-1 16,-2 10 1-16,5 9-1 16,-5 13 1-16,7 15-2 15,-1 13 1-15,0 13 0 16,-1 13-1-16,-1 5 0 15,3 7 1-15,-1 1-1 16,-1 4-2-16,-5 2 1 16,-5 2-1-16,-10-3 0 15,-5 2 1-15,-9-4-1 16,-10-3 0-16,-9-1 2 15,-9-4 1-15,-7-6-1 16,1-1 1-16,-4-5 0 0,7-1 0 16,7-3 0-16,7 1 0 15,12 0 0-15,13 5 0 16,12 2 0-16,14 3-1 15,9 4 0-15,9-1 0 16,11 4-1-16,7-4-2 16,8 1-4-16,-2-13-5 15,14 12-8-15,-18-26-13 16,10 6-9-16,-11-14 0 15,-2-1-1-15</inkml:trace>
  <inkml:trace contextRef="#ctx0" brushRef="#br1" timeOffset="570957.6569">13619 7482 105 0,'0'0'41'0,"-22"-3"2"15,22 3-3-15,24-4-36 16,-2 1-1-16,3 2-2 15,4 6 1-15,-6 1-1 16,-3 6 0-16,-9 7-1 16,-13 6 0-16,-16 6 1 15,-11 10-1-15,-10 2 1 16,-11 4 0-16,-3 0 0 15,1-2 1-15,9-6-1 16,11-6 0-16,16-9 0 16,25-14 0-16,22-11-1 15,28-11 0-15,17-9-3 0,19-11-4 16,15 3-5-16,-1-16-4 15,14 19-10-15,-23-17-17 16,-3 12 0-16,-22-2-1 16,-12 8 2-16</inkml:trace>
  <inkml:trace contextRef="#ctx0" brushRef="#br2" timeOffset="575734.9302">11649 5743 80 0,'0'-12'34'15,"-4"2"1"-15,4 10-1 16,0 0-31-16,2 14 0 16,0 3-1-16,1 13 2 15,-3 8 1-15,0 15-1 16,-5 10 0-16,2 9-1 15,-4 4 0-15,-1 2-4 16,2 2 4-16,-1-5-2 16,4-8-2-16,-1-11 2 15,4-13-2-15,4-15 1 0,1-18 0 16,-5-10 0-16,24-25 0 15,-9-11 0-15,0-12 1 16,2-16-1-16,-2-10 1 16,0-8 1-16,-2-11-4 15,-4 0 1-15,1-4-1 16,0 4 1-16,0 4 0 15,7 8 0-15,0 10 0 16,7 10-1-16,4 16 3 16,3 15 0-16,6 10-1 15,5 14 2-15,-2 12-2 16,-5 11 0-16,-4 7 1 15,-6 12-1-15,-8 4 0 16,-8 11 1-16,-11 4-2 16,-10 2 3-16,-10 2 0 0,-8-3-1 15,-3 1 1-15,-7-2 0 16,-2-5 0-16,1-7 0 15,8-3 1-15,4-6-3 16,8 1 1-16,12-4 0 16,9-1 0-16,11-1 1 15,11-3-1-15,7 3 1 16,7-4-1-16,3 1 1 15,2-3-3-15,-2-5-1 16,4 4-4-16,-11-16-14 16,14 14-16-16,-19-16-5 15,7 7 1-15,-8-13-2 16</inkml:trace>
  <inkml:trace contextRef="#ctx0" brushRef="#br2" timeOffset="576117.9521">12487 6154 104 0,'0'0'39'0,"0"0"1"16,15 4-2-16,-15-4-35 15,19 7 0-15,-6-6-2 16,2 3 1-16,-15-4-1 16,19 20 0-16,-17-5-1 15,-4 2 1-15,-7 8 0 0,-6 1-1 16,-3 3 2-16,-7 2-1 15,-1-2 0-15,-1 1 1 16,6-2-1-16,7-5 1 16,11-7-1-16,11-4 0 15,16-9 0-15,16-7-1 16,12-4 0-16,10-6-3 15,13 4-5-15,-4-13-11 16,14 15-11-16,-20-8-12 16,-2 11 1-16,-16-2-3 15,-7 8 3-15</inkml:trace>
  <inkml:trace contextRef="#ctx0" brushRef="#br2" timeOffset="587805.6206">14940 5893 76 0,'9'-12'38'15,"1"5"1"-15,-10 7-1 16,0 0-20-16,0 0-13 16,-12 12-3-16,2 6 3 15,2 16-4-15,-1 8 2 16,-1 14-3-16,0 6 2 15,1 9-1-15,-1 4-1 16,-3 1-1-16,4-2-1 0,-3-10-2 16,11-2-8-16,-10-18-22 15,14-7-5-15,-4-18 1 16,7-7-1-16</inkml:trace>
  <inkml:trace contextRef="#ctx0" brushRef="#br2" timeOffset="587970.63">14696 6326 112 0,'-26'-14'41'15,"1"-3"0"-15,25 17-1 16,17-22-35-16,27 3-1 16,31-8-4-16,21-8-6 15,28 12-15-15,-7-15-18 0,12 11-3 16,-11 2-1-16,-5 18-1 15</inkml:trace>
  <inkml:trace contextRef="#ctx0" brushRef="#br1" timeOffset="591455.8294">16334 6685 77 0,'-10'0'34'15,"10"0"1"-15,12-12 0 16,5 3-30-16,16 3 1 16,12-3-1-16,19 2 0 15,13-3-1-15,17 2-2 16,11-4 1-16,13-1-3 15,19-2 2-15,9-1-2 16,9-1 0-16,10-3-1 16,11 1 2-16,8-2-1 0,6 3 0 15,7-2 0-15,1 5 0 16,-4 2-1-16,-4 5 1 15,-11 4 0-15,-15 7-2 16,-15 1-2-16,-13 11-26 16,-31-5-7-16,-24 6 1 15,-29-4-3-15</inkml:trace>
  <inkml:trace contextRef="#ctx0" brushRef="#br1" timeOffset="592305.878">16784 6904 93 0,'10'-12'36'0,"-7"-4"0"16,-3 16 1-16,11-12-34 16,-11 12 0-16,0 0 0 15,6 20-1-15,-10 6 0 16,2 11 0-16,-4 10-1 15,2 12 0-15,-4 8-1 16,-2 6 1-16,1 2-1 16,2-2 0-16,0-6 0 15,5-8 0-15,-2-12 0 16,4-12 1-16,5-17-1 15,-5-18 0-15,19-7 0 16,-7-17 0-16,3-15 0 16,-1-12 2-16,2-8-2 0,0-10 1 15,2-8-1-15,-1-4 1 16,1 1-1-16,0 4 1 15,1 8 0-15,3 6-1 16,-1 11 0-16,1 11 0 16,2 16 1-16,-1 12-1 15,2 13 0-15,-2 8 0 16,-1 9 0-16,-6 6 0 15,-3 7 0-15,-4 4 0 16,-9 4 0-16,-5 4 1 16,-5-1-1-16,-12 2 0 15,-4-2 0-15,-1-2 0 0,-5-4 1 16,6-2 0-16,1-4-1 15,8-1 0-15,5-4 1 16,14 0-1-16,9-5 2 16,10 0-2-16,9-3 1 15,8-4-2-15,10 4-1 16,1-9-1-16,8 2-1 15,-1-8-7-15,11 8-25 16,-15-9-2-16,4 5-1 16,-13-9 1-16</inkml:trace>
  <inkml:trace contextRef="#ctx0" brushRef="#br1" timeOffset="592461.8869">17661 7274 91 0,'-5'-11'37'0,"5"11"2"15,0 0-1-15,-11 12-24 16,6 6-11-16,4 2-4 15,2 7-1-15,0-6-9 16,12 10-25-16,-4-12-2 16,13 3 1-16,-1-9-2 15</inkml:trace>
  <inkml:trace contextRef="#ctx0" brushRef="#br1" timeOffset="593046.9204">18216 6911 105 0,'0'0'38'0,"-14"21"2"16,3 14-1-16,-13 10-34 15,9 9-1-15,0 3-1 16,4 4-1-16,3 3 1 15,4-3-2-15,6-4 0 16,3-5-1-16,4-6 0 16,1-11-1-16,0-9 0 15,0-12 0-15,-10-14 0 16,17-10 0-16,-7-13 0 15,-6-11-1-15,0-12 1 16,-2-10 0-16,-1-11 0 16,2-8 1-16,1-3 0 15,1-1 0-15,4 5 0 0,4 7 2 16,3 11-1-16,8 12 0 15,4 13 0-15,6 17 0 16,3 11 0-16,2 12 0 16,3 7-1-16,-3 5 0 15,0 3 0-15,-4 6 0 16,-9 0-1-16,-10 1 1 15,-11 1-1-15,-18-3 1 16,-11 0 0-16,-10 0 1 16,-15-4 0-16,-5 2 1 15,-4-6 0-15,1 0 0 16,6-3 1-16,14 1-1 15,10-1 0-15,17 0 0 16,18-2 0-16,17-1-2 16,15 0 0-16,15 0-3 0,12 2-1 15,5-7-7-15,18 5-28 16,-15-11-1-16,9 10-2 15,-18-12-1-15</inkml:trace>
  <inkml:trace contextRef="#ctx0" brushRef="#br1" timeOffset="593393.9402">18955 7174 109 0,'-12'1'42'0,"-3"-7"0"15,15 6-1-15,0 0-33 0,16-7-5 16,11 4-1-16,2 2 0 16,1 3-1-16,0 6 0 15,-3 2 0-15,-8 8-1 16,-8 4 0-16,-13 4 0 15,-17 3 1-15,-6 3-1 16,-10 2 2-16,-1-1-2 16,-2-1 0-16,10-5 0 15,13-5 0-15,19-8 0 16,25-6 0-16,21-9 0 15,23-4-2-15,13-14-10 16,31 6-28-16,-8-13-2 16,10 8 0-16,-10-9-4 15</inkml:trace>
  <inkml:trace contextRef="#ctx0" brushRef="#br3" timeOffset="597383.1684">17487 5477 80 0,'16'-6'39'0,"-16"6"-2"16,0 0 2-16,0 0-34 16,-4 15-1-16,-2 4-1 0,1 17 0 15,-4 7-1-15,2 8 1 16,-5 11-1-16,3 7 0 15,-1 5 0-15,-1 2 0 16,3-4 0-16,0-5-1 16,2-10 0-16,3-7 0 15,0-12-1-15,3-11 0 16,2-15 0-16,-2-12 1 15,9-30-1-15,-2-7 0 16,4-12 1-16,-1-13 1 16,5-14-3-16,0-12-1 15,7-6 2-15,0-2-2 16,3-2 2-16,3 3-1 15,1 7 0-15,7 8-1 0,1 13 3 16,2 15-1-16,1 14 1 16,0 14-1-16,-1 16 1 15,-1 11-1-15,-5 11 0 16,-5 12 0-16,-8 8 0 15,-10 8 0-15,-11 8 0 16,-10 3 0-16,-15 6 0 16,-8 2 0-16,-8-1 0 15,-6-3 4-15,1-6-3 16,1-6 2-16,7-6-2 15,11-6 1-15,13-5 0 16,14-6 1-16,11-4-1 16,18 1-2-16,6-1 2 15,9 5-3-15,3 1 3 16,2 3-1-16,-1 1-2 0,-2-1-2 15,0 3-2-15,-10-15-8 16,15 15-18-16,-16-21-9 16,8-2-2-16,-5-16 0 15,11-2 2-15</inkml:trace>
  <inkml:trace contextRef="#ctx0" brushRef="#br3" timeOffset="597535.177">18462 5923 113 0,'-4'19'42'0,"-2"20"1"16,-14-1-2-16,6 15-37 15,-3 3-5-15,1-9-9 0,15 13-18 16,-9-16-13-16,15-5 0 16,1-16-3-16,17-7 1 15</inkml:trace>
  <inkml:trace contextRef="#ctx0" brushRef="#br2" timeOffset="615192.1869">8614 8591 77 0,'9'-20'39'0,"-7"-2"-3"15,3 11 2-15,-5 11-31 16,0 0-5-16,2 26-1 16,0 6 0-16,3 9 1 15,-4 13-2-15,0 9 2 16,3 2-3-16,4 6-1 0,-5-11-10 15,11 1-23-15,-2-11-1 16,12 1-2-16,-1-15 0 16</inkml:trace>
  <inkml:trace contextRef="#ctx0" brushRef="#br2" timeOffset="615450.2018">8369 9443 97 0,'-28'6'39'0,"28"-6"2"0,13-13-2 15,33-18-37-15,22 3 0 16,19-2 0-16,13-3-1 15,13 0-2-15,7 11-5 16,-13-3-29-16,4 18-4 16,-22 5-1-16,-16 16-1 15</inkml:trace>
  <inkml:trace contextRef="#ctx0" brushRef="#br2" timeOffset="616139.2412">8725 9726 83 0,'0'0'36'16,"0"0"0"-16,-6 26 1 16,-10 4-35-16,3 9 1 15,-1 5 0-15,5 14 1 16,-5 4 0-16,7 8-1 15,-1 0-3-15,6 0 2 16,0-2-2-16,4-6 1 16,1-6-1-16,1-14 0 0,0-8 0 15,4-14 1 1,-8-20-1-16,18 4 1 0,-10-20 1 15,-2-10-3-15,2-10 3 16,-4-11-2-16,-3-7 2 16,-1-9-2-16,0-6 1 15,-1-4-1-15,2-2 1 16,4 2 0-16,4 3 0 15,9 5-1-15,6 5 0 16,7 13 0-16,10 8 0 16,2 8 0-16,3 11 0 15,2 13 0-15,-6 5 0 16,-3 9 0-16,-7 9 0 15,-9 5 0-15,-9 8 0 16,-10 4 1-16,-11 5-1 0,-8 1 1 16,-9 1-2-16,-4 1 2 15,-4-2 0-15,1 1 0 16,2-7 0-16,4-1 0 15,5-4 0-15,6-3 1 16,8 1-1-16,10-6 0 16,3 0 0-16,10 2 0 15,5-2 0-15,5 1 0 16,6-1-2-16,3-3 0 15,8 3-4-15,-5-13-9 16,17 9-22-16,-14-11-7 16,5 2 3-16,-8-13-4 15</inkml:trace>
  <inkml:trace contextRef="#ctx0" brushRef="#br2" timeOffset="616369.2542">9701 9974 106 0,'-14'17'40'16,"2"17"1"-16,-10-2-2 16,-7 13-36-16,8 5-3 15,9 2 1-15,2 1-2 16,3-2 0-16,7-3-3 15,3-11-4-15,14 4-30 16,-8-21-2-16,9-1 1 16,-8-13-2-16</inkml:trace>
  <inkml:trace contextRef="#ctx0" brushRef="#br2" timeOffset="616586.2668">9510 10103 112 0,'0'0'43'16,"0"0"0"-16,14 9-1 16,0-17-39-16,17-1-1 15,11-4-3-15,7-8-5 16,17 17-15-16,-13-18-18 15,13 11-3-15,-12-7-1 16,5 5-2-16</inkml:trace>
  <inkml:trace contextRef="#ctx0" brushRef="#br2" timeOffset="617219.303">10413 9087 78 0,'-12'-5'39'16,"12"5"-1"-16,12-7 1 15,4 4-31-15,2-5-3 16,11 2-3-16,6-2-1 0,6 0-4 15,12 8-28-15,-6-8-6 16,3 8-1-16,-15-4-2 16</inkml:trace>
  <inkml:trace contextRef="#ctx0" brushRef="#br2" timeOffset="617372.3117">10446 9387 92 0,'6'10'38'16,"18"-20"-1"-16,30-15-2 15,24-11-66-15,14-13-6 16,21-1-1-16,7-5-1 16</inkml:trace>
  <inkml:trace contextRef="#ctx0" brushRef="#br2" timeOffset="618287.364">12162 8530 69 0,'3'-14'37'0,"-3"1"-1"16,0 13 1-16,0 0-31 15,8 21-1-15,-4 8-2 16,4 14 0-16,-6 8 2 16,3 12-2-16,-5 5 1 15,1 2-1-15,-4-4 0 16,-2-3-1-16,3-10 1 15,-1-7-2-15,3-13 0 16,3-9 0-16,-3-24-1 16,11 5 1-16,-2-22-1 15,2-9 0-15,-2-11 0 16,-1-7 1-16,2-11-3 15,-6-10 1-15,2-5-1 16,-4-2 2-16,6 0-2 0,-2 1 1 16,6 6 0-1,3 8 0-15,9 10 1 0,3 10 0 16,6 14 1-16,3 13-1 15,4 8 0-15,-4 10 0 16,0 9 0-16,-8 7 0 16,-4 7 0-16,-13 5 0 15,-8 2 0-15,-13 3 0 16,-8-2 0-16,-7-2 0 15,-10-2 1-15,-3-4-1 16,-2-7 1-16,5-4 0 16,4-4 0-16,5-3 1 15,10-2-1-15,8 4 1 16,10-1 1-16,9 2-2 0,7 3 2 15,6 0-2-15,4 3 2 16,5 1-3-16,2 2 1 16,1-6-3-16,2 3-4 15,-5-12-12-15,20 15-17 16,-13-18-6-16,6 2 0 15,-4-13-1-15</inkml:trace>
  <inkml:trace contextRef="#ctx0" brushRef="#br2" timeOffset="618468.3744">13066 8878 100 0,'-12'20'40'0,"-8"-1"1"15,7 14-2-15,3-5-37 0,1 6-1 16,6 2-2-16,7-5-4 15,13 9-29-15,-4-12-6 16,11-1 0-16,-2-8-1 16</inkml:trace>
  <inkml:trace contextRef="#ctx0" brushRef="#br2" timeOffset="618910.3996">13931 8431 74 0,'-24'12'37'16,"9"19"1"-16,-9 8-1 0,6 16-33 15,-7 3 0-15,6 5-1 16,5 3-1-16,3-2-1 16,10-3-1-16,2-12-4 15,15 4-17-15,-3-21-16 16,8-6 0-16,-5-16-1 15,3-5 1-15</inkml:trace>
  <inkml:trace contextRef="#ctx0" brushRef="#br2" timeOffset="619093.4102">13715 8790 92 0,'-14'0'38'0,"28"9"3"15,0-8-3-15,10 3-36 0,18-3-1 16,15-4-2-16,9 2-7 15,-5-13-31-15,17 2 2 16,-4-11-2-16,3 3-1 16</inkml:trace>
  <inkml:trace contextRef="#ctx0" brushRef="#br2" timeOffset="619685.444">14527 8357 82 0,'-28'11'39'16,"4"17"0"-16,-5 3 1 0,6 11-34 15,-5 8-2 1,11 8 0-16,3 6 1 0,6 2-2 16,4 0 1-16,10-6-2 15,1-3 0-15,7-8-1 16,0-6 1-16,2-10-2 15,-4-8 0-15,0-14 1 16,-1-7-1-16,-11-4-1 16,14-25 1-16,-11-1 0 15,-2-11-1-15,-1-8 0 16,2-12-1-16,-1-8 0 15,3-10 0-15,7-4 1 16,1 2-2-16,5 2 2 16,2 9 1-16,2 9-1 15,4 11 1-15,0 16 0 0,-1 13 1 16,-2 11-1-16,-1 7 0 15,-1 8 1-15,-2 1 0 16,0 6-1-16,-4 2 1 16,-5 5-1-16,-5 2 0 15,-7 6 1-15,-7 3-1 16,-6 1 0-16,-9 5 1 15,-4 0 0-15,-1-1 0 16,1-1 0-16,0-2 0 16,6-5 1-16,9-1-1 15,8-3 1-15,11-5 0 16,10 2 0-16,9-2 1 15,9 1-2-15,7-2 0 16,1-3-1-16,6 3-2 0,-3-6-4 16,10 10-12-16,-20-23-11 15,13 10-12-15,-16-16 0 16,5 3-2-16,-7-10 2 15</inkml:trace>
  <inkml:trace contextRef="#ctx0" brushRef="#br2" timeOffset="620029.4637">15020 8751 104 0,'-21'8'41'16,"-1"-10"0"-16,22 2-2 0,0 0-36 15,28 5 0-15,3-8-1 16,4 6 0-16,3 0 0 16,-3 4-1-16,-4 2 1 15,-12 9-1-15,-9 0 1 16,-14 5-2-16,-11 1 2 15,-8 2-1-15,-2 0 1 16,-3-3-2-16,3-1 1 16,8-5-1-16,16-5 1 15,19-7-1-15,20-5 0 16,15-9-4-16,22 5-9 15,3-23-9-15,25 16-10 16,-8-12-10-16,7 4-1 0,-15-3-1 16</inkml:trace>
  <inkml:trace contextRef="#ctx0" brushRef="#br2" timeOffset="620609.4969">12564 9486 68 0,'-22'1'38'0,"10"5"-1"15,12-6 2-15,0 0-26 16,15 7-8-16,29-12-1 16,32-8 0-16,31-1 0 15,33-10-1-15,40-1-1 16,33-6 1-16,29 2-2 15,25 4-1-15,6 3 0 16,4 11-2-16,-13 3-2 16,-9 17-6-16,-40-7-22 15,-20 11-6-15,-43-2-1 16,-34 1 0-16</inkml:trace>
  <inkml:trace contextRef="#ctx0" brushRef="#br2" timeOffset="621678.558">13130 9748 86 0,'0'0'37'0,"8"-24"0"15,-8 24 0-15,0 0-34 16,0 0 0-16,7 20-1 16,-7 10 1-16,-7 10 0 15,0 15 0-15,-3 7-1 16,0 6 0-16,0 1 0 0,1-1-1 15,0-6-1 1,4-7 1-16,2-13-1 0,0-12 0 16,4-11 0-16,-1-19-1 15,0 0 1-15,12-18 0 16,-4-10 1-16,-2-10-1 15,2-10 1-15,2-9-2 16,2-9 2-16,1-4 0 16,3 0-1-16,0 2 0 15,3 6 0-15,5 8-1 16,3 9 2-16,-2 13-1 15,3 11 0-15,-1 13 0 16,0 10 1-16,-5 10-1 16,-2 6 0-16,-5 5 0 15,-8 8 0-15,-7 2 1 16,-7 2-1-16,-4 6 0 0,-11-2 1 15,-4 1-1-15,-2-3 1 16,1-1 0-16,0-6 0 16,4-4 1-16,3-5-1 15,10-7 0-15,5-4 1 16,5-10-1-16,9 14 1 15,6-9-1-15,4 1 0 16,1 0 0-16,2 6 0 16,0 2 0-16,0 3-1 15,1 4 0-15,0 5-2 16,-3-3-1-16,7 7-3 15,-2-12-7-15,22 13-14 16,-14-20-12-16,19 3-3 0,-7-16-1 16,9 0 3-16</inkml:trace>
  <inkml:trace contextRef="#ctx0" brushRef="#br2" timeOffset="621862.5685">13921 10121 107 0,'0'0'41'15,"-19"-1"0"-15,7 16-1 16,-11 1-37-16,10 10-2 15,3 4 0-15,4 1-1 16,5 4-3-16,3-5-3 16,21 8-18-16,-8-18-15 15,18-2-3-15,-3-13 1 16,12-3 0-16</inkml:trace>
  <inkml:trace contextRef="#ctx0" brushRef="#br2" timeOffset="622524.6064">14424 9816 98 0,'0'0'40'0,"-20"5"1"15,15 9-1-15,-10-8-34 16,8 17-2-16,-3 6 0 16,5 9-2-16,-1 7 1 15,-1 6-1-15,1 4-1 0,-1 3 0 16,5-1-1-16,-4-1 0 15,6-6 0-15,0-6 0 16,1-10-1-16,-1-6 1 16,4-10-2-16,-4-18 1 15,10 1 1-15,-2-16-1 16,-2-9 1-16,0-11 0 15,-3-10 0-15,3-11-1 16,0-12 1-16,1-9-2 16,3-1 3-16,2 0-3 15,3 4 2-15,1 5-1 16,7 12 0-16,2 12 1 15,4 15 0-15,1 15 1 0,-1 9-1 16,-2 11 0-16,0 5 0 16,-3 7 1-16,-2 2-1 15,-3 5 0-15,-8 5 0 16,-6 1 0-16,-10 3 1 15,-4 0-1-15,-8 2 0 16,-6-1 1-16,-5-2 0 16,-3 0 0-16,0-5 0 15,6 0 1-15,1-5-1 16,10-2 1-16,6-2-1 15,6-3 0-15,13-1-1 16,7-1 1-16,7 2 0 16,4 0-1-16,4 5-1 15,3-2-1-15,2 5-3 0,-5-5-4 16,7 15-13-16,-18-19-6 15,13 11-12-15,-14-11 0 16,6-1-3-16,-9-12 3 16</inkml:trace>
  <inkml:trace contextRef="#ctx0" brushRef="#br2" timeOffset="623139.6416">15043 10120 102 0,'1'14'40'0,"-1"-14"1"16,18-1 0-16,-4-6-37 15,13 2-1-15,0-1 0 16,5 2 0-16,-2-1-2 15,0 5 1-15,-4 1-1 16,-7 6 0-16,-9 5 0 16,-9 4 0-16,-13 4 0 15,-5 5-1-15,-10 1 2 16,-1 3-1-16,0 1-1 15,-1-1 1-15,5-1-1 0,11-4 1 16,7-3-1-16,13-6 1 16,15-4-2-16,5-7 0 15,15-3-1-15,5-6-2 16,12 1-3-16,-6-16-8 15,20 17-9-15,-22-21-8 16,15 16-9-16,-20-8-1 16,6 7 37-16,-16 6 3 15,-15-2 6-15,-5 17 11 16,-16-12 8-16,0 10 8 15,-15-8 11-15,8 9 0 16,-14-7-34-16,21-4-3 16,-13-2-3-16,13 2-3 15,0 0-2-15,3-24-10 0,11 25-6 16,-18-21-10-16,15 14-11 15,-17-6-3-15,6 12 0 16,-18-21 1-16</inkml:trace>
  <inkml:trace contextRef="#ctx0" brushRef="#br2" timeOffset="627535.893">15397 7960 79 0,'19'-13'38'15,"2"10"-1"-15,10 10 2 0,1 6-35 16,18 13 2-1,5 9 0-15,14 14-1 0,-2 6 0 16,3 16-2-16,-9 10 0 16,-5 9-1-16,-16 5 1 15,-17 8-3-15,-18 1 1 16,-23 3-1-16,-16-5 1 15,-14-13-2-15,-1-9-1 16,-3-23-5-16,12-10-31 16,1-28-3-16,18-10 2 15,6-26-3-15</inkml:trace>
  <inkml:trace contextRef="#ctx0" brushRef="#br2" timeOffset="628226.9326">12509 8024 55 0,'-7'-38'35'15,"-8"2"0"-15,-7 10 0 16,-14 9-27-16,-2 17 1 15,-17 9-2-15,-3 31 0 16,-13 15-1-16,3 29 0 16,-9 18-2-16,13 21 1 15,5 7 0-15,20 9-3 16,16-2 1-16,23-8-2 15,23-13-2-15,27-22-3 16,29-15-31-16,5-24-6 16,22-18 1-16,2-24-1 0</inkml:trace>
  <inkml:trace contextRef="#ctx0" brushRef="#br4" timeOffset="638305.509">8368 11355 43 0,'1'-17'36'0,"3"5"1"16,-6 2-1-16,2 10-12 15,0 0-19-15,4 11-2 16,-4 3 1-16,3 12-1 15,-3 8-1-15,-1 13 0 16,-1 8-1-16,2 5 2 0,-5 4-2 16,4 1 0-16,-1-4-1 15,3-9 0-15,1-8 1 16,1-16-2-16,4-9 1 15,-7-19-1-15,18-14 1 16,-5-12 1-16,0-14-1 16,-1-8 2-16,0-11-2 15,0-8 1-15,-2-5-1 16,4-1 2-16,-1 3-2 15,2 2 0-15,2 6 1 16,4 8-1-16,2 10 1 16,3 9-1-16,5 12 0 15,-3 9 0-15,1 8 0 16,-2 13 1-16,-3 6-1 0,-7 7 0 15,-10 10 0-15,-6 6 1 16,-10 7-1-16,-6 5 1 16,-10 3-1-16,-5 2 1 15,-2-6 0-15,-1 0 0 16,4-4-1-16,7-7 1 15,4-5 0-15,7-7 0 16,11-4 0-16,9-3-1 16,7-2 1-16,7 1 2 15,6-1-3-15,3 5 3 16,7 1-2-16,-7 1-2 15,0 3 2-15,-1 0-3 16,-4 1-1-16,-2-4-6 16,7 5-28-16,-12-15-4 15,10-1 1-15,-7-13-1 0</inkml:trace>
  <inkml:trace contextRef="#ctx0" brushRef="#br4" timeOffset="638527.5217">9178 11605 78 0,'0'28'41'0,"-10"-4"-3"16,10 17 2-16,-1-5-36 15,1 8-1-15,-1-1 0 16,5 0-3-16,0-3-1 15,2-10-6-15,13 2-22 16,-10-21-12-16,8-7 2 0,-6-14 0 16</inkml:trace>
  <inkml:trace contextRef="#ctx0" brushRef="#br4" timeOffset="638694.5313">9135 11657 83 0,'-21'-1'41'15,"-1"-5"-2"-15,22 6 2 16,0 0-36-16,27-11-2 15,7-2-3-15,9-5-2 16,13 10-20-16,-7-12-17 16,8 8 0-16,-10 1-2 15,-3 12 1-15</inkml:trace>
  <inkml:trace contextRef="#ctx0" brushRef="#br4" timeOffset="638981.5477">8486 12186 87 0,'-25'-1'40'15,"25"1"1"-15,18-20-2 16,29 1-35-16,23-13 0 16,23-3-1-16,18-3 0 15,8 0-1-15,8 4-1 0,-3 2-2 16,-6 15-4-16,-17 0-11 15,-10 25-25-15,-26 7 1 16,-19 14-3-16,-23 4 1 16</inkml:trace>
  <inkml:trace contextRef="#ctx0" brushRef="#br4" timeOffset="639261.5637">8894 12453 82 0,'9'-28'41'16,"6"14"-1"-16,-8 0-4 15,-7 14-32-15,12 34-1 16,-10 9 0-16,-8 12 0 15,-2 12-1-15,-1 8-2 16,-3 3 0-16,4 1-4 16,-2-18-10-16,13-1-25 15,1-21-1-15,13-16-2 16,4-24 0-16</inkml:trace>
  <inkml:trace contextRef="#ctx0" brushRef="#br4" timeOffset="639643.5856">10211 11676 82 0,'12'-7'41'0,"4"-7"-2"15,8 3 0-15,2-4-36 16,5 4-2-16,5 1-2 16,-1 3-3-16,6 11-29 15,-14 1-5-15,-3 10 0 16,-11 1-2-16</inkml:trace>
  <inkml:trace contextRef="#ctx0" brushRef="#br4" timeOffset="639799.5944">10292 11905 83 0,'0'0'41'0,"0"0"-2"16,31-5 0-16,9-14-38 16,13 0-4-16,0-7-32 15,20 3-3-15,0-3 0 16,5 7-2-16</inkml:trace>
  <inkml:trace contextRef="#ctx0" brushRef="#br4" timeOffset="640764.6496">11638 11144 63 0,'0'0'37'15,"1"-17"0"-15,-1 17 0 16,0-12-31-16,0 12-1 15,0 0-2-15,8 21 1 16,-8 1-2-16,0 11 0 16,0 10-1-16,0 13 2 15,-1 6-2-15,0 6 1 0,-1 0 0 16,2-3 1-16,0-7-2 15,0-8 2-15,1-12-2 16,4-14 1-16,-5-24-1 16,12 3-1-16,-2-22 1 15,4-14-2-15,-1-12 1 16,2-10-1-16,2-11 1 15,-2-6-1-15,1-4 1 16,-2-4-1-16,0 3 2 16,-3 4 1-16,2 10-1 15,2 5 0-15,1 11 0 16,4 13 1-16,4 10-1 15,1 15 1-15,1 9-1 16,3 8-1-16,-1 9 0 0,-5 5 0 16,-3 7 0-16,-5 3-2 15,-8 4 2-15,-8 3-2 16,-11 3 2-16,-10 3-1 15,-7 1 0-15,-4 0 1 16,-6-1 0-16,1 0 0 16,5-7 0-16,4-1 0 15,11-7 1-15,10-6-1 16,14-7 1-16,13-6 0 15,11-5 0-15,7-2-1 16,6-2 1-16,5 0 0 16,-1 1-1-16,-3 3-1 15,-2 5-2-15,-9 0-3 16,-1 14-6-16,-12-9-28 0,4 11 0 15,-10-9-2-15,5 5 2 16</inkml:trace>
  <inkml:trace contextRef="#ctx0" brushRef="#br4" timeOffset="640965.6612">12495 11514 89 0,'0'0'38'16,"-1"14"2"-16,-11 1-2 15,5 6-36-15,2 2-1 16,5 0-1-16,8 2-4 0,-1-16-11 16,15 9-24-1,1-12 0-15,13-2-1 0,0-11 0 16</inkml:trace>
  <inkml:trace contextRef="#ctx0" brushRef="#br4" timeOffset="641573.696">13021 11113 82 0,'0'0'40'15,"-12"11"1"-15,7 11-1 16,-8-1-35-16,5 15-1 0,1 1-1 15,1 10 1 1,1 3-2-16,1 3 0 0,-1-5-1 16,4-1 0-16,1-6 0 15,0-9-1-15,0-7 0 16,1-12 0-16,-1-13-1 15,10-11 1-15,-2-13 0 16,-2-8-1-16,2-7 1 16,0-13-1-16,0-3 1 15,-1-8-1-15,2-1 2 16,0 0 0-16,-2 7 0 15,6 0 0-15,-2 9 0 16,2 9 1-16,4 8-1 16,4 12 1-16,-1 12-2 15,1 6 0-15,1 8 1 0,3 7-1 16,-5 5-1-16,0 7-1 15,-7 1 2-15,-2 6-2 16,-9-1 1-16,-6 4 0 16,-7-2 0-16,-6-1 0 15,-6-5 2-15,1 1-1 16,5-6 0-16,-5-2 1 15,8-6-1-15,7 0 1 16,3-5-1-16,4-10 1 16,11 18 0-16,3-10 0 15,4 1 0-15,7 3 0 16,2 0-1-16,0 3 0 15,2 0-1-15,0-2-3 16,3 7-6-16,-10-8-29 0,14 4-2 16,-10-10-1-16,5 2-1 15</inkml:trace>
  <inkml:trace contextRef="#ctx0" brushRef="#br4" timeOffset="641950.7174">13635 11305 94 0,'0'0'41'0,"-16"-5"2"16,16 5-2-16,0 0-38 15,15-6-1-15,-3 4 0 16,2 3 0-16,-2 2-1 15,1 4 0-15,-2 4-1 0,-8 2 1 16,-6 6-1-16,-7 3 1 16,-4 1-1-16,-4 1 1 15,-3 0-1-15,0-1 1 16,3-2-1-16,6-4 1 15,7-2-1-15,11-3 1 16,12-5-1-16,7-4 1 16,11-5-1-16,6-2 0 15,9-2-1-15,2-6-2 16,6 4-4-16,-14-13-23 15,10 12-11-15,-16-8-2 16,-2 9-1-16,-16-5 1 16</inkml:trace>
  <inkml:trace contextRef="#ctx0" brushRef="#br4" timeOffset="642346.7402">11588 11999 86 0,'33'-9'41'15,"18"-11"2"-15,38 0-3 16,23-13-36-16,35-4 1 16,31-8-1-16,23-3 0 15,17 1-3-15,7 6 1 16,-3 5-3-16,-13 7 1 15,-18 14-4-15,-28 5-4 16,-22 21-32-16,-47 1 0 16,-29 12-2-16,-40 5 1 15</inkml:trace>
  <inkml:trace contextRef="#ctx0" brushRef="#br4" timeOffset="643073.7818">11780 12371 66 0,'5'-12'38'0,"-5"12"0"15,0 0-1-15,-1 14-31 16,-9 6 0-16,3 14 1 15,-9 5-2-15,3 9-1 16,-1 2-1-16,3 6 0 16,0-1-1-16,2 1-2 15,4-7 1-15,-2-6-1 16,6-11 0-16,2-5 0 15,3-15 0-15,-4-12 1 16,11-8-1-16,-3-13 1 16,-2-12-1-16,3-9 0 15,1-9 1-15,-2-8 0 16,1-8-1-16,0-3 0 15,6-2 1-15,3 1-1 0,4 2 1 16,4 6-1-16,3 7 1 16,7 10-1-16,2 11 0 15,1 10 0-15,-1 12 0 16,-5 10 0-16,-4 10 0 15,-2 11-1-15,-12 7 1 16,-7 9 0-16,-11 6-1 16,-4 5 1-16,-11 2 0 15,-7 4 1-15,-4 0 0 16,-3-6-1-16,0-5 1 15,4-4-1-15,4-10 1 16,3-2 0-16,10-6 0 16,6-6-1-16,5-12 1 15,14 17 0-15,-1-9-1 0,3 2 1 16,2 4 0-16,3 0-1 15,-1 2 0-15,1-1-1 16,4 2-3-16,0-4-1 16,9 7-9-16,-9-19-26 15,20 1-2-15,-10-12-1 16,13-1 1-16</inkml:trace>
  <inkml:trace contextRef="#ctx0" brushRef="#br4" timeOffset="643240.7912">12549 12564 83 0,'0'0'42'15,"-15"18"-1"-15,2 5 1 0,-7 4-33 16,3 1-7-16,4 1-2 16,1-1-2-16,12 3-3 15,-2-14-28-15,21 2-8 16,-2-13 0-16,14-3-1 15</inkml:trace>
  <inkml:trace contextRef="#ctx0" brushRef="#br4" timeOffset="643622.8132">13102 12229 85 0,'6'20'40'16,"-13"-6"0"-16,4 14 2 15,-8 2-39-15,7 8 0 16,-6 6-2-16,6 1-1 0,1 1-2 16,1-5-4-16,11 6-21 15,-5-17-13-15,6-2 0 16,-3-16-2-16</inkml:trace>
  <inkml:trace contextRef="#ctx0" brushRef="#br4" timeOffset="643789.8227">13007 12434 77 0,'-9'-13'42'16,"9"13"-1"-16,13-19-1 16,10 12-26-16,6-1-16 15,9-14-16-15,13 11-21 16,-1-4-1-16,15-1-1 15,-4-8 0-15</inkml:trace>
  <inkml:trace contextRef="#ctx0" brushRef="#br4" timeOffset="644562.8669">13748 12017 76 0,'5'-16'40'0,"-7"2"-1"15,2 14 0-15,-5 12-35 16,2 12 1-16,-6 10-2 15,1 16 1-15,-7 6-1 16,3 10 1-16,-3-1-2 16,3 5 1-16,3-7-1 15,4-7-1-15,2-10 0 16,4-13 0-16,5-10-1 15,2-12 0-15,4-12 0 16,-2-14 0-16,3-10 0 0,-4-6 0 16,-2-10 0-16,-1-6 1 15,-4-12-1-15,2-5 0 16,-3 0 0-16,1-1 0 15,4 6 0-15,3 3-1 16,6 9 1-16,5 9 0 16,5 11 1-16,5 12-1 15,5 9 0-15,1 9-1 16,-1 7 1-16,0 5 0 15,-5 5-1-15,-6 5 0 16,-7 6 0-16,-10 2 1 16,-7 6-1-16,-15-1 1 15,-4 1 0-15,-7-3 0 16,-6-2 1-16,-2-5 0 15,1-5-1-15,4-5 1 0,5-8 0 16,9-2 0-16,15-9 0 16,-9 14 0-16,9-14-1 15,22 16 1-15,-2-3-1 16,4 5 1-16,0 0 0 15,5 7 0-15,-1-1-1 16,0 1-2-16,0 1-1 16,-5-10-4-16,11 8-16 15,-15-18-19-15,14 5 1 16,-10-21-3-16,7 5 2 15</inkml:trace>
  <inkml:trace contextRef="#ctx0" brushRef="#br4" timeOffset="644908.8867">14338 12370 97 0,'-10'8'42'16,"-7"-7"1"-16,17-1-1 15,0 0-38-15,0 0-2 16,10-3 0-16,9-1-2 15,1 1 1-15,5 2-1 16,-2 4 1-16,0 5-1 16,-9 5 0-16,-7 4 1 15,-7 5 0-15,-9 7 0 16,-5 1-1-16,-6 1 1 15,-3 0-1-15,-1-1 1 0,2-2-1 16,4-6-1-16,11-6 2 16,7-16-2-16,10 9 1 15,13-16-1-15,14-8-2 16,3-8-1-16,19 6-11 16,-9-21-21-16,17 9-5 15,-9-9-2-15,9 7-1 16</inkml:trace>
  <inkml:trace contextRef="#ctx0" brushRef="#br4" timeOffset="645659.9297">14689 11635 72 0,'0'0'39'0,"0"0"1"16,0 0-1-16,28 28-31 16,-2-17-3-16,8 10 1 15,4 5-2-15,2 8-1 16,-4 4 0-16,-2 13-1 15,-9 7 0-15,-8 12-2 16,-10 7 1-16,-10 6-1 16,-16 4 1-16,-4 3 1 15,-12-5-2-15,-5-4 0 16,2-9-2-16,-4-13-1 0,12-2-16 15,-7-28-21-15,14-11-1 16,-4-20-2-16,14-6 0 16</inkml:trace>
  <inkml:trace contextRef="#ctx0" brushRef="#br4" timeOffset="646214.9614">11732 11964 61 0,'-44'9'38'15,"-6"19"1"-15,-12 12-1 16,1 27-26-16,-10 10-3 16,15 20-1-16,3 6-2 15,16 8-1-15,13-1-2 16,21-1 0-16,20-8-4 15,18-16-2-15,22-4-15 16,8-27-22-16,17-8-1 16,0-19-2-16,16-11 2 15</inkml:trace>
  <inkml:trace contextRef="#ctx0" brushRef="#br4" timeOffset="646328.9679">12237 13004 72 0,'-12'9'4'0,"-11"-8"-3"16,-1-5-1-16,3-16-31 15</inkml:trace>
  <inkml:trace contextRef="#ctx0" brushRef="#br4" timeOffset="647515.0358">4732 14230 65 0,'-19'-14'38'16,"3"2"-1"-16,-6-12-13 15,3 9-18-15,-4 0-2 16,1 7-1-16,-4 7 0 15,-2 14 0-15,-5 12-1 0,1 18 0 16,-5 12 0-16,2 15 1 16,2 7-1-16,7 6 1 15,8-4-3-15,11-7 0 16,11-11-1-16,18-15 0 15,14-20 1-15,19-20 1 16,13-23-1-16,7-17 0 16,4-17 2-16,-3-9 0 15,-5-11-1-15,-13-1 1 16,-15 2-1-16,-19 5-1 15,-18 9 0-15,-16 11 0 16,-12 12 0-16,-10 8 0 16,-1 6 0-16,-1 6 0 15,3 6 0-15,4 3 0 16,11 2 0-16,16 2 0 0,0 0 0 15,30-3 0-15,4 6 0 16,5 2 0-16,5 6 1 16,4 8-1-16,-3 4 1 15,-6 12 0-15,-6 6 0 16,-8 10 0-16,-8 3-1 15,-8 2 1-15,-8-1-1 16,-4-5 1-16,-2-9-1 16,-1-8 2-16,0-16-1 15,6-17 0-15,0 0 0 16,-5-36 0-16,8-2 1 15,2-9-1-15,5-4 0 16,0-3 0-16,2 1 0 16,5 3-1-16,3 9-1 0,3 5-2 15,11 12-4-15,-3-9-16 16,24 21-18-16,-5-7-1 15,16 9-2-15,0-5 1 16</inkml:trace>
  <inkml:trace contextRef="#ctx0" brushRef="#br4" timeOffset="648086.0684">6102 13899 65 0,'0'0'40'0,"0"0"-2"16,-1 34 1-16,-15 0-37 0,7 16 0 15,-2 6 1-15,5 16-1 16,-3 7 0-16,6 9 0 15,-2-2-1-15,5-4 1 16,0-7-2-16,5-3 2 16,-2-13-2-16,4-9-1 15,-4-12 1-15,1-10-1 16,1-10 0-16,-5-18 0 15,0 0 3-15,0 0-2 16,-2-24 1-16,-3 1 1 16,-2-4-1-16,-4-3 1 15,0 3-2-15,-3 1 0 16,-1 6-2-16,-2 5-3 15,7 9-1-15,-7-8-14 0,17 14-19 16,0 0-1-16,0 0 0 16,16-13 1-16</inkml:trace>
  <inkml:trace contextRef="#ctx0" brushRef="#br4" timeOffset="648396.0862">5835 13867 77 0,'-33'-11'41'0,"15"11"-1"15,-2-3 0-15,20 3-36 16,-1 10 0-16,19-5-1 16,17-3-2-16,11-2 0 15,17-2-1-15,10-1-1 16,10 1-1-16,0-2-2 15,7 9-4-15,-10-7-31 16,2 14 0-16,-14-4-3 16,-5 10 3-16</inkml:trace>
  <inkml:trace contextRef="#ctx0" brushRef="#br4" timeOffset="648777.108">6611 14347 65 0,'-17'11'41'0,"-10"-10"-1"16,12 9 1-16,-10 3-37 16,8 10 0-16,-2 4 0 15,9 12-1-15,-3 5 0 16,7 3-1-16,5-1 0 15,8-2 0-15,7-7-1 16,6-12 1-16,6-14-1 16,5-13 0-16,4-15 0 15,1-9-1-15,-2-12 1 16,-6-5 0-16,-9-1-1 15,-8-1 1-15,-8 4-1 0,-8 2 0 16,-9 10-1-16,-6 4 1 16,-1 11-1-16,-2 2-2 15,9 6 0-15,2-4-3 16,12 10-3-16,9-30-17 15,20 15-15-15,-2-13 0 16,20 0-2-16,-1-16 2 16</inkml:trace>
  <inkml:trace contextRef="#ctx0" brushRef="#br4" timeOffset="648980.1196">7200 13697 78 0,'-4'25'42'15,"-16"12"-2"-15,5 26 2 16,-4 6-40-16,-1 14-1 0,2 7 1 15,3 7 0-15,4 0-3 16,5-6 0-16,8-6-3 16,2-19-4-16,14-3-30 15,-12-21-2-15,9-10-1 16,-15-32-1-16</inkml:trace>
  <inkml:trace contextRef="#ctx0" brushRef="#br4" timeOffset="649145.129">6985 14347 67 0,'-14'-8'41'0,"5"-2"-2"0,9 10 0 16,22-5-35-16,8 0-4 16,14-1-1-16,9-3-4 15,18 12-17-15,-3-11-16 16,6 8 0-16,-5-2-1 15,0 11 0-15</inkml:trace>
  <inkml:trace contextRef="#ctx0" brushRef="#br4" timeOffset="649498.1492">7614 14367 77 0,'-23'6'41'15,"-16"-7"0"-15,6 16-8 16,-9-7-27-16,4 9 0 16,-1 6-1-16,-1 9-1 15,3 2-1-15,10 5 0 16,5-4-1-16,10-1 0 0,9-8-1 15,10-8 0-15,12-12-1 16,10-13 0-16,11-9 1 16,2-7-1-16,3-11 1 15,3-3-1-15,-5-1 0 16,-7 5 0-16,-6 4 0 15,-9 7-1-15,-10 11 1 16,-11 11 0-16,0 0 0 16,-7 31 0-16,-2-7 0 15,2 2-1-15,1 4 0 16,6-1 0-16,12-3-3 15,2-16-2-15,19 0-9 16,-7-32-10-16,22-1-17 16,-5-20 1-16,14-9-2 0,-6-17 2 15</inkml:trace>
  <inkml:trace contextRef="#ctx0" brushRef="#br4" timeOffset="649665.1588">8177 13772 86 0,'-21'27'41'0,"2"27"2"16,-12 10-3-16,8 19-37 15,-1 6-1-15,4 6-3 16,11 2-4-16,-6-18-17 16,18 9-18-16,3-22-3 15,12-5 1-15,-5-21-1 16</inkml:trace>
  <inkml:trace contextRef="#ctx0" brushRef="#br4" timeOffset="650227.1908">8604 14301 66 0,'1'-27'41'0,"6"13"-1"16,-5-2 1-16,-2 16-36 15,0 0-2-15,5 19 0 16,-5 8 0-16,-1 12-1 15,-1 5 0-15,-3 8 0 16,2 2-1-16,-1 0 0 16,0-5-1-16,0-7 1 15,3-8 0-15,2-11-1 16,2-9 0-16,-3-14 1 15,13-9-1-15,-1-10 1 16,0-13 0-16,0-6 0 0,2-7 0 16,-3-5 0-16,-1-1 0 15,2 3 0-15,-4 3 0 16,0 7 0-16,2 5-1 15,2 7 0-15,3 5-1 16,8 3-1-16,10 5-3 16,-1-4-4-16,24 18-17 15,-12-15-15-15,14 11 0 16,-5-7-2-16,2 10 1 15</inkml:trace>
  <inkml:trace contextRef="#ctx0" brushRef="#br4" timeOffset="650557.2098">9146 14356 70 0,'-20'20'42'0,"8"5"-1"16,0-14 0-16,26 1-36 16,-2-11-1-16,15-2 0 15,6-8-2-15,9-7 1 16,3-3-1-16,5-7-1 15,-4 0 0-15,-6-4 0 16,-10 0 0-16,-7 3-1 16,-16 5 1-16,-8 5-1 15,-13 8 0-15,-11 8 0 16,-7 9 0-16,-6 11-1 15,-4 11 1-15,0 11-1 16,2 5 1-16,9 2-1 16,9 3 0-16,10-6-1 0,18-3-3 15,12-22-3-15,30 3-19 16,0-28-14-16,23-9 1 15,4-21-3-15,16-4 2 16</inkml:trace>
  <inkml:trace contextRef="#ctx0" brushRef="#br4" timeOffset="650865.2274">9924 14165 78 0,'-57'23'43'16,"1"14"-1"-16,-7-4 1 15,14 0-38-15,4-3-1 16,12-1-2-16,15-8 0 15,18-9 0-15,15-9-1 16,16-5-1-16,12-6 0 0,5 1 0 16,1 2 1-16,-1 1-1 15,-9 5 0-15,-7 11 0 16,-19 9 1-16,-11 4-1 15,-15 6 0-15,-7 1 0 16,-8 1 0-16,-1-5-1 16,3-3-2-16,3-13-2 15,23-12-3-15,-12-5-13 16,40-5-18-16,-4-20-2 15,24 2-2-15,1-15 2 16</inkml:trace>
  <inkml:trace contextRef="#ctx0" brushRef="#br4" timeOffset="651046.2376">10312 14194 78 0,'0'0'43'15,"0"0"-1"-15,-6 13 1 16,3 12-36-16,-17 4-3 16,2 10-1-16,1 6-2 15,4 4 0-15,2 1-2 16,6-4 0-16,9-1-5 15,0-19-4-15,21 5-20 16,-10-24-13-16,12-9 1 16,-3-23-1-16</inkml:trace>
  <inkml:trace contextRef="#ctx0" brushRef="#br4" timeOffset="651173.245">10292 13943 80 0,'-29'-14'29'0,"1"6"-27"16,5 5-2-16,12-3-40 15,11 6 0-15</inkml:trace>
  <inkml:trace contextRef="#ctx0" brushRef="#br4" timeOffset="651601.2694">10797 14284 50 0,'-18'-26'40'16,"5"4"-1"-16,-8-4 2 15,6 16-28-15,-16-5-5 16,6 15-3-16,-8 7-1 15,4 12-1-15,-5 8 0 16,5 3-1-16,7 1-1 16,12 2 1-16,10-5-1 15,9-6 0-15,17-8 0 16,10-8-1-16,8-5 1 15,5-2-1-15,1-2 0 16,-1 3 0-16,-9 4 0 16,-6 8 1-16,-12 9-1 0,-13 8 1 15,-10 6-1-15,-6 4 1 16,-6 0-1-16,-1-3-1 15,4-5-4-15,1-18-5 16,25 0-17-16,-3-27-16 16,19-14 2-16,4-21-2 15</inkml:trace>
  <inkml:trace contextRef="#ctx0" brushRef="#br4" timeOffset="651797.2806">11356 13761 89 0,'-17'46'42'15,"-12"8"1"-15,7 16-2 16,-12 3-39-16,12 8-1 0,1 0-1 16,2 0-2-16,8 1-4 15,-2-15-4-15,19 3-24 16,-12-18-8-16,9-5 0 15,-4-22 0-15</inkml:trace>
  <inkml:trace contextRef="#ctx0" brushRef="#br4" timeOffset="652623.328">11132 14238 75 0,'15'-4'41'0,"1"-1"0"15,13 10 0-15,2-3-37 16,15 1-1-16,5-3-2 0,4 1 1 15,4-5-1-15,0 1 0 16,-3-1 0-16,-2 0 0 16,-10 1 1-16,-8 2 0 15,-12-2-1-15,-8 6 1 16,-16-3-1-16,-3 13 0 15,-13-1 0-15,-9 5-1 16,-9 7 1-16,-5 5-1 16,-1 6 1-16,-4 4 0 15,3 0 0-15,4-1 0 16,9-3 0-16,12-7 0 15,12-11-1-15,4-17 1 16,33 2-1-16,1-16 0 0,8-11 0 16,7-5 0-16,2-8 0 15,-4 1 0-15,-5 0 1 16,-9 6-1-16,-7 5 0 15,-9 7 0-15,-17 19 0 16,0 0 0-16,0 0 0 16,-6 22 0-16,-4 6 0 15,2 3-1-15,1 6 0 16,5-4 0-16,9 1-2 15,3-11-1-15,12-4-3 16,0-20-5-16,23 6-9 16,-16-36-7-16,24 6-13 15,-11-16-1-15,6 3 3 16,-15-6 34-16,2 2 6 0,-4 11 6 15,-23-7 10-15,13 27 8 16,-25-3 15-16,4 14 0 16,-15 10 1-16,10 13-33 15,-12 6-3-15,5 10-1 16,-3 4-1-16,2 7 0 15,4-4-1-15,3-1 0 16,1-8-1-16,5-9 0 16,6-11 0-16,-6-17-1 15,25-11 1-15,-5-15-1 16,5-12 1-16,0-10-1 15,4-5 0-15,-1-2 1 16,0 2-1-16,-5 6 1 16,-2 12-1-16,-7 14 0 0,-14 21 0 15,14 1 1-15,-13 20-2 16,-2 10 1-16,1 11-3 15,-4 1-3-15,11 14-8 16,-10-21-8-16,27 16-7 16,-7-21-13-16,22 4-1 15,5-17 1-15</inkml:trace>
  <inkml:trace contextRef="#ctx0" brushRef="#br4" timeOffset="653028.3511">12864 14245 71 0,'-13'-11'41'16,"-12"-1"-1"-16,3 15-1 15,-11-7-33-15,0 11-1 16,-8 3 0-16,3 11-1 16,-7 2 0-16,3 9-1 0,5 3 0 15,11 5-1 1,7 1-1-16,14-1 0 0,10-3-2 15,13-9 0-15,20-2-2 16,8-12-3-16,22 2-10 16,-7-29-9-16,24 6-16 15,-11-18-1-15,12-2-1 16,-11-14 1-16</inkml:trace>
  <inkml:trace contextRef="#ctx0" brushRef="#br4" timeOffset="653224.3623">13224 14277 71 0,'-21'20'42'16,"7"5"-1"-16,5-13 0 0,21-9-31 16,6-5-8-1,13-7-1-15,9-5-1 0,7-6-2 16,5 3-2-16,-3-13-12 15,11 15-24-15,-23-4 0 16,-4 15-1-16,-18-4 0 16</inkml:trace>
  <inkml:trace contextRef="#ctx0" brushRef="#br4" timeOffset="653397.3722">13224 14479 92 0,'-18'37'43'15,"6"-19"0"-15,24 2-1 16,11-18-41-16,14-6 0 0,9-7-3 15,3-8-4 1,18 12-19-16,-10-19-17 0,4 7 0 16,-9-6-2-16,5 5 1 15</inkml:trace>
  <inkml:trace contextRef="#ctx0" brushRef="#br4" timeOffset="654426.4311">13362 14319 53 0,'0'0'38'0,"-9"16"-2"15,9-16 1-15,0 0-30 0,0 0-4 16,18-12 1-16,0-5-1 15,6-5 0-15,3-4-1 16,1-2 0-16,-1-2 0 16,-4 4 0-16,-5 2-1 15,-9 7 0-15,-9 17 0 16,-20-10-1-16,-8 18 1 15,-5 7 0-15,-12 3 1 16,-3 7 0-16,-3 4 1 16,7 2-1-16,1 1 0 15,12 0 1-15,10-1-1 16,12 1 0-16,17-2-1 15,11 1 0-15,14-1-2 16,9-3 0-16,11-1-3 0,5-15-8 16,20 8-24-16,-10-19-5 15,7-3 0-15,-2-19-1 16</inkml:trace>
  <inkml:trace contextRef="#ctx0" brushRef="#br4" timeOffset="655020.4651">14403 14155 83 0,'11'-1'42'0,"10"-4"-3"15,5-16-1-15,17-1-37 16,10 2-3-16,5-6-1 0,9 14-11 15,-9-11-27-15,3 13 1 16,-16 1 2-16,-5 16-3 16</inkml:trace>
  <inkml:trace contextRef="#ctx0" brushRef="#br4" timeOffset="655169.4736">14460 14415 83 0,'-13'26'41'0,"13"-26"-3"16,28 7-2-16,22-21-40 15,15-22-27-15,27 4-7 16,1-8-1-16,10 3-2 16</inkml:trace>
  <inkml:trace contextRef="#ctx0" brushRef="#br4" timeOffset="655934.5172">16337 13561 68 0,'-7'27'39'0,"-6"4"0"16,8 18 0-16,-14 5-34 15,12 17 0-15,2 3-2 0,2 7 0 16,0 1-1-16,1 1 0 15,1-7 0-15,2-9-1 16,-1-11 0-16,6-14-1 16,-3-17 1-16,-3-25 0 15,14-6-1-15,-5-25 0 16,-2-14 1-16,0-15-1 15,0-12 1-15,-2-12-1 16,1-9 1-16,1-8-2 16,2 3 2-16,2 0-1 15,7 8 1-15,5 7-1 16,5 11 1-16,10 11 0 15,6 16-1-15,5 16 1 16,1 16 0-16,1 15 0 0,-6 12-1 16,-6 12-1-16,-8 12 1 15,-14 9-1-15,-16 9 1 16,-15 9-1-16,-15 4 1 15,-14-2-1-15,-11-2 1 16,-2-5 0-16,0-10-1 16,3-14 0-16,13-7-3 15,9-22-4-15,31-7-15 16,0 0-17-16,40-15 0 15,-1-9-1-15,21 4 2 16</inkml:trace>
  <inkml:trace contextRef="#ctx0" brushRef="#br4" timeOffset="656589.5548">16992 13837 80 0,'-7'27'40'16,"-10"-6"-1"-16,7 10 2 16,-11 1-37-16,8 2-2 15,6-2 0-15,0 5 0 16,1 0 0-16,2-1-1 15,3-1 1-15,-2-5-2 16,3-5 1-16,0-7 0 16,0-18 0-16,0 0 0 15,11 1-1-15,-1-19 0 16,4-11 1-16,1-4-1 15,4-10 0-15,4-6 0 16,0-1 1-16,0-2-1 16,3 3 1-16,-6 6-1 15,1 6 0-15,-2 8 0 0,2 6 0 16,-2 9 0-16,2 7 0 15,1 6 0-15,-1 4 0 16,7 3 0-16,1 1 0 16,-1 1 0-16,2 0 0 15,-1 0 0-15,-6-2 0 16,-3 0 0-16,-7 0 0 15,-13-6 0-15,5 12 0 16,-5-12 1-16,-25 23-1 16,4-5 1-16,-1 4-1 15,-3 7 1-15,2 4 0 16,2 3-1-16,5 0 0 15,9 1 1-15,8-3-1 16,9-7 0-16,9-5 0 0,10-11 0 16,7-9 0-16,6-10 0 15,2-10 1-15,-2-10-1 16,-3-6 1-16,-9-4-1 15,-8-3 0-15,-7-4 0 16,-10 2-1-16,-9 3-1 16,-6 8-1-16,-5 3 0 15,0 13-1-15,-4 2-1 16,9 17-1-16,10-3-1 15,-2 21-6-15,2-21-8 16,32 30-10-16,-3-20-7 16,20 5 0-16,2-11 2 15</inkml:trace>
  <inkml:trace contextRef="#ctx0" brushRef="#br4" timeOffset="656958.5758">18119 13809 86 0,'0'0'40'16,"0"0"0"-16,-38 0 2 15,3 14-36-15,-7 8 0 16,-1 9-2-16,-5 6-1 15,8 9-1-15,1 2 0 16,11 1-1-16,9-7 0 16,13-5-1-16,15-13 0 15,17-20 0-15,16-18 0 16,16-18 1-16,12-21 0 15,8-16-1-15,4-14 1 16,4-9-1-16,-10-1 1 0,-9 3 0 16,-13 9-1-16,-16 15-1 15,-21 17 1-15,-13 21 0 16,-16 24-1-16,-12 22 1 15,-10 20 0-15,-2 21-1 16,-2 7 0-16,3 9 0 16,13 1-4-16,7-7-1 15,20 4-6-15,-2-28-8 16,33 4-6-16,-7-31-9 15,20-1-5-15,-4-21-2 16,8-1 5-16</inkml:trace>
  <inkml:trace contextRef="#ctx0" brushRef="#br4" timeOffset="657281.5943">18694 13747 94 0,'0'0'41'0,"-21"9"0"16,12 16-2-16,-5 2-35 15,0 12 0-15,4 3-2 16,0 2 0-16,2-1-1 15,7-4 0-15,5-8-1 16,6-11 0-16,9-12 0 16,5-15 0-16,8-11 1 15,7-11 0-15,0-8 0 16,3-3-1-16,-4-8 1 15,-5 8 0-15,-4 2 0 16,-9 14-1-16,-11 8-1 16,-9 16 1-16,0 0 0 15,-10 25-1-15,1 5-1 0,-4 0-4 16,11 17-10-16,-10-21-6 15,24 17-10-15,-10-19-9 16,15-1-4-16,-2-15 3 16</inkml:trace>
  <inkml:trace contextRef="#ctx0" brushRef="#br4" timeOffset="657618.6137">19355 13770 97 0,'-34'10'40'16,"5"17"2"-16,-13-5-10 16,5 19-28-16,3 2-1 15,12-2-2-15,8 0 0 16,17-10 0-16,19-12-2 15,13-13-1-15,21-11-2 16,8-20-5-16,21 6-13 16,-12-25-18-16,12 2 1 15,-14-17-1-15,2 6 1 0</inkml:trace>
  <inkml:trace contextRef="#ctx0" brushRef="#br4" timeOffset="657791.6236">19931 13408 87 0,'-16'8'41'0,"4"26"-1"16,-12 10 2-16,7 21-34 15,-6 7-5-15,-1 10-1 16,2 4-3-16,3-3-1 16,5 0-4-16,-4-21-13 15,22 0-18-15,-9-28-4 16,15-11-2-16,-10-23 1 15</inkml:trace>
  <inkml:trace contextRef="#ctx0" brushRef="#br4" timeOffset="657950.6327">19741 13522 103 0,'15'-2'41'0,"6"-7"0"16,16 11-7-16,14-1-57 15,-4-14-17-15,12 8-1 16,-6-5-2-16,6 9 0 15</inkml:trace>
  <inkml:trace contextRef="#ctx0" brushRef="#br4" timeOffset="658414.6592">16166 14636 72 0,'50'2'41'0,"5"-4"-3"15,21 6 2-15,13-2-39 16,24-6-1-16,28-4 0 16,30-7 0-16,36-10 1 15,24-8-1-15,31-10 2 16,24-5-1-16,13-1 1 15,12 0-1-15,-4 3 0 16,-9 7-2-16,-16 12 0 16,-23 9-3-16,-25 20-3 15,-45-4-21-15,-25 25-10 16,-46 1-2-16,-33 17 1 15</inkml:trace>
  <inkml:trace contextRef="#ctx0" brushRef="#br4" timeOffset="658982.6917">17287 14934 62 0,'0'0'39'0,"-17"4"-1"15,17-4 0-15,-20 0-35 16,1 2-1-16,-10 4 0 15,-6 10 1-15,-12 4-1 16,-3 9 0-16,-4 4 1 16,1 8 0-16,4 3-1 15,11 2 0-15,12-2 0 16,18-5-1-16,19-11 0 15,18-7 0-15,18-12-1 16,16-9 1-16,10-5-1 0,5-1 0 16,-6 1 1-1,-11 5-1-15,-17 14 1 0,-22 11-1 16,-28 14 1-16,-21 14-2 15,-21 9 1-15,-18 7-1 16,-6 1 1-16,-1-5-2 16,11-11-1-16,14-13-2 15,27-11-4-15,10-34-15 16,39-2-16-16,10-29 0 15,31-2-1-15,8-17 1 16</inkml:trace>
  <inkml:trace contextRef="#ctx0" brushRef="#br4" timeOffset="659344.7124">17676 15340 68 0,'-6'-23'40'16,"6"23"-1"-16,-24-12 1 16,9 13-35-16,2 2-1 15,4 12-1-15,-4 8 0 16,1 11 0-16,-2 4-1 15,4 4 0-15,3 1 0 16,6-3-2-16,8-7 2 16,12-10-3-16,7-11 2 15,10-16-2-15,7-10 1 16,3-11 1-16,4-11 0 15,0-6 0-15,-4-6-1 16,-11-2 1-16,-3 2-1 16,-9 4 1-16,-8 7-1 15,-5 10 0-15,-8 12 0 0,-2 15 0 16,-14 13 0-16,4 14 0 15,-1 11-1-15,3 5-1 16,7 5-3-16,4-5-4 16,20 9-8-16,-7-26-9 15,27 5-11-15,-3-21-5 16,18-4 2-16</inkml:trace>
  <inkml:trace contextRef="#ctx0" brushRef="#br4" timeOffset="659856.7417">18495 15285 73 0,'-5'-15'40'15,"-13"-3"0"-15,5 19 0 16,-14 6-36-16,9 11 0 0,-2 11-2 16,0 14 2-16,1 4-2 15,-2 8-1-15,2 1 1 16,3-6-2-16,4-6 1 15,5-9-1-15,4-18 1 16,3-17-2-16,16-14 1 16,-1-12 1-16,5-15-1 15,4-6 1-15,-1-8-1 16,2-3 0-16,-3 5 0 15,-6 4 1-15,-1 10-1 16,-4 9 0-16,-3 13 0 16,-8 17 0-16,0 0 1 15,12 7-1-15,-6 8 0 16,5 3 0-16,2-3 0 0,9-5 0 15,3-7 0-15,8-8 1 16,8-10 0-16,8-6 0 16,0-7 1-16,5-2-1 15,-3-2 0-15,-3 2 1 16,-6 4-1-16,-4 8 0 15,-9 12 0-15,-13 14-1 16,-4 15 0-16,-10 12 1 16,-3 14-1-16,-2 7 1 15,-3 8-2-15,0 1-2 16,5 1-4-16,-4-18-7 15,15 6-6-15,-13-37-7 16,28 5-10-16,-11-29-8 0,12-6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39:28.59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1572 3401 35 0,'0'0'30'0,"2"-13"4"16,-2 13-2-16,0 0-17 15,0 0-3-15,-4 28-4 16,2-10 0-16,8 17-4 15,-7 7 0-15,5 16-1 16,-1 11-1-16,4 19 0 16,-2 12 0-16,5 17-1 0,-2 12 1 15,3 14-1-15,0 8-1 16,3 13 0-16,-1 2 1 15,-7 2-2-15,0 4 1 16,-3-5-1-16,-6-4 3 16,-1-15-3-16,1-14 1 15,-2-29-8-15,13-21-27 16,4-32 1-16,21-32-3 15,2-31 0-15</inkml:trace>
  <inkml:trace contextRef="#ctx0" brushRef="#br0" timeOffset="616.0351">1647 3507 21 0,'16'-6'22'16,"-16"6"-9"-16,14-15 1 16,-4 15 4-16,-10 0-2 15,0 0 1-15,0 0-3 16,14-2-3-16,-14 2-2 15,0 0 0-15,0 0-1 16,0 0-3-16,12 2 0 16,0 1-2-16,-12-3 1 15,30 0-1-15,-7-2-1 16,10 1 0-16,8-1-1 15,8-1 1-15,12 0-2 16,5-1 1-16,12 1-1 16,7 1 1-16,9-3-1 0,8 4 0 15,6-3 1-15,9 4-1 16,5-2 0-16,8 2 1 15,7-2-1-15,1 1 0 16,1-5 0-16,0-1 0 16,-2-3-3-16,-4-11-3 15,4 5-29-15,-19-11-2 16,-9 8 1-16,-17-8-3 15</inkml:trace>
  <inkml:trace contextRef="#ctx0" brushRef="#br0" timeOffset="1080.0617">4229 2896 82 0,'-1'-15'38'16,"1"15"-1"-16,0 0 0 15,-19 38-34-15,16 7 0 16,-3 15-1-16,4 23-1 15,-5 16 1-15,0 14-1 16,-2 4-1-16,5 4 0 16,3 2-1-16,1-15-5 15,17-5-29-15,-3-25-2 16,12-16 0-16,-2-24-2 15</inkml:trace>
  <inkml:trace contextRef="#ctx0" brushRef="#br0" timeOffset="2314.1323">4354 2756 87 0,'-7'-13'38'15,"18"12"1"-15,4-5-2 16,21 5-35-16,16-4-1 16,21-2 1-16,17-6 0 15,17-2 0-15,12-6 0 16,11 2-1-16,14-2 1 0,9 6-1 15,3 3 1-15,0 10-1 16,-4 8 0-16,3 8-1 16,-4 5 1-16,-8 4 0 15,-10 5 0-15,-7 0 0 16,-15 0-1-16,-8-3 2 15,-13 0-2-15,-8-3 1 16,-13-4 0-16,-4 2-1 16,-13-4 0-16,-6-2-1 15,-8-1 1-15,-8-2 0 16,-6 2 0-16,-8-6 0 15,-12 4 1-15,-4 0-1 16,-8 5 1-16,-2 2 0 16,-6 5 0-16,0 5 0 0,-3 3 0 15,2 6-1-15,0 5 1 16,1 5-1-16,3 2 0 15,2 4 0-15,0-1-1 16,4 1 0-16,3-3 1 16,3-3 0-16,1-4 0 15,3-8-1-15,2-7 1 16,3-5-1-16,-2-8 2 15,2-3-1-15,-8-12 0 16,11 15 0-16,-11-15 1 16,0 0-1-16,0 0 1 15,-15 8-1-15,5-6 1 16,-4 1-1-16,0 1 0 15,0 0 0-15,4-2 0 16,10-2-1-16,-14 5 1 0,14-5 0 16,0 0-1-16,0 0 1 15,0 0 0-15,0 0 0 16,0 0 0-16,0 0 0 15,0 0 0-15,9 3 0 16,-9-3 1-16,0 0-1 16,0 0 0-16,0 0 0 15,0 0 1-15,0 0-1 16,6 12 0-16,-6-12 0 15,0 0 0-15,9 10 0 16,-9-10 0-16,0 0 0 16,14 17 0-16,-9-5 0 0,-5 3 0 15,-4 3 0-15,2 5 1 16,-6 2-1-16,-3 0 0 15,1 3 1-15,-2-2-1 16,2-3 0-16,3-6 0 16,1-3-1-16,6-14 1 15,-2 11 0-15,2-11-1 16,0 0 1-16,17-15 0 15,-17 15 0-15,12-22 1 16,-9 11-1-16,-2-1 1 16,-1 12-1-16,-8-15 1 15,-2 11-1-15,-9 3 1 16,-1 2-1-16,-7 3 0 15,-3-1 0-15,-3-1 0 16,-6 1 0-16,-2-4 0 0,-3-3 0 16,-5 0 0-16,-7-2 0 15,-11 2 0-15,-11 4 0 16,-9 1 0-16,-9 3 0 15,-12 5 0-15,-10 0-1 16,-9 2 1-16,-9-1 0 16,-3 1-1-16,-2-2 1 15,-5 2 0-15,0 1-1 16,2-2 1-16,5 1 0 15,13 4-1-15,9-3-1 16,14 7-1-16,9-14-7 16,33 15-22-16,4-20-8 15,26 5 0-15,9-18-2 16</inkml:trace>
  <inkml:trace contextRef="#ctx0" brushRef="#br0" timeOffset="3153.1803">4782 3158 70 0,'10'-26'37'0,"5"14"0"16,-15 12 2-16,27 7-25 0,-25 13-6 16,3 17-3-16,-7 10-2 15,0 11-1-15,-6 6 0 16,1 4-2-16,-1 3-1 15,-1-10-6-15,18 0-27 16,-11-16-4-16,14-4 1 16,0-20-3-16</inkml:trace>
  <inkml:trace contextRef="#ctx0" brushRef="#br0" timeOffset="3503.2003">5091 3115 104 0,'0'0'40'16,"7"-14"1"-16,13 13-2 15,-8-7-38-15,16 0 1 16,3 2-1-16,5 2 1 15,-4 3 0-15,-4 10 0 16,-8 9 0-16,-11 13-1 16,-10 8 1-16,-10 9-1 15,-14 9 0-15,-4 4 0 16,-2-2 0-16,1-3-1 15,5-5 0-15,11-12 1 16,14-10-1-16,18-17 0 0,23-13-1 16,17-14-2-16,20 2-8 15,1-19-26-15,17 13-3 16,-12-5 0-16,4 17-2 15</inkml:trace>
  <inkml:trace contextRef="#ctx0" brushRef="#br0" timeOffset="4293.2455">1646 6041 74 0,'-3'-11'35'16,"3"11"-1"-16,0 0 0 15,14-8-27-15,3 10-1 16,0-5-2-16,12 3 0 15,6-5-1-15,11 2 0 16,6-6-1-16,15 1 1 16,4-3-2-16,14 0 1 15,1 1-1-15,14 3 0 16,3 0 0-16,6 3 0 15,5-1-1-15,4 2 0 16,4-3-3-16,8-8 3 16,2-6-3-16,-2-5-1 15,1-6-2-15,-4-12-3 0,10 3-28 16,-16-10 0-16,-4 5 0 15,-19 3-2-15</inkml:trace>
  <inkml:trace contextRef="#ctx0" brushRef="#br0" timeOffset="4766.2726">4011 5318 66 0,'-4'-17'36'0,"4"17"-1"16,-19 1 2-16,5 27-30 0,-6 9-1 15,8 22-1-15,-3 9-2 16,4 18 0-16,-2 9 1 16,8 8-2-16,4 1 0 15,3-3-2-15,7-2-6 16,-4-20-29-16,13-6 0 15,2-23-2-15,8-15-1 16</inkml:trace>
  <inkml:trace contextRef="#ctx0" brushRef="#br0" timeOffset="5622.3215">3943 5382 92 0,'0'0'39'0,"-1"15"0"16,1-15-1-16,37 9-38 16,1-10 0-16,13 0 1 15,7-4-1-15,10-3 0 16,8 0 0-16,5-1 0 15,6 1 0-15,6 1 0 16,4 0 0-16,4 1 0 16,8 0 0-16,4 0 0 15,9-3 1-15,6-5-1 16,5-1 0-16,4-7-1 0,0 1 1 15,0-4-1 1,0 2 2-16,-4 0-2 0,-6 1 0 16,-17 4 1-16,-8 3-1 15,-11 5 1-15,-15 4 1 16,-13 5-1-16,-17 3 0 15,-10 6 1-15,-11 4 0 16,-7 2 0-16,-7 3 1 16,-9 3-2-16,-2 1 0 15,-1 6 1-15,-2 3-1 16,1 8 0-16,-1 6 0 15,1 7 1-15,1 9-1 16,0 8 1-16,2 6-1 16,0 6 2-16,2-2 0 15,-1 1 0-15,-1-3 0 16,3-6 0-16,0-8 1 0,2-6-2 15,1-8 1-15,0-12-1 16,0-5-1-16,1-7 0 16,-1-9 0-16,0-3 0 15,-7-12 0-15,0 0 0 16,0 0 0-16,0 0 0 15,0 0 0-15,0 0 0 16,-20-14 0-16,4 9 0 16,-2 2 0-16,-3 2 0 15,-7 3 0-15,-1 1 0 16,-9 7-1-16,-7 0 1 15,-13 3 0-15,-10 1 0 16,-8 2 0-16,-11 1 0 0,-12-1 0 16,-13-1 0-16,-12-2 1 15,-5-3-1-15,-7-3 1 16,-2 2-1-16,-4 2 1 15,-10 0 0-15,3 4 0 16,-3 3-1-16,7 2 1 16,7 0-2-16,11 1-3 15,6-10-4-15,31 8-22 16,6-21-9-16,32-1-1 15,14-15-1-15,29-3 0 16</inkml:trace>
  <inkml:trace contextRef="#ctx0" brushRef="#br0" timeOffset="5925.3389">4575 5831 82 0,'20'-15'38'16,"-7"0"-1"-16,3 17 0 15,-15 9-31-15,6 16-2 16,-9 8 1-16,-3 15-3 16,-4 10 1-16,-4 5-4 15,5 5-2-15,-7-14-26 0,15 3-9 16,2-18 0-16,15-11-1 15</inkml:trace>
  <inkml:trace contextRef="#ctx0" brushRef="#br0" timeOffset="6272.3587">4946 5823 91 0,'0'0'39'0,"0"0"1"15,24-2-1-15,-9-6-37 16,12-8 0-16,2-1 0 0,3 0-2 16,-3 6 2-16,-1 9 0 15,-8 4-1-15,-5 11 0 16,-12 8 2-16,-8 12-1 15,-12 5 1-15,-3 8-1 16,-7 5 1-16,0 2-1 16,1-4 0-16,7-4 0 15,9-8-2-15,13-9 0 16,17-14-1-16,13-15-2 15,21-3-7-15,3-20-28 16,27 2-2-16,1-14 1 16,12 5-4-16</inkml:trace>
  <inkml:trace contextRef="#ctx0" brushRef="#br0" timeOffset="7462.4268">6747 5966 79 0,'0'0'37'16,"-10"-13"0"-16,10 13 1 15,-6-11-30-15,6 11-4 16,14-7-1-16,5 5 0 15,5-4-1-15,14 0 1 0,14-3-4 16,11-1 3-16,11-4-4 16,13 1 4-16,8-3-4 15,8 1 3-15,4-2-3 16,3 5 0-16,-3 1 3 15,-2-1-3-15,-5 1 3 16,-7 2-3-16,-4-1 2 16,-10 3-2-16,-11 2 3 15,-9 0-1-15,-10 2 1 16,-6 1 0-16,-15 1 0 15,-4 1 0-15,-10 0 1 16,-14 0-1-16,0 0 0 16,0 0-1-16,0 0 1 15,-4-17 0-15,1-2-1 0,2-6 0 16,1-7 0-16,6-14 0 15,-1-6 1-15,1-8-1 16,5-7 0-16,-3-8 2 16,-1-7-2-16,0-7 0 15,-3-6 0-15,0-8 0 16,-3-4-1-16,2-6 2 15,0-5-1-15,-1-2 0 16,-1-4 0-16,0-2 1 16,-1 4 0-16,3 4 1 15,-2 6-2-15,-2 6 2 16,-2 6-2-16,1 6 1 15,1 6-1-15,0 5 1 16,0 3-1-16,-3 7 0 0,4 7 1 16,-2 3-1-16,1 9 0 15,-2 7 0-15,1 10 1 16,-4 8-1-16,2 6 0 15,-3 5 0-15,0 5 0 16,7 13 0-16,-11-19 1 16,11 19-1-16,0 0 0 15,-11-7 0-15,11 7 0 16,0 0 0-16,-13 12 1 15,13-12-1-15,-20 22 0 16,4-7 0-16,-5 1 1 16,-7 6-1-16,-8-1 0 15,-5 3 1-15,-9-3-1 0,-7 1 1 16,-9-4-1-1,-7-3 1-15,-4-2 0 0,-3-6 0 16,-2-2-1-16,3-2 1 16,-1-3-1-16,7 2 1 15,7-1-2-15,3 1 1 16,11 4-2-16,7 2 1 15,9 2-3-15,8-4 0 16,13 9-3-16,3-17-11 16,29 8-20-16,0-16 0 15,26 0-2-15,8-14 0 16</inkml:trace>
  <inkml:trace contextRef="#ctx0" brushRef="#br0" timeOffset="8126.4648">8651 4167 68 0,'-15'-3'34'0,"4"4"0"15,-2-5 2-15,13 4-30 0,-19-5 0 16,19 5 0-16,-16-2-1 15,16 2 0-15,-13 1 0 16,13-1-1-16,13 3 0 16,11 0 0-16,13-6-1 15,22-3 0-15,22-10-1 16,28-2 1-16,23-13-1 15,20-6-1-15,10-7 0 16,9-1 0-16,2 2-2 16,-13 3 0-16,-15 10-1 15,-25 5-3-15,-20 20-12 16,-38-4-20-16,-12 18-3 15,-39-4 1-15,-16 13-3 16</inkml:trace>
  <inkml:trace contextRef="#ctx0" brushRef="#br0" timeOffset="8800.5033">1698 4796 67 0,'0'0'36'0,"0"0"0"16,5-19 1-16,-5 19-27 15,-5-13-3-15,5 13-1 16,-22-18-1-16,-1 17 0 16,-17-1 0-16,-12 7-2 15,-22 4 0-15,-16 7 0 16,-11 2-1-16,-6 5-1 15,-3-3 1-15,10-2 0 16,10-3-2-16,22-6-1 0,25-6-2 16,26-15-3-16,38 2-27 15,12-16-6-15,33 4-1 16,6-12-3-16</inkml:trace>
  <inkml:trace contextRef="#ctx0" brushRef="#br0" timeOffset="9700.5548">3461 1590 85 0,'-12'-30'38'16,"12"7"0"-16,0 1 0 15,5 1-35-15,-1 5-1 16,-4 16-1-16,0 0 1 16,10 11 0-16,-14 13 0 15,-1 8 0-15,0 12-1 16,-1 10 0-16,-1 7 0 15,4 3 0-15,1 0 0 16,-2-4-1-16,3-7 1 16,1-4-1-16,2-13 1 15,-2-12-1-15,1-8 1 16,-1-16 0-16,0 0 0 15,7-28-1-15,-4-4 0 0,1-11 2 16,2-9-2-16,-1-11 2 16,3-9-2-16,1-9 2 15,-9 81-2-15,13-88 1 16,-13 88 1-16,17-96-4 15,-17 96 2-15,28-85-2 16,-28 85 2-16,34-76 0 16,-34 76 0-16,44-59 0 15,-44 59 1-15,0 0 1 16,67-51 0-16,-29 62-1 15,-6 16 0-15,-6 23-1 16,-16 11-1-16,-10 6 2 0,-15-5-1 16,-4-6 0-1,-8-15 0-15,5-9 1 0,1-9-1 16,5-4 0-16,5-5 1 15,10-1 0-15,7-2-1 16,5 5 0-16,7-4 0 16,3 7 0-16,3 3 0 15,2 0-2-15,3 2 1 16,-3-2-4-16,7 2-2 15,-9-13-16-15,15 7-17 16,-5-11 1-16,11-2-1 16,-3-13 0-16</inkml:trace>
  <inkml:trace contextRef="#ctx0" brushRef="#br0" timeOffset="9912.5668">4417 1535 112 0,'0'0'40'16,"-27"17"1"-16,17 10-1 15,-3-1-39-15,6 11 0 16,-1 6-1-16,7 6-1 16,2 3 0-16,1 0-2 15,9-2-3-15,-6-11-8 16,15 0-24-16,-7-16-2 15,6-6 0-15,-3-15 0 16</inkml:trace>
  <inkml:trace contextRef="#ctx0" brushRef="#br0" timeOffset="10099.5775">4349 1516 116 0,'-10'-11'41'15,"22"4"2"-15,5-10-4 16,-17 17-38-16,0 0-3 15,86-42-4-15,-36 23-22 16,-1-3-12-16,9 0 1 16,3 2-1-16,2 2-2 15</inkml:trace>
  <inkml:trace contextRef="#ctx0" brushRef="#br0" timeOffset="10288.5884">5071 1505 119 0,'0'0'41'0,"16"-5"1"16,8-12-1-16,14-8-41 16,14-1-2-16,-52 26-1 15,62-29-27-15,-5 9-8 16,3 5-1-16,-11 10-2 15</inkml:trace>
  <inkml:trace contextRef="#ctx0" brushRef="#br0" timeOffset="10453.5978">5073 1829 115 0,'-11'14'42'16,"31"-9"2"-16,14-21-2 16,32-15-37-16,24-8-7 15,9-15-11-15,25 5-25 16,-6 0-4-16,9 12 1 15,-10 6-3-15</inkml:trace>
  <inkml:trace contextRef="#ctx0" brushRef="#br0" timeOffset="16433.9398">6759 1003 85 0,'0'0'40'0,"0"0"0"0,0 0 1 16,54-67-19-16,-54 67-21 16,0 0 1-16,0 0-1 15,0 0 2-15,0 0 0 16,27 36-1-16,-32 25 0 15,8 14 0-15,-9 11-2 16,4 8-2-16,-11-12-6 16,5-7-30-16,18-17-3 15,8-28 0-15,13-15-1 16</inkml:trace>
  <inkml:trace contextRef="#ctx0" brushRef="#br0" timeOffset="16854.964">7327 1008 115 0,'13'-66'42'0,"-13"66"2"16,19-54-3-16,-19 54-40 15,0 0 0-15,0 0-1 16,48-59 1-16,-48 59-1 16,0 0 1-16,47 5-1 15,-47-5 0-15,0 0 0 16,0 0 1-16,49 60 0 15,-49-60 0-15,8 53 1 0,-4-30 0 16,-22 53 0 0,-17 8-2-16,-7 3 0 0,-10-3 0 15,-3-28 0-15,10-4 0 16,25-13 0-16,29-20 0 15,19-10 0-15,17-8 0 16,18-7 0-16,15-4 0 16,9-7 0-16,-37 6-3 15,3-2-7-15,4-5-21 16,1-3-13-16,1 2 2 15,-1-3-1-15,-5-3 0 16</inkml:trace>
  <inkml:trace contextRef="#ctx0" brushRef="#br0" timeOffset="17095.9778">8443 931 107 0,'42'-56'42'15,"-42"56"1"-15,0 0-2 16,0 0-38-16,0 0 0 15,0 0-1-15,-51 66-1 16,-3-5 0-16,-5 26 1 16,-3 3-2-16,1 5 0 15,-9-19-3-15,19-9-2 16,15-16-4-16,6-29-26 15,30-22-6-15,0 0 1 16,0 0 0-16</inkml:trace>
  <inkml:trace contextRef="#ctx0" brushRef="#br0" timeOffset="17293.9891">8100 1179 118 0,'0'0'42'16,"19"-60"1"-16,-19 60-1 16,0 0-37-16,28-59-2 15,-28 59-1-15,0 0-2 16,54-13 0-16,-54 13 0 15,56 22-2-15,-56-22-6 16,70 33-23-16,-21-15-12 16,-1-2 0-16,8-2 1 15,-2-4-2-15</inkml:trace>
  <inkml:trace contextRef="#ctx0" brushRef="#br0" timeOffset="17500.0009">9170 858 113 0,'0'0'43'0,"12"-61"0"16,-12 61-1-16,0 0-38 16,0 0-2-16,-48 29 0 15,48-29-1-15,-37 86-1 16,2 4-2-16,4 6-5 15,17 2-19-15,8-19-15 16,8-26-4-16,14-16 2 16,10-22-1-16</inkml:trace>
  <inkml:trace contextRef="#ctx0" brushRef="#br0" timeOffset="17878.0225">9379 867 109 0,'0'0'45'0,"0"0"-1"16,26-61-1-16,-26 61-41 15,0 0-1-15,0 0 0 16,0 0 1-16,0 0-1 15,55-15 0-15,-55 15 0 16,0 0-1-16,0 0 1 16,0 0-1-16,54 32 0 0,-54-32 0 15,0 0 0-15,0 0-1 16,19 64 3-16,-19-64 1 15,0 0-3-15,-15 67 0 16,15-67 0-16,0 0 0 16,3 56 0-16,-3-56 0 15,0 0 0-15,58 28-8 16,-58-28-16-16,75 1-19 15,-75-1-3-15,87-9 1 16,-41 5-1-16</inkml:trace>
  <inkml:trace contextRef="#ctx0" brushRef="#br0" timeOffset="18372.0508">7213 1890 110 0,'117'-24'41'15,"12"-8"1"-15,31 6-2 16,16-5-37-16,22 2 1 15,18-3-1-15,18 0 0 16,8-3-1-16,1 2-1 16,-5 0 0-16,-10 1 0 15,-18 0-1-15,-22 3-1 16,-35 2-1-16,-32 3-1 15,-27 8-4-15,-94 16-10 0,59-25-11 16,-31 10-14-16,-23 2-1 16,-19 4 0-16,-18 1 1 15</inkml:trace>
  <inkml:trace contextRef="#ctx0" brushRef="#br0" timeOffset="18830.077">8191 1962 105 0,'21'-14'40'16,"-21"14"1"-16,0 0-3 16,-3 32-38-16,-7 4 2 0,-6 9-1 15,2 4-1-15,-2 9 1 16,4-2-2-16,6 3-5 15,4-20-9-15,12 11-25 16,2-23 0-16,13-4 0 16,-1-16-1-16</inkml:trace>
  <inkml:trace contextRef="#ctx0" brushRef="#br0" timeOffset="19311.1044">8616 1965 98 0,'15'-13'39'16,"-2"3"2"-16,11 6-2 15,-2-6-35-15,4 2 0 16,0 0 0-16,3 2-1 15,-5 3-1-15,1 2 0 16,-3 2-1-16,-3 2 0 16,-5 3 0-16,-1 4 0 0,-12 5-1 15,-5 5 1 1,-7 4 0-16,-8 5 0 0,-10 6-1 15,-3 1 1-15,-5 1 0 16,4-2-1-16,1-3 1 16,8-1-1-16,9-5 0 15,10-8-1-15,15-6 0 16,12-11-2-16,15-3-1 15,7-13-5-15,17 4-9 16,-10-25-11-16,20 9-13 16,-10-10 2-16,5 3-3 15,-11-2 3-15</inkml:trace>
  <inkml:trace contextRef="#ctx0" brushRef="#br0" timeOffset="19522.1165">9296 1883 104 0,'-12'15'41'15,"-9"-3"2"-15,11 11-2 16,-7-3-38-16,6 7 0 16,2-1-1-16,3 9-1 15,2 0-2-15,-1-2-1 16,5 1-2-16,-6-8-7 15,14 10-27-15,-14-19-4 16,9 6 1-16,-3-23-1 16</inkml:trace>
  <inkml:trace contextRef="#ctx0" brushRef="#br0" timeOffset="19687.126">9129 2125 103 0,'-13'-16'41'16,"13"16"1"-16,4-21-2 15,11 10-35-15,3 5-4 16,10-3-1-16,10 2-5 15,1-12-11-15,13 11-23 16,-4-8-2-16,8 6 0 16,-10-5 0-16</inkml:trace>
  <inkml:trace contextRef="#ctx0" brushRef="#br0" timeOffset="19882.1371">9638 1906 93 0,'-6'12'39'15,"-10"-3"3"-15,6 12-3 16,-8 3-30-16,9 5-6 15,-4 4-1-15,5 5-1 16,1 1-2-16,1-4-3 16,7 10-12-16,-3-18-24 15,9 2 0-15,-3-17-2 16,14-3 0-16</inkml:trace>
  <inkml:trace contextRef="#ctx0" brushRef="#br0" timeOffset="20235.1573">9825 1853 104 0,'0'0'41'0,"0"0"1"16,22 2-2-16,-3-9-37 15,12 1 1-15,6-2-2 16,8-3 1-16,3 2-1 16,-3 3 0-16,-6 3-2 15,-7 7 1-15,-11 7 0 16,-17 7-1-16,-17 6 1 15,-13 7-1-15,-14 4 1 16,-2 7-1-16,-2-7 1 16,-1 7 0-16,11-8-1 15,7 0-1-15,20-9 0 16,12-4-2-16,20-7-1 0,12-22-7 15,24 10-6-15,-8-30-14 16,23 6-13-16,-3-14 3 16,6 0-3-16</inkml:trace>
  <inkml:trace contextRef="#ctx0" brushRef="#br0" timeOffset="20521.1737">10448 1580 111 0,'-12'1'43'0,"12"-1"1"16,9 9-1-16,8 0-40 0,10 2-1 16,10 3 1-16,1 3-1 15,4 6-1-15,-1 7 0 16,-9 3-1-16,-6 9 0 15,-14 4-1-15,-13 2 0 16,-15 14-1-16,-11-1 0 16,-20-4-6-16,-8 8-5 15,-26-14-5-15,6 19-7 16,-29-25-18-16,10 7 1 15,-13-16-2-15,5 1 3 16</inkml:trace>
  <inkml:trace contextRef="#ctx0" brushRef="#br0" timeOffset="20904.1956">8242 1889 89 0,'-29'3'42'15,"-4"11"-1"-15,-18 3 1 16,4 12-23-16,-11 4-15 15,8 14 0-15,5 5-1 16,11 18-1-16,17 10-1 16,17 8-2-16,25 1-3 15,18-12-13-15,41 4-23 16,6-24-4-16,28-10 1 15,-1-30-3-15</inkml:trace>
  <inkml:trace contextRef="#ctx0" brushRef="#br0" timeOffset="21418.225">11825 1104 97 0,'0'0'42'16,"0"0"0"-16,0 0-5 0,0 0-28 15,0 0-31-15,0 0-20 16,0 0 0-16,68-26-1 16,-68 26 0-16</inkml:trace>
  <inkml:trace contextRef="#ctx0" brushRef="#br0" timeOffset="21585.2346">11900 1316 112 0,'-66'34'42'16,"30"-6"0"-16,28-14-2 15,40-27-42-15,-32 13-4 16,59-21-21-16,-59 21-12 0,93-32-1 15,-35 11-2-15,1 1 0 16</inkml:trace>
  <inkml:trace contextRef="#ctx0" brushRef="#br0" timeOffset="25962.4849">13011 776 68 0,'0'0'40'15,"0"0"0"-15,22-58 0 16,-22 58-21-16,0 0-15 16,0 0 0-16,25-53 0 15,-25 53-1-15,0 0 0 16,0 0 0-16,0 0-1 15,0 0 1-15,6 79 0 16,-19-45 0-16,-12 63-1 16,2 15-1-16,-8 9-1 15,5 7 0-15,-8-25-2 16,12-20-2-16,17-28-5 15,5-55-30-15,46-4-1 0,-8-22-1 16,-38 26 0-16</inkml:trace>
  <inkml:trace contextRef="#ctx0" brushRef="#br0" timeOffset="26427.5114">13607 831 94 0,'0'0'41'15,"55"-66"2"-15,-55 66-3 16,0 0-35-16,0 0-2 16,0 0 0-16,0 0 1 15,0 0-1-15,0 0-1 16,0 0 0-16,0 0 1 15,0 0 0-15,0 0-1 16,-22 62 1-16,22-62-1 16,-26 62 0-16,26-62-2 15,-26 68 0-15,26-68 0 16,-18 66 0-16,18-66 0 15,5 57 0-15,-5-57 0 0,0 0 0 16,51 49 0-16,-51-49 0 16,64 3 0-16,-64-3-3 15,84-19-2-15,-37 3-4 16,8-7-30-16,-7 0-3 15,4-1-1-15,-6-1-2 16</inkml:trace>
  <inkml:trace contextRef="#ctx0" brushRef="#br0" timeOffset="26661.5249">14126 725 108 0,'-51'5'42'0,"51"-5"1"15,0 0-2-15,-52 54-38 16,52-54 0-16,-33 62 0 16,33-62-1-16,-43 102-3 15,20-12 0-15,8 0-3 16,9-12-7-16,12-6-30 15,-1-32 1-15,20-10-2 16,3-18-1-16</inkml:trace>
  <inkml:trace contextRef="#ctx0" brushRef="#br0" timeOffset="27051.5472">14546 821 103 0,'0'0'42'0,"0"0"2"16,0 0-2-16,21-58-39 15,-21 58 0-15,0 0 1 16,0 0-1-16,0 0 0 15,-64 58 0-15,64-58-1 16,0 0 1-16,-46 80-3 16,46-80 0-16,-14 55 0 15,14-55 0-15,0 0 0 16,32 67 0-16,-32-67 0 15,56 25 0-15,-56-25 0 0,73 16 0 16,-73-16 0-16,92-1 0 16,-41-6 0-16,4-3 0 15,0-5-4-15,3-2-3 16,-6-3-11-16,4-3-24 15,-56 23-1-15,86-42 1 16,-86 42-1-16</inkml:trace>
  <inkml:trace contextRef="#ctx0" brushRef="#br0" timeOffset="27283.5605">15065 722 97 0,'0'0'43'16,"0"0"0"-16,-56 14 0 15,56-14-29-15,0 0-12 16,-61 63 1-16,61-63 0 16,-27 60-1-16,-8 30-1 15,6 8-2-15,6-1-1 16,9-1-6-16,-7-31-32 15,25-10-2-15,6-21-1 16,14-22-1-16</inkml:trace>
  <inkml:trace contextRef="#ctx0" brushRef="#br0" timeOffset="27742.5867">13120 1753 94 0,'39'2'39'0,"27"-1"3"16,19-13-4-16,27-6-30 16,26-8-2-16,25-9-1 15,21-1-1-15,19-5-1 16,3 6-1-16,5 0-1 15,-8 6-1-15,-18 6-1 16,-24 7-1-16,-25 3 0 16,-30 8-2-16,-29 3 0 15,-26 5-3-15,-35-5-6 16,-16 2-25-16,-24 8-3 15,-13 0 2-15,-19 4-1 16</inkml:trace>
  <inkml:trace contextRef="#ctx0" brushRef="#br0" timeOffset="28402.6245">13801 2060 92 0,'0'0'40'0,"2"-11"-1"16,10-4-1-16,11 6-33 15,6-4-1-15,9 4-1 0,2 0 0 16,0 2 0-16,-3 2-2 15,-2 6 1-15,-7 3-1 16,-6 5 0-16,-12 5 0 16,-9 10 0-16,-11 2 0 15,-9 5 0-15,-8 0 0 16,-6 6 0-16,-5-3 0 15,-1 4 0-15,1-8 0 16,7-3 0-16,11-5-1 16,12-6 1-16,8-16 0 15,34 6 0-15,15-17-2 16,15-11 0-16,20 0-1 15,11-11-1-15,10-2-3 16,-4-14-9-16,11 12-26 0,-18-7 0 16,-3 12-2-16,-23-6 2 15</inkml:trace>
  <inkml:trace contextRef="#ctx0" brushRef="#br0" timeOffset="28681.6405">14811 1915 109 0,'-24'15'41'16,"-10"-7"2"-16,12 7-2 15,-15 0-38-15,14 2-1 16,0 1 0-16,2 10 0 16,-1-1 0-16,6 6-1 15,2-3 0-15,9 1 0 0,10-4-1 16,10-3 1-16,16-11-1 15,17-9 0-15,13-8 1 16,15-8-1-16,14-10-1 16,5-12 0-16,4 2-2 15,-4-9-2-15,1 4-12 16,-30-10-22-16,0 12-4 15,-26-8 2-15,-14 14-1 16</inkml:trace>
  <inkml:trace contextRef="#ctx0" brushRef="#br0" timeOffset="28882.652">15127 1889 114 0,'-33'46'42'0,"-8"-5"2"16,18 11-3-16,-7 1-34 0,11 0-6 15,3 2 0-15,3 3-1 16,1-3 0-16,6-6-2 15,1-1-1-15,5-10-4 16,13 7-18-16,-10-29-16 16,14 1-2-16,-6-25 0 15,11-4-1-15</inkml:trace>
  <inkml:trace contextRef="#ctx0" brushRef="#br0" timeOffset="29550.6902">16165 1184 121 0,'0'0'43'15,"0"0"1"-15,0 0-7 16,0 0-36-16,0 0 0 16,0 0 0-16,55-17-1 15,-55 17-1-15,66-24-4 16,-66 24-4-16,74-11-28 15,-74 11-4-15,75-13 0 16,-75 13 0-16</inkml:trace>
  <inkml:trace contextRef="#ctx0" brushRef="#br0" timeOffset="29740.701">16124 1426 114 0,'-27'18'42'0,"25"-4"1"15,2-14-1-15,47-4-39 16,8-12-1-16,13-5-1 15,11-1 0-15,4-2-1 16,-83 24-3-16,94-24-5 16,-43 9-23-16,-13 8-10 15,52-9 0-15,-20 8-2 16</inkml:trace>
  <inkml:trace contextRef="#ctx0" brushRef="#br0" timeOffset="31850.8217">17875 598 92 0,'0'0'43'0,"-51"-8"-1"0,51 8-1 15,0 0-37-15,0 0-2 16,0 0 0-16,0 0 1 16,50-13-1-16,-50 13 0 15,62-19 0-15,-62 19-1 16,77-26 0-16,-77 26 1 15,80-20-1-15,-80 20 0 16,74-8 0-16,-74 8-1 16,58 13 1-16,-58-13-1 15,0 0 0-15,47 54 0 16,-47-54 1-16,0 63 0 15,0-63 0-15,-19 80-1 16,19-80-3-16,-33 87-3 16,33-87-18-16,-22 78-17 0,22-78-2 15,-11 65-3-15,11-65 1 16</inkml:trace>
  <inkml:trace contextRef="#ctx0" brushRef="#br0" timeOffset="32383.8522">18652 633 99 0,'46'-58'44'0,"-46"58"-1"0,0 0 1 16,0 0-43-16,0 0 1 16,0 0 0-16,57-34 0 15,-57 34-1-15,0 0 0 16,51-7-1-16,-51 7 1 15,0 0-1-15,62 2 0 16,-62-2 0-16,0 0 0 16,0 0 1-16,0 0 0 15,19 66 0-15,-19-66-2 16,0 0 2-16,-53 81 0 15,53-81 1-15,-57 64 0 16,57-64 0-16,-56 67 0 16,56-67 1-16,-39 64-3 15,39-64 0-15,0 0 0 16,18 61 0-16,-18-61 0 0,60 22-2 15,-60-22 0-15,88 4 1 16,-36-7-1-16,4-2 2 16,-1-1 0-16,2-2-2 15,-4 0-1-15,-2-1 0 16,-51 9 1-16,82-20-3 15,-82 20-1-15,48-11-3 16,-48 11-14-16,0 0-18 16,0 0 1-16,0 0-1 15,0 0 0-15</inkml:trace>
  <inkml:trace contextRef="#ctx0" brushRef="#br0" timeOffset="32774.8746">17817 1424 98 0,'21'-14'42'15,"17"-4"0"-15,-38 18 0 0,78-23-37 16,-23 4-2-16,10 1 1 16,15-4-1-16,7 2 0 15,10 1-1-15,4 0 0 16,1 0-3-16,1 0-1 15,-2 3-1-15,1 2-2 16,-13 0-10-16,3-1-26 16,-17 9-1-16,1-18-1 15,-22 20 1-15</inkml:trace>
  <inkml:trace contextRef="#ctx0" brushRef="#br0" timeOffset="36730.1008">18462 1546 71 0,'0'0'41'15,"6"-19"-2"-15,-6 19 2 16,0 0-25-16,0 0-13 15,7 14 0-15,-7 12 0 16,-3 13-1-16,-3 11-1 16,-3 10 1-16,-4 7-2 15,-1 1 1-15,1 2-1 16,2-1-3-16,2-16-6 15,16-1-30-15,-7-19-2 16,14-3 1-16,3-18-3 16</inkml:trace>
  <inkml:trace contextRef="#ctx0" brushRef="#br0" timeOffset="37148.1246">18806 1652 99 0,'0'0'42'0,"13"-15"0"15,11 17-1-15,-4-7-39 16,11 0 0-16,4 1 0 15,2 0 0-15,-2 4-1 16,-6 7 0-16,-8 2 0 16,-5 9 0-16,-12 4-1 15,-9 7 0-15,-11 4 0 16,-8 6 0-16,-4 2 0 0,-7 0 0 15,-1-1 1-15,0-2-1 16,2-5 1-16,9 0-1 16,9-7 1-16,10-3-1 15,8-10 1-15,17-1-1 16,12-10-1-16,8-6 0 15,12-3-1-15,1-11-4 16,15 6-14-16,-12-16-19 16,12 7-4-16,-13-9 2 15,6 5-3-15</inkml:trace>
  <inkml:trace contextRef="#ctx0" brushRef="#br0" timeOffset="37468.1429">19895 1280 106 0,'0'0'43'15,"0"0"1"-15,0 0-1 16,0 0-41-16,59-28 0 0,-59 28 0 15,0 0-1-15,71-14-3 16,-71 14-3-16,52-11-15 16,-52 11-19-16,52-7-3 15,-52 7 1-15,19 1-1 16</inkml:trace>
  <inkml:trace contextRef="#ctx0" brushRef="#br0" timeOffset="37649.1533">19894 1503 109 0,'-29'19'42'0,"22"2"1"15,7-21-1-15,16 10-39 16,20-13 0-16,14-6-2 16,12-3-1-16,6-5-2 0,14 2-7 15,-10-14-23-15,14 7-10 16,-18 1 0-16,2 4-2 15</inkml:trace>
  <inkml:trace contextRef="#ctx0" brushRef="#br0" timeOffset="39794.276">21923 540 77 0,'61'-53'40'16,"-61"53"0"-16,0 0 1 15,0 0-33-15,0 0-1 16,0 0-1-16,0 0 0 15,0 0-2-15,-60-3-1 16,60 3 0-16,-73 65 1 16,25-21-1-16,-4 36 0 15,-36 48-2-15,7 14 1 16,10 6-2-16,25 3 2 15,16-30-2-15,30-13 0 16,15-23-2-16,23-27 2 16,6-22-1-16,13-21 1 15,2-14 0-15,7-15 0 0,-5-16 1 16,-5-16 0-16,-13-8 0 15,-43 54 0-15,21-62 1 16,-21 62-2-16,-3-64 2 16,3 64-2-16,-40-58 0 15,40 58 0-15,-62-50 0 16,62 50 0-16,-81-39 0 15,81 39-4-15,-71-22-1 16,71 22-9-16,-56-19-26 16,56 19-1-16,0 0-1 15,-14-5-1-15</inkml:trace>
  <inkml:trace contextRef="#ctx0" brushRef="#br0" timeOffset="41077.3495">22225 1606 111 0,'-19'1'41'0,"19"-1"2"16,-23 7-2-16,23-7-38 0,0 0-1 15,12 6 1-15,7-4-1 16,12-2-1-16,10 0 0 16,11-1 0-16,10-1 0 15,8 1-1-15,2 0 1 16,2-4-1-16,-2 3 0 15,-5 2 0-15,-5-1 0 16,-3-1 0-16,-12 2 1 16,-4 0-1-16,-9-2 1 15,-6 2-1-15,-8-4 2 16,-6-2-2-16,-14 6 0 15,5-14 0-15,-14 4 0 16,-5-2 0-16,-6 1 0 0,-3-2 0 16,-2-1 0-1,-3-1 0-15,0 0 0 0,4-6 0 16,-2-2 0-16,4-2 0 15,1-6 0-15,21 31 0 16,0 0 0-16,-26-53 0 16,26 53 0-16,0 0 0 15,-33-68 0-15,33 68 0 16,-17-47 0-16,17 47 0 15,-21-53 0-15,21 53 0 16,-6-75-3-16,6 75 2 16,-8-72 0-16,8 72 2 15,7-75-1-15,-7 75 0 16,15-82 1-16,-15 82 0 0,26-78-1 15,-26 78 0-15,38-78 2 16,-38 78-2-16,52-73 0 16,-52 73 0-16,68-66 0 15,-68 66 0-15,84-59 0 16,-38 35 0-16,5 1 0 15,1 7 0-15,3-1 0 16,-1 5 0-16,0 3 0 16,0 2 0-16,1 4 0 15,-1 2 0-15,0 1 0 16,-4 4 0-16,0 0 0 15,-2 5 0-15,-48-9 0 16,86 26 0-16,-86-26 0 16,74 33 0-16,-74-33 0 15,57 44 0-15,-57-44 0 0,0 0 0 16,64 77 0-16,-64-77 0 15,29 58 0-15,-29-58 0 16,23 62 0-16,-23-62 0 16,12 65 0-16,-12-65 0 15,0 67 0-15,0-67 0 16,-12 70 0-16,12-70 0 15,-7 61 0-15,-28 18 0 16,-11-2 0-16,2 1 0 16,-13-10 0-16,6-3 0 15,-6-6 0-15,12-4 0 16,8-17 0-16,5-3 0 15,5-8 0-15,6-1 0 16,7-7 0-16,8-4 0 0,6-15 0 16,20 12 0-16,4-11 0 15,12-3 0-15,7-1 0 16,9-2 0-16,7 0 0 15,6-3 0-15,4 4 0 16,2 0 0-16,0 0 0 16,-5 4 0-16,-5 0 0 15,-4 2 0-15,-7-1 0 16,-8-2 0-16,-11 2 0 15,-10-2 0-15,-6 1 0 16,-15 0 0-16,0 0 0 16,0 0 0-16,0 0-9 15,-20-20-6-15,20 20-9 16,-39-22-12-16,18 8-8 0,-8-5-2 15,4-1 2-15</inkml:trace>
  <inkml:trace contextRef="#ctx0" brushRef="#br1" timeOffset="52498.0027">835 11202 52 0,'17'10'35'15,"-17"-10"0"-15,20 5-2 16,-6-10-21-16,23 9-2 16,1-9-4-16,19 5-1 15,8-4-2-15,12 1-1 16,9 0-1-16,6-2-2 15,7 0-2-15,0-4-2 0,3 6-24 16,-11-16-6-16,1 4-1 16,-12-9 0-16</inkml:trace>
  <inkml:trace contextRef="#ctx0" brushRef="#br1" timeOffset="53076.0356">2059 10133 53 0,'0'0'29'0,"-11"-10"2"16,11 10 0-16,-13 18-21 16,12 13-2-16,-5 4 0 15,7 23-1-15,-2 13-2 16,8 26 1-16,-5 14-4 15,6 24 2-15,-4 16-3 16,2 22-1-16,-4 13 0 16,-3 7-1-16,-4-4 0 15,2-8-1-15,-3-13 0 16,2-20-2-16,8-20-3 15,-4-35-28-15,14-23 0 16,0-28-2-16,7-19 2 0</inkml:trace>
  <inkml:trace contextRef="#ctx0" brushRef="#br1" timeOffset="53722.0727">2193 10280 48 0,'0'0'30'16,"0"0"2"-16,-14 5 0 15,14-5-22-15,0 0-1 16,-15-12-2-16,15 12 3 16,0 0-3-16,-11-8 0 15,11 8-2-15,0 0-2 16,0 0 1-16,12-8-1 15,4 8-1-15,13 1 1 16,14-2-2-16,15-3 1 16,17-4 0-16,13-4 0 15,14-6-1-15,8-3 0 16,10-3 0-16,6-1-1 15,-5 5-1-15,-10 3-1 16,-9 13-4-16,-18-2-23 0,-5 19-9 16,-25-2 1-16,-11 12-2 15</inkml:trace>
  <inkml:trace contextRef="#ctx0" brushRef="#br1" timeOffset="54285.1049">3546 9794 70 0,'-6'-13'35'0,"-5"1"0"16,11 12-1-16,-14 7-22 16,17 19-4-16,-6 8-2 15,8 18-2-15,-4 13-1 16,5 16-1-16,-3 6-2 15,2 11 2-15,-1 1-2 16,-2-4 0-16,3-7-3 16,-2-20-2-16,11-5-30 15,-8-26 0-15,11-12-1 16,-4-19-2-16</inkml:trace>
  <inkml:trace contextRef="#ctx0" brushRef="#br1" timeOffset="55248.16">3535 9818 89 0,'0'0'35'16,"9"-14"1"-16,13 12-2 15,10-10-30-15,19 3-2 0,16-4 0 16,16-3 0-16,15 0-1 15,10-1 0-15,9 2-1 16,12 2 0-16,8 3 0 16,-1 2 0-16,-1 4 0 15,-3 2 0-15,-9 2 0 16,-4 2 0-16,-10 2-1 15,-13 0 1-15,-15 2 0 16,-11 0 0-16,-17 0 0 16,-7-1 0-16,-11 2 0 15,-8-1 0-15,-8-3 1 16,1-1 1-16,-6-5-1 15,-1 1 1-15,-13 2 0 16,18-13 0-16,-18 13-1 0,16-14 1 16,-16 14-1-16,14-6-1 15,-14 6 1-15,10 8 0 16,-10-8-1-16,8 20 1 15,-7-2 0-15,2 0 0 16,-3 1 0-16,1 2 0 16,-1 3 0-16,0 2 0 15,3 4 0-15,-3 5 1 16,3 4-1-16,0 5 0 15,-1 4 0-15,3 5 0 16,1 0 0-16,1 1 0 16,3-4-2-16,-1-4 1 15,1-6 0-15,4-3 0 16,0-6-1-16,0-4 2 0,0-6-2 15,0-2 1-15,-1-5 1 16,-2 0-1-16,-2-2 1 16,-3-2-1-16,-6-10 0 15,5 13 0-15,-5-13 0 16,0 0 1-16,-15 8-1 15,15-8 0-15,-23-3 0 16,8 0-1-16,-4-1 1 16,-1 0 0-16,-6 2-1 15,-3 2 1-15,-9 2 0 16,-10 5 0-16,-9 0 0 15,-5 2 0-15,-15-1 0 16,-7 2 0-16,-14-3 0 16,-10-1 1-16,-8-5-1 0,-6-1 0 15,-4 1 0-15,-3-1 0 16,-3 7 0-16,-1 3 1 15,3 3-1-15,6 1 0 16,14 3 0-16,12 0-1 16,12-2 0-16,15-6-2 15,22-7-1-15,14-16-6 16,32 3-27-16,3-18-2 15,25 4-2-15,4-12-1 16</inkml:trace>
  <inkml:trace contextRef="#ctx0" brushRef="#br1" timeOffset="55923.1986">4511 9997 81 0,'0'0'38'15,"-29"-7"-1"-15,8 16 1 16,-11 2-28-16,1 13-5 15,-4 1 0-15,3 14 0 16,1 5-1-16,2 9 0 0,2 2-3 16,12 2 2-16,9-4-2 15,12-2 0-15,11-8-1 16,11-9 0-16,8-11 0 15,10-12 0-15,1-8 1 16,-1-9-1-16,-4-6 0 16,-9-7 0-16,-12-2 1 15,-11-1-2-15,-16 1 1 16,-15 3-2-16,-13 4 2 15,-9 3-1-15,-4 3-1 16,-3 1-2-16,8 4-3 16,0-12-19-16,22 8-11 15,8-8-2-15,26 0 0 16,8-9-1-16</inkml:trace>
  <inkml:trace contextRef="#ctx0" brushRef="#br1" timeOffset="57027.2616">2094 12201 35 0,'0'0'32'15,"1"-19"1"-15,-1 19 0 16,-1-21-21-16,1 21-3 16,0-15-2-16,0 15-1 15,-5-10-1-15,5 10-2 16,0 0 0-16,0 0 0 15,0 0-1-15,0 0 1 16,-9 25-2-16,10 6 1 16,-2 8-1-16,2 12 0 15,-3 8 0-15,-1 9 0 16,-2 4 0-16,-2 1 0 0,-3 1-1 15,-2-4 1-15,2-3-1 16,-2-8 0-16,6-5-1 16,2-11-2-16,13 3-13 15,-8-22-20-15,15-2 0 16,-5-15-3-16,8-1 2 15</inkml:trace>
  <inkml:trace contextRef="#ctx0" brushRef="#br1" timeOffset="57583.2934">2078 12954 51 0,'0'0'35'16,"-16"-6"0"-16,16 6-1 15,-15-5-23-15,15 5-3 16,0 0-3-16,0 0-1 0,0 0 0 16,0 0-2-16,22 1 1 15,-6 0-1-15,2-3-1 16,7 1 1-16,6-4-1 15,8-3 0-15,4-2-1 16,8 2 1-16,5-3-1 16,3 2 0-16,5 1 0 15,-2 0 1-15,4 3-1 16,0 4 0-16,0-2 0 15,1 0 0-15,5 1 0 16,3 0 0-16,7-2-1 16,1-1 0-16,2 0-1 15,-6-4-2-15,7 8-6 16,-20-9-28-16,0 9 1 0,-17-7-2 15,-4 7 2-15</inkml:trace>
  <inkml:trace contextRef="#ctx0" brushRef="#br1" timeOffset="58187.3281">3584 12438 55 0,'-13'-15'35'0,"13"15"0"15,-22-11-2-15,22 11-27 16,-17 24 1-16,13 6-1 16,0 6-2-16,4 19 0 15,-4 10-1-15,3 17 1 16,-3 9-2-16,4 5 0 15,-2 0-2-15,3-2 1 16,0-5-2-16,1-12-2 16,6-9-5-16,-4-20-29 15,16-10-1-15,-4-19 0 0,7-7 0 16</inkml:trace>
  <inkml:trace contextRef="#ctx0" brushRef="#br1" timeOffset="59272.3901">3704 12385 59 0,'0'0'34'0,"-11"-4"0"16,11 4 0-16,10-3-30 15,4-1 1-15,10 4-2 16,5-3 1-16,14 1-1 16,6-4 0-16,10 1-1 15,3-4 0-15,4 2-1 16,7-2 1-16,3 2-1 15,3-2 0-15,0 4 0 16,6 3 0-16,1 3 1 16,1-1-1-16,3 3 0 15,0 2-1-15,2-1 0 0,-3-2 0 16,-1-1 1-1,-5-3-1-15,-3-2 0 0,-3-2 0 16,-4 0 0-16,-11-4 0 16,-7 3 0-16,-8 0 1 15,-12 2-1-15,-7 0 0 16,-10 4 1-16,-18 1 0 15,13 2-1-15,-13-2 1 16,-7 11 0-16,7-11-1 16,-14 19 1-16,7-4-1 15,0-1 0-15,4 0 0 16,2 0 0-16,3-2 0 15,3 0 0-15,1-2 0 16,-6-10 1-16,13 13-1 0,-13-13 0 16,13 8 1-16,-13-8 0 15,8 16-1-15,-4 3 0 16,-4 6 1-16,0 10-1 15,-4 10 0-15,1 10 0 16,-3 7 1-16,1 6-1 16,1 4 0-16,1-3 0 15,2-3 0-15,2-6 0 16,6-6 0-16,0-8 0 15,6-7 0-15,-1-5 0 16,0-8-1-16,2-3 1 16,-3-5-1-16,-1-5 2 15,-10-13-2-15,8 19 1 16,-8-19 0-16,0 0 0 15,0 0 0-15,0 0-1 0,-12-6 1 16,12 6 0-16,-12-9 0 16,12 9 0-16,0 0 0 15,-9-12 0-15,9 12 0 16,0 0 0-16,0 0 0 15,-12-3 0-15,12 3 0 16,-20 2 0-16,3 0 1 16,-6 0-1-16,-12 1 0 15,-8 4 0-15,-14 0 1 16,-10 3-1-16,-10 3 0 15,-11 0 0-15,-11-1 0 16,-13 3 0-16,-8-1 0 16,-6-5 0-16,-2-1 1 15,-3-2-2-15,-6-3 3 0,3-1-1 16,2 0 0-16,9-1 0 15,8 0-1-15,10-1-1 16,13 5-2-16,6-6-5 16,27 8-29-16,3-11-2 15,21 6-2-15,7-12 0 16</inkml:trace>
  <inkml:trace contextRef="#ctx0" brushRef="#br1" timeOffset="59985.4309">4413 12665 80 0,'-11'0'39'0,"11"0"-2"16,0 0-2-16,16-8-34 16,7 2 0-16,11-2 0 15,4-1 0-15,8 0 0 16,5-2-1-16,-1 3 1 15,-3 1-1-15,-3 4 0 16,-9 4 1-16,-6 4 0 16,-11 4-1-16,-5 4 1 15,-8 3 0-15,-8 4 0 16,-7 2 0-16,-4 4 1 15,-6-1-1-15,-1 3 0 16,-4-5 1-16,6-1-2 16,4-4 1-16,5-2-1 15,9-4 0-15,12-4 0 0,11-5 0 16,9-1 0-16,6-1 0 15,6-1 0-15,0 2 0 16,-5 1 0-16,-6 6 0 16,-8 5 1-16,-15 7 0 15,-13 6 0-15,-11 6 0 16,-14 4 0-16,-8 0 0 15,-6 1 0-15,1-6 0 16,1-6-2-16,7-8-1 16,7-16-3-16,27-2-19 15,-5-17-16-15,25-8 0 16,4-16-3-16,17 2 2 15</inkml:trace>
  <inkml:trace contextRef="#ctx0" brushRef="#br1" timeOffset="61309.5067">5836 12921 48 0,'-16'2'33'16,"2"1"1"-16,-3-5-2 15,3-1-26-15,-1-2-4 16,4 4 0-16,-5-3 2 15,4 4 1-15,-4-5 1 16,5 6 0-16,-4-4 0 0,15 3-1 16,-15-1-1-16,15 1-1 15,0 0 0-15,0 0-1 16,16-2 0-16,11 0-1 15,10-3 0-15,16-1 0 16,17-4 0-16,15 0 0 16,13-4 0-16,17-1 0 15,3-2-1-15,12 1 1 16,4 0-1-16,-3 2 0 15,-7 1 1-15,-7 5-1 16,-12 1 0-16,-16 5 0 16,-13 1 0-16,-21 4 0 15,-20 4 0-15,-13 2 0 0,-22-9 1 16,0 20 0-16,-13-9-1 15,-2-3 1-15,-4 0-1 16,0-3 1-16,1-3-1 16,4-4 0-16,14 2 0 15,-15-16 0-15,13 1 0 16,4-5-1-16,1-5 1 15,1-6 0-15,1-6 0 16,1-6 1-16,-2-5 0 16,-1-5-1-16,-2-11 1 15,0-5-1-15,2-8 1 16,-3-10-1-16,0-3 1 15,3-8-2-15,2-6 2 16,-1-12-1-16,0 1 0 0,1-3 0 16,-3 3 1-16,-2 0-1 15,-2 4 1-15,-3 4 0 16,-2 2 0-16,2 4 0 15,3 0 0-15,0 4 0 16,4-2 1-16,-1 0-1 16,3 1 0-16,-1 1-2 15,1 3 2-15,-6 10-1 16,-2 7 1-16,-5 9-1 15,-5 9 0-15,-4 11 0 16,-3 10 1-16,-1 8-2 16,-2 11 1-16,2 5 0 15,1 6 0-15,2 6-1 16,2 3 1-16,5 4-1 15,1-1 1-15,11-4 0 0,-11 17-1 16,11-17 1-16,-9 19 0 16,6-6 0-16,1 0 0 15,-6-2 1-15,-2 1-1 16,-5 0 0-16,-3 3 0 15,-5-1 0-15,-8 0 1 16,-6 1-1-16,-6-2 0 16,-2 3 1-16,-7-5-1 15,-3 2 0-15,-3-5 0 16,-4-3 0-16,0-3 1 15,-1-1-1-15,-3-4 0 16,1-2 1-16,3 2-1 16,-2 0 1-16,6 2-1 15,2 5 0-15,8 0 1 0,5 2-1 16,8 1-1-16,6 1 1 15,7 0-1-15,9-3-1 16,13-5-1-16,0 0-3 16,13-1-10-16,0-19-21 15,23 5-3-15,-5-10 0 16,13 4-1-16</inkml:trace>
  <inkml:trace contextRef="#ctx0" brushRef="#br1" timeOffset="62481.5736">7255 11367 49 0,'-11'-4'32'16,"11"4"2"-16,-16-4-1 15,16 4-27-15,-10-4-1 16,10 4 0-16,0 0 2 15,0 0-2-15,2-10 0 0,-2 10 0 16,12-8-1-16,-12 8 0 16,15-12-1-16,-15 12 0 15,15-8-1-15,-15 8 0 16,0 0-1-16,12-3 0 15,-12 3 0-15,0 0 0 16,0 0 0-16,0 0 0 16,0 0 0-16,17 3 0 15,-6-4-1-15,3-1 1 16,4-3 0-16,7 0-1 15,4 0 1-15,7-1 0 16,4-1-1-16,4 0 1 16,7 1-1-16,4 0 0 15,2 1 0-15,8 0 1 0,-2-1-1 16,8 0 0-16,4 2 0 15,3-1 0-15,3 2 0 16,7 1 0-16,5-1 0 16,2 3 0-16,3 1 0 15,5-1 1-15,6 2-1 16,1-2 0-16,7-4 0 15,0-1 1-15,2-1-1 16,1-4 0-16,-1 0 0 16,-2-2 0-16,-5 0 1 15,-9 2-1-15,-12 2 0 16,-12 3 0-16,-17 2-1 15,-13 1 1-15,-12 5-1 16,-17 2 0-16,-11 2-1 16,-9-7-2-16,-5 20-5 0,-11-18-20 15,8 9-11-15,-11-7 1 16,5 2-2-16</inkml:trace>
  <inkml:trace contextRef="#ctx0" brushRef="#br1" timeOffset="63668.6416">2340 8688 65 0,'1'-11'35'0,"-6"-1"0"15,5 12 1-15,-6-23-25 16,6 23-3-16,-4-13-2 15,4 13-1-15,0 0-1 16,0 0-1-16,-14 25 0 16,9 3-1-16,-5 10 1 15,5 13-1-15,-3 6-1 16,2 15 0-16,2 1 1 15,0 2-1-15,3-3 0 16,4-4 0-16,1-12-1 16,1-10 0-16,0-13 0 15,1-14 1-15,-6-19-1 0,14-14 1 16,-9-17-1-16,0-12 1 15,0-10-1-15,-3-12 1 16,1-6-2-16,1-6 1 16,0-2 0-16,2-2-1 15,1 5 1-15,4 1 0 16,4 6-1-16,6 8 1 15,7 8 1-15,7 8-1 16,4 16 0-16,3 7 0 16,2 18 0-16,1 10 0 15,-7 12 0-15,-4 8 0 16,-10 13 0-16,-8 6 1 15,-11 5-1-15,-10 6 0 16,-10 0 1-16,-6 3 1 16,-9-3-1-16,-1 0-1 0,-6-7 1 15,3-6-1-15,4-7 1 16,6-7-1-16,8-6 0 15,8-11-1-15,8-12 1 16,8 11 0-16,9-11 0 16,3 0 1-16,4 2-1 15,4 3 1-15,1 5 0 16,0 5 0-16,-1 6-1 15,-3 4 0-15,1 5 0 16,-4 5 0-16,2-1-2 16,-4-3-1-16,7 2-3 15,-2-16-4-15,13 10-15 16,-7-26-13-16,11 2 0 15,-7-19-1-15,9-4 2 0</inkml:trace>
  <inkml:trace contextRef="#ctx0" brushRef="#br1" timeOffset="63878.6536">3199 8963 87 0,'-4'-13'37'16,"-7"-1"-1"-16,11 14 1 16,-17 2-28-16,13 15-3 15,-3 5-2-15,6 8-1 16,-2 8-1-16,5 3-1 15,-1 2 0-15,4 1-1 16,2 1-3-16,-3-7-2 16,15 6-17-16,-14-22-15 15,11-2-1-15,-16-20 0 0,22 0 0 16</inkml:trace>
  <inkml:trace contextRef="#ctx0" brushRef="#br1" timeOffset="64064.6643">3024 9020 110 0,'-34'-15'39'15,"15"13"2"-15,6-6-2 16,24 3-34-16,15-9-2 16,21-6-1-16,15-5-2 15,16-5-1-15,16-4-4 16,8-9-3-16,16 11-27 15,-14-6-5-15,0 13-1 16,-13 3-3-16</inkml:trace>
  <inkml:trace contextRef="#ctx0" brushRef="#br1" timeOffset="64733.7025">4346 8669 95 0,'-17'-8'38'0,"17"8"2"15,-5-16-4-15,19 7-33 16,14-8-1-16,15-2-1 15,13-5 1-15,15 1-2 0,12-5 0 16,3 3-1-16,4 10-6 16,-7-4-30-16,-2 17-2 15,-20 1 0-15,-12 12-1 16</inkml:trace>
  <inkml:trace contextRef="#ctx0" brushRef="#br1" timeOffset="64915.7129">4516 9007 114 0,'-18'20'43'16,"32"-13"-2"-16,25-25 0 16,32-7-40-16,27-12-3 15,25-7 0-15,23 3-13 0,3-13-23 16,18 9-4-16,-9 0 0 15,0 16-3-15</inkml:trace>
  <inkml:trace contextRef="#ctx0" brushRef="#br1" timeOffset="73048.1781">6344 7953 57 0,'1'-10'36'15,"-2"-2"-1"-15,1 12-10 16,-11 2 4-16,8 11-22 16,-6 5-2-16,4 14-1 15,-1 7-2-15,2 12-1 16,-1 7 0-16,3 10 0 15,-1 3 0-15,-2 3-1 16,0-6 1-16,2-8 0 16,-2-13 0-16,1-10 0 0,-1-20 0 15,5-17 0-15,-4-19 0 16,6-16 0-16,1-10-1 15,5-10 1-15,2-12-1 16,2-6 1-16,1-4-1 16,3 1 1-16,3-5-1 15,0 4 1-15,5 2 0 16,0 6 0-16,1 9-1 15,6 10 0-15,-3 12 1 16,4 13 0-16,-2 16-1 16,-3 17 1-16,-4 14-1 15,-8 12 1-15,-5 11-1 16,-8 6 1-16,-6 5-1 15,-11 6 0-15,-6-3 0 16,-6-4-1-16,-6-8 1 0,-1-6-1 16,-2-7 0-16,5-10-2 15,8-5-1-15,1-16-2 16,22-3-2-16,-8-14-14 15,24 7-17-15,1-15 2 16,18 10-2-16,1-9 4 16</inkml:trace>
  <inkml:trace contextRef="#ctx0" brushRef="#br1" timeOffset="73686.2145">6755 8099 70 0,'0'0'38'0,"20"19"-2"16,-16-7 2-16,-2 13-27 0,-4-8-4 15,5 10-2 1,-5 1-1-16,2 6-1 0,-5 2-1 15,2 7 0-15,-4-3 0 16,-3 3 0-16,0-8-1 16,1-1 1-16,0-11-1 15,0-8 0-15,9-15 0 16,0 0 0-16,3-27-1 15,7-4 1-15,5-6-1 16,5-8 0-16,3 0 0 16,3-2 0-16,1 6 1 15,-2 4-2-15,-4 9 2 16,-3 7-2-16,-3 7 1 15,-1 7 0-15,0 7 0 16,-1 3 0-16,2 1 0 16,8 1 1-16,5-3-1 0,6-1 0 15,8-3 0-15,1-1 0 16,2-8 0-16,3 3 1 15,-5-1-1-15,-10 4 1 16,-9 4-1-16,-7 4 0 16,-17-3 0-16,-10 21 0 15,-12 5 1-15,-8 1-1 16,-10 9 1-16,-2 5-1 15,2 2 1-15,2 2 1 16,11-1-1-16,12-5 0 16,15-9 0-16,15-7 0 15,16-14-1-15,14-13 1 16,8-13-1-16,8-12 0 0,-1-8 0 15,-3-8 0-15,-12 2-1 16,-12-2 0-16,-12 9 0 16,-17-1-1-16,-10 10 1 15,-13 5-2-15,-6 10 1 16,-2 3-1-16,6 9-2 15,4-2-3-15,21 15-19 16,-4-13-10-16,31 11-1 16,2-8-1-16,24 5 1 15</inkml:trace>
  <inkml:trace contextRef="#ctx0" brushRef="#br1" timeOffset="74040.2347">7973 8176 95 0,'-19'7'39'0,"-19"-4"2"0,0 11-1 16,-15-6-32-16,4 11-3 15,3-2-1-15,9 4-1 16,5 1 0-16,16 2-1 16,15-5-2-16,18-4 1 15,17-10-1-15,13-7 1 16,11-10-2-16,7-11 2 15,2-7-1-15,-2-16 1 16,-2-5 0-16,-13-4 0 16,-11 2-1-16,-12-1 1 15,-8 2-1-15,-9 7 1 16,-10 10-1-16,-10 18-1 15,-1 15 0-15,-8 14 1 16,-3 19-1-16,-2 11-2 0,1 13 1 16,2 2-2-16,10 5-3 15,5-15-8-15,21 6-23 16,-5-19-2-16,22-5 0 15,0-18 0-15</inkml:trace>
  <inkml:trace contextRef="#ctx0" brushRef="#br1" timeOffset="74418.2564">8433 8108 94 0,'-12'6'38'0,"-11"0"3"15,8 15-2-15,-19 7-32 16,18 4-1-16,-1-1-2 0,8 6 0 15,3-4-2-15,10-4 0 16,8-3-1-16,8-8 0 16,5-10 0-16,8-6-1 15,3-9 0-15,1-10 0 16,-3-4 0-16,-1-6 0 15,-4-1 1-15,-5-3-1 16,-5 4 0-16,-8 2 0 16,-5 7 0-16,-5 6 0 15,-1 12 0-15,0 0 0 16,-17 21-2-16,5 1 1 15,5 8-2-15,0 3 0 16,7 4-1-16,3-7-2 0,14 4-4 16,-2-23-14-16,21 7-15 15,-2-20 2-15,13-1-1 16,-5-15 1-16</inkml:trace>
  <inkml:trace contextRef="#ctx0" brushRef="#br1" timeOffset="74595.2665">8985 8184 95 0,'3'-15'38'0,"-21"1"3"16,3 16-4-16,-14 4-29 15,5 14-2-15,-3-1-2 16,3 11-1-16,8 0 0 16,10 0-2-16,10-3 0 15,11-9-2-15,16-7-2 16,11-17-5-16,24 1-25 0,-5-20-6 15,11-4-2-15,-10-18 0 16</inkml:trace>
  <inkml:trace contextRef="#ctx0" brushRef="#br1" timeOffset="74768.2764">9475 7758 82 0,'-26'3'39'0,"7"29"0"16,-12 9 0-16,8 25-16 15,-3 0-20-15,2 4 0 16,5 3-3-16,3-5-3 15,16 10-18-15,-7-21-18 16,14-8 0-16,-3-17-1 16,4-9-1-16</inkml:trace>
  <inkml:trace contextRef="#ctx0" brushRef="#br1" timeOffset="74905.2843">9384 8051 104 0,'14'-10'33'16,"0"3"-29"-16,-3 9-9 15,1 8-32-15,4 5-1 16</inkml:trace>
  <inkml:trace contextRef="#ctx0" brushRef="#br1" timeOffset="75241.3035">6670 8950 76 0,'-37'10'40'15,"37"-10"0"-15,37-22 0 16,45-14-21-16,49-2-15 16,48-11-2-16,39-3 1 15,28-2-1-15,13 5-1 16,5 11-2-16,-12 5-1 0,-19 18-2 15,-38 0-9-15,-28 23-26 16,-50 1-1-16,-33 14 0 16,-46-3 0-16</inkml:trace>
  <inkml:trace contextRef="#ctx0" brushRef="#br1" timeOffset="76054.35">7576 9015 92 0,'10'-9'40'15,"-13"-1"0"-15,3 10 0 16,-27-3-32-16,5 11-2 16,-7 2-3-16,-2 7 0 15,-6 1-2-15,7 4 1 16,3-2 0-16,12 2-1 15,8-4 0-15,12-3 0 16,11-2-1-16,7-5 1 16,7 2-1-16,1-1 0 15,1 1 1-15,-9 3-1 16,-7 2 0-16,-10 6 0 15,-12 4 1-15,-8 6-1 16,-10 0 0-16,-5 2 0 0,-6 0 0 16,6-4-1-16,1-6-1 15,11-7-1-15,17-16-1 16,0 0-3-16,36-8-4 15,0-26-7-15,30 11-21 16,-7-18-1-16,15 11 2 16,-8-18 11-16,6 18 18 15,-14-1 7-15,-13 2 7 16,-6 17 9-16,-21-9 22 15,-4 15 2-15,-14 6 0 16,0 0-10-16,-29 0-16 16,15 13-5-16,-11-2-2 15,7 13-1-15,-4-1 0 0,6 5-2 16,3-1 1-16,6-1-1 15,8-2-1-15,9-4 0 16,9-7 0-16,5-7 0 16,10-11-1-16,5-4 1 15,1-7 0-15,-1-5-1 16,-3-3 1-16,-2-3-1 15,-8 1 0-15,-5 1 0 16,-7 6 1-16,-6 3-2 16,-8 16 1-16,0 0-1 15,0 0 1-15,-20 16-1 16,8 8-1-16,0 5 0 15,5 6-1-15,3-3 0 16,8 0-2-16,4-11-1 0,20 3-6 16,-6-33-16-16,23 7-11 15,-7-20 0-15,15 1 0 16,-12-9 1-16</inkml:trace>
  <inkml:trace contextRef="#ctx0" brushRef="#br1" timeOffset="76504.3758">8462 9147 76 0,'-9'-15'39'15,"9"15"0"-15,-26-5 2 16,16 19-17-16,-8-5-18 15,6 11-2-15,-4 1-1 16,5 5 0-16,-3 3-1 16,8-1 0-16,-2-1-1 15,6-2 0-15,2-7 0 16,4-7 0-16,-4-11-1 0,21-4 0 15,-6-12 0-15,4-8 0 16,3-3 1-16,-5-4-1 16,5-3 0-16,-7 3 0 15,0 2 0-15,-3 5 0 16,-3 9 0-16,-9 15 0 15,11-11 0-15,-11 11 0 16,7 15 0-16,-2-3 1 16,2 2-1-16,3 2 0 15,1-2 1-15,5-3 0 16,3-3 0-16,2-8-1 15,1-3 1-15,2 0 0 16,-1-3-1-16,2-2 1 16,-5-2-1-16,0 3 1 15,-5 0-1-15,-1 5 0 0,-2 2 0 16,0 1 0-16,0 7-3 15,-12-8-1-15,26 23-9 16,-26-23-8-16,23 15-20 16,-23-15-1-16,27 10-1 15,-10-9 0-15</inkml:trace>
  <inkml:trace contextRef="#ctx0" brushRef="#br1" timeOffset="76902.3985">9964 8350 101 0,'-12'-1'40'16,"12"1"1"-16,22-12-2 15,15-4-38-15,8-5-3 16,12-1-3-16,12 12-21 16,-11-11-13-16,-5 14-1 15,-16 0 0-15,-7 14 0 16</inkml:trace>
  <inkml:trace contextRef="#ctx0" brushRef="#br1" timeOffset="77037.4062">10053 8531 77 0,'-44'31'41'16,"20"0"-1"-16,10-19 0 15,28 0-14-15,19-21-29 16,16-21-32-16,29 1-5 0,4-10 0 16,13 1-2-16</inkml:trace>
  <inkml:trace contextRef="#ctx0" brushRef="#br1" timeOffset="77645.4409">11824 7327 91 0,'0'0'38'15,"-27"12"-1"-15,-18 10-1 16,2 23-29-16,-15 8-1 16,2 18 0-16,-9 7-1 15,6 11-1-15,8 4-1 0,13-1-1 16,15-9-1-16,23-9 0 15,21-17-1-15,17-14 0 16,14-17 0-16,13-15 0 16,3-19 1-16,-3-10 0 15,-6-10 0-15,-16-5 0 16,-15-7 0-16,-19 1-1 15,-18 0 0-15,-18 4 1 16,-15 8-2-16,-14 7 1 16,-3 7-1-16,-1 6 0 15,11 8-1-15,12 2-2 16,37-3-5-16,0 0-13 15,43 9-19-15,18-16 1 16,30 1-2-16,9-10 2 0</inkml:trace>
  <inkml:trace contextRef="#ctx0" brushRef="#br1" timeOffset="78005.4616">12593 7691 100 0,'-37'9'39'15,"-4"15"0"-15,-16 0 0 16,6 8-37-16,-10 9-1 15,4 5 0-15,0 8 0 16,5 2-2-16,9-1-1 16,6-9-1-16,17-2-5 15,-2-21-15-15,19 1-16 0,3-24 1 16,0 0-1-16,21-17 2 15,-6-3 16-15,-4-16 19 16,-3-6 6-16,3 8 18 16,-13-10 16-16,5 12 2 15,-10-4 0-15,6 20 2 16,-5-3-18-16,6 19-17 15,11 5-2-15,10 6-2 16,15-2-2-16,11-2-3 16,24 1-6-16,1-15-18 15,25 5-15-15,-2-18 1 16,15-1-2-16,-7-10 1 15</inkml:trace>
  <inkml:trace contextRef="#ctx0" brushRef="#br1" timeOffset="81300.6501">12912 7527 92 0,'-12'2'39'0,"12"-2"1"16,0 0-4-16,17-17-31 16,26 6-2-16,9-1-1 15,16-3 0-15,7 0-1 16,1 2 0-16,-4 2-1 15,-10 6 1-15,-15 6-1 16,-19 8 0-16,-19 6 0 16,-18 8 0-16,-20 7 0 15,-11 2 0-15,-6 4 1 16,-2 0-1-16,8-3 0 15,9-3 0-15,17-4 0 16,15-4 1-16,20-6-1 0,12-4 0 16,10-1 0-1,7-1 0-15,-4-1 1 0,-5 4 0 16,-17 3 0-16,-19 3 0 15,-19 4 1-15,-20 3-1 16,-14 0 1-16,-13 0-1 16,0-2-1-16,2-5-1 15,11-5-1-15,14-10-4 16,34-4-25-16,0 0-9 15,33-4-1-15,4-9-1 16</inkml:trace>
  <inkml:trace contextRef="#ctx0" brushRef="#br1" timeOffset="81704.6732">11514 8554 65 0,'-32'15'40'0,"23"-12"-1"0,31 2 2 16,27-16-18-1,45-6-18-15,39-8-2 0,38-3 1 16,29-9-1-16,27-1 0 16,13-2-2-16,8 2 0 15,-7 6-2-15,-19 5-1 16,-28 12-1-16,-31 3-3 15,-31 21-24-15,-53-7-9 16,-33 13 0-16,-48-2-3 16</inkml:trace>
  <inkml:trace contextRef="#ctx0" brushRef="#br1" timeOffset="82321.7084">12048 8703 61 0,'11'-12'37'0,"-1"5"-1"16,-10 7 1-16,0 0-21 15,-24 10-13-15,1 8 2 16,-9 11 1-16,-6 11-1 16,-9 7 0-16,0 13 0 15,0 0 0-15,10 5-2 16,9-4 1-16,14-1-2 15,14-13 0-15,22-6-1 16,13-15-1-16,18-11 1 16,8-11-1-16,5-10 0 15,-1-9 1-15,-8-5-1 0,-12-5 0 16,-13-3 0-16,-17 1 0 15,-21 0 0-15,-13 5-1 16,-13 3 0-16,-5 1 0 16,-1 3-1-16,3 6 0 15,5 2-2-15,15 5-1 16,8-9-7-16,30 13-27 15,0-12 1-15,22 7-1 16,3-7 0-16</inkml:trace>
  <inkml:trace contextRef="#ctx0" brushRef="#br1" timeOffset="82539.721">12667 8762 91 0,'0'0'40'15,"0"0"-1"-15,-7 19-1 16,-7 4-32-16,0 11-3 15,-6 6 1-15,3 9-2 16,-4 4 1-16,5 1-3 16,2 2 0-16,4-8-4 15,10 0-5-15,-5-17-29 16,15-1-1-16,-5-18-1 15,9-2 0-15</inkml:trace>
  <inkml:trace contextRef="#ctx0" brushRef="#br1" timeOffset="82697.73">12498 9079 99 0,'-10'-15'39'0,"1"-8"1"16,17 9-1-16,13-3-35 16,10-2-2-16,17 4-2 15,6-6-5-15,25 10-30 16,-6-13-4-16,13 10-1 15,-10-8 0-15</inkml:trace>
  <inkml:trace contextRef="#ctx0" brushRef="#br1" timeOffset="83184.7579">13069 8766 90 0,'-38'14'39'15,"10"-12"-1"-15,28-2 0 16,0 0-35-16,38 3-1 16,10-11 0-16,7 3 0 15,4 2 0-15,0 0-1 16,-9 4 0-16,-7 4 1 15,-15 4 1-15,-12 6-2 16,-23 4 2-16,-12 4-1 16,-15 2 1-16,-6 0-2 15,-11 1 2-15,4-3-2 16,1-1 0-16,8-7-1 15,16-5 1-15,22-10-1 0,0 0 0 16,33 6 0-16,11-8 0 16,7-1 0-16,3 4 0 15,2 3 1-15,-7 5-1 16,-12 10 0-16,-15 7 0 15,-22 9 1-15,-20 4-1 16,-11 6 1-16,-12 1-1 16,-9-3 0-16,-4-3 0 15,5-8-2-15,8-5-1 16,10-17-5-16,27 4-17 15,-2-27-15-15,25 1 0 16,7-23-2-16,19-2 0 16</inkml:trace>
  <inkml:trace contextRef="#ctx0" brushRef="#br1" timeOffset="83485.7751">13541 8509 89 0,'14'8'40'0,"20"12"-1"16,0-5 2-16,18 8-38 15,-5 7 0-15,3 7 0 16,-7 7 1-16,-7 9-2 15,-17 4 1-15,-15 8-2 16,-17 3 1-16,-16 6-2 16,-12 1 1-16,-14-2-3 0,-4-3-1 15,-6-10-1-15,8 3-14 16,-8-24-21-16,17-2 0 15,-3-21-2-15,14-7 1 16</inkml:trace>
  <inkml:trace contextRef="#ctx0" brushRef="#br1" timeOffset="83854.7961">12128 8543 65 0,'-39'0'37'0,"-6"21"1"15,-16 13 1-15,-1 28-27 16,-9 10-2-16,7 21-3 15,3 9-1-15,16 8-1 16,16 0 0-16,22-4-3 16,30-9-2-16,26-18-4 15,42-4-28-15,12-26-5 0,27-11-3 16,6-19-1-16</inkml:trace>
  <inkml:trace contextRef="#ctx0" brushRef="#br1" timeOffset="84499.8331">13490 7083 89 0,'22'-11'35'15,"18"11"2"-15,7 4 0 16,17 13-34-16,11 12 0 15,12 15-2-15,0 8 2 16,-5 16-2-16,-11 15-1 16,-18 11 0-16,-20 8 1 15,-19 5-1-15,-25 2 0 16,-18 6 1-16,-16-6-1 0,-6-6-1 15,-3-13-2-15,0-26-11 16,13-5-24-16,2-23-1 16,20-18 0-16,7-23 0 15</inkml:trace>
  <inkml:trace contextRef="#ctx0" brushRef="#br1" timeOffset="84973.8602">11430 6992 87 0,'-32'12'37'16,"-12"9"1"-16,2 20 1 16,-12 11-31-16,6 31-1 15,-1 18-2-15,11 22-3 16,6 15 0-16,12 12-3 15,13 6-1-15,9-1-2 16,22-3-7-16,10-23-28 16,35-16 0-16,14-28-2 15,29-22 1-15</inkml:trace>
  <inkml:trace contextRef="#ctx0" brushRef="#br1" timeOffset="85379.8834">14615 8036 94 0,'0'0'39'16,"-11"1"0"-16,11-1 0 15,23-10-37-15,9 0-2 16,16-1-2-16,4-5-3 16,15 14-17-16,-10-9-16 15,3 11 1-15,-15 0-2 16,-6 12 1-16</inkml:trace>
  <inkml:trace contextRef="#ctx0" brushRef="#br1" timeOffset="85528.8919">14711 8243 89 0,'-37'18'38'0,"10"-11"1"15,27-7 0-15,0 0-33 16,32-9-5-16,22-5-7 16,6-10-30-16,19 3-3 15,-1-8 1-15,7 3-1 16</inkml:trace>
  <inkml:trace contextRef="#ctx0" brushRef="#br1" timeOffset="86926.9719">15859 7391 40 0,'0'0'33'0,"11"1"2"16,-11-1 0-16,3 15-15 16,7 11 1-16,-14 1-14 15,9 12-2-15,-6 6 0 16,5 13-1-16,-4 2-2 15,0 4 0-15,-3 0-1 16,2-5-1-16,2 3-6 0,-5-15-30 16,18-9 0-16,0-16-1 15,13-7-1-15</inkml:trace>
  <inkml:trace contextRef="#ctx0" brushRef="#br1" timeOffset="87488.004">16633 7421 82 0,'-25'-17'38'15,"2"16"-1"-15,-14-1 1 16,4 8-31-16,-12 1-1 15,6 6-1-15,-1 1-1 16,12 5-1-16,7-3-1 16,16 2 0-16,13-2-1 15,17-1-1-15,17-3 0 16,15 0 1-16,11 1-1 15,3 1 0-15,1 5 0 16,-6 1 0-16,-11 8 0 0,-15 7 0 16,-20 4 0-16,-22 1 0 15,-21 6 0-15,-18-1 0 16,-14 0 0-16,-9-3 1 15,-7-8 0-15,5-6 0 16,5-12 0-16,14-8 0 16,18-16 0-16,19-14 0 15,23-12 0-15,17-16-1 16,19-11 1-16,11-7-1 15,8-5 0-15,-2 2-1 16,-3 9 0-16,-12 4-3 16,-13 19-1-16,-23 4-10 15,-15 35-23-15,-10-7-1 16,-12 27-1-16,-12 2 0 0</inkml:trace>
  <inkml:trace contextRef="#ctx0" brushRef="#br1" timeOffset="87857.0251">15559 8447 95 0,'-14'6'39'0,"26"-2"2"16,19-13-2-16,40-6-35 15,32-8 0-15,31 0-1 16,30-8 0-16,18-3 0 15,11 4-3-15,2-2-2 16,-2 11-6-16,-28-4-29 16,-22 16-3-16,-31-1 1 15,-35 14-2-15</inkml:trace>
  <inkml:trace contextRef="#ctx0" brushRef="#br1" timeOffset="88347.0531">16827 8634 88 0,'0'-21'39'0,"-15"-5"-1"16,-3 10 2-16,-15 1-27 16,-3 6-10-16,-4 6 1 0,1 7-1 15,-4 7 0 1,3 8 0-16,2 5 0 0,7 6-1 15,6 2-1-15,7 2 1 16,9-6 0-16,10 0-1 16,9-11 0-16,10-6 0 15,8-9-1-15,9-8 1 16,7-9-1-16,3-11 1 15,0-1-2-15,1-8 1 16,-7 5 1-16,-5 1-1 16,-8 9 0-16,-9 8 1 15,-19 12-1-15,4 16 0 16,-18 15 1-16,-5 14-1 15,-10 11 1-15,1 5-1 16,-1 6 0-16,3-3-4 0,9 3-4 16,1-17-21-16,20 2-11 15,0-19-2-15,14-4 0 16,4-16-1-16</inkml:trace>
  <inkml:trace contextRef="#ctx0" brushRef="#br1" timeOffset="88842.0814">17873 8099 105 0,'0'0'39'0,"0"0"1"16,28-2-2-16,5-11-38 15,17-2 0-15,11 4-5 16,1-5-2-16,7 14-31 15,-15-2 1-15,-9 15-1 16,-15 0-1-16</inkml:trace>
  <inkml:trace contextRef="#ctx0" brushRef="#br1" timeOffset="89007.0909">17875 8358 109 0,'-28'22'39'16,"12"-12"1"-16,16-10-2 15,31 7-35-15,20-14-3 16,22-5-2-16,9-11-10 15,17 6-26-15,-3-3-2 16,5 5 1-16,-6-6-2 16</inkml:trace>
  <inkml:trace contextRef="#ctx0" brushRef="#br1" timeOffset="89638.127">19169 7810 96 0,'-20'-8'38'15,"5"-7"0"-15,19 3 0 16,5-10-34-16,26 0-1 15,18-3 0-15,14 4 0 16,10 2 0-16,7 9-1 16,-5 6 0-16,-4 15-1 15,-17 12 0-15,-20 12 0 16,-23 14-1-16,-25 10 1 15,-28 11 0-15,-15 6-1 16,-22 8 1-16,-7 6-1 16,-11-1 1-16,-1 6 0 15,-1-3 1-15,8-9-1 16,12-8 1-16,20-9 0 0,22-15-1 15,24-11 2-15,28-17-3 16,28-14 1-16,31-15 0 16,26-8-1-16,20-5 0 15,5-3-1-15,11-3-1 16,-6-2-3-16,1 11-3 15,-21-13-16-15,3 22-16 16,-30-3-3-16,-7 11 1 16,-22-2-1-16</inkml:trace>
  <inkml:trace contextRef="#ctx0" brushRef="#br1" timeOffset="91246.2188">20725 8719 80 0,'0'0'38'0,"0"0"-1"16,0 0 1-16,12 7-30 15,13-5-3-15,6-5-1 0,18 0 0 16,11-8 0-16,19 0-1 15,10-7 0-15,12 1 0 16,3-2-1-16,5 4 0 16,-7 1 0-16,-7 4-1 15,-12 5-1-15,-14 5 1 16,-20 4-1-16,-10 4 0 15,-16 1-1-15,-11-1 1 16,-12-8 0-16,-3 14 1 16,3-14-1-16,-23 6 0 15,5-6 0-15,1-2 0 16,-1-3 1-16,-4 2-1 15,-2-6 0-15,-1 1 0 16,-4-3 0-16,-4-2 0 0,-7-2 0 16,-2-2 0-1,-2-8 0-15,-1-2 0 0,-1-8 0 16,-2-4 0-16,-2-5 0 15,3-3 0-15,1-5 0 16,2-1 0-16,2-3 1 16,4-1 0-16,1 2-1 15,5 1 1-15,4-2 0 16,6 4 0-16,7-1-1 15,4 1 1-15,5 4 0 16,5-2-2-16,8 1 2 16,4-1-2-16,6 2 2 15,6 2-1-15,3 2 0 16,7 2 0-16,-1 8 0 0,1 3 0 15,0 2 0-15,2 3 1 16,2 6 0-16,-2-1 0 16,2 2-1-16,7 2 1 15,2-4 0-15,4 2 0 16,6 1 0-16,6-1-1 15,3 0 1-15,7 1-1 16,3 3 0-16,-2 1 0 16,3 3 1-16,2 4-1 15,-1 2 0-15,-1 5 0 16,1 5 1-16,-2 3-1 15,1 2 0-15,2 3 2 16,-1 3-2-16,-2 5 0 16,-1 1-2-16,-1 5 2 15,-8 3-1-15,-4 3 0 0,-8 1 1 16,-7 5-1-16,-8 3 1 15,-3-2-1-15,-9 4 1 16,-5 1 0-16,-5-1 0 16,-3 2 0-16,-4-1 0 15,-3 0 0-15,-4 0 0 16,0-4 0-16,-2 1 0 15,-4-2 0-15,-3 4 0 16,-1-3-1-16,-3 0 1 16,-6-1-1-16,1 1 0 15,-4 0 1-15,-3 1-1 16,-3 2 0-16,-6-4 1 15,0 4 0-15,-3 0 0 16,-5 4 0-16,-6-1 0 0,1-1 0 16,-2 1 0-16,2-6 1 15,2-5-1-15,8-6 1 16,4-6 0-16,11-8-1 15,10-7 1-15,10-9 0 16,12 3-1-16,9-8 1 16,10-2-1-16,6-2 1 15,9 0 0-15,8-1-1 16,5 1 1-16,7 2 1 15,4 2-2-15,2 1 0 16,-1 2 0-16,3 2 0 16,-5 1 0-16,-7 1 0 15,-7 2 0-15,-9-2 0 16,-10 1 0-16,-9 2 0 0,-9-5 0 15,-6-1-2-15,-12 1-1 16,0 0 0-16,3-13-3 16,-12-1-6-16,9 14-5 15,-21-21-7-15,21 21-6 16,-24-24-9-16,16 7-2 15,-8-5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11/09/2014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7418"/>
              </p:ext>
            </p:extLst>
          </p:nvPr>
        </p:nvGraphicFramePr>
        <p:xfrm>
          <a:off x="214283" y="762001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plus morning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Non-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Ohmic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conductors – extended (green book)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variation exists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new knowledge to prove to R formulae: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Total resistance in series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Total resistance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two formulae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examples and learn two handy dandy shortcuts/checks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tough things in an easy way.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5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fit the course into the year and 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971852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Sept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640" y="259920"/>
              <a:ext cx="9097200" cy="612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00" y="243720"/>
                <a:ext cx="9115200" cy="614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02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080" y="97200"/>
              <a:ext cx="8699760" cy="6630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240" y="80640"/>
                <a:ext cx="8730000" cy="66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600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3381840" cy="428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440" y="69360"/>
                <a:ext cx="3410640" cy="43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3920" y="214200"/>
              <a:ext cx="6591240" cy="472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9880" y="199440"/>
                <a:ext cx="6621480" cy="474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7920" y="4885560"/>
              <a:ext cx="8682120" cy="1281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4240" y="4878720"/>
                <a:ext cx="8700120" cy="129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82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080" y="240120"/>
              <a:ext cx="7538040" cy="545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600" y="223560"/>
                <a:ext cx="7563240" cy="54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36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960" y="144000"/>
              <a:ext cx="8506800" cy="469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200" y="127440"/>
                <a:ext cx="8538120" cy="471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43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7475</TotalTime>
  <Words>278</Words>
  <Application>Microsoft Office PowerPoint</Application>
  <PresentationFormat>On-screen Show (4:3)</PresentationFormat>
  <Paragraphs>52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351</cp:revision>
  <dcterms:created xsi:type="dcterms:W3CDTF">2006-08-16T00:00:00Z</dcterms:created>
  <dcterms:modified xsi:type="dcterms:W3CDTF">2014-09-11T02:51:32Z</dcterms:modified>
</cp:coreProperties>
</file>