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notesSlides/notesSlide1.xml" ContentType="application/vnd.openxmlformats-officedocument.presentationml.notesSlide+xml"/>
  <Override PartName="/ppt/ink/ink2.xml" ContentType="application/inkml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ink/ink3.xml" ContentType="application/inkml+xml"/>
  <Override PartName="/ppt/ink/ink4.xml" ContentType="application/inkml+xml"/>
  <Override PartName="/ppt/ink/ink5.xml" ContentType="application/inkml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rawings/drawing1.xml" ContentType="application/vnd.openxmlformats-officedocument.drawingml.chartshapes+xml"/>
  <Override PartName="/ppt/ink/ink6.xml" ContentType="application/inkml+xml"/>
  <Override PartName="/ppt/ink/ink7.xml" ContentType="application/inkml+xml"/>
  <Override PartName="/ppt/ink/ink8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2"/>
  </p:notesMasterIdLst>
  <p:sldIdLst>
    <p:sldId id="256" r:id="rId2"/>
    <p:sldId id="271" r:id="rId3"/>
    <p:sldId id="257" r:id="rId4"/>
    <p:sldId id="440" r:id="rId5"/>
    <p:sldId id="442" r:id="rId6"/>
    <p:sldId id="441" r:id="rId7"/>
    <p:sldId id="444" r:id="rId8"/>
    <p:sldId id="443" r:id="rId9"/>
    <p:sldId id="445" r:id="rId10"/>
    <p:sldId id="44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33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wghs.local\users\Home\Staff\Haggis.Henderson\Documents\Au%20Y14M09D15\bdays&amp;yr\6Px\6Px%20spreadsheets\6Px%202014%20V%20vs%20I%20lamp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wghs.local\users\Home\Staff\Haggis.Henderson\Documents\Au%20Y14M09D15\bdays&amp;yr\6Px\6Px%20spreadsheets\6Px%202014%20V%20vs%20I%20lamp.xlsx" TargetMode="Externa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Lamp Voltage (volts)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Sheet1!$A$2:$A$9</c:f>
              <c:numCache>
                <c:formatCode>General</c:formatCode>
                <c:ptCount val="8"/>
                <c:pt idx="0">
                  <c:v>0</c:v>
                </c:pt>
                <c:pt idx="1">
                  <c:v>0.08</c:v>
                </c:pt>
                <c:pt idx="2">
                  <c:v>0.11</c:v>
                </c:pt>
                <c:pt idx="3">
                  <c:v>0.15</c:v>
                </c:pt>
                <c:pt idx="4">
                  <c:v>0.18</c:v>
                </c:pt>
                <c:pt idx="5">
                  <c:v>0.2</c:v>
                </c:pt>
                <c:pt idx="6">
                  <c:v>0.22</c:v>
                </c:pt>
                <c:pt idx="7">
                  <c:v>0.24</c:v>
                </c:pt>
              </c:numCache>
            </c:numRef>
          </c:xVal>
          <c:yVal>
            <c:numRef>
              <c:f>Sheet1!$B$2:$B$9</c:f>
              <c:numCache>
                <c:formatCode>General</c:formatCode>
                <c:ptCount val="8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  <c:pt idx="4">
                  <c:v>8</c:v>
                </c:pt>
                <c:pt idx="5">
                  <c:v>10</c:v>
                </c:pt>
                <c:pt idx="6">
                  <c:v>12</c:v>
                </c:pt>
                <c:pt idx="7">
                  <c:v>14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5541696"/>
        <c:axId val="215541304"/>
      </c:scatterChart>
      <c:valAx>
        <c:axId val="21554169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5541304"/>
        <c:crosses val="autoZero"/>
        <c:crossBetween val="midCat"/>
      </c:valAx>
      <c:valAx>
        <c:axId val="2155413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554169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Sheet1!$E$1</c:f>
              <c:strCache>
                <c:ptCount val="1"/>
                <c:pt idx="0">
                  <c:v>Cooled Coil Voltage (Volts)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Sheet1!$D$2:$D$7</c:f>
              <c:numCache>
                <c:formatCode>General</c:formatCode>
                <c:ptCount val="6"/>
                <c:pt idx="0">
                  <c:v>0</c:v>
                </c:pt>
                <c:pt idx="1">
                  <c:v>1.1200000000000001</c:v>
                </c:pt>
                <c:pt idx="2">
                  <c:v>2.2799999999999998</c:v>
                </c:pt>
                <c:pt idx="3">
                  <c:v>3.42</c:v>
                </c:pt>
                <c:pt idx="4">
                  <c:v>4.55</c:v>
                </c:pt>
                <c:pt idx="5">
                  <c:v>5.75</c:v>
                </c:pt>
              </c:numCache>
            </c:numRef>
          </c:xVal>
          <c:yVal>
            <c:numRef>
              <c:f>Sheet1!$E$2:$E$7</c:f>
              <c:numCache>
                <c:formatCode>General</c:formatCode>
                <c:ptCount val="6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  <c:pt idx="4">
                  <c:v>8</c:v>
                </c:pt>
                <c:pt idx="5">
                  <c:v>10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0462208"/>
        <c:axId val="180461816"/>
      </c:scatterChart>
      <c:valAx>
        <c:axId val="18046220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0461816"/>
        <c:crosses val="autoZero"/>
        <c:crossBetween val="midCat"/>
      </c:valAx>
      <c:valAx>
        <c:axId val="1804618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046220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0.06213</cdr:x>
      <cdr:y>0.13663</cdr:y>
    </cdr:from>
    <cdr:to>
      <cdr:x>0.91764</cdr:x>
      <cdr:y>0.88843</cdr:y>
    </cdr:to>
    <cdr:cxnSp macro="">
      <cdr:nvCxnSpPr>
        <cdr:cNvPr id="3" name="Straight Connector 2"/>
        <cdr:cNvCxnSpPr/>
      </cdr:nvCxnSpPr>
      <cdr:spPr>
        <a:xfrm xmlns:a="http://schemas.openxmlformats.org/drawingml/2006/main" flipV="1">
          <a:off x="578116" y="830873"/>
          <a:ext cx="7960680" cy="4572000"/>
        </a:xfrm>
        <a:prstGeom xmlns:a="http://schemas.openxmlformats.org/drawingml/2006/main" prst="line">
          <a:avLst/>
        </a:prstGeom>
        <a:ln xmlns:a="http://schemas.openxmlformats.org/drawingml/2006/main" w="41275">
          <a:solidFill>
            <a:srgbClr val="92D050">
              <a:alpha val="28000"/>
            </a:srgbClr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0T01:10:21.13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11182 4724 71 0,'7'-10'37'0,"-7"10"-1"15,10-1 2-15,-8 17-33 16,-2 3 0-16,5 16 0 16,-5 8 0-16,-1 12-1 0,-3 3 1 15,2-2-2-15,1-6 1 16,10-13-1-16,10-32 0 15,25-40-1-15,25-47 1 16,31-41-1-16,37-43-3 16,24-33-2-16,32-21-33 15,1-29-3-15,11 4-2 16,-18 6 0-16</inkml:trace>
  <inkml:trace contextRef="#ctx0" brushRef="#br0" timeOffset="828.0473">11390 6639 98 0,'3'28'40'0,"-12"7"0"15,5 16-1-15,-8 0-34 16,3 5 0-16,1-6-1 16,8-8-1-16,6-21 1 15,19-35-2-15,23-40 0 16,27-41-2-16,36-44-3 15,32-42-6-15,33-23-30 16,8-28-3-16,15-4-1 16,-13 0-3-16</inkml:trace>
  <inkml:trace contextRef="#ctx0" brushRef="#br0" timeOffset="4068.2327">11660 8669 37 0,'1'-18'30'16,"4"5"1"-16,-5-1 0 15,0 4-20-15,0 10-8 16,-5-17 2-16,5 17-1 15,0 0 2-15,0 0 0 16,-18 10 0-16,13 13 0 16,-6 5-2-16,2 13 2 15,-2 2 0-15,3 5-2 16,1-5 1-16,9-5-1 15,9-22 0-15,16-24-1 16,20-40 1-16,28-38-2 16,32-32-1-16,25-29 0 0,24-20-8 15,11-26-28-15,15 6-2 16,-12-6-1-16,-7 22-2 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0T00:33:07.106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7120 1100 53 0,'0'0'32'0,"0"0"0"0,0 0 0 15,19 14-24-15,-21 34-2 16,-4 32-1-16,-8 21 0 16,0 26-2-16,-2 25 1 15,7 23-1-15,3 22 1 16,10 0-1-16,-2 1 0 15,6 2-1-15,-1-3-1 16,4-7 1-16,2-9-1 16,0-9 0-16,4-10-1 15,-4-14-2-15,-2-5 1 16,1-8-1-16,-5-7 0 15,-7-9 0-15,0-4-1 16,-5-18-1-16,5-13-3 16,-8-34-17-16,10-20-10 0,-2-30 0 15,11-43 0-15,0-32 0 16</inkml:trace>
  <inkml:trace contextRef="#ctx0" brushRef="#br0" timeOffset="608.0347">7669 2331 42 0,'0'0'23'16,"0"0"1"-16,0 0-1 0,0 0-3 15,0-11-3-15,0 11-3 16,0 0-3-16,0 0-3 16,0 0-1-16,0 0-2 15,0 0-1-15,0 0-1 16,0 0 0-16,0 0-2 15,0 0 0-15,-6 21 0 16,7 8-1-16,1 16 1 16,-2 16-1-16,0 18 1 15,-1 15-1-15,-5 8 1 16,1 6-1-16,-4-8 1 15,7-11-4-15,-6-25-5 16,16-12-28-16,-4-32 0 16,12-12-1-16,-3-25-1 0</inkml:trace>
  <inkml:trace contextRef="#ctx0" brushRef="#br0" timeOffset="917.0524">8041 2773 88 0,'0'0'38'0,"17"3"-1"16,-17-3 2-16,0 0-31 15,0 0-4-15,0 0-4 16,0 0-30-16,0 0-6 16,0 0-2-16,0 0-1 15</inkml:trace>
  <inkml:trace contextRef="#ctx0" brushRef="#br0" timeOffset="1092.0624">8630 2723 89 0,'38'-2'37'0,"-14"-3"-1"16,1 8-7-16,-6-1-38 16,-19-2-27-16,29-13 2 15,-15 2-3-15,6 5 3 16</inkml:trace>
  <inkml:trace contextRef="#ctx0" brushRef="#br0" timeOffset="1259.072">9239 2630 61 0,'42'7'35'0,"-9"-4"-1"16,1 9 0-16,-9-7-28 0,1-1-9 16,5-1-26-16,-5-10-3 15,4-5-2-15,1-8-1 16</inkml:trace>
  <inkml:trace contextRef="#ctx0" brushRef="#br0" timeOffset="1421.0812">10165 2611 72 0,'21'24'35'16,"-5"-8"-2"-16,3-4 0 15,1-4-41-15,-5-15-24 16,16-2 0-16,1-12-3 0,4 3 2 15</inkml:trace>
  <inkml:trace contextRef="#ctx0" brushRef="#br0" timeOffset="1586.0907">10685 2630 72 0,'21'16'37'0,"-9"-10"-3"16,6 8 0-16,-5-13-29 15,3-1-4-15,2 5-17 16,-3-16-17-16,2 1-1 15,-9-7-3-15,2-1 1 16</inkml:trace>
  <inkml:trace contextRef="#ctx0" brushRef="#br0" timeOffset="1991.1139">11239 1345 76 0,'-20'-14'36'16,"5"14"0"-16,-4 12-1 0,5 25-29 16,-1 22-4-16,-2 23 0 15,3 33 0-15,5 32 0 16,2 28 1-16,-6 25-1 15,4 21 1-15,-3 13-1 16,3 7-1-16,0-2 0 16,-1-12-1-16,1-18 0 15,3-26 0-15,3-28-1 16,2-31-3-16,9-29-4 15,-7-46-27-15,18-28-1 16,0-38-1-16,10-25-1 16</inkml:trace>
  <inkml:trace contextRef="#ctx0" brushRef="#br0" timeOffset="2277.1302">11497 2325 82 0,'7'19'38'0,"0"17"0"16,-11 6-1-16,3 20-32 15,-4 14-1-15,4 20 1 16,-6 7-3-16,-1 9 1 0,-2 1-3 16,-2-8 0-16,8-3-15 15,-3-27-23-15,11-10 1 16,-1-25-1-16,13-16-2 15</inkml:trace>
  <inkml:trace contextRef="#ctx0" brushRef="#br0" timeOffset="3133.1792">8672 3750 65 0,'0'-13'35'16,"11"-13"-2"-16,12-27 0 16,19-21-22-16,8-22-9 15,13-16 1-15,10-21 0 16,17-14-1-16,1-17 0 15,8 1 0-15,3-7 0 16,-2 9-1-16,0-2 0 16,-3 11 1-16,-4 12 0 15,-10 17 1-15,-8 22-2 16,-11 12 2-16,-11 18-2 15,-12 17 1-15,-13 16 0 16,-15 16-1-16,-16 12 0 0,-10 11 0 16,-15 9 0-16,-9 10 0 15,-9 5 0-15,-4 3 0 16,-6 4 0-16,3 5 0 15,0-3 0-15,8-2-1 16,9-8 0-16,10-4 1 16,11-11-1-16,15-9 0 15,12-17 0-15,19-10 0 16,13-18 1-16,16-10-1 15,-60 55 1-15,75-65 0 16,-75 65 1-16,84-69-1 16,-84 69 1-16,88-62-1 0,-88 62 0 15,69-44-1 1,1 17 1-16,-15 24-1 0,-19 24 0 15,-21 23 0-15,-19 19-1 16,-21 20-1-16,-15 7 1 16,-9-8-4-16,12-5-16 15,-1-18-19-15,23-13 0 16,9-18-2-16,24-19 0 15</inkml:trace>
  <inkml:trace contextRef="#ctx0" brushRef="#br0" timeOffset="4478.2561">11456 2818 24 0,'-17'0'25'0,"17"0"2"0,0 0 2 15,-13-16-16-15,13 16-4 16,0-11 0-16,0 11 0 15,6-14-1-15,-6 14 0 16,0 0-2-16,19-8-1 16,-19 8-1-16,18-6-1 15,-6 2-1-15,2 4-1 16,1-1 0-16,1 2 0 15,1-1 0-15,3 2 1 16,0-4-1-16,0 4 0 16,2-5 1-16,3 2-1 15,-2-1 1-15,2-2-1 16,2 1 0-16,2-1 0 15,1 1-1-15,0 1 1 16,2-3-1-16,3 4 1 0,0 0-1 16,7 0 0-16,0 0 1 15,2 1-1-15,5-3 0 16,5 2 0-16,0-2 0 15,6-1 0-15,1 0-1 16,2-3 1-16,2 0 0 16,1 0 0-16,1 0 1 15,3 2-2-15,1 2 2 16,3 2-1-16,0 2 0 15,0 1 0-15,1 2 0 16,3-2 0-16,1 2 1 16,-3-1-1-16,3-1 0 15,0-2 0-15,3-1 0 0,3 0 0 16,-1-2 1-16,1-1-1 15,-1 3 0-15,2-3 0 16,-4 3 0-16,2 1 1 16,-6 0-1-16,2 2 0 15,-2 1 0-15,2 0 1 16,-7 1-1-16,1-1 1 15,-2 2-1-15,-3-2 1 16,1-1-1-16,-5 1 1 16,0-3-2-16,-1 1 2 15,4-1-1-15,1 0 0 16,-1-2 0-16,1 2 0 15,-2-2 0-15,-1 0-1 16,-1 0 1-16,-3 0-1 0,-3-1 1 16,1 2-1-16,-6-1 1 15,-1-1 0-15,-1 2 0 16,1 0 0-16,-2 0 0 15,-3 1 0-15,2-1 0 16,-6 1 0-16,-5-1 1 16,1 1-1-16,-9-1 0 15,-3 1 0-15,-5-2 1 16,-1 1-1-16,-7 1 0 15,-1-1 1-15,-4 0-1 16,-10 1 0-16,19-5 1 16,-19 5-1-16,9-3 1 15,-9 3-1-15,0 0-1 16,7-11-4-16,-7 11-28 0,0 0-4 15,0 0 1-15,-14-10-4 16</inkml:trace>
  <inkml:trace contextRef="#ctx0" brushRef="#br0" timeOffset="5289.3025">17236 2203 23 0,'-15'-18'30'0,"-5"0"3"15,2 0 0-15,-12-7-15 16,14 15-3-16,-15-8-3 15,8 17-1-15,-12-2-3 16,4 11-3-16,-13 5-1 16,-3 14 0-16,-9 6-1 15,-5 9-2-15,-6 9 0 16,1 7 0-16,-2 3 0 15,3 2 0-15,1 2 2 16,10-2 0-16,7-2-1 0,8 3 1 16,8-7-2-16,8-2 1 15,7-5 0-15,6 0 0 16,7-1-2-16,5 0 0 15,5-2 0-15,8 0-1 16,2 1 1-16,8-1 0 16,5 0 0-16,6 2 0 15,11-1-1-15,6-3 1 16,12 0 1-16,2-6-1 15,9-3 1-15,6-9-1 16,5-2 0-16,2-11 0 16,4-7 0-16,-1-8 0 15,2-10-1-15,1-8 0 16,-1-14 0-16,0-5 2 0,0-14-2 15,-3-7 2-15,-3-7-1 16,-5-8 0-16,-8-7 1 16,-1-7 0-16,-14-1-1 15,-8-5-1-15,-13 0 1 16,-14-8-1-16,-17 4 1 15,-14-3-1-15,-17 0 0 16,-17 1 1-16,-11 7 1 16,-14 4 0-16,-15 18-1 15,-13 15 1-15,-12 21-1 16,-14 21 0-16,-8 31-1 15,-6 16-3-15,0 21-2 16,-5-1-9-16,22 22-22 16,5-11-1-16,31 5-2 15,13-16 0-15</inkml:trace>
  <inkml:trace contextRef="#ctx0" brushRef="#br0" timeOffset="5800.3317">16874 2675 76 0,'0'35'39'0,"-9"-1"-3"15,5 18 2-15,-6-1-35 16,-9 9 2-16,-4 5-1 16,-1 5-1-16,-7-5 0 15,2-8-1-15,1-11 0 16,6-8-1-16,7-13 0 15,15-25 0-15,0 0 0 16,15-29 0-16,9-13 0 16,5-13-1-16,7-14 2 15,0-11-2-15,1-10 0 16,0-2 0-16,0-3 0 15,-2 8-1-15,-5 7 1 16,0 10-1-16,-2 16 1 16,-4 12 0-16,1 16 0 15,-2 18 1-15,0 13-1 0,0 21 0 16,2 12 0-16,-3 13 3 15,2 12-2-15,0 11 1 16,-3 8-1-16,1 2 0 16,-2 2-1-16,-5-8-1 15,-2-4-3-15,-4-16-5 16,6 4-25-16,-16-28-6 15,7-1 2-15,-6-33-2 16</inkml:trace>
  <inkml:trace contextRef="#ctx0" brushRef="#br0" timeOffset="5965.3412">16912 2958 108 0,'-10'-6'39'0,"9"-16"1"15,26 5-4-15,19-12-40 16,19-18-8-16,31 6-27 15,5-12-2-15,21 5 1 16,-2-4-3-16</inkml:trace>
  <inkml:trace contextRef="#ctx0" brushRef="#br0" timeOffset="7687.4397">18088 2724 69 0,'0'0'39'15,"0"0"-2"-15,0 0 2 16,0 0-34-16,27-5-3 0,-2-2-1 15,12 1 0-15,6-3-1 16,9 0 0-16,7 0 0 16,5 0 0-16,2 0 1 15,0 0-2-15,0 1 3 16,-2 0-1-16,-1 0 1 15,1 0-1-15,-6 0 1 16,0 0-1-16,-4-4 0 16,-2 3 0-16,-7-4 0 15,-3 5-1-15,-10-1 1 16,-8 1-1-16,-6 5 1 15,-7 0 0-15,-11 3-1 16,0 0 1-16,-2 13-1 16,-6-3 1-16,-1 6-1 0,-2 3 2 15,1 5-1-15,-1 10 1 16,0 4-1-16,1 8 0 15,2 8 0-15,0 8 0 16,2 7 0-16,-2 9-1 16,3 7-1-16,-2 4 1 15,2 8 0-15,-1 2 0 16,3 3 1-16,0 5-1 15,2 1 0-15,4-1 0 16,-1 4 1-16,1-3-2 16,0 4 1-16,-1 3-1 15,1 0 1-15,-1-1-1 16,0-1 1-16,0 0-1 15,1-4 2-15,2-1-1 0,1-2 1 16,0-4-1-16,2-4 1 16,1-3-1-16,-2-1 1 15,2-1 1-15,-2-3-1 16,-2-3 1-16,3-1-1 15,-3 1 0-15,-2 1 1 16,0 1-1-16,0-5 0 16,1 3-1-16,-2 0 0 15,1-2 2-15,2 1-2 16,0-1 2-16,-1-2-3 15,2 1 3-15,-2 0-2 16,1-2 2-16,-2 4-2 16,1-5-2-16,0 1 2 15,-3 0-1-15,1-2 1 0,-2-1-1 16,3 0 1-16,-2-3-1 15,0-7 1-15,2-2 0 16,-2-3-1-16,1-5 1 16,0 1 0-16,-1-4-1 15,0-5 1-15,0 0-1 16,-3-2 1-16,1-2 0 15,-1-1 0-15,-3 0-1 16,4-4 1-16,-4-3 0 16,2 0 0-16,0-3 0 15,1-3 0-15,1-3 0 16,2-2-1-16,1-5 1 15,1-5 0-15,1-1 0 16,1-5 0-16,-5-12-1 0,9 14 2 16,-9-14-1-16,0 0 0 15,0 0 1-15,0 0-1 16,0 0 0-16,0 0 1 15,0 0-1-15,0 0 0 16,0 0 0-16,-15-1 0 16,6 1 0-16,-5 0 0 15,-3 1 0-15,-4-1 0 16,-2 0 0-16,-9 1 0 15,-2-1 1-15,-10 0-1 16,-6 0 0-16,-6 0 0 16,-4 1 0-16,-6 3 0 15,-6-1 0-15,-3 3 0 0,-7 1 1 16,-3 2-1-1,-9 2 0-15,-2-1 1 0,-4 2-1 16,-5-2 0-16,-2 0 1 16,-4 1-1-16,-5 0 0 15,-1-3 1-15,2 0-1 16,-1-3 0-16,2 0 0 15,-1-1 0-15,1 0-1 16,-2 0 1-16,4-1 0 16,3 1 0-16,-5 1-1 15,5 2 1-15,-1 1-1 16,-3 1 1-16,1 1-1 15,4 0 2-15,1 3-2 16,5-4 1-16,2 0 0 16,2-2 0-16,4 2 0 15,6-4 1-15,5-1-1 0,4-4 0 16,5-3-1-16,4-1 0 15,5 0 1-15,8-2-2 16,3-2 2-16,9 2-1 16,5 0 1-16,5 0 0 15,1 3 0-15,6 2 0 16,4 1 0-16,2 1 0 15,2 0-2-15,6 3 0 16,1-6-4-16,9 14-10 16,-6-20-15-16,10 8-8 15,0 0 0-15,19-4-1 16</inkml:trace>
  <inkml:trace contextRef="#ctx0" brushRef="#br0" timeOffset="8962.5126">14692 8730 59 0,'-10'11'33'16,"10"-11"0"-16,0 0-6 15,0 0-18-15,0 0-3 16,0 0 2-16,0 0-3 15,0 0 0-15,0 0-2 16,14-11 2-16,-14 11-3 0,5-13 1 16,-5 13 0-16,-2-18-1 15,-3 5-1-15,2-1 0 16,-7-5 1-16,2-2-2 15,-5-5 1-15,0-2 0 16,-2-4 0-16,-1-4-1 16,-2-1 1-16,-2-1-1 15,-4 0 0-15,-2 1 0 16,-3 2 1-16,-3 1-1 15,-4 1 0-15,-2 3 0 16,-3 1 1-16,1 1-1 16,-2 1 0-16,-1 0 1 15,0 4-1-15,-2 2 1 16,1 4-1-16,-3 2 1 15,-1 2-1-15,0 4 1 0,-5 3-1 16,-2 3 0-16,-1 2 0 16,2 1 0-16,-4 1 0 15,2 2 0-15,1 2 1 16,2 6-1-16,0 3 0 15,2 2-1-15,3 7 1 16,2 2 0-16,1 5 0 16,2 4-1-16,3 7 1 15,-2-1-1-15,5 7 0 16,1 6 1-16,3 3 0 15,-1 5 0-15,3 2 0 16,4 4 0-16,3 2 2 16,2 2-2-16,5 0 1 15,4-1 0-15,4 0 0 0,3-2 0 16,6 1 0-16,1-5-1 15,6-1 0-15,5-3 0 16,6-4-1-16,3-4 2 16,8-1-1-16,2-4 1 15,7-7-1-15,4-3 1 16,3-3 0-16,5-7 0 15,2-4-1-15,5-5 1 16,6-6-1-16,5-2 0 16,3-5 0-16,8-5 0 15,2-3 0-15,-2-3 0 16,6-4 0-16,-2-5 0 15,-1-2 0-15,0-5-1 0,-6-8 1 16,0-4 0-16,-3-6 0 16,-2-7-1-16,-3-6 2 15,-2-7-2-15,-7-6 2 16,-4-5-1-16,-3-2 1 15,-5-1-1-15,-6 0 0 16,-7 1 0-16,-10 5-1 16,-6 6 1-16,-10 3-1 15,-5 6 1-15,-11 3-1 16,-10 1 1-16,-6 5 0 15,-4 3 0-15,-5 3-1 16,-3 2 0-16,0 6 0 16,-4 3-2-16,4 11-1 15,-3-1-6-15,12 19-13 0,-7-6-14 16,11 11-2-16,-4-6 0 15,12 9 1-15</inkml:trace>
  <inkml:trace contextRef="#ctx0" brushRef="#br0" timeOffset="9307.5323">14305 8320 72 0,'4'-14'37'15,"-4"14"-2"-15,0 0 1 16,-20 19-31-16,-11 13-2 15,-10 16 0-15,-10 15 1 16,-9 18-1-16,-17 14 0 16,-5 11-1-16,-8 7 1 15,-1 2-2-15,3-2 0 16,4-5-3-16,7-6-1 15,0-18-4-15,20-1-8 16,2-28-21-16,17-14 0 16,6-26-1-16,12-18 1 15</inkml:trace>
  <inkml:trace contextRef="#ctx0" brushRef="#br0" timeOffset="9615.5499">13281 8382 88 0,'-14'9'38'16,"-2"-3"0"-16,12 14-2 15,4-5-32-15,15 8-2 16,13 9 0-16,10 12 0 15,13 16 2-15,12 11-2 16,9 15 1-16,6 8-2 16,4 9 1-16,2 2 0 0,-1-4 0 15,0-7-2-15,1-12 0 16,-4-14-2-16,2-18-2 15,-6-29-13-15,5-6-20 16,-16-23-2-16,-3-7 0 16,-19-16-1-16</inkml:trace>
  <inkml:trace contextRef="#ctx0" brushRef="#br0" timeOffset="11795.6746">12953 8766 67 0,'0'0'36'16,"0"0"-1"-16,0 0 1 15,7 13-31-15,-7-13 0 16,0 0-2-16,0 0-2 16,0 0 1-16,0 0-3 15,0 0 2-15,9-8-2 16,-9 8 2-16,0 0-1 15,0 0 1-15,0 0 1 16,0 0 0-16,0 0 0 16,0 0 0-16,-13-2 1 15,1 2-2-15,-7-2 0 16,-6 1 0-16,-5 1 0 15,-8-1-1-15,-7 1 1 16,-6 1-1-16,-7 0 1 16,-6 2 0-16,-11-1-1 0,-8 1 1 15,-7 1 0-15,-9-1 0 16,-5-3-1-16,-1 2 1 15,-9-7 0-15,-5-1-1 16,-4-2 1-16,-2-2-1 16,0-6 0-16,-4-1 1 15,-4 0-1-15,-7-1 0 16,-4 2 1-16,-1-2-1 15,-3 4 1-15,-6 1-1 16,-7 2 0-16,-5 3 1 16,2 0-1-16,-3 1 0 15,-6 2 1-15,1 0-1 16,0 0 0-16,1 0 0 15,-4 2 0-15,3-3 0 0,-2 1 0 16,2-5 0-16,1 1 0 16,-1-2 0-16,-2-3-1 15,7 0 1-15,-3 1 0 16,0-3-1-16,3 4 1 15,-1-1 0-15,6 2 0 16,-1 2 0-16,-2 4 0 16,4 0 0-16,5 2 0 15,5 0 0-15,-2 2 0 16,6 2 0-16,5 0 1 15,7 1-1-15,8 1 0 16,7-2 0-16,1-1 0 16,8 1 0-16,8 0 1 15,9 0-1-15,6 0 0 0,11 2 0 16,5-1 0-16,9 0 0 15,11 1 0-15,7-1 0 16,11-1 1-16,10-1-2 16,4 1 1-16,5-1 0 15,15 0 0-15,-13-2 0 16,13 2 0-16,0 0-1 15,10-13 1-15,-10 13 0 16,18-19 0-16,-6 4-1 16,1-4 1-16,-2 0 0 15,2-8 0-15,-4-4-1 16,-1-5 2-16,-1-8-1 15,-2-7 1-15,-2-9 0 0,-3-7 0 16,2-12 0 0,-4-10 0-16,1-7 0 0,1-12-1 15,0-3 1-15,3-12 0 16,0-5-1-16,3-7 1 15,1-5 0-15,0-3-1 16,3-7-1-16,-2-4 1 16,3-5 0-16,-3-4-1 15,1-5-1-15,-1-1 0 16,0-2 0-16,3-2 0 15,-1 1 1-15,2 5-2 16,2-1 1-16,-2 7 2 16,2 1 1-16,0 5-2 15,-2 3 2-15,-2 7 0 0,-1 4 0 16,-4 7 0-16,1 6 0 15,-3 4-1-15,-2 10 2 16,1 11-2-16,0 10 0 16,-3 10 0-16,-3 14 1 15,4 8 0-15,-3 11-1 16,-1 11 0-16,2 9 0 15,-1 6 0-15,-1 5 0 16,3 5 0-16,0 1 0 16,1 1 0-16,2 0 0 15,0 2 0-15,3-1 0 16,0 0 0-16,2 0 0 15,-7 11 0-15,16-18 0 16,-16 18 0-16,15-12 0 16,-15 12 0-16,16-6 0 0,-16 6 0 15,19-5 0-15,-9 2 0 16,1 1 0-16,2-3 0 15,2 1 1-15,-4-2-1 16,2 2 1-16,-3-5-1 16,-10 9 1-16,15-9-1 15,-15 9 1-15,0 0-1 16,0 0 0-16,12-3 0 15,-12 3 0-15,0 0-1 16,0 0 0-16,10 13 1 16,-10-13-2-16,23 2 2 15,-3-4 0-15,8-4 0 16,2-5 0-16,12-4 0 15,4-1 1-15,6-5-1 0,6 0 1 16,7 1-1-16,3-1 0 16,6 4 0-16,5 0-1 15,-2 1 2-15,1 3-3 16,3-3 3-16,1 2-2 15,-3 0 1-15,1-1 1 16,-3 2-1-16,0-1 0 16,1 2 1-16,1 3-1 15,-7-1 0-15,1 4 0 16,-6 0 1-16,-1 4-1 15,-5 0 0-15,-4 0 0 16,-5 1 0-16,-3-1 0 16,-2 1 0-16,0-2 0 15,-8 1 0-15,2 0 0 0,-4 1 0 16,0-2 0-16,-3 3 0 15,0 4-1-15,-2-1 1 16,0 2 0-16,-2 1 0 16,-3-2 0-16,-2 1 0 15,-5-2 0-15,-2 1 0 16,-4-4 0-16,-3 1 0 15,-1-1 1-15,2-2-1 16,-12 2 0-16,19-3 0 16,-8 1 0-16,1 1 0 15,-1 0-1-15,-2 2-1 16,-9-1-2-16,14 13-11 15,-24-15-19-15,1 20-2 0,-9-9-3 16,-2 7 0-16</inkml:trace>
  <inkml:trace contextRef="#ctx0" brushRef="#br1" timeOffset="18582.0628">16234 8688 23 0,'0'0'17'16,"0"0"-2"-16,0 0-2 15,0 0-3-15,-12 1 0 16,12-1-1-16,0 0 1 16,-16 0-1-16,16 0 0 15,0 0 0-15,0 0-2 16,-12 2 0-16,12-2-2 15,0 0 0-15,0 0-2 16,0 0 0-16,0 0 0 16,0 0 1-16,-4 13-1 15,4-13 0-15,0 0 0 16,0 0 0-16,0 0-1 15,0 0 0-15,-11-4 0 0,11 4-1 16,-4-10 0-16,1 0 0 16,3-3-1-16,0-5 1 15,3-2-1-15,-2-7 1 16,1-1 0-16,3-7-1 15,-3-1 1-15,3-3-1 16,-2-1 0-16,-2-3 1 16,4-2-1-16,-5 2 0 15,-2-2 0-15,0-3 0 16,1 1 0-16,-2-2 0 15,-2-1 1-15,-1-1-2 16,2-3 2-16,0-5-1 16,1-3 0-16,-1-1 1 0,2 0-1 15,1-3 0-15,1 0 0 16,1 1 1-16,-2-2-1 15,1 1 0-15,-3 3 2 16,0-2-2-16,-3 2 2 16,-2-2-1-16,0-2 0 15,0 0 0-15,-1 0 1 16,2 1-2-16,-1-4-1 15,2 1 1-15,1 2-2 16,2 0 2-16,1 2-1 16,4 2 1-16,-1 3-1 15,0 2 1-15,0 6 0 16,-1 2 1-16,0 4-1 15,-5 3 0-15,2 6 0 16,-2 2 1-16,1 5-1 0,-1 1 0 16,0 6 0-16,1 2 0 15,2 4 0-15,-2 3 0 16,3 2 0-16,1 12 1 15,-2-12-1-15,2 12 0 16,0 0 0-16,0 0 1 16,0 0-1-16,0 0 0 15,-2 11 1-15,2-11-1 16,2 11 0-16,-2-11 0 15,2 11 0-15,-2-11 0 16,0 0 0-16,5 11 0 16,-5-11 0-16,0 0 0 15,0 0 1-15,0 0-1 16,0 0 0-16,0 0 0 0,0 0 1 15,0 0-1-15,0 0 1 16,0 0-1-16,0 0 0 16,0 0 0-16,-14 3 1 15,14-3-1-15,-17-5 0 16,7 2 0-16,0-1 1 15,-4 1-1-15,-1-2 0 16,-7 2 1-16,-3-1-1 16,-4 1 0-16,-4 0 0 15,-8 0 1-15,-3 2-1 16,-5 0 0-16,-5 1 1 15,-4 0-1-15,-8 3 0 16,-5-1 0-16,-5 3 0 16,-6 1 0-16,-4-1 0 0,-2 3 1 15,-2-2-1-15,-1-1 0 16,2 1 1-16,4-1-1 15,3-3 0-15,1-1 0 16,6-1 0-16,0-1 0 16,3-2 1-16,5 1-1 15,3-1 0-15,6-1 0 16,3 1 0-16,9 0 1 15,6-1-1-15,6 3 0 16,6-1 0-16,5-2 0 16,3 2-1-16,11 1 1 15,9 1-1-15,-12-1 1 16,12 1-1-16,0 0 1 15,11 3 0-15,-11-3-1 0,17 7 1 16,-6-4 0-16,1 1 0 16,1-1 0-16,-1 1 0 15,-12-4 0-15,17 7 0 16,-17-7 1-16,11 3-1 15,-11-3 0-15,0 0 0 16,-2-10 0-16,2 10 0 16,-10-22-1-16,4 7 2 15,-2-5-3-15,1-2 3 16,-2-2-3-16,-3-4 3 15,2-3-2-15,-4-3 0 16,-3-2 2-16,-3-1-3 16,-4-4 2-16,-4-2-2 0,-8-2 3 15,-2-1-3-15,-6 1 2 16,-7 0 0-16,-4-2 1 15,-4 2-1-15,-6 1 0 16,-3 0 0-16,-4 5-2 16,-3 1 3-16,-6 4-2 15,-5 5 1-15,-3 5-1 16,-4 7 1-16,-1 8-2 15,-3 8 2-15,-3 6 1 16,0 11-2-16,-1 10 2 16,-1 6-1-16,2 11 1 15,3 4-1-15,0 6 1 16,2 7-2-16,7 3 1 15,3 6 0-15,9 4-1 16,5 2 2-16,5 5 1 0,9 4-1 16,5 3 1-16,10 4-1 15,12 3 1-15,6-4-1 16,16 2 1-16,9-2-1 15,16-4-2-15,11-6 3 16,11-6-3-16,9-6 3 16,12-7-2-16,9-9 1 15,9-8-1-15,9-8 0 16,10-7 0-16,8-11 1 15,5-9-2-15,7-9 1 16,6-11 0-16,7-7 0 16,4-8 0-16,0-5 0 15,-1-6 0-15,-4-5-1 16,2-1 1-16,-5-5-1 0,-6-1 1 15,-8-3-1-15,-12-4 1 16,-6-2-1-16,-11-6 1 16,-8-6 0-16,-9-3 1 15,-14-2 0-15,-9 0-1 16,-8 0 1-16,-10-2-1 15,-10 4 0-15,-10 5-1 16,-14 7 1-16,-11 6-1 16,-11 7-1-16,-12 4 1 15,-11 5-2-15,-9 7 2 16,-6 4-1-16,-4 7-3 15,-2-13-8-15,8 19-23 16,-3-8 1-16,14 8-1 0,-3-4-2 16</inkml:trace>
  <inkml:trace contextRef="#ctx0" brushRef="#br1" timeOffset="19062.0903">12263 5865 42 0,'24'-38'33'0,"-4"3"-1"15,-2 8 0-15,-7-2-13 16,4 17-9-16,-15 12 0 15,9 0-4-15,-9 16 1 16,0 21-4-16,0 13 1 16,0 16 0-16,-1 13 0 15,2 11-1-15,0-1 0 16,3 1-2-16,4-7 0 15,1-6 1-15,6-20-1 16,5-19 2-16,4-26-2 16,8-16 1-16,5-25-1 0,6-20 1 15,4-20-1-15,-2-14-1 16,1-10-2-16,-3-12 0 15,0 2-4-15,-12-11-8 16,4 20-24-16,-15 0 1 16,-1 25-2-16,-14 8 0 15</inkml:trace>
  <inkml:trace contextRef="#ctx0" brushRef="#br1" timeOffset="20143.1521">11715 6134 4 0,'0'0'16'0,"5"-18"2"16,-5 18-10-16,0 0 3 15,0 0 3-15,0 0 3 16,-12-12 0-16,12 12 1 15,-18-2-1-15,18 2-3 16,-25-1-2-16,12 6-2 16,-12-13-3-16,3 8-2 15,-10-8-1-15,-1 2-1 16,-8-2 0-16,1 1-1 15,-9-3 0-15,-2 3 0 16,-3 1 1-16,-3 4-1 16,-3-1 0-16,2 8 0 0,-4 2 0 15,3 2-1-15,2 3 0 16,2-1 0-16,5-2 0 15,9-1 0-15,6-1-1 16,8-2 0-16,6-3 0 16,8-2 1-16,13 0-1 15,-10-1 0-15,10 1 0 16,0 0-1-16,0 0 1 15,0 0 0-15,9 14 0 16,-7 2 0-16,0 8 0 16,-4 12 0-16,0 13 0 15,1 13-1-15,-5 17 1 16,2 17 2-16,-3 16-2 15,-2 10 2-15,1 11-2 16,1 6 1-16,-3 5-2 0,0 3 3 16,-3 0-3-16,0 0-1 15,-1-9 1-15,0-5-1 16,0-7 0-16,3-11 2 15,2-14-1-15,3-11 0 16,2-16 0-16,3-15 1 16,5-12 0-16,-1-10 1 15,2-7-1-15,0-3 0 16,0-3 0-16,-5-1 0 15,2 1 0-15,-2 0 0 16,-1 1 0-16,0-2 0 16,-2-1 0-16,1-6-1 15,1-2 1-15,1-14-1 0,0 0 0 16,0 0 0-16,0 0-1 15,4-22 0-15,-1 7-1 16,0-2 1-16,-1 4 0 16,-2 0 1-16,0 13-1 15,0-10 1-15,0 10 1 16,0 0 0-16,-9 16 0 15,9-16-3-15,0 12-29 16,0-12-1-16,-3-11-1 16,1-9-3-16</inkml:trace>
  <inkml:trace contextRef="#ctx0" brushRef="#br1" timeOffset="24035.3747">1162 9562 68 0,'7'16'32'0,"-7"13"0"15,0 19-1-15,-5 15-28 16,5 21 1-16,-7 13-3 16,0 13 1-16,-2 6-2 15,-3 0 1-15,3-8-3 16,-2-13-2-16,11-14-8 15,-5-32-16-15,13-21-2 16,-8-28-2-16,25-17 0 0</inkml:trace>
  <inkml:trace contextRef="#ctx0" brushRef="#br1" timeOffset="24251.3871">804 9663 88 0,'-19'7'35'15,"6"-7"0"-15,13 0-1 16,25 4-31-16,9-10-2 16,19-9 0-16,9-1 0 15,13-4-3-15,5-9-5 16,15 10-25-16,-11-2-2 0,-2 16-1 15,-13 2-1-15</inkml:trace>
  <inkml:trace contextRef="#ctx0" brushRef="#br1" timeOffset="24484.4004">833 10496 88 0,'-33'30'36'15,"26"-6"0"-15,7-24 0 16,47-7-35-16,10-10 0 0,16-7-2 16,18-6-1-16,4-5-2 15,12 2-2-15,-8-10-28 16,11 12 1-16,-18-5-2 15,-2 10 1-15</inkml:trace>
  <inkml:trace contextRef="#ctx0" brushRef="#br1" timeOffset="24803.4186">2231 9347 73 0,'-37'34'35'0,"-11"15"0"16,1 30 0-16,-9 7-28 15,11 22-1-15,1-1-1 16,14 7-1-16,9-8-3 16,17-7 0-16,16-11-4 15,12-21-2-15,22-8-10 16,6-28-20-16,15-11-1 15,4-22-2-15,13-8 5 16</inkml:trace>
  <inkml:trace contextRef="#ctx0" brushRef="#br1" timeOffset="25233.4432">2639 9824 92 0,'-27'32'36'16,"-4"6"0"-16,2 17 0 15,-5 10-34-15,7 2 1 16,3 0-3-16,7 1 1 16,2-1-1-16,5-7 1 15,6-11-2-15,5-8 1 16,4-15-1-16,4-12 2 15,4-14-1-15,2-15 1 16,3-15 1-16,2-12-1 0,1-11 1 16,-2-9 0-16,1-9 0 15,-1-6-1-15,-1 3 1 16,-2 2-1-16,-3 9-1 15,1 10 0-15,0 11 0 16,-3 14 1-16,3 19-1 16,-1 16 1-16,1 18 0 15,-4 12 0-15,2 12-1 16,0 7 1-16,-4 7-1 15,-1 3-1-15,1 0-3 16,-6-8-1-16,5 1-4 16,-12-21-25-16,11 1-3 15,-9-18 2-15,5-3-3 16</inkml:trace>
  <inkml:trace contextRef="#ctx0" brushRef="#br1" timeOffset="25392.4523">2620 10250 92 0,'-13'-7'36'16,"-4"-6"-4"-16,17 13 4 15,-9-14-31-15,22 2-2 16,7-4-5-16,7-21-19 16,13 4-13-16,3-17-1 15,12-1-1-15,-6-13 0 16</inkml:trace>
  <inkml:trace contextRef="#ctx0" brushRef="#br1" timeOffset="25678.4687">2963 9262 92 0,'-1'28'37'0,"0"2"0"16,12 9 1-16,5 5-32 15,12 0-3-15,8 1 1 16,12 6-1-16,0 2 0 15,3 9 0-15,-1 1-1 16,-5 9 0-16,-7 0 0 16,-10 4-1-16,-12 5 0 15,-18 1-1-15,-13 0-2 16,-14-3 0-16,-10 3-4 15,-9-13-4-15,9 3-29 0,-9-18 0 16,11-7-2-16,4-20 2 16</inkml:trace>
  <inkml:trace contextRef="#ctx0" brushRef="#br1" timeOffset="26339.5065">4623 9724 70 0,'10'-3'34'15,"-10"3"-1"-15,11 16-3 16,-11-1-19-16,6 17-4 16,-6 9-1-16,6 14-2 15,-1 5-1-15,7 10 0 16,-3 2-1-16,1-1-1 15,4-7 0-15,4-8 0 16,0-12-1-16,4-14 1 16,3-13 0-16,0-14-1 15,2-19 1-15,3-12 0 16,-1-14 2-16,-1-6-2 15,-1-10 1-15,-2-3-1 0,-3-4-1 16,-5-1-1-16,3 6-3 16,-9-4-5-16,17 17-27 15,-13-1 2-15,13 14-1 16,-6 1-2-16</inkml:trace>
  <inkml:trace contextRef="#ctx0" brushRef="#br1" timeOffset="26873.537">5660 9684 73 0,'0'20'34'16,"2"0"0"-16,4 13-1 0,-2-2-28 16,9 12 0-16,-4 3-1 15,6 8 0-15,-2-1 0 16,5 6-2-16,-3-5 0 15,2-1 0-15,-2-7-1 16,4-8-1-16,-5-10 2 16,2-9-1-16,-1-15 0 15,1-11 1-15,-1-16 0 16,2-13-1-16,0-9-1 15,-1-11 0-15,4-4-5 16,-8-14-5-16,9 7-25 16,-8-8 0-16,4 13 0 15,-6-2-3-15</inkml:trace>
  <inkml:trace contextRef="#ctx0" brushRef="#br1" timeOffset="27164.5537">6253 9354 75 0,'0'11'36'16,"-1"0"-2"-16,10 13 2 15,-1 0-30-15,6 15-2 16,0 3 0-16,4 15-1 0,-3 6 0 16,-1 10 0-16,-6 4-2 15,-2 6 0-15,-7 6-2 16,-8-2-1-16,-4-3-2 15,-10-13-5-15,10-2-27 16,-15-17 2-16,6-11-4 16,-2-22 1-16</inkml:trace>
  <inkml:trace contextRef="#ctx0" brushRef="#br1" timeOffset="27413.5679">5846 9128 85 0,'-64'80'37'16,"-6"16"-2"-16,6 24 2 15,3 6-34-15,18 8 0 16,14 2-1-16,20-4-2 15,21-9-2-15,16-15-2 16,30-7-7-16,6-26-24 16,24-12-1-16,6-22-1 15,9-17 0-15</inkml:trace>
  <inkml:trace contextRef="#ctx0" brushRef="#br1" timeOffset="28170.6112">4083 9208 32 0,'4'49'27'16,"-4"23"1"-16,0 35-1 15,-2 35-16-15,-1 32 0 16,1 45-1-16,-12 26-3 15,2 40 0-15,-17 28-2 16,2 44 0-16,-12 24-1 16,3 34-2-16,-4 21-1 0,7 23-2 15,7 8-1-15,15 0 0 16,17-19-5-16,15-40-1 15,14-47-6-15,-2-77-22 16,15-78-3-16,-3-86 0 16</inkml:trace>
  <inkml:trace contextRef="#ctx0" brushRef="#br1" timeOffset="28593.6354">2271 11104 78 0,'21'22'36'0,"13"5"-5"16,10 0-21-16,-4-9-44 15,32-4-2-15,9-10 0 16</inkml:trace>
  <inkml:trace contextRef="#ctx0" brushRef="#br1" timeOffset="28825.6487">4726 11301 67 0,'13'23'34'15,"10"-9"-1"-15,6-21 0 16,16-10-36-16,13-5-5 16,-1-11-22-16,17 0-3 15,-6-4-1-15,-2 5 1 16</inkml:trace>
  <inkml:trace contextRef="#ctx0" brushRef="#br1" timeOffset="29094.6641">2160 12082 78 0,'-3'19'40'15,"26"-19"-2"-15,34-10-4 16,25-9-69-16,17-15-2 15,29-3-1-15,12-7 2 16</inkml:trace>
  <inkml:trace contextRef="#ctx0" brushRef="#br1" timeOffset="29278.6746">4963 12033 86 0,'69'17'41'0,"-7"-17"-2"15,7-10-3-15,0-7-61 16,9-21-13-16,6-2-1 16,-9-8-2-16,-6 2 2 15</inkml:trace>
  <inkml:trace contextRef="#ctx0" brushRef="#br1" timeOffset="29578.6918">1985 13101 80 0,'15'11'41'0,"18"-20"-4"16,29-9 0-16,27-1-48 15,19-34-28-15,39 0 1 16,17-11-2-16,20 4 1 16</inkml:trace>
  <inkml:trace contextRef="#ctx0" brushRef="#br1" timeOffset="29749.7016">4897 12998 76 0,'82'4'40'0,"-11"-23"-3"0,14-8-2 16,-1-10-69 0,2-15-2-16,1 1-2 0,-13-2 0 15</inkml:trace>
  <inkml:trace contextRef="#ctx0" brushRef="#br1" timeOffset="30042.7183">2235 13764 74 0,'68'-8'36'0,"17"-8"-13"15,18-13-23-15,23-7-36 16,15-8-3-16,19 1 0 16</inkml:trace>
  <inkml:trace contextRef="#ctx0" brushRef="#br1" timeOffset="30213.7281">5523 13371 83 0,'89'19'42'0,"-9"2"-5"15,-17-15-2-15,-10-14-61 16,14 1-14-16,-4-15 1 16,2 0-1-16</inkml:trace>
  <inkml:trace contextRef="#ctx0" brushRef="#br1" timeOffset="30477.7432">2594 14487 58 0,'13'-7'41'16,"35"-17"-3"-16,19-15-10 15,30-19-50-15,21 4-17 16,12-15-4-16,18 4 4 15</inkml:trace>
  <inkml:trace contextRef="#ctx0" brushRef="#br1" timeOffset="30643.7527">5151 14151 87 0,'57'59'41'16,"-7"-23"-1"-16,13-13-3 15,3-22-46-15,18-30-30 16,28-4-1-16,-1-18 0 15,2 2 0-15</inkml:trace>
  <inkml:trace contextRef="#ctx0" brushRef="#br1" timeOffset="30948.7701">2550 15457 62 0,'31'6'40'0,"16"-21"-3"16,28-6-6-16,39-9-54 15,17-27-14-15,30 2-3 16,11-13 2-16</inkml:trace>
  <inkml:trace contextRef="#ctx0" brushRef="#br1" timeOffset="31086.778">5239 15134 66 0,'94'48'43'16,"-6"-21"-2"-16,13-13-4 16,15-17-75-16,8-30-1 15,17-12-3-15,3-20 1 16</inkml:trace>
  <inkml:trace contextRef="#ctx0" brushRef="#br1" timeOffset="32300.8475">14852 10155 43 0,'-10'-23'33'0,"6"4"0"16,0 8 0-16,0-1-21 15,4 12-3-15,-4 17-1 16,8 13-4-16,-6 11-1 15,4 20-1-15,-1 21-1 16,1 23 1-16,-1 17-2 16,-1 21 1-16,0 16-1 15,1 14 4-15,1 11-2 16,0 11-1-16,-4 6 0 15,4 10 0-15,-2 1 1 0,2 15 0 16,0 6 0-16,0 13-3 16,-4 9 2-16,2 12 2 15,-3 10-2-15,-3 9 0 16,-7 3-1-16,1 3 0 15,-3-1-1-15,1-1 0 16,0-4 1-16,3-9-4 16,7-10 4-16,3-14-4 15,10-13 3-15,0-19-4 16,9-8 0-16,-2-25-8 15,12-4-27-15,-19-103 2 16,1 8-2-16,0-10-1 16</inkml:trace>
  <inkml:trace contextRef="#ctx0" brushRef="#br1" timeOffset="33090.8927">13581 16891 44 0,'-24'12'36'16,"5"-9"0"-16,19-3-1 0,0 0-35 15,30 5 0-15,6-5-1 16,14 1 1-16,14 0 0 16,13 2 0-16,12 1 0 15,17 1 0-15,12-1 0 16,10 2-1-16,14-1 2 15,17-2-1-15,12-4 1 16,17 1 0-16,16-5 0 16,13-3 0-16,16-2 0 15,16 1 0-15,16-2 0 16,9-1 0-16,12-1-1 15,9 4 1-15,9-2 0 16,6 3 0-16,9 1 1 16,2-1-1-16,8-2 1 0,4 2-1 15,7-2 2-15,3-1-3 16,-2 0 2-16,9 1-1 15,-6 1-1-15,5 3 1 16,-7 1-1-16,-4 1 0 16,-10 5 0-16,-13-1 0 15,-14 0 0-15,-22-1-1 16,-19-6-1-16,-24-9-2 15,-21-2-4-15,-34-24-26 16,-17-1-4-16,-30-16 0 16,-30-3 1-16</inkml:trace>
  <inkml:trace contextRef="#ctx0" brushRef="#br1" timeOffset="33970.943">11027 11610 69 0,'3'-12'37'0,"-3"12"-3"16,12-1 3-16,-9 19-36 15,8 3 2-15,2 15-2 16,9 15 0-16,0 11 2 0,2 17-2 15,-1 12 1-15,1 10 0 16,-4 4 0-16,-1 2-2 16,-5-14 2-16,1-7 0 15,-2-17 0-15,0-15 0 16,-3-22 0-16,4-19-1 15,0-28 0-15,6-20 1 16,4-23-1-16,5-19 1 16,4-18-1-16,4-17 0 15,0-11 0-15,3-6 0 16,1 0 0-16,-1 5-1 15,-4 18-1-15,-4 14-2 16,-4 22-4-16,-14 12-30 16,11 31 1-16,-11 10-3 0,4 23 0 15</inkml:trace>
  <inkml:trace contextRef="#ctx0" brushRef="#br1" timeOffset="34930.9979">11913 12122 60 0,'-14'3'34'0,"-2"4"1"16,-4 2-1-16,6 12-31 16,-7 1 1-16,6 10-1 15,0 2 1-15,6 3-1 16,1 0 0-16,7-3-1 0,6-5 0 15,8-7 1-15,6-12-1 16,5-7-1-16,4-14 0 16,6-7 0-16,0-12 1 15,1-7-2-15,-6-2 1 16,-3 0 0-16,-11-1-1 15,-10 7-1-15,-11 5 1 16,-10 7-1-16,-7 10 0 16,-1 4-1-16,-2 5-2 15,-1-10-5-15,27 12-26 16,-9-27-1-16,28 0-2 15,9-18 3-15</inkml:trace>
  <inkml:trace contextRef="#ctx0" brushRef="#br1" timeOffset="35147.0103">12625 11058 85 0,'0'0'35'16,"-21"9"2"-16,3 35-5 15,-8 13-30-15,5 22 1 16,-2 21-2-16,5 14-1 15,0 15 1-15,4 4-2 16,6 1 0-16,5-13-2 16,14-11-6-16,-2-23-29 15,18-22 3-15,3-30-3 16,14-24 1-16</inkml:trace>
  <inkml:trace contextRef="#ctx0" brushRef="#br1" timeOffset="35360.0224">13121 11265 81 0,'-29'40'38'16,"0"31"0"-16,-10 15 0 15,0 18-36-15,1 14 0 16,6 4-2-16,4 0-1 15,6-7-3-15,13-6-5 16,-2-25-23-16,21-8-5 16,-1-23-1-16,10-17 1 0</inkml:trace>
  <inkml:trace contextRef="#ctx0" brushRef="#br1" timeOffset="35900.0533">12831 11868 80 0,'-11'0'38'0,"11"0"-2"16,24 14 1-16,5-9-37 16,9-3-3-16,9-3 0 15,11-2-1-15,-1-5-2 16,12 6-1-16,-10-8 0 15,7 7-2-15,-16-6 2 0,0 7 2 16,-16-2 2-16,-12 2 3 16,-10 2 3-16,-12 0 2 15,-12 2 2-15,-13-3 1 16,-2 13 2-16,-13-4-1 15,4 14-1-15,-6 3-2 16,7 10-1-16,-1 1 0 16,7 7-1-16,6-1-1 15,14 2-1-15,9-10 0 16,10-3-1-16,12-14 0 15,10-13 0-15,6-12-1 16,7-9 0-16,0-13 1 16,3-6-1-16,-5-4 0 15,-1-2 0-15,-9 5-1 16,-4 3 1-16,-11 7-1 0,-4 9 0 15,-14 18 0-15,0 0 0 16,-9 15 0-16,-5 14 0 16,-2 7-1-16,-1 4-1 15,7 5-1-15,1-5-1 16,14 0-2-16,4-18-5 15,27 4-10-15,0-28-15 16,18-3 0-16,1-20 2 16,6-3 0-16</inkml:trace>
  <inkml:trace contextRef="#ctx0" brushRef="#br1" timeOffset="36388.0812">13904 11868 83 0,'-23'-3'39'16,"-20"2"-1"-16,6 16 0 0,-13-3-32 15,12 11 0-15,1 3-3 16,11 7 0-16,8-2-1 15,17 2 0-15,11-7-1 16,14-4 0-16,12-9 0 16,9-8-1-16,4-13 0 15,4-8 0-15,2-8 1 16,-4-7-1-16,-8-3 0 15,-5-2 0-15,-13 0 0 16,0 2 2-16,-13 6-2 16,-5 8 2-16,-8 10-2 15,1 10 0-15,-24 17 0 16,4 14 0-16,-3 19 0 15,-6 15-2-15,1 17 2 16,-1 9-1-16,0 7 1 0,2 0 0 16,5 0 0-16,4-7 0 15,3-13 0-15,5-16 1 16,2-17-1-16,2-13 0 15,1-18 0-15,5-14 1 16,-3-22 0-16,6-16-1 16,5-13 1-16,3-13-1 15,5-14 1-15,0-8-2 16,7-2 1-16,3 4-2 15,2 6 0-15,-2 6-2 16,4 16-3-16,-6-3-10 16,13 29-22-16,-13 0 0 0,14 16-1 15,-9-1 2-15</inkml:trace>
  <inkml:trace contextRef="#ctx0" brushRef="#br1" timeOffset="36713.0998">14351 11970 93 0,'-23'9'39'16,"15"0"0"-16,8-9 1 16,9-9-35-16,20-7-1 15,11-6-2-15,8-5 0 16,3-3 2-16,-1 0-3 15,-7 2 3-15,-11 0-4 16,-13 7 3-16,-22 7-3 0,-15 13 2 16,-19 13-2-16,-13 6-2 15,-8 12 2-15,-2 10-3 16,1 9 3-16,7 7-2 15,11 4 2-15,14-3-2 16,26-3 1-16,20-9-2 16,33 1-14-16,9-24-23 15,40-2 0-15,12-22 0 16,31 0-3-16</inkml:trace>
  <inkml:trace contextRef="#ctx0" brushRef="#br1" timeOffset="38431.1981">18567 17460 32 0,'4'-19'35'15,"1"2"2"-15,-16 1-2 16,0 8-25-16,-24 0-2 16,-4 12-1-16,-22 8 0 15,-5 10-1-15,-13 11-2 16,1 10 1-16,-3 4-1 15,81-47 1-15,-71 56-2 16,71-56-1-16,-53 64 1 16,53-64 0-16,-34 68-2 15,34-68-2-15,0 71 1 16,0-71-1-16,26 53-2 15,-26-53-1-15,53 45-2 16,-53-45-2-16,79 32-6 0,-79-32-6 16,99 21-4-16,-51-17 3 15,12-6 2-15,-10-2-4 16,10-5 1-16,-12 1 5 15,3-6 12-15,-51 14 14 16,75-29 8-16,-75 29-2 16,46-25 2-16,-46 25 6 15,0 0 1-15,0 0-2 16,0 0-4-16,0 0-6 15,0 0-4-15,0 0-1 16,0 0-1-16,0 0-3 16,-62 44 1-16,62-44-4 15,0 0 1-15,0 0 0 16,0 0-2-16,0 0 1 0,0 0-1 15,66 35 2-15,-34-44 0 16,40-14 0-16,2-11-2 16,5-3 1-16,-12-5 0 15,-8 7 0-15,-22 2 0 16,-37 33 1-16,0 0-3 15,0 0 2-15,0 0 0 16,0 0 0-16,0 0 1 16,8 66-1-16,-8-66 0 15,0 0-1-15,11 53 0 16,-11-53-1-16,0 0-2 15,50 42 1-15,-50-42-2 16,53 13 0-16,-53-13 1 0,96-5 0 16,-16-11-1-16,-1-13 0 15,-4-6 3-15,-7 1 2 16,-18 7 0-16,-50 27 2 15,0 0-1-15,0 0 3 16,0 0 0-16,0 0 0 16,0 0 0-16,0 0-2 15,22 50 2-15,-22-50-1 16,-16 42 1-16,16-42-4 15,-17 48 2-15,17-48 0 16,-17 45-1-16,17-45-1 16,0 0 0-16,-13 47-2 15,13-47 2-15,0 0 2 16,0 0-3-16,0 0 0 0,0 0 1 15,42-30 2-15,-25-11-2 16,6-4 1-16,-4-3-1 16,5 8 0-16,-3-3 1 15,-1 19-1-15,-3 9 0 16,2 12 1-16,4 1-1 15,2 7 0-15,-1 1 0 16,-24-6 1-16,0 0-1 16,0 0 0-16,60 19 1 15,-60-19-1-15,0 0 0 16,48 21 0-16,-48-21 0 15,0 0 0-15,0 0 0 16,44 53-1-16,-44-53 2 16,0 0 1-16,13 46-1 15,-13-46-2-15,0 0 1 0,7 50-1 16,-7-50 2-16,0 0 1 15,0 0-3-15,0 0 1 16,0 0-1-16,30 23 3 16,-18-45-2-16,14-16 2 15,-2-9-2-15,10-4 0 16,-8-13 0-16,1 17 1 15,-11 9-1-15,-3 18-1 16,-4 5 0-16,-9 15-1 16,13-5-1-16,-13 5 1 15,26 4-1-15,-2-4-2 16,9 0-2-16,5-7-8 0,25 10-19 15,-4-13-4 1,15-2-1-16,-8-6 0 0</inkml:trace>
  <inkml:trace contextRef="#ctx0" brushRef="#br1" timeOffset="38935.2269">20642 17843 71 0,'0'0'36'0,"0"0"-1"16,-48 38-6-16,48-38-23 16,0 0-5-16,0 0 2 15,0 0 3-15,0 0-3 16,54-14-1-16,-18-7 1 15,2-7-2-15,4-4 0 16,-8-14 0-16,-10 6 0 16,-22 2-2-16,-11 8 1 15,-15 5 1-15,-6 7 0 16,-9 10 0-16,-1 8 0 15,-5 14 1-15,45-14-1 16,-51 30 1-16,51-30 0 0,-47 52 0 16,47-52 0-16,-42 64 0 15,42-64-2-15,-24 74 1 16,24-74-1-16,-2 58 1 15,2-58-2-15,30 50-3 16,-30-50 0-16,57 33-6 16,-57-33-20-16,90 19-9 15,-40-19 1-15,-7-8-3 16</inkml:trace>
  <inkml:trace contextRef="#ctx0" brushRef="#br1" timeOffset="39355.251">21303 17739 66 0,'0'0'39'0,"0"0"-3"0,0 0 2 16,-51 40-33-16,51-40-1 15,0 0-1-15,0 0 0 16,-31 46 0-16,31-46 1 15,0 0-1-15,-25 46-1 16,25-46 0-16,0 0-2 16,-19 49 1-16,19-49 1 15,0 0-2-15,0 0 0 16,-2 44-1-16,2-44 0 15,0 0 0-15,0 0 3 16,0 0-3-16,34-14 0 16,4-16 1-16,14-10-1 15,-2-4 1-15,-1 8 0 0,-49 36 0 16,0 0 0-16,57-31 0 15,-57 31 0-15,0 0-1 16,0 0 0-16,0 0 1 16,52 38-2-16,-52-38-1 15,0 0-2-15,27 51-13 16,-27-51-21-16,0 0 0 15,42 52 1-15,-42-52 1 16</inkml:trace>
  <inkml:trace contextRef="#ctx0" brushRef="#br1" timeOffset="39581.2639">22158 17293 60 0,'-17'-3'39'0,"11"23"-2"15,-14 12 3-15,12 14-30 16,8-46-7-16,-12 73-1 15,12-73-2-15,-13 84 2 16,9-34-1-16,1-2-2 16,-1-1-4-16,-1 3-19 15,5-50-13-15,-1 85-1 16,1-85 0-16,-1 60 0 15</inkml:trace>
  <inkml:trace contextRef="#ctx0" brushRef="#br1" timeOffset="39776.275">21955 17688 77 0,'-35'-41'38'15,"7"12"0"-15,6 14 0 16,22 15-32-16,0 0-3 16,13-6 0-16,11 6-2 15,9-3-1-15,10-2 0 16,7-4 0-16,10-3-1 15,0 0-3-15,10 7-3 16,-11 0-27-16,16 5-4 16,-15-1-3-16,7 2 1 15</inkml:trace>
  <inkml:trace contextRef="#ctx0" brushRef="#br1" timeOffset="39941.2845">22694 17679 76 0,'-23'52'42'15,"23"-52"-1"-15,0 0 0 16,0 0-43-16,-20 56-24 16,20-56-12-16,0 0-1 15,19 16-3-15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0T00:48:20.718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1477 16495 12 0,'12'-2'15'0,"-12"2"3"16,0 0-2-16,12-2-6 16,-12 2-3-16,17 2-3 15,-3 0 1-15,-2-5-2 16,6 2 0-16,6-2-2 15,2-1 1-15,3-3-1 16,2 3 0-16,2-4 1 16,3 3-1-16,-4 2 1 15,5 0 0-15,-8 1-1 16,4 3 1-16,-4-2-1 15,3 3-1-15,-3-1 0 16,5-1 0-16,-1-1 0 16,7-2 0-16,1-4 1 15,9-1 0-15,2-5 0 0,7-5 1 16,5-4-1-16,7 0 1 15,-1-6-1-15,6 4 2 16,0-4-3-16,4 1 2 16,0-2-1-16,3 6 0 15,7-4 1-15,0 2-1 16,6-4 0-16,1 1 0 15,5-3 0-15,1-1-1 16,6-3 1-16,0 2 0 16,-1-1 0-16,1 0 0 15,1 0 0-15,0 2 0 16,0 0 0-16,3 1-1 15,-1 0 1-15,-1-2 0 16,-2 2-1-16,2-2 2 0,-2-3-1 16,3 0 1-16,3-2-2 15,-5-1 2-15,0-3-1 16,1-1 2-16,-2-4-2 15,1 4 0-15,1-5-1 16,1 0 1-16,-4 1 0 16,0-3-1-16,2 2 2 15,0 2-2-15,2-1 1 16,1 0 1-16,3 2 0 15,-5 0 0-15,3-1 0 16,-3 2 0-16,1-2 0 16,-1-1 0-16,1 0-1 15,-4-3-1-15,-4 0 1 16,-1 2-1-16,-3-3 0 0,-1 0 0 15,-2 4 1-15,1-2-1 16,-1 1 0-16,-2-1 0 16,2 0 1-16,2 2 0 15,-2-1-1-15,0 0 1 16,5-4-1-16,-1 2 1 15,0-2 0-15,-2 0-1 16,1-1 1-16,0-3-1 16,-2 2 0-16,2-2 0 15,-2-1 1-15,2 0-1 16,-2-2 0-16,1 1 1 15,3-1-1-15,-4 1 1 16,4-2-1-16,1-4 1 16,3 2-1-16,-3-2 1 15,-1 3-1-15,4-1 0 0,-2 0 1 16,2-2-1-16,4 4 0 15,-2 2 0-15,-2-2 0 16,3 0 1-16,-1-5-1 16,-2 1 0-16,4-2 0 15,-2 0 0-15,3-2 0 16,-2 0 0-16,2 0 0 15,0-1 1-15,-1 2-1 16,1-1 1-16,0-2-1 16,4-5 0-16,-5 1 0 15,-1-5 1-15,-2 3-1 16,0-1-1-16,-4-4 2 0,-1 1 1 15,0-1-2 1,-4 2 2-16,3-4-1 0,-4-1 0 16,2-3 0-16,-1-2 1 15,5-1-1-15,3-1-1 16,-1-3 1-16,2 1-1 15,1-3 1-15,-1 0-1 16,3 1 1-16,-2-2 0 16,2 1-1-16,-6-1-1 15,0 3 2-15,-4-5-2 16,0 3 1-16,-4 4 0 15,-1-3 0-15,0 1-1 16,1 0 0-16,0 2 2 16,2-3-2-16,1 2 2 15,4-1-2-15,5-2 2 0,1 1-2 16,3 1 2-16,0-1-1 15,-1 3 0-15,-2 1 1 16,-4 1-1-16,-3 2 0 16,-2 0 1-16,-5 1-1 15,-2 3 1-15,-3-1-1 16,0-1 0-16,0 1 0 15,1-2 1-15,-1 1 0 16,2 0 0-16,-1-1-1 16,-1-1 1-16,0-1-1 15,-2 3 0-15,-4 0 1 16,-3 3-2-16,-4 1 2 15,-2 3-2-15,-4-3 2 16,-6 1-2-16,0-1 3 0,-3-1-1 16,3 2-1-16,6-8 1 15,0 1-2-15,6-1 0 16,-1-1 0-16,4 2 0 15,2-6-1-15,2 2 1 16,-3-3 0-16,0 3-1 16,-3 0 2-16,0-3 0 15,-1 1 0-15,-5-2 0 16,-2 3-1-16,-2-1 1 15,-4 1 1-15,-3-1 0 16,-3 0 0-16,-2 0 0 16,-1 1 0-16,0-3 0 15,5 2 0-15,0-3-1 16,2 0-1-16,1-1 0 0,8-1-2 15,-1-7-2-15,8 7-1 16,-8-10-5-16,15 11-24 16,-15-10 0-16,9 4 0 15,-8-2-1-15</inkml:trace>
  <inkml:trace contextRef="#ctx0" brushRef="#br0" timeOffset="4226.2417">17949 8275 89 0,'6'-22'34'0,"-10"6"0"16,4 16-2-16,-23 0-31 16,11 20 1-16,-7 12 0 15,2 17 0-15,-4 16 0 16,2 18 0-16,-5 7 1 15,3 10 0-15,-3 5 0 16,1-3-1-16,3-5 1 16,0-12-2-16,3-17 2 15,5-13-1-15,5-18-1 0,6-17 1 16,1-20 0-16,15-23-1 15,1-19 0-15,9-17 0 16,0-17-1-16,8-15 1 16,0-15-1-16,3-8 0 15,0 1 0-15,1 6 1 16,-3 9-2-16,-3 12 2 15,-2 17-1-15,-1 18 0 16,-3 23 1-16,3 18-1 16,-5 23 0-16,4 18 0 15,-2 20 0-15,0 17 1 16,-1 20 0-16,-2 14 0 15,-8 15 0-15,-2 8-2 16,-4 5 0-16,-5-8-2 0,1-7-1 16,-7-26-13-16,8-6-18 15,-5-30-3-15,5-16 1 16,-5-37-2-16</inkml:trace>
  <inkml:trace contextRef="#ctx0" brushRef="#br0" timeOffset="4380.2505">18073 9034 77 0,'-37'-31'37'0,"0"3"-1"15,17 9 0-15,11 1-14 16,18 11-21-16,26 7-24 16,10-6-12-16,20 4-1 15,12-4-1-15,19 1-1 16</inkml:trace>
  <inkml:trace contextRef="#ctx0" brushRef="#br0" timeOffset="4798.2744">20272 8802 92 0,'-22'0'36'0,"-14"-2"0"16,2 6 3-16,-12 2-34 15,0 9-1-15,-3 0 0 16,5 12-1-16,-1 3 0 15,7 10-1-15,5 4 0 16,8 2 0-16,12 0-1 16,12 1 0-16,15-5-1 15,13-8-1-15,15-5-3 16,9-20-4-16,23-1-28 15,2-18-2-15,10-5 0 0,-1-17-1 16</inkml:trace>
  <inkml:trace contextRef="#ctx0" brushRef="#br0" timeOffset="5182.2964">20681 8846 101 0,'-39'32'39'0,"7"14"0"16,-2-4-2-16,11-1-34 15,7 8-2-15,8-2 0 16,10-2-1-16,11-6 1 16,12-8-1-16,8-7-1 15,10-12 1-15,7-13 0 0,2-11 0 16,4-12-1-16,1-8 1 15,-5-9 0-15,-3-5 1 16,-5-1-1-16,-9 1 0 16,-9 4 1-16,-6 4 0 15,-8 8 0-15,-5 7 0 16,-7 23 0-16,0 0 0 15,-17 5-1-15,7 19 1 16,-3 10 0-16,2 6-1 16,0 5-1-16,5 6-1 15,5-8-3-15,14 4-3 16,-1-20-26-16,19 0-3 15,3-23-1-15,13-1-1 16</inkml:trace>
  <inkml:trace contextRef="#ctx0" brushRef="#br0" timeOffset="5503.3148">21578 9010 88 0,'-15'26'36'16,"-12"2"0"-16,2 13 2 15,-5 0-30-15,8 7-3 16,1-5-2-16,7 1 0 15,3-9 0-15,5-2-2 16,7-15 1-16,10-10-1 16,3-13 1-16,3-10-1 15,3-16 0-15,0-4 0 0,0-12 0 16,1-4 0-1,0-6 0-15,-5-1-1 0,-3 4 1 16,-2 5-1-16,0 6 1 16,-3 6 0-16,1 7-2 15,-2 10 0-15,7 10-2 16,0-3-8-16,14 18-25 15,-6-5-3-15,15 10 0 16,1-8-2-16</inkml:trace>
  <inkml:trace contextRef="#ctx0" brushRef="#br0" timeOffset="5805.332">22243 8796 102 0,'-9'15'37'15,"-11"0"2"-15,4 15 0 16,-6-1-34-16,4 14-1 15,-4 3-1-15,7 6-1 16,1 2 1-16,3 2-1 16,5-6 0-16,6-4-1 15,4-10 0-15,4-14 1 16,6-13-1-16,9-16 0 15,4-15 1-15,5-14-2 16,3-7 1-16,4-13-1 16,3-3-2-16,0-10-1 15,2 6-5-15,-11-6-5 16,14 14-27-16,-17 2-2 15,6 13 0-15,-13 4 1 0</inkml:trace>
  <inkml:trace contextRef="#ctx0" brushRef="#br0" timeOffset="6201.3547">22697 8927 104 0,'-5'16'41'16,"14"1"0"-16,-9-17-1 15,35 11-34-15,1-14-3 16,11-3 0-16,9-4-1 16,7-6-1-16,3-2 0 15,2-5 0-15,-10-1-2 0,-7 0 2 16,-11-1-3-16,-17 0 2 15,-12 2-1-15,-14 3 1 16,-17 2-1-16,-11 7 2 16,-10 8-1-16,-11 9 1 15,-5 10 2-15,2 10-2 16,-3 7 2-16,7 9-2 15,9 3 1-15,11 4-1 16,14 0 2-16,21-7-3 16,14-5 0-16,16-8-2 15,21-6-2-15,11-19-9 16,26 2-27-16,-2-18-2 15,12-2-1-15,-7-13-2 16</inkml:trace>
  <inkml:trace contextRef="#ctx0" brushRef="#br0" timeOffset="6331.3621">23881 9014 101 0,'-29'14'42'16,"4"-8"-6"-16,3-5-33 15,1-15-27-15,8 5-19 16,-1-5-2-16</inkml:trace>
  <inkml:trace contextRef="#ctx0" brushRef="#br0" timeOffset="8095.463">23847 7792 77 0,'0'0'36'16,"0"0"0"-16,0 0 1 15,0 0-29-15,0 0-1 16,12 1-1-16,1 15-1 16,-7 6 0-16,3 21-2 0,-10 10-1 15,-2 14-1-15,-8 12 0 16,-3 9-1-16,-1 5-2 15,-2-6-3-15,12 3-30 16,-3-23-5-16,17-7 2 16,3-18-2-16</inkml:trace>
  <inkml:trace contextRef="#ctx0" brushRef="#br0" timeOffset="8522.4875">23753 8989 80 0,'0'0'36'0,"2"15"-2"15,-2-15 1-15,0 0-30 16,5 11 0-16,-5-11-1 16,9 14 0-16,-9-14 0 15,7 16-1-15,-7-16 0 16,6 15 0-16,-6-15-1 15,3 12 0-15,-3-12 0 16,0 0-1-16,11 9 0 16,-11-9 0-16,18-9-1 0,-4 1 1 15,2-3-1-15,1-1 1 16,0 0 0-16,-4-2 0 15,-2 5 0-15,-11 9 0 16,4-15-1-16,-4 15 1 16,-22-10-3-16,9 9-6 15,-10-16-28-15,12 6-4 16,-6-11 1-16,5-2-3 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0T01:07:41.21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16839 16031 10 0,'0'0'35'0,"-2"-22"1"16,2 22 1-16,-27-25-21 16,11 24-4-16,-19-10-3 15,1 15-3-15,-10 1-2 16,-7 14-1-16,-6 5 0 15,3 16-1-15,-2 7-1 16,5 9 0-16,6 3 0 16,9 1 0-16,8 1 0 15,12-3-1-15,11-4 1 16,15-8-2-16,14-4-1 15,12-9-1-15,17-1-5 16,1-17-5-16,24 11-22 16,-11-22-3-16,10 5 0 0,-15-17 2 15</inkml:trace>
  <inkml:trace contextRef="#ctx0" brushRef="#br0" timeOffset="382.0218">17013 16448 29 0,'-11'-17'35'0,"0"8"1"16,-4-1-1-16,15 10-24 15,-22 3-6-15,14 9-1 16,-2 0 1-16,3 11-1 16,-1 3-2-16,4 5 2 15,2 1-3-15,6-1 1 16,4-3-1-16,4-4 0 15,7-10-1-15,6-6 1 0,3-11-1 16,3-10 0-16,4-8 0 16,-2-9 0-16,5-6 1 15,-3-2-1-15,-4 0 0 16,-5 3 1-16,-6 5-1 15,-5 5 0-15,-6 10 0 16,-9 15 1-16,0 0-1 16,-9 22 1-16,-1 5-1 15,-2 9 0-15,4 3 1 16,1 0-2-16,7 1-2 15,5-11-1-15,12 1-8 16,-1-28-22-16,24 2-4 16,-5-23 0-16,14 0 0 15</inkml:trace>
  <inkml:trace contextRef="#ctx0" brushRef="#br0" timeOffset="691.0395">17625 16459 36 0,'-19'30'35'0,"7"9"1"16,-5-7 0-16,8 12-26 15,0-13-7-15,8 0 1 16,-1-7-1-16,7-6-1 16,-5-18 0-16,17 10 1 15,-5-15-1-15,0-7 0 16,2-8-1-16,-1 1 1 15,-3-9 0-15,-1-2 0 16,-3-2 0-16,-2 1-1 16,-2-3 1-16,2 3-2 0,0 3 1 15,1 2-1-15,4 4-1 16,2 1-1-16,8 11-3 15,-4-11-17-15,13 20-16 16,-5-6-1-16,11 13 1 16,-6-6 0-16</inkml:trace>
  <inkml:trace contextRef="#ctx0" brushRef="#br0" timeOffset="1050.06">18123 16438 45 0,'-21'15'36'15,"-7"-6"2"-15,7 12-2 16,-5-5-29-16,10 17-3 16,-1-2 1-16,9 7-2 15,2 0-1-15,3 2 1 16,3-5-1-16,3-3 1 15,3-8-1-15,2-8 0 16,-8-16 1-16,21 3-1 16,-8-21 0-16,2-2 0 15,0-12 0-15,1-2-1 16,1-6 0-16,-2-3-1 15,0-1 1-15,-1 3-1 16,-1 6 0-16,-2 4-1 16,4 8-1-16,3 2-2 0,4 12-2 15,-3-11-19-15,16 24-15 16,-7-10 1-16,13 14-3 15,-6-7 3-15</inkml:trace>
  <inkml:trace contextRef="#ctx0" brushRef="#br0" timeOffset="1795.1027">18443 16581 58 0,'0'20'40'0,"0"-20"-1"15,10 24 1-15,5-18-36 0,11-2-2 16,4-4 1-16,7-2 0 16,3-7-1-16,0-4-1 15,-2-2 0-15,-1 0 0 16,-8-3 0-16,-7 0-1 15,-10 2 1-15,-12 1-1 16,-11 5 0-16,-10 4 0 16,-6 5 0-16,-7 4 0 15,-2 7 0-15,-2 6-1 16,3 7 1-16,3 3 1 15,5 5-1-15,11 1 0 16,8-1 0-16,9-6 0 16,12-2 0-16,13-8 0 15,11-7 0-15,13-5-1 0,15-8 0 16,3-5 0-16,6-7-1 15,1 0 0-15,0-1 0 16,-7-1 0-16,-11 4 0 16,-11 4 1-16,-13 3 1 15,-12 6 0-15,-21 2 1 16,4 13 0-16,-14 0 0 15,-4 3 1-15,-5 2-1 16,2 3 1-16,0 0-1 16,2-3 0-16,5 0 0 15,4-6 0-15,6-12 0 16,3 17-1-16,-3-17 1 15,21-7 0-15,-9-3 0 16,6-1-1-16,-1-9 2 0,2 1-1 16,-3-7 0-16,0 0-1 15,-2-4 1-15,1 3 0 16,-1 2-1-16,-4 3 0 15,3 5 0-15,-1 6 0 16,-1 9 0-16,-1 10 0 16,-2 11 0-16,0 1 0 15,-1 9 0-15,-1-1 0 16,3 3-1-16,4-9-1 15,4-3-1-15,5-16-3 16,16-7-5-16,-5-35-18 16,25 1-10-16,-3-23 0 15,11-1 0-15</inkml:trace>
  <inkml:trace contextRef="#ctx0" brushRef="#br0" timeOffset="1952.1116">19914 16043 61 0,'-18'45'38'0,"-9"13"0"16,3 33 0-16,-9 3-33 15,2 6-3-15,1 1-3 16,-2-13-13-16,15 1-21 16,-6-22-1-16,16-8-4 15,-3-34 1-15</inkml:trace>
  <inkml:trace contextRef="#ctx0" brushRef="#br0" timeOffset="2133.122">19585 16465 69 0,'-13'1'43'15,"-1"-2"0"-15,20 13-1 16,-6-12-32-16,37 10-10 16,12-15-3-16,13-17-6 15,31 12-26-15,-2-23-5 16,28 5-3-16,-2-20 2 15</inkml:trace>
  <inkml:trace contextRef="#ctx0" brushRef="#br0" timeOffset="2519.1441">21203 15827 59 0,'-20'-25'41'0,"-19"6"-2"16,1 28 1-16,-19 11-35 15,5 27-2-15,-1 26-2 16,-3 18-1-16,4 15 1 0,6 9-2 15,7 1 1-15,15-7-1 16,15-7-1-16,16-18-2 16,21-16-7-16,7-31-27 15,37-16-1-15,7-29-1 16,18-12 0-16</inkml:trace>
  <inkml:trace contextRef="#ctx0" brushRef="#br0" timeOffset="2937.168">21610 16232 65 0,'-37'31'39'16,"7"18"-1"-16,-11-6-1 15,10 15-35-15,1-1 0 16,5 6-1-16,-1 0 1 15,4-2 0-15,2-5-1 16,4-8 0-16,5-10 0 16,6-10-1-16,2-14 1 15,3-14-1-15,11-13 0 16,0-15 0-16,7-16 1 15,4-11-1-15,1-13 1 16,5-8 0-16,1-8 0 16,4 0 0-16,-3 5 0 15,3 11 0-15,-4 17 0 16,-4 24 0-16,-1 17 0 15,0 23-2-15,-7 23 1 0,-3 19 0 16,-3 14 0-16,1 8-1 16,-2 3-1-16,2-2 0 15,4-2-3-15,-3-14-3 16,16 7-23-16,-16-29-8 15,8 0-2-15,-12-22 1 16</inkml:trace>
  <inkml:trace contextRef="#ctx0" brushRef="#br0" timeOffset="3621.2071">21446 16691 61 0,'0'0'40'0,"0"0"0"16,13 5-1-16,7-24-36 15,18-2-3-15,14-7-1 16,13-5 0-16,9 1 0 16,-1-3-1-16,2 7 0 15,-4 3 0-15,-7 10-1 16,-11 5 0-16,-10 10 1 15,-16 4 0-15,-10 11 1 16,-10 6 1-16,-9 4 1 16,-6 7 0-16,-4-3 1 15,-1 3 2-15,-2 0-2 16,5-2 1-16,-3-5-1 15,4-1 0-15,3-5 0 0,4-4-1 16,2-5-1-16,0-10 1 16,0 0-1-16,15-2 0 15,-6-15 0-15,3-4 0 16,1-12 1-16,5-8 0 15,-3-10 0-15,9 0 0 16,-3-5 0-16,2 3 1 16,0 8-1-16,-3 6-1 15,-1 14 0-15,-4 14 1 16,-3 15-1-16,-5 12 0 15,-2 13 0-15,-5 5-1 16,-1 7 1-16,1-1 1 16,0-2-1-16,1-5 1 15,2-8-1-15,7-8 0 16,2-15 1-16,7-9-1 0,5-10 1 15,3-5-1-15,0-7 1 16,2-1-1-16,-5 3 1 16,-1 4-1-16,-8 4 1 15,-1 9-1-15,-14 10 1 16,0 0-1-16,0 29 0 15,-9 2 0-15,0 7-1 16,-5 3-1-16,4 8-2 16,-1-8-3-16,19 11-17 15,-13-25-13-15,23 3-3 16,-1-26-2-16,18 1 2 15</inkml:trace>
  <inkml:trace contextRef="#ctx0" brushRef="#br0" timeOffset="4222.2415">22864 16461 62 0,'-26'9'40'0,"15"12"-3"16,-7-10-1-16,6 17-34 15,-2 5-1-15,5 5-1 16,-3 6 1-16,2 2-1 15,-2 0 1-15,4-5-1 16,0 0 1-16,1-6-1 16,1-8 0-16,2-9 0 15,4-18 0-15,0 0-1 16,0 0 1-16,4-16-1 15,1-9 1-15,0-5-1 0,2-9 1 16,2-6 0-16,2-8 0 16,7 0 0-16,3-5 1 15,2 7 0-15,2 5-1 16,5 9 1-16,5 10-1 15,-2 13 1-15,-1 15 0 16,-1 13-1-16,-4 11 1 16,1 7-1-16,-5 5 1 15,-6 2-1-15,-2 1 0 16,-4-6 0-16,-7 2 0 15,-4-7 0-15,-4-3-1 16,-7-6 0-16,-4-4 0 16,-7-4 0-16,-4-2-1 0,-4-2 2 15,-3-3-1-15,-3-4 0 16,0 1 1-16,3 2 1 15,-1-1 0-15,5 3 0 16,4 4 1-16,2 12 0 16,1 9-1-16,4 7 1 15,-2 12-1-15,0 11 1 16,-4 12-1-16,-1 5 0 15,-2 6 0-15,3-10-3 16,3 4-6-16,-6-15-21 16,23-13-9-16,-2-25-3 15,21-20 0-15</inkml:trace>
  <inkml:trace contextRef="#ctx0" brushRef="#br0" timeOffset="4623.2644">23336 16370 39 0,'-30'9'39'16,"6"18"0"-16,-9-8-1 16,6 16-21-16,-3-3-13 15,6 2-2-15,5-1 0 16,5-2-1-16,10-5-1 0,11-7 0 15,11-7 0-15,15-9 0 16,8-6 1-16,8-2-1 16,0-2 0-16,2 2 1 15,-9 3 0-15,-3 6 0 16,-15 7-1-16,-11 8 1 15,-16 9-2-15,-7 3 1 16,-11 6-1-16,-4-5-2 16,3 9-6-16,-12-20-28 15,18 1-1-15,-1-19-2 16,17-3 1-16</inkml:trace>
  <inkml:trace contextRef="#ctx0" brushRef="#br0" timeOffset="4907.2807">23646 15790 65 0,'0'0'40'15,"11"33"0"-15,-3-11 0 16,14 5-35-16,0 6-3 15,6 5 1-15,1 4-1 16,4 8-1-16,-4 4 1 16,-3 7-2-16,-9 7 0 15,-5 7-1-15,-10 6 1 16,-11 2-2-16,-9 2 0 0,-7-8-3 15,0 7-9-15,-14-25-24 16,16-1-1-16,-6-26-3 16,13-7 1-16</inkml:trace>
  <inkml:trace contextRef="#ctx0" brushRef="#br0" timeOffset="6601.3776">1508 4274 68 0,'3'-12'35'0,"-3"12"0"15,0 0 0-15,3 14-27 16,-7 0-2-16,5 17-4 16,-1 8 0-16,3 14 0 15,-2 12-1-15,2 11 1 16,-2 8 0-16,3 2 0 15,1 0-1-15,-1-4 1 16,0-11 1-16,3-10-2 16,2-15 2-16,4-16-2 15,2-19 1-15,6-22 0 0,8-24 0 16,6-18 0-16,6-20-1 15,3-11 1-15,1-13-1 16,-2-8 0-16,-1 2 1 16,-7 4-2-16,-4 14-1 15,-10 10-1-15,-6 23-4 16,-13 4-11-16,8 31-21 15,-10 17 0-15,-3 12-1 16,-3 13-1-16</inkml:trace>
  <inkml:trace contextRef="#ctx0" brushRef="#br0" timeOffset="6977.3991">2194 4681 88 0,'-34'19'37'16,"-5"3"0"-16,9 18 0 15,-2 1-32-15,15 5-1 16,4-2-2-16,13 1 1 15,8-8-1-15,14-10 0 16,4-9-1-16,10-13 0 16,2-12 1-16,5-9-1 15,-5-8 0-15,-2-5 0 16,-6-6 0-16,-10-2-1 0,-10 3 0 15,-8 4 0-15,-8 5-1 16,-11 9 0-16,-1 5-1 16,-5 4-2-16,4 11-1 15,-1-6-6-15,20 2-24 16,0 0-3-16,12 1 1 15,9-21-2-15</inkml:trace>
  <inkml:trace contextRef="#ctx0" brushRef="#br0" timeOffset="7195.4115">2901 4086 91 0,'0'0'38'0,"0"0"-1"0,-16 28 1 15,-5 15-33-15,6 19-2 16,-2 20-2-16,2 15 0 15,-2 10 0-15,4 6-2 16,5 4 0-16,2-12-3 16,12-7-4-16,-5-27-26 15,22-12-3-15,1-32 0 16,15-20-2-16</inkml:trace>
  <inkml:trace contextRef="#ctx0" brushRef="#br0" timeOffset="7411.4239">3402 3880 98 0,'-16'31'38'0,"-14"25"1"16,1 35-4-16,-4 12-31 15,4 16-3-15,3 13-1 16,4 1 0-16,5-1-2 15,7-15-4-15,11 0-5 16,0-24-25-16,9-14-1 16,-2-26 0-16,4-15-1 15</inkml:trace>
  <inkml:trace contextRef="#ctx0" brushRef="#br0" timeOffset="7598.4346">3151 4569 95 0,'-18'-15'38'0,"18"15"1"15,-10 16-1-15,24-2-36 16,4 5-1-16,15-4-3 16,15 0-2-16,7-11-2 15,19 8-7-15,-7-21-16 16,14 10-8-16,-8-11 0 15,6 7 0-15</inkml:trace>
  <inkml:trace contextRef="#ctx0" brushRef="#br0" timeOffset="7928.4535">3862 4610 71 0,'-29'14'37'0,"8"3"0"15,-16-3 1-15,9 19-26 16,-17-3-3-16,8 12-2 0,-1 0-2 16,6 3 0-16,5 0-2 15,13-3 0-15,8-8-1 16,13-9-1-16,11-11 0 15,14-15-1-15,6-12 1 16,5-10-1-16,4-13 0 16,-2-6 0-16,-2-7 1 15,-7-3-1-15,-9 2 1 16,-8 2-1-16,-9 8 0 15,-7 9 0-15,-10 14-1 16,-4 14 1-16,-3 12-1 16,-6 15 0-16,3 11-1 15,1 7 0-15,5 7-3 16,6-3-1-16,18 8-14 0,-4-22-18 15,26-2-1-15,3-16-1 16,19-6 1-16</inkml:trace>
  <inkml:trace contextRef="#ctx0" brushRef="#br0" timeOffset="8442.4829">4321 4671 90 0,'-31'-10'40'0,"2"16"0"15,-12 0-1-15,5 14-31 16,-5 7-3-16,7 11-2 15,2 3 0-15,11 2-1 16,8 1 0-16,10-3 0 16,12-6-1-16,11-12 0 0,10-9 0 15,6-9-1-15,5-15 1 16,3-6 0-16,-3-9-1 15,1-11 0-15,-6-2 1 16,-5-5-2-16,-7-1 1 16,-8 3 0-16,-4 5-1 15,-5 7 0-15,-3 10 1 16,-4 19-1-16,-11 4 0 15,-2 26 0-15,-6 22 1 16,-1 16 0-16,-3 16 0 16,-1 13 0-16,-3 12 1 15,4 3 0-15,2-7-1 16,4-7 1-16,5-14 0 15,3-15-1-15,0-15 1 16,-1-22 0-16,0-20 0 0,-2-20 0 16,1-19-1-16,-3-15 1 15,3-16 0-15,3-12-1 16,4-6-2-16,7-9 1 15,6 6-2-15,5 3-1 16,7 13-3-16,2 1-5 16,17 25-17-16,-12-1-9 15,17 17-1-15,-7 0-3 16,10 10 3-16</inkml:trace>
  <inkml:trace contextRef="#ctx0" brushRef="#br0" timeOffset="8810.5039">4721 4798 97 0,'-3'11'40'0,"3"-11"1"16,1 10-1-16,9-12-35 15,9 1-1-15,2-8-2 16,3 0 0-16,2-7 0 15,0-2 0-15,-1-9-1 16,-7-4 0-16,-5-2-1 16,-11-1 0-16,-8 2-1 15,-11 2 1-15,-6 8-1 16,-7 12 1-16,-11 12-1 15,-4 17 1-15,-1 22 0 16,-2 12 1-16,3 10 0 0,7 11 1 16,10-1-1-16,12-3 0 15,17-10 0-15,16-14-1 16,19-15-3-16,15-21-4 15,22-2-14-15,-7-34-9 16,15 8-12-16,-16-15 0 16,-6 2-3-16,-22-6 3 15</inkml:trace>
  <inkml:trace contextRef="#ctx0" brushRef="#br0" timeOffset="9246.5289">1928 5409 95 0,'-27'17'40'15,"-16"8"-1"-15,-2 28 0 16,-9 20-35-16,-1 19 1 15,-3 14-1-15,7 14-1 16,8 7 0-16,14-3 0 16,15-6-1-16,18-12-1 15,23-20-4-15,22-29-5 16,36-12-25-16,0-34-7 15,25-15 0-15,0-25-2 16</inkml:trace>
  <inkml:trace contextRef="#ctx0" brushRef="#br0" timeOffset="9616.55">2276 5683 103 0,'0'0'39'0,"-21"15"0"15,21 17-6-15,-5 1-28 16,3 12-1-16,-2 14 1 16,0 16-1-16,-3 11 0 15,0 6-1-15,0 1 0 16,1-2-1-16,5-8-1 15,5-12 1-15,5-21-1 16,10-22 0-16,6-31 0 16,9-30 0-16,7-26 1 15,11-20 0-15,-2-18-2 0,0-8-2 16,-4-6 1-16,-4 1-1 15,-7 13 0-15,-11 13-2 16,-5 24-3-16,-15 12-5 16,9 39-16-16,-13 9-9 15,0 13-4-15,0 18 0 16,10 16 2-16</inkml:trace>
  <inkml:trace contextRef="#ctx0" brushRef="#br0" timeOffset="9966.57">2928 6130 104 0,'-30'4'40'0,"5"13"0"0,-10-3 0 16,14 15-33-16,-13 1-1 15,15 8-2-15,-1 4-1 16,8 3-1-16,7 0 0 16,10-3-1-16,12-9 1 15,9-6-2-15,9-15 1 16,7-9-1-16,4-13 1 15,-1-10-1-15,-3-11 0 16,-7-10 0-16,-6-6-1 16,-16-2 0-16,-7 0-1 15,-13-2-2-15,-5 8-1 16,-10 1-4-16,5 21-7 0,-13-11-13 15,19 23-11-15,-6-5 1 16,17 14-2-16,4-11 4 16</inkml:trace>
  <inkml:trace contextRef="#ctx0" brushRef="#br0" timeOffset="10200.5834">3584 5527 100 0,'1'-20'40'0,"-1"20"1"15,-14 11-2-15,7 18-33 16,-8 12-1-16,1 21-2 16,-1 15 0-16,1 15-1 15,4 7 0-15,3 1-2 0,8-1-3 16,4-13-3-16,20-2-20 15,-8-34-14-15,18-16 0 16,-1-32-1-16,14-18-1 16</inkml:trace>
  <inkml:trace contextRef="#ctx0" brushRef="#br0" timeOffset="10417.5958">3985 5394 103 0,'-15'4'40'0,"-13"24"1"16,3 32-1-16,-9 20-34 15,7 14-2-15,0 6-1 16,10 10-1-16,3-2-1 0,8-4-1 16,13-9-2-16,0-20-9 15,21-1-19-15,-11-28-11 16,12-12 0-16,-4-28-1 15,4-12 1-15</inkml:trace>
  <inkml:trace contextRef="#ctx0" brushRef="#br0" timeOffset="10852.6207">3912 5943 107 0,'0'11'40'0,"16"8"0"15,0-9 0-15,18-1-35 16,3-6-1-16,9-4-1 0,5-7 0 15,5-5-1-15,0-4-3 16,1-1 2-16,-6-2-3 16,-7 2 3-16,-7 4-3 15,-10 2 3-15,-11 9-1 16,-16 3 1-16,-6 10 2 15,-12 4-2-15,-9 3 3 16,2 2-4-16,-2-1 4 16,10-1-4-16,4-5 0 15,13-12 0-15,14 7 0 16,12-14 0-16,10-1 0 15,6 1 0-15,1-2 0 16,0 6 0-16,-11 8 0 16,-6 9 0-16,-14 9 0 15,-7 9 0-15,-12 10 0 0,-11 3 0 16,-6 4 0-16,-3-3 0 15,1-3-4-15,3-14-3 16,12 2-7-16,-4-32-9 16,26 3-12-16,-3-26-7 15,14-11-1-15,6-17 1 16</inkml:trace>
  <inkml:trace contextRef="#ctx0" brushRef="#br0" timeOffset="11251.6435">5048 5279 63 0,'0'0'38'0,"-5"-16"-1"15,19 11 2-15,-2-5-19 16,13 9-13-16,2 1-1 15,11 10-1-15,4 6-1 16,10 18 0-16,0 10-1 16,5 13-1-16,-6 15 0 15,-5 13 0-15,-16 7 0 0,-10 8 0 16,-16 3 1-16,-20-1-1 15,-17-4 0-15,-13-9-1 16,-7-11-1-16,-3-23-11 16,13-4-12-16,-9-32-12 15,19-14-9-15,10-22 1 16,16-14-2-16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0T01:09:30.942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15656 10812 83 0,'-11'-7'37'0,"-7"8"-1"0,-2 15 1 15,-13 5-34-15,11 11 0 16,0 5-1-16,3 13-1 16,0 6 1-16,3 10-1 15,-3 6 0-15,6 3-1 16,0-5 1-16,2-7-1 15,3-9 1-15,2-12 0 16,1-15 1-16,5-27-1 16,1-14 0-16,5-24-1 15,3-17 1-15,4-11-1 16,-4-13 2-16,7-12 0 15,-3-7-1-15,2 2 0 16,2 6 0-16,-3 12 1 16,4 13-1-16,-3 18 1 0,4 22-2 15,0 24 0-15,5 25 0 16,-1 20 0-16,5 19-1 15,1 10 0-15,2 12 0 16,4 7 0-16,2 2 0 16,4-6 0-16,2-9 0 15,4-11 1-15,1-19 1 16,3-17 1-16,2-21-1 15,-4-21 0-15,-4-21 0 16,-2-19 0-16,-10-10 1 16,-9-11-2-16,-10-7 1 15,-10 0 1-15,-11 3-2 16,-7 6 0-16,-2 12-1 0,-5 9-1 15,7 22-6-15,-9 6-24 16,23 20-8-16,-8 15 0 16,21 14 0-16</inkml:trace>
  <inkml:trace contextRef="#ctx0" brushRef="#br0" timeOffset="661.0378">16726 11069 81 0,'-27'-9'40'0,"-1"11"-3"16,-10-4 2-16,10 10-34 16,-9 5-1-16,10 12 0 0,0 5 0 15,8 11-2-15,9 1 0 16,10 5 0-16,12-5-1 15,13-4 0-15,12-11 0 16,8-9-1-16,9-15 1 16,0-13-2-16,2-11 1 15,-7-10-1-15,-3-8 1 16,-15-6-1-16,-9-1 0 15,-12-5 0-15,-9 3 2 16,-6 1 1-16,-5 5-1 16,-3 6 1-16,-3 8 0 15,5 6 0-15,0 9 0 16,11 13 1-16,0 0-2 15,0 0-1-15,13 10 1 0,7 4-2 16,3 1 1-16,4 2-2 16,3 3 1-16,-2-1-1 15,-2 8 1-15,-1 2-1 16,-6 4 1-16,-6 4 1 15,-7 2 0-15,-6 5 1 16,-7-1-1-16,-2-1 1 16,-8-5-1-16,8-6 1 15,-1-10-1-15,3-11 0 16,7-10 0-16,8-17 0 15,7-13 0-15,8-9-1 16,7-6 1-16,1-7 0 16,5 1 2-16,0 4-2 15,-4 10 1-15,-3 10-1 16,-6 14 1-16,-5 16-1 0,-7 15 1 15,-6 12-1-15,-5 12-1 16,2 3 1-16,2 8-4 16,-1-3-1-16,14 4-8 15,-8-24-21-15,21-1-6 16,0-19-1-16,13-10-1 15</inkml:trace>
  <inkml:trace contextRef="#ctx0" brushRef="#br0" timeOffset="826.0473">17766 11139 103 0,'-2'12'41'0,"2"-12"2"16,7 10-3-16,-7-10-38 0,29-4-4 15,12-1-5-15,3-15-26 16,24 9-8-16,3-10 0 15,16 2 1-15</inkml:trace>
  <inkml:trace contextRef="#ctx0" brushRef="#br0" timeOffset="1307.0748">18849 10716 103 0,'-44'-8'40'0,"-9"2"-1"15,3 18 0-15,-11 6-33 16,10 16-1-16,0 8-2 16,9 11-2-16,6 6 0 15,7 9-2-15,15 0 2 16,14 0-2-16,14-3 1 15,20-10-1-15,13-11 1 16,21-14 1-16,13-17 0 16,8-17 0-16,3-14-1 15,-3-17 1-15,-6-7 1 16,-14-15-2-16,-14-5 1 0,-20-5 1 15,-21 1-1-15,-17 2-1 16,-15 0 0-16,-15 7 0 16,-5 4-3-16,-4 10 3 15,6 15-5-15,0 7-2 16,18 25-11-16,-2-5-19 15,26 15-3-15,8-3 1 16,22 8-2-16</inkml:trace>
  <inkml:trace contextRef="#ctx0" brushRef="#br0" timeOffset="1702.0974">19706 10398 114 0,'-31'13'40'16,"1"18"1"-16,-12 3-6 15,5 24-31-15,3 9 0 16,0 18-1-16,2 9-1 16,3 5-2-16,2 2 1 15,5-2-1-15,7-7 0 16,2-12-1-16,8-12 1 15,8-16-1-15,3-20 2 16,11-17-1-16,7-21 1 16,9-20-1-16,1-12 0 15,8-13 0-15,-2-5 2 16,0-2-2-16,-3 2 1 0,-8 11 1 15,-6 10-1-15,-8 18 1 16,-15 17-2-16,13 13 0 16,-15 13-2-16,-2 9 0 15,2 8-2-15,1-1-3 16,9 8-3-16,-6-23-14 15,24 7-13-15,-5-22-2 16,18-4-1-16,-4-19 0 16</inkml:trace>
  <inkml:trace contextRef="#ctx0" brushRef="#br0" timeOffset="2221.1271">20062 11032 95 0,'-9'-8'38'0,"9"8"1"0,-22 17 0 15,20 8-32-15,-12 5-3 16,4 11 0-16,0 5-2 15,2 5-1-15,1-1 2 16,3-4-2-16,3-6 0 16,2-9 1-16,8-15-2 15,-9-16 1-15,23-9-1 16,-7-14 0-16,2-13 0 15,2-5 0-15,2-8 0 16,-4 0 0-16,0 3 0 16,-1 4 0-16,-6 12 0 15,-3 7 0-15,-2 13-1 16,-6 10 1-16,0 0 0 15,3 27 0-15,-2-5-1 0,4 4 1 16,1-3 0-16,7-1 0 16,6-10 0-16,11-7 1 15,5-10-1-15,8-7 1 16,1-7 0-16,0-5-1 15,0-5 2-15,-5 3 1 16,-4-3-2-16,-11 5 2 16,-8 5-2-16,-7 9 1 15,-9 10-2-15,0 0 0 16,-7 24-1-16,-2-1-2 15,0 10 2-15,-1 3-3 16,5 2 1-16,2-4-3 16,13-4-1-16,1-20-10 15,22 5-14-15,-6-24-9 0,15-3 0 16,-4-17 0-16</inkml:trace>
  <inkml:trace contextRef="#ctx0" brushRef="#br0" timeOffset="2396.1371">20893 10984 120 0,'-19'26'38'15,"5"16"1"-15,-5-4-7 16,5 13-31-16,6-3 1 16,6 2-3-16,4-7 1 15,6-5-1-15,8-8-6 16,-3-24-22-16,18-3-12 15,-6-23 1-15,12-8-1 16,-6-17 0-16</inkml:trace>
  <inkml:trace contextRef="#ctx0" brushRef="#br0" timeOffset="2522.1443">21019 10556 112 0,'-17'0'33'16,"10"17"-25"-16,3 6-8 15,19 5-37-15,5-5-4 16</inkml:trace>
  <inkml:trace contextRef="#ctx0" brushRef="#br0" timeOffset="2788.1595">21656 10883 125 0,'-59'30'43'0,"-16"-3"-1"15,10 12-4-15,1-3-34 16,15 5-3-16,11 3 1 15,15 2-2-15,20-2 0 16,20-9-2-16,18-5 2 16,17-12-1-16,19-7-3 15,3-21-6-15,21-1-5 16,-14-30-8-16,21 0-16 15,-13-17-4-15,1-9-1 16,-10-16 1-16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0T01:07:59.75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17260 15481 37 0,'21'-37'35'0,"1"5"2"16,-16-7-2-16,-8 11-29 16,-11-4 0-16,-6 10 0 15,-18 6-1-15,-7 18 0 16,-16 7-1-16,-6 16 0 15,-5 15-1-15,-1 16-1 16,0 11-1-16,7 12 0 16,10 4 0-16,13 3-1 0,14-3 0 15,13-5-1-15,18-8-2 16,9-17-2-16,25 0-22 15,-1-30-11-15,18-7 0 16,-1-21-1-16</inkml:trace>
  <inkml:trace contextRef="#ctx0" brushRef="#br0" timeOffset="368.0211">17382 15697 60 0,'-22'33'38'0,"-7"-4"-1"0,5 14-2 15,0-1-34-15,7 4 1 16,4-1-1-16,12 0 1 16,5-5-1-16,13-9 0 15,9-7 0-15,9-13 0 16,8-11-1-16,4-9 0 15,3-12 1-15,-1-4-1 16,-4-8 0-16,-3 0 0 16,-9-1 0-16,-8 5 1 15,-11 5-1-15,-5 5 0 16,-9 19 0-16,0 0 0 15,0 0 0-15,-19 22 0 16,7 2 0-16,2 3-1 16,9 5-2-16,0-6-2 0,16 5-9 15,-2-17-21-15,16-2-2 16,0-15-1-16,14-2 2 15</inkml:trace>
  <inkml:trace contextRef="#ctx0" brushRef="#br0" timeOffset="1037.0594">18116 15863 59 0,'-12'24'37'0,"-10"-6"-2"16,7 19-2-16,-2-7-30 15,4 5 1-15,2-1-2 16,4 6 0-16,1-5-1 15,6-1 2-15,0-8-2 0,5-3 1 16,-5-12-1-16,0-11 0 16,0 0 0-16,10-23 0 15,-7-4-1-15,3-5 0 16,0-6 1-16,0-5-2 15,2 3 1-15,3-1-1 16,3 1 1-16,1 4-1 16,3 5 1-16,-1 5-2 15,5 6 0-15,1 2-2 16,6 7-1-16,-4-5-4 15,7 17-1-15,-9-11-3 16,16 20-4-16,-17-18-1 16,15 21 3-16,-18-11 5 15,9 10 5-15,-8 2 5 0,-3-4 4 16,2 10 7-16,-19-20 2 15,16 28 4-15,-16-28-2 16,3 21-2-16,-3-21-4 16,-3 16-2-16,3-16 0 15,-8 27-2-15,0-9-1 16,4 6-1-16,-4 5-1 15,-1 9-1-15,0 0 1 16,0 3 0-16,3-7 0 16,2-2 0-16,2-15 0 15,3-5-1-15,-1-12 1 16,16-27-1-16,-3-9 1 15,1-4-1-15,1-10 0 0,-1 1-2 16,3-1 3 0,-3-1-2-16,-4 12 0 0,0 9 0 15,-2 8 0-15,0 9 0 16,3 7-2-16,0 4-1 15,6 12-3-15,-1-12-5 16,24 15-23-16,-9-16-4 16,17 8-3-16,-7-13 1 15</inkml:trace>
  <inkml:trace contextRef="#ctx0" brushRef="#br0" timeOffset="1783.102">18795 15872 42 0,'-22'5'37'15,"14"10"1"-15,8-15 0 16,18 11-21-16,9-12-13 15,15-3 1-15,6-7-1 16,12-2 0-16,0-8-1 16,3-2-1-16,-5 0 0 15,-6-1-2-15,-10 3 0 16,-13 1 0-16,-14 2 0 15,-11 3-1-15,-14 5 1 16,-8 2-1-16,-12 3 0 16,-11 5 1-16,-6 6 0 0,-4 8 0 15,-5 9 0-15,2 6 1 16,5 5 0-16,6 4 0 15,9 5 0-15,15-3 1 16,13-3-1-16,15-6 0 16,18-11 0-16,11-7 0 15,11-12-1-15,7-9 1 16,6-9 0-16,-1-7-1 15,-3 0 1-15,-6-1-1 16,-11 2 0-16,-4 3 0 16,-13 8 0-16,-6 3 0 15,-8 9 0-15,-10 0 0 16,-3 26-1-16,-7-2 1 15,-1 8-1-15,-7 5 1 0,2 2-1 16,1 3 1-16,2-5-1 16,5-6 1-16,7-13 0 15,1-18 0-15,22-4 0 16,1-19 0-16,9-13 1 15,1-7-1-15,0-2 1 16,5-2-1-16,-8 6 0 16,-2 8 0-16,-7 10 0 15,-8 16 0-15,-13 7 0 16,7 33 0-16,-10-1 0 15,-4 8-1-15,2 2 1 16,1 3-1-16,8-8-1 16,4-14 0-16,13-12-3 15,4-29-4-15,21-3-18 0,-8-37-8 16,15 0-4-16,-4-28 0 15,8 3 2-15</inkml:trace>
  <inkml:trace contextRef="#ctx0" brushRef="#br0" timeOffset="1938.1109">20017 15332 72 0,'-20'54'38'0,"4"35"0"16,-14 9 0-16,8 18-34 16,-6 4-3-16,5-5-4 15,4-3 0-15,1-26-14 16,13-4-20-16,-4-34 1 15,11-18-3-15,-2-30 1 16</inkml:trace>
  <inkml:trace contextRef="#ctx0" brushRef="#br0" timeOffset="2119.1212">19737 15582 81 0,'-18'0'43'16,"16"26"-1"-16,-3-4 0 15,19 12-35-15,8-14-7 16,13-9-1-16,17-5-3 15,9-21-8-15,30 8-21 16,0-24-8-16,18-2-2 16,2-15 0-16</inkml:trace>
  <inkml:trace contextRef="#ctx0" brushRef="#br0" timeOffset="2584.1478">21314 15107 49 0,'8'-16'37'0,"-14"-6"-1"15,-6 13-1-15,-17-1-28 16,-3 13-1-16,-19 8-2 15,-3 21 0-15,-8 16 0 16,-3 26 0-16,-1 17 0 16,4 20-2-16,5 8 1 15,12 1-2-15,18-3 0 16,15-10-2-16,19-19-2 15,19-29-6-15,33-14-22 0,4-42-7 16,28-12-2-16,-2-31 1 16</inkml:trace>
  <inkml:trace contextRef="#ctx0" brushRef="#br0" timeOffset="2982.1706">21551 15418 62 0,'-24'24'38'16,"-4"6"-1"-16,6 23 1 15,-5 7-33-15,4 12-2 16,-2 6 1-16,5 9-2 16,-2-2 0-16,2-6 0 15,5-10 0-15,6-11 0 16,3-19-1-16,5-16 0 0,1-23 0 15,13-26-1-15,1-17 0 16,8-13 0-16,3-17 0 16,-1-11 0-16,2-9 1 15,0-3-1-15,2 6 1 16,-4 9 0-16,2 13-2 15,-4 15 3-15,-4 21-3 16,2 21 3-16,-5 25-2 16,-2 19 0-16,-3 22 0 15,-2 14 0-15,2 10-1 16,-5 7 0-16,1 4-2 15,-1-4-2-15,3 5-10 16,-10-24-17-16,13 3-8 16,-11-23 0-16,8-9 0 0</inkml:trace>
  <inkml:trace contextRef="#ctx0" brushRef="#br0" timeOffset="3636.208">21466 15830 77 0,'0'0'40'15,"-13"-3"-1"-15,13 3 0 16,20 13-38-16,0-12-1 16,11-4 0-16,7-3 1 15,6-4-1-15,7-1 1 16,-1-3-1-16,1-1 1 15,-5 1-1-15,-4 4 0 0,-8 3 1 16,-11 7-1-16,-8 6 0 16,-10 6 1-16,-9 8-1 15,-5 6 0-15,-7 6 0 16,-2 3 1-16,-4 2-1 15,4 0 0-15,0-3 0 16,6-6 1-16,7-6-1 16,8-11 0-16,11-12 0 15,6-12 1-15,8-11-1 16,5-6 0-16,3-10 0 15,-2-3 1-15,-1-2-1 16,-6 2 0-16,-5 7 1 16,-6 10-1-16,-6 5 0 15,-10 21 0-15,0 0 0 0,0 0 1 16,-4 32-1-16,-1-4 0 15,1 2 0-15,4 1 0 16,0 1 0-16,7-6 0 16,2-9 0-16,5-9 0 15,3-8 1-15,7-10-1 16,2-10 1-16,0-4-1 15,3-10 1-15,-2 1-1 16,-2-4 0-16,0 4 1 16,-4 1-1-16,-7 8-1 15,-1 8 0-15,-13 16-1 16,12-3 0-16,-12 14-1 15,0 13-2-15,-5 3 0 0,5 8-1 16,-5-4-1-16,10 9-4 16,-5-18-4-16,23 15-12 15,-10-26-6-15,21 6-4 16,2-17 2-16</inkml:trace>
  <inkml:trace contextRef="#ctx0" brushRef="#br0" timeOffset="4259.2437">22714 15716 47 0,'0'0'34'0,"-22"9"1"15,18 6-1-15,-4-3-29 16,9 10 0-16,-2 2-1 0,2 8 0 15,-5 5 0-15,0 6 0 16,-6-2 0-16,0 8-1 16,-2-12 0-16,1 1-1 15,0-10 0-15,1-4-1 16,4-14 0-16,6-10-1 15,-3-13 1-15,8-10-1 16,2-4 0-16,1-12 0 16,2-3 0-16,3-6 1 15,0-5-1-15,0 2 0 16,0 0 1-16,1 6-1 15,0 7 0-15,1 8 0 16,3 9 0-16,-2 10 0 16,4 11 0-16,2 8 0 0,-2 5 0 15,8 4 0-15,0 1 0 16,2 1 0-16,0-1 1 15,-1-2-1-15,-3-1 0 16,-7 0 0-16,-5-1 0 16,-9 1 0-16,-9 0 0 15,-9 0 0-15,-9 4 0 16,-10-2-1-16,-6 5 1 15,-5-1 0-15,-1 2 0 16,-3 3 0-16,3 3 0 16,5 6 0-16,1 5 1 15,7 6-2-15,3 9 1 16,5 9 0-16,2 6 0 16,4 5-1-16,-2 0 1 0,4-5-1 15,1 0-2-15,0-16-3 16,13 3-14-16,-15-30-10 15,16 1-9-15,0-28-1 16,0 0-1-16</inkml:trace>
  <inkml:trace contextRef="#ctx0" brushRef="#br0" timeOffset="4721.2701">23362 15619 63 0,'-18'-7'40'15,"18"7"-3"-15,-14-3 2 16,14 3-34-16,-22 20-2 16,6 6 0-16,-7 8-1 15,-2 9 0-15,-3 4-2 16,2 2 1-16,4 0 0 15,7-8 0-15,7-5-1 16,11-15 0-16,9-13 0 16,11-12 0-16,8-9 0 0,4-4 0 15,-2-1 0-15,1-2 0 16,-5 3 1-16,-7 6-1 15,-7 11 1-15,-9 13-1 16,-12 9 0-16,-4 15 0 16,-9 4-1-16,-3 3 0 15,1 7-3-15,-3-11-3 16,17 9-20-16,-13-28-10 15,21-3-2-15,-3-31 0 16</inkml:trace>
  <inkml:trace contextRef="#ctx0" brushRef="#br0" timeOffset="4988.2854">23613 14952 77 0,'20'15'42'0,"-11"10"-1"15,11 18 0-15,-3 2-37 16,2 10-1-16,5 8-1 16,-1 12 1-16,-2 8-2 15,-4 11 0-15,-8 6-1 16,-2 5-1-16,-9 4 1 15,-7-1-3-15,-11-2-2 16,-9-17-10-16,6 8-17 16,-21-33-9-16,9-7-3 15,-11-28 2-15</inkml:trace>
  <inkml:trace contextRef="#ctx0" brushRef="#br0" timeOffset="6038.3454">1382 3215 66 0,'11'-8'38'0,"-11"8"-1"16,12 10 0-16,-15 4-10 15,7 29-22-15,-5 6-1 16,4 19-3-16,-2 9 1 15,5 15 0-15,-2 0 0 16,2 0 0-16,2-8 0 16,2-11-1-16,4-19 1 15,0-18 0-15,2-27 0 16,7-24-1-16,3-24 0 15,5-22 0-15,3-17 1 16,1-14-1-16,-2-7-1 0,-3-5-1 16,-2 6-2-16,-5 5-2 15,-3 26-7-15,-13 5-22 16,7 28-6-16,-12 11 1 15,9 27-2-15</inkml:trace>
  <inkml:trace contextRef="#ctx0" brushRef="#br0" timeOffset="6399.3661">2164 3645 97 0,'-28'15'39'0,"-13"1"1"15,8 15-1-15,-13-2-33 16,19 12-1-16,1-3-2 16,15 5 0-16,6-3-1 15,12-2 0-15,14-13-1 16,14-8 0-16,7-10-1 15,7-14 1-15,1-12-1 16,2-7 1-16,-6-11-1 16,-9-5-1-16,-10-2 1 15,-13 0 0-15,-12 3-2 16,-13 4 0-16,-8 7 0 15,-9 8-1-15,1 9-2 16,-6 1-2-16,18 17-16 16,-7-16-16-16,22 11 1 0,9-23-1 15,20 4 1-15</inkml:trace>
  <inkml:trace contextRef="#ctx0" brushRef="#br0" timeOffset="6617.3785">2955 2830 104 0,'-15'15'40'16,"-7"17"1"-16,2 23-3 16,5 9-35-16,-6 18 0 15,3 13-1-15,5 14-2 16,4-2 1-16,6-2-3 15,10-9-1-15,2-21-7 16,25-8-21-16,-6-37-10 0,17-21 1 16,-1-37-1-16</inkml:trace>
  <inkml:trace contextRef="#ctx0" brushRef="#br0" timeOffset="6820.3901">3402 2761 108 0,'-19'43'40'15,"4"34"3"-15,-10 8-4 16,-1 19-34-16,10 5-3 16,5 7-3-16,5 1 0 15,1-5-3-15,7 4-5 16,-9-24-23-16,17-1-8 0,-10-28 0 15,9-13-1-15</inkml:trace>
  <inkml:trace contextRef="#ctx0" brushRef="#br0" timeOffset="7009.401">3228 3350 110 0,'-9'-22'39'0,"9"22"2"15,0 0-3-15,9 20-35 16,14-7-4-16,10-7-4 15,19 8-10-15,0-17-23 16,24 5-2-16,4-15 0 16,15 7 0-16</inkml:trace>
  <inkml:trace contextRef="#ctx0" brushRef="#br0" timeOffset="7365.4213">4126 3358 97 0,'-36'9'39'0,"-7"-4"1"16,7 17-2-16,-5 2-33 16,7 12-1-16,0 6-1 15,9 8-1-15,2 0 1 16,10 0-2-16,6-6 2 15,12-10-2-15,12-15 1 16,11-17-1-16,8-17 0 0,8-13 0 16,1-14 0-16,5-9 0 15,-7-4-1-15,-5 0 1 16,-6 3-1-16,-11 10 0 15,-8 13-1-15,-10 12 0 16,-3 17 0-16,-12 9 0 16,0 16-2-16,-1 3-1 15,5 12-3-15,-1-13-10 16,23 15-14-16,-5-20-9 15,20 0 0-15,2-21-1 16</inkml:trace>
  <inkml:trace contextRef="#ctx0" brushRef="#br0" timeOffset="7886.4511">4511 3310 104 0,'-50'16'40'15,"10"16"1"-15,-5-7-1 16,16 15-36-16,1-4 0 15,11 4-2-15,10-3 0 16,11-3 0-16,6-8-1 16,13-11 0-16,6-13 0 15,8-11 1-15,1-14-2 16,5-12 2-16,-1-10-2 15,0-6 1-15,-5-4-1 16,-7 1 0-16,-6 4 0 0,-4 10 0 16,-7 10-1-16,-8 10 0 15,-5 20 0-15,-7 28 0 16,-5 21 1-16,-6 24-1 15,0 23 1-15,-5 19-1 16,1 17 1-16,-2 7 0 16,6-3 0-16,2-11-2 15,4-16 2-15,4-22-1 16,5-25 2-16,0-26-1 15,3-36 1-15,-1-18 0 16,1-28 0-16,-1-18 1 16,0-19 0-16,2-15 0 15,0-11-2-15,3 0 2 16,1 6-2-16,3 10 0 0,4 15-2 15,0 13-1-15,7 21-4 16,-3 5-9-16,24 33-12 16,-16-10-6-16,24 19-6 15,-5-9-1-15,13 8 1 16</inkml:trace>
  <inkml:trace contextRef="#ctx0" brushRef="#br0" timeOffset="8261.4726">5136 3380 114 0,'-24'10'41'16,"9"9"1"-16,-4-18-2 16,19-1-36-16,0 0 0 0,16-19-2 15,6 1 0-15,6-4-1 16,1-4 0-16,2-3 1 15,-2-5 0-15,-4 0-2 16,-9 3 0-16,-7-2 0 16,-8 4 0-16,-10 3 0 15,-8 9 0-15,-5 7 0 16,-7 17 0-16,-5 16 0 15,-1 14 0-15,2 16 0 16,1 11 0-16,9 6-2 16,7 5 2-16,10-9-1 15,16-9 1-15,15-17-3 16,19-18-2-16,13-29-8 15,31-6-9-15,-6-40-9 0,29 3-6 16,-4-26-4-16,12 0-2 16,-9-12 3-16</inkml:trace>
  <inkml:trace contextRef="#ctx0" brushRef="#br0" timeOffset="8645.4945">6479 2438 103 0,'-27'-30'40'16,"-21"22"-1"-16,-2 47 0 15,-12 22-33-15,-4 34 0 16,-5 19-3-16,4 20 0 16,7 8-1-16,17 6 0 15,18-13-2-15,19-16-2 16,23-18-1-16,21-29-6 15,40-9-16-15,0-40-14 16,33-8-1-16,-2-27-3 0,17-5 3 16</inkml:trace>
  <inkml:trace contextRef="#ctx0" brushRef="#br0" timeOffset="9048.5176">6755 2973 102 0,'14'-31'40'0,"-9"-4"0"0,4 24-1 15,-19 4-34-15,10 7 1 16,-12 26-3-16,5 6 0 16,-5 17-1-16,5 5-1 15,0 13 0-15,3 2 0 16,4 3 0-16,7-5-1 15,2-8 1-15,6-9-1 16,8-15 1-16,1-15-1 16,5-20 1-16,3-17 0 15,4-19-1-15,1-13 1 16,0-12-1-16,-2-9 0 15,-4-4-3-15,-6-8-3 16,1 21-12-16,-16-14-14 16,9 27-7-16,-14 4 0 15,9 28-2-15,-8 4 2 0</inkml:trace>
  <inkml:trace contextRef="#ctx0" brushRef="#br0" timeOffset="9430.5394">7476 3203 109 0,'-24'5'39'16,"4"12"2"-16,-9-3-2 15,9 7-33-15,-5 3-1 16,5 13-1-16,2-1-1 0,6 5-1 15,6-1 0 1,7-1-2-16,9-8 1 0,11-6-1 16,4-13 1-16,7-10-1 15,6-15 0-15,1-9 1 16,-1-6-1-16,-2-13 2 15,-8-3-2-15,-10-5 0 16,-8 3-2-16,-10-2 0 16,-8 7-1-16,-5 2 0 15,-2 12 0-15,-4 4-2 16,9 16-2-16,-4-1-4 15,20 22-13-15,-6-14-7 16,14 12-5-16,4-15-2 16,20 3 0-16,4-19 1 15</inkml:trace>
  <inkml:trace contextRef="#ctx0" brushRef="#br0" timeOffset="9652.5521">8179 2454 95 0,'-3'-13'39'0,"-17"16"0"16,3 33-1-16,-10 9-29 15,8 27 0-15,-3 9-5 16,5 12 1-16,7 5-3 16,8-2 1-16,8-6-2 15,8-11 0-15,9-13-4 16,3-21-2-16,18-5-14 15,-9-40-11-15,18-4-10 16,-6-31 1-16,10-3-2 0,-9-27 1 16</inkml:trace>
  <inkml:trace contextRef="#ctx0" brushRef="#br0" timeOffset="9839.5628">8615 2478 85 0,'0'0'41'16,"-33"25"-1"-16,16 39 2 15,-17 5-19-15,8 21-18 16,0 8-2-16,7 1-1 15,5 0-1-15,7-8 0 16,4-9-5-16,8-23-8 16,18 3-17-16,-14-32-11 15,16-8-1-15,-4-25-1 16,5-10 1-16</inkml:trace>
  <inkml:trace contextRef="#ctx0" brushRef="#br0" timeOffset="10268.5874">8460 2898 106 0,'0'0'39'0,"0"0"1"16,13 17-2-16,7-23-36 16,21 3-1-16,7-10 1 15,16-3 0-15,4-7-1 16,9-1 0-16,-2-2 1 15,-7 1-1-15,-8 7 1 16,-12 0 0-16,-12 10-1 16,-20 9 0-16,-16-1 1 15,-12 30 0-15,-17-2 0 0,-7 1-1 16,-4 3 0-16,1-3-1 15,8 0 0-15,4-5 0 16,12-5 0-16,15-19 0 16,10 11-1-16,14-11 1 15,3-2 0-15,2 1-1 16,4 1 2-16,-4 3-1 15,-4 5 0-15,-7 7 1 16,-11 8 0-16,-6 5 0 16,-7 4-1-16,-6 0-1 15,0 0-3-15,-6-11-4 16,14 7-13-16,-12-32-8 15,16 4-7-15,6-26-6 16,10-5-1-16,1-27 3 0</inkml:trace>
  <inkml:trace contextRef="#ctx0" brushRef="#br0" timeOffset="10612.607">9201 1974 106 0,'0'0'42'15,"29"29"0"-15,-8-11 0 16,27 12-38-16,-5 6 1 16,11 11-3-16,0 8 1 15,0 13-1-15,-4 4-1 16,-6 9 2-16,-7 2-2 0,-12 5 1 15,-11-2-2-15,-16 0 0 16,-8-5 0-16,-13-7 0 16,-7-3 0-16,-7-16-10 15,2 6-5-15,-20-28-9 16,17 16-10-16,-24-20-6 15,5 8-5-15,-10-6-1 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0T01:09:07.181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13361 4390 72 0,'23'-21'36'16,"-14"7"-1"-16,-9 14 0 16,11 12-30-16,-9 14 0 15,-9 7 1-15,1 18-2 0,-10 8-1 16,0 16 0-16,-10 12-2 15,1 9 0-15,-4 3 1 16,-5 3-2-16,4-5 1 16,5-7-1-16,10-10 2 15,10-18-2-15,15-18 2 16,17-20-1-16,18-25 0 15,20-20 0-15,21-15-1 16,12-10 2-16,8-7-4 16,3-7 0-16,-1 12-7 15,-16-6-25-15,2 17-5 16,-22 2 2-16,-13 14-3 15</inkml:trace>
  <inkml:trace contextRef="#ctx0" brushRef="#br0" timeOffset="220.0126">14305 4753 100 0,'-6'18'38'15,"-11"6"0"-15,6 25-5 16,-4 2-31-16,1 11-1 15,0 9 0-15,3 4-2 16,2 2-2-16,2-18-13 16,11 0-20-16,2-21-1 15,16-16-2-15,1-28 1 0</inkml:trace>
  <inkml:trace contextRef="#ctx0" brushRef="#br0" timeOffset="655.0375">14470 4517 93 0,'-19'-6'39'16,"7"16"-1"-16,-1-1-1 16,20 8-35-16,3 2 0 15,4 6 0-15,8 6-1 16,2 9 0-16,1 5 1 15,0 8 0-15,-3 7-1 16,-6 5 0-16,-8 2 2 16,-4 3-2-16,-8-8 1 0,-2-3-1 15,-3-13 1-15,2-9-2 16,2-15 2-16,5-22-1 15,12-8-2-15,4-21 2 16,9-15-1-16,4-8 1 16,5-8-2-16,3-3 2 15,2 1-1-15,-2 9 0 16,-7 12 1-16,-2 16-1 15,-8 18 1-15,-3 17-1 16,-7 19 0-16,-4 13 0 16,-3 8 1-16,2 7-2 15,2 5 0-15,1-4-3 16,11-3-2-16,0-24-13 15,19 5-19-15,0-28-1 0,14-4-1 16,-4-25 1-16</inkml:trace>
  <inkml:trace contextRef="#ctx0" brushRef="#br0" timeOffset="1015.0581">15357 4805 104 0,'-10'32'40'0,"-1"-5"0"16,14 11-3-16,5-11-34 15,13-6 0-15,7-8-1 16,11-7 0-16,8-11-1 16,1-7 0-16,2-11 0 15,-2-6 0-15,-5-7 0 0,-7-2-1 16,-12-2 1-16,-14-1 0 15,-10 8-1-15,-10 6 1 16,-16 9-1-16,-6 10 1 16,-11 15-1-16,-3 13 1 15,-4 13-1-15,1 10 0 16,6 12-1-16,7 1 1 15,16 5 1-15,12-4-3 16,17-6 1-16,16-12-4 16,25-9-1-16,8-28-16 15,31 3-16-15,0-24 0 16,19-4-2-16,-7-21-1 15</inkml:trace>
  <inkml:trace contextRef="#ctx0" brushRef="#br0" timeOffset="1635.0935">16263 4674 106 0,'-69'17'40'15,"-1"22"1"-15,-12 4-1 16,11 12-35-16,2 4 0 16,10 3-2-16,14 2 0 15,17-5-2-15,19-8 1 16,19-9-2-16,22-13 2 15,15-17-2-15,12-14 0 16,12-14 2-16,5-15-3 16,2-13 1-16,-5-9-1 15,-6-8 1-15,-11-4-2 16,-12 3 2-16,-14 6-2 0,-8 4 1 15,-13 12 0-15,-5 14 1 16,-10 14 0-16,-6 17-1 16,-6 15 2-16,3 8-2 15,-2 9 2-15,6 5-2 16,6-2 1-16,9-3 0 15,7-10 0-15,16-10 1 16,10-11-1-16,8-12 0 16,8-7 0-16,2-6 1 15,-2-4-1-15,-1-2 1 16,-8 5 0-16,-8 3-1 15,-10 8 1-15,-9 9-1 16,-9 12 0-16,-9 10 0 16,-5 9 0-16,-3 7 0 0,-3 6 1 15,2 1-1-15,0 0 1 16,0-5-1-16,6-10 1 15,4-8-1-15,0-22 2 16,0 0 0-16,23-29-3 16,-8-8 2-16,3-14-1 15,4-7 0-15,4-6 0 16,3-4 2-16,1 4-4 15,1 2 0-15,2 8 2 16,3 9-3-16,2 12-2 16,0-2-9-16,19 25-20 15,-13-7-8-15,13 17 0 16,-4-5-1-16</inkml:trace>
  <inkml:trace contextRef="#ctx0" brushRef="#br0" timeOffset="1785.1021">17668 4851 88 0,'-27'42'44'15,"-9"-20"1"-15,9 0-4 16,2-26-15-16,3-7-44 16,22 11-22-16,7-21-4 15,11 12 0-15,3-5-2 16</inkml:trace>
  <inkml:trace contextRef="#ctx0" brushRef="#br0" timeOffset="2940.1682">12051 5379 52 0,'0'0'36'15,"0"0"0"-15,-29-9-16 16,-2 32 10-16,-23-2-19 15,1 24-2-15,-17 13-2 16,0 24-1-16,-7 14 0 16,5 24-2-16,9 15 0 15,9 11-2-15,15 1 1 16,12 4 1-16,21-6-3 0,19-14-1 15,25-11-5-15,11-31-1 16,36-17-26-16,9-41-4 16,33-24-2-16,11-36-1 15</inkml:trace>
  <inkml:trace contextRef="#ctx0" brushRef="#br0" timeOffset="3325.1902">12955 5840 85 0,'-52'-2'40'16,"-8"8"0"-16,4 17-1 16,-7 6-19-16,6 21-18 0,4 11 3 15,7 14-4-15,7 9 4 16,7 14-5-16,11 0 1 15,13 1 2-15,18-8-1 16,17-12 1-16,18-24-2 16,21-18 2-16,18-27-3 15,14-27 2-15,6-21-1 16,4-21-2-16,-7-21 2 15,-5-9-2-15,-19-7 1 16,-21-2-1-16,-25 4-1 16,-26 9 1-16,-20 12-2 15,-22 18 2-15,-15 23-3 16,-16 16 1-16,-2 21 0 15,-4 12-4-15,17 18-5 0,6-6-25 16,35 6-1-16,11-16-1 16,35-3 0-16</inkml:trace>
  <inkml:trace contextRef="#ctx0" brushRef="#br0" timeOffset="3723.213">13857 5790 86 0,'9'10'40'16,"-23"5"1"-16,0 15-1 15,-17 4-15-15,-1 16-22 16,-5 13 2-16,0 13-3 16,-4 7 2-16,2 9-3 0,6 4 1 15,2-3 1-15,8-5-2 16,11-10 1-16,2-13-2 15,14-16 0-15,8-15 0 16,11-20 0-16,9-20 0 16,11-17 0-16,3-15 0 15,3-14 0-15,3-6 0 16,-2-4 0-16,-3 2 0 15,-8 9 0-15,-6 8 0 16,-10 17 0-16,-8 19 0 16,-15 7 0-16,9 33 0 15,-14 6 0-15,-5 9 0 16,0 6 0-16,3 5-5 15,-1-3 1-15,12-5-5 0,-2-21-11 16,25 2-19-16,-4-28 0 16,20-5 0-16,-3-21-3 15</inkml:trace>
  <inkml:trace contextRef="#ctx0" brushRef="#br0" timeOffset="4257.2435">14407 6357 106 0,'-13'-15'39'0,"3"27"1"16,-11 1-1-16,11 10-33 15,-9 11-1-15,4 10 0 16,-5 2-3-16,6 5 2 16,1-2-3-16,2-1 3 15,4-8-4-15,3-6 4 16,4-16-4-16,0-18 0 0,21-1 0 15,-3-22-2-15,2-12 2 16,4-9-1-16,-1-6 1 16,1-5-2-16,-3 1 2 15,-1 6-1-15,-6 7 1 16,-4 10-1-16,-2 13 1 15,-8 18 1-15,0 0-2 16,14 10 2-16,-9 11-1 16,2 4 0-16,5 1 0 15,7 0 1-15,6-5-1 16,7-9 0-16,9-9 1 15,6-9-1-15,6-9 1 16,0-9-1-16,2-5 1 16,-7-5 1-16,-7-2-2 0,-4 5 0 15,-12 3 0-15,-9 7 0 16,-8 11 0-16,-8 10 0 15,-11 10 0-15,-3 11 0 16,-1 10 0-16,-2 5 0 16,3 8 0-16,-1-2 0 15,8 6-3-15,5-10 0 16,11-1-4-16,4-19-5 15,21 4-9-15,-6-27-18 16,21-4-1-16,-3-19-1 16,11-2 2-16</inkml:trace>
  <inkml:trace contextRef="#ctx0" brushRef="#br0" timeOffset="4442.2541">15368 6265 92 0,'13'-22'37'0,"-16"9"0"16,3 13 0-16,-33 29-29 16,13 8-1-16,-9 15-3 15,3 9 1-15,1 6-3 16,5 2 2-16,7-1-3 15,8-5 0-15,12-10-4 16,7-15-1-16,21-8-18 16,-6-29-16-16,14-9 0 15,-5-25-3-15,7-7 1 16</inkml:trace>
  <inkml:trace contextRef="#ctx0" brushRef="#br0" timeOffset="4563.261">15501 6013 118 0,'-13'-21'38'0,"-2"13"-1"0,15 8-15 15,-2 18-59-15,10-5-1 16,19 10-1-16,4-4-2 16</inkml:trace>
  <inkml:trace contextRef="#ctx0" brushRef="#br0" timeOffset="4803.2748">16269 6254 104 0,'-27'23'41'16,"-16"-14"0"-16,-2 12 0 15,-19-9-35-15,4 12-1 0,2 4-2 16,2 10 1-16,10 3-2 16,10 5 2-16,16 0-3 15,18-1 2-15,19-5-5 16,18-9 1-16,22-5-4 15,7-25-15-15,27-2-19 16,1-25-4-16,16-5 2 16,-8-15-4-16</inkml:trace>
  <inkml:trace contextRef="#ctx0" brushRef="#br0" timeOffset="5104.292">16653 5545 94 0,'6'21'41'0,"22"16"1"16,-1-6-1-16,22 10-30 15,-2 2-4-15,8 15-2 16,-3 3-1-16,-4 11 0 15,-3 6-2-15,-13 3 2 16,-11 4-4-16,-12 2 0 16,-16-2 0-16,-16-4 0 15,-9-6 0-15,-13-12 0 16,1-1-14-16,-16-25-16 15,21-4-11-15,-6-20 0 16,18-6-3-16,3-12-1 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0T01:13:03.936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C0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3029 1041 65 0,'0'0'40'0,"32"-60"-1"16,-32 60 1-16,0 0-18 15,7-77-17-15,-7 77-1 16,-15-61-1-16,15 61-1 15,-33-55 0-15,33 55 1 16,-50-40-2-16,50 40 1 16,-70-10-1-16,70 10 0 15,-88 25 0-15,50 11 0 16,-60 55-2-16,10 35 3 15,3 35-2-15,7 15-1 16,11 6 1-16,22-2-2 16,26-17-3-16,35-51-4 0,14-11-3 15,-4-32-27-15,16-15 0 16,-10-25 0-16,0-11 0 15</inkml:trace>
  <inkml:trace contextRef="#ctx0" brushRef="#br0" timeOffset="208.0119">2064 1831 101 0,'-54'-37'38'16,"18"11"3"-16,8 4-3 16,25 2-34-16,17 8 0 15,25-5-3-15,17-1 0 16,16-4 0-16,16 2-2 0,8 0-1 15,14 1-4-15,-6-4-7 16,9 11-26-16,-17 5 1 16,-1 8-1-16,-17 0-1 15</inkml:trace>
  <inkml:trace contextRef="#ctx0" brushRef="#br0">3118 1581 108 0,'-21'3'40'16,"-7"0"1"-16,5 13-2 15,-6-6-36-15,4 9 0 16,-1 6-1-16,4 10-1 16,-1 6 1-16,3 6-2 15,5 2 2-15,10 2-3 0,7-5 2 16,11-2-2-16,10-11 1 15,12-10-1-15,10-16 0 16,6-10-1-16,6-16 0 16,-1-12 1-16,0-12-2 15,-10-5 2-15,-8-4-1 16,-12-3 2-16,-16 4-1 15,-11 4 1-15,-13 6 1 16,-9 10 0-16,-8 13 1 16,-2 8 0-16,0 6 0 15,5 8-1-15,8 8 1 16,8 3-1-16,12 2 0 15,11 1-1-15,15-5 1 16,11 1-1-16,11-6 0 16,8-1 0-16,3-2 0 0,0 2 0 15,-1 3 0-15,-8 7 0 16,-11 6 0-16,-10 9-1 15,-11 2 2-15,-11 9-2 16,-10 2 1-16,-3-1-1 16,-6-6 2-16,0-6-1 15,2-9 0-15,0-10 1 16,10-13 0-16,-1-12-1 15,9-13 1-15,10-13 1 16,1-11-2-16,6-3 2 16,-1-5-1-16,3 0 1 15,-2 5-2-15,-2 5 1 16,-4 13-3-16,-4 7-2 0,4 17-3 15,-6-5-16-15,18 17-18 16,0 0-2-16,20 9 1 16,7-4-1-16</inkml:trace>
  <inkml:trace contextRef="#ctx0" brushRef="#br0" timeOffset="1308.0748">5372 1607 104 0,'0'0'39'16,"-4"-21"2"-16,4 21-2 15,-19-11-34-15,4 11 0 16,-7 6-2-16,-7 9 0 15,-4 11-1-15,-3 11-1 16,-5 11 0-16,-1 5 0 16,6-3 0-16,6 0-2 15,10-7 2-15,14-9-1 16,16-18 0-16,20-19 1 15,15-22 0-15,16-13 0 16,7-10 0-16,7-7 1 0,-6 0-1 16,-4 3 2-16,-12 7-3 15,-14 10 0-15,-13 19 0 16,-26 16 0-16,2 20 0 15,-21 16 0-15,-5 12-2 16,-6 6-2-16,6 9-4 16,-10-6-25-16,27 10-10 15,3-18 0-15,28-7-1 16</inkml:trace>
  <inkml:trace contextRef="#ctx0" brushRef="#br0" timeOffset="1998.1143">8169 977 89 0,'0'0'39'0,"0"0"0"15,0 0 1-15,-59-44-36 16,59 44 0-16,-49 10 0 0,49-10 0 15,-66 41-2-15,12-1 2 16,-24 28-2-16,4 6 0 16,3 5-1-16,10 8 1 15,-2-25-2-15,42 2-1 16,39-18 1-16,34-14-1 15,14-7 0-15,8 1 1 16,1-6 0-16,-2 2 0 16,-11 7 0-16,-16 8-1 15,-22 5 2-15,-19 11-1 16,-25 3 0-16,-13 8 0 15,-12-2 0-15,-8-4-3 16,6-9-4-16,-4-24-31 16,28-11-1-16,8-23 0 15,30-10-2-15</inkml:trace>
  <inkml:trace contextRef="#ctx0" brushRef="#br0" timeOffset="2374.1358">8347 1642 104 0,'-23'17'38'16,"16"2"2"-16,7-19-3 16,14 8-37-16,21-15 1 15,13-6 0-15,13-6 0 16,5-7 0-16,0-4 0 15,-1-1 1-15,-13-3 1 16,-6 0-1-16,-21 1 0 0,-11 5 0 16,-23 6 1-16,-13 9-1 15,-17 10 0-15,-9 13 0 16,-13 13-1-16,-5 12 0 15,-1 11-1-15,2 12 0 16,9 6 1-16,12 2-2 16,17-2 1-16,20-8-1 15,24-12-1-15,23-13-3 16,27-15 0-16,13-19-2 15,25-10-9-15,-1-22-23 16,20-3-2-16,-9-11 2 16,-1 1-2-16</inkml:trace>
  <inkml:trace contextRef="#ctx0" brushRef="#br0" timeOffset="2674.153">9328 1550 106 0,'-32'13'39'16,"-2"6"2"-16,-12 9-2 16,15 5-34-16,-5 8-1 15,6 1-3-15,5 2 0 16,8 1 0-16,5-6 0 15,9 0-2-15,5-9 2 16,4-8-1-16,3-10 1 16,5-9-1-16,0-12 0 15,5-8 2-15,-3-13-2 16,6-9 1-16,-4-6 0 15,7-8 0-15,-1-4 0 16,5-6 0-16,2 3 0 0,-2 1-1 16,5 13-1-16,-1 3-1 15,4 10-1-15,-4 3-4 16,5 16-5-16,-38 14-25 15,42-14-3-15,-2 6 1 16,2 4-2-16</inkml:trace>
  <inkml:trace contextRef="#ctx0" brushRef="#br0" timeOffset="2840.1625">9814 1428 110 0,'-12'39'40'0,"2"8"1"16,-18 3-1-16,8 4-34 16,-5 0-2-16,6-2-3 15,5-5 0-15,6-5-1 16,10-10-2-16,8-14-3 0,16-3-10 15,-1-27-24 1,19-3-3-16,-6-17 2 0,13-5-2 16</inkml:trace>
  <inkml:trace contextRef="#ctx0" brushRef="#br0" timeOffset="2983.1706">9999 1363 112 0,'-28'-68'40'0,"28"68"1"15,-33-62-2-15,33 62-40 16,-24-61-14-16,24 61-25 15,0 0-1-15,-4-66 0 16,4 66 0-16</inkml:trace>
  <inkml:trace contextRef="#ctx0" brushRef="#br0" timeOffset="3328.1904">10283 1440 111 0,'-13'45'42'15,"5"-15"0"-15,15-3 0 16,13-3-40-16,18-15 1 15,15-3-2-15,11-6 0 16,8-3 1-16,5-8-2 16,-5-5 2-16,-6-5-1 15,-9-4 0-15,-13-4-1 16,-17-3 1-16,-27 32 0 15,0 0 0-15,8-46-1 16,-21 38 2-16,-21-5-2 0,-15 14-2 16,-7 15 2-16,-4 13 0 15,-3 10 0-15,8 14-1 16,4 8 0-16,34 0-1 15,17-6-2-15,26-8-4 16,13-27-21-16,39-3-13 16,8-16 0-16,25-8-1 15,2-21 0-15</inkml:trace>
  <inkml:trace contextRef="#ctx0" brushRef="#br0" timeOffset="3621.2071">11434 1353 117 0,'-45'-4'42'0,"-17"8"2"0,4 14-2 15,-7 6-38-15,18 10-3 16,30-12 0-16,12 2-1 16,15-6 1-16,13-3-1 15,13-2 0-15,5-1 0 16,5 0 0-16,-5-1 0 15,-5 4 0-15,-7 2 0 16,-15 8 0-16,-12 5 0 16,-13 5 0-16,-9 3-1 15,-10 0 2-15,-6 1-3 16,-1-3 1-16,0-8-5 15,13-1-13-15,-10-19-22 16,34-8-2-16,-14-8 1 16,26-10-3-16</inkml:trace>
  <inkml:trace contextRef="#ctx0" brushRef="#br0" timeOffset="4289.2453">13083 1262 100 0,'0'0'41'0,"0"0"0"15,54-51-1-15,-54 51-35 16,0 0 0-16,0 0-2 15,0-73 1-15,0 73-1 16,0 0-1-16,-76-6 1 16,56 23-1-16,-70 21 0 15,-6 11-1-15,4 22-1 0,-6-13 0 16,25 27-1-16,18 2 0 15,34-2-2-15,40-29 0 16,19-14 0-16,28-13-3 16,15-17 0-16,23-10-2 15,9-17 1-15,8-8-1 16,-7-14 2-16,1-5-2 15,-18-2 3-15,-18 0 5 16,-21 5 2-16,-26 4 3 16,-12 9 1-16,-24 7 1 15,4 19 0-15,-36 4 2 16,10 17-2-16,-14 9-2 15,8 11-1-15,-1 4-3 16,8 6 0-16,6-1-1 0,10-5-3 16,13-2-2-16,4-25-15 15,32 2-19-15,-4-19-3 16,20-10 1-16,-4-15-2 15</inkml:trace>
  <inkml:trace contextRef="#ctx0" brushRef="#br0" timeOffset="4703.269">13890 1327 118 0,'0'-49'42'16,"0"49"2"-16,0 0-4 15,2-46-39-15,-2 46 0 16,0-11 0-16,10 23 0 0,-7 23-1 15,17 7 2-15,-3 4-2 16,2 13 2-16,-13-3-2 16,-3 7 0-16,-15-8 1 15,-3 2-2-15,-1-9 1 16,0-7-1-16,1-8 1 15,4-10-1-15,8-9 1 16,3-14 0-16,15-20 1 16,2-8 0-16,7-9 0 15,2-12 1-15,3-10-2 16,1-4 0-16,-30 63 0 15,33-61 0-15,-18 5 0 16,8 16 0-16,-10 4 0 16,6 20 0-16,-8 8 0 0,13 16 0 15,-1 6-3-15,16 5-5 16,20 0-17-16,-7-4-15 15,21-4-4-15,1-6 1 16,12-4 0-16</inkml:trace>
  <inkml:trace contextRef="#ctx0" brushRef="#br0" timeOffset="4936.2823">14995 1304 120 0,'-33'-32'44'0,"-16"37"0"16,-17 12-3-16,-9 13-37 15,-8 8-2-15,13 18-2 0,12-1 0 16,24 2 0-16,20-6 0 16,16-1 0-16,20-10 0 15,10-12-5-15,26-9-10 16,-1-22-16-16,24-3-12 15,2-17 0-15,13-6-1 16,-3-16 1-16</inkml:trace>
  <inkml:trace contextRef="#ctx0" brushRef="#br0" timeOffset="5281.3021">15378 1324 118 0,'-28'6'44'16,"-8"13"0"-16,-8 15-1 15,1 11-39-15,-1 4-2 0,27-7-2 16,7-4 0-16,20-8 0 15,13-7 0-15,14-9 0 16,8-12 0-16,9-8 0 16,3-10 0-16,7-10 0 15,-4-7 0-15,-7-4 0 16,-5-3 0-16,-10-3 0 15,-10 8 0-15,-7 6 0 16,-12 8 0-16,-9 21 0 16,0 0 0-16,-19 20 0 15,1 11 0-15,3 3 0 16,-2 7 0-16,5-2 0 15,5 4-4-15,4-13-2 16,15-2-7-16,-1-20-13 0,29-2-14 16,-4-10-2-16,20-8 0 15,-3-9 1-15</inkml:trace>
  <inkml:trace contextRef="#ctx0" brushRef="#br0" timeOffset="5462.3124">16136 1348 110 0,'6'-12'41'0,"-20"8"2"16,-1 18-1-16,-17 10-35 15,4 20-4-15,-7 0-1 16,3 7-1-16,5 3-1 16,5-5-2-16,12-4-3 15,5-18-6-15,27-8-24 16,-6-14-7-16,17-12 0 0,-1-13-1 15</inkml:trace>
  <inkml:trace contextRef="#ctx0" brushRef="#br0" timeOffset="5605.3206">16180 1255 97 0,'-12'-65'40'0,"12"65"1"16,-12-75-6-16,12 75-57 15,-4-58-19-15,4 58 0 16,0 0-2-16</inkml:trace>
  <inkml:trace contextRef="#ctx0" brushRef="#br0" timeOffset="5814.3326">16595 737 109 0,'53'-15'43'16,"-53"15"2"-16,0 0-2 16,0 0-37-16,18 76-3 15,-39 20 0-15,-19 29-2 16,1 20-1-16,-11-8-4 15,17-12 0-15,9-13-17 16,4-32-19-16,28-44-3 16,-4-20 0-16,14-14-1 15</inkml:trace>
  <inkml:trace contextRef="#ctx0" brushRef="#br0" timeOffset="5986.3424">16483 1315 123 0,'0'0'45'16,"-13"-63"2"-16,13 63-7 15,0 0-40-15,40-49 0 16,-40 49-11-16,58-20-23 16,-58 20-10-16,86-2 0 15,-34 8-1-15</inkml:trace>
  <inkml:trace contextRef="#ctx0" brushRef="#br0" timeOffset="6887.3939">1862 3070 93 0,'7'-23'38'0,"6"12"-1"0,-13-1 0 16,0 12-33-16,0 0 0 15,13 30-1-15,-9 10-1 16,3 19 1-16,0 15-2 15,1 13 1-15,-3 13 0 16,2 11 0-16,-6 0 0 16,4-4-1-16,-1-11 1 15,9-13-1-15,2-20 0 16,7-19 2-16,11-25-2 15,10-26 0-15,8-29 0 16,5-22 0-16,3-21 0 16,4-18 0-16,-5-16-1 15,-7-11-3-15,-5 6-2 16,-11-10-7-16,5 25-26 15,-20 6-2-15,4 26-1 0,-12 11-1 16</inkml:trace>
  <inkml:trace contextRef="#ctx0" brushRef="#br0" timeOffset="7338.4197">3147 3547 104 0,'-31'7'39'15,"3"18"1"-15,-4 0-2 16,5 18-35-16,-3 9 0 16,3 12-1-16,5 4 1 15,6 2-1-15,8-5-1 16,8-9 1-16,13-11-1 15,12-18 0-15,17-24 0 16,10-18 0-16,9-22-1 16,3-12 1-16,-1-12 0 15,-8-7-1-15,-7-4 0 16,-14 5 1-16,-17 7-2 15,-16 9 0-15,-15 11 0 16,-10 12 0-16,-9 12-1 0,1 6-2 16,2 11-1-16,4-3-3 15,24 13-16-15,3-21-16 16,27 2 2-16,6-20-3 15,26-6 3-15</inkml:trace>
  <inkml:trace contextRef="#ctx0" brushRef="#br0" timeOffset="7541.4314">4088 2723 98 0,'0'0'40'16,"-6"24"0"-16,-3 25 1 15,-23 15-38-15,11 21 1 0,-1 20-2 16,2 17 1-16,-1 6-2 15,7 3-3-15,12-10-2 16,4-20-6-16,27-9-27 16,-1-39-4-16,21-21 2 15,6-43-2-15</inkml:trace>
  <inkml:trace contextRef="#ctx0" brushRef="#br0" timeOffset="7744.443">4746 2715 110 0,'-44'100'42'0,"-11"15"-1"0,10 25 0 16,7-5-40-16,5 2 0 15,13-7-2-15,8-11-5 16,14-6-2-16,-4-30-27 15,23-13-5-15,-4-31 0 16,9-15-1-16</inkml:trace>
  <inkml:trace contextRef="#ctx0" brushRef="#br0" timeOffset="7939.4541">4487 3310 109 0,'-17'-13'40'0,"17"23"1"16,0-10-2-16,23 16-37 15,13-8-3-15,15-3-1 0,19 2-2 16,7-13-4-16,24 13-24 16,-6-21-7-16,9 11 1 15,-10-11-1-15</inkml:trace>
  <inkml:trace contextRef="#ctx0" brushRef="#br0" timeOffset="8277.4734">5411 3275 107 0,'-34'0'39'15,"0"17"2"-15,-18-4-1 16,-1 17-34-16,-7 4 0 15,3 14-3-15,-1 1 1 16,7 3-3-16,9 1 2 16,12-3-3-16,18-10 2 15,16-9-2-15,19-14 1 0,20-16-1 16,13-15 0-16,9-13 2 15,8-11-2-15,0-11 0 16,-6-4 0-16,-6-3 0 16,-12 2 0-16,-14 7 0 15,-13 10 0-15,-11 13 0 16,-11 24 0-16,-17 3 0 15,-5 26 0-15,-5 10 0 16,1 15-2-16,-2 5-1 16,9 8-1-16,6-7-3 15,22 8-9-15,0-32-10 16,38 10-10-16,0-29-6 15,23-4 0-15,7-20 2 16</inkml:trace>
  <inkml:trace contextRef="#ctx0" brushRef="#br0" timeOffset="8824.5047">6080 3375 105 0,'-24'-12'42'0,"-17"1"1"16,7 20-2-16,-14 3-23 15,7 12-16-15,3 10-1 16,6 6 0-16,6 3 1 15,8-3-4-15,13-2 4 16,12-7-2-16,12-10 0 16,11-13-2-16,11-13 4 15,7-11-2-15,5-13 0 16,5-6 0-16,2-10 0 15,2-4 0-15,-9 1 0 0,-5 7 0 16,-11 8 0-16,-11 12 0 16,-11 18 0-16,-12 17 0 15,-14 18 0-15,-10 21 0 16,-6 16 0-16,-6 17 0 15,-5 13-2-15,-1 4 2 16,3 1 0-16,3-6-1 16,7-10 1-16,1-13 0 15,8-15-1-15,1-17 1 16,6-26 0-16,10-17 0 15,-14-9 1-15,9-17-1 16,0-14 0-16,3-14 0 16,1-11 0-16,3-8 1 15,12-3-1-15,7 0 0 0,11 4 2 16,10 4-2-16,9 11 0 15,7 10 0-15,8 11 0 16,0 12 0-16,2 10-5 16,-4 0-6-16,8 20-12 15,-24-18-6-15,12 15-12 16,-19-11-1-16,5 6 0 15,-14-8 0-15</inkml:trace>
  <inkml:trace contextRef="#ctx0" brushRef="#br0" timeOffset="9186.5254">6826 3468 117 0,'0'0'41'0,"7"11"2"15,-7-11-2-15,26-9-36 16,-3-2-1-16,10-1-2 15,4-8 0-15,5 2-2 16,2-7 0-16,-1-1 0 16,-6-3 0-16,-6-2 0 15,-10 0 0-15,-15 1 0 16,-15 5 0-16,-12 5 0 15,-14 8 0-15,-7 14 0 16,-7 14 0-16,-1 14 0 16,0 16 0-16,7 9 0 15,6 10 0-15,8-1 0 0,18 1 0 16,12-10 0-16,20-2 0 15,12-18-4-15,29-1-11 16,-2-30-10-16,35 6-7 16,-4-27-12-16,20-3 2 15,-2-15-2-15,8-7 3 16</inkml:trace>
  <inkml:trace contextRef="#ctx0" brushRef="#br0" timeOffset="12861.7357">2728 4803 94 0,'8'-26'40'0,"-17"-5"0"16,-1 12 0-16,-22 8-35 16,-5 10-1-16,-17 7 0 15,-6 19-2-15,-14 17 0 16,-8 19 0-16,-7 15 1 15,2 15-2-15,9 1 1 16,16 2-1-16,18-4 1 16,25-11-1-16,28-20-1 15,25-18-3-15,33-22-1 0,22-22-5 16,33-1-16-16,-3-25-16 15,13-3 1-15,-8-15-1 16,-1 2 0-16</inkml:trace>
  <inkml:trace contextRef="#ctx0" brushRef="#br0" timeOffset="13222.7563">3085 5070 100 0,'-36'20'41'0,"9"12"0"15,-8-3-1-15,11 14-36 16,0-3 0-16,4 2-1 15,7-2-1-15,11-1 0 0,6-6-1 16,10-7 0-16,14-12-1 16,10-11 0-16,9-14-1 15,6-11 1-15,6-8-1 16,-2-13 0-16,1-4 0 15,-6-1 0-15,-8 0-1 16,-11 4 2-16,-11 10-1 16,-9 7 2-16,-10 11-2 15,-3 16 3-15,-32 11 0 16,6 13-1-16,-6 8 1 15,3 7-2-15,5 4 0 16,4 1-2-16,19-2 0 16,7-15-8-16,31 5-15 15,0-26-15-15,27-4 0 16,0-20-2-16,14-2 2 0</inkml:trace>
  <inkml:trace contextRef="#ctx0" brushRef="#br0" timeOffset="13560.7756">3897 5059 82 0,'-22'21'40'16,"-5"-4"-1"-16,8 12 1 16,-7-2-31-16,12 10-2 15,0-3-2-15,6 4-2 16,2-1-1-16,3 0 0 15,3-3-1-15,0-2-1 16,2-4 1-16,-1-2-1 16,-1-9 0-16,0-17 1 0,5 10 0 15,-5-10 1-15,9-27-1 16,1-6 2-16,5-8-1 15,6-11 1-15,1-7-3 16,6-2 2-16,-1 1-2 16,2 6 0-16,-6 11-3 15,1 5-2-15,5 18-12 16,-16-5-11-16,20 19-13 15,-5-6-1-15,19 7-2 16,8-10 1-16</inkml:trace>
  <inkml:trace contextRef="#ctx0" brushRef="#br0" timeOffset="18563.0618">8777 3202 94 0,'14'3'37'16,"-14"-3"0"-16,-4 30 2 0,-1 0-35 16,-5 11-1-16,-1 4 1 15,-2 8-2-15,1 1 0 16,3-3-4-16,4-1-6 15,-3-19-28-15,19-6-2 16,-1-24-2-16,16-6 0 16</inkml:trace>
  <inkml:trace contextRef="#ctx0" brushRef="#br0" timeOffset="18721.0708">8844 2844 101 0,'-39'-21'37'16,"10"21"-1"-16,6 9-5 0,5-5-47 15,31 16-21-15,7-7 2 16,20 5-4-16,4-6 3 16</inkml:trace>
  <inkml:trace contextRef="#ctx0" brushRef="#br0" timeOffset="19028.0883">9355 3093 101 0,'-22'23'40'15,"-16"-7"0"-15,2 12 0 16,-4-12-35-16,2 3 0 15,5-2-2-15,7 0-1 16,11 0-1-16,14-1 0 16,11-5-1-16,16-1 0 15,13 2 0-15,8 0-1 0,1 3 1 16,2 4 1-16,-5 1-1 15,-10 7 1-15,-12 6 0 16,-17 5-1-16,-20 4 1 16,-17 3-1-16,-11-1 1 15,-5-5-1-15,0-2 0 16,2-13-4-16,11-1-6 15,3-22-27-15,31-1-4 16,14-23 0-16,25-3-2 16</inkml:trace>
  <inkml:trace contextRef="#ctx0" brushRef="#br0" timeOffset="19539.1176">10894 3150 94 0,'10'-27'39'0,"5"16"1"16,-16-2-3-16,1 13-32 0,-21 6-1 15,2 14 0-15,-13 7-1 16,-1 6 0-16,-6 3-1 16,2 2-1-16,6-5-1 15,9-3 1-15,14-8 0 16,19-9-1-16,19-11 0 15,17-8 0-15,14-6 0 16,4-1 0-16,3-3 1 16,-2 4-1-16,-11 7 1 15,-15 7-1-15,-17 11 1 16,-17 7-1-16,-21 9 0 15,-14 7 0-15,-9 0 0 16,-4 2-1-16,-1-5-1 0,7-6-2 16,16 1-14-1,1-26-21-15,33-4 0 0,11-21-1 16,25-5-2-16</inkml:trace>
  <inkml:trace contextRef="#ctx0" brushRef="#br0" timeOffset="19928.1398">11890 2517 100 0,'-12'1'40'16,"-18"12"1"-16,4 30 0 15,-18 5-37-15,6 16 0 16,-2 11-2-16,1 7 2 0,0 7-2 15,1 7 2-15,2-4-2 16,3-2-1-16,8-9 0 16,5-11-1-16,6-12 1 15,10-11-1-15,8-18 0 16,10-15 1-16,9-17-1 15,7-14 0-15,6-9 1 16,1-9-1-16,2-5 1 16,-1-3 0-16,-2 5-1 15,-8 5 0-15,-5 9 0 16,-8 12 0-16,-4 15-1 15,-4 10-1-15,-2 13 0 16,-1 4-1-16,6 8-3 16,2-5-1-16,16 12-13 15,-4-24-18-15,24 4-1 0,-3-20-1 16,19-1 1-16</inkml:trace>
  <inkml:trace contextRef="#ctx0" brushRef="#br0" timeOffset="20613.179">12303 3175 109 0,'-35'-10'40'15,"-14"1"1"-15,2 20-1 16,-11 4-34-16,10 12-1 16,-1 10-2-16,7 7 0 15,10 6-1-15,6 3-1 16,15-4 0-16,11 0-1 15,13-11 1-15,13-10-1 16,12-9 0-16,10-13-1 0,6-13 0 16,4-9 1-16,0-12-1 15,-2-10 0-15,-5-6 0 16,-10-7 0-16,-6 3-1 15,-12 1 2-15,-9 5 0 16,-8 6 0-16,-11 13 0 16,-5 13 1-16,-9 13 0 15,-4 16 0-15,-1 6 0 16,2 10 0-16,7 4-1 15,9 3 1-15,13-8-1 16,10-4 0-16,18-6 0 16,9-10 0-16,9-10 0 15,4-7 0-15,5-7 1 0,-6-5-1 16,-3-5 0-16,-9 3 0 15,-11-1 0-15,-7 4 1 16,-11 6-1-16,-15 8 0 16,0 0 0-16,-13 30-1 15,-7-4 2-15,-3 6-2 16,2 7 1-16,-3-3 0 15,4 4 0-15,3-10 0 16,6-7 0-16,10-8 1 16,1-15 0-16,18-11-1 15,0-13 0-15,8-7 2 16,0-11-2-16,2-3 0 15,1-6 0-15,-5 0 0 16,-2 6 0-16,-4 4 0 0,-5 10 0 16,-7 8 0-16,0 8 0 15,-6 15 0-15,18-5 0 16,-3 10 0-16,10 3-2 15,8-1-4-15,13 6-6 16,-2-15-5-16,27 17-15 16,-16-20-10-16,14 6 0 15,-11-12-1-15</inkml:trace>
  <inkml:trace contextRef="#ctx0" brushRef="#br0" timeOffset="20980.2">13346 3284 109 0,'-33'24'40'0,"22"8"1"16,4-19-2-16,21 1-35 16,12-8-1-16,17-5-1 15,9-8 0-15,5-7 0 16,1-6-1-16,-5-6 0 15,-6 1 0-15,-10-4 0 16,-13 0 0-16,-10 0 0 16,-15 3-1-16,-12 4 1 15,-10 8-1-15,-11 8 0 16,-8 9 1-16,-5 14 0 15,-5 11-1-15,2 13 0 16,3 9 1-16,7 5-1 16,11 3 0-16,19-1-1 15,17-6 0-15,19-13-4 0,28-3-3 16,11-25-8-16,33 5-18 15,-2-28-8-15,18 2 0 16,-7-24 0-16</inkml:trace>
  <inkml:trace contextRef="#ctx0" brushRef="#br0" timeOffset="21327.2199">14311 3240 119 0,'-57'4'43'16,"1"22"1"-16,-12-5-2 15,13 13-39-15,2 6 1 16,13 4-4-16,8 0 0 15,13-1 0-15,19-7 0 16,17-11 0-16,14-13 0 0,13-15 0 16,13-18 0-16,8-13 0 15,9-15 0-15,1-15 0 16,0-12 0-16,-6-6 0 15,-5-9 0-15,-7 5 0 16,-15 6 0-16,-15 14 0 16,-18 18 0-16,-16 25 0 15,-17 24 0-15,-17 24 0 16,-11 27 0-16,-6 22 0 15,-4 16 0-15,-2 6-4 16,9 13-6-16,1-16-4 16,20 12-9-16,-11-27-19 15,22 0 0-15,-3-22-2 16,8-6 3-16</inkml:trace>
  <inkml:trace contextRef="#ctx0" brushRef="#br0" timeOffset="21612.2362">12242 3969 116 0,'-3'11'43'0,"38"-20"0"15,54 4-1-15,49-15-40 16,34 2 1-16,32-4-1 16,19 2 0-16,15 5 0 15,3 2-2-15,-5 1 0 0,-15 1-3 16,-27 8-1-16,-32-10-7 15,-24 21-17-15,-49-19-13 16,-26 11-2-16,-42-12 0 16,-32 8 0-16</inkml:trace>
  <inkml:trace contextRef="#ctx0" brushRef="#br0" timeOffset="22500.2869">4376 5038 82 0,'13'-17'37'15,"2"11"2"-15,-15 6-1 16,15 9-33-16,-14 9 1 16,3 9-3-16,-3 10 1 15,3 12-1-15,-2 4 1 16,-1 8-2-16,0-1 2 15,2 1-2-15,-4-9 0 16,0-5-1-16,1-10 1 16,2-9-2-16,-2-12 1 15,0-16 0-15,0 0 0 16,15-16-1-16,-5-13 1 15,4-7 0-15,-2-6 0 0,1-6 0 16,0-6 1-16,2 1-2 16,-4 1 0-16,0 5 1 15,-2 5-2-15,2 5 1 16,0 10-2-16,8 5 0 15,2 10-2-15,5 7 0 16,14 11-2-16,4-3-2 16,17 17-13-16,-9-15-16 15,20 8-3-15,-7-12 0 16,12 3 1-16</inkml:trace>
  <inkml:trace contextRef="#ctx0" brushRef="#br0" timeOffset="22867.3079">5135 5198 104 0,'-27'26'40'0,"5"-15"2"16,22-11-3-16,16 1-37 15,17-13 1-15,18-9-4 16,11-6 3-16,8-3-3 15,3-4 2-15,-2 0-2 16,-7 1 2-16,-16 5-2 16,-13 2 1-16,-23 5 0 15,-19 7 0-15,-20 7 0 16,-14 8 0-16,-11 8 0 15,-8 9 1-15,-2 7 0 0,0 11-1 16,9 6 2-16,12 5-2 16,14 2 2-16,17-1-3 15,16-6 2-15,21-7-3 16,19-8-1-16,15-15-2 15,20-4-4-15,-6-25-16 16,25 4-15-16,-11-18 1 16,4 2-2-16,-15-9 3 15</inkml:trace>
  <inkml:trace contextRef="#ctx0" brushRef="#br0" timeOffset="23221.3282">6045 5008 98 0,'-17'17'39'15,"-15"2"2"-15,4 19-2 0,-7 0-33 16,4 9-3-16,1 2 0 15,6-1-2-15,5-2 2 16,4-7-2-16,10-6 0 16,9-11 0-16,7-11 0 15,10-12 0-15,7-15 0 16,5-8-1-16,6-14 1 15,1-4 0-15,3-6-1 16,0-2 0-16,-5 3-1 16,-2 8 2-16,-8 10-2 15,-5 14 1-15,-8 14 0 16,-5 13 0-16,-5 16 1 15,-4 8-1-15,-1 8 0 16,1 3 0-16,9-1 0 0,6-8-3 16,13-9-2-16,7-18-2 15,24-4-14-15,-6-34-9 16,19-5-12-16,-4-21 3 15,12-5-3-15</inkml:trace>
  <inkml:trace contextRef="#ctx0" brushRef="#br0" timeOffset="23393.338">6998 4607 108 0,'-27'40'40'16,"-19"12"1"-16,7 30-2 16,-3 6-37-16,3 5-1 15,8 4 0-15,4-1-4 16,15-3-2-16,-1-23-19 15,20 3-15-15,-3-22-2 0,9-7-1 16,-4-24 1-16</inkml:trace>
  <inkml:trace contextRef="#ctx0" brushRef="#br0" timeOffset="23552.3471">6647 5148 110 0,'-11'-21'41'0,"2"-1"-1"15,20 14-1-15,21 1-42 16,14 0-1-16,29 11-6 15,6-14-25-15,48 10-4 16,3-7-1-16,34 7 0 0</inkml:trace>
  <inkml:trace contextRef="#ctx0" brushRef="#br0" timeOffset="23836.3634">8362 5069 91 0,'8'-16'40'16,"0"-7"0"-16,13 14-1 15,-8 5-33-15,11 14-2 16,-9 6 2-16,-2 16-3 15,-6 8 1-15,-6 11-2 16,-3 3 0-16,0-1-3 0,-1 0-1 16,2-18-7-16,20 4-20 15,-10-28-12-15,16-8 0 16,1-26-1-16,11-8 1 15</inkml:trace>
  <inkml:trace contextRef="#ctx0" brushRef="#br0" timeOffset="23986.3719">8592 4660 103 0,'-14'3'39'0,"14"-3"-1"16,3 22-4-16,23-1-46 15,1-13-26-15,29 11 0 0,-2-11-1 16,16 7 0-16</inkml:trace>
  <inkml:trace contextRef="#ctx0" brushRef="#br0" timeOffset="24303.3901">9178 4888 97 0,'-23'23'40'15,"-13"-10"1"-15,6 9-1 16,4-12-36-16,-1 2 0 16,3-2-1-16,6 1 0 15,7-1-2-15,8 1 1 16,7 0-1-16,9 1-1 15,7 1 1-15,5 2-1 16,1 5 1-16,3 1-1 0,-5 0 2 16,-1 6-2-16,-7-1 2 15,-8 6-2-15,-11-1 1 16,-10 1 0-16,-6 3-1 15,-8-7-1-15,-4 4 0 16,1-10-3-16,5 3-4 16,-6-21-16-16,26 10-14 15,-6-17-3-15,11 3-1 16,15-24-1-16</inkml:trace>
  <inkml:trace contextRef="#ctx0" brushRef="#br0" timeOffset="24721.414">10999 4471 91 0,'21'-44'40'0,"-3"25"-1"0,-18 19 0 16,-9 28-33-16,-15 22-2 15,-9 21-1-15,-3 15-2 16,-4 16 0-16,-2 8 0 16,-1 5 0-16,3-1 0 15,4-8-2-15,10-9-2 16,6-21-5-16,26-4-23 15,-8-30-9-15,24-9 1 16,-4-31-2-16</inkml:trace>
  <inkml:trace contextRef="#ctx0" brushRef="#br0" timeOffset="24904.4245">10626 4992 106 0,'-26'8'40'15,"3"-2"1"-15,28 9 0 16,7-11-38-16,31-9-3 15,26-11-2-15,14-12-3 16,29 6-17-16,-6-27-18 16,21 8 1-16,-11-13-3 15,2 5 2-15</inkml:trace>
  <inkml:trace contextRef="#ctx0" brushRef="#br0" timeOffset="25271.4454">11621 4460 117 0,'-49'29'42'16,"6"21"-1"-16,-9-5-11 15,9 17-28-15,6 8 0 16,7 8 0-16,2 1 0 16,4 2-1-16,4-3 1 15,9-2-1-15,1-9 1 16,9-9-1-16,5-13 0 15,5-13-1-15,8-18 1 16,7-13-1-16,6-15 0 16,4-10 1-16,4-12-2 15,1-4 2-15,-3-4-2 16,-1 3 1-16,-6 5-1 15,-5 9 1-15,-7 15-1 16,-4 13 1-16,-10 15 1 0,-4 14-2 16,-7 15 1-16,0 3-1 15,5 10-1-15,0-4-3 16,14 4-5-16,-6-27-14 15,28 7-11-15,-6-29-5 16,17-5-2-16,-3-25 1 16</inkml:trace>
  <inkml:trace contextRef="#ctx0" brushRef="#br0" timeOffset="25609.4648">11963 5083 104 0,'-10'10'41'0,"16"4"-1"16,-6-14 0-16,27 10-37 15,-1-7 1-15,14 0-2 0,1-4 0 16,6-2-1-16,-2-6-2 16,1-1 3-16,-9-3-3 15,-7-2 2-15,-10-4-2 16,-9 1 2-16,-13-3-1 15,-13 2 0-15,-8 7 1 16,-9 3-2-16,-6 12 1 16,-8 13 1-16,-2 12 2 15,0 14-2-15,4 12 1 16,7 5-1-16,9 5 0 15,10-2-3-15,17-2-1 16,16-17-9-16,39 6-14 16,5-30-13-16,35-3-3 15,15-21-1-15,32-2 0 0</inkml:trace>
  <inkml:trace contextRef="#ctx0" brushRef="#br0" timeOffset="26140.4952">13903 4880 94 0,'-14'-6'39'0,"-28"1"1"15,-8 17 0-15,-17 1-33 16,0 11-2-16,-4 2-1 15,8 6-1-15,6 0 1 16,11 0-2-16,18 0 0 16,17-6-1-16,18-3 1 15,20-6-2-15,15 1 1 0,10-6-1 16,9 2 0-16,1 1-1 15,-6 1 1-15,-5 5 0 16,-11 2 0-16,-16 4 0 16,-16 2 0-16,-16 1 0 15,-15 1-1-15,-3-6 1 16,-1 0-3-16,-2-10-1 15,12 3-7-15,-6-23-12 16,23 5-15-16,19-9-3 16,13-5-1-16,5-16 1 15</inkml:trace>
  <inkml:trace contextRef="#ctx0" brushRef="#br0" timeOffset="26540.518">14418 4919 101 0,'-26'11'41'0,"-23"0"1"15,-1 18-1-15,-20 8-34 16,8 4-4-16,0 4 2 16,4 10-3-16,7-5 2 15,13 0-2-15,11-4 0 16,15-4-1-16,17-11 0 15,18-10 0-15,11-13-1 16,12-12 2-16,8-10-2 16,7-10 0-16,0-9 0 15,0-9 0-15,-5-2-2 16,-7-2 2-16,-8 0-1 15,-9 5 0-15,-7 7-1 0,-11 10 2 16,-9 13-2-16,-5 11 2 16,-20 21 1-16,-2 12-3 15,-3 12 3-15,-2 2-2 16,5 8-1-16,6-2-2 15,15-1-3-15,5-20-8 16,33 6-12-16,-3-31-12 16,25-3-2-16,2-24-1 15,16-5 1-15</inkml:trace>
  <inkml:trace contextRef="#ctx0" brushRef="#br0" timeOffset="27075.5486">14991 5018 105 0,'-25'18'40'0,"-16"1"3"16,2 17-3-16,-6 3-34 15,9 4-2-15,5 0 0 16,9-3-2-16,3-3-1 16,12-2 0-16,7-11 0 15,11-10-1-15,6-12 1 16,6-10-1-16,3-15 1 15,5-7-1-15,2-9-1 16,0-9 2-16,0-2-1 16,-4 1 0-16,-5 4-1 15,-3 7 1-15,-6 8-1 16,-7 11 1-16,-8 19 1 15,0 0-2-15,0 0 2 16,-9 25-1-16,4 0 1 16,3 3-1-16,3 0 1 0,8-4-1 15,10-3 1-15,6-10 0 16,7-10-1-16,8-4 1 15,2-10-2-15,1-6 4 16,-1-6-3-16,-2 0 0 16,-5-2 0-16,-6 5 0 15,-7 4 0-15,-7 8 0 16,-15 10 0-16,5 11 0 15,-15 11 0-15,-5 10 0 16,-4 12 0-16,0 5 0 16,1 7 0-16,2-2 0 15,7 2-5-15,5-15-3 16,21 1-4-16,-5-26-9 15,28 8-6-15,-14-33-8 0,25 1-6 16,-5-21-2-16,7-3 3 16</inkml:trace>
  <inkml:trace contextRef="#ctx0" brushRef="#br0" timeOffset="27426.5687">15712 5076 113 0,'-31'1'43'16,"8"15"-1"-16,-3-6 0 15,17 12-37-15,9-6-2 16,14 0-2-16,11-2 1 15,16-4-2-15,7-4 1 16,8-7 0-16,3-7-1 16,3-6 0-16,-4-7-1 0,-9-7 4 15,-8-4-5-15,-13-3 2 16,-14 0-1-16,-15 4 1 15,-17 8-1-15,-19 11 2 16,-12 15-1-16,-11 18-1 16,-5 16 3-16,2 16 0 15,2 11-2-15,10 6 0 16,17 0 0-16,20-5 0 15,24-10 0-15,27-11 0 16,25-14 0-16,13-22-10 16,28-2-2-16,3-29-7 15,26 11-9-15,-17-26-10 16,9 12-5-16,-18-8 1 15,-12 18 3-15</inkml:trace>
  <inkml:trace contextRef="#ctx0" brushRef="#br0" timeOffset="27539.5752">16731 5375 125 0,'-21'29'41'0,"-8"-18"0"16,11 10-6-16,11-10-44 15,-8-17-10-15,15 6-15 16,0 0-10-16,0 0 0 16,-16-11-1-16</inkml:trace>
  <inkml:trace contextRef="#ctx0" brushRef="#br1" timeOffset="51855.966">1040 3552 89 0,'6'-18'37'0,"-9"-4"1"15,3 10 0-15,-11-5-32 16,11 17-2-16,0 0-1 16,-14 13-3-16,7 21 1 15,-3 12-1-15,-2 12 0 16,2 7-1-16,0 6-1 15,4-4-3-15,10 2-8 16,1-25-22-16,19-14-1 16,4-22-1-16,15-14 0 15</inkml:trace>
  <inkml:trace contextRef="#ctx0" brushRef="#br1" timeOffset="52172.9841">1324 3116 85 0,'-42'-76'34'0,"-5"32"1"16,-14 16 2-16,3 36-27 15,-9 26-3-15,2 37-3 16,2 35 0-16,7 32-1 16,9 21 0-16,19 10-2 15,13 4 0-15,20-7-1 16,21-17 0-16,30-31 0 15,23-41 1-15,26-40-1 16,18-51 1-16,16-40 2 16,4-36 0-16,-3-24-1 0,-17-16 0 15,-28-8 1-15,-36-3-2 16,-34 15 0-16,-41 15-2 15,-46 19-3-15,-32 30-5 16,-39 7-15-16,-3 42-14 16,-20 15-2-16,18 33 0 15,14 8-4-15</inkml:trace>
  <inkml:trace contextRef="#ctx0" brushRef="#br1" timeOffset="55245.1598">1288 7334 94 0,'0'0'37'15,"3"16"0"-15,-14 22-2 16,-1 28-30-16,-6 11-4 16,-1 10-2-16,6 7-4 15,-1-12-10-15,13 5-20 16,4-23-1-16,12-19 0 0,3-24 0 15</inkml:trace>
  <inkml:trace contextRef="#ctx0" brushRef="#br1" timeOffset="55602.1803">1261 6756 101 0,'-81'-4'36'0,"3"41"2"16,-4 29-2-16,2 38-34 15,14 29 0-15,14 25 0 16,16 24-2-16,20 15 1 16,22-1-1-16,26-17-1 15,30-28 2-15,23-38-1 0,22-46 0 16,20-42 1-16,16-55 1 15,0-41 2-15,-4-41-1 16,-16-22 0-16,-24-18 0 16,-23-6 0-16,-32-3 0 15,-33 1-2-15,-38 4-2 16,-22 6-1-16,-17 18-1 15,-18 15-2-15,-3 29-3 16,-7 11-11-16,13 48-19 16,2 20 0-16,28 35-1 15,14 16-1-15</inkml:trace>
  <inkml:trace contextRef="#ctx0" brushRef="#br1" timeOffset="56182.2134">2766 7175 94 0,'-9'-10'33'16,"9"10"1"-16,-12 10-1 16,16 19-30-16,5 11-1 15,9 19 0-15,4 15-1 16,7 16 0-16,-1 10 0 15,5 11 0-15,-6 1-1 16,0-11 1-16,-5-12 0 0,1-15 2 16,-5-26 1-1,1-26 0-15,4-31 0 0,9-28 1 16,5-31-1-16,8-19 0 15,6-19-1-15,2-15-1 16,-1-13-1-16,0-3-1 16,1 6-3-16,-11 4-2 15,1 26-5-15,-17 6-25 16,9 27-4-16,-8 14 0 15,7 32-2-15</inkml:trace>
  <inkml:trace contextRef="#ctx0" brushRef="#br1" timeOffset="57082.2649">3927 7831 92 0,'0'0'36'0,"-15"-16"0"16,-4 19 0-16,-6 4-33 15,-7 9 0-15,1 4 0 0,-3 4-2 16,3 2 1-16,8 2 0 16,8-5-1-16,13 2 1 15,16-9-1-15,14-3 0 16,13-5-1-16,10-3 1 15,5 1 0-15,0 2 0 16,-5 6 0-16,-8 4-1 16,-15 6 1-16,-16 6 0 15,-19 4 1-15,-15 8-1 16,-12-8 0-16,-4 0 0 15,-2-9-2-15,2-8-1 16,12-7-3-16,2-23-30 16,29-4-5-16,9-16 2 15,17-5-3-15</inkml:trace>
  <inkml:trace contextRef="#ctx0" brushRef="#br1" timeOffset="58314.3354">4843 7486 102 0,'-15'-3'38'0,"15"3"0"16,13-22-2-16,10 3-35 15,22-2-2-15,12-4 0 16,13 3-2-16,7-1-2 15,11 16-17-15,-14-1-14 0,0 11-1 16,-17 2 0-16,-14 16 0 16</inkml:trace>
  <inkml:trace contextRef="#ctx0" brushRef="#br1" timeOffset="58479.3448">4878 7849 93 0,'-50'25'35'15,"28"-7"0"-15,22-18 0 16,20 2-33-16,31-13-1 15,26-9-2-15,31-4-4 16,11-10-28-16,20-1-1 16,3-10-1-16,2 2-1 15</inkml:trace>
  <inkml:trace contextRef="#ctx0" brushRef="#br1" timeOffset="58855.3663">6235 7046 89 0,'-9'-22'36'16,"0"0"0"-16,9 22 2 15,0 0-35-15,9 17 1 16,0 18 0-16,5 14-1 15,0 15 0-15,2 12-1 16,-2 8 0-16,4 7-1 0,1-3 1 16,0-5-1-16,5-12 0 15,4-15 1-15,7-22 0 16,5-23 0-16,7-30 1 15,2-20-1-15,4-23 0 16,-2-14 1-16,-3-13-1 16,-4-7-1-16,-6 2-2 15,-10 6-1-15,-3 14-2 16,-13 10-4-16,3 32-12 15,-13 5-18-15,-2 27-2 16,3 15 0-16,4 22 1 16</inkml:trace>
  <inkml:trace contextRef="#ctx0" brushRef="#br1" timeOffset="59052.3776">7213 7719 109 0,'-7'24'40'15,"-14"-3"0"-15,6 11-1 16,-1 1-38-16,2 6-1 16,7 12-6-16,-3-6-31 15,20 8-3-15,-2-7 0 16,18-2-2-16</inkml:trace>
  <inkml:trace contextRef="#ctx0" brushRef="#br1" timeOffset="59404.3977">8016 7244 88 0,'4'-26'36'15,"3"12"1"-15,-2 3 0 16,7 18-30-16,-10 12-2 0,5 14-2 16,-6 11 0-16,3 15-2 15,-3 11 0-15,-5 6-3 16,4 8-3-16,-6-10-10 15,11 3-21-15,-6-15-1 16,10-7 0-16,-3-17-2 16</inkml:trace>
  <inkml:trace contextRef="#ctx0" brushRef="#br1" timeOffset="59587.4082">7945 7611 104 0,'-28'-26'38'0,"18"17"1"0,5-2-1 16,20 6-34-1,13 2-2-15,16-5-2 0,19 1-5 16,6-14-14-16,24 6-19 16,2-11 1-16,8 0-1 15,-7-12-2-15</inkml:trace>
  <inkml:trace contextRef="#ctx0" brushRef="#br1" timeOffset="59884.4252">8897 6883 99 0,'-17'7'36'0,"-5"10"1"16,8 21 0-16,-7 11-34 0,13 20 0 16,2 11 1-16,10 12-1 15,-1 5 0-15,10 3-2 16,4-3 1-16,8-11-1 15,3-14 1-15,9-17 0 16,1-26 0-16,7-24-1 16,4-26 1-16,5-23-1 15,1-18 1-15,-2-15-1 16,-2-10-2-16,-8-7-2 15,0 6-3-15,-13-6-7 16,4 28-24-16,-16 0-2 16,3 28 0-16,-12 7-1 15</inkml:trace>
  <inkml:trace contextRef="#ctx0" brushRef="#br1" timeOffset="60288.4483">9535 7604 113 0,'-14'2'41'16,"14"-2"0"-16,18-9-1 16,8-1-38-16,12-3 0 15,8 4-1-15,1-1 0 0,-2 7 0 16,-7 4 0-16,-10 8 0 15,-11 7-1-15,-13 10 1 16,-17 6 0-16,-10 5 0 16,-9 2 0-16,-4 3 0 15,5-2 0-15,2-5-1 16,11-3 0-16,13-11 0 15,20-9-2-15,18-9-2 16,22-2-4-16,4-21-15 16,25 8-17-16,-6-13-2 15,15 1 1-15,-7-10-2 16</inkml:trace>
  <inkml:trace contextRef="#ctx0" brushRef="#br1" timeOffset="60705.4722">10788 7062 105 0,'-5'-29'36'0,"5"29"3"15,-14-6-4-15,4 33-31 16,-4 17-2-16,-1 17 0 15,-4 13-1-15,0 12-1 16,3 7-1-16,3-1-1 16,8-1-3-16,6-18-5 15,20-5-28-15,-1-18 1 16,9-10 0-16,0-22-3 15</inkml:trace>
  <inkml:trace contextRef="#ctx0" brushRef="#br1" timeOffset="60883.4823">10562 7497 111 0,'-38'-12'40'16,"23"10"1"-16,15 2-2 16,26-11-35-16,29 4-4 15,25-4-1-15,18-2-3 16,15-5-2-16,21 4-7 15,-4-15-25-15,9 5-1 16,-21-6 1-16,-5 6 0 16</inkml:trace>
  <inkml:trace contextRef="#ctx0" brushRef="#br1" timeOffset="61223.5018">11689 6862 112 0,'-24'-33'38'0,"11"16"2"15,-5 6-4-15,18 11-32 16,-16 34 0-16,16 8-1 15,-3 14 0-15,5 15-3 16,-1 11 2-16,3 11-2 16,-1 4 0-16,4 3 0 15,3-7 0-15,4-7 0 16,5-13 0-16,11-15 1 15,6-21 0-15,8-21 0 16,6-27 0-16,6-20 0 16,2-21 0-16,0-19 1 15,-6-14 0-15,-6-10 1 0,-8-8-3 16,-5 0 0-16,-4 9-4 15,-13 8 0-15,4 23-9 16,-23 8-12-16,15 31-17 16,-12 13 1-16,8 30-2 15,-3 13 3-15</inkml:trace>
  <inkml:trace contextRef="#ctx0" brushRef="#br1" timeOffset="61739.5313">12383 7445 106 0,'-52'9'42'0,"14"1"0"15,11-11-1-15,27 1-38 16,12-8-1-16,21 2-1 16,11-1-1-16,8 2 1 15,3 1-1-15,-1 4 1 16,-6 1-1-16,-8 5 0 15,-12 2 1-15,-12 3-1 16,-13 0 1-16,-11 2-1 16,-10-2 1-16,-6 2 0 15,1 0 0-15,1-2-1 16,1 0 0-16,10 0 0 15,11-11 0-15,8 14 0 0,16-7-1 16,8 0 1-16,7 3 0 16,3 3 0-16,0 3 0 15,-6 5 1-15,-11 5 0 16,-9 5 0-16,-12 4 0 15,-14 2 1-15,-10 1-2 16,-8-2 1-16,-1-3-1 16,-3-5 0-16,6-4-2 15,1-9-3-15,8 2-5 16,2-19-7-16,15 2-9 15,0 0-17-15,15-21 2 16,-3-4-3-16,10-4 3 16</inkml:trace>
  <inkml:trace contextRef="#ctx0" brushRef="#br1" timeOffset="62068.5501">13219 7066 104 0,'33'-3'40'0,"-8"3"-1"16,4 17 0-16,-10 9-34 16,-2 13-3-16,-10 10 0 15,-5 11-1-15,-11 6-1 16,-1 5-3-16,-4 1 0 15,-2-7-4-15,9 7-7 16,-8-23-25-16,18-4 0 16,-1-16 0-16,11-7-1 15</inkml:trace>
  <inkml:trace contextRef="#ctx0" brushRef="#br1" timeOffset="62220.5588">13238 7479 111 0,'-7'-19'41'0,"6"-4"0"0,21 12-3 16,10 2-35-16,18 0-5 15,22 10-8-15,3-10-22 16,28 8-9-16,4-3 1 16,14 6-3-16</inkml:trace>
  <inkml:trace contextRef="#ctx0" brushRef="#br1" timeOffset="62461.5726">14306 7658 105 0,'-21'-3'40'15,"21"3"-2"-15,8-15-6 16,-2-6-68-16,35 6-4 16,1-12 1-16,14 7-2 15</inkml:trace>
  <inkml:trace contextRef="#ctx0" brushRef="#br1" timeOffset="62609.5811">15109 7529 107 0,'18'15'40'0,"-18"-15"-3"0,17 7-13 15,3-4-61-15,2-12-2 16,14 1-2-16,1-9 0 16</inkml:trace>
  <inkml:trace contextRef="#ctx0" brushRef="#br1" timeOffset="62759.5896">16085 7449 120 0,'25'11'42'16,"-7"-9"-4"-16,1-9-17 15,29 2-60-15,-11-12-3 16,16 3-1-16,1-8-1 16</inkml:trace>
  <inkml:trace contextRef="#ctx0" brushRef="#br1" timeOffset="62896.5975">17006 7463 123 0,'11'17'40'15,"7"-10"-8"-15,15-1-16 16,13-17-56-16,10-2-4 15,4-9 2-15,16-1-1 16</inkml:trace>
  <inkml:trace contextRef="#ctx0" brushRef="#br1" timeOffset="63032.6053">17932 7431 124 0,'32'28'44'16,"-7"-12"-2"-16,14-9-14 16,12-12-48-16,0-9-20 15,23-1-5-15,1-11 0 16,6-5 0-16</inkml:trace>
  <inkml:trace contextRef="#ctx0" brushRef="#br1" timeOffset="66089.7801">695 5195 99 0,'28'-7'38'16,"5"-13"0"-16,15 7-1 15,1-8-36-15,6 5 1 16,-6 1-2-16,-9 9 2 16,-16 13-1-16,-16 16 0 15,-20 15 1-15,-18 15-2 16,-18 14 2-16,-10 11-1 15,-3 3 2-15,-2 1-2 16,11-8 0-16,15-10 0 16,25-15-1-16,19-22-2 0,29-17-2 15,26-28-4-15,34-8-29 16,0-24-2-16,19-6-1 15,-2-18-1-15</inkml:trace>
  <inkml:trace contextRef="#ctx0" brushRef="#br1" timeOffset="66396.7977">1035 4510 102 0,'-123'38'41'15,"9"39"-1"-15,-11 20 0 16,9 33-39-16,36 22 2 0,25 11-2 15,28 9 2-15,24 0-1 16,28-15 0-16,33-18-1 16,34-29 0-16,28-35 0 15,21-36 1-15,6-31 1 16,0-37-3-16,-6-25 0 15,-15-28-1-15,-20-15 2 16,-32-10-2-16,-32-6 0 16,-34 2-3-16,-30-1-1 15,-24 12-4-15,-33-4-23 16,-6 34-9-16,-13 12 1 15,6 40-2-15</inkml:trace>
  <inkml:trace contextRef="#ctx0" brushRef="#br1" timeOffset="70227.0168">1306 9838 81 0,'-9'-28'41'0,"10"16"-2"16,-3-7 1-16,2 19-14 15,16-19-23-15,2 9-1 16,8-1-1-16,3 1-1 15,5 2 1-15,-1 3-1 16,0 4 0-16,-3 6 0 0,-8 9 1 16,-15 13 0-16,-11 14 0 15,-14 15 0-15,-16 15 1 16,-10 9-1-16,-4 1-1 15,-2-1 2-15,7-8-2 16,10-11 1-16,20-19-1 16,19-25-1-16,27-20-2 15,21-23-1-15,27-7-5 16,3-28-28-16,24 2-2 15,-5-19-2-15,6 1 0 16</inkml:trace>
  <inkml:trace contextRef="#ctx0" brushRef="#br1" timeOffset="70574.0366">1825 9179 107 0,'-103'6'39'16,"-15"19"0"-16,-2 39 0 15,-15 23-37-15,17 31 0 16,13 23-1-16,20 20 1 15,24 17-1-15,26 10 1 16,36-7-2-16,37-20 2 16,42-26-3-16,30-32 2 15,32-45-1-15,16-40 2 16,8-43-2-16,-2-39 0 15,-15-31 2-15,-15-17-1 16,-34-14 2-16,-32-5-3 0,-40 3 2 16,-33 3-3-16,-29 8 2 15,-27 9-2-15,-22 13-3 16,-13 16 0-16,3 27-2 15,-1 13-9-15,26 35-23 16,5 12-3-16,32 23 0 16,24 6 0-16</inkml:trace>
  <inkml:trace contextRef="#ctx0" brushRef="#br1" timeOffset="71046.0636">3446 9558 92 0,'3'-28'38'16,"6"11"-1"-16,-13 1 3 15,4 16-31-15,4 11-5 16,-3 23-1-16,-6 17 0 16,0 19 0-16,-3 15-1 15,-2 11 0-15,-1 11-1 16,0 2-1-16,2-5-1 15,2-12-1-15,5-12-4 16,0-27-19-16,16-8-16 16,0-23 2-16,7-11-3 15,0-19 3-15</inkml:trace>
  <inkml:trace contextRef="#ctx0" brushRef="#br1" timeOffset="71271.0765">3185 9598 110 0,'-40'-2'40'16,"6"1"1"-16,28 16 0 16,6-15-39-16,42 1 0 15,22-13-1-15,21-9 0 16,20-2-1-16,9-2 0 15,12 3-3-15,-8 2-3 16,2 19-30-16,-29 3-4 16,-15 26 1-16,-33 9-3 0</inkml:trace>
  <inkml:trace contextRef="#ctx0" brushRef="#br1" timeOffset="71459.0872">3265 10504 106 0,'-30'30'40'0,"30"-30"0"15,11 9-1-15,29-30-38 16,25-5-2-16,18-5 0 16,15-7-4-16,17 12-15 15,-9-14-20-15,6 10 3 16,-13-2-3-16,0 10 3 15</inkml:trace>
  <inkml:trace contextRef="#ctx0" brushRef="#br1" timeOffset="71774.1052">4434 10145 97 0,'-24'-5'39'0,"-3"9"2"16,-11-4-2-16,3 14-24 16,-4-4-11-16,5 7-1 15,2 0-1-15,10 7 1 16,8-5-2-16,14 1 0 15,11-6 0-15,16 0-1 16,7-2 1-16,5-3-2 16,3 3 0-16,-8-1 2 15,-1 7-2-15,-13 6 1 16,-11 8 0-16,-17 6 0 0,-12 3-1 15,-7 1 2-15,-3-4-2 16,1-5 1-16,2-3-3 16,6-11-2-16,15-1-13 15,6-18-20-15,11-14-5 16,7-10 1-16,12 1-1 15</inkml:trace>
  <inkml:trace contextRef="#ctx0" brushRef="#br1" timeOffset="72098.1238">5221 9963 110 0,'16'-8'40'16,"14"-13"0"-16,20 4-1 16,13-7-40-16,7-6 0 15,9 8-4-15,-5-7-10 16,1 20-24-16,-18 0 1 15,-10 20-2-15,-23 1 0 16</inkml:trace>
  <inkml:trace contextRef="#ctx0" brushRef="#br1" timeOffset="72255.1328">5244 10233 119 0,'-33'22'42'0,"18"-20"-1"16,30-1-2-16,24-18-38 15,27-11-3-15,26 4-7 16,-1-14-29-16,26 6-2 15,-3-5-1-15,16 6-1 16</inkml:trace>
  <inkml:trace contextRef="#ctx0" brushRef="#br1" timeOffset="72661.156">7161 9404 100 0,'-4'-28'38'15,"4"28"3"-15,0 0-4 16,-18 29-34-16,8 21-1 15,-1 17 1-15,-5 16-1 16,-2 10 0-16,1 10 0 16,0 2 0-16,5-7-2 15,5-13-2-15,11-11-2 16,0-28-10-16,19-5-23 15,-6-29-5-15,12-11 2 16,-8-22-1-16</inkml:trace>
  <inkml:trace contextRef="#ctx0" brushRef="#br1" timeOffset="72856.1671">6732 9425 112 0,'-22'-10'41'0,"22"10"1"16,21-5-2-16,31-3-38 15,21-7-2-15,20-2 0 16,12 1-2-16,2 2-3 16,10 20-19-16,-19-3-16 15,-8 20 0-15,-28 2-1 16,-20 21-2-16</inkml:trace>
  <inkml:trace contextRef="#ctx0" brushRef="#br1" timeOffset="73062.1789">6695 10278 97 0,'-38'36'40'16,"28"-9"1"-16,25-19-1 16,36-17-27-16,19-3-15 15,24-8 1-15,20-5-2 16,3-10-4-16,14 11-10 15,-6-14-21-15,2 9 0 16,-22-7 0-16,-6 15-1 16</inkml:trace>
  <inkml:trace contextRef="#ctx0" brushRef="#br1" timeOffset="73187.1861">7892 10095 110 0,'-16'37'40'0,"-13"-1"0"0,9 12-3 16,-3-4-35-16,4 2-1 15,9 1-7-15,-5-10-28 16,21 2-7-16,-2-15 2 15,18-2-4-15</inkml:trace>
  <inkml:trace contextRef="#ctx0" brushRef="#br1" timeOffset="73585.2088">8488 9813 105 0,'-10'-10'40'16,"30"1"0"-16,6-12-1 0,15 2-37 16,17-2-1-16,13 0-1 15,7 4-2-15,0-4-5 16,8 16-30-16,-22-1-2 15,-3 11 0-15,-20 1-1 16</inkml:trace>
  <inkml:trace contextRef="#ctx0" brushRef="#br1" timeOffset="73764.2191">8548 10025 115 0,'-20'25'41'15,"20"-25"0"-15,32 8-1 16,17-20-39-16,29-9-2 0,33 2-6 15,0-16-28-15,21 8-5 16,-2-9 0-16,4 8-2 16</inkml:trace>
  <inkml:trace contextRef="#ctx0" brushRef="#br1" timeOffset="74193.2436">10016 9543 92 0,'11'-28'38'16,"-1"-4"0"-16,8 13 2 16,-13 6-35-16,14 11-1 15,-4 15 0-15,0 19-1 16,-8 15 1-16,-6 18-2 15,-5 12 0-15,-1 7 0 16,-4 7-1-16,1-2-1 0,1-5-1 16,2-15-2-16,11-1-12 15,0-24-25-15,14-10 0 16,-5-24-1-16,9-10 0 15</inkml:trace>
  <inkml:trace contextRef="#ctx0" brushRef="#br1" timeOffset="74396.2552">9902 9493 106 0,'-25'-12'40'0,"7"2"2"15,18 10-1-15,24 10-33 16,16-10-7-16,19 1-1 0,14-1-3 15,11 6-2-15,1-7-10 16,13 22-24-16,-19-3-1 16,1 12 0-16,-23 0-1 15</inkml:trace>
  <inkml:trace contextRef="#ctx0" brushRef="#br1" timeOffset="74569.2651">9942 10239 106 0,'-45'21'38'0,"23"-4"1"15,22-17-2-15,24-20-41 0,24 9-5 16,9-16-26-1,27 2-4-15,7-7 3 0,7 0-2 16</inkml:trace>
  <inkml:trace contextRef="#ctx0" brushRef="#br1" timeOffset="74932.2859">10526 10140 115 0,'-29'16'41'0,"8"-15"0"16,21-1-1-16,13-9-39 16,16-2 0-16,14-1-1 15,3 1 0-15,-2 3 1 0,-2 4 0 16,-5 5 0-16,-12 8 1 15,-14 8-1-15,-13 7 1 16,-17 5 0-16,-4 5 0 16,-6-3 0-16,3 1 0 15,0-2-2-15,11-8 0 16,15-5 0-16,16-10 0 15,23-10-5-15,16-13-2 16,25 3-8-16,0-27-9 16,27 3-17-16,3-19-2 15,13 1 1-15,-5-14-1 16</inkml:trace>
  <inkml:trace contextRef="#ctx0" brushRef="#br1" timeOffset="75119.2966">11581 9577 108 0,'-34'8'40'16,"21"2"2"-16,13-10-2 16,22-15-40-16,21 8 1 15,11-4-2-15,9 6-3 16,-3-14-15-16,7 20-20 15,-16-6-1-15,-8 13 0 16,-22-2 0-16</inkml:trace>
  <inkml:trace contextRef="#ctx0" brushRef="#br1" timeOffset="75266.305">11540 9873 117 0,'-33'18'41'0,"27"-5"0"16,17-18-2-16,17-9-40 15,28 0-9-15,11-14-27 16,29 3-4-16,4-7 0 15,19 2-1-15</inkml:trace>
  <inkml:trace contextRef="#ctx0" brushRef="#br1" timeOffset="75628.3257">12983 9392 93 0,'14'-34'39'0,"-8"-3"1"16,5 17-1-16,-6 6-35 16,-5 14 0-16,3 35-1 15,-8 15 0-15,-9 13 1 16,-6 17-1-16,0 7-1 15,1 11 0-15,1 0-1 0,3-5-1 16,11-13-3-16,2-21-6 16,24-6-29-16,-2-29-3 15,14-9 1-15,-4-26-3 16</inkml:trace>
  <inkml:trace contextRef="#ctx0" brushRef="#br1" timeOffset="75837.3377">12705 9326 113 0,'-15'2'42'16,"15"-2"2"-16,15 0-3 0,22-13-39 15,25 0-2-15,19 0 0 16,12-2-3-16,14 8-4 15,-5-7-11-15,13 23-21 16,-22 0-3-16,-6 19 0 16,-24 1-1-16</inkml:trace>
  <inkml:trace contextRef="#ctx0" brushRef="#br1" timeOffset="76034.3489">12626 10165 111 0,'-43'30'41'15,"36"-9"0"-15,26-26-2 0,44-14-39 16,21-7-1-16,26-11-3 16,26 7-15-16,-4-16-19 15,11 8-2-15,-4-9 0 16,-7 9-1-16</inkml:trace>
  <inkml:trace contextRef="#ctx0" brushRef="#br1" timeOffset="76470.3739">13709 9823 111 0,'-46'10'41'0,"14"1"1"0,3-15-2 16,29 4-38-16,9-17-2 15,21 10 0-15,12-4 0 16,4 4 0-16,2 4 0 16,0 4 1-16,-5 6-1 15,-10 7 1-15,-17 7 0 16,-15 4 0-16,-14 6 0 15,-11-1 1-15,-6 0-1 16,-2-5 1-16,2-3-1 16,7-6 0-16,23-16-1 15,-3 11 0-15,26-14 0 16,15-1 0-16,8 0 1 15,1 6-1-15,-2 4 1 16,-7 8-1-16,-11 9 1 0,-12 4 0 16,-16 5 0-16,-12 3 1 15,-8-3-2-15,-1-2-2 16,2-6-2-16,-2-15-8 15,22 2-5-15,-8-27-10 16,25 3-14-16,1-18-2 16,14-1-1-16,3-17 1 15</inkml:trace>
  <inkml:trace contextRef="#ctx0" brushRef="#br1" timeOffset="76702.3871">14547 9526 102 0,'0'0'40'0,"8"-17"-1"16,30 6 0-16,23-1-38 15,13-3-4-15,18 11-23 16,-9-5-12-16,-1 10 0 16,-16-1-2-16,-12 11 1 15</inkml:trace>
  <inkml:trace contextRef="#ctx0" brushRef="#br1" timeOffset="76869.3967">14703 9791 119 0,'0'0'41'16,"0"0"0"-16,23-23-3 15,25-1-43-15,13-17-16 16,31 9-19-16,-1-3-1 16,17 6 1-16,-2-1-3 15</inkml:trace>
  <inkml:trace contextRef="#ctx0" brushRef="#br1" timeOffset="77170.4139">16090 9327 106 0,'1'-15'40'15,"11"15"2"-15,-12 0-3 16,24 18-31-16,-11 9-6 16,2 13-1-16,-2 11 0 15,-4 10 1-15,-7 9-2 16,-5 5 1-16,-2 0-3 15,-1-6-1-15,5-1-6 16,-11-22-25-16,19-6-6 16,-1-24 0-16,9-14-2 15</inkml:trace>
  <inkml:trace contextRef="#ctx0" brushRef="#br1" timeOffset="77386.4263">15819 9217 119 0,'-21'-7'42'0,"21"7"1"16,37 2-1-16,30-12-40 16,22 1-1-16,31-4 0 15,13 3-1-15,1 1-1 16,1 11-5-16,-19-3-12 15,-10 23-20-15,-35 1-4 16,-23 14 1-16,-36 0-2 16</inkml:trace>
  <inkml:trace contextRef="#ctx0" brushRef="#br1" timeOffset="77574.437">15965 9884 127 0,'-36'48'44'0,"25"-23"-1"15,45-6-2-15,40-20-41 16,32-10 0-16,31-7 0 15,15-9 0-15,9 1 0 16,-7-8-10-16,9 24-11 16,-31-8-19-16,-5 16-2 15,-31 0-1-15,-17 16 1 16</inkml:trace>
  <inkml:trace contextRef="#ctx0" brushRef="#br1" timeOffset="77769.4482">17394 9993 138 0,'-19'27'45'16,"-14"-16"-2"-16,17 0-14 15,3-18-29-15,13-9 0 16,15-5 0-16,-1-14 0 15,17 8-14-15,-14-21-7 16,14 21-7-16,-23-20-11 16,0 14-5-16,-18-3-1 15</inkml:trace>
  <inkml:trace contextRef="#ctx0" brushRef="#br2" timeOffset="100450.7455">13632 15457 59 0,'3'-14'40'0,"-7"-3"-3"16,4 17-9-16,0 0-21 15,-4 28-2-15,-2 8 0 16,4 20-2-16,-5 14 0 15,1 15-2-15,-2 10 0 16,2 7-1-16,1 1 0 16,-2-10-4-16,6-7 0 15,-1-27-6-15,20-5-29 16,-2-32 1-16,13-13 0 0,0-36-1 15</inkml:trace>
  <inkml:trace contextRef="#ctx0" brushRef="#br2" timeOffset="100653.7571">13687 15458 81 0,'0'0'41'15,"13"-12"-3"-15,15 17-7 16,4-12-29-16,14-3-2 15,7-2 0-15,6 1-1 0,6 6-6 16,-12-5-31-16,7 14 1 16,-18 1-4-16,-5 12 1 15</inkml:trace>
  <inkml:trace contextRef="#ctx0" brushRef="#br2" timeOffset="100847.7682">13569 15962 57 0,'-1'16'40'0,"20"-23"0"16,25-2-1-16,12-10-32 16,19-7-10-16,11 1-4 15,5-19-13-15,14 17-16 16,-11-3-2-16,-5 14 0 0,-12-1 1 15</inkml:trace>
  <inkml:trace contextRef="#ctx0" brushRef="#br2" timeOffset="101449.8026">14470 15840 58 0,'-34'7'39'0,"6"11"-1"16,-8-8 1-16,13 7-33 16,-11 2-2-16,6 10-1 15,-1 4 0-15,5 14 0 16,3 2-1-16,5 3-2 15,5-2 2-15,8-3-2 16,8-9 0-16,11-9 1 16,11-19-1-16,11-18 0 0,7-16 1 15,6-13 0-15,0-10-1 16,-2-8 1-16,-6-2 0 15,-9-3-1-15,-11 6 0 16,-11 6 0-16,-12 8 1 16,-8 11-1-16,-7 10 0 15,-2 9 0-15,-4 8 1 16,3 7-1-16,6 6 0 15,6 4 0-15,8 4 0 16,7-3 0-16,9 0 0 16,6-3 0-16,6-2 0 15,5 0 0-15,2-5 0 16,0 4 0-16,-2-1 0 15,-4 2 0-15,-5 4 0 0,-4 6-1 16,-10 5 1-16,-5 7 1 16,-7 5-1-16,-7 5 0 15,-4-2 0-15,-2 2 0 16,-2-7 0-16,1-4-1 15,0-10 2-15,8-12-1 16,6-10 1-16,4-27-1 16,9-6 0-16,0-7 2 15,7-9-2-15,-1-5 2 16,4-3-2-16,-6 0 0 15,6 5-2-15,-6 4-1 16,5 6-1-16,2-3-3 16,18 16-10-16,-1-14-21 15,22 10-2-15,2-9-2 16,23 8 3-16</inkml:trace>
  <inkml:trace contextRef="#ctx0" brushRef="#br2" timeOffset="102297.8511">16130 15691 28 0,'0'0'34'0,"0"0"3"16,12-2-9-16,-21-6-12 0,9 8-8 15,-29 2 0-15,9 6-1 16,-10-2 0-16,2 6-3 15,-4 0-1-15,4 4 0 16,3 1-1-16,9 4 0 16,7-1-1-16,9-3-1 15,9 1 0-15,5-1 0 16,10-1 0-16,0-1 0 15,1 0 0-15,2-1 0 16,-5 1 0-16,-5 1 1 16,-4 3-1-16,-9 4 1 15,-8 6-1-15,-6 6 1 16,-5 6-1-16,-7 2 0 15,-3 3 0-15,0-2-3 0,3-1-1 16,2-17-5-16,21 2-28 16,-1-28-1-16,14-9 0 15,5-21-2-15</inkml:trace>
  <inkml:trace contextRef="#ctx0" brushRef="#br2" timeOffset="102958.8889">16311 15920 48 0,'-13'19'39'16,"12"6"-2"-16,1-25 0 16,18 21-23-16,7-29-12 15,13-6 0-15,8-11 1 16,3-5-1-16,3-3 0 0,-3 0-1 15,-6-2 0-15,-9 3 0 16,-15 6 0-16,-14 6 0 16,-14 6 0-16,-13 7 0 15,-11 8 0-15,-8 9-1 16,-4 9 1-16,-2 11-1 15,0 8 1-15,7 9-1 16,8 3 1-16,10 1 0 16,12-2-1-16,17-6 0 15,18-10 0-15,15-12 0 16,16-12-1-16,11-10 1 15,7-9-1-15,6-7 1 16,-1-2 0-16,-10-2 0 16,-7 4 0-16,-15 4-1 0,-12 3 2 15,-13 5-1-15,-22 5 0 16,0 0 1-16,0 10-1 15,-13 2 0-15,-5 5 0 16,-1 6 1-16,0 1-1 16,-1 8 0-16,5 2 0 15,1-2 0-15,7-1 0 16,3-6 1-16,8-7-1 15,4-8 2-15,2-15-2 16,10-12 2-16,-1-9-1 16,-1-8 0-16,1-7 1 15,-2-7-2-15,-2 0 2 16,0-1-2-16,-1 6 1 0,-5 5-1 15,3 5-1-15,1 8 0 16,2 8-1-16,2 5 0 16,4 11-3-16,2 0-1 15,10 8-5-15,-9-18-15 16,21 17-11-16,-3-21-2 15,13 7 1-15,-6-15 2 16</inkml:trace>
  <inkml:trace contextRef="#ctx0" brushRef="#br2" timeOffset="103124.8984">17574 15704 68 0,'0'0'39'0,"-14"33"-1"15,-6-6 2-15,11 19-32 16,-12 4-5-16,4 8 0 16,2 2-2-16,3 2-1 0,6-3-1 15,4-8 0-15,9-7-5 16,-5-28-9-16,19 1-22 15,-9-26 0-15,12-7-3 16,-8-29 1-16</inkml:trace>
  <inkml:trace contextRef="#ctx0" brushRef="#br2" timeOffset="103251.9057">17551 15550 54 0,'-29'-40'39'0,"-8"2"-2"16,9 19-2-16,-1 7-23 15,5 2-44-15,24 10-3 16,2 14-3-16,19 4 0 15</inkml:trace>
  <inkml:trace contextRef="#ctx0" brushRef="#br2" timeOffset="103612.9263">17672 15845 46 0,'-23'34'39'0,"6"3"-2"16,-1-13 1-16,18 13-16 15,7-19-19-15,12-7 0 16,9-10 0-16,12-3-1 15,5-10 1-15,11-4 0 16,-4-7 0-16,3-4-1 16,-8-5 0-16,-6 1-1 15,-14-1 0-15,-10 3-1 16,-15 2 1-16,-11 9 0 0,-14 9-1 15,-8 11 1-15,-7 11-1 16,-4 8 1-16,3 12-1 16,4 7 1-16,6 3-1 15,11-1 0-15,10-1-1 16,16-12 0-16,20-6-3 15,10-16-4-15,28 3-15 16,-4-26-17-16,22 1 1 16,-1-19-2-16,13 3 0 15</inkml:trace>
  <inkml:trace contextRef="#ctx0" brushRef="#br2" timeOffset="103903.943">18546 15660 78 0,'-55'4'41'0,"9"14"-1"16,-10-11 0-16,17 5-37 15,-2 1-2-15,10 5-1 16,13 0 1-16,12 0 0 16,10 1 0-16,10-2 0 15,14-4-1-15,10-3 1 16,5 0 0-16,1-4 0 15,-2 1 0-15,-3 2 0 16,-10 3-1-16,-8 6 1 16,-14 8 0-16,-15 6-2 15,-15 8-1-15,-11 8-1 16,-3 7-6-16,-21-12-20 0,7 14-11 15,-16-15 0-15,7 4-3 16</inkml:trace>
  <inkml:trace contextRef="#ctx0" brushRef="#br2" timeOffset="108616.2125">14159 17125 28 0,'-6'-18'36'0,"6"4"3"16,-8-5-5-16,8 19-19 16,-9-22-7-16,9 22-2 15,-7-11 0-15,7 11-2 16,0 0-1-16,0 27-1 15,2 4 0-15,3 15 0 16,-1 13 0-16,1 11-1 0,-3 11 1 16,-2 7 0-16,0-88 0 15,4 88-1-15,-4-88-1 16,3 78 1-16,-3-78-1 15,0 55 2-15,5-22-2 16,8-20 0-16,-4-27 0 16,12-19 0-16,-7-27 0 15,5-16 0-15,-6-21 0 16,-3 1-2-16,1-7 2 15,-3 8-1-15,6 1 1 16,1 9-1-16,4 10 1 16,4 20 0-16,6 10 1 15,2 18-1-15,4 16 0 16,-3 13 0-16,2 12 0 15,-6 8 0-15,-4 10 0 0,-6 8 0 16,-8 9 0-16,-10 2 0 16,-10 3 0-16,-7 1 0 15,-11 3 0-15,-4-4 0 16,-8-7 1-16,1-6-1 15,2-9 1-15,3-6-1 16,10-7 1-16,7-8 0 16,17-11 0-16,0 0 0 15,27 10 0-15,6-7 0 16,4 5 0-16,7 6 0 15,-1 4 0-15,4 8 0 16,-5 6-1-16,-4 7 0 16,-5 5-1-16,-8-1-2 15,4 1-4-15,-8-9-13 0,14-1-20 16,-11-18-1-16,12-10-1 15,-7-18 1-15</inkml:trace>
  <inkml:trace contextRef="#ctx0" brushRef="#br2" timeOffset="108797.2229">15071 17379 69 0,'-14'-14'42'16,"4"25"-3"-16,-9 5 3 16,19 7-38-16,-8 13-1 15,3 5-2-15,4 4 0 16,1 0-2-16,0-45-2 15,8 50-3-15,-8-50-24 16,13 47-9-16,6-11-1 0,-8-16-2 16</inkml:trace>
  <inkml:trace contextRef="#ctx0" brushRef="#br2" timeOffset="108976.2331">14952 17339 72 0,'-31'-23'43'0,"20"9"-2"16,-3 2 1-16,28 7-38 15,6 0-3-15,19-3-3 16,20-1-4-16,3-10-17 16,29 5-17-16,-1-10-1 15,19 6 0-15,-3-7-1 0</inkml:trace>
  <inkml:trace contextRef="#ctx0" brushRef="#br2" timeOffset="109233.2478">15945 17236 66 0,'0'0'43'15,"29"-11"-2"-15,-7-11 1 16,14 4-40-16,3-4-4 0,7-1 0 16,9 6-3-16,-10-5-19 15,7 18-14-15,-13 0-2 16,-1 13 1-16,-18 2-1 15</inkml:trace>
  <inkml:trace contextRef="#ctx0" brushRef="#br2" timeOffset="109389.2567">16099 17438 67 0,'-39'30'41'15,"4"-15"0"-15,35-15 0 16,-10 1-36-16,34-14-4 16,19-9-2-16,22-10-4 15,25 3-11-15,6-15-25 16,26 2 2-16,-1-3-2 15,15 2 1-15</inkml:trace>
  <inkml:trace contextRef="#ctx0" brushRef="#br2" timeOffset="110065.2954">17209 16937 58 0,'18'-17'42'0,"-11"1"-3"16,6 23 2-16,-17 8-37 15,2 13 0-15,-6 12-2 0,1 15 1 16,-7 13-1-16,1 7 0 15,-4 6-1-15,7-7 0 16,-3-2 0-16,5-9 0 16,5-10-1-16,1-15 1 15,4-12-1-15,1-14 0 16,-3-12 1-16,9-17-1 15,-6-10 0-15,1-10 0 16,0-11 0-16,-3-11 0 16,0-7 0-16,0-6 0 15,3-7 0-15,0 2-1 16,4 0 1-16,7 12 1 15,4 9-1-15,8 11 0 16,3 9 0-16,7 13 0 0,6 12 0 16,2 11 0-16,1 7 0 15,-5 5-1-15,-2 3 1 16,-10 10 0-16,-10 7-1 15,-15 3 1-15,-12 7-1 16,-14 1 1-16,-18 5 0 16,-9 4 1-16,-8-3 0 15,-2-7 0-15,1-3 1 16,8-7 0-16,11-2-1 15,11-8 1-15,19-4-1 16,14-6 1-16,13 0-1 16,17-4 0-16,7 2-1 15,4 0 0-15,5 4 0 0,-2 1-1 16,-3 5-1-16,-4-5-4 15,0 11-8-15,-22-6-14 16,16 2-7-16,-17-12-8 16,7-9 0-16,-5-11 1 15</inkml:trace>
  <inkml:trace contextRef="#ctx0" brushRef="#br2" timeOffset="110216.304">17872 17409 95 0,'-4'37'40'16,"-11"-2"2"-16,10 7-17 15,2-3-28-15,-5-2-13 16,18 3-23-16,-6-10-2 0,10-9-1 16,-4-11 0-16</inkml:trace>
  <inkml:trace contextRef="#ctx0" brushRef="#br2" timeOffset="110582.325">18543 17003 71 0,'4'-21'42'0,"-4"21"-2"15,0 0 1-15,16 8-36 16,-18 16-1-16,-3 11-2 16,-1 15-1-16,2 2 0 15,-2 15-1-15,-2-6-2 16,7 3-2-16,-5-8-6 15,16 3-22-15,-10-23-8 16,11-10-2-16,-11-26 1 16</inkml:trace>
  <inkml:trace contextRef="#ctx0" brushRef="#br2" timeOffset="110767.3355">18454 17286 70 0,'-30'-21'42'16,"16"11"-2"-16,1-7 2 15,27 6-35-15,7-1-5 16,16-4 0-16,20 1-3 15,10-8-3-15,22 5-4 16,-4-17-22-16,26 13-9 16,-9-7-3-16,12 10 2 15</inkml:trace>
  <inkml:trace contextRef="#ctx0" brushRef="#br2" timeOffset="111385.3709">19292 16901 63 0,'0'0'40'15,"10"-20"0"-15,4 30 0 16,-9 5-35-16,3 14-1 15,-4 13-1-15,0 18 0 16,-8 11 0-16,-4 11 0 16,-1 4-2-16,-1-5 1 15,-3-4-1-15,7-7 1 0,2-15-2 16,4-19 1-1,4-19-1-15,-4-17 0 0,20-16 0 16,-10-14 0-16,2-17 0 16,-2-6 0-16,-5-13 0 15,-2-3-1-15,-4-7 1 16,0-5 0-16,-4-3 0 15,3 6-1-15,4 12 1 16,9 10 0-16,6 10 0 16,10 11 0-16,9 11 0 15,9 17 0-15,6 12 0 16,2 5 0-16,-3 5 0 15,-5 5 0-15,-9 2 0 16,-13 7 0-16,-16 2 0 0,-15 2 0 16,-17 4 0-16,-12-2 1 15,-10 2 0-15,-3-6 0 16,-1-2 0-16,4-8 1 15,10 0-1-15,10 1 0 16,18-1 0-16,14 1 1 16,14 4-1-16,16 1 0 15,8 2-1-15,7 2 1 16,3-2-2-16,3-2-1 15,0 1-3-15,-7-8-10 16,12 8-11-16,-21-15-8 16,12 3-6-16,-13-11-3 15,5-1 0-15</inkml:trace>
  <inkml:trace contextRef="#ctx0" brushRef="#br2" timeOffset="111748.3916">20041 17515 67 0,'-12'-10'42'16,"15"-1"0"-16,-2-8 0 15,19 3-33-15,1-5-6 16,9 2 0-16,1-1-1 15,5 8 0-15,-8 3-1 16,1 4 0-16,-6 3 0 16,-9 10 0-16,-8 6 0 15,-8 7 0-15,-11 9 0 0,-2 2 0 16,-9 5 0-16,1 3 0 15,2-1-1-15,4-4 1 16,5-5-1-16,10-10 0 16,11-11 0-16,13-11-2 15,17-12-3-15,9-13-4 16,19 3-8-16,-6-18-12 15,29 7-7-15,-11-11-8 16,16 1 1-16</inkml:trace>
  <inkml:trace contextRef="#ctx0" brushRef="#br2" timeOffset="112036.4081">20996 17041 63 0,'-7'-16'40'16,"7"16"0"-16,-13-9-3 15,8 20-31-15,-7 11-1 16,4 15-2-16,-5 12 1 15,-2 9-2-15,0 9-1 16,0 3-1-16,2 0-2 16,-2-8-7-16,20 5-19 15,-15-24-11-15,15-15-2 16,-5-28 0-16</inkml:trace>
  <inkml:trace contextRef="#ctx0" brushRef="#br2" timeOffset="112199.4174">20866 17276 53 0,'-15'-4'42'15,"-7"-3"0"-15,22 7-1 16,0 0-17-16,0 0-21 16,42-21-4-16,6-1-3 15,23 5-8-15,-3-16-19 16,26 1-10-16,-5-11-1 15,11 6 1-15</inkml:trace>
  <inkml:trace contextRef="#ctx0" brushRef="#br2" timeOffset="112837.4539">21657 17004 68 0,'0'0'40'15,"-3"15"0"-15,3-15-4 16,4 31-32-16,-4 3 0 16,3 14-1-16,-7 9 0 15,0 5-1-15,-3 4 0 16,-1-3 0-16,2-5-1 15,2-9 0-15,4-12 0 0,4-18-1 16,-4-19 0-16,17-7 0 16,-3-23 0-16,0-10-1 15,1-13 0-15,-2-10 1 16,-4-5-1-16,-3-1 1 15,-6-11-1-15,0 4 0 16,0 0 1-16,-4 6-1 16,5 4 1-16,6 12 0 15,7 8 0-15,11 9 0 16,7 14 0-16,7 10 1 15,7 12-1-15,1 8 0 16,1 6 1-16,-7 0-1 16,-4 5 0-16,-11 1 1 15,-11 6-1-15,-12-1 0 0,-13 2 0 16,-13 3 0-16,-11 5 0 15,-10-2 1-15,-3 5-1 16,-2-3 1-16,4 0 0 16,9-3 0-16,9 1-1 15,18-6 2-15,17-3-2 16,15-1 1-16,16-5 0 15,9 3 0-15,6-2 0 16,3 2 0-16,-4 4-1 16,-4-2-1-16,-5 4-1 15,-11-5-7-15,2 10-4 16,-22-11-10-16,18 7-8 15,-24-12-8-15,15-2-5 16,-10-9 2-16</inkml:trace>
  <inkml:trace contextRef="#ctx0" brushRef="#br2" timeOffset="113348.4832">22425 17236 45 0,'0'0'43'0,"0"0"-2"16,0 0 0-16,0 0-20 0,5 13-17 15,-5-13-2-15,22 10-1 16,1-8 0-16,1 0 0 16,9-2 0-16,-1-4-1 15,0 0 1-15,-3 0 0 16,-7 4 0-16,-9 4-1 15,-10 6 1-15,-15 5 0 16,-10 5-1-16,-8 4 1 16,1-4-1-16,2 2 0 15,5-5 0-15,11-5 0 16,11-12 1-16,23 4-1 15,12-8 0-15,9-5 0 16,6 6 1-16,-3-1 0 16,-1 8-1-16,-11 5 1 15,-13 12 0-15,-15 11-1 0,-16 7 1 16,-15 11-1-16,24-50 0 15,-40 47 1-15,11-4-3 16,-7-4-7-16,14-14-6 16,15-12-13-16,6-25-5 15,21-18-9-15,22-20-1 16</inkml:trace>
  <inkml:trace contextRef="#ctx0" brushRef="#br2" timeOffset="113589.497">23353 16914 88 0,'-14'41'42'0,"-9"-8"-1"15,23 10-15-15,-8-3-24 16,2 2-1-16,3 10 0 15,-2-2 0-15,-3 5-2 16,-5-4-3-16,5 6-9 16,-15-16-16-16,19-7-12 15,-7-19 0-15,11-15-1 16</inkml:trace>
  <inkml:trace contextRef="#ctx0" brushRef="#br2" timeOffset="113761.5068">23220 17131 73 0,'-22'-14'43'0,"22"14"-1"15,-11-17-2-15,11 17-34 16,32-18-4-16,3 3-3 16,17-5-2-16,9-7-7 15,20 14-8-15,-9-16-17 16,17 13-6-16,-12-3-2 15,5 16 1-15</inkml:trace>
  <inkml:trace contextRef="#ctx0" brushRef="#br2" timeOffset="113927.5163">23726 17377 62 0,'-30'25'41'0,"6"-14"1"15,24-11-2-15,9-17-31 16,8-8-37-16,34 0-12 15,1-11-3-15,16 4 2 16</inkml:trace>
  <inkml:trace contextRef="#ctx0" brushRef="#br2" timeOffset="114092.5257">24302 17280 76 0,'-24'22'43'15,"8"-1"-1"-15,1-19-2 0,24-22-45 16,7 17-18-1,-1-23-19-15,20 1 0 0,-1-12-2 16,13 7 1-16</inkml:trace>
  <inkml:trace contextRef="#ctx0" brushRef="#br2" timeOffset="114250.5348">24764 17241 85 0,'-18'30'45'0,"6"-4"0"15,-9-14-3-15,21-12-43 16,0 0-9-16,-3-22-9 15,36 9-14-15,-12-19-11 16,18 2-1-16,-3-7 0 16</inkml:trace>
  <inkml:trace contextRef="#ctx0" brushRef="#br2" timeOffset="118186.7599">1696 8666 20 0,'41'-22'30'0,"0"0"-1"15,-6 1 3-15,-16-3-17 16,6 11-1-16,-21-8-4 16,-4 21-2-16,-17-22 5 15,-7 17-8-15,-18-2 0 16,-1 7-2-16,-9-2 0 15,-1 3-1-15,-10 2 0 16,3 5 0-16,-3 4-1 16,-4 10 0-16,-5 7 0 0,-2 5-1 15,-5 9 2 1,2 13-1-16,1 8 0 0,1 7-1 15,3 9 1-15,7 10 0 16,6 11 0-16,6 9 0 16,3 9-1-16,6 6 1 15,0 10-1-15,4 5 2 16,-2 6-3-16,0 0 2 15,-1-2-1-15,2 3 1 16,1-5-2-16,9-7 3 16,9-9-3-16,10-10 2 15,17-13-1-15,19-13 1 16,22-14-1-16,17-15-1 15,21-15 0-15,16-12 0 0,23-12-1 16,8-12-2-16,16 3-9 16,-4-16-24-16,12 4-1 15,-10-5 0-15,1 5 0 16</inkml:trace>
  <inkml:trace contextRef="#ctx0" brushRef="#br2" timeOffset="118906.8011">1942 11147 42 0,'-45'-12'27'0,"5"-2"3"16,-1 1 1-16,-1-1-27 16,4 5 4-16,-7-3-2 15,10 7 3-15,-5-7-1 16,10 14 3-16,-8-9-3 15,12 9-1-15,-1-3-2 16,11 3 0-16,4-2-2 16,12 0 0-16,12 4 0 15,18-6-2-15,18-2 1 16,20-1-1-16,12-1 1 15,15-1-2-15,6 1 1 0,-3 3-1 16,-6 6 0-16,-17 10 0 16,-23 14-1-16,-24 12-1 15,-28 16 3-15,-22 15-2 16,-27 12 1-16,-16 4-1 15,-15 6 1-15,-5-8 1 16,-1-7-1-16,12-15 1 16,12-17-2-16,17-21-2 15,32-18-5-15,16-27-28 16,40-15 0-16,10-20-4 15,22-5-1-15</inkml:trace>
  <inkml:trace contextRef="#ctx0" brushRef="#br2" timeOffset="120434.8885">18473 8132 92 0,'-13'-17'36'16,"-8"-13"0"-16,0-8 1 15,-18-17-33-15,0-9-2 16,-8-18-2-16,-7-10 1 15,-6-10-1-15,-3-13 1 16,-3-11-1-16,5-5 0 0,6 1 1 16,11 4 0-16,12 7-1 15,14 12-1-15,15 13 1 16,17 14-1-16,12 14 2 15,20 14-1-15,8 11 0 16,10 12 0-16,3 11 1 16,1 14 0-16,-6 16 0 15,-11 22-1-15,-19 22 0 16,-20 24 2-16,-29 24-2 15,-19 21 2-15,-20 17 0 16,-15 16 0-16,-8 6 0 16,-2-3 2-16,6-12-3 15,17-15 2-15,23-21-1 16,29-24-1-16,32-32-2 0,33-28 0 15,35-26-3-15,30-28-5 16,40-10-27-16,11-29-4 16,26-6 1-16,1-13-1 15</inkml:trace>
  <inkml:trace contextRef="#ctx0" brushRef="#br2" timeOffset="120965.9189">19618 6716 104 0,'-19'-2'37'16,"18"26"0"-16,-6 12-1 15,-3 20-35-15,14 13-1 16,4 18 1-16,-2 8 0 15,3 13 0-15,-4 1 2 16,3 3-1-16,0-14 0 0,3-8 0 16,3-17 0-16,3-13 0 15,3-26-1-15,8-22 1 16,8-31-1-16,8-22 0 15,7-20 0-15,2-20-1 16,1-16 2-16,0-10-1 16,1-7 0-16,-6-2-1 15,-7 9-1-15,-6 10-1 16,-9 17-1-16,-8 14-2 15,2 29-7-15,-16 12-25 16,8 30-1-16,-9 15 0 16,8 27-1-16</inkml:trace>
  <inkml:trace contextRef="#ctx0" brushRef="#br2" timeOffset="121379.9425">20656 7197 118 0,'-14'-1'40'0,"14"1"1"16,20-13-5-16,3 7-33 15,14 0-3-15,7 0 0 16,9 2-4-16,-2-6-5 16,12 12-27-16,-13-5-3 15,1 11 0-15,-21-4-1 16</inkml:trace>
  <inkml:trace contextRef="#ctx0" brushRef="#br2" timeOffset="121535.9515">20668 7523 106 0,'-44'27'38'16,"24"-4"0"-16,20-23 0 15,27 2-35-15,24-18-2 16,25-8-2-16,23-4-6 16,3-11-29-16,22 1 0 15,1-11-3-15,8 4 0 16</inkml:trace>
  <inkml:trace contextRef="#ctx0" brushRef="#br2" timeOffset="121746.9635">22097 6884 119 0,'-27'0'39'0,"12"20"1"16,-9 3-3-16,6 18-35 16,-2 11 0-16,4 16-1 15,-5 9-1-15,5 6-1 16,1 3 0-16,3-4-3 15,9 3-5-15,-8-18-29 16,19-8-2-16,-4-22 1 16,12-13-2-16</inkml:trace>
  <inkml:trace contextRef="#ctx0" brushRef="#br2" timeOffset="121955.9755">21790 6997 121 0,'-27'-5'40'15,"27"5"2"-15,-6 15-2 16,35-18-38-16,16 11-1 16,14 2-1-16,16-4-1 15,3 0-1-15,9 6-5 16,-13-9-27-16,4 14-5 15,-26-4 0-15,-12 10-2 16</inkml:trace>
  <inkml:trace contextRef="#ctx0" brushRef="#br2" timeOffset="122137.9859">21618 7656 114 0,'-26'24'40'0,"38"-6"1"15,20-23-2-15,21-11-38 16,35-10-1-16,18-10-1 15,17-2-6-15,-4-11-29 16,19 4-4-16,-10-12 0 16,-3 8 1-16</inkml:trace>
  <inkml:trace contextRef="#ctx0" brushRef="#br2" timeOffset="122692.0176">22976 7004 117 0,'-14'31'40'0,"-14"2"1"15,7 16-1-15,-2 3-37 16,-5 9-1-16,2 3 0 16,4 5-1-16,3-2 0 15,4-2-1-15,4-3 0 16,6-14 0-16,2-6 0 15,3-12-1-15,3-14 0 16,-3-16 0-16,9-14 0 16,-6-14 0-16,2-11 0 15,2-12 0-15,1-10 1 16,2-12 1-16,7-4-1 0,1 0 1 15,8 3 0-15,1 4 0 16,4 4 0-16,6 13 1 16,0 11-1-16,3 15-1 15,1 11 1-15,-4 12-1 16,-4 10 1-16,-2 8-1 15,-8 5 0-15,-9 8 0 16,-14 2 0-16,-11 3 1 16,-13 3-1-16,-13 4 1 15,-11 1 0-15,-7-2-1 16,-1 1 0-16,5-3 2 15,9-1-2-15,12-2 0 16,19-2 0-16,19-5 0 16,20-5 0-16,19-4 0 0,16-3 0 15,11-3 0-15,8-3 0 16,6-4 0-16,-1 1-2 15,-16-11-14-15,9 19-14 16,-33-13-13-16,-5 10-1 16,-27-6-1-16,-23 9 1 15</inkml:trace>
  <inkml:trace contextRef="#ctx0" brushRef="#br2" timeOffset="129355.3987">4073 11289 70 0,'0'0'39'16,"0"0"0"-16,0 0 1 15,0 0-30-15,-13-3-7 16,11 13-1-16,3 10 1 15,0 8 0-15,1 12 0 0,-1 12-2 16,3 10 2-16,-5 13-2 16,2 8 0-16,-5 4 0 15,2 1 0-15,-4-4-1 16,3-6 0-16,-1-14 1 15,1-7-3-15,5-19 2 16,0-13 0-16,-2-25 0 16,19-12 0-16,-5-20-1 15,1-14 1-15,1-11-1 16,0-16 2-16,1-8-2 15,-2-10 2-15,1-2-2 16,-3-1 2-16,2 6-1 0,2 5 0 16,-1 9 0-16,4 10 0 15,3 15 1-15,1 14-2 16,2 12 2-16,2 14-1 15,-3 11 0-15,1 11 1 16,-5 9-1-16,-6 9 1 16,-6 6-1-16,-8 9 1 15,-9 6-1-15,-4 4 0 16,-11 2 0-16,-6 0 1 15,0-4 0-15,-3-5 0 16,4-4-1-16,4-8 2 16,4-7-2-16,7-2 2 15,13-10-1-15,7 1 0 16,8-4 0-16,8-1-2 15,6 1 1-15,4 1-1 0,2 3 1 16,3 0-3-16,2 4 1 16,-5-2-5-16,11 12-10 15,-12-14-23-15,14 4 0 16,-8-15-2-16,9 0 1 15</inkml:trace>
  <inkml:trace contextRef="#ctx0" brushRef="#br2" timeOffset="129550.4099">4954 11794 96 0,'-13'13'41'0,"-7"4"0"16,8 18-4-16,-2 4-34 15,0 10-2-15,4 4 0 0,5 3-3 16,4 2 0-16,2-12-6 15,15 6-15-15,-9-26-16 16,12-6 0-16,-9-20-2 16,8-9 1-16</inkml:trace>
  <inkml:trace contextRef="#ctx0" brushRef="#br2" timeOffset="129716.4194">4843 11813 103 0,'-20'-15'43'15,"1"-4"-1"-15,19 19 1 16,0-13-39-16,18 3-2 15,16-1-5-15,5-10-7 16,26 11-16-16,-12-15-17 0,12 7 2 16,-8-6-4-16,-3 6 2 15</inkml:trace>
  <inkml:trace contextRef="#ctx0" brushRef="#br2" timeOffset="130304.453">3025 11390 66 0,'0'-35'38'16,"7"10"0"-16,-2-4 0 16,10 13-23-16,-15 16-9 15,15 5-2-15,-9 22 0 16,1 19-1-16,-6 12 0 15,-1 13-1-15,-5 12-1 16,4 3-2-16,-2-3 0 16,0-7-2-16,6-8-2 15,0-23-10-15,11-5-24 16,-3-24-1-16,12-11 0 15,-8-24 1-15</inkml:trace>
  <inkml:trace contextRef="#ctx0" brushRef="#br2" timeOffset="130505.4645">2845 11388 100 0,'-34'-2'41'0,"17"14"1"15,17-12-2-15,0 0-38 16,41-6 0-16,13-6-2 15,16-1 0-15,11-5-2 16,6 8-1-16,-2-6-10 16,-1 22-26-16,-20 4-2 15,-12 20 1-15,-27 6-3 0</inkml:trace>
  <inkml:trace contextRef="#ctx0" brushRef="#br2" timeOffset="130684.4747">2796 12260 100 0,'-25'29'41'15,"28"-10"1"-15,6-33-7 16,27-7-34-16,16-12 0 16,17-9-2-16,7-2-3 15,5-11-6-15,12 17-20 16,-20-8-10-16,1 17 0 15,-18 2-1-15</inkml:trace>
  <inkml:trace contextRef="#ctx0" brushRef="#br2" timeOffset="131055.496">3551 11915 92 0,'-12'-6'41'15,"-6"6"0"-15,7 13-3 16,-7-1-33-16,1 5 0 15,0 4-2-15,3 3-1 16,1 0 0-16,8 3-1 16,5-5 0-16,6-3 0 15,10-6-1-15,5-2 1 16,7-6-1-16,0 1 0 15,1-3 0-15,-5 3 1 0,-3 3-1 16,-6 6 1-16,-8 7 0 16,-7 5-1-16,-11 2 1 15,-2 3-1-15,-7 3 0 16,-2-4 0-16,0-2-2 15,2-9-3-15,10-1-7 16,-5-25-4-16,15 6-9 16,7-21-17-16,13-6-1 15,5-18-2-15,14-10 3 16</inkml:trace>
  <inkml:trace contextRef="#ctx0" brushRef="#br2" timeOffset="131533.5233">5750 11656 98 0,'0'0'40'16,"0"0"2"-16,15-8-3 15,9-2-37-15,5-2-1 16,12-4-2-16,9 2-1 16,2-2-2-16,7 8-4 15,-13-8-27-15,8 13-5 0,-19-2-1 16,-7 13 1-16</inkml:trace>
  <inkml:trace contextRef="#ctx0" brushRef="#br2" timeOffset="131692.5324">5816 11843 93 0,'-47'32'40'0,"22"0"1"15,10-15-1-15,30-8-38 16,16-15 0-16,22-12-2 16,21-8-4-16,7-14-12 15,25 4-21-15,-9-10-3 16,6 6 0-16,-6-5-1 15</inkml:trace>
  <inkml:trace contextRef="#ctx0" brushRef="#br2" timeOffset="132225.5629">7035 11179 80 0,'0'0'39'15,"-5"-15"-1"-15,5 15-2 16,9 7-30-16,-4 12 0 16,-2 7-2-16,2 14 0 15,-4 11-1-15,2 12-1 0,-7 7-1 16,-1 8 2-16,-3-1-3 15,0-2-1-15,1-7-2 16,0-12-3-16,14-3-14 16,-2-26-20-16,12-7 0 15,-1-26-3-15,12-9 4 16</inkml:trace>
  <inkml:trace contextRef="#ctx0" brushRef="#br2" timeOffset="132457.5761">6906 11244 100 0,'-13'8'41'0,"13"-8"1"0,0 0-1 15,40-9-38-15,5-3-1 16,16-7-1-16,10-1-1 15,9 3-2-15,-1 0-2 16,6 17-12-16,-23-4-20 16,-1 18-6-16,-19 6 1 15,-10 16-2-15</inkml:trace>
  <inkml:trace contextRef="#ctx0" brushRef="#br2" timeOffset="132652.5873">6895 11921 97 0,'-7'12'39'0,"7"-12"3"16,34-18-2-16,8-5-38 16,12-4 0-16,12-3-3 15,6-6-1-15,6 7-4 16,-7-10-10-16,4 16-23 15,-8-4-1-15,1 15-1 16,-14 0 0-16</inkml:trace>
  <inkml:trace contextRef="#ctx0" brushRef="#br2" timeOffset="132875.6001">7847 11624 93 0,'0'0'40'16,"-11"5"1"-16,7 8 0 15,-11-2-35-15,5 9-2 16,-2 6-2-16,6 5-2 16,0 5-2-16,3-3-3 15,9 11-12-15,-8-15-23 16,16 2 0-16,-5-12-3 15,11-4 1-15</inkml:trace>
  <inkml:trace contextRef="#ctx0" brushRef="#br2" timeOffset="133643.644">8261 11171 75 0,'5'-15'39'16,"-5"15"-1"-16,-1-14-4 15,1 14-22-15,-13 24-7 0,6 2-1 16,-2 9 0-16,1 15-1 15,0 6 0-15,2 11-1 16,-2 2 0-16,4 8 1 16,-1-5-2-16,0-5 0 15,4-7-1-15,1-11 0 16,2-12 0-16,5-12 0 15,-1-15 0-15,-6-10-2 16,18-23 3-16,-8-7 0 16,-1-8-1-16,-2-12 1 15,0-10 0-15,0-8 0 16,-5-7-1-16,5-1 0 15,1 1 0-15,3 1 0 16,5 6 1-16,6 10 0 0,8 9 0 16,6 15 0-16,7 14 0 15,2 12 0-15,0 10-1 16,0 10 1-16,-2 7-1 15,-12 8-1-15,-6 9 0 16,-15 6 0-16,-12 3 1 16,-11 6 0-16,-11 0 0 15,-11 1 0-15,-9-3 0 16,-2-5 1-16,-1-7-1 15,6-9 0-15,3-8 2 16,11-10-2-16,10-7 1 16,17-3 0-16,0 0 0 15,17-8 0-15,7 7 0 16,3 4 0-16,2 5 0 0,0 7-1 15,-2 9 1-15,-1 3 0 16,-1 3-3-16,-3 1-1 16,5 5-9-16,-8-20-9 15,19 7-18-15,-6-17-3 16,8-4-2-16,-5-15-1 15</inkml:trace>
  <inkml:trace contextRef="#ctx0" brushRef="#br2" timeOffset="133810.6535">8990 11684 110 0,'-20'16'41'0,"4"12"4"16,-10-4-4-16,5 3-40 16,8 0-1-16,8-2-7 0,15 6-8 15,-13-16-20-15,21 7-8 16,-1-16-1-16,12 0 0 15</inkml:trace>
  <inkml:trace contextRef="#ctx0" brushRef="#br2" timeOffset="134144.6726">9566 11142 69 0,'0'0'40'0,"17"4"-1"15,-5 8 2-15,7 17-24 16,-7 5-11-16,-2 14-2 16,-4 5-1-16,-1 9-2 15,-6 4 0-15,-2 0-1 16,0 1-6-16,-10-17-13 15,13 0-22-15,-6-18 4 16,9-11-4-16,-3-21 0 16</inkml:trace>
  <inkml:trace contextRef="#ctx0" brushRef="#br2" timeOffset="134311.6822">9551 11454 101 0,'-20'1'43'15,"24"10"0"-15,-4-11-1 16,30-7-34-16,-1-1-8 15,10-12-4-15,25 4-11 16,-12-21-19-16,17 11-9 16,-5-10 1-16,6 9-2 15</inkml:trace>
  <inkml:trace contextRef="#ctx0" brushRef="#br2" timeOffset="134795.7099">10596 11051 67 0,'4'-19'41'15,"4"9"0"-15,-8-4 1 16,0 14-19-16,0 0-17 16,-4 17-1-16,3 9-2 15,-2 14-2-15,-3 11 0 16,0 14-1-16,-3 12-1 15,4 2-1-15,-1 2 0 16,3-7-1-16,8-3-6 16,-6-26-21-16,21-2-11 0,-1-24 0 15,13-11 0-15</inkml:trace>
  <inkml:trace contextRef="#ctx0" brushRef="#br2" timeOffset="135179.7318">10494 11045 53 0,'-18'2'39'0,"-3"-3"0"15,6 9 1-15,-5-14-15 16,13 17-14-16,-6-8-5 16,13-3 0-16,14 4-3 15,10-8-1-15,13-3-1 16,12-3 0-16,12 1-4 15,5-4-1-15,10 13-18 16,-13-7-18-16,6 14 0 16,-18 0-1-16,-10 15 0 15</inkml:trace>
  <inkml:trace contextRef="#ctx0" brushRef="#br2" timeOffset="135366.7425">10541 11695 85 0,'-21'12'39'0,"21"-12"2"16,0 0 0-16,25-1-25 16,5-16-15-16,15-4-4 15,9 4-4-15,-6-9-26 16,12 9-7-16,-7-4 0 15,3 9 0-15</inkml:trace>
  <inkml:trace contextRef="#ctx0" brushRef="#br2" timeOffset="135731.7634">11094 11586 101 0,'-8'10'41'0,"8"-10"0"15,0 0-5-15,0 0-32 16,32-17-1-16,0 3-1 16,10 0 0-16,0-1 0 15,3 5-1-15,-8 4 0 16,-4 9 0-16,-14 10 0 15,-14 9 1-15,-19 9-1 0,-11 13 1 16,-11 3-1-16,-5 2-1 16,-1-1 1-16,4-2-1 15,9-9 0-15,9-5-2 16,19-12 2-16,11-13-3 15,19-8 0-15,9-14-3 16,19 2-11-16,-8-20-12 16,17 6-14-16,-3-10 1 15,9 5-1-15,-2-4 1 16</inkml:trace>
  <inkml:trace contextRef="#ctx0" brushRef="#br2" timeOffset="136399.8016">11748 11103 88 0,'0'0'38'0,"1"14"1"15,9 16-2-15,-13 0-31 16,4 17-2-16,-3 3-1 15,2 11 0-15,-3 1-1 0,-1 3 0 16,-3-2 0-16,3-8 0 16,-3-7-1-16,3-10 2 15,1-9-2-15,0-13 1 16,3-16-1-16,0 0 0 15,5-25-1-15,3-6-1 16,0-11 2-16,0-7-2 16,6-11 1-16,-2-6-1 15,6-1 1-15,0-2 0 16,5 4 0-16,2 7 0 15,3 9 0-15,0 9 1 16,2 12-1-16,0 13 0 16,0 11 0-16,-5 9 0 15,-3 9 0-15,-7 6 0 16,-5 5 0-16,-5 5-1 0,-11 2 2 15,-4 6-1-15,-9 0 1 16,-4 3 0-16,-4-1-1 16,-2 1 2-16,3-3-1 15,0-3 0-15,8-2 0 16,4-6 1-16,8-4-1 15,9-2 0-15,8-4 0 16,9-3-1-16,7-1 1 16,2-1-1-16,8-1-2 15,2-1 0-15,6 3-4 16,-6-11-7-16,17 15-11 15,-23-20-17-15,11 4-1 16,-7-8-2-16,2 2 1 16</inkml:trace>
  <inkml:trace contextRef="#ctx0" brushRef="#br2" timeOffset="136732.8207">12370 11560 76 0,'0'0'43'15,"-21"11"-2"-15,21-11 2 16,-2-11-18-16,18 6-22 15,6-5-1-15,6 1 0 16,2 2-1-16,-1 5 1 16,-4 3-1-16,-2 4 1 15,-9 8-1-15,-10 5 0 16,-10 5-1-16,-7 6 3 0,-6-1-2 15,-6 6 1-15,0-5-1 16,1-2-1-16,4-1 1 16,7-8-1-16,13-6 0 15,14-5-1-15,10-8-1 16,14-10-4-16,14 3-7 15,-5-21-8-15,28 10-15 16,-13-10-7-16,6 2-1 16,-11-7-1-16</inkml:trace>
  <inkml:trace contextRef="#ctx0" brushRef="#br2" timeOffset="137002.8361">12905 11198 102 0,'17'-6'41'16,"-17"6"1"-16,29-2-6 15,-29 2-32-15,12 26 0 16,-8 0-2-16,-4 11 0 16,-4 7-1-16,0 5 0 15,-2 6-2-15,-1-4 0 16,2 0-3-16,-4-10-3 15,14 4-13-15,-19-21-20 16,16-4-1-16,-2-20-2 16,0 0 2-16</inkml:trace>
  <inkml:trace contextRef="#ctx0" brushRef="#br2" timeOffset="137160.8452">12832 11435 110 0,'3'-18'42'15,"18"9"0"-15,-3-14-3 16,9 6-41-16,15 5-7 15,-4-15-11-15,25 12-21 16,-6-4 0-16,14 6-3 16,1-3 2-16</inkml:trace>
  <inkml:trace contextRef="#ctx0" brushRef="#br2" timeOffset="137517.8656">13720 11067 80 0,'22'-18'41'0,"2"14"-1"16,-24 4 1-16,29 13-32 15,-33 11-5-15,-2 14 0 16,-7 9-2-16,1 11 1 0,-4 5-2 15,3 4 0-15,3-1-1 16,4-6-2-16,9-1-3 16,0-24-11-16,20 2-24 15,-7-18 0-15,15-7-1 16,-11-15-1-16</inkml:trace>
  <inkml:trace contextRef="#ctx0" brushRef="#br2" timeOffset="137717.877">13613 11104 102 0,'0'0'42'0,"0"0"1"15,22-14-2-15,20 2-39 16,1 2-1-16,14-4-3 15,9 5-2-15,-4-5-11 16,19 17-23-16,-18-3-4 16,1 13 0-16,-17 0 0 15</inkml:trace>
  <inkml:trace contextRef="#ctx0" brushRef="#br2" timeOffset="137918.8885">13678 11648 102 0,'-2'14'42'0,"13"-20"-1"16,26-2-2-16,13-11-39 15,12-9-5-15,20 3-4 16,-9-10-31-16,13 6 0 15,-13-3 0-15,2 9-2 16</inkml:trace>
  <inkml:trace contextRef="#ctx0" brushRef="#br2" timeOffset="138353.9134">14307 11417 96 0,'-25'22'41'0,"-2"-11"1"0,18 2-2 15,1 0-37-15,23-14-2 16,17-5 0-16,12-2 0 16,8-3 0-16,5-1 0 15,-1 1 0-15,-5 2 0 16,-7 5 0-16,-13 6 0 15,-14 6-1-15,-12 7 1 16,-14 5 0-16,-10 4-1 16,-5 3 1-16,-1-2-1 15,-1 3 0-15,3-4 0 16,6-2 0-16,8-4 2 15,10-3-2-15,7-4 1 16,6-3 0-16,1-3 0 0,4-1 0 16,-4-2 1-16,-5 2-2 15,-10-4 1-15,3 15 0 16,-3-15-1-16,-23 20 0 15,3-6-2-15,3 5-3 16,-8-16-12-16,24 16-13 16,-18-21-14-16,19 2 2 15,0-12-3-15,14-3 3 16</inkml:trace>
  <inkml:trace contextRef="#ctx0" brushRef="#br2" timeOffset="139153.9592">15310 11060 64 0,'3'-12'37'0,"-6"2"1"15,3 10 0-15,-12-9-22 16,12 9-13-16,-21 24 1 15,13 4 0-15,-5 8-1 16,2 19 2-16,-2 8-2 16,-3 11 1-16,-4 4-1 15,-1 4 2-15,1-7-3 16,0-3 1-16,-2-17-1 15,10-8 1-15,2-21-2 16,10-26 2-16,0 0-3 16,27-25-1-16,-4-11 1 15,5-19-1-15,2-7 1 16,3-13-2-16,-3-3 2 0,-3-5-2 15,-6 3 2-15,-6 4 2 16,-2 11-2-16,-5 12 1 16,-1 12 0-16,-1 14 0 15,0 12 0-15,7 14 1 16,5 10-3-16,8 9-1 15,1 1 1-15,10 4-1 16,4 4 1-16,2-3-1 16,-4 6 1-16,-5 0 0 15,-9 1 1-15,-13 5 0 16,-13 1 0-16,-13 1 1 15,-13-1-1-15,-9-3 1 16,-4 1 0-16,-3-5 0 16,5-5 0-16,6-3 0 0,10-2 0 15,11-2 0-15,11-2 0 16,14 1 0-16,10-1-2 15,6-1 1-15,5 3-2 16,4-3-1-16,6 1-4 16,-3-11-5-16,11 11-11 15,-16-19-12-15,13 4-6 16,-9-12-2-16,6 0 1 15</inkml:trace>
  <inkml:trace contextRef="#ctx0" brushRef="#br2" timeOffset="139587.984">15916 11482 102 0,'-29'9'41'0,"20"4"1"15,9-13-2-15,9-14-38 16,26 0 0-16,10-1-1 15,1 1 0-15,5 4 0 16,-4 2 0-16,-8 7-1 16,-11 5 1-16,-12 7 0 15,-10 6 0-15,-9 4 0 16,-8 1 0-16,-4-2 0 15,-1 3-1-15,0-6 1 16,3 0-1-16,5-3 0 16,5-2 1-16,3-12-1 15,11 20 0-15,3-12 0 16,1 1 0-16,2 3 2 0,-2-3-1 15,1 4 1-15,-5 1-1 16,-2-1 1-16,-7 1-1 16,-2 1 1-16,-2-2-2 15,-6 1 0-15,2-4-3 16,-4-6-3-16,5 7-6 15,-9-19-10-15,14 8-10 16,-16-9-11-16,16 9 0 16,-12-32-3-16</inkml:trace>
  <inkml:trace contextRef="#ctx0" brushRef="#br2" timeOffset="142310.1397">16914 10943 60 0,'12'-34'41'15,"2"8"-2"-15,-10 9 1 16,-4 17-21-16,-5 20-14 16,-1 10-2-16,-8 8-1 15,3 11-2-15,-4 7 0 16,-4 4-3-16,6 2-2 15,-2-9-5-15,14 2-26 16,-7-12 1-16,10-5-3 16,-5-14 1-16</inkml:trace>
  <inkml:trace contextRef="#ctx0" brushRef="#br2" timeOffset="142480.1494">16769 11267 85 0,'-15'-9'39'15,"-4"0"-1"-15,19 9 1 16,-14 1-33-16,14-1-2 15,28-7-2-15,3-2-2 16,16 0-4-16,5-11-25 16,20 9-10-16,-2-7 1 15,15 8-3-15</inkml:trace>
  <inkml:trace contextRef="#ctx0" brushRef="#br2" timeOffset="142697.1618">17616 11310 101 0,'0'0'40'0,"-5"-10"-1"15,5 10-6-15,18-15-68 16,-6-4-4-16,14 9 0 16,-2-9-2-16</inkml:trace>
  <inkml:trace contextRef="#ctx0" brushRef="#br2" timeOffset="142848.1705">18071 11338 100 0,'0'0'40'16,"-25"2"-1"-16,19-13-5 15,15-7-67-15,0-12-5 16,20-1-1-16,2-6-1 16</inkml:trace>
  <inkml:trace contextRef="#ctx0" brushRef="#br2" timeOffset="143012.1798">18593 11390 100 0,'-10'11'39'16,"10"-11"-3"-16,7-14-21 15,6-23-51-15,14-4-2 16,1-9-2-16,12 5 0 16</inkml:trace>
  <inkml:trace contextRef="#ctx0" brushRef="#br2" timeOffset="143853.2279">19603 9753 66 0,'-27'10'36'16,"-21"13"0"-16,-8 33 0 15,-19 17-14-15,5 37-11 0,-12 20-4 16,12 24 1-16,1 17-6 16,20 9 0-16,12 0-2 15,25-7 0-15,21-15-3 16,25-24-4-16,35-18-28 15,16-32-6-15,33-24 3 16,7-30-3-16</inkml:trace>
  <inkml:trace contextRef="#ctx0" brushRef="#br2" timeOffset="144597.2705">19666 10506 98 0,'0'0'36'0,"-24"3"2"16,13 21-2-16,-6 7-34 16,6 17 1-16,-3 10-2 15,1 12 1-15,3 11-1 16,0 6-1-16,-3 0 1 15,3 2 0-15,0-8-1 16,4-9 0-16,3-9 0 16,1-14-1-16,4-13 2 15,-1-13-1-15,-1-23 0 0,24-1 1 16,-6-20-1-16,1-8 0 15,-1-8 0-15,2-4 1 16,-2-5-1-16,2-3 0 16,1 4 0-16,-3 5 2 15,2 7-1-15,0 5 1 16,3 12-1-16,0 10-1 15,0 9 0-15,-2 12 0 16,-2 11-1-16,-5 10 0 16,-5 5 0-16,-8 8-1 15,-6-1 2-15,-10 5 1 16,-6-2-1-16,-6-4 1 15,-8-5-1-15,0-9 0 16,3-8-3-16,-2-15-4 0,24-4-23 16,-4-23-8-16,20-4 0 15,8-19-2-15</inkml:trace>
  <inkml:trace contextRef="#ctx0" brushRef="#br2" timeOffset="144988.2929">20144 11078 92 0,'-20'10'39'16,"3"5"1"-16,-8-3-2 16,11 2-34-16,-1 7-3 15,4 5 2-15,7 3-2 16,4 5 1-16,4-3-1 15,10 0 0-15,1-5 0 0,9-4 0 16,-1-9 0-16,6-7 0 16,0-11-1-16,3-10 0 15,2-8 1-15,-5-5-1 16,0-4 0-16,-2-4 0 15,-3 1 0-15,-4 1 0 16,-3 8 0-16,-3 5 0 16,-8 9 0-16,-6 12 1 15,0 0-1-15,3 25 1 16,-9-1-1-16,1 6 1 15,2 3-1-15,4-2-1 16,9-4-1-16,6-12-4 16,19-2-13-16,0-26-19 15,23-7-1-15,0-19-1 0,17-8 0 16</inkml:trace>
  <inkml:trace contextRef="#ctx0" brushRef="#br2" timeOffset="145161.3028">21009 10609 107 0,'-32'53'37'0,"-11"12"0"16,9 16-3-16,5 5-34 16,-3-1-3-16,15 2-2 15,0-16-6-15,17-2-26 16,-2-16-1-16,12-10 0 15,-1-21 1-15</inkml:trace>
  <inkml:trace contextRef="#ctx0" brushRef="#br2" timeOffset="145304.3109">20799 11063 83 0,'-13'-38'40'0,"13"11"0"16,4-5 0-16,14 7-22 16,11 11-42-16,5-5-10 15,14 8-4-15,1 0-1 16,8 5-2-16</inkml:trace>
  <inkml:trace contextRef="#ctx0" brushRef="#br2" timeOffset="145724.335">21602 10676 73 0,'7'-17'38'0,"3"13"1"16,-10 4 0-16,12 15-10 15,-10 1-25-15,5 12 0 16,-6 8 0-16,0 13-2 15,-3 8-1-15,-2 5-1 16,-3 4 0-16,-2 1-2 16,1-4 1-16,-2-4-3 15,5-6-1-15,-1-17-3 16,12 2-14-16,-5-26-17 15,17-7 0-15,-6-19 0 16,9-8 0-16</inkml:trace>
  <inkml:trace contextRef="#ctx0" brushRef="#br2" timeOffset="145933.3469">21540 10697 114 0,'-15'-5'39'15,"15"5"2"-15,5 12-1 16,16-4-37-16,12-5-1 15,14 1-1-15,9-1-1 16,6-3-3-16,7 8-4 16,-12-10-20-16,8 16-13 15,-20-2 0-15,-4 12 0 16,-25 1-1-16</inkml:trace>
  <inkml:trace contextRef="#ctx0" brushRef="#br2" timeOffset="146100.3565">21470 11347 104 0,'-25'24'41'0,"23"-3"0"16,2-21-2-16,45-8-38 16,3-9-2-16,13-9-3 15,13 10-18-15,-7-15-16 16,4 9-1-16,-10-2-2 15,0 8 0-15</inkml:trace>
  <inkml:trace contextRef="#ctx0" brushRef="#br2" timeOffset="146558.3827">22243 11018 102 0,'0'0'39'15,"-14"-1"0"-15,-8 5 0 16,-1 7-36-16,-3 4-1 16,1 2-2-16,-1 4 1 15,3 2-2-15,6-3 2 16,9-2 0-16,9-4 0 0,11-3-1 15,11-5 1-15,5-3-1 16,3-6 1-16,4 2-1 16,-4 0 1-16,-2 5 0 15,-9 4 0-15,-12 7-1 16,-14 8 1-16,-8 8-1 15,-9 3 1-15,0 1-1 16,1 0-2-16,-1-9 0 16,11-2-6-16,12-24-14 15,12-3-18-15,10-19 0 16,19-3-1-16,5-17 0 15</inkml:trace>
  <inkml:trace contextRef="#ctx0" brushRef="#br2" timeOffset="146752.3938">22706 10881 115 0,'17'14'41'0,"-17"-14"-1"15,21-1-2-15,-5-5-38 16,6-2-3-16,6 6-5 15,-10-9-28-15,11 9-3 16,-5-3 0-16,-1 9-1 16</inkml:trace>
  <inkml:trace contextRef="#ctx0" brushRef="#br2" timeOffset="146881.4011">22616 11144 101 0,'-9'18'37'15,"9"-18"-4"-15,9 11-30 16,31-17-42-16,-1-11 1 15,19-1-3-15</inkml:trace>
  <inkml:trace contextRef="#ctx0" brushRef="#br2" timeOffset="147279.4239">23369 10748 92 0,'15'-28'39'16,"6"5"0"-16,-11-2 0 15,6 12-30-15,-10 2-4 16,-6 11-1-16,4 21-2 15,-8 10 1-15,-9 14-2 16,-1 13 1-16,-2 6-2 0,-3 5-2 16,4 3 0-16,2-7-2 15,8-4-2-15,-1-19-10 16,17 1-24-16,-4-22 0 15,12-6 0-15,-4-16 0 16</inkml:trace>
  <inkml:trace contextRef="#ctx0" brushRef="#br2" timeOffset="147474.4351">23285 10747 115 0,'-18'-18'41'0,"18"18"0"0,-4-13-1 16,25 12-37-1,5-1-3-15,13-3-2 0,10 5-5 16,1-13-17-16,16 18-15 16,-7-3-2-16,3 12 1 15,-14 0-1-15</inkml:trace>
  <inkml:trace contextRef="#ctx0" brushRef="#br2" timeOffset="147670.4463">23112 11325 103 0,'0'0'41'16,"19"13"-1"-16,15-27-1 0,22-6-41 15,11 1-3-15,0-15-22 16,12 12-12-16,-9-3 1 15,-4 9-2-15,-12 1 0 16</inkml:trace>
  <inkml:trace contextRef="#ctx0" brushRef="#br2" timeOffset="147954.4625">23830 11111 100 0,'9'13'39'0,"-18"4"2"16,8 16-2-16,-14 2-35 15,2 5-3-15,4 4-1 16,-5-2-4-16,8 11-18 16,-3-20-17-16,10-1 0 15,-1-19-2-15,15-3 1 16</inkml:trace>
  <inkml:trace contextRef="#ctx0" brushRef="#br2" timeOffset="148371.4864">24068 10938 104 0,'0'0'41'0,"20"-10"-1"16,10 2-2-16,8-9-36 15,2-11-20-15,16 11-21 16,-4-7 0-16,4 10 0 15,-14-3-2-15</inkml:trace>
  <inkml:trace contextRef="#ctx0" brushRef="#br2" timeOffset="148526.4952">24071 11176 99 0,'-41'25'40'0,"19"-7"-1"16,22-18-2-16,17-1-37 15,26-11-5-15,9-19-22 16,26 5-12-16,4-14-1 15,14 2 1-15,-1-5 0 16</inkml:trace>
  <inkml:trace contextRef="#ctx0" brushRef="#br2" timeOffset="148772.5093">24945 10774 91 0,'-12'1'39'16,"12"-1"1"-16,-3 14-1 15,10 1-34-15,-10 4-1 16,3 14 0-16,-7 5-1 16,-1 6-2-16,-3 3 0 15,-3 2-2-15,0 3-2 16,-6-12-10-16,13 6-25 15,-8-19-4-15,12 0 2 16,-3-16-1-16</inkml:trace>
  <inkml:trace contextRef="#ctx0" brushRef="#br2" timeOffset="148962.5202">24777 10835 87 0,'-29'-30'41'0,"15"10"3"16,2 0-4-16,23 12-17 15,5-4-21-15,14-3-3 16,15 4-4-16,1-11-13 16,20 19-21-16,-11-2-2 15,8 11 1-15,-17 3-2 16</inkml:trace>
  <inkml:trace contextRef="#ctx0" brushRef="#br2" timeOffset="149165.5318">24634 11353 99 0,'13'11'40'0,"14"-19"0"15,26-4-3-15,14-9-38 16,9-10-5-16,6 8-15 15,-9-12-17-15,-1 11-1 16,-18-3 0-16,-11 13 0 16</inkml:trace>
  <inkml:trace contextRef="#ctx0" brushRef="#br2" timeOffset="149523.5523">25047 11247 94 0,'17'-5'42'0,"7"0"0"15,-6-8-2-15,4 6-34 16,-2-4-2-16,2 3-1 16,-6 4 0-16,-16 4-2 15,14-4 0-15,-14 4-1 16,-6 13 1-16,-2-2 0 15,-4 4-2-15,2 4 2 16,-4 0-2-16,5 3 2 16,-4-1-2-16,8 0 1 15,1-4-2-15,5-2 2 0,7-3 1 16,-8-12-2-16,29 7 2 15,-8-13-2-15,10-5 0 16,-2-7-3-16,13 5-5 16,-10-20-18-16,20 12-15 15,-10-8 1-15,8 9-2 16,-13-4 1-16</inkml:trace>
  <inkml:trace contextRef="#ctx0" brushRef="#br2" timeOffset="149908.5743">20937 11858 80 0,'26'-6'40'16,"16"3"0"-16,0-8-5 16,3-4-29-16,13 1-42 15,-13-2 3-15,1 5-5 16,-12 0 3-16</inkml:trace>
  <inkml:trace contextRef="#ctx0" brushRef="#br2" timeOffset="150066.5833">21013 12154 91 0,'-21'23'38'16,"22"-5"0"-16,15-18-1 16,22-15-36-16,19 1-12 15,9-21-26-15,19 3 0 0,-2-10-1 16,12 5-1-16</inkml:trace>
  <inkml:trace contextRef="#ctx0" brushRef="#br2" timeOffset="150308.5972">21970 11822 76 0,'-17'6'39'0,"17"-6"-2"16,2 14 2-16,12 5-30 15,-6-3-5-15,4 11-1 16,-6 6 0-16,1 5-1 16,-2 7-3-16,-6-1-3 0,6 9-22 15,-11-15-12-15,6-2 1 16,-7-15-2-16,11-6 0 15</inkml:trace>
  <inkml:trace contextRef="#ctx0" brushRef="#br2" timeOffset="150509.6087">21888 11839 95 0,'-13'-5'43'0,"4"-7"-2"15,19 7 1-15,9-3-30 16,18-2-9-16,14-3-3 15,8-5 0-15,7 6-3 0,-2-7-5 16,5 18-24-16,-20-5-7 16,-9 16-1-16,-21 3-3 15</inkml:trace>
  <inkml:trace contextRef="#ctx0" brushRef="#br2" timeOffset="150697.6194">21772 12264 102 0,'-2'23'40'15,"13"-21"1"-15,25-2-2 16,9-6-38-16,21-19-1 16,13-4-2-16,4-4-2 15,10 12-21-15,-13-11-14 0,5 12 0 16,-14-3-1-16,1 10 0 15</inkml:trace>
  <inkml:trace contextRef="#ctx0" brushRef="#br2" timeOffset="152044.6965">1298 13022 30 0,'7'-13'32'15,"-3"-6"3"-15,5 5-3 16,-10-14-15-16,15 18 4 0,-17-15-10 16,13 11-5-16,-9-4 0 15,-1 18-2-15,9-16 0 16,-9 16-1-16,6 15-1 15,-2 16-1-15,-2 12 0 16,-1 16 1-16,0 13-2 16,-1 7 0-16,0 12-1 15,3-2-1-15,6 2-3 16,-5-20-3-16,22-4-28 15,-10-28-1-15,15-12-2 16,-3-24 1-16</inkml:trace>
  <inkml:trace contextRef="#ctx0" brushRef="#br2" timeOffset="152289.7105">1141 12936 85 0,'-45'-14'39'0,"23"10"-1"15,9-11 2-15,26 2-36 16,14-6 0-16,27-4-2 16,13 0 0-16,16 1-1 15,10 4 1-15,5 3-2 16,0 9-1-16,-3 5-2 15,-8 18-5-15,-25 2-22 16,-2 19-8-16,-26 1 0 16,-13 14-2-16</inkml:trace>
  <inkml:trace contextRef="#ctx0" brushRef="#br2" timeOffset="152477.7212">1210 13575 90 0,'-29'34'40'0,"12"-19"2"16,30-2-4-16,26-20-35 15,18-12-1-15,24-7-1 16,17-5-2-16,8 1-2 16,0-11-10-16,12 15-26 15,-9-5 0-15,0 15-3 16,-17 1 1-16</inkml:trace>
  <inkml:trace contextRef="#ctx0" brushRef="#br2" timeOffset="154182.8188">2841 12783 76 0,'0'0'35'0,"0"0"-1"16,19 17-9-16,-19-2-21 15,1 8-1-15,-1 9 0 16,3 12-1-16,-3 8 1 0,4 9 0 15,-5 6-2-15,2 6 2 16,0-3-2-16,-2 4 1 16,0-8-1-16,2-9 0 15,0-10 0-15,-1-10-1 16,2-14 1-16,2-12-1 15,-4-11 1-15,6-24-1 16,-3-9 1-16,4-11-1 16,-1-9 1-16,1-12 0 15,1-11 0-15,1-5-1 16,2-2 1-16,1-1-1 15,1 4 1-15,2 6-1 16,4 11 0-16,2 9 0 0,2 14 0 16,3 14 0-16,1 13 1 15,1 14-1-15,0 10 1 16,-1 8 0-16,-2 7-1 15,-7 8 0-15,-4 3 1 16,-9 7-1-16,-9 3 1 16,-7 1-1-16,-9 1 0 15,-5-2 1-15,-6 0-1 16,-1-6 1-16,3-2 0 15,1-6-1-15,9-6 1 16,5-2 0-16,6-5-1 16,11 1 1-16,6-4-1 15,11 2 0-15,4 0 0 16,10 1 0-16,4 0 0 15,4-3-1-15,4 0-1 0,3-5-3 16,3 3-6-16,-9-19-21 16,12 5-7-16,-11-16 0 15,5-1-2-15</inkml:trace>
  <inkml:trace contextRef="#ctx0" brushRef="#br2" timeOffset="154370.8295">3712 13126 63 0,'-24'21'39'0,"12"7"0"15,-5 2 0-15,9 17-13 16,-2-3-24-16,3 3 0 16,5 0-2-16,4-3-1 0,7-2-2 15,-1-13-4-15,16-2-28 16,-12-19-3-16,5-3 0 15,-7-18-2-15</inkml:trace>
  <inkml:trace contextRef="#ctx0" brushRef="#br2" timeOffset="154528.8385">3609 13150 115 0,'3'-19'40'16,"17"13"1"-16,2-8-12 15,18 3-30-15,14 4-14 16,-2-17-23-16,18 6-4 15,-2-7 0-15,8 7-1 0</inkml:trace>
  <inkml:trace contextRef="#ctx0" brushRef="#br2" timeOffset="159400.1172">5676 12859 72 0,'0'0'38'15,"0"0"-1"-15,11-14-3 0,6-2-30 16,13-3-2-16,7-1-1 15,2 0-3-15,9 8-3 16,-10-1-29-16,5 13-2 16,-11 2-1-16,-4 13 0 15</inkml:trace>
  <inkml:trace contextRef="#ctx0" brushRef="#br2" timeOffset="159558.1262">5758 13095 80 0,'-18'36'40'0,"8"-12"-2"0,17-1 1 15,13-18-38-15,25-12-4 16,32-1-25-16,7-21-10 16,20-3 1-16,6-13-3 15</inkml:trace>
  <inkml:trace contextRef="#ctx0" brushRef="#br2" timeOffset="159926.1473">6796 12705 38 0,'16'-39'36'0,"-2"0"1"16,2 11 0-16,-6-7-18 16,4 16-10-16,-14 3-3 15,0 16 0-15,0 0-2 16,0 25 0-16,-6 6-1 15,1 16-2-15,-3 10 0 16,0 12 0-16,-3 11 0 16,0 3 0-16,0-1-1 15,5-3-1-15,7-6-3 16,-2-24-5-16,18-7-30 15,-2-28 1-15,9-14-1 16,-1-23-1-16</inkml:trace>
  <inkml:trace contextRef="#ctx0" brushRef="#br2" timeOffset="160128.1588">6671 12574 85 0,'-9'10'39'16,"9"-10"1"-16,18 16-1 15,8-13-37-15,20-6 0 16,17-6-1-16,5-6-1 16,7 4-4-16,-8-14-20 15,10 17-16-15,-18 0 3 16,-7 18-5-16,-22-1 1 0</inkml:trace>
  <inkml:trace contextRef="#ctx0" brushRef="#br2" timeOffset="160327.1702">6655 13312 83 0,'-8'24'40'16,"25"-5"0"-16,13-26 1 15,16-7-39-15,25-10-3 16,11-8-3-16,17 12-18 15,-5-13-17-15,8 8 1 16,-10 0-2-16,3 12 0 16</inkml:trace>
  <inkml:trace contextRef="#ctx0" brushRef="#br2" timeOffset="160767.1954">8158 12086 67 0,'-19'-13'39'15,"-5"13"-2"-15,-18-1-2 16,3 22-26-16,-10 12-1 15,5 24-1-15,-9 24-2 16,13 24-1-16,5 19-2 16,14 17 1-16,11 6-1 15,17 0-3-15,25-9-4 0,10-28-29 16,36-17-7-16,18-33 0 15,24-22-2-15</inkml:trace>
  <inkml:trace contextRef="#ctx0" brushRef="#br2" timeOffset="162602.3003">8390 12433 35 0,'15'-11'32'0,"-15"11"4"16,0 0-17-16,0 0 10 15,12 3-19-15,-12-3-3 16,-4 12 0-16,-2 2-2 16,9 14-1-16,-4 9-1 15,5 15-1-15,0 12-1 16,-2 14 0-16,-1 7 1 15,1 8-2-15,-3-1 1 16,-2-6-2-16,-1-5 1 16,0-16 1-16,-3-13 0 15,3-16 0-15,0-17 0 0,4-19-1 16,2-24 1-16,4-11 1 15,3-16-1-15,3-8 0 16,0-13-1-16,2-10 1 16,1-2-1-16,4-3 0 15,-1 2 1-15,0 3-1 16,0 5 1-16,3 6-1 15,-1 12 1-15,4 10-1 16,3 9 0-16,1 14 1 16,5 13-1-16,-2 8 0 15,1 10 0-15,-1 7 0 16,-2 7 0-16,-5 5 0 15,-3 6 1-15,-9 6-1 16,-11 2 1-16,-8 3-2 0,-10-2 1 16,-9 2 0-16,-9-1 0 15,-4 2 0-15,-4-5 0 16,0-3 0-16,6-4 1 15,12-1 0-15,8 0 0 16,17-2 0-16,14-1 1 16,15 1-1-16,10 2 1 15,5 1-1-15,7 1 0 16,1 1 1-16,-3 2-1 15,-2-4-2-15,-3 6-4 16,-15-14-16-16,8 11-18 16,-13-10-2-16,10 2-2 15,-9-13 2-15</inkml:trace>
  <inkml:trace contextRef="#ctx0" brushRef="#br2" timeOffset="163133.3307">9320 13051 82 0,'0'0'40'0,"4"26"-1"16,-14-11-1-16,10 14-34 16,-4 3-2-16,0 2-1 15,3 6-3-15,3-7-3 16,12 9-20-16,-2-23-14 15,11-3 0-15,1-20-2 16,15-7 2-16</inkml:trace>
  <inkml:trace contextRef="#ctx0" brushRef="#br2" timeOffset="163496.3515">9914 12501 74 0,'0'0'39'15,"17"7"-2"-15,-17-7-8 16,7 32-15-16,-13-4-8 15,6 16-2-15,-8 3-1 16,1 12-1-16,-1 3-1 0,-3 4-2 16,2 0-1-16,-4-6-3 15,11 5-8-15,-6-21-28 16,9-4 3-16,-2-20-2 15,7-7 1-15</inkml:trace>
  <inkml:trace contextRef="#ctx0" brushRef="#br2" timeOffset="163654.3605">9860 12837 101 0,'-9'-13'40'0,"9"13"1"16,3-17-12-16,17 11-27 15,11-1-5-15,5-11-6 16,22 5-31-16,-1-9 2 15,15 4-4-15,-1-8 3 0</inkml:trace>
  <inkml:trace contextRef="#ctx0" brushRef="#br2" timeOffset="164338.3996">10613 12477 53 0,'-7'-17'39'15,"7"17"-1"-15,-2-13 3 0,6 28-15 16,-4-15-21-16,-7 27 0 15,4-1-2-15,3 13-1 16,-5 9 1-16,1 13-2 16,-2 6 1-16,0 6-2 15,0-2 1-15,0-2-1 16,2-7 0-16,-1-9 1 15,1-10-1-15,5-13 1 16,1-15-1-16,-2-15 0 16,6-12 0-16,-2-13-1 15,1-12 1-15,0-9 0 16,1-11 0-16,-2-6-1 15,4-5 1-15,2-5-1 0,-5 1 1 16,6 1 0-16,2 8 0 16,2 5-1-16,0 10 2 15,4 11-2-15,3 10 2 16,3 14-1-16,1 10 0 15,3 9 0-15,-1 8 0 16,-2 5 1-16,-2 3-1 16,-4 8 1-16,-7 0-1 15,-6 4 0-15,-5-1 1 16,-8 3-1-16,-8 1 0 15,-6 2 0-15,-8-2 1 16,2 0-1-16,-2-5 1 16,5-1 0-16,3-4 0 15,10-3 0-15,9-3 0 16,9-4 0-16,12-5-1 15,11-2 0-15,3-1 0 0,9-2-1 16,5 4-3-16,-5-8-3 16,12 19-15-16,-19-17-18 15,7 10-1-15,-12-10-1 16,3 6 1-16</inkml:trace>
  <inkml:trace contextRef="#ctx0" brushRef="#br2" timeOffset="164660.418">11262 12882 82 0,'-11'14'43'0,"-3"-10"-2"16,14-4 2-16,0 0-27 15,11-14-14-15,13 1-1 16,7-1 0-16,4 2 0 15,3 0 0-15,-3 2-1 16,-2 8 1-16,-13 9-1 16,-10 11 0-16,-16 12 1 15,-14 8-1-15,-6 6 1 16,-6 2-1-16,-1-2 0 15,1-1 1-15,7-9-1 16,9-8 0-16,20-14-1 16,18-13-1-16,18-4-4 15,3-22-11-15,33 12-16 16,-3-18-9-16,17 3 0 15,3-10-1-15</inkml:trace>
  <inkml:trace contextRef="#ctx0" brushRef="#br2" timeOffset="165006.4378">12279 12496 70 0,'-1'-27'41'16,"5"10"-1"-16,-5-2 1 15,1 19-25-15,0 0-14 16,-6 24 2-16,-4 8-2 16,-5 15-1-16,-5 7 0 15,0 11 0-15,-3 2-1 16,2 2-3-16,6 1-1 15,-1-18-6-15,21 3-25 16,-8-24-5-16,14-5 1 16,-11-26-2-16</inkml:trace>
  <inkml:trace contextRef="#ctx0" brushRef="#br2" timeOffset="165172.4473">12067 12742 102 0,'-15'-4'41'15,"1"-4"1"-15,14 8-9 16,16 3-30-16,10-9-4 15,18 2-5-15,-2-12-15 16,23 9-20-16,-1-10 2 16,11 5-3-16,-4-8 2 15</inkml:trace>
  <inkml:trace contextRef="#ctx0" brushRef="#br2" timeOffset="165742.4799">12923 12362 69 0,'-11'2'41'15,"-6"3"-1"-15,4 13 2 0,-6-3-21 16,-3 19-16-16,7 7-2 16,3 11 0-16,-3 7 0 15,4 10-1-15,-1 1 0 16,4 4-1-16,1-5 0 15,2-5-1-15,3-11 1 16,2-7-1-16,1-13 0 16,2-11 0-16,-3-22-1 15,13-3 1-15,-6-21 0 16,1-10-1-16,0-11 1 15,0-8-1-15,2-9 0 16,-1-7 1-16,-2-4-1 0,2 0 0 16,2 6 1-16,2 5-1 15,4 7 0-15,6 9 1 16,2 10 0-16,8 11 0 15,2 12 0-15,2 8 0 16,1 6 0-16,-1 6 0 16,-7 5 0-16,-5 3-1 15,-9 2 1-15,-11 4 0 16,-12 2 0-16,-10 6 0 15,-8 0 0-15,-11 3 0 16,-7 0 1-16,2 4 0 16,0-4 0-16,7 4 0 15,8-3 0-15,14 0 0 16,14-3 0-16,13-1-1 15,14-4 1-15,8-2-2 0,12-5-2 16,5-5-3-16,9 9-11 16,-15-24-11-16,10 10-14 15,-13-9 1-15,4 2-2 16,-12-8 1-16</inkml:trace>
  <inkml:trace contextRef="#ctx0" brushRef="#br2" timeOffset="166255.5093">13427 12755 98 0,'23'-2'40'15,"-3"-9"1"-15,13 8-6 16,-10-8-32-16,5 3-2 15,-3 4 0-15,-1 4 0 16,-4 2-1-16,-5 6 1 16,-4 1-1-16,-6 4 0 15,-6 1 1-15,-6 1-1 16,-3-1 1-16,0 1-1 15,1-4 0-15,9-11 0 16,-15 16 0-16,15-16 0 0,12 4 0 16,5-6 0-16,6 0 0 15,6 1 0-15,-1 1 1 16,1 3-1-16,-2 3 1 15,-5 9 1-15,-8 4-1 16,-8 9 1-16,-13-1 0 16,-4 8-1-16,-13-1 0 15,-3 3 0-15,-6-4-2 16,2-3-2-16,4-3-3 15,-5-19-11-15,25 14-13 16,-12-22-12-16,19 0 1 16,1-15-2-16</inkml:trace>
  <inkml:trace contextRef="#ctx0" brushRef="#br2" timeOffset="166689.5341">14499 12475 55 0,'19'-19'39'0,"-7"-1"-1"16,0 11 1-16,-8-7-19 15,6 19-13-15,-10-3-1 16,-2 31-1-16,-5 0-1 15,2 10-2-15,-6 8 0 16,0 9-1-16,-1 3 0 16,-2 1-3-16,3 1-2 15,-2-15-6-15,17 5-19 16,-9-21-11-16,11-6 2 15,-6-26-3-15</inkml:trace>
  <inkml:trace contextRef="#ctx0" brushRef="#br2" timeOffset="166854.5435">14343 12738 100 0,'-18'-3'41'16,"1"-6"1"-16,17 9-2 16,13-13-35-16,19 1-5 15,21-2-3-15,8-9-8 16,27 10-21-16,-5-10-9 15,14 9 0-15,-7-5-1 16</inkml:trace>
  <inkml:trace contextRef="#ctx0" brushRef="#br2" timeOffset="167557.5838">15264 12449 54 0,'3'-20'38'16,"4"9"0"-16,-4 1 2 15,-3 10-23-15,0 0-10 16,-4 18-1-16,-5 2-1 0,3 12 1 16,-7 5-3-16,4 13-1 15,-4 6 0-15,3 10 0 16,-2 2 0-16,4 1-2 15,0-2 1-15,6-8-1 16,2-7 0-16,1-10 1 16,1-9-1-16,3-15 0 15,-5-18 0-15,12-8 1 16,-3-20-1-16,-3-10 0 15,2-11 0-15,-1-10 0 16,1-9 0-16,0-8 0 16,4-3 0-16,-1 0 0 15,4 3 0-15,1 7-1 16,6 4 1-16,3 10 0 15,1 7 0-15,7 16 0 0,2 11-1 16,-2 13 1-16,0 12 0 16,-3 8 0-16,-4 7-1 15,-2 5 2-15,-11 8-2 16,-7-1 2-16,-9 4-1 15,-5 1 2-15,-11 1-2 16,-5-4 0-16,-3 1 1 16,-2-4-1-16,3-3 1 15,2-3-2-15,8-2 2 16,8-4-1-16,10-1 0 15,10-2 0-15,6-2 0 16,7 4-1-16,4 0-1 16,1 1-2-16,8 6-5 15,-12-13-8-15,18 18-11 0,-20-16-10 16,12 2-2-16,-7-12-1 15,7 2 3-15</inkml:trace>
  <inkml:trace contextRef="#ctx0" brushRef="#br2" timeOffset="167777.5963">15958 12692 69 0,'-22'15'41'0,"8"6"0"16,-10-3 1-16,9 12-14 15,-4-7-25-15,10 2 0 16,10-6-2-16,16-7 1 15,16-2-1-15,10-8-2 0,11-9 0 16,7-6-2-16,12-4-3 16,-7-12-5-16,10 11-14 15,-28-13-15-15,3 7-1 16,-21-9 0-16,-3 11 1 15</inkml:trace>
  <inkml:trace contextRef="#ctx0" brushRef="#br2" timeOffset="167921.6046">16271 12636 92 0,'-42'20'41'16,"13"16"0"-16,-1-1 0 15,15 9-35-15,1-1-5 16,9-2-2-16,10 4-6 16,-4-14-12-16,22 12-12 15,-4-20-9-15,16 2-1 0,-1-15 0 16</inkml:trace>
  <inkml:trace contextRef="#ctx0" brushRef="#br2" timeOffset="168212.6212">16917 12382 83 0,'0'0'42'0,"16"4"0"15,-16-4-2-15,-6 36-26 16,-2-7-12-16,-4 6-2 0,-6 8 0 15,0 8 0-15,-1 4 0 16,1 2-2-16,4 3-1 16,-4-10-6-16,16 9-13 15,-15-21-16-15,14 0-1 16,-6-17-2-16,9-5 2 15</inkml:trace>
  <inkml:trace contextRef="#ctx0" brushRef="#br2" timeOffset="168379.6308">16756 12720 88 0,'3'-17'40'0,"-4"-4"0"16,13 13 0-16,-4-4-31 16,13 3-6-16,12 4-5 0,5-5-6 15,18 13-18-15,-4-11-14 16,11 8 0-16,-5-6-1 15,10 11 0-15</inkml:trace>
  <inkml:trace contextRef="#ctx0" brushRef="#br2" timeOffset="168559.6411">17316 12853 100 0,'-21'5'38'16,"7"-13"-1"-16,24-3-10 0,23 2-52 15,-4-16-14-15,16 5 0 16,0-10-1-16,12 10 1 16</inkml:trace>
  <inkml:trace contextRef="#ctx0" brushRef="#br2" timeOffset="168696.6489">17913 12739 91 0,'-6'13'39'15,"2"-1"-3"-15,4-12-9 16,-13 6-61-16,13-6-4 15,7-22-1-15,14 8-1 16</inkml:trace>
  <inkml:trace contextRef="#ctx0" brushRef="#br2" timeOffset="168837.657">18391 12678 91 0,'11'16'40'16,"-11"-16"-1"-16,-2 14-8 15,2-14-54-15,-14-7-16 16,14-4 0-16,-1-9-3 15</inkml:trace>
  <inkml:trace contextRef="#ctx0" brushRef="#br2" timeOffset="169204.678">18673 11768 102 0,'0'0'43'0,"0"0"-2"15,25 9-6-15,5 13-30 16,8 11-5-16,5 9 3 15,5 14-3-15,-2 16 2 16,-5 12-1-16,-7 8 0 16,-10 4 0-16,-12 6 0 15,-15 1 1-15,-13-2-1 16,-9-6 0-16,-8-13-1 0,-6-8-1 15,1-8-2-15,-4-18-5 16,18 1-13-16,-11-30-12 16,20-1-9-16,-3-21-1 15,18 3 0-15</inkml:trace>
  <inkml:trace contextRef="#ctx0" brushRef="#br3" timeOffset="175985.0658">6541 13368 66 0,'-3'-11'41'0,"6"-20"-2"15,23-13 1-15,14-23-28 16,25-19-11-16,27-14 0 15,12-7-2-15,13 2-3 16,-7-3-10-16,1 25-24 0,-22 12 0 16,-18 26-2-16,-30 16 2 15</inkml:trace>
  <inkml:trace contextRef="#ctx0" brushRef="#br3" timeOffset="176511.0959">1156 13492 82 0,'26'-24'40'0,"23"-5"-2"15,10-21 0-15,25-5-33 16,15-15-3-16,14-11-5 15,21 0-32-15,-11-10-2 16,5 8-2-16,-8 0-2 16</inkml:trace>
  <inkml:trace contextRef="#ctx0" brushRef="#br3" timeOffset="177638.1603">2969 14547 55 0,'-12'-9'38'15,"12"23"-1"-15,-5 5-2 16,7 13-26-16,-2 16-9 0,1 12 0 15,-2 12 0-15,2 10 0 16,-2 8 0-16,-3 6 0 16,-1-3 0-16,0-3 0 15,-2-10 1-15,-1-11 1 16,2-17-2-16,1-15 1 15,2-22 0-15,3-15 0 16,0-37 0-16,6-12-1 16,0-16 1-16,5-16-2 15,-1-14 3-15,2-12 0 16,3-8 0-16,1 1-1 15,3 3 1-15,-1 8-1 16,5 11 1-16,2 13 0 16,6 14-2-16,4 19 0 15,8 16 1-15,0 19-1 0,3 14 1 16,1 15-1-16,-4 12 0 15,-3 12 1-15,-11 8-1 16,-13 10 1-16,-12 7-2 16,-11 6 1-16,-15 3-1 15,-12 0 0-15,-9-3 1 16,-5-7-1-16,2-9 1 15,2-8-1-15,9-10 2 16,7-9-1-16,15-8 1 16,15-8 0-16,13-5 0 15,12 0 0-15,8 3-1 16,6 3 1-16,3 3-1 15,4 7 0-15,-4 4-1 16,-3 2-1-16,3 4-4 0,-6-13-4 16,13 8-28-16,-9-21 0 15,11 0-3-15,-3-24 1 16</inkml:trace>
  <inkml:trace contextRef="#ctx0" brushRef="#br3" timeOffset="177825.171">4102 14955 58 0,'-15'11'39'15,"-4"14"0"-15,4 27-1 16,-7 8-34-16,2 12-1 16,2 6-2-16,3 1 0 15,7-1-2-15,2-12-3 16,12-7-3-16,-6-30-28 0,18-8-3 15,-4-27-3-15,9-11 3 16</inkml:trace>
  <inkml:trace contextRef="#ctx0" brushRef="#br3" timeOffset="177991.1805">3843 14992 67 0,'-37'-22'41'16,"21"16"-1"-16,7-4 0 15,34 3-36-15,16-1-3 16,14-6-3-16,26-1-4 15,7-15-33-15,36 4 2 16,7-10-2-16,19 6 0 0</inkml:trace>
  <inkml:trace contextRef="#ctx0" brushRef="#br3" timeOffset="178228.1941">5368 14839 65 0,'0'0'42'0,"33"-4"-3"15,2-11 1-15,14-1-40 16,13 1-1-16,2-3-4 0,10 12-32 15,-19-1 1-15,-4 15-3 16,-22 0-1-16</inkml:trace>
  <inkml:trace contextRef="#ctx0" brushRef="#br3" timeOffset="178375.2025">5460 15102 65 0,'-53'37'40'0,"8"-16"-1"16,26 0 1-16,19-21-37 15,28-3-3-15,25-11-5 16,14-23-17-16,28 10-16 15,6-14-2-15,25 5 1 16,-2-9-1-16</inkml:trace>
  <inkml:trace contextRef="#ctx0" brushRef="#br3" timeOffset="178983.2373">6713 14614 70 0,'-30'14'40'0,"10"12"-1"16,0 1 1-16,10 11-34 16,0 7-4-16,7 15-1 15,-3 7 1-15,0 11-1 16,3 3 0-16,-3-1-1 15,1-6 1-15,2-8-2 16,2-14 1-16,1-13 1 0,3-20-2 16,-3-19 1-16,11-29 0 15,-3-12-1-15,0-13 1 16,0-13-1-16,0-10 1 15,1-11 1-15,0-11 0 16,0-1 0-16,2-3 0 16,4 4 0-16,4 10 0 15,4 10 0-15,4 12 0 16,5 16-1-16,4 19 0 15,4 18 0-15,-1 16 1 16,-1 12-1-16,-1 11 0 16,-2 10 1-16,-5 5-1 15,-9 9 0-15,-8 6 0 0,-11 1 0 16,-10 4 0-16,-11-1-2 15,-10 4 1-15,-5-8 1 16,-6-4 0-16,3-6 0 16,1-9 0-16,7-5 0 15,10-11 1-15,7-1 0 16,16-5 0-16,9-2 0 15,11 0-1-15,8 2 0 16,6 3-2-16,5 2 0 16,8 2-3-16,-2-3-1 15,11 13-8-15,-16-20-22 16,15 11-3-16,-6-15-3 15,6 2 2-15</inkml:trace>
  <inkml:trace contextRef="#ctx0" brushRef="#br3" timeOffset="179216.2506">7600 15030 69 0,'0'0'42'0,"-14"12"-1"16,14 3 1-16,-3 3-38 15,-3 13-1-15,1 7-1 16,1 10 0-16,0 3-2 16,1 1-1-16,1 3-4 15,-1-13-7-15,19 3-29 16,-7-21 0-16,13-7-1 15,-1-20-1-15</inkml:trace>
  <inkml:trace contextRef="#ctx0" brushRef="#br3" timeOffset="179748.281">8280 14658 79 0,'-12'18'41'0,"10"13"0"16,-7 5 0-16,11 7-40 15,-5 9 0-15,0 8-2 16,2 5 0-16,-2 3-3 16,6 5-6-16,-12-15-30 15,12-3 0-15,-8-17-1 16,8-9 1-16</inkml:trace>
  <inkml:trace contextRef="#ctx0" brushRef="#br3" timeOffset="179915.2906">8150 14921 75 0,'-22'-29'42'0,"13"13"0"0,1-2-2 16,8 18-36-16,29-18-3 16,8 5-4-16,18 10-9 15,9-18-28-15,24 6 0 16,6-12-2-16,13 7 2 15</inkml:trace>
  <inkml:trace contextRef="#ctx0" brushRef="#br3" timeOffset="180560.3275">9173 14457 78 0,'0'0'42'15,"-15"23"-1"-15,20 8 1 16,-6 7-40-16,5 14-1 16,2 10 1-16,0 17-1 15,-6 3 0-15,0 9 0 16,-5-1 0-16,0-1 0 15,2-12 0-15,2-10-1 16,-1-14 0-16,4-13 0 16,0-19 0-16,-2-21-1 15,9-19 1-15,-3-12 0 16,-3-16-1-16,-3-13 1 15,-4-9 0-15,2-13 0 0,-5-8 0 16,0-5 1-16,3 0 0 16,4-3 0-16,8 5 0 15,6 8 0-15,12 10 0 16,6 12 0-16,11 14-1 15,7 15 1-15,6 14-1 16,-3 16 1-16,-2 10-1 16,-7 12 0-16,-7 11-1 15,-13 7 0-15,-15 12 1 16,-13 6-1-16,-16 6 1 15,-12 7-1-15,-13-3 1 16,-9 2 0-16,-1-5 1 16,0-7-1-16,7-7 1 15,8-7 0-15,16-8 0 0,18-6 0 16,12-8 0-16,18-2 0 15,14-1 0-15,8 4-1 16,6 3 1-16,1 2-1 16,-2 7-1-16,-4 1-2 15,-3 9-2-15,-5-6-2 16,2 17-13-16,-17-22-16 15,15 12-5-15,-7-16-3 16,11 1 3-16</inkml:trace>
  <inkml:trace contextRef="#ctx0" brushRef="#br3" timeOffset="180974.3511">10165 15107 68 0,'-21'-4'42'16,"21"4"-1"-16,-18-5 1 15,29-1-34-15,4-2-5 16,13 3 1-16,3-5-2 15,7 6 1-15,4 0-1 16,0 5-1-16,-4 4 1 16,-8 4-2-16,-7 9 1 15,-10 2 0-15,-12 10 0 16,-11 4-1-16,-10 5 1 15,-7 0-1-15,-7 4 1 0,-1 4-1 16,-3-8 0-16,4-2 0 16,11-7 1-16,11-7-1 15,11-10 0-15,15-12-1 16,17-8-1-16,13-14-3 15,30 4-9-15,-3-29-13 16,31 9-15-16,-2-14-1 16,17 8-2-16,1-8 2 15</inkml:trace>
  <inkml:trace contextRef="#ctx0" brushRef="#br3" timeOffset="181317.3708">11368 14425 78 0,'-11'12'42'0,"-8"7"-3"16,6 14 2-16,-9 7-40 15,9 10-2-15,-1 10 1 0,2 7-2 16,-2 9-1-16,0-3-4 16,12 9-18-16,-9-22-14 15,13-4-2-15,-7-18 2 16,10-9-1-16</inkml:trace>
  <inkml:trace contextRef="#ctx0" brushRef="#br3" timeOffset="181462.3791">11118 14876 78 0,'0'-28'42'0,"16"9"-3"16,4-6 0-16,15 4-38 16,16 4-5-16,2-12-25 15,18 13-9-15,2-6-1 0,13 5-2 16</inkml:trace>
  <inkml:trace contextRef="#ctx0" brushRef="#br3" timeOffset="182093.4152">12161 14426 74 0,'-6'25'40'16,"12"19"0"-16,-6 3-2 0,4 18-36 16,-4 12 0-16,-2 10 0 15,-7 5 0-15,-2 2-1 16,-3-6 0-16,-2-8 0 15,2-15-1-15,3-14 2 16,3-21-2-16,8-30 0 16,8-10 0-16,3-31-1 15,7-14 1-15,1-15-1 16,0-13 1-16,2-13 0 15,-2-8 0-15,0-4 1 16,-1-2-1-16,-1 9 1 16,0 9 0-16,3 8 0 15,5 15 0-15,1 17-1 16,7 18 0-16,4 18 1 15,2 18-1-15,2 12 1 0,-2 9-1 16,1 9 1-16,-5 3-1 16,-3 9 0-16,-12 3 0 15,-11 1 1-15,-9 5 1 16,-10 0-1-16,-16-1 1 15,-5 1-1-15,-8-4 1 16,2-3-1-16,0-7 1 16,5-2-1-16,10-5 0 15,9-3-1-15,17-4 0 16,12-1 0-16,13-3 0 15,9 2 0-15,9 2-2 16,0-1-1-16,12 4-2 16,0-6-3-16,12 11-12 15,-19-20-13-15,14 10-7 0,-9-15-2 16,9 2 0-16</inkml:trace>
  <inkml:trace contextRef="#ctx0" brushRef="#br3" timeOffset="182556.4416">13085 14865 70 0,'12'-8'40'15,"4"-8"1"-15,14 8-2 16,-10-4-33-16,9 4-5 0,-2 1 0 16,-2 7 0-16,-7 6 0 15,-8 7-1-15,-9 4 1 16,-7 6 1-16,-3 3-1 15,-5 2 1-15,-2 2-1 16,-1-1 1-16,2-3-1 16,4-4 0-16,8-5 0 15,3-17-1-15,28 10 0 16,0-16-1-16,10-5 1 15,9-1 0-15,0 1 0 16,-3 2 1-16,-2 5-1 16,-11 11 1-16,-15 10 0 15,-12 10 0-15,-18 9 0 0,-13 3 0 16,-5 5-1-16,-4-3 0 15,-1-2-1-15,2-11-1 16,14-6-3-16,3-23-8 16,18 1-11-16,13-19-16 15,15-5-1-15,2-20-2 16,16-2 1-16</inkml:trace>
  <inkml:trace contextRef="#ctx0" brushRef="#br3" timeOffset="182798.4555">14402 14277 79 0,'-42'40'41'16,"4"23"-3"-16,-6-3 2 15,6 14-38-15,4 2-1 16,10 3-2-16,3-2 0 16,6-6-3-16,14 1-15 15,-4-24-20-15,12-4 0 16,-2-24-3-16,8-5 2 15</inkml:trace>
  <inkml:trace contextRef="#ctx0" brushRef="#br3" timeOffset="182956.4645">13982 14707 85 0,'3'-17'42'16,"9"-7"-1"-16,22 6-1 16,12 1-41-16,20-13-12 15,26 11-26-15,4-11 0 16,19 7-3-16,-1-6 1 15</inkml:trace>
  <inkml:trace contextRef="#ctx0" brushRef="#br3" timeOffset="183602.5015">15448 14297 76 0,'-6'14'41'16,"9"20"-1"-16,-13 7 0 15,14 16-37-15,-15 12-1 16,0 11-1-16,-5 6 0 15,-2 4 0-15,-3-3 0 16,3-10 0-16,-1-13 0 16,3-13-2-16,5-18 2 15,5-17-1-15,6-16 0 16,6-37 0-16,4-7 0 15,3-14 1-15,1-13-1 0,1-13 1 16,-3-13 0 0,4-8 0-16,-4-1-1 0,0-2 1 15,3 8 0-15,1 8-1 16,8 15 0-16,3 11 0 15,8 19 1-15,5 16-1 16,6 18 1-16,1 15 1 16,-1 11-2-16,-3 9 0 15,-7 6 0-15,-10 6 0 16,-15 5 0-16,-13 9 0 15,-18 2 1-15,-9 3-2 16,-11-1 2-16,-3 0 0 16,-1-3 0-16,1-7 1 15,11-2-1-15,10-6 0 0,12-4-1 16,20-6 1-16,13 1 0 15,11-4 0-15,14 4-1 16,8-1 1-16,4 4-2 16,-1-1-2-16,-1 4-1 15,-10-1-3-15,0 11-6 16,-17-16-8-16,9 17-11 15,-22-18-9-15,11 5-1 16,-7-16 3-16</inkml:trace>
  <inkml:trace contextRef="#ctx0" brushRef="#br3" timeOffset="188165.7625">16463 14773 26 0,'9'-13'35'0,"-3"-3"0"16,4 5 1-16,-7-9-20 16,-3 20-7-16,14-21-2 15,-14 21 0-15,11-12-2 16,-11 12-1-16,0 0 0 15,0 17 0-15,-9 0-1 0,0 5-1 16,-3 5 1-16,3 0-3 16,0 2 2-16,5 1-2 15,10-5 1-15,11-3-2 16,11-8 2-16,10-7-1 15,13-7-1-15,7-9-1 16,11-4-3-16,-3-16-6 16,8 6-25-16,-13-15 0 15,0 6-3-15,-15-8 2 16</inkml:trace>
  <inkml:trace contextRef="#ctx0" brushRef="#br3" timeOffset="188338.7724">16794 14735 82 0,'-38'63'40'0,"0"-8"-2"16,17 9-1-16,5-9-35 16,12 1-4-16,17-5-1 15,2-18-27-15,22 7-7 16,1-15-2-16,13-2-2 15</inkml:trace>
  <inkml:trace contextRef="#ctx0" brushRef="#br3" timeOffset="188833.8007">17845 14060 58 0,'0'0'36'0,"8"18"1"16,-7 13 0-16,-12 3-27 16,5 22-3-16,-8 4-4 15,0 10 0-15,0 3-2 16,-4 0-2-16,5 0-5 15,-8-19-26-15,15 1-5 16,-4-22-2-16,7-4 1 16</inkml:trace>
  <inkml:trace contextRef="#ctx0" brushRef="#br3" timeOffset="189006.8106">17621 14572 71 0,'-12'-19'40'16,"-3"-10"-3"-16,15 13 3 15,0-6-34-15,20 5-2 16,9-2-1-16,14 4-1 15,14 5-4-15,1-10-18 16,18 16-18-16,-2-6 0 16,6 13-2-16,-10-6-1 15</inkml:trace>
  <inkml:trace contextRef="#ctx0" brushRef="#br3" timeOffset="189179.8205">18513 14689 86 0,'-15'21'42'0,"-6"-16"-3"16,21-5-1-16,0 0-44 16,-2-24-32-16,35 11 0 15,0-8-3-15,13 3 2 16</inkml:trace>
  <inkml:trace contextRef="#ctx0" brushRef="#br3" timeOffset="189329.8291">19191 14667 82 0,'25'23'41'15,"-12"-12"-2"-15,1 3 0 16,-7 1-42-16,2-25-28 16,17 6-7-16,-1-8-1 15,11-1-1-15</inkml:trace>
  <inkml:trace contextRef="#ctx0" brushRef="#br3" timeOffset="189472.8372">19884 14665 82 0,'26'18'42'15,"-9"-12"-2"-15,5 0-2 16,1-5-62-16,3-16-16 16,24 1 1-16,2-10-3 0</inkml:trace>
  <inkml:trace contextRef="#ctx0" brushRef="#br3" timeOffset="189630.8463">21031 14661 71 0,'42'36'47'0,"-9"-18"-4"15,9-4-2-15,-1-1-36 16,8-32-46-16,22 2-3 16,5-14-2-16,12-11 0 15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59F33B-4367-4E10-9402-7A6B98016118}" type="datetimeFigureOut">
              <a:rPr lang="en-NZ" smtClean="0"/>
              <a:t>10/09/2014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EB52C2-99FE-4CB0-9B29-6EDB5709940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640624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EB52C2-99FE-4CB0-9B29-6EDB5709940E}" type="slidenum">
              <a:rPr lang="en-NZ" smtClean="0"/>
              <a:t>2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5944146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customXml" Target="../ink/ink3.xml"/><Relationship Id="rId7" Type="http://schemas.openxmlformats.org/officeDocument/2006/relationships/customXml" Target="../ink/ink5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customXml" Target="../ink/ink4.xml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emf"/><Relationship Id="rId5" Type="http://schemas.openxmlformats.org/officeDocument/2006/relationships/customXml" Target="../ink/ink7.xml"/><Relationship Id="rId4" Type="http://schemas.openxmlformats.org/officeDocument/2006/relationships/image" Target="../media/image8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10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46618915"/>
              </p:ext>
            </p:extLst>
          </p:nvPr>
        </p:nvGraphicFramePr>
        <p:xfrm>
          <a:off x="214283" y="762001"/>
          <a:ext cx="8750332" cy="573024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202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19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 plus morning notices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 new way of remembering the formula &amp; symbols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handle resistance questions in the exam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Plot voltage (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vert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) vs current (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horiz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) for a lamp and a cooled coil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Ohmic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and Non-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Ohmic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conductors look like.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Ohmic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and Non-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Ohmic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conductors – extended (green book)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variation exists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Use new knowledge to prove to R formulae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 two formulae are and where they come from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Do examples and learn two handy dandy shortcuts/checks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handle tough things in an easy way.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a due date for unit 5 and have 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fit the course into the year and 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025520" y="1270440"/>
              <a:ext cx="594000" cy="19292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016520" y="1263960"/>
                <a:ext cx="608760" cy="1949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6005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66971852"/>
              </p:ext>
            </p:extLst>
          </p:nvPr>
        </p:nvGraphicFramePr>
        <p:xfrm>
          <a:off x="533400" y="228601"/>
          <a:ext cx="8094663" cy="515112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5328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Waves: unit 10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Thursday 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August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T.I.R. and the critical angle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Waves: units 11 and 12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Tuesday 12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August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Dispersion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Lenses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Wed 20 August 2014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Fields, field definition, electric fields, electric field strength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Tues 9 Sept 14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Electrical Potential Energy and the definition of Voltage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Tuesday 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September 14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Fundamentals of Electricity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Tuesday 16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of Sept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14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Voltage and Current in Series and Parallel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7815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77920" y="396000"/>
              <a:ext cx="8398080" cy="60850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64960" y="385200"/>
                <a:ext cx="8413920" cy="6109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32267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0871976"/>
              </p:ext>
            </p:extLst>
          </p:nvPr>
        </p:nvGraphicFramePr>
        <p:xfrm>
          <a:off x="228600" y="228601"/>
          <a:ext cx="8610600" cy="548639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434683"/>
                <a:gridCol w="4175917"/>
              </a:tblGrid>
              <a:tr h="757654">
                <a:tc>
                  <a:txBody>
                    <a:bodyPr/>
                    <a:lstStyle/>
                    <a:p>
                      <a:pPr algn="l" fontAlgn="b"/>
                      <a:r>
                        <a:rPr lang="en-NZ" sz="2900" u="none" strike="noStrike">
                          <a:effectLst/>
                        </a:rPr>
                        <a:t>Lamp Current (Amps)</a:t>
                      </a:r>
                      <a:endParaRPr lang="en-NZ" sz="2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07" marR="7707" marT="770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2900" u="none" strike="noStrike">
                          <a:effectLst/>
                        </a:rPr>
                        <a:t>Lamp Voltage (volts)</a:t>
                      </a:r>
                      <a:endParaRPr lang="en-NZ" sz="2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07" marR="7707" marT="7707" marB="0" anchor="b"/>
                </a:tc>
              </a:tr>
              <a:tr h="598791"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0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07" marR="7707" marT="77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0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07" marR="7707" marT="7707" marB="0" anchor="b"/>
                </a:tc>
              </a:tr>
              <a:tr h="574350"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0.08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07" marR="7707" marT="77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2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07" marR="7707" marT="7707" marB="0" anchor="b"/>
                </a:tc>
              </a:tr>
              <a:tr h="623230"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0.11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07" marR="7707" marT="77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4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07" marR="7707" marT="7707" marB="0" anchor="b"/>
                </a:tc>
              </a:tr>
              <a:tr h="635452"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0.15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07" marR="7707" marT="77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6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07" marR="7707" marT="7707" marB="0" anchor="b"/>
                </a:tc>
              </a:tr>
              <a:tr h="568000"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0.18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07" marR="7707" marT="77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8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07" marR="7707" marT="7707" marB="0" anchor="b"/>
                </a:tc>
              </a:tr>
              <a:tr h="586571"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0.2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07" marR="7707" marT="77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10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07" marR="7707" marT="7707" marB="0" anchor="b"/>
                </a:tc>
              </a:tr>
              <a:tr h="568000"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0.22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07" marR="7707" marT="77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12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07" marR="7707" marT="7707" marB="0" anchor="b"/>
                </a:tc>
              </a:tr>
              <a:tr h="574350"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0.24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07" marR="7707" marT="77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 dirty="0">
                          <a:effectLst/>
                        </a:rPr>
                        <a:t>14</a:t>
                      </a:r>
                      <a:endParaRPr lang="en-NZ" sz="3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07" marR="7707" marT="7707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27197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4540733"/>
              </p:ext>
            </p:extLst>
          </p:nvPr>
        </p:nvGraphicFramePr>
        <p:xfrm>
          <a:off x="-83343" y="386953"/>
          <a:ext cx="9310687" cy="60840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31720" y="1056960"/>
              <a:ext cx="8074800" cy="48816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28840" y="1052280"/>
                <a:ext cx="8093160" cy="4893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542880" y="1396800"/>
              <a:ext cx="8056080" cy="492048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27400" y="1388880"/>
                <a:ext cx="8085240" cy="4933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5" name="Ink 4"/>
              <p14:cNvContentPartPr/>
              <p14:nvPr/>
            </p14:nvContentPartPr>
            <p14:xfrm>
              <a:off x="5544360" y="3743280"/>
              <a:ext cx="2399760" cy="39240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529960" y="3734640"/>
                <a:ext cx="2418120" cy="415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381336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891383"/>
              </p:ext>
            </p:extLst>
          </p:nvPr>
        </p:nvGraphicFramePr>
        <p:xfrm>
          <a:off x="457200" y="381003"/>
          <a:ext cx="8001000" cy="457199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048353"/>
                <a:gridCol w="3952647"/>
              </a:tblGrid>
              <a:tr h="685358">
                <a:tc>
                  <a:txBody>
                    <a:bodyPr/>
                    <a:lstStyle/>
                    <a:p>
                      <a:pPr algn="l" fontAlgn="b"/>
                      <a:r>
                        <a:rPr lang="en-NZ" sz="2500" u="none" strike="noStrike" dirty="0">
                          <a:effectLst/>
                        </a:rPr>
                        <a:t>Cooled Coil Current (Amps)</a:t>
                      </a:r>
                      <a:endParaRPr lang="en-NZ" sz="2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7" marR="6647" marT="66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2500" u="none" strike="noStrike">
                          <a:effectLst/>
                        </a:rPr>
                        <a:t>Cooled Coil Voltage (Volts)</a:t>
                      </a:r>
                      <a:endParaRPr lang="en-NZ" sz="2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7" marR="6647" marT="6647" marB="0" anchor="b"/>
                </a:tc>
              </a:tr>
              <a:tr h="647773">
                <a:tc>
                  <a:txBody>
                    <a:bodyPr/>
                    <a:lstStyle/>
                    <a:p>
                      <a:pPr algn="r" fontAlgn="b"/>
                      <a:r>
                        <a:rPr lang="en-NZ" sz="2500" u="none" strike="noStrike">
                          <a:effectLst/>
                        </a:rPr>
                        <a:t>0</a:t>
                      </a:r>
                      <a:endParaRPr lang="en-NZ" sz="2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7" marR="6647" marT="664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500" u="none" strike="noStrike">
                          <a:effectLst/>
                        </a:rPr>
                        <a:t>0</a:t>
                      </a:r>
                      <a:endParaRPr lang="en-NZ" sz="2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7" marR="6647" marT="6647" marB="0" anchor="b"/>
                </a:tc>
              </a:tr>
              <a:tr h="647773">
                <a:tc>
                  <a:txBody>
                    <a:bodyPr/>
                    <a:lstStyle/>
                    <a:p>
                      <a:pPr algn="r" fontAlgn="b"/>
                      <a:r>
                        <a:rPr lang="en-NZ" sz="2500" u="none" strike="noStrike">
                          <a:effectLst/>
                        </a:rPr>
                        <a:t>1.12</a:t>
                      </a:r>
                      <a:endParaRPr lang="en-NZ" sz="2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7" marR="6647" marT="664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500" u="none" strike="noStrike">
                          <a:effectLst/>
                        </a:rPr>
                        <a:t>2</a:t>
                      </a:r>
                      <a:endParaRPr lang="en-NZ" sz="2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7" marR="6647" marT="6647" marB="0" anchor="b"/>
                </a:tc>
              </a:tr>
              <a:tr h="647773">
                <a:tc>
                  <a:txBody>
                    <a:bodyPr/>
                    <a:lstStyle/>
                    <a:p>
                      <a:pPr algn="r" fontAlgn="b"/>
                      <a:r>
                        <a:rPr lang="en-NZ" sz="2500" u="none" strike="noStrike">
                          <a:effectLst/>
                        </a:rPr>
                        <a:t>2.28</a:t>
                      </a:r>
                      <a:endParaRPr lang="en-NZ" sz="2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7" marR="6647" marT="664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500" u="none" strike="noStrike">
                          <a:effectLst/>
                        </a:rPr>
                        <a:t>4</a:t>
                      </a:r>
                      <a:endParaRPr lang="en-NZ" sz="2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7" marR="6647" marT="6647" marB="0" anchor="b"/>
                </a:tc>
              </a:tr>
              <a:tr h="647773">
                <a:tc>
                  <a:txBody>
                    <a:bodyPr/>
                    <a:lstStyle/>
                    <a:p>
                      <a:pPr algn="r" fontAlgn="b"/>
                      <a:r>
                        <a:rPr lang="en-NZ" sz="2500" u="none" strike="noStrike">
                          <a:effectLst/>
                        </a:rPr>
                        <a:t>3.42</a:t>
                      </a:r>
                      <a:endParaRPr lang="en-NZ" sz="2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7" marR="6647" marT="664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500" u="none" strike="noStrike">
                          <a:effectLst/>
                        </a:rPr>
                        <a:t>6</a:t>
                      </a:r>
                      <a:endParaRPr lang="en-NZ" sz="2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7" marR="6647" marT="6647" marB="0" anchor="b"/>
                </a:tc>
              </a:tr>
              <a:tr h="647773">
                <a:tc>
                  <a:txBody>
                    <a:bodyPr/>
                    <a:lstStyle/>
                    <a:p>
                      <a:pPr algn="r" fontAlgn="b"/>
                      <a:r>
                        <a:rPr lang="en-NZ" sz="2500" u="none" strike="noStrike">
                          <a:effectLst/>
                        </a:rPr>
                        <a:t>4.55</a:t>
                      </a:r>
                      <a:endParaRPr lang="en-NZ" sz="2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7" marR="6647" marT="664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500" u="none" strike="noStrike">
                          <a:effectLst/>
                        </a:rPr>
                        <a:t>8</a:t>
                      </a:r>
                      <a:endParaRPr lang="en-NZ" sz="2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7" marR="6647" marT="6647" marB="0" anchor="b"/>
                </a:tc>
              </a:tr>
              <a:tr h="647773">
                <a:tc>
                  <a:txBody>
                    <a:bodyPr/>
                    <a:lstStyle/>
                    <a:p>
                      <a:pPr algn="r" fontAlgn="b"/>
                      <a:r>
                        <a:rPr lang="en-NZ" sz="2500" u="none" strike="noStrike">
                          <a:effectLst/>
                        </a:rPr>
                        <a:t>5.75</a:t>
                      </a:r>
                      <a:endParaRPr lang="en-NZ" sz="2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7" marR="6647" marT="664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500" u="none" strike="noStrike" dirty="0">
                          <a:effectLst/>
                        </a:rPr>
                        <a:t>10</a:t>
                      </a:r>
                      <a:endParaRPr lang="en-NZ" sz="2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7" marR="6647" marT="6647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14244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8056612"/>
              </p:ext>
            </p:extLst>
          </p:nvPr>
        </p:nvGraphicFramePr>
        <p:xfrm>
          <a:off x="-80596" y="388327"/>
          <a:ext cx="9305192" cy="60813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97520" y="710640"/>
              <a:ext cx="8070480" cy="53254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90680" y="699840"/>
                <a:ext cx="8091720" cy="5343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4106160" y="1567800"/>
              <a:ext cx="2254680" cy="94860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090680" y="1555560"/>
                <a:ext cx="2277360" cy="969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248746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80640" y="259920"/>
              <a:ext cx="9097200" cy="61250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6600" y="243720"/>
                <a:ext cx="9115200" cy="6145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10269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7379</TotalTime>
  <Words>371</Words>
  <Application>Microsoft Office PowerPoint</Application>
  <PresentationFormat>On-screen Show (4:3)</PresentationFormat>
  <Paragraphs>88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347</cp:revision>
  <dcterms:created xsi:type="dcterms:W3CDTF">2006-08-16T00:00:00Z</dcterms:created>
  <dcterms:modified xsi:type="dcterms:W3CDTF">2014-09-10T01:19:28Z</dcterms:modified>
</cp:coreProperties>
</file>