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71" r:id="rId3"/>
    <p:sldId id="257" r:id="rId4"/>
    <p:sldId id="437" r:id="rId5"/>
    <p:sldId id="438" r:id="rId6"/>
    <p:sldId id="439" r:id="rId7"/>
    <p:sldId id="474" r:id="rId8"/>
    <p:sldId id="475" r:id="rId9"/>
    <p:sldId id="476" r:id="rId10"/>
    <p:sldId id="44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23:52:30.9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1641 1021 41 0,'0'0'30'0,"0"0"2"15,0 0-7-15,0 0-6 16,0 0-5-16,0 0-3 16,0 0-3-16,0 0-1 15,0 0-2-15,0 0-2 16,13 59 1-16,3 16-3 15,-2 10 0-15,-5 9-2 16,-16-19 2-16,6 19-2 0,0-5 1 16,-4-10 0-16,3-20-2 15,-1-13 3-15,-1-8-2 16,3-13 1-16,1-10 1 15,0-15-1-15,7-26 1 16,-1-11-1-16,1-17 2 16,-7 54-1-16,9-75 1 15,-4 29-1-15,-1-6-2 16,2-3 3-16,1-3-2 15,-1 1 1-15,3-5-1 16,3 3 1-16,3-4-1 16,-3-2 1-16,5-2 1 15,1 7-1-15,5 0-1 16,-23 60 1-16,50-101 1 15,-50 101-2-15,57-66 0 0,-57 66 0 16,57-22-2-16,-57 22 2 16,51 13-1-16,-51-13 0 15,0 0 2-15,52 78-2 16,-52-78 2-16,4 109-1 15,-14-14 2-15,-16-2-2 16,-3-8 2-16,-3-17-2 16,3-14-1-16,-7-41 1 15,25 0 0-15,11-13-1 16,0 0 1-16,0 0 1 15,13-14-1-15,-1 14 1 16,4 4 0-16,3 10 0 0,1 8 0 16,4 10-1-16,-1 9 1 15,2 3-1-15,1 5 0 16,4 3-2-16,0-4-2 15,8-1-4-15,-9-17-27 16,19-4-3-16,-1-17-1 16,14-5 1-16</inkml:trace>
  <inkml:trace contextRef="#ctx0" brushRef="#br0" timeOffset="406.0232">2760 1362 68 0,'-22'-4'38'0,"1"9"-1"16,4 12 2-16,11 9-18 16,11 0-18-16,17-13 0 15,13-3 0-15,6-10 0 16,11-8-1-16,-52 8 0 15,62-19 0-15,-62 19 0 16,70-33-1-16,-70 33 1 16,69-40-4-16,-69 40 3 15,57-46-1-15,-57 46 0 16,0 0 0-16,46-60-1 15,-46 60 2-15,0 0-1 16,0 0 3-16,-38-28-1 16,-3 48 0-16,-18 16-1 15,-5 20 1-15,3 10-1 0,17 8-1 16,15-4-1-16,28-8 0 15,19-17-4-15,14-14 1 16,24-11-10-16,8-21-24 16,25-11-2-16,4-15 0 15,12-9 0-15</inkml:trace>
  <inkml:trace contextRef="#ctx0" brushRef="#br0" timeOffset="745.0426">3747 1263 94 0,'0'0'42'15,"-11"-50"-1"-15,11 50 1 16,0 0-37-16,-57-11 1 16,16 14-2-16,-19 26-2 0,3 5-1 15,17 8 0-15,20-12-1 16,15-19 0-16,30 0-1 15,20-8 1-15,4-3 0 16,0 0 0-16,0 1 0 16,-6 5 0-16,-10 9 0 15,-11 6 0-15,-12 11-1 16,-14 6 1-16,-10 4-1 15,-8 1 1-15,-5-2-1 16,-2-2 0-16,2-8-2 16,6-11-1-16,13-10-1 15,8-10-5-15,27-31-27 16,0-6-2-16,22-8 0 0,-49 45 0 15</inkml:trace>
  <inkml:trace contextRef="#ctx0" brushRef="#br0" timeOffset="917.0524">4014 1300 90 0,'57'-51'39'0,"-57"51"2"15,0 0-2-15,50-41-31 16,-42 56-4-16,-4 26 0 16,-18 28-3-16,-14-7 0 15,2 13-4-15,9-3 0 16,17-9-6-16,5-24-28 15,24-7-2-15,-1-21 1 16,10-14-2-16</inkml:trace>
  <inkml:trace contextRef="#ctx0" brushRef="#br0" timeOffset="1075.0615">4325 1112 92 0,'-11'-55'38'15,"11"55"-2"-15,-24-94-1 16,24 94-47-16,-22-81-25 15,22 81 1-15,0 0-3 16,-8-67 2-16</inkml:trace>
  <inkml:trace contextRef="#ctx0" brushRef="#br0" timeOffset="1434.082">4792 1051 111 0,'0'0'42'0,"46"66"0"15,-46-66-4-15,0 0-34 16,-44 47-1-16,44-47 0 16,-52 32-2-16,52-32 1 15,-26 26-1-15,-8 3-1 16,34-29 0-16,0 0 0 15,-14 52 0-15,52-27 0 16,13-6 1-16,1-15-1 16,9 11-1-16,-13 7 1 15,-18 3 0-15,-10 9 0 0,-35 4-1 16,-12 5 1-16,-9-4 0 15,-6 1 0-15,-1-5-1 16,0-10-1-16,10-6-3 16,1-21-13-16,32 2-21 15,-8-32-2-15,24 2 1 16,3-19-1-16</inkml:trace>
  <inkml:trace contextRef="#ctx0" brushRef="#br0" timeOffset="1910.1092">5511 756 94 0,'-26'-64'38'0,"26"64"2"0,0 0-4 16,-23-52-31-16,23 52-1 16,0 0 1-16,0 0-2 15,-2 55 1-15,2-55-2 16,0 81 0-16,3 39-2 15,8 18 1-15,-4 8-2 16,6 4 0-16,-19-34-3 16,7-11-5-16,16-21-28 15,-5-46-2-15,15-16 1 16,-7-16-2-16</inkml:trace>
  <inkml:trace contextRef="#ctx0" brushRef="#br0" timeOffset="2111.1207">5441 1391 116 0,'0'0'40'16,"-47"-31"1"-16,47 31 0 16,0 0-38-16,0 0-1 15,-31-53-3-15,31 53-1 16,0 0-1-16,70-25-2 15,-70 25-7-15,91-4-25 16,-28 0-3-16,3 1 1 16,7 2-1-16</inkml:trace>
  <inkml:trace contextRef="#ctx0" brushRef="#br0" timeOffset="2532.1448">6343 1270 94 0,'0'0'39'15,"0"0"1"-15,0 0-1 16,0 0-24-16,0 0-8 15,0 0-2-15,-53 16-2 16,-19 6 1-16,-9 6-2 16,1 6 1-16,-1 11-1 15,10 9 0-15,14 3-2 16,19-4 0-16,32-19 0 15,18-5 0-15,12-9 0 16,13-11 0-16,12-10 0 16,9-12 0-16,6-9 0 15,5-10 0-15,2-10 0 0,-71 42 0 16,62-50 0-16,-62 50 0 15,61-58 0-15,-61 58 0 16,45-57 0-16,-45 57 0 16,0 0 0-16,43-60 0 15,-31 55 0-15,-12 5 0 16,0 0 0-16,-17 35 0 15,-4 1 0-15,11 16 0 16,4 2-3-16,15-1-1 16,26-19-5-16,2-23-22 15,31-5-7-15,-4-17-3 16,17-7 2-16,-9-14-1 15</inkml:trace>
  <inkml:trace contextRef="#ctx0" brushRef="#br0" timeOffset="2907.1663">7045 1301 115 0,'11'-30'40'0,"-11"30"0"16,-27 22-1-16,-1 9-35 16,-1 20 1-16,-3 10-3 15,7 0 1-15,0-4-2 16,13-6 0-16,5-8 0 15,4-11 0-15,7-16-1 16,7-9 1-16,10-14-1 16,4-12 2-16,9-16-2 15,4-13 0-15,-38 48 0 16,46-61 0-16,-46 61 0 15,48-79 0-15,-48 79 0 0,53-73 0 16,-53 73 0-16,44-72 0 16,-44 72 0-16,43-52 0 15,-43 52 0-15,0 0 0 16,35-39 0-16,-17 50 0 15,-3 17 0-15,-1 22 0 16,0 11-9-16,-1-11-17 16,17 3-15-16,5-18-1 15,18-14 1-15,-2-17-2 16</inkml:trace>
  <inkml:trace contextRef="#ctx0" brushRef="#br0" timeOffset="3177.1817">7998 1259 110 0,'5'-54'42'16,"-5"54"0"-16,0 0 0 15,0 0-35-15,-61-36-1 16,24 50-3-16,-20 15 0 15,7 16-3-15,4 3 0 16,-9-4 0-16,14 8 0 16,23-3 0-16,16-10 0 15,25-15 0-15,14-11-5 16,5-18-8-16,24-10-27 15,-13-9-1-15,-53 24-2 0,70-31 0 16</inkml:trace>
  <inkml:trace contextRef="#ctx0" brushRef="#br0" timeOffset="3567.204">8193 1317 111 0,'-12'29'40'0,"10"1"2"16,3-4-8-16,19-13-28 15,2-10-2-15,8-7-1 16,-30 4 0-16,0 0-1 16,60-29 0-16,-60 29-2 15,0 0 1-15,72-52-1 0,-72 52 1 16,0 0-1-16,50-68 0 15,-50 68 0-15,0 0 1 16,17-60 1-16,-17 60 1 16,0 0-3-16,-68-21 0 15,26 40 0-15,-18 18 0 16,6 19 0-16,-15-5 0 15,28 15 0-15,17-9 0 16,38-11 0-16,28-23 0 16,22-12 0-16,19-11 0 15,14-11 0-15,17-4-8 16,-5-21-15-16,22 3-18 15,-18 1-3-15,1 9 2 16,-27 3-1-16</inkml:trace>
  <inkml:trace contextRef="#ctx0" brushRef="#br0" timeOffset="3697.2114">9165 1513 123 0,'-34'35'43'15,"-6"-12"0"-15,13-4-1 16,-2 1-38-16,15-38-17 16,24 0-27-16,-6-7-5 15,17-2 1-15,6-3-2 16</inkml:trace>
  <inkml:trace contextRef="#ctx0" brushRef="#br1" timeOffset="154645.8452">1773 2149 58 0,'22'-3'32'16,"-7"1"-1"-16,1-4 0 15,4 5-26-15,3-10-1 16,4 8-1-16,1-1-1 15,-2 4-1-15,0 0-1 0,3 3 0 16,-4 1 0-16,2 4 0 16,1 4 0-16,7-5-1 15,3 6 0-15,7-6 0 16,6 1 1-16,9-4-1 15,6 4 1-15,13-5-2 16,6-2 2-16,6 2 0 16,5-3 0-16,4 4 0 15,9-3 1-15,4 1-1 16,2-4 0-16,3 0 0 15,6-3-1-15,3-3 2 16,8-1 0-16,2-2 1 16,0-1-1-16,0 0 3 15,0-1-3-15,3 6 2 0,1-3-1 16,-3 4 1-16,-5 3-1 15,-1-1-1-15,0 3 0 16,0 1 0-16,1 0 0 16,-6 0 0-16,2 0-1 15,-1-1 1-15,4-1-1 16,6-3 1-16,0-1-1 15,1 2 1-15,0-4 0 16,3 2-1-16,-1-2 1 16,2 1-1-16,-7 1 1 15,-7 0-1-15,-1 3 0 16,-5-1 0-16,-4 3 0 15,-4-2 0-15,-6 2 0 16,-6-2 0-16,0-1-1 0,-6-2 1 16,-2 0 0-16,-3 0 0 15,-7-2 1-15,-2 1-1 16,-6-1 0-16,-4 1 0 15,-11 2 1-15,-5-1-1 16,-9 3 0-16,-11 0 0 16,-8 2 0-16,-7 0 0 15,-8 1 0-15,-14 0 0 16,10 0 0-16,-10 0 0 15,0 0 0-15,0 0 1 16,0 0-1-16,0 0 0 16,0 0 0-16,0 0 0 15,0 0-3-15,0 0-7 16,0 0-24-16,-10-5 1 15,10 5-3-15,-23 1 1 0</inkml:trace>
  <inkml:trace contextRef="#ctx0" brushRef="#br2" timeOffset="158399.0599">1616 2949 49 0,'8'-19'31'15,"-2"3"1"-15,-4 0-2 16,-2 16-20-16,7-21 0 16,-7 21 0-16,4-13-2 15,-4 13-1-15,5 15-2 16,0 8-1-16,-3 9-1 15,0 10 0-15,1 16-2 16,-3 16 1-16,0 11-2 16,-5 10 0-16,-3 1-1 15,-1-1 0-15,-1-3-3 16,-1-17-5-16,11-4-26 15,-8-24-1-15,10-15 0 16,-2-32 1-16</inkml:trace>
  <inkml:trace contextRef="#ctx0" brushRef="#br2" timeOffset="158923.0899">1299 3056 98 0,'-15'-8'38'0,"15"8"0"15,13-15-1-15,23 4-35 16,13-11 0-16,13-1-1 16,15-2 1-16,6-1-1 15,4 1 0-15,-1 5 0 16,-8 1-1-16,-6 10 1 15,-12 7-1-15,-10 12 1 0,-11 10-1 16,-13 8 0-16,-10 13 0 16,-11 12 0-16,-7 11 0 15,-5 10 0-15,-6 7 0 16,-2 0-1-16,0 4 1 15,-2-5-1-15,0-7 1 16,8-9 0-16,3-10 0 16,3-14 0-16,6-12 1 15,3-11 0-15,-6-17 0 16,24-4 1-16,-7-15-1 15,2-7 1-15,3-9-1 16,1-1 0-16,-1-5-1 16,2 2 1-16,-4 5-1 15,-2 8 0-15,0 8 0 0,-3 11 0 16,-1 11-1-16,-7 12 0 15,3 9 1-15,-3 9-3 16,2 7 1-16,-3 1-3 16,5 9-2-16,-3-13-7 15,18 4-24-15,-7-13 1 16,13-3-1-16,0-20 0 15</inkml:trace>
  <inkml:trace contextRef="#ctx0" brushRef="#br2" timeOffset="159126.1015">2820 3364 94 0,'0'0'37'0,"-9"19"2"0,-9 12-2 16,1 26-33-16,-3-1 0 15,1 7-2-15,-1 2 0 16,8 1 0-16,3-7-2 15,7-8-3-15,11-9-2 16,1-28-24-16,19-7-9 16,-5-24 1-16,16-10-3 15</inkml:trace>
  <inkml:trace contextRef="#ctx0" brushRef="#br2" timeOffset="159271.1098">2857 3017 93 0,'-26'-12'36'16,"1"10"-3"-16,7 8-6 15,13 9-59-15,9-5-2 16,20 6-1-16,10-3-2 16</inkml:trace>
  <inkml:trace contextRef="#ctx0" brushRef="#br2" timeOffset="159586.1278">3474 3267 97 0,'-23'38'40'16,"-19"-3"0"-16,-2 11-1 15,-11-1-34-15,8-3-1 16,2-4-1-16,10-1-1 16,15-9 0-16,13-6-1 0,24-11 0 15,17-4-2-15,15-8 1 16,8 1 0-16,4-1 0 15,-2 3 0-15,-7 5 1 16,-9 6-1-16,-18 8 0 16,-20 10 1-16,-19 6-1 15,-15 4 1-15,-13 4-1 16,-5-3-1-16,-5-4-2 15,-1-13-6-15,16-1-30 16,-1-20-1-16,20-5-1 16,8-18-1-16</inkml:trace>
  <inkml:trace contextRef="#ctx0" brushRef="#br2" timeOffset="159976.1501">4487 3274 89 0,'14'-5'39'0,"-14"5"-1"15,15 14 1-15,-15 3-36 16,-2 23 0-16,-3 8-1 16,-2 8-2-16,-2 8 2 15,0 2-3-15,0-2 1 16,2-7-3-16,5-11-2 15,4-24-12-15,13-8-21 16,1-25 1-16,13-10-1 16,-2-21 1-16</inkml:trace>
  <inkml:trace contextRef="#ctx0" brushRef="#br2" timeOffset="160119.1583">4564 2919 98 0,'-25'-21'38'15,"-2"6"-1"-15,12 17-3 16,15-2-42-16,-13 15-25 15,35 2-4-15,7-5 1 16,17 9-3-16</inkml:trace>
  <inkml:trace contextRef="#ctx0" brushRef="#br2" timeOffset="160460.1778">5155 3216 101 0,'-27'20'39'0,"0"13"1"0,-13-11-2 16,11 7-34-16,-7-3-1 15,8 1 0-15,1-2-2 16,14-3 0-16,8-2-1 16,11-4 1-16,10-2-1 15,9 0 1-15,6-2-1 16,4 0 0-16,2 2 0 15,-3 2 0-15,-4 2 1 16,-4 1-2-16,-15 4 2 16,-3 2-1-16,-11-1 0 15,-10 3 0-15,-3-3 0 16,-7-2-1-16,2-1 0 15,-2-6-2-15,4-1-2 16,-4-14-7-16,23 0-26 16,-18 2-2-16,18-2 0 0,-2-20 0 15</inkml:trace>
  <inkml:trace contextRef="#ctx0" brushRef="#br2" timeOffset="161058.212">6591 3285 79 0,'12'-19'35'16,"-5"8"1"-16,-17-5 0 15,10 16-29-15,-32-18 1 16,8 19-2-16,-15-1-1 15,2 13-1-15,-10 3 0 16,2 13 0-16,-5 1-1 16,7 11-1-16,1 5 0 15,10 3-1-15,7 1 1 0,12-4-2 16,13-2 1-16,13-8-2 15,15-13 2-15,13-11-1 16,9-16 0-16,9-12 2 16,2-13-2-16,4-7 2 15,-4-7-1-15,-7-1 1 16,-10-2-1-16,-12 9 0 15,-8 8 0-15,-7 11-1 16,-17 18 0-16,-4 10 0 16,-11 16 0-16,-2 11-1 15,2 9-1-15,-2 2-2 16,12 7-2-16,1-13-9 15,31 3-24-15,2-24 0 16,33-2-1-16,12-24-2 16</inkml:trace>
  <inkml:trace contextRef="#ctx0" brushRef="#br2" timeOffset="161816.2553">7985 3266 88 0,'12'-18'36'15,"-7"-1"-1"-15,-5 19 0 16,0 0-30-16,0 0-1 16,-9 22 0-16,-2 7-1 15,-4 4-1-15,-1 10 1 16,-4-1-2-16,4 4 1 15,0-5 0-15,5-4-1 16,3-8 1-16,7-6-1 16,6-13 0-16,4-10 0 0,7-14 1 15,4-5-1-15,2-13 0 16,0-3 1-16,1-10-1 15,-3-1 0-15,-2 1-1 16,-3 5 1-16,-5 8-1 16,-3 4 0-16,-5 11 1 15,-2 17-1-15,0 0-1 16,2 13 1-16,-4 10 0 15,2 8 0-15,2 1 0 16,2 6 1-16,4-2-1 16,7-6 0-16,6-7 1 15,7-11-1-15,6-15 1 16,8-8 0-16,6-12 0 15,-1-10 0-15,2-2-1 0,-4-7 1 16,-5 2 0-16,-4 6-1 16,-10 4 1-16,-7 9 0 15,-8 8-1-15,-11 13 0 16,0 0 0-16,-7 28 0 15,-3 7 0-15,-6 7-1 16,3 10-1-16,-4 1-1 16,8 8-1-16,-2-7-3 15,17 7-12-15,-7-27-17 16,24-1-4-16,-4-23 0 15,13 0 0-15</inkml:trace>
  <inkml:trace contextRef="#ctx0" brushRef="#br2" timeOffset="162214.2781">8736 3446 98 0,'-2'23'37'0,"2"-23"1"16,16 26-3-16,7-25-32 15,13-3 0-15,6-7 0 16,10-5 0-16,0-7-1 16,4-1 0-16,-6-5-1 15,-2 0 0-15,-12-4 1 16,-8 0-2-16,-13 0 1 15,-10 1 0-15,-12 2-1 0,-8 4 1 16,-10 4-1-16,-7 10 1 16,-7 6 0-16,-5 17 0 15,-6 14 0-15,2 9 0 16,1 14 0-16,5 9 0 15,7 4 0-15,10 0-1 16,11-1 0-16,15-10-1 16,21-12-2-16,15-16-2 15,22-5-4-15,8-30-16 16,31 4-14-16,-2-20 0 15,15-1-1-15,-5-16 1 16</inkml:trace>
  <inkml:trace contextRef="#ctx0" brushRef="#br2" timeOffset="162599.3001">9706 3215 103 0,'-38'12'40'0,"-13"-7"0"16,7 18 0-16,-12-2-37 15,13 9 1-15,-1 5-2 16,5 6 0-16,3 4 1 15,8 1-2-15,6 0 0 16,13-6 0-16,8-6 0 16,11-8-1-16,13-11 1 15,7-13-1-15,11-13 0 16,2-12 1-16,5-9-1 15,-1-8 1-15,-1-9-1 16,-5-1 1-16,-7-2-1 16,-2 4 1-16,-10 12-1 0,-7 4 0 15,-7 19 0-15,-8 13-1 16,-6 20 1-16,-8 15-1 15,-1 11 1-15,-3 8-3 16,3 6 0-16,4-2-1 16,9 0-3-16,8-19-6 15,25 2-13-15,-2-27-15 16,28-2 2-16,-1-29-1 15,16 1 2-15</inkml:trace>
  <inkml:trace contextRef="#ctx0" brushRef="#br2" timeOffset="162884.3164">10237 3259 89 0,'-54'6'38'16,"7"20"2"-16,-12-5 0 16,11 10-25-16,4 0-11 15,13 3 0-15,10-7-2 16,20-3 0-16,19-9-1 15,17-6 0-15,11-6 0 16,7-4-1-16,2 0 1 16,-4 1-1-16,-3 4 0 15,-14 7 0-15,-15 7 1 16,-17 10-2-16,-16 6 1 15,-11 3-2-15,-8 2 0 16,-4-3-3-16,8 10-12 16,-10-25-16-16,24 3-6 15,2-23-1-15,24-3-2 16</inkml:trace>
  <inkml:trace contextRef="#ctx0" brushRef="#br2" timeOffset="163514.3525">10848 3221 91 0,'-18'20'37'0,"-10"2"0"16,9 13 1-16,-10 0-34 16,11 6-1-16,0-2 1 15,10 6-1-15,6-4 1 16,10 0-2-16,6-6 0 15,11-8-1-15,10-6 1 0,6-10-1 16,9-11 0-16,2-10 0 16,1-8 0-16,-3-11 1 15,-4-8-2-15,-5-2 2 16,-8-6-2-16,-7 2 1 15,-9 1-1-15,-6 6 0 16,-7 7 0-16,-4 11-1 16,0 18 0-16,0 0 0 15,-17 20 1-15,9 12-1 16,1 10 0-16,1 3-2 15,5 9 1-15,1-3-3 16,9 2-1-16,4-13-5 16,19 8-17-16,-6-25-9 15,17-1-1-15,-3-21 1 16,12-2 0-16</inkml:trace>
  <inkml:trace contextRef="#ctx0" brushRef="#br2" timeOffset="163866.3726">11668 3403 83 0,'0'0'37'0,"-15"-9"-1"15,7 24 2-15,-12 1-30 16,9 16-2-16,-4-1-1 16,2 10-3-16,4-1 2 15,0 2-2-15,6-6 0 16,1-3-1-16,4-8 1 15,1-5 0-15,-3-20 0 0,18 5 0 16,-6-21 0-16,2-8-1 16,2-12 1-16,-1-7 0 15,0-9-2-15,0-6 1 16,-1-3 0-16,-1 2-1 15,-5 7 1-15,0 6-1 16,-4 11-1-16,-1 5 0 16,5 13-1-16,-2 7-2 15,8 17-2-15,-14-7-8 16,38 24-15-16,-20-15-9 15,15 12 1-15,-7-10-4 16,13 11 3-16</inkml:trace>
  <inkml:trace contextRef="#ctx0" brushRef="#br2" timeOffset="164217.3927">12039 3424 99 0,'-17'10'38'15,"17"6"2"-15,0-16-2 16,23 11-31-16,6-17-3 15,15-1-1-15,7-8 0 16,7 0-1-16,0-6 0 16,-2-1-1-16,-7-1 1 15,-8-2-2-15,-13-2 1 16,-17 1-1-16,-16 5 1 15,-13 4-1-15,-15 6 0 16,-7 10 0-16,-10 10 1 16,-3 13-1-16,-3 13 0 0,5 10 0 15,6 7 1-15,9 7-1 16,14-2 0-16,16-4-1 15,18-3-1-15,17-12-4 16,29 1-12-16,2-27-14 16,34 3-7-16,4-21-1 15,25-1-3-15</inkml:trace>
  <inkml:trace contextRef="#ctx0" brushRef="#br2" timeOffset="164942.4341">13838 3244 95 0,'-14'-13'37'0,"1"17"1"15,-16-12-2-15,3 16-32 16,-8 2 1-16,-1 14 0 15,-4 6-1-15,1 13-1 0,-2 6 1 16,7 6-2-16,7 1 1 16,7 1-2-16,13-7 1 15,14-5-2-15,10-10 1 16,20-14 0-16,9-16 0 15,13-10-1-15,4-17 0 16,3-8 1-16,-3-14-1 16,-6-6 1-16,-13-5-1 15,-14-3 1-15,-18 0-2 16,-13 2 1-16,-15 9 0 15,-12 8-1-15,-6 10-1 16,-7 9 1-16,2 12-2 16,2 9-1-16,13 14-2 15,8-4-6-15,28 19-13 16,-1-21-13-16,32 8-1 0,5-16-2 15,23 5 2-15</inkml:trace>
  <inkml:trace contextRef="#ctx0" brushRef="#br2" timeOffset="165205.4492">14847 2625 93 0,'-16'-64'37'15,"-17"8"1"-15,0 23-4 16,-12 13-29-16,-5 25-1 15,-11 26 1-15,0 34 0 16,-6 20-1-16,0 20 0 16,5 14-2-16,10 9 1 0,9 2-2 15,12 0 0-15,13-11-2 16,12-17-3-16,16-6-5 15,-4-33-21-15,23-6-9 16,-8-32-1-16,8-10-1 16,-10-27 2-16</inkml:trace>
  <inkml:trace contextRef="#ctx0" brushRef="#br2" timeOffset="165369.4586">14154 3235 118 0,'0'0'43'0,"-9"-26"0"16,32 30-2-16,4-9-40 15,28-4-3-15,17 4-6 0,1-18-23 16,24 16-9-16,-4-12-2 16,9 11-2-16,-7-10 0 15</inkml:trace>
  <inkml:trace contextRef="#ctx0" brushRef="#br3" timeOffset="169209.6782">15840 2553 49 0,'0'-24'34'0,"-5"-5"1"16,6 13-1-16,-7-4-20 15,6 20-5-15,0 0-1 16,-8 34-2-16,-1 3 0 16,2 21-1-16,-4 9-2 15,1 14 0-15,-2 8 0 16,-1 9-1-16,2-1-1 15,0-3 1-15,2-1-3 16,0-14-1-16,7-3-3 16,-6-24-9-16,10 0-22 15,-4-22-1-15,9-9 1 16,-7-21-1-16</inkml:trace>
  <inkml:trace contextRef="#ctx0" brushRef="#br3" timeOffset="169390.6886">15606 3150 89 0,'-20'-12'36'15,"0"-2"-1"-15,8 13 1 16,1-3-32-16,11 4-1 16,26-7-2-16,6-4-1 15,18-6-3-15,12-18-8 16,23 3-24-16,2-18 2 15,15 5-1-15,-5-15-4 16</inkml:trace>
  <inkml:trace contextRef="#ctx0" brushRef="#br3" timeOffset="169787.7113">16549 2250 72 0,'-19'16'36'0,"-8"8"0"15,9 27 1-15,-9 7-30 16,8 17 2-16,-6 10-3 15,9 12 1-15,-8 3-2 16,8 7 0-16,-1-5-1 16,3-4 0-16,1-13 0 15,4-9-4-15,7-16 1 16,3-10 0-16,7-15-2 15,2-14 2-15,5-18-1 16,4-16 0-16,6-14 0 0,1-8 0 16,4-3 1-16,-2-4-1 15,-2 2 0-15,-1 5 0 16,-4 7 1-16,-2 10-2 15,-4 14 1-15,-4 10 0 16,-5 9 0-16,0 8-1 16,0 7-1-16,-3 5-1 15,9 2-1-15,-1-1-1 16,11 3-5-16,-7-15-26 15,22 4-1-15,-8-24 0 16,14 2 0-16</inkml:trace>
  <inkml:trace contextRef="#ctx0" brushRef="#br3" timeOffset="170141.7315">16973 3113 95 0,'-4'18'33'0,"4"-18"0"16,16 26 2-16,1-13-33 15,7 1 1-15,3-7 0 16,7 0 0-16,2-10 0 16,4 1-1-16,-4-8 0 15,-6-6-1-15,-6-5 0 16,-10-3 0-16,-9 1 0 15,-11-2-1-15,-13 2 1 16,-6 7-1-16,-10 6 1 16,-4 10 1-16,-7 11-1 15,2 13 1-15,3 8 0 0,2 11 0 16,9 4 0-16,8 2-1 15,14 0-2-15,14-7 0 16,21-5-4-16,13-25-15 16,33 4-18-16,8-21-1 15,27 1 0-15,4-18-1 16</inkml:trace>
  <inkml:trace contextRef="#ctx0" brushRef="#br3" timeOffset="170651.7607">18891 2988 86 0,'-37'-7'37'16,"2"16"0"-16,-16-2 1 15,-1 16-33-15,-5 1-1 16,5 14 0-16,4 2-2 15,7 7 1-15,9 0-2 0,12 2 1 16,14-8-2-16,21-5 2 16,14-7-1-16,16-13 0 15,14-12 0-15,12-9 0 16,7-13 0-16,-1-6-1 15,-4-9 1-15,-9-5-1 16,-14-5 0-16,-16-1-1 16,-16 4-1-16,-17-1 0 15,-17 8 0-15,-14 3 0 16,-3 8 0-16,-3 4-1 15,0 10-1-15,3 2 0 16,11 13-2-16,3-7-7 16,29 15-23-16,2-8 0 15,21 8-1-15,0-10 2 0</inkml:trace>
  <inkml:trace contextRef="#ctx0" brushRef="#br3" timeOffset="171214.7929">19416 3047 94 0,'0'0'35'0,"-11"13"1"15,2 7 2-15,-8 1-34 16,0 13 0-16,-1 4-1 16,4 11 0-16,0 4-2 15,4 1 1-15,3-1-1 16,3 3 1-16,1-11-1 15,3-10 0-15,1-7 0 16,2-13 0-16,-3-15-1 0,0 0 1 16,14-29-1-16,-4-6 0 15,-1-13 0-15,1-10 0 16,5-11-1-16,4-6 1 15,-1 1 1-15,6 4-2 16,0 3 2-16,-1 11-1 16,1 11 0-16,2 12 0 15,1 16 0-15,1 13 0 16,-1 9 0-16,0 10 0 15,-3 11 0-15,-1 4 0 16,-1 10 0-16,-6 4 0 16,-5 4 0-16,-10 5 0 15,-6-2-1-15,-8 2 1 0,-9-3-1 16,-10-6 1-16,-3-5 0 15,-6-7 0-15,-2-9 0 16,-1-7 0-16,2-5 0 16,4-6 0-16,2 1 0 15,6 2-1-15,3 7 2 16,3 8-1-16,3 16 0 15,1 15 0-15,-2 17 0 16,2 12-1-16,1 13-1 16,-8-10-9-16,13 17-26 15,-8-20-1-15,13 0-1 16,-5-25-1-16</inkml:trace>
  <inkml:trace contextRef="#ctx0" brushRef="#br3" timeOffset="172050.8407">20102 3148 79 0,'0'0'38'0,"10"-14"-2"15,-10 14 2-15,0 0-28 16,0 0-6-16,0 0 0 16,-16 26-1-16,4-1 1 15,2 11-1-15,-7 6-1 16,4 9 0-16,-5 4 0 15,7 3 0-15,-3-4-1 16,4-6 0-16,5-8 0 16,-1-10-1-16,6-8 1 15,3-12-1-15,-3-10 0 0,12-17 0 16,-4-7 0-16,0-11 1 15,3-11-1-15,-2-10 0 16,2-13 0-16,0-8 0 16,0-5 0-16,2-5 0 15,3 3 0-15,3 3-1 16,-1 10 1-16,6 12-1 15,0 14 0-15,6 13 2 16,-1 17-1-16,3 19 0 16,4 9 0-16,-1 10 0 15,1 5 0-15,-2 9 0 16,-4 4 1-16,-7 6-1 15,-5 1-1-15,-11 2 1 16,-8 2 0-16,-11 1 0 0,-9-3-1 16,-7-2 1-16,-8-4 0 15,-3-7-1-15,-2-5 1 16,-2-9-1-16,4-6 1 15,1-6 0-15,5-4 0 16,4 1 0-16,3 2 0 16,2 7 0-16,2 13 0 15,-1 11 0-15,-1 15 1 16,-4 15-2-16,0 10 2 15,-2 8-3-15,0 7-1 16,0-12-4-16,16 7-30 16,-9-23-2-16,19-4 1 15,0-30-2-15</inkml:trace>
  <inkml:trace contextRef="#ctx0" brushRef="#br3" timeOffset="172482.8654">20827 2967 104 0,'-5'10'39'15,"-15"-3"1"-15,8 21-3 16,-7-4-34-16,1 17 0 16,-3 4 0-16,2 10-1 0,3 3 0 15,3 3-1-15,10-4-1 16,8-4 1-16,11-9 0 15,7-10-1-15,8-15 0 16,6-12 0-16,2-13 1 16,4-11-1-16,-1-15 1 15,-5-9 0-15,-4-9-2 16,-9-8 0-16,-10-2-1 15,-10-3-1-15,-8 7-1 16,-9 6 1-16,-6 13-1 16,-9 10 0-16,1 16-1 15,-2 7 0-15,14 23-8 16,-1-8-22-16,21 13 0 15,6-7 0-15,21 3-1 0</inkml:trace>
  <inkml:trace contextRef="#ctx0" brushRef="#br3" timeOffset="172822.8849">21600 3002 100 0,'0'0'36'16,"-19"-22"2"-16,1 22-1 15,-14-8-30-15,2 15-2 16,-5-1-1-16,2 12 0 15,-2-1-2-15,7 5 0 16,5 3-1-16,8 1 0 16,8-3-1-16,9 1 1 15,14-6-1-15,11 0 0 0,5-6 0 16,7 1 0-16,2-5 0 15,-2 3 0-15,-1-2 0 16,-9 3 1-16,-10 6-1 16,-10 5-1-16,-14 2 1 15,-12 5 0-15,-4 1-1 16,-7 0 0-16,2-1-2 15,0-6 0-15,12-4-5 16,-1-21-29-16,30 6-1 16,3-25 0-16,25 2-1 15</inkml:trace>
  <inkml:trace contextRef="#ctx0" brushRef="#br3" timeOffset="173010.8956">22067 3014 113 0,'-29'36'38'16,"-11"-7"1"-16,7 23-2 15,-7-5-35-15,5 10 0 16,6-3-1-16,2-2-1 16,16-6-2-16,11-14-4 15,29-4-30-15,-8-27-3 16,20-2 2-16,-2-25-3 15</inkml:trace>
  <inkml:trace contextRef="#ctx0" brushRef="#br3" timeOffset="173153.9038">22107 2553 96 0,'-25'-15'28'16,"7"0"-24"-16,19 5-3 15,16-8-37-15,22 5-1 16</inkml:trace>
  <inkml:trace contextRef="#ctx0" brushRef="#br3" timeOffset="173371.9163">22878 2336 106 0,'-26'36'39'16,"0"21"3"-16,-17 0-2 16,-4 20-35-16,3 9-1 15,5 9 0-15,-1 2-2 0,6 1 1 16,10-3-3-16,4-4-3 15,11-7-2-15,-3-20-9 16,16-1-24-16,-6-25-2 16,13-2 2-16,-11-36-3 15</inkml:trace>
  <inkml:trace contextRef="#ctx0" brushRef="#br3" timeOffset="173671.9334">22441 2976 90 0,'-13'5'38'15,"-1"-2"4"-15,22 8-3 0,3-14-14 16,26 6-22-16,11-6-1 16,11 2 1-16,4-2-1 15,4 0 0-15,-2 1-1 16,-7 3 1-16,-10 3-2 15,-11 4 1-15,-14 3 0 16,-9 9-1-16,-13 2 1 16,-7 4-1-16,-7 7 0 15,-3 1-1-15,-2 3 0 16,-1-2-3-16,8 1-1 15,-3-13-7-15,20 5-27 16,-6-28-1-16,17 20 1 16,-2-33-1-16</inkml:trace>
  <inkml:trace contextRef="#ctx0" brushRef="#br3" timeOffset="173815.9417">23044 2667 116 0,'-21'-32'36'0,"7"25"0"16,-3 4-6-16,3 1-60 15,20 20-8-15,2-6 1 16,18 15-2-16</inkml:trace>
  <inkml:trace contextRef="#ctx0" brushRef="#br3" timeOffset="174438.9773">23477 3043 108 0,'-20'13'39'0,"-12"-9"1"16,5 13-1-16,-9-7-35 15,9 12-1-15,-1 4 0 16,7 7 1-16,2 0-2 16,11 3-1-16,4 0 0 15,8-3-1-15,8-3 0 16,8-11 0-16,9-10-1 15,2-10 0-15,9-13 1 16,0-13-2-16,3-5 1 16,-3-10-1-16,-2-4 0 15,-4-8 1-15,-4 3 0 16,-4 5 0-16,-10 4 2 15,-2 7 0-15,-6 5 1 0,0 9 0 16,-3 5-1-16,-5 16 1 16,19-9 0-16,-6 10-1 15,3 6 1-15,2 3-2 16,2 5 1-16,0 5 0 15,-2 4 0-15,-5 4 1 16,-3 4-2-16,-8 4 2 16,-8 0-2-16,-4 3 2 15,-9-1-2-15,1-4 0 16,-4-2 0-16,3-6 0 15,1-7 0-15,7-8 0 16,11-11 0-16,9-11 0 16,16-9 0-16,8-10 0 0,13-7 0 15,6-4 0-15,8-2 0 16,1 1 0-16,-5 8 0 15,-6 6 0-15,-10 12 0 16,-12 10 0-16,-9 13 0 16,-14 9 0-16,-6 11 0 15,-8 10 0-15,1 8-3 16,-1-7-10-16,19 16-26 15,-6-17-3-15,19 7 0 16,1-17-1-16</inkml:trace>
  <inkml:trace contextRef="#ctx0" brushRef="#br3" timeOffset="175338.0287">1729 4543 86 0,'6'-17'35'0,"-1"-7"2"15,5 22-3-15,-10 2-30 16,15 18 1-16,-10 14-2 16,-2 25 0-16,-4 15-1 15,-2 21 0-15,-8 13-1 16,-3 9-1-16,-4 11 0 15,-1-5-1-15,3-6 0 0,2-14-3 16,14-10-9-16,-3-33-23 16,16-14 1-16,-3-28-1 15,13-19-1-15</inkml:trace>
  <inkml:trace contextRef="#ctx0" brushRef="#br3" timeOffset="175774.0537">1437 5074 102 0,'-22'24'37'16,"6"-8"1"-16,21 8-2 16,14-9-32-16,16-9-3 0,20-6 1 15,20-4 1-15,15-11-3 16,13-5 2-16,10-7-2 15,4-3 1-15,-1 2-1 16,-8 0 0-16,-13 4 1 16,-22 6-1-16,-18 9 0 15,-22 10 1-15,-19 12-1 16,-22 12 1-16,-17 13 1 15,-12 9-1-15,-6 9 1 16,-4 6-2-16,5 3 2 16,6 0-2-16,14-4 2 15,12-9-2-15,22-16 0 16,18-10 1-16,16-19-1 15,17-16 1-15,6-16-1 0,0-10 1 16,-3-14 0-16,-8-6 0 16,-13-3-2-16,-15 3 1 15,-19 5-2-15,-23 6-2 16,-15 16-4-16,-17-8-14 15,3 24-18-15,-16 1 1 16,13 14-1-16,-6-6-1 16</inkml:trace>
  <inkml:trace contextRef="#ctx0" brushRef="#br3" timeOffset="176190.0775">4024 4517 81 0,'12'-30'38'15,"1"21"-1"-15,-13 9 0 16,-10 25-33-16,0 18 0 16,-1 19-1-16,-7 15-2 0,-1 14 1 15,-2 12 0-15,2 5-1 16,0 0 0-16,6-7-2 15,6-6-2-15,3-24-8 16,19-3-23-16,-5-27-2 16,17-10-1-16,-7-27 0 15</inkml:trace>
  <inkml:trace contextRef="#ctx0" brushRef="#br3" timeOffset="176360.0872">3855 5148 97 0,'-41'-8'38'0,"19"11"-1"15,4-4 0-15,18 1-32 0,28-6-2 16,16-9-3-16,19-8-5 16,15-15-1-16,18 5-25 15,3-23-6-15,16 2 0 16,-9-14-1-16</inkml:trace>
  <inkml:trace contextRef="#ctx0" brushRef="#br3" timeOffset="176724.108">4789 4376 93 0,'-41'28'37'16,"5"27"0"-16,-8 6 0 16,4 18-33-16,-1 4 0 15,6 8 0-15,4 3 0 0,2 1-1 16,7-10 0-16,7-9-1 15,8-12 0-15,8-15-1 16,7-14 0-16,11-17 0 16,6-15-1-16,8-15 0 15,6-12 0-15,4-11 1 16,4-3-2-16,1-4 2 15,-6 3-2-15,-5 4 2 16,-8 11-2-16,-5 11 1 16,-12 14 0-16,-5 13 0 15,-9 15 1-15,-2 9-2 16,-2 11 0-16,-1 2-3 15,7 8 0-15,-1-9-6 16,19 0-27-16,-8-21-3 16,17-3 1-16,-1-26 0 0</inkml:trace>
  <inkml:trace contextRef="#ctx0" brushRef="#br3" timeOffset="177066.1276">5140 5058 87 0,'-10'22'38'15,"18"10"-1"-15,-3-11 1 16,20 2-28-16,6-9-4 16,14-8-3-16,1-4-1 15,6-8 1-15,0-9-3 16,-4-7 2-16,-5-7-2 15,-11-4 2-15,-16-5-3 0,-11 0 1 16,-15 1 0-16,-17 6 0 16,-10 10 0-16,-9 9 1 15,-3 17-1-15,-2 13 1 16,1 18 1-16,12 11-2 15,1 12 2-15,16 7-1 16,12 3 0-16,13-5-2 16,18-5-3-16,13-19-15 15,33-3-19-15,7-26-3 16,29-5 1-16,6-27-2 15</inkml:trace>
  <inkml:trace contextRef="#ctx0" brushRef="#br3" timeOffset="177609.1586">7279 4519 64 0,'-23'-42'37'0,"2"8"-1"15,-17-7 2-15,0 18-12 16,-13-4-20-16,0 17 0 15,-10 8-3-15,2 20 0 16,-6 19 0-16,5 19-2 16,3 19 1-16,8 17-2 15,4 12 2-15,11 8-3 0,8 7 2 16,13-5-1-16,11-5 0 15,12-12-3-15,9-10 0 16,4-21-4-16,12-6-10 16,-7-32-22-16,7-8 2 15,-11-26-2-15,3-4 2 16</inkml:trace>
  <inkml:trace contextRef="#ctx0" brushRef="#br3" timeOffset="177779.1684">6450 5121 108 0,'-10'12'38'0,"10"-12"1"16,15 17-2-16,19-22-36 16,18-8 1-16,19-9-5 0,15-7 0 15,16-6-6-15,-1-17-21 16,20 10-8-16,-9-17 1 15,5 8-1-15</inkml:trace>
  <inkml:trace contextRef="#ctx0" brushRef="#br3" timeOffset="178004.1812">7682 4275 100 0,'-39'29'36'0,"2"31"3"15,-13 8-2-15,6 28-34 16,-7 2 0-16,6 14-1 0,3 0 1 15,8 3-3-15,11-5 0 16,9-11-2-16,23-9-1 16,7-21-4-16,24-6-4 15,1-31-27-15,24-7 1 16,0-28-1-16,15-9-1 15</inkml:trace>
  <inkml:trace contextRef="#ctx0" brushRef="#br3" timeOffset="178794.2264">7942 4949 93 0,'-29'-7'38'0,"-18"6"1"16,6 22 0-16,-16 11-31 16,6 12-3-16,2 1 0 0,8 9-3 15,10 2 2-15,12-2-3 16,13-6 2-16,12-6-3 15,17-10 0-15,14-11 1 16,12-18-1-16,7-13 0 16,10-14 0-16,1-13 0 15,-5-9-1-15,-3-7 0 16,-6-9-2-16,-14-1 2 15,-12 3-2-15,-11 2 2 16,-11 9-2-16,-10 8 3 16,-5 10-1-16,-9 11 1 15,-3 13 0-15,1 9 1 16,-1 11-1-16,5 6 1 15,9 7-1-15,7 0 1 0,6 2-1 16,13-4 1-16,10-5-1 16,6-7 1-16,9-6-1 15,4-7 1-15,4-7 0 16,0-5-1-16,-6-2 1 15,-5 0 0-15,-9 1 0 16,-4 2-1-16,-10 5 1 16,-17 7 0-16,2 11-1 15,-12 13 0-15,-8 8 2 16,-6 11-2-16,1 9 1 15,-5 6-2-15,5 4 3 16,7-2-3-16,8-6 3 16,10-9-3-16,12-14 1 15,15-14 1-15,13-23-1 16,11-14 1-16,6-16-1 0,2-12 1 15,3-6-2-15,-6-5 2 16,-7 0-2-16,-11 6 1 16,-8 10 0-16,-11 10 0 15,-11 15-1-15,-10 18 1 16,0 0 0-16,-12 30-1 15,4 3 2-15,1 11-1 16,3 3 1-16,4 5-2 16,4-5 2-16,10-5-1 15,5-8 1-15,5-12-1 16,5-12 0-16,4-14-1 15,-5-12 2-15,4-12-1 0,-8-9-1 16,-3-10 2 0,-3-3-4-16,-8-12-2 0,2 7-12 15,-16-22-9-15,10 14-15 16,-8-9 1-16,12 13-2 15,-7 0 0-15</inkml:trace>
  <inkml:trace contextRef="#ctx0" brushRef="#br3" timeOffset="179454.2642">10210 4897 77 0,'0'0'35'0,"0"0"0"16,-18 4 1-16,-4 3-30 16,2 14 2-16,-9 3-3 15,-1 9-1-15,-9 8 2 16,9 8-2-16,-1 2 0 15,10 5-1-15,7-3 0 16,14-3-2-16,8-8 2 16,15-7-2-16,12-15-1 15,13-14 1-15,7-18 0 16,6-14 0-16,-2-14-2 15,-1-8 4-15,-7-6-4 0,-14-4 2 16,-11-1-2-16,-13 3 1 16,-20 10-1-16,-12 8 0 15,-13 9 0-15,-5 5-2 16,-1 11 0-16,0 5-1 15,13 8-3-15,5-8-8 16,31 14-23-16,3-12 0 16,28 6 1-16,6-12-2 15</inkml:trace>
  <inkml:trace contextRef="#ctx0" brushRef="#br3" timeOffset="179763.2819">11344 4432 93 0,'-17'-34'37'0,"-17"-6"-1"16,3 16 3-16,-10 2-34 15,-4 16 1-15,-6 10-3 16,0 20 1-16,-7 21-1 15,3 19-1-15,-5 20 0 16,7 14-1-16,4 12 2 16,9 4-4-16,11 1 3 15,10-6-3-15,18-11 1 16,9-15-4-16,16-14 0 15,1-25-6-15,18-7-13 16,-12-33-15-16,7-6-1 16,-16-25 1-16,4-4 1 0</inkml:trace>
  <inkml:trace contextRef="#ctx0" brushRef="#br3" timeOffset="179913.2904">10759 5014 109 0,'-28'-10'38'16,"0"-4"0"-16,28 14-1 15,0 0-32-15,21 1-2 16,19-5-4-16,14-8-4 15,21 12-16-15,-1-19-18 16,18 9 0-16,-9-11 0 16,11 7-2-16</inkml:trace>
  <inkml:trace contextRef="#ctx0" brushRef="#br3" timeOffset="180431.3201">12455 4909 59 0,'16'-17'36'16,"-12"-8"0"-16,-4 9 0 15,-18-6-20-15,1 14-8 16,-18-1 0-16,0 11-3 16,-10 6 0-16,0 13 0 15,-7 8-2-15,4 11 1 16,2 8 1-16,10 5-3 15,7 1 1-15,13 2-2 0,12-4 1 16,16-6-3-16,20-9 0 16,15-15-5-16,19-2-2 15,6-27-7-15,24 3-24 16,-6-22 3-16,14 4-2 15,-10-18 1-15</inkml:trace>
  <inkml:trace contextRef="#ctx0" brushRef="#br3" timeOffset="180806.3415">13007 4907 95 0,'-19'-5'36'0,"-14"-2"1"16,8 16 1-16,-5 4-34 16,2 10 1-16,0 5-1 15,5 8-2-15,3 4 2 16,6 4-3-16,4-4 2 0,9 0-2 15,5-6 1-15,9-8-2 16,8-13 1-16,10-9-1 16,9-14 1-16,4-9-1 15,5-11-1-15,1-7 1 16,0-7-1-16,-4-2 2 15,-4 0-2-15,-7 3 1 16,-10 6-1-16,-5 8 1 16,-8 7 0-16,-5 11 0 15,-7 11 0-15,-7 10 0 16,-3 12 0-16,-4 6 0 15,3 6 1-15,-4 1-2 16,6 4 0-16,4-8-3 16,14-2-1-16,3-21-12 0,24 6-20 15,-3-24 0-15,22-1-2 16,-3-15 1-16</inkml:trace>
  <inkml:trace contextRef="#ctx0" brushRef="#br3" timeOffset="181483.3802">13774 4828 100 0,'0'0'37'0,"0"0"0"15,-16 14 0-15,-2 2-34 16,0 10 0-16,-3 6-1 16,2 8 0-16,-5 3 0 15,5 3 0-15,1-1 0 16,3-3-1-16,5-7 1 15,4-7-1-15,5-11 1 0,1-17-2 16,15-1 1-16,1-15-1 16,4-11 0-16,1-7 0 15,1-7 0-15,1-5 1 16,-5-2-2-16,0 4 2 15,-7 1-2-15,-4 8 2 16,-2 6-1-16,-2 5 0 16,0 7 0-16,-3 17 0 15,11-9 0-15,1 12 0 16,5 2-2-16,3 1-1 15,10 4-2-15,4-4-1 16,10 6-3-16,-6-13-4 16,13 11 0-16,-13-15 1 15,10 8 0-15,-12-8 6 16,-3 4 3-16,-8 0 4 0,-8-4 2 15,-2 13 6-15,-15-8 1 16,7 19 0-16,-16-4-1 16,5 17-2-16,-6-1 0 15,2 11-3-15,-4 3 1 16,5 5-1-16,-2-2 0 15,4-2-1-15,-1-9 1 16,3-4-1-16,3-12-1 16,3-10 0-16,-3-11 0 15,15-16-1-15,-1-9-1 16,0-9 2-16,4-7-3 15,0-9 2-15,3-5-2 0,-1-2 2 16,-2 2-2-16,-2 3 1 16,-3 5 0-16,-1 8-1 15,-1 6 2-15,-1 8-2 16,4 10 0-16,-1 6-3 15,12 13-5-15,-3-10-11 16,17 21-16-16,-6-12-5 16,14 13 1-16,-4-12-1 15</inkml:trace>
  <inkml:trace contextRef="#ctx0" brushRef="#br3" timeOffset="182211.4219">14789 4985 87 0,'-9'27'35'0,"3"-15"0"16,19 6 3-16,-2-17-31 16,19 2-2-16,5-9-2 15,7-2-1-15,3-7 0 16,0-3 0-16,-8-4-1 15,-2-2 0-15,-8-3 0 16,-8-4-2-16,-9-1 2 16,-9 1-1-16,-12 1 1 15,-5 7-1-15,-7 8 0 16,-9 9 0-16,-8 12 1 15,-4 14 0-15,-4 12 0 16,1 11 0-16,3 7 2 16,6 2-2-16,8 1 1 0,12-2-2 15,14-9 2-15,19-5-3 16,13-13 2-16,12-12-4 15,17-9 0-15,9-15-2 16,13-2-5-16,-4-22-1 16,10 10-3-16,-18-16 4 15,0 9 4-15,-11 0 4 16,-17 2 2-16,-11 12 5 15,-19 0 2-15,-9 19 3 16,-13-2 3-16,1 19-3 16,-16 0-4-16,0 13-3 15,-2 3 1-15,4 5-2 16,7-2 1-16,4 0-2 15,9-6 2-15,7-5-2 16,8-12 1-16,9-9-1 0,6-12-1 16,4-11 2-16,2-8-2 15,2-7 0-15,-2-5 0 16,3-2 0-16,-4 1-1 15,-3 7 1-15,-5 6 0 16,-6 12-1-16,-3 12 1 16,-12 3 0-16,5 25 0 15,-8 2-1-15,-3 4 2 16,5 5-1-16,6-1 0 15,1-7-3-15,12-4 1 16,10-14-4-16,15-5-2 16,-1-23-7-16,27 5-15 15,-9-27-8-15,17-2-1 16,-10-20 3-16,7 0 0 0</inkml:trace>
  <inkml:trace contextRef="#ctx0" brushRef="#br3" timeOffset="182390.4321">16334 4340 99 0,'-40'27'38'0,"10"31"2"15,-15 10-2-15,4 20-29 16,-7 0-3-16,9 4-3 16,1-5-1-16,7-8-2 15,10-8-3-15,2-17-6 16,24-1-18-16,-10-31-12 15,17-4 1-15,-12-18-1 16,24-13-1-16</inkml:trace>
  <inkml:trace contextRef="#ctx0" brushRef="#br3" timeOffset="182550.4413">16011 4684 115 0,'0'0'39'0,"0"0"1"16,27 8-1-16,-7 7-37 15,18 1-2-15,9 2-3 16,5-8-5-16,22 10-25 15,-11-17-6-15,17 9-1 16,-9-14-2-16</inkml:trace>
  <inkml:trace contextRef="#ctx0" brushRef="#br3" timeOffset="182719.4509">16937 5179 123 0,'-16'25'42'0,"7"3"-2"15,-9-22 1-15,18-6-43 16,0 0-15-16,-1-21-21 15,16 7-5-15,-6-10 0 16,19 8-1-16</inkml:trace>
  <inkml:trace contextRef="#ctx0" brushRef="#br2" timeOffset="288428.4971">2599 7506 34 0,'0'0'26'0,"11"7"1"16,-11-7-1-16,18 1-19 15,-7-6-2-15,5 5-1 16,-1-4-1-16,3 4 0 15,0 0-2-15,1 1 1 16,0 0 0-16,1 2-1 16,-2 0 0-16,4 1 1 0,0-1-1 15,7-1 0-15,0-1 0 16,6 0-1-16,2-2 1 15,6 0 0-15,2 0 0 16,6 0-1-16,5 1 1 16,-1 1 0-16,4 0-1 15,1 4 1-15,0-2-1 16,3 2 1-16,-1-2 0 15,1 1 0-15,0-4 0 16,5 0 1-16,2-4 0 16,4 2 0-16,0-6 0 15,4 3 0-15,-3-2 1 16,3 3-2-16,-5-3 0 15,1 3 0-15,-4 2-1 16,1-2 0-16,0 1 0 0,3 1 0 16,3-3 0-16,1-1 1 15,4-2-1-15,-1-2 0 16,2-4 0-16,2-1 0 15,-4-5 0-15,1 1 1 16,1-2-1-16,-4 3 0 16,-5 7-8-16,-13 0-22 15,-1 8-1-15,-13 2-3 16,-12 9 1-16</inkml:trace>
  <inkml:trace contextRef="#ctx0" brushRef="#br2" timeOffset="289577.5629">6863 6774 53 0,'0'-20'30'16,"3"-2"2"-16,-3 1-1 15,-7-3-25-15,2 3-1 16,-9 1-1-16,0 0-1 16,-10 0 0-16,-4 8 0 15,-11 4-1-15,-2 8 0 16,-8 0 0-16,-2 8 1 0,-6 0 0 15,-4 8 0-15,-5 2-1 16,5 2 2-16,0 0-1 16,3-1-2-16,1 2 1 15,8 0 0-15,3 3-2 16,6 2 1-16,6 2-1 15,1 4 0-15,4 8 0 16,5 3 0-16,1 6 0 16,2 3 0-16,0 2-1 15,4 5 1-15,1 2 0 16,0 0 0-16,-1-2 1 15,2 2-1-15,-1-1 0 16,2-2 1-16,-1 1-1 16,4-3 0-16,3-1 0 0,5 1 0 15,3-7 0-15,6 1 0 16,2-5 0-16,4-1 0 15,6-5 0-15,3-4 0 16,4 4 0-16,4-6-1 16,1-1 1-16,7-3 0 15,3 0 0-15,6-6-1 16,8 2 2-16,3 0-2 15,9-6 1-15,5 1 1 16,2-1-2-16,7 0 2 16,3-2-1-16,3-1 0 15,4-2 0-15,2-5 0 16,5-3 0-16,2-6 0 15,4-5 1-15,0-5-1 16,7-7 0-16,-1-4 0 0,0-8 1 16,-5-9-1-16,-6-6 2 15,-3-5 0-15,-7-8-1 16,-9-4 1-16,-8-8 0 15,-13-5 0-15,-11-5 0 16,-11 1 0-16,-9 0-1 16,-11-5 0-16,-10 0 0 15,-12 0 0-15,-10-3-1 16,-11-1 1-16,-11 0-1 15,-12 0 0-15,-9 1 1 16,-13 8-1-16,-8 5 0 16,-7 10 0-16,-10 14-1 15,-12 15 0-15,-9 14 0 16,-12 16-1-16,1 11-1 0,-3 8-2 15,10 9-2-15,3-10-18 16,25 5-13-16,17-14 2 16,31-5-2-16,23-14 0 15</inkml:trace>
  <inkml:trace contextRef="#ctx0" brushRef="#br2" timeOffset="290422.6112">6716 7212 64 0,'11'-14'33'0,"-11"14"0"15,0 0-3-15,0 0-23 16,0 0 0-16,-6 21-2 15,-7 1 0-15,4 11-2 16,-7 5-1-16,-1 15 0 16,-4 7 0-16,1 9-1 0,-2 4 1 15,2 1 0-15,0-7-2 16,6-7 2-16,3-11-2 15,4-8 1-15,4-18 1 16,3-23-1-16,11-2 1 16,2-23 0-16,2-13 0 15,2-10-1-15,3-11 1 16,1-7 0-16,1-8-1 15,1-2 0-15,0-1 0 16,2 9 0-16,1 3-1 16,-1 9 1-16,-1 11 0 15,0 9-1-15,-1 15 1 16,-1 11 0-16,-1 18 0 15,-3 12-1-15,1 12 1 16,-3 14-2-16,0 9 2 0,-2 12-1 16,0 6 0-16,-2 6-1 15,1 2-1-15,-3-5-1 16,3 0-4-16,-7-20-9 15,12-1-21-15,-10-20-1 16,5-10-1-16,-13-25 1 16</inkml:trace>
  <inkml:trace contextRef="#ctx0" brushRef="#br2" timeOffset="290576.62">6786 7583 100 0,'-24'-16'38'15,"7"-5"1"-15,24 6-2 16,16-4-35-16,22-3-3 0,26 4-22 15,4-7-15-15,23 4 1 16,7-2-3-16,16 6 1 16</inkml:trace>
  <inkml:trace contextRef="#ctx0" brushRef="#br2" timeOffset="291290.6609">8139 7585 52 0,'-21'3'33'16,"6"2"-1"-16,0-9-1 15,15 4-18-15,-11-1-1 16,11 1-3-16,0 0-3 15,22-12-1-15,-9 3-1 16,7 2-1-16,3-3 0 16,6 0-1-16,6 0-1 15,6 1 0-15,8 1 0 16,8 1-1-16,5 5 0 15,7 0 1-15,4 4-1 16,6-1 0-16,10 3 0 16,3 0 0-16,12-3 0 0,8 0 0 15,10-2 0-15,9-3 0 16,14 1 0-16,9 1 0 15,11-2 0-15,3 3 0 16,2 2 0-16,5 0 0 16,-4 5-1-16,0-1 1 15,-9-2 0-15,-8 1 0 16,-7-3 0-16,-10-5-2 15,-16 2-2-15,-21-12-9 16,-12 7-23-16,-21-4 1 16,-14 4-3-16,-20-5 2 15</inkml:trace>
  <inkml:trace contextRef="#ctx0" brushRef="#br2" timeOffset="292822.7485">11656 7168 38 0,'0'0'29'15,"5"-18"3"-15,-2 7-1 16,-3 11-15-16,1-14-5 16,-1 14-1-16,0 0-1 15,10 16-2-15,-14 9-2 16,6 13-2-16,-7 10-1 15,2 12 0-15,-5 15-1 16,1 12-1-16,-7 6-1 16,1 2 0-16,-3-6 1 15,3-7-2-15,5-2-1 0,-2-24-8 16,18-6-22-16,-2-29-2 15,10-17 0-15,6-17 0 16</inkml:trace>
  <inkml:trace contextRef="#ctx0" brushRef="#br2" timeOffset="293535.7893">11656 7124 90 0,'-13'-3'34'16,"13"3"1"-16,-13-5 0 16,13 5-32-16,0 0-1 15,26 0 0-15,-7-1-1 16,8 3 1-16,3-1-1 15,9 3-1-15,5-2 0 16,5 3 1-16,3-1-1 16,6 2 0-16,7-1 0 15,2 1 0-15,7-4 0 16,2 1 0-16,7 0 0 15,3-1 0-15,6-1 0 16,7 0 0-16,2 0 0 16,2 2 0-16,1 0 0 15,3 3 0-15,-3-4 0 0,0 4 0 16,-1-3 0-16,-3 1 0 15,-5-2 0-15,-5-2 0 16,-3-2 0-16,-6-3 0 16,-6-1 0-16,-9-2 1 15,-9 0-1-15,-12 1 0 16,-9-1 0-16,-8 3 0 15,-9 1 0-15,-9 2 0 16,-10 2 0-16,0 0 1 16,0 0-1-16,-7 14 0 15,7-14 0-15,-17 17 0 16,7-6 0-16,6 2 0 15,-1 6 1-15,4 3-3 16,2 3 1-16,0 5 0 0,3 6 0 16,0 2 0-16,0 7 0 15,-2 1 0-15,-1 1 0 16,-3 4 1-16,0-2 0 15,-1-2 0-15,-1-3 0 16,0-2 0-16,2-6 0 16,2-5 0-16,1-5-1 15,4-11-1-15,3-1-1 16,-8-14-4-16,18 15-6 15,-18-15-22-15,14-2 0 16,-14 2-2-16,15-9 3 16</inkml:trace>
  <inkml:trace contextRef="#ctx0" brushRef="#br2" timeOffset="293977.8145">14205 7805 52 0,'0'0'33'16,"0"0"0"-16,-1-11-1 15,-13 8-24-15,14 3-1 16,-26 8 0-16,10 1-2 16,-9-2-1-16,2 6 0 15,-7-7-1-15,1 7 1 16,-6-5-1-16,0 1-1 15,-8-2 1-15,-4 1-1 16,-9-1-1-16,-5 0 1 0,-11 3-2 16,-9 0 1-16,-11 5 0 15,-8 1-1-15,-13 4 1 16,-8 0-1-16,-4 3 1 15,-4 3-1-15,-3-2 0 16,0 3 0-16,-5-6 0 16,6-3 0-16,7-3 1 15,6-4-2-15,6-3 2 16,6-4-2-16,8-4 2 15,9 1-1-15,6-2 0 16,9-1-1-16,12 0-1 16,7 0-1-16,15 4-5 15,-3-11-15-15,23 8-15 16,3-7 1-16,17 8-2 0,8-23 2 15</inkml:trace>
  <inkml:trace contextRef="#ctx0" brushRef="#br2" timeOffset="298362.0653">14131 7506 17 0,'0'0'27'0,"0"0"0"16,-12 13 1-16,12-13-14 15,0 0-2-15,10 10 0 16,-10-10-2-16,11 0-1 15,-11 0-2-15,17-4 0 16,-17 4-2-16,19-6-1 16,-7 0-1-16,-2 2 0 15,1 0-1-15,-1 1-1 0,-10 3 0 16,19-2-1-16,-19 2 0 15,20 1 0-15,-3-1 1 16,0 0-1-16,7-2 0 16,8 0 0-16,5-3 0 15,4-1 0-15,8-2 1 16,3 0-1-16,3-1 0 15,4 0 1-15,0-1-1 16,0 3 0-16,2 2 0 16,4 0 0-16,2 2 1 15,5-1-1-15,4 2 0 16,0 0 0-16,9-3 1 15,1 0-1-15,4 0 0 16,5-1 1-16,5-1-1 0,2-2 1 16,4 1-1-16,-1 2 0 15,3 0-1-15,2 3 2 16,2-1-1-16,-1 3 1 15,-2 2-1-15,-1 0 0 16,-1 3 1-16,-2-1 0 16,2 0-1-16,2-2 1 15,-1 1-1-15,0-2 1 16,-2-2-1-16,4 1 0 15,-5-4 0-15,6 1 0 16,0 0 0-16,2-2 0 16,-7 0 0-16,3 1 0 15,1-1 0-15,-2 1 0 0,3-1 1 16,-1 2 0-16,0-2-1 15,-4-1 2-15,-2 1-2 16,0 1 1-16,-1-1-1 16,-2-1 2-16,0 3-2 15,-1-4 0-15,-2 4 1 16,1-1-1-16,1-1 1 15,-1-1-1-15,-2 2 0 16,2-2 1-16,-1 2-1 16,-3-1 1-16,-3 4-1 15,-4 0 0-15,-10 1 0 16,-5 1 0-16,-6 1-1 15,-12-2-3-15,-8 6-4 16,-21-12-14-16,-1 9-13 16,-11-6-1-16,-3 2 0 0,-11 2-1 15</inkml:trace>
  <inkml:trace contextRef="#ctx0" brushRef="#br1" timeOffset="303618.366">10569 7590 58 0,'0'0'33'15,"-13"-16"0"-15,13 16-1 16,0 0-24-16,-16-13-1 16,16 13-2-16,0 0-1 15,0 0 1-15,0 0-2 16,0 0 0-16,0 0-1 15,0 0 0-15,-8 20 0 16,8 3 0-16,-2 7-1 16,2 10 0-16,-2 9 0 0,2 7-1 15,-3 11 0-15,-1 3-1 16,1 5 0-16,-2 3 0 15,1 1 0-15,-1 4 1 16,0 1-1-16,1 1 0 16,-1-4 1-16,4-1 0 15,-2 2 1-15,0-3 0 16,1-1 0-16,0-2-1 15,-2-4 1-15,0 6 0 16,-6 0 0-16,1 3 0 16,0-2-2-16,-1 3 2 15,-3-1 0-15,1 0 1 16,0-4-1-16,2-2 0 15,2-7 0-15,0-1 1 0,1-5-1 16,2-7 0-16,3-4-1 16,0-6 0-16,2-4 0 15,0-7 0-15,1-6 0 16,-1-6 0-16,1-5 0 15,0-4 0-15,-1-13 1 16,2 14-1-16,-2-14 0 16,0 0 1-16,0 0 0 15,0 0-1-15,0 0 1 16,3-12-1-16,-3 12 0 15,-2-13 1-15,2 13-1 16,0-14 0-16,0 14 0 16,3-10 0-16,-3 10 0 15,0 0 0-15,9-11 0 16,-9 11 0-16,16-7 0 0,-2 0 0 15,6 2 0-15,4-2 0 16,7-2 0-16,8 1-1 16,5 0 2-16,8 0-2 15,2 2 1-15,7 1 0 16,5 2 0-16,1-1 0 15,5 0 0-15,6-1 0 16,6-2 0-16,6-1 0 16,9-4 0-16,5-2 0 15,2 0 0-15,7-2 0 16,-1 2 0-16,4 0 0 15,-4 4 0-15,-9 0 0 16,-4 6-1-16,-15-1 0 16,-7 5-1-16,-15 0-2 0,-5 12-20 15,-22-13-13-15,-6 4 0 16,-17-8-1-16,-12 5-1 15</inkml:trace>
  <inkml:trace contextRef="#ctx0" brushRef="#br1" timeOffset="304722.4291">13216 9340 18 0,'20'-24'27'16,"-6"-1"2"-16,4-2 0 16,2 8-17-16,-12-10-1 15,2 14-1-15,-13-7-1 16,2 11-2-16,-13-3-1 15,2 8-1-15,-10 0 0 16,-4 6 0-16,-8-2-2 16,0 8 0-16,-6-1 0 15,-4 8-1-15,-5 3 0 16,-2 6-1-16,-2 3 0 15,-2 8 0-15,-1 3 0 16,0 5 0-16,-2 5 0 0,5 4 0 16,-2 0 1-16,4 5 0 15,4-1 0-15,2 1 1 16,1 4-1-16,7 2 0 15,2 1 0-15,6 2 0 16,0 0-2-16,2 6 1 16,4-1-2-16,3-1 2 15,4-2-2-15,2-2 2 16,7-3-2-16,4-2 2 15,8-5-2-15,7-4 1 16,8-4 1-16,5-2-1 16,7-3 0-16,7-3 0 15,6-1 0-15,5-3 1 16,3-2-1-16,5-2 0 0,7-2 0 15,6-5 0-15,5-4 0 16,9-3 0-16,1-3 0 16,9-4 0-16,3-2 0 15,4-6 1-15,2-3-1 16,1-2 0-16,0-5 0 15,-2-7 1-15,-1-6-1 16,-5-5 0-16,2-10 1 16,-5-8-1-16,-4-8 0 15,-3-11 0-15,-6-5 1 16,-5-7-2-16,-7-5 2 15,-9-4 0-15,-13-6 0 16,-9-2 0-16,-16-2 1 16,-14-2-2-16,-15-1 1 0,-16-2 0 15,-16-4-1-15,-14-2-1 16,-12 9 1-16,-14 1-2 15,-13 10 2-15,-16 12-1 16,-13 12 1-16,-9 17-1 16,-6 19 0-16,-5 16-1 15,-5 19-2-15,1 0-7 16,18 17-26-16,5-5 0 15,27 7-2-15,15-7 0 16</inkml:trace>
  <inkml:trace contextRef="#ctx0" brushRef="#br1" timeOffset="305278.4609">13077 9744 78 0,'-5'-23'35'16,"1"6"0"-16,4 17 0 15,0 0-32-15,5 18 0 16,2 10-1-16,7 15 0 15,1 11 0-15,2 11 0 16,1 10-2-16,1 8 2 16,-5 2-2-16,5-4 2 15,-3-6-1-15,3-9 0 16,1-15 0-16,1-13 1 15,3-21 0-15,3-17 0 16,3-19 0-16,4-17-3 0,1-17 4 16,3-13-3-16,-3-9 1 15,1-8-4-15,1-1-1 16,-3-9-7-16,9 11-26 15,-10-1 2-15,9 13-2 16,-5 4-3-16</inkml:trace>
  <inkml:trace contextRef="#ctx0" brushRef="#br1" timeOffset="306089.5073">14563 9994 56 0,'0'0'32'0,"0"0"0"15,0 0 0-15,0 0-23 16,21-15-2-16,6 13 1 16,-2-9-2-16,13 4-2 0,4-4 0 15,3 7-2-15,5-2 0 16,2 4-1-16,3 3 0 15,1 2-1-15,0 5 0 16,1 3 0-16,-2 0 0 16,-3 1 1-16,-2-1-1 15,-3-2 0-15,-8-2 0 16,-4-2 0-16,-9-5 1 15,-1-4 0-15,-8-6 1 16,-2-6-1-16,-7-7 1 16,-2-4-1-16,-5-11 1 15,3-4 0-15,-4-11-1 16,0-6-1-16,-1-9 0 15,-1-10 0-15,4-8 0 16,-1-9-1-16,3-5 1 0,1-7 0 16,-2-4-2-16,4-1 2 15,-2-5-1-15,4 0 1 16,1 3 0-16,-1 1 0 15,4 0-2-15,-3 7 3 16,-1 1-1-16,2 4 0 16,-2 6 0-16,-3 5 1 15,-3 7-1-15,-2 7 1 16,-2 10 0-16,-2 5-1 15,-5 8 1-15,1 5-1 16,-1 7 0-16,-1 4 1 16,3 0-1-16,-1 6 2 0,1 1-2 15,0 7 2-15,4 4-1 16,-2 3 0-16,0 5-1 15,4 11 0-15,-10 2-3 16,10-2-4-16,-5 20-22 16,5-20-8-16,-5 24-1 15,1-13-1-15</inkml:trace>
  <inkml:trace contextRef="#ctx0" brushRef="#br4" timeOffset="318223.2013">2478 13251 17 0,'-17'13'29'0,"17"-13"0"16,0 0 3-16,-12 1-13 15,12-1-7-15,0 0-3 16,19 0-3-16,-19 0 0 16,27-7 0-16,-11 1-1 15,6 4-2-15,1-2-1 0,2 3-1 16,1 2 0-16,2 2 0 15,-2 1-1-15,1 4 0 16,1 1-1-16,2 2 1 16,5 0-1-16,1 1 1 15,4-2 0-15,7-1 0 16,7-2 0-16,8-1 0 15,8-4 1-15,7 1 0 16,3-4 0-16,7-3-1 16,3 2 1-16,5-2-1 15,5 1 0-15,0 2 1 16,3-2-1-16,4-1 0 15,4-2 0-15,3-1 1 16,9-3-1-16,2-3 1 0,1-3 0 16,0-2 0-16,3-1 0 15,0-1 0-15,2 2 0 16,-3 1-1-16,-8 3 1 15,-6 2-1-15,-9 4 1 16,-11 4-1-16,-12 3 0 16,-11 3-1-16,-18 4 1 15,-10-1-2-15,-9 5-1 16,-19-8-6-16,7 6-26 15,-22-8-2-15,0 0 0 16,0 0 0-16</inkml:trace>
  <inkml:trace contextRef="#ctx0" brushRef="#br4" timeOffset="319132.2533">6643 12569 26 0,'-15'-14'32'16,"-7"3"1"-16,-1 1 0 15,1 8-22-15,-8-6-4 16,5 11 1-16,-7-5-2 15,5 12-2-15,-9 0-1 16,2 9-1-16,-7-1 0 16,-3 11 1-16,-8 2-1 15,-1 7-1-15,-6 4 1 16,2 4-1-16,-3 2 0 15,4 5 1-15,0 0-1 0,8 1 0 16,8-1-1-16,8-2 2 16,6-2-2-16,8 2 1 15,5-3-1-15,6-1 0 16,8-1 0-16,5 3 0 15,7-2 0-15,1 4 0 16,3-1 1-16,4 1-1 16,3-1 0-16,7-1 0 15,6-1 1-15,1-3-1 16,10-2 0-16,9-3 1 15,6-5-1-15,4-1 0 16,5-5 0-16,5-1 0 16,4-5 0-16,1-3 0 15,3-7 0-15,3-6 0 0,3-11 1 16,0-5-1-16,3-12 1 15,2-12 0-15,-4-11 1 16,2-9-2-16,-6-13 2 16,-4-2-2-16,-5-7 2 15,-5-3-2-15,-8-3 1 16,-11 0 0-16,-11-1-1 15,-13-1 1-15,-15-2-1 16,-12-1 1-16,-18-4 0 16,-13-3-1-16,-11 0 1 15,-10-2 0-15,-6 6 0 16,-6 4 0-16,-3 13 0 15,-1 8-1-15,-2 17 0 0,-1 18 0 16,-5 22-2 0,-8 14-3-16,4 31-11 0,-14 6-21 15,6 17-2-15,-9 3-1 16,11 11 1-16</inkml:trace>
  <inkml:trace contextRef="#ctx0" brushRef="#br4" timeOffset="319688.2851">6569 13027 44 0,'-10'27'32'0,"-1"7"1"16,0 12-2-16,-2 7-29 15,0 11 0-15,-3 2 2 16,3 7-1-16,-2-7 1 16,9-4-1-16,-6-11 0 15,7-9 0-15,-1-15 0 16,5-11 2-16,1-16-3 15,3-23 0-15,3-12 1 16,1-9-1-16,4-13 0 16,2-7 0-16,4-10 0 0,0-6 0 15,0-2 0-15,2 5-1 16,1 2 1-16,-1 7 0 15,1 9-1-15,2 9 0 16,1 12 0-16,4 12 0 16,0 12 0-16,4 20 0 15,1 14 0-15,2 17-1 16,-1 15 0-16,0 13 1 15,-3 11 0-15,0 7-2 16,-2 4 0-16,-5-4 0 16,-1-3-2-16,-5-18-2 15,8 2-19-15,-16-29-16 16,6-11 2-16,-15-24-2 15,12-2 1-15</inkml:trace>
  <inkml:trace contextRef="#ctx0" brushRef="#br4" timeOffset="319847.2942">6740 13234 77 0,'-13'-3'39'0,"8"-9"-1"16,21 2 1-16,18-7-38 15,12-8-4-15,22 4-33 16,1-13-2-16,14 6-1 15,-2-2 0-15</inkml:trace>
  <inkml:trace contextRef="#ctx0" brushRef="#br4" timeOffset="320729.3446">7798 13221 46 0,'0'0'35'0,"-12"-4"1"16,12 4 0-16,-19 0-32 15,19 0 0-15,-16 5-1 16,16-5 0-16,-11 7 0 16,11-7-1-16,0 0 0 15,6 15 0-15,-6-15-1 16,27 6 0-16,-4-5 1 15,7 0-1-15,9-3 1 0,10-1-2 16,5 0 1-16,9-4-1 16,8 2 1-16,8 2-1 15,7-1-1-15,2 4 1 16,3-1 1-16,2 4-1 15,1 0 0-15,5 3 1 16,2-4 0-16,-1 2 0 16,2-2-1-16,6-1 1 15,1-1 0-15,6-1 0 16,3-1-1-16,1-2 1 15,3 2 0-15,0 1 0 16,1 0 0-16,5-1-1 16,-1 0 1-16,3 0 0 0,-2-3 0 15,1 1 0-15,0-6 0 16,-1-1 0-16,4-3 0 15,-2-3 0-15,-3-3 1 16,1-1-2-16,-7-3 1 16,3 2 0-16,-5-2-1 15,-6 2 0-15,-4 1 1 16,-11 2-1-16,-6 3 0 15,-6 1 0-15,-12 3 0 16,-9 4 0-16,-16 4-1 16,-9 2 1-16,-13 4-1 15,-8 1-1-15,-7 6-2 16,-12-9-4-16,0 24-12 15,-14-17-18-15,9 8 0 0,-7-6-2 16,6 3 3-16</inkml:trace>
  <inkml:trace contextRef="#ctx0" brushRef="#br4" timeOffset="321236.3736">12431 12647 43 0,'4'-20'32'0,"1"3"3"15,-1 3-2-15,-7-1-28 16,3 15 0-16,9-14 0 15,-9 14 0-15,0 0-1 16,0 0 1-16,-2 23-2 16,1 5 0-16,-5 4-1 0,4 16 0 15,-1 10-1-15,2 14 1 16,2 6-1-16,2 5 0 15,1 2-1-15,0-2 0 16,-1-6-1-16,3-12-1 16,2-6-5-16,-8-20-26 15,9-8-3-15,-2-16-2 16,6-11 1-16</inkml:trace>
  <inkml:trace contextRef="#ctx0" brushRef="#br4" timeOffset="322065.4211">12581 12538 69 0,'0'0'38'0,"-13"-9"-1"15,13 9 0-15,0 0-34 16,24 11-1-16,-9-6 0 16,9 4 0-16,6-2-1 15,9 1-1-15,8-2 1 16,8 1-1-16,8-4 1 15,9-3-2-15,8-4 2 16,9 0 0-16,5-3 0 16,5-1 0-16,7 0 0 0,1 3 0 15,-1-1 0-15,4 2 0 16,-2 2-1-16,-2 0 1 15,0 2-1-15,-4-1 0 16,-5 1 0-16,-4 0 1 16,-5-3-1-16,-7 0 0 15,-7-2 0-15,-10-1 1 16,-9-1-2-16,-11 1 1 15,-8 0 0-15,-9 0 1 16,-6 1-1-16,-11 3 0 16,-10 2 1-16,0 0 0 15,0 0-1-15,-8 20 1 16,-3-1 0-16,-1 8-2 15,-4 9 1-15,4 12 0 0,-3 13 1 16,3 9-1-16,1 10 0 16,5 2 0-16,1 1 0 15,9 1 1-15,0-4-2 16,3-10 1-16,5-7-1 15,2-8 0-15,-1-13 1 16,-2-5-1-16,2-7 1 16,-4-7-1-16,-2-8 1 15,-2-4 0-15,-5-11-1 16,0 0 1-16,-15-3 1 15,-3-5-1-15,-6-2 0 16,-7-4 1-16,-12-2-1 16,-8 1 0-16,-9 0 0 15,-11 1 1-15,-7 1-1 16,-5 5 0-16,-12 6 0 0,-5 1 0 15,-10 3 0-15,-7 5 0 16,-3 0 0-16,-2 1 0 16,1-2 0-16,-1 1 0 15,4-5 0-15,5-1 0 16,17-2-1-16,12-6-2 15,19 4-5-15,8-20-19 16,36 9-12-16,10-10 1 16,25-1-3-16</inkml:trace>
  <inkml:trace contextRef="#ctx0" brushRef="#br4" timeOffset="323002.4747">14817 12984 47 0,'0'0'33'0,"0"0"2"15,-13-15-1-15,13 15-27 16,0 0-1-16,0 0 0 15,-1-11 0-15,1 11-1 16,0 0-1-16,0 0-1 16,13-7 0-16,-3 6 0 15,3-4-1-15,4 2 0 16,4-3-1-16,8 3 0 0,6-4 0 15,5 2 0-15,7 2-1 16,5 0 0-16,3 4 0 16,3 1 0-16,5 2 0 15,-1 2 0-15,6 2 0 16,-1 1 0-16,3 4-1 15,6-2 1-15,4 0 0 16,4 0 0-16,7 2 0 16,2-4 0-16,6 0 0 15,5-2 0-15,10-2 1 16,4 0-1-16,1-4 0 15,10 0 0-15,6-2 0 0,8 0 1 16,5-1-1-16,4 2 0 16,-4-1 1-16,5 0-1 15,6-1 0-15,1 2 1 16,3-2-1-16,0-1 0 15,5 1 1-15,4-3-1 16,5 2 1-16,1-2-1 16,3 1 1-16,0-1-1 15,-1 2 0-15,2 1 1 16,-2 1-1-16,2 2 0 15,-2 2 0-15,0 0 0 16,-3 0 0-16,-1 0 0 16,-4-2 0-16,-7 1 0 15,-12 1 0-15,-10-3 0 16,-16 0 0-16,-16-5-2 0,-13 6-2 15,-28-9-8-15,-6 14-18 16,-34-12-6-16,-9 7-1 16,-21-1-3-16</inkml:trace>
  <inkml:trace contextRef="#ctx0" brushRef="#br1" timeOffset="328192.7715">10759 13308 33 0,'0'0'32'0,"-1"-19"0"15,1 3-11-15,0 16-9 0,1-23-4 16,-1 23-2-16,5-21-4 15,-5 21 1-15,5-17-1 16,-5 17 1-16,0 0-1 16,0 0 0-16,0 0 1 15,0 0-1-15,0 0 1 16,2 19-1-16,-5-4 1 15,3 7-3-15,0 5 1 16,4 6-1-16,-2 6 1 16,4 10-2-16,0 5 1 15,1 5 1-15,1 5-1 16,-3 4 0-16,0 2 0 15,0 4 1-15,-2 0-1 16,1-2-1-16,-3-1 1 0,1-3 0 16,-1-1 0-16,2-3 0 15,-2-6 0-15,1-3 0 16,0-5 1-16,3-2 0 15,-4-6-1-15,2-1 2 16,-1-7-2-16,-2 2 1 16,1-5 0-16,-1-1 1 15,0-1-2-15,2-1 0 16,-2-3 1-16,0-1-1 15,0-5 0-15,1-3 0 16,1-2 0-16,0-1-1 16,-2-13 2-16,1 19-1 15,1-8 0-15,0 1 1 16,-1 3-1-16,1 1 1 0,-2 4-1 15,-2 0 1-15,2 1-1 16,-1 0 0-16,-1-3 0 16,1 1 1-16,1-4-1 15,0-1 0-15,0-14 0 16,3 17 0-16,-3-17 0 15,7 10 0-15,-7-10 0 16,0 0 0-16,0 0 0 16,11 11 1-16,-11-11-1 15,0 0 0-15,5 10 1 16,-5-10-1-16,0 12 0 15,0-12 1-15,0 0-1 16,-5 11 0-16,5-11 0 0,0 0 0 16,0 0 0-16,0 0 0 15,0 0 0-15,0 0 0 16,0 0-1-16,0 0 1 15,0 0 0-15,0 0 0 16,12 5-1-16,-12-5 1 16,15-2 0-16,-3 2 0 15,4-4 0-15,0 2 1 16,5-3-1-16,-1 4 0 15,4-6 0-15,1 1 0 16,3 2 0-16,0-1 0 16,-2 0 0-16,7 2 0 15,-1 0 0-15,6 1 0 16,4 2 0-16,1 0 0 15,1 2 0-15,2 0-1 0,2-1 1 16,-1 1 0-16,3-2 0 16,1-1 0-16,1 0 0 15,3-2 0-15,1-2 0 16,7-2 0-16,5 0 0 15,4-2 0-15,6 2 0 16,-3 0 0-16,2 1 0 16,4 1 0-16,-6 1 0 15,-2 3 0-15,-2 1 0 16,-8 0 0-16,-1-1 0 15,-1 0 0-15,-4-2-1 16,-5 1 2-16,0-3-1 16,-4 0 0-16,-2-2 0 15,-3-4 0-15,-4 2 1 0,-4 0-1 16,-3 0 0-16,-6 1 0 15,-2-1 0-15,-4 4 0 16,-5 0 1-16,-3 3-1 16,-12 2 0-16,15-4-1 15,-15 4 0-15,0 0-1 16,0 0-2-16,0 0-3 15,0 0-7-15,0 0-22 16,0 0-2-16,4-17 1 16,-4 17 0-16</inkml:trace>
  <inkml:trace contextRef="#ctx0" brushRef="#br1" timeOffset="329334.8369">14313 14422 26 0,'-17'-24'29'16,"-4"0"2"-16,1 10-15 16,-11-10-4-16,9 14 0 15,-15-8-2-15,8 14-2 16,-13-7-1-16,5 10-1 15,-7-1-1-15,1 6 0 16,-4 0 0-16,-2 6-2 16,-6-1-1-16,0 6 0 15,-1 0-1-15,-2 7 0 16,0 0 0-16,2 5 0 15,-1 0 0-15,5 3 0 16,1 0 1-16,6 3-1 0,-1 0 0 16,7 2 0-1,0-3 1-15,2 3-2 0,1-1 0 16,0 2-1-16,2 0 2 15,1-1-2-15,0 1 1 16,3 0-1-16,1 0 1 16,5-3-1-16,5 3 1 15,6-4 1-15,5 2-1 16,7 1 0-16,6 0 0 15,3 2 1-15,6-1-1 16,0 2 0-16,2 0 0 16,4 1 0-16,-2 2 0 15,1 0 1-15,0 0-1 16,-1-1-1-16,3 0 2 15,-1 1-2-15,4-3 2 0,3 1-2 16,4-4 1-16,6 1-1 16,2-3 0-16,7-1 1 15,5-4-1-15,6 0 1 16,7 0 0-16,6-4 0 15,1-1 0-15,4-3 0 16,7-1 0-16,-3-1 0 16,5-3 0-16,-2-3-1 15,4-1 1-15,0-3 0 16,2-5 0-16,1-2 0 15,0-4 0-15,1-3 0 16,-3-8 1-16,1-3-1 16,-4-6 0-16,-2-7 0 15,-4-6 0-15,-3-4 1 0,-5-6-1 16,-3-5 0-16,-8-2 1 15,-7-4 1-15,-7-4-2 16,-10-1 2-16,-8-4-2 16,-8-2 2-16,-9 0-2 15,-8-1 1-15,-7 0 0 16,-9 2-1-16,-6-1 0 15,-11 1 2-15,-11 4-1 16,-5 3 0-16,-11 0 1 16,-5 3-1-16,-6 3 0 15,-6 3 1-15,-2 6-1 16,-5 8-1-16,-6 7 0 15,-5 12 1-15,-5 8-1 16,-2 7-1-16,-3 11 1 0,0 0-2 16,9 5-1-16,3-5-2 15,16 5-7-15,7-21-25 16,28 3 0-16,7-13-3 15,26 2 1-15</inkml:trace>
  <inkml:trace contextRef="#ctx0" brushRef="#br1" timeOffset="330062.8785">13881 14886 22 0,'-1'-10'32'0,"1"10"2"16,-3-18-1-16,3 18-24 15,7-10-1-15,-7 10 0 16,0 0-2-16,12 11-2 16,-9 1 0-16,2 10-1 15,-4 7-1-15,3 11 0 16,0 11-1-16,0 11 1 15,-1 7-1-15,2 7 1 16,-2 3-1-16,2 0 0 0,0-7 0 16,4-6-1-16,1-13 1 15,7-12-1-15,-1-18 2 16,7-11-3-16,5-19 2 15,2-14 1-15,5-14-2 16,-1-11 3-16,1-11-2 16,-1-6 1-16,-4-5-1 15,-1-4 0-15,0 1-1 16,-1 0-3-16,2 9-2 15,-1-4-5-15,12 19-27 16,-4-6 0-16,16 17-2 16,-6-1 3-16</inkml:trace>
  <inkml:trace contextRef="#ctx0" brushRef="#br1" timeOffset="331122.9391">15337 15412 42 0,'-12'-9'34'16,"12"9"1"-16,-12-14-3 16,12 14-28-16,0 0 0 15,-2-11 1-15,2 11-1 16,18-2 0-16,-3 1-1 15,10 2 0-15,3-2-1 16,9 3 0-16,2-1-1 16,7 3-1-16,5-3 1 15,4 2-1-15,4 2 0 16,1 0 1-16,3 0-1 15,-1 2 1-15,1 0-1 0,-2 0 0 16,-1 0 0-16,-6-2 0 16,-4-2 0-16,-4-3 0 15,-3 0 1-15,-7-4-1 16,-4-1 0-16,-4-2 0 15,-7-1 1-15,-4-4-1 16,-7-1 1-16,-3-6-1 16,-4-3 0-16,-3-5 1 15,-3-6-1-15,-3-6 1 16,0-5-1-16,-2-8 0 15,0-3 1-15,3-4-2 16,-3-4 2-16,3-2 1 0,-4-2-2 16,5-1 2-16,-1-1-1 15,1-2 0-15,-1 0 0 16,1 0 0-16,-1 2 0 15,2-3-1-15,-1 2 0 16,-1-1 0-16,5 2 1 16,-2 2-1-16,4-1 1 15,0 0-1-15,3 1 0 16,2 0 1-16,2 4-1 15,1 2 0-15,-1 3 0 16,0 6 0-16,-3 4 0 16,-2 2 0-16,2 5 0 15,-2 2 1-15,-4 4-1 16,0 1 1-16,0 3 0 15,0 1 0-15,-1 2-1 0,-1 4 1 16,2 0-1-16,-1 2-1 16,0 0 1-16,1-1 0 15,0 2 0-15,1-2 0 16,2 2 0-16,-3 2 0 15,1 3 0-15,-1 2 1 16,0 2-1-16,0 12 0 16,-1-16 0-16,1 16 1 15,-4-11-1-15,4 11 0 16,0 0 0-16,-6-13 0 15,6 13 0-15,0 0 0 16,0 0 0-16,0 0-2 16,-10-4 0-16,10 4-4 15,-5 24-10-15,5-24-20 0,-4 25-1 16,-2-15-2-16,9 8 1 15</inkml:trace>
  <inkml:trace contextRef="#ctx0" brushRef="#br3" timeOffset="339429.4142">13427 11271 28 0,'1'-14'31'0,"-1"14"2"15,5-20-3-15,6 18-17 16,-10-14-1-16,13 10-1 16,-9-8-3-16,10 6 0 0,-6-3-4 15,3 5 0-15,-12 6-1 16,14-7-1-16,-14 7 0 15,1 15-1-15,-8 4 0 16,-8 6 0-16,-4 6-1 16,-4 7 2-16,-5 6-1 15,2 1 0-15,-4 1 1 16,8-2-1-16,4-6 1 15,8-4-1-15,10-7 1 16,11-7-1-16,14-11 0 16,11-6 0-16,15-10 0 15,10-4-1-15,7-9 1 16,4-5-2-16,3-4 0 15,-4 0-2-15,0 5-7 16,-22-6-27-16,0 8 0 0,-15-3-3 16,-6 7 2-16</inkml:trace>
  <inkml:trace contextRef="#ctx0" brushRef="#br3" timeOffset="339647.4267">13890 11214 70 0,'-18'-1'39'0,"7"7"-1"16,-6 0 1-16,6 8-29 16,-3 9-8-16,5 12 0 15,-1 9-1-15,1 7-1 16,2 5-3-16,0-5-8 0,12 8-27 15,4-13 3-15,15-2-4 16,4-16 3-16</inkml:trace>
  <inkml:trace contextRef="#ctx0" brushRef="#br3" timeOffset="340099.4526">14643 11092 78 0,'-31'-7'38'0,"-14"1"-1"0,2 16 0 16,-6 0-33-16,5 10 0 15,2 2-1-15,9 1 0 16,8 2-2-16,14 2 1 15,14-4-2-15,16 0 1 16,13-4-1-16,11-1 0 16,8-1 0-16,4-1 0 15,1 0 0-15,-5 1 0 16,-7 4-1-16,-10 5 1 15,-12 2 0-15,-15 4 0 16,-12 1 0-16,-13 4 0 16,-12-1 0-16,-5-4 2 15,-7-6-2-15,0-6 0 16,0-11 0-16,9-10 0 0,9-15 0 15,11-12 0-15,17-14 0 16,9-13-2-16,13-3 2 16,9-7-2-16,4 3 0 15,2-1-5-15,7 15-23 16,-16 3-7-16,-2 13-1 15,-13 6-1-15</inkml:trace>
  <inkml:trace contextRef="#ctx0" brushRef="#br3" timeOffset="340893.498">15189 11056 30 0,'0'0'32'16,"3"-13"1"-16,-3 13 0 16,0 0-18-16,1-12-4 15,-1 12-2-15,0 0 0 16,0 0-2-16,0 0-2 0,10 2 0 15,-10 10-1-15,1 9-1 16,-2 5-1-16,3 12 0 16,-4 7-1-16,2 9 1 15,0 3-1-15,0 5 0 16,0-3-1-16,4-5 1 15,2-4 0-15,3-9-1 16,5-10 1-16,0-9 0 16,5-9-1-16,0-11 1 15,2-13 0-15,3-10 0 16,0-11 0-16,-1-11 1 15,-1-10-1-15,1-7-1 16,0-6 1-16,0-3-1 16,-2 1 2-16,-2 3-1 0,-2 10-1 15,-4 7 0-15,1 15-7 16,-14 0-21-16,9 21-9 15,-9 12-1-15,0 0-4 16,0 0 0-16</inkml:trace>
  <inkml:trace contextRef="#ctx0" brushRef="#br3" timeOffset="343492.6466">6305 8816 29 0,'0'0'30'0,"0"0"2"15,0 0 0-15,0 0-16 16,6-16-3-16,-6 16-3 15,5-11-4-15,-5 11 2 16,14-15-4-16,-4 7 0 16,-1-3-2-16,1 1 0 15,-10 10-1-15,18-15 1 16,-18 15 0-16,15-5-1 15,-15 5 1-15,0 0-1 16,4 20 2-16,-5-2-2 16,-6 1 1-16,-1 10 0 15,-5 3 0-15,-2 5-1 16,-2 1 2-16,-3 5-2 0,-3 0 0 15,1-1 0-15,-1-1 0 16,4-3 0-16,2-6 1 16,2-1-1-16,6-5 0 15,5-6 0-15,8-3 0 16,10-6-1-16,9-9 1 15,7-6-1-15,10-5 1 16,9-10-1-16,7-4 1 16,6-5-1-16,1-3 1 15,1-1-2-15,-2 2 1 16,-6 2-1-16,-7 3-1 15,-7 4-1-15,-8 6-2 16,-10-3-6-16,5 14-25 0,-21-7-1 16,-8 11-1-16,8-11-1 15</inkml:trace>
  <inkml:trace contextRef="#ctx0" brushRef="#br3" timeOffset="343741.6609">6727 8817 63 0,'0'0'37'16,"-21"11"1"-16,14 14 0 16,-7-5-12-16,6 24-21 15,-4 6-1-15,4 16-1 16,-2 3-1-16,0 10 0 0,0-5-1 15,1-5-2-15,7-4-1 16,2-15-3-16,14 1-18 16,-2-29-15-16,15-7 0 15,-2-20-2-15,14-7 2 16</inkml:trace>
  <inkml:trace contextRef="#ctx0" brushRef="#br3" timeOffset="345664.7709">7372 8886 23 0,'2'-10'28'16,"-2"10"2"-16,0 0 1 16,0 0-15-16,0 0-3 15,0 0-2-15,0 21-2 16,-5-8-3-16,2 13 0 0,-5 1-3 15,0 13 0-15,-4 2-1 16,1 10 0-16,-3 4-1 16,0 2 0-16,1-3 0 15,3-2 0-15,2-10 0 16,2-6 1-16,2-12-1 15,4-14 1-15,0-11 1 16,10-24-1-16,-6-8 0 16,7-9 1-16,-2-10-1 15,1-2 1-15,2-8-1 16,1 0 0-16,-3-1-1 15,3 3 1-15,1 3-2 16,1 8 1-16,1 4-1 16,0 9 1-16,-2 7-2 15,5 10 2-15,-2 7-1 0,4 14 1 16,-1 9 1-16,-2 14-1 15,4 8 1-15,-1 11-2 16,-3 12 2-16,1 7-2 16,-2 8 1-16,-4 3-2 15,0 2-2-15,-2-10 0 16,1 0-2-16,-6-17-3 15,11 1-18-15,-13-27-11 16,5-4 0-16,-9-20-2 16,0 0 2-16</inkml:trace>
  <inkml:trace contextRef="#ctx0" brushRef="#br3" timeOffset="345845.7812">7468 9193 85 0,'-27'-6'36'15,"16"6"1"-15,11 0 0 16,0 0-28-16,12-19-7 15,15 7-1-15,10-1-3 16,5-3-3-16,15 10-12 16,-4-13-19-16,7 10 0 15,-10-5-1-15,0 8 0 16</inkml:trace>
  <inkml:trace contextRef="#ctx0" brushRef="#br3" timeOffset="346400.813">7931 9120 76 0,'-10'13'36'0,"4"9"0"15,-8-4 1-15,12 11-30 16,-11-5-1-16,6 7-1 16,-2-6-1-16,4 0-1 15,-2-2-1-15,5-8 0 16,2-15-1-16,2 12 0 15,-2-12 0-15,17-23 0 16,-7 1 0-16,5-7-1 16,-1-3 1-16,1-7 0 15,-1 1-1-15,-3 4 0 16,-1 4 1-16,-1 4-1 15,-4 8 1-15,-1 7-1 16,-4 11 1-16,0 0-1 0,3 10 1 16,-1 6 0-16,-1 2-1 15,4 3 1-15,2-1-1 16,3-3 1-16,4-2 0 15,6-6 0-15,2-6 0 16,2-9 0-16,3-7 0 16,3-4 0-16,-5-6 0 15,3 0 0-15,-7-4 1 16,-3 4-2-16,-3 1 1 15,-3 4 0-15,-6 6-1 16,-6 12 1-16,0 0-1 16,-5 11 0-16,-1 7 0 15,-2 8 0-15,-1 3 0 16,3 7-2-16,0 0 0 0,6 0-1 15,10-3-1-15,0-10-2 16,13-1-3-16,-1-18-6 16,22 8-13-16,-10-22-10 15,8 1 1-15,-5-12-1 16,2 2 3-16</inkml:trace>
  <inkml:trace contextRef="#ctx0" brushRef="#br3" timeOffset="346964.8452">8583 9106 83 0,'0'0'35'15,"-12"-9"1"-15,12 9-1 16,-23 11-26-16,13 4-3 15,-1 1-3-15,3 11 1 16,-3 3-2-16,5 7 1 16,2 1-1-16,-1 3 0 0,0-3-1 15,1 1 1-15,3-9-1 16,0-4-1-16,1-9 1 15,0-17-1-15,0 0 0 16,0 0 0-16,13-22 0 16,-6-5-1-16,1-9 2 15,2-4-2-15,-2-6 1 16,0-6 0-16,1 1 0 15,2 1 0-15,-1 6 0 16,-1 2 0-16,2 10 1 16,-1 7-1-16,1 8 0 15,-1 10 1-15,2 9 0 16,-3 7 0-16,1 4-1 0,0 5 1 15,0 4-1-15,2 3 0 16,-3 2 1-16,-2 2-1 16,-3-1 0-16,-2 4 0 15,-4 0 0-15,-1-2 0 16,-4-1 0-16,-3-4 0 15,-2-1 0-15,-3-3 0 16,1-4 0-16,-4-2 0 16,4-1 0-16,-1 0 0 15,0 3 0-15,-3 5 0 16,3 8 0-16,-3 8 0 15,-3 10 1-15,-1 7-1 16,1 6 0-16,0 1-1 16,4 1-1-16,0-10-1 15,16 1-7-15,-5-29-15 0,26 1-13 16,-1-25 0-16,11-8-2 15,3-21 1-15</inkml:trace>
  <inkml:trace contextRef="#ctx0" brushRef="#br3" timeOffset="347413.8709">9129 8923 88 0,'0'0'38'15,"-18"-1"0"-15,7 10 1 16,-14-1-31-16,5 8-2 15,-6-1-1-15,1 7-2 16,1 1 0-16,-1 3-1 16,8-3 0-16,7 1-1 15,5-4 0-15,10-5 0 16,11-5-1-16,9-4 1 15,8-2-1-15,3-3 0 16,3 1 0-16,-3-4 0 16,-4 11 1-16,-7 3-1 15,-14 8 1-15,-11 6-1 0,-13 4 1 16,-9 6-1-16,-7 1 0 15,-4 1 0-15,0-6-2 16,0-5-2-16,11 1-12 16,-5-24-17-16,27-4-8 15,-16-3 0-15,23-9-1 16</inkml:trace>
  <inkml:trace contextRef="#ctx0" brushRef="#br3" timeOffset="349147.9701">5704 14557 28 0,'5'-22'32'0,"-1"6"1"16,-4 16-14-16,2-31-8 16,-2 31-1-16,8-28 1 15,-8 28-2-15,0 0-1 16,18 5-2-16,-18 11 0 15,6 17-1-15,-8 6-3 16,4 9 0-16,-5 6-2 16,2 3-2-16,1-1-2 15,-5-6-4-15,10 0-2 0,-8-19-27 16,16-4-2-16,-1-16 0 15,10-4 2-15</inkml:trace>
  <inkml:trace contextRef="#ctx0" brushRef="#br3" timeOffset="349550.9932">6051 14532 60 0,'0'0'39'0,"-1"13"-1"16,1-13 1-16,15-4-35 0,8-3-1 16,9 0 0-16,0-2 0 15,5 3 0-15,-3 1-1 16,-2 6-1-16,-8 6 0 15,-6 10 0-15,-14 8 0 16,-12 10 0-16,-8 6-1 16,-11 8 1-16,-3 2-2 15,-2-2 1-15,-1 1 0 16,3-6-1-16,5-7 0 15,10-5 0-15,8-10 2 16,13-8-2-16,12-10 1 16,10-8-1-16,11-8 0 15,9-8-2-15,11-5-1 16,3-10-4-16,23 9-25 15,-14-12-5-15,10 8-2 0,-8-4 1 16</inkml:trace>
  <inkml:trace contextRef="#ctx0" brushRef="#br3" timeOffset="350259.0336">7003 14455 31 0,'3'-16'35'16,"-3"16"2"-16,4-19-2 16,-4 19-23-16,0 0-3 15,0 0-2-15,-2 15-1 16,-4 8-2-16,-7 6-1 15,3 10-1-15,-5 4-1 0,-2 10 0 16,-1 3-1-16,0 0 0 16,-1-3 0-16,5-5-1 15,3-6 1-15,3-10-1 16,3-7 1-16,5-12 0 15,0-13 1-15,13-11 0 16,-1-15 0-16,5-4 2 16,-2-11 0-16,2-7 0 15,-1-5-1-15,2-2 0 16,-3-4 1-16,-3 4-1 15,0 6-1-15,0 6 0 16,-3 7-1-16,0 6 1 16,3 9 0-16,1 10-1 15,-2 11 1-15,3 10-1 0,3 7 1 16,0 11-1-16,1 8 1 15,5 5-1-15,-6 10 0 16,2 7 0-16,-1-2-1 16,-3-2-1-16,2 1-1 15,-3-11-2-15,0-2 0 16,-6-15-4-16,9 5-13 15,-17-32-17-15,10 15-1 16,-10-15 1-16,-3-16 0 16</inkml:trace>
  <inkml:trace contextRef="#ctx0" brushRef="#br3" timeOffset="350954.0734">7032 14744 63 0,'-22'-6'40'0,"22"6"-2"15,-10-5 1-15,25-1-37 16,4-6 0-16,9 0-2 15,10-3 0-15,1 2-1 16,6 0 0-16,-2 2-1 16,0 6 1-16,-5 1-1 15,-4 7 0-15,-7 3 0 16,-6 4 1-16,-4 0 0 15,-6 2 1-15,-4 2 1 16,-7-1-1-16,0 0 1 16,-5 1 1-16,2 4-1 15,-3-5 1-15,0 5-1 16,1-3 0-16,1 1 0 15,-1-6 0-15,3 3 0 0,2-13 0 16,1 13-1-16,-1-13 1 16,0 0 0-16,17-21 0 15,-9 5 1-15,0-6-1 16,2-4 2-16,-2-1-2 15,0-2 2-15,-1 1-1 16,-1 4 0-16,-5 4-1 16,4 4 0-16,-5 6 0 15,0 10 0-15,0 0-1 16,0 0 1-16,9 11-1 15,-3 1 1-15,2 1-1 16,5-1 1-16,3 0 0 16,6-4-1-16,0-5 1 15,5-3 0-15,2-7 0 0,0-3 0 16,3-4 0-16,-3-1 0 15,-3-4-1-15,-3 1 1 16,-2 0-1-16,-6 2 1 16,-4 3-1-16,-11 13 0 15,15-12 0-15,-15 12 1 16,4 11-1-16,-7 4 0 15,0 8-1-15,-2 2 1 16,1 6-2-16,-2 4 0 16,4 2-2-16,0-5-2 15,7-1-2-15,-2-15-8 16,21 11-12-16,-24-27-11 15,27 12-3-15,-5-23 1 0</inkml:trace>
  <inkml:trace contextRef="#ctx0" brushRef="#br3" timeOffset="351544.1072">8042 14618 50 0,'-4'-9'38'16,"4"9"0"-16,0 0-2 16,-12 23-22-16,2-5-9 15,5 10-1-15,-1 2-2 16,5 8-1-16,-5 2 0 15,8 5 0-15,-4-3 0 16,4 2 0-16,-2-6-1 16,2-7 1-16,-2-4-1 15,0-9 1-15,0-18 0 0,0 0 0 16,12-4-1-16,-9-17 1 15,5-9 0-15,-2-7-1 16,3-8 1-16,-3-7 1 16,3-4-1-16,0-1 0 15,3 1 0-15,-1 5 0 16,1 6 0-16,0 9 0 15,2 6 0-15,0 13-1 16,0 10 0-16,1 10 1 16,0 8-1-16,0 5 0 15,1 6 1-15,1 3-1 16,0 5 0-16,0 1 0 15,-6 2 0-15,-1 1-1 16,-3-1 1-16,-6-2-1 16,-6-1 0-16,-2-5 0 0,-5-3 1 15,-6-5-1-15,-2-2 1 16,1-4 0-16,-3-3 0 15,2-4 0-15,2 1-1 16,-2 1 1-16,5 4 0 16,-1 11 0-16,1 8 0 15,1 9 0-15,-6 11 0 16,0 10-1-16,-1 6 0 15,1 2 0-15,1-1-2 16,2-9-1-16,10 1-7 16,-8-32-15-16,28 5-6 15,-13-31-7-15,31 0-1 16,-8-26 0-16</inkml:trace>
  <inkml:trace contextRef="#ctx0" brushRef="#br3" timeOffset="351922.1288">8601 14519 78 0,'-19'-5'41'0,"10"17"1"16,-14-1-1-16,2 7-36 15,-3 0-1-15,-1 6-2 16,2 0 0-16,4 0-2 16,2-1 1-16,9-3-1 15,7-2 0-15,7-6 0 0,9-4 0 16,8-5 0-16,4-1 0 15,0 0 0-15,1-2 0 16,-3 5 1-16,-2 7-1 16,-8 3-1-16,-8 6 1 15,-6 4 0-15,-9 4-1 16,-5 2 0-16,-4 2-1 15,-4-4-3-15,6 7-10 16,-15-22-14-16,18 5-11 16,-3-13-3-16,15-6 0 15</inkml:trace>
  <inkml:trace contextRef="#ctx0" brushRef="#br3" timeOffset="352987.1897">13953 16425 50 0,'-18'-10'38'16,"4"23"-2"-16,-15-3-4 15,4 28-26-15,-13 4-1 16,1 15 1-16,-6 7-3 16,0 12 0-16,4 0-1 15,4 1 1-15,6-3-1 0,14-7 0 16,10-7-1-16,13-8 0 15,14-10 0-15,10-12-1 16,9-10 1-16,7-11-1 16,-1-11 0-16,2-5-1 15,-7-8 1-15,-7-6-1 16,-12-5 2-16,-10-1-2 15,-14-3 2-15,-10 4-1 16,-14-1 0-16,-9 5 1 16,-5 0 0-16,-3 4-1 15,0 5-1-15,4 2-2 16,11 4-1-16,6-9-11 15,21 16-23-15,17-13-1 16,17 8-2-16,3-11 2 16</inkml:trace>
  <inkml:trace contextRef="#ctx0" brushRef="#br3" timeOffset="353370.2116">14340 16703 60 0,'-22'-15'41'15,"2"22"-2"-15,-15-9 1 16,12 8-35-16,-7 8-2 15,4 9-1-15,2 8 0 16,8 8-1-16,4 7 0 16,6 3 0-16,10 1-1 15,6-5 1-15,9-1-1 16,5-8 1-16,9-10-1 15,5-12 0-15,4-14 1 0,0-14-1 16,1-14 0-16,-3-7 1 16,-6-14-1-16,-3-5 0 15,-9-8 1-15,-12-1-2 16,-8-2 1-16,-9 6 0 15,-11 12-1-15,-10 15 0 16,-10 13 0-16,-9 17 0 16,-1 18-1-16,0 11-1 15,4 14-1-15,4-1-3 16,24 20-15-16,0-26-15 15,29 6-3-15,7-20 0 16,27-2 1-16</inkml:trace>
  <inkml:trace contextRef="#ctx0" brushRef="#br3" timeOffset="353992.2472">14840 16580 42 0,'9'-20'35'16,"-3"-2"2"-16,6 22-2 15,-12 0-30-15,14 21-2 16,-7 8 0-16,1 13 0 16,-4 7-1-16,4 15 0 15,-3 2-1-15,2 4 2 0,-2-2-3 16,2-7 1-16,3-7 0 15,2-9-1-15,3-10 0 16,2-15 2-16,4-15-2 16,3-12 1-16,-1-14 0 15,2-12 0-15,-2-11 1 16,-3-6-2-16,-4-6 2 15,-1-2-2-15,-6-2 1 16,-1 5-1-16,-3 6 0 16,-3 13-2-16,4 8 0 15,-5 8-3-15,9 20-4 16,-10 0-15-16,18 16-13 15,-7 1-1-15,14 15 1 16</inkml:trace>
  <inkml:trace contextRef="#ctx0" brushRef="#br3" timeOffset="354376.2691">15574 16882 53 0,'-26'-14'38'0,"11"15"-1"15,-13-6 1-15,6 8-31 16,-6 1-3-16,6 11 0 15,-1 3-2-15,4 5 1 16,6 4-2-16,3 3 1 16,8 2-1-16,4 0 0 15,6-2-1-15,5-6 1 16,6-4 0-16,-1-6-1 15,5-6 0-15,1-7 0 0,-1-10 1 16,-1-9-1-16,-1-5 0 16,-6-7 0-16,-3-6 0 15,-2-3 0-15,-7 1 0 16,-6 5-1-16,-2 2 1 15,-9 9 0-15,-4 5-1 16,-2 6 0-16,0 12 0 16,-1 3-1-16,9 5-2 15,12-9-2-15,-4 29-13 16,4-29-17-16,28 10-2 15,-5-15-2-15,19 1 3 16</inkml:trace>
  <inkml:trace contextRef="#ctx0" brushRef="#br3" timeOffset="354602.2821">16037 16394 57 0,'-6'-32'39'0,"6"19"-2"15,-9 3 2-15,9 20-34 16,-7 15-2-16,2 22-1 15,0 14 0-15,-4 12-1 16,0 13 0-16,0 5-1 16,-3 1-1-16,4-6-1 15,3-8-6-15,-4-19-30 16,19-11 1-16,0-25-2 15,15-14 0-15</inkml:trace>
  <inkml:trace contextRef="#ctx0" brushRef="#br3" timeOffset="354827.2949">16356 16350 65 0,'-15'-5'40'16,"5"30"-2"-16,-13 17 1 15,9 20-36-15,-6 9-1 16,3 17-2-16,-3 4 1 15,3 1 0-15,3-1-3 16,2-9 0-16,4-7-3 16,-1-17-4-16,16-5-30 15,-12-26 0-15,16-8-1 16,-11-20 1-16</inkml:trace>
  <inkml:trace contextRef="#ctx0" brushRef="#br3" timeOffset="355312.3227">16165 16808 67 0,'-13'-15'40'15,"-4"-1"-2"-15,17 16-1 16,0 0-33-16,0 0-2 16,14-1-1-16,9-2-1 15,10-1 0-15,6-1 0 16,11-3 0-16,8 3 0 15,5-2 0-15,3 0 0 16,-1 0-1-16,0 1 1 16,-5 3-2-16,-7-3 1 0,-12 5 0 15,-14 0 0-15,-11 4 0 16,-16-3 1-16,-13 16 0 15,-10-3 1-15,-7 2 0 16,-8 4 2-16,1 1-1 16,0 1 0-16,8 0 0 15,9 2 0-15,9-7-1 16,15 3 0-16,14-9 0 15,10-1-1-15,11-5 0 16,7 5 0-16,4-7 0 16,-3 2 1-16,-3 7 0 15,-9 0 0-15,-8 11-1 16,-13-2 1-16,-11 9 0 15,-12 1-1-15,-10 5 1 0,-13-2-1 16,-5 1 0-16,-4-7-2 16,8-5-1-16,-2-14-7 15,25 2-24-15,-3-23-6 16,26-4-1-16,5-16-1 15</inkml:trace>
  <inkml:trace contextRef="#ctx0" brushRef="#br3" timeOffset="355466.3315">17224 17024 102 0,'-27'26'43'0,"8"3"1"16,-11-17-16-16,12-9-30 15,18-3-2-15,-4-17-8 16,24 11-17-16,-1-19-15 0,15-1 0 15,0-9 0-15</inkml:trace>
  <inkml:trace contextRef="#ctx0" brushRef="#br0" timeOffset="854065.8498">15781 6530 94 0,'1'-14'37'16,"-1"14"0"-16,0 0-1 15,2 34-32-15,-5 5-2 16,1 14 1-16,-2 13-1 15,-2 9 1-15,0 7-2 16,2-4-2-16,5 7-8 16,-1-20-27-16,11-11-1 15,2-18 0-15,11-16-1 16</inkml:trace>
  <inkml:trace contextRef="#ctx0" brushRef="#br0" timeOffset="854403.8691">16059 6666 108 0,'0'0'37'16,"0"0"2"-16,22-5-1 15,-10 1-35-15,10 4 0 16,2-3 0-16,3 3 0 15,0 0-1-15,1 1 0 16,-7 6-1-16,-3 8 0 16,-9 3-1-16,-7 10 1 15,-10 10-1-15,-9 8 0 16,-6 7 0-16,-6 5 0 15,-3-1 0-15,2-4 1 16,5-6-2-16,8-8 1 16,12-14 0-16,13-13-2 15,17-11-3-15,4-22-24 0,23 6-9 16,-6-17-1-16,12 6 0 15,-6-8-2-15</inkml:trace>
  <inkml:trace contextRef="#ctx0" brushRef="#br0" timeOffset="854959.9009">16857 6597 83 0,'23'-21'32'15,"-7"4"2"-15,0 12 0 16,-16 5-30-16,12 9 2 16,-12 3-1-16,0 16 1 15,-6 3-1-15,4 14 1 16,-6 3-2-16,3 9 1 0,-1-1-1 15,4 6-1-15,1-7-2 16,4-4 1-16,2-9-2 16,4-9 1-16,4-14 0 15,7-16 0-15,2-20 0 16,3-11 0-16,2-14 1 15,1-6-1-15,-2-11 0 16,2-3 0-16,-4-4-1 16,-4 5-2-16,-6 9 0 15,-2 7-3-15,-3 13-1 16,-8-1-8-16,-1 33-22 15,6-11-5-15,2 25 3 16,-6 2 1-16</inkml:trace>
  <inkml:trace contextRef="#ctx0" brushRef="#br0" timeOffset="855757.9465">18060 6531 96 0,'-1'-18'38'0,"-13"-6"0"16,5 11-2-16,-9-2-33 15,1 7 0-15,-2 3 0 16,-1 9-1-16,-3 7 0 15,2 10 0-15,-2 9 0 16,2 8 1-16,-1 9-1 16,3 7 1-16,5 7-2 15,5 4 2-15,6 5-4 16,4-8-1-16,14 8-19 15,-4-17-16-15,13-3-1 16,-5-18-1-16,8-3 0 16</inkml:trace>
  <inkml:trace contextRef="#ctx0" brushRef="#br0" timeOffset="856423.9846">17774 6882 103 0,'-12'-5'38'16,"0"2"0"-16,12 3-2 15,0 0-29-15,24 8-6 16,5-9 0-16,12 1 0 16,4-4 0-16,7 3 0 15,3-5-1-15,-1 4 1 16,-2-1-1-16,-7 3 0 15,-9 2 0-15,-6 0 1 16,-13 3-1-16,-17-5 1 16,9 20 0-16,-18-5 0 15,-7 1 1-15,-1 4 0 0,0 0-1 16,0 4 0-16,5-1 0 15,7 0 0-15,7-2-1 16,11-4 1-16,8-4-1 16,10-4 0-16,4-6 0 15,4-9 0-15,2-6 0 16,-5-4 0-16,-5-7 0 15,-8-2 0-15,-8-4 0 16,-9 0-1-16,-7 0 1 16,-9 0 0-16,-3 5 1 15,-2 2-1-15,1 4 0 16,-1 5-1-16,15 13 1 15,-14-14 1-15,14 14-1 16,10 0 0-16,5 5 0 0,9 1 0 16,2 1 1-16,4 0-1 15,3 4 1-15,-1 2 0 16,-3 2-1-16,-3 3 0 15,-5 4 0-15,-8 2 1 16,-4 4-1-16,-6 0 0 16,-5-2 0-16,-5-2 1 15,0-3-1-15,1-8 1 16,6-13 0-16,0 0 0 15,-5-19 0-15,16-7 0 16,4-9 0-16,3-3 2 16,3-3-3-16,2-4-5 15,9 15-9-15,-11-11-24 0,11 20-2 16,-11-4-1-16,9 17-2 15</inkml:trace>
  <inkml:trace contextRef="#ctx0" brushRef="#br0" timeOffset="856920.013">19390 6914 99 0,'0'0'38'0,"23"12"1"16,-12-12-1-16,14-1-29 15,3-5-5-15,14 1 0 16,5-7-1-16,9-2-1 16,0-8 0-16,1-1 0 15,-4-1 0-15,-7-2-1 16,-11 4 0-16,-13 3 0 15,-18 0-1-15,-11 5 1 16,-12 6-1-16,-11 6 0 16,-9 5 1-16,-7 11-1 0,0 8 0 15,-1 7 0-15,2 8 0 16,9 3 1-16,10 3-1 15,14 1 0-15,17-3-2 16,15-10-2-16,24-3-4 16,5-21-25-16,28 2-6 15,-1-20 1-15,17 0-3 16</inkml:trace>
  <inkml:trace contextRef="#ctx0" brushRef="#br0" timeOffset="857258.0323">20302 6787 112 0,'-28'7'38'0,"-9"-4"2"0,9 14-2 16,-3-4-33-16,5 10 0 16,2 1-1-16,7 4-1 15,2-1-1-15,8 1 1 16,7-5-2-16,8-3 0 15,8-8 0-15,10-7 1 16,4-10-2-16,6-6 0 16,-2-8 0-16,2-4 0 15,-1-1 0-15,-5-1 0 16,-6 0 0-16,-5 6 0 15,-5 2 0-15,-5 6 0 16,-9 11-2-16,12 2 1 16,-11 12-3-16,-3 6 0 15,6 11-4-15,-5-13-14 0,16 17-17 16,-1-12-1-16,13 1 0 15,0-14-1-15</inkml:trace>
  <inkml:trace contextRef="#ctx0" brushRef="#br0" timeOffset="857484.0453">20871 6718 122 0,'-36'6'41'15,"4"17"-1"-15,-7-4-1 16,6 9-36-16,6 6 0 15,5-1-1-15,11 2-2 16,13-6 1-16,15-7-3 16,11-12-1-16,19-4-4 0,5-22-9 15,21 2-23-15,-3-20-1 16,11 0-1-16,-13-12 1 15</inkml:trace>
  <inkml:trace contextRef="#ctx0" brushRef="#br0" timeOffset="857784.0624">21336 6482 110 0,'-27'15'39'0,"1"18"3"16,-11 4-3-16,5 15-32 16,-3 0-3-16,8 4 0 15,3 0-1-15,9-4 0 0,7-7-2 16,9-8 0-16,9-13-1 15,9-10 2-15,6-17-2 16,4-6 0-16,5-7 0 16,-2-7 0-16,0-4 0 15,-2 2 0-15,-5 2 0 16,-4 6 0-16,-5 10 0 15,-2 7 0-15,-14 0 0 16,16 22 0-16,-8 6-2 16,-8-8-14-16,14 16-24 15,-8-11-2-15,10 3 0 16,-5-11-2-16</inkml:trace>
  <inkml:trace contextRef="#ctx0" brushRef="#br0" timeOffset="858513.1041">22320 6438 81 0,'0'0'37'0,"0"0"-1"16,14-3 1-16,-14 3-22 15,-6 27-9-15,-3 0-2 16,-1 10 1-16,-5 5-1 16,-2 13 1-16,-7 4-3 15,2 8 2-15,-5-4-2 0,5-2 0 16,2-11 0-16,5-3-1 15,4-14-1-15,5-12 1 16,6-21 0-16,0 0 0 16,22-36 0-16,-2-3 0 15,3-13 0-15,3-8 0 16,6-10 0-16,1-6-1 15,2-3 1-15,1 6-1 16,-5 10 1-16,-5 10-2 16,-4 15 2-16,-1 13-1 15,-6 21 0-15,-3 21 2 16,-6 22-2-16,-2 12 0 15,-4 15 0-15,-2 10 0 16,2 6 0-16,2 2 0 0,1-2 0 16,2-9 0-16,7-9 0 15,2-13-5-15,12-8-7 16,-13-27-27-16,12-7-2 15,-11-20-1-15,1-7 0 16</inkml:trace>
  <inkml:trace contextRef="#ctx0" brushRef="#br0" timeOffset="859167.1415">22320 6795 121 0,'-26'7'41'16,"21"10"-1"-16,5-17 0 15,25 6-37-15,10-10-3 0,19-7 1 16,16-1-1-16,2-5-1 15,4 0 1-15,2-1-1 16,-8 4 0-16,-6 1-1 16,-14 9 1-16,-12 3 1 15,-16 4 0-15,-10 4 0 16,-12 3 1-16,-6 8-1 15,-6 0 2-15,-5 4-1 16,1 2 0-16,-2 3 0 16,3-1 1-16,5 3-1 15,2-4 0-15,3-1 0 16,5-6-1-16,5-3 1 15,-5-15-1-15,23 3 1 16,-3-15-1-16,3-9 2 16,0-7-2-16,2-6 0 0,-1-4 0 15,-1-2 0-15,-5 4 0 16,-5 2 0-16,-5 9 0 15,-3 3 0-15,-5 11 0 16,0 11 0-16,0 0 0 16,-11 18 0-16,9-2 0 15,4 4 0-15,4 0 0 16,3 2 0-16,8-6 0 15,3-4 0-15,7-8 0 16,6-5 0-16,-2-6 0 16,4-5 0-16,-2-6 0 15,-3-3 0-15,-2-1 0 16,-5 0 0-16,-4 1 0 15,-5 4 0-15,-5 5 0 0,-9 12 0 16,0 0 0-16,0 0 0 16,3 23 0-16,-7 3 0 15,-1 4 0-15,2 3 0 16,4 5 0-16,3-3 0 15,13 0-10-15,-3-20-8 16,20 5-22-16,1-18-2 16,16-1 1-16,-2-17-1 15</inkml:trace>
  <inkml:trace contextRef="#ctx0" brushRef="#br0" timeOffset="859735.174">23847 6700 118 0,'-17'-11'40'0,"17"11"0"16,-27 11 0-16,19 7-36 0,-9 3-1 15,7 12 0-15,-4 4-1 16,2 7 0-16,1 3-1 16,2 1 1-16,2-2-2 15,2-5 0-15,0-7 0 16,4-9 0-16,-1-8 0 15,2-17 0-15,0 0 0 16,10-13 0-16,-2-13 0 16,0-6 0-16,6-10 0 15,0-7 0-15,4-5 0 16,0-3 0-16,1 3 0 15,2 4 0-15,-3 10 0 0,1 4 0 16,-1 12 0 0,3 9 0-16,-2 10 0 0,1 9 0 15,-2 10 0-15,3 3 0 16,-2 5 0-16,1 6 0 15,-5-1 0-15,-6 2 0 16,-6 2 0-16,-7-2 0 16,-4 0 0-16,-9-1 0 15,-8-4 0-15,-5-1 0 16,-4 0 0-16,-2-2 0 15,0-2 0-15,-1 1 0 16,2-3 0-16,5 2 0 16,1 1 0-16,7 2 0 15,1 6 0-15,7 8 0 16,1 10 0-16,-1 10-2 15,2 5 2-15,-2 8-1 0,1 5 0 16,-4-1-2-16,2 2-3 16,-10-21-10-16,15-2-23 15,-8-22-4-15,13-6 1 16,5-24-1-16</inkml:trace>
  <inkml:trace contextRef="#ctx0" brushRef="#br0" timeOffset="863605.3954">16582 12340 61 0,'10'-13'38'16,"-10"-8"-1"-16,9 11 2 15,-23-2-30-15,14 12-3 16,-17 2 0-16,-1 13 0 15,-11 4-2-15,0 8 0 16,-2 2-2-16,3 3 0 16,6-1-1-16,6 2 1 15,12-4-2-15,15-2 1 16,12-8-1-16,14 0-1 15,8 0 2-15,3 1-2 16,-1 2 2-16,0 1-2 16,-9 2 2-16,-13 7-1 0,-12 0 0 15,-15 2 1-15,-12 0-2 16,-9-4-1-16,-2-5-3 15,-5-18-7-15,12 1-26 16,-1-25-1-16,19-6-2 16,0-18 1-16</inkml:trace>
  <inkml:trace contextRef="#ctx0" brushRef="#br0" timeOffset="863763.4044">16602 12298 93 0,'-28'-22'40'15,"8"17"1"-15,0-7-2 16,20 12-35-16,10-17-1 0,20 3-2 15,15 4-4-15,4-10-29 16,20 13-7-16,-1-4-1 16,10 13-1-16</inkml:trace>
  <inkml:trace contextRef="#ctx0" brushRef="#br0" timeOffset="864356.4383">17149 12276 69 0,'-1'-11'37'0,"-5"-5"-2"16,6 16 2-16,-3-22-32 0,3 22 0 16,0 0-2-16,19 0 1 15,-10 17-1-15,4 15 1 16,-5 15-2-16,4 11 0 15,-3 12 0-15,0 7-1 16,-2 2 1-16,1-3-1 16,2-7-1-16,0-11 1 15,5-18 0-15,7-15 0 16,1-22 1-16,8-19-1 15,3-18 0-15,3-16-1 16,1-12 2-16,-3-11-1 16,-1-3-1-16,-6-5-1 15,-4 6-3-15,-6 2-3 16,9 18-28-16,-19 6-3 0,11 23-2 15,-11 4-1-15</inkml:trace>
  <inkml:trace contextRef="#ctx0" brushRef="#br0" timeOffset="864919.4705">18636 12227 79 0,'5'-51'37'0,"-11"-3"-1"16,-1 11 1-16,-13 6-35 15,-3 11 1-15,-7 10-1 16,-2 17 2-16,-8 14-1 15,0 21 1-15,-8 14-1 16,5 16 0-16,-1 12-1 16,8 8-1-16,5 4-1 15,10 1 0-15,10-1-1 16,8-14-3-16,15-2-5 15,0-22-30-15,18-6 2 16,-7-20-2-16,9-4 0 16</inkml:trace>
  <inkml:trace contextRef="#ctx0" brushRef="#br0" timeOffset="865603.5097">18146 12659 86 0,'-18'-17'38'0,"18"17"0"16,3-21 1-16,25 10-35 15,4 1-3-15,11 4 1 16,14-6-1-16,1 3 1 16,6-3-1-16,-2 5 0 15,-1-1-1-15,-7 4 2 16,-7 1-2-16,-7 3 0 15,-14 0 0-15,-6 0 0 16,-20 0 1-16,7 11-2 0,-17 1 2 16,-9 0-2-16,-5 9 2 15,-5 1 0-15,-5 9 0 16,4 3-1-16,-2 3 1 15,12 2 1-15,7-2-1 16,12-4 0-16,15-7 0 16,11-9-1-16,17-8 1 15,9-14-1-15,12-7 0 16,-3-10 0-16,0-4 0 15,-6-8-1-15,-8 3 1 16,-16-2-1-16,-12 2 1 16,-12 4-1-16,-12 4 1 15,-5 5 0-15,-7 5 0 16,0 5 0-16,3 2 0 0,4 6 0 15,11 0 0-15,0 0 0 16,0 0 1-16,26 14-1 16,0-7 0-16,-1 3 0 15,4 3 1-15,-1 3 0 16,-4 5-1-16,-6 4 1 15,-4 3-1-15,-4 1 1 16,-9 0-1-16,-1-1 0 16,-3-4 0-16,-4-8 1 15,3-4-1-15,4-12 0 16,0 0 0-16,-5-27 1 15,12-1-1-15,4-8 1 16,4-6-1-16,3-3 2 16,3-4-2-16,1 3-1 0,1 8-5 15,-7-6-17-15,11 19-17 16,-10-2 0-16,11 16-3 15,-8-3 0-15</inkml:trace>
  <inkml:trace contextRef="#ctx0" brushRef="#br0" timeOffset="866511.5616">19717 12633 81 0,'0'0'38'16,"0"0"-2"-16,29 11 2 15,-1-13-35-15,10-3 0 16,1-4 0-16,11-2 1 16,3-8-1-16,3-2 1 0,-2-3-1 15,-4-1 1-15,-8-5-2 16,-8 2 0-16,-12-1 0 15,-13 5 0-15,-14 4-1 16,-15 8-1-16,-11 6 0 16,-8 9 1-16,-10 11-1 15,-4 12 1-15,0 8-1 16,3 7 0-16,7 1 1 15,10 6-1-15,14-5 0 16,14-2-1-16,16-7 0 16,16-9-3-16,19-7-2 15,11-16-5-15,30 4-26 16,-6-17-2-16,19-1 1 15,-8-14 0-15,12 9 18 16,-20-15 7-16,-4 4 9 0,-16 3 8 16,-27-6 27-16,-3 7 4 15,-26-3 0-15,-6 12 1 16,-26-10-16-16,6 19-5 15,-19-3-7-15,6 9 0 16,-9 2-4-16,1 11 0 16,0 4 0-16,2 8-2 15,1 3 0-15,5 7-1 16,5-2 1-16,9 3-2 15,6-5 1-15,11-6-1 16,11-4 1-16,7-7-1 16,12-10 1-16,6-10-1 15,4-8 0-15,1-9 0 16,-1-7 0-16,0-1 1 0,-5-5-1 15,-6 4 1-15,-5-1-1 16,-4 9 1-16,-7 6-1 16,-13 18 2-16,10-8-3 15,-10 21 1-15,-5 11-1 16,-4 4-1-16,4 9-1 15,2 0-2-15,8 6-1 16,3-13-3-16,19 6-8 16,-5-29-23-16,26 1 2 15,-4-22 0-15,19 0 1 16</inkml:trace>
  <inkml:trace contextRef="#ctx0" brushRef="#br0" timeOffset="866729.5741">21151 12482 97 0,'-25'10'40'16,"-15"-3"0"-16,9 15-3 15,-4-4-31-15,5 11-2 16,3 1-1-16,9 4-1 16,9-2-1-16,9-3-1 15,13-7 1-15,16-9-1 16,17-8-3-16,8-16-3 15,18-3-5-15,-5-23-26 16,19-1-3-16,-11-16 1 16,10 2-1-16</inkml:trace>
  <inkml:trace contextRef="#ctx0" brushRef="#br0" timeOffset="867031.5913">21598 12178 105 0,'-31'41'40'0,"-11"0"0"15,14 20-1-15,-1 0-35 16,5 4-1-16,6-4 0 15,6-3-2-15,5-9 0 16,12-4-1-16,5-12 1 16,4-10-2-16,7-13 1 15,2-10 0-15,4-9 0 16,-1-7 0-16,0-4 0 15,-3-3 0-15,-1-3 1 16,-4 4 0-16,-4 1-1 16,-2 7 2-16,-12 14-2 15,17-7 0-15,-17 7-1 0,12 17-1 16,1 2-3-16,-13-19-9 15,34 36-19-15,-19-25-8 16,18 5 0-16,-1-12-2 16</inkml:trace>
  <inkml:trace contextRef="#ctx0" brushRef="#br0" timeOffset="867680.6285">22450 12316 87 0,'4'-25'38'15,"2"14"-1"-15,-11-1 1 16,5 12-34-16,0 0-2 16,-9 20 1-16,1 2-2 15,-1 9 2-15,-2 9-1 16,-1 6-1-16,1 4 1 0,1 4 0 15,-3 0-1-15,3-2 0 16,3-6 0-16,0-6-2 16,4-11 2-16,3-12 0 15,0-17 0-15,17-7-1 16,0-17 2-16,4-17-1 15,5-9 0-15,5-9 1 16,-1-12 0-16,1-5-1 16,-1 0 0-16,-2 7 1 15,-4 9-2-15,-5 12 1 16,-3 11-1-16,-6 16 1 15,1 19-1-15,-3 18 0 16,0 18 0-16,0 10 1 16,0 10-1-16,1 13 1 15,1 5-1-15,-1 2-1 0,-1 2 0 16,-1-6-2-16,0 0-2 15,-6-13-5-15,8 5-10 16,-12-32-20-16,11 2 2 16,-8-32-2-16,-3 11 1 15</inkml:trace>
  <inkml:trace contextRef="#ctx0" brushRef="#br0" timeOffset="868300.6639">22596 12607 82 0,'-27'-27'38'15,"8"16"0"-15,-1-3-1 16,20 14-24-16,0 0-7 15,16 0-2-15,12-4-2 16,10-4 0-16,7 0-1 0,9-2 0 16,4-3 0-16,-1-1 2 15,-4 2-3-15,-4 4 2 16,-11 5-1-16,-8 4-1 15,-9 1 1-15,-7 6-1 16,-14-8 1-16,2 22-1 16,-7-5 0-16,-5 2-1 15,0 2 1-15,-2 2-1 16,1-1 1-16,2-2-1 15,2 1 1-15,2-5-1 16,5-3 1-16,0-13 0 16,12 9 0-16,-1-13 0 15,4-6 0-15,1-2 0 0,2-7 1 16,-3-3-1-16,2-2 0 15,-4 0 2-15,-1 2-2 16,-6 5 2-16,-1 1-2 16,0 5 2-16,-5 11-2 15,8-15 2-15,-8 15-2 16,10 7-1-16,-10-7 2 15,22 14-1-15,-7-7 0 16,2 1 0-16,0-3 0 16,3-1 1-16,-1-3-1 15,3-5 1-15,-3 0 0 16,-1-3-1-16,-3 0 1 15,2-1-1-15,-6 4 1 16,-11 4-1-16,16-6 0 0,-16 6 0 16,7 17 0-16,-5-4-1 15,-4 8 1-15,-1 1-2 16,-1 5 1-16,1 1-3 15,1 3-1-15,-4-10-6 16,15 12-8-16,-13-21-21 16,19 2 1-16,-4-18-1 15,16-2 0-15</inkml:trace>
  <inkml:trace contextRef="#ctx0" brushRef="#br0" timeOffset="868862.6961">23679 12439 72 0,'0'0'40'0,"-24"10"-3"15,20 13 4-15,-8-3-23 16,8 13-13-16,-4 3-2 16,3 8-2-16,-2 2 2 15,1 5-3-15,-1-5 2 16,1-2-2-16,1-7 1 15,1-6 1-15,2-11-2 16,2-20 1-16,0 0-1 16,9-14 1-16,0-13-1 15,3-7 1-15,0-10-1 16,3-10 0-16,-3-5 0 15,3 0 1-15,-1-2-1 16,1 7 1-16,-1 4-1 16,0 10 0-16,0 6 0 15,0 15 0-15,2 9 0 0,-2 12 0 16,3 7 0-16,-1 7 0 15,0 5 0-15,0 2 1 16,-2 4 0-16,-5 3 0 16,-7 2-1-16,-3 0 0 15,-6 0 0-15,-5-1 0 16,-6-1 0-16,-3-1-1 15,-6-2 0-15,0-4-1 16,-1 1 2-16,0-1 0 16,2-2 0-16,0 4 0 15,2 4 0-15,3 8 0 16,2 7 0-16,1 11 1 15,-2 7-1-15,-2 11 0 0,-1 8-1 16,-2-2-2-16,-1 5-3 16,-5-16-7-16,19 6-18 15,-11-25-9-15,13-7-1 16,-1-23-1-16</inkml:trace>
  <inkml:trace contextRef="#ctx0" brushRef="#br0" timeOffset="870433.7859">16225 7853 45 0,'0'0'32'16,"3"-10"1"-16,-3 10-2 15,0 0-11-15,-5-12-8 16,5 12-4-16,0 0-2 16,0 0 0-16,0 0 0 15,7 10-2-15,-7 9 0 16,6 11 0-16,-6 11 0 15,2 14-1-15,-3 8 0 16,0 12-2-16,-5 4 1 16,0 0-3-16,5-3-2 15,-5-19-18-15,17-7-17 16,-2-20 1-16,14-11-1 0,4-23-1 15</inkml:trace>
  <inkml:trace contextRef="#ctx0" brushRef="#br0" timeOffset="870837.8091">16727 7926 102 0,'10'-5'38'15,"4"-8"1"-15,15 5-1 16,-3-2-34-16,17-6-2 16,3-2 1-16,10 3 0 15,-4 3-1-15,0 7 0 0,-9 5-1 16,-7 10 0-16,-7 9-1 15,-12 9 1-15,-11 4-1 16,-7 13 2-16,-14 3-1 16,-6 3-1-16,-11 3 1 15,-2 2 0-15,-9-3 1 16,1-4-1-16,2-3 0 15,4-8-1-15,4-8 1 16,9-2 0-16,10-7 0 16,11-9 0-16,15-8-1 15,16-9-1-15,16-6-1 16,16-16-5-16,31 5-26 15,-1-19-7-15,21 4 0 16,1-9 0-16</inkml:trace>
  <inkml:trace contextRef="#ctx0" brushRef="#br0" timeOffset="871403.8414">18115 7960 81 0,'-5'-21'38'16,"6"11"0"-16,-8-4 0 15,7 14-16-15,0 0-19 16,0 0 0-16,0 0 0 16,9 13-1-16,-4 3 0 15,3 13 1-15,1 7-1 16,2 7-1-16,2 9 1 15,-2 8-1-15,0 4 0 16,-1-1 0-16,1 1 0 16,-1-11-2-16,3-7 1 0,1-12 1 15,1-14 0-15,2-17 0 16,3-18 0-16,4-16 0 15,1-15 1-15,0-9-2 16,1-9 1-16,-1-6-1 16,-1 1-1-16,-3 2 0 15,0 9-2-15,-5 6-1 16,2 15-5-16,-8-3-14 15,10 26-15-15,-5-1-3 16,8 16 2-16,-4 1-2 16</inkml:trace>
  <inkml:trace contextRef="#ctx0" brushRef="#br0" timeOffset="871665.8564">19273 7720 104 0,'-15'-12'39'16,"-2"17"0"-16,-12 5 0 16,3 16-34-16,-15 16-1 15,-6 21 0-15,-8 13-1 16,-6 16-2-16,-2 11 0 15,-3 8 0-15,4-2-1 16,8-7-2-16,12-2-2 16,9-25-8-16,22-6-25 15,10-30-2-15,22-17 0 0,10-25-3 16</inkml:trace>
  <inkml:trace contextRef="#ctx0" brushRef="#br0" timeOffset="872155.8844">19342 8099 99 0,'-13'28'39'15,"-9"6"2"-15,7 14-2 16,-11 4-32-16,10 10-3 15,-4 2 0-15,6 3-1 16,-1-3-1-16,3 1 0 0,1-12-1 16,2-9 0-16,6-11-1 15,0-13 0-15,3-20 0 16,0 0 0-16,11-23 0 15,1-11 0-15,2-10 0 16,2-11 0-16,3-11 0 16,1-9 0-16,3-2 0 15,-1-4 0-15,2 8 1 16,-2 6 0-16,0 9 0 15,0 13 0-15,3 16 0 16,-2 17 1-16,-1 17-1 16,0 18 0-16,-1 13-1 15,-1 11 0-15,-1 11 0 16,-3 11 0-16,-3 5 0 15,1 0-1-15,-4-1 1 0,0-8 0 16,-4-4-1-16,-3-14-2 16,3-9-3-16,-11-25-8 15,13-1-24-15,-8-12-3 16,-12-20 1-16,-5-6-2 15</inkml:trace>
  <inkml:trace contextRef="#ctx0" brushRef="#br0" timeOffset="872282.8917">19288 8476 112 0,'-11'16'41'15,"3"-6"1"-15,22 5-1 16,10-8-32-16,19-21-15 16,31-2-32-16,-2-14-4 15,10-1-1-15,-3-13-1 0</inkml:trace>
  <inkml:trace contextRef="#ctx0" brushRef="#br0" timeOffset="876844.1526">17079 13794 57 0,'18'-30'39'16,"-11"1"-2"-16,-3 15 2 15,-15 5-32-15,-1 15 0 0,-12 5-2 16,-5 14-2-16,-6 5 0 16,-1 6-1-16,1 5-1 15,3 3 1-15,5-3-1 16,12 0 0-16,12-8 0 15,13-4 0-15,13-7-1 16,13-7 1-16,13-5-1 16,10-6-1-16,7-1 2 15,1 0-1-15,-1 1 1 16,-8 4-1-16,-10 4 0 15,-14 9 0-15,-15 7 0 16,-16 9 0-16,-14 6 0 16,-12 2 0-16,-6 3-3 15,-5-5 0-15,6-2-4 0,-5-22-9 16,15 1-22-16,2-25 1 15,20-10-1-15,-2-23 0 16</inkml:trace>
  <inkml:trace contextRef="#ctx0" brushRef="#br0" timeOffset="877010.1621">17208 13794 85 0,'-26'-31'40'0,"14"18"0"16,-2-1 0-16,14 14-35 15,22-11-1-15,16 3-3 16,16-4-2-16,7-11-11 15,19 13-27-15,-2-10 0 16,15 10-3-16,-6-8 1 16</inkml:trace>
  <inkml:trace contextRef="#ctx0" brushRef="#br0" timeOffset="877986.2179">18154 13734 64 0,'1'-23'36'16,"-4"-2"0"-16,8 10-2 15,-9-5-28-15,10 7-1 16,-3 2-1-16,-3 11 0 15,11 10 0-15,-3 13-1 16,-1 11 0-16,3 12-1 16,0 11 0-16,3 11-1 15,0 7-1-15,0 2 0 0,1-3 0 16,-1-3 1-16,3-12-2 15,-1-11 1-15,2-15 1 16,1-12 0-16,2-17 1 16,6-17-1-16,-2-16 0 15,4-17-1-15,-2-10 2 16,1-9-1-16,0-8 0 15,-4-6 0-15,1-1-1 16,-5 2-2-16,2 11-2 16,-4 3-4-16,8 25-29 15,-14 0 0-15,11 28-1 16,-11 1-2-16</inkml:trace>
  <inkml:trace contextRef="#ctx0" brushRef="#br0" timeOffset="878511.2479">19279 13397 69 0,'2'-15'37'16,"-2"15"0"-16,-14 6 1 15,2 12-30-15,-13 9-3 16,-2 19 0-16,-10 14-2 16,-6 17 0-16,-15 16-1 0,0 10-1 15,-5 10 0-15,5 3-1 16,2 0-2-16,8-13-2 15,17-12-4-15,4-28-11 16,29-6-19-16,5-28-1 16,25-17 0-16,2-29 0 15</inkml:trace>
  <inkml:trace contextRef="#ctx0" brushRef="#br0" timeOffset="878962.2737">19344 13750 85 0,'-1'-14'37'0,"-2"32"2"0,-9 1-1 16,9 16-33-16,-6 13-3 16,-1 9 0-16,-1 7-1 15,-1 10 0-15,0 0 0 16,0 0-1-16,2-7 0 15,3-7 1-15,0-15-1 16,5-11 1-16,2-13-1 16,0-21 0-16,14-17 1 15,-1-17-1-15,4-10 0 16,1-11 1-16,3-12 0 15,1-9 1-15,-2-8-1 16,4 3 1-16,-2 5-1 16,-2 8 1-16,0 11-1 15,-4 10 0-15,2 15 0 16,2 18-1-16,-3 17 1 0,0 18-1 15,0 15 1-15,-2 14-1 16,0 11-1-16,1 8 1 16,-2 4-1-16,0 4 0 15,0-1-2-15,-5-10-1 16,5-2-5-16,-9-23-6 15,11 5-23-15,-16-28-1 16,8 3-1-16,-8-21 0 16</inkml:trace>
  <inkml:trace contextRef="#ctx0" brushRef="#br0" timeOffset="879113.2824">19490 14145 85 0,'-23'-14'40'16,"-5"-4"0"-16,28 18 0 0,-13-12-33 15,35 2-3-15,20-1-4 16,8-11-8-16,20 9-30 15,-1-10-2-15,12 9-2 16,-7-6-1-16</inkml:trace>
  <inkml:trace contextRef="#ctx0" brushRef="#br0" timeOffset="881369.4114">16615 9361 99 0,'-10'-11'38'0,"-2"-5"-1"15,12 16-1-15,-20-10-32 16,20 10 0-16,-6 30-1 15,4 8-1-15,1 19 0 16,0 16 0-16,-4 18 0 16,4 15 0-16,-5 9-2 15,6 2-2-15,-2-8-3 16,7-18-2-16,17-9-32 15,0-27 0-15,16-15-1 0,1-33-2 16</inkml:trace>
  <inkml:trace contextRef="#ctx0" brushRef="#br0" timeOffset="881797.4359">17031 9472 113 0,'0'0'39'0,"0"0"1"0,12-15-2 15,14 2-35-15,14-5-2 16,16 1 1-16,8-3 0 15,2 6 0-15,0 7-1 16,-4 8-1-16,-6 7 1 16,-9 12-2-16,-14 11 1 15,-15 13 0-15,-19 12 0 16,-16 14 0-16,-14 12 1 15,-15 10 0-15,-12 7-1 16,-3 2 1-16,-3-4-2 16,8-8 3-16,12-14-3 15,11-13 1-15,22-20-1 16,22-21 1-16,26-21 1 15,19-18 0-15,16-7-1 0,5-10-5 16,12 11-17 0,-6-14-18-16,1 14 1 0,-12-2-2 15,-5 17-2-15</inkml:trace>
  <inkml:trace contextRef="#ctx0" brushRef="#br0" timeOffset="883307.5223">18255 10306 72 0,'-16'1'38'0,"16"-1"0"16,-16 6 2-16,16-6-22 15,16-8-12-15,7 1-1 16,9-6-1-16,12 1-1 16,9-4 1-16,8 2-2 15,6 1 0-15,4 1-1 16,2 6 0-16,-4 4-1 15,-2 3 0-15,-6 0 0 0,-7 4 0 16,-5 2 0-16,-5-5 0 16,-9 0 1-16,-6-2-1 15,-6 0 0-15,-5-3 0 16,-4 0 1-16,-14 3 0 15,6-12-1-15,-6 12 0 16,-23-5 1-16,-2 3-1 16,-7 1 0-16,-11-3 0 15,-6 0 0-15,-5-3 0 16,-6-3 1-16,-3-7-1 15,-2-5 0-15,4-6 1 16,1-8 0-16,6-3 0 16,3-4-1-16,7-3 1 15,6-3-1-15,5 0 0 16,4 0 0-16,7 4 1 0,2 1-2 15,5 2 1-15,3 0 0 16,2 2 0-16,3 2 0 16,3-1 0-16,7 2 0 15,3 1 0-15,4-2 1 16,10 2-1-16,3 0 0 15,5 1 0-15,6 0 0 16,3 3 1-16,5 1-1 16,5 2 0-16,5 4 0 15,7 0 1-15,8 1-1 16,6 5 1-16,6 1-1 15,3 1 0-15,8 2 0 16,-1 6 0-16,0 3 0 16,-4 4 0-16,-5 4 0 0,-5 2 0 15,-3 6 0-15,-6 3 0 16,-4 3 1-16,-2 1-1 15,-7 3 0-15,-2 2 0 16,0 2 0-16,-3 1-1 16,-4 5 1-16,-6 1 0 15,-1 3 0-15,-9 3 0 16,-3 3 0-16,-6 1 0 15,-10 7 0-15,-5-1 0 16,-6 0 1-16,-7 4 0 16,-2 1-1-16,-6 1 1 15,-2 0 0-15,-2 2-1 16,2 0 1-16,0-4-1 0,-1 4 1 15,1-3-1-15,0-5 0 16,-1-1 0-16,-3 1 2 16,-4-6-2-16,0-2 0 15,-8-2-2-15,1-4 2 16,-4-2-1-16,0-4 2 15,5-6-2-15,5-5 1 16,5-5-1-16,9-4 2 16,14-7-1-16,0 0 1 15,21-3-1-15,7-5 0 16,9-2 0-16,7 3 2 15,12-1-2-15,6 1 0 16,6 3 0-16,8 0 0 16,1 3 0-16,3 1 0 0,1 1 0 15,-4 2 0-15,-5 0 0 16,-12-1 0-16,-10 3 0 15,-12-1 0-15,-11 1 0 16,-14-1 0-16,-13-4-4 16,0 0-4-16,-9 16-10 15,-17-24-9-15,8 12-15 16,-8-9 0-16,5 1-3 15,-7-6 3-15</inkml:trace>
  <inkml:trace contextRef="#ctx0" brushRef="#br0" timeOffset="895043.1935">21913 9387 78 0,'5'-23'35'15,"-4"4"0"-15,-7-2 1 16,6 4-32-16,-14-3 2 15,5 9-2-15,-9-3 2 16,1 12-1-16,-10 1-2 16,2 10 0-16,-7 6 0 15,-5 13-1-15,-2 10 0 16,-2 11 0-16,-4 15 0 15,3 11 0-15,-1 8 0 16,7 7 1-16,8 3-2 0,18-2 2 16,11-7-2-16,18-8 0 15,21-16 0-15,18-16 0 16,18-23-1-16,14-20 0 15,6-23 1-15,3-19-1 16,-1-21 1-16,-9-14 0 16,-9-12-1-16,-15-10-1 15,-21-3 1-15,-20 2-1 16,-17 7 0-16,-23 10-2 15,-18 13 1-15,-13 17-1 16,-12 24 0-16,-10 17 0 16,1 22-3-16,0 4-2 15,24 24-22-15,3-6-9 16,27 8 2-16,13-12-2 0</inkml:trace>
  <inkml:trace contextRef="#ctx0" brushRef="#br0" timeOffset="895483.2187">22723 9076 97 0,'2'-17'38'0,"-16"2"1"15,4 15-2-15,-18 11-32 16,6 12-1-16,-4 13-1 15,0 18 1-15,-4 12-1 16,2 19 0-16,-3 7 0 16,1 10 1-16,0 7-2 0,4-3 1 15,2-7-1-15,5-11 0 16,7-14-2-16,6-13 2 15,9-21-2-15,11-19 0 16,9-24 1-16,12-17-1 16,10-16 0-16,4-9 0 15,1-5 1-15,1-3-1 16,-4 4 2-16,-8 8-2 15,-6 11 0-15,-11 17 0 16,-9 13 0-16,-9 11 0 16,-4 11 0-16,-4 10-2 15,-1 5 0-15,0 2-1 16,7 4-2-16,0-11-2 15,12 6-5-15,-5-24-12 0,23 6-14 16,-3-19-1-16,13-3 1 16,-6-16 0-16</inkml:trace>
  <inkml:trace contextRef="#ctx0" brushRef="#br0" timeOffset="896020.2494">23176 9697 107 0,'-7'-17'39'15,"7"17"0"-15,-17 2-1 16,8 17-31-16,-6 6-2 15,5 9-1-15,-5 7-1 16,1 4-1-16,0 3 0 16,3-1 0-16,1-3-1 15,2-8 0-15,6-8 0 16,2-9-1-16,0-19 1 0,14 7-1 15,-3-22 0-15,7-7 1 16,-2-9-1-16,2-4 0 16,1-6 2-16,-2-1-2 15,0 1 0-15,-7 5 0 16,-1 5 0-16,-3 8 0 15,-2 6 0-15,0 6 0 16,-4 11 0-16,0 0 0 16,9 15 0-16,-6 3 0 15,4 0 0-15,0 3 0 16,2 0 0-16,4-3 0 15,2-4 0-15,3-7 0 0,4-6 0 16,4-9 0 0,2-8 0-16,2-5 0 0,1-7 0 15,-1 2 0-15,-2-3 0 16,-5 7 0-16,-2 5 0 15,-6 7 0-15,-15 10 0 16,13 18 0-16,-14 9 0 16,-5 10 0-16,-1 5 0 15,0 4 0-15,2 6 0 16,-1-8-3-16,13 5-16 15,-10-27-7-15,23 7-8 16,-9-23-8-16,17-6-1 16,-1-16-2-16</inkml:trace>
  <inkml:trace contextRef="#ctx0" brushRef="#br0" timeOffset="897259.3203">17572 15188 22 0,'-4'-13'33'0,"4"13"2"15,-13-10-2-15,13 10-19 16,-25 13-6-16,11 6 0 16,-14-3-1-16,5 14-1 15,-9-1-1-15,3 8 0 16,-4-1-2-16,9 1 1 15,1-3-2-15,12 1 0 0,11-4-1 16,14-5-1-16,12-6 1 16,10-2-2-16,6-3 2 15,7-2-3-15,2-1 3 16,-1-2-2-16,-6 1 1 15,-6 3 1-15,-10 3-1 16,-11 5 1-16,-10 7-1 16,-10 4 0-16,-8 3-1 15,-8 1 0-15,-3 0-3 16,-3-12-3-16,10 5-13 15,-8-30-16-15,23 0-2 16,-12-38 0-16,21 0 0 16</inkml:trace>
  <inkml:trace contextRef="#ctx0" brushRef="#br0" timeOffset="897432.3302">17606 15198 66 0,'-18'-9'39'0,"18"9"0"15,-19 11 0-15,25-1-34 16,6-11-3-16,17-6-1 15,9-5-2-15,10-8-7 16,22 5-28-16,1-10-2 16,11 9-2-16,-2-6 0 15</inkml:trace>
  <inkml:trace contextRef="#ctx0" brushRef="#br0" timeOffset="898888.4135">18381 15788 37 0,'0'0'35'0,"-14"17"1"15,14-17-3-15,0 0-24 16,-12 4-1-16,12-4-2 15,0 0 0-15,0 0-2 16,14 4-1-16,1 0 0 16,2-6-1-16,8 2 0 15,8-3 0-15,7-3-1 16,7-1 0-16,5-3 0 15,5 0 0-15,1-2-1 16,-2 3 0-16,1-2 0 16,-5 6 0-16,-3 1 0 0,-10 4 0 15,-3 0 0-15,-9 4 0 16,-6-2 0-16,-6 1 0 15,-4 0 1-15,-11-3-1 16,13 0 0-16,-13 0 0 16,0-12 1-16,-5 1-1 15,-3-4 1-15,-3-3-1 16,-5-4 0-16,-5-2 0 15,-6-3 0-15,-5-1 0 16,-5 1 1-16,-5 0-1 16,0-1 1-16,0 4-1 15,0 0 1-15,3 2-1 16,7 2 1-16,3 0 0 15,8-1-1-15,6 1 0 0,6-1 0 16,5-3 1-16,8-3-1 16,4-3 0-16,5 0 0 15,4 0 0-15,4 2 1 16,2-2-1-16,5 4 0 15,0 2 0-15,-1 3 1 16,4 3-1-16,-3 4 0 16,1 3 0-16,-1-1 0 15,1 4 1-15,2 0-1 16,1-1 0-16,0-2 0 15,4-1 1-15,3-6-1 16,3 0 0-16,0-2 0 16,0-2 0-16,0 3 1 15,-3 4-1-15,-1 2 0 0,-6 5 0 16,-6 6 0-16,-2 5 0 15,-3 5 0-15,-4 4 0 16,1 3 0-16,-3 3 0 16,2-1 1-16,1 2-1 15,2-1 0-15,2 0 0 16,4 0 0-16,1-3 0 15,-1 2 0-15,1 2 0 16,-2-2 0-16,0 3 0 16,-4-1 0-16,-5 4 0 15,-2-2 0-15,-3 2 1 16,0 0-1-16,-7 0 0 15,1 2 0-15,0-2 0 16,-4 2 0-16,1-1 0 0,-1 0 0 16,-1 1 0-16,0-1 0 15,-1-1 0-15,0 3 1 16,-1-1-1-16,-4 0 1 15,-2 2-1-15,0 0 0 16,-4 1 0-16,3 2 0 16,-5-2 0-16,-1-1-1 15,-4 2 2-15,1-1-3 16,-3-3 3-16,-1 2-1 15,1-5 1-15,2-2-1 16,2-4 1-16,3-1 0 16,3-5-1-16,11-10 1 15,0 0 0-15,0 0 0 16,20 5-1-16,0-9 1 0,4-2-1 15,4-2 0-15,5 1 1 16,1 0-1-16,0 0 0 16,1 3 0-16,-2 1 1 15,1 3-1-15,-3 3 0 16,-2 0 0-16,-5 2 0 15,0 2-1-15,-7 0 1 16,-4-2 0-16,0 1-1 16,-13-6-1-16,11 8-1 15,-11-8-5-15,0 0-10 16,0 0-6-16,0 0-6 15,-18-10-9-15,18 10-3 16,-14-21 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5.89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320A1338-C616-4FF2-B479-DFC80E5ADA33}" emma:medium="tactile" emma:mode="ink">
          <msink:context xmlns:msink="http://schemas.microsoft.com/ink/2010/main" type="inkDrawing" rotatedBoundingBox="9774,2197 16107,2155 16108,2278 9775,2321" shapeName="Other"/>
        </emma:interpretation>
      </emma:emma>
    </inkml:annotationXML>
    <inkml:trace contextRef="#ctx0" brushRef="#br0">9775 2321 58 0,'0'0'35'0,"0"0"-1"16,0 0 0-16,0 0-24 15,0 0-6-15,12-3 0 16,-2-5 0-16,6 1-2 16,-4-1 1-16,3 2-1 15,0 0-1-15,3 5 0 16,-1 0-1-16,5 3 1 15,7-1-1-15,6 2 0 16,11-1 1-16,11-2-1 16,14-3 0-16,14-4 0 0,20-1 1 15,8-4-1-15,13-1 0 16,10 1 0-16,9 0 1 15,10 1-2-15,4 3 2 16,2-1-2-16,2 5 2 16,3 0-2-16,5 2 2 15,1 3-1-15,2-2 0 16,5 2 0-16,3 3 0 15,4-1 1-15,2 2-1 16,1-1 0-16,-3 4 1 16,0-2-1-16,-5 2 0 15,-1 1 1-15,-4-2-1 16,-2-1 1-16,-4-4 0 15,-5 1-1-15,0-4 1 16,0-1 0-16,-4-2-1 0,-6-1 1 16,-11 1-1-16,-5-2 0 15,-14 0 0-15,-8 4 0 16,-18-2 0-16,-13 3-1 15,-16 4 1-15,-16-3-1 16,-11 4-1-16,-14 2 1 16,-9 1-1-16,-20-7 0 15,13 15 0-15,-13-15-1 16,-1 14-2-16,-10-13-31 15,11-1 1-15,0 0-2 16,-13-1 1-16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1:01.77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86A6404F-DDD0-4AD3-91D1-EE9EFA639869}" emma:medium="tactile" emma:mode="ink">
          <msink:context xmlns:msink="http://schemas.microsoft.com/ink/2010/main" type="inkDrawing" rotatedBoundingBox="3554,1675 11753,6153 9191,10843 992,6365" semanticType="callout" shapeName="Other">
            <msink:sourceLink direction="from" ref="{EA31E6D5-8322-4183-A1E5-35CF9FA339B1}"/>
            <msink:sourceLink direction="to" ref="{97C6F0C3-A495-405F-A6DC-DC7F54DDCE4F}"/>
          </msink:context>
        </emma:interpretation>
      </emma:emma>
    </inkml:annotationXML>
    <inkml:trace contextRef="#ctx0" brushRef="#br0">11184 7189 94 0,'-5'16'37'0,"5"-16"-1"15,0 0 2-15,-15 7-34 16,15-7-1-16,0 0 0 15,0 0 0-15,0 0 0 0,12-5-1 16,-12 5 0-16,0 0 0 16,0 0-1-16,-16-6 0 15,-2 8-1-15,-9-1 1 16,-8 1-1-16,-13 1 0 15,-14 1 0-15,-15 1 0 16,-12-2-1-16,-17 2 1 16,-14-2 0-16,-16 2 1 15,-17-1-1-15,-11 1 1 16,-12-3-1-16,-11 4 1 15,-12-3-1-15,-4 4 1 16,-13-2-1-16,-2 0 0 0,-3-3 0 16,-9 0 0-16,-2-2-1 15,0-1 1-15,-2-2 0 16,-4-1-1-16,4 0 1 15,-2-2-1-15,-1 1 1 16,4 3 0-16,5 2 1 16,-4 1-1-16,7 2 0 15,3 8 1-15,-3 4-1 16,6 2 1-16,9 2-1 15,5 0 1-15,8 2-1 16,9 0 0-16,8-3 1 16,14-2-1-16,13-5 1 15,11-1-1-15,8-2 0 16,9-3 1-16,15-3-1 15,9-1 0-15,13-2 1 0,12-1-1 16,8-1-1-16,15 1 1 16,11-3 0-16,11 2 0 15,10 0 0-15,5 0-1 16,16 3 1-16,-13-3-1 15,13 3 1-15,0 0 0 16,0 0-1-16,13-15 1 16,-13 15 0-16,15-24 0 15,-6 2 1-15,2-8 0 16,-1-6-1-16,-1-10 1 15,1-8 0-15,-1-10-1 16,-3-7 1-16,0-12-1 16,-5-8-1-16,0-10 0 15,-2-12 1-15,-3-11-2 0,2-7 0 16,-3-12 2-16,2-9-2 15,4-6 0-15,0-6 2 16,3-7 0-16,0 0-3 16,1-1 3-16,0-3 0 15,-1-3-2-15,-2 2 2 16,-2-1 1-16,-1 1-1 15,-1 2 0-15,-3 6 1 16,1 1 0-16,0 7-1 16,-2 10 1-16,3 12-1 15,0 13 0-15,1 12 0 16,-1 14 1-16,-1 13-1 15,2 12 0-15,1 14 0 16,-3 12-1-16,3 6 0 0,0 7 0 16,1 10 1-16,2 4-1 15,1 2 1-15,0 5-1 16,5 2 1-16,-8 12 0 15,22-14 0-15,-3 9 0 16,4 1 0-16,8 3 0 16,6 2 0-16,11 3 0 15,6-1 0-15,8 1 0 16,5-1 0-16,6 2 0 15,6-3 0-15,3 0 0 16,11-3 0-16,6-5 0 16,10-3 0-16,8-5 0 15,7-5 0-15,5-3 1 0,5-1 0 16,-3 1-1-16,-11 5 0 15,-12 4 0-15,-17 7 1 16,-17 6-1-16,-18 6-1 16,-15 3 1-16,-14 4-1 15,-15-3 0-15,-6 2 0 16,-6-12-2-16,0 0-2 15,0 0-1-15,0 0-13 16,-5-23-18-16,5 23 0 16,-1-32-3-16,2 19 2 15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1.01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A5DB5A8-0680-4DC3-98D6-320BEBABBE41}" emma:medium="tactile" emma:mode="ink">
          <msink:context xmlns:msink="http://schemas.microsoft.com/ink/2010/main" type="inkDrawing" rotatedBoundingBox="4820,766 4950,4473 4884,4476 4755,768" semanticType="callout" shapeName="Other">
            <msink:sourceLink direction="with" ref="{97C6F0C3-A495-405F-A6DC-DC7F54DDCE4F}"/>
          </msink:context>
        </emma:interpretation>
      </emma:emma>
    </inkml:annotationXML>
    <inkml:trace contextRef="#ctx0" brushRef="#br0">4755 769 22 0,'0'0'27'15,"0"0"-1"-15,0 0-8 16,0 0-5-16,0 0-2 15,0 0-3-15,0 0-1 16,0 0-3-16,0 0-1 16,0 0 0-16,0 0-1 15,0 0 2-15,0 0 0 0,0 0 0 16,0 0 1-16,0 0-1 15,0 0 2-15,0 0-2 16,0 0 0-16,0 0-2 16,0 0 0-16,0 0 0 15,0 0-1-15,0 0 0 16,0 0-1-16,0 0 0 15,0 0 0-15,0 0 1 16,0 0-1-16,0 0 0 16,0 0 0-16,0 0 2 15,0 0-2-15,0 0 2 16,0 0-1-16,0 0-1 16,0 0 1-16,0 0 0 15,0 0-1-15,0 0 1 16,0 0-1-16,0 0 0 0,0 0 0 15,0 0 0-15,0 0 1 16,0 0-1-16,0 0 0 16,0 0 0-16,0 0 1 15,0 0 0-15,0 0 0 16,0 0-1-16,0 0 1 15,0 0-1-15,0 0 0 16,0 0 1-16,0 0-1 16,0 0 0-16,0 0 0 15,0 0 0-15,0 0 0 16,0 0 1-16,0 0-1 15,0 0-1-15,0 0 1 16,0 0-1-16,0 0 1 16,0 0 1-16,0 0-1 0,0 0-1 15,0 0 2-15,0 0-1 16,0 0 0-16,0 0 1 15,0 0 0-15,0 0-1 16,0 0 0-16,0 0 1 16,0 0-1-16,0 0 1 15,0 0 0-15,0 0-1 16,0 0 0-16,0 0-1 15,0 0 1-15,0 0 0 16,0 0 0-16,0 0-1 16,0 0 1-16,0 0-1 15,0 0 0-15,7 56 2 16,-7-56-1-16,0 0 0 15,0 0-1-15,18 55 2 0,-18-55-1 16,0 0 1-16,18 70-1 16,-18-70 1-16,14 89-2 15,-3-6 2-15,-3 5-2 16,0 5 2-16,-14-18-2 15,3 9 1-15,0 2 0 16,2-5-1-16,2-6 0 16,2-2 0-16,0-2 1 15,2 4-1-15,0-1 1 16,0 6-2-16,-2 4 2 15,-3 7-1-15,-1 6 1 16,-1 4 0-16,2 9 0 16,-4 1 0-16,3 5 0 0,2 3 1 15,1 0 0 1,4-2-1-16,4-1 1 0,-1-1-2 15,1 0 2-15,4 1-1 16,-2-1 0-16,-1-1-1 16,-1-6 1-16,-6 0 1 15,-3-11-2-15,-2-9-1 16,0-9 0-16,-6-19-1 15,6-11-1-15,-8-19-3 16,9-7-4-16,0-23-26 16,-8-10 2-16,6-18-2 15,4-3 2-15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4.36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3DBCDEB8-35E6-461C-AC5B-F27EB0F0D22A}" emma:medium="tactile" emma:mode="ink">
          <msink:context xmlns:msink="http://schemas.microsoft.com/ink/2010/main" type="inkDrawing" rotatedBoundingBox="6524,3625 7582,1434 7648,1465 6589,3656" semanticType="callout" shapeName="Other">
            <msink:sourceLink direction="with" ref="{97C6F0C3-A495-405F-A6DC-DC7F54DDCE4F}"/>
          </msink:context>
        </emma:interpretation>
      </emma:emma>
    </inkml:annotationXML>
    <inkml:trace contextRef="#ctx0" brushRef="#br0">7584 1435 88 0,'-16'50'35'0,"-11"33"0"16,-18 30 3-16,-16 34-37 15,-11 29 3-15,-12 28-1 16,-18 17 1-16,-4 10 0 0,-13-4-2 15,8-14-2-15,10-22-5 16,5-46-30-16,35-32-2 16,16-54-3-16,31-42 2 15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3.6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251A97E-8FF1-42D8-9D41-1FD694BBEAD5}" emma:medium="tactile" emma:mode="ink">
          <msink:context xmlns:msink="http://schemas.microsoft.com/ink/2010/main" type="inkDrawing" rotatedBoundingBox="8959,4214 9227,901 9487,922 9219,4235" semanticType="verticalRange" shapeName="Other">
            <msink:sourceLink direction="with" ref="{B2BA2574-D8FA-4521-B9F7-4B92FC23FC25}"/>
          </msink:context>
        </emma:interpretation>
      </emma:emma>
    </inkml:annotationXML>
    <inkml:trace contextRef="#ctx0" brushRef="#br0">9472 1117 77 0,'-49'-79'38'16,"49"79"-2"-16,-47-72-1 15,47 72-34-15,0 0-1 16,-67-58 2-16,67 58 1 16,-37 40-1-16,13 46 2 0,10 46-2 15,1 36 1-15,-6 29 0 16,-1 44 2-16,-7 26-3 15,2 10 1-15,-4-17 0 16,1-3-1-16,8-16 0 16,0-11-1-16,8-22 0 15,8-25-2-15,7-29-1 16,3-26-1-16,9-22-3 15,-1-35-9-15,14-17-24 16,-9-36 0-16,15-23-1 16,-2-37 1-16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1:16.0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3F7EE63E-B7EA-4F36-83DF-74A22ACE1201}" emma:medium="tactile" emma:mode="ink">
          <msink:context xmlns:msink="http://schemas.microsoft.com/ink/2010/main" type="writingRegion" rotatedBoundingBox="10525,3791 24186,3255 24320,6659 10658,7195"/>
        </emma:interpretation>
      </emma:emma>
    </inkml:annotationXML>
    <inkml:traceGroup>
      <inkml:annotationXML>
        <emma:emma xmlns:emma="http://www.w3.org/2003/04/emma" version="1.0">
          <emma:interpretation id="{56380E35-2DFF-402B-ABB1-666F4CB952EF}" emma:medium="tactile" emma:mode="ink">
            <msink:context xmlns:msink="http://schemas.microsoft.com/ink/2010/main" type="paragraph" rotatedBoundingBox="10543,3657 18655,3545 18672,4790 10561,49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2BA2574-D8FA-4521-B9F7-4B92FC23FC25}" emma:medium="tactile" emma:mode="ink">
              <msink:context xmlns:msink="http://schemas.microsoft.com/ink/2010/main" type="line" rotatedBoundingBox="10543,3657 18655,3545 18672,4790 10561,4902">
                <msink:destinationLink direction="with" ref="{0251A97E-8FF1-42D8-9D41-1FD694BBEAD5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B964D5E3-7851-4D22-9333-6138B945C2A4}" emma:medium="tactile" emma:mode="ink">
                <msink:context xmlns:msink="http://schemas.microsoft.com/ink/2010/main" type="inkWord" rotatedBoundingBox="10547,3924 13027,3890 13040,4868 10561,4902"/>
              </emma:interpretation>
              <emma:one-of disjunction-type="recognition" id="oneOf0">
                <emma:interpretation id="interp0" emma:lang="en-NZ" emma:confidence="0">
                  <emma:literal>Find</emma:literal>
                </emma:interpretation>
                <emma:interpretation id="interp1" emma:lang="en-NZ" emma:confidence="0">
                  <emma:literal>find</emma:literal>
                </emma:interpretation>
                <emma:interpretation id="interp2" emma:lang="en-NZ" emma:confidence="0">
                  <emma:literal>Fihd</emma:literal>
                </emma:interpretation>
                <emma:interpretation id="interp3" emma:lang="en-NZ" emma:confidence="0">
                  <emma:literal>i-ihd</emma:literal>
                </emma:interpretation>
                <emma:interpretation id="interp4" emma:lang="en-NZ" emma:confidence="0">
                  <emma:literal>1=ihd</emma:literal>
                </emma:interpretation>
              </emma:one-of>
            </emma:emma>
          </inkml:annotationXML>
          <inkml:trace contextRef="#ctx0" brushRef="#br0">10582 4173 95 0,'1'-25'36'0,"5"12"0"15,-12-4-8-15,6 17-26 16,-6 16 0-16,5 13 0 15,-4 16-1-15,2 11-1 16,-1 16 1-16,1 11-2 16,2 8 0-16,-2 0-1 15,11-1-5-15,-6-19-29 16,16-4 1-16,-4-22-3 15,14-17 2-15</inkml:trace>
          <inkml:trace contextRef="#ctx0" brushRef="#br0" timeOffset="217.0124">10736 4098 100 0,'-19'-11'39'0,"0"-4"1"16,19 15-2-16,19-8-36 15,4 2 0-15,16-1-2 16,7-1-2-16,15 3-4 16,-2-12-26-16,17 16-6 15,-11-8 0-15,1 10-2 16</inkml:trace>
          <inkml:trace contextRef="#ctx0" brushRef="#br0" timeOffset="421.024">10627 4528 98 0,'-14'20'41'16,"14"-20"0"-16,36 0-2 15,8-15-38-15,27-7-1 16,11-4-1-16,12-6-3 15,9 14-20-15,-12-14-14 16,9 17-1-16,-20-6-1 16,-1 15 0-16</inkml:trace>
          <inkml:trace contextRef="#ctx0" brushRef="#br0" timeOffset="634.0362">11532 4342 98 0,'0'0'39'0,"-22"16"1"15,16 9-3-15,3 3-35 16,-3 9 0-16,-3 8-1 16,1 4-1-16,3 5-2 15,3-6-1-15,9 5-9 16,-1-26-27-16,16-5 1 15,1-26 0-15,14-8-3 16</inkml:trace>
          <inkml:trace contextRef="#ctx0" brushRef="#br0" timeOffset="1052.0601">11727 4058 101 0,'-7'15'39'15,"0"-4"1"-15,14 16-1 16,3-3-35-16,9 5 0 15,2 0-1-15,6 9 1 16,-5 0-2-16,0 6-1 16,-8 0 1-16,-1 3-2 15,-9 1 0-15,-7-2-1 0,-7-3 1 16,-1-5-1-16,-1-7 1 15,1-6-1-15,3-9 1 16,8-16-1-16,0 0 2 16,15-16-2-16,4-6 2 15,3-11-1-15,5 0 0 16,4-5 1-16,1-1 0 15,-4 3 0-15,-1 7-1 16,-1 9 1-16,-7 7-1 16,0 8-1-16,-5 11 0 15,-4 6 0-15,2 9-2 16,-2 3-1-16,5 6-1 15,4-5-3-15,12 13-10 16,-9-20-19-16,21 9-1 0,-3-18-1 16,11 2 0-16</inkml:trace>
          <inkml:trace contextRef="#ctx0" brushRef="#br0" timeOffset="1419.0811">12645 4379 101 0,'-24'-9'40'15,"-17"-3"1"-15,5 18-3 16,-15-1-33-16,13 11-1 15,1 9-1-15,8 6-1 16,8 5 0-16,8-1-1 16,12 0 0-16,12-6 1 15,11-9-1-15,8-10 0 16,11-18 0-16,6-14 1 0,6-18 0 15,6-11 0-15,0-17-1 16,4-11 1-16,-3-6-1 16,0-5 1-16,-7 6-2 15,-7 11 0-15,-12 14 0 16,-9 19 0-16,-15 23 0 15,-15 28 0-15,-12 27 0 16,-12 23 0-16,-6 14-2 16,-1 7 0-16,6 8-3 15,3-8-7-15,27 10-10 16,1-33-11-16,42-3-10 15,11-21-1-15,36-7 0 16</inkml:trace>
        </inkml:traceGroup>
        <inkml:traceGroup>
          <inkml:annotationXML>
            <emma:emma xmlns:emma="http://www.w3.org/2003/04/emma" version="1.0">
              <emma:interpretation id="{FC1E0E7B-DF65-4FAE-B9A0-5775A34062A1}" emma:medium="tactile" emma:mode="ink">
                <msink:context xmlns:msink="http://schemas.microsoft.com/ink/2010/main" type="inkWord" rotatedBoundingBox="13897,3815 14691,3804 14702,4604 13909,4616"/>
              </emma:interpretation>
              <emma:one-of disjunction-type="recognition" id="oneOf1">
                <emma:interpretation id="interp5" emma:lang="en-NZ" emma:confidence="0">
                  <emma:literal>R</emma:literal>
                </emma:interpretation>
                <emma:interpretation id="interp6" emma:lang="en-NZ" emma:confidence="0">
                  <emma:literal>r</emma:literal>
                </emma:interpretation>
                <emma:interpretation id="interp7" emma:lang="en-NZ" emma:confidence="0">
                  <emma:literal>n</emma:literal>
                </emma:interpretation>
                <emma:interpretation id="interp8" emma:lang="en-NZ" emma:confidence="0">
                  <emma:literal>&lt;</emma:literal>
                </emma:interpretation>
                <emma:interpretation id="interp9" emma:lang="en-NZ" emma:confidence="0">
                  <emma:literal>K</emma:literal>
                </emma:interpretation>
              </emma:one-of>
            </emma:emma>
          </inkml:annotationXML>
          <inkml:trace contextRef="#ctx0" brushRef="#br0" timeOffset="2254.1289">13942 3950 98 0,'0'0'40'0,"5"-21"0"15,-5 21-1-15,0 0-35 16,0 14-1-16,0 8-1 15,3 12 1-15,-4 12-1 16,0 15 0-16,-2 6-1 16,-1 9-1-16,-2 3 1 15,1-3-2-15,-1-10 2 16,0-12-1-16,1-9 0 0,1-15-1 15,4-13 1-15,0-17 1 16,4-15-1-16,1-14 0 16,3-10 0-16,2-9 0 15,-1-16 1-15,0-8-1 16,1-13 0-16,2 2 1 15,-1 3-1-15,4 3 1 16,5 11-1-16,-1 8 1 16,7 13-1-16,4 16 0 15,5 16 1-15,2 12-1 16,2 11 1-16,-2 5-1 15,-4 6 0-15,-3 8 0 16,-4 5 0-16,-8 1-1 16,-11 5 1-16,-8-3 0 15,-10-1-1-15,-9-2 1 0,-6-3 0 16,-4-7 0-16,-1-4 0 15,0-5 1-15,5-4-1 16,7 0 1-16,6 0 0 16,10 5 0-16,8 6 0 15,9 5-1-15,8 5 1 16,6 6 0-16,3 5-1 15,5 1 0-15,5 0-3 16,-1-12-5-16,15 6-9 16,-14-25-12-16,18 3-13 15,-8-19-1-15,15-2-1 16,-1-20 2-16</inkml:trace>
        </inkml:traceGroup>
        <inkml:traceGroup>
          <inkml:annotationXML>
            <emma:emma xmlns:emma="http://www.w3.org/2003/04/emma" version="1.0">
              <emma:interpretation id="{0CD0B435-6557-4937-AB77-89CED589E364}" emma:medium="tactile" emma:mode="ink">
                <msink:context xmlns:msink="http://schemas.microsoft.com/ink/2010/main" type="inkWord" rotatedBoundingBox="15439,3508 16875,3825 16615,5004 15179,4688"/>
              </emma:interpretation>
              <emma:one-of disjunction-type="recognition" id="oneOf2">
                <emma:interpretation id="interp10" emma:lang="en-NZ" emma:confidence="0">
                  <emma:literal>for</emma:literal>
                </emma:interpretation>
                <emma:interpretation id="interp11" emma:lang="en-NZ" emma:confidence="0">
                  <emma:literal>far</emma:literal>
                </emma:interpretation>
                <emma:interpretation id="interp12" emma:lang="en-NZ" emma:confidence="0">
                  <emma:literal>fir</emma:literal>
                </emma:interpretation>
                <emma:interpretation id="interp13" emma:lang="en-NZ" emma:confidence="0">
                  <emma:literal>fur</emma:literal>
                </emma:interpretation>
                <emma:interpretation id="interp14" emma:lang="en-NZ" emma:confidence="0">
                  <emma:literal>fw</emma:literal>
                </emma:interpretation>
              </emma:one-of>
            </emma:emma>
          </inkml:annotationXML>
          <inkml:trace contextRef="#ctx0" brushRef="#br0" timeOffset="2671.1527">15869 3852 100 0,'8'-64'39'0,"-16"-3"0"15,1 16 1-15,-16 13-36 16,1 8 1-16,-10 13-2 16,-2 18 0-16,-8 18-1 15,-3 21-1-15,-4 20 1 16,0 18-1-16,1 16 1 15,1 13-2-15,3 6 0 16,7 5 0-16,11-6-1 16,6-7-1-16,14-9-2 15,6-22-1-15,19-6-7 16,-9-33-21-16,20-4-7 15,-8-29 1-15,8-3-2 16</inkml:trace>
          <inkml:trace contextRef="#ctx0" brushRef="#br0" timeOffset="3389.1938">15273 4265 109 0,'0'0'39'0,"0"18"2"15,13-14-3-15,17 8-35 16,14-9 0-16,14 1-1 15,9-8 1-15,7 1-2 16,5-7 1-16,2-1-1 16,-1 0 0-16,-8-2-1 15,-12 4 1-15,-9 1-1 16,-14 3 1-16,-12 3 0 0,-25 2-1 15,0 14 0-15,-22 1 0 16,-7 8 0-16,-8 8 0 16,-4 6 0-16,-3 8-1 15,3 2 1-15,7 4 0 16,12-5 0-16,11-6 0 15,14-3 0-15,15-13 1 16,18-10-1-16,8-12 0 16,8-10 0-16,6-11 0 15,-2-10-1-15,-3-6 1 16,-6-6 0-16,-8-3-1 15,-14-1 1-15,-10 2 0 16,-8 4 1-16,-9 7-1 16,-4 8 0-16,-4 5 1 0,-1 6 0 15,0 10-1-15,11 3 0 16,0 0 0-16,-1 18 1 15,14-8-1-15,7 1 0 16,9 1 0-16,1 2 0 16,5 1 0-16,0 0 0 15,-3 3 0-15,-2 4-1 16,-8 4 1-16,-3 3-1 15,-10 4 1-15,-5-1 0 16,-6 1 0-16,-5 0 0 16,-2-1-1-16,-1-6 1 15,0-5 1-15,2-6-1 16,8-15 1-16,0 0 0 0,0 0 0 15,19-26 0-15,1-4 0 16,3-7 0-16,5-6 0 16,0-1 1-16,0-3-4 15,-1 4 0-15,-2 6-3 16,-6-2-5-16,6 21-8 15,-13-15-9-15,22 25-9 16,-15-11-5-16,18 13-1 16,-2-8 1-16</inkml:trace>
        </inkml:traceGroup>
        <inkml:traceGroup>
          <inkml:annotationXML>
            <emma:emma xmlns:emma="http://www.w3.org/2003/04/emma" version="1.0">
              <emma:interpretation id="{0285A2CE-C48F-4128-B3DE-776EA9483B3E}" emma:medium="tactile" emma:mode="ink">
                <msink:context xmlns:msink="http://schemas.microsoft.com/ink/2010/main" type="inkWord" rotatedBoundingBox="17307,3484 18778,3683 18616,4882 17145,4682"/>
              </emma:interpretation>
              <emma:one-of disjunction-type="recognition" id="oneOf3">
                <emma:interpretation id="interp15" emma:lang="en-NZ" emma:confidence="0">
                  <emma:literal>the</emma:literal>
                </emma:interpretation>
                <emma:interpretation id="interp16" emma:lang="en-NZ" emma:confidence="0">
                  <emma:literal>trhe</emma:literal>
                </emma:interpretation>
                <emma:interpretation id="interp17" emma:lang="en-NZ" emma:confidence="0">
                  <emma:literal>fhe</emma:literal>
                </emma:interpretation>
                <emma:interpretation id="interp18" emma:lang="en-NZ" emma:confidence="0">
                  <emma:literal>thc</emma:literal>
                </emma:interpretation>
              </emma:one-of>
            </emma:emma>
          </inkml:annotationXML>
          <inkml:trace contextRef="#ctx0" brushRef="#br0" timeOffset="3906.2234">17238 4397 103 0,'-31'-21'41'15,"19"12"0"-15,7-6-1 16,27-1-31-16,14-5-9 16,21-4-1-16,14-8-3 15,8-9-3-15,20 7-18 16,-12-21-14-16,10 7 0 0,-12-15-2 15,-5 5 2-15</inkml:trace>
          <inkml:trace contextRef="#ctx0" brushRef="#br0" timeOffset="3726.2131">17467 3747 75 0,'6'-34'40'0,"8"20"-1"16,-14 14 1-16,6 11-16 16,-14 13-19-16,0 24-1 15,-8 17-2-15,0 14 0 16,-2 10-1-16,-2 12-1 15,4 2 1-15,0-2-2 16,9-2-2-16,2-15-1 0,17-3-10 16,-8-29-23-16,19-4-3 15,-8-25 1-15,9-7-2 16</inkml:trace>
          <inkml:trace contextRef="#ctx0" brushRef="#br0" timeOffset="4274.2444">17998 3578 104 0,'-28'38'41'16,"-7"4"1"-16,9 26-2 16,-2 2-35-16,2 14-1 15,-1 9-1-15,3 1-1 16,1 2 0-16,5-6-1 15,3-8-1-15,4-10 1 16,7-15-1-16,2-14 0 0,12-16 0 16,4-16 1-1,6-18 0-15,7-14-1 0,5-11 0 16,2-12 1-16,2-6 0 15,2-3-1-15,-2 2 0 16,-3 8 1-16,-8 10-1 16,-5 15 0-16,-4 14 0 15,-8 16-1-15,-4 12-1 16,-4 8-1-16,0 10-1 15,0-1-1-15,4 6-4 16,-4-17-9-16,27 12-10 16,-14-28-12-16,18 1-2 15,-5-17 1-15,14-5 1 16</inkml:trace>
          <inkml:trace contextRef="#ctx0" brushRef="#br0" timeOffset="4612.2638">18400 4289 110 0,'0'0'41'0,"1"25"1"16,-1-25-4-16,28 3-35 16,-3-5 1-16,10-6-1 15,-1-2-2-15,4-7 1 16,-6 0-1-16,-2-6-1 15,-6-1 1-15,-12-3-2 16,-7 4 1-16,-13 4 0 16,-14 8-1-16,-9 8 0 15,-10 10 1-15,-7 10 0 0,-2 14 0 16,0 8 0-1,5 10 1-15,10 2-1 0,10 3 0 16,20-3 0-16,14-3-2 16,12-7-2-16,22 0-6 15,-3-19-10-15,23 15-10 16,-16-22-12-16,8 8 0 15,-21-13-2-15,-7 6 2 16</inkml:trace>
        </inkml:traceGroup>
      </inkml:traceGroup>
    </inkml:traceGroup>
    <inkml:traceGroup>
      <inkml:annotationXML>
        <emma:emma xmlns:emma="http://www.w3.org/2003/04/emma" version="1.0">
          <emma:interpretation id="{EDEB2297-B84F-4AB2-A24B-C74BAE808E4D}" emma:medium="tactile" emma:mode="ink">
            <msink:context xmlns:msink="http://schemas.microsoft.com/ink/2010/main" type="paragraph" rotatedBoundingBox="14661,5419 24256,5042 24320,6659 14724,703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C71EF044-5361-47BA-98AA-85E1EAE4F733}" emma:medium="tactile" emma:mode="ink">
              <msink:context xmlns:msink="http://schemas.microsoft.com/ink/2010/main" type="line" rotatedBoundingBox="14661,5419 24256,5042 24320,6659 14724,7036"/>
            </emma:interpretation>
          </emma:emma>
        </inkml:annotationXML>
        <inkml:traceGroup>
          <inkml:annotationXML>
            <emma:emma xmlns:emma="http://www.w3.org/2003/04/emma" version="1.0">
              <emma:interpretation id="{76C5C9CA-553A-4998-986A-BA97563793A4}" emma:medium="tactile" emma:mode="ink">
                <msink:context xmlns:msink="http://schemas.microsoft.com/ink/2010/main" type="inkWord" rotatedBoundingBox="14661,5429 22543,5108 22609,6717 14726,7038"/>
              </emma:interpretation>
              <emma:one-of disjunction-type="recognition" id="oneOf4">
                <emma:interpretation id="interp19" emma:lang="en-NZ" emma:confidence="0">
                  <emma:literal>lamp-wheat.</emma:literal>
                </emma:interpretation>
                <emma:interpretation id="interp20" emma:lang="en-NZ" emma:confidence="0">
                  <emma:literal>lamp-wheat,</emma:literal>
                </emma:interpretation>
                <emma:interpretation id="interp21" emma:lang="en-NZ" emma:confidence="0">
                  <emma:literal>lampwhenU=:</emma:literal>
                </emma:interpretation>
                <emma:interpretation id="interp22" emma:lang="en-NZ" emma:confidence="0">
                  <emma:literal>lamp-whine:</emma:literal>
                </emma:interpretation>
                <emma:interpretation id="interp23" emma:lang="en-NZ" emma:confidence="0">
                  <emma:literal>large-wheat.</emma:literal>
                </emma:interpretation>
              </emma:one-of>
            </emma:emma>
          </inkml:annotationXML>
          <inkml:trace contextRef="#ctx0" brushRef="#br0" timeOffset="4976.2846">14711 5462 102 0,'12'-21'39'0,"4"17"1"16,-16 4-3-16,-3 17-34 15,-8 15 0-15,2 12 0 16,-3 13-1-16,1 8 1 15,0 6-1-15,6 2-1 0,7 2-1 16,4-8-6-16,22 6-19 16,-4-22-14-16,16-5 1 15,2-17-2-15,13-6-3 16</inkml:trace>
          <inkml:trace contextRef="#ctx0" brushRef="#br0" timeOffset="5376.3075">15293 5843 112 0,'-38'13'38'0,"-16"3"4"16,6 15-5-16,-3-1-32 15,7 7-2-15,4 1 1 0,13 3-1 16,5-3 0-16,11 1-1 15,13-12 0-15,14-5-1 16,8-12 0-16,9-7 1 16,9-11-2-16,6-11 0 15,-1-6 0-15,2-7 0 16,-6-4 0-16,-5-1 0 15,-7 1 0-15,-9 4 0 16,-6 7 0-16,-4 4-2 16,-6 9 2-16,-6 12-1 15,0 0 1-15,-3 28-1 16,1-2 1-16,-1 4-2 15,3 5 0-15,1 0-2 16,9-1-2-16,1-14-3 0,18 8-13 16,-7-31-7-16,24 3-11 15,-8-17 1-15,13-4-1 16,-6-11 3-16</inkml:trace>
          <inkml:trace contextRef="#ctx0" brushRef="#br0" timeOffset="5882.3364">15822 5842 111 0,'0'0'38'0,"-22"9"3"16,15 12-5-16,-8 0-30 15,3 7-3-15,0 4 2 16,0 4-4-16,1-3 3 15,3 0-2-15,1-5-1 0,2-6 1 16,2-7-2-16,3-15 1 16,0 0-1-16,17-19 1 15,-5-4-1-15,2-6 0 16,3-6-1-16,-1-1 1 15,-2 2-1-15,0 2 0 16,-4 7 0-16,-2 6 1 16,-3 8-1-16,-5 11 0 15,0 0 2-15,0 0-1 16,7 18 1-16,-2-2-1 15,4-2 1-15,4 0-1 16,5-1 1-16,7-5-1 16,2-5 0-16,5-4 0 15,2-5 0-15,0-5 1 0,2-1-2 16,-5-5 3-16,-2 0-3 15,-3-2 3-15,-7 5-3 16,-4-1 2-16,-3 5-2 16,-12 10 4-16,12-7-5 15,-12 7 0-15,-3 15 2 16,0 1-3-16,-2 3 2 15,0 2-5-15,5 5 0 16,-4-9-8-16,18 13-9 16,-14-30-7-16,22 23-10 15,-5-24 0-15,16-3 0 16,-2-10 2-16</inkml:trace>
          <inkml:trace contextRef="#ctx0" brushRef="#br0" timeOffset="6462.3696">16563 5827 112 0,'-19'33'38'16,"-6"-2"3"-16,8 16-5 16,-1-4-30-16,4 5-4 15,2 0 2-15,5-2-2 16,3-7 0-16,1-3 0 15,3-9-1-15,0-11 0 16,0-16-1-16,0 0 1 16,17-20-1-16,-8-7 0 15,1-10 1-15,3-9-2 16,1-8 0-16,2-5 2 15,4-6-2-15,2 3 0 0,1 2 0 16,4 7 0-16,4 7 0 16,1 6 0-16,4 13 2 15,1 8-4-15,-1 13 4 16,3 8-1-16,-4 5 0 15,1 8-1-15,-6 4 1 16,-3 5 1-16,-10 3-2 16,-7 2 1-16,-13 3 0 15,-10 3-1-15,-12 1 1 16,-16-1 1-16,-8 2-1 15,-11 0-1-15,-2 0 2 16,1 0 0-16,2-3-1 16,4 4 2-16,10 0-1 0,7 4 0 15,9 5 0-15,7 4 0 16,2 11 0-16,4 4 2 15,-4 10-1-15,-2 5 0 16,-4 3-2-16,-1-1 0 16,0-6 0-16,2-10 0 15,9-10-10-15,-2-30-6 16,30-8-11-16,-3-41-5 15,35-14-11-15,14-29-3 16,29-15 5-16</inkml:trace>
          <inkml:trace contextRef="#ctx0" brushRef="#br0" timeOffset="6612.3782">17405 6154 128 0,'0'14'44'16,"-32"-8"-3"-16,-2 1-7 0,4 1-48 15,-11-27-12-15,29 10-17 16,-7-13-1-16,9-3-2 15,1-11 1-15</inkml:trace>
          <inkml:trace contextRef="#ctx0" brushRef="#br0" timeOffset="78542.4923">17913 5765 52 0,'0'0'30'16,"0"0"4"-16,0 0-4 15,-14 10-21-15,5-4-2 16,4 16-2-16,-5-5 4 16,3 16 1-16,-4-5-4 15,4 5-4-15,-3-1 3 16,8 3-3-16,1-7 2 15,7 0-1-15,2-8-2 16,8-5 0-16,4-6 0 16,4-6 0-16,4-5 0 0,2-6-1 15,0-4 1-15,1 1-2 16,-4-6 1-16,-3 1 0 15,-4 2 0-15,-5-2-1 16,-3 5 1-16,-12 11 0 16,12-18 0-16,-12 18 0 15,0 0 0-15,0 0 1 16,-4 11-1-16,1 4 1 15,1 4-1-15,2 3 1 16,5 6-1-16,-1 0 0 16,6-4 1-16,3-1-1 15,4-8 1-15,4-7 1 16,3-13-1-16,3-10 0 15,3-12 1-15,-3-8-1 0,2-9-2 16,-1-6 2-16,-6-3-4 16,-2-3 0-16,-4 7-4 15,-9-2-2-15,6 19-10 16,-10-8-20-16,5 12 3 15,-5-2-5-15,11 9 5 16</inkml:trace>
          <inkml:trace contextRef="#ctx0" brushRef="#br0" timeOffset="78982.5175">18886 5274 81 0,'0'0'37'0,"-9"21"-2"15,-11 0 1-15,3 16-33 16,-3 7 0-16,1 11 0 16,-1 10 0-16,-2 5 0 15,1 1 1-15,3 2 0 16,-1-6-1-16,6-4 0 15,1-8 0-15,6-8-1 16,2-15 1-16,7-5-2 16,6-15 0-16,4-8 0 15,3-12 0-15,5-8-1 16,2-10-1-16,6-4 2 15,0-3-2-15,2-1 2 0,-2 3-3 16,-5 6 3-16,-3 6-3 16,-3 10 3-16,-7 12 2 15,-6 9-4-15,-3 11 3 16,-8 7-4-16,-1 7 3 15,0 4-4-15,6 1 0 16,0-5-5-16,15 6-10 16,-1-21-21-16,19-3 2 15,1-20-1-15,19-5-1 16</inkml:trace>
          <inkml:trace contextRef="#ctx0" brushRef="#br0" timeOffset="79653.5559">19325 5894 98 0,'-10'14'38'0,"10"2"0"15,0-16-2-15,20 10-33 16,4-13 1-16,12-2 0 15,-1-8-4-15,10-2 2 16,-5-5-3-16,2-1 3 16,-8-6-4-16,-7 1 2 15,-9-2-2-15,-10 3 1 16,-10 1 1-16,-10 4-2 15,-9 4 2-15,-7 7-2 16,-1 9 3-16,-8 11-1 16,1 9 0-16,-2 10 1 0,5 5 2 15,2 7-1-15,9 2 0 16,10-2 0-16,8-1 1 15,17-12-2-15,15-9 2 16,16-8-3-16,11-11 0 16,9-10 0-16,7-6 0 15,-1-7 0-15,-1-3-3 16,-8-2 4-16,-10 3-4 15,-11 2 4-15,-15 5-3 16,-10 7 3-16,-15 10-1 16,0 0 1-16,-15 21 1 15,-5 5-2-15,0 2 2 16,-2 7-2-16,1 0 2 0,4-1-2 15,9-5 1-15,7-7 0 16,12-13-1-16,8-11 1 16,10-14 1-16,8-7-1 15,2-11-1-15,1-3 2 16,-1-9-2-16,1 3-1 15,-7 4 1-15,-6 12-1 16,-7 7 0-16,-6 11 2 16,-14 9-1-16,9 17-1 15,-11 11 2-15,-2 3-3 16,5 10 0-16,4-6-5 15,24 8-21-15,0-17-11 16,28-2 0-16,9-17-2 16,29-4 1-16</inkml:trace>
          <inkml:trace contextRef="#ctx0" brushRef="#br0" timeOffset="80284.592">20916 5384 81 0,'-7'-30'37'0,"5"10"-1"15,-8-7-6-15,10 27-23 16,-9-19-1-16,9 19-2 16,-7 20-1-16,5 8-1 15,-3 11-1-15,4 15 1 16,1 14-2-16,3 12 3 0,-1 6 0 15,3 5-1-15,2-1 0 16,1-5 0-16,3-10 1 16,4-11-1-16,1-21 2 15,3-15-3-15,7-23 1 16,7-18 0-16,4-21-3 15,6-18 4-15,1-16-4 16,0-15 1-16,0-15-1 16,-4-7 0-16,-6-2-1 15,-5 2 0-15,-6 12 1 16,-9 10-3-16,-2 19 2 15,-8 10-6-15,8 36-12 16,-12 6-19-16,8 28 1 16,-6 7-2-16,7 17 1 0</inkml:trace>
          <inkml:trace contextRef="#ctx0" brushRef="#br0" timeOffset="80600.61">21517 5826 89 0,'14'12'40'0,"9"-16"-2"16,20 0 2-16,3-7-26 15,15-1-13-15,8-7 1 16,5 0-4-16,-1 2 1 15,-3-2-4-15,-2 13-4 16,-20-8-26-16,0 14-2 16,-22-6-1-16,-5 15 0 15</inkml:trace>
          <inkml:trace contextRef="#ctx0" brushRef="#br0" timeOffset="80825.6229">21552 6084 100 0,'-20'18'38'0,"21"0"1"16,11-19-2-16,24-3-30 16,19-14-1-16,26-5-1 15,11-9-2-15,12-3-1 16,4-2-3-16,7-2-1 15,2 8-7-15,-22-8-27 16,-3 14-4-16,-21-6 1 16,-11 10-2-16</inkml:trace>
          <inkml:trace contextRef="#ctx0" brushRef="#br0" timeOffset="81246.647">22022 5507 110 0,'-31'-9'43'15,"-7"-8"1"-15,13 10-3 16,-4-6-41-16,12 4-2 16,17 9-5-16,0 0-30 15,17-1-4-15,-5 6 0 16,15 13-1-16</inkml:trace>
          <inkml:trace contextRef="#ctx0" brushRef="#br0" timeOffset="81479.6603">22181 6272 124 0,'-23'2'41'16,"5"4"0"-16,-1-11-3 16,6-1-44-16,13 6-31 15,0 0-4-15,13-11 1 16,-9 1-2-16</inkml:trace>
        </inkml:traceGroup>
        <inkml:traceGroup>
          <inkml:annotationXML>
            <emma:emma xmlns:emma="http://www.w3.org/2003/04/emma" version="1.0">
              <emma:interpretation id="{51DBC00F-27EE-4719-AB37-785A4501E3A9}" emma:medium="tactile" emma:mode="ink">
                <msink:context xmlns:msink="http://schemas.microsoft.com/ink/2010/main" type="inkWord" rotatedBoundingBox="23463,5278 24264,5246 24298,6112 23497,6144"/>
              </emma:interpretation>
              <emma:one-of disjunction-type="recognition" id="oneOf5">
                <emma:interpretation id="interp24" emma:lang="en-NZ" emma:confidence="0">
                  <emma:literal>d</emma:literal>
                </emma:interpretation>
                <emma:interpretation id="interp25" emma:lang="en-NZ" emma:confidence="0">
                  <emma:literal>G</emma:literal>
                </emma:interpretation>
                <emma:interpretation id="interp26" emma:lang="en-NZ" emma:confidence="0">
                  <emma:literal>g</emma:literal>
                </emma:interpretation>
                <emma:interpretation id="interp27" emma:lang="en-NZ" emma:confidence="0">
                  <emma:literal>A</emma:literal>
                </emma:interpretation>
                <emma:interpretation id="interp28" emma:lang="en-NZ" emma:confidence="0">
                  <emma:literal>"</emma:literal>
                </emma:interpretation>
              </emma:one-of>
            </emma:emma>
          </inkml:annotationXML>
          <inkml:trace contextRef="#ctx0" brushRef="#br0" timeOffset="82589.7238">23603 5375 92 0,'-3'-32'38'16,"6"12"2"-16,-7 1-3 0,4 19-31 15,0 0-2-15,-11 17 0 16,1 11-1-16,2 16-1 15,-6 12 0-15,2 11 0 16,0 7 0-16,-1 7 1 16,1 2-1-16,3 0 0 15,2-6-1-15,7-5 1 16,5-13-1-16,5-11 1 15,7-15-1-15,9-17 0 16,6-19-1-16,7-17 1 16,2-15 1-16,2-16-1 15,1-11 0-15,3-12-1 16,-3-9 0-16,-4-9-1 15,-1-1 0-15,1 4 1 0,-7 9-1 16,0 10-1-16,-8 11 1 16,-3 16-1-16,-1 21-2 15,-9 9-11-15,7 30-23 16,-19 4-3-16,10 14 0 15,-10 3-2-15</inkml:trace>
          <inkml:trace contextRef="#ctx0" brushRef="#br0" timeOffset="82789.7353">24297 6072 126 0,'-18'-1'45'16,"7"0"-3"-16,-7-17-2 0,8-2-44 15,13 10-22-15,-10-18-14 16,9 8-3-16,-13-1 1 16,6 8-3-16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8.83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6DC2F427-ED83-42D6-8608-242142B212F5}" emma:medium="tactile" emma:mode="ink">
          <msink:context xmlns:msink="http://schemas.microsoft.com/ink/2010/main" type="inkDrawing" rotatedBoundingBox="13370,6976 19378,808 23064,4398 17056,10567" semanticType="callout" shapeName="Other">
            <msink:sourceLink direction="with" ref="{CA1A7122-F971-4465-809F-C21B777247B5}"/>
            <msink:sourceLink direction="with" ref="{EA31E6D5-8322-4183-A1E5-35CF9FA339B1}"/>
          </msink:context>
        </emma:interpretation>
      </emma:emma>
    </inkml:annotationXML>
    <inkml:trace contextRef="#ctx0" brushRef="#br0">18130 2090 71 0,'42'-20'39'16,"10"8"-1"-16,-4-6 0 15,9 11-32-15,2-2-3 16,5 4 0-16,1-1 0 0,5 4-1 16,2-3 0-16,8 3-1 15,5-2 0-15,0-3 1 16,9-3 0-16,5-3 0 15,3-4 0-15,7-2-1 16,4-4 1-16,1-1 0 16,-1-1-1-16,3 1 0 15,-8 1 0-15,-5 2 0 16,-12 3-1-16,-11 5 1 15,-17 2-2-15,-12 5 2 16,-15 2-1-16,-12 4 1 16,-9 3-1-16,-15-3 1 15,0 0-1-15,0 12 0 16,0-12 1-16,-14 15-2 0,14-15 2 15,-14 21-1-15,5-5 0 16,3 3 0-16,-3 5 0 16,3 7 0-16,-2 7 0 15,1 8-1-15,-1 8 1 16,-1 11-1-16,-2 11 1 15,0 12-1-15,-2 11 1 16,-1 11 0-16,3 5 0 16,-5 7 1-16,3 11-1 15,2 3 1-15,3 3 0 16,2-2-1-16,5 4 0 15,3 1-1-15,3 2 1 16,4 5 0-16,4-1-1 16,1 0 0-16,2 6 0 15,3 1 1-15,-2 3 0 0,0 5-1 16,1 1 2-16,-2-4-2 15,-1 5 2-15,-1-3 0 16,-2-2 2-16,1-5-2 16,0-4 0-16,2-10 1 15,3-7-1-15,3-13 2 16,-1-10-1-16,4-11-1 15,3-15-2-15,1-10 3 16,0-11-2-16,-3-10 1 16,-1-15-1-16,-6-3 0 15,1-13 0-15,-7-2 0 16,-5-8 0-16,-7-13 0 15,5 12 0-15,-5-12 0 16,0 0 0-16,-19 1 0 0,9-3 0 16,-6-5-1-16,-2 2 1 15,-4 1 0-15,-3-1-1 16,-7-1 1-16,-11 0 0 15,-5 2 0-15,-11-2 0 16,-14 3-1-16,-15-1 1 16,-16 1 0-16,-20 2 0 15,-17 3 1-15,-19 1-1 16,-20 3-1-16,-16 2 1 15,-13 5 0-15,-18 1 0 16,-10 1 1-16,-5-1-2 16,-10 0 1-16,-5 0 0 15,-1 1 0-15,-2-2 0 0,-2-3 0 16,4-2 0-16,2 1 0 15,1-3 0-15,7 1 1 16,-1-1-1-16,5 2-1 16,9 1 2-16,5 1-1 15,9 1 0-15,10 0 0 16,9 1 0-16,16 0 1 15,17-3-1-15,17-3 0 16,21-3 0-16,22-3 0 16,23-3 0-16,21-3 0 15,17-2-1-15,15 0 1 16,14 1-1-16,9 1 1 15,10 6-1-15,0 0 0 16,0 0 1-16,0 0-3 0,13 7-1 16,-13-7-15-16,0 0-17 15,0 0-4-15,13 0 1 16,-15-10-2-16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1:11.4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EE4BCAC0-7CDC-4C54-A39D-4A6AE894703C}" emma:medium="tactile" emma:mode="ink">
          <msink:context xmlns:msink="http://schemas.microsoft.com/ink/2010/main" type="inkDrawing" rotatedBoundingBox="10174,7240 10826,10320 9578,10584 8927,7504" semanticType="verticalRange" shapeName="Other">
            <msink:sourceLink direction="with" ref="{CE058ABE-344D-4ECC-B782-67CD5CB95DA1}"/>
          </msink:context>
        </emma:interpretation>
      </emma:emma>
    </inkml:annotationXML>
    <inkml:trace contextRef="#ctx0" brushRef="#br0">10695 10348 64 0,'20'-4'32'0,"-3"-7"-5"16,2-2-2-16,1 3-24 15,-5 0 3-15,3 6 0 16,-18 4 2-16,16-5 1 16,-16 5 0-16,0 0 1 15,-11 3-1-15,11-3 0 16,-27 7-2-16,9-5-1 15,-7-4 0-15,0 3 0 0,-7-5-1 16,-3 2 1-16,-8 0-2 16,-7 2-2-16,-7 1 2 15,-5 5 1-15,-8 2-3 16,-8 1 1-16,-7 3-2 15,4 2 2-15,-6-2-2 16,5-1 3-16,4-4-3 16,7-3 1-16,8-4 0 15,8-2 0-15,10-5 1 16,8-3-1-16,4-1 1 15,10-5-3-15,7-2 3 16,2-4-1-16,10-4 1 16,-1-6-1-16,6-9 0 15,7-10 0-15,6-9 0 16,1-10 1-16,4-11-1 0,-1-10-1 15,3-8 1-15,-2-10-1 16,-1-5 1-16,-5-6-2 16,-4-3 0-16,-1-5 1 15,-1-5 1-15,-2-4-1 16,-2-3 1-16,1 1-1 15,0-4 1-15,1 1 1 16,1 0 1-16,-4 6-1 16,2 8 1-16,-1 14-1 15,-2 11 0-15,-2 13 0 16,-2 19 0-16,-2 13-1 15,-2 17 0-15,1 13 1 16,-1 8-1-16,1 8 0 16,6 12 0-16,-9-11-1 0,9 11 1 15,0 0 0-15,0 0-1 16,0 0 1-16,0 0 0 15,0 0-1-15,0 0 1 16,13-8-1-16,-13 8 1 16,0 0-1-16,12-9-1 15,-12 9-1-15,0 0-4 16,0 0-28-16,1 15-3 15,-1-15 2-15,-13 16-4 16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9.7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EA31E6D5-8322-4183-A1E5-35CF9FA339B1}" emma:medium="tactile" emma:mode="ink">
          <msink:context xmlns:msink="http://schemas.microsoft.com/ink/2010/main" type="inkDrawing" rotatedBoundingBox="10545,6594 13437,5575 14130,7542 11238,8561" hotPoints="13504,7035 12216,8322 10929,7035 12216,5748" semanticType="enclosure" shapeName="Circle">
            <msink:destinationLink direction="from" ref="{86A6404F-DDD0-4AD3-91D1-EE9EFA639869}"/>
            <msink:destinationLink direction="with" ref="{6DC2F427-ED83-42D6-8608-242142B212F5}"/>
          </msink:context>
        </emma:interpretation>
      </emma:emma>
    </inkml:annotationXML>
    <inkml:trace contextRef="#ctx0" brushRef="#br0">13501 7168 65 0,'-2'11'34'15,"2"-11"-1"-15,-7 13 2 16,7-13-25-16,0 0-1 16,-13-1-1-16,13 1-1 15,2-12-1-15,4 2-1 16,-3-8-1-16,6-1-1 15,-4-6 0-15,3-3-1 16,-3-5 0-16,0-3-2 16,-4-7 2-16,-1-5-2 15,-6-4 1-15,-1-6-2 0,-6-3 1 16,-3-6-1-16,-5-3 1 15,-2-2-1-15,-9-1 2 16,-6-1-3-16,-4 2 3 16,-9 4-1-16,-9 6 1 15,-9 6-1-15,-7 4 1 16,-10 10-1-16,-2 9 1 15,-8 11-1-15,-7 6 0 16,-7 10 0-16,-5 12 0 16,-4 9 0-16,-2 10 0 15,-5 11-1-15,1 9 1 16,-5 11 0-16,0 9 0 0,5 10-1 15,3 8 1-15,6 9 2 16,7 8-2-16,11 6 2 16,9 8-2-16,20 4 0 15,12 1-1-15,19 3 3 16,17 2-3-16,14 1-1 15,20 0 1-15,16-6-1 16,15-2 1-16,18-7 1 16,18-9-1-16,19-10 0 15,19-17 0-15,14-16 1 16,15-21 0-16,15-16 0 15,11-24 1-15,4-20 0 16,7-16 0-16,3-13 0 16,-5-16 0-16,-3-7 0 15,-9-9 0-15,-10-7 0 0,-13-6 0 16,-11-1 0-16,-20-7 1 15,-22-5 0-15,-14-7-1 16,-24-4 0-16,-17 1 0 16,-22-4-1-16,-17 8 1 15,-21 10-3-15,-16 15 0 16,-16 14-2-16,-12 25 0 15,-16 12-5-15,2 30-11 16,-18 4-18-16,11 17 0 16,-3 0-2-16,13 6 2 15</inkml:trace>
    <inkml:trace contextRef="#ctx0" brushRef="#br0" timeOffset="297.017">13296 6446 97 0,'-35'46'38'15,"-22"10"0"-15,-10 19 0 16,-16 12-37-16,-11 22-1 15,-13 14 0-15,-11 15 2 16,-15 8-1-16,-5 2-1 16,0-3 1-16,3-13-2 15,10-15-1-15,6-18-1 16,19-16-5-16,4-34-26 0,30-15-4 15,9-28 0-15,22-17 0 16</inkml:trace>
    <inkml:trace contextRef="#ctx0" brushRef="#br0" timeOffset="548.0313">11841 6491 80 0,'22'-18'39'0,"-7"25"0"16,8 32 2-16,-3 18-16 15,10 21-20-15,10 14-2 16,11 15-2-16,15 8 0 16,10-3 0-16,7 2-2 15,6-5 0-15,12-8-1 0,3-14-2 16,10-10-1-16,-4-19-1 15,12 1-20-15,-13-25-13 16,-6-4 0-16,-16-15-2 16,-12-2 2-16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1:10.0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E058ABE-344D-4ECC-B782-67CD5CB95DA1}" emma:medium="tactile" emma:mode="ink">
          <msink:context xmlns:msink="http://schemas.microsoft.com/ink/2010/main" type="writingRegion" rotatedBoundingBox="16277,9479 11147,11602 10155,9204 15284,7081">
            <msink:destinationLink direction="with" ref="{EE4BCAC0-7CDC-4C54-A39D-4A6AE894703C}"/>
          </msink:context>
        </emma:interpretation>
      </emma:emma>
    </inkml:annotationXML>
    <inkml:traceGroup>
      <inkml:annotationXML>
        <emma:emma xmlns:emma="http://www.w3.org/2003/04/emma" version="1.0">
          <emma:interpretation id="{D627D220-1298-4DC9-8B07-3054A1395709}" emma:medium="tactile" emma:mode="ink">
            <msink:context xmlns:msink="http://schemas.microsoft.com/ink/2010/main" type="paragraph" rotatedBoundingBox="16277,9479 11147,11602 10155,9204 15284,70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BD6F7C8-6495-4733-9C8B-EE13087BF9F3}" emma:medium="tactile" emma:mode="ink">
              <msink:context xmlns:msink="http://schemas.microsoft.com/ink/2010/main" type="line" rotatedBoundingBox="16277,9479 11147,11602 10155,9204 15284,7081"/>
            </emma:interpretation>
          </emma:emma>
        </inkml:annotationXML>
        <inkml:traceGroup>
          <inkml:annotationXML>
            <emma:emma xmlns:emma="http://www.w3.org/2003/04/emma" version="1.0">
              <emma:interpretation id="{B3CCA3CD-AD86-4CE1-A918-66F254D43D91}" emma:medium="tactile" emma:mode="ink">
                <msink:context xmlns:msink="http://schemas.microsoft.com/ink/2010/main" type="inkWord" rotatedBoundingBox="16277,9479 11147,11602 10155,9204 15284,7081"/>
              </emma:interpretation>
              <emma:one-of disjunction-type="recognition" id="oneOf0">
                <emma:interpretation id="interp0" emma:lang="en-NZ" emma:confidence="0">
                  <emma:literal>to</emma:literal>
                </emma:interpretation>
                <emma:interpretation id="interp1" emma:lang="en-NZ" emma:confidence="0">
                  <emma:literal>a</emma:literal>
                </emma:interpretation>
                <emma:interpretation id="interp2" emma:lang="en-NZ" emma:confidence="0">
                  <emma:literal>so</emma:literal>
                </emma:interpretation>
                <emma:interpretation id="interp3" emma:lang="en-NZ" emma:confidence="0">
                  <emma:literal>rd</emma:literal>
                </emma:interpretation>
                <emma:interpretation id="interp4" emma:lang="en-NZ" emma:confidence="0">
                  <emma:literal>Jo</emma:literal>
                </emma:interpretation>
              </emma:one-of>
            </emma:emma>
          </inkml:annotationXML>
          <inkml:trace contextRef="#ctx0" brushRef="#br0">15262 7102 87 0,'0'0'35'0,"7"-14"1"15,-7 14 1-15,0 0-33 16,0 0 0-16,0 0 0 16,0 0-1-16,0 0 0 15,0 0-2-15,0 0 0 16,14 6 0-16,-6 5 0 15,2 5 0-15,-4 3 0 16,-2 15-2-16,-1 7 1 16,-7 10 0-16,-3 10-1 15,-5 11 1-15,-6 4-1 16,2 6 0-16,-1 2 1 15,4-2 0-15,1-2 0 16,7-1 1-16,2-1 0 16,4-4-1-16,3 0 1 0,-1 2-1 15,-2 2 2-15,-1 6-2 16,-3 1 2-16,0-2-2 15,-4 1 2-15,2-1-1 16,-1-2 1-16,5-5-1 16,-1-4 1-16,3-5-2 15,1 0 2-15,-1 0-2 16,6-4 0-16,-4 2 1 15,-1-3-1-15,0 1 0 16,-3-3 0-16,0-3 2 16,0-3-2-16,-3-6 1 15,2-3-1-15,1-5 1 16,-3-2-1-16,4-3 2 15,0-3-2-15,0-6 0 0,4 3 0 16,-1-5 0-16,0-5 0 16,1-1 0-16,1-5 0 15,-5-13 0-15,8 14-1 16,-8-14 1-16,0 0 0 15,13-4-1-15,-13 4 1 16,3-12 1-16,-3 12-1 16,-3-15 0-16,-3 4 0 15,6 11 1-15,-22-17-1 16,5 9-1-16,-4 1 1 15,-5-1 0-15,-3 0 0 16,-8 2 0-16,-3 2-1 16,-8 1 1-16,-7 4 0 15,-8 4 0-15,-9 3 0 16,-12 1-1-16,-8 7 1 0,-10 1 0 15,-6 2 0-15,-4 2 0 16,-4-4 0-16,-4 3 0 16,-1-4 0-16,3 1 0 15,5-4 0-15,4-1 0 16,7-3 0-16,3-1 0 15,9-1 0-15,8 1 1 16,6-4-1-16,14 1 0 16,4-3 0-16,13 1-1 15,10-4 0-15,8-4-1 16,12 1 0-16,15 4 0 15,-6-10 0-15,6 10 0 0,20-7 1 16,-7 5 0-16,0 2 0 16,2 1 1-16,-3 1 0 15,-1 1 0-15,-11-3 0 16,13 1 1-16,-13-1-1 15,4-11 0-15,-5-2 1 16,-1-7 0-16,-3-8-1 16,-1-6 1-16,-2-7-1 15,-2-6 0-15,-6-5 0 16,-3 3-1-16,-4-4 1 15,-7 2-1-15,-5 2 1 16,-4 6-1-16,-8 2 0 16,-6 3 1-16,-4 5 0 15,-5 0 0-15,-9 3 0 16,-4 2 0-16,-6 1 1 0,-4 1-1 15,-3 2 0-15,0 6 0 16,-1 3 1-16,-2 7-1 16,-2 8 0-16,1 9 1 15,-1 8-1-15,2 11 0 16,-2 9 0-16,1 5 0 15,1 8 0-15,3 6 1 16,2 5 0-16,7 5 1 16,2 3-1-16,8 2 0 15,4 4 0-15,7 4 0 16,10-1 0-16,10 4-1 15,13 0-1-15,11 1 2 16,15 1-3-16,12 0 3 16,11-2-3-16,14-1 3 0,12-3-3 15,14-5 3-15,9-6-1 16,11-7 0-16,11-7 0 15,9-11-1-15,11-7 1 16,7-13 0-16,3-9 0 16,9-9 0-16,5-12 0 15,-2-9 0-15,0-13 1 16,-5-8-1-16,-5-7 0 15,-2-5 0-15,-5-9 1 16,-10-1-1-16,-11-1 0 16,-11 2 0-16,-11 2 1 15,-11 1-3-15,-14 5 3 16,-16 3-1-16,-15 6 1 15,-16 0-1-15,-12 3 1 0,-12-1-1 16,-14-2 0-16,-6-4 0 16,-9 1-1-16,-6-5-1 15,2 3-2-15,-5-6-4 16,13 15-29-16,-10-7-1 15,12 14 0-15,1-1-3 16</inkml:trace>
          <inkml:trace contextRef="#ctx0" brushRef="#br0" timeOffset="457.0261">11585 9874 59 0,'21'-46'32'15,"-2"12"1"-15,-4 3-1 16,6 21-25-16,-21 10 1 16,24 19 0-16,-21 7 0 15,6 27 0-15,-4 6-2 16,2 17-2-16,-3 6-1 15,2 12 1-15,1-1-3 0,4 3 2 16,-6-5-2 0,7-13 1-16,0-12-1 0,5-15 3 15,0-20-2-15,10-21 0 16,2-29 0-16,7-24-1 15,10-27 2-15,5-18-2 16,4-15 1-16,-1-11-3 16,1-1 0-16,-8-4-3 15,-1 18-1-15,-19 3-32 16,2 28-2-16,-20 10 0 15,-1 28-2-15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07:42.2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3922 1616 86 0,'1'-26'35'16,"3"1"1"-16,-9-5-11 0,12 2-22 15,-4-1 0-15,7 5-1 16,-2 6 1-16,2 8-1 15,1 13 1-15,-1 15-1 16,-1 16 0-16,8 20 1 16,-6 16-1-16,9 16 0 15,-3 15 0-15,3 12-2 16,2 7 1-16,2 2-2 15,1-9 2-15,5-9-1 16,-1-21 0-16,5-16 1 16,2-30 1-16,7-25 0 15,0-29 0-15,7-26 1 0,-1-25 0 16,7-18 1-16,2-19-2 15,6-14 3-15,1-9-3 16,0-11 1-16,-33 72-1 16,5-2 0-16,-7 3-1 15,4-1-1-15,-5 12-2 16,1 2-5-16,-30 53-21 15,45-85-13-15,-9 35 0 16,-16 26 0-16,1 34-3 16</inkml:trace>
  <inkml:trace contextRef="#ctx0" brushRef="#br0" timeOffset="494.0283">3445 3315 85 0,'43'-18'38'15,"27"1"0"-15,21-13 1 16,26-6-34-16,20 5-4 16,26-3 0-16,23-5 0 15,12-2 0-15,11-9 1 16,6-2-1-16,0 0 0 15,-2-1-1-15,-8 0 0 16,-15 0-2-16,-11 17-12 16,-34-6-24-16,-23 21 2 15,-44 7-4-15,-32 20 3 0</inkml:trace>
  <inkml:trace contextRef="#ctx0" brushRef="#br0" timeOffset="850.0486">4816 3541 69 0,'21'-8'37'0,"-21"8"0"15,21 21 2-15,-26 6-29 16,11 22-3-16,-8 8-2 15,7 15-2-15,-3 12 1 16,4 8-2-16,-3 7-1 16,3 0-1-16,0-2-1 15,-2-4-1-15,3-5-3 16,-4-20-3-16,12 1-24 15,-15-23-6-15,8-12 0 16,-7-21-1-16</inkml:trace>
  <inkml:trace contextRef="#ctx0" brushRef="#br0" timeOffset="1117.0639">4621 3587 88 0,'-35'2'38'15,"4"-1"1"-15,13 10 1 16,8-5-31-16,20-5-6 16,23-9-1-16,25-7 1 15,17-6-1-15,17-7 0 16,17-4 0-16,10 0-1 15,7 2-3-15,-3 6-2 16,-4 22-17-16,-26 2-18 16,-12 28 1-16,-34 11-2 15,-13 18-1-15</inkml:trace>
  <inkml:trace contextRef="#ctx0" brushRef="#br0" timeOffset="1328.076">4621 4686 100 0,'-21'35'41'0,"21"-35"2"16,32 12-2-16,24-31-39 16,12-6 0-16,17-9 0 15,8 0 0-15,9-8-1 16,4 1-2-16,3 4-2 15,-7-1-6-15,4 16-30 16,-14-6-2-16,6 14-1 0,-11-4 0 16</inkml:trace>
  <inkml:trace contextRef="#ctx0" brushRef="#br0" timeOffset="1786.1022">7431 2442 100 0,'-11'-10'39'15,"30"7"1"-15,15-15-2 16,14 3-37-16,36-2-1 16,18-7 1-16,12-3-1 0,10-4 0 15,4 5-2-15,-6-2-1 16,-7 14-8-16,-23-1-27 15,-14 19 0-15,-32 6 0 16,-20 19-2-16</inkml:trace>
  <inkml:trace contextRef="#ctx0" brushRef="#br0" timeOffset="1969.1126">7679 3011 111 0,'-22'30'40'15,"22"-30"1"-15,44 0-2 16,35-29-38-16,21-11-2 0,30-15 1 15,17-6-3-15,19 1-5 16,-7-10-31-16,13 15-1 16,-6-4-1-16,1 20-1 15</inkml:trace>
  <inkml:trace contextRef="#ctx0" brushRef="#br0" timeOffset="2804.1604">10125 1769 93 0,'-11'-15'36'0,"11"25"2"16,-8 4-1-16,5 17-35 15,-1 10 0-15,1 15-2 16,-1 13 2-16,0 20-2 15,-3 13 1-15,1 9-1 16,1 4 1-16,0 2 0 0,2-6-1 16,1-10 1-16,6-12-1 15,-1-17 2-15,3-22-2 16,0-13 2-16,1-21-1 15,-7-16-1-15,14-29 0 16,-8-14 0-16,1-19 1 16,1-20-1-16,0-15 0 15,3-20 0-15,2-9 0 16,2-12 2-16,5 0-2 15,2 2 2-15,3 11-1 16,8 15 1-16,5 13-1 16,6 17 1-16,8 20-1 15,6 19-1-15,7 21 0 0,6 11 1 16,0 13-1-16,-3 11 0 15,-8 12 0-15,-8 10 0 16,-16 9-1-16,-20 9 0 16,-23 6 2-16,-22 5-2 15,-23 3 1-15,-16 8 0 16,-15 0 0-16,-8-2-2 15,-2-7 3-15,8-5-2 16,13-9 1-16,16 1 0 16,24-10 0-16,26-7 0 15,22-7 1-15,25-2 1 16,22-5 0-16,18 5 0 15,12 1 0-15,7-2 0 16,-1 6-1-16,1 0 1 16,-12 3 0-16,-8 4-1 0,-13-3-2 15,-14-2 0-15,-6-1-5 16,-17-19-11-16,2 11-22 15,-14-21-2-15,5 3-2 16,-9-22 0-16</inkml:trace>
  <inkml:trace contextRef="#ctx0" brushRef="#br1" timeOffset="8764.5013">11729 1957 71 0,'10'0'36'0,"-10"0"0"16,2 29 0-16,-21 3-29 15,1 14-2-15,-14 7-2 16,-4 14-1-16,-10 7-1 16,-4 5-1-16,-1-1-2 15,1-11-2-15,13-1-9 16,-5-23-20-16,22-7-2 15,5-28-1-15,15-8 1 16</inkml:trace>
  <inkml:trace contextRef="#ctx0" brushRef="#br1" timeOffset="8930.5108">11444 2228 79 0,'0'-25'37'0,"0"25"0"16,10-12 0-16,9 22-28 16,-1-2-4-16,17 7-3 15,10-2-1-15,13 0-2 16,15 10-19-16,0-15-17 15,15 7 0-15,-4-7-2 16,10 1 1-16</inkml:trace>
  <inkml:trace contextRef="#ctx0" brushRef="#br1" timeOffset="9201.5263">12915 1701 98 0,'-12'1'39'0,"-11"9"1"16,9 28-3-16,-4 10-34 15,1 17-2-15,2 8 1 16,0 14-2-16,0 5 1 15,2 5-2-15,5 0-1 16,4-9-3-16,8 2-12 16,-1-24-22-16,12-6 0 15,-6-24-1-15,8-11 1 16</inkml:trace>
  <inkml:trace contextRef="#ctx0" brushRef="#br1" timeOffset="9425.5391">12542 1775 83 0,'-33'-12'42'0,"18"16"0"16,15-4-2-16,19 13-15 15,24-9-24-15,27-6 0 16,23-1-1-16,12 0 0 15,12 2-3-15,2-5-2 16,7 11-23-16,-24 4-13 16,-10 14 1-16,-35 3-2 15,-17 16 1-15</inkml:trace>
  <inkml:trace contextRef="#ctx0" brushRef="#br1" timeOffset="9583.5481">12707 2611 111 0,'-33'39'42'16,"35"-7"1"-16,20-31-4 15,26-9-38-15,38-14-4 16,14-24-15-16,32 7-19 16,-14-15-7-16,5 5 2 15,-17-6-2-15</inkml:trace>
  <inkml:trace contextRef="#ctx0" brushRef="#br1" timeOffset="10134.5797">3463 2164 98 0,'-12'14'40'0,"-16"8"1"15,-2 29-4-15,-12 8-34 0,-1 12-2 16,-2 7-1-16,0 0-1 15,3 4-1-15,4-10-2 16,12 7-13-16,3-25-20 16,15-8-2-16,3-30 1 15,14-5-1-15</inkml:trace>
  <inkml:trace contextRef="#ctx0" brushRef="#br1" timeOffset="10283.5882">3155 2680 79 0,'-3'-31'40'0,"7"12"0"15,-7 4-1-15,13 20-28 16,3-5-4-16,16 6-3 0,13-3-2 15,10-6-3-15,18 6-13 16,1-21-25-16,15 0 0 16,-10-10-3-16,0 0 0 15</inkml:trace>
  <inkml:trace contextRef="#ctx0" brushRef="#br1" timeOffset="10695.6118">1800 2098 79 0,'23'-23'39'16,"-8"1"-2"-16,0 14 2 16,-15 8-31-16,9 8-2 15,-5 17-2-15,0 16-2 16,-7 16 0-16,0 23-2 15,-3 15 2-15,-1 16-1 16,2 3-2-16,1-2-1 0,8-5-4 16,-5-21-9-16,16-10-23 15,-2-31 2-15,10-22-3 16,-2-31 1-16</inkml:trace>
  <inkml:trace contextRef="#ctx0" brushRef="#br1" timeOffset="10919.6246">1617 2107 108 0,'-15'-1'42'0,"15"1"0"15,24-6-2-15,21-6-38 16,29-4-1-16,24-1 0 15,11-3-2-15,10 2-1 0,4 1-2 16,4 13-19-16,-21 4-17 16,-18 24-1-16,-32 9-2 15,-26 18 2-15</inkml:trace>
  <inkml:trace contextRef="#ctx0" brushRef="#br1" timeOffset="11086.6341">1583 3283 116 0,'-3'23'43'0,"42"-13"1"16,24-29-3-16,35-13-42 16,25-1-12-16,7-17-27 15,26 5-2-15,-4-6-1 0,5 16-3 16</inkml:trace>
  <inkml:trace contextRef="#ctx0" brushRef="#br1" timeOffset="11823.6763">3719 6017 94 0,'15'-2'37'0,"-3"10"2"15,3 24-3-15,-6 24-35 16,5 12 0-16,-1 17 0 15,0 18 2-15,-1 12-2 16,-1 12 1-16,-1-2-1 0,1-5 2 16,4-12-1-16,3-14 1 15,3-24-1-15,8-15 1 16,1-31 0-16,6-24 0 15,2-29 0-15,1-23 0 16,-4-24-1-16,1-21-1 16,-2-17 1-16,-5-15-3 15,-4-12-1-15,-3-2-2 16,4 9-3-16,-6 8-4 15,10 32-25-15,-11 11-6 16,14 31 2-16,3 19-2 16</inkml:trace>
  <inkml:trace contextRef="#ctx0" brushRef="#br1" timeOffset="12171.6962">7154 6435 95 0,'-21'-6'37'0,"21"6"2"16,9-26-8-16,24 10-27 15,18-1-1-15,14-3-3 16,13 4-2-16,6-2-4 16,11 12-24-16,-11 0-8 15,-3 11 2-15,-24 1-3 16</inkml:trace>
  <inkml:trace contextRef="#ctx0" brushRef="#br1" timeOffset="12338.7057">7127 6853 103 0,'-46'34'41'0,"36"-6"0"16,10-28-1-16,53-13-33 0,20-13-6 16,32-12-3-16,32 1-10 15,4-19-27-15,26-1 0 16,8-7-2-16,14 6 0 15</inkml:trace>
  <inkml:trace contextRef="#ctx0" brushRef="#br1" timeOffset="13340.763">9902 6016 95 0,'17'8'37'0,"-15"7"1"16,7 18-1-16,-6 9-34 15,2 12 0-15,-4 10-1 16,2 15-1-16,-6 10 1 15,-2 6 1-15,-1-3-2 0,1 1 0 16,0-5-4-16,0-13-2 16,19-8-31-16,-10-18 1 15,13-11-2-15,-3-23-2 16</inkml:trace>
  <inkml:trace contextRef="#ctx0" brushRef="#br1" timeOffset="13590.7773">9603 6132 113 0,'-15'-1'41'15,"15"1"0"-15,13-4-2 0,31-6-37 16,20-2 0-1,23-4-1-15,16-1 0 0,12 4-1 16,2-1-3-16,6 11-3 16,-14-1-20-16,-1 23-14 15,-32 6 0-15,-17 20 0 16,-30 1-2-16</inkml:trace>
  <inkml:trace contextRef="#ctx0" brushRef="#br1" timeOffset="13782.7883">9679 7072 119 0,'-16'13'39'0,"35"-8"2"16,19-31-6-1,33-1-33-15,20-9-1 0,17-5-2 16,10-1-1-16,6-7-4 15,16 15-16-15,-17-9-16 16,1 12-1-16,-21-6 0 16,-5 9-1-16</inkml:trace>
  <inkml:trace contextRef="#ctx0" brushRef="#br1" timeOffset="14435.8257">11103 6247 106 0,'-23'27'39'0,"-7"1"0"16,4 24-1-16,-3-1-33 16,6 13 1-16,3 5-3 15,2 9 1-15,4 1-2 16,6 3 1-16,2-4-2 15,6-6 2-15,0-9-3 16,5-7 0-16,0-16 0 16,2-15 0-16,-7-25 0 15,14-4 0-15,-8-24 0 16,1-16 0-16,0-14 1 15,1-16-2-15,1-15 1 16,3-11-2-16,7-11 2 16,5-2-2-16,5 2 2 15,6 9-2-15,4 7 3 0,6 13-2 16,5 18-1-16,3 17 3 15,-4 20-1-15,1 16 0 16,-5 14 0-16,-5 9 0 16,-4 14 0-16,-11 7 0 15,-14 10 2-15,-12 6-2 16,-14 9 0-16,-14 2 0 15,-8 3 0-15,-13 1 0 16,-3-2 0-16,-5-6 3 16,2-8-3-16,11-8 3 15,6-9-2-15,14-6 3 16,17-8-4-16,18-8 0 15,16-4 0-15,23-1 0 16,17 3 0-16,12 5 0 0,10 4 0 16,4 8 0-16,0 7 0 15,-4 7 0-15,-11 5 0 16,-11 3 0-16,-12 1 0 15,-10-5 0-15,-11 1 0 16,-14-20-16-16,10 3-9 16,-29-26-7-16,17-9-13 15,-12-16 2-15,8-12-2 16,-6-15 4-16</inkml:trace>
  <inkml:trace contextRef="#ctx0" brushRef="#br1" timeOffset="16186.9258">3156 5476 88 0,'33'12'37'0,"12"-3"0"15,23 5 0-15,20-9-37 0,24-3 0 16,24-7-1-16,22-4 1 16,24-8 0-16,19-4-1 15,25-6 1-15,22-1 0 16,23-4 1-16,20 1-1 15,15 2 1-15,17 5 0 16,16 1 0-16,12 6 0 16,11 2 2-16,5 3-1 15,4 1 0-15,2 3 0 16,1-1 1-16,3-2-1 15,0-3-2-15,-1-1 3 16,-4-4-3-16,-3 0 2 16,-11 0-3-16,-17 0 2 15,-21 1-3-15,-23 5 3 0,-32 4-1 16,-34 7-1-16,-36 4 0 15,-35 7 0-15,-34 6 2 16,-27 5-1-16,-29 2 1 16,-23 4-1-16,-22 3 1 15,-12 1-2-15,-13-1 3 16,-9-2-2-16,-1-2-1 15,-4-2 1-15,3-7 0 16,-1-5 0-16,12-11 0 16,-11 10 0-16,11-10 0 15,0 0 0-15,0 0 0 16,0 0 0-16,0 0 0 15,10 20 0-15,-8 15 0 16,1 21 0-16,-1 22 2 16,-2 20-1-16,-2 23 0 0,-3 15 1 15,-2 15-1-15,1 5 2 16,1 4-1-16,1-2 1 15,2 0-3-15,3-4 0 16,4-7-2-16,3-6 3 16,1-10-2-16,3-5-1 15,0-11 1-15,-2-15 0 16,-2-11 0-16,-1-15 1 15,-2-16 0-15,-3-15-1 16,-1-10 1-16,-5-16-1 16,4-17 0-16,-16 9 0 15,4-16 0-15,-1-5 0 16,-2-1 1-16,-3 0-1 15,1 3 1-15,-4 1 0 0,1 6 0 16,-3 4 0-16,-5 4 0 16,-2 4 0-16,-7 4 0 15,-9 2 0-15,-9 0 0 16,-13 1 0-16,-13 1 0 15,-11 0 1-15,-14-2-1 16,-18-2 1-16,-19-1 0 16,-13-3-2-16,-16 0 2 15,-15 4-1-15,-19-1 0 16,-16 1-1-16,-17 2 2 15,-17 3-2-15,-13 0 1 16,-16 4 0-16,-13-1 0 16,-10-5 0-16,-5-1 0 15,-13-3 1-15,1-7-1 0,-6 0 1 16,3-3-1-16,-3 1 0 15,4 0 0-15,3 4 0 16,1 7 0-16,10 8 1 16,2 8-1-16,15 4 0 15,10 8 1-15,12 2 0 16,17 2-1-16,18-3 1 15,29-3 0-15,22-7-1 16,29-6 1-16,26-11-1 16,26-8 1-16,29-8-2 15,24-7 1-15,21-3 0 16,13-7-1-16,14 0 0 15,12 0 1-15,2 2-1 0,5 2 1 16,-3 2 0-16,1 1 0 16,-11 10 0-16,10-13 0 15,-10 13 0-15,-7-22 0 16,-2 6 0-16,-3-11 0 15,-3-10 0-15,-3-15 0 16,4-15 0-16,-2-17 1 16,2-21-1-16,-2-19 1 15,2-22-1-15,3-20 1 16,0-9 1-16,3-11-2 15,3-5-1-15,7-4 2 16,8 4-2-16,8 7 2 16,6 15-1-16,2 18-3 15,-2 13-1-15,1 27-1 0,-15 9-4 16,-2 39-12-16,-29 4-9 15,-2 30-11-15,-17 9-1 16,0 15 3-16</inkml:trace>
  <inkml:trace contextRef="#ctx0" brushRef="#br0" timeOffset="306659.5399">18680 729 33 0,'0'0'34'0,"52"-59"2"0,-52 59-1 16,0 0-22-16,0 0-4 15,0 0-2-15,35-61-1 16,-35 61-2-16,0 0-1 15,0 0-1-15,0 0-1 16,0 0 1-16,0 0-1 16,-60 67 2-16,60-67-3 15,-82 116 1-15,-5 13-1 16,-16 27 3-16,-17 23-3 15,-19-12 2-15,-15 14-1 16,-7 2-2-16,2 1 1 16,10-19 1-16,4-5 0 15,-1 0 0-15,3-10 0 16,5-1 0-16,9-8 0 0,14-7 1 15,11-12 0-15,10-9 0 16,11-11-1-16,15-12-1 16,6-6 1-16,10-11-1 15,10-10 1-15,7-7-1 16,4-10 1-16,8-9-1 15,6-5-1-15,3-5 1 16,7-4 0-16,7-4 0 16,5-7 0-16,9-4 0 15,6-4 0-15,9 0 0 16,11-5 0-16,5-5 1 15,9-1-1-15,12-2 0 16,12 1 0-16,10 1 0 16,9-1-1-16,10 3 1 15,13-1 0-15,16 3-1 0,13-2 1 16,12-2-1-16,18-1 0 15,13-1 1-15,17-2-1 16,16 0 1-16,13 2 0 16,5 1 0-16,13 4 0 15,3 6 0-15,-5 3 0 16,2 6 1-16,-7 1-2 15,-9 5 1-15,-9 1 1 16,-5-1-1-16,-17-1 0 16,-9-3 0-16,-10-7 1 15,-13-4-1-15,-13-3 1 16,-12-7-1-16,-18-4 1 15,-22-4-1-15,-20-2 1 16,-20-4-1-16,-20 1 1 0,-20-5-1 16,-23-3 1-16,-16-6 0 15,-17-5-1-15,-16-5 0 16,-11-8 0-16,-9-5 0 15,-11-13 0-15,-5-8 1 16,-9-6-2-16,-4-7 1 16,-8-9 0-16,-5-7-1 15,-5-10 1-15,-3-6-1 16,-7 2 1-16,-3-8-2 15,-12 4 3-15,-5-5-2 16,-1 2 1-16,-3 0 1 16,-2 4 0-16,-3-4 0 15,72 67-1-15,-5-7 2 0,2 0-2 16,-7-5-1-16,8 4 2 15,-4-4-2-15,5 3 2 16,-5-4-4-16,13-9-2 16,-12 5-19-16,12 8-16 15,-9 3 2-15,11 13-3 16,-4 3-1-16</inkml:trace>
  <inkml:trace contextRef="#ctx0" brushRef="#br0" timeOffset="307191.5704">17285 2249 78 0,'-13'-13'39'16,"23"7"-2"-16,13-8 1 16,26 9-38-16,17-3 0 15,26 2 0-15,20 1 1 16,27 2 0-16,19-1 0 15,21 4 0-15,17-1 1 16,17 3 0-16,11 2 0 16,14 0-1-16,6-1 1 15,0-1 0-15,2-2 0 16,3-5-1-16,-5-7 1 15,-5-7 0-15,-10-3-2 16,-20-5-1-16,-19 4-7 16,-36-7-27-16,-26 10-4 15,-46 0 1-15,-37 22-3 0</inkml:trace>
  <inkml:trace contextRef="#ctx0" brushRef="#br0" timeOffset="307630.5955">18976 2216 68 0,'0'-11'38'16,"0"11"-1"-16,-19 0 1 16,19 0-34-16,-16 21 0 15,11 11 0-15,2 20-2 16,4 17 3-16,-2 22-3 15,3 27 2-15,-3 22-2 16,1 18 0-16,-7 13 1 16,-1 3-1-16,-3-6 0 15,3-8-3-15,8-21-1 0,5-30-5 16,18-20-30-16,1-41-2 15,18-23-1-15,-4-39-1 16</inkml:trace>
  <inkml:trace contextRef="#ctx0" brushRef="#br0" timeOffset="308234.63">18634 1357 62 0,'-6'-21'38'16,"-2"0"-2"-16,7 10 2 16,1 11-23-16,0 0-10 15,0 31-1-15,7 5-1 16,-2 8 0-16,4 12 0 15,-1 12-1-15,2 5-2 16,-1-3 1-16,2-3-2 16,0-9 2-16,3-8-1 15,0-11 1-15,4-16-1 16,1-16 1-16,2-14 0 15,5-20 0-15,3-12 1 16,2-14-2-16,4-13 2 0,-1-16-3 16,-17 36 1-16,1-4-3 15,1-1-3-15,4-2-27 16,-7 2-8-16,-1 1 1 15,-15 50-2-15</inkml:trace>
  <inkml:trace contextRef="#ctx0" brushRef="#br0" timeOffset="308670.6549">18091 2886 86 0,'0'0'36'16,"-21"16"1"-16,10 10 0 16,4 0-35-16,-1 14 1 15,1 7-2-15,0 14 1 0,-1 8-1 16,2 7 0-16,-2 2 0 15,1-5-2-15,4-2-3 16,-6-19-7-16,13-5-25 16,-8-29 0-16,4-18-1 15,16-7 0-15</inkml:trace>
  <inkml:trace contextRef="#ctx0" brushRef="#br0" timeOffset="308853.6654">18000 2859 97 0,'0'0'38'0,"-16"-10"1"16,29 23-2-16,2-5-35 0,18 1-3 16,15 5-2-16,3-9-13 15,11 16-22-15,-10-8 0 16,-1 12-1-16,-15-1 1 15</inkml:trace>
  <inkml:trace contextRef="#ctx0" brushRef="#br0" timeOffset="309024.6752">17772 3608 98 0,'-28'29'39'16,"15"-20"2"-16,30 0-3 15,15-26-36-15,34 0-1 16,29-6-6-16,9-11-29 0,28 7-5 15,6-10 0-15,14 6-3 16</inkml:trace>
  <inkml:trace contextRef="#ctx0" brushRef="#br0" timeOffset="309737.716">19757 2869 87 0,'11'-12'37'16,"-11"12"-1"-16,0 0-2 16,-7 21-31-16,-1 6 0 15,-6 12 0-15,0 16 1 16,-7 8-2-16,1 9 1 15,-2 2 0-15,3 6-1 16,4-7 0-16,1-3 0 16,7-12 0-16,1-10-2 15,4-15 2-15,9-18-2 16,-7-15 0-16,25-17 0 15,-6-18-1-15,2-9 1 16,2-13-1-16,-1-10 0 0,3-12 0 16,-4-5 1-16,3-3 0 15,0 1 0-15,-1 7-1 16,1 6 0-16,4 11 0 15,2 11 0-15,4 14 1 16,-1 12 0-16,2 17 0 16,-3 10 0-16,0 12 2 15,-5 10 0-15,-7 10-1 16,-8 6 0-16,-10 6-1 15,-9 5 2-15,-13 3-2 16,-10-1 0-16,-7 1 0 16,-6-7 0-16,-2-4 0 15,2-6 1-15,4-8-1 16,6-7 1-16,14-8 0 0,10-3 1 15,9-11-1-15,23 9 1 16,10-6 0-16,15 2 0 16,7 4 0-16,11 1-1 15,6 5 0-15,1 1-1 16,4 8-5-16,-11-12-11 15,7 18-20-15,-22-13-6 16,3 5 0-16,-13-8-2 16</inkml:trace>
  <inkml:trace contextRef="#ctx0" brushRef="#br0" timeOffset="309851.7225">20565 3542 103 0,'-51'-5'3'0,"-6"-5"-2"15,-10 5-3-15,-13-2-41 16</inkml:trace>
  <inkml:trace contextRef="#ctx0" brushRef="#br0" timeOffset="310413.7546">15403 4350 100 0,'6'14'39'15,"-7"6"1"-15,5 23-3 16,-5 7-35-16,3 14 0 16,0 16-1-16,-1 10 0 15,-2 5 1-15,1 6-1 0,-2-8 1 16,5-8-1-16,3-13 1 15,2-13-1-15,3-26 1 16,8-20-1-16,5-26-2 16,6-19 4-16,5-22-3 15,6-17 1-15,-2-13-1 16,8-15 1-16,-1-6-1 15,-4 1 1-15,-3 7 0 16,-6 10-2-16,-6 14-1 16,-9 14-1-16,0 19-3 15,-16 5-15-15,11 38-19 16,-13-3 1-16,11 26-1 15,-4-4-1-15</inkml:trace>
  <inkml:trace contextRef="#ctx0" brushRef="#br0" timeOffset="310624.7667">16301 4638 101 0,'0'0'39'0,"7"11"1"15,-7-21-1-15,15 0-35 16,10-8-1-16,16-2-1 15,7-1-1-15,8-2-2 16,8 3-2-16,-7-2-6 16,5 22-27-16,-21-1-4 15,-11 21 1-15,-22-3-1 0</inkml:trace>
  <inkml:trace contextRef="#ctx0" brushRef="#br0" timeOffset="310769.775">16319 4975 102 0,'10'10'40'0,"10"-24"-1"15,30-3-2-15,20-13-42 16,-2-16-30-16,21 3-4 16,-4-9 0-16,5 5-1 15</inkml:trace>
  <inkml:trace contextRef="#ctx0" brushRef="#br0" timeOffset="311112.7946">17115 4451 96 0,'15'-6'39'15,"-15"6"1"-15,13 7-1 16,-22 11-35-16,-1 13 0 16,-8 6 0-16,-1 10-1 15,0 5-1-15,5 2 1 16,4-4-1-16,14-8-1 15,18-12 1-15,22-16-2 0,24-16 0 16,19-17-3-16,16-11 0 16,7-16-3-16,14 5-15 15,-11-23-18-15,1 9-2 16,-21-12 0-16,-13 15 0 15</inkml:trace>
  <inkml:trace contextRef="#ctx0" brushRef="#br0" timeOffset="311277.8041">17745 4455 83 0,'-56'81'42'0,"1"-1"-3"16,18 10 1-16,7-16-19 16,22-3-22-16,21-7-3 15,16-17 0-15,24-2-21 0,7-29-14 16,25-4 0-16,1-24-2 15,18-3 1-15</inkml:trace>
  <inkml:trace contextRef="#ctx0" brushRef="#br0" timeOffset="311646.8252">18375 4467 102 0,'-57'15'40'15,"-8"-4"2"-15,14 14-2 16,8-7-37-16,14 6 0 15,15-3-1-15,17 3 0 16,19-5-1-16,17 3 0 0,9 1 0 16,13 1 0-16,3 4-1 15,-1 2 1-15,-4 1-1 16,-10 5 0-16,-14 0 0 15,-13 2 1-15,-19-3-1 16,-17-1 0-16,-11-4-1 16,-9-8 1-16,-10-5 0 15,-2-7 1-15,-3-8-1 16,6-11-1-16,12-9 0 15,12-13 0-15,16-7 0 16,10-13-2-16,16 2-2 16,5-20-13-16,24 18-14 15,-12-13-9-15,11 13-1 16,-9-3 0-16</inkml:trace>
  <inkml:trace contextRef="#ctx0" brushRef="#br0" timeOffset="312155.8543">18969 4482 91 0,'13'-15'40'0,"-8"1"0"15,-5 14-2-15,0 0-34 16,4 35-2-16,-6 2-1 15,2 14 1-15,0 9-1 16,6 9 1-16,2 3-1 16,4-1 1-16,5-5 1 15,2-9-2-15,3-13 2 16,1-13-2-16,0-16 0 15,1-19 1-15,1-18-1 0,3-16 0 16,2-18-2-16,0-15 1 16,6-16-1-16,0-10 0 15,2-2-2-15,1-1-2 16,4 23-13-16,-22-4-18 15,10 30-4-15,-13 7-1 16,1 29-2-16</inkml:trace>
  <inkml:trace contextRef="#ctx0" brushRef="#br0" timeOffset="313209.9146">15630 5935 80 0,'2'-18'37'16,"4"7"-1"-16,-7-2 2 16,1 13-30-16,0 0-4 15,-3 28 0-15,-4 2-1 16,-2 18 0-16,-2 7-1 15,-1 7 0-15,1 7-2 16,0 1 1-16,3-3-2 16,2-16-6-16,16-3-29 15,-7-22-2-15,12-10 1 16,-3-18-3-16</inkml:trace>
  <inkml:trace contextRef="#ctx0" brushRef="#br0" timeOffset="313404.9257">15378 5906 95 0,'0'0'40'16,"0"0"2"-16,19-6-2 15,16 4-22-15,15-6-17 16,16 1-4-16,4-3-3 15,20 12-30-15,-22-1-3 16,2 17-1-16,-23-1-1 16</inkml:trace>
  <inkml:trace contextRef="#ctx0" brushRef="#br0" timeOffset="313592.9365">15353 6589 114 0,'-13'1'40'16,"34"-7"2"-16,19-21-2 15,32-22-40-15,17 4-1 16,20-4-4-16,18 8-22 16,-8-9-12-16,5 12 0 15,-13-3-1-15,2 14-2 16</inkml:trace>
  <inkml:trace contextRef="#ctx0" brushRef="#br0" timeOffset="313791.9479">16772 6056 119 0,'-11'3'39'16,"6"-16"2"-16,20 4-10 15,13-9-32-15,10-3-2 16,13 4-4-16,-5-6-26 15,9 14-6-15,-12 2 1 16,-3 13-3-16</inkml:trace>
  <inkml:trace contextRef="#ctx0" brushRef="#br0" timeOffset="313937.9562">16559 6415 104 0,'42'-10'37'0,"15"-9"-13"16,22-14-23-16,20-3-38 15,4-8-1-15,16 3-1 16</inkml:trace>
  <inkml:trace contextRef="#ctx0" brushRef="#br0" timeOffset="314522.9897">17772 5810 61 0,'-7'-13'35'0,"7"13"0"0,0 0 0 16,0 0-20-16,-2-12-5 15,2 12-3-15,0 0 0 16,14-4-1-16,-14 4-1 16,0 0-2-16,4 16 2 15,-4 2-3-15,-4 9 2 16,-3 7-3-16,-8 9 2 15,-2 7-2-15,-2 0 3 16,-1 3-4-16,3-4 1 16,7-5 1-16,10-12-1 15,15-8 0-15,17-13-1 16,14-14 0-16,15-8-2 15,12-10 0-15,13-4-3 16,1-12-2-16,14 8-20 16,-20-17-12-16,5 11 0 0,-20-9-1 15,-4 9 0-15</inkml:trace>
  <inkml:trace contextRef="#ctx0" brushRef="#br0" timeOffset="314693.9995">18282 5842 106 0,'-57'69'39'16,"-5"3"3"-16,17 13-1 15,2-6-36-15,16 0-4 16,19-4-3-16,11-20-13 16,31-4-22-16,7-23-3 15,28-10 0-15,5-21-2 16</inkml:trace>
  <inkml:trace contextRef="#ctx0" brushRef="#br0" timeOffset="315282.0331">19031 5879 97 0,'15'-22'37'0,"0"13"3"16,-15 9-2-16,0 0-34 16,-19 13 2-16,0 13-4 15,-6 7 3-15,-3 11-3 16,-6 9 2-16,1 7-3 15,-2 5 1-15,2 0-1 16,6-3 0-16,6-6 0 16,6-10 0-16,11-11-1 15,8-17 1-15,10-16 0 16,6-18 0-16,13-16 0 15,5-20 0-15,1-11 0 0,5-11-2 16,-1-10 3-16,-2-4-3 16,-4 3 0-16,-2 8 0 15,-6 8-1-15,-6 16 1 16,-2 17-1-16,-3 18 2 15,1 22-1-15,-5 21 3 16,-2 21 0-16,-5 15 0 16,0 15 0-16,-4 12-1 15,1 4 0-15,1 4-2 16,-4-9-3-16,7 1-6 15,-9-28-18-15,20-1-12 16,-11-28 0-16,15-10 0 16,-10-22-2-16</inkml:trace>
  <inkml:trace contextRef="#ctx0" brushRef="#br0" timeOffset="315936.0705">19139 6123 113 0,'-30'-6'41'0,"30"6"1"16,-14 2-1-16,34-5-35 15,10-4-3-15,17 2-1 16,15-7-1-16,8 3 1 16,4-2-1-16,4 3 0 15,-3 1-1-15,-12 4 0 16,-8 6 2-16,-13 4-2 15,-13 6 0-15,-14 4 0 16,-15 5 0-16,-9 4 0 16,-11 0 0-16,-3 1 0 0,-2 2 0 15,-4-4 0-15,3-3 0 16,4-6 0-16,6-6 0 15,16-10 0-15,0 0 0 16,4-15 0-16,15-5 0 16,5-8 0-16,8-4 0 15,-2-2 0-15,2 0 0 16,-2 0 0-16,-3 5 0 15,-7 6 0-15,-6 7 0 16,-5 6 0-16,-9 10 0 16,0 0 0-16,9 9 0 15,-9 5 0-15,1 2 0 16,3 5 0-16,3-2 0 15,4 1 0-15,4-4 0 0,6-3 0 16,6-9 0-16,3-6 0 16,6-7 0-16,1-7 0 15,0-6 0-15,0-5 0 16,-2 1 0-16,-5-2 0 15,-7 4 0-15,-3 2 0 16,-8 10 0-16,-12 12 0 16,0 0 0-16,0 0 0 15,-4 28 0-15,-5-1 0 16,-2 3 0-16,2 2 0 15,4 2 0-15,2-1-5 16,12 0-5-16,-2-19-10 16,24 9-9-16,-13-23-8 15,19 2-2-15,-4-15-2 0,10-1 3 16</inkml:trace>
  <inkml:trace contextRef="#ctx0" brushRef="#br0" timeOffset="316484.1019">20546 6009 106 0,'-12'4'38'16,"2"13"2"-16,-8 0-1 15,3 17-33-15,-6 0-2 16,6 11 0-16,-1 1-1 16,2 3 0-16,1-3-1 15,4-2 0-15,-2-7 0 16,7-7-1-16,0-9-1 15,3-8 0-15,1-13 0 16,0 0 0-16,15-23 1 16,-2-6-1-16,2-9 0 0,2-10 0 15,4-12 0-15,0-6-1 16,3-4-1-16,-1-1 2 15,1 3-2-15,-2 8 2 16,1 6-2-16,-5 15 0 16,2 11 0-16,0 16 3 15,-3 10-1-15,-1 10 0 16,1 10 3-16,-4 6-4 15,0 9 4-15,-1 2-2 16,-3 4 1-16,-4 4-2 16,-5 3 1-16,-6-1-2 15,-7 1 1-15,-7 1-1 0,-4-5 1 16,-6-3 0-16,-5-5-1 15,-3-4 1-15,1-6 0 16,2-5 0-16,3 0 0 16,2-2 0-16,4 4-1 15,3 3 2-15,3 7-2 16,3 8 3-16,2 8-2 15,-4 2 0-15,5 8-4 16,-1-10-5-16,19 11-15 16,-15-26-6-16,26 0-11 15,0-24 1-15,23-11-3 16,3-20 4-16</inkml:trace>
  <inkml:trace contextRef="#ctx0" brushRef="#br0" timeOffset="316814.1207">21384 5796 118 0,'-52'11'44'0,"-2"16"-2"15,-10-5 1-15,10 8-40 16,7 1 2-16,11 3-5 15,13-2 0-15,16-4 0 16,23-2 0-16,16-6 0 16,12-2 0-16,9-3 0 15,-1 0 0-15,-2 1 0 16,-11 6 0-16,-15 7 0 15,-21 5 0-15,-23 8 0 0,-23 4 0 16,-16 6 0-16,-7 1 0 16,-13-11-8-16,10 9-12 15,-18-23-11-15,24 5-12 16,-5-17 3-16,15 1-5 15,-4-14 4-15</inkml:trace>
  <inkml:trace contextRef="#ctx0" brushRef="#br0" timeOffset="317799.1771">15405 7341 91 0,'0'0'38'15,"12"-5"-1"-15,-12 5 2 16,0 27-34-16,-6 2-1 16,3 16-1-16,-2 12-1 15,2 16 1-15,-2 9-1 0,1 15 1 16,0 0 0-16,-1 3-1 15,3-4 0-15,-3-9-1 16,-1-14 0-16,3-12 0 16,-2-15 0-16,3-19-1 15,2-27 0-15,0 0 0 16,5-30 1-16,2-18-1 15,3-14 0-15,3-15 1 16,2-18-1-16,3-13 1 16,3-3-1-16,5-2 0 15,1 4 0-15,0 9 1 16,4 15 0-16,0 12 0 15,1 24 0-15,-2 17 0 16,0 17 0-16,-5 17-1 16,-3 14 0-16,-5 11-1 0,-3 9 1 15,-7 9-1-15,-8 10 1 16,-6 7-2-16,-12 5 2 15,-4-1 0-15,-11 0-1 16,-5 0 1-16,0-7 0 16,0-6 0-16,3-10-1 15,6-12 1-15,11-8 0 16,6-7 1-16,13-16 0 15,18 15 0-15,6-10 0 16,9 4 0-16,4 5 1 16,4 8 0-16,-1 3 0 15,2 7-2-15,-4 3 0 16,0-1-1-16,4-1-1 15,3-11-3-15,10-2-6 0,-3-36-12 16,27 8-9-16,-11-25-8 16,17-8 0-16,-9-14-2 15,5-7 3-15</inkml:trace>
  <inkml:trace contextRef="#ctx0" brushRef="#br0" timeOffset="317965.1866">16605 7507 123 0,'-12'2'41'0,"22"3"0"15,1-12-1-15,13 2-40 16,14 3-2-16,4-1-4 16,10 14-15-16,-18-7-17 15,4 13-3-15,-17-2 1 16,-5 13-2-16</inkml:trace>
  <inkml:trace contextRef="#ctx0" brushRef="#br0" timeOffset="318117.1953">16501 7979 118 0,'-30'30'41'0,"8"-20"1"15,22-10-2-15,24-9-38 16,18-14-5-16,29 1-9 16,-3-22-21-16,31 6-6 15,0-15-1-15,15 6-2 16</inkml:trace>
  <inkml:trace contextRef="#ctx0" brushRef="#br0" timeOffset="318460.2149">17465 7118 120 0,'-15'-1'42'15,"2"-14"1"-15,28 5-1 16,21-11-39-16,2 3 2 15,13-2-5-15,4 3 0 16,3 3 0-16,1 4 0 16,-4 7 0-16,-6 9 0 15,-10 11 0-15,-10 11 0 16,-17 10 0-16,-12 12 0 15,-15 7 0-15,-8 10 0 0,-11 2 0 16,-5 4 0-16,2 2 0 16,0-6 0-16,18 4-6 15,-4-21-16-15,28 12-9 16,-9-22-8-16,26 3-4 15,5-13-2-15,13-1 3 16</inkml:trace>
  <inkml:trace contextRef="#ctx0" brushRef="#br0" timeOffset="318604.2231">18052 8096 136 0,'-21'7'45'16,"-1"5"-1"-16,-8-20-14 16,8-19-30-16,13 14-23 0,-12-14-11 15,12 11-11-15,-8-4 0 16,1 6-1-16,-7-4-1 15</inkml:trace>
  <inkml:trace contextRef="#ctx0" brushRef="#br0" timeOffset="326787.6912">2278 9361 85 0,'-9'12'35'0,"9"-12"-1"15,0 0 0-15,-8-23-29 16,8 23-1-16,9-20-1 15,-9 20 0-15,16-1 0 16,-5 16 0-16,-4 10-2 16,1 17 1-16,-5 11-1 15,-2 15 0-15,-5 11 0 16,-4 10 0-16,-4 2 0 15,-3 2-1-15,-1-8 1 16,1-12-1-16,2-13 0 16,5-14 1-16,2-19-1 15,6-27 0-15,5-10 0 0,4-23 0 16,3-17 1-16,0-12-1 15,2-13 0-15,0-12 0 16,1-8 1-16,-2-3-1 16,3 1 0-16,-1 7 1 15,5 7-1-15,3 11 0 16,4 11 0-16,4 15 0 15,4 16 0-15,2 12 0 16,3 16 0-16,-3 8 0 16,1 11 0-16,-9 6-1 15,-1 10 1-15,-6 4-1 16,-8 8 0-16,-8 1 1 15,-8 2 0-15,-10 4 0 16,-11-3 0-16,-6-4 0 0,-10-5 1 16,1-7-1-16,-5-6 1 15,4-5 0-15,6-7 0 16,6-5 0-16,12 0 0 15,13 4-1-15,12 2 1 16,13 5 0-16,11 6 0 16,8 3-1-16,5 5 0 15,5 6 0-15,2 0-2 16,-3-4-3-16,3 9-12 15,-11-23-19-15,6 3-2 16,-9-19 0-16,8-8-2 16</inkml:trace>
  <inkml:trace contextRef="#ctx0" brushRef="#br0" timeOffset="326975.7019">3429 9524 105 0,'11'6'38'16,"-11"-6"0"-16,19 8-1 15,-7-9-37-15,13-4-3 16,8 3-3-16,2-13-18 16,15 11-13-16,-6-6 0 15,3 9-1-15,-8-5 0 16</inkml:trace>
  <inkml:trace contextRef="#ctx0" brushRef="#br0" timeOffset="327150.7119">3389 9894 109 0,'-6'18'39'0,"6"-18"0"16,36-8-1-16,13-16-38 16,13-12-5-16,28 3-29 15,-2-10-4-15,17 4 0 16,-2-2-2-16</inkml:trace>
  <inkml:trace contextRef="#ctx0" brushRef="#br0" timeOffset="327628.7393">4909 9040 85 0,'13'-19'37'0,"-3"11"0"16,-10 8 0-16,0 0-31 16,0 0-1-16,5 30-1 15,-8 3-1-15,2 18 0 0,0 8-2 16,3 9 1-16,2 8 0 15,4 7 0-15,-1-7 0 16,6-3 0-16,3-13-1 16,3-12 1-16,3-15 0 15,6-16 0-15,3-17-1 16,0-20 0-16,2-13 0 15,2-12 0-15,-5-17-1 16,3-5 0-16,-4-7-2 16,-7-3-1-16,1 6-1 15,-6-1-4-15,10 21-16 16,-11-6-15-16,11 23 0 15,-9 2-1-15,9 14 1 16</inkml:trace>
  <inkml:trace contextRef="#ctx0" brushRef="#br0" timeOffset="328018.7616">4687 10175 101 0,'-13'12'40'16,"30"-5"0"-16,21-21-1 15,35-14-36-15,19-7 1 16,21-6-2-16,15-5-1 16,5 0-1-16,0 9-3 15,-15-6-11-15,-5 30-22 16,-27 2-4-16,-15 18 0 15,-27 2-1-15</inkml:trace>
  <inkml:trace contextRef="#ctx0" brushRef="#br0" timeOffset="328253.775">5387 10255 82 0,'-3'11'37'0,"4"13"1"15,-8 3-2-15,5 10-24 16,-7 7-10-16,-1 11 1 16,-1 4-2-16,-1-1-1 15,-1-1-1-15,2-6-6 16,15-1-29-16,-8-18-1 15,13-5 0-15,-9-27-2 0</inkml:trace>
  <inkml:trace contextRef="#ctx0" brushRef="#br0" timeOffset="328456.7867">5214 10286 110 0,'0'0'42'0,"14"0"-1"16,15 2-1-16,15-10-38 15,8-7-1-15,11 1-2 16,5-6-5-16,8 16-15 16,-13-14-19-16,1 19 3 15,-23-2-4-15,-11 17 0 0</inkml:trace>
  <inkml:trace contextRef="#ctx0" brushRef="#br0" timeOffset="328621.7961">5239 10800 107 0,'7'13'41'0,"26"-3"0"16,7-21-2-16,16-5-39 16,12-2-6-16,-3-12-31 15,13 11-2-15,-14-12-1 16,-1 11-1-16</inkml:trace>
  <inkml:trace contextRef="#ctx0" brushRef="#br0" timeOffset="329704.858">2643 11662 50 0,'1'-12'36'0,"-6"1"-1"16,5 11 1-16,-11-7-25 16,13 18-1-16,-2-11-3 15,-1 29-2-15,5-6-2 16,2 11 1-16,2 6-3 15,3 7 0-15,-2 6 0 16,2 6-1-16,-3-1 0 0,0-1-1 16,-3-5 2-16,-5-6-2 15,-1-10 2-15,-3-9 0 16,-4-12 0-16,8-15-1 15,-15-14 1-15,9-11-1 16,4-11 1-16,1-13-2 16,4-9 0-16,3-10 2 15,6-10-1-15,6-2 1 16,3-3-1-16,4 2 1 15,7 6-1-15,1 9 1 16,0 11 0-16,1 12-2 16,2 14 1-16,-1 15 0 15,-4 18 0-15,-4 9 0 16,-5 11 0-16,-6 9 0 15,-4 9-1-15,-8 3 1 0,-6 7 0 16,-7-2 1-16,-10 0-1 16,-5 3 1-16,-5-7 0 15,-1-6-1-15,-2-5 1 16,3-7 0-16,1-8 0 15,12-3-1-15,6-6 1 16,10-11-2-16,14 8 3 16,11-4-1-16,8-1-1 15,8 4 1-15,6 2-1 16,5 4 1-16,3 2-2 15,1 1-1-15,2 6-3 16,-8-15-16-16,8 10-17 16,-10-13 0-16,8-3-3 0,-9-15 0 15</inkml:trace>
  <inkml:trace contextRef="#ctx0" brushRef="#br0" timeOffset="329872.8676">3730 11819 74 0,'-15'23'40'15,"0"-13"0"-15,15 4-1 16,0-14-22-16,14-2-24 16,24-1-29-16,-7-9-1 15,14 5-1-15,-2-4 1 16</inkml:trace>
  <inkml:trace contextRef="#ctx0" brushRef="#br0" timeOffset="330010.8755">3812 12079 81 0,'-24'12'39'15,"24"-12"-2"-15,0 0 0 16,21-21-40-16,25 4-31 16,0-13-2-16,17 3-3 15,-2-10 0-15</inkml:trace>
  <inkml:trace contextRef="#ctx0" brushRef="#br0" timeOffset="330406.8982">4877 11294 74 0,'23'-15'38'16,"-23"15"0"-16,0 0-1 15,-19 22-32-15,-5 14 1 16,-10 2-2-16,2 8-1 16,1-1 1-16,13 2-1 0,14-9 0 15,19-8 0-15,23-15-1 16,22-14 0-16,22-12-3 15,19-15-1-15,14-4-3 16,-4-18-19-16,13 6-15 16,-17-10 0-16,-4 11-3 15,-27-7 2-15</inkml:trace>
  <inkml:trace contextRef="#ctx0" brushRef="#br0" timeOffset="330566.9073">5399 11386 92 0,'-42'49'41'0,"19"5"-1"15,2-9-1-15,5 2-38 16,24-2-2-16,11-6-3 16,15 7-32-16,0-16-3 15,10 3 1-15,0-16-3 16</inkml:trace>
  <inkml:trace contextRef="#ctx0" brushRef="#br0" timeOffset="330964.9301">5953 11210 89 0,'-50'32'40'0,"-5"-1"1"16,17 8-2-16,0-3-36 15,24 0 1-15,14-5-2 16,19-4-1-16,15-8 0 16,16-4 0-16,7-4 0 15,2-1-1-15,1 1 0 16,-8 1-1-16,-10 4 0 15,-13 5 1-15,-17 2-1 16,-19 1 1-16,-12 5-1 16,-12-3 1-16,-6-2 0 15,-6-5 2-15,2-6-2 16,3-5 0-16,7-9 0 15,10-7 1-15,13-10-1 0,9-8 0 16,11-9-1-16,10-10-3 16,12 3-4-16,-8-16-28 15,17 10-2-15,-8-10 0 16,9 12-3-16</inkml:trace>
  <inkml:trace contextRef="#ctx0" brushRef="#br0" timeOffset="331422.9563">6462 11251 63 0,'21'-32'38'0,"-5"1"0"16,4 14 1-16,-9 2-26 16,1 12-6-16,-12 3-2 15,14 27-2-15,-11 6 0 16,-2 13 0-16,0 9-1 15,5 9 1-15,-2 3-2 16,4 2 2-16,2-5-2 16,4-8 3-16,1-12-3 0,4-12 3 15,1-17-3-15,7-16 1 16,-1-17 0-16,4-15-2 15,-1-8 0-15,0-15-4 16,4-5 0-16,-11-16-14 16,15 10-19-16,-16-7-4 15,5 13 0-15,-9 0-2 16</inkml:trace>
  <inkml:trace contextRef="#ctx0" brushRef="#br0" timeOffset="331926.9851">5247 12126 50 0,'-11'-1'36'16,"-6"-3"1"-16,7 9-2 15,-9-7-21-15,23 13-3 16,-4-11-2-16,37 8-2 15,13-12-1-15,31-3-2 16,19-9 0-16,32-5-1 16,24-4-2-16,17-6 1 15,7-1-3-15,5-2-1 16,-5 11-5-16,-21-3-21 15,-10 19-12-15,-35-1 1 0,-27 13-3 16</inkml:trace>
  <inkml:trace contextRef="#ctx0" brushRef="#br0" timeOffset="332694.029">5636 12411 62 0,'13'-20'38'15,"-2"9"0"-15,-11 11 1 0,0 0-34 16,-22 6-2-16,2 19 2 16,-4 5-1-16,-4 13-1 15,-1 1 1-15,9 5-2 16,4-4 1-16,12-1-1 15,16-12 0-15,12-11 0 16,19-15-1-16,15-14-2 16,15-12 0-16,6-13-2 15,9-2-6-15,-14-17-29 16,8 6-1-16,-18-6-1 15,-8 9 0-15</inkml:trace>
  <inkml:trace contextRef="#ctx0" brushRef="#br0" timeOffset="332843.0375">5926 12486 89 0,'-32'59'39'16,"12"8"0"-16,0-7 0 16,10 0-40-16,13-2-3 15,0-17-34-15,21-2-1 16,1-17 0-16,13-3-2 15</inkml:trace>
  <inkml:trace contextRef="#ctx0" brushRef="#br0" timeOffset="333546.0777">6406 12402 44 0,'3'-11'35'16,"-3"11"2"-16,5-17 0 16,-5 17-23-16,0 0-7 15,2 18-1-15,-9-1-2 16,4 15 0-16,-7 5 0 15,1 10-1-15,-5 4 0 16,3 8-1-16,-4 1 0 16,2 0 0-16,0-7 0 15,3-6-1-15,0-11 0 16,7-8 1-16,5-13-1 15,-2-15 0-15,19-19 0 16,-2-11 0-16,5-11 0 16,4-12-1-16,3-13 2 0,4-8-1 15,2-8 1-15,-3-3-1 16,2 3 0-16,-2 7 1 15,-3 12-1-15,-4 10 0 16,-3 17-1-16,-6 16 0 16,-3 26 0-16,-3 21 0 15,-8 16-1-15,-3 19 2 16,0 8-2-16,-2 5 1 15,0 6-1-15,1-1-1 16,2-4 0-16,3-10-2 16,7-6-3-16,-6-28-13 15,17 3-19-15,-21-35-1 16,26 14 0-16,-23-31 0 15</inkml:trace>
  <inkml:trace contextRef="#ctx0" brushRef="#br0" timeOffset="333679.0853">6515 12585 87 0,'-16'-12'41'15,"16"12"2"-15,16-11-3 16,11 9-40-16,20-1-35 16,-7-9-2-16,12 9-4 15,-9-5 0-15</inkml:trace>
  <inkml:trace contextRef="#ctx0" brushRef="#br0" timeOffset="334570.1363">2842 13944 45 0,'14'-12'34'0,"-6"2"1"16,6 10 0-16,-14 0-27 15,14 17 0-15,-14 10-2 16,3 15-3-16,-6 10 0 16,0 14 0-16,-3 4-1 15,-1 8 0-15,0-2 0 16,0-2-1-16,-1-10 0 0,2-10 1 15,2-13-1-15,0-15 0 16,4-26-1-16,0 0 1 16,5-36-1-16,-1-8 0 15,4-13 1-15,4-11-1 16,0-13 0-16,2-9 1 15,2-3 0-15,3-1 0 16,0 3 0-16,4 7 0 16,1 8 0-16,4 14 0 15,2 10-1-15,5 16 0 16,0 15 0-16,4 13 0 15,-3 15 1-15,1 9-1 16,-5 7 0-16,-4 9 0 16,-5 5 0-16,-12 4 0 0,-6 3 0 15,-10 4 0-15,-11 0 0 16,-6-6 0-16,-9 0-1 15,-4-4 0-15,-5-7 1 16,1-6-1-16,4-4 1 16,6-5 0-16,8-4 1 15,10-4-1-15,11-8 2 16,16 15 0-16,7-6-1 15,11 5 1-15,6 3-1 16,6 5 0-16,2 1 0 16,2 7-2-16,-2 0-1 15,-1-3-2-15,5 3-8 16,-10-23-18-16,11 4-9 15,-8-20-1-15,13-3 0 0</inkml:trace>
  <inkml:trace contextRef="#ctx0" brushRef="#br0" timeOffset="334759.1471">3958 14063 77 0,'-8'12'41'16,"-3"-6"-1"-16,17 6-1 15,-6-12-37-15,25-7-3 16,7 1-1-16,4-1-1 15,8 6-4-15,-6-10-11 16,8 17-20-16,-17-6 1 16,2 15-2-16,-20-3 0 15</inkml:trace>
  <inkml:trace contextRef="#ctx0" brushRef="#br0" timeOffset="334902.1553">3973 14342 68 0,'-39'20'40'16,"17"2"-2"-16,4-16 1 15,29 1-34-15,14-18-3 16,15-11-4-16,15 5-7 15,3-13-28-15,19 7 0 16,-1-5-3-16,15 2 1 16</inkml:trace>
  <inkml:trace contextRef="#ctx0" brushRef="#br0" timeOffset="335209.1729">5133 13767 75 0,'7'10'41'15,"-5"3"-2"-15,2 20 1 16,-6 12-38-16,-2 5-2 16,-1 9 0-16,-2 8 0 15,-3 5-1-15,-1-2 0 16,6 0-4-16,0-17-7 0,15-1-26 15,-1-18 0-15,15-11-2 16,2-21 1-16</inkml:trace>
  <inkml:trace contextRef="#ctx0" brushRef="#br0" timeOffset="335583.1943">5548 13807 81 0,'22'1'43'0,"0"-13"-3"16,11 9 2-16,-3-5-40 0,4 3 1 15,3 5-2-15,-3 5 0 16,-1 7 0-16,-4 5 0 15,-6 9-1-15,-6 4 0 16,-11 10-1-16,-8 4 0 16,-12 8 0-16,-10 6 0 15,-11 4 0-15,-5 4 1 16,-1-4 0-16,0 0-1 15,4-10 1-15,11-5 2 16,13-12-1-16,14-13 0 16,20-15-1-16,12-13-2 15,16-7-5-15,0-21-21 16,23 7-12-16,-1-14-1 15,15 9-2-15</inkml:trace>
  <inkml:trace contextRef="#ctx0" brushRef="#br0" timeOffset="337095.2807">6486 14403 38 0,'0'0'39'16,"-14"11"0"-16,14 0 0 0,0-11-15 15,0 0-18-15,22 9-2 16,3-4-1-16,8-1-1 15,9 2 0-15,9 0-1 16,7-1 0-16,10 0-1 16,1-1 1-16,6-3-1 15,3-1 0-15,1-6 1 16,-4-3-1-16,-1-3 1 15,-9-1-1-15,-9 1 1 16,-10-1-1-16,-11 2 1 16,-13-1-1-16,-22 12 0 15,6-11-1-15,-20 7 1 16,-12 2 0-16,-6-1 0 0,-8-1 0 15,-6-1 0-15,-3-2-1 16,-3-2 2-16,-2-6-1 16,-2-5 0-16,2-3 0 15,3-3 1-15,2-4 0 16,4-2 0-16,7-2 0 15,6-2 0-15,7 2 0 16,6-1 0-16,5 1 0 16,5 0 0-16,3 1 0 15,6 2 0-15,2-3-2 16,1 0 2-16,5-1-1 15,4-3 0-15,1 1 0 16,3-2 0-16,7 0 0 16,0 2 0-16,4 0 0 0,1 6-1 15,3 2 1-15,1 4 0 16,4 3 0-16,0 2 0 15,2 3 0-15,4 1 0 16,4 1 0-16,5-2 1 16,1 2-2-16,6 0 2 15,3 3-1-15,1 0 0 16,4 5 0-16,-6 4 0 15,-1 3 0-15,-3 6 0 16,-7 2 0-16,-4 6 1 16,-2 2-1-16,-6 2 0 15,-1 2 0-15,0-1 0 16,-2 2 0-16,3-4 1 15,2 3-1-15,1-3 0 0,1 1 0 16,0 1 0-16,-2-2 0 16,0 2 0-16,-4 1 1 15,-5 0-1-15,0 2 0 16,-6 2 0-16,-4 2 1 15,-3-2-1-15,-3 4 0 16,-3-1 1-16,-5-1-1 16,-3 1 0-16,-3 0 0 15,-5 2 1-15,0 1-1 16,-6 2 0-16,-2 0-1 15,0 2 1-15,-2 1-1 16,-4 2 1-16,-2 0-1 16,0 1 1-16,-3-2 0 15,2-1 0-15,-2-2 0 16,-1-2 0-16,2-4 1 0,1-4-1 15,2-4 0-15,4-4 1 16,1-3 0-16,5-5-1 16,10-7 1-16,0 0 0 15,0 0 0-15,0 0 0 16,25-6 0-16,2-1 0 15,8-1-1-15,7-2 1 16,9-1 0-16,7 1 0 16,4 0 0-16,4 0-1 15,0 1 1-15,-1 2-1 16,-10 1 1-16,-5 4-1 15,-8 2 0-15,-10 1 0 16,-7 4 0-16,-10 1 1 16,-15-6-1-16,14 18-1 0,-14-18 1 15,0 19-2-15,0-19-2 16,-3 17-3-16,-8-23-10 15,19 19-6-15,-21-27-6 16,13 14-9-16,0 0-5 16,-5-14 1-16</inkml:trace>
  <inkml:trace contextRef="#ctx0" brushRef="#br1" timeOffset="343241.6323">6667 9543 79 0,'10'-16'37'15,"-7"4"-1"-15,-3 12 0 16,4 20-30-16,-5 8 0 15,-6 8-1-15,2 10 0 16,-1-3 0-16,3-1 1 16,7-20-2-16,23-26 1 15,22-43-2-15,31-33-1 0,31-38 0 16,30-26-3-16,32-11-32 15,0-23-7-15,7 8 0 16,-22 8-3-16</inkml:trace>
  <inkml:trace contextRef="#ctx0" brushRef="#br1" timeOffset="345181.7433">7471 11724 61 0,'14'-17'37'16,"-14"17"0"-16,0 0-1 0,0 0-29 16,0 0-1-16,6 26 3 15,-14 1-2-15,6 13-2 16,-8 2 1-16,5 6-3 15,0-3 0-15,8-6-1 16,15-17 1-16,24-30-3 16,26-31 2-16,35-33 0 15,39-30-1-15,28-24-5 16,28-10-31-16,-3-23-3 15,2 2-1-15,-18-7-2 16</inkml:trace>
  <inkml:trace contextRef="#ctx0" brushRef="#br1" timeOffset="346385.8121">5005 15026 23 0,'0'0'34'0,"-11"-14"2"16,11 14-1-16,9-15-24 16,12 15-2-16,2-10-1 15,19 8-2-15,5-7-1 16,18 3 0-16,10-3-2 15,5-1-1-15,6-2 0 16,3 0-2-16,-4-1 1 16,-5 0 0-16,-11 4-1 15,-14 0 0-15,-15 2 0 16,-9 2 0-16,-12 3-1 15,-19 2-1-15,9-1-3 0,-9 1-5 16,-9-2-28-16,-3-2 0 16,12 4-2-16,-17-4 2 15</inkml:trace>
  <inkml:trace contextRef="#ctx0" brushRef="#br1" timeOffset="347069.8513">5411 15283 42 0,'0'0'37'15,"-14"-4"1"-15,6 24-3 0,-6 1-32 16,1 12 1-1,-2 6 0-15,3 7-1 0,2-3 1 16,9-1-1-16,11-21 1 16,18-18 0-16,21-37-1 15,20-25-1-15,16-27 0 16,12-20-1-16,12-6-11 15,-11-21-26-15,0 10-2 16,-21-3-3-16,-11 27 0 16</inkml:trace>
  <inkml:trace contextRef="#ctx0" brushRef="#br1" timeOffset="348105.9105">6862 14889 39 0,'-20'4'37'15,"20"-4"1"-15,0 0 0 16,0 0-33-16,27-4 0 16,8 4-1-16,17-3 2 15,21 1-2-15,22-6-1 16,31-4-1-16,21-2 1 15,22-3 0-15,18-2-1 0,11-1 1 16,4-1-2-16,0 1 1 16,-12 1 0-16,-13 5 0 15,-18 2-2-15,-14-1 1 16,-22 1-1-16,-19-2 0 15,-21 4-1-15,-19-3-1 16,-14 5-4-16,-32-9-23 16,-18 17-8-16,0 0-3 15,-28 0 0-15</inkml:trace>
  <inkml:trace contextRef="#ctx0" brushRef="#br1" timeOffset="348573.9373">8181 15269 55 0,'3'-16'41'0,"-3"16"-2"15,0 0 0-15,1 19-34 16,-6 1 0-16,9 5-1 16,0-2 1-16,9 0-1 15,12-9-1-15,17-17 0 16,16-27 0-16,22-20-1 15,19-21 1-15,21-23-3 16,17-9-5-16,-9-28-34 16,17-1-1-16,-15-15 0 15,-7 9-1-15</inkml:trace>
  <inkml:trace contextRef="#ctx0" brushRef="#br1" timeOffset="349232.975">3881 9194 99 0,'0'0'38'0,"12"1"0"16,-12-1-4-16,12 5-32 0,-12-5-4 15,21 16-9-15,-21-16-25 16,20 33 0-16,-16-6-2 15,0 14-1-15</inkml:trace>
  <inkml:trace contextRef="#ctx0" brushRef="#br1" timeOffset="349398.9845">3898 10437 95 0,'9'67'37'15,"-2"-14"-4"-15,6 0-1 16,6-2-45-16,0-14-22 15,6 3-1-15,-5-8-1 0,4 5 1 16</inkml:trace>
  <inkml:trace contextRef="#ctx0" brushRef="#br1" timeOffset="349559.9937">4080 11477 78 0,'-3'71'39'16,"8"-3"-1"-16,-5-13 0 15,11-15-37-15,2 8-6 16,-1-20-30-16,11 2-1 15,-3-6-3-15,4 0 2 16</inkml:trace>
  <inkml:trace contextRef="#ctx0" brushRef="#br1" timeOffset="349693.0013">4232 12302 71 0,'-9'67'39'0,"8"2"-1"16,-1-13-1-16,6-11-32 16,7 4-17-16,-1-16-24 15,9 1-1-15,-8-9-2 16,7 5 0-16</inkml:trace>
  <inkml:trace contextRef="#ctx0" brushRef="#br1" timeOffset="349827.009">4235 13468 83 0,'-8'75'38'0,"10"-4"0"16,3-14-7-16,-1-15-67 16,14 0-1-16,-3-12-3 0,4-1 1 15</inkml:trace>
  <inkml:trace contextRef="#ctx0" brushRef="#br1" timeOffset="349994.0185">4300 14464 76 0,'-10'70'42'16,"10"1"-1"-16,-5-22-2 15,6-4-39-15,1-7-3 16,2-9-3-16,1 4-2 16,-12-9-7-16,12 15-7 15,-19-12-18-15,8 5 0 16,-11-9 0-16</inkml:trace>
  <inkml:trace contextRef="#ctx0" brushRef="#br1" timeOffset="350465.0455">3767 13004 66 0,'21'-22'38'15,"4"12"0"-15,-11-5 0 16,5 18-29-16,-19-3 0 16,15 34-3-16,-15 3 0 15,-5 12-1-15,-4 3-2 16,4 1 0-16,5-6-1 15,13-15 0-15,18-34-1 0,24-33 1 16,31-42-2-16,33-36 0 16,27-25-5-16,5-34-32 15,28-8-4-15,-8-16 0 16,2 6-3-16</inkml:trace>
  <inkml:trace contextRef="#ctx0" brushRef="#br1" timeOffset="354118.2544">10567 8154 57 0,'17'-16'36'16,"-4"1"0"-16,-3 6-1 15,-9-4-25-15,-1 13-5 16,0 0 0-16,17-8-1 16,-17 8-1-16,16 8-1 15,-7 7-1-15,1 14 0 16,0 12-1-16,0 21 1 15,-5 20-1-15,-2 22 1 16,-7 24 1-16,-6 28-1 0,-4 28 1 16,-5 31 1-16,-8 23-2 15,-2 23 3-15,-3 15-2 16,4 11 1-16,2 11-4 15,6 7 4-15,2 2-4 16,8 9 1-16,6 8 0 16,5 15-2-16,3 18 2 15,-3 21-2-15,0 12 2 16,-3 15-2-16,-7 2 1 15,-1-3 0-15,-2-19 1 16,2-25 0-16,3-48 1 16,2-44-4-16,7-55 1 15,1-62-2-15,17-48-20 16,-12-85-15-16,10-58-2 0,-10-61-1 15,2-45-1-15</inkml:trace>
  <inkml:trace contextRef="#ctx0" brushRef="#br1" timeOffset="354635.284">11064 9056 77 0,'22'-116'36'0,"1"24"-2"0,-9 17 1 15,4 11-34-15,-3 14-6 16,0 3-1-16,7 20-3 15,-8 2 2-15,5 18 1 16,-19 7 1-16,21 6 2 16,-14 10 3-16,-3 5 2 15,4 13 5-15,-9 2 3 16,13 17 0-16,-8 3-1 15,13 25-3-15,-2 17 0 16,8 28-1-16,-3 26 0 16,2 29-1-16,-6 30-4 15,-1 32 3-15,-9 32-2 16,-5 29 2-16,-12 31-2 15,-6 31 2-15,-6 37-2 16,-3 70 0-16,-5-4 0 0,2 15-2 16,-3 5 2-16,3-2-3 15,-1-14 1-15,3-22-2 16,0-42 2-16,2-72-3 15,2-23 2-15,-3-52-4 16,10-45-19-16,-13-70-16 16,9-66 0-16,1-71-2 15,9-62 0-15</inkml:trace>
  <inkml:trace contextRef="#ctx0" brushRef="#br2" timeOffset="361935.7015">11996 8778 42 0,'0'0'33'15,"0"0"1"-15,0 0-1 16,0 0-23-16,0 0-1 15,0 0 0-15,-1 17-2 16,1 2 0-16,3 14-3 16,-3 6 1-16,3 17-3 15,-8 9 2-15,0 14-2 16,-4 5 0-16,-4 1-1 15,2 2 0-15,-4-8 1 16,0-7-1-16,1-12 1 16,3-15-1-16,3-18 0 15,8-27-1-15,0 0 0 0,8-30-2 16,4-16 1-1,4-15 0-15,4-12 0 0,2-11 0 16,1-8 0-16,5-4-1 16,0 1 2-16,1 5-1 15,0 9 2-15,0 12-2 16,3 11 1-16,-1 13-1 15,3 16 1-15,-2 15 1 16,0 13-1-16,-2 14 1 16,-2 9 0-16,-9 11 1 15,-3 11-2-15,-9 6 2 16,-9 9-1-16,-11 3 0 15,-7 2 0-15,-13 2 1 16,-2-1-2-16,-5-10 0 0,0-4 0 16,3-11 0-16,5-8 1 15,8-9 0-15,8-8 0 16,16-15 0-16,12 13 0 15,15-11 1-15,6 2-1 16,10 1 0-16,6 4 0 16,2 2 0-16,2 3-1 15,-3 3-1-15,-3 1-2 16,0 2-2-16,-9-13-8 15,14 7-24-15,-11-15-1 16,7-1 0-16,-6-16-2 16</inkml:trace>
  <inkml:trace contextRef="#ctx0" brushRef="#br2" timeOffset="362116.7119">12998 9132 97 0,'-3'-13'39'15,"3"13"0"-15,0 0 0 16,23-5-35-16,-3 3-2 15,5-1-2-15,7 2-2 16,-1-5-7-16,15 13-27 16,-17-4-3-16,3 11 1 15,-12-2-2-15</inkml:trace>
  <inkml:trace contextRef="#ctx0" brushRef="#br2" timeOffset="362280.7213">12944 9504 98 0,'-18'18'40'16,"18"-18"0"-16,0 0-1 15,33-12-35-15,12-13-3 16,20-5-4-16,7-15-14 16,20 10-21-16,1-8 0 15,16 10-1-15,-5-3-1 16</inkml:trace>
  <inkml:trace contextRef="#ctx0" brushRef="#br2" timeOffset="363106.7685">14131 8624 68 0,'1'-19'36'16,"2"7"0"-16,-7 1 0 15,4 11-32-15,0 0 0 16,-1 16 0-16,0 6 0 15,4 12 0-15,1 8 1 16,3 9-3-16,0 3 2 16,4 3-1-16,2 0 0 15,1-3 0-15,0-7 0 16,4-7-1-16,2-15 0 15,0-12-1-15,3-16 1 0,7-13 0 16,0-14-1-16,0-9 0 16,1-9-2-16,-2-7 0 15,0-2-2-15,-4-2 0 16,1 8-3-16,-8-4-4 15,7 25-24-15,-13-5-5 16,4 21 0-16,-9 4-1 16</inkml:trace>
  <inkml:trace contextRef="#ctx0" brushRef="#br2" timeOffset="363385.7845">14056 9455 99 0,'-15'-3'39'15,"15"3"2"-15,24-30-3 16,15 4-35-16,24-10-1 15,13-2-2-15,10 3 0 16,2 1-2-16,4 10-3 16,-12-4-14-16,-4 25-20 15,-20 3 1-15,-13 19-2 16,-24 2 1-16</inkml:trace>
  <inkml:trace contextRef="#ctx0" brushRef="#br2" timeOffset="363635.7988">14257 9635 95 0,'0'0'35'16,"-12"-18"3"-16,12 18-3 15,0 0-32-15,22 4 1 16,-13 11-1-16,1 12 0 15,-5 11-1-15,1 10 1 16,-4 8-2-16,-2 4 0 16,0 7-2-16,-2-4-1 15,3 4-5-15,-8-22-19 16,14 3-12-16,-4-22 0 15,9-9-1-15,-12-17 1 0</inkml:trace>
  <inkml:trace contextRef="#ctx0" brushRef="#br2" timeOffset="363835.8102">14161 9645 104 0,'-14'-6'41'15,"14"6"0"-15,17-2-1 16,15-4-33-16,6-3-5 15,13 0-2-15,8-3-2 16,1-1-3-16,5 12-6 0,-16-8-27 16,4 13-3-16,-18-1 2 15,-8 14-2-15</inkml:trace>
  <inkml:trace contextRef="#ctx0" brushRef="#br2" timeOffset="364000.8197">14174 10125 116 0,'18'-8'41'0,"29"-6"1"16,5-21-6-16,15-1-37 16,11 9-7-16,-11-12-28 15,9 13-4-15,-14 0 0 16,-10 14-2-16</inkml:trace>
  <inkml:trace contextRef="#ctx0" brushRef="#br2" timeOffset="364811.866">12173 10761 93 0,'0'0'38'15,"0"0"-1"-15,0 0-6 16,0 14-25-16,2 8-2 16,-9 7-1-16,2 13 0 15,-5 5-1-15,0 7-1 16,0 2 1-16,1 2-2 15,-1-7 1-15,3-6-1 16,5-11 0-16,4-11-1 0,3-9 2 16,-5-14-1-16,16-10 0 15,-3-11 0-15,2-11 0 16,-2-6 2-16,2-8-2 15,0-8 2-15,0-3-2 16,1-4 2-16,2 0-2 16,1 2 2-16,1 2-2 15,1 7 0-15,3 3 0 16,0 10 0-16,4 10 0 15,0 10 0-15,1 10 0 16,-6 11 0-16,0 11 0 16,-6 11 0-16,-7 12-1 15,-3 4 2-15,-12 9-2 0,-4 6 1 16,-11 0 0-16,-2-3-1 15,-7-3 1-15,2-5-1 16,0-10 1-16,3-6-1 16,5-9 1-16,7-5 0 15,12-16 1-15,-1 15 0 16,13-13 0-16,6 2 0 15,6-1 0-15,6 3 0 16,6 1-1-16,1 1-1 16,2 1 0-16,5 0-1 15,4 2-2-15,0-9-2 16,16 8-12-16,-15-23-13 15,13 7-9-15,-5-15 0 16,4 3-1-16</inkml:trace>
  <inkml:trace contextRef="#ctx0" brushRef="#br2" timeOffset="364984.8759">13102 10945 109 0,'-15'5'41'0,"-2"-8"1"16,17 3-1-16,0 0-38 15,12-12-3-15,13 7-2 16,5-7-2-16,11 11-5 15,-9-11-19-15,13 20-12 16,-15-2-1-16,2 14-2 16,-18-2 2-16</inkml:trace>
  <inkml:trace contextRef="#ctx0" brushRef="#br2" timeOffset="365138.8847">13049 11210 99 0,'-25'12'40'0,"4"-13"2"0,21 1-2 15,24-20-39-15,12-6-2 16,16 2-5-16,5-18-17 15,24 12-15-15,2-8-1 16,16 6-1-16,-3-6 1 16</inkml:trace>
  <inkml:trace contextRef="#ctx0" brushRef="#br2" timeOffset="365589.9105">14233 10525 89 0,'3'-16'38'0,"-6"-7"1"15,3 10 0-15,-14 1-32 16,1 14-3-16,-7 8-1 15,-6 19 1-15,-10 13-1 16,-2 18 1-16,-3 12-1 16,4 9 0-16,-1 2-1 15,13-2-1-15,5-4 0 16,14-12 0-16,17-17-1 15,12-15-1-15,14-20 1 16,7-16-1-16,7-15 2 16,2-12 1-16,-1-8-1 0,-8-8 0 15,-10 0 0-15,-12-2 0 16,-16 5-1-16,-19 9 0 15,-10 8-1-15,-7 8 0 16,-8 10-1-16,0 4 0 16,9 8-1-16,6 0-2 15,18 6-3-15,5-10-13 16,42 0-10-16,-5-13-9 15,26 2 0-15,1-15-1 16</inkml:trace>
  <inkml:trace contextRef="#ctx0" brushRef="#br2" timeOffset="365872.9267">14722 10604 106 0,'-29'18'41'16,"0"17"1"-16,-10-2-3 16,4 12-34-16,1 2 0 15,10 5-2-15,5 0 0 16,14-2-2-16,10-5 0 15,13-9-1-15,13-10 0 16,11-13-1-16,6-13 2 16,2-16 0-16,0-11 1 15,-4-13 0-15,-6-9-2 16,-11-9 0-16,-8-2-3 15,-13-7-2-15,1 12-8 16,-21-11-9-16,15 26-8 16,-20-3-12-16,10 21 0 0,-4 3 0 15,11 19 2-15</inkml:trace>
  <inkml:trace contextRef="#ctx0" brushRef="#br2" timeOffset="366190.9449">15081 10632 110 0,'0'0'41'0,"0"0"2"16,0 0-3-16,-7 24-35 16,7-3-2-16,2 6 0 15,2 6-1-15,5 5 0 16,2-1-1-16,7 1 0 15,1-7 1-15,4-6 0 0,1-11-2 16,4-15 0-16,5-16 0 16,2-11 0-16,2-12 0 15,0-10 0-15,-1-9 0 16,-3-4-2-16,-3 4-3 15,-10-1-7-15,2 24-4 16,-25-4-7-16,3 40-9 16,-7-10-9-16,-1 30-1 15,-13 7 0-15,4 16 3 16</inkml:trace>
  <inkml:trace contextRef="#ctx0" brushRef="#br2" timeOffset="366531.9644">14148 11482 75 0,'-10'-1'40'16,"5"-11"0"-16,26 8 2 15,13-15-32-15,27 10-3 16,19-11-1-16,27 0-1 16,16-7-1-16,20 2-1 0,10-1-2 15,1-1-2-15,-3 8-5 16,-23-6-14-16,0 24-13 15,-33-4-9-15,-21 14-1 16,-35 0-1-16</inkml:trace>
  <inkml:trace contextRef="#ctx0" brushRef="#br2" timeOffset="368731.0902">12497 12590 70 0,'11'-15'39'15,"-11"15"-1"-15,12 12 1 16,-8 4-34-16,-5 10-2 16,1 16 1-16,-3 7 0 15,0 17 0-15,-6 6-1 0,5 5 0 16,-6-2 0-16,7 3-1 15,-6-10 0-15,3-8-2 16,-1-15 2-16,3-15-2 16,2-16 0-16,2-14 1 15,1-22-1-15,1-12 1 16,7-16 0-16,-1-10 0 15,0-13-1-15,3-7 1 16,3-2 0-16,-2-1-1 16,5 2 0-16,-2 7 1 15,3 11-1-15,5 9 0 16,0 12 0-16,4 16 0 15,0 9 0-15,1 14 1 16,1 11-1-16,-1 9 0 16,-1 6-1-16,-5 6 1 0,-6 5 0 15,-5 0-1-15,-7 2 1 16,-5 2-1-16,-9-3 1 15,-8-2-1-15,-6-4 1 16,-8 0 0-16,2-5 0 16,-2-7 1-16,4-1-1 15,4-4 1-15,9-2-1 16,15-10 1-16,-10 18 0 15,21-7 0-15,7 4 0 16,8 7 0-16,0 2-1 16,13 6 1-16,0 0-1 15,7 0 0-15,2 2-2 16,-1-7-1-16,6-1-3 15,-8-23-10-15,20 12-8 0,-21-29-8 16,12 4-7-16,-14-17-2 16,4-1 0-16</inkml:trace>
  <inkml:trace contextRef="#ctx0" brushRef="#br2" timeOffset="368915.1007">13335 12840 65 0,'0'0'42'15,"0"0"-2"-15,0 0 2 16,21-19-15-16,6 7-26 15,6 1-1-15,8-1-1 16,4 6-3-16,-2-4-3 16,6 20-15-16,-22-7-18 15,1 13 0-15,-19-2-1 16,-9 9 2-16</inkml:trace>
  <inkml:trace contextRef="#ctx0" brushRef="#br2" timeOffset="369057.1089">13289 13152 98 0,'-27'17'40'16,"23"-3"2"-16,4-14-5 15,31-22-37-15,22-5-3 16,11-14-14-16,27 6-20 16,2-12-3-16,16 5-2 15,3-6 1-15</inkml:trace>
  <inkml:trace contextRef="#ctx0" brushRef="#br2" timeOffset="376059.5094">14402 11761 80 0,'-2'20'35'16,"-7"-1"3"-16,3 12-2 16,-12 0-32-16,9 11-3 0,-1-1 2 15,2 6-4-15,3-5 1 16,4-5-4-16,15 6-27 15,-4-21-5-15,10-4-1 16,3-16-2-16</inkml:trace>
  <inkml:trace contextRef="#ctx0" brushRef="#br2" timeOffset="376409.5294">14674 11692 89 0,'0'0'40'15,"12"-14"1"1,9 10-2-16,-2-5-36 0,12 2-2 16,2-1 1-16,2 6-2 15,-4 3 2-15,-3 6 0 16,-8 7 0-16,-8 10 0 15,-12 7-2-15,-10 8 0 16,-12 4 1-16,-8 8-2 16,-4 1 2-16,-4 1-3 15,3-5 2-15,4-5-2 16,8-10 2-16,12-6 0 15,17-11 0-15,12-10 0 16,14-10-1-16,12-10 0 16,12-3-2-16,5-9-4 0,16 9-22 15,-10-13-11 1,2 9 1-16,-10-6-2 0</inkml:trace>
  <inkml:trace contextRef="#ctx0" brushRef="#br2" timeOffset="376910.558">15543 11708 94 0,'0'0'39'0,"-13"-6"2"15,13 6 0-15,-13 14-38 16,3 3 0-16,-2 7-1 0,-1 8-1 16,-2 6 1-16,-3 2-3 15,3 4 2-15,1 0-3 16,6-4 3-16,0-4-3 15,2-7 2-15,4-5 0 16,3-10 0-16,-1-14 0 16,12-4 0-16,-2-12 0 15,1-8 1-15,5-11-1 16,0-6 0-16,3-10 3 15,-1-2-2-15,2-6 1 16,1 3-2-16,0-1 2 16,-1 6-1-16,0 8 0 15,0 7 0-15,-1 10-2 16,0 10 1-16,1 15 1 0,-5 10-1 15,1 13 2-15,-3 9-2 16,-2 10 1-16,-4 10-1 16,-1 2-2-16,-1 4 1 15,-3-1-4-15,1 2-1 16,-7-16-13-16,15 6-19 15,-14-20-4-15,9-1 0 16,-6-27 1-16</inkml:trace>
  <inkml:trace contextRef="#ctx0" brushRef="#br2" timeOffset="377048.5659">15616 11917 74 0,'-15'-11'41'16,"15"11"-2"-16,9-12 1 15,18 6-22-15,11 8-29 0,3-10-27 16,17 9 0-16,-3-2-2 15,4 9-1-15</inkml:trace>
  <inkml:trace contextRef="#ctx0" brushRef="#br2" timeOffset="377898.6146">14435 12763 71 0,'26'-22'39'0,"-10"-4"0"16,1 13 0-16,-22 3-32 15,5 10-2-15,-24 13-2 16,-2 12 1-16,-11 2-1 16,-1 11-1-16,1 0 0 15,6 3 0-15,10-3 0 16,13-1-1-16,17-10 1 15,20-4-1-15,16-6 0 16,13-4 0-16,4 0-1 16,7 2 1-16,-4 2-1 15,-9 6 1-15,-12 6-1 16,-17 12 0-16,-18 4 0 0,-16 4 0 15,-12 2 0-15,-13-3 0 16,0-5-3-16,-2-12-1 16,9-9-2-16,-1-32-17 15,28-3-17-15,0-26 0 16,21-8-1-16,1-24 0 15</inkml:trace>
  <inkml:trace contextRef="#ctx0" brushRef="#br2" timeOffset="378061.6239">14575 12663 104 0,'-36'-3'42'0,"22"16"1"16,14-13-7-16,0 0-32 16,39 9-3-16,13-13-2 15,20-3-4-15,4-13-17 0,27 12-18 16,-8-9-1-16,8 8-3 15,-9-3 2-15</inkml:trace>
  <inkml:trace contextRef="#ctx0" brushRef="#br2" timeOffset="378617.6557">15552 12606 70 0,'0'0'39'16,"5"-16"-1"-16,-5 16 0 16,1 17-34-16,2 4 0 15,-3 11-1-15,1 13 1 0,-5 11-2 16,5 13 1-16,-2 5-1 15,5 3 1-15,-2-4-1 16,6-3 0-16,4-11-1 16,5-10 1-16,2-17-2 15,7-15 2-15,1-20-1 16,7-15 0-16,0-15 0 15,3-15-1-15,2-10 1 16,-2-11-1-16,-4-3 1 16,-2-3-2-16,0 1 0 15,-7 5-1-15,-3 12-2 16,-7 2-5-16,8 29-23 15,-18-1-9-15,10 20 1 16,-14 7-2-16</inkml:trace>
  <inkml:trace contextRef="#ctx0" brushRef="#br2" timeOffset="379265.6928">16682 12433 52 0,'0'0'36'15,"-11"-4"-1"-15,-14 30 0 16,-17 16-30-16,-8 25-1 16,-14 13 3-16,-4 24-1 15,-12 3-2-15,5 11 0 16,5-7-2-16,8-8-4 15,18-5-7-15,5-26-26 16,26-17-2-16,12-25-1 0,25-17 0 16</inkml:trace>
  <inkml:trace contextRef="#ctx0" brushRef="#br2" timeOffset="379685.7168">16673 12829 75 0,'-14'25'39'0,"-12"7"-2"16,8 18 0-16,-7 2-34 16,1 12 1-16,-4 3-1 15,5 8 0-15,-4-5-1 16,8-4 0-16,4-9 1 0,2-10-2 15,5-15 1-15,8-13-1 16,0-19 0-16,21-17-1 16,0-18 2-16,6-12-1 15,5-14 0-15,1-10 1 16,4-5-1-16,-3-6 0 15,1 2 0-15,-3 6 1 16,-3 10-1-16,-6 11-1 16,-3 14 1-16,-4 17-1 15,-3 18 1-15,-3 16-1 16,-3 18 0-16,-2 14 0 15,1 10-1-15,-3 10 0 16,2 5-2-16,-2 2-1 16,3 3-3-16,-6-17-11 15,14 7-20-15,-11-23-2 0,8-2-1 16,-8-23 1-16</inkml:trace>
  <inkml:trace contextRef="#ctx0" brushRef="#br2" timeOffset="379827.7249">16707 13191 95 0,'-3'-14'40'0,"3"-7"1"16,18 11-4-16,9 2-43 16,-5-6-31-16,15 15-2 15,-8 0-1-15,-3 17-3 16</inkml:trace>
  <inkml:trace contextRef="#ctx0" brushRef="#br2" timeOffset="380706.7752">11951 14487 72 0,'-15'8'40'16,"2"7"0"-16,-3-6-1 15,-3 10-38-15,3 4 0 16,3 4 1-16,0 8-1 15,1 2 0-15,4 0 0 16,7-3-1-16,3-2 1 0,11-8-1 16,6-9 1-16,13-9-2 15,1-15 2-15,7-8 0 16,3-5-1-16,-2-5 1 15,-5-8-1-15,-6 0 1 16,-9-3-1-16,-13 4 1 16,-8 1-2-16,-9 4 1 15,-6 2 0-15,-4 7 1 16,1 4-1-16,0 6 0 15,2 5 1-15,16 5-1 16,-9 8 1-16,9-8 0 16,17 20-1-16,5-11 1 15,10-1 0-15,4-1 0 16,6-1-1-16,2 1 1 0,-1 0 0 15,-1 5-1-15,-8 5 1 16,-5 7 0-16,-11 8-1 16,-11 7-1-16,-9 4 1 15,-4 3-1-15,-7-1 1 16,-2-2-1-16,-1-8 1 15,1-5-1-15,2-12 2 16,13-18 0-16,0 0 1 16,-1-20-1-16,10-12 1 15,5-9 1-15,1-8-1 16,1-5 0-16,-1-4-1 15,1 3 0-15,-4 5-1 16,-4 7 0-16,2 12-2 0,-3 6-2 16,6 17-4-16,-6-7-12 15,24 28-14-15,-8-9-7 16,22 11-2-16,7-8 2 15</inkml:trace>
  <inkml:trace contextRef="#ctx0" brushRef="#br2" timeOffset="381419.816">13332 14542 62 0,'-37'-13'41'16,"12"7"-1"-16,1-8 1 16,14 10-31-16,-3 7-6 15,8 13 0-15,-1 13 0 16,1 17-2-16,-6 12 0 15,2 12-1-15,-1 7 0 16,-1 5 0-16,2-4 0 16,1-5 0-16,1-12-1 15,6-11 0-15,2-16 0 16,3-14 1-16,-4-20-1 15,15-10 0-15,-6-16 0 16,-1-12 1-16,1-13-1 16,0-7 1-16,-2-10 0 15,5-10-1-15,-2-6 1 0,3-4 0 16,5-1-1-16,2 0 1 15,3 6 0-15,5 8-1 16,6 10 0-16,0 12 1 16,6 20-2-16,2 11 1 15,0 17 0-15,1 12 1 16,-3 13-2-16,-7 6 1 15,-5 11 0-15,-9 7 0 16,-10 6-1-16,-11 1 1 16,-12 4 0-16,-10-3 0 15,-9-2-1-15,-4-1 2 16,-6-11-2-16,-1-6 1 15,6-10 0-15,3-7 1 16,8-8-1-16,9-6 1 0,18-1 0 16,2-10 0-16,17 4 1 15,10 2-1-15,8 9 0 16,9 9 0-16,3 2-1 15,2 12 0-15,-2 4 0 16,1 5-2-16,-3 3 1 16,-3-2-3-16,0 0-2 15,-11-18-9-15,17 13-8 16,-21-31-8-16,17 3-11 15,-13-17-1-15,7-3 1 16</inkml:trace>
  <inkml:trace contextRef="#ctx0" brushRef="#br2" timeOffset="381585.8255">14209 14771 72 0,'15'-13'42'0,"6"7"-2"16,2-10 1-16,15 6-35 15,5-6-7-15,2-2-1 16,5 12-7-16,-13-9-29 15,5 15 0-15,-15-1-2 16,-3 14-1-16</inkml:trace>
  <inkml:trace contextRef="#ctx0" brushRef="#br2" timeOffset="381757.8353">14145 15092 78 0,'-17'14'43'0,"24"-1"-2"0,4-23 0 16,31-9-39-16,10-5-4 15,11-15-7-15,26 8-26 16,-5-16-4-16,24 6-3 16,2-11 1-16</inkml:trace>
  <inkml:trace contextRef="#ctx0" brushRef="#br2" timeOffset="382287.8656">15478 14450 64 0,'-12'-3'40'15,"-13"-1"1"-15,2 16 0 16,-13 0-27-16,7 9-9 15,-6 2-1-15,8 4-1 16,0 3 0-16,8 4-1 16,8-1-1-16,12-1 1 15,12-3-2-15,12-4 2 0,16-5-3 16,7-2 2-16,9-7-1 15,6-1 0-15,0-1 0 16,-3-1-2-16,-4 5 2 16,-10 3-2-16,-12 7 2 15,-14 5-2-15,-11 9 2 16,-10 3-2-16,-12 4 2 15,-6 4 0-15,-7-2 0 16,-3 1-1-16,3-8-1 16,1-8-1-16,8-8-2 15,1-27-8-15,16 4-13 16,2-31-8-16,14-2-7 16,-4-22 0-16,10-3 0 15</inkml:trace>
  <inkml:trace contextRef="#ctx0" brushRef="#br2" timeOffset="382464.8757">15532 14479 73 0,'-14'-10'45'15,"-3"-8"-1"-15,17 18 0 16,9-17-19-16,15 1-24 15,15-3 0-15,12-1-2 16,13 1-1-16,3 1-3 16,13 11-7-16,-6-13-11 15,22 22-13-15,-12-10-7 16,11 13-2-16,-8-7 2 15</inkml:trace>
  <inkml:trace contextRef="#ctx0" brushRef="#br2" timeOffset="384041.9659">16447 15172 48 0,'-16'6'37'15,"-5"-10"0"-15,8 10 1 16,-8-7-32-16,21 1 0 15,-17 0-1-15,17 0 0 16,0 0 0-16,0 0-1 16,16 3 0-16,5 0-1 15,4-5-1-15,12 2 0 16,6-2 0-16,9-1-1 15,6-3 0-15,9-3-1 16,6 0 1-16,5-3-1 16,5-3 0-16,5 0 1 0,4-2-1 15,-3 2 0-15,0 1 0 16,-5 2 0-16,-9 4 0 15,-9 5-1-15,-11 2 1 16,-14 2 0-16,-12 3 0 16,-9 3 0-16,-20-7 0 15,10 10 0-15,-10-10 0 16,0 0 0-16,-16-5 1 15,3-4-1-15,-2-3 0 16,-3-4 0-16,-7-1-1 16,-2-2 1-16,-12 0 0 15,-5-3 0-15,-5 1 0 16,-4-2 0-16,-4-4 0 15,-1 1 1-15,0-2 0 0,4-1 0 16,5-2-1-16,5 0 2 16,5-2-2-16,8-2 1 15,3-1 0-15,10 1-1 16,4-6 0-16,1 1-1 15,10-3 2-15,1-1-2 16,5 1 2-16,4-1-1 16,1 2 0-16,6 1 0 15,2 4 0-15,2-2 0 16,4 3 0-16,2 0 2 15,2 4-2-15,1 1 0 16,3 3 1-16,-1 2 0 16,1-1-1-16,3 6 1 15,1 0-1-15,3 3 0 0,4 3 0 16,3 1 0-16,3 2 0 15,2 0 0-15,6 2 0 16,1-2 1-16,5 1-1 16,2 1 0-16,2-1 1 15,3-2-1-15,3 3 0 16,3-1 0-16,-1 4 1 15,0 2-1-15,-2 4 0 16,-3 3 0-16,-4 4 1 16,-3 5-1-16,-9 5 0 15,-5 2 0-15,-7 2 0 16,-6 3 0-16,-3 4 0 15,-5-3 1-15,-7 3-2 16,0 1 1-16,-5 2 0 16,0 2-1-16,-5 0 0 0,0 2 1 15,-1 1-1-15,-2 2 0 16,1 2 1-16,-3-2 0 15,0 1-1-15,0 0 2 16,-2 0-1-16,-3 0 0 16,-3 0 0-16,-4 0 0 15,-4 2 0-15,-5-3 0 16,1 4 1-16,-7-3-1 15,3 4-1-15,-3-1 1 16,3 1-1-16,0-1 0 16,0-4 0-16,4-1 0 15,-1-2 0-15,4-2-1 16,-3-4 2-16,3-1-1 15,0-5 1-15,0-1 0 0,4-3 1 16,-4-2-1-16,5-3 0 16,0-1 1-16,8-12 0 15,-15 15 0-15,15-15 0 16,0 0 0-16,-12 12 0 15,12-12 0-15,0 0 0 16,0 0 0-16,0 0-1 16,20-1 1-16,-6-1-1 15,8-5 1-15,6 1-1 16,5-2 1-16,10 1 0 15,5-4-1-15,3 2 1 16,3 1 0-16,0 2-1 16,-3 4 0-16,-3 3 1 15,-5 3-2-15,-5 3 1 0,-9 2 0 16,-1 1-1-16,-10-1 1 15,-2-2-2-15,-3-2 1 16,-13-5-2-16,14-6 0 16,-14 6-3-16,8-27-4 15,0 16-5-15,-15-20-5 16,18 17-5-16,-20-18-6 15,17 15-5-15,-8-8-3 16</inkml:trace>
  <inkml:trace contextRef="#ctx0" brushRef="#br1" timeOffset="388154.2011">15469 9149 88 0,'19'13'39'0,"-16"5"-1"15,1 18 2-15,-13-7-32 16,13 10-2-16,1-11-1 0,13-13 1 15,17-34-2-15,31-32 0 16,32-41-1-16,36-36-2 16,35-24-9-16,10-27-29 15,20-5-5-15,-5-1 1 16,-10 23-4-16</inkml:trace>
  <inkml:trace contextRef="#ctx0" brushRef="#br1" timeOffset="389558.2815">16276 11068 67 0,'13'-2'39'16,"-13"2"-1"-16,0 30 2 16,-14-5-31-16,13 7-2 15,-8-5-1-15,9 3-1 16,4-14 0-16,12-10-2 15,11-20 1-15,20-18-3 16,12-16 2-16,11-13 1 0,9-8-4 16,2-15-3-16,17-3-32 15,-13-17-4-15,15 1 2 16,0-14-4-16</inkml:trace>
  <inkml:trace contextRef="#ctx0" brushRef="#br1" timeOffset="390603.3412">15433 15622 55 0,'-29'-6'40'16,"12"11"-1"-16,-2-9 0 0,19 4-33 15,0 0-2 1,20 12-1-16,5-11 0 0,10 0-2 16,10-5 1-16,13-2-2 15,8-5-1-15,6-8-2 16,6 9-32-16,-15-12-3 15,-1 14-3-15,-16-4 1 16</inkml:trace>
  <inkml:trace contextRef="#ctx0" brushRef="#br1" timeOffset="391023.3653">15428 16076 53 0,'3'-20'40'16,"-3"20"-1"-16,0 0 0 15,9 27-34-15,-15 9-1 16,2 14-1-16,-6 5 1 16,6 6-2-16,1-8 1 0,10-8-2 15,12-26 2-15,13-28-1 16,18-36 0-16,20-30-1 15,18-27-1-15,6-22-4 16,16 0-16-16,-10-27-19 16,8 11-1-16,-14 3-3 15,-1 27 0-15</inkml:trace>
  <inkml:trace contextRef="#ctx0" brushRef="#br1" timeOffset="393060.4818">16878 12252 10 0,'-72'-30'24'0,"6"12"-1"0,-6-8 0 15,7 2-20-15,-3 7-1 16,1 2-1-16,-1 7 3 16,-1-1 1-16,3 11 2 15,-2-3 0-15,3 11 1 16,-8-2 0-16,5 14 0 15,-6-3-1-15,7 11-1 16,-6-3-3-16,3 10 0 16,-1 1-1-16,2 7 0 15,5 1-1-15,0 6 1 16,-1 0 0-16,6 6 0 15,1-1 0-15,9 4 0 16,8 2-1-16,12 2 1 16,13-2-1-16,13 0 0 0,19-1-1 15,12-2 1-15,15 2-1 16,9 0-1-16,10-2 0 15,4 0 0-15,4 5 1 16,2 7-2-16,3 5 2 16,2 7 0-16,-3 3 0 15,0 7 4-15,-1 2-4 16,-1 1 2-16,1 1-2 15,0-1 2-15,-2-4-2 16,2 1 0-16,3-3 0 16,5-2 0-16,-1-3-1 15,-2 1 0-15,-2-2 1 16,1-2-2-16,-9 2 2 15,-7 1-1-15,-11-1 1 16,-8 3-1-16,-12-2 1 0,-9 2 0 16,-11-2 0-16,-6 1 0 15,-8-5 1-15,-2-2-1 16,1-5 1-16,0-3-1 15,5-8 0-15,8-5 1 16,7-5 0-16,13-6-1 16,12-9 0-16,18-6 0 15,15-11 0-15,17-7 0 16,10-10 0-16,17-13 0 15,14-12 1-15,11-15-1 16,10-5 0-16,0-16 0 16,9-7 1-16,4-13-2 15,-1-1 1-15,-4-6 1 16,-8-5-1-16,-6-1 1 0,-13-2-1 15,-12 0 0-15,-16 1 0 16,-15 3 1-16,-14-2 0 16,-20-1-1-16,-13-2 1 15,-15-1 1-15,-12-5-1 16,-13-4 1-16,-13-4-1 15,-8-8 0-15,-14-4 0 16,-7-1 1-16,-7-8-1 16,-10 2-1-16,-9-2 1 15,-7 0-1-15,-10 2 1 16,-9 5 0-16,-10-3 0 15,-5 3-1-15,-9 5 1 16,-6 4-1-16,-6 5 1 16,-10 10 1-16,-4 6-1 15,-2 11 0-15,-4 8-1 0,-3 14 1 16,-5 6 0-16,0 8 0 15,7 5-1-15,10 3-1 16,14 1-2-16,13-11-8 16,28 7-25-16,14-9-1 15,33 5-2-15,15-5 0 16</inkml:trace>
  <inkml:trace contextRef="#ctx0" brushRef="#br1" timeOffset="393539.5092">17936 13200 79 0,'-5'39'41'16,"-10"12"-2"-16,9 24 1 16,-9 2-35-16,15 4-2 15,7-11 1-15,20-17-1 16,24-38 0-16,29-33 0 15,33-44 0-15,37-46-1 16,32-27-1-16,21-27-3 16,18-10-3-16,-11-23-22 15,5 15-12-15,-22 6-1 16,-14 18-3-16,-28 17 1 15</inkml:trace>
  <inkml:trace contextRef="#ctx0" brushRef="#br1" timeOffset="394597.5697">13350 9208 92 0,'7'32'34'0,"4"7"-30"16,-3 9-5-16,0 4-36 16,-2 3 0-16</inkml:trace>
  <inkml:trace contextRef="#ctx0" brushRef="#br1" timeOffset="394764.5792">13423 10841 94 0,'10'116'38'0,"-7"-12"1"15,4-4-4-15,-1-9-38 16,-3-11-6-16,15 2-27 16,-9-11 0-16,1 0-3 15,0-9 2-15</inkml:trace>
  <inkml:trace contextRef="#ctx0" brushRef="#br1" timeOffset="394928.5886">13793 12388 68 0,'13'73'37'15,"-10"-5"-1"-15,3 5 0 16,-6-2-35-16,-4-6-12 16,8 7-23-16,-4-5-3 15,4 2 1-15,0-3 1 16</inkml:trace>
  <inkml:trace contextRef="#ctx0" brushRef="#br1" timeOffset="395062.5963">13854 14028 49 0,'8'91'30'15,"-3"-12"-21"-15,13-4-10 16,6 1-19-16,3-12-16 16</inkml:trace>
  <inkml:trace contextRef="#ctx0" brushRef="#br1" timeOffset="395199.6041">14150 15253 69 0,'2'83'40'15,"10"0"-2"-15,-7-12-2 0,9-14-48 16,7 5-26-16,-1-15-2 15,5 4 0-15,-5-11-2 16</inkml:trace>
  <inkml:trace contextRef="#ctx0" brushRef="#br1" timeOffset="395326.6114">14421 16335 71 0,'11'36'41'16,"-1"-22"-6"-16,-10-14-32 15,16-9-42-15,-5-22-4 16,7 0 1-16</inkml:trace>
  <inkml:trace contextRef="#ctx0" brushRef="#br1" timeOffset="395784.6376">13926 16974 49 0,'0'0'43'16,"0"22"-2"-16,4 15 2 16,-13 10-32-16,8 5-7 15,1 0 0-15,8-3 0 16,11-16 0-16,21-24-1 15,29-34-1-15,29-34-1 16,32-48-2-16,30-41-13 16,31-13-26-16,-3-31-2 15,5-8-4-15,-11-9 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33:35.64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23171 4986 77 0,'6'-16'35'0,"0"6"1"16,-7-4 0-16,1 14-30 15,0 0-1-15,-23 7 1 16,-8 17 0-16,-2 26 0 0,-17 19 1 16,-8 23-3-16,-13 26 1 15,-2 14-1-15,-3 17 1 16,5 4-2-16,9-4-1 15,17-13 0-15,18-22 0 16,28-23-1-16,30-28 0 16,25-31 0-16,24-32-1 15,15-25 0-15,2-23 1 16,-5-13-1-16,-20-14-1 15,-28-3 2-15,-37-1-2 16,-32 10 0-16,-35 13-1 16,-32 17-1-16,-12 18-1 15,-7 7-9-15,30 30-13 16,15-2-16-16,40 10 1 15,33-3-1-15,52 1 0 0</inkml:trace>
  <inkml:trace contextRef="#ctx0" brushRef="#br0" timeOffset="162693.3056">3413 12600 51 0,'0'0'35'0,"12"-2"1"15,-6 24-1-15,-4 0-26 0,4 19-2 16,-3 13-4-16,2 15-1 16,-3 8 0-16,2 14 0 15,-6 5-2-15,0 3 1 16,-1-3-1-16,2-5 1 15,-5-15-1-15,4-13 0 16,1-18 0-16,1-17 2 16,0-28-1-16,9-13 0 15,-6-21 0-15,3-18 0 16,-1-12 1-16,-2-16-1 15,-2-15 0-15,0-9 0 16,2-3 0-16,3-1-1 16,2-1 1-16,10 7-1 0,8 6 1 15,12 12-1-15,11 12 1 16,10 18 0-16,7 14 0 15,6 15-1-15,-2 14 1 16,-4 13-1-16,-8 12 0 16,-12 10 1-16,-17 12-2 15,-18 9 2-15,-18 5-1 16,-16 5 0-16,-18 5 1 15,-7 6-1-15,-10-1 1 16,-3 3-1-16,2-2 0 16,7-1 1-16,12-6-1 15,11-3 2-15,15-4-2 16,13-7 1-16,13-8 0 15,18-4-1-15,12-7 1 0,13-1-1 16,7-4 0-16,4-4-3 16,7 5-3-16,-14-7-31 15,12 9-2-15,-13-5-1 16,-4 4-2-16</inkml:trace>
  <inkml:trace contextRef="#ctx0" brushRef="#br0" timeOffset="163519.3528">5843 12913 65 0,'-20'-12'38'15,"-14"1"0"-15,-3 15 0 16,-15 10-34-16,-1 7 0 15,-5 14 0-15,1 9 0 16,5 9-1-16,7 8 1 16,7-1-2-16,17 0 0 15,14-7 0-15,18-12 0 16,18-13-2-16,17-15 0 15,12-22 2-15,9-16-2 16,3-19 1-16,5-11 0 16,-5-12 0-16,-6-6-1 15,-9-3 1-15,-10 7-1 16,-15 8-1-16,-11 10 1 15,-9 19-1-15,-14 22 0 0,-7 28 1 16,-11 30 0-16,-5 31-1 16,-7 25 1-16,-2 29-1 15,-1 22 1-15,-1 16-1 16,1 2 0-16,5-9 0 15,7-14 0-15,6-19 0 16,6-24 1-16,4-29 0 16,4-29 0-16,6-34 1 15,-1-15 0-15,10-44 0 16,-3-13-1-16,-1-21 1 15,5-18 1-15,-2-17-1 16,5-9 0-16,3 4 0 16,3 4-1-16,1 9 2 15,1 13 0-15,6 15-3 16,1 15 0-16,11 15-3 0,-1 7-2 15,18 17-11-15,-8-10-21 16,20 11-1-16,-5-11-2 16,15 8 2-16</inkml:trace>
  <inkml:trace contextRef="#ctx0" brushRef="#br0" timeOffset="163870.3729">6642 12908 78 0,'-29'12'41'15,"-5"-2"-1"-15,7 16 1 16,-15-1-35-16,8 7-2 15,-3 4 0-15,7 11-1 0,0 6 0 16,8 0-2-16,6 4 0 16,8-3 0-16,10-7-1 15,8-5 1-15,14-14-1 16,11-18-1-16,8-19 1 15,6-14 0-15,4-15-1 16,1-15 1-16,-6-9-1 16,-5-6 0-16,-9 2 0 15,-19 2 0-15,-11 9-1 16,-13 10 0-16,-9 12 1 15,-9 12 0-15,-2 11 0 16,-2 8 0-16,5 10-1 16,8-1 0-16,12 11-8 15,6-18-27-15,16 5-2 16,8-12-1-16,18 0 0 0</inkml:trace>
  <inkml:trace contextRef="#ctx0" brushRef="#br0" timeOffset="164240.3941">7096 12956 87 0,'-9'37'41'15,"3"-17"1"-15,19 2-1 16,11-17-38-16,13-6 0 15,9-11-2-15,9-3 0 16,3-7 0-16,0-3 0 16,-5-3-1-16,-10 2 0 0,-14-2 0 15,-15 1 0-15,-13 7 0 16,-16 5 0-16,-13 8 0 15,-11 7-1-15,-8 10 1 16,-2 10 0-16,-1 14 0 16,2 9 1-16,9 9-1 15,8 8 1-15,11 3-1 16,12-2-1-16,19-3-1 15,13-14-2-15,21-8-1 16,14-24-4-16,30 1-16 16,2-36-17-16,20-8 4 15,-6-21-2-15,5-5 2 16</inkml:trace>
  <inkml:trace contextRef="#ctx0" brushRef="#br0" timeOffset="164533.4108">8024 12733 83 0,'-42'29'42'16,"-10"-1"-1"-16,10 18 1 15,-5-8-38-15,19 6 0 16,8-8-2-16,12-3 0 16,18-10-1-16,13-11 0 15,14-7-1-15,8-7 0 16,8-5 1-16,-1 0-1 15,-1 2 0-15,-7 4 1 16,-8 8-1-16,-13 9 0 16,-13 8 1-16,-11 13-1 15,-13 5 1-15,-11 4-2 16,-4 1-1-16,-3-1-1 0,5 2-4 15,-5-21-16-15,20 10-18 16,0-21-1-16,20-2-1 16,8-18 2-16</inkml:trace>
  <inkml:trace contextRef="#ctx0" brushRef="#br0" timeOffset="165058.4408">9141 12893 72 0,'4'-19'41'16,"-7"-4"-1"-16,3 23 1 15,-8-18-37-15,8 18 1 16,-22 8-1-16,9 16-1 15,-2 7 1-15,1 12-2 16,2 7 1-16,3 5-1 16,5 3-1-16,5-3 0 15,8-5-1-15,9-11 0 16,10-13 1-16,7-15-2 0,7-17 2 15,3-14-1-15,4-17 0 16,-2-11 1-16,-1-9 0 16,-5-3 0-16,-7-2-1 15,-4 5 1-15,-8 7-1 16,-7 12 0-16,-5 14 0 15,-10 24 0-15,0 0 0 16,5 22 0-16,-6 13-1 16,-3 8 0-16,6 9-1 15,-2 0-1-15,10 2-3 16,-1-10-2-16,22 7-21 15,-9-28-13-15,18-3 2 16,-4-19-1-16</inkml:trace>
  <inkml:trace contextRef="#ctx0" brushRef="#br0" timeOffset="165577.4705">9962 12908 74 0,'0'0'40'16,"-20"18"-1"-16,12 14 2 15,-12-3-33-15,5 26-3 16,0 5 0-16,0 12-3 15,3 1 1-15,-1 2-2 16,4-5 1-16,3-9-1 16,2-14 0-16,3-10-1 15,1-22 1-15,0-15 0 16,15-19-1-16,-2-16 0 15,-3-13 0-15,2-8 0 0,0-11-1 16,-3-7 1-16,5-2 0 16,-5 3-1-16,1 11 1 15,1 7 1-15,2 11-1 16,5 7 0-16,5 14 1 15,6 10 0-15,4 14-1 16,4 6 1-16,2 3 0 16,2 2-1-16,-2 2 1 15,-1 2-2-15,-6 5 0 16,-14 1 1-16,-8 2-1 15,-15 4-1-15,-13 4 1 16,-14 6 1-16,-12 3-1 16,-9 5 0-16,-11 2 2 15,1 0-1-15,-3 4 1 16,8 5 0-16,6 1 0 0,11 4 0 15,9 1 0-15,9 3 0 16,10 2-2-16,4-1-1 16,14 9-14-16,-16-21-18 15,17 6-9-15,-8-13 1 16,4-7-3-16</inkml:trace>
  <inkml:trace contextRef="#ctx0" brushRef="#br0" timeOffset="166173.5046">11921 12764 69 0,'11'-7'38'0,"-8"18"0"15,-22 1 1-15,-7 15-33 16,-17 4-1-16,0 8 0 15,-6-1-2-15,5 3 1 16,4-7-1-16,11-2 0 16,10-8-1-16,19-11-1 15,16-8 0-15,14-7 0 16,12-6-1-16,8-2 0 15,4 1 1-15,1 2-1 16,-8 8 1-16,-6 7-1 16,-21 12 0-16,-13 14 0 0,-16 7 1 15,-17 10-2-15,-8 1 0 16,-8-3-1-16,5-5-3 15,2-16-3-15,26-9-31 16,2-29-2-16,29-15 2 16,11-26-2-16</inkml:trace>
  <inkml:trace contextRef="#ctx0" brushRef="#br0" timeOffset="166390.517">12553 12241 93 0,'-21'69'42'0,"-10"7"-1"16,3 19 0-16,-1 1-39 0,4 6 0 16,4-3-1-16,7-3-1 15,10-9-2-15,5-19-4 16,22-1-19-16,-2-33-16 15,17-10 2-15,0-30-3 16,15-11 1-16</inkml:trace>
  <inkml:trace contextRef="#ctx0" brushRef="#br0" timeOffset="166568.5272">12851 12727 96 0,'-36'27'42'0,"4"25"1"15,-9-3-1-15,13 4-38 16,3 8-3-16,6 1-1 0,11-6-1 15,7-10-3-15,16-7-4 16,-4-25-28-16,24-7-5 16,-3-22-1-16,15-9 0 15</inkml:trace>
  <inkml:trace contextRef="#ctx0" brushRef="#br0" timeOffset="166711.5354">12929 12421 88 0,'-8'-12'37'0,"8"12"-3"15,-3 12-12-15,16 7-59 16,4 0 0-16,13 6-2 16,2-2 1-16</inkml:trace>
  <inkml:trace contextRef="#ctx0" brushRef="#br0" timeOffset="167252.5663">13376 12741 81 0,'-25'9'41'0,"2"9"-1"16,-11-8 0-16,-2 15-34 15,-3 1 0-15,8 10-2 16,-4-1 0-16,11 7 0 16,4-5-2-16,11 0 0 15,8-10-1-15,9-7 0 16,11-12-1-16,7-14-1 15,9-10 1-15,2-11 0 0,1-8-1 16,0-7 0-16,-2-4 1 16,-3-5-2-16,-5 6 2 15,-10 6-1-15,-6 10 0 16,-6 11 0-16,-6 18 1 15,0 0-1-15,-22 44 1 16,0 10 1-16,-9 22-1 16,-1 20 1-16,-9 17-1 15,0 10 1-15,0 2-1 16,1-1 1-16,4-10-1 15,4-14 0-15,6-20 0 16,6-21 1-16,6-24-1 16,10-24 1-16,4-11-1 0,1-33 1 15,8-6 0-15,3-14-1 16,5-10 1-16,0-7-1 15,7-4 1-15,2-1 0 16,1 4-1-16,2 3 1 16,1 4-1-16,0 7 1 15,2 3-2-15,2 5-2 16,9 9-6-16,-10-16-14 15,25 15-17-15,-8-16-1 16,15 4-2-16,-2-11 1 16</inkml:trace>
  <inkml:trace contextRef="#ctx0" brushRef="#br0" timeOffset="167660.5897">14174 12153 98 0,'-24'37'42'0,"-16"0"1"15,9 20 0-15,-7 6-39 16,1 11-1-16,-6 11-1 16,-5 9 0-16,1 3 0 15,3 1-1-15,7-4 0 16,4-10-1-16,10-14 0 15,12-11 1-15,13-22-1 16,12-22 0-16,14-24 0 16,6-17 0-16,7-15 0 15,3-9-1-15,1-5 1 16,-3-3 0-16,-4 8 0 0,-8 7 0 15,-6 15 0-15,-7 15 0 16,-17 13-1-16,8 20 1 16,-11 8 0-16,-1 4-1 15,-1 4 0-15,4-3-2 16,7-5-2-16,3-17-5 15,25 2-10-15,-8-34-12 16,28 4-8-16,0-23 0 16,18-5-1-16</inkml:trace>
  <inkml:trace contextRef="#ctx0" brushRef="#br0" timeOffset="167830.5994">14775 12294 89 0,'-14'16'42'0,"-18"16"-1"15,1 29 0-15,-20 14-36 16,7 9-1-16,-3 5-3 15,8 3 0-15,5-3-3 16,8-9-3-16,19 1-21 16,-5-27-14-16,20-8 0 15,-2-28-2-15,17-10 2 16</inkml:trace>
  <inkml:trace contextRef="#ctx0" brushRef="#br0" timeOffset="167994.6088">14505 12655 107 0,'-13'-22'42'0,"13"22"-1"15,3-15-2 1,11 10-41-16,19 3-4 0,4-14-16 16,29 11-20-16,2-11 1 15,20 6-2-15,-1-9 3 16</inkml:trace>
  <inkml:trace contextRef="#ctx0" brushRef="#br0" timeOffset="168311.6269">15302 12154 94 0,'0'0'41'16,"-16"39"1"-16,-15-1-3 15,-2 20-35-15,-10 11-3 16,-4 13 0-16,-1 8-1 15,2 4 1-15,8-5-2 16,9-8-2-16,20-6-3 16,4-28-14-16,27 1-20 15,7-28 1-15,17-8-2 16,2-26 1-16</inkml:trace>
  <inkml:trace contextRef="#ctx0" brushRef="#br0" timeOffset="168777.6536">15387 12632 94 0,'-19'-15'41'0,"10"31"0"15,-12 2-1-15,0 19-36 16,3 5-2-16,3 5 0 16,2 0 0-16,8-2-1 15,8-10 0-15,6-6 1 16,6-19-2-16,10-11 1 15,9-14-1-15,3-13 0 16,4-10 0-16,-2-6 0 16,2-3 0-16,-3-3-1 15,-6 9 0-15,-5 7 1 16,-9 13-1-16,-18 21 0 0,12 6 1 15,-19 28-1-15,-8 22 0 16,-10 24 2-16,-6 20-1 16,-10 14-1-16,-4 5 1 15,-3 8 0-15,-2-5 0 16,6-10 0-16,6-21 0 15,6-19 0-15,12-27 0 16,8-22 1-16,12-23 0 16,12-24 0-16,3-17 0 15,7-16 1-15,5-15 0 16,5-11 0-16,3-8-1 15,3-4 1-15,0 5-2 16,0 6-2-16,4 13-2 16,-5 0-10-16,16 34-11 0,-18-2-10 15,15 29-6-15,-11 2-3 16,14 17 2-16</inkml:trace>
  <inkml:trace contextRef="#ctx0" brushRef="#br0" timeOffset="168905.6609">16209 13054 103 0,'-18'-2'41'0,"-2"-11"-15"16,6-6-24-16,3-4-42 16,7-5-3-16,1-8-4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1.01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B6460BB9-28A7-477A-B0B8-E1C41B11D489}" emma:medium="tactile" emma:mode="ink">
          <msink:context xmlns:msink="http://schemas.microsoft.com/ink/2010/main" type="inkDrawing"/>
        </emma:interpretation>
      </emma:emma>
    </inkml:annotationXML>
    <inkml:trace contextRef="#ctx0" brushRef="#br0">4755 769 22 0,'0'0'27'15,"0"0"-1"-15,0 0-8 16,0 0-5-16,0 0-2 15,0 0-3-15,0 0-1 16,0 0-3-16,0 0-1 16,0 0 0-16,0 0-1 15,0 0 2-15,0 0 0 0,0 0 0 16,0 0 1-16,0 0-1 15,0 0 2-15,0 0-2 16,0 0 0-16,0 0-2 16,0 0 0-16,0 0 0 15,0 0-1-15,0 0 0 16,0 0-1-16,0 0 0 15,0 0 0-15,0 0 1 16,0 0-1-16,0 0 0 16,0 0 0-16,0 0 2 15,0 0-2-15,0 0 2 16,0 0-1-16,0 0-1 16,0 0 1-16,0 0 0 15,0 0-1-15,0 0 1 16,0 0-1-16,0 0 0 0,0 0 0 15,0 0 0-15,0 0 1 16,0 0-1-16,0 0 0 16,0 0 0-16,0 0 1 15,0 0 0-15,0 0 0 16,0 0-1-16,0 0 1 15,0 0-1-15,0 0 0 16,0 0 1-16,0 0-1 16,0 0 0-16,0 0 0 15,0 0 0-15,0 0 0 16,0 0 1-16,0 0-1 15,0 0-1-15,0 0 1 16,0 0-1-16,0 0 1 16,0 0 1-16,0 0-1 0,0 0-1 15,0 0 2-15,0 0-1 16,0 0 0-16,0 0 1 15,0 0 0-15,0 0-1 16,0 0 0-16,0 0 1 16,0 0-1-16,0 0 1 15,0 0 0-15,0 0-1 16,0 0 0-16,0 0-1 15,0 0 1-15,0 0 0 16,0 0 0-16,0 0-1 16,0 0 1-16,0 0-1 15,0 0 0-15,7 56 2 16,-7-56-1-16,0 0 0 15,0 0-1-15,18 55 2 0,-18-55-1 16,0 0 1-16,18 70-1 16,-18-70 1-16,14 89-2 15,-3-6 2-15,-3 5-2 16,0 5 2-16,-14-18-2 15,3 9 1-15,0 2 0 16,2-5-1-16,2-6 0 16,2-2 0-16,0-2 1 15,2 4-1-15,0-1 1 16,0 6-2-16,-2 4 2 15,-3 7-1-15,-1 6 1 16,-1 4 0-16,2 9 0 16,-4 1 0-16,3 5 0 0,2 3 1 15,1 0 0 1,4-2-1-16,4-1 1 0,-1-1-2 15,1 0 2-15,4 1-1 16,-2-1 0-16,-1-1-1 16,-1-6 1-16,-6 0 1 15,-3-11-2-15,-2-9-1 16,0-9 0-16,-6-19-1 15,6-11-1-15,-8-19-3 16,9-7-4-16,0-23-26 16,-8-10 2-16,6-18-2 15,4-3 2-15</inkml:trace>
    <inkml:trace contextRef="#ctx0" brushRef="#br0" timeOffset="1308.0748">5444 2072 77 0,'-1'-22'36'0,"4"10"-1"16,-7-1 2-16,4 13-34 15,-7-14 1-15,7 14 0 16,0 0-1-16,-6 17 0 16,1-2 0-16,3 12-1 15,-1 3 0-15,3 9-1 16,-1 11 0-16,2 12 0 15,2 7 1-15,4 12-2 16,-2 4 1-16,-2 6 0 16,2-4 0-16,-2 0 0 15,-4-7-1-15,-1-12-1 16,2-7-2-16,-4-17-2 0,12 4-18 15,-8-27-15-15,11-5 1 16,-11-16-2-16,23-8 1 16</inkml:trace>
    <inkml:trace contextRef="#ctx0" brushRef="#br0" timeOffset="1540.0881">5797 2582 102 0,'9'11'40'15,"-9"-11"-1"-15,15-3-2 16,-15 3-41-16,16-18-12 15,7 9-21-15,-1-12-1 16,9 8 0-16,-5-10-2 16</inkml:trace>
    <inkml:trace contextRef="#ctx0" brushRef="#br0" timeOffset="1683.0962">6480 2524 91 0,'24'8'36'16,"-7"-11"-4"-16,-3-3-31 15,12-5-35-15,-3-11-1 16,6 1-2-16</inkml:trace>
    <inkml:trace contextRef="#ctx0" brushRef="#br0" timeOffset="1850.1058">7470 2385 94 0,'34'4'37'16,"2"4"0"-16,-11-10-4 15,-5-9-58-15,11 7-11 16,-3-10-1-16,9 3-1 16</inkml:trace>
    <inkml:trace contextRef="#ctx0" brushRef="#br0" timeOffset="2014.1152">8244 2291 78 0,'36'11'40'16,"-15"-10"-2"-16,1 6 0 15,-8-3-30-15,-14-4-44 16,17-4-1-16,-10-7-1 16,6 3-2-16</inkml:trace>
    <inkml:trace contextRef="#ctx0" brushRef="#br0" timeOffset="2172.1242">8753 2351 98 0,'12'12'40'16,"2"3"0"-16,-14-15-5 15,6-23-56-15,-6 23-18 16,12-23 0-16,-2 5-1 16,-4-10 0-16</inkml:trace>
    <inkml:trace contextRef="#ctx0" brushRef="#br0" timeOffset="2648.1514">9472 1117 77 0,'-49'-79'38'16,"49"79"-2"-16,-47-72-1 15,47 72-34-15,0 0-1 16,-67-58 2-16,67 58 1 16,-37 40-1-16,13 46 2 0,10 46-2 15,1 36 1-15,-6 29 0 16,-1 44 2-16,-7 26-3 15,2 10 1-15,-4-17 0 16,1-3-1-16,8-16 0 16,0-11-1-16,8-22 0 15,8-25-2-15,7-29-1 16,3-26-1-16,9-22-3 15,-1-35-9-15,14-17-24 16,-9-36 0-16,15-23-1 16,-2-37 1-16</inkml:trace>
    <inkml:trace contextRef="#ctx0" brushRef="#br0" timeOffset="2885.165">9751 1835 100 0,'-9'25'41'0,"4"30"0"15,-6 16-1-15,0 36-39 16,-2 12-1-16,1 17 1 15,0 10-2-15,4 4 0 16,6-2-6-16,-5-26-29 16,20-6-4-16,-3-35 2 15,17-17-3-15</inkml:trace>
    <inkml:trace contextRef="#ctx0" brushRef="#br0" timeOffset="3350.1916">7584 1435 88 0,'-16'50'35'0,"-11"33"0"16,-18 30 3-16,-16 34-37 15,-11 29 3-15,-12 28-1 16,-18 17 1-16,-4 10 0 0,-13-4-2 15,8-14-2-15,10-22-5 16,5-46-30-16,35-32-2 16,16-54-3-16,31-42 2 15</inkml:trace>
    <inkml:trace contextRef="#ctx0" brushRef="#br0" timeOffset="3786.2165">7543 1289 101 0,'0'-16'38'0,"-18"31"1"16,-16 23-2-16,-17 27-35 15,-15 14-2-15,2 9 1 16,1-3 1-16,13-2-2 16,10-12 1-16,16-14-1 15,18-21 0-15,18-21 1 16,18-31-1-16,15-19 1 15,10-18 0-15,7-14 1 16,-4-10-1-16,-58 77 1 16,59-89 0-16,-59 89-1 15,56-87 1-15,-56 87-1 16,44-83 1-16,-44 83-1 15,43-58 0-15,-43 58 0 16,38-33 0-16,0 24 0 0,-5 19-2 16,6 27 2-16,-4 11-2 15,1 28-1-15,4 15-6 16,-6-1-29-16,12-10-5 15,-11-11 1-15,9-5-2 16</inkml:trace>
    <inkml:trace contextRef="#ctx0" brushRef="#br0" timeOffset="4883.2793">9775 2321 58 0,'0'0'35'0,"0"0"-1"16,0 0 0-16,0 0-24 15,0 0-6-15,12-3 0 16,-2-5 0-16,6 1-2 16,-4-1 1-16,3 2-1 15,0 0-1-15,3 5 0 16,-1 0-1-16,5 3 1 15,7-1-1-15,6 2 0 16,11-1 1-16,11-2-1 16,14-3 0-16,14-4 0 0,20-1 1 15,8-4-1-15,13-1 0 16,10 1 0-16,9 0 1 15,10 1-2-15,4 3 2 16,2-1-2-16,2 5 2 16,3 0-2-16,5 2 2 15,1 3-1-15,2-2 0 16,5 2 0-16,3 3 0 15,4-1 1-15,2 2-1 16,1-1 0-16,-3 4 1 16,0-2-1-16,-5 2 0 15,-1 1 1-15,-4-2-1 16,-2-1 1-16,-4-4 0 15,-5 1-1-15,0-4 1 16,0-1 0-16,-4-2-1 0,-6-1 1 16,-11 1-1-16,-5-2 0 15,-14 0 0-15,-8 4 0 16,-18-2 0-16,-13 3-1 15,-16 4 1-15,-16-3-1 16,-11 4-1-16,-14 2 1 16,-9 1-1-16,-20-7 0 15,13 15 0-15,-13-15-1 16,-1 14-2-16,-10-13-31 15,11-1 1-15,0 0-2 16,-13-1 1-16</inkml:trace>
    <inkml:trace contextRef="#ctx0" brushRef="#br0" timeOffset="5722.3273">16883 1616 39 0,'0'0'23'16,"-8"-15"7"-16,8 15 4 15,-23-15-3-15,13 15-10 16,-24-6-10-16,6 6-4 15,-15 2-2-15,-1 3-1 0,-11 9-1 16,-8 7 0-16,-7 9-1 16,-10 11-2-16,-8 7 2 15,-7 6-1-15,-4 4 2 16,4 14-2-16,5-3 1 15,12 2-2-15,13-2 1 16,18 6-1-16,24 2 1 16,23 3-1-16,24 1 1 15,21 0-1-15,20 2 1 16,19 1 0-16,11-3-2 15,17-5 2-15,16-9-1 16,11-9 0-16,10-8-1 16,2-12 0-16,11-16 0 15,1-14 1-15,-1-16 1 0,3-17-1 16,-11-20 0-16,-5-18-1 15,-11-21 1-15,-11-21-1 16,-19-11 1-16,-21-20-2 16,-26-12 2-16,-27-11 1 15,-33 0-1-15,-37-8 3 16,1 89-1-16,-6-1 1 15,-23 6 0-15,-10 3 0 16,-10 13-2-16,3 10-2 16,-125-24 0-16,3 36-2 15,0 28-6-15,9 25-29 16,23 29-4-16,19 18 1 15,57 15-3-15</inkml:trace>
    <inkml:trace contextRef="#ctx0" brushRef="#br0" timeOffset="6248.3574">17006 1995 90 0,'-28'23'38'0,"-11"4"-1"16,3 20 0-16,-11 9-36 0,-4 17-1 15,-4 11 1-15,0 6 2 16,-1-1-1-16,5-4 1 16,6-9-1-16,8-6 1 15,10-23 0-15,14-14 0 16,9-22-1-16,4-11-2 15,26-37 1-15,8-9-1 16,9-21 1-16,10-19-2 16,4-10 2-16,5-16-1 15,8-4 1-15,-2-2 1 16,-2 9-1-16,-5 12 2 15,-10 20-3-15,-7 16 3 16,-8 24-3-16,-3 22 1 0,-10 27-1 16,-3 18 0-16,-6 21 0 15,0 15-1-15,-3 10 1 16,-1 12-2-16,-1 8 0 15,-2 4-2-15,0-3-1 16,-1-7-3-16,6 3-10 16,-7-29-20-16,11 0-1 15,-12-26 3-15,8-8-4 16</inkml:trace>
    <inkml:trace contextRef="#ctx0" brushRef="#br0" timeOffset="6421.3673">16908 2222 106 0,'-28'-13'41'16,"28"13"1"-16,16 2-3 0,10-8-40 16,45-3-6-16,11-12-31 15,39 8-2-15,3-16-1 16,21 6-2-16</inkml:trace>
    <inkml:trace contextRef="#ctx0" brushRef="#br0" timeOffset="7820.4473">18130 2090 71 0,'42'-20'39'16,"10"8"-1"-16,-4-6 0 15,9 11-32-15,2-2-3 16,5 4 0-16,1-1 0 0,5 4-1 16,2-3 0-16,8 3-1 15,5-2 0-15,0-3 1 16,9-3 0-16,5-3 0 15,3-4 0-15,7-2-1 16,4-4 1-16,1-1 0 16,-1-1-1-16,3 1 0 15,-8 1 0-15,-5 2 0 16,-12 3-1-16,-11 5 1 15,-17 2-2-15,-12 5 2 16,-15 2-1-16,-12 4 1 16,-9 3-1-16,-15-3 1 15,0 0-1-15,0 12 0 16,0-12 1-16,-14 15-2 0,14-15 2 15,-14 21-1-15,5-5 0 16,3 3 0-16,-3 5 0 16,3 7 0-16,-2 7 0 15,1 8-1-15,-1 8 1 16,-1 11-1-16,-2 11 1 15,0 12-1-15,-2 11 1 16,-1 11 0-16,3 5 0 16,-5 7 1-16,3 11-1 15,2 3 1-15,3 3 0 16,2-2-1-16,5 4 0 15,3 1-1-15,3 2 1 16,4 5 0-16,4-1-1 16,1 0 0-16,2 6 0 15,3 1 1-15,-2 3 0 0,0 5-1 16,1 1 2-16,-2-4-2 15,-1 5 2-15,-1-3 0 16,-2-2 2-16,1-5-2 16,0-4 0-16,2-10 1 15,3-7-1-15,3-13 2 16,-1-10-1-16,4-11-1 15,3-15-2-15,1-10 3 16,0-11-2-16,-3-10 1 16,-1-15-1-16,-6-3 0 15,1-13 0-15,-7-2 0 16,-5-8 0-16,-7-13 0 15,5 12 0-15,-5-12 0 16,0 0 0-16,-19 1 0 0,9-3 0 16,-6-5-1-16,-2 2 1 15,-4 1 0-15,-3-1-1 16,-7-1 1-16,-11 0 0 15,-5 2 0-15,-11-2 0 16,-14 3-1-16,-15-1 1 16,-16 1 0-16,-20 2 0 15,-17 3 1-15,-19 1-1 16,-20 3-1-16,-16 2 1 15,-13 5 0-15,-18 1 0 16,-10 1 1-16,-5-1-2 16,-10 0 1-16,-5 0 0 15,-1 1 0-15,-2-2 0 0,-2-3 0 16,4-2 0-16,2 1 0 15,1-3 0-15,7 1 1 16,-1-1-1-16,5 2-1 16,9 1 2-16,5 1-1 15,9 1 0-15,10 0 0 16,9 1 0-16,16 0 1 15,17-3-1-15,17-3 0 16,21-3 0-16,22-3 0 16,23-3 0-16,21-3 0 15,17-2-1-15,15 0 1 16,14 1-1-16,9 1 1 15,10 6-1-15,0 0 0 16,0 0 1-16,0 0-3 0,13 7-1 16,-13-7-15-16,0 0-17 15,0 0-4-15,13 0 1 16,-15-10-2-16</inkml:trace>
    <inkml:trace contextRef="#ctx0" brushRef="#br0" timeOffset="8729.4993">13501 7168 65 0,'-2'11'34'15,"2"-11"-1"-15,-7 13 2 16,7-13-25-16,0 0-1 16,-13-1-1-16,13 1-1 15,2-12-1-15,4 2-1 16,-3-8-1-16,6-1-1 15,-4-6 0-15,3-3-1 16,-3-5 0-16,0-3-2 16,-4-7 2-16,-1-5-2 15,-6-4 1-15,-1-6-2 0,-6-3 1 16,-3-6-1-16,-5-3 1 15,-2-2-1-15,-9-1 2 16,-6-1-3-16,-4 2 3 16,-9 4-1-16,-9 6 1 15,-9 6-1-15,-7 4 1 16,-10 10-1-16,-2 9 1 15,-8 11-1-15,-7 6 0 16,-7 10 0-16,-5 12 0 16,-4 9 0-16,-2 10 0 15,-5 11-1-15,1 9 1 16,-5 11 0-16,0 9 0 0,5 10-1 15,3 8 1-15,6 9 2 16,7 8-2-16,11 6 2 16,9 8-2-16,20 4 0 15,12 1-1-15,19 3 3 16,17 2-3-16,14 1-1 15,20 0 1-15,16-6-1 16,15-2 1-16,18-7 1 16,18-9-1-16,19-10 0 15,19-17 0-15,14-16 1 16,15-21 0-16,15-16 0 15,11-24 1-15,4-20 0 16,7-16 0-16,3-13 0 16,-5-16 0-16,-3-7 0 15,-9-9 0-15,-10-7 0 0,-13-6 0 16,-11-1 0-16,-20-7 1 15,-22-5 0-15,-14-7-1 16,-24-4 0-16,-17 1 0 16,-22-4-1-16,-17 8 1 15,-21 10-3-15,-16 15 0 16,-16 14-2-16,-12 25 0 15,-16 12-5-15,2 30-11 16,-18 4-18-16,11 17 0 16,-3 0-2-16,13 6 2 15</inkml:trace>
    <inkml:trace contextRef="#ctx0" brushRef="#br0" timeOffset="9026.5163">13296 6446 97 0,'-35'46'38'15,"-22"10"0"-15,-10 19 0 16,-16 12-37-16,-11 22-1 15,-13 14 0-15,-11 15 2 16,-15 8-1-16,-5 2-1 16,0-3 1-16,3-13-2 15,10-15-1-15,6-18-1 16,19-16-5-16,4-34-26 0,30-15-4 15,9-28 0-15,22-17 0 16</inkml:trace>
    <inkml:trace contextRef="#ctx0" brushRef="#br0" timeOffset="9277.5306">11841 6491 80 0,'22'-18'39'0,"-7"25"0"16,8 32 2-16,-3 18-16 15,10 21-20-15,10 14-2 16,11 15-2-16,15 8 0 16,10-3 0-16,7 2-2 15,6-5 0-15,12-8-1 0,3-14-2 16,10-10-1-16,-4-19-1 15,12 1-20-15,-13-25-13 16,-6-4 0-16,-16-15-2 16,-12-2 2-16</inkml:trace>
    <inkml:trace contextRef="#ctx0" brushRef="#br0" timeOffset="10763.6156">11184 7189 94 0,'-5'16'37'0,"5"-16"-1"15,0 0 2-15,-15 7-34 16,15-7-1-16,0 0 0 15,0 0 0-15,0 0 0 0,12-5-1 16,-12 5 0-16,0 0 0 16,0 0-1-16,-16-6 0 15,-2 8-1-15,-9-1 1 16,-8 1-1-16,-13 1 0 15,-14 1 0-15,-15 1 0 16,-12-2-1-16,-17 2 1 16,-14-2 0-16,-16 2 1 15,-17-1-1-15,-11 1 1 16,-12-3-1-16,-11 4 1 15,-12-3-1-15,-4 4 1 16,-13-2-1-16,-2 0 0 0,-3-3 0 16,-9 0 0-16,-2-2-1 15,0-1 1-15,-2-2 0 16,-4-1-1-16,4 0 1 15,-2-2-1-15,-1 1 1 16,4 3 0-16,5 2 1 16,-4 1-1-16,7 2 0 15,3 8 1-15,-3 4-1 16,6 2 1-16,9 2-1 15,5 0 1-15,8 2-1 16,9 0 0-16,8-3 1 16,14-2-1-16,13-5 1 15,11-1-1-15,8-2 0 16,9-3 1-16,15-3-1 15,9-1 0-15,13-2 1 0,12-1-1 16,8-1-1-16,15 1 1 16,11-3 0-16,11 2 0 15,10 0 0-15,5 0-1 16,16 3 1-16,-13-3-1 15,13 3 1-15,0 0 0 16,0 0-1-16,13-15 1 16,-13 15 0-16,15-24 0 15,-6 2 1-15,2-8 0 16,-1-6-1-16,-1-10 1 15,1-8 0-15,-1-10-1 16,-3-7 1-16,0-12-1 16,-5-8-1-16,0-10 0 15,-2-12 1-15,-3-11-2 0,2-7 0 16,-3-12 2-16,2-9-2 15,4-6 0-15,0-6 2 16,3-7 0-16,0 0-3 16,1-1 3-16,0-3 0 15,-1-3-2-15,-2 2 2 16,-2-1 1-16,-1 1-1 15,-1 2 0-15,-3 6 1 16,1 1 0-16,0 7-1 16,-2 10 1-16,3 12-1 15,0 13 0-15,1 12 0 16,-1 14 1-16,-1 13-1 15,2 12 0-15,1 14 0 16,-3 12-1-16,3 6 0 0,0 7 0 16,1 10 1-16,2 4-1 15,1 2 1-15,0 5-1 16,5 2 1-16,-8 12 0 15,22-14 0-15,-3 9 0 16,4 1 0-16,8 3 0 16,6 2 0-16,11 3 0 15,6-1 0-15,8 1 0 16,5-1 0-16,6 2 0 15,6-3 0-15,3 0 0 16,11-3 0-16,6-5 0 16,10-3 0-16,8-5 0 15,7-5 0-15,5-3 1 0,5-1 0 16,-3 1-1-16,-11 5 0 15,-12 4 0-15,-17 7 1 16,-17 6-1-16,-18 6-1 16,-15 3 1-16,-14 4-1 15,-15-3 0-15,-6 2 0 16,-6-12-2-16,0 0-2 15,0 0-1-15,0 0-13 16,-5-23-18-16,5 23 0 16,-1-32-3-16,2 19 2 15</inkml:trace>
    <inkml:trace contextRef="#ctx0" brushRef="#br1" timeOffset="18997.0866">15262 7102 87 0,'0'0'35'0,"7"-14"1"15,-7 14 1-15,0 0-33 16,0 0 0-16,0 0 0 16,0 0-1-16,0 0 0 15,0 0-2-15,0 0 0 16,14 6 0-16,-6 5 0 15,2 5 0-15,-4 3 0 16,-2 15-2-16,-1 7 1 16,-7 10 0-16,-3 10-1 15,-5 11 1-15,-6 4-1 16,2 6 0-16,-1 2 1 15,4-2 0-15,1-2 0 16,7-1 1-16,2-1 0 16,4-4-1-16,3 0 1 0,-1 2-1 15,-2 2 2-15,-1 6-2 16,-3 1 2-16,0-2-2 15,-4 1 2-15,2-1-1 16,-1-2 1-16,5-5-1 16,-1-4 1-16,3-5-2 15,1 0 2-15,-1 0-2 16,6-4 0-16,-4 2 1 15,-1-3-1-15,0 1 0 16,-3-3 0-16,0-3 2 16,0-3-2-16,-3-6 1 15,2-3-1-15,1-5 1 16,-3-2-1-16,4-3 2 15,0-3-2-15,0-6 0 0,4 3 0 16,-1-5 0-16,0-5 0 16,1-1 0-16,1-5 0 15,-5-13 0-15,8 14-1 16,-8-14 1-16,0 0 0 15,13-4-1-15,-13 4 1 16,3-12 1-16,-3 12-1 16,-3-15 0-16,-3 4 0 15,6 11 1-15,-22-17-1 16,5 9-1-16,-4 1 1 15,-5-1 0-15,-3 0 0 16,-8 2 0-16,-3 2-1 16,-8 1 1-16,-7 4 0 15,-8 4 0-15,-9 3 0 16,-12 1-1-16,-8 7 1 0,-10 1 0 15,-6 2 0-15,-4 2 0 16,-4-4 0-16,-4 3 0 16,-1-4 0-16,3 1 0 15,5-4 0-15,4-1 0 16,7-3 0-16,3-1 0 15,9-1 0-15,8 1 1 16,6-4-1-16,14 1 0 16,4-3 0-16,13 1-1 15,10-4 0-15,8-4-1 16,12 1 0-16,15 4 0 15,-6-10 0-15,6 10 0 0,20-7 1 16,-7 5 0-16,0 2 0 16,2 1 1-16,-3 1 0 15,-1 1 0-15,-11-3 0 16,13 1 1-16,-13-1-1 15,4-11 0-15,-5-2 1 16,-1-7 0-16,-3-8-1 16,-1-6 1-16,-2-7-1 15,-2-6 0-15,-6-5 0 16,-3 3-1-16,-4-4 1 15,-7 2-1-15,-5 2 1 16,-4 6-1-16,-8 2 0 16,-6 3 1-16,-4 5 0 15,-5 0 0-15,-9 3 0 16,-4 2 0-16,-6 1 1 0,-4 1-1 15,-3 2 0-15,0 6 0 16,-1 3 1-16,-2 7-1 16,-2 8 0-16,1 9 1 15,-1 8-1-15,2 11 0 16,-2 9 0-16,1 5 0 15,1 8 0-15,3 6 1 16,2 5 0-16,7 5 1 16,2 3-1-16,8 2 0 15,4 4 0-15,7 4 0 16,10-1 0-16,10 4-1 15,13 0-1-15,11 1 2 16,15 1-3-16,12 0 3 16,11-2-3-16,14-1 3 0,12-3-3 15,14-5 3-15,9-6-1 16,11-7 0-16,11-7 0 15,9-11-1-15,11-7 1 16,7-13 0-16,3-9 0 16,9-9 0-16,5-12 0 15,-2-9 0-15,0-13 1 16,-5-8-1-16,-5-7 0 15,-2-5 0-15,-5-9 1 16,-10-1-1-16,-11-1 0 16,-11 2 0-16,-11 2 1 15,-11 1-3-15,-14 5 3 16,-16 3-1-16,-15 6 1 15,-16 0-1-15,-12 3 1 0,-12-1-1 16,-14-2 0-16,-6-4 0 16,-9 1-1-16,-6-5-1 15,2 3-2-15,-5-6-4 16,13 15-29-16,-10-7-1 15,12 14 0-15,1-1-3 16</inkml:trace>
    <inkml:trace contextRef="#ctx0" brushRef="#br1" timeOffset="19454.1127">11585 9874 59 0,'21'-46'32'15,"-2"12"1"-15,-4 3-1 16,6 21-25-16,-21 10 1 16,24 19 0-16,-21 7 0 15,6 27 0-15,-4 6-2 16,2 17-2-16,-3 6-1 15,2 12 1-15,1-1-3 0,4 3 2 16,-6-5-2 0,7-13 1-16,0-12-1 0,5-15 3 15,0-20-2-15,10-21 0 16,2-29 0-16,7-24-1 15,10-27 2-15,5-18-2 16,4-15 1-16,-1-11-3 16,1-1 0-16,-8-4-3 15,-1 18-1-15,-19 3-32 16,2 28-2-16,-20 10 0 15,-1 28-2-15</inkml:trace>
    <inkml:trace contextRef="#ctx0" brushRef="#br1" timeOffset="20476.1711">10695 10348 64 0,'20'-4'32'0,"-3"-7"-5"16,2-2-2-16,1 3-24 15,-5 0 3-15,3 6 0 16,-18 4 2-16,16-5 1 16,-16 5 0-16,0 0 1 15,-11 3-1-15,11-3 0 16,-27 7-2-16,9-5-1 15,-7-4 0-15,0 3 0 0,-7-5-1 16,-3 2 1-16,-8 0-2 16,-7 2-2-16,-7 1 2 15,-5 5 1-15,-8 2-3 16,-8 1 1-16,-7 3-2 15,4 2 2-15,-6-2-2 16,5-1 3-16,4-4-3 16,7-3 1-16,8-4 0 15,8-2 0-15,10-5 1 16,8-3-1-16,4-1 1 15,10-5-3-15,7-2 3 16,2-4-1-16,10-4 1 16,-1-6-1-16,6-9 0 15,7-10 0-15,6-9 0 16,1-10 1-16,4-11-1 0,-1-10-1 15,3-8 1-15,-2-10-1 16,-1-5 1-16,-5-6-2 16,-4-3 0-16,-1-5 1 15,-1-5 1-15,-2-4-1 16,-2-3 1-16,1 1-1 15,0-4 1-15,1 1 1 16,1 0 1-16,-4 6-1 16,2 8 1-16,-1 14-1 15,-2 11 0-15,-2 13 0 16,-2 19 0-16,-2 13-1 15,-2 17 0-15,1 13 1 16,-1 8-1-16,1 8 0 16,6 12 0-16,-9-11-1 0,9 11 1 15,0 0 0-15,0 0-1 16,0 0 1-16,0 0 0 15,0 0-1-15,0 0 1 16,13-8-1-16,-13 8 1 16,0 0-1-16,12-9-1 15,-12 9-1-15,0 0-4 16,0 0-28-16,1 15-3 15,-1-15 2-15,-13 16-4 16</inkml:trace>
    <inkml:trace contextRef="#ctx0" brushRef="#br2" timeOffset="24990.4294">10582 4173 95 0,'1'-25'36'0,"5"12"0"15,-12-4-8-15,6 17-26 16,-6 16 0-16,5 13 0 15,-4 16-1-15,2 11-1 16,-1 16 1-16,1 11-2 16,2 8 0-16,-2 0-1 15,11-1-5-15,-6-19-29 16,16-4 1-16,-4-22-3 15,14-17 2-15</inkml:trace>
    <inkml:trace contextRef="#ctx0" brushRef="#br2" timeOffset="25207.4418">10736 4098 100 0,'-19'-11'39'0,"0"-4"1"16,19 15-2-16,19-8-36 15,4 2 0-15,16-1-2 16,7-1-2-16,15 3-4 16,-2-12-26-16,17 16-6 15,-11-8 0-15,1 10-2 16</inkml:trace>
    <inkml:trace contextRef="#ctx0" brushRef="#br2" timeOffset="25411.4534">10627 4528 98 0,'-14'20'41'16,"14"-20"0"-16,36 0-2 15,8-15-38-15,27-7-1 16,11-4-1-16,12-6-3 15,9 14-20-15,-12-14-14 16,9 17-1-16,-20-6-1 16,-1 15 0-16</inkml:trace>
    <inkml:trace contextRef="#ctx0" brushRef="#br2" timeOffset="25624.4656">11532 4342 98 0,'0'0'39'0,"-22"16"1"15,16 9-3-15,3 3-35 16,-3 9 0-16,-3 8-1 16,1 4-1-16,3 5-2 15,3-6-1-15,9 5-9 16,-1-26-27-16,16-5 1 15,1-26 0-15,14-8-3 16</inkml:trace>
    <inkml:trace contextRef="#ctx0" brushRef="#br2" timeOffset="26042.4895">11727 4058 101 0,'-7'15'39'15,"0"-4"1"-15,14 16-1 16,3-3-35-16,9 5 0 15,2 0-1-15,6 9 1 16,-5 0-2-16,0 6-1 16,-8 0 1-16,-1 3-2 15,-9 1 0-15,-7-2-1 0,-7-3 1 16,-1-5-1-16,-1-7 1 15,1-6-1-15,3-9 1 16,8-16-1-16,0 0 2 16,15-16-2-16,4-6 2 15,3-11-1-15,5 0 0 16,4-5 1-16,1-1 0 15,-4 3 0-15,-1 7-1 16,-1 9 1-16,-7 7-1 16,0 8-1-16,-5 11 0 15,-4 6 0-15,2 9-2 16,-2 3-1-16,5 6-1 15,4-5-3-15,12 13-10 16,-9-20-19-16,21 9-1 0,-3-18-1 16,11 2 0-16</inkml:trace>
    <inkml:trace contextRef="#ctx0" brushRef="#br2" timeOffset="26409.5105">12645 4379 101 0,'-24'-9'40'15,"-17"-3"1"-15,5 18-3 16,-15-1-33-16,13 11-1 15,1 9-1-15,8 6-1 16,8 5 0-16,8-1-1 16,12 0 0-16,12-6 1 15,11-9-1-15,8-10 0 16,11-18 0-16,6-14 1 0,6-18 0 15,6-11 0-15,0-17-1 16,4-11 1-16,-3-6-1 16,0-5 1-16,-7 6-2 15,-7 11 0-15,-12 14 0 16,-9 19 0-16,-15 23 0 15,-15 28 0-15,-12 27 0 16,-12 23 0-16,-6 14-2 16,-1 7 0-16,6 8-3 15,3-8-7-15,27 10-10 16,1-33-11-16,42-3-10 15,11-21-1-15,36-7 0 16</inkml:trace>
    <inkml:trace contextRef="#ctx0" brushRef="#br2" timeOffset="27244.5583">13942 3950 98 0,'0'0'40'0,"5"-21"0"15,-5 21-1-15,0 0-35 16,0 14-1-16,0 8-1 15,3 12 1-15,-4 12-1 16,0 15 0-16,-2 6-1 16,-1 9-1-16,-2 3 1 15,1-3-2-15,-1-10 2 16,0-12-1-16,1-9 0 0,1-15-1 15,4-13 1-15,0-17 1 16,4-15-1-16,1-14 0 16,3-10 0-16,2-9 0 15,-1-16 1-15,0-8-1 16,1-13 0-16,2 2 1 15,-1 3-1-15,4 3 1 16,5 11-1-16,-1 8 1 16,7 13-1-16,4 16 0 15,5 16 1-15,2 12-1 16,2 11 1-16,-2 5-1 15,-4 6 0-15,-3 8 0 16,-4 5 0-16,-8 1-1 16,-11 5 1-16,-8-3 0 15,-10-1-1-15,-9-2 1 0,-6-3 0 16,-4-7 0-16,-1-4 0 15,0-5 1-15,5-4-1 16,7 0 1-16,6 0 0 16,10 5 0-16,8 6 0 15,9 5-1-15,8 5 1 16,6 6 0-16,3 5-1 15,5 1 0-15,5 0-3 16,-1-12-5-16,15 6-9 16,-14-25-12-16,18 3-13 15,-8-19-1-15,15-2-1 16,-1-20 2-16</inkml:trace>
    <inkml:trace contextRef="#ctx0" brushRef="#br2" timeOffset="27661.5821">15869 3852 100 0,'8'-64'39'0,"-16"-3"0"15,1 16 1-15,-16 13-36 16,1 8 1-16,-10 13-2 16,-2 18 0-16,-8 18-1 15,-3 21-1-15,-4 20 1 16,0 18-1-16,1 16 1 15,1 13-2-15,3 6 0 16,7 5 0-16,11-6-1 16,6-7-1-16,14-9-2 15,6-22-1-15,19-6-7 16,-9-33-21-16,20-4-7 15,-8-29 1-15,8-3-2 16</inkml:trace>
    <inkml:trace contextRef="#ctx0" brushRef="#br2" timeOffset="28379.6232">15273 4265 109 0,'0'0'39'0,"0"18"2"15,13-14-3-15,17 8-35 16,14-9 0-16,14 1-1 15,9-8 1-15,7 1-2 16,5-7 1-16,2-1-1 16,-1 0 0-16,-8-2-1 15,-12 4 1-15,-9 1-1 16,-14 3 1-16,-12 3 0 0,-25 2-1 15,0 14 0-15,-22 1 0 16,-7 8 0-16,-8 8 0 16,-4 6 0-16,-3 8-1 15,3 2 1-15,7 4 0 16,12-5 0-16,11-6 0 15,14-3 0-15,15-13 1 16,18-10-1-16,8-12 0 16,8-10 0-16,6-11 0 15,-2-10-1-15,-3-6 1 16,-6-6 0-16,-8-3-1 15,-14-1 1-15,-10 2 0 16,-8 4 1-16,-9 7-1 16,-4 8 0-16,-4 5 1 0,-1 6 0 15,0 10-1-15,11 3 0 16,0 0 0-16,-1 18 1 15,14-8-1-15,7 1 0 16,9 1 0-16,1 2 0 16,5 1 0-16,0 0 0 15,-3 3 0-15,-2 4-1 16,-8 4 1-16,-3 3-1 15,-10 4 1-15,-5-1 0 16,-6 1 0-16,-5 0 0 16,-2-1-1-16,-1-6 1 15,0-5 1-15,2-6-1 16,8-15 1-16,0 0 0 0,0 0 0 15,19-26 0-15,1-4 0 16,3-7 0-16,5-6 0 16,0-1 1-16,0-3-4 15,-1 4 0-15,-2 6-3 16,-6-2-5-16,6 21-8 15,-13-15-9-15,22 25-9 16,-15-11-5-16,18 13-1 16,-2-8 1-16</inkml:trace>
    <inkml:trace contextRef="#ctx0" brushRef="#br2" timeOffset="28716.6425">17467 3747 75 0,'6'-34'40'0,"8"20"-1"16,-14 14 1-16,6 11-16 16,-14 13-19-16,0 24-1 15,-8 17-2-15,0 14 0 16,-2 10-1-16,-2 12-1 15,4 2 1-15,0-2-2 16,9-2-2-16,2-15-1 0,17-3-10 16,-8-29-23-16,19-4-3 15,-8-25 1-15,9-7-2 16</inkml:trace>
    <inkml:trace contextRef="#ctx0" brushRef="#br2" timeOffset="28896.6528">17238 4397 103 0,'-31'-21'41'15,"19"12"0"-15,7-6-1 16,27-1-31-16,14-5-9 16,21-4-1-16,14-8-3 15,8-9-3-15,20 7-18 16,-12-21-14-16,10 7 0 0,-12-15-2 15,-5 5 2-15</inkml:trace>
    <inkml:trace contextRef="#ctx0" brushRef="#br2" timeOffset="29264.6738">17998 3578 104 0,'-28'38'41'16,"-7"4"1"-16,9 26-2 16,-2 2-35-16,2 14-1 15,-1 9-1-15,3 1-1 16,1 2 0-16,5-6-1 15,3-8-1-15,4-10 1 16,7-15-1-16,2-14 0 0,12-16 0 16,4-16 1-1,6-18 0-15,7-14-1 0,5-11 0 16,2-12 1-16,2-6 0 15,2-3-1-15,-2 2 0 16,-3 8 1-16,-8 10-1 16,-5 15 0-16,-4 14 0 15,-8 16-1-15,-4 12-1 16,-4 8-1-16,0 10-1 15,0-1-1-15,4 6-4 16,-4-17-9-16,27 12-10 16,-14-28-12-16,18 1-2 15,-5-17 1-15,14-5 1 16</inkml:trace>
    <inkml:trace contextRef="#ctx0" brushRef="#br2" timeOffset="29602.6932">18400 4289 110 0,'0'0'41'0,"1"25"1"16,-1-25-4-16,28 3-35 16,-3-5 1-16,10-6-1 15,-1-2-2-15,4-7 1 16,-6 0-1-16,-2-6-1 15,-6-1 1-15,-12-3-2 16,-7 4 1-16,-13 4 0 16,-14 8-1-16,-9 8 0 15,-10 10 1-15,-7 10 0 0,-2 14 0 16,0 8 0-1,5 10 1-15,10 2-1 0,10 3 0 16,20-3 0-16,14-3-2 16,12-7-2-16,22 0-6 15,-3-19-10-15,23 15-10 16,-16-22-12-16,8 8 0 15,-21-13-2-15,-7 6 2 16</inkml:trace>
    <inkml:trace contextRef="#ctx0" brushRef="#br2" timeOffset="29966.714">14711 5462 102 0,'12'-21'39'0,"4"17"1"16,-16 4-3-16,-3 17-34 15,-8 15 0-15,2 12 0 16,-3 13-1-16,1 8 1 15,0 6-1-15,6 2-1 0,7 2-1 16,4-8-6-16,22 6-19 16,-4-22-14-16,16-5 1 15,2-17-2-15,13-6-3 16</inkml:trace>
    <inkml:trace contextRef="#ctx0" brushRef="#br2" timeOffset="30366.7369">15293 5843 112 0,'-38'13'38'0,"-16"3"4"16,6 15-5-16,-3-1-32 15,7 7-2-15,4 1 1 0,13 3-1 16,5-3 0-16,11 1-1 15,13-12 0-15,14-5-1 16,8-12 0-16,9-7 1 16,9-11-2-16,6-11 0 15,-1-6 0-15,2-7 0 16,-6-4 0-16,-5-1 0 15,-7 1 0-15,-9 4 0 16,-6 7 0-16,-4 4-2 16,-6 9 2-16,-6 12-1 15,0 0 1-15,-3 28-1 16,1-2 1-16,-1 4-2 15,3 5 0-15,1 0-2 16,9-1-2-16,1-14-3 0,18 8-13 16,-7-31-7-16,24 3-11 15,-8-17 1-15,13-4-1 16,-6-11 3-16</inkml:trace>
    <inkml:trace contextRef="#ctx0" brushRef="#br2" timeOffset="30872.7658">15822 5842 111 0,'0'0'38'0,"-22"9"3"16,15 12-5-16,-8 0-30 15,3 7-3-15,0 4 2 16,0 4-4-16,1-3 3 15,3 0-2-15,1-5-1 0,2-6 1 16,2-7-2-16,3-15 1 16,0 0-1-16,17-19 1 15,-5-4-1-15,2-6 0 16,3-6-1-16,-1-1 1 15,-2 2-1-15,0 2 0 16,-4 7 0-16,-2 6 1 16,-3 8-1-16,-5 11 0 15,0 0 2-15,0 0-1 16,7 18 1-16,-2-2-1 15,4-2 1-15,4 0-1 16,5-1 1-16,7-5-1 16,2-5 0-16,5-4 0 15,2-5 0-15,0-5 1 0,2-1-2 16,-5-5 3-16,-2 0-3 15,-3-2 3-15,-7 5-3 16,-4-1 2-16,-3 5-2 16,-12 10 4-16,12-7-5 15,-12 7 0-15,-3 15 2 16,0 1-3-16,-2 3 2 15,0 2-5-15,5 5 0 16,-4-9-8-16,18 13-9 16,-14-30-7-16,22 23-10 15,-5-24 0-15,16-3 0 16,-2-10 2-16</inkml:trace>
    <inkml:trace contextRef="#ctx0" brushRef="#br2" timeOffset="31452.799">16563 5827 112 0,'-19'33'38'16,"-6"-2"3"-16,8 16-5 16,-1-4-30-16,4 5-4 15,2 0 2-15,5-2-2 16,3-7 0-16,1-3 0 15,3-9-1-15,0-11 0 16,0-16-1-16,0 0 1 16,17-20-1-16,-8-7 0 15,1-10 1-15,3-9-2 16,1-8 0-16,2-5 2 15,4-6-2-15,2 3 0 0,1 2 0 16,4 7 0-16,4 7 0 16,1 6 0-16,4 13 2 15,1 8-4-15,-1 13 4 16,3 8-1-16,-4 5 0 15,1 8-1-15,-6 4 1 16,-3 5 1-16,-10 3-2 16,-7 2 1-16,-13 3 0 15,-10 3-1-15,-12 1 1 16,-16-1 1-16,-8 2-1 15,-11 0-1-15,-2 0 2 16,1 0 0-16,2-3-1 16,4 4 2-16,10 0-1 0,7 4 0 15,9 5 0-15,7 4 0 16,2 11 0-16,4 4 2 15,-4 10-1-15,-2 5 0 16,-4 3-2-16,-1-1 0 16,0-6 0-16,2-10 0 15,9-10-10-15,-2-30-6 16,30-8-11-16,-3-41-5 15,35-14-11-15,14-29-3 16,29-15 5-16</inkml:trace>
    <inkml:trace contextRef="#ctx0" brushRef="#br2" timeOffset="31602.8076">17405 6154 128 0,'0'14'44'16,"-32"-8"-3"-16,-2 1-7 0,4 1-48 15,-11-27-12-15,29 10-17 16,-7-13-1-16,9-3-2 15,1-11 1-15</inkml:trace>
    <inkml:trace contextRef="#ctx0" brushRef="#br2" timeOffset="103532.9217">17913 5765 52 0,'0'0'30'16,"0"0"4"-16,0 0-4 15,-14 10-21-15,5-4-2 16,4 16-2-16,-5-5 4 16,3 16 1-16,-4-5-4 15,4 5-4-15,-3-1 3 16,8 3-3-16,1-7 2 15,7 0-1-15,2-8-2 16,8-5 0-16,4-6 0 16,4-6 0-16,4-5 0 0,2-6-1 15,0-4 1-15,1 1-2 16,-4-6 1-16,-3 1 0 15,-4 2 0-15,-5-2-1 16,-3 5 1-16,-12 11 0 16,12-18 0-16,-12 18 0 15,0 0 0-15,0 0 1 16,-4 11-1-16,1 4 1 15,1 4-1-15,2 3 1 16,5 6-1-16,-1 0 0 16,6-4 1-16,3-1-1 15,4-8 1-15,4-7 1 16,3-13-1-16,3-10 0 15,3-12 1-15,-3-8-1 0,2-9-2 16,-1-6 2-16,-6-3-4 16,-2-3 0-16,-4 7-4 15,-9-2-2-15,6 19-10 16,-10-8-20-16,5 12 3 15,-5-2-5-15,11 9 5 16</inkml:trace>
    <inkml:trace contextRef="#ctx0" brushRef="#br2" timeOffset="103972.9469">18886 5274 81 0,'0'0'37'0,"-9"21"-2"15,-11 0 1-15,3 16-33 16,-3 7 0-16,1 11 0 16,-1 10 0-16,-2 5 0 15,1 1 1-15,3 2 0 16,-1-6-1-16,6-4 0 15,1-8 0-15,6-8-1 16,2-15 1-16,7-5-2 16,6-15 0-16,4-8 0 15,3-12 0-15,5-8-1 16,2-10-1-16,6-4 2 15,0-3-2-15,2-1 2 0,-2 3-3 16,-5 6 3-16,-3 6-3 16,-3 10 3-16,-7 12 2 15,-6 9-4-15,-3 11 3 16,-8 7-4-16,-1 7 3 15,0 4-4-15,6 1 0 16,0-5-5-16,15 6-10 16,-1-21-21-16,19-3 2 15,1-20-1-15,19-5-1 16</inkml:trace>
    <inkml:trace contextRef="#ctx0" brushRef="#br2" timeOffset="104643.9853">19325 5894 98 0,'-10'14'38'0,"10"2"0"15,0-16-2-15,20 10-33 16,4-13 1-16,12-2 0 15,-1-8-4-15,10-2 2 16,-5-5-3-16,2-1 3 16,-8-6-4-16,-7 1 2 15,-9-2-2-15,-10 3 1 16,-10 1 1-16,-10 4-2 15,-9 4 2-15,-7 7-2 16,-1 9 3-16,-8 11-1 16,1 9 0-16,-2 10 1 0,5 5 2 15,2 7-1-15,9 2 0 16,10-2 0-16,8-1 1 15,17-12-2-15,15-9 2 16,16-8-3-16,11-11 0 16,9-10 0-16,7-6 0 15,-1-7 0-15,-1-3-3 16,-8-2 4-16,-10 3-4 15,-11 2 4-15,-15 5-3 16,-10 7 3-16,-15 10-1 16,0 0 1-16,-15 21 1 15,-5 5-2-15,0 2 2 16,-2 7-2-16,1 0 2 0,4-1-2 15,9-5 1-15,7-7 0 16,12-13-1-16,8-11 1 16,10-14 1-16,8-7-1 15,2-11-1-15,1-3 2 16,-1-9-2-16,1 3-1 15,-7 4 1-15,-6 12-1 16,-7 7 0-16,-6 11 2 16,-14 9-1-16,9 17-1 15,-11 11 2-15,-2 3-3 16,5 10 0-16,4-6-5 15,24 8-21-15,0-17-11 16,28-2 0-16,9-17-2 16,29-4 1-16</inkml:trace>
    <inkml:trace contextRef="#ctx0" brushRef="#br2" timeOffset="105275.0214">20916 5384 81 0,'-7'-30'37'0,"5"10"-1"15,-8-7-6-15,10 27-23 16,-9-19-1-16,9 19-2 16,-7 20-1-16,5 8-1 15,-3 11-1-15,4 15 1 16,1 14-2-16,3 12 3 0,-1 6 0 15,3 5-1-15,2-1 0 16,1-5 0-16,3-10 1 16,4-11-1-16,1-21 2 15,3-15-3-15,7-23 1 16,7-18 0-16,4-21-3 15,6-18 4-15,1-16-4 16,0-15 1-16,0-15-1 16,-4-7 0-16,-6-2-1 15,-5 2 0-15,-6 12 1 16,-9 10-3-16,-2 19 2 15,-8 10-6-15,8 36-12 16,-12 6-19-16,8 28 1 16,-6 7-2-16,7 17 1 0</inkml:trace>
    <inkml:trace contextRef="#ctx0" brushRef="#br2" timeOffset="105591.0394">21517 5826 89 0,'14'12'40'0,"9"-16"-2"16,20 0 2-16,3-7-26 15,15-1-13-15,8-7 1 16,5 0-4-16,-1 2 1 15,-3-2-4-15,-2 13-4 16,-20-8-26-16,0 14-2 16,-22-6-1-16,-5 15 0 15</inkml:trace>
    <inkml:trace contextRef="#ctx0" brushRef="#br2" timeOffset="105816.0523">21552 6084 100 0,'-20'18'38'0,"21"0"1"16,11-19-2-16,24-3-30 16,19-14-1-16,26-5-1 15,11-9-2-15,12-3-1 16,4-2-3-16,7-2-1 15,2 8-7-15,-22-8-27 16,-3 14-4-16,-21-6 1 16,-11 10-2-16</inkml:trace>
    <inkml:trace contextRef="#ctx0" brushRef="#br2" timeOffset="106237.0764">22022 5507 110 0,'-31'-9'43'15,"-7"-8"1"-15,13 10-3 16,-4-6-41-16,12 4-2 16,17 9-5-16,0 0-30 15,17-1-4-15,-5 6 0 16,15 13-1-16</inkml:trace>
    <inkml:trace contextRef="#ctx0" brushRef="#br2" timeOffset="106470.0897">22181 6272 124 0,'-23'2'41'16,"5"4"0"-16,-1-11-3 16,6-1-44-16,13 6-31 15,0 0-4-15,13-11 1 16,-9 1-2-16</inkml:trace>
    <inkml:trace contextRef="#ctx0" brushRef="#br2" timeOffset="107580.1532">23603 5375 92 0,'-3'-32'38'16,"6"12"2"-16,-7 1-3 0,4 19-31 15,0 0-2-15,-11 17 0 16,1 11-1-16,2 16-1 15,-6 12 0-15,2 11 0 16,0 7 0-16,-1 7 1 16,1 2-1-16,3 0 0 15,2-6-1-15,7-5 1 16,5-13-1-16,5-11 1 15,7-15-1-15,9-17 0 16,6-19-1-16,7-17 1 16,2-15 1-16,2-16-1 15,1-11 0-15,3-12-1 16,-3-9 0-16,-4-9-1 15,-1-1 0-15,1 4 1 0,-7 9-1 16,0 10-1-16,-8 11 1 16,-3 16-1-16,-1 21-2 15,-9 9-11-15,7 30-23 16,-19 4-3-16,10 14 0 15,-10 3-2-15</inkml:trace>
    <inkml:trace contextRef="#ctx0" brushRef="#br2" timeOffset="107780.1647">24297 6072 126 0,'-18'-1'45'16,"7"0"-3"-16,-7-17-2 0,8-2-44 15,13 10-22-15,-10-18-14 16,9 8-3-16,-13-1 1 16,6 8-3-16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36:26.62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23381 4625 83 0,'-13'-40'38'0,"3"8"-1"16,-21-11 0-16,0 15-30 15,-14 1 0-15,-3 10-1 16,-13 7-2-16,-1 14 0 15,-5 8 0-15,-2 12-2 16,1 6 1-16,11 13-1 0,4 3-1 16,12 6 0-16,13 3 0 15,18 0 0-15,16-3-1 16,15-5 1-16,11-6-1 16,14-11 1-16,9-12-1 15,4-13 1-15,4-16 0 16,-2-12 0-16,-4-14 0 15,-5-7 0-15,-5-8 0 16,-11-1 0-16,-6 1-1 16,-5 4 0-16,-8 9 1 15,-5 9-1-15,-3 17 0 16,-9 13 0-16,2 43 0 15,-8 19 0-15,-9 30 1 16,-12 30 0-16,-12 34 1 0,-17 26-2 16,-19 19 3-16,-14 3-3 15,-7-8 0-15,-1-15 0 16,15-18 0-16,7-38-11 15,36-21-13-15,11-53-15 16,39-32-5-16,20-34 1 16,30-25-3-16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1.01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ED25E2E5-7D8C-429D-834F-30C1F4AC3373}" emma:medium="tactile" emma:mode="ink">
          <msink:context xmlns:msink="http://schemas.microsoft.com/ink/2010/main" type="inkDrawing" rotatedBoundingBox="2770,816 20483,392 20716,10116 3003,10540" rotationAngle="1532176860" semanticType="container">
            <msink:sourceLink direction="with" ref="{9C7F89EB-D8F6-447F-9776-9E33F9B30E3C}"/>
            <msink:sourceLink direction="with" ref="{2D4DA101-AC0E-46F3-9960-003BC5B75CB6}"/>
            <msink:sourceLink direction="with" ref="{562D9484-DEEB-4553-981E-A0082AFD9E2A}"/>
            <msink:sourceLink direction="with" ref="{B447E205-2E8C-4849-9DE9-7AB43274BBC1}"/>
          </msink:context>
        </emma:interpretation>
      </emma:emma>
    </inkml:annotationXML>
    <inkml:trace contextRef="#ctx0" brushRef="#br0">4755 769 22 0,'0'0'27'15,"0"0"-1"-15,0 0-8 16,0 0-5-16,0 0-2 15,0 0-3-15,0 0-1 16,0 0-3-16,0 0-1 16,0 0 0-16,0 0-1 15,0 0 2-15,0 0 0 0,0 0 0 16,0 0 1-16,0 0-1 15,0 0 2-15,0 0-2 16,0 0 0-16,0 0-2 16,0 0 0-16,0 0 0 15,0 0-1-15,0 0 0 16,0 0-1-16,0 0 0 15,0 0 0-15,0 0 1 16,0 0-1-16,0 0 0 16,0 0 0-16,0 0 2 15,0 0-2-15,0 0 2 16,0 0-1-16,0 0-1 16,0 0 1-16,0 0 0 15,0 0-1-15,0 0 1 16,0 0-1-16,0 0 0 0,0 0 0 15,0 0 0-15,0 0 1 16,0 0-1-16,0 0 0 16,0 0 0-16,0 0 1 15,0 0 0-15,0 0 0 16,0 0-1-16,0 0 1 15,0 0-1-15,0 0 0 16,0 0 1-16,0 0-1 16,0 0 0-16,0 0 0 15,0 0 0-15,0 0 0 16,0 0 1-16,0 0-1 15,0 0-1-15,0 0 1 16,0 0-1-16,0 0 1 16,0 0 1-16,0 0-1 0,0 0-1 15,0 0 2-15,0 0-1 16,0 0 0-16,0 0 1 15,0 0 0-15,0 0-1 16,0 0 0-16,0 0 1 16,0 0-1-16,0 0 1 15,0 0 0-15,0 0-1 16,0 0 0-16,0 0-1 15,0 0 1-15,0 0 0 16,0 0 0-16,0 0-1 16,0 0 1-16,0 0-1 15,0 0 0-15,7 56 2 16,-7-56-1-16,0 0 0 15,0 0-1-15,18 55 2 0,-18-55-1 16,0 0 1-16,18 70-1 16,-18-70 1-16,14 89-2 15,-3-6 2-15,-3 5-2 16,0 5 2-16,-14-18-2 15,3 9 1-15,0 2 0 16,2-5-1-16,2-6 0 16,2-2 0-16,0-2 1 15,2 4-1-15,0-1 1 16,0 6-2-16,-2 4 2 15,-3 7-1-15,-1 6 1 16,-1 4 0-16,2 9 0 16,-4 1 0-16,3 5 0 0,2 3 1 15,1 0 0 1,4-2-1-16,4-1 1 0,-1-1-2 15,1 0 2-15,4 1-1 16,-2-1 0-16,-1-1-1 16,-1-6 1-16,-6 0 1 15,-3-11-2-15,-2-9-1 16,0-9 0-16,-6-19-1 15,6-11-1-15,-8-19-3 16,9-7-4-16,0-23-26 16,-8-10 2-16,6-18-2 15,4-3 2-15</inkml:trace>
    <inkml:trace contextRef="#ctx0" brushRef="#br0" timeOffset="2648.1514">9472 1117 77 0,'-49'-79'38'16,"49"79"-2"-16,-47-72-1 15,47 72-34-15,0 0-1 16,-67-58 2-16,67 58 1 16,-37 40-1-16,13 46 2 0,10 46-2 15,1 36 1-15,-6 29 0 16,-1 44 2-16,-7 26-3 15,2 10 1-15,-4-17 0 16,1-3-1-16,8-16 0 16,0-11-1-16,8-22 0 15,8-25-2-15,7-29-1 16,3-26-1-16,9-22-3 15,-1-35-9-15,14-17-24 16,-9-36 0-16,15-23-1 16,-2-37 1-16</inkml:trace>
    <inkml:trace contextRef="#ctx0" brushRef="#br0" timeOffset="2885.165">9751 1835 100 0,'-9'25'41'0,"4"30"0"15,-6 16-1-15,0 36-39 16,-2 12-1-16,1 17 1 15,0 10-2-15,4 4 0 16,6-2-6-16,-5-26-29 16,20-6-4-16,-3-35 2 15,17-17-3-15</inkml:trace>
    <inkml:trace contextRef="#ctx0" brushRef="#br0" timeOffset="3350.1916">7584 1435 88 0,'-16'50'35'0,"-11"33"0"16,-18 30 3-16,-16 34-37 15,-11 29 3-15,-12 28-1 16,-18 17 1-16,-4 10 0 0,-13-4-2 15,8-14-2-15,10-22-5 16,5-46-30-16,35-32-2 16,16-54-3-16,31-42 2 15</inkml:trace>
    <inkml:trace contextRef="#ctx0" brushRef="#br0" timeOffset="3786.2165">7543 1289 101 0,'0'-16'38'0,"-18"31"1"16,-16 23-2-16,-17 27-35 15,-15 14-2-15,2 9 1 16,1-3 1-16,13-2-2 16,10-12 1-16,16-14-1 15,18-21 0-15,18-21 1 16,18-31-1-16,15-19 1 15,10-18 0-15,7-14 1 16,-4-10-1-16,-58 77 1 16,59-89 0-16,-59 89-1 15,56-87 1-15,-56 87-1 16,44-83 1-16,-44 83-1 15,43-58 0-15,-43 58 0 16,38-33 0-16,0 24 0 0,-5 19-2 16,6 27 2-16,-4 11-2 15,1 28-1-15,4 15-6 16,-6-1-29-16,12-10-5 15,-11-11 1-15,9-5-2 16</inkml:trace>
    <inkml:trace contextRef="#ctx0" brushRef="#br0" timeOffset="4883.2793">9775 2321 58 0,'0'0'35'0,"0"0"-1"16,0 0 0-16,0 0-24 15,0 0-6-15,12-3 0 16,-2-5 0-16,6 1-2 16,-4-1 1-16,3 2-1 15,0 0-1-15,3 5 0 16,-1 0-1-16,5 3 1 15,7-1-1-15,6 2 0 16,11-1 1-16,11-2-1 16,14-3 0-16,14-4 0 0,20-1 1 15,8-4-1-15,13-1 0 16,10 1 0-16,9 0 1 15,10 1-2-15,4 3 2 16,2-1-2-16,2 5 2 16,3 0-2-16,5 2 2 15,1 3-1-15,2-2 0 16,5 2 0-16,3 3 0 15,4-1 1-15,2 2-1 16,1-1 0-16,-3 4 1 16,0-2-1-16,-5 2 0 15,-1 1 1-15,-4-2-1 16,-2-1 1-16,-4-4 0 15,-5 1-1-15,0-4 1 16,0-1 0-16,-4-2-1 0,-6-1 1 16,-11 1-1-16,-5-2 0 15,-14 0 0-15,-8 4 0 16,-18-2 0-16,-13 3-1 15,-16 4 1-15,-16-3-1 16,-11 4-1-16,-14 2 1 16,-9 1-1-16,-20-7 0 15,13 15 0-15,-13-15-1 16,-1 14-2-16,-10-13-31 15,11-1 1-15,0 0-2 16,-13-1 1-16</inkml:trace>
    <inkml:trace contextRef="#ctx0" brushRef="#br0" timeOffset="7820.4473">18130 2090 71 0,'42'-20'39'16,"10"8"-1"-16,-4-6 0 15,9 11-32-15,2-2-3 16,5 4 0-16,1-1 0 0,5 4-1 16,2-3 0-16,8 3-1 15,5-2 0-15,0-3 1 16,9-3 0-16,5-3 0 15,3-4 0-15,7-2-1 16,4-4 1-16,1-1 0 16,-1-1-1-16,3 1 0 15,-8 1 0-15,-5 2 0 16,-12 3-1-16,-11 5 1 15,-17 2-2-15,-12 5 2 16,-15 2-1-16,-12 4 1 16,-9 3-1-16,-15-3 1 15,0 0-1-15,0 12 0 16,0-12 1-16,-14 15-2 0,14-15 2 15,-14 21-1-15,5-5 0 16,3 3 0-16,-3 5 0 16,3 7 0-16,-2 7 0 15,1 8-1-15,-1 8 1 16,-1 11-1-16,-2 11 1 15,0 12-1-15,-2 11 1 16,-1 11 0-16,3 5 0 16,-5 7 1-16,3 11-1 15,2 3 1-15,3 3 0 16,2-2-1-16,5 4 0 15,3 1-1-15,3 2 1 16,4 5 0-16,4-1-1 16,1 0 0-16,2 6 0 15,3 1 1-15,-2 3 0 0,0 5-1 16,1 1 2-16,-2-4-2 15,-1 5 2-15,-1-3 0 16,-2-2 2-16,1-5-2 16,0-4 0-16,2-10 1 15,3-7-1-15,3-13 2 16,-1-10-1-16,4-11-1 15,3-15-2-15,1-10 3 16,0-11-2-16,-3-10 1 16,-1-15-1-16,-6-3 0 15,1-13 0-15,-7-2 0 16,-5-8 0-16,-7-13 0 15,5 12 0-15,-5-12 0 16,0 0 0-16,-19 1 0 0,9-3 0 16,-6-5-1-16,-2 2 1 15,-4 1 0-15,-3-1-1 16,-7-1 1-16,-11 0 0 15,-5 2 0-15,-11-2 0 16,-14 3-1-16,-15-1 1 16,-16 1 0-16,-20 2 0 15,-17 3 1-15,-19 1-1 16,-20 3-1-16,-16 2 1 15,-13 5 0-15,-18 1 0 16,-10 1 1-16,-5-1-2 16,-10 0 1-16,-5 0 0 15,-1 1 0-15,-2-2 0 0,-2-3 0 16,4-2 0-16,2 1 0 15,1-3 0-15,7 1 1 16,-1-1-1-16,5 2-1 16,9 1 2-16,5 1-1 15,9 1 0-15,10 0 0 16,9 1 0-16,16 0 1 15,17-3-1-15,17-3 0 16,21-3 0-16,22-3 0 16,23-3 0-16,21-3 0 15,17-2-1-15,15 0 1 16,14 1-1-16,9 1 1 15,10 6-1-15,0 0 0 16,0 0 1-16,0 0-3 0,13 7-1 16,-13-7-15-16,0 0-17 15,0 0-4-15,13 0 1 16,-15-10-2-16</inkml:trace>
    <inkml:trace contextRef="#ctx0" brushRef="#br0" timeOffset="10763.6156">11184 7189 94 0,'-5'16'37'0,"5"-16"-1"15,0 0 2-15,-15 7-34 16,15-7-1-16,0 0 0 15,0 0 0-15,0 0 0 0,12-5-1 16,-12 5 0-16,0 0 0 16,0 0-1-16,-16-6 0 15,-2 8-1-15,-9-1 1 16,-8 1-1-16,-13 1 0 15,-14 1 0-15,-15 1 0 16,-12-2-1-16,-17 2 1 16,-14-2 0-16,-16 2 1 15,-17-1-1-15,-11 1 1 16,-12-3-1-16,-11 4 1 15,-12-3-1-15,-4 4 1 16,-13-2-1-16,-2 0 0 0,-3-3 0 16,-9 0 0-16,-2-2-1 15,0-1 1-15,-2-2 0 16,-4-1-1-16,4 0 1 15,-2-2-1-15,-1 1 1 16,4 3 0-16,5 2 1 16,-4 1-1-16,7 2 0 15,3 8 1-15,-3 4-1 16,6 2 1-16,9 2-1 15,5 0 1-15,8 2-1 16,9 0 0-16,8-3 1 16,14-2-1-16,13-5 1 15,11-1-1-15,8-2 0 16,9-3 1-16,15-3-1 15,9-1 0-15,13-2 1 0,12-1-1 16,8-1-1-16,15 1 1 16,11-3 0-16,11 2 0 15,10 0 0-15,5 0-1 16,16 3 1-16,-13-3-1 15,13 3 1-15,0 0 0 16,0 0-1-16,13-15 1 16,-13 15 0-16,15-24 0 15,-6 2 1-15,2-8 0 16,-1-6-1-16,-1-10 1 15,1-8 0-15,-1-10-1 16,-3-7 1-16,0-12-1 16,-5-8-1-16,0-10 0 15,-2-12 1-15,-3-11-2 0,2-7 0 16,-3-12 2-16,2-9-2 15,4-6 0-15,0-6 2 16,3-7 0-16,0 0-3 16,1-1 3-16,0-3 0 15,-1-3-2-15,-2 2 2 16,-2-1 1-16,-1 1-1 15,-1 2 0-15,-3 6 1 16,1 1 0-16,0 7-1 16,-2 10 1-16,3 12-1 15,0 13 0-15,1 12 0 16,-1 14 1-16,-1 13-1 15,2 12 0-15,1 14 0 16,-3 12-1-16,3 6 0 0,0 7 0 16,1 10 1-16,2 4-1 15,1 2 1-15,0 5-1 16,5 2 1-16,-8 12 0 15,22-14 0-15,-3 9 0 16,4 1 0-16,8 3 0 16,6 2 0-16,11 3 0 15,6-1 0-15,8 1 0 16,5-1 0-16,6 2 0 15,6-3 0-15,3 0 0 16,11-3 0-16,6-5 0 16,10-3 0-16,8-5 0 15,7-5 0-15,5-3 1 0,5-1 0 16,-3 1-1-16,-11 5 0 15,-12 4 0-15,-17 7 1 16,-17 6-1-16,-18 6-1 16,-15 3 1-16,-14 4-1 15,-15-3 0-15,-6 2 0 16,-6-12-2-16,0 0-2 15,0 0-1-15,0 0-13 16,-5-23-18-16,5 23 0 16,-1-32-3-16,2 19 2 15</inkml:trace>
    <inkml:trace contextRef="#ctx0" brushRef="#br1" timeOffset="20476.1711">10695 10348 64 0,'20'-4'32'0,"-3"-7"-5"16,2-2-2-16,1 3-24 15,-5 0 3-15,3 6 0 16,-18 4 2-16,16-5 1 16,-16 5 0-16,0 0 1 15,-11 3-1-15,11-3 0 16,-27 7-2-16,9-5-1 15,-7-4 0-15,0 3 0 0,-7-5-1 16,-3 2 1-16,-8 0-2 16,-7 2-2-16,-7 1 2 15,-5 5 1-15,-8 2-3 16,-8 1 1-16,-7 3-2 15,4 2 2-15,-6-2-2 16,5-1 3-16,4-4-3 16,7-3 1-16,8-4 0 15,8-2 0-15,10-5 1 16,8-3-1-16,4-1 1 15,10-5-3-15,7-2 3 16,2-4-1-16,10-4 1 16,-1-6-1-16,6-9 0 15,7-10 0-15,6-9 0 16,1-10 1-16,4-11-1 0,-1-10-1 15,3-8 1-15,-2-10-1 16,-1-5 1-16,-5-6-2 16,-4-3 0-16,-1-5 1 15,-1-5 1-15,-2-4-1 16,-2-3 1-16,1 1-1 15,0-4 1-15,1 1 1 16,1 0 1-16,-4 6-1 16,2 8 1-16,-1 14-1 15,-2 11 0-15,-2 13 0 16,-2 19 0-16,-2 13-1 15,-2 17 0-15,1 13 1 16,-1 8-1-16,1 8 0 16,6 12 0-16,-9-11-1 0,9 11 1 15,0 0 0-15,0 0-1 16,0 0 1-16,0 0 0 15,0 0-1-15,0 0 1 16,13-8-1-16,-13 8 1 16,0 0-1-16,12-9-1 15,-12 9-1-15,0 0-4 16,0 0-28-16,1 15-3 15,-1-15 2-15,-13 16-4 16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7.2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62D9484-DEEB-4553-981E-A0082AFD9E2A}" emma:medium="tactile" emma:mode="ink">
          <msink:context xmlns:msink="http://schemas.microsoft.com/ink/2010/main" type="writingRegion" rotatedBoundingBox="16462,1732 17465,1732 17465,2806 16462,2806">
            <msink:destinationLink direction="with" ref="{ED25E2E5-7D8C-429D-834F-30C1F4AC3373}"/>
            <msink:destinationLink direction="with" ref="{9B09054D-1DBB-45A2-B015-A7C4BA78F76C}"/>
          </msink:context>
        </emma:interpretation>
      </emma:emma>
    </inkml:annotationXML>
    <inkml:traceGroup>
      <inkml:annotationXML>
        <emma:emma xmlns:emma="http://www.w3.org/2003/04/emma" version="1.0">
          <emma:interpretation id="{70D86E0D-8C6D-44E0-B50B-518D3C6DCB49}" emma:medium="tactile" emma:mode="ink">
            <msink:context xmlns:msink="http://schemas.microsoft.com/ink/2010/main" type="paragraph" rotatedBoundingBox="16462,1732 17465,1732 17465,2806 16462,280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C4B1309-C748-4AC7-8D6A-B05081097D6A}" emma:medium="tactile" emma:mode="ink">
              <msink:context xmlns:msink="http://schemas.microsoft.com/ink/2010/main" type="line" rotatedBoundingBox="16462,1732 17465,1732 17465,2806 16462,2806"/>
            </emma:interpretation>
          </emma:emma>
        </inkml:annotationXML>
        <inkml:traceGroup>
          <inkml:annotationXML>
            <emma:emma xmlns:emma="http://www.w3.org/2003/04/emma" version="1.0">
              <emma:interpretation id="{A350B218-7287-451B-AC04-7BB447FEBA7F}" emma:medium="tactile" emma:mode="ink">
                <msink:context xmlns:msink="http://schemas.microsoft.com/ink/2010/main" type="inkWord" rotatedBoundingBox="16462,1732 17465,1732 17465,2806 16462,2806"/>
              </emma:interpretation>
              <emma:one-of disjunction-type="recognition" id="oneOf0">
                <emma:interpretation id="interp0" emma:lang="en-NZ" emma:confidence="0">
                  <emma:literal>A</emma:literal>
                </emma:interpretation>
                <emma:interpretation id="interp1" emma:lang="en-NZ" emma:confidence="0">
                  <emma:literal>a</emma:literal>
                </emma:interpretation>
                <emma:interpretation id="interp2" emma:lang="en-NZ" emma:confidence="0">
                  <emma:literal>ft</emma:literal>
                </emma:interpretation>
                <emma:interpretation id="interp3" emma:lang="en-NZ" emma:confidence="0">
                  <emma:literal>tt</emma:literal>
                </emma:interpretation>
                <emma:interpretation id="interp4" emma:lang="en-NZ" emma:confidence="0">
                  <emma:literal>it</emma:literal>
                </emma:interpretation>
              </emma:one-of>
            </emma:emma>
          </inkml:annotationXML>
          <inkml:trace contextRef="#ctx0" brushRef="#br0">17006 1995 90 0,'-28'23'38'0,"-11"4"-1"16,3 20 0-16,-11 9-36 0,-4 17-1 15,-4 11 1-15,0 6 2 16,-1-1-1-16,5-4 1 16,6-9-1-16,8-6 1 15,10-23 0-15,14-14 0 16,9-22-1-16,4-11-2 15,26-37 1-15,8-9-1 16,9-21 1-16,10-19-2 16,4-10 2-16,5-16-1 15,8-4 1-15,-2-2 1 16,-2 9-1-16,-5 12 2 15,-10 20-3-15,-7 16 3 16,-8 24-3-16,-3 22 1 0,-10 27-1 16,-3 18 0-16,-6 21 0 15,0 15-1-15,-3 10 1 16,-1 12-2-16,-1 8 0 15,-2 4-2-15,0-3-1 16,-1-7-3-16,6 3-10 16,-7-29-20-16,11 0-1 15,-12-26 3-15,8-8-4 16</inkml:trace>
          <inkml:trace contextRef="#ctx0" brushRef="#br0" timeOffset="173.0099">16908 2222 106 0,'-28'-13'41'16,"28"13"1"-16,16 2-3 0,10-8-40 16,45-3-6-16,11-12-31 15,39 8-2-15,3-16-1 16,21 6-2-16</inkml:trace>
        </inkml:traceGroup>
      </inkml:traceGroup>
    </inkml:traceGroup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2.86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2D4DA101-AC0E-46F3-9960-003BC5B75CB6}" emma:medium="tactile" emma:mode="ink">
          <msink:context xmlns:msink="http://schemas.microsoft.com/ink/2010/main" type="writingRegion" rotatedBoundingBox="5384,2013 8788,1828 8846,2904 5442,3089">
            <msink:destinationLink direction="with" ref="{ED25E2E5-7D8C-429D-834F-30C1F4AC3373}"/>
          </msink:context>
        </emma:interpretation>
      </emma:emma>
    </inkml:annotationXML>
    <inkml:traceGroup>
      <inkml:annotationXML>
        <emma:emma xmlns:emma="http://www.w3.org/2003/04/emma" version="1.0">
          <emma:interpretation id="{F620B856-F585-4EAF-A81E-118BC4F35910}" emma:medium="tactile" emma:mode="ink">
            <msink:context xmlns:msink="http://schemas.microsoft.com/ink/2010/main" type="paragraph" rotatedBoundingBox="5384,2013 8788,1828 8846,2904 5442,30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BC540E6-3433-42F0-9F61-73832E9D4F6A}" emma:medium="tactile" emma:mode="ink">
              <msink:context xmlns:msink="http://schemas.microsoft.com/ink/2010/main" type="line" rotatedBoundingBox="5384,2013 8788,1828 8846,2904 5442,3089"/>
            </emma:interpretation>
          </emma:emma>
        </inkml:annotationXML>
        <inkml:traceGroup>
          <inkml:annotationXML>
            <emma:emma xmlns:emma="http://www.w3.org/2003/04/emma" version="1.0">
              <emma:interpretation id="{23709A72-B193-40AF-AD6A-932F6A4ABA5E}" emma:medium="tactile" emma:mode="ink">
                <msink:context xmlns:msink="http://schemas.microsoft.com/ink/2010/main" type="inkWord" rotatedBoundingBox="7467,2333 8811,2260 8817,2375 7473,2449"/>
              </emma:interpretation>
              <emma:one-of disjunction-type="recognition" id="oneOf0">
                <emma:interpretation id="interp0" emma:lang="en-NZ" emma:confidence="0">
                  <emma:literal>1.=:</emma:literal>
                </emma:interpretation>
                <emma:interpretation id="interp1" emma:lang="en-NZ" emma:confidence="0">
                  <emma:literal>I.=:</emma:literal>
                </emma:interpretation>
                <emma:interpretation id="interp2" emma:lang="en-NZ" emma:confidence="0">
                  <emma:literal>t...</emma:literal>
                </emma:interpretation>
                <emma:interpretation id="interp3" emma:lang="en-NZ" emma:confidence="0">
                  <emma:literal>1...</emma:literal>
                </emma:interpretation>
                <emma:interpretation id="interp4" emma:lang="en-NZ" emma:confidence="0">
                  <emma:literal>I....</emma:literal>
                </emma:interpretation>
              </emma:one-of>
            </emma:emma>
          </inkml:annotationXML>
          <inkml:trace contextRef="#ctx0" brushRef="#br0">7470 2385 94 0,'34'4'37'16,"2"4"0"-16,-11-10-4 15,-5-9-58-15,11 7-11 16,-3-10-1-16,9 3-1 16</inkml:trace>
          <inkml:trace contextRef="#ctx0" brushRef="#br0" timeOffset="164.0094">8244 2291 78 0,'36'11'40'16,"-15"-10"-2"-16,1 6 0 15,-8-3-30-15,-14-4-44 16,17-4-1-16,-10-7-1 16,6 3-2-16</inkml:trace>
          <inkml:trace contextRef="#ctx0" brushRef="#br0" timeOffset="322.0184">8753 2351 98 0,'12'12'40'16,"2"3"0"-16,-14-15-5 15,6-23-56-15,-6 23-18 16,12-23 0-16,-2 5-1 16,-4-10 0-16</inkml:trace>
          <inkml:trace contextRef="#ctx0" brushRef="#br0" timeOffset="-542.031">5444 2072 77 0,'-1'-22'36'0,"4"10"-1"16,-7-1 2-16,4 13-34 15,-7-14 1-15,7 14 0 16,0 0-1-16,-6 17 0 16,1-2 0-16,3 12-1 15,-1 3 0-15,3 9-1 16,-1 11 0-16,2 12 0 15,2 7 1-15,4 12-2 16,-2 4 1-16,-2 6 0 16,2-4 0-16,-2 0 0 15,-4-7-1-15,-1-12-1 16,2-7-2-16,-4-17-2 0,12 4-18 15,-8-27-15-15,11-5 1 16,-11-16-2-16,23-8 1 16</inkml:trace>
          <inkml:trace contextRef="#ctx0" brushRef="#br0" timeOffset="-310.0177">5797 2582 102 0,'9'11'40'15,"-9"-11"-1"-15,15-3-2 16,-15 3-41-16,16-18-12 15,7 9-21-15,-1-12-1 16,9 8 0-16,-5-10-2 16</inkml:trace>
          <inkml:trace contextRef="#ctx0" brushRef="#br0" timeOffset="-167.0096">6480 2524 91 0,'24'8'36'16,"-7"-11"-4"-16,-3-3-31 15,12-5-35-15,-3-11-1 16,6 1-2-16</inkml:trace>
        </inkml:traceGroup>
      </inkml:traceGroup>
    </inkml:traceGroup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6.73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9B09054D-1DBB-45A2-B015-A7C4BA78F76C}" emma:medium="tactile" emma:mode="ink">
          <msink:context xmlns:msink="http://schemas.microsoft.com/ink/2010/main" type="inkDrawing" rotatedBoundingBox="15642,1555 18146,1239 18361,2943 15857,3259" hotPoints="18064,2284 17012,3336 15959,2284 17012,1232" semanticType="enclosure" shapeName="Circle">
            <msink:sourceLink direction="with" ref="{562D9484-DEEB-4553-981E-A0082AFD9E2A}"/>
          </msink:context>
        </emma:interpretation>
      </emma:emma>
    </inkml:annotationXML>
    <inkml:trace contextRef="#ctx0" brushRef="#br0">16883 1616 39 0,'0'0'23'16,"-8"-15"7"-16,8 15 4 15,-23-15-3-15,13 15-10 16,-24-6-10-16,6 6-4 15,-15 2-2-15,-1 3-1 0,-11 9-1 16,-8 7 0-16,-7 9-1 16,-10 11-2-16,-8 7 2 15,-7 6-1-15,-4 4 2 16,4 14-2-16,5-3 1 15,12 2-2-15,13-2 1 16,18 6-1-16,24 2 1 16,23 3-1-16,24 1 1 15,21 0-1-15,20 2 1 16,19 1 0-16,11-3-2 15,17-5 2-15,16-9-1 16,11-9 0-16,10-8-1 16,2-12 0-16,11-16 0 15,1-14 1-15,-1-16 1 0,3-17-1 16,-11-20 0-16,-5-18-1 15,-11-21 1-15,-11-21-1 16,-19-11 1-16,-21-20-2 16,-26-12 2-16,-27-11 1 15,-33 0-1-15,-37-8 3 16,1 89-1-16,-6-1 1 15,-23 6 0-15,-10 3 0 16,-10 13-2-16,3 10-2 16,-125-24 0-16,3 36-2 15,0 28-6-15,9 25-29 16,23 29-4-16,19 18 1 15,57 15-3-15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1:16.0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05BCA1E3-1077-461B-8D93-3392CDC75D8F}" emma:medium="tactile" emma:mode="ink">
          <msink:context xmlns:msink="http://schemas.microsoft.com/ink/2010/main" type="writingRegion" rotatedBoundingBox="10525,3791 24186,3255 24320,6659 10658,7195"/>
        </emma:interpretation>
      </emma:emma>
    </inkml:annotationXML>
    <inkml:traceGroup>
      <inkml:annotationXML>
        <emma:emma xmlns:emma="http://www.w3.org/2003/04/emma" version="1.0">
          <emma:interpretation id="{5E433922-C74B-4891-9B47-53AF44012193}" emma:medium="tactile" emma:mode="ink">
            <msink:context xmlns:msink="http://schemas.microsoft.com/ink/2010/main" type="paragraph" rotatedBoundingBox="10543,3657 18655,3545 18672,4790 10561,49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C7F89EB-D8F6-447F-9776-9E33F9B30E3C}" emma:medium="tactile" emma:mode="ink">
              <msink:context xmlns:msink="http://schemas.microsoft.com/ink/2010/main" type="line" rotatedBoundingBox="10543,3657 18655,3545 18672,4790 10561,4902">
                <msink:destinationLink direction="with" ref="{ED25E2E5-7D8C-429D-834F-30C1F4AC3373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88CB5896-1F88-4F91-B7B6-D6E60FC07AC1}" emma:medium="tactile" emma:mode="ink">
                <msink:context xmlns:msink="http://schemas.microsoft.com/ink/2010/main" type="inkWord" rotatedBoundingBox="10547,3924 13027,3890 13040,4868 10561,4902"/>
              </emma:interpretation>
              <emma:one-of disjunction-type="recognition" id="oneOf0">
                <emma:interpretation id="interp0" emma:lang="en-NZ" emma:confidence="0">
                  <emma:literal>Find</emma:literal>
                </emma:interpretation>
                <emma:interpretation id="interp1" emma:lang="en-NZ" emma:confidence="0">
                  <emma:literal>find</emma:literal>
                </emma:interpretation>
                <emma:interpretation id="interp2" emma:lang="en-NZ" emma:confidence="0">
                  <emma:literal>Fihd</emma:literal>
                </emma:interpretation>
                <emma:interpretation id="interp3" emma:lang="en-NZ" emma:confidence="0">
                  <emma:literal>i-ihd</emma:literal>
                </emma:interpretation>
                <emma:interpretation id="interp4" emma:lang="en-NZ" emma:confidence="0">
                  <emma:literal>1=ihd</emma:literal>
                </emma:interpretation>
              </emma:one-of>
            </emma:emma>
          </inkml:annotationXML>
          <inkml:trace contextRef="#ctx0" brushRef="#br0">10582 4173 95 0,'1'-25'36'0,"5"12"0"15,-12-4-8-15,6 17-26 16,-6 16 0-16,5 13 0 15,-4 16-1-15,2 11-1 16,-1 16 1-16,1 11-2 16,2 8 0-16,-2 0-1 15,11-1-5-15,-6-19-29 16,16-4 1-16,-4-22-3 15,14-17 2-15</inkml:trace>
          <inkml:trace contextRef="#ctx0" brushRef="#br0" timeOffset="217.0124">10736 4098 100 0,'-19'-11'39'0,"0"-4"1"16,19 15-2-16,19-8-36 15,4 2 0-15,16-1-2 16,7-1-2-16,15 3-4 16,-2-12-26-16,17 16-6 15,-11-8 0-15,1 10-2 16</inkml:trace>
          <inkml:trace contextRef="#ctx0" brushRef="#br0" timeOffset="421.024">10627 4528 98 0,'-14'20'41'16,"14"-20"0"-16,36 0-2 15,8-15-38-15,27-7-1 16,11-4-1-16,12-6-3 15,9 14-20-15,-12-14-14 16,9 17-1-16,-20-6-1 16,-1 15 0-16</inkml:trace>
          <inkml:trace contextRef="#ctx0" brushRef="#br0" timeOffset="634.0362">11532 4342 98 0,'0'0'39'0,"-22"16"1"15,16 9-3-15,3 3-35 16,-3 9 0-16,-3 8-1 16,1 4-1-16,3 5-2 15,3-6-1-15,9 5-9 16,-1-26-27-16,16-5 1 15,1-26 0-15,14-8-3 16</inkml:trace>
          <inkml:trace contextRef="#ctx0" brushRef="#br0" timeOffset="1052.0601">11727 4058 101 0,'-7'15'39'15,"0"-4"1"-15,14 16-1 16,3-3-35-16,9 5 0 15,2 0-1-15,6 9 1 16,-5 0-2-16,0 6-1 16,-8 0 1-16,-1 3-2 15,-9 1 0-15,-7-2-1 0,-7-3 1 16,-1-5-1-16,-1-7 1 15,1-6-1-15,3-9 1 16,8-16-1-16,0 0 2 16,15-16-2-16,4-6 2 15,3-11-1-15,5 0 0 16,4-5 1-16,1-1 0 15,-4 3 0-15,-1 7-1 16,-1 9 1-16,-7 7-1 16,0 8-1-16,-5 11 0 15,-4 6 0-15,2 9-2 16,-2 3-1-16,5 6-1 15,4-5-3-15,12 13-10 16,-9-20-19-16,21 9-1 0,-3-18-1 16,11 2 0-16</inkml:trace>
          <inkml:trace contextRef="#ctx0" brushRef="#br0" timeOffset="1419.0811">12645 4379 101 0,'-24'-9'40'15,"-17"-3"1"-15,5 18-3 16,-15-1-33-16,13 11-1 15,1 9-1-15,8 6-1 16,8 5 0-16,8-1-1 16,12 0 0-16,12-6 1 15,11-9-1-15,8-10 0 16,11-18 0-16,6-14 1 0,6-18 0 15,6-11 0-15,0-17-1 16,4-11 1-16,-3-6-1 16,0-5 1-16,-7 6-2 15,-7 11 0-15,-12 14 0 16,-9 19 0-16,-15 23 0 15,-15 28 0-15,-12 27 0 16,-12 23 0-16,-6 14-2 16,-1 7 0-16,6 8-3 15,3-8-7-15,27 10-10 16,1-33-11-16,42-3-10 15,11-21-1-15,36-7 0 16</inkml:trace>
        </inkml:traceGroup>
        <inkml:traceGroup>
          <inkml:annotationXML>
            <emma:emma xmlns:emma="http://www.w3.org/2003/04/emma" version="1.0">
              <emma:interpretation id="{1E672AAD-D334-4E3C-AF0A-A868F79DC818}" emma:medium="tactile" emma:mode="ink">
                <msink:context xmlns:msink="http://schemas.microsoft.com/ink/2010/main" type="inkWord" rotatedBoundingBox="13897,3815 14691,3804 14702,4604 13909,4616"/>
              </emma:interpretation>
              <emma:one-of disjunction-type="recognition" id="oneOf1">
                <emma:interpretation id="interp5" emma:lang="en-NZ" emma:confidence="0">
                  <emma:literal>R</emma:literal>
                </emma:interpretation>
                <emma:interpretation id="interp6" emma:lang="en-NZ" emma:confidence="0">
                  <emma:literal>r</emma:literal>
                </emma:interpretation>
                <emma:interpretation id="interp7" emma:lang="en-NZ" emma:confidence="0">
                  <emma:literal>n</emma:literal>
                </emma:interpretation>
                <emma:interpretation id="interp8" emma:lang="en-NZ" emma:confidence="0">
                  <emma:literal>&lt;</emma:literal>
                </emma:interpretation>
                <emma:interpretation id="interp9" emma:lang="en-NZ" emma:confidence="0">
                  <emma:literal>K</emma:literal>
                </emma:interpretation>
              </emma:one-of>
            </emma:emma>
          </inkml:annotationXML>
          <inkml:trace contextRef="#ctx0" brushRef="#br0" timeOffset="2254.1289">13942 3950 98 0,'0'0'40'0,"5"-21"0"15,-5 21-1-15,0 0-35 16,0 14-1-16,0 8-1 15,3 12 1-15,-4 12-1 16,0 15 0-16,-2 6-1 16,-1 9-1-16,-2 3 1 15,1-3-2-15,-1-10 2 16,0-12-1-16,1-9 0 0,1-15-1 15,4-13 1-15,0-17 1 16,4-15-1-16,1-14 0 16,3-10 0-16,2-9 0 15,-1-16 1-15,0-8-1 16,1-13 0-16,2 2 1 15,-1 3-1-15,4 3 1 16,5 11-1-16,-1 8 1 16,7 13-1-16,4 16 0 15,5 16 1-15,2 12-1 16,2 11 1-16,-2 5-1 15,-4 6 0-15,-3 8 0 16,-4 5 0-16,-8 1-1 16,-11 5 1-16,-8-3 0 15,-10-1-1-15,-9-2 1 0,-6-3 0 16,-4-7 0-16,-1-4 0 15,0-5 1-15,5-4-1 16,7 0 1-16,6 0 0 16,10 5 0-16,8 6 0 15,9 5-1-15,8 5 1 16,6 6 0-16,3 5-1 15,5 1 0-15,5 0-3 16,-1-12-5-16,15 6-9 16,-14-25-12-16,18 3-13 15,-8-19-1-15,15-2-1 16,-1-20 2-16</inkml:trace>
        </inkml:traceGroup>
        <inkml:traceGroup>
          <inkml:annotationXML>
            <emma:emma xmlns:emma="http://www.w3.org/2003/04/emma" version="1.0">
              <emma:interpretation id="{185EC74F-A5F1-4E18-BE8E-2E91294FEDBD}" emma:medium="tactile" emma:mode="ink">
                <msink:context xmlns:msink="http://schemas.microsoft.com/ink/2010/main" type="inkWord" rotatedBoundingBox="15439,3508 16875,3825 16615,5004 15179,4688"/>
              </emma:interpretation>
              <emma:one-of disjunction-type="recognition" id="oneOf2">
                <emma:interpretation id="interp10" emma:lang="en-NZ" emma:confidence="0">
                  <emma:literal>for</emma:literal>
                </emma:interpretation>
                <emma:interpretation id="interp11" emma:lang="en-NZ" emma:confidence="0">
                  <emma:literal>far</emma:literal>
                </emma:interpretation>
                <emma:interpretation id="interp12" emma:lang="en-NZ" emma:confidence="0">
                  <emma:literal>fir</emma:literal>
                </emma:interpretation>
                <emma:interpretation id="interp13" emma:lang="en-NZ" emma:confidence="0">
                  <emma:literal>fur</emma:literal>
                </emma:interpretation>
                <emma:interpretation id="interp14" emma:lang="en-NZ" emma:confidence="0">
                  <emma:literal>fw</emma:literal>
                </emma:interpretation>
              </emma:one-of>
            </emma:emma>
          </inkml:annotationXML>
          <inkml:trace contextRef="#ctx0" brushRef="#br0" timeOffset="2671.1527">15869 3852 100 0,'8'-64'39'0,"-16"-3"0"15,1 16 1-15,-16 13-36 16,1 8 1-16,-10 13-2 16,-2 18 0-16,-8 18-1 15,-3 21-1-15,-4 20 1 16,0 18-1-16,1 16 1 15,1 13-2-15,3 6 0 16,7 5 0-16,11-6-1 16,6-7-1-16,14-9-2 15,6-22-1-15,19-6-7 16,-9-33-21-16,20-4-7 15,-8-29 1-15,8-3-2 16</inkml:trace>
          <inkml:trace contextRef="#ctx0" brushRef="#br0" timeOffset="3389.1938">15273 4265 109 0,'0'0'39'0,"0"18"2"15,13-14-3-15,17 8-35 16,14-9 0-16,14 1-1 15,9-8 1-15,7 1-2 16,5-7 1-16,2-1-1 16,-1 0 0-16,-8-2-1 15,-12 4 1-15,-9 1-1 16,-14 3 1-16,-12 3 0 0,-25 2-1 15,0 14 0-15,-22 1 0 16,-7 8 0-16,-8 8 0 16,-4 6 0-16,-3 8-1 15,3 2 1-15,7 4 0 16,12-5 0-16,11-6 0 15,14-3 0-15,15-13 1 16,18-10-1-16,8-12 0 16,8-10 0-16,6-11 0 15,-2-10-1-15,-3-6 1 16,-6-6 0-16,-8-3-1 15,-14-1 1-15,-10 2 0 16,-8 4 1-16,-9 7-1 16,-4 8 0-16,-4 5 1 0,-1 6 0 15,0 10-1-15,11 3 0 16,0 0 0-16,-1 18 1 15,14-8-1-15,7 1 0 16,9 1 0-16,1 2 0 16,5 1 0-16,0 0 0 15,-3 3 0-15,-2 4-1 16,-8 4 1-16,-3 3-1 15,-10 4 1-15,-5-1 0 16,-6 1 0-16,-5 0 0 16,-2-1-1-16,-1-6 1 15,0-5 1-15,2-6-1 16,8-15 1-16,0 0 0 0,0 0 0 15,19-26 0-15,1-4 0 16,3-7 0-16,5-6 0 16,0-1 1-16,0-3-4 15,-1 4 0-15,-2 6-3 16,-6-2-5-16,6 21-8 15,-13-15-9-15,22 25-9 16,-15-11-5-16,18 13-1 16,-2-8 1-16</inkml:trace>
        </inkml:traceGroup>
        <inkml:traceGroup>
          <inkml:annotationXML>
            <emma:emma xmlns:emma="http://www.w3.org/2003/04/emma" version="1.0">
              <emma:interpretation id="{3294633D-EE5C-44AC-AC39-80AE9DB25211}" emma:medium="tactile" emma:mode="ink">
                <msink:context xmlns:msink="http://schemas.microsoft.com/ink/2010/main" type="inkWord" rotatedBoundingBox="17307,3484 18778,3683 18616,4882 17145,4682"/>
              </emma:interpretation>
              <emma:one-of disjunction-type="recognition" id="oneOf3">
                <emma:interpretation id="interp15" emma:lang="en-NZ" emma:confidence="0">
                  <emma:literal>the</emma:literal>
                </emma:interpretation>
                <emma:interpretation id="interp16" emma:lang="en-NZ" emma:confidence="0">
                  <emma:literal>trhe</emma:literal>
                </emma:interpretation>
                <emma:interpretation id="interp17" emma:lang="en-NZ" emma:confidence="0">
                  <emma:literal>fhe</emma:literal>
                </emma:interpretation>
                <emma:interpretation id="interp18" emma:lang="en-NZ" emma:confidence="0">
                  <emma:literal>thc</emma:literal>
                </emma:interpretation>
              </emma:one-of>
            </emma:emma>
          </inkml:annotationXML>
          <inkml:trace contextRef="#ctx0" brushRef="#br0" timeOffset="3906.2234">17238 4397 103 0,'-31'-21'41'15,"19"12"0"-15,7-6-1 16,27-1-31-16,14-5-9 16,21-4-1-16,14-8-3 15,8-9-3-15,20 7-18 16,-12-21-14-16,10 7 0 0,-12-15-2 15,-5 5 2-15</inkml:trace>
          <inkml:trace contextRef="#ctx0" brushRef="#br0" timeOffset="3726.2131">17467 3747 75 0,'6'-34'40'0,"8"20"-1"16,-14 14 1-16,6 11-16 16,-14 13-19-16,0 24-1 15,-8 17-2-15,0 14 0 16,-2 10-1-16,-2 12-1 15,4 2 1-15,0-2-2 16,9-2-2-16,2-15-1 0,17-3-10 16,-8-29-23-16,19-4-3 15,-8-25 1-15,9-7-2 16</inkml:trace>
          <inkml:trace contextRef="#ctx0" brushRef="#br0" timeOffset="4274.2444">17998 3578 104 0,'-28'38'41'16,"-7"4"1"-16,9 26-2 16,-2 2-35-16,2 14-1 15,-1 9-1-15,3 1-1 16,1 2 0-16,5-6-1 15,3-8-1-15,4-10 1 16,7-15-1-16,2-14 0 0,12-16 0 16,4-16 1-1,6-18 0-15,7-14-1 0,5-11 0 16,2-12 1-16,2-6 0 15,2-3-1-15,-2 2 0 16,-3 8 1-16,-8 10-1 16,-5 15 0-16,-4 14 0 15,-8 16-1-15,-4 12-1 16,-4 8-1-16,0 10-1 15,0-1-1-15,4 6-4 16,-4-17-9-16,27 12-10 16,-14-28-12-16,18 1-2 15,-5-17 1-15,14-5 1 16</inkml:trace>
          <inkml:trace contextRef="#ctx0" brushRef="#br0" timeOffset="4612.2638">18400 4289 110 0,'0'0'41'0,"1"25"1"16,-1-25-4-16,28 3-35 16,-3-5 1-16,10-6-1 15,-1-2-2-15,4-7 1 16,-6 0-1-16,-2-6-1 15,-6-1 1-15,-12-3-2 16,-7 4 1-16,-13 4 0 16,-14 8-1-16,-9 8 0 15,-10 10 1-15,-7 10 0 0,-2 14 0 16,0 8 0-1,5 10 1-15,10 2-1 0,10 3 0 16,20-3 0-16,14-3-2 16,12-7-2-16,22 0-6 15,-3-19-10-15,23 15-10 16,-16-22-12-16,8 8 0 15,-21-13-2-15,-7 6 2 16</inkml:trace>
        </inkml:traceGroup>
      </inkml:traceGroup>
    </inkml:traceGroup>
    <inkml:traceGroup>
      <inkml:annotationXML>
        <emma:emma xmlns:emma="http://www.w3.org/2003/04/emma" version="1.0">
          <emma:interpretation id="{5D1EAF24-B804-461F-B4AC-20C8A6E84848}" emma:medium="tactile" emma:mode="ink">
            <msink:context xmlns:msink="http://schemas.microsoft.com/ink/2010/main" type="paragraph" rotatedBoundingBox="14661,5419 24256,5042 24320,6659 14724,703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9F5677E-3994-4287-8AE7-900F79EAF06A}" emma:medium="tactile" emma:mode="ink">
              <msink:context xmlns:msink="http://schemas.microsoft.com/ink/2010/main" type="line" rotatedBoundingBox="14661,5419 24256,5042 24320,6659 14724,7036"/>
            </emma:interpretation>
          </emma:emma>
        </inkml:annotationXML>
        <inkml:traceGroup>
          <inkml:annotationXML>
            <emma:emma xmlns:emma="http://www.w3.org/2003/04/emma" version="1.0">
              <emma:interpretation id="{280D13A7-4923-4FC1-93F2-A56410ACB2E0}" emma:medium="tactile" emma:mode="ink">
                <msink:context xmlns:msink="http://schemas.microsoft.com/ink/2010/main" type="inkWord" rotatedBoundingBox="20858,5176 22544,5110 22589,6262 20904,6328"/>
              </emma:interpretation>
              <emma:one-of disjunction-type="recognition" id="oneOf4">
                <emma:interpretation id="interp19" emma:lang="en-NZ" emma:confidence="1">
                  <emma:literal/>
                </emma:interpretation>
              </emma:one-of>
            </emma:emma>
          </inkml:annotationXML>
          <inkml:trace contextRef="#ctx0" brushRef="#br0" timeOffset="80284.592">20916 5384 81 0,'-7'-30'37'0,"5"10"-1"15,-8-7-6-15,10 27-23 16,-9-19-1-16,9 19-2 16,-7 20-1-16,5 8-1 15,-3 11-1-15,4 15 1 16,1 14-2-16,3 12 3 0,-1 6 0 15,3 5-1-15,2-1 0 16,1-5 0-16,3-10 1 16,4-11-1-16,1-21 2 15,3-15-3-15,7-23 1 16,7-18 0-16,4-21-3 15,6-18 4-15,1-16-4 16,0-15 1-16,0-15-1 16,-4-7 0-16,-6-2-1 15,-5 2 0-15,-6 12 1 16,-9 10-3-16,-2 19 2 15,-8 10-6-15,8 36-12 16,-12 6-19-16,8 28 1 16,-6 7-2-16,7 17 1 0</inkml:trace>
          <inkml:trace contextRef="#ctx0" brushRef="#br0" timeOffset="80600.61">21517 5826 89 0,'14'12'40'0,"9"-16"-2"16,20 0 2-16,3-7-26 15,15-1-13-15,8-7 1 16,5 0-4-16,-1 2 1 15,-3-2-4-15,-2 13-4 16,-20-8-26-16,0 14-2 16,-22-6-1-16,-5 15 0 15</inkml:trace>
          <inkml:trace contextRef="#ctx0" brushRef="#br0" timeOffset="80825.6229">21552 6084 100 0,'-20'18'38'0,"21"0"1"16,11-19-2-16,24-3-30 16,19-14-1-16,26-5-1 15,11-9-2-15,12-3-1 16,4-2-3-16,7-2-1 15,2 8-7-15,-22-8-27 16,-3 14-4-16,-21-6 1 16,-11 10-2-16</inkml:trace>
          <inkml:trace contextRef="#ctx0" brushRef="#br0" timeOffset="81246.647">22022 5507 110 0,'-31'-9'43'15,"-7"-8"1"-15,13 10-3 16,-4-6-41-16,12 4-2 16,17 9-5-16,0 0-30 15,17-1-4-15,-5 6 0 16,15 13-1-16</inkml:trace>
          <inkml:trace contextRef="#ctx0" brushRef="#br0" timeOffset="81479.6603">22181 6272 124 0,'-23'2'41'16,"5"4"0"-16,-1-11-3 16,6-1-44-16,13 6-31 15,0 0-4-15,13-11 1 16,-9 1-2-16</inkml:trace>
          <inkml:trace contextRef="#ctx0" brushRef="#br0" timeOffset="4976.2846">14711 5462 102 0,'12'-21'39'0,"4"17"1"16,-16 4-3-16,-3 17-34 15,-8 15 0-15,2 12 0 16,-3 13-1-16,1 8 1 15,0 6-1-15,6 2-1 0,7 2-1 16,4-8-6-16,22 6-19 16,-4-22-14-16,16-5 1 15,2-17-2-15,13-6-3 16</inkml:trace>
          <inkml:trace contextRef="#ctx0" brushRef="#br0" timeOffset="5376.3075">15293 5843 112 0,'-38'13'38'0,"-16"3"4"16,6 15-5-16,-3-1-32 15,7 7-2-15,4 1 1 0,13 3-1 16,5-3 0-16,11 1-1 15,13-12 0-15,14-5-1 16,8-12 0-16,9-7 1 16,9-11-2-16,6-11 0 15,-1-6 0-15,2-7 0 16,-6-4 0-16,-5-1 0 15,-7 1 0-15,-9 4 0 16,-6 7 0-16,-4 4-2 16,-6 9 2-16,-6 12-1 15,0 0 1-15,-3 28-1 16,1-2 1-16,-1 4-2 15,3 5 0-15,1 0-2 16,9-1-2-16,1-14-3 0,18 8-13 16,-7-31-7-16,24 3-11 15,-8-17 1-15,13-4-1 16,-6-11 3-16</inkml:trace>
          <inkml:trace contextRef="#ctx0" brushRef="#br0" timeOffset="5882.3364">15822 5842 111 0,'0'0'38'0,"-22"9"3"16,15 12-5-16,-8 0-30 15,3 7-3-15,0 4 2 16,0 4-4-16,1-3 3 15,3 0-2-15,1-5-1 0,2-6 1 16,2-7-2-16,3-15 1 16,0 0-1-16,17-19 1 15,-5-4-1-15,2-6 0 16,3-6-1-16,-1-1 1 15,-2 2-1-15,0 2 0 16,-4 7 0-16,-2 6 1 16,-3 8-1-16,-5 11 0 15,0 0 2-15,0 0-1 16,7 18 1-16,-2-2-1 15,4-2 1-15,4 0-1 16,5-1 1-16,7-5-1 16,2-5 0-16,5-4 0 15,2-5 0-15,0-5 1 0,2-1-2 16,-5-5 3-16,-2 0-3 15,-3-2 3-15,-7 5-3 16,-4-1 2-16,-3 5-2 16,-12 10 4-16,12-7-5 15,-12 7 0-15,-3 15 2 16,0 1-3-16,-2 3 2 15,0 2-5-15,5 5 0 16,-4-9-8-16,18 13-9 16,-14-30-7-16,22 23-10 15,-5-24 0-15,16-3 0 16,-2-10 2-16</inkml:trace>
          <inkml:trace contextRef="#ctx0" brushRef="#br0" timeOffset="6462.3696">16563 5827 112 0,'-19'33'38'16,"-6"-2"3"-16,8 16-5 16,-1-4-30-16,4 5-4 15,2 0 2-15,5-2-2 16,3-7 0-16,1-3 0 15,3-9-1-15,0-11 0 16,0-16-1-16,0 0 1 16,17-20-1-16,-8-7 0 15,1-10 1-15,3-9-2 16,1-8 0-16,2-5 2 15,4-6-2-15,2 3 0 0,1 2 0 16,4 7 0-16,4 7 0 16,1 6 0-16,4 13 2 15,1 8-4-15,-1 13 4 16,3 8-1-16,-4 5 0 15,1 8-1-15,-6 4 1 16,-3 5 1-16,-10 3-2 16,-7 2 1-16,-13 3 0 15,-10 3-1-15,-12 1 1 16,-16-1 1-16,-8 2-1 15,-11 0-1-15,-2 0 2 16,1 0 0-16,2-3-1 16,4 4 2-16,10 0-1 0,7 4 0 15,9 5 0-15,7 4 0 16,2 11 0-16,4 4 2 15,-4 10-1-15,-2 5 0 16,-4 3-2-16,-1-1 0 16,0-6 0-16,2-10 0 15,9-10-10-15,-2-30-6 16,30-8-11-16,-3-41-5 15,35-14-11-15,14-29-3 16,29-15 5-16</inkml:trace>
          <inkml:trace contextRef="#ctx0" brushRef="#br0" timeOffset="6612.3782">17405 6154 128 0,'0'14'44'16,"-32"-8"-3"-16,-2 1-7 0,4 1-48 15,-11-27-12-15,29 10-17 16,-7-13-1-16,9-3-2 15,1-11 1-15</inkml:trace>
          <inkml:trace contextRef="#ctx0" brushRef="#br0" timeOffset="78542.4923">17913 5765 52 0,'0'0'30'16,"0"0"4"-16,0 0-4 15,-14 10-21-15,5-4-2 16,4 16-2-16,-5-5 4 16,3 16 1-16,-4-5-4 15,4 5-4-15,-3-1 3 16,8 3-3-16,1-7 2 15,7 0-1-15,2-8-2 16,8-5 0-16,4-6 0 16,4-6 0-16,4-5 0 0,2-6-1 15,0-4 1-15,1 1-2 16,-4-6 1-16,-3 1 0 15,-4 2 0-15,-5-2-1 16,-3 5 1-16,-12 11 0 16,12-18 0-16,-12 18 0 15,0 0 0-15,0 0 1 16,-4 11-1-16,1 4 1 15,1 4-1-15,2 3 1 16,5 6-1-16,-1 0 0 16,6-4 1-16,3-1-1 15,4-8 1-15,4-7 1 16,3-13-1-16,3-10 0 15,3-12 1-15,-3-8-1 0,2-9-2 16,-1-6 2-16,-6-3-4 16,-2-3 0-16,-4 7-4 15,-9-2-2-15,6 19-10 16,-10-8-20-16,5 12 3 15,-5-2-5-15,11 9 5 16</inkml:trace>
          <inkml:trace contextRef="#ctx0" brushRef="#br0" timeOffset="78982.5175">18886 5274 81 0,'0'0'37'0,"-9"21"-2"15,-11 0 1-15,3 16-33 16,-3 7 0-16,1 11 0 16,-1 10 0-16,-2 5 0 15,1 1 1-15,3 2 0 16,-1-6-1-16,6-4 0 15,1-8 0-15,6-8-1 16,2-15 1-16,7-5-2 16,6-15 0-16,4-8 0 15,3-12 0-15,5-8-1 16,2-10-1-16,6-4 2 15,0-3-2-15,2-1 2 0,-2 3-3 16,-5 6 3-16,-3 6-3 16,-3 10 3-16,-7 12 2 15,-6 9-4-15,-3 11 3 16,-8 7-4-16,-1 7 3 15,0 4-4-15,6 1 0 16,0-5-5-16,15 6-10 16,-1-21-21-16,19-3 2 15,1-20-1-15,19-5-1 16</inkml:trace>
          <inkml:trace contextRef="#ctx0" brushRef="#br0" timeOffset="79653.5559">19325 5894 98 0,'-10'14'38'0,"10"2"0"15,0-16-2-15,20 10-33 16,4-13 1-16,12-2 0 15,-1-8-4-15,10-2 2 16,-5-5-3-16,2-1 3 16,-8-6-4-16,-7 1 2 15,-9-2-2-15,-10 3 1 16,-10 1 1-16,-10 4-2 15,-9 4 2-15,-7 7-2 16,-1 9 3-16,-8 11-1 16,1 9 0-16,-2 10 1 0,5 5 2 15,2 7-1-15,9 2 0 16,10-2 0-16,8-1 1 15,17-12-2-15,15-9 2 16,16-8-3-16,11-11 0 16,9-10 0-16,7-6 0 15,-1-7 0-15,-1-3-3 16,-8-2 4-16,-10 3-4 15,-11 2 4-15,-15 5-3 16,-10 7 3-16,-15 10-1 16,0 0 1-16,-15 21 1 15,-5 5-2-15,0 2 2 16,-2 7-2-16,1 0 2 0,4-1-2 15,9-5 1-15,7-7 0 16,12-13-1-16,8-11 1 16,10-14 1-16,8-7-1 15,2-11-1-15,1-3 2 16,-1-9-2-16,1 3-1 15,-7 4 1-15,-6 12-1 16,-7 7 0-16,-6 11 2 16,-14 9-1-16,9 17-1 15,-11 11 2-15,-2 3-3 16,5 10 0-16,4-6-5 15,24 8-21-15,0-17-11 16,28-2 0-16,9-17-2 16,29-4 1-16</inkml:trace>
        </inkml:traceGroup>
        <inkml:traceGroup>
          <inkml:annotationXML>
            <emma:emma xmlns:emma="http://www.w3.org/2003/04/emma" version="1.0">
              <emma:interpretation id="{3B4E41E7-B9ED-4CF4-A705-9103D1029507}" emma:medium="tactile" emma:mode="ink">
                <msink:context xmlns:msink="http://schemas.microsoft.com/ink/2010/main" type="inkWord" rotatedBoundingBox="23463,5278 24264,5246 24298,6112 23497,6144"/>
              </emma:interpretation>
              <emma:one-of disjunction-type="recognition" id="oneOf5">
                <emma:interpretation id="interp20" emma:lang="en-NZ" emma:confidence="1">
                  <emma:literal/>
                </emma:interpretation>
              </emma:one-of>
            </emma:emma>
          </inkml:annotationXML>
          <inkml:trace contextRef="#ctx0" brushRef="#br0" timeOffset="82589.7238">23603 5375 92 0,'-3'-32'38'16,"6"12"2"-16,-7 1-3 0,4 19-31 15,0 0-2-15,-11 17 0 16,1 11-1-16,2 16-1 15,-6 12 0-15,2 11 0 16,0 7 0-16,-1 7 1 16,1 2-1-16,3 0 0 15,2-6-1-15,7-5 1 16,5-13-1-16,5-11 1 15,7-15-1-15,9-17 0 16,6-19-1-16,7-17 1 16,2-15 1-16,2-16-1 15,1-11 0-15,3-12-1 16,-3-9 0-16,-4-9-1 15,-1-1 0-15,1 4 1 0,-7 9-1 16,0 10-1-16,-8 11 1 16,-3 16-1-16,-1 21-2 15,-9 9-11-15,7 30-23 16,-19 4-3-16,10 14 0 15,-10 3-2-15</inkml:trace>
          <inkml:trace contextRef="#ctx0" brushRef="#br0" timeOffset="82789.7353">24297 6072 126 0,'-18'-1'45'16,"7"0"-3"-16,-7-17-2 0,8-2-44 15,13 10-22-15,-10-18-14 16,9 8-3-16,-13-1 1 16,6 8-3-16</inkml:trace>
        </inkml:traceGroup>
      </inkml:traceGroup>
    </inkml:traceGroup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9.7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1AD3CCC6-BE2D-4D13-BBFD-2A8C3204C8D7}" emma:medium="tactile" emma:mode="ink">
          <msink:context xmlns:msink="http://schemas.microsoft.com/ink/2010/main" type="inkDrawing" rotatedBoundingBox="10545,6594 13437,5575 14130,7542 11238,8561" hotPoints="13504,7035 12216,8322 10929,7035 12216,5748" semanticType="enclosure" shapeName="Circle"/>
        </emma:interpretation>
      </emma:emma>
    </inkml:annotationXML>
    <inkml:trace contextRef="#ctx0" brushRef="#br0">13501 7168 65 0,'-2'11'34'15,"2"-11"-1"-15,-7 13 2 16,7-13-25-16,0 0-1 16,-13-1-1-16,13 1-1 15,2-12-1-15,4 2-1 16,-3-8-1-16,6-1-1 15,-4-6 0-15,3-3-1 16,-3-5 0-16,0-3-2 16,-4-7 2-16,-1-5-2 15,-6-4 1-15,-1-6-2 0,-6-3 1 16,-3-6-1-16,-5-3 1 15,-2-2-1-15,-9-1 2 16,-6-1-3-16,-4 2 3 16,-9 4-1-16,-9 6 1 15,-9 6-1-15,-7 4 1 16,-10 10-1-16,-2 9 1 15,-8 11-1-15,-7 6 0 16,-7 10 0-16,-5 12 0 16,-4 9 0-16,-2 10 0 15,-5 11-1-15,1 9 1 16,-5 11 0-16,0 9 0 0,5 10-1 15,3 8 1-15,6 9 2 16,7 8-2-16,11 6 2 16,9 8-2-16,20 4 0 15,12 1-1-15,19 3 3 16,17 2-3-16,14 1-1 15,20 0 1-15,16-6-1 16,15-2 1-16,18-7 1 16,18-9-1-16,19-10 0 15,19-17 0-15,14-16 1 16,15-21 0-16,15-16 0 15,11-24 1-15,4-20 0 16,7-16 0-16,3-13 0 16,-5-16 0-16,-3-7 0 15,-9-9 0-15,-10-7 0 0,-13-6 0 16,-11-1 0-16,-20-7 1 15,-22-5 0-15,-14-7-1 16,-24-4 0-16,-17 1 0 16,-22-4-1-16,-17 8 1 15,-21 10-3-15,-16 15 0 16,-16 14-2-16,-12 25 0 15,-16 12-5-15,2 30-11 16,-18 4-18-16,11 17 0 16,-3 0-2-16,13 6 2 15</inkml:trace>
    <inkml:trace contextRef="#ctx0" brushRef="#br0" timeOffset="297.017">13296 6446 97 0,'-35'46'38'15,"-22"10"0"-15,-10 19 0 16,-16 12-37-16,-11 22-1 15,-13 14 0-15,-11 15 2 16,-15 8-1-16,-5 2-1 16,0-3 1-16,3-13-2 15,10-15-1-15,6-18-1 16,19-16-5-16,4-34-26 0,30-15-4 15,9-28 0-15,22-17 0 16</inkml:trace>
    <inkml:trace contextRef="#ctx0" brushRef="#br0" timeOffset="548.0313">11841 6491 80 0,'22'-18'39'0,"-7"25"0"16,8 32 2-16,-3 18-16 15,10 21-20-15,10 14-2 16,11 15-2-16,15 8 0 16,10-3 0-16,7 2-2 15,6-5 0-15,12-8-1 0,3-14-2 16,10-10-1-16,-4-19-1 15,12 1-20-15,-13-25-13 16,-6-4 0-16,-16-15-2 16,-12-2 2-16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1:10.0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447E205-2E8C-4849-9DE9-7AB43274BBC1}" emma:medium="tactile" emma:mode="ink">
          <msink:context xmlns:msink="http://schemas.microsoft.com/ink/2010/main" type="writingRegion" rotatedBoundingBox="16277,9479 11147,11602 10155,9204 15284,7081">
            <msink:destinationLink direction="with" ref="{ED25E2E5-7D8C-429D-834F-30C1F4AC3373}"/>
          </msink:context>
        </emma:interpretation>
      </emma:emma>
    </inkml:annotationXML>
    <inkml:traceGroup>
      <inkml:annotationXML>
        <emma:emma xmlns:emma="http://www.w3.org/2003/04/emma" version="1.0">
          <emma:interpretation id="{A08D9E65-8339-451B-BB15-6D1ED5B95001}" emma:medium="tactile" emma:mode="ink">
            <msink:context xmlns:msink="http://schemas.microsoft.com/ink/2010/main" type="paragraph" rotatedBoundingBox="16277,9479 11147,11602 10155,9204 15284,70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B83E3F7-5166-45CE-8F01-C71F97FB15F6}" emma:medium="tactile" emma:mode="ink">
              <msink:context xmlns:msink="http://schemas.microsoft.com/ink/2010/main" type="line" rotatedBoundingBox="16277,9479 11147,11602 10155,9204 15284,7081"/>
            </emma:interpretation>
          </emma:emma>
        </inkml:annotationXML>
        <inkml:traceGroup>
          <inkml:annotationXML>
            <emma:emma xmlns:emma="http://www.w3.org/2003/04/emma" version="1.0">
              <emma:interpretation id="{DD1D7E24-F5AB-45C2-9940-10433EE5F030}" emma:medium="tactile" emma:mode="ink">
                <msink:context xmlns:msink="http://schemas.microsoft.com/ink/2010/main" type="inkWord" rotatedBoundingBox="16277,9479 11147,11602 10155,9204 15284,7081"/>
              </emma:interpretation>
              <emma:one-of disjunction-type="recognition" id="oneOf0">
                <emma:interpretation id="interp0" emma:lang="en-NZ" emma:confidence="0">
                  <emma:literal>to</emma:literal>
                </emma:interpretation>
                <emma:interpretation id="interp1" emma:lang="en-NZ" emma:confidence="0">
                  <emma:literal>a</emma:literal>
                </emma:interpretation>
                <emma:interpretation id="interp2" emma:lang="en-NZ" emma:confidence="0">
                  <emma:literal>so</emma:literal>
                </emma:interpretation>
                <emma:interpretation id="interp3" emma:lang="en-NZ" emma:confidence="0">
                  <emma:literal>rd</emma:literal>
                </emma:interpretation>
                <emma:interpretation id="interp4" emma:lang="en-NZ" emma:confidence="0">
                  <emma:literal>Jo</emma:literal>
                </emma:interpretation>
              </emma:one-of>
            </emma:emma>
          </inkml:annotationXML>
          <inkml:trace contextRef="#ctx0" brushRef="#br0">15262 7102 87 0,'0'0'35'0,"7"-14"1"15,-7 14 1-15,0 0-33 16,0 0 0-16,0 0 0 16,0 0-1-16,0 0 0 15,0 0-2-15,0 0 0 16,14 6 0-16,-6 5 0 15,2 5 0-15,-4 3 0 16,-2 15-2-16,-1 7 1 16,-7 10 0-16,-3 10-1 15,-5 11 1-15,-6 4-1 16,2 6 0-16,-1 2 1 15,4-2 0-15,1-2 0 16,7-1 1-16,2-1 0 16,4-4-1-16,3 0 1 0,-1 2-1 15,-2 2 2-15,-1 6-2 16,-3 1 2-16,0-2-2 15,-4 1 2-15,2-1-1 16,-1-2 1-16,5-5-1 16,-1-4 1-16,3-5-2 15,1 0 2-15,-1 0-2 16,6-4 0-16,-4 2 1 15,-1-3-1-15,0 1 0 16,-3-3 0-16,0-3 2 16,0-3-2-16,-3-6 1 15,2-3-1-15,1-5 1 16,-3-2-1-16,4-3 2 15,0-3-2-15,0-6 0 0,4 3 0 16,-1-5 0-16,0-5 0 16,1-1 0-16,1-5 0 15,-5-13 0-15,8 14-1 16,-8-14 1-16,0 0 0 15,13-4-1-15,-13 4 1 16,3-12 1-16,-3 12-1 16,-3-15 0-16,-3 4 0 15,6 11 1-15,-22-17-1 16,5 9-1-16,-4 1 1 15,-5-1 0-15,-3 0 0 16,-8 2 0-16,-3 2-1 16,-8 1 1-16,-7 4 0 15,-8 4 0-15,-9 3 0 16,-12 1-1-16,-8 7 1 0,-10 1 0 15,-6 2 0-15,-4 2 0 16,-4-4 0-16,-4 3 0 16,-1-4 0-16,3 1 0 15,5-4 0-15,4-1 0 16,7-3 0-16,3-1 0 15,9-1 0-15,8 1 1 16,6-4-1-16,14 1 0 16,4-3 0-16,13 1-1 15,10-4 0-15,8-4-1 16,12 1 0-16,15 4 0 15,-6-10 0-15,6 10 0 0,20-7 1 16,-7 5 0-16,0 2 0 16,2 1 1-16,-3 1 0 15,-1 1 0-15,-11-3 0 16,13 1 1-16,-13-1-1 15,4-11 0-15,-5-2 1 16,-1-7 0-16,-3-8-1 16,-1-6 1-16,-2-7-1 15,-2-6 0-15,-6-5 0 16,-3 3-1-16,-4-4 1 15,-7 2-1-15,-5 2 1 16,-4 6-1-16,-8 2 0 16,-6 3 1-16,-4 5 0 15,-5 0 0-15,-9 3 0 16,-4 2 0-16,-6 1 1 0,-4 1-1 15,-3 2 0-15,0 6 0 16,-1 3 1-16,-2 7-1 16,-2 8 0-16,1 9 1 15,-1 8-1-15,2 11 0 16,-2 9 0-16,1 5 0 15,1 8 0-15,3 6 1 16,2 5 0-16,7 5 1 16,2 3-1-16,8 2 0 15,4 4 0-15,7 4 0 16,10-1 0-16,10 4-1 15,13 0-1-15,11 1 2 16,15 1-3-16,12 0 3 16,11-2-3-16,14-1 3 0,12-3-3 15,14-5 3-15,9-6-1 16,11-7 0-16,11-7 0 15,9-11-1-15,11-7 1 16,7-13 0-16,3-9 0 16,9-9 0-16,5-12 0 15,-2-9 0-15,0-13 1 16,-5-8-1-16,-5-7 0 15,-2-5 0-15,-5-9 1 16,-10-1-1-16,-11-1 0 16,-11 2 0-16,-11 2 1 15,-11 1-3-15,-14 5 3 16,-16 3-1-16,-15 6 1 15,-16 0-1-15,-12 3 1 0,-12-1-1 16,-14-2 0-16,-6-4 0 16,-9 1-1-16,-6-5-1 15,2 3-2-15,-5-6-4 16,13 15-29-16,-10-7-1 15,12 14 0-15,1-1-3 16</inkml:trace>
          <inkml:trace contextRef="#ctx0" brushRef="#br0" timeOffset="457.0261">11585 9874 59 0,'21'-46'32'15,"-2"12"1"-15,-4 3-1 16,6 21-25-16,-21 10 1 16,24 19 0-16,-21 7 0 15,6 27 0-15,-4 6-2 16,2 17-2-16,-3 6-1 15,2 12 1-15,1-1-3 0,4 3 2 16,-6-5-2 0,7-13 1-16,0-12-1 0,5-15 3 15,0-20-2-15,10-21 0 16,2-29 0-16,7-24-1 15,10-27 2-15,5-18-2 16,4-15 1-16,-1-11-3 16,1-1 0-16,-8-4-3 15,-1 18-1-15,-19 3-32 16,2 28-2-16,-20 10 0 15,-1 28-2-15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1.01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4755 769 22 0,'0'0'27'15,"0"0"-1"-15,0 0-8 16,0 0-5-16,0 0-2 15,0 0-3-15,0 0-1 16,0 0-3-16,0 0-1 16,0 0 0-16,0 0-1 15,0 0 2-15,0 0 0 0,0 0 0 16,0 0 1-16,0 0-1 15,0 0 2-15,0 0-2 16,0 0 0-16,0 0-2 16,0 0 0-16,0 0 0 15,0 0-1-15,0 0 0 16,0 0-1-16,0 0 0 15,0 0 0-15,0 0 1 16,0 0-1-16,0 0 0 16,0 0 0-16,0 0 2 15,0 0-2-15,0 0 2 16,0 0-1-16,0 0-1 16,0 0 1-16,0 0 0 15,0 0-1-15,0 0 1 16,0 0-1-16,0 0 0 0,0 0 0 15,0 0 0-15,0 0 1 16,0 0-1-16,0 0 0 16,0 0 0-16,0 0 1 15,0 0 0-15,0 0 0 16,0 0-1-16,0 0 1 15,0 0-1-15,0 0 0 16,0 0 1-16,0 0-1 16,0 0 0-16,0 0 0 15,0 0 0-15,0 0 0 16,0 0 1-16,0 0-1 15,0 0-1-15,0 0 1 16,0 0-1-16,0 0 1 16,0 0 1-16,0 0-1 0,0 0-1 15,0 0 2-15,0 0-1 16,0 0 0-16,0 0 1 15,0 0 0-15,0 0-1 16,0 0 0-16,0 0 1 16,0 0-1-16,0 0 1 15,0 0 0-15,0 0-1 16,0 0 0-16,0 0-1 15,0 0 1-15,0 0 0 16,0 0 0-16,0 0-1 16,0 0 1-16,0 0-1 15,0 0 0-15,7 56 2 16,-7-56-1-16,0 0 0 15,0 0-1-15,18 55 2 0,-18-55-1 16,0 0 1-16,18 70-1 16,-18-70 1-16,14 89-2 15,-3-6 2-15,-3 5-2 16,0 5 2-16,-14-18-2 15,3 9 1-15,0 2 0 16,2-5-1-16,2-6 0 16,2-2 0-16,0-2 1 15,2 4-1-15,0-1 1 16,0 6-2-16,-2 4 2 15,-3 7-1-15,-1 6 1 16,-1 4 0-16,2 9 0 16,-4 1 0-16,3 5 0 0,2 3 1 15,1 0 0 1,4-2-1-16,4-1 1 0,-1-1-2 15,1 0 2-15,4 1-1 16,-2-1 0-16,-1-1-1 16,-1-6 1-16,-6 0 1 15,-3-11-2-15,-2-9-1 16,0-9 0-16,-6-19-1 15,6-11-1-15,-8-19-3 16,9-7-4-16,0-23-26 16,-8-10 2-16,6-18-2 15,4-3 2-15</inkml:trace>
  <inkml:trace contextRef="#ctx0" brushRef="#br0" timeOffset="1308.0748">5444 2072 77 0,'-1'-22'36'0,"4"10"-1"16,-7-1 2-16,4 13-34 15,-7-14 1-15,7 14 0 16,0 0-1-16,-6 17 0 16,1-2 0-16,3 12-1 15,-1 3 0-15,3 9-1 16,-1 11 0-16,2 12 0 15,2 7 1-15,4 12-2 16,-2 4 1-16,-2 6 0 16,2-4 0-16,-2 0 0 15,-4-7-1-15,-1-12-1 16,2-7-2-16,-4-17-2 0,12 4-18 15,-8-27-15-15,11-5 1 16,-11-16-2-16,23-8 1 16</inkml:trace>
  <inkml:trace contextRef="#ctx0" brushRef="#br0" timeOffset="1540.0881">5797 2582 102 0,'9'11'40'15,"-9"-11"-1"-15,15-3-2 16,-15 3-41-16,16-18-12 15,7 9-21-15,-1-12-1 16,9 8 0-16,-5-10-2 16</inkml:trace>
  <inkml:trace contextRef="#ctx0" brushRef="#br0" timeOffset="1683.0962">6480 2524 91 0,'24'8'36'16,"-7"-11"-4"-16,-3-3-31 15,12-5-35-15,-3-11-1 16,6 1-2-16</inkml:trace>
  <inkml:trace contextRef="#ctx0" brushRef="#br0" timeOffset="1850.1058">7470 2385 94 0,'34'4'37'16,"2"4"0"-16,-11-10-4 15,-5-9-58-15,11 7-11 16,-3-10-1-16,9 3-1 16</inkml:trace>
  <inkml:trace contextRef="#ctx0" brushRef="#br0" timeOffset="2014.1152">8244 2291 78 0,'36'11'40'16,"-15"-10"-2"-16,1 6 0 15,-8-3-30-15,-14-4-44 16,17-4-1-16,-10-7-1 16,6 3-2-16</inkml:trace>
  <inkml:trace contextRef="#ctx0" brushRef="#br0" timeOffset="2172.1242">8753 2351 98 0,'12'12'40'16,"2"3"0"-16,-14-15-5 15,6-23-56-15,-6 23-18 16,12-23 0-16,-2 5-1 16,-4-10 0-16</inkml:trace>
  <inkml:trace contextRef="#ctx0" brushRef="#br0" timeOffset="2648.1514">9472 1117 77 0,'-49'-79'38'16,"49"79"-2"-16,-47-72-1 15,47 72-34-15,0 0-1 16,-67-58 2-16,67 58 1 16,-37 40-1-16,13 46 2 0,10 46-2 15,1 36 1-15,-6 29 0 16,-1 44 2-16,-7 26-3 15,2 10 1-15,-4-17 0 16,1-3-1-16,8-16 0 16,0-11-1-16,8-22 0 15,8-25-2-15,7-29-1 16,3-26-1-16,9-22-3 15,-1-35-9-15,14-17-24 16,-9-36 0-16,15-23-1 16,-2-37 1-16</inkml:trace>
  <inkml:trace contextRef="#ctx0" brushRef="#br0" timeOffset="2885.165">9751 1835 100 0,'-9'25'41'0,"4"30"0"15,-6 16-1-15,0 36-39 16,-2 12-1-16,1 17 1 15,0 10-2-15,4 4 0 16,6-2-6-16,-5-26-29 16,20-6-4-16,-3-35 2 15,17-17-3-15</inkml:trace>
  <inkml:trace contextRef="#ctx0" brushRef="#br0" timeOffset="3350.1916">7584 1435 88 0,'-16'50'35'0,"-11"33"0"16,-18 30 3-16,-16 34-37 15,-11 29 3-15,-12 28-1 16,-18 17 1-16,-4 10 0 0,-13-4-2 15,8-14-2-15,10-22-5 16,5-46-30-16,35-32-2 16,16-54-3-16,31-42 2 15</inkml:trace>
  <inkml:trace contextRef="#ctx0" brushRef="#br0" timeOffset="3786.2165">7543 1289 101 0,'0'-16'38'0,"-18"31"1"16,-16 23-2-16,-17 27-35 15,-15 14-2-15,2 9 1 16,1-3 1-16,13-2-2 16,10-12 1-16,16-14-1 15,18-21 0-15,18-21 1 16,18-31-1-16,15-19 1 15,10-18 0-15,7-14 1 16,-4-10-1-16,-58 77 1 16,59-89 0-16,-59 89-1 15,56-87 1-15,-56 87-1 16,44-83 1-16,-44 83-1 15,43-58 0-15,-43 58 0 16,38-33 0-16,0 24 0 0,-5 19-2 16,6 27 2-16,-4 11-2 15,1 28-1-15,4 15-6 16,-6-1-29-16,12-10-5 15,-11-11 1-15,9-5-2 16</inkml:trace>
  <inkml:trace contextRef="#ctx0" brushRef="#br0" timeOffset="4883.2793">9775 2321 58 0,'0'0'35'0,"0"0"-1"16,0 0 0-16,0 0-24 15,0 0-6-15,12-3 0 16,-2-5 0-16,6 1-2 16,-4-1 1-16,3 2-1 15,0 0-1-15,3 5 0 16,-1 0-1-16,5 3 1 15,7-1-1-15,6 2 0 16,11-1 1-16,11-2-1 16,14-3 0-16,14-4 0 0,20-1 1 15,8-4-1-15,13-1 0 16,10 1 0-16,9 0 1 15,10 1-2-15,4 3 2 16,2-1-2-16,2 5 2 16,3 0-2-16,5 2 2 15,1 3-1-15,2-2 0 16,5 2 0-16,3 3 0 15,4-1 1-15,2 2-1 16,1-1 0-16,-3 4 1 16,0-2-1-16,-5 2 0 15,-1 1 1-15,-4-2-1 16,-2-1 1-16,-4-4 0 15,-5 1-1-15,0-4 1 16,0-1 0-16,-4-2-1 0,-6-1 1 16,-11 1-1-16,-5-2 0 15,-14 0 0-15,-8 4 0 16,-18-2 0-16,-13 3-1 15,-16 4 1-15,-16-3-1 16,-11 4-1-16,-14 2 1 16,-9 1-1-16,-20-7 0 15,13 15 0-15,-13-15-1 16,-1 14-2-16,-10-13-31 15,11-1 1-15,0 0-2 16,-13-1 1-16</inkml:trace>
  <inkml:trace contextRef="#ctx0" brushRef="#br0" timeOffset="5722.3273">16883 1616 39 0,'0'0'23'16,"-8"-15"7"-16,8 15 4 15,-23-15-3-15,13 15-10 16,-24-6-10-16,6 6-4 15,-15 2-2-15,-1 3-1 0,-11 9-1 16,-8 7 0-16,-7 9-1 16,-10 11-2-16,-8 7 2 15,-7 6-1-15,-4 4 2 16,4 14-2-16,5-3 1 15,12 2-2-15,13-2 1 16,18 6-1-16,24 2 1 16,23 3-1-16,24 1 1 15,21 0-1-15,20 2 1 16,19 1 0-16,11-3-2 15,17-5 2-15,16-9-1 16,11-9 0-16,10-8-1 16,2-12 0-16,11-16 0 15,1-14 1-15,-1-16 1 0,3-17-1 16,-11-20 0-16,-5-18-1 15,-11-21 1-15,-11-21-1 16,-19-11 1-16,-21-20-2 16,-26-12 2-16,-27-11 1 15,-33 0-1-15,-37-8 3 16,1 89-1-16,-6-1 1 15,-23 6 0-15,-10 3 0 16,-10 13-2-16,3 10-2 16,-125-24 0-16,3 36-2 15,0 28-6-15,9 25-29 16,23 29-4-16,19 18 1 15,57 15-3-15</inkml:trace>
  <inkml:trace contextRef="#ctx0" brushRef="#br0" timeOffset="6248.3574">17006 1995 90 0,'-28'23'38'0,"-11"4"-1"16,3 20 0-16,-11 9-36 0,-4 17-1 15,-4 11 1-15,0 6 2 16,-1-1-1-16,5-4 1 16,6-9-1-16,8-6 1 15,10-23 0-15,14-14 0 16,9-22-1-16,4-11-2 15,26-37 1-15,8-9-1 16,9-21 1-16,10-19-2 16,4-10 2-16,5-16-1 15,8-4 1-15,-2-2 1 16,-2 9-1-16,-5 12 2 15,-10 20-3-15,-7 16 3 16,-8 24-3-16,-3 22 1 0,-10 27-1 16,-3 18 0-16,-6 21 0 15,0 15-1-15,-3 10 1 16,-1 12-2-16,-1 8 0 15,-2 4-2-15,0-3-1 16,-1-7-3-16,6 3-10 16,-7-29-20-16,11 0-1 15,-12-26 3-15,8-8-4 16</inkml:trace>
  <inkml:trace contextRef="#ctx0" brushRef="#br0" timeOffset="6421.3673">16908 2222 106 0,'-28'-13'41'16,"28"13"1"-16,16 2-3 0,10-8-40 16,45-3-6-16,11-12-31 15,39 8-2-15,3-16-1 16,21 6-2-16</inkml:trace>
  <inkml:trace contextRef="#ctx0" brushRef="#br0" timeOffset="7820.4473">18130 2090 71 0,'42'-20'39'16,"10"8"-1"-16,-4-6 0 15,9 11-32-15,2-2-3 16,5 4 0-16,1-1 0 0,5 4-1 16,2-3 0-16,8 3-1 15,5-2 0-15,0-3 1 16,9-3 0-16,5-3 0 15,3-4 0-15,7-2-1 16,4-4 1-16,1-1 0 16,-1-1-1-16,3 1 0 15,-8 1 0-15,-5 2 0 16,-12 3-1-16,-11 5 1 15,-17 2-2-15,-12 5 2 16,-15 2-1-16,-12 4 1 16,-9 3-1-16,-15-3 1 15,0 0-1-15,0 12 0 16,0-12 1-16,-14 15-2 0,14-15 2 15,-14 21-1-15,5-5 0 16,3 3 0-16,-3 5 0 16,3 7 0-16,-2 7 0 15,1 8-1-15,-1 8 1 16,-1 11-1-16,-2 11 1 15,0 12-1-15,-2 11 1 16,-1 11 0-16,3 5 0 16,-5 7 1-16,3 11-1 15,2 3 1-15,3 3 0 16,2-2-1-16,5 4 0 15,3 1-1-15,3 2 1 16,4 5 0-16,4-1-1 16,1 0 0-16,2 6 0 15,3 1 1-15,-2 3 0 0,0 5-1 16,1 1 2-16,-2-4-2 15,-1 5 2-15,-1-3 0 16,-2-2 2-16,1-5-2 16,0-4 0-16,2-10 1 15,3-7-1-15,3-13 2 16,-1-10-1-16,4-11-1 15,3-15-2-15,1-10 3 16,0-11-2-16,-3-10 1 16,-1-15-1-16,-6-3 0 15,1-13 0-15,-7-2 0 16,-5-8 0-16,-7-13 0 15,5 12 0-15,-5-12 0 16,0 0 0-16,-19 1 0 0,9-3 0 16,-6-5-1-16,-2 2 1 15,-4 1 0-15,-3-1-1 16,-7-1 1-16,-11 0 0 15,-5 2 0-15,-11-2 0 16,-14 3-1-16,-15-1 1 16,-16 1 0-16,-20 2 0 15,-17 3 1-15,-19 1-1 16,-20 3-1-16,-16 2 1 15,-13 5 0-15,-18 1 0 16,-10 1 1-16,-5-1-2 16,-10 0 1-16,-5 0 0 15,-1 1 0-15,-2-2 0 0,-2-3 0 16,4-2 0-16,2 1 0 15,1-3 0-15,7 1 1 16,-1-1-1-16,5 2-1 16,9 1 2-16,5 1-1 15,9 1 0-15,10 0 0 16,9 1 0-16,16 0 1 15,17-3-1-15,17-3 0 16,21-3 0-16,22-3 0 16,23-3 0-16,21-3 0 15,17-2-1-15,15 0 1 16,14 1-1-16,9 1 1 15,10 6-1-15,0 0 0 16,0 0 1-16,0 0-3 0,13 7-1 16,-13-7-15-16,0 0-17 15,0 0-4-15,13 0 1 16,-15-10-2-16</inkml:trace>
  <inkml:trace contextRef="#ctx0" brushRef="#br0" timeOffset="8729.4993">13501 7168 65 0,'-2'11'34'15,"2"-11"-1"-15,-7 13 2 16,7-13-25-16,0 0-1 16,-13-1-1-16,13 1-1 15,2-12-1-15,4 2-1 16,-3-8-1-16,6-1-1 15,-4-6 0-15,3-3-1 16,-3-5 0-16,0-3-2 16,-4-7 2-16,-1-5-2 15,-6-4 1-15,-1-6-2 0,-6-3 1 16,-3-6-1-16,-5-3 1 15,-2-2-1-15,-9-1 2 16,-6-1-3-16,-4 2 3 16,-9 4-1-16,-9 6 1 15,-9 6-1-15,-7 4 1 16,-10 10-1-16,-2 9 1 15,-8 11-1-15,-7 6 0 16,-7 10 0-16,-5 12 0 16,-4 9 0-16,-2 10 0 15,-5 11-1-15,1 9 1 16,-5 11 0-16,0 9 0 0,5 10-1 15,3 8 1-15,6 9 2 16,7 8-2-16,11 6 2 16,9 8-2-16,20 4 0 15,12 1-1-15,19 3 3 16,17 2-3-16,14 1-1 15,20 0 1-15,16-6-1 16,15-2 1-16,18-7 1 16,18-9-1-16,19-10 0 15,19-17 0-15,14-16 1 16,15-21 0-16,15-16 0 15,11-24 1-15,4-20 0 16,7-16 0-16,3-13 0 16,-5-16 0-16,-3-7 0 15,-9-9 0-15,-10-7 0 0,-13-6 0 16,-11-1 0-16,-20-7 1 15,-22-5 0-15,-14-7-1 16,-24-4 0-16,-17 1 0 16,-22-4-1-16,-17 8 1 15,-21 10-3-15,-16 15 0 16,-16 14-2-16,-12 25 0 15,-16 12-5-15,2 30-11 16,-18 4-18-16,11 17 0 16,-3 0-2-16,13 6 2 15</inkml:trace>
  <inkml:trace contextRef="#ctx0" brushRef="#br0" timeOffset="9026.5163">13296 6446 97 0,'-35'46'38'15,"-22"10"0"-15,-10 19 0 16,-16 12-37-16,-11 22-1 15,-13 14 0-15,-11 15 2 16,-15 8-1-16,-5 2-1 16,0-3 1-16,3-13-2 15,10-15-1-15,6-18-1 16,19-16-5-16,4-34-26 0,30-15-4 15,9-28 0-15,22-17 0 16</inkml:trace>
  <inkml:trace contextRef="#ctx0" brushRef="#br0" timeOffset="9277.5306">11841 6491 80 0,'22'-18'39'0,"-7"25"0"16,8 32 2-16,-3 18-16 15,10 21-20-15,10 14-2 16,11 15-2-16,15 8 0 16,10-3 0-16,7 2-2 15,6-5 0-15,12-8-1 0,3-14-2 16,10-10-1-16,-4-19-1 15,12 1-20-15,-13-25-13 16,-6-4 0-16,-16-15-2 16,-12-2 2-16</inkml:trace>
  <inkml:trace contextRef="#ctx0" brushRef="#br0" timeOffset="10763.6156">11184 7189 94 0,'-5'16'37'0,"5"-16"-1"15,0 0 2-15,-15 7-34 16,15-7-1-16,0 0 0 15,0 0 0-15,0 0 0 0,12-5-1 16,-12 5 0-16,0 0 0 16,0 0-1-16,-16-6 0 15,-2 8-1-15,-9-1 1 16,-8 1-1-16,-13 1 0 15,-14 1 0-15,-15 1 0 16,-12-2-1-16,-17 2 1 16,-14-2 0-16,-16 2 1 15,-17-1-1-15,-11 1 1 16,-12-3-1-16,-11 4 1 15,-12-3-1-15,-4 4 1 16,-13-2-1-16,-2 0 0 0,-3-3 0 16,-9 0 0-16,-2-2-1 15,0-1 1-15,-2-2 0 16,-4-1-1-16,4 0 1 15,-2-2-1-15,-1 1 1 16,4 3 0-16,5 2 1 16,-4 1-1-16,7 2 0 15,3 8 1-15,-3 4-1 16,6 2 1-16,9 2-1 15,5 0 1-15,8 2-1 16,9 0 0-16,8-3 1 16,14-2-1-16,13-5 1 15,11-1-1-15,8-2 0 16,9-3 1-16,15-3-1 15,9-1 0-15,13-2 1 0,12-1-1 16,8-1-1-16,15 1 1 16,11-3 0-16,11 2 0 15,10 0 0-15,5 0-1 16,16 3 1-16,-13-3-1 15,13 3 1-15,0 0 0 16,0 0-1-16,13-15 1 16,-13 15 0-16,15-24 0 15,-6 2 1-15,2-8 0 16,-1-6-1-16,-1-10 1 15,1-8 0-15,-1-10-1 16,-3-7 1-16,0-12-1 16,-5-8-1-16,0-10 0 15,-2-12 1-15,-3-11-2 0,2-7 0 16,-3-12 2-16,2-9-2 15,4-6 0-15,0-6 2 16,3-7 0-16,0 0-3 16,1-1 3-16,0-3 0 15,-1-3-2-15,-2 2 2 16,-2-1 1-16,-1 1-1 15,-1 2 0-15,-3 6 1 16,1 1 0-16,0 7-1 16,-2 10 1-16,3 12-1 15,0 13 0-15,1 12 0 16,-1 14 1-16,-1 13-1 15,2 12 0-15,1 14 0 16,-3 12-1-16,3 6 0 0,0 7 0 16,1 10 1-16,2 4-1 15,1 2 1-15,0 5-1 16,5 2 1-16,-8 12 0 15,22-14 0-15,-3 9 0 16,4 1 0-16,8 3 0 16,6 2 0-16,11 3 0 15,6-1 0-15,8 1 0 16,5-1 0-16,6 2 0 15,6-3 0-15,3 0 0 16,11-3 0-16,6-5 0 16,10-3 0-16,8-5 0 15,7-5 0-15,5-3 1 0,5-1 0 16,-3 1-1-16,-11 5 0 15,-12 4 0-15,-17 7 1 16,-17 6-1-16,-18 6-1 16,-15 3 1-16,-14 4-1 15,-15-3 0-15,-6 2 0 16,-6-12-2-16,0 0-2 15,0 0-1-15,0 0-13 16,-5-23-18-16,5 23 0 16,-1-32-3-16,2 19 2 15</inkml:trace>
  <inkml:trace contextRef="#ctx0" brushRef="#br1" timeOffset="18997.0866">15262 7102 87 0,'0'0'35'0,"7"-14"1"15,-7 14 1-15,0 0-33 16,0 0 0-16,0 0 0 16,0 0-1-16,0 0 0 15,0 0-2-15,0 0 0 16,14 6 0-16,-6 5 0 15,2 5 0-15,-4 3 0 16,-2 15-2-16,-1 7 1 16,-7 10 0-16,-3 10-1 15,-5 11 1-15,-6 4-1 16,2 6 0-16,-1 2 1 15,4-2 0-15,1-2 0 16,7-1 1-16,2-1 0 16,4-4-1-16,3 0 1 0,-1 2-1 15,-2 2 2-15,-1 6-2 16,-3 1 2-16,0-2-2 15,-4 1 2-15,2-1-1 16,-1-2 1-16,5-5-1 16,-1-4 1-16,3-5-2 15,1 0 2-15,-1 0-2 16,6-4 0-16,-4 2 1 15,-1-3-1-15,0 1 0 16,-3-3 0-16,0-3 2 16,0-3-2-16,-3-6 1 15,2-3-1-15,1-5 1 16,-3-2-1-16,4-3 2 15,0-3-2-15,0-6 0 0,4 3 0 16,-1-5 0-16,0-5 0 16,1-1 0-16,1-5 0 15,-5-13 0-15,8 14-1 16,-8-14 1-16,0 0 0 15,13-4-1-15,-13 4 1 16,3-12 1-16,-3 12-1 16,-3-15 0-16,-3 4 0 15,6 11 1-15,-22-17-1 16,5 9-1-16,-4 1 1 15,-5-1 0-15,-3 0 0 16,-8 2 0-16,-3 2-1 16,-8 1 1-16,-7 4 0 15,-8 4 0-15,-9 3 0 16,-12 1-1-16,-8 7 1 0,-10 1 0 15,-6 2 0-15,-4 2 0 16,-4-4 0-16,-4 3 0 16,-1-4 0-16,3 1 0 15,5-4 0-15,4-1 0 16,7-3 0-16,3-1 0 15,9-1 0-15,8 1 1 16,6-4-1-16,14 1 0 16,4-3 0-16,13 1-1 15,10-4 0-15,8-4-1 16,12 1 0-16,15 4 0 15,-6-10 0-15,6 10 0 0,20-7 1 16,-7 5 0-16,0 2 0 16,2 1 1-16,-3 1 0 15,-1 1 0-15,-11-3 0 16,13 1 1-16,-13-1-1 15,4-11 0-15,-5-2 1 16,-1-7 0-16,-3-8-1 16,-1-6 1-16,-2-7-1 15,-2-6 0-15,-6-5 0 16,-3 3-1-16,-4-4 1 15,-7 2-1-15,-5 2 1 16,-4 6-1-16,-8 2 0 16,-6 3 1-16,-4 5 0 15,-5 0 0-15,-9 3 0 16,-4 2 0-16,-6 1 1 0,-4 1-1 15,-3 2 0-15,0 6 0 16,-1 3 1-16,-2 7-1 16,-2 8 0-16,1 9 1 15,-1 8-1-15,2 11 0 16,-2 9 0-16,1 5 0 15,1 8 0-15,3 6 1 16,2 5 0-16,7 5 1 16,2 3-1-16,8 2 0 15,4 4 0-15,7 4 0 16,10-1 0-16,10 4-1 15,13 0-1-15,11 1 2 16,15 1-3-16,12 0 3 16,11-2-3-16,14-1 3 0,12-3-3 15,14-5 3-15,9-6-1 16,11-7 0-16,11-7 0 15,9-11-1-15,11-7 1 16,7-13 0-16,3-9 0 16,9-9 0-16,5-12 0 15,-2-9 0-15,0-13 1 16,-5-8-1-16,-5-7 0 15,-2-5 0-15,-5-9 1 16,-10-1-1-16,-11-1 0 16,-11 2 0-16,-11 2 1 15,-11 1-3-15,-14 5 3 16,-16 3-1-16,-15 6 1 15,-16 0-1-15,-12 3 1 0,-12-1-1 16,-14-2 0-16,-6-4 0 16,-9 1-1-16,-6-5-1 15,2 3-2-15,-5-6-4 16,13 15-29-16,-10-7-1 15,12 14 0-15,1-1-3 16</inkml:trace>
  <inkml:trace contextRef="#ctx0" brushRef="#br1" timeOffset="19454.1127">11585 9874 59 0,'21'-46'32'15,"-2"12"1"-15,-4 3-1 16,6 21-25-16,-21 10 1 16,24 19 0-16,-21 7 0 15,6 27 0-15,-4 6-2 16,2 17-2-16,-3 6-1 15,2 12 1-15,1-1-3 0,4 3 2 16,-6-5-2 0,7-13 1-16,0-12-1 0,5-15 3 15,0-20-2-15,10-21 0 16,2-29 0-16,7-24-1 15,10-27 2-15,5-18-2 16,4-15 1-16,-1-11-3 16,1-1 0-16,-8-4-3 15,-1 18-1-15,-19 3-32 16,2 28-2-16,-20 10 0 15,-1 28-2-15</inkml:trace>
  <inkml:trace contextRef="#ctx0" brushRef="#br1" timeOffset="20476.1711">10695 10348 64 0,'20'-4'32'0,"-3"-7"-5"16,2-2-2-16,1 3-24 15,-5 0 3-15,3 6 0 16,-18 4 2-16,16-5 1 16,-16 5 0-16,0 0 1 15,-11 3-1-15,11-3 0 16,-27 7-2-16,9-5-1 15,-7-4 0-15,0 3 0 0,-7-5-1 16,-3 2 1-16,-8 0-2 16,-7 2-2-16,-7 1 2 15,-5 5 1-15,-8 2-3 16,-8 1 1-16,-7 3-2 15,4 2 2-15,-6-2-2 16,5-1 3-16,4-4-3 16,7-3 1-16,8-4 0 15,8-2 0-15,10-5 1 16,8-3-1-16,4-1 1 15,10-5-3-15,7-2 3 16,2-4-1-16,10-4 1 16,-1-6-1-16,6-9 0 15,7-10 0-15,6-9 0 16,1-10 1-16,4-11-1 0,-1-10-1 15,3-8 1-15,-2-10-1 16,-1-5 1-16,-5-6-2 16,-4-3 0-16,-1-5 1 15,-1-5 1-15,-2-4-1 16,-2-3 1-16,1 1-1 15,0-4 1-15,1 1 1 16,1 0 1-16,-4 6-1 16,2 8 1-16,-1 14-1 15,-2 11 0-15,-2 13 0 16,-2 19 0-16,-2 13-1 15,-2 17 0-15,1 13 1 16,-1 8-1-16,1 8 0 16,6 12 0-16,-9-11-1 0,9 11 1 15,0 0 0-15,0 0-1 16,0 0 1-16,0 0 0 15,0 0-1-15,0 0 1 16,13-8-1-16,-13 8 1 16,0 0-1-16,12-9-1 15,-12 9-1-15,0 0-4 16,0 0-28-16,1 15-3 15,-1-15 2-15,-13 16-4 16</inkml:trace>
  <inkml:trace contextRef="#ctx0" brushRef="#br2" timeOffset="24990.4294">10582 4173 95 0,'1'-25'36'0,"5"12"0"15,-12-4-8-15,6 17-26 16,-6 16 0-16,5 13 0 15,-4 16-1-15,2 11-1 16,-1 16 1-16,1 11-2 16,2 8 0-16,-2 0-1 15,11-1-5-15,-6-19-29 16,16-4 1-16,-4-22-3 15,14-17 2-15</inkml:trace>
  <inkml:trace contextRef="#ctx0" brushRef="#br2" timeOffset="25207.4418">10736 4098 100 0,'-19'-11'39'0,"0"-4"1"16,19 15-2-16,19-8-36 15,4 2 0-15,16-1-2 16,7-1-2-16,15 3-4 16,-2-12-26-16,17 16-6 15,-11-8 0-15,1 10-2 16</inkml:trace>
  <inkml:trace contextRef="#ctx0" brushRef="#br2" timeOffset="25411.4534">10627 4528 98 0,'-14'20'41'16,"14"-20"0"-16,36 0-2 15,8-15-38-15,27-7-1 16,11-4-1-16,12-6-3 15,9 14-20-15,-12-14-14 16,9 17-1-16,-20-6-1 16,-1 15 0-16</inkml:trace>
  <inkml:trace contextRef="#ctx0" brushRef="#br2" timeOffset="25624.4656">11532 4342 98 0,'0'0'39'0,"-22"16"1"15,16 9-3-15,3 3-35 16,-3 9 0-16,-3 8-1 16,1 4-1-16,3 5-2 15,3-6-1-15,9 5-9 16,-1-26-27-16,16-5 1 15,1-26 0-15,14-8-3 16</inkml:trace>
  <inkml:trace contextRef="#ctx0" brushRef="#br2" timeOffset="26042.4895">11727 4058 101 0,'-7'15'39'15,"0"-4"1"-15,14 16-1 16,3-3-35-16,9 5 0 15,2 0-1-15,6 9 1 16,-5 0-2-16,0 6-1 16,-8 0 1-16,-1 3-2 15,-9 1 0-15,-7-2-1 0,-7-3 1 16,-1-5-1-16,-1-7 1 15,1-6-1-15,3-9 1 16,8-16-1-16,0 0 2 16,15-16-2-16,4-6 2 15,3-11-1-15,5 0 0 16,4-5 1-16,1-1 0 15,-4 3 0-15,-1 7-1 16,-1 9 1-16,-7 7-1 16,0 8-1-16,-5 11 0 15,-4 6 0-15,2 9-2 16,-2 3-1-16,5 6-1 15,4-5-3-15,12 13-10 16,-9-20-19-16,21 9-1 0,-3-18-1 16,11 2 0-16</inkml:trace>
  <inkml:trace contextRef="#ctx0" brushRef="#br2" timeOffset="26409.5105">12645 4379 101 0,'-24'-9'40'15,"-17"-3"1"-15,5 18-3 16,-15-1-33-16,13 11-1 15,1 9-1-15,8 6-1 16,8 5 0-16,8-1-1 16,12 0 0-16,12-6 1 15,11-9-1-15,8-10 0 16,11-18 0-16,6-14 1 0,6-18 0 15,6-11 0-15,0-17-1 16,4-11 1-16,-3-6-1 16,0-5 1-16,-7 6-2 15,-7 11 0-15,-12 14 0 16,-9 19 0-16,-15 23 0 15,-15 28 0-15,-12 27 0 16,-12 23 0-16,-6 14-2 16,-1 7 0-16,6 8-3 15,3-8-7-15,27 10-10 16,1-33-11-16,42-3-10 15,11-21-1-15,36-7 0 16</inkml:trace>
  <inkml:trace contextRef="#ctx0" brushRef="#br2" timeOffset="27244.5583">13942 3950 98 0,'0'0'40'0,"5"-21"0"15,-5 21-1-15,0 0-35 16,0 14-1-16,0 8-1 15,3 12 1-15,-4 12-1 16,0 15 0-16,-2 6-1 16,-1 9-1-16,-2 3 1 15,1-3-2-15,-1-10 2 16,0-12-1-16,1-9 0 0,1-15-1 15,4-13 1-15,0-17 1 16,4-15-1-16,1-14 0 16,3-10 0-16,2-9 0 15,-1-16 1-15,0-8-1 16,1-13 0-16,2 2 1 15,-1 3-1-15,4 3 1 16,5 11-1-16,-1 8 1 16,7 13-1-16,4 16 0 15,5 16 1-15,2 12-1 16,2 11 1-16,-2 5-1 15,-4 6 0-15,-3 8 0 16,-4 5 0-16,-8 1-1 16,-11 5 1-16,-8-3 0 15,-10-1-1-15,-9-2 1 0,-6-3 0 16,-4-7 0-16,-1-4 0 15,0-5 1-15,5-4-1 16,7 0 1-16,6 0 0 16,10 5 0-16,8 6 0 15,9 5-1-15,8 5 1 16,6 6 0-16,3 5-1 15,5 1 0-15,5 0-3 16,-1-12-5-16,15 6-9 16,-14-25-12-16,18 3-13 15,-8-19-1-15,15-2-1 16,-1-20 2-16</inkml:trace>
  <inkml:trace contextRef="#ctx0" brushRef="#br2" timeOffset="27661.5821">15869 3852 100 0,'8'-64'39'0,"-16"-3"0"15,1 16 1-15,-16 13-36 16,1 8 1-16,-10 13-2 16,-2 18 0-16,-8 18-1 15,-3 21-1-15,-4 20 1 16,0 18-1-16,1 16 1 15,1 13-2-15,3 6 0 16,7 5 0-16,11-6-1 16,6-7-1-16,14-9-2 15,6-22-1-15,19-6-7 16,-9-33-21-16,20-4-7 15,-8-29 1-15,8-3-2 16</inkml:trace>
  <inkml:trace contextRef="#ctx0" brushRef="#br2" timeOffset="28379.6232">15273 4265 109 0,'0'0'39'0,"0"18"2"15,13-14-3-15,17 8-35 16,14-9 0-16,14 1-1 15,9-8 1-15,7 1-2 16,5-7 1-16,2-1-1 16,-1 0 0-16,-8-2-1 15,-12 4 1-15,-9 1-1 16,-14 3 1-16,-12 3 0 0,-25 2-1 15,0 14 0-15,-22 1 0 16,-7 8 0-16,-8 8 0 16,-4 6 0-16,-3 8-1 15,3 2 1-15,7 4 0 16,12-5 0-16,11-6 0 15,14-3 0-15,15-13 1 16,18-10-1-16,8-12 0 16,8-10 0-16,6-11 0 15,-2-10-1-15,-3-6 1 16,-6-6 0-16,-8-3-1 15,-14-1 1-15,-10 2 0 16,-8 4 1-16,-9 7-1 16,-4 8 0-16,-4 5 1 0,-1 6 0 15,0 10-1-15,11 3 0 16,0 0 0-16,-1 18 1 15,14-8-1-15,7 1 0 16,9 1 0-16,1 2 0 16,5 1 0-16,0 0 0 15,-3 3 0-15,-2 4-1 16,-8 4 1-16,-3 3-1 15,-10 4 1-15,-5-1 0 16,-6 1 0-16,-5 0 0 16,-2-1-1-16,-1-6 1 15,0-5 1-15,2-6-1 16,8-15 1-16,0 0 0 0,0 0 0 15,19-26 0-15,1-4 0 16,3-7 0-16,5-6 0 16,0-1 1-16,0-3-4 15,-1 4 0-15,-2 6-3 16,-6-2-5-16,6 21-8 15,-13-15-9-15,22 25-9 16,-15-11-5-16,18 13-1 16,-2-8 1-16</inkml:trace>
  <inkml:trace contextRef="#ctx0" brushRef="#br2" timeOffset="28716.6425">17467 3747 75 0,'6'-34'40'0,"8"20"-1"16,-14 14 1-16,6 11-16 16,-14 13-19-16,0 24-1 15,-8 17-2-15,0 14 0 16,-2 10-1-16,-2 12-1 15,4 2 1-15,0-2-2 16,9-2-2-16,2-15-1 0,17-3-10 16,-8-29-23-16,19-4-3 15,-8-25 1-15,9-7-2 16</inkml:trace>
  <inkml:trace contextRef="#ctx0" brushRef="#br2" timeOffset="28896.6528">17238 4397 103 0,'-31'-21'41'15,"19"12"0"-15,7-6-1 16,27-1-31-16,14-5-9 16,21-4-1-16,14-8-3 15,8-9-3-15,20 7-18 16,-12-21-14-16,10 7 0 0,-12-15-2 15,-5 5 2-15</inkml:trace>
  <inkml:trace contextRef="#ctx0" brushRef="#br2" timeOffset="29264.6738">17998 3578 104 0,'-28'38'41'16,"-7"4"1"-16,9 26-2 16,-2 2-35-16,2 14-1 15,-1 9-1-15,3 1-1 16,1 2 0-16,5-6-1 15,3-8-1-15,4-10 1 16,7-15-1-16,2-14 0 0,12-16 0 16,4-16 1-1,6-18 0-15,7-14-1 0,5-11 0 16,2-12 1-16,2-6 0 15,2-3-1-15,-2 2 0 16,-3 8 1-16,-8 10-1 16,-5 15 0-16,-4 14 0 15,-8 16-1-15,-4 12-1 16,-4 8-1-16,0 10-1 15,0-1-1-15,4 6-4 16,-4-17-9-16,27 12-10 16,-14-28-12-16,18 1-2 15,-5-17 1-15,14-5 1 16</inkml:trace>
  <inkml:trace contextRef="#ctx0" brushRef="#br2" timeOffset="29602.6932">18400 4289 110 0,'0'0'41'0,"1"25"1"16,-1-25-4-16,28 3-35 16,-3-5 1-16,10-6-1 15,-1-2-2-15,4-7 1 16,-6 0-1-16,-2-6-1 15,-6-1 1-15,-12-3-2 16,-7 4 1-16,-13 4 0 16,-14 8-1-16,-9 8 0 15,-10 10 1-15,-7 10 0 0,-2 14 0 16,0 8 0-1,5 10 1-15,10 2-1 0,10 3 0 16,20-3 0-16,14-3-2 16,12-7-2-16,22 0-6 15,-3-19-10-15,23 15-10 16,-16-22-12-16,8 8 0 15,-21-13-2-15,-7 6 2 16</inkml:trace>
  <inkml:trace contextRef="#ctx0" brushRef="#br2" timeOffset="29966.714">14711 5462 102 0,'12'-21'39'0,"4"17"1"16,-16 4-3-16,-3 17-34 15,-8 15 0-15,2 12 0 16,-3 13-1-16,1 8 1 15,0 6-1-15,6 2-1 0,7 2-1 16,4-8-6-16,22 6-19 16,-4-22-14-16,16-5 1 15,2-17-2-15,13-6-3 16</inkml:trace>
  <inkml:trace contextRef="#ctx0" brushRef="#br2" timeOffset="30366.7369">15293 5843 112 0,'-38'13'38'0,"-16"3"4"16,6 15-5-16,-3-1-32 15,7 7-2-15,4 1 1 0,13 3-1 16,5-3 0-16,11 1-1 15,13-12 0-15,14-5-1 16,8-12 0-16,9-7 1 16,9-11-2-16,6-11 0 15,-1-6 0-15,2-7 0 16,-6-4 0-16,-5-1 0 15,-7 1 0-15,-9 4 0 16,-6 7 0-16,-4 4-2 16,-6 9 2-16,-6 12-1 15,0 0 1-15,-3 28-1 16,1-2 1-16,-1 4-2 15,3 5 0-15,1 0-2 16,9-1-2-16,1-14-3 0,18 8-13 16,-7-31-7-16,24 3-11 15,-8-17 1-15,13-4-1 16,-6-11 3-16</inkml:trace>
  <inkml:trace contextRef="#ctx0" brushRef="#br2" timeOffset="30872.7658">15822 5842 111 0,'0'0'38'0,"-22"9"3"16,15 12-5-16,-8 0-30 15,3 7-3-15,0 4 2 16,0 4-4-16,1-3 3 15,3 0-2-15,1-5-1 0,2-6 1 16,2-7-2-16,3-15 1 16,0 0-1-16,17-19 1 15,-5-4-1-15,2-6 0 16,3-6-1-16,-1-1 1 15,-2 2-1-15,0 2 0 16,-4 7 0-16,-2 6 1 16,-3 8-1-16,-5 11 0 15,0 0 2-15,0 0-1 16,7 18 1-16,-2-2-1 15,4-2 1-15,4 0-1 16,5-1 1-16,7-5-1 16,2-5 0-16,5-4 0 15,2-5 0-15,0-5 1 0,2-1-2 16,-5-5 3-16,-2 0-3 15,-3-2 3-15,-7 5-3 16,-4-1 2-16,-3 5-2 16,-12 10 4-16,12-7-5 15,-12 7 0-15,-3 15 2 16,0 1-3-16,-2 3 2 15,0 2-5-15,5 5 0 16,-4-9-8-16,18 13-9 16,-14-30-7-16,22 23-10 15,-5-24 0-15,16-3 0 16,-2-10 2-16</inkml:trace>
  <inkml:trace contextRef="#ctx0" brushRef="#br2" timeOffset="31452.799">16563 5827 112 0,'-19'33'38'16,"-6"-2"3"-16,8 16-5 16,-1-4-30-16,4 5-4 15,2 0 2-15,5-2-2 16,3-7 0-16,1-3 0 15,3-9-1-15,0-11 0 16,0-16-1-16,0 0 1 16,17-20-1-16,-8-7 0 15,1-10 1-15,3-9-2 16,1-8 0-16,2-5 2 15,4-6-2-15,2 3 0 0,1 2 0 16,4 7 0-16,4 7 0 16,1 6 0-16,4 13 2 15,1 8-4-15,-1 13 4 16,3 8-1-16,-4 5 0 15,1 8-1-15,-6 4 1 16,-3 5 1-16,-10 3-2 16,-7 2 1-16,-13 3 0 15,-10 3-1-15,-12 1 1 16,-16-1 1-16,-8 2-1 15,-11 0-1-15,-2 0 2 16,1 0 0-16,2-3-1 16,4 4 2-16,10 0-1 0,7 4 0 15,9 5 0-15,7 4 0 16,2 11 0-16,4 4 2 15,-4 10-1-15,-2 5 0 16,-4 3-2-16,-1-1 0 16,0-6 0-16,2-10 0 15,9-10-10-15,-2-30-6 16,30-8-11-16,-3-41-5 15,35-14-11-15,14-29-3 16,29-15 5-16</inkml:trace>
  <inkml:trace contextRef="#ctx0" brushRef="#br2" timeOffset="31602.8076">17405 6154 128 0,'0'14'44'16,"-32"-8"-3"-16,-2 1-7 0,4 1-48 15,-11-27-12-15,29 10-17 16,-7-13-1-16,9-3-2 15,1-11 1-15</inkml:trace>
  <inkml:trace contextRef="#ctx0" brushRef="#br2" timeOffset="103532.9217">17913 5765 52 0,'0'0'30'16,"0"0"4"-16,0 0-4 15,-14 10-21-15,5-4-2 16,4 16-2-16,-5-5 4 16,3 16 1-16,-4-5-4 15,4 5-4-15,-3-1 3 16,8 3-3-16,1-7 2 15,7 0-1-15,2-8-2 16,8-5 0-16,4-6 0 16,4-6 0-16,4-5 0 0,2-6-1 15,0-4 1-15,1 1-2 16,-4-6 1-16,-3 1 0 15,-4 2 0-15,-5-2-1 16,-3 5 1-16,-12 11 0 16,12-18 0-16,-12 18 0 15,0 0 0-15,0 0 1 16,-4 11-1-16,1 4 1 15,1 4-1-15,2 3 1 16,5 6-1-16,-1 0 0 16,6-4 1-16,3-1-1 15,4-8 1-15,4-7 1 16,3-13-1-16,3-10 0 15,3-12 1-15,-3-8-1 0,2-9-2 16,-1-6 2-16,-6-3-4 16,-2-3 0-16,-4 7-4 15,-9-2-2-15,6 19-10 16,-10-8-20-16,5 12 3 15,-5-2-5-15,11 9 5 16</inkml:trace>
  <inkml:trace contextRef="#ctx0" brushRef="#br2" timeOffset="103972.9469">18886 5274 81 0,'0'0'37'0,"-9"21"-2"15,-11 0 1-15,3 16-33 16,-3 7 0-16,1 11 0 16,-1 10 0-16,-2 5 0 15,1 1 1-15,3 2 0 16,-1-6-1-16,6-4 0 15,1-8 0-15,6-8-1 16,2-15 1-16,7-5-2 16,6-15 0-16,4-8 0 15,3-12 0-15,5-8-1 16,2-10-1-16,6-4 2 15,0-3-2-15,2-1 2 0,-2 3-3 16,-5 6 3-16,-3 6-3 16,-3 10 3-16,-7 12 2 15,-6 9-4-15,-3 11 3 16,-8 7-4-16,-1 7 3 15,0 4-4-15,6 1 0 16,0-5-5-16,15 6-10 16,-1-21-21-16,19-3 2 15,1-20-1-15,19-5-1 16</inkml:trace>
  <inkml:trace contextRef="#ctx0" brushRef="#br2" timeOffset="104643.9853">19325 5894 98 0,'-10'14'38'0,"10"2"0"15,0-16-2-15,20 10-33 16,4-13 1-16,12-2 0 15,-1-8-4-15,10-2 2 16,-5-5-3-16,2-1 3 16,-8-6-4-16,-7 1 2 15,-9-2-2-15,-10 3 1 16,-10 1 1-16,-10 4-2 15,-9 4 2-15,-7 7-2 16,-1 9 3-16,-8 11-1 16,1 9 0-16,-2 10 1 0,5 5 2 15,2 7-1-15,9 2 0 16,10-2 0-16,8-1 1 15,17-12-2-15,15-9 2 16,16-8-3-16,11-11 0 16,9-10 0-16,7-6 0 15,-1-7 0-15,-1-3-3 16,-8-2 4-16,-10 3-4 15,-11 2 4-15,-15 5-3 16,-10 7 3-16,-15 10-1 16,0 0 1-16,-15 21 1 15,-5 5-2-15,0 2 2 16,-2 7-2-16,1 0 2 0,4-1-2 15,9-5 1-15,7-7 0 16,12-13-1-16,8-11 1 16,10-14 1-16,8-7-1 15,2-11-1-15,1-3 2 16,-1-9-2-16,1 3-1 15,-7 4 1-15,-6 12-1 16,-7 7 0-16,-6 11 2 16,-14 9-1-16,9 17-1 15,-11 11 2-15,-2 3-3 16,5 10 0-16,4-6-5 15,24 8-21-15,0-17-11 16,28-2 0-16,9-17-2 16,29-4 1-16</inkml:trace>
  <inkml:trace contextRef="#ctx0" brushRef="#br2" timeOffset="105275.0214">20916 5384 81 0,'-7'-30'37'0,"5"10"-1"15,-8-7-6-15,10 27-23 16,-9-19-1-16,9 19-2 16,-7 20-1-16,5 8-1 15,-3 11-1-15,4 15 1 16,1 14-2-16,3 12 3 0,-1 6 0 15,3 5-1-15,2-1 0 16,1-5 0-16,3-10 1 16,4-11-1-16,1-21 2 15,3-15-3-15,7-23 1 16,7-18 0-16,4-21-3 15,6-18 4-15,1-16-4 16,0-15 1-16,0-15-1 16,-4-7 0-16,-6-2-1 15,-5 2 0-15,-6 12 1 16,-9 10-3-16,-2 19 2 15,-8 10-6-15,8 36-12 16,-12 6-19-16,8 28 1 16,-6 7-2-16,7 17 1 0</inkml:trace>
  <inkml:trace contextRef="#ctx0" brushRef="#br2" timeOffset="105591.0394">21517 5826 89 0,'14'12'40'0,"9"-16"-2"16,20 0 2-16,3-7-26 15,15-1-13-15,8-7 1 16,5 0-4-16,-1 2 1 15,-3-2-4-15,-2 13-4 16,-20-8-26-16,0 14-2 16,-22-6-1-16,-5 15 0 15</inkml:trace>
  <inkml:trace contextRef="#ctx0" brushRef="#br2" timeOffset="105816.0523">21552 6084 100 0,'-20'18'38'0,"21"0"1"16,11-19-2-16,24-3-30 16,19-14-1-16,26-5-1 15,11-9-2-15,12-3-1 16,4-2-3-16,7-2-1 15,2 8-7-15,-22-8-27 16,-3 14-4-16,-21-6 1 16,-11 10-2-16</inkml:trace>
  <inkml:trace contextRef="#ctx0" brushRef="#br2" timeOffset="106237.0764">22022 5507 110 0,'-31'-9'43'15,"-7"-8"1"-15,13 10-3 16,-4-6-41-16,12 4-2 16,17 9-5-16,0 0-30 15,17-1-4-15,-5 6 0 16,15 13-1-16</inkml:trace>
  <inkml:trace contextRef="#ctx0" brushRef="#br2" timeOffset="106470.0897">22181 6272 124 0,'-23'2'41'16,"5"4"0"-16,-1-11-3 16,6-1-44-16,13 6-31 15,0 0-4-15,13-11 1 16,-9 1-2-16</inkml:trace>
  <inkml:trace contextRef="#ctx0" brushRef="#br2" timeOffset="107161.1292">22612 5426 100 0,'0'0'39'0,"-13"-14"0"16,35 4-2-16,10-3-36 16,16 0-1-16,11-1 1 15,11 3 0-15,-2 4 0 16,-4 3-1-16,-8 8 1 15,-12 7 0-15,-12 9-1 16,-18 3 1-16,-16 10-1 0,-15 3 0 16,-14 3-1-16,-5 7 1 15,-9 1 0-15,1-7 1 16,5-3-2-16,7-5 3 15,12-7-3-15,12-5 3 16,16-7-3-16,15-7 3 16,12-3-2-16,10-1 0 15,5-1 0-15,6 3 1 16,-6 0 0-16,-4 5-1 15,-10 4 2-15,-13 7-1 16,-17 5 1-16,-12 8-2 16,-13 0 2-16,-12 9-1 15,-8 1 0-15,-4 1-1 16,-3 0 0-16,3-1 0 0,3-5 0 15,8-6-2-15,8-3-1 16,7-14-6-16,24 0-26 16,-7-15-4-16,35-15 1 15,-2-10-1-15</inkml:trace>
  <inkml:trace contextRef="#ctx0" brushRef="#br2" timeOffset="107580.1532">23603 5375 92 0,'-3'-32'38'16,"6"12"2"-16,-7 1-3 0,4 19-31 15,0 0-2-15,-11 17 0 16,1 11-1-16,2 16-1 15,-6 12 0-15,2 11 0 16,0 7 0-16,-1 7 1 16,1 2-1-16,3 0 0 15,2-6-1-15,7-5 1 16,5-13-1-16,5-11 1 15,7-15-1-15,9-17 0 16,6-19-1-16,7-17 1 16,2-15 1-16,2-16-1 15,1-11 0-15,3-12-1 16,-3-9 0-16,-4-9-1 15,-1-1 0-15,1 4 1 0,-7 9-1 16,0 10-1-16,-8 11 1 16,-3 16-1-16,-1 21-2 15,-9 9-11-15,7 30-23 16,-19 4-3-16,10 14 0 15,-10 3-2-15</inkml:trace>
  <inkml:trace contextRef="#ctx0" brushRef="#br2" timeOffset="107780.1647">24297 6072 126 0,'-18'-1'45'16,"7"0"-3"-16,-7-17-2 0,8-2-44 15,13 10-22-15,-10-18-14 16,9 8-3-16,-13-1 1 16,6 8-3-16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38:39.79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22458 5045 62 0,'8'-23'36'0,"1"8"-1"16,-4-5 2-16,-5 20-30 15,0 0-1-15,9 5 4 16,-18 15-4-16,-1 15-1 16,-3 13-1-16,-3 12-2 15,-2 9 0-15,2 6-1 16,3 5 0-16,1-6-5 15,15 7-17-15,0-20-15 16,15-7-1-16,1-20-1 16,15-5 0-16</inkml:trace>
  <inkml:trace contextRef="#ctx0" brushRef="#br0" timeOffset="402.023">22886 5054 101 0,'-22'4'38'15,"22"-4"0"-15,-10 0-2 16,31-5-34-16,17-1-1 15,19-1 1-15,9 0-3 16,7 4 2-16,1 5 1 16,-5 6-1-16,-11 7 1 0,-16 11-2 15,-22 8 2-15,-27 14-2 16,-22 7 3-16,-21 7-1 15,-15 7-1-15,-9 3 1 16,-1-5-1-16,7 0 0 16,13-10 0-16,20-8 2 15,25-15-2-15,28-11-1 16,31-12 0-16,27-15-3 15,31 9-23-15,-2-27-11 16,19 2-4-16,-4-10-2 16,-1 6-1-16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9:07.19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881 8102 44 0,'0'0'30'0,"0"0"0"16,0 0 0-16,-10 25-21 16,1-4-2-16,-1 14-3 15,-1 4-1-15,-1 15 0 16,-3 3-1-16,1 8 1 15,-3 1-1-15,4 2 2 16,-2-4-3-16,3-6 1 16,3-12 0-16,4-11 1 15,0-15 0-15,5-20-1 16,0 0 1-16,12-33 0 15,-1-13 0-15,3-7-1 16,0-15 2-16,5-6-3 0,-2-5 1 16,1-5 0-16,-2 3 0 15,2 7 0-15,-1 10 0 16,-2 8 0-16,-1 12-1 15,1 9 0-15,-2 9 0 16,4 16 0-16,2 8 0 16,0 10 0-16,2 10 0 15,1 14-1-15,4 10 0 16,-2 11 0-16,3 9 0 15,-4 10-1-15,-2 6 0 16,-3 2-1-16,1 0-1 16,-5-9-3-16,0-2-4 15,-11-19-25-15,8-4 0 16,-11-22-1-16,3-8 0 0</inkml:trace>
  <inkml:trace contextRef="#ctx0" brushRef="#br0" timeOffset="567.0325">938 8442 87 0,'-27'-2'35'16,"3"-4"-1"-16,24 6 0 16,-10 9-30-16,23-5-2 15,11-5-1-15,14-5-1 16,13-3-1-16,3-5-2 15,12-1-2-15,-4-7-2 16,13 8-4-16,-12-12-4 16,5 16 0-16,-21-10 1 0,4 15 4 15,-17-3 4-15,-5 7 4 16,-6 3 5-16,-23-2 5 15,16 13 3-15,-16-13 3 16,-5 29-1-16,-7-11 0 16,7 12-3-16,-9 1-4 15,9 7 0-15,-7 0-2 16,5 3 0-16,-1-5-2 15,4-2 1-15,0-9-1 16,6-4 0-16,0-11-1 16,-2-10 1-16,20-6-1 15,-4-13 1-15,2-9-1 16,4-6 0-16,0-10 1 15,2-2-1-15,-1-3 0 16,2 2-1-16,-6 6 0 0,1 4 1 16,-3 11-1-16,-2 10 0 15,-3 13 0-15,-2 10 0 16,-5 16 0-16,-1 10 1 15,-6 10-1-15,1 8-1 16,1 3 0-16,-1 1-1 16,8 0-2-16,-3-8-3 15,16-1-14-15,-5-22-16 16,17-3 3-16,-8-19-3 15,14-4 3-15</inkml:trace>
  <inkml:trace contextRef="#ctx0" brushRef="#br0" timeOffset="956.0547">2205 8342 94 0,'0'0'35'0,"-21"15"0"15,13 8-3-15,-2-2-28 16,2 9 0-16,0 3-1 15,1 6 1-15,0 1-1 16,1 1-1-16,4-1-1 16,-1-3 1-16,0-7-1 15,5-6 0-15,1-12 0 16,-3-12-1-16,17-6 1 15,-6-12-1-15,5-12 1 16,0-4-1-16,0-8 2 16,0-4-2-16,0 1 1 0,-2 1-1 15,-2 8 0-15,-1 6 0 16,-2 10 1-16,-2 10-1 15,-7 10-1-15,17 10 1 16,-9 11 0-16,0 8-1 16,4 6-1-16,-2 3-2 15,12 6-3-15,-7-13-18 16,18 9-11-16,-6-12-1 15,14 1 0-15,-5-18 1 16</inkml:trace>
  <inkml:trace contextRef="#ctx0" brushRef="#br0" timeOffset="1355.0775">2808 8393 87 0,'-13'-32'36'16,"5"13"0"-16,-13 0 1 15,6 14-25-15,-11 8-6 16,4 17-1-16,-5 7-1 15,2 14 0-15,0 5-2 16,3 5 0-16,6-2 0 16,7 1-1-16,8-5 0 15,8-9 0-15,8-11 0 16,8-10 0-16,6-14-1 15,4-11 1-15,2-11 0 16,2-10-1-16,-4-10 1 16,1-4-1-16,-4-1 0 0,-6 1 0 15,-5 6 1-15,-5 7-1 16,-7 10 0-16,-7 22 0 15,0 0-1-15,-11 15 1 16,1 11 0-16,4 7-1 16,0 6-1-16,6-1-1 15,8 0-2-15,5-9-2 16,20-1-8-16,-2-23-22 15,21 1-2-15,-2-20 2 16,13-1 0-16</inkml:trace>
  <inkml:trace contextRef="#ctx0" brushRef="#br0" timeOffset="1633.0934">3426 8270 98 0,'-29'-1'37'16,"6"14"1"-16,-14-3-2 15,12 13-29-15,-3 3-1 16,7 3-3-16,7-3 0 15,11 3-2-15,11-5 0 16,10-4 0-16,11-2-1 16,5-3 0-16,2-3 0 15,1 0 1-15,-5 2-1 16,-4 2 0-16,-8 2 0 15,-9 2 0-15,-8 3-1 16,-8 2 0-16,-4-3-3 16,-6-6-3-16,8 2-28 15,-13-16-3-15,20-2 1 16,-21-13-2-16</inkml:trace>
  <inkml:trace contextRef="#ctx0" brushRef="#br0" timeOffset="1787.1022">3224 8071 87 0,'-41'17'39'16,"-7"13"-2"-16,8 11-6 16,4 5-43-16,9-11-27 15,19 2 1-15,13-17-4 16</inkml:trace>
  <inkml:trace contextRef="#ctx0" brushRef="#br0" timeOffset="2572.1471">4221 8351 71 0,'0'0'34'0,"0"0"-1"15,9 25 2-15,-15-7-30 16,3 9-1-16,-5 1-1 16,1 9 1-16,-4-1-1 15,2 4 1-15,0-8-2 16,1 1 2-16,1-9-2 15,3-4 1-15,4-9-1 16,0-11 0-16,12-7 0 16,0-10 0-16,-1-12 0 15,5-6 0-15,1-7 0 0,1-6-1 16,-2 0 0-16,2-2 0 15,-4 4 0-15,3 3-1 16,-3 6 0-16,0 3 0 16,1 9 0-16,-1 3-1 15,4 6-2-15,1 0-1 16,6 10-5-16,-6-3-26 15,13 10-3-15,-9-5 2 16,9 9-3-16</inkml:trace>
  <inkml:trace contextRef="#ctx0" brushRef="#br0" timeOffset="2962.1695">4597 8454 75 0,'14'2'35'16,"13"-1"-2"-16,4-5 1 16,12-8-32-16,2 1 0 15,7 0 1-15,-2-7-2 16,0 2 1-16,-8-4 1 15,-5 1-1-15,-13-6 1 16,-5 3 0-16,-14-3 1 16,-7 3 0-16,-15 0 0 15,-3 8-1-15,-16 1 0 0,-4 11 0 16,-7 9 0-1,-4 9-1-15,4 8 0 0,0 11 0 16,7 4-2-16,10 5 1 16,16-2-1-16,13-3-1 15,20-8-1-15,14-13-3 16,21-3-4-16,2-22-26 15,24 2-3-15,-3-20 1 16,14 6-1-16</inkml:trace>
  <inkml:trace contextRef="#ctx0" brushRef="#br0" timeOffset="3277.1875">5442 8218 79 0,'-23'10'37'15,"-11"-5"-1"-15,11 9 1 0,-13-3-19 16,12 5-14-16,2-6 0 15,5 3-2-15,8-2 0 16,8 0 0-16,1-11-2 16,24 17 1-16,3-13-1 15,7-3 0-15,4 3 0 16,0 1 0-16,0 0 0 15,-1 4 0-15,-9 3 0 16,-9 7 1-16,-14 6-1 16,-11 4 0-16,-14 3-1 15,-7 1 0-15,-4-2-2 16,-4-8-2-16,12 6-12 15,-5-26-21-15,28-3 2 16,-10-17-1-16,31-6-1 0</inkml:trace>
  <inkml:trace contextRef="#ctx0" brushRef="#br0" timeOffset="3653.209">5820 8174 98 0,'0'0'38'0,"-19"28"0"16,-7-14-3-16,4 12-31 15,-3 1-1-15,5 7 0 16,2-3-1-16,6 2 0 16,8-5 0-16,8-2-1 15,7-11 0-15,11-5 0 0,7-12 0 16,5-6 0-16,7-8-1 15,1-8 1-15,-2-4 0 16,0-2 0-16,-7 0-1 16,-4 3 1-16,-7 3-1 15,-6 4 1-15,-6 6-1 16,-10 14 0-16,0 0 0 15,0 0-1-15,-10 15 1 16,1 7-1-16,-1 6 0 16,1 1-1-16,7 3-2 15,3-7-2-15,19 4-9 16,-1-23-23-16,25-3-1 15,3-22 1-15,18-3-1 16</inkml:trace>
  <inkml:trace contextRef="#ctx0" brushRef="#br0" timeOffset="3878.2219">6717 7695 109 0,'-25'41'38'0,"0"23"2"16,-9-4-8-16,6 21-28 15,-1-1-1-15,8 3-2 16,4-3 0-16,5-7-1 16,11-9-3-16,8-9-1 15,13-7-7-15,0-30-26 16,21-6-1-16,-2-26-1 15,20-8 0-15</inkml:trace>
  <inkml:trace contextRef="#ctx0" brushRef="#br0" timeOffset="4091.234">7197 7602 108 0,'-27'57'40'0,"-17"8"1"15,5 20-2-15,2-1-36 16,-1 6-1-16,5-3-1 15,8-1-2-15,8-9-1 16,7-10-3-16,17 1-7 16,1-30-26-16,13-2-1 15,-7-22 0-15,10-8-1 0</inkml:trace>
  <inkml:trace contextRef="#ctx0" brushRef="#br0" timeOffset="4486.2566">6913 8052 99 0,'-12'-18'39'0,"26"20"1"16,6-7-3-16,17 3-33 16,12-3 1-16,9 0-2 15,7-3 0-15,2 2 0 16,0 0-1-16,-7 2 0 15,-10-2-1-15,-8 4 0 0,-11 2 0 16,-9 0 0-16,-22 0 0 16,3 11-1-16,-18 0 1 15,-7 7-1-15,-4 1 1 16,-2 2-2-16,1 0 1 15,4 2 0-15,9-3-1 16,13-4 1-16,14-2 1 16,10-8-1-16,9-2 0 15,7 0 0-15,1-2 1 16,1 4-1-16,-4 1 1 15,-8 3-1-15,-12 4-1 16,-8 2 0-16,-11 6-2 16,-13-2-3-16,0 12-26 15,-19-15-8-15,2 11 0 0,-16-14-1 16</inkml:trace>
  <inkml:trace contextRef="#ctx0" brushRef="#br0" timeOffset="6582.3765">7909 7808 43 0,'0'0'28'0,"12"-7"3"15,-12 7-1-15,0 12-24 16,3 8 1-16,-6 3-1 16,4 15 1-16,-7 3-1 15,7 12-2-15,-5-5 1 16,6 5-2-16,-1-9 0 15,7-2-1-15,-1-16 1 16,6-6-1-16,2-19 1 16,6-14 0-16,2-13-1 15,4-7 1-15,-2-8-1 16,2-6 0-16,-4-4-1 0,-3-3-1 15,-2 2-2-15,-5 1-2 16,1 15-6-16,-14-4-25 16,7 15 1-16,-7 0-2 15,0 25 1-15</inkml:trace>
  <inkml:trace contextRef="#ctx0" brushRef="#br0" timeOffset="6813.3897">8309 7959 94 0,'-2'-10'36'16,"2"10"0"-16,7-16 0 15,4 3-35-15,2 5-2 16,0-1-5-16,11 9-29 16,-11 0 0-16,2 9 0 15,-15-9-1-15</inkml:trace>
  <inkml:trace contextRef="#ctx0" brushRef="#br0" timeOffset="6964.3984">8309 8140 89 0,'0'0'36'15,"0"0"0"-15,0 0 0 0,25-7-38 16,4 6-31-16,-3-12-1 16,9 9-2-16,-2-10-1 15</inkml:trace>
  <inkml:trace contextRef="#ctx0" brushRef="#br0" timeOffset="8115.4642">8637 7825 81 0,'-11'4'36'16,"11"-4"-3"-16,0 0 3 15,6-20-33-15,15 6-2 16,11-5 1-16,7-1-1 15,3-2 0-15,1 4 0 16,-1 6 0-16,-5 5-1 16,-9 7 1-16,-8 9-1 15,-15 11 1-15,-9 5 1 16,-12 5-1-16,-6 6 2 15,-7-4-1-15,1 4 0 0,0-7 0 16,7-2 0-16,6-6-1 16,10-4 0-16,5-17 0 15,25 11-1-15,-2-9 0 16,5 2 1-16,1-1 0 15,-3 2 0-15,-4 1 0 16,-7 8-1-16,-9 4 0 16,-7 4 0-16,-11 4 0 15,-5 3-1-15,-6 4-2 16,-5-2-3-16,4 7-8 15,-4-14-23-15,11 1-1 16,-2-10 0-16,12-1 0 16</inkml:trace>
  <inkml:trace contextRef="#ctx0" brushRef="#br0" timeOffset="9167.5244">9150 8057 94 0,'-5'-17'37'16,"1"3"0"-16,4 14-1 16,-8-12-41-16,-2-1-26 15,10 13-4-15,0 0-1 0,-2-12 0 16</inkml:trace>
  <inkml:trace contextRef="#ctx0" brushRef="#br0" timeOffset="9536.5455">9301 7956 78 0,'-17'10'35'0,"-5"-1"0"15,4 11 0-15,-3-3-29 16,9 8-3-16,1 0 1 16,8 3-2-16,7-1 1 0,7 0-2 15,10-6 1-15,7-9-1 16,3-5 0-16,5-8 1 15,1-7-1-15,2-11 1 16,-3-7-1-16,-8-4 1 16,-4-7-2-16,-8 1 1 15,-8-2-1-15,-10 1-1 16,-4 6-1-16,-8 7-1 15,-1 9-2-15,-7-3-4 16,22 18-24-16,-29 0-3 16,29 0 1-16,-15 17-1 15</inkml:trace>
  <inkml:trace contextRef="#ctx0" brushRef="#br0" timeOffset="9784.5597">9677 7796 88 0,'0'0'36'0,"-10"13"-2"16,3 12 1-16,-10 4-31 15,1 14-1-15,-4 5-1 16,4 7-3-16,2 3-4 16,-4-7-25-16,13 2-5 0,2-10-1 15,10-3-2 1</inkml:trace>
  <inkml:trace contextRef="#ctx0" brushRef="#br0" timeOffset="11525.6593">7740 8718 58 0,'0'0'31'0,"0"0"0"16,-3 18 0-16,-5 5-29 15,-5 10 2-15,1 9-3 16,-6 6 2-16,-2 7-2 16,0 1 1-16,-1 0-5 15,10 4-7-15,-2-15-19 16,8-13-2-16,5-11-1 15,0-21 1-15</inkml:trace>
  <inkml:trace contextRef="#ctx0" brushRef="#br0" timeOffset="11738.6714">7514 8709 90 0,'-16'4'36'0,"4"-5"0"16,12 1-1-16,20 6-33 15,7-6-2-15,11 0-1 16,6-6-3-16,13 11-29 16,-7-8-2-16,1 8 0 15,-12-2-2-15</inkml:trace>
  <inkml:trace contextRef="#ctx0" brushRef="#br0" timeOffset="11916.6816">7353 9173 88 0,'-26'21'36'0,"20"-1"0"16,6-20 0-16,29-5-35 16,15-8 0-16,16-7-3 15,16 3-9-15,0-10-24 16,8 5 1-16,-10-5-2 15,-2 9 0-15</inkml:trace>
  <inkml:trace contextRef="#ctx0" brushRef="#br0" timeOffset="12122.6934">7988 8989 79 0,'-2'-13'35'16,"2"13"-1"-16,21-17 0 15,-2 5-32-15,4 3-7 16,-3-5-25-16,10 7-3 16,-3 0-1-16,1 5 0 15</inkml:trace>
  <inkml:trace contextRef="#ctx0" brushRef="#br0" timeOffset="12306.7039">7936 9157 90 0,'0'0'36'16,"0"0"-1"-16,16-4-2 16,10-13-34-16,7-10-11 15,14 2-22-15,-2-3 1 16,8 5-3-16,-5-4 1 15</inkml:trace>
  <inkml:trace contextRef="#ctx0" brushRef="#br0" timeOffset="12666.7245">8460 8831 83 0,'-13'14'38'0,"-9"1"-1"15,7 10 1-15,-4-1-32 16,3 9-1-16,1-4 0 16,7 5-2-16,5-4-1 15,7-2 0-15,9-10-1 16,10-8 1-16,5-8-1 15,8-8 0-15,-1-8 0 16,1-8 0-16,-1-7 0 16,-5-4-1-16,-4-3-1 15,-11-1 1-15,-6 3-2 16,-9 1 1-16,-9 4-1 15,-5 5 0-15,-3 10-2 0,-5 2 1 16,2 13-5-16,-7-5-29 16,27 4 2-16,-23 13-2 15,28 1 0-15</inkml:trace>
  <inkml:trace contextRef="#ctx0" brushRef="#br0" timeOffset="12855.7353">8798 8974 103 0,'-21'11'37'16,"-3"-10"1"-16,5 2-3 15,4-1-39-15,9-20-11 16,18 8-22-16,6-10 1 0,10 8-3 15,1-9 3-15</inkml:trace>
  <inkml:trace contextRef="#ctx0" brushRef="#br0" timeOffset="13185.7542">9036 8826 85 0,'-14'9'37'0,"-10"-4"1"15,6 13 0-15,-3-3-30 16,6 9-1-16,-3 0-2 15,7 3-1-15,1 1 1 16,8 1-3-16,4-5 0 16,8-4-1-16,6-9 1 0,8-6-2 15,10-9 1-15,4-6-1 16,4-8 1-16,0-8-1 15,-4-5-2-15,-3-6 1 16,-9 3-3-16,-11-4 2 16,-10 6-3-16,-12 1 1 15,-2 8-2-15,-13 5 0 16,3 12-1-16,-10-4-6 15,16 18-22-15,-6-4-1 16,14 11 0-16,5-15 2 16</inkml:trace>
  <inkml:trace contextRef="#ctx0" brushRef="#br0" timeOffset="13531.774">9624 8666 92 0,'-32'-20'37'15,"9"20"1"-15,-10-2 0 16,0 12-32-16,-3 1-2 16,9 6 0-16,2 3-2 15,9 0 0-15,7 0 0 16,11-3-1-16,10-5 0 15,8-5 0-15,12-7 0 16,1-5-1-16,2-4 1 16,0-1 0-16,-5-4 0 0,-6 2 0 15,-4-1 0-15,-6 5-1 16,-14 8 0-16,0 0 0 15,-14 19-2-15,-5 7 0 16,-1 12-2-16,-9-2-12 16,8 20-21-16,-7-6-3 15,13 11 2-15,1-11-2 16</inkml:trace>
  <inkml:trace contextRef="#ctx0" brushRef="#br0" timeOffset="13659.7813">9685 9165 100 0,'-16'-8'32'0,"-8"-3"-30"16,-2-1-2-16,-4-3-37 0,2 6-1 16</inkml:trace>
  <inkml:trace contextRef="#ctx0" brushRef="#br0" timeOffset="14763.8445">1043 10333 72 0,'0'0'34'15,"0"0"0"-15,3 31 1 16,-14-3-32-16,2 21 0 16,-4 7-1-16,3 16 2 15,-4 4-3-15,2 4 3 16,1-2-2-16,2-7-1 15,2-9 0-15,4-9 0 16,1-17 0-16,5-13 0 16,-3-23 0-16,0 0 0 15,17-19-1-15,-12-14 1 16,5-14 0-16,-5-9 0 15,2-10 0-15,-1-10-1 16,0-5 1-16,3-4-2 16,2 2 3-16,4 2-2 0,6 9 1 15,3 11 0-15,4 12 0 16,4 11 0-16,4 14 0 15,0 13 0-15,1 11 0 16,1 12-1-16,-3 6 0 16,-3 9 0-16,-5 4-1 15,-4 6 1-15,-6 4-2 16,-8 2 2-16,-10 2 0 15,-10 1 1-15,-9-2-1 16,-5-4 1-16,-5-5 0 16,-1-5 0-16,-2-7 0 15,4-6 0-15,7-3-1 16,6-8 0-16,16-6 1 15,0 0-1-15,0 0 1 16,22 15 0-16,5-8 0 0,7 10-1 16,3 2 1-16,3 9 0 15,-2 3-1-15,0 5 1 16,1 1-3-16,-2-4 0 15,2 1-3-15,0-18-10 16,15 2-21-16,-9-20-1 16,14-2 0-16,-12-20-2 15</inkml:trace>
  <inkml:trace contextRef="#ctx0" brushRef="#br0" timeOffset="14960.8557">2063 10569 98 0,'0'0'37'15,"10"17"-2"-15,-10-17-2 16,27 8-32-16,-4-6-1 16,8-1-2-16,9 6-9 15,-6-11-24-15,8 6-1 16,-14-3 1-16,-3 9-3 15</inkml:trace>
  <inkml:trace contextRef="#ctx0" brushRef="#br0" timeOffset="15111.8644">2010 10960 104 0,'-17'17'38'16,"21"1"0"-16,10-22-2 16,17-7-36-16,18-6-1 0,12-14-10 15,31 7-17-15,-6-16-9 16,21 7 0-16,-2-7-2 15</inkml:trace>
  <inkml:trace contextRef="#ctx0" brushRef="#br0" timeOffset="15582.8913">3185 10036 85 0,'10'-17'36'0,"-13"0"-1"16,3 17 2-16,-16 3-32 16,2 14-1-16,-4 5 0 15,3 13-1-15,-4 6 0 16,7 12 0-16,-1 4-2 15,6 1 1-15,3 0-1 16,11-3 1-16,2-10-2 16,9-5 2-16,4-13-2 0,9-11 1 15,3-14 1-15,4-12-1 16,3-12 1-16,1-11-2 15,0-12 3-15,1-7-2 16,-2-6 1-16,0-3-2 16,-4 3-1-16,-3 1-2 15,-1 17-5-15,-13 0-26 16,2 30-4-16,-22 10 0 15,18 7-1-15</inkml:trace>
  <inkml:trace contextRef="#ctx0" brushRef="#br0" timeOffset="15852.9068">3062 10823 94 0,'0'0'38'0,"19"-10"1"16,19 2-1-16,4-12-34 15,17 3-1-15,7-3 0 16,8 1-2-16,2 5-2 15,-6 0-2-15,2 19-16 16,-20-11-19-16,-1 18 2 16,-23-7-2-16,-5 15 0 15</inkml:trace>
  <inkml:trace contextRef="#ctx0" brushRef="#br0" timeOffset="16055.9184">3404 10904 88 0,'-24'24'35'0,"10"14"0"16,-3-4-10-16,11 13-20 16,-3 2 0-16,9 4-5 15,2 0-1-15,4-5-4 16,9 5-20-16,-7-18-12 15,6-3 2-15,-10-14-2 16</inkml:trace>
  <inkml:trace contextRef="#ctx0" brushRef="#br0" timeOffset="16258.93">3115 11047 97 0,'16'-18'41'16,"26"7"3"-16,3-11-4 15,21 3-34-15,4-2-3 16,7-3-4-16,2 9-6 16,-13-6-30-16,1 18-2 15,-23-2 0-15,-6 14-2 16</inkml:trace>
  <inkml:trace contextRef="#ctx0" brushRef="#br0" timeOffset="16445.9407">3049 11442 92 0,'4'12'40'16,"17"-23"0"-16,25-3-2 15,10-1-40-15,11-24-5 16,25 6-29-16,-9-10-1 15,10 9-1-15,-10-2-2 16</inkml:trace>
  <inkml:trace contextRef="#ctx0" brushRef="#br0" timeOffset="17331.9914">1175 12197 78 0,'0'0'36'0,"-2"25"0"16,-11-7-3-16,3 18-29 15,-3 6-2-15,4 11 1 16,-3 6-1-16,5 4-1 0,-1 2 1 15,4 1 0-15,0-7-1 16,3-3 0-16,2-11-1 16,2-8 0-16,-1-13 0 15,4-10 1-15,-6-14 0 16,12-15-1-16,-6-12 1 15,1-7-1-15,-5-12 1 16,3-10-1-16,0-11 1 16,-2-5-1-16,5-7 0 15,-1 3 0-15,5 3 0 16,2 5 0-16,4 12 0 15,2 7 0-15,2 16 0 16,2 13 0-16,2 16 0 16,-2 10 0-16,-3 9-1 0,-1 9 1 15,-3 6 0-15,-7 9 0 16,-3 3-1-16,-8-1 2 15,-3 4-1-15,-9-2 2 16,-6-3-2-16,1-3 2 16,-5-8-1-16,-2-5 1 15,4-7-1-15,3-4 1 16,1-4-1-16,17-9 0 15,-14 9 1-15,14-9-1 16,14 8 0-16,3 2 0 16,3 4 0-16,6 1-1 15,4 3 1-15,4 3-2 16,4 3 1-16,2-3-4 0,5 3 0 15,-1-11-5 1,21 6-23-16,-14-19-6 0,15 3 0 16,-10-18-1-16</inkml:trace>
  <inkml:trace contextRef="#ctx0" brushRef="#br0" timeOffset="17519.0021">1899 12490 88 0,'-10'8'38'15,"15"7"1"-15,-5-15-1 16,29 3-35-16,0-13-2 16,9-4-3-16,9 1-3 15,-4-11-29-15,12 16-2 16,-16-7-1-16,-1 17-1 0</inkml:trace>
  <inkml:trace contextRef="#ctx0" brushRef="#br0" timeOffset="17666.0105">1821 12854 95 0,'-28'19'38'0,"31"-7"2"16,14-23-3-16,34-19-41 16,24 2-31-16,7-18-2 15,29 1-1-15,1-12-2 16</inkml:trace>
  <inkml:trace contextRef="#ctx0" brushRef="#br0" timeOffset="18632.0657">2950 11978 71 0,'0'0'37'0,"12"-11"0"0,7 3-1 16,0-12-35-16,9 0 2 15,5 0-2-15,7 4 2 16,0 4-3-16,0 7 3 15,-6 5-3-15,-3 6 1 16,-9 7-1-16,-11 8 0 16,-11 7 1-16,-9 3-2 15,-13 5 3-15,-2-2-2 16,-2 0 2-16,-2-3 0 15,6-6-1-15,6-3 0 16,10-6 0-16,14-5 0 16,12-8 0-16,11-3 0 15,6-1-1-15,4 0 1 16,-2 1 1-16,-2 7-1 0,-7 2 1 15,-11 7-1-15,-12 8 0 16,-12 4 0-16,-12 2-1 16,-4 5 0-16,-4-5-1 15,-1-5-3-15,6 5-8 16,-3-23-26-16,23-7 1 15,0 0-3-15,12-12 2 16</inkml:trace>
  <inkml:trace contextRef="#ctx0" brushRef="#br0" timeOffset="18805.0756">3685 12213 82 0,'0'0'38'0,"-13"13"-2"16,13-13-2-16,-8-11-40 15,20 9-30-15,-2-11 0 16,11 4-1-16,-2-9 0 16</inkml:trace>
  <inkml:trace contextRef="#ctx0" brushRef="#br0" timeOffset="19152.0955">4075 11970 76 0,'-29'9'39'15,"5"15"-1"-15,-10-4 1 16,5 14-32-16,-1 2-1 16,7 9-2-16,3 0-1 15,11 2 0-15,7-3-1 16,13-7 0-16,10-9-1 15,9-10 0-15,8-13 0 16,7-13 0-16,0-12 0 16,-1-10-1-16,-3-7 1 15,-9-5-1-15,-8-5 1 16,-10 0-1-16,-13 2-1 15,-8 4-1-15,-1 6-1 16,-8 3-2-16,3 13-4 16,-7-4-23-16,20 23-7 15,-11-19 1-15,22 19-2 0</inkml:trace>
  <inkml:trace contextRef="#ctx0" brushRef="#br0" timeOffset="19339.1062">4529 11813 88 0,'12'-2'38'15,"-12"2"0"-15,0 0 2 16,-17-2-34-16,5 20-2 16,0 4-2-16,0 9-4 15,0 11 1-15,-1 6-5 16,5 23-17-16,-8-10-16 15,11 7 2-15,-8-9-2 16,10 7-1-16</inkml:trace>
  <inkml:trace contextRef="#ctx0" brushRef="#br0" timeOffset="19639.1233">3454 12657 90 0,'23'-7'40'0,"11"-11"2"0,26 3-3 15,13-10-35-15,21 1 0 16,11-2-2-16,11-1-1 16,7 3-1-16,4 1-2 15,9 6-4-15,-12-10-29 16,4 14-4-16,-19-9-1 15,-6 12-1-15</inkml:trace>
  <inkml:trace contextRef="#ctx0" brushRef="#br0" timeOffset="20742.1864">3401 13005 50 0,'-8'-16'36'0,"8"16"-1"16,-32-9 0-16,16 19-26 15,-15-4 1-15,5 14-3 16,-6-1-1-16,4 12-1 16,-1 2-1-16,6 7-1 15,6 1-2-15,9 2 1 16,9 0-1-16,13-6 0 0,10-6-1 15,10-9 0-15,10-12-1 16,4-10 2-16,4-11 0 16,2-14 1-16,-3-8 0 15,-10-7 0-15,-8-5 0 16,-10-3-1-16,-14 1 1 15,-10 6-1-15,-11 5 0 16,-12 10-2-16,-8 11 1 16,-5 7-1-16,0 10-1 15,3 0-1-15,11 11-4 16,2-16-14-16,26 17-17 15,-5-14 1-15,44 2-2 16,-7-11 1-16</inkml:trace>
  <inkml:trace contextRef="#ctx0" brushRef="#br0" timeOffset="20907.1959">3950 13078 94 0,'-28'13'38'0,"4"4"0"15,-8-15-3-15,8-3-37 16,24 1-2-16,-9-22-13 15,27 14-21-15,1-12 0 16,20 7-1-16,2-12 1 16</inkml:trace>
  <inkml:trace contextRef="#ctx0" brushRef="#br0" timeOffset="21223.2139">4314 12924 83 0,'-22'5'39'15,"3"10"-1"-15,-11-2 0 16,4 12-33-16,-1 5-1 15,3 7-1-15,5 5 0 16,4 1-1-16,5 1 0 16,13-1-1-16,6-7 1 15,11-6-1-15,8-14 0 16,10-12 0-16,5-12 0 15,3-10 0-15,-1-11 1 16,-1-9-2-16,-6-7 1 16,-10-5-2-16,-8 2 0 15,-11-2-2-15,-8 8-1 0,-10 0-2 16,0 18-3-16,-18-6-17 15,13 27-13-15,-9-2 1 16,13 18-1-16,-3-4 1 16</inkml:trace>
  <inkml:trace contextRef="#ctx0" brushRef="#br0" timeOffset="21644.238">4958 12913 78 0,'-15'-25'40'0,"-5"17"-2"16,-23-6 2-16,6 9-35 0,-11 0-1 16,4 8-1-16,4 1 0 15,5 4-1-15,9 4 1 16,10 3-2-16,11 1 1 15,14 3-1-15,11-4 0 16,6 0 0-16,7-6 0 16,5 1 0-16,0-6 0 15,0-3 0-15,1-5-1 16,-9-4 1-16,-2-2-1 15,-5-4 1-15,-7 1-1 16,-3 2 1-16,-9 0-1 16,-4 11 1-16,0 0-1 15,0 0 1-15,-15 23-1 16,-1 7 0-16,-1 10 0 15,-3 3 0-15,-1 9-3 0,3 0 0 16,7 6-5-16,-7-27-16 16,22 12-18-16,-8-20 1 15,18 0-2-15,-14-23 1 16</inkml:trace>
  <inkml:trace contextRef="#ctx0" brushRef="#br0" timeOffset="22675.297">1330 14283 53 0,'0'0'35'15,"0"0"1"-15,5 15-2 0,-9 3-28 16,3 17 1-16,-4 8-4 15,3 11 0-15,-5 7-1 16,2 8 1-16,-2-3-2 16,1-2-1-16,-1-5 0 15,3-13-1-15,-1-10 1 16,5-12 0-16,-2-12 0 15,2-12-1-15,2-21 2 16,0-4 1-16,1-15-1 16,1-6 2-16,1-14-2 15,0-5 1-15,0-9 0 16,6-1-1-16,0 0-1 15,4 6 0-15,4 3 0 16,1 8 1-16,4 12-1 0,6 8 0 16,5 11 0-16,1 9 1 15,3 8-1-15,1 8 2 16,1 5-2-16,-5 9 0 15,-6 5 1-15,-4 7-2 16,-15 6 1-16,-11 6 0 16,-10 2 0-16,-14 3-1 15,-11 1 2-15,-3-1-2 16,-5-4 2-16,0-1-1 15,5-6 1-15,5-3 0 16,9-8-1-16,10 2 1 16,9-4 0-16,12-1 1 15,8-1-1-15,12 3 0 16,5 0 0-16,9 4 0 15,4 0-1-15,5 3 1 0,2 1-2 16,-1 0 1-16,1 2-4 16,-4-9-4-16,10 11-11 15,-17-23-20-15,15 4-1 16,-14-21 0-16,12 0 2 15</inkml:trace>
  <inkml:trace contextRef="#ctx0" brushRef="#br0" timeOffset="22869.3081">2227 14398 73 0,'13'9'39'0,"0"-17"-2"0,17 7 1 16,8-9-36-16,0-1-3 15,10 7-7-15,-11-9-28 16,6 10 0-16,-14-7-2 16,1 17 0-16</inkml:trace>
  <inkml:trace contextRef="#ctx0" brushRef="#br0" timeOffset="23026.3171">2283 14700 75 0,'-19'25'41'0,"22"-4"-1"16,-3-21 0-16,37-10-34 15,6-8-6-15,5-12-5 16,18 1-31-16,-8-13-1 0,13 5-1 16,-9-6-4-16</inkml:trace>
  <inkml:trace contextRef="#ctx0" brushRef="#br0" timeOffset="24690.4122">2424 14128 61 0,'0'0'39'15,"-21"-3"-1"-15,21 3 0 16,-20 1-34-16,20-1-5 16,-13 5-6-16,13-5-29 15,6 11-1-15,-6-11 0 16,25 20-1-16</inkml:trace>
  <inkml:trace contextRef="#ctx0" brushRef="#br0" timeOffset="24879.4231">2568 14862 58 0,'-14'21'37'15,"10"-10"-4"-15,4-11-4 16,3-26-64-16,14 7-4 15,2-6 3-15,6-1 0 16</inkml:trace>
  <inkml:trace contextRef="#ctx0" brushRef="#br0" timeOffset="25631.4661">3236 14226 61 0,'0'0'38'15,"20"-3"-2"-15,3-16 1 16,21-8-35-16,5-4-1 15,10-3 1-15,7 0-1 0,5 0 0 16,-7 5 0 0,-6 9 0-16,-12 12 0 0,-13 13 0 15,-20 14-1-15,-13 10-1 16,-16 10 1-16,-10 9 0 15,-10 2 0-15,-2 2-1 16,0-6 1-16,8-7 0 16,9-6 0-16,14-8 0 15,13-11 1-15,15-9-1 16,14-6 1-16,11-5-1 15,7 1 1-15,5 1 0 16,-6 2 0-16,0 6 1 16,-14 10 0-16,-11 10-1 15,-19 10 1-15,-13 11 0 0,-15 4-1 16,-13 6 0-16,-5-2-2 15,-4-1 0-15,3-5-2 16,2-12-1-16,14-6-3 16,4-22-10-16,19-7-23 15,14-10 1-15,16-11 1 16,4-17 1-16</inkml:trace>
  <inkml:trace contextRef="#ctx0" brushRef="#br0" timeOffset="26177.4973">4200 14108 55 0,'0'0'39'16,"10"-15"0"-16,10 5 1 15,-1 0-28-15,9-5-10 16,4-1 1-16,2 3 0 15,-2 3-1-15,-2 3 1 16,-4 5-2-16,-6 3 0 16,-5 5-1-16,-4 6 1 15,-6 3-1-15,-7 5-1 16,-3 3 1-16,-4 6 0 15,-3 0-1-15,0 2 0 0,1-1 1 16,-1-3-1-16,5-2 1 16,6-6 0-16,7-5-1 15,6-4 1-15,10-4 0 16,10-4 0-16,6-3 0 15,2 1 0-15,4 0 0 16,1 5 1-16,-10 5 0 16,-4 8 0-16,-13 8 0 15,-12 9 0-15,-17 10 0 16,-8 7 0-16,-14 4-2 15,-4 2 2-15,-4-2-2 16,0-6-1-16,7-5-2 16,5-14-1-16,20-7-4 15,-1-23-32-15,31-5 5 0,2-22-5 16,21-3 2-16</inkml:trace>
  <inkml:trace contextRef="#ctx0" brushRef="#br0" timeOffset="29828.7061">5004 14414 52 0,'0'0'42'0,"-23"11"-2"15,9-3 0-15,-13-5-23 16,3-2-20-16,12 7-5 16,-10-16-18-16,22 8-11 0,-10 0-3 15,10 0 1 1</inkml:trace>
  <inkml:trace contextRef="#ctx0" brushRef="#br0" timeOffset="34005.9451">6296 14689 22 0,'0'0'31'15,"0"0"2"-15,0 0-1 16,-8 14-21-16,8-14-4 15,0 0-1-15,0 0 0 16,18-8-1-16,-8 2 0 16,9 2-1-16,0-4-2 15,5 0 1-15,4-3 0 16,-1 1-2-16,7 0 0 15,-2 0-1-15,2-2 0 0,2 2 1 16,-4-1-1-16,2 2 0 16,-4-1 0-16,-1 3 0 15,-1 0 1-15,-4 2-1 16,-2 1 0-16,-3 1 0 15,-4 1 0-15,-5 1 0 16,1 0 0-16,-11 1 0 16,11 0 1-16,-11 0 0 15,0 0-1-15,0 0 1 16,0 0 0-16,-12-9 0 15,1 4-1-15,11 5 1 16,-23-13-1-16,10 6 0 16,-4-2 0-16,-3 0 1 15,4-3-1-15,-4 1 0 16,2-2 1-16,0 0-1 0,-1 1 0 15,0-2 0-15,3 0 0 16,-2 0 0-16,5-1 0 16,-1-1 0-16,-1 1 0 15,4-2 0-15,1 0 0 16,3-3 0-16,-2 2 0 15,2 0 0-15,1 0-1 16,1 2 1-16,2-1 1 16,0 2-2-16,2 0 2 15,-1 3-1-15,2-2 0 16,0 0-1-16,1-1 1 15,0-2 2-15,2-3-2 16,2 2 1-16,5-1 0 16,-1-1 0-16,2-2 0 0,3 2 1 15,1-2-1-15,4 3-1 16,1-3 1-16,-2 2-1 15,1 2 0-15,2-1 0 16,-3 2 0-16,1 2 0 16,-1 1 1-16,-2 4-1 15,2-1 0-15,-2 4 0 16,-1-1 0-16,-1 4 0 15,0-1 0-15,1 4 0 16,2 0 0-16,-2 2 0 16,4 0 0-16,-1 1 0 15,1 2 1-15,1 2-1 16,-1-2 0-16,1 3 0 0,2 0 0 15,-3 1 0-15,0-1 0 16,0 2 0-16,-3-1 0 16,1 2 0-16,0 1 0 15,-1-2 0-15,-1 1 0 16,-1 0 1-16,0-1-1 15,-2 0 0-15,1 1 0 16,0-2 0-16,-3 0 0 16,3 0 0-16,0-1 0 15,-2 1 0-15,0 0 0 16,2 0 0-16,-3 1 1 15,-1 2-1-15,2-2 0 16,-6 3 0-16,2 1 0 16,3 1-1-16,-1-1 1 0,-1 0-1 15,-1 1 1-15,2-2-1 16,-1 4 1-16,1-4-1 16,-3-1 1-16,-1 1 1 15,2-2-1-15,-1 1 0 16,0 0 0-16,-3-1 0 15,1 2 0-15,-4-12 0 16,5 19 0-16,-3-7 0 16,0-1 0-16,0 3 1 15,-3 1-1-15,2-1 0 16,-1 2 0-16,0 2 0 15,-2 0 0-15,0-3 1 16,-2 2-1-16,1 2 0 16,-4-1 0-16,-1 1 0 15,-2-1 0-15,-1 2 0 0,-3 0 0 16,0 2 1-16,0-2-1 15,-1-2 0-15,-1-3 0 16,4 0 0-16,-2-3 0 16,14-12 0-16,-17 13 0 15,17-13 0-15,0 0 0 16,0 0 0-16,-1 12 0 15,1-12 0-15,19 1 1 16,-5-1 0-16,7 2 0 16,0-2-1-16,7-2 2 15,5 0-1-15,3-2-1 16,4-1 1-16,-2-1 0 0,6 0-1 15,-2 2 1-15,-3 1-1 16,-4 2 0-16,-6 2 0 16,-6 2 0-16,-6 1 1 15,-4 1-1-15,-13-5 0 16,13 9 0-16,-13-9-2 15,0 0 0-15,0 0-3 16,10 11-3-16,-18-22-28 16,8 11-2-16,2-10-2 15,-2 10 0-15</inkml:trace>
  <inkml:trace contextRef="#ctx0" brushRef="#br1" timeOffset="51769.9611">7866 10626 31 0,'0'0'26'16,"0"0"3"-16,2-17-5 15,-2 17-15-15,3-10-1 16,-3 10 0-16,0 0 0 16,12-4 0-16,-12 4-3 15,3 16 0-15,-4 4-2 16,1 14 0-16,-1 6 1 15,-2 13-2-15,1 8-2 16,0 11 0-16,-2 7 0 16,3 9-1-16,0 5 1 15,5 7-1-15,-2 8 1 16,1 3 1-16,3 12-2 0,1 8 2 15,-2 9-2-15,-4 8 2 16,0 8-1-16,0 11-1 16,-4 7 1-16,-1 9-1 15,0 3 2-15,0 10-1 16,-1 2 0-16,3 5 0 15,2 6 0-15,1 8 1 16,2 6-2-16,2 6-2 16,0 11 1-16,1 3 0 15,1 11 0-15,-5 3-2 16,2-5 2-16,-9-10-3 15,1-8-2-15,-12-36-14 16,5-19-14-16,-4-35-2 16,3-37 3-16</inkml:trace>
  <inkml:trace contextRef="#ctx0" brushRef="#br1" timeOffset="53390.0538">8509 11059 26 0,'-14'-5'31'0,"-2"-2"3"15,1 5 1-15,-8-7-21 16,23 9 0-16,-31 2-6 15,17 5-2-15,-8 0-1 16,3 8-1-16,-3 1-1 16,5 4-3-16,1 0 1 15,2 3-1-15,6-3 1 16,8 1 0-16,7-4-1 15,9-4 0-15,8-3 0 16,6-3 1-16,5-1-1 16,-1 1 0-16,-2-4 0 15,-2 4 1-15,-9 5-1 0,-7 3 0 16,-12 3 1-16,-10 4-1 15,-10 6 0-15,-8-1 1 16,-2 3-1-16,-1-4 0 16,5-2-2-16,4-10-1 15,15 2-6-15,5-16-16 16,15-11-9-16,7-8-2 15,17-1 1-15,2-7 2 16</inkml:trace>
  <inkml:trace contextRef="#ctx0" brushRef="#br1" timeOffset="53705.0718">8760 11234 59 0,'0'0'34'16,"-19"8"0"-16,6 6-1 0,-10-5-25 16,6 10-2-1,-4-2-1-15,7 4-2 0,4-3 0 16,6 5-1-16,4-7 0 15,9 3 0-15,2-7 0 16,10-2-1-16,-1-8 0 16,7-2 0-16,-1-6-1 15,-3-3 1-15,-2-7-1 16,-4-3 0-16,-7 1-1 15,-6-4-1-15,-4 5 0 16,-9-4-1-16,-1 7 0 16,-4 0-1-16,1 10-1 15,-5-3-2-15,18 7-2 16,-21-1-7-16,21 1-16 15,0 0-1-15,20 11 0 16,-4-11 1-16</inkml:trace>
  <inkml:trace contextRef="#ctx0" brushRef="#br1" timeOffset="54230.1018">8995 11274 48 0,'-3'16'31'0,"-1"5"1"15,-7-2 1-15,10 6-26 16,-10-7-1-16,7 11 1 15,-6-8 0-15,5 3-2 16,0-5-1-16,4-2-2 16,-2-3 0-16,3-14-1 15,7 14 0-15,-7-14 0 0,12-15-1 16,-1 0 0-16,-2-6 0 15,-1-3 0 1,2-5 0-16,-5-3-1 0,1-1 1 16,-4 2 0-16,1 4 0 15,-2-1-1-15,2 6 1 16,4 4 0-16,1 4 0 15,5 3 0-15,2 7 0 16,3 3 0-16,-1 3 0 16,3 4 1-16,-2 1-1 15,-4 4 0-15,-1 2 1 16,-7 1-1-16,-5 4 1 15,-7 2-1-15,-3-1 0 16,-5 2 1-16,-7-1-1 0,-1 0 0 16,-1 0 0-16,1 4 0 15,1 0 0-15,4 4 0 16,2 3 0-16,1 3 0 15,3 6 0-15,1 2 2 16,2 0-2-16,-3-1 1 16,4-1-3-16,-1-14-4 15,13 2-23-15,-5-28-8 16,13 5 2-16,4-28-2 15</inkml:trace>
  <inkml:trace contextRef="#ctx0" brushRef="#br1" timeOffset="54636.125">9423 10856 87 0,'-9'40'37'0,"-11"0"-1"16,8 9-1-16,-6 3-33 15,7-4-2-15,-1-2 2 16,5-1-1-16,1-2 0 16,3-4-1-16,2-4 0 15,4-8 1-15,-2-6-1 16,4-7 1-16,-5-14-1 15,17 1 1-15,-5-11 0 16,2-4-1-16,0-4 1 16,0 0-1-16,0 0 1 15,-3 0-1-15,2 6 0 0,-3 3 0 16,-10 9 0-16,19-5 0 15,-19 5 0-15,18 18-1 16,-8-1 0-16,-1 0-1 16,-2 6-1-16,0-3-1 15,3 8-6-15,-5-14-18 16,9 5-8-16,-5-14 0 15,10 0-1-15</inkml:trace>
  <inkml:trace contextRef="#ctx0" brushRef="#br1" timeOffset="54837.1365">9755 11171 76 0,'-14'4'36'16,"7"17"-1"-16,-6 0 1 15,1 9-32-15,3 1-2 16,2 5 0-16,6-1-2 15,2-2 0-15,8-3-5 16,-4-18-8-16,15 1-22 16,-3-17-1-16,6-4-1 15,-1-18 1-15</inkml:trace>
  <inkml:trace contextRef="#ctx0" brushRef="#br1" timeOffset="55304.1632">9965 11254 80 0,'2'23'39'16,"2"-13"0"-16,14-1 0 0,-7-12-33 16,19-4-2-16,-1-8 0 15,5-4-1-15,-6-1-1 16,-6-1-1-16,-5-2 0 15,-8 4 0-15,-8 3-1 16,-6 6 0-16,-10 4-1 16,-4 7 1-16,-4 6 0 15,-5 6-1-15,0 6 0 16,4 7 1-16,2 3-1 15,6 1-1-15,8 3-1 16,7-6-3-16,18 6-30 16,-2-16 0-16,20 2-2 15,-4-13-1-15</inkml:trace>
  <inkml:trace contextRef="#ctx0" brushRef="#br1" timeOffset="55454.1718">10448 11412 73 0,'-10'30'38'16,"-8"-5"-1"-16,2 8 0 15,-2 1-32-15,3-10-10 16,10 0-30-16,2-6-1 16,7-2-1-16,-4-16-1 15</inkml:trace>
  <inkml:trace contextRef="#ctx0" brushRef="#br1" timeOffset="56256.2177">10774 11226 39 0,'6'-13'33'0,"-6"13"1"16,7-22-1-16,-7 22-22 15,0 0 0-15,0 0-2 16,0 0-3-16,-8 12-1 15,-3 1-1-15,2 5-1 16,-1 2-2-16,-1 5 1 16,-2 0-1-16,4 0 0 15,-1-1 0-15,4-4-1 16,0-3 0-16,4-5 1 0,2-12-1 15,0 0 1-15,0 0 0 16,15-15 0-16,-5-7 0 16,1-4 0-16,-1-6 0 15,2-3 0-15,-2-2-1 16,1 3 0-16,-2 1 1 15,-2 7-1-15,-3 6 0 16,1 6 0-16,-5 14 0 16,0 0 0-16,14 11 0 15,-8 7 1-15,1 6-1 16,4 5 1-16,1 5-1 15,5 0 1-15,1 0 0 16,0-6 0-16,3-3 0 0,0-8 0 16,-1-7 1-16,-1-6 0 15,-4-11-1-15,0-6 1 16,-5-8 0-16,-1-4-2 15,-3-4 1-15,-2-3-2 16,0 4-1-16,-7-4-2 16,8 12-7-16,-11-3-26 15,6 23 0-15,6-22-2 16,-6 22-1-16</inkml:trace>
  <inkml:trace contextRef="#ctx0" brushRef="#br1" timeOffset="56473.2301">11229 11334 83 0,'-2'18'39'16,"3"0"-1"-16,-7-6 1 16,4 7-35-16,-4-3 0 15,6 4-1-15,-1-2-1 16,3 4-2-16,4-2-3 15,2-7-2-15,10 5-11 16,-3-18-22-16,11 0 0 16,-7-15-1-16,11-1 1 15</inkml:trace>
  <inkml:trace contextRef="#ctx0" brushRef="#br1" timeOffset="56623.2387">11327 11143 73 0,'-29'-15'37'0,"9"9"-2"16,0 1 0-16,20 5-33 15,-10 5-7-15,10-5-17 16,14-10-13-16,7-1 1 16,10 2-3-16,1-6 1 15</inkml:trace>
  <inkml:trace contextRef="#ctx0" brushRef="#br1" timeOffset="56808.2493">11548 11034 71 0,'-8'33'36'16,"-7"0"0"-16,9 18-1 15,-8-4-28-15,14 13 1 16,-5-1-4-16,12 0-1 0,0-2-3 16,5-6-2-16,12 0-14 15,-6-19-22-15,10-6 1 16,3-18-1-16,5-8 0 15</inkml:trace>
  <inkml:trace contextRef="#ctx0" brushRef="#br1" timeOffset="57024.2616">11828 11044 89 0,'-9'24'40'0,"-5"0"-1"16,8 18-1-16,-4 0-35 15,7 8-2-15,2 4-1 0,1 4 0 16,7 1-5-16,-7-9-30 16,11 4-3-16,-2-13 0 15,7-4-2-15</inkml:trace>
  <inkml:trace contextRef="#ctx0" brushRef="#br1" timeOffset="57347.2801">11978 11229 60 0,'-22'10'38'16,"3"5"0"-16,-8-3 1 15,7 12-26-15,-8-9-4 16,9 7-1-16,-2-4-3 16,6 1-1-16,5-4-1 15,5 0-1-15,5-15-1 16,11 15 0-16,1-12 0 15,8-5-2-15,3 2 0 16,3-4-1-16,2 3 0 16,-3-3-3-16,6 11-5 15,-17-8-27-15,11 11-1 16,-10-5-1-16,5 5-1 15</inkml:trace>
  <inkml:trace contextRef="#ctx0" brushRef="#br1" timeOffset="58861.3667">11718 11226 36 0,'7'-10'29'16,"5"-1"3"-16,-12 11-1 15,4-22-23-15,-4 22-1 16,7-15 0-16,-7 15 1 15,0 0 0-15,13-6 1 16,-13 6-2-16,0 0-2 16,-10 4-1-16,5 10 0 15,-4 1-2-15,-5 11 0 16,-5 3-1-16,0 7 0 15,-5 1 0-15,1 2 0 0,-1-6-1 16,2-3 1-16,4-7-2 16,5-6 2-16,13-17-1 15,0 0 0-15,0 0 0 16,0 0 0-16,22-19 0 15,-2 6 0-15,0 0 1 16,3-1-1-16,-1 3 0 16,0 9 0-16,0 8-1 15,-4 7-1-15,-2 7-2 16,-3-7-20-16,5 18-13 15,-2-4-1-15,10 3 0 16,-4-7 0-16</inkml:trace>
  <inkml:trace contextRef="#ctx0" brushRef="#br1" timeOffset="59185.3852">12341 11290 72 0,'0'0'38'0,"-11"9"-1"0,11-9 0 16,-12 26-31-16,5-7-3 15,0 6 0-15,0 6-1 16,0 1-1-16,3 2-3 15,0-5-4-15,16-1-29 16,-8-10-1-16,13-6-2 16,-2-17 1-16</inkml:trace>
  <inkml:trace contextRef="#ctx0" brushRef="#br1" timeOffset="59335.3938">12327 11031 85 0,'-37'-6'36'15,"10"5"-6"-15,9 7-28 0,4 1-35 16,14-7-5-16,6 11 0 16</inkml:trace>
  <inkml:trace contextRef="#ctx0" brushRef="#br1" timeOffset="60049.4347">12917 11579 23 0,'0'0'31'15,"14"12"4"-15,-14-12-4 16,0 0-14-16,0 0-3 0,-10-13-5 16,-9-5-3-16,3 2-1 15,-5-8-3-15,-6-4 0 16,-1-10-1-16,-2-2 0 15,-1-10 1-15,4 0-1 16,0-6 0-16,3 1 0 16,5-2 0-16,5 3 1 15,8 3 0-15,8 6 0 16,8 3-1-16,5 5 1 15,6 3-1-15,1 9 1 16,4 3-1-16,-1 9-1 16,-2 8 1-16,-4 8-1 15,-6 10 1-15,-6 9 0 16,-8 10-1-16,-9 10-1 15,-14 5 2-15,4 10-1 0,-12 2 2 16,-3 8-1-16,0-1 1 16,2 0-1-16,4-6 1 15,11-6 1-15,8-10-2 16,17-11 1-16,14-15-2 15,20-18-2-15,18-8-4 16,3-20-31-16,22-5 0 16,-4-14-2-16,7 1-2 15</inkml:trace>
  <inkml:trace contextRef="#ctx0" brushRef="#br1" timeOffset="68148.8979">5274 14090 47 0,'10'-3'35'16,"-10"3"1"-16,0 0-1 16,-15 14-30-16,7 4-1 15,-9 2 0-15,2 12 2 16,-6 6-3-16,3 8 0 15,0 4 0-15,3 4 0 16,3-2-1-16,7-4 0 16,6-6-1-16,9-8 0 15,9-14 0-15,8-10 0 16,9-15 0-16,10-12-1 0,4-12 0 15,6-10-1-15,4-4-1 16,-2-8-3-16,4 8-6 16,-17-11-28-16,5 14 2 15,-18-3-2-15,-2 13 0 16</inkml:trace>
  <inkml:trace contextRef="#ctx0" brushRef="#br1" timeOffset="68361.9101">5471 14164 64 0,'-14'46'39'0,"-7"4"-1"0,8 14 1 15,-1 7-38-15,1 4 1 16,2 3-3-16,2-1-3 15,10 5-9-15,-3-19-24 16,17-7-2-16,0-24-2 16,17-9 1-16</inkml:trace>
  <inkml:trace contextRef="#ctx0" brushRef="#br1" timeOffset="68628.9254">5506 13935 87 0,'-33'19'43'0,"0"-5"-5"16,7-4-3-16,9-11-74 15,2-7-1-15,22-6-2 16,2-8-1-16</inkml:trace>
  <inkml:trace contextRef="#ctx0" brushRef="#br1" timeOffset="73264.1905">13292 11089 53 0,'0'0'32'16,"0"0"0"-16,6 16-8 16,-13-5-17-16,3 14-1 15,-9-1-3-15,4 12 0 16,-3-4 0-16,-2 8 0 15,-1-4 1-15,3 1-1 16,0-10-1-16,4-2 0 16,2-8 0-16,6-17-1 15,0 0 1-15,0 0-1 16,6-17 0-16,2-8 0 15,1-6 0-15,5-4 0 16,0-5 0-16,0-2 0 16,-3-1-1-16,3 5 1 15,-5 3 0-15,0 7-1 0,-4 6 2 16,-2 7-1-16,-3 15 0 15,0 0-1-15,0 0 1 16,0 11 0-16,-2 5 0 16,5 2 0-16,0 1-1 15,3 2 1-15,3-5-1 16,4-2 1-16,2-5-1 15,4-4 1-15,2-5 0 16,1-4 0-16,-3-4 0 16,2-1 0-16,-1-2 0 15,-4-1-1-15,-4 0 1 16,-2 4-1-16,-10 8 0 15,10-5 0-15,-10 5 0 16,3 18-1-16,-6 3 0 0,1 5 1 16,-1 10-1-16,-3 1 1 15,4 6-2-15,-2-3 0 16,6 3-3-16,-3-18-20 15,10 3-13-15,4-17 1 16,12-6-2-16,-3-13 1 16</inkml:trace>
  <inkml:trace contextRef="#ctx0" brushRef="#br1" timeOffset="73467.2021">13775 11262 74 0,'-19'26'38'0,"6"6"-2"15,-6 0 1-15,10 6-33 0,-2-7-3 16,8-4 0-16,4 0-2 16,3-11-3-16,10 4-10 15,-14-20-22-15,29-3 0 16,-13-15-1-16,7-4 1 15</inkml:trace>
  <inkml:trace contextRef="#ctx0" brushRef="#br1" timeOffset="73609.2102">13794 11093 55 0,'-22'-20'36'15,"7"5"-3"-15,-2 6 1 16,17 9-26-16,0 0-7 0,-5 13-10 16,22-1-23-1,2-7-1-15,10 6-3 0,1-4 3 16</inkml:trace>
  <inkml:trace contextRef="#ctx0" brushRef="#br1" timeOffset="73839.2234">14119 11149 64 0,'-18'11'38'16,"-11"0"-1"-16,8 9 2 16,-10-5-22-16,10 12-12 15,-3-1 0-15,10 4-2 16,3-1-1-16,8 3 0 15,12-5-2-15,5-6-2 0,10-4-2 16,0-20-25-16,18 3-9 16,-3-19-1-16,12-2-1 15</inkml:trace>
  <inkml:trace contextRef="#ctx0" brushRef="#br1" timeOffset="74203.2442">14367 10947 82 0,'-18'22'37'16,"6"16"-1"-16,-10-2 2 16,6 14-33-16,-2 0 1 15,5 8-3-15,-5-7 1 0,8 4 0 16,-4-5-2-16,8-4 0 15,0-9-1-15,4-8-1 16,6-10 1-16,-4-19 0 16,19 3-1-16,-1-17 1 15,0-10-1-15,8-4 1 16,-2-3-1-16,0 0 0 15,0 3 1-15,-6 4-1 16,-3 9 0-16,-2 8-1 16,-13 7 0-16,10 10-1 15,-7 7 0-15,-5 4-2 16,7 5-2-16,-5-3-4 15,15 15-16-15,-9-16-13 16,10 6 1-16,-2-13-1 0,12-1 2 16</inkml:trace>
  <inkml:trace contextRef="#ctx0" brushRef="#br1" timeOffset="74571.2653">14655 11361 50 0,'0'-24'36'16,"0"7"0"-16,-6 0 1 15,6 17-18-15,-15-14-9 16,15 14-3-16,-21 8 0 15,12 7-2-15,-6 0-1 16,3 10-1-16,-1-2-1 16,5 4 0-16,1-2 0 15,6-4-1-15,5-3 0 16,3-3 0-16,4-8 0 15,5-8-1-15,3-9 1 0,1-5-1 16,-1-3 1-16,2-3-1 16,-4-2 1-16,-3 0-1 15,-3 2 1-15,-7 4-1 16,1 3 0-16,-5 14 0 15,0 0-1-15,0 0 1 16,-15 19-1-16,6 0-1 16,4 8-1-16,-4 0-1 15,9 9-4-15,-9-15-18 16,18 9-12-16,-8-9-1 15,13-2-1-15,-3-12 1 16</inkml:trace>
  <inkml:trace contextRef="#ctx0" brushRef="#br1" timeOffset="74962.2876">14828 11357 83 0,'0'0'39'16,"-11"27"-1"-16,11-27-1 15,2 21-32-15,-2-21-1 16,23 16 0-16,-6-14-1 16,6-1-1-16,-4-3 0 15,5-4 0-15,-6-5-1 16,2-4 0-16,-6-3 0 15,-6 0-1-15,-5-1 1 0,-4-1-1 16,-5 2 0-16,-4 5 0 16,-4 7 1-16,-2 7-1 15,0 7 0-15,-4 12 0 16,3 5 0-16,-2 7 1 15,6 4-1-15,3 1 1 16,5-1-1-16,7-8 1 16,11-8-2-16,8-12-2 15,16-8-3-15,3-25-12 16,21 2-19-16,-4-21-2 15,10 0-2-15,-8-15 1 16</inkml:trace>
  <inkml:trace contextRef="#ctx0" brushRef="#br1" timeOffset="75135.2975">15342 11002 102 0,'-35'28'37'16,"6"19"2"-16,-9-1-3 16,8 12-34-16,1 0 0 15,10-1-2-15,10-1-1 16,9-13-2-16,19 6-17 15,-2-21-19-15,16-4 0 16,2-16-1-16,9-4 0 16</inkml:trace>
  <inkml:trace contextRef="#ctx0" brushRef="#br1" timeOffset="75435.3147">15528 11300 79 0,'-13'-6'41'16,"-10"-1"-2"-16,6 15 2 15,-14 0-30-15,7 9-6 16,-1 4 0-16,5 6-1 15,3-1-1-15,6 2-1 16,7-5 0-16,7-6-1 16,7-5 0-16,7-11-1 15,6-8 0-15,4-3 1 16,-1-5-1-16,1-3 0 15,-4 3 0-15,-3-1 0 16,-5 6 0-16,-15 10 0 16,14 0-1-16,-19 10-1 15,-2 12-1-15,-7-6-8 0,9 25-14 16,-20-15-16-16,8 12 0 15,-11-8-1-15,0 4 1 16</inkml:trace>
  <inkml:trace contextRef="#ctx0" brushRef="#br1" timeOffset="76397.3697">8508 11906 61 0,'0'0'37'16,"0"0"-2"-16,0 0-1 15,2 12-27-15,4 10-2 16,-3 8-1-16,4 11 0 15,-2 10-1-15,3 10 0 16,-2 6-1-16,4 7 1 0,-2-2-2 16,1 1 0-16,1-8 0 15,3-11-1-15,3-13 1 16,0-13-1-16,3-19 2 15,4-15 0-15,4-20 0 16,-1-12 1-16,1-15-1 16,0-9 0-16,-3-8 0 15,-4-3-1-15,-1 2-1 16,-6 1-3-16,0 10 0 15,-5 3-4-15,8 25-12 16,-11-5-19-16,11 19-2 16,-7 3 0-16,10 15 1 15</inkml:trace>
  <inkml:trace contextRef="#ctx0" brushRef="#br1" timeOffset="76614.3821">9159 12117 76 0,'0'0'39'0,"0"0"-1"16,0 0 1-16,19 1-33 15,-3-4-4-15,6-2-2 16,9 3-2-16,-2-8-6 15,13 10-29-15,-7-8 0 16,-1 10-1-16,-7-3 0 16</inkml:trace>
  <inkml:trace contextRef="#ctx0" brushRef="#br1" timeOffset="76772.3912">9247 12334 82 0,'-18'22'39'0,"5"-14"-1"15,13-8 1-15,17 0-37 16,12-22-4-16,23 4-17 15,5-20-19-15,12 4 1 16,0-6-2-16,10 3 0 16</inkml:trace>
  <inkml:trace contextRef="#ctx0" brushRef="#br1" timeOffset="77561.4363">9897 11910 77 0,'-13'5'39'0,"13"-5"1"15,0 0-1-15,0 0-35 16,35-17-2-16,-2 6 0 16,7 0 0-16,5 2 0 0,0 3-1 15,-1 3 0-15,-2 3 0 16,-6 2-1-16,-7 5 1 15,-8 3-1-15,-4 7 1 16,-7-1 0-16,-8 3-1 16,-6 0 1-16,-4 3 0 15,-4-2 0-15,1 1 0 16,0-2-1-16,0-3 1 15,3-4-1-15,8 0 1 16,0-12-1-16,22 9 0 16,0-8 1-16,6-2-1 15,4 0 0-15,3 1 1 16,-3 2 0-16,-3 4 0 15,-9 8 0-15,-6 9 0 0,-14 6 1 16,-9 9-1-16,-11 5 0 16,-7 3 1-16,-5 1-2 15,-3-3 1-15,2-3-2 16,5-12 0-16,9-2-4 15,7-25-11-15,23 5-20 16,-2-20-7-16,18 1 2 16,3-13-3-16</inkml:trace>
  <inkml:trace contextRef="#ctx0" brushRef="#br1" timeOffset="77749.447">10634 12502 91 0,'-14'47'38'0,"6"4"1"16,-10 4-6-16,-6-12-70 15,14 2-2-15,-1-13-3 16,11-4 2-16</inkml:trace>
  <inkml:trace contextRef="#ctx0" brushRef="#br1" timeOffset="83540.7783">11174 11900 75 0,'12'-13'39'16,"-12"13"-1"-16,0 0 1 15,0 0-37-15,5 28 1 16,-3-1 0-16,0 15 0 15,-5 8-1-15,0 10 1 0,-3 8-2 16,0 0 0-16,-2 0 0 16,1-8-2-16,5-2-2 15,-2-22-7-15,17-3-29 16,-11-21 0-16,12-7-1 15,-3-15-1-15</inkml:trace>
  <inkml:trace contextRef="#ctx0" brushRef="#br1" timeOffset="83774.7917">10951 11899 89 0,'-22'12'40'15,"6"-3"1"-15,18 4-1 16,10-9-38-16,12 0 0 15,14-6-1-15,11-1-1 16,7 1-1-16,2-2-2 16,7 8-3-16,-13-11-11 15,6 20-23-15,-17-2 0 16,-3 12 0-16,-18-1 0 15</inkml:trace>
  <inkml:trace contextRef="#ctx0" brushRef="#br1" timeOffset="83957.8021">11051 12388 89 0,'-34'34'41'0,"10"-12"-1"16,18-3 0-16,6-19-38 16,26 7-2-16,15-16-1 15,14-5-1-15,15-3-1 16,6-11-5-16,15 11-3 15,-11-15-28-15,14 8 1 16,-9-4-3-16,-1 6 3 16</inkml:trace>
  <inkml:trace contextRef="#ctx0" brushRef="#br1" timeOffset="84130.812">11891 12199 79 0,'-7'11'40'0,"7"-11"-2"16,0 0 1-16,0 0-35 0,24-13-3 15,3 5-1-15,5-4-3 16,10 11-19-16,-7-12-16 16,6 6 0-16,-12-2-2 15,-4 10 1-15</inkml:trace>
  <inkml:trace contextRef="#ctx0" brushRef="#br1" timeOffset="84303.8219">11830 12457 85 0,'-19'24'41'15,"6"-16"-3"-15,13-8 2 16,17-10-39-16,14-5-1 16,13-4-5-16,5-12-6 0,19 5-27 15,-2-7-1-15,8 5 0 16,-4-8 0-16</inkml:trace>
  <inkml:trace contextRef="#ctx0" brushRef="#br1" timeOffset="84633.8408">12627 12060 65 0,'-22'4'41'16,"3"15"0"-16,-16-3 0 16,7 16-20-16,-8 2-16 15,7 8 0-15,-1 4-2 16,9 3 1-16,6-2-1 15,11 4 0-15,9-13-2 0,17-2 1 16,9-16-2-16,8-9 2 16,10-15-2-16,4-7 0 15,3-12 0-15,-3-13 0 16,-3-2 1-16,-12-13-2 15,-8 3 1-15,-13-3-1 16,-12 4-1-16,-13-1 0 16,-12 10 0-16,-6 5-2 15,0 14-2-15,-11-5-11 16,18 22-21-16,-8 0-3 15,15 12-1-15,0-4 1 16</inkml:trace>
  <inkml:trace contextRef="#ctx0" brushRef="#br1" timeOffset="84809.8509">13032 12267 99 0,'4'20'40'0,"-4"-20"0"15,-10 19-5-15,10-19-39 16,-8-17-17-16,8 17-19 15,16-28-1-15,-1 13 0 16,5-8 0-16</inkml:trace>
  <inkml:trace contextRef="#ctx0" brushRef="#br1" timeOffset="88173.0432">13377 11994 59 0,'0'0'37'0,"2"-12"1"16,-2 12 0-16,0 0-28 15,0 0-4-15,-9 14 0 16,7 9-1-16,-4 7-2 16,0 11 1-16,-3 6-3 15,1 8 1-15,-2 5-1 16,1 1-2-16,3 0-1 15,2-6-4-15,10 2-19 16,-3-19-14-16,12-4 0 16,1-18-1-16,10-9 0 15</inkml:trace>
  <inkml:trace contextRef="#ctx0" brushRef="#br1" timeOffset="89472.1175">8786 13267 41 0,'8'-18'34'16,"-2"3"3"-16,-5-3-3 16,-1 18-26-16,6-12-1 15,-6 12 2-15,7 19-4 16,-1 8-1-16,-4 4 0 0,4 15-1 15,-1 13-1-15,-1 12-1 16,1 8 0-16,-3 3 0 16,0-2-1-16,2 0 1 15,-2-8-3-15,-1-17-3 16,12-5-25-16,-7-28-8 15,10-14-1-15,-5-20 1 16</inkml:trace>
  <inkml:trace contextRef="#ctx0" brushRef="#br1" timeOffset="89819.1374">8646 13353 71 0,'-22'-15'41'16,"12"6"-3"-16,3-9 2 15,16 4-35-15,14-7-3 16,18 2 0-16,11-4-1 15,11-3 0-15,10 5-3 16,3-4-3-16,11 17-32 0,-17 1-2 16,-6 17-2-16,-19 4 2 15</inkml:trace>
  <inkml:trace contextRef="#ctx0" brushRef="#br1" timeOffset="91792.2502">8955 13289 55 0,'0'0'38'0,"0"-16"-1"16,-2 4 0-16,2 12-30 15,16-16-2-15,2 11 0 16,-2-3-2-16,8 5 2 15,4-3-3-15,3 8 1 16,0 3-1-16,3 3-2 16,-3 5 1-16,-3 4-1 15,-4 5 1-15,-6 5-2 16,-9 0 2-16,-5 2-2 15,-10-2 1-15,-7 0 0 16,-8-4 0-16,-5-2 0 0,-6-5 0 16,-5-2 0-16,0-5 0 15,2-3 1-15,-2-2 0 16,10-3-1-16,2-1 1 15,9 1 0-15,16-1 0 16,-12 4 0-16,12-4 1 16,22 17-1-16,-1-6 0 15,12 8 1-15,3 1-1 16,6 7 1-16,2 2-1 15,-1 5 0-15,1 2-1 16,-7 1 0-16,1 2-2 16,-13-7-3-16,5 10-12 15,-14-24-23-15,13-1-1 16,-3-20-1-16,7-8 1 0</inkml:trace>
  <inkml:trace contextRef="#ctx0" brushRef="#br1" timeOffset="91990.2616">9759 13362 76 0,'0'0'40'15,"0"0"0"-15,33-3-1 16,-6-8-37-16,5 1-2 15,4 2-3-15,-7-5-26 16,8 13-9-16,-6-4-1 16,-2 12-1-16</inkml:trace>
  <inkml:trace contextRef="#ctx0" brushRef="#br1" timeOffset="92157.2711">9791 13709 77 0,'-10'20'40'0,"10"-20"-1"16,16-1 1-16,11-17-38 15,11-10-6-15,27 5-30 16,-5-15-4-16,15 5-1 16,-4-8-1-16</inkml:trace>
  <inkml:trace contextRef="#ctx0" brushRef="#br1" timeOffset="92595.2962">10882 12907 73 0,'3'-11'39'0,"-3"11"0"16,1 12 0-16,-5 13-35 15,3 11 0-15,-3 6-2 16,2 11 1-16,1 2-1 16,2 5 0-16,1-5 0 15,5-7 0-15,2-8 0 16,6-9-1-16,2-12 2 15,5-13-2-15,2-16 0 16,1-9 1-16,4-11-1 16,0-7 0-16,1-7-1 15,-3-5-1-15,0-1-3 16,-4-2-2-16,9 17-28 15,-20-4-8-15,5 17 2 16,-11 4-2-16</inkml:trace>
  <inkml:trace contextRef="#ctx0" brushRef="#br1" timeOffset="92912.3143">10811 13675 65 0,'5'14'42'0,"11"-20"-2"16,19-1 2-16,6-12-28 16,15-3-11-16,9-8-2 15,6 1-1-15,0 1-2 16,1-2-6-16,6 15-30 15,-21-1-2-15,-6 15-1 16,-19 1 1-16</inkml:trace>
  <inkml:trace contextRef="#ctx0" brushRef="#br1" timeOffset="93175.3294">11122 13815 70 0,'0'0'41'0,"0"0"-1"16,0 0 0-16,0 18-32 16,-3-3-4-16,6 9-1 15,-6 9-2-15,0 8-1 16,-2 6-1-16,0 3-1 15,3 4-2-15,-5-8-2 16,13 11-14-16,-7-26-21 16,10-4 1-16,-9-27 0 15,23 3 0-15</inkml:trace>
  <inkml:trace contextRef="#ctx0" brushRef="#br1" timeOffset="93393.3418">11010 13781 77 0,'-10'4'42'0,"10"-4"-1"16,0 0 1-16,0 0-31 16,33-6-9-16,3-8 0 15,6-2-2-15,8 0 0 16,1-4-2-16,4 13-6 15,-16-7-31-15,8 18-1 16,-20-1-2-16,-5 14 0 16</inkml:trace>
  <inkml:trace contextRef="#ctx0" brushRef="#br1" timeOffset="93557.3512">10900 14331 87 0,'6'22'42'16,"10"-24"0"-16,24-10-2 15,14-16-43-15,12-16-7 16,21 2-31-16,-5-11 1 16,12 5-1-16,-8-5 0 15</inkml:trace>
  <inkml:trace contextRef="#ctx0" brushRef="#br1" timeOffset="95279.4497">8874 14731 51 0,'0'0'39'16,"0"0"-1"-16,0 0 0 15,-16 11-33-15,16 6-4 16,1 6 1-16,4 11-1 16,-3 4 1-16,4 11-2 15,0 4 1-15,1 4-1 16,-5-1 1-16,1 1 1 15,-4-5-1-15,2-7 0 0,-2-10 0 16,-1-9 0-16,0-10 0 16,2-16-1-16,-5-13 1 15,8-9-1-15,-1-13 1 16,1-12-1-16,3-8 1 15,0-8-1-15,3-6 1 16,0-6 0-16,1 1 0 16,3 1 1-16,2 7-1 15,-1 10 0-15,5 7 0 16,-3 11 1-16,0 14-2 15,6 12 0-15,-2 9 0 16,0 11 1-16,2 5-1 16,-3 7 0-16,-1 7 0 15,-2 2 0-15,-3 6-1 0,-4 2 0 16,-5-1 0-16,-8 3-1 15,-5-4 2-15,-7-2-2 16,0-3 1-16,-6-6 1 16,0-8-1-16,0-5 2 15,0-4-1-15,5-2 0 16,4-6 1-16,13 1 0 15,0 0-1-15,0 0 2 16,26-8-1-16,0 12 0 16,3 7 0-16,7 5 0 15,0 3 0-15,4 7-1 16,-4 5 0-16,-1-3-2 15,-1 4-2-15,-6-12-6 16,14 7-28-16,-16-16-2 0,10-3-1 16,-5-18 0-16</inkml:trace>
  <inkml:trace contextRef="#ctx0" brushRef="#br1" timeOffset="95466.4604">9684 14853 61 0,'-10'9'40'15,"10"3"-2"-15,0-12 2 16,15 12-37-16,3-14-2 16,12-5-2-16,10 0-2 15,0-7-4-15,13 9-31 16,-11-3 0-16,1 8-2 15,-14 0 2-15</inkml:trace>
  <inkml:trace contextRef="#ctx0" brushRef="#br1" timeOffset="95616.469">9756 15128 53 0,'-11'22'41'16,"11"-22"-2"-16,12 7 1 16,11-15-27-16,15-14-17 15,20 5-31-15,0-17-2 16,13 7-3-16,-1-9 1 15</inkml:trace>
  <inkml:trace contextRef="#ctx0" brushRef="#br1" timeOffset="96262.5059">10564 14746 66 0,'-18'4'39'0,"18"-4"1"15,0 0-1-15,28-12-37 16,4-3-1-16,11-2 1 15,6 0-1-15,-1 1 1 16,0 3-1-16,-4 4-1 16,-10 4 1-16,-9 7 0 15,-10 8-1-15,-12 7 1 16,-11 3-1-16,-6 3 0 15,-4 1 2-15,-2-2-3 0,2-1 2 16,3-4-2-16,5-2 2 16,10-15-1-16,3 14 1 15,10-12 0-15,4 0-1 16,10 1 2-16,-2-1-1 15,3 4 0-15,-5 3 1 16,-4 5-1-16,-7 5 0 16,-5 4 0-16,-12 5 0 15,-9 4 0-15,-5 1-1 16,-7 1 0-16,-2 2-1 15,-3-5-1-15,5-2-1 16,-3-12-4-16,22 7-21 16,-7-22-14-16,14-2 0 15,7-14 0-15</inkml:trace>
  <inkml:trace contextRef="#ctx0" brushRef="#br1" timeOffset="96582.5242">10621 15363 67 0,'0'0'41'16,"30"-2"0"-16,3-18 0 15,23-8-38-15,6 0-1 16,10-2-2-16,3 0 0 15,0 5-3-15,-1 12-4 16,-15-5-29-16,5 21-3 16,-20 3-3-16,-7 14 2 15</inkml:trace>
  <inkml:trace contextRef="#ctx0" brushRef="#br1" timeOffset="96965.5461">10936 15407 60 0,'-16'12'41'16,"-8"-2"-2"-16,4 15 2 15,-2-4-36-15,5 7-1 16,-2 0 0-16,7 3-1 16,8-4 0-16,7-2-1 15,10-6 0-15,10-7 0 16,7-8 0-16,6-6-1 15,2-8 0-15,2-5 0 16,-7-8 0-16,-4-5 0 16,-8-2-1-16,-11 0 1 0,-10-2-1 15,-9 1 0-15,-10 3-1 16,-6 1 0-16,-1 11-2 15,-3 0-2-15,8 18-10 16,-10-7-24-16,19 15-3 16,-2-4-1-16,20 6 1 15</inkml:trace>
  <inkml:trace contextRef="#ctx0" brushRef="#br1" timeOffset="97141.5562">11335 15434 81 0,'-6'26'45'0,"-13"-19"-4"0,8 2 2 16,11-9-44-16,-18-3-3 16,18 3-9-16,-8-12-28 15,21 3 0-15,-4-7-3 16,12 5 3-16</inkml:trace>
  <inkml:trace contextRef="#ctx0" brushRef="#br1" timeOffset="97839.5961">11539 15341 67 0,'-5'-13'41'16,"5"13"1"-16,-1-15-9 15,1 15-27-15,0 0 0 16,7 25-2-16,-7-4-1 15,3 10-2-15,-3 6 0 16,-1 2-2-16,2 6-2 16,-5-8-4-16,17 4-32 15,-13-15-2-15,14-3 0 16,-14-23-1-16</inkml:trace>
  <inkml:trace contextRef="#ctx0" brushRef="#br1" timeOffset="98245.6194">12246 15195 69 0,'3'33'41'0,"-15"-9"-1"16,0 11-1-16,-10 6-42 15,-3-11-9-15,15 5-27 16,-5-10 0-16,11-4-1 15,4-21 0-15</inkml:trace>
  <inkml:trace contextRef="#ctx0" brushRef="#br1" timeOffset="98936.6589">12567 14803 56 0,'-1'11'40'0,"-1"17"-2"15,-9 1 2-15,9 14-35 16,-13 4-2-16,6 8 0 16,-5-2 0-16,1 4-1 0,0-6 0 15,4-4-1-15,1-10 0 16,6-10 0-16,2-9 0 15,0-18-1-15,0 0 0 16,15-23 0-16,-6-7 0 16,0-8 0-16,-2-10 0 15,1-6 0-15,2-7 0 16,-6-5 0-16,4 1 1 15,2-1 0-15,-4 5 0 16,8 5 0-16,1 8 0 16,6 8 0-16,4 7 0 15,6 11 0-15,1 11-1 16,4 6 0-16,-1 6 0 15,-1 7 0-15,-5 7 0 0,-9 7-1 16,-6 6 0-16,-14 4-1 16,-8 8 1-16,-12 0-1 15,-7 1 1-15,-7 1 0 16,-4-4 1-16,0-2 1 15,4-9 0-15,5-2 1 16,7-9-1-16,10-1 1 16,12-15 0-16,7 11 0 15,14-10 0-15,6 1-1 16,10 0 0-16,6 3 0 15,0-1 0-15,3 4-2 16,-3 4 0-16,-5-2-3 16,-3 7-4-16,-14-17-18 0,9 14-15 15,-13-16 0-15,5 2-1 16,-4-17 1-16</inkml:trace>
  <inkml:trace contextRef="#ctx0" brushRef="#br1" timeOffset="99120.6694">13141 14918 73 0,'0'0'41'16,"-6"16"-2"-16,6-16 1 16,10-10-38-16,8 3-4 15,5-7-2-15,14 11-15 16,-6-17-20-16,10 9-1 15,-8-4 0-15,4 9 0 0</inkml:trace>
  <inkml:trace contextRef="#ctx0" brushRef="#br1" timeOffset="99282.6787">13272 15045 68 0,'-21'35'43'16,"-5"-15"-1"-16,17 7 0 16,-1-13-30-16,10-14-9 15,25-2-4-15,4-11-1 16,14-3-5-16,1-19-19 15,26 10-15-15,1-12 1 16,16 5-3-16,-5-10 2 16</inkml:trace>
  <inkml:trace contextRef="#ctx0" brushRef="#br1" timeOffset="99871.7124">13658 14655 81 0,'0'0'42'16,"10"-16"-3"-16,19 6 0 15,8-16-38-15,13 1 0 16,5-1 0-16,1 6 0 16,-8 6 0-16,-6 10 0 15,-11 9-1-15,-14 10 0 16,-16 13 0-16,-13 7 1 15,-9 5-1-15,-3 1-2 16,-1-3 2-16,1-2-2 16,5-6 2-16,8-7-1 15,11-8 0-15,11-8 0 16,8-5 0-16,9-3 1 0,2-1 1 15,3 2-1-15,-3 1 1 16,-5 7 0-16,-5 7 0 16,-12 11 1-16,-10 5-1 15,-9 9 0-15,-9 6 1 16,-8 5-1-16,-2-1 0 15,-2-2-1-15,10-7-1 16,5-12-1-16,17-10-3 16,0-19-9-16,39-15-24 15,-4-21-2-15,20-2-2 16,-3-19 2-16</inkml:trace>
  <inkml:trace contextRef="#ctx0" brushRef="#br1" timeOffset="100153.7285">14386 14716 79 0,'-20'12'43'0,"-15"2"-3"0,10 17 1 15,-11 7-36-15,14 1-4 16,5 5 1-16,11 3-2 16,8-1 1-16,11-2-1 15,8-5 2-15,10-6-1 16,6-10 1-16,6-13-1 15,0-13 0-15,-3-12 0 16,-1-14-1-16,-7-13 1 16,-6-8-1-16,-11-8 1 15,-7-4-2-15,-11-2 0 16,-4 6-2-16,-9 2-1 15,2 18-3-15,-12 1-9 16,13 31-21-16,-16 3-4 0,12 24-1 16,-4 3 1-16</inkml:trace>
  <inkml:trace contextRef="#ctx0" brushRef="#br1" timeOffset="101302.7942">14468 15291 62 0,'15'-16'39'0,"11"9"1"15,-7-11-2-15,7 13-32 16,-2-5-1-16,11 5-2 16,-3-2 0-16,8 6-1 0,-1-3 0 15,1 5-1-15,-2 0-1 16,-1 3 0-16,-5-1-1 15,-6 2 2-15,-3-2-1 16,-7 1 0-16,-4-2 0 16,-12-2 0-16,0 0 1 15,0 0-1-15,0 0 0 16,4-13 0-16,-4 13 1 15,-14-10-1-15,14 10 0 16,-22-11 0-16,11 5 1 16,-3 2-1-16,-1-1 0 15,-2-1 1-15,1 0-1 16,-2-5 0-16,3-7 1 15,-1-1-1-15,4-7 0 16,1-6 0-16,-1-4 1 0,5-4-1 16,0-5 0-16,2 3 2 15,0 0-1-15,1 4 1 16,-1 1-1-16,2 7 1 15,0 2-1-15,-3 4 1 16,1 4-2-16,-2-1 0 16,5 0 0-16,2-2 0 15,2-1 0-15,7 0 0 16,5-3 0-16,5 0-1 15,2 1 1-15,7 0 0 16,-1 5 0-16,1 4 0 16,2 2 0-16,-3 7 0 15,-2 6 0-15,-3 4 0 16,0 5 0-16,0 2 0 0,-1 5 0 15,4-1 0-15,-1 3 1 16,3-1-1-16,2 2 0 16,-1-2 0-16,3 1 0 15,-1 0 0-15,-4 3 0 16,0 2 0-16,-5 1 0 15,-3 1 0-15,-4 2 0 16,-3 5 0-16,-5-1-1 16,-3 1 0-16,-4 4 1 15,-3 0-2-15,-2 2 2 16,-3-1-2-16,0 4 2 15,-5-2-2-15,0 1 3 16,-1 5-1-16,1-3 0 0,0-1 1 16,4-5 0-16,3-2 0 15,4-6 0-15,6-4 0 16,7-10 0-16,6-6-1 15,11-10 1-15,10-8 0 16,6-4-1-16,6-7 0 16,5 0-1-16,5-1-1 15,3 0-2-15,-7-1-4 16,10 18-10-16,-24-18-11 15,14 19-10-15,-21-4-4 16,4 7 2-16</inkml:trace>
  <inkml:trace contextRef="#ctx0" brushRef="#br1" timeOffset="101438.802">15928 15143 87 0,'-21'4'39'16,"10"-4"-4"-16,11 0-16 15,-9-28-57-15,28 3-3 16,0-16-3-16,16 1 1 15</inkml:trace>
  <inkml:trace contextRef="#ctx0" brushRef="#br1" timeOffset="102533.8646">15935 9929 17 0,'4'25'19'0,"13"21"-3"15,-14 4 0-15,7 13-17 16,7 14 3-16,-6 12-1 15,5 18 7-15,-5-2 3 16,9 19 1-16,-12-4 1 16,11 18 0-16,-13-3 0 15,12 14-2-15,-14-10-1 16,10 15-5-16,-12 0 0 15,4 14-3-15,-3 5-1 16,-2 10 0-16,-4 7 1 16,0 12-1-16,-4 10 1 15,0 14 0-15,-2 9 0 16,-1 8 1-16,-1 3-1 0,4 4 1 15,0-3-2-15,8 4-1 16,1-1 0-16,8-1-1 16,0-3 0-16,4 6 0 15,1 6 0-15,0 0-2 16,-4 1 3-16,-6-2-1 15,-6-5 1-15,-6-12 0 16,3-124 0-16,-1 6-2 16,-3-13 0-16,0 6-1 15,4-15-16-15,-4 6-18 16,6-17-2-16,-3-3-2 15,6-24 2-15</inkml:trace>
  <inkml:trace contextRef="#ctx0" brushRef="#br2" timeOffset="118450.775">16988 7688 56 0,'4'-13'32'15,"-4"2"0"-15,0 11 1 0,-1-17-24 16,1 17 2-16,1-11-3 15,-1 11 0-15,11 8-2 16,2 12-1-16,-5 9-1 16,3 14-1-16,1 9-1 15,1 11 2-15,-5 6-2 16,1 3 0-16,-3-3 0 15,1-7 0-15,0-10 0 16,-3-11 0-16,5-15 1 16,5-16-3-16,1-16 2 15,4-10-1-15,2-17 0 16,4-10 0-16,-2-10 0 15,2-5-1-15,-4-6-1 0,0-4 1 16,-2-2-1-16,-4 2 0 16,3 13-2-16,-9 3-2 15,4 19-7-15,-10 0-25 16,10 22-2-16,-13 11 1 15,11 4-2-15</inkml:trace>
  <inkml:trace contextRef="#ctx0" brushRef="#br2" timeOffset="119268.8218">17777 7929 100 0,'0'0'38'15,"18"-23"-1"1,4 10-1-16,0-4-35 0,8-4-3 15,12 5-4-15,-6-6-6 16,8 13-24-16,-12 1 1 16,0 11 0-16,-15 2-3 15</inkml:trace>
  <inkml:trace contextRef="#ctx0" brushRef="#br2" timeOffset="119428.831">17796 8059 111 0,'-18'19'38'16,"3"-15"-1"-16,15-4-2 15,12-2-33-15,14-12-4 0,19 0-4 16,1-9-26-16,23 7-5 16,-3-10 0-16,10 7-1 15</inkml:trace>
  <inkml:trace contextRef="#ctx0" brushRef="#br2" timeOffset="119855.8554">18510 7745 114 0,'0'0'38'15,"3"-24"1"-15,16 19-7 16,4-15-29-16,13 3-1 16,2 0 1-16,4 2-2 15,-2 6 1-15,-3 8-1 16,-8 7 0-16,-8 10 0 15,-15 8 0-15,-14 9 0 16,-13 5-1-16,-4 6 1 16,-12 2 0-16,-3 0 0 15,-5-1 0-15,4-1 1 16,6-6-1-16,14-8 0 15,8-3 0-15,13-8-1 16,14-8 1-16,15-5-2 16,21-9-1-16,12-9-2 0,15-1-2 15,-2-10-4-15,19 7-27 16,-13-8-3-16,6 8 0 15,-17-6-1-15</inkml:trace>
  <inkml:trace contextRef="#ctx0" brushRef="#br2" timeOffset="120005.864">19318 7937 111 0,'-22'-3'37'16,"13"3"3"-16,-6-8-2 16,12-3-36-16,3 11-3 15,7-15-5-15,19 13-28 16,-8-8-5-16,15 6 2 15,-2-5-3-15</inkml:trace>
  <inkml:trace contextRef="#ctx0" brushRef="#br2" timeOffset="120410.8871">19861 7717 96 0,'-3'-17'38'16,"-14"-9"1"-16,-3 15 0 15,-15-9-32-15,1 15-1 16,-9 4-1-16,3 9 0 15,-4 9-2-15,5 4 1 16,3 6-2-16,9 3 1 16,9-1-2-16,12-2 0 15,12-2-1-15,8-7 1 16,12-5-1-16,9-10 0 0,9-6 0 15,3-5 0-15,1-8 0 16,-1-2 0-16,-6-4 0 16,-4 0 0-16,-7 2 0 15,-9 2 1-15,-4 6-1 16,-17 12-1-16,10 3 1 15,-14 12 0-15,-6 12 0 16,-5 10 0-16,-5 11 0 16,-3 5-3-16,3 6 1 15,2-6-3-15,9 2-5 16,-6-21-23-16,25 1-9 15,3-17 1-15,19-14-2 16</inkml:trace>
  <inkml:trace contextRef="#ctx0" brushRef="#br2" timeOffset="120719.9048">20256 7667 111 0,'-14'21'41'16,"0"-12"1"-16,16 5-1 15,-2-14-38-15,28-2 0 16,8-11 0-16,10-1 0 16,2-5-2-16,1-2 0 15,-2 0 0-15,-4 6-1 16,-6 2 1-16,-11 8-1 0,-11 10 1 15,-10 12-1-15,-13 10 0 16,-8 13 1-16,-12 7-2 16,-6 2 1-16,2 14-3 15,-3-6-4-15,13 8-15 16,-2-20-18-16,19-6-3 15,5-15 1-15,24-8-2 16</inkml:trace>
  <inkml:trace contextRef="#ctx0" brushRef="#br2" timeOffset="121237.9344">21063 7600 86 0,'-5'-18'36'0,"5"18"1"16,-2-19 0-16,2 19-29 0,2 19-2 16,3 4-1-16,-3 8 0 15,3 11-1-15,-6 6 0 16,4 6 0-16,-3 0-2 15,3 5 1-15,-2-5-1 16,3-9-2-16,3-6 0 16,4-12 0-16,4-14 1 15,4-15-1-15,7-16 1 16,4-15-1-16,5-12 0 15,0-10 0-15,2-9-2 16,-3-7-2-16,5 7-3 16,-14-4-7-16,10 19-23 15,-21 4-3-15,4 20 2 16,-13 10-2-16</inkml:trace>
  <inkml:trace contextRef="#ctx0" brushRef="#br2" timeOffset="121417.9447">21592 8039 111 0,'-5'39'39'0,"-1"6"1"16,-12-13-6-16,1 8-33 15,4-2-4-15,-5-14-22 16,13 7-14-16,-1-14 0 15,13-2-2-15,-7-15 1 16</inkml:trace>
  <inkml:trace contextRef="#ctx0" brushRef="#br2" timeOffset="121816.9676">22087 7681 16 0,'1'-13'13'15,"-1"13"-9"-15,0 0-11 16,0 0-11-16</inkml:trace>
  <inkml:trace contextRef="#ctx0" brushRef="#br2" timeOffset="122093.9834">22121 7653 45 0,'11'-3'32'16,"-11"3"3"-16,3-15-3 15,-3 15-14-15,6-15-3 16,-6 15-4-16,0 0-3 16,13-1-1-16,-13 1-2 15,3 33-1-15,-6-2 0 16,0 14-1-16,-3 4 0 15,-1 10-1-15,0 1-2 16,1-3-1-16,3 0-1 0,-2-16-5 16,12 1-22-16,-7-19-11 15,15-7 2-15,-15-16-2 16</inkml:trace>
  <inkml:trace contextRef="#ctx0" brushRef="#br2" timeOffset="122297.9951">22036 7656 104 0,'-20'-16'39'0,"20"16"1"16,-9-10-2-16,23 13-34 15,6-4-2-15,10-2 0 16,6 3-3-16,4-2-1 0,5 10-4 15,-9-8-30-15,7 16-2 16,-10-4-1-16,-4 12-1 16</inkml:trace>
  <inkml:trace contextRef="#ctx0" brushRef="#br2" timeOffset="122482.0056">21968 8155 106 0,'0'0'39'0,"30"0"2"15,14-10-5-15,11-15-34 16,15-6-2-16,12 3-6 16,-9-12-28-16,14 8-5 0,-12-6 1 15,2 10-1-15</inkml:trace>
  <inkml:trace contextRef="#ctx0" brushRef="#br2" timeOffset="122666.0161">22732 7863 108 0,'0'0'40'16,"0"0"0"-16,16-8-1 16,-5-2-37-16,13-4-4 15,12 1-1-15,-10-7-21 16,11 14-14-16,-15-2 0 0,-1 11-1 15,-21-3-2 1</inkml:trace>
  <inkml:trace contextRef="#ctx0" brushRef="#br2" timeOffset="122823.0251">22615 8100 103 0,'-9'20'40'0,"9"-20"1"16,19 5-2-16,5-8-36 15,20-20-4-15,21 1-4 16,-4-13-30-16,17 5-4 15,-5-9 1-15,7 5-3 16</inkml:trace>
  <inkml:trace contextRef="#ctx0" brushRef="#br2" timeOffset="129969.4339">23358 7777 70 0,'13'-13'36'0,"-3"4"0"16,-10-5 1-16,0 14-28 15,-5-23-1-15,5 23-2 0,-24-18 0 16,9 15-1-16,-7 1-1 15,3 9-1-15,-4 6 0 16,2 7-1-16,-2 10-1 16,4 6 1-16,1 4-2 15,5 7 1-15,3 1-1 16,6-3-1-16,9-4 1 15,6-8 0-15,9-10 0 16,9-11-1-16,7-15 2 16,6-12 0-16,2-11 0 15,-2-8 0-15,-4-6 1 16,-6-2 0-16,-6-4-1 15,-13 2 1-15,-12 5-1 16,-9 6-1-16,-9 4 1 0,-6 10-1 16,-5 5-1-16,4 8-1 15,4 10-3-15,2 0-5 16,21 18-27-16,-5-7-3 15,22 10 1-15,-2-3-2 16</inkml:trace>
  <inkml:trace contextRef="#ctx0" brushRef="#br2" timeOffset="130129.443">23687 7939 85 0,'0'0'39'0,"0"0"0"16,-12-6 0-16,12 6-15 15,-14-6-24-15,8-7-3 0,6 13-9 16,10-20-25-16,6 11-1 15,-2-8-1-15,13 4-1 16</inkml:trace>
  <inkml:trace contextRef="#ctx0" brushRef="#br2" timeOffset="130339.455">24000 7694 99 0,'0'0'39'0,"-19"6"1"15,13 10-1-15,-10-7-34 16,6 15-2-16,-2 5 0 15,3 6 0-15,-1 1-2 16,2 6-2-16,5 2-2 16,-2-8-3-16,18 9-17 0,-8-19-16 15,14 2-1-15,-1-16-2 16,13-1 2-16</inkml:trace>
  <inkml:trace contextRef="#ctx0" brushRef="#br2" timeOffset="130782.4804">24296 7732 99 0,'0'0'40'16,"-18"2"0"-16,12 15-1 15,-13-2-34-15,10 15-1 16,-5 3-1-16,4 12-1 15,-7 0-1-15,2 3 0 0,-1-2 0 16,2-4-1-16,3-5 0 16,1-6-1-16,2-8 0 15,8-23 1-15,0 0 0 16,18-2 0-16,-1-23 1 15,4-5 0-15,2-8 0 16,3-8 0-16,2-6 0 16,1-2 1-16,2-4-1 15,-4 9 1-15,-3 4-2 16,-5 8 1-16,3 9 0 15,-3 11 0-15,-3 12 0 16,-1 12 0-16,-1 14 0 16,-5 6-1-16,4 7 1 0,-3 7 0 15,1 9-2-15,-2 0 0 16,-1 2-1-16,-3-5-2 15,-2 1-1-15,-6-12-6 16,11 5-26-16,-20-16-5 16,7-5 0-16,-10-14 1 15</inkml:trace>
  <inkml:trace contextRef="#ctx0" brushRef="#br2" timeOffset="130933.489">24303 8059 103 0,'-14'-18'42'0,"14"18"1"16,9-24-1-16,20 12-35 15,7-3-7-15,6-10-10 0,19 10-26 16,-12-5-4 0,3 8-1-16,-10-7-3 0</inkml:trace>
  <inkml:trace contextRef="#ctx0" brushRef="#br2" timeOffset="132810.5964">16685 9343 74 0,'6'-12'35'0,"-4"2"-1"15,-2 10 2-15,-1-12-27 16,1 12-3-16,4 20-1 16,-1 6-1-16,-3 8 1 0,5 17-2 15,-9 7 0-15,3 16 1 16,-5 6-2-16,-2 6 0 15,-6 0 0-15,-1-3 0 16,-2-8-1-16,-2-11 2 16,4-11-2-16,0-16 0 15,5-18 0-15,10-19-1 16,-8-19 1-16,12-14 0 15,5-18-1-15,4-12 0 16,4-14 1-16,2-9-2 16,2-10 2-16,5-4-1 15,2 1 0-15,0 4 0 16,3 11 0-16,0 11 0 15,1 12 1-15,1 15-1 0,3 17 0 16,0 14 0-16,-3 14 0 16,1 10 1-16,-4 10-1 15,-5 5 0-15,-1 11 0 16,-9 4 0-16,-10 6 0 15,-10 4-1-15,-14 6 1 16,-8 0-1-16,-8-3 1 16,-7-4 0-16,-6-4 0 15,4-6 1-15,3-8-1 16,5-6 1-16,13-5-1 15,12-7 2-15,11-12-1 16,21 19 0-16,9-13-1 16,14 1 1-16,7 1 0 15,6 3-1-15,2 1 1 0,0-1-2 16,-3 5 0-16,-9-2-1 15,1 2-3-15,-13-14-10 16,11 7-22-16,-14-18-2 16,6-1-1-16,-8-14-1 15</inkml:trace>
  <inkml:trace contextRef="#ctx0" brushRef="#br2" timeOffset="132984.6063">17565 9550 110 0,'0'0'39'0,"-2"19"0"15,2-19 0-15,25 1-37 0,-2-1-4 16,6-5-2-16,9 9-6 16,-4-12-25-16,6 11-4 15,-11-4 2-15,-1 11-3 16</inkml:trace>
  <inkml:trace contextRef="#ctx0" brushRef="#br2" timeOffset="133134.6149">17595 9833 116 0,'-23'22'39'0,"5"-18"2"15,18-4-3-15,14-9-35 16,16-13-5-16,18 8-14 16,-3-12-21-16,13 2-3 15,-4-3 0-15,6 9-1 16</inkml:trace>
  <inkml:trace contextRef="#ctx0" brushRef="#br2" timeOffset="133719.6484">18436 9073 54 0,'0'0'35'0,"0"-17"0"16,0 17-1-16,-10-19-9 15,10 19-12-15,3 13-5 16,4 7-1-16,-5 7-2 15,7 16-1-15,-2 8-1 0,6 11-1 16,-3 4 0-16,4 4 0 16,-1-7 0-16,1-2 0 15,-2-13 0-15,-1-14 0 16,8-15 0-16,0-17 0 15,5-17 0-15,8-16-1 16,3-15 1-16,8-8-2 16,2-10 0-16,1-5-3 15,2 2 0-15,-7 0-2 16,0 20-8-16,-18 1-24 15,2 23-3-15,-18 8 1 16,-7 15-2-16</inkml:trace>
  <inkml:trace contextRef="#ctx0" brushRef="#br2" timeOffset="133960.6621">18455 9848 108 0,'41'-25'39'0,"-3"-5"1"16,21 1-2-16,7-11-34 15,10 2-3-15,6 2-2 16,-6 0-3-16,3 22-12 15,-21-4-21-15,-5 19-3 16,-23 4 2-16,-5 17-2 16</inkml:trace>
  <inkml:trace contextRef="#ctx0" brushRef="#br2" timeOffset="134185.675">18593 10141 103 0,'0'0'37'0,"6"-22"2"15,18-6-1-15,22-5-35 16,6-1-1-16,9 0 0 16,-1 3-2-16,2 1-1 15,-4 11-2-15,-11-5-5 16,3 22-18-16,-20-11-12 15,-4 12 1-15,-14-3-1 0,0 5 1 16</inkml:trace>
  <inkml:trace contextRef="#ctx0" brushRef="#br2" timeOffset="134816.7111">18877 10084 97 0,'0'0'38'0,"0"0"1"15,0 0-1-15,0 0-30 16,0 16-4-16,1 6 0 15,0 13-1-15,-3 5-2 16,0 10 1-16,-4 2-2 16,1 3 1-16,3-1-2 15,0-5-1-15,4-3-2 16,0-13 0-16,11 3-10 0,-7-22-23 15,14-1-3-15,-9-16 2 16,7 1-2-16</inkml:trace>
  <inkml:trace contextRef="#ctx0" brushRef="#br2" timeOffset="135021.7228">18716 10599 108 0,'-23'12'39'0,"17"3"2"16,6-15-1-16,14-6-36 15,21-9-1-15,16-5-2 16,9-4-1-16,7-5-2 16,5 2-3-16,-5-7-6 0,8 15-28 15,-19-4-1-15,-5 14 0 16,-19 0 0-16</inkml:trace>
  <inkml:trace contextRef="#ctx0" brushRef="#br2" timeOffset="136089.7839">16931 11309 76 0,'-10'2'38'0,"-3"-5"-1"0,13 3 1 16,-3 14-33-16,7 5-2 15,2 9-1-15,1 12 0 16,-3 8 0-16,0 10 3 15,-4 7-3-15,-4 2-1 16,-5 0 1-16,0-4-1 16,-5-10 1-16,3-8-1 15,1-10 0-15,2-12-2 16,8-23 1-16,0 0 1 15,0 0-1-15,0-29 0 16,8-6 0-16,2-4 1 16,1-10-1-16,4-8 1 15,6-6-1-15,4-2 1 16,3-1-1-16,6 6 0 0,0 5 0 15,6 3 0-15,0 13 0 16,-1 10-1-16,-2 15 1 16,-5 11 0-16,-6 11 0 15,-8 9 1-15,-7 7-1 16,-13 11 0-16,-9 6 0 15,-9 1 1-15,-9 3-1 16,-8-4 0-16,2 1 0 16,-5-7 1-16,2-4-1 15,7-9 2-15,5-7-2 16,10-4 1-16,16-11 0 15,0 0 0-15,11-2 0 16,16-5 0-16,9 1 0 16,4 3-1-16,9 3 1 0,1 4 1 15,-2 4-1-15,-1 6 0 16,-7 5-2-16,-3 4 0 15,-4 4-3-15,-7-9-7 16,13 9-21-16,-19-15-11 16,14 2 2-16,-11-17-2 15</inkml:trace>
  <inkml:trace contextRef="#ctx0" brushRef="#br2" timeOffset="136265.794">17706 11695 102 0,'0'0'39'0,"0"0"2"15,10-7-2-15,5 3-37 16,10-1-2-16,3-1-2 0,5 6-4 16,-9-10-22-16,12 15-11 15,-10-5 0-15,-2 9-2 16,-12-1 3-16</inkml:trace>
  <inkml:trace contextRef="#ctx0" brushRef="#br2" timeOffset="136409.8022">17656 11910 96 0,'-8'11'40'0,"8"-11"-1"16,20-12-4-16,19 3-51 16,7-18-22-16,25 1-1 0,6-5-1 15,15 4 1 1</inkml:trace>
  <inkml:trace contextRef="#ctx0" brushRef="#br2" timeOffset="136934.8323">18627 11316 96 0,'10'-24'39'15,"12"11"1"-15,3-16-4 16,14 6-33-16,6 0-1 15,6 2 0-15,-2 3-1 16,-3 9 1-16,-10 6-2 16,-12 11 1-16,-14 11 0 15,-18 8 1-15,-16 10-1 16,-5 6 1-16,-11 7-1 0,-3-1 0 15,0 2 0-15,5-5 0 16,10-3 0-16,13-6 0 16,15-7 0-16,15-11-1 15,16-6 0-15,9-7 0 16,12-5-3-16,3-7-1 15,9 3-7-15,-9-15-23 16,11 7-7-16,-12-11 0 16,5 6-1-16</inkml:trace>
  <inkml:trace contextRef="#ctx0" brushRef="#br2" timeOffset="137092.8413">19554 11418 97 0,'-27'13'41'16,"5"3"-2"-16,-6-8-3 15,13-10-37-15,15 2-30 16,0 0-8-16,23 2 0 16,2-12-1-16</inkml:trace>
  <inkml:trace contextRef="#ctx0" brushRef="#br2" timeOffset="137490.8641">19982 11203 89 0,'-25'-1'39'0,"-11"-4"0"0,6 11 1 16,-10-4-32-16,9 11-2 16,3 3-2-16,7 7 0 15,2 1 0-15,7 5-1 16,7-2-1-16,10-3 0 15,7-6-1-15,5-6 0 16,9-9 0-16,4-11 0 16,1-7-1-16,3-9 1 15,0-5-1-15,-2-2 0 16,-6 1 0-16,1 2 1 15,-10 4-1-15,-3 7 0 16,-14 17 0-16,0 0 0 16,-1 24 0-16,-15 12 0 15,-11 15 0-15,-5 9 0 0,-1 5-1 16,0 4 1-16,5-1-4 15,3-10-2-15,27-1-16 16,-7-32-17-16,32-8-3 16,4-22 0-16,21-9 0 15</inkml:trace>
  <inkml:trace contextRef="#ctx0" brushRef="#br2" timeOffset="137792.8813">20346 11188 104 0,'0'0'41'0,"0"0"1"16,25 3-1-16,-10-7-36 0,18-6-2 16,7 0-1-16,2-1 0 15,-2 0 0-15,-2 2 0 16,-7 3-1-16,-4 5 0 15,-12 6 0-15,-5 7-1 16,-8 7 1-16,-8 8-1 16,-5 9 0-16,-7 7 0 15,0 6-1-15,-5 2-1 16,2 5-3-16,-4-8-6 15,14 12-16-15,-14-17-14 16,11 2-1-16,-6-14 1 16,12 1-1-16</inkml:trace>
  <inkml:trace contextRef="#ctx0" brushRef="#br2" timeOffset="138179.9035">19241 12002 90 0,'-25'2'41'15,"12"-9"0"-15,24 11-1 16,20-13-33-16,31 1-3 15,27-5 0-15,29-4-1 16,24-9-1-16,28-2 4 16,24-4-5-16,13-1 3 15,7 0-5-15,-6 5 1 16,-6 6-3-16,-18 1 1 15,-16 21-12-15,-42-8-22 16,-17 17-6-16,-36-2 1 16,-22 14-1-16</inkml:trace>
  <inkml:trace contextRef="#ctx0" brushRef="#br2" timeOffset="139028.952">19476 12396 59 0,'5'-10'34'0,"-18"12"0"16,-2 14 0-16,-11 2-27 16,0 17 2-16,-6 1-1 15,7 14-2-15,-3 1 1 16,12 7-2-16,4-5 1 0,15 4-3 15,8-10 0-15,17-8-1 16,8-12 0-16,14-12 0 16,4-16-1-16,5-14 1 15,-3-12-1-15,-3-10 0 16,-11-8-1-16,-10-7 0 15,-16 1 0-15,-17-4 0 16,-16 8 0-16,-9 6 0 16,-12 4-1-16,-5 10 0 15,2 8 0-15,-2 6-2 16,15 15-4-16,0-8-22 15,31 19-11-15,-3-13 1 16,34 29-3-16</inkml:trace>
  <inkml:trace contextRef="#ctx0" brushRef="#br2" timeOffset="139195.9616">20156 12622 100 0,'-19'-7'39'16,"11"-5"-4"-16,1-9-7 15,-4-9-60-15,22 7-8 16,0-10 1-16,12 8 0 16</inkml:trace>
  <inkml:trace contextRef="#ctx0" brushRef="#br2" timeOffset="139353.9706">20476 12308 103 0,'-6'18'38'0,"0"21"4"15,-12-1-5-15,2 16-34 16,-6 6-3-16,5 5-3 15,3 15-13-15,-9-12-23 16,9 7 0-16,-8-12-2 16,7 2 0-16</inkml:trace>
  <inkml:trace contextRef="#ctx0" brushRef="#br2" timeOffset="140165.017">17106 13954 74 0,'-12'0'38'0,"12"0"0"15,0 0 0-15,-8 11-35 16,7 5 0-16,4 8-1 15,-1 9 0-15,-1 14 0 16,-6 8 0-16,-2 12 0 16,-4 4 0-16,0 2-2 15,-6-5 1-15,5-5 1 16,0-10-2-16,5-13 1 15,4-13-1-15,3-27 1 16,0 0-1-16,21-20 0 16,-4-14 0-16,0-11 0 15,0-9 1-15,2-7-1 16,-2-10 0-16,3-5-1 0,-3 0 1 15,7 0 0-15,0 4 1 16,4 5 0-16,7 4-1 16,2 14 1-16,5 6-1 15,1 13 2-15,0 13-2 16,-3 10 0-16,-3 7-1 15,-7 10 1-15,-8 9 0 16,-11 6 0-16,-12 9-1 16,-10 6 2-16,-13 3-2 15,-5 2 1-15,-12 4-1 16,2-4 1-16,-5-2 0 15,4-3 0-15,7-5 0 16,10-5 0-16,15-6 1 16,15-4 1-16,14-5-1 15,12-2 0-15,11-2 0 0,6 3 0 16,1 1 0-16,2 3-1 15,-5 3 0-15,-9 4-2 16,-1 5-1-16,-10-6-4 16,10 13-17-16,-18-21-15 15,14 2-2-15,-9-21-1 16,11-5 2-16</inkml:trace>
  <inkml:trace contextRef="#ctx0" brushRef="#br2" timeOffset="140331.0265">18091 14165 75 0,'8'-17'41'0,"4"14"-1"16,-1-9-1-16,13-2-29 0,4 6-12 16,3-5-3-16,9 12-9 15,-10-8-24-15,10 12 0 16,-15-5-2-16,1 11 1 15</inkml:trace>
  <inkml:trace contextRef="#ctx0" brushRef="#br2" timeOffset="140489.0355">18140 14420 82 0,'-31'23'42'16,"19"1"-1"-16,12-24-1 16,11-12-31-16,20-1-13 15,10-22-15-15,25 12-20 0,-1-11-1 16,21 4-2-16,1-7 0 15</inkml:trace>
  <inkml:trace contextRef="#ctx0" brushRef="#br2" timeOffset="140969.063">18911 13883 86 0,'14'-24'41'16,"26"4"-1"-16,11-14 1 16,22-2-38-16,-2 4-1 15,10 8 0-15,-8 7 0 16,-10 13-1-16,-17 15-1 15,-21 15 1-15,-20 16-1 16,-23 13 1-16,-19 11-1 16,-12 8 0-16,-13 3 0 15,-4 3 1-15,1-5-1 16,10-4 0-16,11-8 0 0,16-9 0 15,22-12 1 1,20-12-1-16,24-10 0 0,14-14-1 16,20-8 0-16,14-10-3 15,16-2-3-15,-4-20-16 16,20 13-17-16,-13-14-1 15,5 8 0-15,-10-8 1 16</inkml:trace>
  <inkml:trace contextRef="#ctx0" brushRef="#br2" timeOffset="141420.0888">20196 13933 74 0,'-19'-34'40'16,"7"9"-2"-16,-9-8 3 15,10 12-37-15,-16 5 0 16,-1 15 0-16,-9 7 0 16,-2 12 1-16,-4 9-2 15,0 9 0-15,3 3-1 16,4 0-1-16,10 0 0 15,13-5-1-15,11-7-1 16,13-8 1-16,14-9 1 16,14-11-1-16,12-8 1 15,6-7 0-15,5-5 1 16,0-4 0-16,-5-1 0 15,-4 3-1-15,-11 2 1 16,-9 6-1-16,-12 7 1 0,-7 11-2 16,-14 13 0-16,-8 13-1 15,-8 13 0-15,-8 17 0 16,-8 16 0-16,-6 12 0 15,-4 12-2-15,1 0 1 16,5-1-1-16,2-13-3 16,19-6-6-16,0-34-14 15,31-6-11-15,0-35-6 16,24-12 1-16,3-27 0 15</inkml:trace>
  <inkml:trace contextRef="#ctx0" brushRef="#br2" timeOffset="141600.0991">20558 14201 96 0,'-21'10'43'16,"9"4"-1"-16,-1-15-3 15,13 1-42-15,0 0-6 16,12-25-23-16,9 19-10 15,-9-10 1-15,7 7-2 16</inkml:trace>
  <inkml:trace contextRef="#ctx0" brushRef="#br2" timeOffset="142001.122">20952 13899 98 0,'0'0'43'16,"0"0"-1"-16,19 3-1 16,7-7-39-16,4-3 0 15,11-1-1-15,6 1 0 16,5-4 0-16,10 1 0 15,-1-4 0-15,0 3 0 16,-2-3 0-16,-6 3-1 16,-11 2 1-16,-4 3-1 15,-13 6 1-15,-11 9-1 16,-11 9 0-16,-12 15 0 15,-15 14 0-15,-9 14-1 16,-12 15 0-16,-6 13 0 0,-9 4 0 16,1-1 0-16,4-3-3 15,8-15-2-15,20-3-6 16,-2-34-14-16,35 0-13 15,-6-37-4-15,43 2-1 16,0-26 1-16</inkml:trace>
  <inkml:trace contextRef="#ctx0" brushRef="#br2" timeOffset="143733.2211">21726 14451 58 0,'-24'15'39'0,"-1"-10"-1"15,8 9 0-15,-1-10-26 16,14 8-7-16,4-12-1 15,20 8-1-15,8-10 0 16,15-2-1-16,9-4 0 16,11-1-1-16,6-5 1 15,10 1-1-15,-3 1 0 16,1 1-1-16,-6 5 1 0,-9 3-1 15,-9 4 0-15,-7 4 0 16,-12 2 0-16,-8 1 1 16,-6-1-1-16,-8-2 0 15,-12-5 0-15,14 7 0 16,-14-7 0-16,0 0 0 15,3-18 0-15,-8 8 1 16,-3-4-1-16,-4-1 0 16,-5-5 0-16,-6-3 0 15,-3-1 0-15,-5-4 0 16,-5-1 0-16,-2-4 0 15,-3-6 0-15,3-4 1 16,1-2-1-16,1-3 1 16,5-4 0-16,2-1 0 15,8-3 0-15,6 0-1 0,9-1 1 16,4 1-1-16,6 0 0 15,8 5 0-15,3 0 0 16,5 5 0-16,2 5 0 16,6 3 0-16,-4 6 1 15,2 2-1-15,0 6 0 16,2 5 1-16,0 0-1 15,5 4 2-15,2 1-2 16,5 2 1-16,11 2-1 16,5 2 1-16,9 3-1 15,0 5 0-15,5 5 0 16,-1 4-1-16,-3 4 1 15,-6 5 0-15,-8 4 0 16,-5 4-1-16,-9-1 1 0,-5 4 0 16,-5 1 0-16,-5 2 0 15,-3 0 0-15,2 6 0 16,-3 0 0-16,-2 5 0 15,1-3 0-15,2 4 0 16,-2-1 0-16,1-2 0 16,1 2-1-16,-3-4 1 15,-2 1 0-15,0-1 0 16,-6 0-1-16,-4-1 0 15,-2 0 1-15,-10 2-1 16,-6 0 1-16,-1 2 0 16,-8 2 0-16,-3-4-1 15,-1 1 1-15,-1 0 0 16,1-3 0-16,4-3 1 15,2-4-1-15,5-5 0 0,6-7 0 16,3-4 1-16,6-15 0 16,2 14-1-16,-2-14 2 15,21-5-1-15,1-3 0 16,6-4 1-16,8-3-1 15,6-2 0-15,5-1 0 16,5-2 0-16,0 2 0 16,0 2-1-16,-4 2 0 15,-3 0 0-15,-9 4-1 16,-7 2 0-16,-7 5-2 15,-8-4-3-15,1 13-6 16,-15-6-13-16,0 0-7 16,-15 9-10-16,10 3-1 15,-9-7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6.73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CA1A7122-F971-4465-809F-C21B777247B5}" emma:medium="tactile" emma:mode="ink">
          <msink:context xmlns:msink="http://schemas.microsoft.com/ink/2010/main" type="inkDrawing" rotatedBoundingBox="15642,1555 18146,1239 18361,2943 15857,3259" hotPoints="18064,2284 17012,3336 15959,2284 17012,1232" semanticType="enclosure" shapeName="Circle">
            <msink:sourceLink direction="with" ref="{B73406A3-BB9E-47E5-93F3-A509BFA871C5}"/>
            <msink:destinationLink direction="with" ref="{6DC2F427-ED83-42D6-8608-242142B212F5}"/>
          </msink:context>
        </emma:interpretation>
      </emma:emma>
    </inkml:annotationXML>
    <inkml:trace contextRef="#ctx0" brushRef="#br0">16883 1616 39 0,'0'0'23'16,"-8"-15"7"-16,8 15 4 15,-23-15-3-15,13 15-10 16,-24-6-10-16,6 6-4 15,-15 2-2-15,-1 3-1 0,-11 9-1 16,-8 7 0-16,-7 9-1 16,-10 11-2-16,-8 7 2 15,-7 6-1-15,-4 4 2 16,4 14-2-16,5-3 1 15,12 2-2-15,13-2 1 16,18 6-1-16,24 2 1 16,23 3-1-16,24 1 1 15,21 0-1-15,20 2 1 16,19 1 0-16,11-3-2 15,17-5 2-15,16-9-1 16,11-9 0-16,10-8-1 16,2-12 0-16,11-16 0 15,1-14 1-15,-1-16 1 0,3-17-1 16,-11-20 0-16,-5-18-1 15,-11-21 1-15,-11-21-1 16,-19-11 1-16,-21-20-2 16,-26-12 2-16,-27-11 1 15,-33 0-1-15,-37-8 3 16,1 89-1-16,-6-1 1 15,-23 6 0-15,-10 3 0 16,-10 13-2-16,3 10-2 16,-125-24 0-16,3 36-2 15,0 28-6-15,9 25-29 16,23 29-4-16,19 18 1 15,57 15-3-15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7.2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73406A3-BB9E-47E5-93F3-A509BFA871C5}" emma:medium="tactile" emma:mode="ink">
          <msink:context xmlns:msink="http://schemas.microsoft.com/ink/2010/main" type="writingRegion" rotatedBoundingBox="16462,1732 17465,1732 17465,2806 16462,2806">
            <msink:destinationLink direction="with" ref="{CA1A7122-F971-4465-809F-C21B777247B5}"/>
          </msink:context>
        </emma:interpretation>
      </emma:emma>
    </inkml:annotationXML>
    <inkml:traceGroup>
      <inkml:annotationXML>
        <emma:emma xmlns:emma="http://www.w3.org/2003/04/emma" version="1.0">
          <emma:interpretation id="{EC060EDC-A5B0-472F-B1B6-A97DA18B981C}" emma:medium="tactile" emma:mode="ink">
            <msink:context xmlns:msink="http://schemas.microsoft.com/ink/2010/main" type="paragraph" rotatedBoundingBox="16462,1732 17465,1732 17465,2806 16462,280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42FA5C6-DC31-4AFC-B561-427A9FE62AC8}" emma:medium="tactile" emma:mode="ink">
              <msink:context xmlns:msink="http://schemas.microsoft.com/ink/2010/main" type="line" rotatedBoundingBox="16462,1732 17465,1732 17465,2806 16462,2806"/>
            </emma:interpretation>
          </emma:emma>
        </inkml:annotationXML>
        <inkml:traceGroup>
          <inkml:annotationXML>
            <emma:emma xmlns:emma="http://www.w3.org/2003/04/emma" version="1.0">
              <emma:interpretation id="{CE81A207-5A74-4721-A07F-C31AE05BE8EB}" emma:medium="tactile" emma:mode="ink">
                <msink:context xmlns:msink="http://schemas.microsoft.com/ink/2010/main" type="inkWord" rotatedBoundingBox="16462,1732 17465,1732 17465,2806 16462,2806"/>
              </emma:interpretation>
              <emma:one-of disjunction-type="recognition" id="oneOf0">
                <emma:interpretation id="interp0" emma:lang="en-NZ" emma:confidence="0">
                  <emma:literal>A</emma:literal>
                </emma:interpretation>
                <emma:interpretation id="interp1" emma:lang="en-NZ" emma:confidence="0">
                  <emma:literal>a</emma:literal>
                </emma:interpretation>
                <emma:interpretation id="interp2" emma:lang="en-NZ" emma:confidence="0">
                  <emma:literal>ft</emma:literal>
                </emma:interpretation>
                <emma:interpretation id="interp3" emma:lang="en-NZ" emma:confidence="0">
                  <emma:literal>tt</emma:literal>
                </emma:interpretation>
                <emma:interpretation id="interp4" emma:lang="en-NZ" emma:confidence="0">
                  <emma:literal>it</emma:literal>
                </emma:interpretation>
              </emma:one-of>
            </emma:emma>
          </inkml:annotationXML>
          <inkml:trace contextRef="#ctx0" brushRef="#br0">17006 1995 90 0,'-28'23'38'0,"-11"4"-1"16,3 20 0-16,-11 9-36 0,-4 17-1 15,-4 11 1-15,0 6 2 16,-1-1-1-16,5-4 1 16,6-9-1-16,8-6 1 15,10-23 0-15,14-14 0 16,9-22-1-16,4-11-2 15,26-37 1-15,8-9-1 16,9-21 1-16,10-19-2 16,4-10 2-16,5-16-1 15,8-4 1-15,-2-2 1 16,-2 9-1-16,-5 12 2 15,-10 20-3-15,-7 16 3 16,-8 24-3-16,-3 22 1 0,-10 27-1 16,-3 18 0-16,-6 21 0 15,0 15-1-15,-3 10 1 16,-1 12-2-16,-1 8 0 15,-2 4-2-15,0-3-1 16,-1-7-3-16,6 3-10 16,-7-29-20-16,11 0-1 15,-12-26 3-15,8-8-4 16</inkml:trace>
          <inkml:trace contextRef="#ctx0" brushRef="#br0" timeOffset="173.0099">16908 2222 106 0,'-28'-13'41'16,"28"13"1"-16,16 2-3 0,10-8-40 16,45-3-6-16,11-12-31 15,39 8-2-15,3-16-1 16,21 6-2-16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4.79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DF21FCC-5A8C-4706-8627-92A8900BD707}" emma:medium="tactile" emma:mode="ink">
          <msink:context xmlns:msink="http://schemas.microsoft.com/ink/2010/main" type="inkDrawing" rotatedBoundingBox="6965,1628 7656,1202 8048,1838 7357,2264" semanticType="callout" shapeName="Other">
            <msink:sourceLink direction="to" ref="{97C6F0C3-A495-405F-A6DC-DC7F54DDCE4F}"/>
          </msink:context>
        </emma:interpretation>
      </emma:emma>
    </inkml:annotationXML>
    <inkml:trace contextRef="#ctx0" brushRef="#br0">7543 1289 101 0,'0'-16'38'0,"-18"31"1"16,-16 23-2-16,-17 27-35 15,-15 14-2-15,2 9 1 16,1-3 1-16,13-2-2 16,10-12 1-16,16-14-1 15,18-21 0-15,18-21 1 16,18-31-1-16,15-19 1 15,10-18 0-15,7-14 1 16,-4-10-1-16,-58 77 1 16,59-89 0-16,-59 89-1 15,56-87 1-15,-56 87-1 16,44-83 1-16,-44 83-1 15,43-58 0-15,-43 58 0 16,38-33 0-16,0 24 0 0,-5 19-2 16,6 27 2-16,-4 11-2 15,1 28-1-15,4 15-6 16,-6-1-29-16,12-10-5 15,-11-11 1-15,9-5-2 16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2.32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1EAA93D7-0B4A-4768-97C2-7B7C3DF08BB2}" emma:medium="tactile" emma:mode="ink">
          <msink:context xmlns:msink="http://schemas.microsoft.com/ink/2010/main" type="writingRegion" rotatedBoundingBox="5384,2013 8788,1828 8846,2904 5442,3089"/>
        </emma:interpretation>
      </emma:emma>
    </inkml:annotationXML>
    <inkml:traceGroup>
      <inkml:annotationXML>
        <emma:emma xmlns:emma="http://www.w3.org/2003/04/emma" version="1.0">
          <emma:interpretation id="{13A10370-4E01-4436-9F83-595A6B9ED8F5}" emma:medium="tactile" emma:mode="ink">
            <msink:context xmlns:msink="http://schemas.microsoft.com/ink/2010/main" type="paragraph" rotatedBoundingBox="5384,2013 8788,1828 8846,2904 5442,30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25328B7-0D6B-47EC-8645-6FE2E6204B6F}" emma:medium="tactile" emma:mode="ink">
              <msink:context xmlns:msink="http://schemas.microsoft.com/ink/2010/main" type="line" rotatedBoundingBox="5384,2013 8788,1828 8846,2904 5442,3089"/>
            </emma:interpretation>
          </emma:emma>
        </inkml:annotationXML>
        <inkml:traceGroup>
          <inkml:annotationXML>
            <emma:emma xmlns:emma="http://www.w3.org/2003/04/emma" version="1.0">
              <emma:interpretation id="{97C6F0C3-A495-405F-A6DC-DC7F54DDCE4F}" emma:medium="tactile" emma:mode="ink">
                <msink:context xmlns:msink="http://schemas.microsoft.com/ink/2010/main" type="inkWord" rotatedBoundingBox="5384,2013 8788,1828 8846,2904 5442,3089">
                  <msink:destinationLink direction="to" ref="{86A6404F-DDD0-4AD3-91D1-EE9EFA639869}"/>
                  <msink:destinationLink direction="to" ref="{5DF21FCC-5A8C-4706-8627-92A8900BD707}"/>
                  <msink:destinationLink direction="with" ref="{3DBCDEB8-35E6-461C-AC5B-F27EB0F0D22A}"/>
                  <msink:destinationLink direction="with" ref="{0A5DB5A8-0680-4DC3-98D6-320BEBABBE41}"/>
                </msink:context>
              </emma:interpretation>
              <emma:one-of disjunction-type="recognition" id="oneOf0">
                <emma:interpretation id="interp0" emma:lang="en-NZ" emma:confidence="0">
                  <emma:literal>1.=:</emma:literal>
                </emma:interpretation>
                <emma:interpretation id="interp1" emma:lang="en-NZ" emma:confidence="0">
                  <emma:literal>I.=:</emma:literal>
                </emma:interpretation>
                <emma:interpretation id="interp2" emma:lang="en-NZ" emma:confidence="0">
                  <emma:literal>t...</emma:literal>
                </emma:interpretation>
                <emma:interpretation id="interp3" emma:lang="en-NZ" emma:confidence="0">
                  <emma:literal>1...</emma:literal>
                </emma:interpretation>
                <emma:interpretation id="interp4" emma:lang="en-NZ" emma:confidence="0">
                  <emma:literal>I....</emma:literal>
                </emma:interpretation>
              </emma:one-of>
            </emma:emma>
          </inkml:annotationXML>
          <inkml:trace contextRef="#ctx0" brushRef="#br0">5444 2072 77 0,'-1'-22'36'0,"4"10"-1"16,-7-1 2-16,4 13-34 15,-7-14 1-15,7 14 0 16,0 0-1-16,-6 17 0 16,1-2 0-16,3 12-1 15,-1 3 0-15,3 9-1 16,-1 11 0-16,2 12 0 15,2 7 1-15,4 12-2 16,-2 4 1-16,-2 6 0 16,2-4 0-16,-2 0 0 15,-4-7-1-15,-1-12-1 16,2-7-2-16,-4-17-2 0,12 4-18 15,-8-27-15-15,11-5 1 16,-11-16-2-16,23-8 1 16</inkml:trace>
          <inkml:trace contextRef="#ctx0" brushRef="#br0" timeOffset="232.0133">5797 2582 102 0,'9'11'40'15,"-9"-11"-1"-15,15-3-2 16,-15 3-41-16,16-18-12 15,7 9-21-15,-1-12-1 16,9 8 0-16,-5-10-2 16</inkml:trace>
          <inkml:trace contextRef="#ctx0" brushRef="#br0" timeOffset="375.0214">6480 2524 91 0,'24'8'36'16,"-7"-11"-4"-16,-3-3-31 15,12-5-35-15,-3-11-1 16,6 1-2-16</inkml:trace>
          <inkml:trace contextRef="#ctx0" brushRef="#br0" timeOffset="542.031">7470 2385 94 0,'34'4'37'16,"2"4"0"-16,-11-10-4 15,-5-9-58-15,11 7-11 16,-3-10-1-16,9 3-1 16</inkml:trace>
          <inkml:trace contextRef="#ctx0" brushRef="#br0" timeOffset="706.0404">8244 2291 78 0,'36'11'40'16,"-15"-10"-2"-16,1 6 0 15,-8-3-30-15,-14-4-44 16,17-4-1-16,-10-7-1 16,6 3-2-16</inkml:trace>
          <inkml:trace contextRef="#ctx0" brushRef="#br0" timeOffset="864.0494">8753 2351 98 0,'12'12'40'16,"2"3"0"-16,-14-15-5 15,6-23-56-15,-6 23-18 16,12-23 0-16,-2 5-1 16,-4-10 0-16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00:20:53.89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C163FEB-BC23-4104-A045-230D0DB71816}" emma:medium="tactile" emma:mode="ink">
          <msink:context xmlns:msink="http://schemas.microsoft.com/ink/2010/main" type="inkDrawing" rotatedBoundingBox="9644,3171 9708,1832 9774,1836 9711,3175" shapeName="Line"/>
        </emma:interpretation>
      </emma:emma>
    </inkml:annotationXML>
    <inkml:trace contextRef="#ctx0" brushRef="#br0">9751 1835 100 0,'-9'25'41'0,"4"30"0"15,-6 16-1-15,0 36-39 16,-2 12-1-16,1 17 1 15,0 10-2-15,4 4 0 16,6-2-6-16,-5-26-29 16,20-6-4-16,-3-35 2 15,17-17-3-15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09/09/2014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customXml" Target="../ink/ink10.xml"/><Relationship Id="rId18" Type="http://schemas.openxmlformats.org/officeDocument/2006/relationships/image" Target="../media/image14.emf"/><Relationship Id="rId26" Type="http://schemas.openxmlformats.org/officeDocument/2006/relationships/image" Target="../media/image18.emf"/><Relationship Id="rId3" Type="http://schemas.openxmlformats.org/officeDocument/2006/relationships/customXml" Target="../ink/ink5.xml"/><Relationship Id="rId21" Type="http://schemas.openxmlformats.org/officeDocument/2006/relationships/customXml" Target="../ink/ink14.xml"/><Relationship Id="rId34" Type="http://schemas.openxmlformats.org/officeDocument/2006/relationships/image" Target="../media/image22.emf"/><Relationship Id="rId7" Type="http://schemas.openxmlformats.org/officeDocument/2006/relationships/customXml" Target="../ink/ink7.xml"/><Relationship Id="rId12" Type="http://schemas.openxmlformats.org/officeDocument/2006/relationships/image" Target="../media/image11.emf"/><Relationship Id="rId17" Type="http://schemas.openxmlformats.org/officeDocument/2006/relationships/customXml" Target="../ink/ink12.xml"/><Relationship Id="rId25" Type="http://schemas.openxmlformats.org/officeDocument/2006/relationships/customXml" Target="../ink/ink16.xml"/><Relationship Id="rId33" Type="http://schemas.openxmlformats.org/officeDocument/2006/relationships/customXml" Target="../ink/ink20.xml"/><Relationship Id="rId2" Type="http://schemas.openxmlformats.org/officeDocument/2006/relationships/image" Target="../media/image2.gif"/><Relationship Id="rId16" Type="http://schemas.openxmlformats.org/officeDocument/2006/relationships/image" Target="../media/image13.emf"/><Relationship Id="rId20" Type="http://schemas.openxmlformats.org/officeDocument/2006/relationships/image" Target="../media/image15.emf"/><Relationship Id="rId29" Type="http://schemas.openxmlformats.org/officeDocument/2006/relationships/customXml" Target="../ink/ink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9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5" Type="http://schemas.openxmlformats.org/officeDocument/2006/relationships/customXml" Target="../ink/ink6.xml"/><Relationship Id="rId15" Type="http://schemas.openxmlformats.org/officeDocument/2006/relationships/customXml" Target="../ink/ink11.xml"/><Relationship Id="rId23" Type="http://schemas.openxmlformats.org/officeDocument/2006/relationships/customXml" Target="../ink/ink15.xml"/><Relationship Id="rId28" Type="http://schemas.openxmlformats.org/officeDocument/2006/relationships/image" Target="../media/image19.emf"/><Relationship Id="rId10" Type="http://schemas.openxmlformats.org/officeDocument/2006/relationships/image" Target="../media/image10.emf"/><Relationship Id="rId19" Type="http://schemas.openxmlformats.org/officeDocument/2006/relationships/customXml" Target="../ink/ink13.xml"/><Relationship Id="rId31" Type="http://schemas.openxmlformats.org/officeDocument/2006/relationships/customXml" Target="../ink/ink19.xml"/><Relationship Id="rId4" Type="http://schemas.openxmlformats.org/officeDocument/2006/relationships/image" Target="../media/image7.emf"/><Relationship Id="rId9" Type="http://schemas.openxmlformats.org/officeDocument/2006/relationships/customXml" Target="../ink/ink8.xml"/><Relationship Id="rId14" Type="http://schemas.openxmlformats.org/officeDocument/2006/relationships/image" Target="../media/image12.emf"/><Relationship Id="rId22" Type="http://schemas.openxmlformats.org/officeDocument/2006/relationships/image" Target="../media/image16.emf"/><Relationship Id="rId27" Type="http://schemas.openxmlformats.org/officeDocument/2006/relationships/customXml" Target="../ink/ink17.xml"/><Relationship Id="rId30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emf"/><Relationship Id="rId5" Type="http://schemas.openxmlformats.org/officeDocument/2006/relationships/customXml" Target="../ink/ink22.xml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28.xml"/><Relationship Id="rId18" Type="http://schemas.openxmlformats.org/officeDocument/2006/relationships/image" Target="../media/image26.emf"/><Relationship Id="rId3" Type="http://schemas.openxmlformats.org/officeDocument/2006/relationships/customXml" Target="../ink/ink23.xml"/><Relationship Id="rId7" Type="http://schemas.openxmlformats.org/officeDocument/2006/relationships/customXml" Target="../ink/ink25.xml"/><Relationship Id="rId12" Type="http://schemas.openxmlformats.org/officeDocument/2006/relationships/image" Target="../media/image17.emf"/><Relationship Id="rId17" Type="http://schemas.openxmlformats.org/officeDocument/2006/relationships/customXml" Target="../ink/ink30.xml"/><Relationship Id="rId2" Type="http://schemas.openxmlformats.org/officeDocument/2006/relationships/image" Target="../media/image2.gif"/><Relationship Id="rId16" Type="http://schemas.openxmlformats.org/officeDocument/2006/relationships/image" Target="../media/image2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27.xml"/><Relationship Id="rId5" Type="http://schemas.openxmlformats.org/officeDocument/2006/relationships/customXml" Target="../ink/ink24.xml"/><Relationship Id="rId15" Type="http://schemas.openxmlformats.org/officeDocument/2006/relationships/customXml" Target="../ink/ink29.xml"/><Relationship Id="rId10" Type="http://schemas.openxmlformats.org/officeDocument/2006/relationships/image" Target="../media/image7.emf"/><Relationship Id="rId4" Type="http://schemas.openxmlformats.org/officeDocument/2006/relationships/image" Target="../media/image25.emf"/><Relationship Id="rId9" Type="http://schemas.openxmlformats.org/officeDocument/2006/relationships/customXml" Target="../ink/ink26.xml"/><Relationship Id="rId1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22404"/>
              </p:ext>
            </p:extLst>
          </p:nvPr>
        </p:nvGraphicFramePr>
        <p:xfrm>
          <a:off x="214283" y="762001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 plus morning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Resistance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resistance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resistance of a cooled coil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graph to find 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Non-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conductors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variation exists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new knowledge to prove to 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two formulae are and where they come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examples and learn two handy dandy shortcuts/checks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tough things in an easy way.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2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6971852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Sept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2240" y="230400"/>
              <a:ext cx="8263440" cy="5972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000" y="215280"/>
                <a:ext cx="8282160" cy="599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22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8800" y="219240"/>
              <a:ext cx="7411320" cy="6000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7640" y="206280"/>
                <a:ext cx="7436880" cy="602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960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4440" y="276840"/>
              <a:ext cx="7692840" cy="3675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8960" y="262800"/>
                <a:ext cx="7717680" cy="370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0640" y="2706120"/>
              <a:ext cx="8598960" cy="3722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7680" y="2700360"/>
                <a:ext cx="8618040" cy="373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641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668200" y="490680"/>
              <a:ext cx="901440" cy="623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3080" y="475920"/>
                <a:ext cx="931320" cy="65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926320" y="623520"/>
              <a:ext cx="361440" cy="387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11200" y="607680"/>
                <a:ext cx="38232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565720" y="458280"/>
              <a:ext cx="317880" cy="227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50960" y="448200"/>
                <a:ext cx="338760" cy="25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950480" y="723960"/>
              <a:ext cx="1222560" cy="3884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936080" y="710280"/>
                <a:ext cx="124128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477960" y="660600"/>
              <a:ext cx="32760" cy="4827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465360" y="652680"/>
                <a:ext cx="53280" cy="4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3519000" y="786240"/>
              <a:ext cx="2280240" cy="496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506760" y="772920"/>
                <a:ext cx="2305800" cy="7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1054440" y="901800"/>
              <a:ext cx="2972160" cy="17798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38960" y="893160"/>
                <a:ext cx="2999880" cy="180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1711800" y="276840"/>
              <a:ext cx="64440" cy="13345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697760" y="262800"/>
                <a:ext cx="92160" cy="136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2348640" y="516600"/>
              <a:ext cx="381960" cy="7887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342880" y="509400"/>
                <a:ext cx="394920" cy="80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3246120" y="326880"/>
              <a:ext cx="164160" cy="11948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231000" y="313920"/>
                <a:ext cx="186120" cy="121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3800520" y="1288080"/>
              <a:ext cx="4946760" cy="12243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786840" y="1275480"/>
                <a:ext cx="4969800" cy="125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845600" y="627120"/>
              <a:ext cx="2584800" cy="19299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829760" y="612000"/>
                <a:ext cx="2616480" cy="196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22880" y="2643120"/>
              <a:ext cx="472680" cy="10933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07400" y="2628000"/>
                <a:ext cx="500760" cy="11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3912840" y="2146680"/>
              <a:ext cx="1074240" cy="82080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897720" y="2131560"/>
                <a:ext cx="1105200" cy="85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3827880" y="2551680"/>
              <a:ext cx="1685520" cy="14011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812400" y="2537280"/>
                <a:ext cx="1715760" cy="143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28680" y="1780560"/>
              <a:ext cx="7117560" cy="339660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21480" y="1767240"/>
                <a:ext cx="7137720" cy="342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0255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4440" y="276840"/>
              <a:ext cx="7692840" cy="3675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8960" y="262800"/>
                <a:ext cx="7717680" cy="370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8133480" y="1594080"/>
              <a:ext cx="284040" cy="725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120880" y="1579320"/>
                <a:ext cx="303840" cy="74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5154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4440" y="276840"/>
              <a:ext cx="6375960" cy="3459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8960" y="262800"/>
                <a:ext cx="6407280" cy="348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926320" y="623520"/>
              <a:ext cx="361440" cy="387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11200" y="607680"/>
                <a:ext cx="38232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950480" y="723960"/>
              <a:ext cx="1222560" cy="388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36080" y="710280"/>
                <a:ext cx="124128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5668200" y="490680"/>
              <a:ext cx="901440" cy="623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53080" y="475920"/>
                <a:ext cx="931320" cy="65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3800520" y="1288080"/>
              <a:ext cx="4946760" cy="1224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786840" y="1275480"/>
                <a:ext cx="4969800" cy="125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3912840" y="2146680"/>
              <a:ext cx="1074240" cy="820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897720" y="2131560"/>
                <a:ext cx="1105200" cy="85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3827880" y="2551680"/>
              <a:ext cx="1685520" cy="14011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812400" y="2537280"/>
                <a:ext cx="1715760" cy="143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8057520" y="1795320"/>
              <a:ext cx="446760" cy="2678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043480" y="1782720"/>
                <a:ext cx="465840" cy="29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471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7293</TotalTime>
  <Words>255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340</cp:revision>
  <dcterms:created xsi:type="dcterms:W3CDTF">2006-08-16T00:00:00Z</dcterms:created>
  <dcterms:modified xsi:type="dcterms:W3CDTF">2014-09-09T00:43:14Z</dcterms:modified>
</cp:coreProperties>
</file>