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6"/>
  </p:notesMasterIdLst>
  <p:sldIdLst>
    <p:sldId id="256" r:id="rId2"/>
    <p:sldId id="271" r:id="rId3"/>
    <p:sldId id="257" r:id="rId4"/>
    <p:sldId id="437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062" y="6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59F33B-4367-4E10-9402-7A6B98016118}" type="datetimeFigureOut">
              <a:rPr lang="en-NZ" smtClean="0"/>
              <a:t>08/09/2014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EB52C2-99FE-4CB0-9B29-6EDB5709940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640624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EB52C2-99FE-4CB0-9B29-6EDB5709940E}" type="slidenum">
              <a:rPr lang="en-NZ" smtClean="0"/>
              <a:t>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944146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08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87884379"/>
              </p:ext>
            </p:extLst>
          </p:nvPr>
        </p:nvGraphicFramePr>
        <p:xfrm>
          <a:off x="214283" y="762001"/>
          <a:ext cx="8750332" cy="47853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202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19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 plus morning notices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Write up the summary of voltage in series and //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voltage behaves in series and //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 on unit 4 – using our new knowledge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new knowledge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66971852"/>
              </p:ext>
            </p:extLst>
          </p:nvPr>
        </p:nvGraphicFramePr>
        <p:xfrm>
          <a:off x="533400" y="228601"/>
          <a:ext cx="8094663" cy="515112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5328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 10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Thursday 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August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T.I.R. and the critical angle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units 11 and 12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Tuesday 12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August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Dispersion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Lenses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Wed 20 August 2014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Fields, field definition, electric fields, electric field strength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Tues 9 Sept 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Electrical Potential Energy and the definition of Voltage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Tuesday 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September 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Fundamentals of 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4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2D05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Tuesday 16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of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Sept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Voltage and Current in Series and Parallel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7815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9223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7247</TotalTime>
  <Words>223</Words>
  <Application>Microsoft Office PowerPoint</Application>
  <PresentationFormat>On-screen Show (4:3)</PresentationFormat>
  <Paragraphs>46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337</cp:revision>
  <dcterms:created xsi:type="dcterms:W3CDTF">2006-08-16T00:00:00Z</dcterms:created>
  <dcterms:modified xsi:type="dcterms:W3CDTF">2014-09-07T22:47:20Z</dcterms:modified>
</cp:coreProperties>
</file>