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474" r:id="rId3"/>
    <p:sldId id="271" r:id="rId4"/>
    <p:sldId id="257" r:id="rId5"/>
    <p:sldId id="43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05/09/2014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2615805"/>
              </p:ext>
            </p:extLst>
          </p:nvPr>
        </p:nvGraphicFramePr>
        <p:xfrm>
          <a:off x="214283" y="762001"/>
          <a:ext cx="8750332" cy="5760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roll plus morning notices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the summary of current in series and //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current behaves in series and //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Move into voltage, what it is (again) and how it behaves in series and //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behaves in series and //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remember all four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easily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remembering easier than it might be.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smtClean="0">
                <a:solidFill>
                  <a:srgbClr val="FFFF00"/>
                </a:solidFill>
              </a:rPr>
              <a:t>Mr Henderson’s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17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7156351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22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7150</TotalTime>
  <Words>252</Words>
  <Application>Microsoft Office PowerPoint</Application>
  <PresentationFormat>On-screen Show (4:3)</PresentationFormat>
  <Paragraphs>50</Paragraphs>
  <Slides>5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332</cp:revision>
  <dcterms:created xsi:type="dcterms:W3CDTF">2006-08-16T00:00:00Z</dcterms:created>
  <dcterms:modified xsi:type="dcterms:W3CDTF">2014-09-04T23:17:34Z</dcterms:modified>
</cp:coreProperties>
</file>