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71" r:id="rId3"/>
    <p:sldId id="257" r:id="rId4"/>
    <p:sldId id="436" r:id="rId5"/>
    <p:sldId id="43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2:39:21.3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2241 1063 72 0,'0'0'38'0,"0"0"0"16,29-62-1-16,-29 62-30 16,0 0-1-16,0 0-3 0,0 0 0 15,-51-58 1-15,51 58-1 16,-59-9 1-16,59 9-2 15,-82 10 1-15,32 3 0 16,-2 9 2-16,-37 26-2 16,-17 34 0-16,2 14-2 15,10 14 1-15,-3-12-2 16,31 17 1-16,30-9-2 15,32-11-1-15,25-25 0 16,15-15-1-16,18-11 1 16,13-10-2-16,16-16 1 15,10-20-1-15,12-11-3 16,-5-18 0-16,11-6-5 15,-15-17-9-15,8 0-17 0,-14-6 3 16,-7 2-3-16,-15-2 4 16</inkml:trace>
  <inkml:trace contextRef="#ctx0" brushRef="#br0" timeOffset="376.0215">2623 1383 85 0,'-19'-15'37'0,"-13"5"0"16,-2 12 2-16,-9 7-28 15,-3 10-7-15,7 4 0 16,-8 13-2-16,19 8 0 15,4 7-1-15,5 8 0 16,6 1 0-16,9-1-1 16,10 0 1-16,9-8-1 15,10-9 1-15,12-14-2 0,7-16 1 16,9-20 1-16,7-15-1 15,1-18 0-15,-1-9 0 16,-5-11 2-16,-8-7-2 16,-47 68 1-16,36-78 1 15,-36 78-1-15,20-77 1 16,-20 77-2-16,-3-73 1 15,3 73 0-15,-23-52 1 16,-1 19-2-16,-25 16-1 16,-4 11 0-16,1 14-2 15,-1 13 0-15,16 13-3 16,13-1-5-16,39-8-27 15,16-13-1-15,23-9 1 16,5-12-2-16</inkml:trace>
  <inkml:trace contextRef="#ctx0" brushRef="#br0" timeOffset="763.0436">3161 1372 91 0,'15'12'38'0,"-1"9"0"16,-20 5 1-16,-7 7-32 15,-6 4-2-15,5 6-1 16,-5 8-1-16,3 8-1 15,-4-2 1-15,4 2-2 16,1-9 1-16,5-5-1 16,4-12 1-16,7-10-2 15,-1-23 1-15,25-19 1 0,-1-15-1 16,9-14 1-16,5-13-1 15,5-11 1-15,-43 72-1 16,50-81 2-16,-50 81-1 16,48-84-2-16,-48 84 2 15,45-64-2-15,-22 16 2 16,9 25-2-16,-17 16 0 15,4 27 0-15,-18 15-3 16,6 19 2-16,-5 9-3 16,5 7 1-16,10-7-5 15,-2-23-15-15,21-2-17 16,0-18-1-16,14-9 0 15,-1-15-1-15</inkml:trace>
  <inkml:trace contextRef="#ctx0" brushRef="#br0" timeOffset="1097.0627">3939 1376 91 0,'-17'-11'41'0,"-4"11"-1"15,3 12 0-15,-2 7-23 16,1-4-14-16,8 19 1 15,-2 4-2-15,6 3 0 16,-2 10 0-16,4 6-1 16,2-1 0-16,2 3-1 15,4-6 0-15,3-3 0 16,3-10 0-16,4-4-1 15,3-18 1-15,7-12 0 0,0-18 0 16,6-12 2-16,-3-9-2 16,3-11 1-16,-3-6 0 15,-1-10-1-15,-4-2-1 16,-5-1-2-16,1 3-3 15,-17 60-16-15,15-66-17 16,-15 66-3-16,22-56 1 16,-22 56-1-16</inkml:trace>
  <inkml:trace contextRef="#ctx0" brushRef="#br0" timeOffset="1661.095">4336 1664 92 0,'0'0'38'16,"1"14"0"-16,18-10 2 16,3-1-37-16,13-10 0 0,7-6 1 15,9 2-2-15,-1-8 0 16,2 2 0-16,-6-2 1 15,-8 0-1-15,-8-3 0 16,-10 2-1-16,-13-2 1 16,-11 3-1-16,-13-1 0 15,-5 2 0-15,-8 3 0 16,-5 6 0-16,-2 9-1 15,-4 9 1-15,1 10-1 16,2 11 1-16,3 7-1 16,4 9 0-16,6 5 0 15,5 3-1-15,6 0 1 16,13-6-1-16,11-8 0 15,10-11-1-15,13-6 0 0,11-17-3 16,19-13-5-16,-3-19-22 16,23-1-7-16,-8-15 1 15,6 1-2-15</inkml:trace>
  <inkml:trace contextRef="#ctx0" brushRef="#br0" timeOffset="2032.1162">5093 1498 100 0,'-11'11'38'15,"-14"4"1"-15,3 17 0 16,-11-2-31-16,6 5-2 15,-2 1-2-15,6 3-1 16,0-4-1-16,7-1 0 16,0-5-1-16,10-4-1 0,4-8 1 15,2-17 0-15,19 6 0 16,-3-21 0-16,7-4 0 15,5-7 0-15,2-10 1 16,3-3 0-16,-1-6-1 16,4-5-1-16,-5 5 2 15,-1 2-2-15,-4 8 0 16,-4 4 0-16,-5 10 0 15,-2 9 0-15,-3 15 0 16,-4 13 0-16,-6 11 0 16,-1 11 0-16,-1 4 0 15,-1 6-2-15,4 1-1 16,-1-4 0-16,11-12-3 15,3-19-5-15,28-12-23 0,-5-20-5 16,23-14-1-16,1-24 0 16</inkml:trace>
  <inkml:trace contextRef="#ctx0" brushRef="#br0" timeOffset="2237.1279">5883 982 93 0,'0'0'40'0,"11"-65"1"16,-11 65 0-16,0 0-13 15,-22-6-25-15,-10 60 1 16,-9 48-4-16,2 35 2 16,0 1-3-16,0-33 0 15,18-1-5-15,14-26-5 0,20-20-28 16,-13-22-2-16,16-14 1 15,-16-22-2-15</inkml:trace>
  <inkml:trace contextRef="#ctx0" brushRef="#br0" timeOffset="2585.1478">5687 1332 120 0,'-27'-21'41'15,"9"15"1"-15,2 6-1 16,14 15-37-16,10 4-2 15,20-9 0-15,-28-10-1 16,0 0 1-16,71-2-2 16,-71 2 0-16,72-14 0 0,-72 14 0 15,77-17 0-15,-77 17 0 16,74-19 0-16,-74 19 0 15,66-16 0-15,-66 16 0 16,53 1 0-16,-16 17 0 16,-12 12 0-16,-15 15 0 15,-18 9 0-15,-3 6 0 16,0 2 0-16,6-3 0 15,8-14-5-15,4-22-9 16,23-12-24-16,-9-15-3 16,14-11 1-16,-6-15-2 15</inkml:trace>
  <inkml:trace contextRef="#ctx0" brushRef="#br0" timeOffset="2733.1563">6311 1225 124 0,'-42'-78'41'16,"42"78"-4"-16,-43-64-17 15,43 64-58-15,-47-61-3 16,47 61-1-16,0 0-1 16</inkml:trace>
  <inkml:trace contextRef="#ctx0" brushRef="#br0" timeOffset="3628.2075">6731 1288 111 0,'24'-50'39'16,"-39"61"2"-16,-14 17-4 0,-15 13-32 15,-2 14 0-15,-3 2-2 16,11 2 0-16,8-4-2 15,21-8 2-15,13-11-2 16,16-9 0-16,17-14 0 16,11-9 0-16,7-12 0 15,7-12-1-15,-3-7 2 16,-1-11-2-16,-8-3 0 15,-50 41 0-15,37-49 0 16,-37 49 0-16,18-53 0 16,-18 53 0-16,-2-54 0 15,2 54 0-15,0 0 0 0,-27-59 0 16,27 59 0-16,0 0 0 15,0 0 0-15,-55-50 0 16,55 50 0-16,0 0 0 16,0 0 0-16,0 0 0 15,0 0 0-15,0 0 0 16,0 0 0-16,54-6 0 15,-54 6 0-15,63 11 0 16,-63-11 0-16,105 11 0 16,-40 5 0-16,-3 7 0 15,-21 4 0-15,-17 13 0 16,-29 4 0-16,-9 6 0 15,-12-3 0-15,9 5 0 16,1-10 0-16,0-7 0 16,11-13 0-16,7-12 0 0,12-13 0 15,6-10 0-15,7-13 0 16,7-15 0-16,1-9 0 15,-35 50 0-15,37-62 0 16,-37 62 0-16,43-56 0 16,-43 56 0-16,30-54 0 15,-30 54 0-15,32-29 0 16,-14 15 0-16,-3 19 0 15,-7 17 0-15,3 17 0 16,-1 10 0-16,4 10-6 16,6-3-10-16,31-12-11 15,-10-16-14-15,23-4 1 16,-6-14-2-16,11-7 3 15</inkml:trace>
  <inkml:trace contextRef="#ctx0" brushRef="#br0" timeOffset="4021.23">8124 1416 119 0,'-20'-22'41'16,"-11"13"1"-16,-9 16-3 16,-11 14-33-16,-4 14-1 15,-4 8-2-15,6 8-3 16,14-6 0-16,11 0 0 15,12-6 0-15,16-10 0 16,15-13 0-16,14-14 0 16,17-8 0-16,4-12 0 15,6-11 0-15,4-10 0 16,-2-6 0-16,-7-5 0 0,-7 4 0 15,-9 5 0-15,-14 7 0 16,-9 8 0-16,-12 26 0 16,-9 3 0-16,-8 20 0 15,-1 7 0-15,-1 8 0 16,2 3 0-16,10 0 0 15,9-7 0-15,17-12 0 16,10-18-5-16,20-11-5 16,1-25-9-16,-50 32-9 15,75-48-11-15,-75 48-1 16,82-78-2-16,-37 31 2 15</inkml:trace>
  <inkml:trace contextRef="#ctx0" brushRef="#br0" timeOffset="4186.2394">8714 1016 119 0,'21'-60'44'16,"-21"60"0"-16,0 0 0 15,-19 29-40-15,-13 35-4 16,-9 39 0-16,-2 33 0 16,3-24-4-16,10-9-19 15,24-19-18-15,12-43-2 16,14-13-1-16,-5-18-1 15</inkml:trace>
  <inkml:trace contextRef="#ctx0" brushRef="#br0" timeOffset="5071.29">10044 1063 81 0,'0'0'38'0,"0"0"0"15,47-75 3-15,-47 75-36 16,0 0 1-16,-22-59 0 16,22 59-3-16,-51-10 2 15,51 10 0-15,-82 20-1 16,18 23 0-16,-38 30-1 0,8 15-1 15,5 11 0-15,17-5 0 16,25-6-3-16,31-8 0 16,26-20-1-16,27-25 0 15,24-15-3-15,10-13-1 16,27-13-6-16,-8-22-7 15,21-3-19-15,-64 8 0 16,9-1-1-16,-5-1 1 16</inkml:trace>
  <inkml:trace contextRef="#ctx0" brushRef="#br0" timeOffset="5465.3126">10394 1230 111 0,'0'0'40'0,"0"0"2"15,-17-20-3 1,-18 36-36-16,-4 22 1 0,-4 10-2 15,7 10 0-15,-1 2-1 16,14-4 0-16,1-3-1 16,13-5 1-16,13-10 0 15,10-12-1-15,11-11 0 16,12-14 0-16,13-12 1 15,8-12-1-15,6-11 1 16,4-14-1-16,-68 48 1 16,73-52-1-16,-73 52 2 15,66-62-1-15,-66 62 1 16,62-57-2-16,-62 57 0 15,40-52 0-15,-40 52 0 0,19-27 0 16,-16 15 0-16,-3 12 0 16,-17 23 0-16,5 13-2 15,-10 6-2-15,9 6 1 16,9 0-5-16,13-21-5 15,33-7-15-15,-6-18-12 16,23-7 0-16,-5-16 0 16,18 0 0-16</inkml:trace>
  <inkml:trace contextRef="#ctx0" brushRef="#br0" timeOffset="5833.3336">11190 1270 105 0,'0'0'39'16,"5"-34"3"-16,-21 48-3 0,-15 10-35 15,1 20 0-15,-4 11-2 16,11 4 1-16,-5 0-2 16,16-6 2-16,-1-13-3 15,4-3 1-15,2-14 0 16,4-8 0-16,3-15 0 15,14-3 1-15,3-18-1 16,8-10 0-16,5-12 0 16,-30 43 0-16,31-56 2 15,-31 56-3-15,43-65 0 16,-43 65 0-16,36-67 0 15,-36 67 0-15,37-63 0 16,-37 63 0-16,26-52 0 16,-26 52 0-16,0 0-5 0,47-54 0 15,-47 54-4-15,0 0-12 16,65-52-14-16,-65 52-5 15,49-10-2-15,-49 10 1 16</inkml:trace>
  <inkml:trace contextRef="#ctx0" brushRef="#br0" timeOffset="6207.355">11732 1232 100 0,'-5'34'41'15,"-11"4"0"-15,-10-4-1 16,-1 8-32-16,11 7-3 15,-8-8-2-15,15 1-1 0,-4-5-1 16,3-8 1-16,5-4-2 16,3-7 0-16,2-18 0 15,0 0 0-15,16 1 0 16,-2-18 0-16,4-10 1 15,0-7-1-15,-18 34 1 16,0 0 0-16,35-74 0 16,-35 74 0-16,23-59 0 15,-23 59-1-15,22-57 2 16,-22 57-2-16,22-53 1 15,-22 53-2-15,0 0 0 16,42-66-1-16,-42 66-3 16,0 0-4-16,55-44-16 0,-55 44-13 15,0 0-4-15,66-33 2 16,-66 33-2-16</inkml:trace>
  <inkml:trace contextRef="#ctx0" brushRef="#br0" timeOffset="9896.566">12052 1313 72 0,'0'0'37'16,"11"-1"0"-16,-11 1 0 16,22 16-15-16,-10-9-19 15,10-1 0-15,10-2 0 16,8-4 0-16,-40 0-1 15,48-7 1-15,-48 7-1 16,59-11 0-16,-59 11-1 16,62-20 1-16,-62 20-1 0,64-25 0 15,-64 25 0-15,54-32-1 16,-54 32 1-16,0 0-1 15,52-45 1-15,-52 45 0 16,0 0 0-16,0 0 0 16,0 0 1-16,0 0 0 15,-65-52-1-15,65 52 1 16,-78 45 0-16,-5 2-2 15,8 15 0-15,-1-14-1 16,26 14 1-16,21-4-1 16,37-9 0-16,34-25-2 15,12-14-1-15,19-12-4 16,3-24-14-16,18-3-16 15,-94 29-1-15,95-42-1 16,-46 21 0-16</inkml:trace>
  <inkml:trace contextRef="#ctx0" brushRef="#br0" timeOffset="10297.589">12903 1232 100 0,'0'0'38'0,"0"0"2"15,5-11-1-15,-18 27-34 16,-12 11-1-16,1 10-1 15,2 2-1-15,10-1 1 16,-5 5-1-16,8-1 0 16,2-12-2-16,3-2 1 15,4-10 0-15,0-18 0 16,15 7 0-16,3-22-1 0,8-9 1 15,-26 24 0-15,0 0 1 16,59-61-1-16,-59 61 0 16,48-52 0-16,-48 52 0 15,51-55 0-15,-51 55 0 16,49-51-1-16,-49 51 0 15,0 0 1-15,65-39-2 16,-36 32 1-16,-6 15 0 16,-9 15-1-16,-14 13 0 15,0 12-1-15,0 5 0 16,7-3-2-16,15-20-3 15,5-23-10-15,22-8-21 16,0-16-3-16,-49 17 0 16,68-32 0-16</inkml:trace>
  <inkml:trace contextRef="#ctx0" brushRef="#br0" timeOffset="10514.6014">13816 883 100 0,'0'0'39'0,"27"-65"3"16,-27 65-3-16,0 0-35 15,0 0 0-15,0 0-1 16,-59 35-2-16,23 61 2 16,-5 29-3-16,11 11-1 15,-1-14-2-15,20-28-2 16,16-17-11-16,4-34-22 0,14-30-2 15,-4-19 0-15,8-13 0 16</inkml:trace>
  <inkml:trace contextRef="#ctx0" brushRef="#br0" timeOffset="10715.6129">13686 1159 116 0,'-31'-61'44'0,"31"61"0"15,0 0-2-15,-20-73-39 16,20 73-1-16,0 0-1 15,47-48-2-15,-47 48-1 16,68-14-6-16,-19 13-14 16,0 0-17-16,7-3-6 0,1 1 2 15,4-2-2-15</inkml:trace>
  <inkml:trace contextRef="#ctx0" brushRef="#br1" timeOffset="24947.4269">1788 2274 33 0,'0'0'31'16,"4"-15"0"-16,-4 15-1 15,0 0-15-15,-6-12-8 16,6 12-2-16,0 0-3 15,0 0 1-15,15-8-1 16,-15 8 1-16,19-8 0 16,-8 6 0-16,2-5 0 15,4 0 0-15,-2 3 0 16,7 1-2-16,-2 1 1 0,4 2-1 15,2 1-1-15,3-1 1 16,3 4-1-16,3 1 1 16,9-2-1-16,1-1-1 15,6-1 1-15,6-2 0 16,5 1 0-16,7 0 0 15,4-2 0-15,4-1 0 16,0 2 0-16,3 2 1 16,0-1-1-16,1 5 0 15,3 0-1-15,1-1 1 16,4 2 0-16,1 0 0 15,4-2 0-15,1-1 0 16,5-1 0-16,4-1 0 16,4-3 1-16,5-1-1 0,-1-1 1 15,3 0-1-15,2 0 1 16,9-1 0-16,2 1 0 15,5-2 0-15,3-1 0 16,2 2 0-16,3-5-1 16,7 0 2-16,8-3 0 15,0 1 0-15,0 0-2 16,4-2 2-16,4 0-1 15,0 1 1-15,5 3-1 16,-4 2-1-16,3 2 0 16,-2 0 0-16,5 4 0 15,-7 0 0-15,-2 2 0 16,3-1-1-16,-4 1 1 15,0-2-1-15,-5 0 1 0,2-1-1 16,-2-3 1-16,-1-1 0 16,-2-1-1-16,0-3 1 15,1 2 0-15,2 0 0 16,-5-1 0-16,-2 2 1 15,0 2-1-15,2 1 0 16,-1 2 1-16,-1 3-1 16,-6 0 0-16,-2 1 1 15,3 1-1-15,-3 0 0 16,-3 1 0-16,-3-1 0 15,-9-1 0-15,1 0 0 16,0-1 0-16,-2 0 0 16,-5-2 0-16,-2 0 0 15,-1-2 0-15,-3 0 0 16,1-1 0-16,2 2 0 0,-3-3 0 15,-1 0 0-15,-2 0 0 16,-1 1 1-16,-2-1-1 16,-1 1 0-16,-2-1 0 15,-5 1 0-15,-5 0 0 16,-5-1 1-16,-6 3-1 15,-2-2 0-15,-4 1-1 16,-6-1 2-16,-10-1-2 16,-1 3 2-16,-10-1-2 15,-5 0 2-15,-7 0-2 16,-9 3 2-16,-4 0-1 15,-6 0 0-15,-8 1 0 16,-1 1 0-16,-11-1 1 16,10 1-2-16,-10-1 1 0,0 0 1 15,0 0-1-15,11 4 0 16,-11-4 1-16,0 0-1 15,0 0 1-15,0 0-1 16,0 0 1-16,0 0-1 16,12 1 1-16,-12-1-1 15,0 0-1-15,0 0 0 16,0 0-5-16,0 0-24 15,0 0-6-15,0 0-1 16,7 15-2-16</inkml:trace>
  <inkml:trace contextRef="#ctx0" brushRef="#br2" timeOffset="34309.9624">1532 2953 74 0,'0'0'34'0,"11"0"0"16,-12 19 0-16,-10 3-30 16,1 19-1-16,-7 9 0 15,2 18-1-15,-4 10 0 16,1 14-2-16,0 9 1 15,0 4-1-15,4 4-4 16,-2-17-10-16,13 4-20 16,-1-20 0-16,11-13-1 15,-2-27 1-15</inkml:trace>
  <inkml:trace contextRef="#ctx0" brushRef="#br2" timeOffset="34569.9773">1546 3075 98 0,'-15'10'38'0,"15"-10"0"16,0 0-1-16,12 2-36 15,22-18 1-15,22-8-2 16,15-5 0-16,7-2 0 16,8-2-2-16,-2 3-2 15,2 12-8-15,-17-4-22 0,-5 23-3 16,-24 6 0-16,-17 15-1 15</inkml:trace>
  <inkml:trace contextRef="#ctx0" brushRef="#br2" timeOffset="34779.9893">1606 3567 91 0,'-19'23'36'0,"7"-15"0"15,12-8-1-15,31-2-32 16,12-11 1-16,14-7-2 15,14-2 0-15,5-4-2 16,5-1-2-16,3 8-5 0,-18-7-25 16,-4 19-3-16,-22 3-2 15,-18 14 0-15</inkml:trace>
  <inkml:trace contextRef="#ctx0" brushRef="#br2" timeOffset="34968">1486 4086 90 0,'-7'20'36'0,"22"-12"1"16,20-27 0-16,27-16-34 16,18-14-1-16,19-11-2 15,13-12-3-15,3-18-9 16,10 5-23-16,-6-11-1 15,-2 6-1-15,-17-2 1 0</inkml:trace>
  <inkml:trace contextRef="#ctx0" brushRef="#br2" timeOffset="35195.013">2689 2899 98 0,'-18'27'37'0,"-4"1"2"15,6 24-2-15,0 11-34 16,-2 18 1-16,0 13-2 15,4 8 0-15,-4 7-1 16,2 4-1-16,5-2-2 16,0-9-4-16,15-4-8 0,-4-29-23 15,18-10-1-15,2-29 0 16,16-13-2-16</inkml:trace>
  <inkml:trace contextRef="#ctx0" brushRef="#br2" timeOffset="35548.0332">2842 3660 98 0,'-7'29'38'15,"3"-13"3"-15,17 0-4 16,6-16-35-16,14-3 0 15,8-15 0-15,9-5 1 0,6-5-2 16,-3-6 1-16,-4-3-2 16,-6 1 2-16,-11 1-1 15,-11 2 1-15,-18 8-2 16,-14 10 1-16,-14 8-1 15,-12 11 0-15,-11 13 1 16,-9 13-1-16,-1 9 1 16,0 10 0-16,9 4 1 15,8 1-2-15,13-1 1 16,16-5-1-16,23-10-1 15,18-13-2-15,23-7-5 16,8-21-25-16,28-1-6 16,-1-19 0-16,16 0-3 15</inkml:trace>
  <inkml:trace contextRef="#ctx0" brushRef="#br2" timeOffset="35748.0446">3593 3541 108 0,'-47'34'41'16,"-11"-4"1"-16,10 15-4 15,3-6-34-15,15 0-2 16,12-1 0-16,17-7-1 16,22-8-1-16,14-11-2 15,21-11-2-15,7-18-4 16,31-4-29-16,-9-22-5 15,17-4 2-15,-7-20-2 16</inkml:trace>
  <inkml:trace contextRef="#ctx0" brushRef="#br2" timeOffset="35950.0562">4277 2884 85 0,'-35'20'40'16,"2"34"0"-16,-11 8 1 15,8 29-22-15,-6 3-15 16,6 9-2-16,4 0-1 15,10 1-1-15,10-3-2 16,5-11-3-16,17-3-11 16,-1-32-22-16,16-9-3 15,-6-26 1-15,9-12-1 0</inkml:trace>
  <inkml:trace contextRef="#ctx0" brushRef="#br2" timeOffset="36995.116">3943 3340 102 0,'-1'19'41'16,"4"-7"1"-16,20 7-1 16,3-16-37-16,18 2-1 15,8-6 0-15,6-1-1 16,0-5 0-16,1 1 0 15,-6-1-1-15,-8 3-1 16,-10 1 1-16,-8 8-1 16,-11 6 0-16,-9 9 0 0,-9 10 0 15,-10 5 0-15,-2 7 1 16,-3 4-2-16,-3 2 2 15,2-1-2-15,0-2 2 16,3-9-2-16,7-6 2 16,3-11-2-16,5-19 2 15,0 0-2-15,18-4 1 16,-3-19 0-16,0-11-1 15,2-7 1-15,3-7 0 16,-2-5 0-16,1 0 0 16,-3 5 0-16,0 2 0 15,-2 9 0-15,1 9 1 16,3 10-1-16,3 9 0 15,4 7 0-15,4 7 0 0,5 3 0 16,3 2 0-16,3 1 0 16,2-2 0-16,-1-1 0 15,-7-2 1-15,-6-3-1 16,-7 0 0-16,-8-1 0 15,-13-2 0-15,0 0 0 16,-25 18 0-16,3-6 0 16,-2 6 0-16,-5 5-1 15,1 5 2-15,2 6-1 16,6 2 0-16,5 0 0 15,10 0 0-15,4-4 0 16,10-1 0-16,8-8-1 16,9-6 1-16,3-11 0 15,8-9-1-15,-2-8 0 0,2-9 0 16,-2-8 1-16,-6-6-1 15,-6-3 1-15,-7-5-1 16,-8 4 1-16,-3 0-1 16,-7 7 2-16,-1 3-1 15,-1 8 0-15,-1 6 0 16,5 14 1-16,5-13-1 15,-5 13 1-15,22 1 0 16,-4 4 0-16,5 1 0 16,4-1 0-16,1 1 1 15,-3 1-1-15,-2 2 0 16,-3 3 0-16,-4 3 0 15,-5 4 0-15,-5 4-1 16,-9 6 1-16,-6 6-1 16,-5-1-1-16,-2 2 2 0,-2-4-2 15,2-2 1-15,2-4-1 16,5-9 1-16,9-17 0 15,0 0 0-15,23-21 1 16,2-6-1-16,2-11 1 16,7-7-1-16,3-4 2 15,4-2-2-15,-7 9 0 16,-4 5 0-16,-2 12 0 15,-8 14 0-15,-7 16 0 16,-9 12 0-16,-4 12 0 16,-4 11-4-16,-4-1-1 15,8 10-4-15,-10-19-18 16,25 8-12-16,-1-21-4 15,22-2 1-15,-1-22-1 0</inkml:trace>
  <inkml:trace contextRef="#ctx0" brushRef="#br2" timeOffset="37305.1337">5917 3260 113 0,'-28'21'41'0,"-17"-3"0"15,5 20 0-15,-2-3-37 16,6 3 0-16,6-2-2 15,9-3-1-15,15-8-1 16,14-7 1-16,11-9-1 16,13-7 0-16,6-3 1 15,0-5-1-15,2-1 0 0,-8 3 1 16,-4 4-1-16,-13 7 0 15,-14 9 0-15,-11 7-1 16,-9 5 1-16,-5 4-2 16,-4 2 0-16,-2-1-2 15,5 6-11-15,-10-21-24 16,21 4-2-16,-5-18-1 15,19-4-1-15</inkml:trace>
  <inkml:trace contextRef="#ctx0" brushRef="#br2" timeOffset="38785.2184">7054 3329 83 0,'6'-22'36'16,"1"11"0"-16,-18-2 0 16,11 13-30-16,-39 9 0 15,8 12 0-15,-14 7-2 16,-3 10 1-16,-10 4-1 15,4 10 0-15,0 0 0 16,7 0-2-16,9-1 1 16,9-7-2-16,15-7 1 15,16-10-1-15,19-13 0 16,16-14 0-16,17-14 0 15,12-11 0-15,7-12 0 0,3-8 1 16,-2-7-2-16,-10-1 1 16,-11 1 0-16,-10 4 0 15,-15 10-1-15,-19 8 0 16,-11 11 0-16,-10 12 0 15,-12 15-1-15,-4 13 1 16,-4 13 0-16,0 8-1 16,5 7 1-16,3 0-1 15,12 1 1-15,14-6-1 16,17-12 2-16,16-10-2 15,13-15 1-15,16-18 0 16,6-7 0-16,6-11 1 16,-2-9 0-16,-5-2 0 0,-6-3-1 15,-11 5 1-15,-10 3-1 16,-15 11 0-16,-8 7 0 15,-19 17 1-15,0 0-1 16,-7 26-1-16,-9 8 1 16,-6 7-1-16,0 8 1 15,-3 4 0-15,3 2-1 16,5-5 1-16,4-6 0 15,8-9 0-15,5-13 1 16,8-9 0-16,3-15 0 16,5-12-1-16,4-13 1 15,2-10 0-15,0-9 0 16,-2-7 1-16,-4-4-2 15,0 2 0-15,-3 2 0 0,-4 9 0 16,-4 6 0-16,0 11 0 16,-1 9 0-16,-4 18 0 15,19-9 0-15,-2 14 0 16,6 3 0-16,7-1 0 15,11 2 0-15,4-3 0 16,12-5-3-16,0-3 0 16,5-4-1-16,-2-7 0 15,2-2-1-15,-7-4 1 16,-4-2 0-16,-8-3 2 15,-11 1 1-15,-9 0 0 16,-11 1 2-16,-7 2 1 16,-12 0 0-16,-4 8 0 15,-7-1 1-15,-1 8-1 0,-5 2 1 16,1 4-1-16,0 6-1 15,-1 7 1-15,-2 7 0 16,3 10-1-16,-1 9 1 16,-1 7-1-16,2 6 1 15,2 4-1-15,6 1 1 16,5-4-2-16,10-3 0 15,6-11 0-15,13-10 0 16,13-12 0-16,12-13 0 16,11-17-4-16,17 1-12 15,-5-29-8-15,21 6-17 16,-16-18-1-16,9 4-3 15,-12-11 2-15</inkml:trace>
  <inkml:trace contextRef="#ctx0" brushRef="#br2" timeOffset="39603.2651">9675 3112 88 0,'3'-19'37'0,"-3"19"0"16,6-21 1-16,-6 21-35 15,0 0 1-15,-10 30-1 16,-1 0 0-16,-3 14 0 15,-4 4 0-15,-2 10 0 16,-3 2-1-16,4 1 1 16,2-8-1-16,2-5 0 15,4-13 0-15,7-7-1 16,4-17 0-16,0-11 0 15,19-14 0-15,0-10 1 16,5-10-1-16,2-11 0 16,3-7 0-16,1-7 0 0,2 2-1 15,0 3 1-15,-5 8-1 16,-3 8 0-16,-6 11 1 15,1 16-1-15,-7 17 0 16,0 14 0-16,-4 14 0 16,-6 11 0-16,1 9 0 15,-1 7-1-15,2 3 0 16,1-3-2-16,7-4-1 15,2-14-3-15,22 2-14 16,-10-30-17-16,25 0-2 16,-7-28-1-16,13 0 0 15</inkml:trace>
  <inkml:trace contextRef="#ctx0" brushRef="#br2" timeOffset="40505.3167">10237 3259 104 0,'-7'26'39'15,"-2"-11"1"-15,18 7-3 16,3-13-34-16,16-2 1 16,7-9-2-16,8-4 1 15,2-9-1-15,5-7 0 16,-3-2-1-16,-3-5 0 15,-7-3 0-15,-5 0 0 16,-15 1 0-16,-7-1-1 16,-13 7 1-16,-11 3 0 0,-9 7-1 15,-6 7 0-15,-12 10 1 16,-5 11-1-16,-2 14-1 15,0 11 1-15,4 7 0 16,3 8 0-16,12 2 0 16,13-1-1-16,17-3 0 15,15-8-1-15,19-9-1 16,20-14-2-16,20-6-1 15,8-19-4-15,19 4-8 16,-14-29-6-16,20 13-1 16,-22-23 11-16,-2 6 9 15,-21-6 3-15,-18-3 5 16,-15 11 4-16,-26-13 9 15,0 24 9-15,-31-15 0 0,7 26-11 16,-22-2-5-16,3 13-3 16,-8 4-2-16,5 13 0 15,-1 7-2-15,7 7 0 16,4 2-1-16,12 5 1 15,9-5-1-15,15 2 0 16,11-7-1-16,8-9 1 16,8-7 0-16,5-9-1 15,6-7 0-15,-2-9 1 16,1-8-1-16,-6-6 0 15,-2-7 1-15,-3-4-1 16,-3-2 0-16,-4-1-1 16,-4 1 1-16,-4 6-1 15,-4 9 0-15,-4 11 0 0,-7 13 0 16,-2 25 1-16,-7 18-1 15,-6 20 0-15,-9 20 0 16,-1 15 0-16,-5 15 1 16,-1 5-1-16,-2 5 1 15,4-7-1-15,4-11 1 16,0-11 0-16,7-22 1 15,4-14 0-15,1-21-1 16,5-23 1-16,8-14 0 16,-6-33 0-16,11-8 0 15,2-16 0-15,6-13 0 16,4-14-1-16,11-6 1 15,5-1 0-15,3 7 0 16,3 3-1-16,3 13-4 0,-3 2-9 16,13 31-10-16,-20-5-8 15,13 26-10-15,-9 0-3 16,12 14-1-16,-3-1 1 15</inkml:trace>
  <inkml:trace contextRef="#ctx0" brushRef="#br2" timeOffset="118264.7643">12024 3107 66 0,'-2'-13'26'16,"2"13"1"-16,-12-14-1 16,12 14-13-16,-25-14 0 15,9 14-4-15,-11-8-1 16,2 9-2-16,-8-1-1 15,-1 8-1-15,-6 3 0 16,0 6-1-16,-4 4-1 16,4 10 1-16,1 1-2 15,9 9 1-15,5-2-1 16,11 3 0-16,10-2-1 0,13-2 0 15,13-9 0-15,10-10 1 16,14-8-1-16,8-13 0 16,7-9 1-16,4-13-1 15,0-8 0-15,-2-7 1 16,-5 1-1-16,-5-3 0 15,-13 3 1-15,-9 5-1 16,-12 5 1-16,-8 7-1 16,-9 8 1-16,-2 13-1 15,-17 2 0-15,5 19 0 16,-3 11 0-16,1 13 0 15,4 8 0-15,2 6-1 16,11 6-1-16,6-7-4 0,18-2-4 16,2-28-29-1,24-13 2-15,4-33-2 0,20-19 0 16</inkml:trace>
  <inkml:trace contextRef="#ctx0" brushRef="#br2" timeOffset="118485.777">13120 2295 87 0,'-36'54'37'16,"2"28"1"-16,-10 15-1 15,5 21-33-15,-2 7-3 16,5 6 1-16,10 0-3 0,4-14 0 15,12-4-3-15,-3-25-18 16,17-7-14-16,0-29 0 16,6-13-1-16,-1-28 0 15</inkml:trace>
  <inkml:trace contextRef="#ctx0" brushRef="#br2" timeOffset="118812.7957">12696 2943 102 0,'-16'8'38'0,"12"16"1"16,4-11-2-16,19 5-34 16,10-7 0-16,20-2 0 15,9-6-1-15,10-3 0 0,6-5 0 16,-1-4-1-16,-3 0 0 15,0-2 0-15,-10-1 0 16,-11 3 0-16,-11 4 0 16,-10 3-1-16,-9 7 1 15,-9 10-1-15,-6 10 0 16,-9 7 1-16,-8 11-2 15,1 7 1-15,-2 3-2 16,0 1-1-16,10-1-3 16,1-14-3-16,19-4-27 15,-5-25-5-15,18-5 2 16,-2-26-1-16</inkml:trace>
  <inkml:trace contextRef="#ctx0" brushRef="#br2" timeOffset="118986.8056">13574 2664 109 0,'-1'-12'37'16,"1"12"2"-16,0 0-9 16,0 0-29-16,0 0-3 15,6 20-5-15,-6-20-24 16,25 21-8-16,-15-6 3 15,10 12-4-15</inkml:trace>
  <inkml:trace contextRef="#ctx0" brushRef="#br2" timeOffset="119303.8238">13687 3033 92 0,'-2'19'38'0,"-6"-4"2"16,5 14-2-16,-11-2-32 15,8 14-1-15,-3 1 0 16,3 6-1-16,-2 1-1 15,6 0-1-15,1-5-1 16,9-6 0-16,5-11 0 16,8-14 0-16,8-15-1 15,3-14 0-15,8-15 1 16,3-11-1-16,-5-8 0 15,0-5 0-15,-4-3 0 16,-6-2-1-16,-10 3 0 16,-3 4-1-16,-6 10 0 15,-5 4-4-15,4 23-22 0,-12-7-12 16,4 23 0-16,4-13-1 15,6 20 0-15</inkml:trace>
  <inkml:trace contextRef="#ctx0" brushRef="#br2" timeOffset="119687.8457">14173 3245 95 0,'0'0'39'0,"29"2"1"0,-1-19-2 16,19-3-34-16,6-7-2 15,12-6 0-15,1-1 0 16,-4-3 0-16,-7 5 0 15,-8 0-1-15,-14-1 0 16,-15 10 0-16,-21 5 1 16,-15 9-1-16,-22 11 1 15,-10 11 0-15,-9 9 0 16,-5 15 0-16,-1 12 0 15,4 6 0-15,13 4-1 16,14 0 1-16,20-5-2 16,22-11-1-16,28-12-1 15,20-22-6-15,33-3-27 16,-1-29-7-16,15-3 0 0,-3-16-2 15</inkml:trace>
  <inkml:trace contextRef="#ctx0" brushRef="#br2" timeOffset="120688.903">16095 3022 79 0,'-6'-22'37'16,"3"5"-2"-16,-9-5 2 15,1 7-31-15,-10-2-1 16,2 11 1-16,-11 0-1 16,-2 17 0-16,-8 4-1 15,-4 13 0-15,-4 7-1 16,0 14-1-16,-3 5 0 15,5 6 1-15,5-1-2 16,12-2 1-16,10-6-2 16,14-7 1-16,11-12 0 0,15-18 0 15,18-14-1-15,13-14 0 16,9-16 1-16,9-9-1 15,-2-8 1-15,0-4-1 16,-4-2 1-16,-10 4-1 16,-11 6 0-16,-9 8 0 15,-14 10 1-15,-9 11-1 16,-11 14 0-16,0 0-1 15,-13 15 1-15,1 14 0 16,-3 9 0-16,0 7 0 16,3 8-2-16,3 0-1 15,9 3-1-15,2-7-2 16,17-2-4-16,-4-23-11 15,22 2-17-15,-4-22-1 0,11-1 0 16,-2-23 1-16</inkml:trace>
  <inkml:trace contextRef="#ctx0" brushRef="#br2" timeOffset="121074.9251">16553 3088 96 0,'3'-18'38'0,"-13"-1"1"16,10 19-2-16,-21 7-32 15,10 13-1-15,-6 6-1 16,0 15-1-16,-1 4 0 15,0 6-1-15,2 3 0 16,5-1 0-16,1-8 0 16,6-4 0-16,4-13 0 15,4-9 1-15,7-15-1 0,7-13 0 16,5-16 0-16,5-12 0 15,0-6 1-15,8-9-2 16,0-4 1-16,0-1 0 16,-3 6 0-16,-4 6-1 15,-3 13 0-15,-6 11 0 16,-4 13 0-16,-16 8 0 15,16 25 0-15,-14 8 0 16,-1 9-1-16,3 7 1 16,4 4-2-16,1 2 0 15,10-4-3-15,3-10-2 16,17 1-6-16,-5-31-19 15,21 3-8-15,-6-26 1 16,11-2-1-16</inkml:trace>
  <inkml:trace contextRef="#ctx0" brushRef="#br2" timeOffset="121434.9457">17281 3073 100 0,'-29'-18'39'16,"1"23"1"-16,-15 1 0 16,1 20-35-16,-5 8 0 15,9 12-1-15,0 3-2 16,7 3 0-16,12-6 0 15,15-4 0-15,17-14-1 16,15-16 0-16,17-19 0 16,13-18-1-16,14-16 1 15,6-13 0-15,4-12-1 16,-7-16 0-16,-3-1 0 15,-10-2-2-15,-11 8 2 0,-13 7-2 16,-18 13 1-16,-15 18-1 16,-13 19 2-16,-17 27 1 15,-7 19 0-15,-5 18 1 16,-3 16-1-16,6 7 0 15,7 11-2-15,10 0-1 16,18 0-4-16,13-17-5 16,27 8-13-16,-8-27-16 15,24 2 0-15,-6-21-2 16,8-2 2-16</inkml:trace>
  <inkml:trace contextRef="#ctx0" brushRef="#br2" timeOffset="121562.953">17824 3399 106 0,'-29'25'39'16,"5"14"1"-16,-9-2-4 15,10-6-46-15,14 12-26 16,2-18-3-16,20 3 0 16,4-17-2-16</inkml:trace>
  <inkml:trace contextRef="#ctx0" brushRef="#br2" timeOffset="121958.9756">18480 3028 65 0,'7'-34'40'0,"3"14"-3"16,-10 3 2-16,0 17-22 16,-13 11-12-16,-1 9-1 15,-9 9-2-15,-2 10-1 16,-5 7-1-16,-2 5 0 0,8 4-4 15,-1-11-7-15,18 4-27 16,2-20 1-16,17-4-2 16,7-24 0-16</inkml:trace>
  <inkml:trace contextRef="#ctx0" brushRef="#br2" timeOffset="122389.0002">18614 2673 80 0,'-16'5'39'16,"7"10"2"-16,9-15-1 16,-4 23-31-16,12-7-7 0,8 6 1 15,3 3 0-15,4 9 1 16,-2 4-1-16,0 4-1 15,-6 6 0-15,1 3-1 16,-10 0 0-16,-3 1 0 16,-6-4 0-16,-3-1 0 15,-1-8-1-15,-1-7 1 16,0-7 0-16,2-8 0 15,6-17-1-15,0 0 1 16,6-14 0-16,9-9 0 16,6-10-1-16,3-3 0 15,6-3 1-15,4-1-1 16,3 6 0-16,-3 5 0 15,-2 10 0-15,-3 10 0 0,-6 12 0 16,-4 14-1-16,-5 11-1 16,-9 7-2-16,5 17-4 15,-12-12-19-15,20 18-12 16,-11-13-3-16,17 3 0 15,3-15 1-15</inkml:trace>
  <inkml:trace contextRef="#ctx0" brushRef="#br2" timeOffset="122911.0301">20383 3015 85 0,'-15'-28'39'0,"0"14"-1"16,-22-5-1-16,4 24-26 16,-20 0-4-16,0 19-2 15,-10 6-2-15,2 17 0 16,-1 4 0-16,7 9-1 15,9-1 0-15,15 1-1 16,17-7 1-16,18-10-1 0,19-8 1 16,15-17-1-16,17-13 0 15,13-12-1-15,3-14 1 16,5-11 0-16,-3-8 0 15,-4-9-1-15,-10-1 1 16,-12 1 0-16,-10 2-1 16,-12 5 0-16,-10 11 0 15,-12 13 0-15,-3 18 0 16,-20 9 0-16,3 18 0 15,-2 14-2-15,4 10-1 16,4 5-2-16,15 16-13 16,-4-24-13-16,25 13-11 15,3-21 0-15,20-1-1 16</inkml:trace>
  <inkml:trace contextRef="#ctx0" brushRef="#br2" timeOffset="123373.0565">21578 3065 72 0,'-15'0'39'0,"-8"-3"-1"15,2 14 1-15,-12-12-16 16,2 22-18-16,-8 5-1 16,2 9 0-16,0 4-1 15,5 4 0-15,7 2-1 16,9-5 0-16,12-3-2 15,13-8-1-15,19-8-2 0,11-16-3 16,24 2-11-16,-2-25-22 16,24 0 1-16,-6-17-1 15,8 1-1-15</inkml:trace>
  <inkml:trace contextRef="#ctx0" brushRef="#br2" timeOffset="123553.0668">21943 3089 109 0,'-42'33'40'0,"7"15"0"15,-6-2-1-15,2 9-36 16,11 1-1-16,11 0-3 16,10 1-1-16,7-12-4 15,18 2-19-15,-2-22-15 0,19-5 1 16,-1-20-3-16,10-5 2 15</inkml:trace>
  <inkml:trace contextRef="#ctx0" brushRef="#br2" timeOffset="123988.0917">22116 2894 107 0,'0'0'40'0,"-19"-7"1"15,19 7-2-15,-9 17-36 16,16-5-1-16,5 1 0 15,4 8 0-15,0 4 0 0,2 9 0 16,-5 2-1 0,-1 8 0-16,-6 7 0 0,-4 3 0 15,-7 2-1-15,-4-1 1 16,-2-2 0-16,-3-3-1 15,1-11 0-15,1-6 0 16,4-11 1-16,2-9-1 16,6-13 0-16,11-13 1 15,4-10-1-15,6-13 1 16,3-10 0-16,2-8 0 15,3-6 0-15,0-5 0 16,-4 5 1-16,-4 7-2 16,-4 11 0-16,-5 4-2 15,-3 17 0-15,2 6-1 0,1 14-1 16,-1 3-2-1,8 11-3-15,0-12-9 0,21 20-11 16,-8-17-10-16,19 9 0 16,-6-13-1-16,9 5 2 15</inkml:trace>
  <inkml:trace contextRef="#ctx0" brushRef="#br2" timeOffset="124222.1051">22891 2983 99 0,'-15'1'40'0,"-16"-5"1"16,6 9-1-16,-13 2-29 15,3 6-7-15,-5 7-1 16,5 9 0-16,-3 6-1 16,4 9-1-16,8 3 0 0,7 2-1 15,10-1-1-15,13-6-1 16,16-6-1-16,13-13-3 15,19-6-3-15,-4-28-12 16,28 7-17-16,-12-24-2 16,16-1 2-16,-12-13-2 15</inkml:trace>
  <inkml:trace contextRef="#ctx0" brushRef="#br2" timeOffset="124581.1256">23198 2997 107 0,'-22'23'40'16,"-12"-3"2"-16,9 15-2 15,-10-2-34-15,13 4-1 0,4-4-1 16,7 1-1-16,6-6-1 16,9-1-1-16,8-11 0 15,7-6 0-15,11-8-1 16,5-8 0-16,3-9 0 15,3-7 0-15,1-3 0 16,3-3 0-16,-7-2-1 16,-1 1 1-16,-7 5 0 15,-4 2-1-15,-8 9 1 16,-5 7-1-16,-13 6 1 15,3 19 0-15,-12 3 0 16,-1 7-1-16,0 6-1 16,2 2 0-16,7 2-2 15,1-10-3-15,19 6-13 0,-9-29-10 16,25 5-10-16,1-20 1 15,11-3-2-15,0-16 2 16</inkml:trace>
  <inkml:trace contextRef="#ctx0" brushRef="#br2" timeOffset="124762.136">23817 3024 97 0,'-11'6'40'16,"-12"1"1"-16,4 20-2 16,-8-6-26-16,3 16-10 15,5 4-1-15,0 4-1 16,6-1-2-16,6-4-2 15,10-1-4-15,-3-21-12 16,18 6-19-16,-4-24-2 16,11-2 2-16,-7-19-3 0</inkml:trace>
  <inkml:trace contextRef="#ctx0" brushRef="#br2" timeOffset="124898.1437">23783 2935 100 0,'-14'-23'35'15,"8"11"-2"-15,6 12-7 16,3-13-58-16,16 12-3 15,7-10-1-15,15-2-2 16</inkml:trace>
  <inkml:trace contextRef="#ctx0" brushRef="#br2" timeOffset="125115.1561">24345 2366 93 0,'-34'33'41'0,"2"23"2"15,-15 4-2-15,9 28-32 16,-9-1-4-16,8 10 1 15,2 1-3-15,7-3-1 16,11-5-2-16,2-12-3 16,17-6-4-16,-2-29-10 15,19-2-21-15,-11-26-3 16,13-9 2-16,-10-28-3 15</inkml:trace>
  <inkml:trace contextRef="#ctx0" brushRef="#br2" timeOffset="125265.1647">23974 2792 118 0,'0'0'41'0,"-3"12"1"16,20 9-3-16,12-1-38 16,10-4-4-16,18 8-8 15,-7-16-25-15,22 12-5 16,-9-13 1-16,10 5-3 15</inkml:trace>
  <inkml:trace contextRef="#ctx0" brushRef="#br2" timeOffset="125399.1724">24496 3273 107 0,'-38'58'39'0,"-5"-6"0"0,10-4-11 16,3-10-62-16,4-6-5 16,11-2-1-16,-2-12-2 15</inkml:trace>
  <inkml:trace contextRef="#ctx0" brushRef="#br2" timeOffset="126246.2208">1434 4631 81 0,'8'-32'38'15,"6"4"-1"-15,-8 0 1 16,3 12-34-16,-5 2 1 15,-4 14-1-15,12 27-1 16,-10 13 0-16,-6 16-1 16,-3 14 0-16,0 12 0 15,-7 10-1-15,0 0 0 16,4-2-2-16,0-6 0 15,1-15-3-15,11-6-5 16,-11-25-27-16,18-9-3 16,-9-29 2-16,20 4-3 15</inkml:trace>
  <inkml:trace contextRef="#ctx0" brushRef="#br2" timeOffset="126426.2311">1259 5046 98 0,'-29'-2'38'0,"15"12"1"16,14-10-1-16,0 16-33 15,23-17-1-15,20-11-4 16,18-12-2-16,15-19-4 16,28 1-18-16,-1-26-13 15,11 1-1-15,-10-10-2 16,4 9 0-16</inkml:trace>
  <inkml:trace contextRef="#ctx0" brushRef="#br2" timeOffset="126803.2527">2066 4463 98 0,'-32'34'39'0,"-5"-3"2"15,12 10-3-15,-1 4-34 16,10 0 0-16,4 2-2 16,5 9 0-16,4 6 0 15,0 4 0-15,-1 6 1 16,1 1-2-16,-2-3 1 15,0-3-2-15,-1-8 2 16,4-11-2-16,-1-12 1 16,8-17-1-16,7-16 1 15,5-15-1-15,6-15-1 16,5-9 2-16,1-9-2 15,2-1 2-15,-1 0-2 16,-4 6 2-16,-5 10-2 16,-5 12 2-16,-6 16-1 0,-5 12-1 15,-4 14 2-15,-3 11-2 16,1 4 0-16,1 5-2 15,9 5-2-15,-1-12-6 16,21 8-14-16,-6-23-15 16,20-3 0-16,-5-18-2 15,11-8 2-15</inkml:trace>
  <inkml:trace contextRef="#ctx0" brushRef="#br2" timeOffset="127152.2727">2453 5067 94 0,'0'0'38'15,"-18"16"2"-15,22-1-1 0,8-9-35 16,11 1 0-16,8-8-2 16,12-6 0-16,5-6 1 15,3-5 0-15,-4-8-3 16,1-3 2-16,-10-5-1 15,-9 0 0-15,-14 0 0 16,-11 1 0-16,-10 2 0 16,-11 11-1-16,-9 6 0 15,-8 13 0-15,-10 17 0 16,-2 14 1-16,-5 15 0 15,3 12-1-15,5 9 2 16,10 2-2-16,12 0 1 16,15-8-3-16,22-7-3 0,8-28-16 15,36 2-16-15,1-27-5 16,28-7 0-16,9-21-1 15</inkml:trace>
  <inkml:trace contextRef="#ctx0" brushRef="#br2" timeOffset="127636.3003">4482 4663 44 0,'-5'-41'36'15,"0"6"1"-15,-12-6 0 16,3 10-11-16,-9-12-17 16,2 13-1-16,-6 5-3 15,0 11 0-15,-4 9-1 16,0 19 0-16,-7 19-1 0,1 24 0 15,-5 19-1-15,-1 14-1 16,4 11 1-16,4 7-1 16,7-1 1-16,7 0-2 15,15-10-1-15,6-15-2 16,16-12-2-16,5-27-7 15,18-2-21-15,-10-27-6 16,9-8-1-16,-7-22 0 16</inkml:trace>
  <inkml:trace contextRef="#ctx0" brushRef="#br2" timeOffset="127839.312">3946 5111 100 0,'-19'17'40'0,"5"-3"1"16,20 4-1-16,6-11-36 15,24-9-2-15,13-10-4 16,11-9 0-16,12-8-4 16,4-15-3-16,18 9-18 15,-8-19-12-15,5 3-1 16,-12-7-1-16,1 6 3 15</inkml:trace>
  <inkml:trace contextRef="#ctx0" brushRef="#br2" timeOffset="128057.3244">4830 4440 83 0,'-25'23'39'0,"6"17"-2"16,-6 8 2-16,2 15-35 15,-4 9-1-15,3 10 0 16,4 5 0-16,3 2-2 15,7-4-1-15,6-8-2 16,14-7-4-16,4-28-19 16,26-4-12-16,5-24-1 15,14-11-2-15,-1-18 2 16</inkml:trace>
  <inkml:trace contextRef="#ctx0" brushRef="#br2" timeOffset="128855.3701">5150 4887 96 0,'-32'16'40'0,"-13"4"1"15,7 18-3-15,-3 0-32 16,6 9-2-16,7 0-1 16,8 2-1-16,11-3 1 15,13-6-2-15,11-7 1 16,15-13-2-16,8-12 1 15,6-11-1-15,7-12 0 16,1-13-1-16,1-11-1 16,-7-8 1-16,-6-4-1 15,-11-5 0-15,-9 0 0 16,-13 6 1-16,-6 1-1 15,-8 10 1-15,-8 8 1 0,0 8 0 16,-3 10 0-16,2 8 1 16,5 9 0-16,11-4-1 15,-3 18 1-15,14-4-1 16,7-2 1-16,9-3-1 15,8-2 1-15,7-1-1 16,4-4 1-16,0-1 0 16,0-1-1-16,-5-1 1 15,-6 0-1-15,-5-2 1 16,-9 3-1-16,-9 3 1 15,-12-3-1-15,1 19 1 16,-10 0-1-16,-6 7 0 16,-5 8 2-16,1 4-2 15,-4 4 1-15,2 2-1 16,7-2 2-16,5-3-2 0,11-9 1 15,8-14-1-15,12-10 1 16,7-11-1-16,11-12-1 16,-1-10 2-16,6-8-2 15,-1-3 2-15,-2-4-1 16,-6 4 0-16,-6 5-1 15,-8 7 2-15,-7 9-1 16,-5 10 0-16,-10 7 0 16,3 23 0-16,-7 3 1 15,2 8-1-15,2 5 0 16,1 6 0-16,4-1 1 15,6 0-1-15,3-6 1 16,6-11-1-16,7-12 0 16,3-12 0-16,0-12 0 0,2-12 1 15,-3-11-2-15,-1-9 1 16,-4-7 0-16,-5-6-1 15,-5-2-2-15,-8 0-2 16,5 7-10-16,-14-13-5 16,21 28-7-16,-21-13-8 15,17 22-6-15,-6-3-1 16,13 17 1-16</inkml:trace>
  <inkml:trace contextRef="#ctx0" brushRef="#br2" timeOffset="129439.4035">8122 4472 95 0,'-10'-44'38'16,"-12"-5"1"-16,0 14-9 16,-9-4-25-16,1 11 0 15,-6 11-1-15,-3 18 0 16,-7 21-2-16,-1 24 0 15,-4 23 0-15,1 21-2 0,6 16 1 16,6 8 0-16,6 7 0 16,11 0-2-16,12-8 2 15,10-13-3-15,14-15 0 16,3-22-4-16,10-5-5 15,-12-34-16-15,16-2-12 16,-13-25 0-16,3-5-1 16,-16-17 2-16</inkml:trace>
  <inkml:trace contextRef="#ctx0" brushRef="#br2" timeOffset="130701.4757">7412 5053 96 0,'-10'1'39'0,"10"-1"0"16,0 0 0-16,31-18-35 0,6 2-1 15,15-10 0-15,12 1-2 16,7-5 2-16,1 1-1 16,-2 1-1-16,-3 7 0 15,-6 3 0-15,-13 11 0 16,-7 10-1-16,-15 9 1 15,-9 11-1-15,-12 7 0 16,-6 8 1-16,-3 3-1 16,-3 4 1-16,-3 0-1 15,0-3 1-15,1-4-2 16,3-9 2-16,0-6-1 15,5-9 0-15,1-14 0 16,0 0 0-16,16-19 0 16,-5-8-1-16,3-9 1 0,1-6-1 15,1-6 2-15,4-5-2 16,-2 4 1-16,3 0-1 15,1 7 2-15,-1 5-1 16,-1 7 0-16,2 9 0 16,-3 8 0-16,3 9 0 15,0 5 0-15,0 6 0 16,3 3 0-16,-2 3 0 15,0 2 0-15,-2-1 0 16,0 2 0-16,-4-2 0 16,-2-1 0-16,-7 2 0 15,-3 2 0-15,-4 1 0 16,-6 2 0-16,-4 4 0 0,-6 1 0 15,-4 4 1-15,-4 3-1 16,4 2 1-16,1 0-2 16,3-1 3-16,8-1-3 15,6-6 3-15,8-4-2 16,12-8 0-16,8-7 0 15,10-10 0-15,3-9 0 16,3-10-1-16,3-5 2 16,-8-8-2-16,-2-3 2 15,-10-6-2-15,-11 0 1 16,-8-2-1-16,-10 1 1 15,-8 6 0-15,-7 2-2 16,-5 11 2-16,-1 4 0 16,0 10-1-16,-1 10 1 0,4 6 0 15,7 8 0 1,9 4 0-16,8 0 0 0,12-2 0 15,13-5 0-15,10-3 0 16,9-7 1-16,8-6-1 16,0-2 0-16,1-5 0 15,-6 1 0-15,-6 2 0 16,-9 0 0-16,-8 4 1 15,-12 7-1-15,-15 0 0 16,0 25 0-16,-14-3 0 16,-1 8 0-16,-8 4 0 15,0 4 0-15,3 5 1 16,-1-4-1-16,7-3 2 15,5-5-3-15,9-9 3 16,5-11-2-16,10-9 0 0,9-14 1 16,2-8-2-16,3-8 2 15,4-8-2-15,-3-5 2 16,-1-2-2-16,-4-1 2 15,-4 5-1-15,-7 7-1 16,-7 8 2-16,-2 8-1 16,-5 16-1-16,0 0 1 15,-14 21 0-15,7 1 0 16,-1 4 0-16,3 2 0 15,4-3-1-15,3-3 2 16,6-6-1-16,6-11 0 16,7-7 1-16,4-10-1 15,4-6 1-15,4-4 0 16,-4-2 0-16,-1-2-1 0,-5 2 1 15,-3 6-1-15,-7 7 0 16,-13 11 1-16,0 0-1 16,0 26 0-16,-9 2 0 15,-5 8-1-15,8 6 0 16,-2 0-4-16,12 10-4 15,-5-21-9-15,23 14-2 16,-13-31-9-16,27 8-5 16,-10-22-7-16,9-3 0 15,2-12 2-15</inkml:trace>
  <inkml:trace contextRef="#ctx0" brushRef="#br2" timeOffset="131159.5019">10651 4420 74 0,'4'-25'39'0,"-11"-4"-1"16,6 15 1-16,-10 1-32 15,11 13-1-15,-18 13-1 16,10 17-1-16,-5 11 0 15,1 16-3-15,-3 11 0 16,4 10-1-16,0 7 0 16,1 2 1-16,5-3-1 15,0-9-2-15,8-5 0 16,0-20-5-16,11-2-2 15,-10-30-16-15,16 2-11 16,-9-23-2-16,5-1-1 16,-10-16 4-16</inkml:trace>
  <inkml:trace contextRef="#ctx0" brushRef="#br2" timeOffset="131310.5105">10493 4926 86 0,'-24'-16'37'16,"-7"-7"2"-16,17 15-1 16,-1-5-28-16,15 13-4 15,13-14-2-15,13 2-3 16,16-4-2-16,10-14-4 15,24 8-12-15,-9-23-17 16,24 8-4-16,-6-15 0 16,4 8-3-16</inkml:trace>
  <inkml:trace contextRef="#ctx0" brushRef="#br2" timeOffset="131727.5344">11252 4189 78 0,'-16'18'41'0,"-9"4"-3"16,6 19 2-16,-12 5-19 15,11 13-18-15,-5 4 1 16,5 11-2-16,-2 6 0 16,4-1-1-16,4-4 0 15,2-1 1-15,6-7-2 16,3-12 1-16,6-10-1 15,5-11 1-15,3-17 0 16,6-11-1-16,5-12 0 16,4-11 1-16,3-10-1 15,0-4 1-15,1-3 0 16,-4-1-2-16,-1 5 1 0,-3 5 0 15,-6 10 1-15,-5 9-1 16,-11 6-1-16,14 22 1 16,-10 2 0-16,0 8-1 15,0 3-1-15,4-2 0 16,4 3-3-16,2-12 0 15,11 2-6-15,-6-25-8 16,21 9-8-16,-17-27-5 16,14 3-5-16,-10-15-4 15,5 3 5-15</inkml:trace>
  <inkml:trace contextRef="#ctx0" brushRef="#br2" timeOffset="132046.5526">11617 4803 98 0,'-3'18'39'0,"-3"-6"1"16,12 7-2-16,-6-19-34 15,28 20-1-15,-4-20 0 16,10-2-1-16,6-11 0 16,4-2 0-16,0-9-1 15,-1 0 0-15,-7-3 0 16,-8-2 0-16,-11 0 0 15,-12 5-1-15,-10 3 0 16,-9 5 0-16,-12 11 0 16,-8 9 1-16,-5 15-1 15,-1 11 0-15,-2 10 1 16,8 8 0-16,6 7-1 15,11 2 0-15,10-1 0 16,12-11-3-16,21-5-3 0,4-27-11 16,27 6-9-16,-9-31-8 15,21-2-7-15,-4-21-3 16,17-4 2-16</inkml:trace>
  <inkml:trace contextRef="#ctx0" brushRef="#br2" timeOffset="132699.59">12917 4622 86 0,'12'1'38'0,"-12"-1"-1"0,14 12 1 16,-14 0-34-16,0 11 0 15,-6 7-1-15,-5 9 1 16,-3 5-2-16,1 6 1 15,-7-2-1-15,1 4 0 16,3-8-1-16,2-5 0 16,4-9 2-16,4-8-3 15,6-22 1-15,0 0 0 16,18-14 0-16,-1-15 0 15,7-10 0-15,6-6 0 16,3-9-1-16,4-2 1 16,-3 2 0-16,2 8-1 15,-6 5 0-15,-5 13 1 16,-2 12-1-16,-5 13 0 0,-6 15 0 15,-5 14 0-15,-2 11-1 16,-1 5 0-16,2 7-1 16,2 3-2-16,7 1-2 15,3-11-3-15,18 6-8 16,-8-30-8-16,28 3-12 15,-7-24-2-15,16-2 1 16,-5-21 0-16</inkml:trace>
  <inkml:trace contextRef="#ctx0" brushRef="#br2" timeOffset="133181.6175">13715 4667 92 0,'-31'-5'38'0,"8"11"0"15,-6-7 1-15,9 7-35 16,4-2 0-16,16-4-1 15,-14 11-1-15,14-11 0 16,1 10 0-16,-1-10-1 16,14 7 0-16,-14-7 0 15,15 8-1-15,-15-8 1 16,17 11-1-16,-5-4 0 15,2 0 0-15,5 0 0 16,5-2 0-16,6-3 0 16,5-4 0-16,2-6 1 15,2-3-1-15,1-7 0 16,-5-2 1-16,-4-4-1 15,-8-2 1-15,-8 0-1 16,-13 1 1-16,-8 3-1 0,-12 0 1 16,-10 10-1-16,-13 8 1 15,-8 10-1-15,-13 10 1 16,-1 13 0-16,0 9 0 15,3 9 0-15,10 6 0 16,13 2 0-16,16-2-1 16,22-3 0-16,25-10-2 15,23-10-1-15,23-8-3 16,9-16-2-16,27 4-11 15,-8-27-6-15,23 9-9 16,-19-20-6-16,5 6 0 16,-20-11 1-16</inkml:trace>
  <inkml:trace contextRef="#ctx0" brushRef="#br2" timeOffset="134119.6712">14511 4637 97 0,'-25'0'40'15,"-9"-8"1"-15,7 9-2 16,-12 0-34-16,11 9-2 15,-4 7 1-15,-2 9-1 16,4 6 0-16,-1 5-1 16,3 2 0-16,7 4-1 15,6-5 0-15,7-8 0 16,10-9-1-16,12-12 0 15,12-13 1-15,8-13-1 16,12-13 0-16,3-9 0 16,5-3 0-16,0-8-1 15,-5 0 1-15,-4 4-1 0,-7 7 0 16,-10 9 0-16,-12 16 0 15,-16 14 1-15,4 18-1 16,-18 16 0-16,-11 23 0 16,-6 15 1-16,-6 19 0 15,-7 12 0-15,-1 11 1 16,1 1-1-16,4 0 1 15,3-7-1-15,11-11 2 16,4-19 0-16,7-18-2 16,7-17 1-16,3-22-1 15,5-21 1-15,0 0-1 16,-4-37 1-16,7-8 0 0,3-11-3 15,0-13 2-15,11-14 0 16,1-3-1-16,9-3 1 16,5 4-2-16,3 2 0 15,7 12-1-15,-1 8-1 16,8 18-4-16,-8 3-4 15,15 29-6-15,-17-15-7 16,20 23-3-16,-15-13-10 16,11 11 1-16,-7-8 1 15,2 8 30-15,-5-1 13 16,-21-13 8-16,10 19 6 15,-26-18 6-15,5 11 9 16,-19-7 2-16,6 16 2 16,-27-21-29-16,6 16-7 15,-8 3 0-15,0 11-1 0,-6 5 0 16,-1 14 0-16,-1 5-1 15,2 9 0-15,2 2 0 16,10 5-1-16,5-1 0 16,12-6 0-16,8-7 0 15,14-11-1-15,11-9 0 16,5-9 0-16,8-11 0 15,4-9 1-15,-1-8-1 16,1-4 0-16,-5-5 0 16,-9 1 0-16,-4 0 1 15,-7 2-2-15,-7 7 1 16,-7 6 0-16,-5 15 0 15,0 0 0-15,-14 8 0 16,6 9-1-16,2 3 1 0,0 5-2 16,5 0 0-16,2-4-1 15,15-3-3-15,2-13-2 16,25 2-9-16,-11-27-3 15,27 11-7-15,-9-32-3 16,20 5-8-16,-8-19 0 16,6 1 2-16</inkml:trace>
  <inkml:trace contextRef="#ctx0" brushRef="#br2" timeOffset="134315.6824">15689 4275 104 0,'-35'11'40'0,"12"31"0"15,-13 5-1-15,8 19-35 16,-5 5 0-16,9 5-2 0,0 0 0 15,12-2-2-15,7-6-2 16,3-10-1-16,6-7-4 16,-5-19-9-16,17 5-10 15,-19-26-13-15,3-11 0 16,0 0-2-16,0 0 3 15</inkml:trace>
  <inkml:trace contextRef="#ctx0" brushRef="#br2" timeOffset="134649.7015">15332 4730 99 0,'-9'-19'40'0,"0"-4"2"15,9 23-2-15,15-22-30 16,8 12-7-16,9 5-1 16,10-2-2-16,8 0-3 0,2-2-1 15,10 4-5-15,-6-11-8 16,16 18-11-16,-17-13-11 15,6 9-1-15,-12-8 0 16,-2 10 27-16,-9 2 14 16,-15-3 5-16,1 17 9 15,-24-16 12-15,0 26 10 16,-15-6 1-16,3 17 2 15,-9-1-25-15,4 4-12 16,1 3-2-16,3 1-1 16,4 1-2-16,3-10-2 15,12 0-3-15,-6-35-13 16,24 21-17-16,-7-30-1 0,12-7-2 15,-6-18 2-15</inkml:trace>
  <inkml:trace contextRef="#ctx0" brushRef="#br2" timeOffset="134742.7068">16088 4390 85 0,'-15'-40'32'0,"2"13"-28"16,-6 10-3-16,0 6-24 16,1 6-15-16</inkml:trace>
  <inkml:trace contextRef="#ctx0" brushRef="#br2" timeOffset="135493.7498">16439 4646 43 0,'-4'-16'28'0,"2"4"2"16,2 12-15-16,-9-17 9 15,9 17-22-15,-6-11 1 16,6 11 2-16,0 0 0 15,0 0 2-15,0 0 1 16,0 0-1-16,0 0 0 16,0 0 0-16,0 0-1 15,0 0 0-15,0 0-1 16,0 0 0-16,0 0-2 0,0 0 1 15,-14 3-2-15,14-3 0 16,-13 21 0-16,5 2-1 16,-1 8 0-16,-1 9 0 15,1 5 0-15,2 5 0 16,5 3 0-16,2-2-1 15,8-5 1-15,2-8-1 16,8-11 1-16,5-8 0 16,6-13 0-16,3-12 0 15,3-15 0-15,2-8 0 16,-3-11 0-16,-1-10 0 15,-4-3-1-15,-2-3 0 16,-8 2-1-16,-3 4-2 0,-7 11-2 16,-7 2-5-1,11 25-9-15,-21-8-7 0,21 23-11 16,-13-3-3-16,17 16 0 15,-3-5 1-15</inkml:trace>
  <inkml:trace contextRef="#ctx0" brushRef="#br2" timeOffset="135851.7702">16962 4709 104 0,'-4'11'38'0,"-7"-9"2"15,17 12-7-15,-6-14-29 16,23 3 0-16,3-7-1 15,12-2-1-15,2-5 0 16,8-6-1-16,-2 0 0 0,-1-3 0 16,-8-3 0-16,-6 2 0 15,-14-3-1-15,-12 4 1 16,-15 5-1-16,-13 7 0 15,-10 8 0-15,-11 8 0 16,-11 12 0-16,-4 15 1 16,0 8-1-16,7 9 1 15,10 4-1-15,12-1 1 16,18-3-1-16,22-8-1 15,21-8-3-15,14-25-11 16,35 7-8-16,-7-32-11 16,23 2-7-16,-3-19-2 15,5-3 0-15</inkml:trace>
  <inkml:trace contextRef="#ctx0" brushRef="#br2" timeOffset="136628.8147">18431 4656 73 0,'1'-10'38'0,"-10"-1"-1"16,9 11 1-16,-32-9-30 16,12 19-2-16,-13 1-1 15,2 13 0-15,-8 6-1 16,-1 13-1-16,-3 1 0 15,8 8 0-15,1-3-1 16,9-4-1-16,8-4 0 16,13-9 0-16,12-12-1 15,11-11 2-15,13-13-2 16,7-10 0-16,10-11 1 15,2-9-1-15,3-9 1 16,2-7-1-16,-8 2 1 16,-5 1-2-16,-6 0 2 15,-9 9-1-15,-9 8 1 0,-9 10-1 16,-10 20 0-16,0 0 0 15,-23 11 0-15,4 17 0 16,0 9-1-16,-3 7 1 16,4 5 0-16,7 0-1 15,8-4 0-15,14-7 0 16,12-8-3-16,11-19 0 15,19-3-4-15,1-26-8 16,26 9-6-16,-15-28-9 16,15 10-6-16,-17-14-2 15,0 12 2-15</inkml:trace>
  <inkml:trace contextRef="#ctx0" brushRef="#br2" timeOffset="137980.892">19062 4733 85 0,'-11'12'36'0,"-16"-1"1"16,12 12 1-16,-6-4-32 15,7 8-1-15,0-2-2 16,6 2 0-16,3-4-2 15,5-1 1-15,1-5 0 16,3-3 1-16,-4-14-1 16,19 2-1-16,-6-15 1 15,2-7-1-15,0-8 0 16,2-9 0-16,-2-3 0 15,3-5-1-15,-2-4 1 16,-2 4-1-16,-3 5 0 16,1 4 0-16,-3 9 0 15,-1 7 0-15,3 8 0 0,1 9 0 16,3 5 0-16,7 4 0 15,5 1 0-15,6 1 0 16,4-2 0-16,4-3 0 16,2-2 0-16,0-3 0 15,-2 0 1-15,-9-2-1 16,-8 1 0-16,-7 1 0 15,-17 2 0-15,0 0 0 16,-17 12 1-16,-8 3-1 16,-5 8 0-16,-7 5 0 15,-2 8 0-15,2 4 0 16,4 5 0-16,6 1 0 15,10-3 0-15,11-1 0 16,11-8 0-16,12-8 0 0,12-9 0 16,10-12 0-16,8-10 0 15,5-10 0-15,2-10 0 16,-4-6 0-16,-6-9-1 15,-8-4 1-15,-11 0-1 16,-8 0 0-16,-13 4 1 16,-8 2 0-16,-7 9-1 15,-6 7 1-15,0 10 0 16,-2 8 0-16,6 6 0 15,13-2 0-15,-11 18 0 16,18-4 0-16,6-2 0 16,12 0 0-16,5-6 1 15,8-4-1-15,4-3 0 16,2-5 1-16,1 0-1 0,-4-3 1 15,-7-3 0-15,-5 2 0 16,-8 0-1-16,-6 0 1 16,-15 10 0-16,0 0-1 15,0 0 1-15,-22 11-1 16,7 8 0-16,-6 8 0 15,0 6 0-15,-2 4 0 16,7 5 0-16,3-2 0 16,8-2 0-16,5-4 0 15,8-9 0-15,10-10 0 16,9-9 1-16,4-12-1 15,6-9 0-15,1-8 1 16,2-10 0-16,-2-4-1 16,-4-3 1-16,-7 0-1 15,-5 3 0-15,-5 6 1 0,-8 6-1 16,-6 10 0-16,-3 15 0 15,0 0 0-15,-19 18 0 16,5 7 0-16,-4 11 0 16,5 0 0-16,2 5-1 15,2-2 1-15,8-6-2 16,4-8-1-16,12-4-1 15,6-15-2-15,15-4-4 16,-4-23-5-16,23 11-4 16,-15-28 0-16,15 11 6 15,-13-9 6-15,-3 3 5 16,-5 6 3-16,-12-3 6 15,-2 16 5-15,-22-10 5 0,2 24 1 16,0 0-6-16,-14 4-4 16,-4 9-3-16,3 10-1 15,-9 3-1-15,5 9-1 16,-3 1-1-16,3 3 1 15,4-2-1-15,6-5 0 16,4-8 0-16,9-7 0 16,6-11-1-16,9-9 1 15,7-10-1-15,4-6 1 16,4-10-1-16,-2-2 1 15,3-5-1-15,-2 1 0 16,-6 5 0-16,-6 6 0 16,-5 7 0-16,-5 9 0 15,-11 8-1-15,5 14 1 0,-7 6-2 16,-5 7 0-1,5 4-2-15,-3-1-2 0,11 9-4 16,-5-21-6-16,26 14-3 16,-12-28-5-16,27 14-1 15,-13-26-3-15,23 5-4 16,-10-14-3-16,5-5 5 15</inkml:trace>
  <inkml:trace contextRef="#ctx0" brushRef="#br2" timeOffset="138333.9122">21056 4664 100 0,'-15'-24'39'16,"5"19"2"-16,-15 0-2 15,3 13-34-15,-7 12-2 16,4 13 0-16,-1 3-1 0,3 8 0 16,7-3-1-16,3 2 0 15,13-5-1-15,8-11 1 16,11-13-1-16,9-14 0 15,10-15 0-15,9-11 0 16,5-15 0-16,4-10 0 16,-2-8-1-16,0-7 1 15,-6 0-1-15,-5 2 1 16,-10 10 0-16,-11 9 1 15,-15 16-1-15,-7 14 1 16,-14 17 0-16,-6 19 0 16,-8 16 0-16,-2 11-1 15,-1 9-1-15,4 1-2 16,13 7-6-16,-2-20-8 15,25 9-6-15,-11-31-6 0,28 7-5 16,-9-24-8-16,13-7 0 16,-3-15 3-16</inkml:trace>
  <inkml:trace contextRef="#ctx0" brushRef="#br2" timeOffset="138806.9393">22489 4147 82 0,'-15'27'39'0,"-2"21"0"16,-12 4 0-16,10 18-23 0,-5 0-13 16,5 8-1-16,5-4-1 15,5-1-1-15,6-5-2 16,4-11-1-16,7-4-4 15,-5-24-8-15,17 2-20 16,-14-21-3-16,5-5-1 16,-9-16 1-16</inkml:trace>
  <inkml:trace contextRef="#ctx0" brushRef="#br2" timeOffset="139257.9651">22172 4603 95 0,'-29'-16'38'0,"-2"0"2"15,19 17-3-15,12-1-30 16,0 0-3-16,28 15-1 15,14-8-1-15,17 1 0 0,14 0-1 16,12-1 1-16,7-3-1 16,-3-1 0-16,-4 1 0 15,-9-2-1-15,-14 3 1 16,-17-5-1-16,-14 2 1 15,-14-4 0-15,-17 2 0 16,0 0 0-16,-19 8 0 16,-4 0 0-16,-6 8 1 15,-5 5-2-15,-1 3 1 16,0 7 0-16,7 2 0 15,6 2 0-15,11 0-1 16,13-5 1-16,15-6-1 0,17-9 1 16,13-8 0-16,9-13-1 15,4-6 1-15,-1-7-1 16,-4-9 1-16,-10-4 0 15,-13-4-1-15,-13 1 0 16,-20 1-2-16,-13 10-1 16,-10-3-2-16,-4 11-3 15,-12-4-8-15,17 22-5 16,-13-17-4-16,36 15-8 15,-18-5-4-15,32-1-4 16,8-4 2-16</inkml:trace>
  <inkml:trace contextRef="#ctx0" brushRef="#br2" timeOffset="139691.9899">23913 4271 68 0,'10'-29'38'15,"3"9"-1"-15,-7-1 1 16,-6 21-22-16,0 0-10 16,-13 10-1-16,-6 11 0 15,1 17-1-15,-11 9-1 16,1 13 0-16,-4 10-1 15,4 4 0-15,2 4-2 16,8-4 0-16,6-4-3 16,5-12-2-16,13 0-17 15,-7-22-16-15,14-6 0 16,-13-30-2-16,15 16 1 15</inkml:trace>
  <inkml:trace contextRef="#ctx0" brushRef="#br2" timeOffset="139881.0007">23599 4698 108 0,'-20'-12'40'0,"20"12"1"16,0 0-1-16,10-9-36 16,16 5-2-16,11-5-2 15,12 1-2-15,7-5-3 16,17 3-8-16,-10-21-15 15,18 9-12-15,-11-11 0 16,7 4-2-16,-11-11 3 16</inkml:trace>
  <inkml:trace contextRef="#ctx0" brushRef="#br2" timeOffset="140260.0224">24407 4113 101 0,'-28'26'40'0,"-11"4"1"15,2 18-1-15,-7-3-33 16,7 14-4-16,2 3 0 15,4 5 0-15,1 1-1 16,5 0 0-16,10-9-1 16,7-3-1-16,11-8 1 15,5-11-1-15,11-12 0 16,8-11-1-16,8-13 1 15,3-11 0-15,4-8-1 16,-1-7 1-16,-2-3 0 0,-6-2 1 16,-4 5-1-16,-8 4 0 15,-7 8 0-15,-14 13 1 16,0 0-1-16,2 28-1 15,-11 0 0-15,0 6-1 16,3 6-1-16,1-5-2 16,11 8-8-16,-1-23-8 15,26 8-9-15,-10-21-9 16,21 0 0-16,-4-18-2 15,8-2 3-15</inkml:trace>
  <inkml:trace contextRef="#ctx0" brushRef="#br2" timeOffset="140578.0406">24629 4689 97 0,'-16'3'38'16,"18"12"3"-16,-2-15-3 16,32 15-34-16,-4-6-1 15,14-1 0-15,2-6 0 16,8-6-1-16,-6-9 0 15,-2-2-1-15,-7-3 0 16,-9-4-1-16,-12-6 1 16,-13 3-1-16,-15 2 0 15,-9 5 1-15,-15 8-1 16,-7 9 1-16,-10 12 0 15,-4 13 1-15,0 12-1 16,5 10 1-16,9 7 0 16,16 1-1-16,21-3-1 15,21-9-3-15,36-4-13 0,6-30-8 16,38 3-10-16,1-26-8 15,16-7-2-15,2-15-1 16</inkml:trace>
  <inkml:trace contextRef="#ctx0" brushRef="#br2" timeOffset="141846.1131">1489 6117 92 0,'-8'24'37'16,"-2"-12"0"-16,2 15 1 16,-3 0-34-16,2 11-1 15,0 9 0-15,3 9-1 16,-2 9 0-16,2 7 1 15,1 2-1-15,1 2 0 16,1-7 0-16,3-5-1 16,-1-13 0-16,5-12 1 15,-4-16-2-15,0-23 0 0,0 0 1 16,17-29-1-16,-8-11-1 15,0-11 0-15,1-9 1 16,0-10-1-16,4-8 1 16,-2-1-1-16,2-2 1 15,-1 4-2-15,2 5 3 16,8 8-1-16,1 8 0 15,10 10 0-15,5 13 1 16,6 11-1-16,5 13 0 16,-1 10 1-16,-3 9-1 15,-7 10 1-15,-6 9-1 16,-15 9 0-16,-13 8 0 15,-18 7 0-15,-13 3-1 16,-11 2 1-16,-13 0-1 16,-5-2 1-16,0-5 0 0,-1-6 0 15,1-11 0-15,9-7 1 16,9-11 0-16,5-4-1 15,9-5 1-15,8-5 0 16,3 3 0-16,5 6 0 16,0 11 0-16,-2 14 0 15,-2 16-1-15,1 11 1 16,-5 10-2-16,3 5-1 15,3 9-5-15,0-21-13 16,25 4-16-16,0-25-5 16,20-17 2-16,11-26-2 15</inkml:trace>
  <inkml:trace contextRef="#ctx0" brushRef="#br2" timeOffset="142264.137">2544 6021 90 0,'-14'-3'39'0,"-11"1"0"15,7 15 1-15,-14-4-23 16,-3 22-14-16,2 8 1 15,1 14-2-15,-2 7 1 16,6 7-1-16,5 0-1 16,8-1 1-16,10-10-1 15,12-8 0-15,13-16 0 0,11-15-1 16,11-17 1-16,11-15-1 15,2-13 1-15,-1-13-1 16,-3-12 1-16,-6-4-1 16,-10-4 0-16,-14 1-1 15,-15 6 0-15,-18 5-2 16,-9 12 0-16,-8 8-1 15,-3 17-1-15,-5 5-5 16,17 23-9-16,-6-14-7 16,28 17-12-16,4-7 0 15,23 5 0-15,8-11 1 16</inkml:trace>
  <inkml:trace contextRef="#ctx0" brushRef="#br2" timeOffset="142582.1552">3073 6092 79 0,'-13'4'39'0,"-11"-2"0"15,0 12 0-15,-10-10-11 16,1 15-24-16,3-1-1 16,4 3-1-16,7 1 0 15,9 1-1-15,6-3 0 16,16-1-1-16,9-4 0 15,11-3-1-15,9-3 1 16,3-1 0-16,0 1 0 16,-3 0-1-16,-3 5 1 15,-11 2 0-15,-12 5-1 0,-10 3 1 16,-10 5 0-16,-5-2 0 15,-7 0-1-15,-1-2-1 16,1-2-2-16,-1-12-4 16,23 5-14-16,-5-16-12 15,11-17-4-15,9-8-1 16,17-4-1-16</inkml:trace>
  <inkml:trace contextRef="#ctx0" brushRef="#br2" timeOffset="142771.166">3525 6045 93 0,'-18'34'40'16,"-11"4"1"-16,4 20-2 16,-5-3-21-16,5 9-16 0,6-1-1 15,8-2-2-15,8-5-1 16,7-14-1-16,15-6-10 15,-6-31-17-15,18-8-9 16,-4-22 0-16,10-8-2 16</inkml:trace>
  <inkml:trace contextRef="#ctx0" brushRef="#br2" timeOffset="142906.1737">3534 5782 89 0,'-17'-13'33'0,"4"17"-7"16,1-1-25-16,12-3-34 15,19 1-4-15,10-4 1 0</inkml:trace>
  <inkml:trace contextRef="#ctx0" brushRef="#br2" timeOffset="143115.1857">3954 5601 82 0,'-5'16'39'0,"-12"17"-1"16,-10 5 4-16,6 22-34 15,-6 0 0-15,9 14-2 16,-2 5-1-16,5 4-2 15,7 0 0-15,3-1-3 16,7-7-3-16,0-12-2 16,9 3-13-16,-11-27-14 15,14-6-7-15,-7-20-1 0,7-7 0 16</inkml:trace>
  <inkml:trace contextRef="#ctx0" brushRef="#br2" timeOffset="143514.2085">3790 6091 103 0,'0'0'40'16,"0"0"0"-16,0 0-1 16,28 13-35-16,-4-15-1 15,13 1-1-15,4-4 0 16,5-5-1-16,3 0 0 15,-3-2 0-15,-2 1-1 16,-7 2 1-16,-8 2 0 0,-6 3 1 16,-9 8-1-16,-7 5 1 15,-7 12 0-15,-2 8-1 16,-5 7 1-16,1 11-1 15,1 3 0-15,1 5 0 16,3-4 0-16,1 0 0 16,4-9-1-16,6-11 0 15,2-13 2-15,7-13-2 16,3-14 0-16,6-14-2 15,3-12 0-15,-1-13-2 16,4-6-4-16,-10-16-11 16,18 19-6-16,-22-15-7 15,12 17-8-15,-15 3-1 0,2 17 1 16,-8 5 2-16</inkml:trace>
  <inkml:trace contextRef="#ctx0" brushRef="#br2" timeOffset="144160.2455">4165 6175 99 0,'0'0'39'0,"0"0"1"16,-11-1-2-16,-7 9-33 15,9 13 0-15,-7 2-3 16,1 10 0-16,-4 5-1 16,5 7 0-16,2 1-2 15,2 1-1-15,12-2-4 0,-5-19-16 16,24-1-16-16,-8-15-1 15,11-8 0-15,-3-18-2 16</inkml:trace>
  <inkml:trace contextRef="#ctx0" brushRef="#br2" timeOffset="144319.2546">4186 5921 83 0,'-20'-43'40'0,"8"10"-2"15,-3 4-1-15,10 11-17 16,5 18-44-16,0-18-17 15,0 18 2-15,12-4-3 0,0 10 2 16</inkml:trace>
  <inkml:trace contextRef="#ctx0" brushRef="#br2" timeOffset="144902.2879">4800 6350 85 0,'0'0'36'0,"12"14"1"16,-1-21 0-16,16-2-27 15,-2-7-7-15,9-4 0 16,-2-6 0-16,2-2-1 16,-7-4 1-16,-4 2-1 15,-13-1 0-15,-7 1 0 0,-14 3 0 16,-9 8 0-16,-12 6-1 15,-9 8 0-15,-6 11 0 16,-2 14 0-16,-3 13 0 16,7 11 0-16,4 9 0 15,14 7 1-15,9 1-1 16,17-1 0-16,19-10-1 15,15-11 0-15,20-15-3 16,12-19-6-16,20-3-15 16,-9-23-13-16,16-1-4 15,-4-18 0-15,-1 3-1 16</inkml:trace>
  <inkml:trace contextRef="#ctx0" brushRef="#br2" timeOffset="145076.2979">5513 6399 119 0,'-34'25'44'0,"10"-1"0"16,-7-16-4-16,14 1-41 16,17-9-12-16,-22-17-15 15,22 17-14-15,9-25-1 16,1 15-1-16,-6-4 0 15</inkml:trace>
  <inkml:trace contextRef="#ctx0" brushRef="#br1" timeOffset="149507.5513">6240 5715 72 0,'5'-15'36'16,"-8"-5"-1"-16,3 20-1 15,7-25-29-15,-7 25 0 16,3-10-1-16,1 21-1 0,-1 10-1 16,-2 18 1-16,-1 10 1 15,0 11-1-15,-4 10-1 16,-2 5 0-16,1 2-1 15,-2-2-1-15,4-2-2 16,-4-17-3-16,12 4-10 16,-11-21-21-16,14-6-1 15,-4-16 0-15,11-8 1 16</inkml:trace>
  <inkml:trace contextRef="#ctx0" brushRef="#br1" timeOffset="149696.5621">6278 6166 76 0,'-14'-25'37'16,"6"12"-1"-16,-6-3 1 0,14 16-27 15,-7-11-3-15,17 10-2 16,6-8-3-16,14-5-1 16,9-6-2-16,8-11-1 15,18-1-8-15,-4-22-13 16,14 4-14-16,-6-9 0 15,1 9-1-15,-14-8 1 16</inkml:trace>
  <inkml:trace contextRef="#ctx0" brushRef="#br1" timeOffset="149883.5728">6859 5476 77 0,'-32'5'37'0,"3"23"-1"16,-7 6 1-16,9 27-28 16,-7 8-2-16,9 12-2 0,0 9-2 15,8 5-1-15,4-4 0 16,11-6-2-16,11-6 0 15,7-18-5-15,19-6-10 16,3-25-22-16,18-13 1 16,1-22-1-16,11-10-1 15</inkml:trace>
  <inkml:trace contextRef="#ctx0" brushRef="#br1" timeOffset="150695.6193">7199 5956 95 0,'-33'0'38'16,"1"16"0"-16,-9 4-1 15,10 10-32-15,-3 8-1 16,5 6-1-16,6 4-1 0,4 2 1 16,7-3-1-16,16-3-1 15,12-10 0-15,11-8 0 16,11-15 0-16,8-13 0 15,9-17 0-15,9-8-1 16,-2-16 0-16,-2-6 0 16,-8-9 1-16,-9-3-2 15,-10 4-1-15,-14 4 3 16,-9 7-4-16,-16 6 4 15,-10 9-4-15,-6 12 1 16,-6 12 0-16,-3 11 1 16,3 8 3-16,3 9-3 0,7 7 3 15,10 3-3-15,10 1 3 16,13-3 0-16,12-6 0 15,11-6-1-15,11-6 0 16,6-10-1-16,7-6 1 16,1-5 0-16,-2-3 0 15,-7-2-1-15,-9 0 1 16,-8 0-1-16,-10 5 1 15,-11 4-1-15,-16 6 0 16,0 0 0-16,-11 23 0 16,-6 3 0-16,-3 5 0 15,-2 8 0-15,3 4 0 16,2 0-1-16,4 1 1 15,11-3 0-15,4-8 0 16,11-10 0-16,11-10 0 0,5-11 0 16,8-13 0-16,4-7 0 15,3-11 0-15,-5-5 1 16,-1-4-1-16,-5-1 1 15,-7 2-1-15,-7 3 1 16,-9 5-1-16,-5 12 1 16,-5 17-1-16,0 0 0 15,0 0 0-15,-12 30 0 16,6-3 0-16,5 6-1 15,2 3 1-15,8-2 0 16,2-5 1-16,7-8-1 16,1-11 1-16,4-8 0 15,2-16 0-15,1-8 0 16,1-15 1-16,-4-7-2 0,-2-8-1 15,-2-3 2-15,-3-4-4 16,-3 0 0-16,-4 8-3 16,-6 5-1-16,3 23-8 15,-14-8-18-15,8 31-6 16,-8-11-1-16,11 24 0 15</inkml:trace>
  <inkml:trace contextRef="#ctx0" brushRef="#br1" timeOffset="151097.6423">8555 6063 97 0,'-9'18'39'0,"16"3"0"16,1-9-1-16,18 1-29 15,-2-13-4-15,13-3-1 16,0-8-1-16,4-3 0 16,-1-7-1-16,-1-3 0 15,-10-6-3-15,-4 0 3 16,-9-1-4-16,-6 1 3 15,-12 2-3-15,-7 5 3 16,-9 8-3-16,-7 8 2 16,-8 12 2-16,-5 10-3 15,-9 16 3-15,2 9-2 16,-1 13 3-16,6 6-3 16,8 1 2-16,12 1-1 0,16-6-2 15,14-9 1-15,19-13-3 16,13-18-2-16,17-8-5 15,-1-31-15-15,15 1-15 16,-9-21 1-16,7-1-2 16,-14-12 3-16</inkml:trace>
  <inkml:trace contextRef="#ctx0" brushRef="#br1" timeOffset="151385.6587">9131 5923 104 0,'-12'-15'36'16,"12"15"3"-16,-27 0 0 16,13 12-33-16,1 6 1 15,6 7-5-15,2 10 3 16,2 6-3-16,1 5 2 15,2 4-1-15,2-1-2 0,2-1 0 16,-3-3 1-16,7-9-1 16,-1-7 0-16,6-13-1 15,2-13 2-15,8-15-2 16,7-15 0-16,5-10 0 15,4-14 0-15,1-7 0 16,-1-4 0-16,-1 0-2 16,0 3-3-16,-7 4 2 15,-5 13-5-15,-11 3-4 16,5 26-14-16,-17-3-14 15,-3 16 1-15,0 0-2 16,7 15 3-16</inkml:trace>
  <inkml:trace contextRef="#ctx0" brushRef="#br1" timeOffset="152039.6961">9503 6074 108 0,'8'24'39'0,"-6"-11"1"16,15 7-3-16,-17-20-30 15,25 10-1-15,-6-17-1 16,10-6-2-16,3-8-1 16,4-4-1-16,4-5-2 15,-1-1 1-15,0-5-2 16,-6 4 3-16,-7 3-3 15,-8 2 2-15,-11 8-2 16,-12 6 3-16,-13 7-1 0,-9 9-1 16,-7 8 3-16,-4 8-3 15,-6 9 4-15,1 8-4 16,5 6 4-16,8 0-3 15,9 2 2-15,13-1-1 16,10-9 0-16,16-6-1 16,12-10 0-16,13-15 1 15,8-8-1-15,9-11 0 16,2-6 2-16,1-7-2 15,-3-3 0-15,-4 0 0 16,-10 4 0-16,-10 5 0 16,-8 8 0-16,-13 8 0 15,-15 7 0-15,0 21 0 16,-11 4-2-16,-2 12 2 0,-6 6 0 15,-1 3 0-15,2 2 0 16,3-3 0-16,2-9 0 16,6-8 2-16,4-12-2 15,3-16 0-15,10-16 0 16,4-11 0-16,4-14 0 15,2-7 0-15,4-6 0 16,3-6 0-16,2 0 0 16,-1 6 0-16,0 7 0 15,-2 4 0-15,1 13 0 16,0 5 0-16,-2 13-9 15,-2 0-2-15,10 18-4 16,-15-9-8-16,17 16-17 0,-13-6-1 16,7 11 2-1,-8-5-1-15</inkml:trace>
  <inkml:trace contextRef="#ctx0" brushRef="#br1" timeOffset="152168.7035">10530 6122 130 0,'-14'57'41'16,"-9"-6"-1"-16,10 7-9 15,-6-12-32-15,1-9-6 16,12 8-14-16,-11-22-18 15,12-3-2-15,5-20-1 16,0 0 0-16</inkml:trace>
  <inkml:trace contextRef="#ctx0" brushRef="#br1" timeOffset="154435.8332">11632 5431 63 0,'-33'7'33'15,"-5"12"0"-15,-19 3-1 16,5 15-25-16,-12 11 1 15,4 18 0-15,-3 4 0 16,10 14-2-16,7-3 0 16,15 2-1-16,19-5-1 15,14-5-2-15,20-13-2 16,12-13-5-16,27 1-13 15,3-21-18-15,12-3-1 16,-4-13-1-16,3-3 1 16</inkml:trace>
  <inkml:trace contextRef="#ctx0" brushRef="#br1" timeOffset="154698.8482">11903 5879 91 0,'-13'3'36'16,"-8"3"2"-16,-2 14-1 16,-16 4-29-16,10 8-4 15,-4 4 3-15,0 3-6 16,4-1 3-16,12 0-2 15,9-3-2-15,11-8-1 16,19-5-3-16,8-16-4 0,26-1-28 16,-4-17-2-16,17 1 0 15,-5-12-1-15</inkml:trace>
  <inkml:trace contextRef="#ctx0" brushRef="#br1" timeOffset="155367.8865">12272 5903 95 0,'-27'-3'38'15,"5"11"0"-15,-6 0 0 16,8 8-34-16,-7 3 2 16,8 14-3-16,0-1 2 15,7 7-2-15,5-2-1 16,12 0 0-16,4-5 0 15,13-4-1-15,6-11-1 0,7-9 1 16,4-8-2-16,3-10 1 16,-5-10-1-16,-1-7 0 15,-6-4 0-15,-7-6-1 16,-8 0-1-16,-7-1 3 15,-7 2-3-15,-4 5 3 16,-4 7-2-16,-5 5 3 16,-3 8-3-16,1 5 3 15,0 7 2-15,14-1-4 16,-14 14 5-16,14-14-5 15,17 16 4-15,2-10-3 16,9-4 1-16,7-1 0 16,4-2-1-16,2 0 1 15,-2-3 0-15,-2 4 0 0,-7 4 0 16,-4 5 1-16,-11 4 1 15,-6 8-3-15,-8 4 3 16,-3 4-3-16,-6 3 0 16,-2 1 1-16,0-3-2 15,-1-2 1-15,4-5 0 16,4-10 0-16,3-13 0 15,17-8 0-15,-1-12 1 16,8-11-1-16,4-5 1 16,6-5 0-16,-2-1-2 15,3 1 3-15,-6 7-3 16,-5 7 2-16,-5 9-2 15,-5 11 2-15,-14 7-1 16,12 17 0-16,-13 4 2 0,-2 7-4 16,1 7 1-16,2-1-2 15,9 6-1-15,-4-12-6 16,21 10-11-16,-12-19-17 15,16-3-3-15,-2-15 1 16,9-1-1-16</inkml:trace>
  <inkml:trace contextRef="#ctx0" brushRef="#br1" timeOffset="155675.9041">13285 5923 105 0,'3'-17'37'0,"-3"17"2"15,-12 6-4-15,9 10-29 16,-3 3 2-16,1 11-4 15,-2 3 0-15,4 6-1 0,-1-1 0 16,4 3-1-16,2-7-2 16,2-4 1-16,3-8 0 15,5-9 0-15,3-14 0 16,2-10-1-16,4-10 1 15,1-12 0-15,5-7-1 16,-1-7 1-16,2-5-4 16,-1 1 2-16,-5 7-4 15,-4 0 1-15,2 19-10 16,-15-6-7-16,7 22-20 15,-12 9 1-15,0 0 2 16,0 0-3-16</inkml:trace>
  <inkml:trace contextRef="#ctx0" brushRef="#br1" timeOffset="156351.9428">13662 6056 106 0,'21'20'40'15,"-21"-20"0"-15,32 13-2 16,-13-15-32-16,11-1-1 15,1-9-1-15,6-1-2 16,-1-7-1-16,3-1 0 16,-5-3-1-16,-3 0 0 15,-9 1-1-15,-7 1 2 16,-9 2-2-16,-8 5 2 15,-7 7-2-15,-12 5 1 0,-6 7 1 16,-8 8 0-16,-3 9 1 16,-2 6-3-16,-1 6 4 15,6 4-3-15,8 1 2 16,9 0-1-16,16-4 0 15,13-5-1-15,20-9 0 16,13-10 1-16,12-8-1 16,6-9 0-16,5-9 0 15,1-6 0-15,-5-5 0 16,-5-2 0-16,-11 0 0 15,-10 3 0-15,-11 2 2 16,-10 9-2-16,-16 15 0 16,0 0 0-16,-15 5 0 15,-7 15 0-15,0 8 0 0,-2 8 0 16,2 5 0-16,2 0 0 15,8-4 0-15,7-7 0 16,8-9 0-16,9-12 0 16,10-15 0-16,5-10 0 15,7-13 0-15,5-7 0 16,2-4 0-16,-2-3 0 15,0 3 0-15,-7 6 0 16,-4 8 0-16,-9 9 0 16,-6 13 0-16,-13 4 0 15,6 23 0-15,-8 1 0 16,-1 4 0-16,3 3 0 15,7 4-2-15,1-10-2 16,14-4-2-16,0-17-5 0,19 1-5 16,-10-29-7-16,23 1-14 15,-12-21-2-15,15-2-1 16,-9-20 3-16</inkml:trace>
  <inkml:trace contextRef="#ctx0" brushRef="#br1" timeOffset="156538.9535">15105 5581 109 0,'0'0'39'16,"-21"36"1"-16,-11 1-7 15,5 16-27-15,-3 12-1 16,0 6-1-16,2 7-1 16,6 0 0-16,5-1-2 15,2-10-2-15,9-4-3 0,-3-18-6 16,17 0-11-1,-14-28-19-15,6-17 0 0,0 0 0 16,7-21-1-16</inkml:trace>
  <inkml:trace contextRef="#ctx0" brushRef="#br1" timeOffset="156846.9711">14797 5897 86 0,'0'0'39'16,"0"0"2"-16,2 22 0 15,-2-22-17-15,33 10-19 16,-6-6 1-16,7-2-3 15,8-5-2-15,2-6 2 16,5-4-3-16,-1-2 2 0,-5-2-3 16,-2 2 3-16,-9 4-3 15,-8 7 2-15,-8 7 0 16,-12 11-2-16,-10 11 2 15,-4 9-2-15,-4 8 2 16,-4 6-2-16,1 5 0 16,0-1-2-16,5-2-1 15,2-13-7-15,19 1-5 16,-9-38-11-16,11 10-15 15,5-28 2-15,12-7-2 16,-4-20 3-16</inkml:trace>
  <inkml:trace contextRef="#ctx0" brushRef="#br1" timeOffset="156974.9784">15352 5668 116 0,'-14'-15'39'16,"-13"3"1"-16,4 16-5 16,-10 14-43-16,1-14-24 15,20 11-8-15,-6-7 1 16,13 8-3-16</inkml:trace>
  <inkml:trace contextRef="#ctx0" brushRef="#br1" timeOffset="158010.0376">15629 5849 97 0,'0'0'35'16,"-24"10"3"-16,6 10-8 15,-12-1-23-15,1 12-4 16,-4 6 4-16,0 10-4 15,2 0 2-15,8 1-2 16,6-3 0-16,13-2-1 16,8-12 0-16,10-8-1 15,13-13 0-15,8-14 0 16,3-10 0-16,4-10-1 15,1-11 1-15,-4-5-1 0,-4-3 0 16,-10-3 0-16,-6 1-1 16,-10 2 2-16,-11 6-2 15,-5 8 2-15,-6 7-2 16,-2 5 3-16,-4 11-3 15,4 4 1-15,3 6 2 16,6 6-3-16,6 2 2 16,12 0-2-16,9 1 4 15,12-1-4-15,6-5 3 16,12-2-1-16,5-2-1 15,-2-3 1-15,1-2 0 16,-8-2-1-16,-8 2 1 16,-5-1 0-16,-13 1 0 15,-9 0-1-15,-12 2 1 0,0 0-1 16,-13 22 0-16,-2-4 0 15,-4 4 0-15,-1 4 0 16,0 4 0-16,1 0 0 16,5-2 0-16,6-3 0 15,7-10 0-15,1-15 1 16,29 5-1-16,-1-20 0 15,8-9 2-15,3-6-2 16,3-7 0-16,1-1 0 16,-2-1 0-16,-5 3 0 15,-8 7 0-15,-6 10 0 16,-10 9 0-16,-12 10 0 15,2 12 0-15,-6 6 0 0,-1 11 0 16,0 2-4-16,6 8 0 16,3-6-7-16,14 9-2 15,-5-19-8-15,26 12-7 16,-5-23-12-16,16-1 0 15,-6-15 1-15,9-5 2 16</inkml:trace>
  <inkml:trace contextRef="#ctx0" brushRef="#br1" timeOffset="158380.0588">16773 5929 72 0,'-8'-10'38'0,"-20"-1"0"16,5 14 1-16,-15-5-12 16,9 21-18-16,-14 3-3 15,7 11-2-15,2 0 0 0,7 6-1 16,10-4 0-16,8 2-1 15,11-11-1-15,10-5 0 16,10-12 0-16,10-10 0 16,4-9 0-16,3-11-1 15,3-7 1-15,-4-8-1 16,-1 1 1-16,-5-3-1 15,-11 5 0-15,-7 5 0 16,-7 7 1-16,-8 9-2 16,1 12 2-16,-21 8-1 15,6 11-1-15,2 6 1 16,4 7-1-16,4 1 0 15,10 2-2-15,7-6 0 16,12 0-4-16,1-16-5 16,21 3-6-16,-14-30-9 0,18 4-13 15,-7-18 1-15,8-3-2 16,-8-14 4-16</inkml:trace>
  <inkml:trace contextRef="#ctx0" brushRef="#br1" timeOffset="158589.0707">17311 5388 104 0,'0'0'39'0,"-24"20"1"16,15 30-2-16,-8 8-34 16,-4 13 2-16,-1 12-2 15,1 7 0-15,6 0-1 16,3-1-1-16,6-4-2 0,5-11-3 15,6-8-7-15,-6-27-10 16,22-7-20-16,-10-22-3 16,9-8 1-16,-1-21 0 15</inkml:trace>
  <inkml:trace contextRef="#ctx0" brushRef="#br1" timeOffset="159168.1039">17550 5445 70 0,'4'-21'39'0,"16"13"-1"15,-2-1 2-15,11 21-22 16,-5 5-12-16,9 13 0 16,-5 17-1-16,0 13 0 15,-14 12 0-15,-4 11-1 16,-10 4-1-16,-9 6-1 15,-11-1 1-15,-10-3-2 16,-6-11 0-16,-4-9-2 16,5-9-3-16,-5-21-5 15,18-2-12-15,-8-31-18 0,20-7-3 16,2-20 1-16,15-8-2 15</inkml:trace>
  <inkml:trace contextRef="#ctx0" brushRef="#br1" timeOffset="159864.1437">18504 5859 93 0,'-10'-17'36'16,"10"17"2"-16,-33-11-3 15,18 14-27-15,-16 1-1 16,-2 16-3-16,-9 4 1 16,-1 14-3-16,0 5 2 15,0 8-4-15,7 1 3 0,14 1-2 16,13-7-1-16,16-7 0 15,19-10-1-15,16-15-2 16,24-11-2-16,6-25-7 16,26 3-25-16,-12-21-2 15,14 1 1-15,-16-12-2 16</inkml:trace>
  <inkml:trace contextRef="#ctx0" brushRef="#br1" timeOffset="160235.1649">18881 5838 102 0,'-38'19'40'0,"11"13"-1"16,-8-4 0-16,9 12-36 16,4 1 3-16,5 5-3 0,4-3-2 15,12 1 1-15,8-7-1 16,14-7 1-16,13-11-1 15,8-12-1-15,12-13 1 16,5-12 0-16,2-9 0 16,1-10-1-16,-5-5 1 15,-6-1-1-15,-12 1-1 16,-7 2 1-16,-12 6-1 15,-4 5 1-15,-11 10-2 16,-5 19 3-16,0 0-1 16,-21 3 0-16,8 18 2 15,-3 7-3-15,7 5 2 0,-2 3-3 16,10 2 1-16,7-6-3 15,13-3-2-15,3-14-2 16,20 4-9-16,-11-26-14 16,20 2-8-16,-8-17 2 15,7 1-1-15</inkml:trace>
  <inkml:trace contextRef="#ctx0" brushRef="#br1" timeOffset="160843.1997">19623 5889 97 0,'0'0'37'15,"-18"1"1"-15,7 12-1 16,-11 1-30-16,7 11-1 15,-3 2-2-15,4 6 0 16,-1 1-1-16,1 1 0 16,3-4-1-16,5-2 0 0,2-6-1 15,3-7 1-15,1-16-1 16,0 0-1-16,19-9 1 15,-4-11-1-15,3-7 1 16,3-8 0-16,3-2 0 16,4-4-1-16,1 2-2 15,-4 1 3-15,2 5-3 16,-1 5 3-16,-1 7-3 15,-3 6 3-15,-1 6-3 16,-3 7 2-16,0 7 1 16,-2 5-2-16,-2 3 3 15,0 4-2-15,-3 2 2 16,0 2-2-16,-2 1 2 15,-2 2-1-15,-3-1 1 0,-1 3-2 16,-4-1 0-16,-3-1 0 16,-2-2 0-16,1 0 0 15,-4-5 0-15,4-2 0 16,-3-5 0-16,8-10 1 15,0 0-1-15,0 0 0 16,4-24 0-16,9 2 0 16,1-6 2-16,6-4-2 15,0-4-3-15,4 1 4 16,-1 2-3-16,-2 3 3 15,-1 4-3-15,-2 6 3 16,-1 5-3-16,-3 5 2 16,2 3-1-16,-2 4-1 15,6 3-1-15,3-2-1 0,11 6-4 16,-4-11-5-16,17 10-10 15,-13-21-7-15,14 13-8 16,-5-11-3-16,5 6 2 16,-11-7-1-16</inkml:trace>
  <inkml:trace contextRef="#ctx0" brushRef="#br1" timeOffset="161723.25">20340 5885 111 0,'-37'18'41'16,"15"5"0"-16,4-13-3 15,27 5-34-15,5-7-1 16,16-2 0-16,10-5-1 0,9-3 0 16,4-5 0-16,8-6-1 15,-8-2-2-15,-2-2 3 16,-13-5-4-16,-9 0 4 15,-9-4-4-15,-12 3 1 16,-8 0-1-16,-13 2 0 16,-4 6 2-16,-9 12-2 15,-3 5 2-15,-9 11-1 16,1 10 3-16,-2 8 0 15,3 9 1-15,7 6-1 16,8 3 0-16,10-3 0 16,14-4 1-16,14-5-3 15,13-9 0-15,13-10 0 16,11-8 0-16,4-15 0 0,4-11 0 15,0-6 0-15,-1-8 0 16,-5-2 0-16,-7-2 0 16,-11 2 0-16,-9 4-3 15,-7 6 3-15,-10 7 1 16,-12 15-1-16,0 0 0 15,-15 8 0-15,-4 12 2 16,-2 7-2-16,-2 6 0 16,3 3 0-16,1 1 0 15,3-3 0-15,6-3 0 16,9-7 0-16,6-13 0 15,8-12 0-15,5-12 0 16,4-10 0-16,6-8 0 16,7-8 0-16,-1-3 0 0,1-2 0 15,-1 6 0-15,-5 4 0 16,-7 10 0-16,-4 11 0 15,-7 11 0-15,-11 2 0 16,2 27 0-16,-5 0 0 16,-1 3 0-16,3 6 0 15,4-3 0-15,7-4 0 16,8-7 0-16,8-12 0 15,8-9 0-15,8-15 0 16,9-5-5-16,0-17 0 16,7-1-8-16,-9-21-1 15,13 9-6-15,-21-24-5 16,11 13-15-16,-26-10 10 15,10 15 23-15,-15 12 5 0,-16 8 8 16,-5 35 3-16,-14-11 7 16,6 44 6-16,-22 6 15 15,14 25-6-15,-19-1-23 16,12 6-3-16,3 3-2 15,5-4-2-15,4-1-3 16,2-19-7-16,15 7-14 16,-12-29-17-16,8-5 1 15,-2-21-1-15,0 0 2 16</inkml:trace>
  <inkml:trace contextRef="#ctx0" brushRef="#br1" timeOffset="161880.259">21511 5867 92 0,'-10'-40'39'15,"11"17"2"-15,-3-6-2 16,13 26-14-16,2-4-19 0,3 4-3 15,9 6-3-15,2-3-6 16,15 15-8-16,-15-27-9 16,17 18-18-16,-6-15 1 15,8 1-3-15,-6-10-1 16</inkml:trace>
  <inkml:trace contextRef="#ctx0" brushRef="#br1" timeOffset="162385.2879">22520 5870 109 0,'0'0'37'0,"14"-10"1"16,-14 10-3-16,0 0-30 15,-13-7-1-15,10 18 1 16,-6 4 0-16,-4 9-3 15,-1 4 2-15,-1 7-2 16,0 3 1-16,1 3-3 16,5 1-1-16,2-7-2 15,10 1-3-15,1-20-10 16,21 2-21-16,-9-19-4 15,13-3 1-15,-4-17-1 16</inkml:trace>
  <inkml:trace contextRef="#ctx0" brushRef="#br1" timeOffset="162535.2965">22516 5582 118 0,'-13'-12'36'0,"-1"4"-1"15,14 8-17-15,12 1-54 16,1-1-3-16,19 10 1 15,2-2-3-15</inkml:trace>
  <inkml:trace contextRef="#ctx0" brushRef="#br1" timeOffset="162870.3156">23004 5769 112 0,'-28'11'41'15,"-12"-5"-1"-15,9 14-2 16,-12-7-33-16,20 3-2 15,7 1 2-15,7 5-3 16,14-3 2-16,14 0-3 16,10 0 1-16,9 1 0 15,6-3-2-15,1 3 0 16,0-1 0-16,-4-1 0 15,-8 2 0-15,-9 2 0 16,-15 3 0-16,-9-3 0 16,-15 3 0-16,-11 0 0 15,-6-2 0-15,-6-1 0 16,-1-3 0-16,-1-7-7 0,10 2-4 15,-5-20-10-15,21 7-18 16,-1-16-4-16,16 0 2 16,1-13-1-16</inkml:trace>
  <inkml:trace contextRef="#ctx0" brushRef="#br1" timeOffset="164430.4049">1608 7087 100 0,'6'-12'36'16,"-7"1"1"-16,1 11-9 15,-2 23-24-15,-1 14 1 0,-6 13-2 16,4 15 0-16,-6 16-1 16,1 13-1-16,-1 6 0 15,2 1 0-15,6-4-1 16,-1-10-1-16,8-8-2 15,3-18-7-15,15-6-24 16,-7-25-4-16,3-12 1 16,0-18-1-16</inkml:trace>
  <inkml:trace contextRef="#ctx0" brushRef="#br1" timeOffset="164956.4349">1363 7740 118 0,'-15'-6'39'0,"15"6"0"15,12-11-8-15,12 3-28 16,6-9-1-16,11 0-2 16,4-1 0-16,6-2 0 15,1 3 0-15,2 1-2 16,-3 4 0-16,-4 3 0 15,-2 7-1-15,-9-1 0 16,-5 7-1-16,-7-3 1 16,-4 3 1-16,-8 0 1 15,-12-4 0-15,9 14 2 16,-9-14 1-16,-6 24 0 15,-2-7 1-15,0 6 0 0,-1 5-1 16,-1 3 0 0,0 4 0-16,2 1-1 0,3-1 0 15,4-1 0-15,1-5 0 16,5-6 1-16,0-6-1 15,-5-17 1-15,20 6 0 16,-8-17-1-16,-1-8 1 16,2-10-1-16,-4-9 1 15,1-7-1-15,-3-6-1 16,-2-2 1-16,-1 1-1 15,-2 5 0-15,-1 5 0 16,2 10 0-16,0 8-1 16,4 10 0-16,3 11-1 15,3 3-2-15,10 10-3 16,-5-8-10-16,22 12-20 0,-10-7-2 15,7 2 0 1,-3-9 0-16</inkml:trace>
  <inkml:trace contextRef="#ctx0" brushRef="#br1" timeOffset="165324.456">2303 7675 95 0,'-9'23'37'0,"14"6"1"16,4-16-1-16,19 3-28 15,6-21-4-15,16-1 0 16,5-11-2-16,8-2 0 16,3-10-1-16,0-1 0 15,-9-3 0-15,-8 3 0 0,-13 1 0 16,-13 5-1-16,-13 2 0 15,-15 7 0-15,-11 9-1 16,-11 8 1-16,-9 12-2 16,-7 8 1-16,-4 9 0 15,-2 11-1-15,6 6 1 16,6 3 0-16,11-1-1 15,13-2 1-15,19-7-2 16,13-8-2-16,24-8-4 16,3-22-9-16,23 2-20 15,-3-17-3-15,10-4 1 16,-9-13 0-16</inkml:trace>
  <inkml:trace contextRef="#ctx0" brushRef="#br1" timeOffset="165669.4757">3140 7612 110 0,'-23'3'38'16,"-11"0"2"-16,2 14-1 15,-13 7-34-15,10 3-1 16,3 5-1-16,6 3-1 16,8 0 0-16,9-2 0 15,7-5-1-15,13-3 1 16,8-11-2-16,8-11 1 15,6-9-1-15,7-9 0 16,-1-10 0-16,1-4 1 16,-4-7-1-16,-2 2 1 15,-7-2-1-15,-6 5 1 16,-8 4-1-16,-5 8 1 0,-8 19-1 15,0-12 0-15,0 12 0 16,-14 28 0-16,9-3-1 16,0 3 0-16,5 5-1 15,6-3-1-15,8 1-3 16,0-16-6-16,23 3-11 15,-8-30-16-15,16-4-1 16,0-22 0-16,13-5-1 16</inkml:trace>
  <inkml:trace contextRef="#ctx0" brushRef="#br1" timeOffset="165872.4873">3737 7064 124 0,'-25'27'40'15,"-9"12"0"-15,3 27-5 16,1-3-33-16,1 13 0 15,3 3-1-15,6 4-1 16,7-3-2-16,5-6-2 16,14-2-6-16,-8-24-15 15,14 2-15-15,-7-24 1 16,11-6-3-16,-16-20 2 15</inkml:trace>
  <inkml:trace contextRef="#ctx0" brushRef="#br1" timeOffset="166068.4985">3499 7499 131 0,'-16'-7'43'16,"16"7"-3"-16,0 0-7 16,2 18-30-16,19-13-1 15,13-3-2-15,9-2-2 16,9-2-1-16,10-1-4 15,1-14-7-15,17 12-21 16,-19-14-6-16,3 8 0 16,-12-5-1-16</inkml:trace>
  <inkml:trace contextRef="#ctx0" brushRef="#br1" timeOffset="166420.5187">4017 7562 106 0,'-29'42'40'0,"11"4"0"16,2-14 0-16,23-3-32 15,2-13-4-15,14-11-2 16,8-12-1-16,10-13 0 16,5-7 1-16,4-8-2 15,1-5 0-15,-4-3 1 16,-7 3-1-16,-12 2 0 15,-8 6 1-15,-8 8 0 16,-15 9 0-16,-6 11 0 16,-11 9 0-16,-5 9 0 15,-5 9 0-15,1 10 0 16,1 4-1-16,4 6 0 15,8 0 0-15,6 0-1 16,14-4-2-16,6-6 0 0,19-4-4 16,5-17-4-16,19 4-8 15,-3-28-16-15,18 3-7 16,-1-16 2-16,11-4-1 15</inkml:trace>
  <inkml:trace contextRef="#ctx0" brushRef="#br1" timeOffset="166788.5397">4839 7470 112 0,'-40'1'40'15,"-3"17"1"-15,-10-2-2 16,6 13-34-16,0 2-1 16,5 9-1-16,6 3-1 15,16-1 0-15,8 1 0 16,12-6-2-16,13-6 1 0,10-9-1 15,6-19 1-15,11-13-1 16,10-18 0-16,6-15 1 16,2-15-1-16,1-14 0 15,-1-11 2-15,1-7-2 16,-5-5 0-16,-6 6 0 15,-10 10 0-15,-10 16 0 16,-14 19 0-16,-10 22 0 16,-4 22 0-16,-23 34 0 15,0 18 0-15,-5 15 0 16,1 11 0-16,4 4 0 15,8 1-6-15,3-16-6 16,16-3-7-16,-6-29-8 16,20-7-16-16,1-21 0 0,13-12-2 15,3-19 4-15</inkml:trace>
  <inkml:trace contextRef="#ctx0" brushRef="#br1" timeOffset="167570.5845">6188 7363 76 0,'-17'3'38'0,"-12"-2"-1"15,4 12 1-15,-12-8-20 16,8 10-11-16,-3 0 0 16,5 8-3-16,-1 6 0 15,9 5-1-15,-1 3 0 16,7 1 0-16,6-3-2 15,8-3 1-15,7-7-1 16,6-5 1-16,7-14-1 0,6-10 0 16,4-12-1-16,4-7 1 15,2-7 0-15,0-7 0 16,0 2 0-16,-4-5-1 15,-7 7 1-15,-3 5-1 16,-5 7 0-16,-7 12 0 16,-11 9 0-16,1 13 0 15,-6 6 0-15,-3 10-1 16,3 6-1-16,3 3-1 15,9 2-2-15,4-4-1 16,18 2-8-16,-1-25-7 16,24 2-17-16,-4-21-1 15,12-5-1-15,-2-17 1 16</inkml:trace>
  <inkml:trace contextRef="#ctx0" brushRef="#br1" timeOffset="167893.6029">6862 7274 103 0,'-22'8'37'0,"-13"1"2"15,4 14-1-15,-5 2-33 16,7 1-2-16,3 2 0 16,10 0-1-16,10-5 0 15,11-6 1-15,12-7-2 16,9-4 1-16,8-5-1 15,4-3-1-15,0-3 1 16,-2 1-1-16,-5 2 1 16,-6 6-1-16,-11 7 0 0,-10 9 0 15,-12 5 0-15,-6 7 1 16,-4 3-2-16,-3 2 1 15,1-2-1-15,2-5-1 16,5-5-4-16,1-18-6 16,23 7-11-16,-10-24-16 15,15-3-2-15,0-15 0 16,13-2 1-16</inkml:trace>
  <inkml:trace contextRef="#ctx0" brushRef="#br1" timeOffset="168713.6498">7802 6884 104 0,'-7'-11'38'0,"7"11"0"16,-17 7-2-16,13 16-32 15,-2 10-1-15,5 13 0 16,-3 12-1-16,2 12 0 15,-3 6 0-15,3 7 0 16,-1-2 0-16,1 0-1 0,0-11 0 16,4-6 0-16,1-14 0 15,5-13 0-15,1-14-1 16,3-13 1-16,4-15-1 15,0-13 0-15,1-9 0 16,0-8 0-16,-1-6 1 16,-2-5-1-16,1-3 0 15,0 1 1-15,0 6-1 16,1 5 0-16,3 7 0 15,2 10 1-15,2 11-1 16,1 11-1-16,3 12 1 16,-2 10 0-16,-2 6 0 15,-3 6 0-15,-6 4 0 16,-5 1 0-16,-10 1 0 0,-8-2 1 15,-14-3-1-15,-9-1 0 16,-9-5-1-16,-4-7 0 16,-6-8 0-16,0-11-2 15,11-7-3-15,8-20-6 16,26 7-8-16,-6-22-19 15,30 5 0-15,3-12-2 16,23 7 2-16</inkml:trace>
  <inkml:trace contextRef="#ctx0" brushRef="#br1" timeOffset="169095.6717">8293 7438 78 0,'-4'16'38'0,"4"-16"0"16,7 10 1-16,0-20-16 15,16 9-17-15,0-7-2 16,8 2 0-16,6-4-1 16,1 0 0-16,0-3-1 15,-4 0 0-15,-4-3-1 16,-6 2 1-16,-10 0-1 15,-10 0 1-15,-11 1-2 16,-7 3 2-16,-8 1-2 16,-4 2 0-16,-3 7 0 15,-2 3-2-15,-3 11 2 16,5 4 0-16,2 5 0 0,2 5 0 15,10 5 0 1,5 1-1-16,10 1 1 0,10-6 0 16,15-4-2-16,8-10-2 15,18-3-4-15,2-20-7 16,23 4-11-16,-11-22-13 15,11 0-1-15,-6-15 1 16,0 2 1-16</inkml:trace>
  <inkml:trace contextRef="#ctx0" brushRef="#br1" timeOffset="169275.682">9035 7235 119 0,'-28'19'39'0,"10"17"0"16,-11-4-2-16,6 8-35 15,5 1 1-15,6 0-3 0,7-3 0 16,8-10 0-16,10-4-3 15,0-15-4-15,18 0-12 16,-11-23-18-16,12-2-3 16,-5-19 1-16,4-2 0 15</inkml:trace>
  <inkml:trace contextRef="#ctx0" brushRef="#br1" timeOffset="169704.7065">9128 6994 88 0,'0'0'38'16,"8"14"2"-16,-8-14 0 15,28 34-14-15,-7-20-21 16,5 5 0-16,1-3-2 0,1 6 1 16,0 0-2-16,-4 3 2 15,-8 5-4-15,-4 6 0 16,-9 4 0-16,-5 3 0 15,-7-1 0-15,-5 2 0 16,-1-6 0-16,1-3 0 16,3-9 0-16,4-8 0 15,7-18 0-15,11-2 0 16,10-14 0-16,3-9 0 15,10-11 0-15,-1-3 0 16,4-3 0-16,0 2 0 16,-7 7 0-16,-3 5 0 15,-7 12 0-15,-5 10 0 16,-15 6 0-16,15 28 0 0,-9-1 0 15,-2 5-2-15,8 6-2 16,-1-5-1-16,15 4-2 16,-2-14-6-16,20 7-5 15,-10-29-7-15,19 6-15 16,-9-17 2-16,7-2-1 15,-9-17 3-15</inkml:trace>
  <inkml:trace contextRef="#ctx0" brushRef="#br1" timeOffset="170199.7348">10031 7243 96 0,'-23'-27'39'16,"0"20"3"-16,-14-2-3 15,8 21-15-15,-9-5-19 16,7 11-3-16,5 8 0 16,8 2-1-16,8 3 0 15,13 1-1-15,7-1 0 0,11-6 0 16,7-5 0-16,4-11 1 15,5-9-1-15,3-8 0 16,-1-11 1-16,-3-8 1 16,-4-6-2-16,-2-3 0 15,-4-2 0-15,-8-1 0 16,-2 8 0-16,-10 7 0 15,-2 11 0-15,-4 13 0 16,-15 21 0-16,-2 14-2 16,-9 18 1-16,-6 18 0 15,-3 19 0-15,-5 12 0 16,2 11 0-16,0 1-2 15,3-5 2-15,6 0 1 16,4-11-1-16,9-21 0 0,3-22 1 16,4-16-1-16,3-27 1 15,6-12 0-15,-5-18 1 16,4-20-1-16,3-13 1 15,3-9 1-15,1-13-1 16,6-5 1-16,8-5-1 16,6 3 0-16,8 2 0 15,5 6-2-15,8 14-5 16,-2-2-5-16,18 22-6 15,-13-11-8-15,17 23-17 16,-10-12 1-16,10 3-2 16,0-8 3-16</inkml:trace>
  <inkml:trace contextRef="#ctx0" brushRef="#br1" timeOffset="171242.7945">11081 7200 98 0,'0'0'36'15,"0"0"1"-15,21 1-4 16,-21-1-25-16,-7 25-5 15,0-3 2-15,-1 11-3 16,-4 6 1-16,0 6-1 16,-2 1 0-16,1 2-2 15,1-7 1-15,3-6 1 0,3-10-1 16,6-9-1-16,0-16 1 15,13 1-1-15,-3-17 0 16,8-8 0-16,-2-9 1 16,3-9 0-16,-2-8 0 15,-1-3 1-15,3-2-1 16,-7 0 0-16,7 3 0 15,-5 3 1-15,1 8-2 16,6 7 1-16,1 10-1 16,4 8 0-16,3 10 0 15,3 10-1-15,-2 8 1 16,0 9 0-16,-4 2 0 15,-2 7 0-15,-9 4 0 16,-9 5-3-16,-8-1 3 0,-8 0-2 16,-9-2 1-16,-5-3 0 15,-7-6 0-15,-3-3-1 16,-1-6 1-16,-2-5 2 15,1-7-2-15,3-2 1 16,-1 0 0-16,3 2 0 16,0 6 0-16,1 13 0 15,-3 10 0-15,2 18 1 16,-3 12-1-16,2 10 0 15,5 8-2-15,5 0 0 16,12-5-2-16,5-19-8 16,27 0-9-16,-4-31-17 15,20-13-3-15,5-26 1 0,15-8 1 16</inkml:trace>
  <inkml:trace contextRef="#ctx0" brushRef="#br1" timeOffset="171685.8198">11907 7148 115 0,'-26'-1'39'0,"13"12"1"16,-18-3-4-16,6 12-35 15,1 5 3-15,-1 9-3 16,0 2 1-16,7 5-1 15,7 0 0-15,6-2-1 16,11-8 1-16,13-8 1 16,9-11-1-16,10-12 0 15,7-11-1-15,3-7 1 16,-2-13 0-16,-1-4 1 15,-7-4-1-15,-13-1 0 16,-9 2-1-16,-13 2 0 16,-11 7-1-16,-11 5 0 15,-4 9-2-15,-6 6-1 16,5 10-2-16,-4-2-4 0,23 16-9 15,-7-14-10-15,22 11-9 16,6-7-1-16,23 2 1 16,8-8 0-16</inkml:trace>
  <inkml:trace contextRef="#ctx0" brushRef="#br1" timeOffset="172039.8401">12560 7110 108 0,'-10'-3'39'0,"-14"1"0"16,2 13-2-16,-16 1-30 15,7 1-2-15,-1 6-1 16,3 7-3-16,6-1 2 16,8 2-3-16,6 0 1 15,9-5-2-15,13-4 1 0,7-4-2 16,9-6 3-16,4-7-1 15,4-2 0-15,-1-1 0 16,-4-2 1-16,-6 1-1 16,-6 5 0-16,-20-2 0 15,9 21-1-15,-19-5 1 16,-4 6-1-16,-5 1 1 15,3 4-2-15,-1-4 1 16,5-3-2-16,5-7-1 16,15 0-6-16,-8-13-7 15,37-7-11-15,-15-13-12 16,16 2 0-16,-5-14 1 15,11 3 2-15</inkml:trace>
  <inkml:trace contextRef="#ctx0" brushRef="#br1" timeOffset="172228.8509">12945 7162 117 0,'-9'29'38'0,"-16"-1"2"16,4 14-2-16,-13-2-35 16,10-1-2-16,5-2-1 15,5-3-2-15,9-4-1 16,5-12-1-16,14-3-6 15,-14-15-13-15,36-11-17 16,-15-10 1-16,13 0 0 16,-9-18 1-16</inkml:trace>
  <inkml:trace contextRef="#ctx0" brushRef="#br1" timeOffset="172362.8586">13000 6711 87 0,'-4'-15'34'0,"4"15"-4"16,0 0-28-16,18 1-17 15,7 4-21-15,-7-6 0 16</inkml:trace>
  <inkml:trace contextRef="#ctx0" brushRef="#br1" timeOffset="172604.8724">13500 6588 78 0,'-26'52'43'0,"-14"7"-4"16,8 18 4-16,-9-7-12 15,15 13-24-15,-3 1-4 16,10 1-2-16,5-7-1 16,6-8-2-16,6-10-2 15,5-12-3-15,7-2-6 16,-11-27-14-16,16-3-15 15,-15-16 3-15,17-2-3 16,-12-16 4-16</inkml:trace>
  <inkml:trace contextRef="#ctx0" brushRef="#br1" timeOffset="172933.8912">13215 7045 94 0,'-19'-12'40'0,"19"12"1"16,-15 5-1-16,22 7-16 15,6-8-21-15,15-3-1 16,10-3-1-16,11-5-1 15,11-4 0-15,8-6-2 16,5-1-1-16,0-2 0 16,-2 4-1-16,-12 0 1 15,-8 9 0-15,-16 4 2 16,-10 10 0-16,-15 10 1 15,-13 7 1-15,-7 8 1 16,-14 7 1-16,1 10 0 16,-3-1-2-16,4 4 0 15,0-1-1-15,8-6-2 0,9-5 0 16,5-11-5-16,15 0-7 15,-15-29-10-15,37 3-15 16,-15-21 1-16,9-5-1 16,-4-13 3-16</inkml:trace>
  <inkml:trace contextRef="#ctx0" brushRef="#br1" timeOffset="173091.9003">13935 6771 123 0,'0'0'39'0,"-15"0"1"16,19 15-6-16,-8-2-34 15,4-13-6-15,16 28-17 16,-16-28-16-16,29 11-1 0,-9-15 2 16,15 2-3-16</inkml:trace>
  <inkml:trace contextRef="#ctx0" brushRef="#br1" timeOffset="173361.9157">14209 6859 102 0,'-10'32'41'0,"5"13"0"15,-10-3-1-15,13 5-25 16,-7-1-10-16,5 6 0 15,-1-6-2-15,6-7-2 16,3-11 1-16,4-5-2 16,2-15 0-16,9-11 0 15,0-15 0-15,8-12 0 16,0-12 0-16,6-9 0 15,4-7 0-15,0-6 0 0,3 5 0 16,-9 5 0-16,-2 16-9 16,-14 1-6-16,6 29-8 15,-27-4-15-15,11 23-5 16,-16 1 2-16,8 12-1 15</inkml:trace>
  <inkml:trace contextRef="#ctx0" brushRef="#br1" timeOffset="173737.9372">14550 6975 102 0,'6'22'40'0,"-5"-11"1"0,12 11-2 15,-6-12-25-15,10 3-9 16,4-10-1-16,6-1-2 15,5-6-1-15,4-8 1 16,3-5-2-16,1-7 1 16,-2-3-1-16,-2-2 0 15,-8 2 0-15,-6 0 1 16,-13 4 0-16,-12 9-1 15,-16 9 2-15,-9 10-2 16,-14 11 0-16,-7 14 0 16,-7 8 0-16,4 9 0 15,7 5 0-15,10 2 0 16,17-1 0-16,13-5 0 15,16-9 0-15,16-18-6 0,24-6-6 16,-3-24-7-16,21 4-8 16,-8-27-15-16,13-5-1 15,-1-15 1-15,4-5 0 16</inkml:trace>
  <inkml:trace contextRef="#ctx0" brushRef="#br1" timeOffset="174474.9794">15818 7025 72 0,'17'-10'36'0,"-13"-7"0"16,-4 17-14-16,-14-23 10 15,-4 18-24-15,-12-6 1 0,-1 14-3 16,-8 1 0-16,0 12-1 16,-2 6 0-16,1 8-1 15,5 8-2-15,3 8 0 16,8 2-1-16,9 0-1 15,8-1 1-15,15-4-2 16,13-10 0-16,12-11-2 16,21-11 0-16,16-24-2 15,17-10-1-15,6-21-3 16,19 4-13-16,-13-27-16 15,7-1 0-15,-14-13 0 16,-4 5 1-16</inkml:trace>
  <inkml:trace contextRef="#ctx0" brushRef="#br1" timeOffset="174842.0004">16428 6589 98 0,'-28'34'42'0,"-8"1"-1"16,8 18 1-16,-7-3-27 15,6 12-10-15,2 2-1 16,5 6-2-16,-1-1-1 15,8-1 0-15,5-7 0 16,6-9-1-16,4-9 0 16,4-13-1-16,5-15 2 15,7-11-1-15,5-10 0 16,4-14 1-16,2-7-1 15,0-6 2-15,0-3-2 16,1 0 0-16,0 5 0 0,-8 5 0 16,-2 10 0-16,-4 10 0 15,-3 10 0-15,-2 10 0 16,0 8 0-16,0 4-2 15,6 6-2-15,3-1-1 16,10 2-3-16,-3-14-5 16,21 6-7-16,-10-22-9 15,14 4-9-15,-7-14 0 16,3 0 2-16,-7-14 0 15</inkml:trace>
  <inkml:trace contextRef="#ctx0" brushRef="#br1" timeOffset="176255.0812">16917 7063 72 0,'-6'-33'35'0,"3"8"1"0,-13 1-1 16,16 24-18-16,-38-13-3 15,18 25-4-15,-17 4-2 16,3 12-2-16,-5 3-2 16,2 9 0-16,3-2 0 15,5 5-2-15,10-10 0 16,10 1-1-16,14-14 0 15,13-4 0-15,11-12-1 16,12-8 0-16,3-9 0 16,3-9 1-16,1-2-2 15,-5-6 2-15,-6-1-1 16,-11 1 0-16,-7 4 0 15,-10 4-1-15,-8 7 1 16,-1 15 0-16,-18-10 0 0,4 15 0 16,-1 6 0-16,2 5 0 15,2 5 0-15,6 1 0 16,6 0 0-16,7 0 0 15,11-4 0-15,9-3 0 16,6-4 0-16,8-8 0 16,5-4-1-16,4-6 1 15,3-3-1-15,-2-6 0 16,-5 1 1-16,-5-5 0 15,-8 4 0-15,-10 1 0 16,-10 6 0-16,-14 9 0 16,0 0 0-16,0 0 0 15,-26 25 0-15,6-1 0 16,-1 5-1-16,0 2 1 15,5 1-1-15,3-5 1 0,5-3 0 16,7-8 0-16,1-16 0 16,17 3 0-16,-1-17 0 15,4-7 1-15,4-7 0 16,-1-5 0-16,3-4-1 15,-4-1 1-15,-2 0-1 16,-4 3 1-16,-1 4-1 16,-2 7 0-16,-1 4 0 15,-1 10 0-15,0 7 0 16,2 6 0-16,6 6 0 15,-1 4 1-15,5 3-1 16,4-2 0-16,2 1 0 16,3-4 0-16,2-3 0 15,1-3 0-15,-2-6 0 0,-4-5 0 16,-1-2 0-16,-7-5 0 15,-7 0 2-15,-7-2-2 16,-8-3 0-16,-6 6 0 16,-10 0 0-16,-5 7 0 15,-5 5 0-15,-6 10 0 16,-4 7 0-16,-1 8 0 15,3 6 0-15,2 8 0 16,8-1 0-16,8 2 0 16,11-1 0-16,12-7 0 15,10-7 0-15,13-11 0 16,6-11 0-16,6-11 0 15,1-7 0-15,1-10 0 16,-4-8 0-16,-5 0 0 0,-4-5 0 16,-7 4 0-16,-6 3 0 15,-6 9 0-15,-5 8 0 16,-6 14 0-16,0 0 0 15,-15 29 0-15,1 8 0 16,-7 10 0-16,-3 15 0 16,-4 7 0-16,-6 8 0 15,2 4 0-15,-2-2 0 16,2-3 0-16,4-12 0 15,4-9 0-15,8-17 0 16,3-16 0-16,13-22 0 16,-2-13 0-16,10-17 0 15,3-13 0-15,4-8 0 0,5-10 0 16,3-5 0-16,1 1 0 15,0 7 0-15,0 6 0 16,3 9 0-16,-3 11 0 16,1 9 0-16,2 8 0 15,3 11 0-15,8 8 0 16,8-3 0-16,10 2 0 15,6-5 0-15,4-1 0 16,2-9 0-16,0-2 0 16,-6-4 0-16,-10-9 0 15,-16 1 0-15,-13-2 0 16,-16 2 0-16,-12 2 0 15,-13 8 0-15,-16 7 0 16,-7 9 0-16,-3 12 0 0,-3 6 0 16,5 7 0-16,9 9 0 15,9 1 0-15,14 0 0 16,14-4 0-16,17-4 0 15,10-17 0-15,18 1-12 16,-7-19-1-16,19 3-3 16,-13-23-2-16,23 10-3 15,-24-28-4-15,28 10-4 16,-13-12-6-16,9-11 0 15,10 2 3-15</inkml:trace>
  <inkml:trace contextRef="#ctx0" brushRef="#br1" timeOffset="177731.1656">19608 6653 86 0,'0'0'36'16,"10"-17"0"-16,-10 17 0 15,0 0-23-15,0 0-7 16,0 0-1-16,-1 35 0 16,-6-4-2-16,0 16 0 15,-5 8-1-15,-2 10 0 16,-1 6-1-16,-2 4 0 15,0-3-1-15,2-4-1 16,6-5 0-16,1-13-3 16,13-1-4-16,-7-24-23 15,18-1-6-15,-5-18-3 16,8-5 2-16</inkml:trace>
  <inkml:trace contextRef="#ctx0" brushRef="#br1" timeOffset="177915.1761">19403 7088 116 0,'-21'-4'37'16,"21"4"2"-16,-16 1-4 16,16-1-32-16,32-9-3 15,4-1 0-15,15-3-2 16,7-10-3-16,16 4-8 15,-8-13-22-15,15 3-3 16,-8-8 0-16,4 3 0 16</inkml:trace>
  <inkml:trace contextRef="#ctx0" brushRef="#br1" timeOffset="178297.198">20171 6503 99 0,'-21'-8'37'0,"4"19"1"15,-13 5 0-15,1 18-30 16,-3 6-4-16,2 13 3 15,-4 7-4-15,2 9 2 16,-1 4-2-16,4 2 2 16,3-4-4-16,5 1 1 15,6-11-2-15,5-8 0 16,9-9 0-16,2-13-2 15,10-15 2-15,8-10 0 16,5-11 0-16,5-9 0 16,3-6 1-16,-1-6 0 0,-1 0 0 15,-2 0 1-15,-4 4 0 16,-4 6-2-16,-5 8 0 15,-15 8 0-15,15 6-2 16,-12 7 1-16,3 5-2 16,1 5 0-16,6 6-2 15,7-6-3-15,12 6-4 16,-4-16-12-16,26 6-12 15,-6-16-4-15,13 2 2 16,-9-17-1-16</inkml:trace>
  <inkml:trace contextRef="#ctx0" brushRef="#br1" timeOffset="178719.2221">20623 7114 69 0,'-20'-21'37'0,"-2"9"0"16,-13-1 2-16,3 14-17 16,-16-4-4-16,6 13-12 15,-6 1-1-15,5 12-1 16,0 2 0-16,5 9-1 15,8-2-1-15,8 3-1 16,9-4 1-16,13-3-2 16,13-5 2-16,14-9-2 15,9-9 0-15,9-7 0 16,8-11 0-16,3-5 1 15,-4-7 0-15,-1-3-1 16,-5-5 0-16,-10 0 2 16,-9 1-2-16,-10 4 0 15,-7 4 0-15,-10 8 0 0,-4 6 0 16,4 10 0-16,-21 2 0 15,7 11 0-15,0 4 0 16,1 4 0-16,8 3 0 16,3 2 0-16,9-3 0 15,8-4-4-15,13-5-1 16,3-13-2-16,14-1-3 15,-3-19-6-15,20 8-6 16,-16-27-6-16,13 7-9 16,-9-19 0-16,7 5 1 15,-12-10 2-15</inkml:trace>
  <inkml:trace contextRef="#ctx0" brushRef="#br1" timeOffset="178906.2328">21246 6589 112 0,'0'0'36'0,"0"0"-2"15,-32 30-4-15,15 17-22 16,-8 10-3-16,1 12-1 15,-4 6-1-15,6 5-1 16,1 1-2-16,5-7-1 16,6-3-2-16,3-17-6 15,13-1-14-15,-7-23-16 16,7-8 0-16,-6-22-2 15,11-4 3-15</inkml:trace>
  <inkml:trace contextRef="#ctx0" brushRef="#br1" timeOffset="179087.2432">20918 6960 125 0,'0'0'41'0,"0"0"1"16,27-1-1-16,1 0-39 15,13-1-1-15,10-1-2 16,4-5-5-16,8 14-10 15,-15-12-21-15,6 9-5 16,-13-7 0-16,-1 8-1 16</inkml:trace>
  <inkml:trace contextRef="#ctx0" brushRef="#br1" timeOffset="195761.1969">22104 7030 60 0,'0'0'32'0,"13"-17"2"16,-13 17-1-16,13-9-14 15,-13 9-12-15,0 0-2 16,0 0-1-16,0 0 0 15,-9 23 1-15,-1 0-2 16,-2 0 0-16,0 6-1 16,-4-2 0-16,4 0 0 15,-1-4-1-15,4-4 0 0,3-4-1 16,2-4 0-16,4-11 0 15,0 0 0-15,0 0 0 16,14-3 0-16,-5-9 0 16,3-3 0-16,0-4 0 15,2-5 1-15,1-2-1 16,-1-1 0-16,0-2 1 15,0 5-1-15,-4 3 1 16,-2 5 0-16,-2 5 0 16,-6 11 0-16,0 0 0 15,7 13 0-15,-7 2 0 16,3 3-1-16,0 0 1 15,6-3-1-15,4-3 0 16,4-2 1-16,5-8-1 16,7-3 1-16,4-7 0 0,3-3 0 15,1-1 0-15,-1-5 0 16,-5 4-1-16,-6 0 1 15,-3 3-1-15,-4 2 1 16,-8 6-1-16,-10 2 0 16,3 14 0-16,-8 0 0 15,-3 4 0-15,1 3-1 16,1 8-2-16,0-4 0 15,10 9-4-15,-1-11-5 16,23 8-23-16,-5-11-5 16,14 0 4-16,3-14-3 15</inkml:trace>
  <inkml:trace contextRef="#ctx0" brushRef="#br1" timeOffset="196385.2326">22942 7020 95 0,'-13'-12'37'0,"-12"2"-1"16,-2 15 2-16,-11 2-29 15,5 15-3-15,-4 2-1 16,7 11-1-16,0 3-1 16,8 3-2-16,10-4 1 15,11 0-2-15,12-7 1 16,11-8-2-16,10-8 2 15,10-7-2-15,5-18 2 16,1-5 0-16,2-10 0 16,-6-4 0-16,-6-7-1 15,-9 0 1-15,-8-3-1 0,-10 0 1 16,-11 6-1-16,-7 5 0 15,-7 4 1-15,-1 5-1 16,-1 7 0-16,0 5 0 16,4 6 0-16,12 2 1 15,0 0-1-15,10 16 1 16,8-8-1-16,7 2 0 15,3 0 1-15,10-1 0 16,0-1-1-16,0 0 1 16,-1 0-1-16,-3 1 0 15,-8 3 0-15,-3 4 1 16,-9 5-1-16,-7 3 0 15,-7 4 1-15,-8 7-2 16,-2 0 0-16,-3 0 1 16,1-5-1-16,3-3 0 0,5-9 2 15,4-18-2-15,0 0 1 16,30-13 2-16,-4-16-1 15,3-8 1-15,4-7-1 16,-1-6 2-16,2-6-3 16,-5 1 0-16,-5 8 0 15,-7 3 0-15,-4 9 0 16,-5 5-4-16,0 14 0 15,-4 3-6-15,10 25-13 16,-14-12-15-16,11 20-3 16,-5-8 1-16,13 11 1 15</inkml:trace>
  <inkml:trace contextRef="#ctx0" brushRef="#br1" timeOffset="196737.2527">23690 7096 114 0,'-7'14'39'15,"-4"-8"0"-15,20 7-1 16,-9-13-33-16,24 7-1 16,2-10-1-16,12-1 0 15,7-8-1-15,6 0-1 16,-1-7 0-16,-1-1 0 15,-8 0 0-15,-5 0-1 16,-15 1 1-16,-12 4-1 16,-13 4 0-16,-16 8 0 15,-8 6 1-15,-10 8-1 16,-4 10 0-16,1 6 0 0,1 9 0 15,5 4 0-15,9 4-1 16,11-1 0-16,12-5-2 16,16-7-1-16,18-5-4 15,5-22-16-15,29 5-14 16,-3-25-5-16,15-1 3 15,2-16 0-15</inkml:trace>
  <inkml:trace contextRef="#ctx0" brushRef="#br1" timeOffset="197034.2697">24463 6918 115 0,'-38'18'39'0,"-9"1"1"0,10 8-1 16,-7-5-35-16,23 1-2 15,19-1 0-15,16-5 0 16,16-4 0-16,14-4-1 15,7-4-1-15,4 0 1 16,-3-2 0-16,-7 3-1 16,-14 4 1-16,-18 6-1 15,-19 6 1-15,-19 11-1 16,-19 3 0-16,-13 3-1 15,-5 2 0-15,-4-2-2 16,10 2-5-16,-7-18-20 16,26 2-14-16,5-17 2 15,32-8-2-15,-11-1-1 16</inkml:trace>
  <inkml:trace contextRef="#ctx0" brushRef="#br1" timeOffset="198006.3253">1981 8571 85 0,'27'-25'36'0,"-14"-8"0"15,3 7-1-15,-19-12-27 0,1 8-1 16,-16-6-2-16,-2 10-2 16,-11 4 1-16,-4 10-1 15,-10 9-1-15,-3 16 1 16,-7 18-1-16,2 16 0 15,0 18-1-15,2 17 1 16,5 7-1-16,8 11 0 16,12 2 0-16,7 1-1 15,16-7-1-15,8-11-2 16,14-9-3-16,1-28-19 15,15 1-13-15,-7-28 0 16,7-6-1-16,-12-22-1 16</inkml:trace>
  <inkml:trace contextRef="#ctx0" brushRef="#br1" timeOffset="199238.3958">1316 9046 117 0,'-15'-3'39'0,"5"-10"2"16,30 8-8-16,3-14-29 15,17 1 0-15,9-8-3 16,10 1 1-16,9 0-1 16,2 1 0-16,1 8-1 15,-7 6 2-15,-9 8-2 16,-7 6 1-16,-13 12 0 15,-9 10 0-15,-12 6 0 0,-10 7-1 16,-10 4 1-16,-4 4-1 16,-2-1 0-16,-4-2-1 15,0-5 1-15,1-6 0 16,3-9 0-16,4-10 0 15,8-14 0-15,0 0 0 16,5-34 0-16,6 0-1 16,4-9 2-16,3-5-2 15,6-8 1-15,0 1 0 16,-1 2-1-16,1 6 1 15,1 10-1-15,-3 4 1 16,2 11 0-16,-3 9 0 16,1 6 0-16,1 7-1 15,1 3 1-15,3 3 0 16,2 2 0-16,0 1 0 0,1 0 0 15,0-2 0-15,-3 1 0 16,-2-2 1-16,-5-1 0 16,-5-1 0-16,-15-4-1 15,8 12 1-15,-8-12 0 16,-18 20-1-16,-2-2 1 15,-2 4-2-15,-4 7 2 16,-1 5-1-16,-1 4 0 16,5 3 0-16,3 1 0 15,10 0-1-15,6-4 1 16,10-6 0-16,12-10 0 15,13-9 0-15,8-13 0 16,7-12 0-16,9-11 0 16,0-10 0-16,-3-9 0 0,-3-5 0 15,-8-3-1-15,-15 1 0 16,-12 0 0-16,-10 6 1 15,-14 5-1-15,-6 6 1 16,-5 9-1-16,-1 6 0 16,-1 10 1-16,5 8 0 15,8 5 0-15,9 4 1 16,8 2-1-16,9 1 1 15,11-2-1-15,4-2 2 16,11-3-2-16,2-4 1 16,1-2 0-16,-1-1-2 15,-3-2 1-15,-5-1 0 16,-7 3 0-16,-6 2 0 0,-6 5 2 15,-12 9-2-15,-9 7 1 16,-6 7-1-16,-8 4 3 16,-2 8-3-16,-4-1 0 15,1 0 0-15,4-4 0 16,5-9 0-16,7-13 0 15,7-14 0-15,23-13 0 16,2-13 0-16,10-10 0 16,2-6 0-16,5-3 0 15,-3-2-2-15,-2 6 2 16,-8 7 0-16,-6 11-1 15,-9 8 2-15,-14 15-2 16,0 0 1-16,-1 23 1 16,-7-4-1-16,2 5 2 0,2 0-2 15,0-2 0-15,9-5 0 16,9-4 0-16,9-12 0 15,6-8 0-15,9-7 0 16,4-4 0-16,1-2 0 16,-3-3 0-16,-3 3 0 15,-5 3 0-15,-7 7 0 16,-10 8 0-16,-15 2 0 15,6 27 0-15,-8-5 0 16,-2 7 0-16,-2-2-4 16,9 10-6-16,-8-10-4 15,14 9-3-15,-9-36-10 16,23 24-15-16,-4-24 0 15,11-5 0-15,4-9 4 0</inkml:trace>
  <inkml:trace contextRef="#ctx0" brushRef="#br1" timeOffset="199718.4232">4375 8372 66 0,'19'-36'39'0,"0"18"-2"16,-14 6 2-16,-1 24-18 15,-12 5-14-15,5 14-1 16,-9 12-3-16,4 9 0 15,-6 11-2-15,4 12 2 0,-4 5-1 16,4 0 0 0,-1-2-1-16,2-6-1 0,5-7-1 15,3-13-2-15,7-7-2 16,-3-27-13-16,13 2-20 15,-16-20 0-15,22-11 0 16,-17-14-1-16</inkml:trace>
  <inkml:trace contextRef="#ctx0" brushRef="#br1" timeOffset="200252.4538">4193 8794 112 0,'-6'14'41'0,"6"-14"-1"15,14 16-3-15,8-23-34 16,14-7-2-16,13-10-1 0,9-8-3 15,12-6-1-15,5-14-3 16,9 3-5-16,-13-13-24 16,5 8-3-16,-14-10 0 15,-4 10 1-15,-18-7 14 16,-2 17 12-16,-17 8 13 15,-16 3 8-15,4 17 25 16,-21 4 3-16,12 12-1 16,-27 15 3-16,13 19-13 15,-14-1-10-15,7 15-11 16,-4 8-2-16,5 6 1 15,0 4-2-15,3 4 0 16,-1-4 0-16,6-4 1 16,1-7 0-16,9-7-1 0,-4-12 0 15,7-7-1-15,-1-12 1 16,0-17-1-16,19 9 0 15,-5-17-2-15,4-6 1 16,-3-9-1-16,9-1 0 16,-5-5 1-16,2 6-1 15,-4 2 0-15,-1 6 1 16,-3 8 0-16,-13 7 0 15,17 11 0-15,-13 8 1 16,0 4-2-16,3 7-1 16,0-1-3-16,8 6-3 15,-6-21-11-15,21 11-11 16,-10-22-12-16,10 1 2 15,-3-17-2-15,2-1 4 0</inkml:trace>
  <inkml:trace contextRef="#ctx0" brushRef="#br1" timeOffset="200582.4726">5182 8711 98 0,'0'0'40'16,"0"0"0"-16,6 16 0 16,-6-16-34-16,28 5-1 15,-1-10-2-15,5-2 0 16,3-6-1-16,3-2 0 15,-1-2-1-15,-1-2-1 16,-8-3 1-16,-4 1-1 16,-12-2 1-16,-9 2-1 15,-10 5 0-15,-8 1 0 16,-7 8 0-16,-8 7 0 0,-5 9 0 15,-1 10 0-15,3 7 0 16,0 6 0-16,11 7 1 16,10-3 0-16,12-2-2 15,11-8 0-15,22-3-5 16,3-21-9-16,25 5-15 15,-3-22-11-15,13 0 1 16,-4-15-4-16,10-3 3 16</inkml:trace>
  <inkml:trace contextRef="#ctx0" brushRef="#br1" timeOffset="201619.5319">6382 8502 65 0,'0'0'35'15,"0"0"-9"-15,0 0 5 16,0 0-11-16,-5 11-11 16,5-11-2-16,-1 19-2 15,-3 0-1-15,4 13 0 16,-5 2-1-16,3 10 1 15,-5 1 0-15,4 8-1 16,-3-5 0-16,1-5-1 16,2-7 0-16,0-8-1 15,2-13 1-15,1-15-2 16,0 0 1-16,10-17-1 15,-7-13-1-15,3-9 1 16,-2-9-1-16,3-10 2 0,4-7-2 16,0-5 1-16,4 5-1 15,4 4 0-15,2 8 2 16,2 5-1-16,1 14 0 15,4 12 1-15,-2 16-1 16,0 12 0-16,-3 9 1 16,1 11-1-16,-2 5 0 15,-3 8 1-15,-5 5-1 16,-3 1 0-16,-6 4 0 15,-7-2 0-15,-2-2-1 16,-9-3 1-16,-6-9 1 16,-4-6-1-16,-1-8 0 15,-4-6 0-15,0-5-1 16,3-8 0-16,-2-2 1 0,5-5-1 15,2 4-1-15,2 3 2 16,2 9 0-16,-1 12 0 16,1 14 2-16,1 15-2 15,-3 11 1-15,0 16-1 16,-2 8 1-16,5 1-4 15,8-2-2-15,-1-23-10 16,23 5-13-16,-6-33-11 16,18-12 1-16,1-28-3 15,18-17 2-15</inkml:trace>
  <inkml:trace contextRef="#ctx0" brushRef="#br1" timeOffset="201993.5533">6995 8553 70 0,'0'0'40'16,"0"0"-1"-16,-24 23 0 16,12 9-11-16,-7-2-24 15,1 6-1-15,2 5 1 16,0 7-2-16,3-3 1 15,5-1-1-15,3-6 0 16,7-4-1-16,7-12 2 16,9-10-3-16,9-17 1 15,4-13 0-15,6-11-2 16,-1-10 2-16,1-9-2 0,-3-5 2 15,-6-6-2-15,-9 2 1 16,-9 5-1-16,-13 5 1 16,-5 11-1-16,-8 9-1 15,-5 13 0-15,-2 11-2 16,4 17-2-16,1-4-4 15,21 23-13-15,-6-17-13 16,24 9-3-16,4-12-1 16,22 4 3-16</inkml:trace>
  <inkml:trace contextRef="#ctx0" brushRef="#br1" timeOffset="202355.574">7651 8493 96 0,'-4'-16'38'0,"4"16"1"0,-31-15-3 16,9 21-30-16,-6 2 0 15,-1 12-2-15,-4 8 0 16,0 7 0-16,4-2-2 16,6 5 0-16,6-6 0 15,12-3-1-15,10-9-1 16,13-9 1-16,11-7-1 15,8-4 0-15,9-4 0 16,-1-1 0-16,-2-2 0 16,-5 6 0-16,-9 5 0 15,-14 9 0-15,-13 8 2 16,-11 7-2-16,-13 5 1 15,-6 4-1-15,-3-2 1 16,2 1-1-16,2-6-1 0,8-9-3 16,12-5-3-16,7-16-8 15,31-9-8-15,-8-20-15 16,26-1-2-16,1-16-1 15,12 0 1-15</inkml:trace>
  <inkml:trace contextRef="#ctx0" brushRef="#br1" timeOffset="202543.5848">8066 8558 104 0,'-2'24'40'15,"-18"-2"1"-15,5 16-1 16,-18 6-34-16,9-4-2 16,2 0 0-16,6-2-3 15,5-3 1-15,5-7-3 16,10-5-1-16,3-11-2 0,11 1-7 15,-8-27-11-15,21 5-18 16,-11-18 0-16,10 1-1 16,-11-16 2-16</inkml:trace>
  <inkml:trace contextRef="#ctx0" brushRef="#br1" timeOffset="202686.593">8047 8201 78 0,'-17'-30'39'15,"7"18"-1"-15,10 12 1 16,0 0-16-16,13-6-31 15,-1 0-26-15,20 4-5 16,-2-9 2-16,14 6-3 16</inkml:trace>
  <inkml:trace contextRef="#ctx0" brushRef="#br1" timeOffset="202894.6049">8539 8088 98 0,'-15'50'38'15,"-14"3"1"-15,9 16-1 16,-12 5-32-16,11 1 0 15,2 0-3-15,5 0-1 16,3-4 0-16,8-4-3 16,3-8-1-16,-1-16-8 15,16-1-18-15,-15-28-11 16,8-1 0-16,-8-13-2 15,6-20 2-15</inkml:trace>
  <inkml:trace contextRef="#ctx0" brushRef="#br1" timeOffset="203091.6161">8237 8441 112 0,'4'12'41'0,"-4"-12"1"16,20 21-2-16,4-21-36 15,12 0-1-15,8-6-1 16,11-6-3-16,9-1-2 15,1-10-5-15,11 16-13 16,-18-15-17-16,10 10-3 16,-17-7 0-16,2 12-1 15</inkml:trace>
  <inkml:trace contextRef="#ctx0" brushRef="#br1" timeOffset="203339.6303">8958 8381 108 0,'-10'10'40'0,"8"14"1"16,-7-11-1-16,11 3-35 15,-8 9-2-15,6 4 1 16,-1 1-2-16,2 4 0 15,-1 0-2-15,3-2 1 16,-2-1-1-16,-1-3-1 16,3-4 0-16,-2-6 0 15,6-7-1-15,-7-11-1 16,24-7 0-16,-8-14-2 15,8-5-1-15,-4-22-5 16,17 9-10-16,-19-29-8 16,15 9-9-16,-10-5 0 0,5 9-1 15,-12 1 2-15</inkml:trace>
  <inkml:trace contextRef="#ctx0" brushRef="#br1" timeOffset="204000.6681">8807 8477 78 0,'0'0'40'0,"-9"-12"-2"16,9 23 0-16,-13-2-22 15,5 8-12-15,-7 6 0 16,-4 8-1-16,-2 5-1 0,-1 3-1 16,3 1 0-16,4-6-2 15,7-4-2-15,5-16-7 16,24-3-26-16,-2-20-4 15,15-7 2-15,3-19-3 16</inkml:trace>
  <inkml:trace contextRef="#ctx0" brushRef="#br1" timeOffset="204147.6765">8875 8101 104 0,'-12'14'31'15,"1"2"-29"-15,9-6-8 16,2-10-31-16,16 13-2 15</inkml:trace>
  <inkml:trace contextRef="#ctx0" brushRef="#br1" timeOffset="204714.709">9397 8587 90 0,'12'-5'36'0,"13"2"1"16,-6-13-5-16,12 4-26 0,-4-11-1 15,5 3-1-15,-5-3-1 16,0 0-1-16,-7 0 0 16,-9 0 0-16,-8 3-1 15,-13 5 0-15,-8 7 0 16,-9 7 0-16,-9 9 0 15,-7 12 1-15,-4 11 0 16,-1 9 1-16,3 7-1 16,13 5 0-16,10-2-1 15,15-3 1-15,22-9-3 16,17-15-3-16,30-3-13 15,-1-26-23-15,25-6-1 16,-2-15 0-16,10-4-2 16</inkml:trace>
  <inkml:trace contextRef="#ctx0" brushRef="#br1" timeOffset="206084.7873">10765 8401 79 0,'-1'-13'37'0,"-16"5"0"15,7 11-1-15,-26-3-28 16,2 8-3-16,-5 1 0 0,1 10-1 15,-5 4 0-15,4 9-1 16,3 3 0-16,4 3-1 16,7-2 0-16,10 0 0 15,8-5-1-15,10-7 0 16,10-10 0-16,10-7 0 15,9-13 0-15,7-6-1 16,4-8 1-16,4-7-1 16,-2-6 1-16,-1-3-1 15,-5 1 0-15,-6 1 1 16,-7 4-1-16,-7 7 0 15,-7 4 1-15,-12 19-1 16,0 0 0-16,0 0 1 16,-16 29-1-16,1 0 0 15,3 4 0-15,1 4-1 0,4 2 0 16,8-6-1-16,12-4 0 15,6-12-2-15,18-8 0 16,6-12-1-16,8-5 0 16,1-14-1-16,3-3 1 15,-5-7 1-15,-3 1 1 16,-8-2 1-16,-8 1 2 15,-9 6 1-15,-11 2 1 16,-5 10 1-16,-6 14 0 16,-13-4 0-16,-3 15 1 15,-3 12-1-15,-3 5 0 16,4 5 0-16,-5 3-1 0,9 2 0 15,0-5 0-15,7-3-1 16,2-4 0-16,7-11 1 16,-2-15-1-16,17 4 0 15,-3-15 0-15,1-11 0 16,5-8-1-16,-2-8 1 15,2-3 0-15,-2-4-1 16,0 2 0-16,-2 1 0 16,-5 6 0-16,2 7 0 15,-4 8 0-15,2 9 0 16,2 5 0-16,3 6 0 15,5 4 0-15,5 2 0 16,8 1 0-16,3-3 0 16,6 1 0-16,1-2 0 15,1-2 0-15,0 0 0 0,-7-2 0 16,-6-2 0-16,-8 2 1 15,-7 0-1-15,-17 2 0 16,0 0 1-16,0 0-1 16,-20-8 0-16,-4 11 0 15,-5 5 0-15,-5 5 0 16,-3 8 1-16,0 5-1 15,1 6 0-15,3 5 0 16,8 1 0-16,6 2 0 16,11-5 1-16,12-4-1 15,10-8 0-15,9-9 1 16,9-10-1-16,9-13 0 15,5-13 1-15,3-10-1 16,0-9 0-16,-3-4 1 0,-7-6-1 16,-5 1 0-16,-10 2-1 15,-12 9 1-15,-9 8-2 16,-11 10 0-16,-9 10-1 15,-5 13-3-15,-7 0-7 16,8 21-5-16,-12-16-12 16,23 13-9-16,-4-7-1 15,15 0-1-15,-1-13 2 16</inkml:trace>
  <inkml:trace contextRef="#ctx0" brushRef="#br1" timeOffset="206885.8332">12127 8319 87 0,'-22'-4'38'15,"10"20"1"-15,-14-3-1 16,11 16-31-16,-14 1-1 16,4 11 0-16,-1 1-3 15,5 1 1-15,5-3-1 16,6-5-1-16,10-9-1 15,11-10 0-15,12-12 0 16,13-15 0-16,8-11-1 16,6-9 0-16,4-9 1 0,2-5-1 15,-4-2 0-15,-8-1 0 16,-7 7 0-16,-11 5 0 15,-10 9 1-15,-12 10-2 16,-4 17 1-16,-13 6 0 16,-4 13 0-16,0 8 0 15,2 9-2-15,2 4 0 16,6 2-1-16,5-3-1 15,13-2-2-15,2-15-4 16,18 3-7-16,-11-27-7 16,23 8-4-16,-14-25-9 15,9 4 8-15,-11-18 1 16,8 9 3-16,-12-8 25 0,-8-4 8 15,7 14 10 1,-19-11 6-16,8 21 12 0,-15-9-8 16,4 21 2-16,0 0 1 15,-13 13-22-15,0-1-2 16,1 14-1-16,-3-2-2 15,6 7-1-15,-4-4 0 16,7 0-1-16,0-4-1 16,8-8 0-16,-2-15 0 15,18 3 0-15,1-14 0 16,0-6-1-16,4-6 1 15,2-6-1-15,1 0 0 16,-1-2 1-16,-3 6-1 16,-1 3 0-16,-6 6 0 15,-4 9 0-15,-11 7 0 0,10 9 0 16,-12 11 0-16,-2 5-2 15,0 10 0-15,2-1-2 16,7 5-1-16,-1-8-3 16,19 5-6-16,-9-23-7 15,24 9-6-15,-9-23-11 16,15-3-1-16,-6-19 2 15,4 1 2-15</inkml:trace>
  <inkml:trace contextRef="#ctx0" brushRef="#br1" timeOffset="207178.8499">13135 8336 73 0,'7'-18'39'16,"-16"-2"0"-16,9 20-5 15,-35-10-5-15,15 21-22 16,-9 4-3-16,1 11 0 0,3 2-2 16,5 4 0-16,6 0-1 15,8-5-1-15,11-2 1 16,10-10-1-16,9-12 0 15,9-7 0-15,5-11 0 16,6-9 0-16,1-5 0 16,1-8 0-16,-5-4 0 15,-3 1 0-15,-4 4 0 16,-10 5-1-16,-9 7 1 15,-12 11 0-15,-3 13-1 16,-28 9-1-16,2 18-4 16,-14-1-7-16,11 24-10 15,-15-15-13-15,13 12-4 16,-2-7-2-16,12-1 1 0</inkml:trace>
  <inkml:trace contextRef="#ctx0" brushRef="#br1" timeOffset="209616.9894">13365 8268 35 0,'0'0'33'16,"0"0"1"-16,-2-11-1 15,-3-3-20-15,5 14-2 0,2-23 0 16,-2 23-3-16,3-29-2 16,3 8-2-16,-2-9 0 15,9-1 0-15,0-8-1 16,9-3 0-16,-1-6 0 15,7 4-1-15,-4-2 0 16,4 11 1-16,-10 9-1 16,-4 11 0-16,-14 15-1 15,0 0 0-15,-22 33 0 16,-4 9 0-16,-14 12 0 15,-4 10-1-15,-1 10 0 16,-1 6 0-16,3 3 1 0,8-2-1 16,10-6-1-16,6-7-2 15,18-11-2-15,3-22-12 16,20-3-22-16,-1-24 1 15,14-6-3-15,-6-19 1 16</inkml:trace>
  <inkml:trace contextRef="#ctx0" brushRef="#br1" timeOffset="210136.0191">14286 7969 82 0,'15'-15'39'0,"-10"0"-2"0,-5 15 2 16,0 0-33-16,3 18-2 16,-11 9 0-16,-2 13-2 15,-6 8 0-15,-3 12-2 16,-3 8 1-16,-1 8-1 15,0 3 1-15,3-2-2 16,4-8-2-16,4-9-1 16,12-4-7-16,-3-23-28 15,17-8 2-15,-4-21-3 16,12-8 2-16</inkml:trace>
  <inkml:trace contextRef="#ctx0" brushRef="#br1" timeOffset="210587.0449">14084 8296 99 0,'-31'4'39'16,"18"11"2"-16,13-15-1 16,-4 16-36-16,28-11-1 15,18-1 0-15,15-4-1 16,9-4 0-16,6-1 0 15,3 1-1-15,-3 0-1 16,-6 3 1-16,-11 1-1 16,-11 4 1-16,-12 4-1 15,-16 4 0-15,-11 2 1 16,-12 4-1-16,-8 0 0 15,-3 7 1-15,-6 0-1 0,1 2 1 16,4 2-1-16,4-1 0 16,6 1 1-16,9-5-1 15,9-5 0-15,11-6 0 16,9-8 0-16,8-10 1 15,1-9-1-15,0-11 0 16,1-8 1-16,-10-6-1 16,-7-2 0-16,-11-3-1 15,-12 6 0-15,-11 0-1 16,-7 12 0-16,-6 6-2 15,-1 16-3-15,-4 1-6 16,17 23-13-16,-9-8-15 16,18 11 0-16,3-3-1 15,20 5 3-15</inkml:trace>
  <inkml:trace contextRef="#ctx0" brushRef="#br1" timeOffset="211097.074">15798 7941 89 0,'0'0'37'15,"0"0"0"-15,0 0 0 0,-15 30-29 16,-2 11-5-16,-3 8 1 15,0 13-3-15,-3 7 1 16,1 8-1-16,3 4-1 16,2-4-1-16,8-5-3 15,2-15-1-15,15 3-21 16,-8-23-11-16,14-8 0 15,-4-15-2-15,4-10 2 16</inkml:trace>
  <inkml:trace contextRef="#ctx0" brushRef="#br1" timeOffset="211278.0844">15567 8405 105 0,'0'0'39'16,"0"0"0"-16,13 3-2 15,12-7-34-15,15-3-4 16,19-2-3-16,5-12-2 15,19 2-22-15,-4-14-9 16,11 1 0-16,-5-12-3 16,0 3 3-16</inkml:trace>
  <inkml:trace contextRef="#ctx0" brushRef="#br1" timeOffset="211647.1055">16419 7826 107 0,'-16'8'39'15,"-13"7"0"-15,8 20-1 16,-8 10-33-16,5 9-2 15,-1 9 1-15,1 8-2 0,-2 4 0 16,4 6 0-16,4-4 0 16,2-1-1-16,4-13-1 15,5-6 1-15,4-11-1 16,3-11 1-16,7-16-1 15,8-12 0-15,4-13 0 16,7-11 0-16,2-11 0 16,3-3 0-16,-1-3 0 15,-2-3 0-15,1 5 0 16,-11 5 0-16,-3 9 0 15,-15 18 0-15,13-2 0 16,-15 16 0-16,1 8-1 16,-4 2-1-16,4 6-1 15,2-2 0-15,8 1-5 0,3-18-6 16,23 10-19-16,-6-19-7 15,13 0 2-15,-2-15-1 16</inkml:trace>
  <inkml:trace contextRef="#ctx0" brushRef="#br1" timeOffset="211984.1248">16729 8411 96 0,'-10'9'38'16,"0"-2"1"-16,11 9-2 15,2-5-21-15,16-1-13 16,11-3 0-16,10-1 0 15,7-5-1-15,6-5 0 0,-2-4 0 16,0-4-1-16,-8-3 0 16,-7-5-1-16,-13-1 0 15,-12 2 0-15,-13 0 1 16,-14 4-1-16,-11 6 1 15,-6 6 0-15,-9 8 0 16,-4 13 0-16,-3 7 1 16,6 10-1-16,6 3 0 15,13 4 0-15,13-1-1 16,16-4-1-16,20-6-2 15,15-17-7-15,27 4-15 16,0-23-15-16,20-1-2 16,-1-19 0-16,10 1-2 15</inkml:trace>
  <inkml:trace contextRef="#ctx0" brushRef="#br1" timeOffset="212728.1673">17928 8297 98 0,'0'0'35'0,"13"-7"2"15,-3 10-6-15,-10-3-25 0,-6 14 0 16,-6-1-1-16,2 9-1 16,-6 6 0-16,1 5-1 15,-2 4 0-15,3 2 0 16,-1 1-2-16,3-3 0 15,3-4 0-15,3-7 0 16,4-6-1-16,2-9 1 16,0-11-1-16,17-10 1 15,0-15 0-15,5-7-1 16,4-10 1-16,2-7 0 15,3-3 0-15,1-2-1 16,-1 6 1-16,-2 4-1 16,-8 9 1-16,-3 13-1 15,-5 10 1-15,-13 12-1 0,12 17 1 16,-10 6-1-16,-2 9 0 15,1 9 0-15,3 5 0 16,5 1-2-16,5-1-1 16,3-6-2-16,12-2-4 15,-6-18-14-15,18 2-14 16,-11-17-3-16,9-2 1 15,-10-15-1-15</inkml:trace>
  <inkml:trace contextRef="#ctx0" brushRef="#br1" timeOffset="213607.2176">18357 8378 109 0,'-14'5'39'0,"-3"-2"0"16,13 12 0-16,4-15-34 0,18 15-2 15,8-12-1-15,12-1 0 16,5-4 0-16,7-2-1 15,3-7 0-15,1-3-1 16,-5-2 0-16,-4-1 0 16,-13-3 0-16,-8 0 0 15,-11 1 0-15,-13-1 0 16,-12 5 1-16,-10 3-1 15,-9 6 0-15,-8 5 1 16,-8 7 0-16,-1 10-1 16,-1 7 1-16,4 8 0 15,6 5-1-15,10 2 0 16,14 1 0-16,12-3 0 15,19-2-2-15,13-9-2 0,20-5-2 16,10-13-2-16,18 4-4 16,-4-22-13-16,15 7-14 15,-10-13 1-15,1 2-1 16,-12-8 4-16,-4 3 28 15,-20-3 7-15,-15-7 5 16,-5 10 15-16,-24-9 14 16,-3 8 2-16,-14-4 1 15,0 12 1-15,-15-2-27 16,5 12-4-16,-7 4-1 15,1 9-1-15,1 9-1 16,0 10-1-16,8 2 0 16,2 5-1-16,7-2-1 0,10 0 1 15,9-8-2-15,11-6 1 16,9-9-1-16,6-10 0 15,5-12 0-15,4-5 0 16,0-7 0-16,-2-6-1 16,-3 0 1-16,-6-6-1 15,-5 7 1-15,-4 2 0 16,-7 7-1-16,-5 7 1 15,-6 12-1-15,-1 13 1 16,-5 16 0-16,-6 13-1 16,-4 17 1-16,-3 13 1 15,-4 9 0-15,-5 8 0 16,2 0 1-16,0-4-1 16,-1-5 0-16,3-6 0 0,-1-17 2 15,9-10-3-15,0-16 0 16,4-13 2-16,12-18-2 15,-17-6 0-15,15-17 0 16,-1-11 0-16,8-9 0 16,3-17 0-16,7-5 0 15,5-8-3-15,8-6 0 16,2 0-1-16,8 5-1 15,3 2-1-15,5 16-6 16,-8-3-11-16,15 29-8 16,-14-3-8-16,8 17 1 15,-9 1-1-15,9 8 2 16</inkml:trace>
  <inkml:trace contextRef="#ctx0" brushRef="#br1" timeOffset="214019.2412">19673 8311 109 0,'0'0'38'16,"-4"-20"1"-16,4 20-8 15,-19-15-26-15,0 12 0 16,-7 2-1-16,-3 11-1 16,-7 5 0-16,0 9 0 15,0 7 0-15,0 6 0 16,5 5-1-16,4 0-1 15,6 1 1-15,12-7-1 16,8-6-1-16,11-10 1 16,9-7-1-16,5-9 0 15,10-10-1-15,3-6 1 16,2-8-1-16,2-7 1 0,-3-4-1 15,-6 0 1-15,-4-5-1 16,-4 4 0-16,-6 2 1 16,-8 7 0-16,-6 7 0 15,-4 16 0-15,0 0 0 16,-18 6 0-16,9 14-1 15,0 7 0-15,2 1-1 16,3 0-1-16,10 2-1 16,2-13-3-16,19 4-7 15,-7-27-13-15,25 6-10 16,-7-19-3-16,18-2 0 15,0-17 2-15</inkml:trace>
  <inkml:trace contextRef="#ctx0" brushRef="#br1" timeOffset="214237.2536">20392 7951 78 0,'-6'10'41'16,"-22"11"-1"-16,1 22 0 16,-14 1-11-16,8 16-25 15,-7 5 0-15,8 7-2 16,6-2-1-16,6-4-1 15,9-4-1-15,7-9-1 16,7-3-3-16,-2-19-4 16,14 5-16-16,-14-23-15 15,10-3 1-15,-11-10-1 16,3-12 1-16</inkml:trace>
  <inkml:trace contextRef="#ctx0" brushRef="#br1" timeOffset="214636.2765">20067 8326 107 0,'0'0'40'0,"-19"-13"2"15,19 13-2-15,-4 12-34 16,17-9-2-16,11-1-2 16,9-5-1-16,8-1-1 15,7-2-2-15,6-1-1 16,-2-4-2-16,5 5-2 15,-13-7-4-15,4 11-1 16,-18-9 1-16,4 10 2 16,-15-4 4-16,-6 4 3 0,-2 1 3 15,-11 0 3-15,0 0 4 16,-1 12 3-16,1 7-1 15,-13-3-1-15,4 11-2 16,-5 3-1-16,2 6-2 16,-2 0 0-16,4 4-1 15,1-3-1-15,1-3-1 16,5-5 0-16,6-6 0 15,5-9-2-15,6-10-2 16,4-6-3-16,3-15-7 16,16 5-10-16,-17-25-8 15,12 4-10-15,-8-15 0 16,5 0 0-16,-9-11 3 15</inkml:trace>
  <inkml:trace contextRef="#ctx0" brushRef="#br1" timeOffset="214988.2966">20750 8042 102 0,'-14'-17'40'16,"14"17"4"-16,-18 6-5 15,18-6-26-15,-1 15-10 16,1-15-2-16,11 17 2 16,-2-6-2-16,4 5 1 15,-4 3-2-15,2 7 1 16,-6 2-2-16,-2 8 2 15,-2 4-1-15,-1 5 1 16,0 1-1-16,-2 2 0 16,3-3 1-16,4-9-1 15,3-3 1-15,2-14-1 16,6-6 0-16,4-14 1 0,3-11-1 15,0-8 0-15,1-13 0 16,-1-2 0-16,-1-13-1 16,3 3 0-16,-2-3-2 15,1 5-2-15,-7 3-2 16,10 15-6-16,-16-4-5 15,14 22-9-15,-24-6-9 16,9 18-5-16,-10-5 0 16,6 16 3-16</inkml:trace>
  <inkml:trace contextRef="#ctx0" brushRef="#br1" timeOffset="215335.3164">21115 8265 98 0,'-5'25'40'0,"5"-25"2"15,10 23-2-15,-10-23-32 16,25 13-3-16,2-10-2 15,8-1 0-15,3-4-1 16,4-5-1-16,-1-2 0 16,-1-4-1-16,-7-2 0 15,-6-2 1-15,-11-1-1 16,-9 0 0-16,-9 4 0 15,-11 3 0-15,-8 6 0 16,-9 8 0-16,-5 7 1 16,-3 7-1-16,1 10 0 15,0 5 1-15,6 3 0 16,6 3-1-16,10-2 0 15,11-4 0-15,12-6-2 0,8-13-3 16,20 0-6-16,-6-25-11 16,26 8-7-16,-12-23-13 15,19 1-1-15,-1-15 0 16,8-2 0-16</inkml:trace>
  <inkml:trace contextRef="#ctx0" brushRef="#br1" timeOffset="216020.3556">22235 7937 83 0,'15'-8'39'0,"-15"8"-4"15,10 18-3-15,-23 0-23 16,5 18-2-16,-11 0-1 16,4 14-3-16,-7 3 0 15,4 6-1-15,1 2 0 16,1 0-1-16,6-2-1 15,3-4-1-15,7-4-2 16,-3-16-7-16,21 0-26 16,-13-19-3-16,11-5 0 15,-16-11-1-15</inkml:trace>
  <inkml:trace contextRef="#ctx0" brushRef="#br1" timeOffset="216222.3672">22028 8253 102 0,'-21'-11'40'0,"11"11"1"15,10 0-1-15,0 0-35 16,0 0-3-16,30 10 0 16,2-5-2-16,9-2-1 15,9 2-2-15,2-9-5 16,16 13-17-16,-10-14-15 15,9 5 0-15,-8-10 0 16,0 5 0-16</inkml:trace>
  <inkml:trace contextRef="#ctx0" brushRef="#br1" timeOffset="216581.3877">22503 8231 96 0,'-42'16'39'16,"12"9"1"-16,-1-6-2 15,16 3-34-15,8-4-2 16,14 1 1-16,11-8-1 15,14-1 0-15,6-9-1 16,8-3 1-16,2-7-1 16,-1-2 0-16,-4-5-1 15,-8-4 1-15,-11 1-1 16,-8-3 0-16,-15 0 1 15,-10 3-1-15,-14 5 1 16,-7 5-1-16,-11 7 1 16,-6 7-1-16,-2 7 1 0,1 9-1 15,2 6 1-15,8 7 0 16,15 3-1-16,13-1 0 15,18 1-1-15,17-9-1 16,21-1-4-16,9-17-3 16,26 10-18-16,-12-23-13 15,15 0-1-15,-12-14 0 16,0 2 2-16</inkml:trace>
  <inkml:trace contextRef="#ctx0" brushRef="#br1" timeOffset="216920.4071">23004 8275 93 0,'-24'13'39'0,"6"9"0"16,-7 1-1-16,3 9-33 0,3 1-2 16,1 4 1-16,1-1-1 15,4-3 0-15,4-5-1 16,4-2 0-16,2-12-1 15,3-14 0-15,0 0 0 16,16-2 0-16,-6-15-1 16,8-6 1-16,-1-5 0 15,2-6-1-15,-1-2 1 16,3-3-1-16,-5 2 0 15,3 0 1-15,-2 7-1 16,-1 1 0-16,-2 6 0 16,1 6-1-16,3 6-1 15,1 1-2-15,6 11-2 16,-6-9-11-16,18 16-14 0,-13-9-9 15,9 8 0-15,-7-8-1 16</inkml:trace>
  <inkml:trace contextRef="#ctx0" brushRef="#br1" timeOffset="217475.4389">23353 8255 91 0,'-15'7'39'0,"7"9"-1"16,-11-5 2-16,17 5-32 15,-14 1-3-15,2 10-1 16,-1-4-1-16,-1 6-1 15,0-2 0-15,3-4-1 16,1 0 0-16,6-5 0 16,2-8-1-16,4-10 0 0,0 0 0 15,15-16 0-15,-1-4 0 16,2-4-1-16,2-5 1 15,3-4 0-15,-2 1 0 16,-2-2 0-16,-2 8 0 16,0 0 0-16,-3 7 0 15,-4 5 0-15,-8 14 0 16,12-5 0-16,-12 5 1 15,4 19-1-15,-3-5 1 16,3 3-1-16,1-1 1 16,0-1-1-16,5-3 1 15,3-4 0-15,4-5-1 16,2-5 1-16,3-5-1 15,3-4 1-15,0-2 0 16,0-5-1-16,-2 0 1 0,-2 1-1 16,-6 2 1-16,-3 5-1 15,-12 10 0-15,0 0 1 16,0 0-1-16,-5 14 0 15,-7 7 0-15,0 3-1 16,0 3 1-16,1 4-1 16,4 0-1-16,6-3-1 15,8-3-1-15,2-10-3 16,16 5-5-16,-8-23-12 15,22 10-9-15,-11-17-6 16,8-1-1-16,-3-10 1 16</inkml:trace>
  <inkml:trace contextRef="#ctx0" brushRef="#br1" timeOffset="217656.4492">23910 8245 97 0,'0'0'39'16,"-17"8"1"-16,-4 4-2 16,3 18-31-16,-4 2-3 15,1 6 0-15,2 1-1 16,5-1-1-16,3-4-2 15,4-7-1-15,6-4-3 16,1-23-8-16,19 17-22 16,-11-28-7-16,12 0 1 15,-6-12-2-15</inkml:trace>
  <inkml:trace contextRef="#ctx0" brushRef="#br1" timeOffset="218076.4732">24015 8117 76 0,'1'-12'42'0,"-1"12"-2"15,-1 11 3-15,5 7-14 16,-3-5-25-16,5 4-1 16,-4 3-1-16,3 4 0 15,-5 3 0-15,-2 3-1 16,-3 1 0-16,-2 2-1 15,-3 3 0-15,-5-4 1 16,2-1-1-16,3-5 0 16,-2-6 1-16,7-5-1 15,5-15 0-15,0 0 0 16,21-15 0-16,0-8 0 0,9-4 0 15,1-8 0-15,7-2 0 16,-4-1 0-16,0 5 0 16,-3 4 0-16,-9 6 0 15,-6 10-1-15,-5 7 1 16,-11 6-1-16,6 14 1 15,-8 6-2-15,4 5 0 16,-2 1-1-16,8 6-2 16,-3-7-3-16,20 11-7 15,-12-22-10-15,25 11-9 16,-13-17-6-16,14 0-1 15,-8-11 3-15</inkml:trace>
  <inkml:trace contextRef="#ctx0" brushRef="#br1" timeOffset="218444.4943">24567 8297 110 0,'-35'-10'40'0,"15"18"0"16,-18-7-8-16,8 17-27 16,-2 3-1-16,4 5-1 15,3 1-1-15,8 3-1 16,7-5 1-16,11-3-1 15,6-6 0-15,10-4-1 16,9-11 1-16,3-7 0 16,3-9-1-16,2-4 1 15,-2-4-1-15,-1-4 0 16,-5-3 1-16,-4 4-1 15,-8 1-1-15,-5 7 1 0,-8 6 0 16,-1 12 0-16,-11 0 0 16,-5 13 0-16,2 8 0 15,-6 5 0-15,4 3 0 16,1 0-1-16,7 0-1 15,3-6-2-15,12-3-1 16,3-18-6-16,24 6-10 16,-10-28-13-16,27 3-6 15,-3-15-1-15,14-4 0 16</inkml:trace>
  <inkml:trace contextRef="#ctx0" brushRef="#br1" timeOffset="218630.5049">25128 7956 89 0,'-23'11'40'16,"-19"12"-1"-16,4 19 2 15,-13-2-16-15,13 14-23 16,-4 4 0-16,16 2-2 16,3-6-1-16,10-3-3 15,17 3-10-15,-8-23-14 16,21 6-14-16,-2-17 1 15,13-3-2-15,-4-16 0 16</inkml:trace>
  <inkml:trace contextRef="#ctx0" brushRef="#br1" timeOffset="218958.5237">25208 8206 111 0,'-41'10'40'15,"4"12"2"-15,-14-8-8 16,18 11-31-16,5-2 0 15,13-2-1-15,14-4-1 16,17-2 0-16,9-5 0 16,9-7 0-16,3 1-1 15,1-7 1-15,-2 1 0 16,-4 2 0-16,-9 0 1 15,-13 6-2-15,-10-6 1 16,-10 22 0-16,-10-3-1 16,-3 2 0-16,-4 3-3 15,-2-3-4-15,19 9-9 16,-14-22-13-16,33 10-13 0,-9-18-1 15,34 10-1-15,-1-14 1 16</inkml:trace>
  <inkml:trace contextRef="#ctx0" brushRef="#br1" timeOffset="222120.7045">25348 8559 91 0,'15'-1'39'0,"-15"1"1"16,10 9-9-16,-20-9-18 15,10 0-7-15,-1 12-3 16,1-12-1-16,-4 13-1 0,4-13-3 16,0 0-4-16,-12 2-31 15,12-2-2-15,0 0 0 16,7-16-1-16</inkml:trace>
  <inkml:trace contextRef="#ctx0" brushRef="#br0" timeOffset="249136.2497">8064 9430 53 0,'5'-11'33'0,"-5"11"0"15,9-21 0-15,-9 21-21 16,5-16-2-16,-5 16-2 16,0 0-4-16,0 0 0 15,0 0-1-15,7 23 0 16,-9-3-1-16,2 10 0 15,-1 8 1-15,5 16-1 16,0 12 1-16,-1 18-1 16,4 13 1-16,0 19-1 0,1 11-2 15,-3 15 3-15,-1 4-3 16,-2 3 2-16,-2-4-2 15,0-4 0-15,-2-10-1 16,0-6 1-16,1-11 0 16,0-9-1-16,3-11 1 15,0-8-1-15,2-11 1 16,0-9 1-16,2-10-3 15,-1-13 0-15,4-12-3 16,-5-19-10-16,8-3-23 16,-12-9 0-16,12-20-1 15,-10-5-1-15</inkml:trace>
  <inkml:trace contextRef="#ctx0" brushRef="#br0" timeOffset="249872.2918">7562 9698 60 0,'-4'21'35'15,"3"13"-3"-15,-5 3 2 16,3 13-14-16,-2-3-20 16,1 0 1-16,4-1-4 15,-3-11-14-15,8-3-15 16,0-14 0-16,7-8-2 15,-2-13 1-15</inkml:trace>
  <inkml:trace contextRef="#ctx0" brushRef="#br0" timeOffset="250030.3009">7519 9844 89 0,'-28'-6'37'16,"10"10"-1"-16,2-3 1 16,16-1-30-16,0 0-5 0,34 0-2 15,15-4-20-15,6-16-15 16,16 0-2-16,0-4 0 15,7 5-2-15</inkml:trace>
  <inkml:trace contextRef="#ctx0" brushRef="#br0" timeOffset="250818.346">8814 10276 47 0,'-12'-4'33'0,"12"4"1"16,0 0 0-16,-12-11-20 15,12 11-1-15,0 0-4 16,0 0 0-16,0 0-2 16,-3 20 0-16,7-2-4 15,0 12 2-15,1 7-3 16,1 15 1-16,-3 9-1 15,2 10 0-15,-6 5-1 16,-1 3 0-16,-4-6 0 16,2-3 0-16,0-14-2 15,2-12-1-15,6-13-2 16,-4-31-9-16,18 13-24 0,-8-28-3 15,12-1 1-15,-10-14-1 16</inkml:trace>
  <inkml:trace contextRef="#ctx0" brushRef="#br0" timeOffset="251457.3825">9150 9916 89 0,'-15'2'38'0,"15"-2"-1"15,0 0 1-15,17 11-25 0,-1-14-12 16,9-4-2-16,8 3-5 15,2-14-28-15,16 8-3 16,2-13 1-16,5 6-3 16</inkml:trace>
  <inkml:trace contextRef="#ctx0" brushRef="#br0" timeOffset="255910.6372">8855 10678 38 0,'0'0'31'0,"0"0"2"16,-11 2-2-16,11-2-18 16,0 0-5-16,0 0-1 0,0 0-2 15,-10-4 0-15,10 4-1 16,0 0 0-16,0 0-1 15,11-1 1-15,-11 1-1 16,16-3 0-16,-3 2 0 16,-1-1-1-16,3-2-1 15,1 2 0-15,3 1 0 16,0-1-1-16,2 1 1 15,3-1-1-15,2 0 0 16,3 0 0-16,3-1 1 16,7-2-1-16,0-1 0 15,4 0 0-15,7-3 1 16,-2 1-1-16,9 0 0 15,2 0 1-15,3-1-1 16,1 0 1-16,7 1-1 16,4 3 1-16,2 0-1 0,5 3 1 15,-1 2-1-15,5 2 0 16,-3 1 0-16,0 2 0 15,3-1 0-15,-3 1 1 16,6-2-1-16,1 0 1 16,2-2-1-16,0-2 1 15,4 0 0-15,4-3 0 16,-1-1-1-16,4 0 1 15,1-1-1-15,2-1 0 16,1 2 0-16,0-3 1 16,1 2-1-16,2-2 0 15,1 2 0-15,-4 1 0 16,-2 0 0-16,-4 1 0 0,-2 1 0 15,2 0 0-15,-4 2 0 16,-2 0 1-16,1 1-1 16,0-1 1-16,-3 0-1 15,2 1 0-15,-2-1 1 16,1-1-1-16,1 0 0 15,-1-1 0-15,1-3 0 16,0 1 1-16,-2-1-1 16,2 1 0-16,1-1 0 15,-5-1 0-15,3-1 0 16,-1 2 0-16,-3 0-1 15,-2 2 1-15,-2 0 0 16,-1 1 1-16,-4 3-1 16,1 0-1-16,-4 0 2 0,-5 2-2 15,-2 2 1-15,-3-1 0 16,0-1 0-16,-2 3 0 15,1-1 0-15,-5 1 0 16,3 0 1-16,-4 1-1 16,1-2 0-16,-5 1 0 15,1 1 0-15,-4-2 0 16,0 1 0-16,-1-1 0 15,3 1 0-15,1-1 1 16,5-3-1-16,1 0 1 16,5 0 0-16,0-2-1 15,4 1 1-15,-2-1-1 16,2-2 1-16,3 1-1 15,-2 0 0-15,0-2 0 16,4 2 0-16,1-3 0 0,1 3 0 16,1-3 0-16,1 2 0 15,1 0 0-15,-4-2 1 16,3 3-1-16,-5-2 0 15,1 2 1-15,1 0-1 16,0 0 0-16,-4 2 0 16,0 2 0-16,-2-2 0 15,-4 2 0-15,-1-1 1 16,-6 1-1-16,-5 1 0 15,-3-1 0-15,-1-2 0 16,-4 0 0-16,-4 0 0 16,-3-1 0-16,-2 0 0 15,-4-2 1-15,-2 2-1 16,-8-1 0-16,-3 0 0 0,-5-2 1 15,-3 3-1-15,-13 1 0 16,14-2 1-16,-14 2-1 16,0 0 0-16,0 0 0 15,0 0 1-15,0 0-1 16,0 0 0-16,-13-7 1 15,13 7-1-15,0 0 0 16,0 0 0-16,0 0 0 16,-10-3 0-16,10 3 0 15,0 0 0-15,0 0 0 16,1 17 0-16,-1-6 0 15,-1 4 0-15,1 4 0 16,0 5 0-16,1 5 0 16,1 2 1-16,1 6-1 0,1 2 0 15,0 1 0-15,4 2 1 16,-2-2-1-16,2 6-1 15,-4-1 0-15,1 0-2 16,-2 0 2-16,-3 0-1 16,-1 2 0-16,-2 1 0 15,-2 1 1-15,1 0-1 16,-2-1 2-16,2 3 1 15,1-3-1-15,-1 3 0 16,3 0 1-16,-3-3-1 16,2 2 0-16,-1-1 2 15,-4 3-1-15,-1 0-2 16,-1 1 1-16,-5-1 0 0,0 1 0 15,-1 1-1-15,1-1 1 16,0 3-2-16,4-2 2 16,-1-1 0-16,3 0 0 15,3 0 1-15,1-2-1 16,0-2 0-16,2 2 0 15,0-2 1-15,0-1-2 16,1 0 1-16,-2 0-1 16,1-2 0-16,-1 2 1 15,-1 0-1-15,0 1 1 16,-1-2-1-16,3 3 1 15,-1-3 0-15,3 2 0 16,0-1 1-16,1-1-2 16,2 0 1-16,1-1 0 0,-2 0 0 15,2-1 0-15,0 0-1 16,1 0 1-16,-2 1-1 15,-2-2 2-15,2 2-2 16,-2 0 1-16,1-3-1 16,-2-2 1-16,0-2 1 15,3-2-1-15,-1-3 0 16,1-4 0-16,0-4 0 15,0-1 0-15,2-3 0 16,-1-3 0-16,2 2 0 16,-1-3 0-16,3 1 0 15,-7 0 0-15,5-2 1 16,-3 1-1-16,1 0 0 15,-4-2-1-15,1 0 2 16,-1-2-2-16,0-2 0 0,-1-2 1 16,1-10-1-16,0 19 1 15,0-19-1-15,1 13 1 16,-1-13-1-16,2 12 1 15,-2-12 0-15,3 10 0 16,-3-10 0-16,0 0 0 16,0 0 1-16,3 11-1 15,-3-11 0-15,0 0 0 16,0 0 1-16,0 0-1 15,-10-8 1-15,10 8-1 16,-12-4 0-16,12 4 0 16,-14-1 0-16,14 1 1 15,-16 1-1-15,16-1 0 16,-23 0 0-16,9-1 0 0,0 0 0 15,-5-1 0-15,-3-2 0 16,-4 1 0-16,-7 2 0 16,-5-1 0-16,-5 2 0 15,-9 4 0-15,-5 0 0 16,-10 0 0-16,-5 2 0 15,-8 1 0-15,-2-2 0 16,-5 2 0-16,-1-1 0 16,-3 2 0-16,-2-1 0 15,-1 1 0-15,-1 1 0 16,0-3 0-16,-1 0 0 15,2 1 0-15,-1-4 0 16,3 0 1-16,-3-3-1 0,0 1 0 16,-1-2 0-16,-1-2 0 15,0 2 0-15,0 0 1 16,-2 1-1-16,-4 2 0 15,0-1 0-15,-2 4 0 16,-1-3 0-16,1 4 1 16,-4 3-1-16,1-1 0 15,-1 2 0-15,-3-2 0 16,2 1 0-16,1-1 0 15,3 0 0-15,-2 0 1 16,2-2-1-16,1 0 0 16,-4 1 0-16,6-2 0 15,0 1 0-15,2 0-1 16,3 2 2-16,3 0-2 0,4 1 1 15,6-1 0 1,6 2 0-16,6 1 0 0,6-3 0 16,6 0 1-16,7-1-1 15,6 1 0-15,7-3-1 16,8 1 1-16,9-3 0 15,5-1 0-15,7 2 0 16,12-4 0-16,-12 2 0 16,12-2-1-16,0 0 1 15,0 0 0-15,0 0 0 16,0 0 0-16,12 4 0 15,-12-4 0-15,0 0 0 16,7-18 0-16,-5 4 0 16,-2-5 0-16,2-4 0 0,-3-6 0 15,0-4 0-15,0-6 0 16,-3-9 0-16,0-2 1 15,0-4 0-15,-2-3 0 16,-2-3-1-16,0-5 1 16,-6 3 0-16,0-2 0 15,-1 7-1-15,-7 1 1 16,-4 2-2-16,-1 6 2 15,-8 4-2-15,-3 6 1 16,-2 1 0-16,-8 6 0 16,-1 3 0-16,-6 4 0 15,-4 4 0-15,-4 5 0 16,-3 7 0-16,-1 2 1 15,-1 8-1-15,-2 5 0 16,-4 3-1-16,6 7 1 0,-3 6-1 16,3 4 1-16,-3 2 0 15,4 8-1-15,1-1 1 16,2 8 0-16,3 1 0 15,3 4 0-15,4 3 0 16,8 2 0-16,3 1 0 16,10 2 0-16,4-1-1 15,5 2 0-15,6 1 1 16,4 1-1-16,4 2 0 15,4 1 0-15,1 0 1 16,7 2 0-16,-2 0 0 16,5 2 0-16,1 0-1 15,3-4 1-15,2-2-1 16,1 0 1-16,3-3-1 0,3-3 1 15,1-1-1-15,2-1 1 16,7-5 0-16,1-1 0 16,2-1 0-16,3-1 0 15,3-2 0-15,1-2 0 16,4-4 0-16,0-2 0 15,1-2 0-15,1-5 0 16,3-4 0-16,2-7 0 16,-1-3 0-16,6-6 0 15,0-5 0-15,5-7 0 16,3-5 0-16,2-4 0 15,0-5 0-15,1-6 1 16,0-3-1-16,-4-4 0 16,-2-4 0-16,-4-7 0 15,-3-3-1-15,-3-6 2 0,-5-3-2 16,-5-4 1-16,-2 2 1 15,0-4 0-15,-3 2 0 16,-5 3 0-16,-4 5 0 16,-3 4-1-16,-1 7 2 15,-5 5-2-15,-6 7 0 16,-2 5 0-16,-7 2 0 15,-1 5 0-15,-1 1 0 16,-4 2 0-16,-2-3 0 16,5 1 0-16,-3-2-1 15,2-1 0-15,-2-1-1 16,5 4-2-16,-5-3-3 15,5 17-10-15,-4-22-11 16,4 22-7-16,2-16-5 0,-2 16 1 16,7-21 0-16</inkml:trace>
  <inkml:trace contextRef="#ctx0" brushRef="#br0" timeOffset="256331.6613">12681 13553 74 0,'0'0'39'0,"-1"14"-2"16,-16 3 1-16,-7 17-36 15,-4 8 0-15,-5 15 0 16,-9 12-1-16,-10 14 1 16,-14 13-1-16,-11 14 1 15,-7 8-1-15,-7 8 0 16,-4-2 0-16,0 1-2 15,4-8 2-15,9-11-2 16,13-14 0-16,10-19-2 0,21-15-2 16,2-25-6-16,27 2-18 15,-6-23-10-15,15-12-1 16,0 0 0-16</inkml:trace>
  <inkml:trace contextRef="#ctx0" brushRef="#br0" timeOffset="256805.6884">11293 13799 74 0,'5'-14'39'15,"-1"-6"-2"-15,6 10 2 16,7 1-38-16,-17 9 0 16,16-4 1-16,-3 17 0 15,-4 11 0-15,4 15 1 16,3 13-1-16,8 13 0 15,9 13 1-15,10 11-1 16,10 4 0-16,11 4 0 16,10-3-1-16,9-7-1 15,4-6 1-15,6-8-1 0,-3-14 0 16,-2-7-1-16,-7-9 0 15,-4-5 0-15,-10-3-1 16,-14-3-1-16,-10-3 0 16,-14-6-1-16,-5 3-5 15,-24-26-20-15,11 23-12 16,-11-23 1-16,-20 4 0 15</inkml:trace>
  <inkml:trace contextRef="#ctx0" brushRef="#br0" timeOffset="259014.8148">11082 14380 32 0,'0'0'32'15,"0"0"3"-15,0 0 0 16,0 0-26-16,0 0-3 15,0 0 1-15,0 0-2 16,0 0 0-16,-10-12 1 16,10 12-2-16,0 0-1 15,0 0 1-15,0 0-2 16,0 0 0-16,-11-6 0 15,11 6 0-15,0 0-1 16,-11-3 0-16,11 3 0 0,-15-7 0 16,2 4 0-16,-1 0 0 15,-3 0 0-15,-3-1 0 16,-7 1 0-16,-1 1 0 15,-5-2-1-15,-5 1 0 16,-9 0 1-16,-1 0-1 16,-9-1 1-16,-4 3-1 15,-8 0 0-15,-4 1 1 16,-7 2-1-16,-4 0 0 15,-7 2 0-15,-8 0 1 16,-3 0-1-16,-5 2 0 16,-5-1 0-16,-4-1 0 15,-3 1 0-15,-5-3 1 16,1 1-1-16,-2-2 0 0,0-1 0 15,-3 0 0-15,-4-1 0 16,-2 1 0-16,0 0 0 16,-4 2 0-16,3-2-1 15,-3 3 1-15,-2 0 0 16,1-1 0-16,3 1 0 15,-2 1 0-15,2-1-1 16,-2 1 1-16,0-4 0 16,2 0 0-16,3 0-1 15,1-3 1-15,-2 0 0 16,5-2 0-16,1 2 0 15,4-3 0-15,3 0 0 16,4 1 0-16,2-2 0 16,4 2-1-16,3-2 1 15,3 3 0-15,7-3 0 0,4 1-1 16,3 2 1-16,5 0 0 15,9-1 0-15,2 1 0 16,11 0 0-16,4-1 0 16,8 1 0-16,5 0-1 15,6 0 2-15,7-1-1 16,2 2 0-16,9-1 0 15,5 1-1-15,4 2 1 16,14 1 0-16,-17-4 0 16,17 4 0-16,0 0 0 15,0 0 0-15,0 0-1 16,0 0 2-16,0 0-2 15,11 4 1-15,-11-4 1 16,0 0-1-16,13 0 0 0,-13 0 0 16,10-10 0-16,-10 10 0 15,10-19 0-15,-4 3 0 16,1-4 0-16,-1-8 0 15,-1-2 1-15,-2-5 0 16,2-6 0-16,-5-5 0 16,0-5 1-16,0-5-1 15,0-6 0-15,-1-6 0 16,-1-5-1-16,4-2 0 15,-4-7 0-15,5-1 0 16,-1-3 0-16,0-3 1 16,3-2-1-16,1-4 0 15,0 0 0-15,1-5 1 16,-1 1-1-16,0-1 0 0,0-2 0 15,-4 1 1-15,1 1-1 16,-3 3 0-16,-3 1 1 16,2 3-1-16,-7 4 1 15,3 2-1-15,-1 4 1 16,-1 4-1-16,0 0 1 15,2 1-1-15,-1 2 1 16,-1 2-1-16,4 2-1 16,0 1 1-16,0 5 0 15,3 5 1-15,-1 5 1 16,0 4-1-16,-1 8 1 15,1 7-1-15,-1 6 1 16,1 6-1-16,0 4 1 0,-2 7-1 16,2 2-1-16,1 12 0 15,-2-11 0-15,2 11 0 16,0 0 0-16,13-2 0 15,-3 3 0-15,4 0 0 16,3 2 0-16,5 0 1 16,5-1-1-16,7 0 0 15,3 1 1-15,2-3-1 16,9 3 0-16,5-3 1 15,6-1-1-15,6-4 0 16,9 1 0-16,7-4 0 16,5-1 0-16,4-1 0 15,4-1 0-15,1-4 0 16,5 1 0-16,0 1 0 0,-1 2 0 15,-3 0 0-15,-3 0 0 16,-1 3 1-16,-1-1-1 16,-4 1 0-16,-4 1 0 15,-4 2 0-15,-3-1 0 16,-1 1 0-16,1 1 0 15,-4-1 0-15,-2 3 0 16,-3-2 0-16,-1 3 0 16,-2 0 0-16,-4 1 0 15,-2 0 0-15,-3 2 0 16,-3 2 1-16,2-2-1 15,-3 3 0-15,1-4 0 16,1 1 0-16,-1-1 0 16,1 2 0-16,-1-3 0 15,0 0 0-15,-3 0 0 0,1-2 0 16,-3 2 0-16,-4 0 0 15,-1 0 0-15,-5 0 0 16,-1 0 0-16,-4 2 0 16,-1-1 0-16,-2-1 0 15,-5 0 0-15,0 0 0 16,-3 0 0-16,-5 1 0 15,0-3 0-15,-4 2-1 16,-12 0 1-16,15 0 1 16,-15 0-1-16,0 0 0 15,0 0 0-15,0 0 0 16,0 0 0-16,0 0 0 15,0 0 0-15,-15 2 0 16,15-2 0-16,0 0 0 0,-14-1 0 16,14 1-1-16,0 0-1 15,0 0-3-15,-20-8-13 16,20 8-11-16,0 0-11 15,-14-1 0-15,2-9-3 16,12 10 2-16</inkml:trace>
  <inkml:trace contextRef="#ctx0" brushRef="#br1" timeOffset="263651.0799">6355 13958 46 0,'1'-13'33'0,"-1"13"2"16,-7-13-4-16,7 13-23 16,0 0-1-16,0 0-2 15,-9-15 2-15,9 15-2 16,0 0 0-16,0 0-1 15,0 0-1-15,0 0 0 16,0 0 0-16,0-10-1 16,0 10-1-16,0 0 1 15,0 0-1-15,9 0-1 0,-9 0 1 16,13 6 0-16,-13-6-1 15,20 11 1-15,-3-3-1 16,4 2 0-16,3-1 1 16,4 2-1-16,5 3 0 15,3 1 1-15,2 2-1 16,5 3-1-16,4 2 0 15,-2 1 0-15,5 1 1 16,3 3-1-16,-1-2 0 16,6 0 0-16,-2 0 1 15,4 0 0-15,-2-1 0 16,-2-2 0-16,-2-1 1 15,-4 1-1-15,-9-1 0 0,-1-4 0 16,-10-1 1-16,-9 3-1 16,-9-2 0-16,-6 0 0 15,-8 2 0-15,-9-2 1 16,-4 2-1-16,-8 2 0 15,-5 2 0-15,-6 1 0 16,-5 3 0-16,-6 3 0 16,-9 6 0-16,-6 4 0 15,-6 0-1-15,-5 1 0 16,4-2 1-16,2-2-1 15,5-8 1-15,9-6-2 16,12-10-1-16,13-12-5 16,26-1-23-16,-5-15-9 15,20-6 1-15,5-9-1 0</inkml:trace>
  <inkml:trace contextRef="#ctx0" brushRef="#br1" timeOffset="264350.1199">6047 12761 62 0,'-24'-20'38'16,"0"11"-1"-16,-13-3-1 15,3 17-28-15,-17 4-2 16,2 17-1-16,-13 10-1 15,0 16 1-15,-4 9-2 16,5 10 1-16,2 1-2 16,14 7 1-16,12-5-1 15,16-7-1-15,20-7-1 0,16-13-1 16,21-9-1-16,13-12 0 15,20-7-2-15,3-20-5 16,19 2-11-16,-8-23-18 16,11-1-1-16,-11-13-2 15,-2 4 4-15</inkml:trace>
  <inkml:trace contextRef="#ctx0" brushRef="#br1" timeOffset="264710.1405">6310 13127 76 0,'-25'10'39'0,"8"13"0"15,-8-3-1-15,9 15-32 16,-2 0-3-16,7 7 0 16,4 1-2-16,4 1 1 0,8-2-2 15,4-5 0-15,8-5 0 16,5-12 0-16,6-10 0 15,3-13 0-15,4-8 0 16,2-11 0-16,-3-11 1 16,-1-5 0-16,-3-2-1 15,-3-1 1-15,-6 0-1 16,-7 5 1-16,-4 6 0 15,-4 6 0-15,-3 12-1 16,-3 12 0-16,0 0 0 16,-12 19 1-16,4 7-2 15,1 5 0-15,0 6-2 16,6-3-1-16,6 8-5 15,-4-19-25-15,20 3-4 0,-6-18-3 16,18-2 2-16</inkml:trace>
  <inkml:trace contextRef="#ctx0" brushRef="#br1" timeOffset="265356.1775">6889 13180 61 0,'0'0'37'0,"-1"14"0"15,-11 6 0-15,14 15-31 16,-12 0-1-16,1 10-2 15,2 1 0-15,0 6 0 16,3-3-1-16,4-4 0 16,-2-8 0-16,3-7 1 0,-2-12-1 15,1-18 1-15,13 0-1 16,1-22 0-16,-2-11 0 15,6-10-1-15,-1-10 1 16,-1-6 0-16,-1-2-1 16,-1 4 0-16,-3 7 0 15,-6 7 0-15,1 10-1 16,-3 6 1-16,1 11-1 15,-4 16-1-15,21-13 0 16,-6 11-1-16,9 4 0 16,5-3-2-16,8 6-1 15,2-6-2-15,8 9-2 16,-6-13-5-16,9 20-8 15,-18-16 4-15,5 17 9 0,-13-3 5 16,-10 5 4-16,-4 9 3 16,-13-4 3-16,2 13 6 15,-14-12 8-15,13 18-1 16,-15-12-9-16,9 10-3 15,-2-7-2-15,4 3-2 16,1-7 0-16,3-1 0 16,1-7-2-16,2-2 1 15,-1-19 0-15,7 12-1 16,-7-12 0-16,15-22 0 15,-6-2 0-15,1-6 0 16,0-8 0-16,3-7-1 16,0-4 0-16,1-6 1 15,-2 0-2-15,3 5 1 0,-2 5-2 16,-1 5 0-16,3 12-3 15,-4 3-4-15,16 25-13 16,-17-9-18-16,12 17 1 16,-4-6-3-16,12 9 3 15</inkml:trace>
  <inkml:trace contextRef="#ctx0" brushRef="#br1" timeOffset="266048.2171">7733 13356 85 0,'-10'25'40'16,"16"-1"0"-16,4-21 0 0,21-9-36 15,3-14-1-15,10-7-1 16,5-8-1-16,1-5 1 15,-2-3-2-15,-4-1 1 16,-10 4-1-16,-12 5 1 16,-13 10-1-16,-16 9 0 15,-12 11 0-15,-8 12 0 16,-12 11 0-16,-2 14 1 15,-5 7 0-15,4 8-1 16,1 3 0-16,11 2 1 16,9-6-1-16,14-4 0 15,13-8 1-15,12-15-3 0,15-8 2 16,10-12-2-16,10-10 0 15,6-11-2-15,7-7 0 16,-4-9-2-16,0 3-1 16,-11-7 0-16,1 9-1 15,-19-3 2-15,-7 11 2 16,-12 6 3-16,-14 19 2 15,0 0 3-15,-10 4 1 16,-3 21 1-16,-12 3 2 16,7 13-1-16,-5-3-1 15,7 6-2-15,0-7 0 16,5-1-2-16,8-12-1 15,8-9 1-15,7-12-1 16,8-10 0-16,3-11 0 16,5-7 0-16,2-9-1 0,0-3 1 15,0 0-1-15,-6 0 1 16,-2 8-1-16,-7 4 0 15,-3 11 0-15,-12 14 2 16,14 7-2-16,-11 12 0 16,3 6 0-16,0 3-1 15,7 2 1-15,5-4-2 16,9-3-2-16,5-17-5 15,24 1-10-15,-11-31-20 16,23-4 0-16,-3-25-2 16,11-3 0-16</inkml:trace>
  <inkml:trace contextRef="#ctx0" brushRef="#br1" timeOffset="266198.2256">9225 12666 54 0,'-33'58'39'15,"1"20"-3"-15,-4 5 1 16,4 12-21-16,0 7-25 15,8-14-27-15,9-7-1 16,6-12-1-16,9-15 1 16</inkml:trace>
  <inkml:trace contextRef="#ctx0" brushRef="#br1" timeOffset="266377.2359">8872 13055 100 0,'0'0'44'16,"5"-11"0"-16,25 11 0 15,11-17-41-15,18 1-4 16,17 3-10-16,-1-12-29 16,18 1-2-16,-1-10-1 15,10 2-3-15</inkml:trace>
  <inkml:trace contextRef="#ctx0" brushRef="#br3" timeOffset="271107.5064">15338 13704 27 0,'0'0'21'16,"16"-8"3"-16,-16 8 1 15,11-2-10-15,-11 2-2 0,0 0-2 16,3-17-3-16,-3 17 0 16,0 0-2-16,0 0-2 15,0 0 0-15,12 2 0 16,-12-2-1-16,-2 23-1 15,-8-6 0-15,-2 10 0 16,-5 0-1-16,-2 8 1 16,-10 1-1-16,-3 2 1 15,-6-3-1-15,0 3 2 16,-4-3-2-16,2 0 0 15,-2-8 1-15,4 0-1 16,2-4 0-16,3-1 0 16,6-5 1-16,2-3-2 15,4-5 2-15,8-1-1 16,1-2 1-16,12-6-1 0,-13 8-1 15,13-8 1-15,0 0-1 16,0 0 1-16,-10 9 0 16,10-9-1-16,0 0 1 15,0 0-1-15,-6 12 0 16,6-12 1-16,0 0-1 15,0 0 0-15,-6 11 0 16,6-11 0-16,0 0 0 16,0 0 0-16,-9 13 0 15,9-13 0-15,0 0 0 16,0 0 0-16,0 0 1 15,-11 8-2-15,11-8 2 16,0 0-1-16,0 0 0 16,0 0 0-16,0 0 0 0,0 0 1 15,0 0-1-15,-12 10 0 16,12-10 0-16,0 0 0 15,0 0 0-15,-11 11 0 16,11-11 0-16,0 0 0 16,0 0 0-16,0 0 0 15,0 0 0-15,0 0 0 16,0 0 0-16,0 0 0 15,0 0 1-15,0 0-1 16,5 10 1-16,-5-10-1 16,0 0 0-16,18 12 0 15,-7-7 0-15,4 1 1 16,2 1-1-16,4 2 0 0,4 1 0 15,2-1 1-15,5 4-1 16,-2-1 0-16,0 1 0 16,2 2 0-16,-2 2 0 15,-1 2 0-15,-1 0 0 16,1 1 0-16,-2-1 0 15,-2 2 0-15,3-2 0 16,-1-3 0-16,-1-2 0 16,2-4 0-16,-1-1 0 15,-3-2 1-15,0-1-2 16,-5-1 1-16,-4-3 0 15,-2-1 0-15,-13-1-1 16,14 1-2-16,-14-1 0 16,0 0-1-16,0 0-1 0,-4-10-3 15,4 10-2-15,-8-13-10 16,8 13-12-16,0 0-3 15,4-11-1-15,-9 0 1 16</inkml:trace>
  <inkml:trace contextRef="#ctx0" brushRef="#br3" timeOffset="272014.5583">13333 12477 65 0,'0'0'38'0,"1"9"-2"16,12-1 0-16,-13-8-29 15,29-4-2-15,-4-3-1 16,11 0 0-16,2-7-1 16,9-1-2-16,-3-5 0 15,0 1 0-15,-7-3-1 16,-6 0 0-16,-12 2 1 15,-11 4-1-15,-16 5 0 0,-17 6 0 16,-7 6 1-16,-12 10-1 16,-7 8 2-16,-2 7 0 15,-5 6 0-15,9 8 1 16,6 1-2-16,15 0 1 15,11-4 0-15,16-3-1 16,19-10-1-16,15-12-2 16,27-9-2-16,7-24-9 15,24-3-24-15,-6-19-1 16,15-4 0-16,-6-18-2 15</inkml:trace>
  <inkml:trace contextRef="#ctx0" brushRef="#br3" timeOffset="272210.5695">14197 11887 88 0,'-28'33'38'0,"-5"4"1"16,10 18-1-16,-13 2-35 15,10 6-1-15,9 2-1 16,5 1-1-16,5-1-2 15,5-6-5-15,11 3-30 16,-4-15 0-16,11-4-1 16,-3-15-1-16</inkml:trace>
  <inkml:trace contextRef="#ctx0" brushRef="#br3" timeOffset="272578.5906">14169 12441 86 0,'0'0'36'0,"5"26"3"16,-5-26-7-16,24 15-27 16,5-14-1-16,16-1 0 15,5-9-1-15,6-4-2 16,-2-7 1-16,2-2-1 15,-7-3 0-15,-8-1-1 16,-11-2 1-16,-15 4 0 16,-11-1 0-16,-12 8 0 15,-12 4 0-15,-7 9 0 16,-7 7 0-16,-5 10 0 0,-3 8-1 15,1 9 2-15,4 3-1 16,8 4 1-16,12-1-3 16,9 0 1-16,16-4-3 15,9-9-1-15,20 1-7 16,-3-20-22-16,22 2-7 15,-1-11 0-15,9-1-1 16</inkml:trace>
  <inkml:trace contextRef="#ctx0" brushRef="#br3" timeOffset="272796.603">14994 12304 80 0,'-23'-13'38'16,"7"23"0"-16,-17-2-5 0,11 17-22 15,-16-1-4-15,11 12-1 16,-2-3-2-16,10 6 0 15,5-6-1-15,14-5-2 16,11-12-1-16,16-12-2 16,16-8-1-16,10-20-6 15,31-2-26-15,-8-23-5 16,16-2 1-16,-7-14-1 15</inkml:trace>
  <inkml:trace contextRef="#ctx0" brushRef="#br3" timeOffset="272968.6129">15590 11945 58 0,'-33'41'39'0,"9"13"-1"0,-9-1 1 16,15 13-15-16,2-5-22 15,2-1 0-15,6 4-8 16,-9-14-25-16,20 5-6 15,-10-15 0-15,8-1-2 16</inkml:trace>
  <inkml:trace contextRef="#ctx0" brushRef="#br3" timeOffset="274012.6726">15335 12251 67 0,'0'0'40'15,"10"1"0"-15,7 6 0 16,0-16-21-16,10 10-14 16,2-2-1-16,7 2-1 15,-2 0 0-15,-3 4-2 16,-3 2 0-16,-2 2 0 15,-9 5-1-15,-8 4 1 16,-3 3 0-16,-6 1-1 16,-5 1 0-16,0 1 2 15,-2-1-2-15,-3-2 1 16,3 0-2-16,0-6 2 15,3-4-1-15,4-11 1 16,0 0-1-16,0 0-2 0,18-18 2 16,-4-8-1-16,2-4 1 15,2-5-2-15,-1-8 3 16,3-2-3-16,-4 5 2 15,-1 3 0-15,-4 8-1 16,-2 6 1-16,0 11 0 16,-9 12 0-16,21 0 0 15,-7 12 1-15,1 3-1 16,8 1 1-16,4-1-1 15,-1 0 1-15,4-3-1 16,1-3 1-16,-5-3-1 16,-1-4 1-16,-5-2-1 15,-6 0 0-15,-14 0 0 16,0 0 0-16,0 0 0 0,0 0 0 15,-16 14 0-15,2 0 0 16,-4 5 0-16,1 5 0 16,0 4 0-16,3 3 2 15,6 0-3-15,7 2 2 16,4-7-1-16,8-4 1 15,7-7-1-15,8-9 0 16,3-7 0-16,2-9-3 16,0-7 2-16,-2-8-1 15,1-6 0-15,-5-6-2 16,-4 0 1-16,-7 0 0 15,-5 2 2-15,-5 8-1 16,-4 4 1-16,-4 10 1 16,4 13 0-16,-14-1 1 0,14 1 1 15,-7 23 0-15,9-11-1 16,8 1 1-16,3-2 0 15,7-7-1-15,4-3 1 16,4-2-1-16,1-3 0 16,-1 0 0-16,-1 1 0 15,-7 1 0-15,-3 4-1 16,-6 3 1-16,-6 6-1 15,-7 5 0-15,-5 4 0 16,-4 0 1-16,0 3-1 16,0 2 1-16,1-5-1 15,2-4 1-15,8-4-1 16,0-12 0-16,17-1 0 15,4-11 0-15,2-6 0 0,5-5-1 16,2-4 2-16,1 3-2 16,-2 3 1-16,-1 5 1 15,-5 10-1-15,-8 9 0 16,-7 8-1-16,-3 7-1 15,-3 8-6-15,-11-6-8 16,11 19-13-16,-20-15-12 16,13 8-1-16,-9-9-1 15</inkml:trace>
  <inkml:trace contextRef="#ctx0" brushRef="#br3" timeOffset="274553.7035">15278 12913 70 0,'20'-19'37'16,"-16"-8"-1"-16,8 7-2 16,-25-10-26-16,3 5-3 15,-11-1 1-15,0 6-2 16,-13 2 1-16,3 10-2 15,-7 10 0-15,-2 14 0 16,-4 15-1-16,0 21 0 16,3 12-1-16,1 15 1 15,6 6-1-15,6 5-1 16,12 2-1-16,7-8-1 0,15-5-4 15,5-25-5-15,20 3-19 16,-7-29-11-16,10-3 2 16,-11-20-2-16</inkml:trace>
  <inkml:trace contextRef="#ctx0" brushRef="#br3" timeOffset="274741.7143">14693 13327 73 0,'-17'10'42'0,"5"-3"-1"15,21 7 0-15,5-25-17 16,15 1-23-16,19-7-3 16,9-11-3-16,19 1-6 0,-6-16-22 15,20 5-6-15,-10-14 0 16,5 8-2-16</inkml:trace>
  <inkml:trace contextRef="#ctx0" brushRef="#br3" timeOffset="274951.7263">15549 12708 96 0,'-20'42'39'16,"-9"6"2"-16,5 20-7 15,-6 1-31-15,4 6 1 16,2 4-2-16,7-3-3 15,11-3-1-15,5-14-4 16,20 0-15-16,1-29-19 0,19-5 0 16,1-21-1-16,13-8 1 15</inkml:trace>
  <inkml:trace contextRef="#ctx0" brushRef="#br3" timeOffset="275725.7706">15821 13092 96 0,'-23'18'39'0,"-12"1"1"15,17 16-5-15,-8-6-32 16,5 5 1-16,7-3-2 16,8 0-1-16,10-6 1 0,9-4-1 15,10-5 0 1,6-8-1-16,7-9 0 0,2-10 0 15,-1-7 0-15,0-5 0 16,-4-8-1-16,-5-2 0 16,-6-5 0-16,-9-3 0 15,-3 3-1-15,-6 1 0 16,1 4 0-16,-4 4 1 15,-1 8 0-15,-1 7 0 16,1 14 1-16,0 0 0 16,0 0 1-16,12 10 0 15,-2-1 0-15,6 0 0 16,5-3 1-16,8-4-1 15,5-4 1-15,2-4-1 16,1-4 1-16,0 0-1 0,-5 1 1 16,-4 3-2-16,-8 3 1 15,-6 6 0-15,-14-3 0 16,-2 22-1-16,-7 0 1 15,-4 1-1-15,-1 7 0 16,-2 1 1-16,3 2-1 16,4-2 0-16,6-6 0 15,6-2 0-15,6-8 0 16,7-8 1-16,7-10-1 15,8-8-1-15,3-8 2 16,1-8-2-16,-1-2 1 16,1-1 0-16,-9 3-1 15,-2 3 1-15,-7 5-1 16,-8 9 1-16,-9 10-1 0,0 0 1 15,5 27 0-15,-10-4 0 16,5 5-1-16,-1 4 1 16,5-2 0-16,3 4 1 15,2-8-1-15,7-5 1 16,3-7-1-16,5-8 1 15,3-11 0-15,-1-6-1 16,2-8 1-16,-3-6-1 16,-4-8 1-16,-2-2-1 15,-2-2 0-15,-5-1-1 16,1 4-3-16,-6-1-3 15,9 17-11-15,-20-13-9 16,19 23-8-16,-10-9-7 16,5 13-1-16,-10 4 1 15</inkml:trace>
  <inkml:trace contextRef="#ctx0" brushRef="#br3" timeOffset="275898.7805">17130 13232 101 0,'-23'25'25'16,"-6"-24"-23"-16,14 0-2 15,15-1-41-15,0-21-4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03/09/2014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074222"/>
              </p:ext>
            </p:extLst>
          </p:nvPr>
        </p:nvGraphicFramePr>
        <p:xfrm>
          <a:off x="214283" y="762001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history and write up a definition of conventional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“current” means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over the start, and then continue with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Current Electricity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15635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7760" y="294480"/>
              <a:ext cx="8696880" cy="524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3000" y="279000"/>
                <a:ext cx="8725320" cy="527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75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6972</TotalTime>
  <Words>225</Words>
  <Application>Microsoft Office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328</cp:revision>
  <dcterms:created xsi:type="dcterms:W3CDTF">2006-08-16T00:00:00Z</dcterms:created>
  <dcterms:modified xsi:type="dcterms:W3CDTF">2014-09-03T03:44:19Z</dcterms:modified>
</cp:coreProperties>
</file>