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43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2626725"/>
              </p:ext>
            </p:extLst>
          </p:nvPr>
        </p:nvGraphicFramePr>
        <p:xfrm>
          <a:off x="214283" y="762001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Amp via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Amp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Volt via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Volt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Spend 12 minutes on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history and a definition of conventional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“current” means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Current Electricity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15635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5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6941</TotalTime>
  <Words>248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326</cp:revision>
  <dcterms:created xsi:type="dcterms:W3CDTF">2006-08-16T00:00:00Z</dcterms:created>
  <dcterms:modified xsi:type="dcterms:W3CDTF">2014-09-02T02:34:21Z</dcterms:modified>
</cp:coreProperties>
</file>