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71" r:id="rId3"/>
    <p:sldId id="257" r:id="rId4"/>
    <p:sldId id="431" r:id="rId5"/>
    <p:sldId id="432" r:id="rId6"/>
    <p:sldId id="433" r:id="rId7"/>
    <p:sldId id="434" r:id="rId8"/>
    <p:sldId id="435" r:id="rId9"/>
    <p:sldId id="43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1T00:14:05.64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5716 13747 23 0,'14'-21'31'15,"1"4"2"-15,-5 2 0 16,5 13-22-16,-15 2-1 15,15 15-1-15,-15 5-1 16,3 20-1-16,-9 1 0 16,5 14-3-16,-8 0-3 15,1 5 0-15,0-5-1 16,0-9-3-16,8-4-1 15,-4-17-7-15,18-5-24 16,-14-20-2-16,27 0 0 16,-13-19 0-16</inkml:trace>
  <inkml:trace contextRef="#ctx0" brushRef="#br0" timeOffset="210.012">5631 13789 64 0,'-27'8'38'16,"3"-6"-1"-16,24-2 1 15,-20-6-34-15,30-8 0 16,14-9-2-16,12-2-1 16,5-7 1-16,9 0-2 15,6 2-1-15,-3 0-8 16,8 15-27-16,-13 6-1 15,-1 16-1-15,-13 2 1 16</inkml:trace>
  <inkml:trace contextRef="#ctx0" brushRef="#br0" timeOffset="631.0361">6183 13847 52 0,'15'-6'37'0,"-15"6"-1"16,0 0 1-16,0-12-29 15,0 12-2-15,-7 13 0 16,2 6-1-16,-6 3-1 16,2 9-2-16,-4 3-1 15,4 5 0-15,0 0-1 16,5-5 0-16,5-3 0 15,9-9-1-15,7-10 1 16,7-12-1-16,6-14 1 0,5-7 2 16,5-8-1-16,-2-6 1 15,-1-4-1-15,-4-1 1 16,-5 6-1-16,-8 3 1 15,-4 9-1-15,-7 10 0 16,-9 12 0-16,0 0-1 16,-5 29 1-16,-5 1-1 15,0 5 0-15,-1 3-2 16,5 1 0-16,-1-5-4 15,9 3-3-15,-6-17-30 16,23 0-1-16,-2-19-1 16,11-1 2-16</inkml:trace>
  <inkml:trace contextRef="#ctx0" brushRef="#br0" timeOffset="969.0554">6677 13920 63 0,'-3'18'38'0,"3"-18"-1"16,13 14 1-16,0-18-33 16,20 1-1-16,7-10 0 15,7-2-2-15,3-5 0 16,2-3 0-16,-7-1-1 15,-6 3 0-15,-11 1 0 16,-10 4 0-16,-16 2 0 0,-2 14 0 16,-25-7 0-16,-1 13 0 15,-8 6 0-15,-2 7 0 16,-2 6-1-16,2 4 1 15,2 5 0-15,7-1-1 16,12 2-2-16,10-7-1 16,15 1-4-16,5-21-25 15,24 4-7-15,3-14-2 16,14-2 3-16</inkml:trace>
  <inkml:trace contextRef="#ctx0" brushRef="#br0" timeOffset="1291.0738">7361 13756 66 0,'-29'-7'37'16,"10"20"1"-16,-9-2 0 16,2 11-33-16,0-1 0 15,10 5-1-15,-1-1-1 16,14-3-1-16,7-7 0 15,13-6 0-15,2-6-1 16,10-5 0-16,5-3-1 16,-2-3 1-16,0 0 0 15,-6 1-1-15,-5 1 1 16,-5 5 0-16,-16 1 0 15,6 15-1-15,-15 1 1 16,-8 6 0-16,-2 4-2 0,-4-1-1 16,3 6-2-16,-3-9-6 15,14 6-30-15,-9-12 0 16,15 2-1-16,3-18 0 15</inkml:trace>
  <inkml:trace contextRef="#ctx0" brushRef="#br0" timeOffset="2001.1144">8419 13619 44 0,'0'0'36'16,"-12"-19"2"-16,-3 15-1 16,-14-3-25-16,0 11-5 15,-10-1-1-15,2 10-2 16,-5 4 0-16,5 10 0 15,-3 1-1-15,10 7 0 16,1-4-1-16,12-1 0 16,10-5 0-16,13-4 0 15,12-13-1-15,16-10 1 16,11-15-1-16,11-9 1 15,9-8-1-15,0-1 0 16,-3-7 0-16,-5 5 0 0,-8 5-1 16,-13 8 1-16,-17 12-1 15,-19 12 1-15,-3 23-1 16,-18 13 1-16,-10 17-1 15,-7 11 1-15,-4 8-2 16,2 3 1-16,2 2-2 16,9-10-2-16,18-4-4 15,-1-27-30-15,34-4-3 16,7-27-2-16,20-9 1 15</inkml:trace>
  <inkml:trace contextRef="#ctx0" brushRef="#br0" timeOffset="3883.2221">9175 13720 17 0,'0'0'20'0,"0"0"0"16,0 0-22-16,0 0 3 15,-12-7 4-15,12 7 1 16,0 0 2-16,-11 13 2 16,11-13-1-16,0 0 1 15,0 0-1-15,0 0-1 16,0 0-3-16,0 0-1 15,0 0-1-15,11-5 0 0,-11 5-1 16,0 0 0-16,0 0 0 16,0 0-1-16,0 0 0 15,0 0-1-15,0 0 1 16,0 0 0-16,0 0 0 15,11 0 0-15,-11 0 0 16,0 0 2-16,0 0-1 16,16-7 2-16,-16 7 0 15,6-10 0-15,-6 10 2 16,0 0-2-16,-15-12-1 15,2 15 1-15,-7 3-1 16,-1 4-1-16,-5 1 0 16,-2 6 0-16,3 1-1 0,2-1 0 15,3 1-1-15,9 0 1 16,2-3 0-16,9-1-1 15,10-3 0-15,5-1 0 16,6-5 0-16,10 0 0 16,4-1 0-16,1 0 1 15,-1 0-1-15,0 1 0 16,-7 7 0-16,-7 5 0 15,-14 9 1-15,-12 5-2 16,-12 6 1-16,-9 4-1 16,-6 1 1-16,-3-2-1 15,3-4 0-15,2-13-3 16,17-5-4-16,1-24-20 15,28 0-10-15,8-19 0 16,14-3-1-16</inkml:trace>
  <inkml:trace contextRef="#ctx0" brushRef="#br0" timeOffset="4242.2426">9385 13952 57 0,'-13'15'36'15,"5"1"-2"-15,8-16 1 16,-1 22-31-16,1-22 1 15,27 3-1-15,-6-7-2 16,8-2 1-16,-1-4-1 16,4-2 0-16,-2-3 0 15,-2 0-1-15,-5-1 0 16,-6 4 0-16,-8 1 0 0,-4 1 0 15,-5 10 0-15,-9-11 0 16,-5 14 0-16,-6 3-1 16,-5 8 1-16,-2 8 0 15,-4 4-1-15,2 4 0 16,0 2 1-16,7-1-2 15,6-2 2-15,11-5-3 16,12-6 0-16,9-13-5 16,18 2-7-16,1-19-23 15,18 2-2-15,1-15 0 16,8 0 1-16</inkml:trace>
  <inkml:trace contextRef="#ctx0" brushRef="#br0" timeOffset="4756.272">9884 13917 62 0,'-20'8'37'15,"4"11"1"-15,-7-3-1 16,13 7-32-16,-13-2-1 16,9 5-1-16,-2-1 0 15,2 2-2-15,1-4 1 16,5-3-1-16,2-5-1 15,4-5 1-15,2-10 0 16,0 0-1-16,16-9 1 16,-2-7-2-16,2-8 2 15,-1-4 0-15,2-5-1 16,1-2 1-16,0-1 0 0,1 4-1 15,-4 2 0 1,0 6 1-16,-1 6-1 0,2 6 0 16,0 5 0-16,2 6 0 15,-1 4 0-15,1 4-1 16,-1 3 1-16,-2 2 0 15,-1 4-1-15,-5 1 1 16,-4 5-1-16,-6 4 0 16,-6 0 0-16,-10 3 0 15,-5 1 1-15,-5 1-1 16,-6-2 1-16,-2-1-1 15,-2-5 1-15,6 0 1 16,-1-1-1-16,5 0 0 16,4 3 0-16,4 2 0 15,2 6-1-15,1 5 0 16,5 5-3-16,-3-8-4 0,17 7-28 15,-9-16-2-15,13-2-1 16,-7-24 1-16</inkml:trace>
  <inkml:trace contextRef="#ctx0" brushRef="#br0" timeOffset="4977.2847">10343 13394 80 0,'-27'39'40'16,"7"14"-2"-16,-12 9 2 0,3 9-38 16,-1 5-2-16,5 5 0 15,5 0-3-15,3-7-3 16,13 3-10-16,-3-21-24 15,12-7 1-15,-2-16-1 16,10-8 1-16</inkml:trace>
  <inkml:trace contextRef="#ctx0" brushRef="#br0" timeOffset="5176.2961">10108 13849 82 0,'-16'11'40'0,"8"5"-1"0,8-16 0 15,-7 16-38-15,22-13-2 16,9-5-1-16,13 3-6 16,-3-12-30-16,16 5 0 15,0-6-2-15,7 6 2 16</inkml:trace>
  <inkml:trace contextRef="#ctx0" brushRef="#br0" timeOffset="6829.3906">11072 13770 51 0,'8'-19'36'16,"-1"1"-1"-16,-3 5 2 15,-4-4-32-15,0 17 1 0,0 0-2 16,-11 23 1-16,-1 1-1 15,1 13 0-15,-3 8-2 16,0 7-2-16,-1 3-2 16,0-4-3-16,11 2-4 15,-10-14-28-15,21-5 0 16,3-14-2-16,9-7 1 15</inkml:trace>
  <inkml:trace contextRef="#ctx0" brushRef="#br0" timeOffset="7120.4072">11485 13656 65 0,'-2'-14'37'15,"2"14"0"-15,-15 11 0 0,3 9-32 16,-12 3-2-16,3 10 0 15,-2 3 0-15,3 6 0 16,4-3 0-16,10 1-1 16,9-9 0-16,10-2 0 15,15-10-1-15,12-11 0 16,7-9-1-16,17-8 0 15,1-7 0-15,5-11-2 16,6-1-3-16,-11-22-20 16,4 13-14-16,-12-10 0 15,-3 3-2-15,-12-6 2 16</inkml:trace>
  <inkml:trace contextRef="#ctx0" brushRef="#br0" timeOffset="7301.4176">11742 13741 98 0,'-57'78'41'16,"11"7"0"-16,2-21-8 16,14 6-32-16,15-11-2 15,12-13-4-15,20 3-31 16,0-24-6-16,22-1 1 15,-1-14-1-15</inkml:trace>
  <inkml:trace contextRef="#ctx0" brushRef="#br0" timeOffset="7444.4258">12225 14306 88 0,'-33'18'41'0,"2"1"-2"16,-9-15-4-16,-10-12-75 15,27-2 0-15,5-15-2 16,13-2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43:37.11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15244 16236 47 0,'-21'-7'38'15,"-9"-21"-2"-15,-1-10-1 16,-9-16-32-16,-7-10-1 16,0-15 0-16,-4-6-1 15,-1-2 1-15,2-1 2 16,5 4-2-16,4 4 1 15,5 5-1-15,11 7 1 16,8 6-2-16,12 5 1 0,10 1-1 16,10 1-1-16,14-3 0 15,13 2 0-15,10 5 0 16,9 6-1-16,1 13 1 15,-3 16-1-15,-10 24 0 16,-17 26 1-16,-19 29-2 16,-25 30 3-16,-21 26-2 15,-22 26 0-15,-14 17 1 16,-12 17 2-16,-4-5 0 15,8-7-1-15,11-20 1 16,23-23-2-16,23-34 2 16,29-37-1-16,38-39-3 15,34-43-1-15,37-18-24 0,14-38-10 16,28-9-3-16,1-16 0 15</inkml:trace>
  <inkml:trace contextRef="#ctx0" brushRef="#br0" timeOffset="432.0247">15991 15348 54 0,'-4'-25'38'16,"4"25"0"-16,-14-8-3 15,9 29-30-15,-9 12-3 16,4 14-2-16,1 11 3 16,1 12-2-16,-1 9 1 15,7 5-2-15,1-1 1 16,3-6-1-16,6-8-1 0,2-15-3 15,12-3-18-15,-5-26-14 16,12-15-2-16,-7-23 0 16,9-12-1-16</inkml:trace>
  <inkml:trace contextRef="#ctx0" brushRef="#br0" timeOffset="617.0353">16048 15246 78 0,'1'18'42'15,"-1"-18"-3"-15,26 29-3 16,1-28-36-16,14-8-2 16,11-5 0-16,5-7-4 15,9 13-26-15,-14-7-6 0,-2 16 0 16,-17-1-1-16</inkml:trace>
  <inkml:trace contextRef="#ctx0" brushRef="#br0" timeOffset="800.0458">16016 15792 59 0,'0'0'40'16,"29"-8"-1"-16,8-18 1 15,18-12-35-15,8 7-7 16,2-7-4-16,19 13-30 0,-21-1 0 15,-2 21-3-15,-22 2 1 16</inkml:trace>
  <inkml:trace contextRef="#ctx0" brushRef="#br0" timeOffset="983.0563">16019 16085 68 0,'-17'22'40'16,"17"-22"-1"-16,0 0 1 15,42-23-41-15,0-9-3 16,23 9-10-16,-2-16-23 16,9 15 0-16,-11-1-2 15,3 20 1-15</inkml:trace>
  <inkml:trace contextRef="#ctx0" brushRef="#br0" timeOffset="1285.0735">15907 16709 39 0,'0'0'39'0,"-16"-6"0"16,26-1-1-16,1-12-17 15,11-2-20-15,8-2 0 16,8-2 0-16,2-3 0 0,6 7-1 16,-2 2 1-1,1-1-1-15,-2 7 1 0,-3 4-2 16,-2 7-1-16,-6-3-3 15,7 19-16-15,-16-17-15 16,11 8-3-16,-6-13 1 16,11 2-1-16</inkml:trace>
  <inkml:trace contextRef="#ctx0" brushRef="#br0" timeOffset="1553.0889">16902 15634 61 0,'15'-4'42'15,"12"4"-3"-15,-6-12 1 16,12-4-38-16,0 5-3 16,0-1-2-16,9 5-2 15,-13-8-24-15,8 16-8 16,-9-3-1-16,3 10 0 15</inkml:trace>
  <inkml:trace contextRef="#ctx0" brushRef="#br0" timeOffset="1743.0997">17021 15910 73 0,'-16'18'42'0,"22"-4"-2"15,9-24 0-15,15-10-42 16,29-6-1-16,12-13-6 15,21 7-28-15,-6-10-1 16,10 14-2-16,-5-4 0 16</inkml:trace>
  <inkml:trace contextRef="#ctx0" brushRef="#br0" timeOffset="2118.1212">18179 15397 62 0,'0'-20'39'15,"0"20"0"-15,0 0-1 16,0 0-33-16,5 14-3 15,-4 17 1-15,-3 12-1 0,2 13 0 16,-6 11 0-16,3 13-2 16,-3 3 1-16,3 0-2 15,4-4-2-15,-4-17-10 16,17-2-25-16,-4-27 0 15,13-10-2-15,-3-26 0 16</inkml:trace>
  <inkml:trace contextRef="#ctx0" brushRef="#br0" timeOffset="2328.1332">18241 15314 80 0,'-13'7'41'16,"27"2"0"-16,4-18-2 15,20-4-38-15,16-7-1 16,11-3-1-16,9 0-1 16,2-2-4-16,7 16-25 15,-17-7-7-15,0 18 0 16,-24-1-3-16</inkml:trace>
  <inkml:trace contextRef="#ctx0" brushRef="#br0" timeOffset="2536.1451">18311 15597 77 0,'-2'18'42'16,"2"-18"-2"-16,38-1 0 15,8-13-39-15,8-7 1 16,12 0-4-16,10-6 0 15,8 7-6-15,-10-10-29 16,14 14-1-16,-15-7-2 16,4 12 0-16</inkml:trace>
  <inkml:trace contextRef="#ctx0" brushRef="#br0" timeOffset="2944.1683">17394 16429 70 0,'28'-6'41'0,"24"-22"0"15,35 5 1-15,21-15-40 16,20-3 1-16,25-2-1 0,14 3 0 16,14 3-1-16,7 5 1 15,0 4-1-15,2 7-2 16,-3 5 1-16,-9 4 0 15,-9 2-1-15,-15 1-1 16,-17 4-3-16,-29-11-17 16,-11 20-17-16,-34-8-1 15,-22 11-1-15,-41-7 0 16</inkml:trace>
  <inkml:trace contextRef="#ctx0" brushRef="#br0" timeOffset="4172.2386">18664 16786 42 0,'0'0'36'16,"-21"-16"1"-16,9 10-1 16,-14-6-30-16,6 7-2 15,-9-2 0-15,0 11 1 16,-7 1-1-16,0 10-1 15,-4 4 0-15,2 11 0 16,-4 6 0-16,8 2 0 0,5 3-1 16,7-2 1-16,11-4-2 15,12-6 1-15,12-10-1 16,16-15 1-16,11-12-1 15,13-13 0-15,10-9 0 16,4-7-1-16,3-3 1 16,-4 3-1-16,-9 1 1 15,-11 9-2-15,-13 13 2 16,-14 14-1-16,-20 19 0 15,-19 16 1-15,-17 19-1 16,-17 14 1-16,-8 17-1 16,-11 9 1-16,-6 14 0 15,2-1 1-15,41-55-2 16,0 0 2-16,2-3-1 15,34-49 0-15,-44 85 0 0,37-57 1 16,10 12-1-16,35-23-1 16,14-26 1-16,35-16-1 15,7-20 0-15,23-8-1 16,0-13-1-16,-27 15-6 15,-4 16-8-15,-33 1-23 16,4 16-4-16,-29 1 0 16,-3 7-1-16</inkml:trace>
  <inkml:trace contextRef="#ctx0" brushRef="#br0" timeOffset="4957.2836">20151 14839 50 0,'-32'8'37'0,"-11"0"-1"16,7 16 0-16,-7 12-30 15,7 24 1-15,-9 19-2 16,3 30 1-16,1 20-2 0,7 23-1 16,5 16 0-16,14 14-2 15,7 1 1-15,12-2-2 16,11-10-1-16,8-13-3 15,14-18-1-15,-4-26-8 16,20-20-24-16,-7-40 0 16,20-23-3-16,0-45 1 15</inkml:trace>
  <inkml:trace contextRef="#ctx0" brushRef="#br0" timeOffset="5738.3282">20470 15395 60 0,'0'0'38'15,"-21"11"-3"-15,8 18-7 16,-10-1-23-16,2 13 0 15,-4 6-1-15,2 11-1 16,-4-1 0-16,5-1-2 16,1-6 1-16,10-10-2 15,1-9 1-15,7-11 1 16,3-20-1-16,0 0-1 15,17-28 1-15,-1-5 0 0,3-8 0 16,1-6-1-16,2-4 1 16,-2 3 0-16,-1 0-1 15,0 10 1-15,-7 10-1 16,0 11 1-16,-12 17 0 15,11 4 1-15,-5 16-1 16,0 10-1-16,3 8 1 16,3 5-1-16,5 5 2 15,2 0-3-15,4-4 2 16,7-6-1-16,1-9 1 15,2-11 0-15,-1-12 1 16,-2-12-1-16,-3-15 0 16,-3-7 0-16,-6-13 0 15,-8-6 0-15,-2-6-2 0,-5-2 2 16,-1 3-3-16,-4 1-1 15,2 15-4-15,-5 1-4 16,5 35-28-16,3-14 1 16,2 34-3-16,-7 6 1 15</inkml:trace>
  <inkml:trace contextRef="#ctx0" brushRef="#br0" timeOffset="6043.3457">20334 16324 70 0,'0'0'41'16,"19"5"0"-16,8-20-1 15,26-4-36-15,8-7-3 16,12-6 0-16,12 0-3 15,0-7-5-15,9 12-30 16,-18-3-3-16,-1 18 0 16,-21-1-1-16</inkml:trace>
  <inkml:trace contextRef="#ctx0" brushRef="#br0" timeOffset="6385.3653">20968 16453 51 0,'-23'-22'37'0,"7"21"-1"15,-11-7 0-15,-1 16-28 16,-10 0-1-16,-1 17-2 16,-8 7 1-16,2 9-1 15,0 8-1-15,4 5 0 0,7 0 0 16,8-3-2-16,16-2 0 15,15-7 0-15,17-13-2 16,12-12 0-16,19-10-3 16,12-16-3-16,27-1-29 15,-10-22-4-15,13 0-1 16,-13-26-3-16</inkml:trace>
  <inkml:trace contextRef="#ctx0" brushRef="#br0" timeOffset="6768.3872">21172 15340 61 0,'0'0'41'15,"11"15"-2"-15,23 11 1 16,1-2-34-16,16 16-3 15,4 11 0-15,3 15 0 16,0 10-1-16,-8 14-1 16,-11 12 0-16,-10 8-3 15,-18 6 3-15,-11 7-1 0,-14 1 0 16,-15-5 0-16,-9-6 0 15,-6-8-1-15,-7-19 0 16,3-13-1-16,5-14-6 16,-4-36-30-16,21-9 0 15,7-29-3-15,18-11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59:31.90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88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15T01:00:40.464"/>
    </inkml:context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16893 8303 80 0,'9'-19'38'16,"4"5"-2"-16,-3-5 0 15,5 4-28-15,-6-3-5 16,2 6-2-16,2-1 1 16,1 10 0-16,-4 7-1 0,0 16 0 15,-6 14 0-15,-3 18 1 16,-3 13-1-16,-4 10 1 15,-1 2 1-15,-1 2-2 16,2-4-1-16,3-19-6 16,16-8-12-16,3-34-18 15,15-16 1-15,4-25-1 16,11-7-3-16</inkml:trace>
  <inkml:trace contextRef="#ctx0" brushRef="#br0" timeOffset="245.0141">17120 8224 107 0,'-10'12'37'0,"10"-12"2"16,0 0-6-16,29-8-31 15,10-7-2-15,13-8-2 16,10-4 0-16,13 3-6 16,-11-12-15-16,12 14-13 15,-15 0 0-15,-4 15-1 16,-21 2 2-16</inkml:trace>
  <inkml:trace contextRef="#ctx0" brushRef="#br0" timeOffset="412.0236">17158 8521 96 0,'-14'17'37'16,"14"-17"0"-16,19-5-1 16,14-13-30-16,21-4-4 15,9-3-3-15,0-3-5 16,10 12-26-16,-16-2-4 15,-7 16 1-15,-19 4-3 16</inkml:trace>
  <inkml:trace contextRef="#ctx0" brushRef="#br0" timeOffset="601.0344">17083 8815 113 0,'14'7'39'0,"6"-13"0"16,18 0-2-16,2-12-38 15,13-7 0-15,15 5-11 16,-9-13-23-16,10 8-3 16,-16-4 1-16,4 8-2 15</inkml:trace>
  <inkml:trace contextRef="#ctx0" brushRef="#br0" timeOffset="912.052">17040 9266 108 0,'0'0'39'16,"23"0"-1"-16,16-15-2 15,15-17-34-15,13-6-2 16,12-4 1-16,2-2-1 16,0 5 0-16,-4 3-1 15,-8 12 1-15,-12 9-2 16,-15 14 1-16,-14 10 0 15,-7 9-4-15,-9-4-6 16,6 10-26-16,-6-12 2 16,12-6-2-16,4-17-1 0</inkml:trace>
  <inkml:trace contextRef="#ctx0" brushRef="#br0" timeOffset="1135.065">18571 8366 107 0,'-17'9'39'15,"17"-9"0"-15,0 0-2 16,30-11-38-16,6-3-4 15,8-7-3-15,18 7-22 0,-8-8-7 16,0 10 0-16,-11-2-2 16</inkml:trace>
  <inkml:trace contextRef="#ctx0" brushRef="#br0" timeOffset="1307.0746">18491 8607 111 0,'-22'30'40'16,"22"-30"0"-16,11 9-1 15,21-16-38-15,27-19-4 16,25 3-20-16,5-18-15 16,19 3-1-16,-3-7-1 15,7 7-2-15</inkml:trace>
  <inkml:trace contextRef="#ctx0" brushRef="#br0" timeOffset="1814.1038">19835 8174 90 0,'-1'-13'37'0,"1"13"-1"15,-17-12 2-15,-1 15-34 16,-12 2-1-16,-5 10 0 16,-6 4 0-16,-2 6-1 15,0 1 0-15,7 4 0 16,7-2 0-16,13 0 0 15,15-3-1-15,19-4-1 16,15-4 1-16,12-3-1 16,9-2 0-16,2 1 0 15,-3-1 0-15,-2 2 0 16,-8 4 1-16,-14 3-1 0,-13 3 1 15,-16 5-1-15,-14 2 1 16,-9-2-1-16,-9 0 0 16,-2-9-1-16,2 0-3 15,-5-18-9-15,16 0-22 16,0-18-5-16,20-6 2 15,3-19-2-15</inkml:trace>
  <inkml:trace contextRef="#ctx0" brushRef="#br0" timeOffset="1990.1139">19850 8118 109 0,'0'0'41'0,"-21"15"1"16,21 2-2-16,0-17-35 0,20 15-2 15,12-11-3-15,18-5-1 16,15-3-4-16,8-15-14 15,27 8-19-15,-2-13-4 16,18 9 0-16,-7-9-1 16</inkml:trace>
  <inkml:trace contextRef="#ctx0" brushRef="#br0" timeOffset="2710.1551">20897 8189 83 0,'0'0'37'0,"0"0"-1"16,0 0 0-16,-23 9-33 15,10 8 0-15,-5 7 0 16,-3 12 0-16,-8 6-1 0,-2 9 1 15,-2 1-1-15,6 0 1 16,1-3-2-16,5-7 1 16,6-11-1-16,7-8 0 15,8-23 0-15,0 0 0 16,21-15 0-16,-4-11-1 15,5-12 1-15,-1-5-1 16,2-5 1-16,-1-4-1 16,-1 2 0-16,-6 4 0 15,-2 8 0-15,-5 10 0 16,-1 10 0-16,-7 18-1 15,0 0 1-15,9 21 0 16,-4 8 0-16,0 10 0 16,3 7 0-16,2 2 0 0,5 3 1 15,6-5 0-15,4-9 0 16,4-6 0-16,7-12 1 16,3-12-1-16,0-15 1 15,4-12-1-15,-3-13 1 16,-5-7-1-16,-2-8-1 15,-8-3 0-15,-5-1 0 16,-9 2-2-16,-3 3 0 16,-5 8-2-16,-6 13-2 15,-4-1-5-15,7 27-26 16,-2-13-1-16,2 13-1 15,6 15-1-15</inkml:trace>
  <inkml:trace contextRef="#ctx0" brushRef="#br0" timeOffset="3064.1753">21939 7977 83 0,'4'13'40'0,"-19"8"-3"15,-8 16 1-15,-26 9-30 16,-8 24-4-16,-19 10 0 16,-7 14-1-16,-14 6 2 15,-3 1-2-15,3-3 1 16,7-6-3-16,14-12 0 15,16-17-3-15,26-11-4 16,12-26-30-16,40-11-3 16,12-22 0-16,25-6-2 15</inkml:trace>
  <inkml:trace contextRef="#ctx0" brushRef="#br0" timeOffset="3367.1926">21969 8544 88 0,'11'-23'38'0,"-11"23"0"16,-1-18 0-16,1 18-32 15,-24-3-1-15,1 14 0 16,-15 8-1-16,-4 10 0 15,-10 8 0-15,-4 12 1 16,1 1 0-16,5 0-2 16,6 1 1-16,14-4-2 15,10-7 1-15,20-8-3 16,22-12 1-16,18-12-6 15,28-3-4-15,0-15-27 16,33 4-5-16,-4-13 2 0,15 1-4 16</inkml:trace>
  <inkml:trace contextRef="#ctx0" brushRef="#br0" timeOffset="3534.2022">22569 8849 120 0,'-17'11'41'0,"-3"-11"1"16,9 1-4-16,11-1-38 15,-8-22-4-15,19 16-31 16,-10-13-6-16,6 7-1 16,-7-6-1-16</inkml:trace>
  <inkml:trace contextRef="#ctx0" brushRef="#br1" timeOffset="11415.653">12690 9641 85 0,'15'-24'35'0,"-3"3"1"16,-1 11 0-16,-11 10-32 15,0 0-1-15,0 32 1 16,-4 8 0-16,-9 8 0 16,2 14 0-16,-2 4-1 15,0 4 0-15,1-3-3 0,3-3 0 16,4-9-3-16,1-16-2 15,15 2-12-15,-1-30-19 16,8-4-2-16,-1-18 1 16,8-7-1-16</inkml:trace>
  <inkml:trace contextRef="#ctx0" brushRef="#br1" timeOffset="11601.6636">12784 9482 96 0,'0'0'40'15,"0"0"-1"-15,24 0-1 16,-5-1-35-16,14-5-2 0,10 1-1 16,5-3-1-16,8 4-5 15,-14-9-29-15,10 18-3 16,-17-3 0-16,-1 14-1 15</inkml:trace>
  <inkml:trace contextRef="#ctx0" brushRef="#br1" timeOffset="11788.6743">12813 9828 104 0,'-23'11'39'16,"18"-1"0"-16,5-10-1 15,28-10-36-15,5-2-3 0,15-3-1 16,5 6-4-16,-2-13-17 15,7 17-15-15,-13-3 0 16,-1 14-1-16,-18 0 1 16</inkml:trace>
  <inkml:trace contextRef="#ctx0" brushRef="#br1" timeOffset="11958.684">12687 10173 95 0,'-27'24'38'16,"11"-14"0"-16,16-10-1 15,21 4-32-15,17-23-10 16,27 1-17-16,3-18-15 0,14 3 1 16,-1-10-2-16,6 8 1 15</inkml:trace>
  <inkml:trace contextRef="#ctx0" brushRef="#br1" timeOffset="12245.7005">12580 10617 94 0,'28'-23'38'16,"17"-2"1"-16,2-15-2 15,6 7-34-15,2-3-1 0,3 7 0 16,-7 6-1-16,-8 9 0 16,-11 11-1-16,-7 4 1 15,-6 5-1-15,-1-1-1 16,3 4-5-16,-7-12-29 15,14 5-3-15,0-14 0 16,10-1 0-16</inkml:trace>
  <inkml:trace contextRef="#ctx0" brushRef="#br1" timeOffset="12450.7122">13626 9821 79 0,'0'0'40'16,"20"2"-3"-16,2-11-1 16,11-3-21-16,15 4-49 15,-9-8-3-15,8 6 0 16,-10-4-1-16</inkml:trace>
  <inkml:trace contextRef="#ctx0" brushRef="#br1" timeOffset="12617.7217">13518 10170 110 0,'-14'23'39'0,"32"-8"0"16,20-27-4-16,23-19-51 15,42 1-21-15,16-16-2 16,25-3 1-16,8-11-3 15</inkml:trace>
  <inkml:trace contextRef="#ctx0" brushRef="#br1" timeOffset="13013.7444">14654 9598 91 0,'4'-33'37'16,"1"18"-1"-16,-5 15 0 15,-11 3-33-15,2 15 2 16,1 16-1-16,-1 8 0 15,1 10-1-15,-3 7-1 16,3 7 0-16,1-1 0 16,4-3-1-16,0-7-3 0,4-11-2 15,11-2-17-15,-6-26-17 16,12-7 1-16,-1-24-1 15,9-8-1-15</inkml:trace>
  <inkml:trace contextRef="#ctx0" brushRef="#br1" timeOffset="13201.7549">14681 9541 104 0,'4'-16'38'0,"18"14"2"15,1-11-3-15,11 3-35 16,13-2-2-16,5-4-2 15,8 9-5-15,-14-8-28 0,8 15-3 16,-16-2 0-16,-8 12-1 16</inkml:trace>
  <inkml:trace contextRef="#ctx0" brushRef="#br1" timeOffset="13368.7647">14636 9833 107 0,'-28'21'39'16,"19"-3"1"-16,9-18-2 15,28-13-37-15,14 3-3 16,7-12-5-16,26 8-29 16,-7-10-2-16,9 9 0 0,-4-2-1 15</inkml:trace>
  <inkml:trace contextRef="#ctx0" brushRef="#br1" timeOffset="13658.7813">14429 10392 95 0,'10'-2'39'16,"18"-13"2"-16,28-2-2 0,2-17-33 15,17 5-3-15,11-3 0 16,6-3-4-16,8 18-14 15,-16-8-22-15,-2 17-1 16,-21 3-2-16,-8 12-1 16</inkml:trace>
  <inkml:trace contextRef="#ctx0" brushRef="#br1" timeOffset="14236.8143">14892 10597 88 0,'-17'0'38'16,"-12"-2"0"-16,3 12 1 15,-11 3-31-15,7 9-2 16,-3 1-2-16,5 7-1 15,0 0 0-15,9 1-1 16,7-4 0-16,9-5-1 16,10-6 0-16,11-9 0 0,6-11 0 15,7-4-1-15,3-7 1 16,-2-1-1-16,-2-2 0 15,-2-1 0-15,-8 5 1 16,-7 4-1-16,-13 10 0 16,0 0 0-16,-1 16 0 15,-12 9 0-15,-6 9 0 16,1 7 0-16,-3 10-1 15,-3 5 0-15,0 3 0 16,5 0 0-16,2-6 0 16,6-7 0-16,9-7 1 15,5-11-1-15,7-12 2 16,10-12-1-16,4-16 1 15,9-11-2-15,4-11 1 0,6-9 0 16,4-5-4-16,-3-19-11 16,15 14-22-16,-8-8-3 15,7 11 0-15,-8-3 0 16</inkml:trace>
  <inkml:trace contextRef="#ctx0" brushRef="#br1" timeOffset="14447.8264">15635 10612 108 0,'-21'15'40'16,"5"15"0"-16,-12 0-2 15,5 6-42-15,9 11-31 16,-9-6-4-16,12 5-3 16,-2-12-2-16</inkml:trace>
  <inkml:trace contextRef="#ctx0" brushRef="#br1" timeOffset="15229.871">15855 10125 101 0,'9'0'38'16,"5"-8"0"-16,16 3 0 15,-1-3-35-15,17 1-2 16,10 0 0-16,2 1-2 15,1 5-4-15,-10-9-18 0,2 13-14 16,-13-2 0-16,-6 5-1 16,-10-5 1-16</inkml:trace>
  <inkml:trace contextRef="#ctx0" brushRef="#br1" timeOffset="15386.88">15982 10278 107 0,'-41'24'35'16,"23"-2"3"-16,18-22-4 15,15 5-37-15,33-16-2 16,13-17-30-16,24-2-1 16,0-13 0-16,9-1-1 15</inkml:trace>
  <inkml:trace contextRef="#ctx0" brushRef="#br1" timeOffset="15663.896">16329 9882 108 0,'0'14'38'16,"12"-11"1"-16,22 2-1 16,12-5-36-16,17 4 1 15,3 4-1-15,1 10 1 16,-8 9-1-16,-10 13 0 15,-18 11 0-15,-22 14-3 16,-23 7 0-16,-19 9 1 16,-18 2-2-16,-12-5 1 0,-4-6-2 15,1-18-5-15,16-2-32 16,4-24 2-16,26-15-2 15,16-24-2-15</inkml:trace>
  <inkml:trace contextRef="#ctx0" brushRef="#br1" timeOffset="17008.9729">17392 9819 86 0,'7'-18'35'0,"-2"-4"0"16,5 4 1-16,-5-2-31 16,5 7 0-16,-4 3 1 15,4 8-1-15,-10 2-1 16,7 23 0-16,-9 5-1 15,0 16 0-15,-8 10-1 16,1 12 0-16,-5 5 0 16,0 6-3-16,3-1 0 15,0-7 0-15,9-6-3 16,2-17-4-16,20-5-30 15,-6-26 0-15,16-8-2 16,-4-25 0-16</inkml:trace>
  <inkml:trace contextRef="#ctx0" brushRef="#br1" timeOffset="17209.9844">17507 9720 115 0,'0'0'39'16,"0"0"1"-16,0 0-3 15,34-2-36-15,3-8-1 16,10-1-2-16,1-4-1 16,8 9-9-16,-11-5-25 15,0 7-1-15,-18 2 0 16,-7 11-2-16</inkml:trace>
  <inkml:trace contextRef="#ctx0" brushRef="#br1" timeOffset="17369.9936">17502 9972 93 0,'-5'17'38'0,"5"-17"1"16,29 2-1-16,6-17-19 16,20-5-20-16,14 0-5 15,1-10-28-15,15 4-4 16,-7 0 1-16,3 10-2 15</inkml:trace>
  <inkml:trace contextRef="#ctx0" brushRef="#br1" timeOffset="17565.0047">18140 9989 114 0,'0'0'38'15,"0"0"1"-15,37-13-2 16,2-2-37-16,3-6-2 15,11 6-3-15,-6-10-24 16,4 16-8-16,-15-1 0 16,-6 17-1-16</inkml:trace>
  <inkml:trace contextRef="#ctx0" brushRef="#br1" timeOffset="17723.0137">18074 10232 119 0,'0'0'38'16,"0"0"1"-16,33-15-6 15,13-13-41-15,21 7-28 16,4-10-2-16,13 7 1 16,2-9-2-16</inkml:trace>
  <inkml:trace contextRef="#ctx0" brushRef="#br1" timeOffset="18095.035">19222 9799 100 0,'10'-19'37'0,"3"10"1"15,-13-2-2-15,0 11-32 16,-5 21-1-16,-1 4 0 15,-6 10 0-15,1 9 0 16,-4 3-2-16,0 6 0 16,0 0 0-16,4-4-1 0,3-2-4 15,1-15-6 1,14 0-25-16,-5-20-5 0,11-5 3 15,-1-16-2-15</inkml:trace>
  <inkml:trace contextRef="#ctx0" brushRef="#br1" timeOffset="18280.0456">19256 9718 112 0,'0'0'38'0,"-2"-20"1"15,13 18-1-15,0-5-35 16,14-1-1-16,10-3-2 15,6-3-1-15,6 3-2 0,0-2-4 16,10 12-27-16,-19-6-4 16,-3 16 0-16,-18-2 0 15</inkml:trace>
  <inkml:trace contextRef="#ctx0" brushRef="#br1" timeOffset="18460.0559">19179 9979 111 0,'-2'12'38'15,"2"-12"0"-15,35-9-1 16,5-7-35-16,16-4-1 16,10 0-3-16,0-4-5 15,12 11-27-15,-23-3-4 16,-3 14 1-16,-21 0-1 0</inkml:trace>
  <inkml:trace contextRef="#ctx0" brushRef="#br1" timeOffset="18630.0656">19169 10209 117 0,'2'10'40'0,"11"-16"-1"16,26 0-1-16,11-16-37 15,21-8-3-15,15 10-17 16,-5-15-18-16,7 11-1 15,-13-6-1-15,0 16-1 16</inkml:trace>
  <inkml:trace contextRef="#ctx0" brushRef="#br1" timeOffset="18782.0743">19844 10205 123 0,'-11'-3'40'0,"11"3"-1"15,-5-14-6-15,-4-7-69 16,23 6-2-16,-7-7-2 15,7 7-1-15</inkml:trace>
  <inkml:trace contextRef="#ctx0" brushRef="#br1" timeOffset="19549.1181">20479 9880 86 0,'0'0'36'16,"-1"-16"0"-16,1 16 1 15,-31-7-26-15,9 13-4 16,-13-2 0-16,-1 14-1 15,-11 5-1-15,0 9 0 16,-1 4-2-16,1 3 1 16,10 1-2-16,11 0 0 15,10-7-1-15,16-5 0 16,14-12 0-16,16-11-1 15,12-12 1-15,9-7-1 16,5-7 0-16,-1-6 1 16,-3-2-1-16,-8 0 1 0,-9 0-1 15,-9 3 2-15,-14 7-2 16,-8 7 0-16,-4 12 0 15,-16 2 0-15,-3 16 0 16,-5 12-2-16,-5 13 2 16,-5 11 0-16,-2 13-2 15,-3 5 3-15,1 7-2 16,1-1 1-16,1-3 0 15,8-8 1-15,6-11-2 16,5-12 2-16,9-13 0 16,6-14 1-16,2-17-2 15,29-23 0-15,5-12 0 16,8-10 0-16,10-6 0 0,4-9 0 15,7-3 0-15,5 1-2 16,2 10-2-16,-13-4-11 16,10 29-14-16,-21-9-12 15,4 19 0-15,-11-4 1 16,11 17-1-16</inkml:trace>
  <inkml:trace contextRef="#ctx0" brushRef="#br1" timeOffset="19707.1272">21115 10337 126 0,'-21'8'41'0,"6"3"4"16,-8-15-2-16,23 4-43 16,-6-21-4-16,2-8-14 0,26 13-17 15,-13-12-7-15,12 8 1 16,1-7-4-16</inkml:trace>
  <inkml:trace contextRef="#ctx0" brushRef="#br1" timeOffset="23084.3204">1070 11439 73 0,'0'0'38'15,"8"-18"-2"-15,-8 18 2 16,-9 16-31-16,2 6-2 15,-2 6-2-15,1 11-2 16,1 7 0-16,2 11 0 16,-1 5-1-16,4 2-1 15,3 0 0-15,1-7-3 16,11 4-9-16,-6-25-23 15,15-5 0-15,-5-25-3 16,14-13 1-16</inkml:trace>
  <inkml:trace contextRef="#ctx0" brushRef="#br1" timeOffset="23289.3321">1112 11391 90 0,'0'0'39'0,"0"0"-1"15,29 6 0-15,-4-8-36 16,19-8-1-16,7-3-2 16,0 0-4-16,8 9-27 15,-14-7-5-15,1 14 0 16,-16-4-2-16</inkml:trace>
  <inkml:trace contextRef="#ctx0" brushRef="#br1" timeOffset="23471.3425">1099 11693 89 0,'-24'14'37'0,"24"-3"0"16,9-16 0-16,27-6-34 15,13-6-4-15,10-10-4 16,19 9-25-16,-2-16-5 15,8 11-2-15,-5-3-1 16</inkml:trace>
  <inkml:trace contextRef="#ctx0" brushRef="#br1" timeOffset="23689.355">1926 11594 81 0,'0'0'38'0,"12"-7"-2"15,6 5 2-15,-3-4-35 16,10-5-1-16,1 4-4 16,-1-5-7-16,7 13-26 15,-12-3-2-15,-1 11 0 16,-7-2-1-16</inkml:trace>
  <inkml:trace contextRef="#ctx0" brushRef="#br1" timeOffset="23839.3636">1884 11817 73 0,'-22'26'42'15,"5"-18"-3"-15,17-8 0 16,15 6-17-16,19-24-23 16,24-6-6-16,5-13-28 15,28 6-4-15,-1-12-2 16,14 5 0-16</inkml:trace>
  <inkml:trace contextRef="#ctx0" brushRef="#br1" timeOffset="26605.5218">2904 11415 51 0,'18'-30'36'0,"0"-6"0"16,3 9 1-16,-10-7-24 15,7 12-3-15,-12-2-2 16,1 10-2-16,-7 14-1 16,0 0-1-16,-26 11-2 15,6 13 1-15,-5 9-2 16,-3 11 1-16,0 3-1 15,6 6 1-15,3 0-2 16,12-4 1-16,10-9-1 16,11-5 0-16,11-11 0 15,12-10 0-15,10-6 0 0,1-5 0 16,0 0 0-16,-1-1 0 15,-9 4 0-15,-7 8 1 16,-15 5 0-16,-13 9 1 16,-11 8-2-16,-13-1-1 15,-4 2 1-15,-4-3-2 16,2-4-2-16,-1-15-6 15,19-5-27-15,-5-26-2 16,20-6 1-16,3-18-1 16</inkml:trace>
  <inkml:trace contextRef="#ctx0" brushRef="#br1" timeOffset="26793.5326">3065 11290 87 0,'-19'-6'39'0,"-3"-1"1"15,22 7 0-15,-16 10-33 16,28-7-3-16,10-1-2 15,12-1-2-15,14 0-3 16,9-3-2-16,14 9-13 16,-2-16-20-16,13 13 0 15,-4-9-3-15,9 5 2 16</inkml:trace>
  <inkml:trace contextRef="#ctx0" brushRef="#br1" timeOffset="26995.5441">4036 11363 81 0,'-28'36'38'16,"-14"0"-1"-16,0 17-5 16,-7-5-27-16,0 9 1 15,-6-2-3-15,7-1-1 16,6-2-5-16,4-20-5 15,19-2-28-15,-3-22-1 16,22-8 0-16,1-23-2 16</inkml:trace>
  <inkml:trace contextRef="#ctx0" brushRef="#br1" timeOffset="27161.5536">3729 11442 83 0,'0'0'41'16,"4"13"-2"-16,5 14 2 15,0 6-28-15,14 1-9 0,9-2-1 16,17 0-3-16,9-1-3 15,9-17-12-15,15 9-21 16,-5-12-5-16,5 0 0 16,-8-8-3-16</inkml:trace>
  <inkml:trace contextRef="#ctx0" brushRef="#br1" timeOffset="29440.684">6963 5008 59 0,'-8'-13'34'15,"-5"3"0"-15,-10-5-1 16,1 1-27-16,-13-2-2 15,3 1-2-15,-11-2 1 0,2 3-1 16,-6-4 0-16,-1 1 1 16,-9 0-1-16,-2 4 1 15,-9-2 0-15,-3 3 0 16,-6-1-1-16,-3 6 0 15,-4-2 0-15,0 3 0 16,-2 0-1-16,2 1 0 16,-1-3 0-16,5-2-1 15,0 1 1-15,4-2 0 16,-1-1-1-16,5 2 0 15,-2 0 1-15,4 3-1 16,-1 6 0-16,0 4 0 16,-3 4 0-16,-2 8 0 15,-2 3 0-15,-2 9 0 0,-1 1 0 16,2 7 0-16,2 2 0 15,3 2 0-15,6 0 0 16,7 2 0-16,10-1 2 16,7 1-2-16,8-1 2 15,9 0-2-15,8 4 1 16,7 3-1-16,8 0 1 15,5 6-1-15,4 3-1 16,6 4 1-16,4 2 0 16,5-1 0-16,2 1-1 15,4 3 1-15,8-2 1 16,2-3 0-16,4-2 0 15,11-4 0-15,3-4 1 16,9-1-2-16,9-4 2 0,3-5-1 16,10-7-2-16,1-2 1 15,6-5 0-15,5-3 0 16,1-4 0-16,2-3 0 15,3-2 0-15,-4-2 0 16,1-2-1-16,0-1 1 16,0-4 0-16,-1 1 1 15,-1-4-1-15,1-1 0 16,-4-4 0-16,-1-3 0 15,-2-4 0-15,0-2 0 16,-4-6 0-16,-5-3 1 16,-4-3-1-16,-6-9 1 15,-5 0 0-15,-3-5-1 0,-7-3-1 16,-6-2 2-1,-3-5-2-15,-7-2 1 0,-5-1-2 16,-6-2 2-16,-7-1-2 16,-2-2 1-16,-7-3 2 15,-3 1-3-15,-6 0 3 16,-5 0 0-16,-5 2-1 15,-5-1 1-15,-7 2-1 16,-7 0 2-16,-9 5-3 16,-5 0 2-16,-12 2-2 15,-6 4 2-15,-6 2-2 16,-4 1 2-16,-7 7-2 15,-3 1 0-15,-1 9 0 16,1 2-3-16,7 18-10 0,-9-9-24 16,15 15 0-16,-4-3-4 15,11 8 1-15</inkml:trace>
  <inkml:trace contextRef="#ctx0" brushRef="#br2" timeOffset="33218.9001">4488 11348 80 0,'9'-21'40'15,"-9"21"-2"-15,5-16 1 16,-5 16-36-16,-11 16-1 15,5 6 0-15,-2 7-1 16,-1 9 1-16,-3 6-2 16,2 6 0-16,3 4-2 15,-1-6-3-15,8 9-15 16,-2-20-19-16,14-5 1 15,-2-16-1-15,14-7 1 16</inkml:trace>
  <inkml:trace contextRef="#ctx0" brushRef="#br2" timeOffset="33886.9383">4814 11331 76 0,'0'0'37'15,"-23"7"-1"-15,8 12 2 16,-13 7-35-16,6 12 0 15,-2 1 0-15,4 8 0 16,1-3 0-16,10 1 0 16,7-5-1-16,13-6 0 15,13-12-1-15,9-13 0 16,12-12 0-16,5-15-1 15,6-11 0-15,-2-10 0 16,-2-7 0-16,-5-7-1 16,-10 0 1-16,-11 1 0 0,-14 5-1 15,-10 5 1-15,-10 12 0 16,-10 6 0-16,-7 10 0 15,-2 7 1-15,-2 7-1 16,2 7 1-16,6 5 0 16,7 5 0-16,10 0-1 15,7 2 1-15,14-3 0 16,12-1-1-16,11-6 1 15,8-3 0-15,11-7-1 16,3-6 0-16,2-2 1 16,-4-4-1-16,-7 1 1 15,-9 2-1-15,-14 3 0 16,-9 6 0-16,-21 1 1 15,-7 28-1-15,-11 1 1 0,-7 9-1 16,-4 9 0-16,0 8 1 16,7 2-1-16,4-2 2 15,12-3-1-15,12-8 0 16,13-13 0-16,13-12-1 16,8-17 1-16,5-13-1 15,3-13 1-15,-2-13-1 16,-6-9 0-16,-9-7 0 15,-11-5 0-15,-13 0 0 16,-10-1-1-16,-11 6 0 16,-5 7-1-16,-9 6-2 15,0 15-2-15,-5 1-14 16,11 23-20-16,-3-3 0 15,25 4-2-15,-14 14 2 0</inkml:trace>
  <inkml:trace contextRef="#ctx0" brushRef="#br2" timeOffset="37790.1609">6237 11393 72 0,'0'0'38'16,"15"-2"-1"-16,-15 2 1 15,-14 19-34-15,-7 2 0 16,0 8-2-16,-9 6-1 16,-3 4 0-16,-1 3-2 15,-3-2-2-15,10 3-8 16,-7-14-25-16,16-3 0 15,0-15-1-15,18-11 0 16</inkml:trace>
  <inkml:trace contextRef="#ctx0" brushRef="#br2" timeOffset="37982.1725">6071 11406 85 0,'0'0'38'0,"0"0"1"16,-16 19 0-16,15 7-34 15,3 0-2-15,7 3 0 16,7-2-2-16,11-2-2 15,7-2-3-15,7-18-10 16,13 6-24-16,-2-13-1 16,13 1 0-16,-5-12 0 15</inkml:trace>
  <inkml:trace contextRef="#ctx0" brushRef="#br2" timeOffset="38182.1838">6676 11356 80 0,'-25'32'38'0,"-6"1"-1"16,7 5-1-16,0-1-35 15,8-4-2-15,12 2-5 16,0-13-28-16,24-5-1 15,6-14-3-15,21-3 1 16</inkml:trace>
  <inkml:trace contextRef="#ctx0" brushRef="#br2" timeOffset="38499.202">7084 11316 83 0,'-28'23'40'15,"-12"0"-1"-15,7 15 0 16,-3 0-33-16,10 7-1 15,4-5-2-15,14 2 1 16,9-9-2-16,17-2-1 16,9-13 1-16,9-9-1 15,9-12 0-15,1-9 0 16,-1-9-1-16,-2-9 1 15,-10-4 0-15,-7-4-1 16,-11-3 0-16,-12 0-1 16,-9 3-1-16,-9 4 0 0,-3 8-2 15,-8 2-4-15,10 20-24 16,-10-4-8-16,9 14 0 15,3-3-1-15</inkml:trace>
  <inkml:trace contextRef="#ctx0" brushRef="#br2" timeOffset="38767.2172">7402 11192 73 0,'-17'3'42'0,"17"-3"-1"16,0 0 0-16,0 0-18 15,15 1-24-15,8-6-1 16,13 6-6-16,-5-12-29 16,22 7-4-16,-1-7 2 15,10 4-2-15</inkml:trace>
  <inkml:trace contextRef="#ctx0" brushRef="#br2" timeOffset="39217.2429">8093 10925 73 0,'0'0'39'0,"0"0"-1"16,0 0 3-16,-16-13-28 15,16 13-5-15,-28 14 0 16,10 2-3-16,-6 3-1 15,-1 8-1-15,2 6-1 16,1 2-1-16,7 2 0 16,6 0-1-16,9-3 1 0,9-3-1 15,10-7 0-15,5-8-1 16,8-7 1-16,1-8 1 15,0-6-1-15,-5-4 0 16,-2-6 0-16,-8-5-1 16,-7-1 0-16,-11 0-1 15,-10 1-1-15,-8 1 0 16,-7 8-2-16,-7-1-2 15,4 18-13-15,-12-8-20 16,10 10 0-16,-1-3-1 16,16 7 1-16</inkml:trace>
  <inkml:trace contextRef="#ctx0" brushRef="#br2" timeOffset="43426.4839">21101 10559 85 0,'11'-12'37'0,"5"8"-1"16,-16 4 1-16,15 7-32 16,-20 7-1-16,1 13-2 15,-10 1-1-15,0 6-1 0,2 3-5 16,-3-12-12-16,15 3-19 15,6-14 0-15,17-9-1 16,7-15 1-16</inkml:trace>
  <inkml:trace contextRef="#ctx0" brushRef="#br2" timeOffset="43943.5135">21954 10200 100 0,'-3'-13'40'0,"-15"-3"-3"15,-5 13 2-15,-14 8-35 16,-2 5 0-16,-5 8-2 0,-3 11 1 16,-2 5-1-16,2 8 1 15,5 0-2-15,10 2 2 16,13-3-2-16,15-10 1 15,15-11-2-15,19-10 2 16,15-13-2-16,14-9 1 16,9-10 1-16,1-5-2 15,-2-2 1-15,-8 2-2 16,-10 1 2-16,-13 8-1 15,-16 8 1-15,-20 10-1 16,-6 11-1-16,-18 13 1 16,-15 14-1-16,-7 13 3 15,-6 10-3-15,-3 7 2 16,0 5-2-16,4 0 1 15,8-5 1-15,9-5-1 0,16-11 0 16,7-9 0-16,16-16 0 16,9-7 0-16,7-14 0 15,8-9 0-15,4-7-1 16,3-9 1-16,1-5-1 15,5-8 1-15,1-3-2 16,0-5 1-16,8 0-3 16,-6-8-5-16,15 16-20 15,-13-16-9-15,6 10-2 16,-10-5-1-16,2 8 1 15</inkml:trace>
  <inkml:trace contextRef="#ctx0" brushRef="#br2" timeOffset="44160.5253">22418 10330 105 0,'0'0'36'16,"7"-19"5"-16,7 11-6 15,-7-5-32-15,16 2-2 16,3 0-2-16,-2-1-1 16,7 16-17-16,-7-14-18 15,1 14 0-15,-8-5-1 16,0 11 0-16</inkml:trace>
  <inkml:trace contextRef="#ctx0" brushRef="#br2" timeOffset="44344.5364">22393 10450 102 0,'-31'26'38'0,"-1"-10"1"15,17 3-1-15,6-8-31 16,19-7-3-16,16-8-3 16,11-6-2-16,13 2-4 15,0-15-24-15,17 7-10 16,-6-7 1-16,6 4-2 15,-11-4 1-15</inkml:trace>
  <inkml:trace contextRef="#ctx0" brushRef="#br2" timeOffset="44649.5539">22986 10185 105 0,'0'0'41'15,"-1"-15"-1"-15,1 15 0 16,-19 7-35-16,4 3-3 15,-3 4 0-15,-4 10-1 16,-6 5-2-16,1 3 0 0,3 6-1 16,1-3-1-16,12 4-4 15,2-16-4-15,23 2-26 16,2-14-2-16,14-3 1 15,3-13-1-15</inkml:trace>
  <inkml:trace contextRef="#ctx0" brushRef="#br2" timeOffset="45273.5895">23183 10210 93 0,'-12'-17'39'16,"1"12"1"-16,-10 3-3 16,6 16-28-16,-8 2-4 15,2 13-1-15,-1-1-1 16,6 8 0-16,0-1-1 15,7 2 0-15,6-6-1 0,9-4 0 16,3-7 0-16,10-8-1 16,6-10 0-16,6-8 0 15,3-8-1-15,-1-9 0 16,2-6 1-16,-3-9-3 15,-5-1 2-15,-5-5 0 16,-7 5 0-16,-7 0 0 16,-2 7 1-16,-6 5-1 15,-2 5 1-15,-3 9 1 16,5 13-1-16,0 0 0 15,0 0 1-15,14 3 0 16,1 7-1-16,6-2 1 16,6 1 0-16,-1 1 0 15,4-3 0-15,0-3 0 0,-3-3-1 16,-3 1 1-16,-4-4 0 15,-8 1 0-15,-12 1-1 16,0 0 1-16,-14 11-1 16,-11 2 1-16,-5 6 0 15,-2 5 0-15,-3 4-1 16,3 4 1-16,3 2 0 15,11-1 0-15,13-3 0 16,13-6 0-16,13-7-1 16,11-6 0-16,6-11 1 15,9-7-1-15,-3-9 1 16,1-7-2-16,-9-11 2 15,-9 1-1-15,-10-5 0 16,-10 1-2-16,-7 3 0 0,-12 2-2 16,4 8-3-16,-11-5-4 15,19 29-17-15,-15-16-11 16,15 16 1-16,18-2-2 15,7 9 1-15</inkml:trace>
  <inkml:trace contextRef="#ctx0" brushRef="#br2" timeOffset="45641.6106">24170 10182 112 0,'-8'20'41'16,"-21"-11"0"-16,-1 11 0 15,-12-3-37-15,-7 6-1 16,-2 5-2-16,0 2 0 15,2 1-1-15,7-2-1 0,11 0-2 16,4-5-2-16,16-1-3 16,11-23-3-16,2 17-2 15,-2-17 1-15,29-14 3 16,-13-4 3-16,2-5 4 15,0-3 2-15,-7-6 6 16,7 6 2-16,-16-7 5 16,7 17-1-16,-11-5-1 15,2 21-5-15,13-10 1 16,-1 17-1-16,2 3-3 15,7 8 0-15,5 2-4 16,1 0-3-16,12 13-11 0,-16-15-14 16,12 12-13-16,-12-10 1 15,2 8-3-15,-12-8 1 16</inkml:trace>
  <inkml:trace contextRef="#ctx0" brushRef="#br2" timeOffset="45919.6265">23514 10789 110 0,'0'0'41'0,"-4"-19"-1"16,4 19 0-16,-29 10-37 16,5 2-1-16,-5 8-1 15,4 5-1-15,-3 8-3 16,6 0 0-16,13 7-8 15,-3-12-27-15,26 4-2 16,1-13-1-16,20-2-2 16</inkml:trace>
  <inkml:trace contextRef="#ctx0" brushRef="#br2" timeOffset="46226.6441">23789 10818 86 0,'0'0'40'0,"-29"5"0"0,7 12 1 16,-11 0-16-16,6 15-22 15,-1 4-1-15,7 3-1 16,3-1 0-16,10-1 0 16,12-7-1-16,11-7 1 15,12-9-1-15,6-12 0 16,7-7 1-16,2-9-1 15,-1-8 1-15,-3-7 1 16,-9-3-1-16,-9-2-1 16,-11 1 0-16,-10 0-1 15,-6 6-2-15,-8 4 1 16,1 10-6-16,-13-5-14 15,27 18-14-15,-16 0-6 16,16 0 2-16,6 12-1 0</inkml:trace>
  <inkml:trace contextRef="#ctx0" brushRef="#br2" timeOffset="46448.6568">24143 10808 117 0,'-10'7'42'0,"-5"-8"-1"16,15 1-2-16,0 0-38 16,22-3-2-16,7-3-3 15,-2-12-11-15,21 9-23 0,-6-11-3 16,13 5 0-1,-5-11-1-15</inkml:trace>
  <inkml:trace contextRef="#ctx0" brushRef="#br2" timeOffset="46790.6763">24797 10445 106 0,'-13'8'41'15,"-15"-1"2"-15,1 17-2 16,-10 1-34-16,-3 8-2 0,-3 6-1 16,1 3-1-16,4 0 0 15,10 1-1-15,8-7-2 16,16-5 0-16,13-4 0 15,15-10 0-15,13-8 0 16,6-5 0-16,3-7 0 16,-1-5 0-16,-4-6 0 15,-6-3 0-15,-9-3-3 16,-18-3 0-16,-9 6-3 15,-19-12-9-15,20 29-13 16,-45-18-8-16,22 20-4 16,-11 0-4-16,13 13 3 15</inkml:trace>
  <inkml:trace contextRef="#ctx0" brushRef="#br2" timeOffset="47300.7049">25247 10826 103 0,'-10'-7'40'0,"-18"-6"0"16,5 18-5-16,-14-3-28 16,3 11-2-16,-13 10-1 15,-2 14 1-15,-8 4-3 16,5 9 0-16,8 4 1 15,12 0-1-15,14-3-1 16,22-7 0-16,23-6-1 0,29-15-2 16,23-8 0-16,17-13-7 15,24 4-15-15,-16-25-9 16,10 3-10-16,-18-11-2 15,-4-3 0-15</inkml:trace>
  <inkml:trace contextRef="#ctx0" brushRef="#br2" timeOffset="52168.9839">8766 11769 95 0,'-6'13'43'0,"-3"-2"-1"0,6 9-2 15,-7-1-39-15,1 14-4 16,4 5 2-16,0 6-3 15,3 10-1-15,-4-8-27 16,16 6-8-16,1-13 1 16,17-8-2-16</inkml:trace>
  <inkml:trace contextRef="#ctx0" brushRef="#br2" timeOffset="52560.0063">9671 11250 74 0,'5'-15'40'16,"-5"15"-1"-16,7-17 1 15,-7 17-33-15,0 0-2 16,-12 26 0-16,-1 4-2 16,-2 14 0-16,-7 9-2 15,4 11 0-15,-6 2-1 16,5 3 2-16,3-4-3 0,5-6 0 15,13-7-5-15,-2-21-30 16,23-10-5-16,0-20 2 16,17-9-2-16</inkml:trace>
  <inkml:trace contextRef="#ctx0" brushRef="#br2" timeOffset="52754.0173">9734 11153 93 0,'-19'4'40'0,"19"-4"1"16,9 9-2-16,23-11-37 16,11 0-2-16,15-3-2 0,9 2-3 15,-6-8-31-15,10 9-4 16,-10-5 1-16,-9 8-2 15</inkml:trace>
  <inkml:trace contextRef="#ctx0" brushRef="#br2" timeOffset="52949.0286">9674 11448 98 0,'-14'17'41'0,"14"-17"1"15,37-4-2-15,11-11-38 16,23-3-2-16,17-3-1 0,7-6-2 15,8 15-10-15,-8-11-26 16,5 12-1-16,-16-3 1 16,-6 11-3-16</inkml:trace>
  <inkml:trace contextRef="#ctx0" brushRef="#br2" timeOffset="53144.0395">10474 11410 95 0,'-12'4'40'0,"12"-4"0"15,17-2 0-15,14-4-38 16,8-3-2-16,6 0-1 16,3 6-2-16,-5-10-13 0,4 12-23 15,-13 0 0-15,-6 10-2 16,-28-9 1-16</inkml:trace>
  <inkml:trace contextRef="#ctx0" brushRef="#br2" timeOffset="53278.0473">10371 11695 91 0,'-8'16'40'0,"8"-16"0"16,38 2-2-16,11-19-38 16,14-9-30-16,23 6-7 15,3-9-2-15,16 2-1 16</inkml:trace>
  <inkml:trace contextRef="#ctx0" brushRef="#br2" timeOffset="55315.1638">11909 11165 88 0,'0'0'39'0,"0"0"-1"15,-14-9-4-15,-5 22-31 16,-9 5 0-16,0 2-1 16,-1 4 1-16,4 2-1 15,4 2-1-15,11-2 1 16,10 1-1-16,11-2 1 15,12-2-2-15,7 0 1 0,6 0 0 16,2-1-1-16,3 1 0 16,-6 1 1-16,-8 2-1 15,-7 2 1-15,-11-2-1 16,-10 4 2-16,-8-1-2 15,-10-5 2-15,0 0-3 16,-6-8 1-16,5-5-5 16,-4-19-14-16,24 8-20 15,-10-35-2-15,23 4 0 16,1-17-1-16</inkml:trace>
  <inkml:trace contextRef="#ctx0" brushRef="#br2" timeOffset="55490.1739">11953 11164 91 0,'-21'4'40'15,"-3"-3"1"-15,24-1-2 16,-17 12-34-16,17-12-3 16,33-1-2-16,2-3-3 15,16 7-5-15,-3-7-28 16,16 10-4-16,-3-5 1 15,5 8-2-15</inkml:trace>
  <inkml:trace contextRef="#ctx0" brushRef="#br2" timeOffset="56216.2153">12592 11277 79 0,'-24'-11'39'15,"14"15"0"-15,-13-3 0 16,1 14-32-16,-5 1 0 16,0 15-2-16,-6 4-1 15,-1 9 0-15,2-1-1 16,3 6-1-16,8-4 0 15,11-5-1-15,11-4 0 16,13-12 0-16,15-8-1 16,11-11 0-16,13-11 0 15,5-7 0-15,4-10 0 16,0-8 0-16,-6-5 0 0,-9-5 0 15,-16-2 0-15,-13 1-1 16,-13 0 1-16,-19 8 0 16,-10 2 0-16,-14 8-1 15,-3 8 1-15,-2 6 0 16,5 6-1-16,4 5 1 15,12 5-2-15,22-6 0 16,4 13-3-16,19-12-3 16,26 7-5-16,4-17-3 15,28 17-9-15,-11-19-11 16,16 10-1-16,-12-11 15 15,6 10 15-15,-16 2 9 16,-21-5 6-16,-4 13 7 16,-39-8 7-16,22 7 14 0,-35-5 3 15,6 19-15-15,-26-11-13 16,6 12-3-16,-4 0-4 15,0 8 0-15,-2 3-2 16,5 4 0-16,5 0 0 16,8 0-1-16,11-5 0 15,11-3 0-15,12-7-1 16,12-10 1-16,11-11-1 15,7-8 1-15,4-13-1 16,-1-7 0-16,-3-6 0 16,-6-6-1-16,-12-2 0 15,-11-2-1-15,-10 1-1 16,-14 2-3-16,-7 9-2 15,-12-5-12-15,9 21-19 16,-10-2-1-16,24 17-2 0,-18-10 2 16</inkml:trace>
  <inkml:trace contextRef="#ctx0" brushRef="#br2" timeOffset="56437.228">14028 11264 98 0,'-23'24'41'15,"-21"-1"0"-15,-4 13-2 16,-11 0-36-16,-3 6-1 16,3 0-1-16,4-2 0 15,11 2-3-15,8-10-2 0,20 2-4 16,2-23-25-16,29 2-6 15,4-16-1-15,13-2 0 16</inkml:trace>
  <inkml:trace contextRef="#ctx0" brushRef="#br2" timeOffset="56600.2372">13766 11394 87 0,'-7'-12'40'0,"-10"-1"-1"16,17 13 2-16,-22 7-32 16,26 5-4-16,10 1-2 15,13 3-1-15,15-3-3 16,9-1-2-16,15 1-6 15,-3-11-26-15,22 3-6 16,-7-13 1-16,5 5-2 0</inkml:trace>
  <inkml:trace contextRef="#ctx0" brushRef="#br2" timeOffset="56768.247">14487 11335 91 0,'-30'19'40'15,"-7"0"1"-15,6 8-2 16,-3 1-36-16,13 1-3 15,7 3-3-15,5-10-26 16,21 11-10-16,3-12 0 16,19 0-1-16</inkml:trace>
  <inkml:trace contextRef="#ctx0" brushRef="#br2" timeOffset="57082.2649">14834 11435 93 0,'-28'15'41'15,"3"16"2"-15,-12-2-2 16,13 12-33-16,-7 2-2 16,12 6-1-16,4-5-2 15,16 0 1-15,14-8-3 16,16-11-1-16,13-12 1 15,12-10-1-15,5-10 0 16,3-15-1-16,-2-5 0 16,-9-14-1-16,-15-5 1 0,-15-2 0 15,-14-1-2-15,-17 2-2 16,-9 11 0-16,-16 2-2 15,3 26-17-15,-15-5-17 16,13 20 0-16,-1 1 0 16,13 13 0-16</inkml:trace>
  <inkml:trace contextRef="#ctx0" brushRef="#br2" timeOffset="57469.2871">15353 11322 91 0,'-14'-3'40'15,"14"3"0"-15,0 0-1 16,12-15-37-16,15 6-3 0,11-6-3 15,14 10-25-15,0-13-9 16,11 8-1-16,-3-6-1 16</inkml:trace>
  <inkml:trace contextRef="#ctx0" brushRef="#br2" timeOffset="57818.3071">16110 11038 87 0,'-15'1'41'0,"-2"12"-1"0,-14 1 2 15,4 10-35-15,-11 5-3 16,2 10 1-16,2 2-2 15,3 4 0-15,13-1-1 16,13-2 0-16,16-7-1 16,14-7 0-16,15-7-1 15,7-13 0-15,2-7 0 16,-2-6 0-16,-6-8-1 15,-10-10 0-15,-15-3-1 16,-15-3-1-16,-16 1-1 16,-12-2-1-16,-5 9-4 15,-20-10-24-15,15 18-7 16,-8-3-1-16,12 15 0 0</inkml:trace>
  <inkml:trace contextRef="#ctx0" brushRef="#br2" timeOffset="58575.3504">16620 11342 55 0,'21'-15'38'0,"-10"-3"0"15,-1 9-1-15,-13-6-14 16,3 15-17-16,-19-1-1 16,3 12-1-16,-10 4-1 15,0 10 0-15,-4 5-1 16,-2 6 1-16,3 3-1 15,5 2-1-15,2-3 1 16,4-1-1-16,8-6 0 0,6-6-1 16,6-10 0-16,-2-15 1 15,21 1-1-15,-4-13 0 16,3-14 1-16,0-5-1 15,2-9 1-15,-4-3-1 16,-2-5 1-16,-3-1-1 16,-2 5 0-16,-3 4 0 15,-1 10 1-15,0 6-1 16,-2 10 0-16,6 11 0 15,4 10 0-15,1 11 1 16,5 10-1-16,3 9 1 16,5 5 0-16,2 5 0 15,8 1-1-15,1-1 1 16,5-5 0-16,2-8 0 0,-4-6 1 15,-1-12-1-15,-3-11 0 16,-6-12 0-16,-5-13 0 16,-7-9 0-16,-8-9-1 15,-6-4 1-15,-4-8-2 16,-4 0 1-16,-4 1-2 15,-2 1-1-15,3 14-4 16,-12-4-15-16,14 22-17 16,-8-3-3-16,10 19-1 15,0 0 0-15</inkml:trace>
  <inkml:trace contextRef="#ctx0" brushRef="#br2" timeOffset="67914.8846">2868 12219 28 0,'-14'-15'31'16,"14"15"2"-16,-5-26 0 0,11 15-21 15,-12-8-2-15,6 19-2 16,-2-18-2-16,2 18-1 16,-12-7-1-16,12 7-2 15,-12 3-1-15,12-3 0 16,0 0 0-16,15 12 0 15,7-12-1-15,10-3 1 16,17-6 0-16,15-2 0 16,13-4 0-16,9-1 0 15,11-3 0-15,7 3-1 16,7 2 1-16,6 3-1 15,1 7 0-15,-2 1 1 16,-2 3-1-16,4 2 1 16,1-2 0-16,9 0 0 0,3-6 0 15,6-4 1-15,-2-4 0 16,3-3 0-16,-4-1 0 15,-5 0-1-15,-14 3-2 16,-25 1-1-16,-17 14-12 16,-37-1-22-16,-16 8-1 15,-35-6-1-15,-12 2-2 16</inkml:trace>
  <inkml:trace contextRef="#ctx1" brushRef="#br2">9344 19038 0,'-11'-11'0,"-116"11"0,127 0 0</inkml:trace>
  <inkml:trace contextRef="#ctx0" brushRef="#br2" timeOffset="68790.9347">17371 11762 85 0,'13'-18'40'0,"-7"-4"-1"15,10 11 2-15,-14 0-35 16,-2 11-3-16,14-1 0 15,-13 13 1-15,-7 7-3 0,-10 7-2 16,-6 5-1-16,-1 3-3 16,3 4-2-16,-6-7-30 15,21 1-2-15,0-12-3 16,23-4 2-16</inkml:trace>
  <inkml:trace contextRef="#ctx0" brushRef="#br2" timeOffset="69029.9481">17970 11357 88 0,'-9'11'38'16,"-14"15"0"-16,3 18 0 0,-3 7-37 15,-7 9 3-15,3 6-3 16,4 3 0-16,4-2 0 16,7-6-2-16,9-7-2 15,6-14-5-15,19-5-29 16,-3-22-2-16,15-11 0 15,-1-18 1-15</inkml:trace>
  <inkml:trace contextRef="#ctx0" brushRef="#br2" timeOffset="69226.9596">17980 11319 100 0,'-4'-12'40'0,"19"9"1"15,7-8-1-15,20 2-37 16,10-6-2-16,8-2-1 15,6 5-2-15,-9-7-13 16,3 19-22-16,-24 0-3 16,-7 15 0-16,-21-1-1 15</inkml:trace>
  <inkml:trace contextRef="#ctx0" brushRef="#br2" timeOffset="69405.9697">17865 11632 101 0,'0'0'41'0,"19"2"-1"15,28-10 0-15,16-9-39 16,13-7-1-16,13 2-3 16,4-12-6-16,7 17-27 15,-16-6-4-15,-2 16 1 16,-19-3-2-16</inkml:trace>
  <inkml:trace contextRef="#ctx0" brushRef="#br2" timeOffset="69616.9819">18766 11552 99 0,'11'-8'40'0,"14"5"2"15,-2-10-3-15,11-4-34 16,-2 4-3-16,3 0-1 15,3 3-4-15,-7-6-7 16,2 16-26-16,-18-6-4 16,1 14 0-16,-16-8-1 15</inkml:trace>
  <inkml:trace contextRef="#ctx0" brushRef="#br2" timeOffset="69766.9904">18633 11736 106 0,'-15'16'42'16,"15"-16"-2"-16,16 1-1 15,19-13-38-15,19-7-6 0,24 5-28 16,-7-9-7-16,14 4 2 16,-4-4-6-16</inkml:trace>
  <inkml:trace contextRef="#ctx0" brushRef="#br2" timeOffset="70300.021">19803 11318 88 0,'8'-15'38'0,"-8"15"-1"16,-3-10 1-16,-9 16-32 16,-13 0-1-16,-2 13-1 15,-7 2-1-15,4 4 0 16,1 2 0-16,13 1-1 15,12-3 0-15,16-2 0 0,18-8-1 16,13-4 0-16,15-4 0 16,3 0-1-16,0-1 1 15,-4 3-1-15,-8 4 1 16,-16 5 0-16,-14 8-1 15,-16 6 3-15,-18 2-3 16,-9 6 3-16,-6-1-3 16,-5-5-1-16,4-4 0 15,3-8-3-15,7-8 0 16,7-15-3-16,25-1-18 15,-3-27-16-15,16 1 2 16,-3-16-1-16,10 3 2 16</inkml:trace>
  <inkml:trace contextRef="#ctx0" brushRef="#br2" timeOffset="70466.0304">19946 11382 100 0,'-18'-3'40'16,"-7"-3"0"-16,25 6 0 16,-13 5-32-16,28-7-5 15,15-4-2-15,10-2-1 16,15 0-4-16,7-1-3 15,18 12-20-15,-6-11-11 16,9 14-1-16,-12-7-2 16,8 10 2-16</inkml:trace>
  <inkml:trace contextRef="#ctx0" brushRef="#br2" timeOffset="70653.0411">20757 11442 101 0,'-18'23'40'0,"-16"-5"-1"15,4 15-1-15,-8-3-35 16,-2 5 2-16,-3 2-3 15,4 3 1-15,-1 2-4 16,8-4-2-16,9-2-2 16,0-18-10-16,24 4-21 15,-1-22-6-15,21 2 3 16,0-20-3-16</inkml:trace>
  <inkml:trace contextRef="#ctx0" brushRef="#br2" timeOffset="70818.0506">20582 11516 107 0,'-19'4'39'15,"6"19"2"-15,-2-5-4 0,11 8-33 16,9 0-3-16,13-5-2 16,16 0-4-16,7-13-4 15,27 3-27-15,-3-14-4 16,21 3 1-16,-4-14-1 15</inkml:trace>
  <inkml:trace contextRef="#ctx0" brushRef="#br2" timeOffset="71012.0617">21245 11466 99 0,'-41'23'39'16,"-5"-2"-1"-16,8 11-2 0,4-4-34 15,6 2-2 1,13-2-2-16,7-5-2 0,22 9-13 15,3-17-21-15,16 0 1 16,2-13-2-16,8 1 2 16</inkml:trace>
  <inkml:trace contextRef="#ctx0" brushRef="#br2" timeOffset="71282.0771">21531 11511 105 0,'-20'-5'40'15,"4"19"1"-15,-14 0-1 16,2 12-36-16,4 8-1 15,5 3 2-15,7 3-2 16,10 2 2-16,14-7-3 16,10-2 2-16,12-13-3 0,7-8 1 15,4-10-2-15,3-8 0 16,-3-9 0-16,-8-11 0 15,-8-2-2-15,-13-9-3 16,-10 3 1-16,-12-6-3 16,-1 11-4-16,-18-14-16 15,11 20-13-15,-10-3-1 16,12 16 0-16,-4 0 0 15</inkml:trace>
  <inkml:trace contextRef="#ctx0" brushRef="#br2" timeOffset="71524.091">22050 11274 109 0,'0'0'41'0,"13"-8"0"16,1 12-2-16,4-4-41 15,4-6-6-15,18 8-28 16,-10-8-4-16,16 8 0 15,-3-12-2-15</inkml:trace>
  <inkml:trace contextRef="#ctx0" brushRef="#br2" timeOffset="71796.1066">22681 11084 93 0,'-30'16'40'16,"-9"-3"1"-16,9 10-2 15,-2-7-32-15,9 6-1 16,8-5-2-16,13 1 0 16,17-8-1-16,17-4-2 15,18-7-1-15,12-7-1 16,12-2-2-16,0-10-4 15,9 6-9-15,-18-15-21 16,7 8-4-16,-25-10 0 0,-5 8 1 16</inkml:trace>
  <inkml:trace contextRef="#ctx0" brushRef="#br2" timeOffset="71932.1143">22957 11075 104 0,'-48'41'39'0,"-4"0"3"16,11 8-4-16,7-6-34 15,7 0-3-15,12 0-6 16,1-16-17-16,20 8-17 15,4-18-1-15,16-1-2 16,1-15 0-16</inkml:trace>
  <inkml:trace contextRef="#ctx0" brushRef="#br2" timeOffset="72748.161">23280 11303 93 0,'-6'-10'38'16,"6"10"1"-16,-15 4-3 16,3 11-32-16,-3 7-1 15,-1 9-1-15,-8 6 0 16,-4 8 1-16,-1 5-1 0,-1-1 3 15,0-1-2-15,6-3 1 16,4-10-1-16,7-6 0 16,8-11-1-16,5-18-1 15,13-3-1-15,9-15-1 16,5-14 1-16,8-11-1 15,1-7 1-15,1-7-2 16,1-4 2-16,0 1 0 16,-5 5 0-16,-10 8 0 15,-3 11 1-15,-8 12-1 16,-12 24 0-16,0 0 0 15,10 22 0-15,-10 17 1 16,2 10-1-16,3 9 0 16,7 6 1-16,6 4 2 0,12-7-3 15,3-2 3-15,11-11-2 16,6-13 2-16,2-14-2 15,-1-12 1-15,-3-16-2 16,-5-13 0-16,-11-12 0 16,-8-13 0-16,-10-10 0 15,-9-6 0-15,-5-5 0 16,-3-1 0-16,-3 7 0 15,1 5-4-15,5 13-4 16,-1 5-9-16,21 28-7 16,-15-2-8-16,23 26-11 15,-6 3 1-15,19 21-2 16</inkml:trace>
  <inkml:trace contextRef="#ctx0" brushRef="#br2" timeOffset="72898.1696">24565 11800 121 0,'17'11'44'15,"-17"-11"-7"-15,0-15-17 16,3-5-59-16,-22-10-5 16,-6 1-1-16,-22-7-2 15</inkml:trace>
  <inkml:trace contextRef="#ctx0" brushRef="#br3" timeOffset="80314.5937">597 12585 77 0,'0'0'39'15,"-9"-13"-1"-15,9 13 0 16,-10-5-33-16,10 5-1 15,0 0-1-15,-3 10-1 16,5 10 1-16,0 10-3 0,0 15 1 16,1 17-1-16,-3 17 2 15,-3 11-2-15,-1 4 1 16,-2 3-1-16,-2-4 0 15,0-7 1-15,1-14-1 16,1-16 0-16,5-18 0 16,1-17 0-16,0-21 0 15,11-6 0-15,1-17 0 16,3-12 0-16,1-9 0 15,0-9-1-15,4-8 1 16,3-2-1-16,4 2 1 16,4 8 0-16,0 6-1 15,2 13 1-15,-1 11 1 0,3 15-1 16,-3 17 1-16,-1 12-1 15,-9 12 0-15,-6 7 0 16,-10 8 0-16,-10 5 0 16,-11 3 0-16,-12-1-1 15,-6-2 0-15,-9-5 1 16,-5-7-1-16,-2-8 0 15,6-7-1-15,5-13-2 16,11-10-1-16,4-16-5 16,32 0-25-16,-3-21-3 15,24 3 1-15,5-12 0 16</inkml:trace>
  <inkml:trace contextRef="#ctx0" brushRef="#br3" timeOffset="81006.6334">1217 13054 70 0,'13'9'37'0,"-13"-9"-1"15,3 23 2-15,-14-8-31 16,10 9 0-16,-9 0-2 16,6 7 0-16,-6-2-2 15,6 4 1-15,-2-3-2 16,8-3 1-16,-2-7-1 15,10-6 0-15,5-13-1 16,8-9 0-16,6-12 0 16,3-5-2-16,4-9 2 15,-2 0-1-15,-1-1 0 16,-3 5-1-16,-6 6 1 15,-7 10-1-15,-7 13 2 0,-5 11-1 16,-6 11 0-16,-3 6 0 16,-1 4-1-16,1 1 1 15,2-1-1-15,6-5 0 16,10-15-1-16,6-14-1 15,18-16-2-15,10-21-3 16,16-5-1-16,-4-30-7 16,20 7-19-16,-17-20 0 15,7 10-3-15,-21-9 25 16,-4 17 9-16,-19 11 6 15,-12 10 3-15,-4 28 8 16,-24 6 20-16,8 31 1 16,-17 11 4-16,9 29-24 15,-14 7-5-15,8 18-5 0,2 4-1 16,0 3-1-16,7-1-2 15,4-7-1-15,8-9-2 16,2-17-2-16,10-13-4 16,-6-29-15-16,13-4-12 15,-10-24-1-15,9-4 2 16,-16-20 25-16,1-3 5 15,-10-3 6-15,-9-8 7 16,4 19 15-16,-15-7 15 16,6 17 0-16,-10-6 0 15,15 21-25-15,-2-4-3 16,17 14-5-16,0 0-2 15,25-6-3-15,12 7-4 16,3-13-19-16,24 12-15 0,6-13-1 16,20 10-2-16,2-15 0 15</inkml:trace>
  <inkml:trace contextRef="#ctx0" brushRef="#br3" timeOffset="81648.6701">2725 12897 67 0,'0'0'36'0,"6"-13"0"16,-6 13 0-16,4 12-30 16,-2 8 0-16,-8 5-2 15,2 10 1-15,-6 7-1 16,2 3 0-16,0 3-2 15,3 1 0-15,3-3-1 16,6-9 1-16,5-8-2 0,9-9 0 16,7-12 1-16,4-10-1 15,4-9 1-15,4-10 0 16,-2-8 0-16,1-3-1 15,-5-3 1-15,-8 2-1 16,-3 4 0-16,-8 7 0 16,-3 12 0-16,-9 10-1 15,0 9 1-15,-2 10 0 16,-3 10 0-16,2 2-1 15,1 4 1-15,5 0 0 16,3-5 0-16,7-5 1 16,7-12-1-16,4-10 1 15,7-11 0-15,2-7 1 16,1-14 0-16,1-5-2 15,-5-10 0-15,-6-7-1 0,-2 4-3 16,-10-10-5-16,4 18-16 16,-19-11-13-16,8 15-2 15,-10-6-1-15,10 16 1 16</inkml:trace>
  <inkml:trace contextRef="#ctx0" brushRef="#br3" timeOffset="81856.682">3535 12844 82 0,'-1'24'40'16,"1"12"-3"-16,-9-5 0 16,3 12-31-16,-3 1-1 15,-1 6-3-15,1-1-1 0,3-2-2 16,4 0-1-16,-3-12-4 15,15 3-6-15,-10-26-25 16,14 1-2-16,-3-19-1 16,10-5 3-16</inkml:trace>
  <inkml:trace contextRef="#ctx0" brushRef="#br3" timeOffset="82171.7">3512 12828 93 0,'13'3'39'15,"-2"-2"1"-15,14 18-7 16,0-9-29-16,9 0-1 0,3 3 0 16,7 3 0-16,-3 0-1 15,-1 7-1-15,-3 4 0 16,-7 4 0-16,-8 7 0 15,-9 4-1-15,-17 2 0 16,-11 4 0-16,-13-1-1 16,-7-2 1-16,-9-1 0 15,-5-7-1-15,-2-5 0 16,1-9-1-16,7-4-2 15,3-17-3-15,20 7-16 16,-7-26-15-16,24 2-1 16,1-17-3-16,15-2 2 15</inkml:trace>
  <inkml:trace contextRef="#ctx0" brushRef="#br3" timeOffset="83696.7871">4337 13107 78 0,'0'0'40'0,"8"-14"-3"16,15 3 1-16,15-7-36 16,9-3-2-16,12 3-1 15,6-4-4-15,8 18-21 16,-7-5-10-16,0 13-1 15,-15-1-2-15</inkml:trace>
  <inkml:trace contextRef="#ctx0" brushRef="#br3" timeOffset="83868.7971">4575 13300 54 0,'-29'23'39'0,"7"-10"0"15,22 2-1-15,11-21-17 0,19 1-21 16,23-1-6-16,3-11-28 15,23 3-4-15,2-5 0 16,15-3 1-16</inkml:trace>
  <inkml:trace contextRef="#ctx0" brushRef="#br3" timeOffset="84305.8221">5892 12624 71 0,'2'10'38'0,"-8"4"-1"15,2 16 0-15,-4 5-34 16,1 12 0-16,-1 8-1 15,1 6 0-15,-2 5-1 0,1 0 0 16,1-3-2-16,2-8-2 16,10 1-8-16,-3-23-26 15,10-9-1-15,-1-19-1 16,8-10 1-16</inkml:trace>
  <inkml:trace contextRef="#ctx0" brushRef="#br3" timeOffset="84503.8334">5817 12762 83 0,'0'0'40'16,"-11"-4"-1"-16,25 4 1 15,3-10-38-15,21-6-1 0,11-5 0 16,8-3-3-16,5 2-4 15,-4-8-25-15,5 19-7 16,-17-2 0-16,-4 17-3 16</inkml:trace>
  <inkml:trace contextRef="#ctx0" brushRef="#br3" timeOffset="84694.8443">5782 13095 86 0,'-4'17'40'0,"4"-17"-1"15,37-6 1-15,9-14-39 16,13-7-1-16,15-5-3 0,4-9-3 16,15 7-11-16,-4-14-22 15,6 10 1-15,-7-6-2 16,-1 12 2-16</inkml:trace>
  <inkml:trace contextRef="#ctx0" brushRef="#br3" timeOffset="84859.8538">6802 12726 58 0,'-21'30'35'16,"-11"4"0"-16,-6 17 0 15,-12 5-30-15,2 10 0 16,-4-2-2-16,6 4-1 16,2-7-2-16,5-9-3 15,15-2-9-15,1-27-23 0,18-12 0 16,5-11-3-16,14-23 3 15</inkml:trace>
  <inkml:trace contextRef="#ctx0" brushRef="#br3" timeOffset="85040.8641">6535 12881 77 0,'0'0'40'0,"-18"19"-2"16,14 4 1-16,3-2-37 16,10 1-1-16,12 1-2 15,6-8-3-15,24 1-3 16,5-19-3-16,25 6-9 15,-6-18-18-15,18 3-2 16,-8-9 2-16,1 3 1 16</inkml:trace>
  <inkml:trace contextRef="#ctx0" brushRef="#br3" timeOffset="85371.883">7295 12891 65 0,'-29'-6'40'15,"-10"6"-1"-15,-2 12 2 16,-14-5-31-16,7 15-2 16,-1-2-3-16,10 10 0 15,2 5-2-15,18 5 0 16,6 0 0-16,17-6-1 15,16-7-1-15,11-14 0 16,16-14 0-16,8-17 0 16,4-22 0-16,5-17-1 15,-4-14 1-15,-4-11-1 16,-9-7 1-16,-8-3 0 15,-12 6-1-15,-10 6 1 0,-10 16-1 16,-7 16 0-16,-10 21 0 16,-7 23 1-16,-10 28-1 15,1 22-2-15,-4 22 0 16,-1 14-2-16,6 19-4 15,-7-11-17-15,23 15-16 16,-2-15-1-16,17-2-2 16,-4-16 1-16</inkml:trace>
  <inkml:trace contextRef="#ctx0" brushRef="#br3" timeOffset="85844.9099">4590 14008 61 0,'-17'2'40'15,"17"-2"0"-15,0 0 0 16,0 0-19-16,20-3-21 15,9-2-1-15,12-1-3 16,2-6-3-16,21 11-20 16,-12-13-11-16,12 10 0 15,-14-6-2-15</inkml:trace>
  <inkml:trace contextRef="#ctx0" brushRef="#br3" timeOffset="86006.9194">4654 14222 70 0,'-18'23'39'15,"18"-23"-1"-15,16 10-1 16,34-19-43-16,3-13-30 16,33-1-2-16,10-13-2 15,15 2 3-15</inkml:trace>
  <inkml:trace contextRef="#ctx0" brushRef="#br3" timeOffset="86497.9468">5858 13770 63 0,'0'0'38'0,"0"0"-1"0,-14 6 2 16,-9 6-32-16,8 14-3 16,-9 5 0-16,0 4 0 15,3 2-2-15,3 6 0 16,3-4-1-16,8-3 0 15,11-8 0-15,10-9-1 16,11-10 0-16,10-4 1 16,8-7-1-16,3-5 1 15,-1-1-1-15,1 4 2 16,-9 4-2-16,-8 7 1 15,-13 11-1-15,-11 3-2 16,-14 12 1-16,-10 1-2 16,-4 4-1-16,-7-10-4 15,8 10-11-15,-9-25-21 0,15-4 2 16,4-19-2-16,14-7 1 15</inkml:trace>
  <inkml:trace contextRef="#ctx0" brushRef="#br3" timeOffset="86671.9574">5919 13803 70 0,'-9'-17'41'0,"-5"2"-1"16,14 15 1-16,0 0-26 16,0 0-12-16,30 5-2 15,0-2-4-15,17 10-4 16,-2-16-16-16,20 18-16 15,-4-5-1-15,14 8-1 16,-3-6 1-16</inkml:trace>
  <inkml:trace contextRef="#ctx0" brushRef="#br3" timeOffset="86865.9684">6699 14002 62 0,'-48'42'38'0,"4"12"-2"16,-9-3 1-16,7 7-30 15,3-9-5-15,9-5-2 16,12-8-5-16,2-23-15 16,20-13-17-16,0 0-2 15,27-34 2-15,-5-8-1 16</inkml:trace>
  <inkml:trace contextRef="#ctx0" brushRef="#br3" timeOffset="87031.978">6497 13935 80 0,'-21'18'40'16,"11"16"-1"-16,-2-3 1 15,18 4-37-15,6-2-3 16,11-4-2-16,17-6-3 16,6-15-10-16,22 2-25 15,3-15 1-15,15 1-2 16,-4-15 1-16</inkml:trace>
  <inkml:trace contextRef="#ctx0" brushRef="#br3" timeOffset="87225.9891">7175 13939 78 0,'-45'37'38'0,"5"6"1"15,2-7-4-15,11 0-36 16,14-2-1-16,9-13-5 15,26 1-19-15,6-24-13 16,17-2 0-16,6-19 0 16</inkml:trace>
  <inkml:trace contextRef="#ctx0" brushRef="#br3" timeOffset="87489.0041">7474 13879 81 0,'-25'29'42'0,"-11"0"-1"15,9 15 1-15,0-3-38 16,7 7-1-16,4-2 0 15,10 0-1-15,10-5-1 16,13-11 1-16,9-11-1 16,10-11 0-16,6-16 0 15,2-11-1-15,-1-11 1 16,-4-9-1-16,-12-6-1 15,-9-7-1-15,-9 3-2 16,-16-3-2-16,1 17-11 16,-23-11-14-16,12 21-10 15,-9 3-2-15,13 13 2 16</inkml:trace>
  <inkml:trace contextRef="#ctx0" brushRef="#br3" timeOffset="87727.0177">7790 13805 82 0,'-19'-3'43'0,"19"3"-1"16,2-14 0-16,14-5-39 15,5 1-1-15,10-2-3 0,12 0-2 16,1-11-7-16,22 9-27 16,-9-12-3-16,9 7-2 15,-8-8 1-15</inkml:trace>
  <inkml:trace contextRef="#ctx0" brushRef="#br3" timeOffset="87943.0301">8355 13436 81 0,'-41'14'43'16,"6"11"-1"-16,-10-7 1 15,16 7-38-15,-3 1-1 16,10-2 0-16,13-1-2 16,13-3 0-16,16-5 0 15,15-6-1-15,13-6 0 16,12-7-2-16,9-6-2 0,3-8-3 15,13 4-13-15,-19-23-12 16,7 7-12-16,-22-8 1 16,-7 8-2-16</inkml:trace>
  <inkml:trace contextRef="#ctx0" brushRef="#br3" timeOffset="88076.0377">8589 13463 90 0,'-52'52'42'16,"-1"-1"1"-16,12 7-2 15,0-2-40-15,17-8-2 16,21 6-13-16,-6-22-25 15,27 1-1-15,1-11-4 16,12-4 2-16</inkml:trace>
  <inkml:trace contextRef="#ctx0" brushRef="#br3" timeOffset="88778.0779">8704 13735 71 0,'2'-13'40'0,"-2"13"0"16,0 0 0-16,-1 14-34 16,-14 8-3-16,-1 9 0 15,-5 9-1-15,-3 8 0 16,2 3-1-16,-2-1 0 15,6 0 0-15,6-7 0 16,3-8 0-16,8-8 0 16,6-14 0-16,6-13-1 15,7-15 2-15,1-10 0 16,4-9-1-16,2-8 0 0,-4-6 0 15,-2-2 0-15,-3-4 0 16,-3 6 0-16,-4 7-1 16,-2 9-1-16,-2 8 1 15,0 12 0-15,-5 12 0 16,14 14 1-16,-1 14-1 15,6 6 1-15,5 13-1 16,4 4 0-16,8 2 1 16,6 1-1-16,4-8 1 15,5-4-1-15,1-12 1 16,-3-7-1-16,-5-15 1 15,-5-12 0-15,-9-16 1 16,-6-9-1-16,-11-10 0 16,-7-9-1-16,-3-5-3 0,-8-11-2 15,7 9-11-15,-16-20-9 16,24 30-7-16,-17-9-10 15,12 18-2-15,0 3 2 16</inkml:trace>
  <inkml:trace contextRef="#ctx0" brushRef="#br3" timeOffset="89179.1008">10422 13720 64 0,'0'0'41'0,"11"-8"-1"15,-11 8 1-15,7 12-31 16,-7 13-4-16,-11 8-2 16,-8 11-1-16,-14 10-2 0,-9 6-2 15,-7 5 0-15,-6-3-1 16,-1-1-1-16,-1-16-6 15,21 1-23-15,-4-28-8 16,19-14-1-16,5-20 2 16</inkml:trace>
  <inkml:trace contextRef="#ctx0" brushRef="#br3" timeOffset="89363.1113">10259 13884 99 0,'17'13'43'0,"10"20"2"15,-4-4-5-15,14 9-36 16,13-1-2-16,11-1-3 15,13-3-3-15,6-17-11 0,20 12-14 16,-11-22-14-16,10-1 0 16,-10-14-1-16,0 0 0 15</inkml:trace>
  <inkml:trace contextRef="#ctx0" brushRef="#br3" timeOffset="89488.1185">11214 14022 101 0,'-29'3'45'0,"-4"-20"-1"16,13 1-5-16,29-8-54 15,-17-24-18-15,27 6-9 16,-5-12-1-16,13 9-2 16</inkml:trace>
  <inkml:trace contextRef="#ctx0" brushRef="#br3" timeOffset="90802.1936">3478 6077 88 0,'-23'-15'37'0,"2"5"-2"15,-9-6 2-15,5 3-33 16,-10-4-2-16,0 2 0 16,-3-4-3-16,-1 2 3 0,-8-4-2 15,0 0 1-15,-8-1-1 16,1 4 2-16,-12 1-2 15,-4 3 2-15,-10 3 0 16,-6 5-1-16,-13 6 0 16,-5 9 1-16,-7 5 0 15,-9 3-1-15,-7 5 2 16,-2 2-2-16,3 1 1 15,1 2 0-15,0-1 0 16,7 1 0-16,2-4-2 16,6 4 1-16,14-1-1 15,6 4 1-15,13 4-1 16,7 5 0-16,11 7 0 15,8 5-1-15,11 5 1 0,8 9-1 16,8 4 0-16,6 3 1 16,4 5 0-16,10-1 1 15,5 1-1-15,11 0 1 16,5-1-1-16,13-6 2 15,11-2-1-15,13-5-1 16,15-7 1-16,14-5-1 16,12-9 0-16,13-9 0 15,17-5 0-15,11-10 0 16,6-3 0-16,4-10-1 15,1 0 1-15,4-3 1 16,2-3-1-16,-4 1 0 16,-9-5 1-16,-3 0-1 15,-7-5 0-15,1-6 1 16,-8-5-1-16,-6-4 1 0,-5-7 0 15,-7-9 0-15,-6-7-1 16,-8-6 2-16,-4-3-2 16,-13-6 0-16,-9-7 1 15,-9-2-2-15,-10-3 1 16,-10-1-1-16,-13-4 1 15,-13 2-1-15,-10-5 1 16,-13 1-1-16,-14 1 2 16,-15 0-1-16,-12 4-1 15,-17 4 3-15,-17 5-3 16,-17 5 1-16,-12 9-1 15,-19 11 2-15,-15 12-2 16,-12 11 0-16,-13 13 1 16,-5 14-3-16,-3 16 1 0,-5 9-2 15,18 17-11-15,-3-14-10 16,43 14-6-16,8-21-8 15,42-10-3-15,30-23 0 16</inkml:trace>
  <inkml:trace contextRef="#ctx0" brushRef="#br3" timeOffset="91922.2577">12036 13645 26 0,'11'-26'33'0,"-2"0"2"16,2 14-17-16,-14-17-2 0,3 29 1 15,-5-35 3-15,5 35-8 16,-35-24-3-16,9 17-2 15,-7 1-2-15,-2 7-2 16,-7 9 0-16,1 8-1 16,-3 12 0-16,7 13 0 15,0 10 0-15,6 10-1 16,6 8 0-16,11 2 0 15,11-1-1-15,13-4 0 16,10-10 0-16,17-17 0 16,10-13 0-16,15-17 0 15,8-22 1-15,7-15 1 16,0-17-1-16,-5-13 0 15,-5-12 0-15,-13-4 0 16,-16-2 0-16,-18 2 0 0,-19 8-1 16,-20 6-1-16,-14 13 1 15,-14 12 0-15,-6 12-1 16,-3 7-2-16,8 11-2 15,4-7-11-15,31 24-11 16,1-13-12-16,33 9-1 16,14-8-2-16,23 4 1 15</inkml:trace>
  <inkml:trace contextRef="#ctx0" brushRef="#br3" timeOffset="92089.2671">12771 13652 99 0,'-23'32'43'0,"-12"-13"0"0,4-3-3 15,-3 4-43-15,9-32-6 16,25 12-17-16,-5-20-14 16,21 8-1-16,3-11-1 15,19 8 1-15</inkml:trace>
  <inkml:trace contextRef="#ctx0" brushRef="#br3" timeOffset="92485.2899">13259 13465 81 0,'-15'8'40'16,"-10"-3"0"-16,5 18 0 0,-15-1-33 15,6 16-2-15,-4 5 0 16,4 10-1-16,-1 2-1 15,8 2-1-15,5-3 1 16,12-3-2-16,13-10 0 16,10-12 0-16,14-13 0 15,12-11-1-15,8-15 0 16,5-10 0-16,1-15 1 15,-3-6-1-15,-7-11 0 16,-8-4 0-16,-13 0 0 16,-14-1-1-16,-13 4 0 15,-10 4 0-15,-10 6 0 16,-7 10-1-16,-5 9 0 15,-2 6-1-15,5 12-1 0,3 6-2 16,15 20-8-16,-5-12-8 16,28 25-7-16,-7-11-9 15,23 8-2-15,2-7 1 16</inkml:trace>
  <inkml:trace contextRef="#ctx0" brushRef="#br3" timeOffset="92869.3119">13881 13590 86 0,'-2'-16'40'0,"2"16"0"16,-22-25 0-16,8 17-32 16,-14 3-3-16,-1 7-1 0,-12 6-1 15,0 10 0-15,-5 10 0 16,2 9-1-16,4 8 0 15,5 8-1-15,13 1 1 16,12 5-1-16,17-7-1 16,19-5 0-16,16-13 1 15,12-12-1-15,12-15 0 16,11-14 1-16,-2-14-1 15,-2-14 0-15,-10-10 0 16,-17-8 0-16,-11-3 0 16,-17-1-1-16,-14 2 1 15,-20 0-2-15,-11 11 0 16,-10 1-2-16,-4 15-1 15,-7 4-3-15,7 21-5 16,-9-7-7-16,27 29-6 0,-10-14-1 16,28 21-6-16,0-8-6 15,20 8 0-15</inkml:trace>
  <inkml:trace contextRef="#ctx0" brushRef="#br3" timeOffset="93306.3369">14438 13485 79 0,'14'-16'40'15,"2"9"-1"-15,-10-7 1 16,-6 14-34-16,9-14-1 16,-9 14-1-16,0 0 1 15,4 22-2-15,-10 6 1 16,-3 16-1-16,-3 10-1 15,-4 10 0-15,-5 7-1 16,0 6 1-16,3-2-3 16,3-6 0-16,9-8-2 0,2-17-1 15,18-6-6-15,-1-30-11 16,27 6-9-16,-13-29-9 15,19-3-1-15,-7-16-2 16,8 1 2-16</inkml:trace>
  <inkml:trace contextRef="#ctx0" brushRef="#br3" timeOffset="94380.3983">15038 13499 55 0,'0'0'36'16,"-9"-21"-1"-16,9 21 0 16,-15-22-28-16,15 22 0 15,-19-14-2-15,7 15-1 16,-6 2 0-16,-4 12 0 15,-2 5-1-15,-2 17 0 16,-4 7 0-16,4 9 1 16,-3 7-1-16,7 5 0 15,3-1-1-15,11 1 1 16,7-7-2-16,14-9 0 15,13-17 0-15,16-12 1 16,19-18-2-16,6-12 1 16,10-19-1-16,2-14 0 0,-4-14 1 15,-9-5-1-15,-14-2 1 16,-21 3-2-16,-22 5 1 15,-25 4-1-15,-19 11 0 16,-18 9-2-16,-10 10 0 16,-6 4-1-16,6 14-6 15,-3-7-12-15,26 20-10 16,4-10-6-16,36 1-3 15,0 0 2-15</inkml:trace>
  <inkml:trace contextRef="#ctx0" brushRef="#br3" timeOffset="96433.5157">11508 13937 37 0,'-27'-15'33'16,"12"3"-1"-16,3 2-2 15,10 0-25-15,13 6 0 16,2-2 1-16,12 9-1 16,6-8 1-16,14 7-1 15,10-7 2-15,18 2-3 16,14-8 0-16,21 2 0 15,10-8-2-15,17 4 0 0,14-5 0 16,12 4-2-16,10 2 0 16,5 1 1-16,5 3-1 15,5 3 1-15,4-1 0 16,0 4 0-16,2-5 1 15,-1 2 0-15,0-4-1 16,-1 1 2-16,-5-6-2 16,-3 2 1-16,-10 0-1 15,-9 1 0-15,-16 1-1 16,-17 2-1-16,-19 3 0 15,-21 2-2-15,-20 6 0 16,-24-4-3-16,-14 10-3 16,-32-9-14-16,11 1-14 15,-11-1 0-15,-18-1-1 0,4-6 1 16</inkml:trace>
  <inkml:trace contextRef="#ctx0" brushRef="#br3" timeOffset="96977.5462">16433 13421 65 0,'-2'-10'38'16,"-8"-1"-1"-16,10 11 0 16,-4 18-31-16,8 12-1 15,-4 8-2-15,0 15-1 16,0 11-1-16,0 7 0 15,-4 5-1-15,1 1 0 16,6-2-8-16,-7-20-26 16,22-5-3-16,1-26-1 15,18-7-1-15</inkml:trace>
  <inkml:trace contextRef="#ctx0" brushRef="#br3" timeOffset="97164.5575">17163 13515 75 0,'-27'18'38'0,"-17"10"-1"16,-5 19 0-16,-13 9-37 16,2 4 0-16,3 1-3 15,3-4 0-15,15 5-7 16,1-19-24-16,19-1-2 15,9-21-2-15,18-8 2 16</inkml:trace>
  <inkml:trace contextRef="#ctx0" brushRef="#br3" timeOffset="97336.5674">16851 13927 50 0,'19'-27'38'0,"-14"-4"-1"15,6 11 0-15,-19-9-23 0,10 18-5 16,-8-3-3-16,6 14-1 16,0 0-2-16,0 0 0 15,14 19-3-15,5-4-1 16,8 6-3-16,5-7-4 15,22 9-20-15,-3-17-9 16,19 2 0-16,-4-12-3 16</inkml:trace>
  <inkml:trace contextRef="#ctx0" brushRef="#br3" timeOffset="97511.5774">17624 13644 69 0,'-27'24'37'0,"-4"-1"-3"15,4 11 0-15,3-3-37 16,-3-2-30-16,20 3 0 16,5-7-3-16,13-3 1 15</inkml:trace>
  <inkml:trace contextRef="#ctx0" brushRef="#br3" timeOffset="97848.5967">18091 13583 83 0,'-39'11'38'0,"11"15"1"16,-13-1 0-16,1 14-34 16,1 5-1-16,10 6 0 15,1-2-1-15,14 1 1 16,11-7-2-16,14-8 0 15,14-11 0-15,15-12-1 16,10-12-1-16,9-10 1 16,4-14-1-16,-4-7 0 15,-2-9 1-15,-10-4-2 16,-12-3 1-16,-15 0-1 15,-14 2-1-15,-14 3-1 16,-9 9-1-16,-8 2 0 16,-2 13-3-16,-8-5-10 15,21 24-13-15,-9-11-7 0,23 11-2 16,0 0 1-1</inkml:trace>
  <inkml:trace contextRef="#ctx0" brushRef="#br3" timeOffset="98363.6261">18535 12986 88 0,'0'0'39'0,"20"-5"0"16,-3-9-1-16,15 4-35 16,4-3-2-16,6-1 0 15,2 4 0-15,0-1-1 16,-3 5 1-16,-5 1-1 15,-11 5 1-15,-8 7 1 16,-15 4 0-16,-12 9 0 16,-15-2 0-16,-5 7 0 15,-5-1 0-15,3 0 0 16,3-3-1-16,7-3 0 15,16-4 0-15,17-6 0 0,16-5-1 16,15-3 0-16,11-3 0 16,3-1-1-16,0 0 1 15,-8 0-2-15,-8 5-2 16,-22-5-8-16,-4 19-13 15,-37-10-15-15,-3 10 1 16,-14-7-3-16,0 5 1 16</inkml:trace>
  <inkml:trace contextRef="#ctx0" brushRef="#br3" timeOffset="98960.6603">19015 13132 81 0,'-11'4'39'16,"11"-4"-1"-16,0 0 0 16,0 0-32-16,0 0-2 15,0 0 0-15,0 0-1 16,0 0 0-16,-11 19-1 15,-8-6 0-15,-10 3-1 0,-1 1 0 16,1 2 0-16,-4-2-2 16,5-1 0-16,4-5-2 15,11 0-5-15,-3-19-17 16,16 8-15-16,5-15 1 15,6 5-1-15,-3-12-1 16</inkml:trace>
  <inkml:trace contextRef="#ctx0" brushRef="#br3" timeOffset="99335.6817">18153 13059 96 0,'-28'8'39'0,"14"9"2"16,-2-15-2-16,16-2-37 16,19 7-3-16,7-18-8 15,22 8-27-15,-4-13-4 16,16 5 0-16,-1-9-3 15</inkml:trace>
  <inkml:trace contextRef="#ctx0" brushRef="#br3" timeOffset="102752.8772">4789 14904 60 0,'0'0'41'0,"0"11"-2"16,6-22-12-16,19 9-21 15,4-6-2-15,11 1 0 0,4-4-3 16,4-3 0 0,5 5-10-16,-9-11-27 0,7 11-3 15,-18-7 2-15,-2 13-3 16</inkml:trace>
  <inkml:trace contextRef="#ctx0" brushRef="#br3" timeOffset="102910.8861">4875 15050 51 0,'-40'27'39'15,"20"5"0"-15,5-17-1 16,26 0-30-16,9-19-5 16,23-11-4-16,29-2-35 15,5-18-1-15,19 1-3 16,2-11-1-16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1:01:51.59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5976 14951 0 0,'9'-11'32'0,"-4"-5"2"15,4 3 0-15,-8-10-17 16,13 12-3-16,-14-9-4 16,0 20 0-16,6-22-4 15,-6 22 1-15,-15 4-3 16,0 10 0-16,-8 3-1 15,3 7-2-15,-6-1 1 16,4 6-2-16,4-1 2 16,6 0-2-16,9-1 1 15,9-4 0-15,10-1-1 16,12-2 1-16,4-4-1 0,6 2 1 15,3 1-1-15,-2 0 0 16,-2 2 1-16,-8 4-1 16,-10 4 0-16,-10 5 1 15,-12 2-1-15,-8 1 0 16,-10 4 0-16,-5-4 1 15,-2-2-2-15,-2-9-1 16,8-3-4-16,-3-22-14 16,25-1-17-16,-11-18-3 15,22-8 2-15,3-21-2 16</inkml:trace>
  <inkml:trace contextRef="#ctx0" brushRef="#br0" timeOffset="172.0094">6067 14892 48 0,'-15'-5'40'0,"-4"1"-1"15,19 4-1-15,-18 4-31 16,18-4-2-16,18 12-3 16,6-12-2-16,14 1-4 15,4-14-31-15,15 11-4 16,1-11 0-16,11 7 0 15</inkml:trace>
  <inkml:trace contextRef="#ctx0" brushRef="#br0" timeOffset="487.0278">7126 15083 47 0,'-7'11'39'16,"-8"-6"-2"-16,-2 14 0 15,-17 7-33-15,-4 9-2 16,-11 8-1-16,-6 8 0 16,-9 11-1-16,-3 1-1 15,3 3-4-15,0-14-14 16,19-2-17-16,9-17-2 0,21-13 1 15</inkml:trace>
  <inkml:trace contextRef="#ctx0" brushRef="#br0" timeOffset="684.0391">6781 15187 57 0,'0'0'42'0,"-15"24"-1"16,16 12 0-16,1-3-34 15,23 11-3-15,14-6 0 16,17-2-2-16,19-8-3 15,13-13-4-15,30-2-33 16,-4-14-3-16,10-1-2 16,-7-11 0-16</inkml:trace>
  <inkml:trace contextRef="#ctx0" brushRef="#br0" timeOffset="6146.3515">7859 15034 59 0,'10'-18'41'16,"-11"-1"0"-16,1 19-1 16,0 0-37-16,0 0 0 15,-9 26-1-15,3 11 1 16,-4 10-2-16,1 11-1 0,0 7-2 15,-2-3-1-15,9 14-12 16,-7-22-24-16,13-2-1 16,1-18-2-16,12-10 1 15</inkml:trace>
  <inkml:trace contextRef="#ctx0" brushRef="#br0" timeOffset="6508.3722">8293 15027 51 0,'-26'32'39'0,"2"20"-1"16,-10 3 1-16,11 10-32 15,-1-2-2-15,10 4 0 16,9-7-2-16,16-3-1 15,8-14 0-15,14-14-2 16,14-14 1-16,9-13 0 16,2-15 0-16,3-12 0 15,-5-11 0-15,-9-8 0 16,-5-9 0-16,-16-4 0 15,-16 0-1-15,-11-1-1 16,-12 4 0-16,-9-2 0 16,-6 9-1-16,-3 6 0 15,1 14-2-15,-4 2-2 16,19 25-16-16,-8-6-16 0,23 6-2 15,-8 16 1-15,21-2-1 16</inkml:trace>
  <inkml:trace contextRef="#ctx0" brushRef="#br0" timeOffset="6771.3873">8805 14827 74 0,'0'0'43'0,"-18"11"-1"15,18-11 0-15,0 0-38 0,26 4-2 16,-3-7-2-16,7-2-1 15,11 0-3-15,-1-8-5 16,16 10-26-16,1-15-6 16,9 4 0-16,-5-7 0 15</inkml:trace>
  <inkml:trace contextRef="#ctx0" brushRef="#br0" timeOffset="7144.4086">9385 14651 73 0,'0'0'43'0,"-9"0"-2"16,9 0 2-16,0 0-37 15,15 0-1-15,-1-4-2 16,9 0 0-16,5-6 0 16,3 1-2-16,4-2 0 15,0 0 0-15,0-3 0 16,-3 5-1-16,-6 3 1 15,-4 6-1-15,-8 9 0 16,-7 7 0-16,-9 9 0 16,-9 9 0-16,-1 2 0 15,-6 4-1-15,3 1 0 0,-3-1-1 16,4-4-3-16,-1-15-13 15,15 4-24-15,0-25 0 16,4 13-3-16,3-23 2 16</inkml:trace>
  <inkml:trace contextRef="#ctx0" brushRef="#br0" timeOffset="13643.7804">10467 14894 54 0,'16'-20'39'0,"10"3"-1"16,-3-6 1-16,7 12-35 16,-1-1-1-16,6 10 1 15,-6 6-1-15,0 14 0 16,-4 7-1-16,-5 15 0 15,-9 10 0-15,-4 13 0 16,-10 7-1-16,-10 6 1 16,-8 3-2-16,-7 1 1 15,-6-4 0-15,-6-5-1 0,-4-9 0 16,-1-9 0-16,2-15 0 15,5-13-2-15,4-11 0 16,0-28-8-16,19-4-28 16,-4-23-2-16,11-10-1 15,-1-19 1-15</inkml:trace>
  <inkml:trace contextRef="#ctx0" brushRef="#br0" timeOffset="13873.7935">10165 14766 90 0,'-6'21'42'0,"2"-7"0"0,23 5-9 16,8-8-30-16,17-4-2 15,17-3 1-15,12-2-1 16,16 0-2-16,10-5-1 15,7 2-2-15,3-3-3 16,10 9-8-16,-14-8-24 16,9 12-3-16,-19-4 1 15,-3 11 0-15</inkml:trace>
  <inkml:trace contextRef="#ctx0" brushRef="#br0" timeOffset="14574.8336">11477 15057 62 0,'-18'0'41'0,"-2"9"-2"0,-10-3 2 16,3 13-35-16,-12 7-2 16,-2 12 1-16,-6 7-1 15,3 5-1-15,-1 5 0 16,10 1 0-16,6-3-1 15,15-7-1-15,15-13 0 16,19-12-1-16,15-16 1 16,16-14-1-16,12-14 0 15,8-12 0-15,0-6 0 16,-7-7 1-16,-7 0-1 15,-14 4-1-15,-17 5 1 16,-20 3 0-16,-15 11 0 16,-12 4-1-16,-8 11 1 0,-3 4 0 15,1 5 0-15,5 5 0 16,10 1 0-16,16-5 0 15,7 14 0-15,17-10-1 16,14-4 1-16,10 0 1 16,5 0-1-16,2-4 0 15,-1 2 0-15,-4-3 0 16,-12 4 1-16,-3 0-1 15,-12 1 0-15,-7 3 1 16,-16-3-1-16,6 21 1 16,-12-3-1-16,-4 8 1 15,-3 1-1-15,0 3 0 16,3 5 1-16,2-6-1 15,4-4 0-15,9-8 1 0,7-11-1 16,10-12 0 0,10-12 0-16,9-7 1 0,5-9-1 15,6-4 0-15,-4-2 1 16,-2 3-1-16,-6 3 0 15,-7 10 0-15,-10 6 0 16,-10 11 0-16,-13 7 0 16,3 12 0-16,-9 8 0 15,0 5 0-15,-1 7-1 16,-2 1 0-16,6 5-1 15,1-2-2-15,10 0-4 16,-5-24-17-16,24 9-14 16,-5-26-3-16,17-5-1 15,1-22 2-15</inkml:trace>
  <inkml:trace contextRef="#ctx0" brushRef="#br0" timeOffset="14760.8442">12707 14620 83 0,'-14'-3'41'0,"-1"31"-1"15,-14 12-1-15,-8 27-36 16,-2 10-2-16,1 13-1 16,1 6-1-16,2-5-4 15,14 4-9-15,-4-24-26 16,25-3 0-16,7-26-1 15,16-8 0-15</inkml:trace>
  <inkml:trace contextRef="#ctx0" brushRef="#br0" timeOffset="15173.8677">12678 15180 74 0,'-10'30'42'0,"2"-16"0"15,17 4-1-15,5-11-37 16,14-6-1-16,9-9 0 16,9-3-1-16,4-5 0 15,2-5-1-15,-3 1 0 16,-6 0-1-16,-5 1 1 15,-14 3-1-15,-11 0 0 0,-15 5-1 16,-12-1 1-16,-12 4 0 16,-7 1 0-16,-6 0-1 15,-2 4 1-15,-2 6 0 16,5 6 0-16,1 6 0 15,9 9 1-15,6 9-1 16,7 8 0-16,9 4 1 16,8 2-2-16,11 1 0 15,16-7-2-15,9-9-1 16,19-5-3-16,3-27-15 15,27 1-17-15,-5-22-1 16,17-1-1-16,-4-20 1 16</inkml:trace>
  <inkml:trace contextRef="#ctx0" brushRef="#br0" timeOffset="15558.8898">13611 15007 66 0,'-28'-2'40'16,"11"6"0"-16,-3-7 1 15,20 3-35-15,-20 9-1 16,10 5-1-16,-9 4 0 16,-4 7-1-16,-5 6-1 15,-2 3 0-15,0 3-1 16,1-2 0-16,6-4-1 15,8-6 1-15,12-11-1 16,15-7 0-16,11-9 1 16,13-5-1-16,7-3 0 0,1-1 1 15,1 2-1-15,-2 7 1 16,-13 9-1-16,-10 8 1 15,-13 12-1-15,-15 9 1 16,-13 5-1-16,-9 6 1 16,-6 1-1-16,-4-2-1 15,2-7-1-15,3-9-2 16,13-4-8-16,-5-30-18 15,27 4-10-15,8-33-3 16,16-2-1-16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9T21:23:41.35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1142 1007 69 0,'31'-64'35'0,"-31"64"0"16,0 0-1-16,0 0-30 15,0 0 0-15,0 0-1 16,0 0 1-16,0 0-1 0,11 11-3 16,-20 66 2-16,-1 22-3 15,0 16 3-15,-1 10-3 16,-24-24 1-16,23 11-3 15,-1-17-5-15,23-29-24 16,-6-19-2-16,6-15 0 16,3-18-1-16</inkml:trace>
  <inkml:trace contextRef="#ctx0" brushRef="#br0" timeOffset="253.0144">1324 1078 96 0,'0'0'37'16,"-20"-74"1"-16,20 74-2 16,-15-61-34-16,15 61-1 15,0 0 0-15,8-57-2 16,-8 57 1-16,0 0-2 15,61-20-1-15,-61 20-5 16,68-9-27-16,-68 9-3 16,77-6 1-16,-77 6-2 15</inkml:trace>
  <inkml:trace contextRef="#ctx0" brushRef="#br0" timeOffset="439.025">1330 1331 94 0,'-58'27'34'0,"31"-1"1"16,27-26-2-16,0 0-33 16,0 0-2-16,54-9-3 15,-54 9-18-15,73-28-10 16,-73 28-4-16,97-29 1 15,-48 15 0-15</inkml:trace>
  <inkml:trace contextRef="#ctx0" brushRef="#br0" timeOffset="963.055">1268 1724 93 0,'-27'23'36'15,"16"-14"-1"-15,11-9 1 16,29-3-35-16,17-20-1 15,16-10 0-15,16-10-3 16,15-7-4-16,-93 50-8 16,104-62-11-16,-54 31-5 15,7-2-1-15,-7 2 4 16,6 0 13-16,-56 31 11 15,88-52 6-15,-88 52 10 16,75-38 11-16,-75 38 8 16,18-23 1-16,13 22-4 15,-24 12-10-15,-5 25-8 0,-23 9-3 16,-9 9-2-16,-4 3-1 15,5-2 0-15,7-10-2 16,6-10-1-16,7-8 0 16,4-6 0-16,12-9 0 15,6-10 0-15,9-9 0 16,7-9-1-16,3-9 2 15,4-5-1-15,3-4 0 16,0-6-1-16,-4-1 1 16,-3 5-1-16,-5 6 0 15,-7 7 0-15,-4 8-1 16,-3 12 0-16,-13 3 0 15,13 31 0-15,-8 3-1 16,-3 2-2-16,6 7-4 0,-3-5-16 16,13 10-14-16,2-8 0 15,12-4 0-15,5-13 0 16</inkml:trace>
  <inkml:trace contextRef="#ctx0" brushRef="#br0" timeOffset="1355.0775">2883 1468 98 0,'-22'-21'39'16,"-9"11"1"-16,-11 12-1 16,-4 12-33-16,2 15-2 15,-4 5-1-15,10 8-1 0,4 2-1 16,11-2 0-16,12-4-1 15,20-9 0-15,14-11 0 16,15-16 1-16,13-15 0 16,7-17-1-16,8-16 1 15,-66 46 0-15,72-69 2 16,-72 69-4-16,78-88 2 15,-44 39-1-15,0-3 1 16,-3 2-1-16,-3 2 1 16,-28 48-2-16,38-94 0 15,-38 94 2-15,18-65-1 16,-18 65 0-16,0 0 1 15,16-30-2-15,-29 54-1 16,-1 37-1-16,4 27-4 0,3 2-9 16,8-20-23-16,22 0-2 15,26-19 0-15,12-23 0 16</inkml:trace>
  <inkml:trace contextRef="#ctx0" brushRef="#br0" timeOffset="1705.0975">3905 1295 88 0,'0'0'41'0,"15"-18"1"15,-33 22-3-15,-1 18-22 16,-15 8-14-16,-5 20 0 0,-1 7-3 15,14 2 2-15,14-8-3 16,24-14 2-16,13-17-1 16,13-6 0-16,9-11 0 15,5-11 0-15,1-10 0 16,-1-11 1-16,-4-3 0 15,-14-8-1-15,-34 40 1 16,0 0 0-16,24-62 0 16,-24 62-1-16,0 0 0 15,-13-57-1-15,13 57-1 16,0 0-3-16,0 0-5 15,-55-44-27-15,55 44-2 16,0 0 0-16,0 0 0 16</inkml:trace>
  <inkml:trace contextRef="#ctx0" brushRef="#br0" timeOffset="1975.1129">4711 1025 103 0,'0'0'41'15,"42"-74"0"-15,-42 74-1 16,8-64-36-16,-8 64 2 16,0 0-3-16,-50-41-1 15,50 41 0-15,-61 19 0 16,-1 14-2-16,-2 51 2 15,12 12-3-15,16 20 0 16,13 9-3-16,5-26 1 0,22-5-10 16,6-27-25-16,14-27-3 15,-7-18 1-15,6-13-1 16</inkml:trace>
  <inkml:trace contextRef="#ctx0" brushRef="#br0" timeOffset="2141.1223">4391 1425 118 0,'0'0'42'15,"-45"-46"0"-15,45 46 0 16,0 0-39-16,0 0 0 16,-7-48-4-16,7 48-5 15,0 0-30-15,77-34-4 16,-77 34 0-16,100-23 0 15</inkml:trace>
  <inkml:trace contextRef="#ctx0" brushRef="#br0" timeOffset="2614.1495">5627 1115 94 0,'0'0'36'0,"0"0"1"15,4-59 2-15,-4 59-35 16,0 0 0-16,0 0 0 16,0 0 1-16,0 0-1 15,0 0 1-15,16 4-4 16,-10 53 2-16,-9 13-3 15,6 10 1-15,-16-9-2 0,7 6 0 16,-2-4-4-16,6-10 0 16,11-26-3-16,-7-23-16 15,17-10-15-15,-5-18 2 16,8-12-2-16,-22 26 3 15</inkml:trace>
  <inkml:trace contextRef="#ctx0" brushRef="#br0" timeOffset="2818.1611">5676 1259 112 0,'-45'-80'40'15,"45"80"2"-15,-56-77-4 16,56 77-31-16,-57-65-4 16,57 65-1-16,-47-53-1 15,47 53-1-15,0 0 0 0,0 0 0 16,0 0-2-16,14-56 0 15,-14 56-4-15,76 0-11 16,-29 4-21-16,9 0-3 16,3 1 1-16,6 3-2 15</inkml:trace>
  <inkml:trace contextRef="#ctx0" brushRef="#br0" timeOffset="3712.2123">6267 1115 106 0,'0'0'40'0,"-34"59"0"15,4-11-1-15,-13-3-30 16,0 1-5-16,-9-17-2 0,20 10 0 16,4 1-1-16,17-3 0 15,13-6-1-15,10-5 1 16,10-5-2-16,12-7 1 15,10-8 0-15,8-9-1 16,5-9 1-16,3-9-1 16,-5-10 0-16,-55 31 0 15,50-39 2-15,-50 39-2 16,42-50 1-16,-42 50 0 15,18-55 1-15,-18 55-2 16,1-52 1-16,-1 52-1 16,-21-49 2-16,21 49 0 15,0 0 0-15,-45-55-1 16,45 55 1-16,0 0 1 15,0 0-1-15,-50-37 1 0,50 37-2 16,0 0 0-16,0 0 0 16,0 0 0-16,0 0 0 15,77 67 0-15,-27-30-1 16,11 0 1-16,-8 2-1 15,-15-13 2-15,-11 14-3 16,-13 1 2-16,-19-2 0 16,-4 3 0-16,-3-3 0 15,-2-2 0-15,0-6 0 16,2-8 0-16,2-4 0 15,6-8 1-15,4-11-1 16,0 0 0-16,0-23 0 0,4-2 1 16,1-16-1-1,-5 41 1-15,5-54 1 0,-5 54-2 16,10-73 1-16,-10 73-1 15,9-81 0-15,-9 81 0 16,14-78 0-16,-14 78-1 16,12-71 0-16,-12 71 0 15,22-72 1-15,-22 72 0 16,23-56-1-16,-23 56 2 15,0 0-1-15,65-42 1 16,-65 42-1-16,47 6 0 16,-47-6 0-16,0 0 0 15,66 47-1-15,-33 8 1 16,-12 5-1-16,-12 5 0 15,-29-16 0-15,-10 6 1 0,-20-4 0 16,-5 1 0-16,5-15 0 16,2-2 0-16,2 1-1 15,4 2 1-15,9 1 0 16,7 4-1-16,7 1 1 15,3 1-1-15,6 2 1 16,5 3-1-16,9-2-1 16,1-8-2-16,7 5-5 15,-6-23-17-15,17 8-12 16,-9-20-1-16,16-4-2 15,-3-15 2-15</inkml:trace>
  <inkml:trace contextRef="#ctx0" brushRef="#br0" timeOffset="3946.2257">7155 1324 122 0,'29'-44'41'16,"-8"26"1"-16,-11 26-2 15,-12 25-39-15,-10 25 1 16,-10 10-2-16,4 1 0 16,4-6-3-16,12-10-1 15,10-8-6-15,-5-19-24 16,19-11-6-16,-7-13 0 15,10-9 0-15</inkml:trace>
  <inkml:trace contextRef="#ctx0" brushRef="#br0" timeOffset="4113.2352">7236 1255 109 0,'0'0'38'16,"-24"-95"1"-16,24 95-1 16,-22-81-33-16,22 81-4 15,-14-68-6-15,14 68-20 16,0 0-14-16,27-61 0 15,-27 61-1-15,47-3 0 16</inkml:trace>
  <inkml:trace contextRef="#ctx0" brushRef="#br0" timeOffset="4319.2469">7752 1100 97 0,'0'0'41'16,"47"53"3"-16,-42-40-2 15,-21 35-18-15,-18 2-20 16,-19 1-1-16,-7-9-3 15,11 9 0-15,30-3 0 16,20-4 0-16,31-14-4 16,21-6-6-16,1-21-25 15,24-7-7-15,-4-13 0 16,12-12-3-16</inkml:trace>
  <inkml:trace contextRef="#ctx0" brushRef="#br0" timeOffset="4895.28">8772 1147 74 0,'33'-61'38'0,"-33"61"-1"16,31-57 1-16,-31 57-22 16,0 0-12-16,44-67-1 15,-44 67 0-15,0 0 1 0,0 0 0 16,0 0-1-16,21 33 0 15,-19 39-1-15,-10 11-2 16,1 16 1-16,-8-9 0 16,10 0-3-16,4-10-3 15,9-17-2-15,18-39-29 16,-6-18-3-16,7-14 1 15,-5-15-2-15</inkml:trace>
  <inkml:trace contextRef="#ctx0" brushRef="#br0" timeOffset="5095.2914">8866 1079 113 0,'0'0'42'16,"-55"-65"0"-16,55 65-1 15,-49-56-39-15,49 56 0 16,0 0-2-16,-26-54 0 15,26 54-2-15,0 0-3 16,56-15-2-16,-56 15-16 16,93-3-17-16,-40 0-2 15,12 1 1-15,0 0 0 16</inkml:trace>
  <inkml:trace contextRef="#ctx0" brushRef="#br0" timeOffset="5455.312">9429 1047 102 0,'-53'69'40'0,"-12"-2"-2"16,12-1 0-16,12-8-37 16,19-25 1-16,35-5-2 15,27-13 2-15,18-18-1 16,-58 3 0-16,70-11 1 15,-70 11-1-15,80-21 1 16,-80 21 0-16,70-30 1 16,-70 30-2-16,61-31 2 15,-61 31-2-15,0 0 1 16,0 0 0-16,39-54 0 15,-39 54-1-15,-16-5-1 16,-27 13 1-16,-17 6-1 16,-7 15 0-16,-4 11-1 15,14 10 1-15,20 4-3 0,34-4 1 16,43-19-5-16,16-13-4 15,32-5-26-15,-4-11-3 16,21-8 0-16,-3-10-1 16</inkml:trace>
  <inkml:trace contextRef="#ctx0" brushRef="#br0" timeOffset="5780.3306">10159 1319 111 0,'-7'-47'41'15,"7"47"1"-15,0 0-2 16,-55-28-37-16,55 28 0 15,-56-9-2-15,9 15 0 0,5 10-2 16,21 19 2-16,22-12-2 16,24 2 1-16,16-4 0 15,9 1 0-15,-7-5-1 16,-3 6 2-16,-10-2-1 15,-10 5 1-15,-15 0-1 16,-14-1 1-16,-10 2-1 16,-10-4 1-16,-9-3-1 15,-2-1 0-15,0-4 0 16,4-7-3-16,8-4-1 15,2-10-5-15,33-7-23 16,-2-14-8-16,24-4 0 16,-29 31-2-16</inkml:trace>
  <inkml:trace contextRef="#ctx0" brushRef="#br0" timeOffset="6009.3436">10408 894 93 0,'34'-56'42'0,"-34"56"2"16,48-92-2-16,-48 92-21 15,0 0-19-15,49-59 0 16,-49 59-2-16,0 0 2 16,3 59-1-16,1 2-1 15,-20 53-1-15,-2 5 1 16,3 5-3-16,6-6 0 15,0-32-7-15,1-17-16 16,10-18-15-16,-1-26 0 16,9-15-1-16,-10-10 2 0</inkml:trace>
  <inkml:trace contextRef="#ctx0" brushRef="#br0" timeOffset="6197.3544">10498 1253 116 0,'-23'-61'42'16,"23"61"0"-16,-20-70 2 15,20 70-42-15,0 0-1 16,3-74-3-16,-3 74-1 16,0 0-8-16,60-37-24 15,-60 37-6-15,63 5 0 16,-63-5 0-16</inkml:trace>
  <inkml:trace contextRef="#ctx0" brushRef="#br0" timeOffset="7316.4184">1537 2400 68 0,'-1'-13'37'0,"-3"-4"-1"15,4 17 2-15,-2-21-23 16,2 21-11-16,0 0 1 15,-16 30-2-15,3 0 0 16,1 13 0-16,-2 10-1 16,1 7 1-16,-1 9-1 15,0 7 1-15,7-3-2 16,6-10 1-16,3-8-1 15,11-10 0-15,4-19 0 16,7-17-1-16,8-18 0 16,4-20-1-16,3-17 1 0,0-11-1 15,2-12 1-15,-7-5 0 16,-4-1 0-16,-6 8 0 15,-4 9 0-15,-9 10 0 16,-3 14 1-16,-6 14-1 16,-2 20 0-16,-3 23 0 15,-5 15-1-15,3 13 2 16,0 8 0-16,4 5 0 15,3 3-1-15,2 1 2 16,9-10-1-16,7-12 1 16,5-18 0-16,8-16-1 15,2-17 0-15,4-14 0 16,-1-19 0-16,4-14-1 15,-7-16 1-15,-2-7-1 0,-5-1 0 16,-5 0-2-16,-4 8 2 16,-8 7-2-16,-3 15-2 15,-5 10-2-15,-3 36-5 16,-5-18-15-16,11 38-14 15,-8 2 1-15,11 19-1 16,-1 0 1-16</inkml:trace>
  <inkml:trace contextRef="#ctx0" brushRef="#br0" timeOffset="7746.443">2671 2574 94 0,'-15'-8'38'16,"-13"-1"1"-16,-1 22-3 15,-11-5-29-15,3 13-1 16,-5 7-2-16,4 8 1 16,2 3-2-16,8 2 0 15,4 3-1-15,8-1 0 16,12-5-1-16,12-8 1 15,13-6-2-15,11-11 0 16,11-13 0-16,8-8 1 16,2-10-1-16,4-9-1 15,-4-9 0-15,-2-2 1 16,-11-6 0-16,-8 3-1 15,-11 1 1-15,-8 6-1 16,-7 6 2-16,-10 10-1 16,-6 12 0-16,-8 13 0 0,-3 15 0 15,-3 7 1-15,1 11-2 16,1 4 2-16,7 2-2 15,7-2-1-15,14-3-2 16,6-15-3-16,25 4-12 16,-6-33-16-16,25 4-5 15,-4-21 1-15,12 2-1 16</inkml:trace>
  <inkml:trace contextRef="#ctx0" brushRef="#br0" timeOffset="8052.4605">3224 2622 88 0,'0'0'38'16,"-29"21"0"-16,15 3 2 15,-6-2-34-15,7 12 0 16,3 1-3-16,4 5 1 16,4-1-2-16,6 0 0 15,4-7 0-15,6-4-1 16,1-11 0-16,9-9 0 15,-1-13 1-15,3-15-1 16,1-10 0-16,2-8-1 16,-1-13 1-16,-3-4-2 15,-4-9 1-15,-2-1-1 16,-1 5-1-16,-6 2-2 15,-2 11 1-15,-5 2-3 16,3 21-4-16,-12-6-17 16,16 30-11-16,-12 0-1 0,13 13-1 15,-7 1 2-15</inkml:trace>
  <inkml:trace contextRef="#ctx0" brushRef="#br0" timeOffset="8418.4815">3659 2671 46 0,'13'9'35'15,"7"4"3"-15,-8-9-2 16,11 12-10-16,-8-23-15 16,14 11-2-16,-4-14-3 15,8-2-2-15,-1-9-1 16,0-3 0-16,-2-9-1 15,-1-1 0-15,-6-3 0 0,-5 3-1 16,-9-3 1-16,-6 8-1 16,-11 7 1-16,-6 9-1 15,-9 13 0-15,-6 14 1 16,-7 13-1-16,-2 11 0 15,-4 8 0-15,5 6 2 16,6 2-2-16,8-1 1 16,11-3-2-16,14-11 1 15,16-9-3-15,18-15 0 16,20-1-13-16,3-29-16 15,22 3-9-15,-1-20-2 16,10-1 0-16,-8-18 0 16</inkml:trace>
  <inkml:trace contextRef="#ctx0" brushRef="#br0" timeOffset="8719.4987">4365 2412 110 0,'-53'20'41'16,"7"15"1"-16,-3-11-4 15,15 9-36-15,11 1 0 16,12-5-1-16,17-6-1 15,15-6 0-15,12-7 0 16,12-3 1-16,5-2-1 16,-3-2 0-16,-4 0 1 15,-10 2 0-15,-9 5 0 16,-12 3 1-16,-15 6-1 15,-14 4 1-15,-8 3-1 0,-8 6 1 16,0-2-3-16,-1 0 1 16,9-1-6-16,0-10-10 15,28 10-15-15,-3-29-10 16,29 15-1-16,1-26-1 15,20 8 1-15</inkml:trace>
  <inkml:trace contextRef="#ctx0" brushRef="#br0" timeOffset="8843.5057">4711 2891 117 0,'-24'39'40'16,"-12"-4"1"-16,4 9-7 16,2 10-59-16,0-18-15 15,17 0-1-15,3-11 0 0,19 2-2 16</inkml:trace>
  <inkml:trace contextRef="#ctx0" brushRef="#br0" timeOffset="9653.552">5501 2513 71 0,'7'-31'36'0,"2"9"1"15,-9-3 1-15,0 25-20 0,-15-20-12 16,4 16-1-16,-11 3 0 16,-2 16-1-16,-7 8-1 15,-1 14 0-15,-5 5-1 16,2 8 2-16,-2-1-3 15,8 1 2-15,3-2-3 16,11-11 2-16,12-11-1 16,12-15 0-16,13-13-1 15,15-14-1-15,14-14 2 16,8-5-2-16,7-10 2 15,-2 1-2-15,-5 1 2 16,-8 5-2-16,-9 9 2 16,-15 18-1-16,-27 11 1 15,4 31-1-15,-26 13-1 0,-12 13 3 16,-7 18-2-16,-5 13 1 15,-3 11-2-15,-2 7 2 16,5 0-1-16,6-3 1 16,9-12-1-16,10-12-1 15,7-13 2-15,12-17-1 16,7-21 1-16,13-21 0 15,8-26 0-15,15-19 0 16,6-19-1-16,7-11 0 16,4-14-1-16,1-10-2 15,3 1-2-15,-10-9-8 16,10 28-11-16,-26-10-14 15,8 27-1-15,-12-4-3 16,3 18 2-16</inkml:trace>
  <inkml:trace contextRef="#ctx0" brushRef="#br0" timeOffset="10071.5758">6282 2455 94 0,'0'0'39'0,"0"0"1"16,0 0 0-16,-25 1-25 15,13 14-10-15,-7 2-2 16,4 13 0-16,-3 5-1 16,1 7 1-16,2 4-3 15,9-1 2-15,2 1-1 16,10-7 0-16,10-7-1 15,9-10 2-15,11-11-2 0,8-14 0 16,8-11 1-16,4-9-2 16,2-11 1-16,1-7-1 15,-2-6 2-15,-9-2-2 16,-6 1 2-16,-9 6-2 15,-13 7 1-15,-6 13 0 16,-14 22 0-16,0 0 0 16,-24 17 0-16,4 15-1 15,-1 8-1-15,3 5 0 16,5 6-4-16,5-14-5 15,29 16-13-15,-4-33-8 16,24 6-9-16,4-21 1 16,21-1 0-16</inkml:trace>
  <inkml:trace contextRef="#ctx0" brushRef="#br0" timeOffset="10426.5962">7276 2575 77 0,'-12'10'40'0,"-15"1"-2"16,8 16 2-16,-14-9-11 15,7 16-23-15,1 4-2 16,7 3 0-16,5-3-2 16,6 0 0-16,8-8-1 15,11-8 1-15,5-13-1 16,10-9-1-16,5-12 0 15,9-11-1-15,-1-9 2 0,1-6-2 16,1-7 2-16,-5-1-2 16,-5 3 1-16,-5 6-1 15,-8 9 2-15,-6 6-1 16,-13 22 0-16,14-7 0 15,-14 23 0-15,0 8 0 16,-2 11-1-16,1 2 1 16,4 8-3-16,-3-4-2 15,15 10-9-15,-11-28-9 16,19 11-16-16,-10-23 2 15,11-2-4-15,-6-17 1 16</inkml:trace>
  <inkml:trace contextRef="#ctx0" brushRef="#br0" timeOffset="10601.6063">7446 1951 112 0,'-56'14'40'0,"-6"18"1"16,13 17-6-16,7 9-53 15,10-10-18-15,26 3-4 16,10-8-1-16,23 1 0 16</inkml:trace>
  <inkml:trace contextRef="#ctx0" brushRef="#br0" timeOffset="11306.6467">8377 2200 79 0,'18'-4'39'0,"1"-10"-2"16,15 3 1-16,2-7-24 16,7 9-12-16,7-6-1 0,5 5 1 15,1 2 0-15,-1 8 0 16,-6 8-1-16,-10 6 0 15,-14 12 1-15,-14 8-1 16,-18 8 1-16,-14 15 0 16,-18 7 1-16,-13 6-1 15,-11 2 1-15,-3 4 2 16,-2-7-2-16,8-3 1 15,9-13-2-15,14-8 1 16,18-15-2-16,24-14 1 16,23-13-3-16,19-10 0 15,18-8-1-15,8-10-3 16,12 1 0-16,-6-18-12 15,15 24-13-15,-26-17-13 0,-6 16 2 16,-23-6-4-16,-6 14 5 16</inkml:trace>
  <inkml:trace contextRef="#ctx0" brushRef="#br0" timeOffset="12577.7194">9794 2340 54 0,'-6'-21'37'16,"6"21"0"-16,-32-20 0 15,5 27-10-15,-19-2-21 0,-2 15 0 16,-15 4 0-16,-2 18-2 16,-8 6 0-16,4 12 1 15,5-2-1-15,9 5 0 16,13-8-2-16,20-8 1 15,21-11-2-15,24-15 1 16,20-18-2-16,17-14-1 16,18-15 1-16,5-10-1 15,4-13 1-15,-1-3-2 16,-6-4 3-16,-13-3-2 15,-11 8 2-15,-14 5-1 16,-17 10 2-16,-8 10-1 16,-14 13 0-16,-3 13 0 15,-23 20 0-15,2 13 0 16,-2 13-1-16,-1 11 1 0,3 8-2 15,3 2-1-15,18 14-13 16,-5-23-14-16,33-1-13 16,5-20 1-16,21-3-3 15,7-25 2-15</inkml:trace>
  <inkml:trace contextRef="#ctx0" brushRef="#br0" timeOffset="12712.7271">10636 2828 121 0,'-15'4'41'0,"-15"-7"-4"15,0-8-26-15,30 11-51 16,-18-29-5-16,20 13 1 16,5-7-2-16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01/09/2014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7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5384254"/>
              </p:ext>
            </p:extLst>
          </p:nvPr>
        </p:nvGraphicFramePr>
        <p:xfrm>
          <a:off x="214283" y="762001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Amp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Amp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Volt –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way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Volt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concepts in a Volt &amp; Energy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manipulate V, E and 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what circuit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circuit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 history and a definition of conventional current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“current” means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Upgrade our knowledge of circuit symbols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symbols we 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3 for HW, set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Receive an update on the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is going marking 78 booklets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V and I in series and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fundamentals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7051757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- 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Fri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light and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001600" y="4821840"/>
              <a:ext cx="2399760" cy="403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89000" y="4815000"/>
                <a:ext cx="2419560" cy="41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20833" b="24770"/>
          <a:stretch/>
        </p:blipFill>
        <p:spPr>
          <a:xfrm>
            <a:off x="1" y="0"/>
            <a:ext cx="9067799" cy="27622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" y="2762249"/>
            <a:ext cx="9142862" cy="409575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250240" y="5342040"/>
              <a:ext cx="2527200" cy="1029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37280" y="5337000"/>
                <a:ext cx="2553840" cy="104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093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60512" cy="40386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94760" y="1684080"/>
              <a:ext cx="9023040" cy="5169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0360" y="1670040"/>
                <a:ext cx="9042480" cy="519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111760" y="5246280"/>
              <a:ext cx="2791440" cy="389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99160" y="5231160"/>
                <a:ext cx="2818800" cy="41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80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3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00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66365" cy="658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15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" y="1200150"/>
            <a:ext cx="8210550" cy="44577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90240" y="247320"/>
              <a:ext cx="3439080" cy="1025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7640" y="231120"/>
                <a:ext cx="3460680" cy="1057680"/>
              </a:xfrm>
              <a:prstGeom prst="rect">
                <a:avLst/>
              </a:prstGeom>
            </p:spPr>
          </p:pic>
        </mc:Fallback>
      </mc:AlternateContent>
      <p:cxnSp>
        <p:nvCxnSpPr>
          <p:cNvPr id="5" name="Straight Arrow Connector 4"/>
          <p:cNvCxnSpPr/>
          <p:nvPr/>
        </p:nvCxnSpPr>
        <p:spPr>
          <a:xfrm flipH="1" flipV="1">
            <a:off x="3505200" y="1981200"/>
            <a:ext cx="1447800" cy="2133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933950" y="4114800"/>
            <a:ext cx="1085850" cy="175260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22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51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6830</TotalTime>
  <Words>313</Words>
  <Application>Microsoft Office PowerPoint</Application>
  <PresentationFormat>On-screen Show (4:3)</PresentationFormat>
  <Paragraphs>60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323</cp:revision>
  <dcterms:created xsi:type="dcterms:W3CDTF">2006-08-16T00:00:00Z</dcterms:created>
  <dcterms:modified xsi:type="dcterms:W3CDTF">2014-09-01T01:12:56Z</dcterms:modified>
</cp:coreProperties>
</file>