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notesSlides/notesSlide1.xml" ContentType="application/vnd.openxmlformats-officedocument.presentationml.notesSlide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"/>
  </p:notesMasterIdLst>
  <p:sldIdLst>
    <p:sldId id="256" r:id="rId2"/>
    <p:sldId id="271" r:id="rId3"/>
    <p:sldId id="257" r:id="rId4"/>
    <p:sldId id="427" r:id="rId5"/>
    <p:sldId id="428" r:id="rId6"/>
    <p:sldId id="429" r:id="rId7"/>
    <p:sldId id="430" r:id="rId8"/>
    <p:sldId id="43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06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2T22:40:32.552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9846 4204 80 0,'5'-11'38'0,"-5"11"0"15,6 17 0-15,-8 12-28 16,-9 6-6-16,3 4-1 15,3-10 1-15,15-17 0 16,22-38 0-16,28-43-1 0,40-51 0 16,40-50-1-16,42-32-8 15,19-40-20-15,22 1-13 16,-17-6-3-16,-23 32-1 15,-39 27-2-15</inkml:trace>
  <inkml:trace contextRef="#ctx0" brushRef="#br0" timeOffset="7792.4457">11490 5432 70 0,'9'-24'37'16,"2"14"-1"-16,-11 10 1 15,0 0-30-15,-22 8-2 16,0 20-1-16,-15 13-1 0,-10 20 0 15,-14 14 1-15,-11 14-2 16,-9 9 0-16,-3-1-3 16,7 2-3-16,0-23-19 15,25-9-12-15,11-27 0 16,24-14-2-16,17-26 0 15</inkml:trace>
  <inkml:trace contextRef="#ctx0" brushRef="#br0" timeOffset="7950.4547">10911 5913 96 0,'0'-30'39'16,"-7"7"-1"-16,7 23 0 15,0 0-27-15,8 34-6 0,13-3 2 16,18 6-5-16,18-1 3 16,17-5-6-16,24 2-5 15,7-20-30-15,18 3-5 16,-5-9 0-16,-1 9-2 15</inkml:trace>
  <inkml:trace contextRef="#ctx0" brushRef="#br0" timeOffset="8551.4891">11071 7124 83 0,'0'-17'34'15,"2"1"1"-15,-3-5 0 16,10 7-29-16,-9-4-1 15,0 18 2-15,7-19 0 16,-7 19-1-16,2 35 0 16,1 13-4-16,-14 11 3 15,3 10-3-15,-2-4 2 16,12-8-2-16,14-25 1 15,29-40 0-15,38-58 0 0,37-54 0 16,49-45-6-16,17-43-34 16,36-19-3-16,-4-21-4 15,-3-5-2-15</inkml:trace>
  <inkml:trace contextRef="#ctx0" brushRef="#br0" timeOffset="9593.5487">11331 8153 51 0,'0'0'32'16,"-16"3"4"-16,16-3-2 16,-19 3-23-16,19 13 1 0,-10 1-2 15,8 21-1-15,-9 1-2 16,7 14 0-16,-6-5-2 15,10-2 0-15,10-21 0 16,19-26-1-16,26-45 0 16,33-51-1-16,49-50 0 15,36-49-5-15,54-28-33 16,5-37-5-16,13-10 0 15,-19-7-3-15</inkml:trace>
  <inkml:trace contextRef="#ctx0" brushRef="#br0" timeOffset="10563.6042">10912 9586 82 0,'13'-6'39'0,"-13"6"0"16,2 30 2-16,-14-1-33 16,8 16-1-16,-7-1 1 0,8 0-2 15,6-15 1-15,22-26-1 16,27-46-2-16,43-49-2 15,51-50-5-15,40-57-31 16,48-24-8-16,11-30-3 16,11-14-1-16</inkml:trace>
  <inkml:trace contextRef="#ctx0" brushRef="#br0" timeOffset="12274.702">12139 11657 75 0,'9'-13'40'0,"-9"13"-2"16,0 0 3-16,-8 22-36 15,5 20-1-15,-7 11 1 16,2 13 0-16,-6-3 0 16,7 1-2-16,9-23 2 15,23-35-4-15,30-55 1 16,43-52 1-16,48-55-4 15,90-66-17-15,8-32-20 16,17-44-2-16,12-15-1 16,-5-14-3-16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2T21:59:06.226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FFC000"/>
    </inkml:brush>
    <inkml:brush xml:id="br5">
      <inkml:brushProperty name="width" value="0.05292" units="cm"/>
      <inkml:brushProperty name="height" value="0.05292" units="cm"/>
    </inkml:brush>
  </inkml:definitions>
  <inkml:trace contextRef="#ctx0" brushRef="#br0">3007 807 55 0,'0'0'36'0,"0"0"2"15,0 0-3-15,0 0-20 16,0 0-4-16,-50-56-4 15,50 56 0-15,-58-12-1 16,58 12-1-16,-81 2-1 16,34 8-1-16,-2 6-1 15,-12 6 0-15,1 10 2 16,-50 35-1-16,-19 39-1 15,2 15-2-15,27 13 2 16,7-7-3-16,36 6 1 16,28-13-1-16,35-18-1 0,40-35-2 15,20-18 0 1,31-18-2-16,13-22-4 0,31-23-27 15,-6-17-1-15,16-14-1 16,-10-15 1-16</inkml:trace>
  <inkml:trace contextRef="#ctx0" brushRef="#br0" timeOffset="355.0203">3442 1294 97 0,'9'-47'37'15,"-9"47"5"-15,0 0-4 16,-42-25-31-16,-7 50-4 15,-8 23 1-15,-4 20-2 16,1 13 0-16,15 3-2 0,16 4 0 16,15-11 0-16,25-14-1 15,13-18 1-15,17-15 0 16,11-19 0-16,11-16 0 15,4-13 1-15,4-18 1 16,-6-10-2-16,-6-13 2 16,-11-3-2-16,-48 62 1 15,29-68 1-15,-29 68-3 16,13-64 1-16,-13 64-1 15,-8-59 1-15,8 59-1 16,0 0-1-16,-29-62-3 16,29 62-4-16,0 0-26 15,0 0-5-15,-24-51 3 16,24 51-4-16</inkml:trace>
  <inkml:trace contextRef="#ctx0" brushRef="#br0" timeOffset="739.0423">3850 1310 99 0,'56'14'40'0,"-25"0"0"16,-16 8-1-16,-21 9-35 16,-11 10 1-16,-5 6-3 15,3 5 2-15,6-4-4 16,8 1 2-16,10-6-1 15,10-5 0-15,11-15 0 16,14-9 0-16,8-16-1 16,10-15 1-16,7-14 0 15,3-17-1-15,0-8 1 0,-68 56 0 16,63-65 1-16,-63 65-1 15,59-66 0-15,-59 66 0 16,42-67 0-16,-42 67-1 16,30-49 1-16,-3 16-1 15,-27 33-2-15,0 0 2 16,-20 39-2-16,4 4 1 15,-1 13-3-15,8 5-1 16,14-7-7-16,10-23-26 16,28-15-1-16,3-25 0 15,22-12-2-15</inkml:trace>
  <inkml:trace contextRef="#ctx0" brushRef="#br0" timeOffset="939.0537">5126 813 122 0,'0'0'40'16,"0"0"2"-16,0 0-4 16,-28 3-36-16,-12 79-1 15,5 50-2-15,-1 26-1 16,10-1-2-16,5-48-10 15,25-14-24-15,29-28-2 16,14-36 1-16,19-14-1 16</inkml:trace>
  <inkml:trace contextRef="#ctx0" brushRef="#br0" timeOffset="1262.0722">5594 1332 104 0,'0'0'41'0,"0"-49"0"16,-10 49 0-16,-14 5-25 15,-18 15-14-15,5 18 0 16,-2 17-1-16,9 4 1 16,9 4-2-16,22-3 1 15,23-23-2-15,16-10 2 16,7-15-1-16,8-10 0 15,3-15 0-15,-3-15-1 16,0-8 0-16,-10-11-1 16,-45 47 0-16,38-55-1 15,-38 55 1-15,20-65-2 0,-20 65-1 16,10-60-2-16,-10 60 0 15,-9-54-8-15,9 54-22 16,0 0 0-16,-27-51 2 16,27 51-2-16</inkml:trace>
  <inkml:trace contextRef="#ctx0" brushRef="#br0" timeOffset="1923.11">6204 1340 115 0,'-22'0'38'0,"17"13"2"15,-6 5-8-15,5 12-26 16,-3 7-2-16,-4 4 0 15,-2 1-1-15,0-2-1 16,1-2 0-16,4-6-1 16,2-7 0-16,5-9 0 15,3-16-1-15,13 1 1 0,1-16-1 16,8-8 0-16,0-13 1 15,2-6-1-15,-24 42 1 16,28-51-1-16,-28 51 1 16,21-54 1-16,-21 54-2 15,0 0 0-15,22-64 0 16,-23 52 0-16,4-3 0 15,-3 15 0-15,0 0 0 16,-3 23 0-16,5 1 0 16,13 8 0-16,4-6 0 15,13-11 0-15,10-14 0 16,3-8 0-16,-45 7 0 15,56-23 0-15,-56 23 0 16,52-36 0-16,-52 36 0 0,55-39 0 16,-55 39 0-16,0 0 0 15,64-61 0-15,-64 61 0 16,0 0 0-16,22-26 0 15,-12 30 0-15,-6 12 0 16,-6 17 0-16,-3 17 0 16,-2 11-7-16,-2 0-12 15,18 6-20-15,4-25-2 16,20-8 1-16,0-13-1 15</inkml:trace>
  <inkml:trace contextRef="#ctx0" brushRef="#br0" timeOffset="2593.1483">7374 805 104 0,'0'0'38'16,"0"0"1"-16,0 0-2 0,-53-39-33 16,53 39 0-16,0 0-1 15,0 0 0-15,0 0 0 16,-34 63 0-16,34-63 0 15,-1 67-1-15,-1 32 1 16,-2 11-2-16,4 10 1 16,-15-12-1-16,11-4 0 15,-6-14-2-15,10-18 2 16,1-37-2-16,2-8 1 15,-1-14 0-15,-2-13 1 16,13-9-1-16,-4-7 1 16,-3-11-1-16,3-9 1 15,-1-6 1-15,-8 42-2 16,11-52 0-16,-11 52 0 0,25-54 0 15,-25 54 0-15,28-52 0 16,-28 52 0-16,0 0 0 16,54-52 0-16,-30 45 0 15,27 7 0-15,-10 13 0 16,14 18 0-16,-17 9 0 15,-2 17 0-15,-19 2-2 16,-5 4 2-16,-20-13-1 16,-17-8 1-16,-14-6 1 15,-12-9 1-15,-10-12-2 16,-4-10 0-16,-1-9-2 15,5-18-2-15,27-10-24 16,1-20-11-16,40-4-2 16,-7 56-1-16,26-61 0 15</inkml:trace>
  <inkml:trace contextRef="#ctx0" brushRef="#br0" timeOffset="2750.1573">8166 1687 131 0,'-42'22'42'0,"7"-6"-7"16,6-15-32-16,8-24-43 16,13 13-3-16,2-12-2 15</inkml:trace>
  <inkml:trace contextRef="#ctx0" brushRef="#br1" timeOffset="6951.3976">2562 2100 57 0,'-20'-5'33'0,"5"3"-1"16,1-1 1-16,14 3-25 16,-11 0 1-16,11 0-3 15,0 0-2-15,16 5 0 0,-1-6-1 16,13 0 0-16,5-4-1 15,15 0 0-15,6-2-1 16,15-3 0-16,6 0-1 16,12 1 0-16,6 2 0 15,6 1 0-15,4 4-1 16,5 3 1-16,1 2 0 15,6 2 0-15,7 1 0 16,5 1 1-16,6-4-1 16,6 1 1-16,5-5 0 15,12-1 0-15,5-2 0 16,8-2 1-16,1 0-1 15,4-1 1-15,1 0-1 16,2 2 0-16,-2 0 0 0,0 2 0 16,-2 0 0-16,-1 1-1 15,-1-3 0-15,-5 0 0 16,0-1 1-16,0-3-1 15,-1-3-1-15,-8-1 1 16,-8 1-1-16,-3-1 1 16,-9 0-1-16,-12 3 2 15,-17 2-3-15,-14 2 1 16,-16 5-1-16,-22-5-16 15,-11 14-18-15,-24-3 1 16,-11 5-2-16,-10-10 0 16</inkml:trace>
  <inkml:trace contextRef="#ctx0" brushRef="#br2" timeOffset="10782.6168">1236 2811 74 0,'0'0'32'0,"-5"28"0"15,-10 8 2-15,-8 4-33 16,-1 19 3-16,-7 12-1 15,4 16 1-15,-8 3-1 16,6 6 0-16,0-9 0 16,6 1-1-16,3-17 1 15,8-6-1-15,2-22 0 16,8-16 0-16,2-27 1 15,9-18 0-15,5-26-1 16,6-21 1-16,4-13-1 16,4-12 1-16,0-14-2 0,2-6 1 15,0 0-1 1,-1 7-2-16,-4 16 2 0,-3 16-2 15,-3 14 1-15,-4 14-1 16,3 20 1-16,0 17-1 16,3 20 2-16,-2 14 1 15,4 16 0-15,9 14-1 16,2 12-1-16,1 9 2 15,1 12-3-15,-1 5 2 16,1 2-3-16,-7-2-2 16,-3-9-1-16,-12-14-6 15,4 0-24-15,-18-26-1 16,2-11-1-16,-15-22 0 15</inkml:trace>
  <inkml:trace contextRef="#ctx0" brushRef="#br2" timeOffset="11285.6455">1203 3448 106 0,'0'0'36'16,"0"0"1"-16,18-8-2 15,7-4-34-15,20-7 0 16,9-9 0-16,9 0 0 15,7-5 0-15,-1 1 0 16,3-3 0-16,-7 6 0 16,-2 2-1-16,-15 8 1 15,-7 5 0-15,-11 6 0 16,-9 9 0-16,-9 7 0 0,-8 14 0 15,-10 7 0-15,-2 9 1 16,-2 6-1-16,-1 6 0 16,1-1 0-16,5 0-1 15,4-4 0-15,8-10 0 16,11-9 0-16,10-14 1 15,10-14-1-15,9-14 0 16,5-14 1-16,5-12 0 16,-3-9 0-16,-1-8 0 15,-5-4 0-15,-9 3-2 16,-6 5 2-16,-12 8-1 15,-9 10 0-15,-4 13-1 16,-6 13 1-16,-2 11-1 16,-12 25 0-16,5 7 0 0,2 13-1 15,4 7-2-15,11 7-1 16,0-4-2-16,20 8-5 15,-2-20-24-15,26 2-1 16,0-22 1-16,15-5 0 16</inkml:trace>
  <inkml:trace contextRef="#ctx0" brushRef="#br2" timeOffset="11804.6752">2883 3126 104 0,'-35'-4'38'0,"-15"0"1"16,8 25-3-16,-5 4-31 15,4 14-1-15,5 3-1 0,9 8 0 16,8-2-1-16,15-2 0 16,10-6-1-16,14-8 1 15,11-14-1-15,6-12 0 16,6-15 1-16,3-12-1 15,-1-11 0-15,-2-8-1 16,-4-5 0-16,-4-3 0 16,-8 3-1-16,-3 7 0 15,-8 8-1-15,-3 8 1 16,-11 22-1-16,11 13 0 15,-8 28 1-15,-7 21 0 16,2 24 0-16,-1 15 0 16,0 22 1-16,0 10 0 15,-2 2 0-15,-1-2 0 16,-2-11 1-16,-1-17 0 0,-3-19 0 15,1-16 0-15,-5-24 1 16,-1-20-1-16,-3-20 0 16,1-19 1-16,0-18-1 15,1-15 0-15,-3-20-1 16,2-13 1-16,2-11 0 15,6-5-1-15,7 1-1 16,4 0 1-16,8 4-3 16,8 4 0-16,17 10-3 15,2-3-10-15,22 19-22 16,-2-4-1-16,17 15 1 15,-3-6-1-15</inkml:trace>
  <inkml:trace contextRef="#ctx0" brushRef="#br2" timeOffset="12187.6971">3521 3126 103 0,'-22'12'39'0,"5"10"0"16,-12-5 0-16,7 21-33 15,-5-5 0-15,6 11-3 16,-1-1 0-16,7 3-1 15,6 0 0-15,8-2-1 16,9-5 0-16,7-11-1 16,9-13 0-16,8-12 1 15,7-12-1-15,3-13 0 16,-1-11 1-16,1-9-1 0,-1-9 0 15,-8 0 0-15,0-1 0 16,-10 3 0-16,-2 9 0 16,-9 4-1-16,-2 17 1 15,-10 19 0-15,0 0 0 16,-3 19 0-16,-5 17-1 15,0 8 1-15,1 5-2 16,1 4 0-16,6 4-2 16,5-12-1-16,12 1-6 15,1-26-26-15,26-2-1 16,-1-26-1-16,23-2 1 15</inkml:trace>
  <inkml:trace contextRef="#ctx0" brushRef="#br2" timeOffset="12532.7169">4347 3094 112 0,'-17'7'38'16,"-17"-7"0"-16,9 17 0 16,-2-2-35-16,-1 4 1 15,4 2-3-15,5 6 1 16,4-3-1-16,11 3 0 15,8-5 0-15,10-5 0 16,8-7-1-16,6 0 0 16,7-7 1-16,2-2 0 15,0-2-1-15,-2-1 0 16,-4-1 1-16,-8 5-1 15,-7 4 0-15,-6 6 1 16,-13 4-1-16,-6 6 0 0,-6 5 1 16,-5 0-2-16,1 3 0 15,-2-1-2-15,5-2-1 16,-1-12-4-16,18 5-22 15,-1-20-9-15,21-12 2 16,1-18-3-16,18-1 3 16</inkml:trace>
  <inkml:trace contextRef="#ctx0" brushRef="#br2" timeOffset="12765.7302">4932 2572 112 0,'-14'-11'37'0,"5"33"2"16,-18 1-3-16,9 26-31 15,-7 12-2-15,5 12 0 16,-4 12-1-16,6 7 0 16,3 2-2-16,6-1 1 15,5 0-3-15,3-9-2 16,10-10-1-16,-4-25-20 15,13-1-12-15,-8-32-1 16,7-2 1-16,-12-28-1 16</inkml:trace>
  <inkml:trace contextRef="#ctx0" brushRef="#br2" timeOffset="12959.7413">4646 3089 122 0,'-22'-24'39'16,"22"24"0"-16,-20-17-1 15,33 17-35-15,3-5-2 16,17-4-2-16,15 3-3 15,9-11-7-15,24 12-14 16,18-6-18 0,3-3 2-16,4 5-5 15,-4 49 5-15</inkml:trace>
  <inkml:trace contextRef="#ctx0" brushRef="#br2" timeOffset="13296.7606">5353 3157 99 0,'1'-16'37'0,"-1"16"1"16,0 0-1-16,-5 19-34 15,-5 7 0-15,-1 15 0 16,0 7-2-16,0 6 1 16,2 4-1-16,6-1-2 0,5-1-3 15,1-20-11-15,17-1-21 16,-3-27-1-16,15-5 1 15,-3-26-3-15</inkml:trace>
  <inkml:trace contextRef="#ctx0" brushRef="#br2" timeOffset="13447.7692">5422 2772 96 0,'-25'-11'37'0,"-2"5"0"15,15 16-2-15,4 9-33 16,8-19-33-16,27 27-4 15,5-16-1-15,19 12-1 16</inkml:trace>
  <inkml:trace contextRef="#ctx0" brushRef="#br2" timeOffset="15004.8583">8067 2514 93 0,'-5'-37'35'16,"-3"21"1"-16,-22 2 1 15,-4 24-32-15,-17 13 0 16,-4 24 1-16,-11 10-2 15,-4 19 1-15,-3 10-1 16,5 9 0-16,4 3-1 16,17 2 1-16,12-5-3 0,19-7-1 15,20-10-2-15,24-15-1 16,24-14-1-16,19-18-2 15,24-10-3-15,-1-23 1 16,15-7-3-16,-9-25-2 16,12 3-22-16,-25-19 1 15,-9 8 2-15,-26-11 0 16,-13 8 22-16,-18 2 11 15,-20 4 5-15,-11 20 6 16,-27-4 23-16,3 28 0 16,-19-3 1-16,8 25 2 15,-11 0-20-15,9 15-11 16,3 4-3-16,7 8-1 15,9 2 0-15,13-1-2 16,13-3 0-16,11-5 0 0,16-10 0 16,10-10-2-16,12-14 2 15,6-10-1-15,5-15 0 16,0-14 0-16,-5-11 0 15,-3-11-1-15,-13-7 0 16,-10-4 0-16,-13-1 0 16,-10-3 0-16,-12 9 0 15,-6 5 0-15,-5 11 1 16,-5 9 0-16,0 10 1 15,3 10-1-15,4 9 1 16,6 5 0-16,10 6-1 16,12 1 0-16,11 0 0 15,11-3 1-15,10-2-1 16,9-2 1-16,5-5-1 0,1-3 1 15,-4 0 0-15,-6-1 0 16,-13 1 0-16,-6 4 0 16,-16 5 0-16,-9 9 0 15,-12 5-1-15,-8 11 1 16,-5 6-1-16,-1 8 1 15,0 3-2-15,3 3 1 16,5-3 0-16,10-5 0 16,12-9 0-16,10-12 0 15,14-15 0-15,9-14 0 16,9-13 1-16,3-16-1 15,3-9 0-15,0-9 0 16,-4-5 1-16,-5 0-1 16,-10 5 0-16,-8 8 0 0,-9 9 0 15,-11 13 0-15,-9 24 0 16,0 0-1-16,-22 15 1 15,4 15-1-15,3 10 0 16,-3 5-1-16,11 3-2 16,8-4-1-16,18-5-3 15,8-26-10-15,33 1-18 16,-2-31-3-16,24-5 1 15,-1-28 0-15</inkml:trace>
  <inkml:trace contextRef="#ctx0" brushRef="#br2" timeOffset="15199.8694">9901 2372 110 0,'-24'2'37'16,"-22"17"1"-16,3 42 0 16,-14 14-35-16,4 16 1 15,5 10-3-15,6 4 1 16,11 3-3-16,12-9-2 15,22-5-6-15,7-21-26 16,31 0-2-16,6-32-1 16,28-3 0-16</inkml:trace>
  <inkml:trace contextRef="#ctx0" brushRef="#br2" timeOffset="16071.9193">10323 2968 116 0,'-27'0'38'0,"-22"-1"1"16,7 22-2-16,-18 10-33 15,14 5 0-15,3 2-2 16,5 8 0-16,9 2 0 16,11 0-1-16,14-5 0 15,16-5 0-15,20-11-1 16,15-11 1-16,12-12-1 15,14-12 0-15,5-12 0 16,3-9-1-16,-6-9 1 16,-6-6-2-16,-14-1 1 15,-15-2 0-15,-18 4-1 16,-18 4 1-16,-12 4 0 15,-10 9 0-15,-5 9 0 16,-4 5 0-16,2 10 1 0,2 5-1 16,13 7 0-16,6 1-1 15,14 5 1-15,10-3-1 16,31 0-5-1,5-2-1 1,5-2 1-16,0-3 0 16,-3-1 2-16,-6-3 0 15,-7 1 1-15,-12 0 0 16,-33-3 6-16,0 0 1 15,-8 16-1-15,-6-2 0 16,-3 2-1-16,-4 8 0 16,5 19 7 15,-6-10-2-31,13 8 2 0,-1-16-2 15,15 4 2-15,-5-29-2 16,24 10 3-16,-10-26-3 16,9-16-6-16,3-5 0 15,-3-6 2-15,5 4-7 16,-14-4-3-1,7 18 3-15,-16-5-3 16,6 20 2-16,-11-1-1 16,0 11 1-16,2 13-4 15,-2 4 10-15,3 3 0 16,3-1 0-16,3 0 0 15,7-5 0-15,6-6 1 16,6-8-1-16,4-6 1 0,5-6-1 16,1-5 1-16,5-5-1 15,-5-3 1-15,-2-2-1 16,-4 1 1-16,-1 4-1 15,-11 2 0-15,-4 6 1 16,-16 14-1-16,11-9 0 16,-11 9 0-16,-17 30 1 15,1-1-2-15,-4 9 0 16,-1 7-1-16,2 2 0 15,6 6-2-15,6-6-1 16,20 1-10-16,-1-31-9 16,31 4-11-16,4-27-3 15,22-8 1-15,-1-23 1 16</inkml:trace>
  <inkml:trace contextRef="#ctx0" brushRef="#br2" timeOffset="20221.1566">11846 2245 70 0,'3'-14'34'0,"-3"14"-1"15,0 0-3 1,-8 14-24-16,-3 7-1 0,7 19-1 16,-7 11-2-16,6 15 1 15,-5 11 0-15,6 14 1 16,-6 8-2-16,1 7 1 15,-1 0-1-15,-2-1 1 16,-1-11-2-16,1-9 1 16,0-15-2-16,2-14 1 15,3-18 0-15,4-14 0 16,3-24 1-16,10-19-1 15,4-16 0-15,4-11 0 16,5-10 0-16,4-7 0 16,4-8 0-16,-1 1-1 15,3 7 0-15,-2 8 0 0,-4 13-1 16,-1 9 1-16,-4 14 0 15,-2 13 0-15,-3 19-1 16,-3 10 1-16,-4 9 1 16,-3 9 0-16,-5 1 0 15,-6 7 0-15,-3-2 0 16,-5 0 0-16,-8-6 0 15,-1-2 1-15,-7-9-2 16,-1-5 0-16,2-7-2 16,-4-16-4-16,9 0-4 15,-4-21-25-15,20 1-2 16,-4-21 0-16,18 1-3 15</inkml:trace>
  <inkml:trace contextRef="#ctx0" brushRef="#br2" timeOffset="21178.2114">13128 2773 71 0,'0'0'35'15,"6"-18"0"-15,-6 18 0 16,-4-12-22-16,4 12-7 15,0 0-2-15,-17 13 0 16,4 2 0-16,-2 12 0 16,-5 5-2-16,4 8 2 15,-6 5-2-15,7 6 0 16,3-4-1-16,4 0 0 15,11-8-1-15,7-8 1 16,9-12-1-16,8-11 0 0,9-18 0 16,7-11 0-16,9-15 0 15,-1-9 1-15,1-3 0 16,-4-5-1-16,-6 0 0 15,-6 5 0-15,-9 9 0 16,-5 11 0-16,-11 11 0 16,-11 17 0-16,0 0 0 15,-8 28 0-15,-3 7 0 16,0 6 1-16,-2 8-1 15,2 4 0-15,7 1 1 16,3-2-1-16,6-12 0 16,9-9 0-16,8-10 1 15,7-13-1-15,5-12 1 0,4-13 0 16,-1-11 0-16,3-7-1 15,-7-9 1-15,-1-4-1 16,-9-3 0-16,-5 1-1 16,-7 4-1-16,-7 5-2 15,2 10-3-15,-12-4-8 16,6 35-23-16,1-20-1 15,9 27 2-15,-10-7-1 16</inkml:trace>
  <inkml:trace contextRef="#ctx0" brushRef="#br2" timeOffset="21595.2352">14371 2740 91 0,'-18'-7'35'0,"-15"-1"2"15,-1 17 2-15,-12 1-34 16,0 18 1-16,-5 7-1 16,4 10 0-16,0 7-1 15,10 4 0-15,4-1-2 16,14 3 0-16,8-7-1 15,14-8-1-15,10-13 1 16,12-11-1-16,8-13 0 16,9-12 0-16,4-13 0 15,4-13 1-15,1-6-1 16,-1-7 0-16,-7-3 1 15,-4-1-1-15,-8 9 0 0,-8 4 0 16,-10 14 0-16,-13 22 0 16,0 0 0-16,-17 9-1 15,2 18 0-15,-5 8-1 16,6 6-3-16,4-1-1 15,13 10-7-15,2-23-24 16,30 2-1-16,2-21 1 16,23-1-2-16</inkml:trace>
  <inkml:trace contextRef="#ctx0" brushRef="#br2" timeOffset="21895.2524">14984 2738 98 0,'-40'1'40'16,"6"17"1"-16,-13-4-3 15,9 17-34-15,6-1 0 16,8 5-1-16,13-5-1 16,12-3 0-16,13-5-2 15,10-6 0-15,12-2 1 16,3-8-1-16,3 0 0 15,-4 1 0-15,-3-2 1 16,-9 7 0-16,-15 5-1 16,-11 3 0-16,-11 4 0 15,-16 5 0-15,-7 1-1 16,-5-1-1-16,2 2-5 15,-7-13-29-15,18 8-2 0,2-18 0 16,23 3-2-16</inkml:trace>
  <inkml:trace contextRef="#ctx0" brushRef="#br2" timeOffset="22467.2851">16219 2759 94 0,'-11'-19'36'16,"6"9"-2"-16,-13-7 2 16,8 10-33-16,-17 5 0 15,-1 13 1-15,-11 7 0 16,-1 15 1-16,-5 7-2 15,0 7 1-15,3 1-1 16,7 3 0-16,8-4-2 0,14-5 0 16,14-9 0-16,18-13-1 15,15-17 1-15,15-8-1 16,9-14 1-16,10-9-1 15,-1-11 1-15,-2-5 0 16,-4-2-2-16,-14 5 2 16,-11 3-2-16,-12 10 2 15,-14 8 0-15,-10 20 0 16,-13 5-1-16,-2 18 0 15,-8 13 1-15,3 7-3 16,4 11-1-16,1-2-5 16,24 12-30-16,-2-19-1 15,28 1 0-15,11-24-2 16</inkml:trace>
  <inkml:trace contextRef="#ctx0" brushRef="#br2" timeOffset="22917.3108">17985 2182 81 0,'-2'-51'39'16,"-16"-2"-2"-16,0 18 2 15,-17 7-35-15,0 14 1 16,-6 15-3-16,-5 21 1 15,-8 18-1-15,0 22-1 16,-5 18 0-16,4 18 2 16,4 8-1-16,5 14 1 15,10 1-2-15,5-3-1 16,13-5-2-16,8-14 0 15,14-10-3-15,0-24-6 16,16-3-26-16,-11-35 0 0,11-6 0 16,-8-27-2-16</inkml:trace>
  <inkml:trace contextRef="#ctx0" brushRef="#br2" timeOffset="23504.3444">17294 2725 89 0,'-22'-13'37'16,"22"13"3"-16,0 0-2 15,10 15-34-15,24-8-3 16,14 0 2-16,16-4-4 16,10 0 1-16,12-4-3 15,5-5-3-15,11 0-1 16,-6-5-3-16,6 7 1 15,-18-14-10-15,7 19 0 0,-26-18 0 16,1 15 11-16,-20-5 5 16,-14-1 4-16,-9 6 3 15,-22-8 4-15,-1 10 8 16,-24-7 4-16,5 15-1 15,-20-14-6-15,2 15-4 16,-11-2-3-16,1 11 1 16,-5 3-1-16,1 13 0 15,-1 4-1-15,4 8-1 16,3 2-1-16,11 4 0 15,8-4-1-15,8-2-2 16,11-6 0-16,13-11-1 0,11-11 1 16,12-11 0-16,13-14 0 15,9-12-1-15,8-12 2 16,5-10-1-16,-2-7 0 15,0-4 1-15,-8 0-2 16,-5 1 0-16,-10 10 0 16,-13 7 0-16,-9 9 0 15,-10 15 2-15,-7 10-1 16,-9 24 0-16,-5 5 1 15,-1 11 0-15,0 7-2 16,0 5 0-16,9 5-2 16,3-5-3-16,15-4-2 15,3-20-12-15,27 3-19 16,-3-22 1-16,19-2-1 15,-2-20 2-15</inkml:trace>
  <inkml:trace contextRef="#ctx0" brushRef="#br2" timeOffset="24044.3753">18984 2724 91 0,'-27'7'39'0,"3"21"3"16,-16-1-3-16,16 13-34 15,-10 2 0-15,8 4-1 16,0-2-2-16,10 3-1 15,3-9 0-15,7-8-1 16,8-7 1-16,5-8-1 16,4-11-1-16,8-11 1 15,0-8 0-15,5-11 0 0,0-5 0 16,1-5 0-16,-3-7 0 15,0-5 0-15,-5 5-1 16,-2 2 2-16,-4 5-2 16,-5 9 2-16,0 5-2 15,-4 10 2-15,-2 12-1 16,0 0 0-16,6 16 2 15,-3 5-2-15,7-2 1 16,5 3 0-16,3-2 0 16,7-2-1-16,7-8 0 15,6-2 1-15,3-10 0 16,2-7 0-16,-2-3 0 15,1-8 0-15,-5-3 0 16,-3 0-2-16,-4 3 1 0,-8-2-1 16,-6 7 0-16,-3 2 1 15,-13 13-1-15,0 0 1 16,-2 18 0-16,-11 5 1 15,-1 11-2-15,-3 2 0 16,3 7-3-16,1-3-1 16,9 6-4-16,0-21-11 15,22 12-19-15,0-27 1 16,20 4-1-16,-5-18 3 15</inkml:trace>
  <inkml:trace contextRef="#ctx0" brushRef="#br2" timeOffset="24734.4148">19829 2725 86 0,'-12'1'38'0,"-22"0"1"16,6 25 3-16,-17-3-31 16,8 15-5-16,-1 5-1 15,4 6-3-15,5 2 1 16,9-2-1-16,11-6-2 15,11-5 1-15,10-8-1 16,12-14 1-16,10-11-1 16,7-11 0-16,6-14 0 15,2-8-1-15,0-12 1 16,-5-8-1-16,-4-5 0 15,-10-4-2-15,-8 4 1 16,-10 5 0-16,-5 6 1 16,-10 9-1-16,-1 12 2 0,-3 10 0 15,7 11 0-15,-14 9 2 16,11 6-1-16,8 4 2 15,8 0-2-15,6 4 0 16,8-7 0-16,7 1 0 16,4-11 0-16,0-2-1 15,4-6 1-15,-5-2 0 16,-7-3 0-16,-2-2 0 15,-10 1 0-15,-6 0 0 16,-12 8 0-16,0 0 0 16,-15 19 0-16,-4 0-1 15,-1 7 1-15,-4 8-1 16,1 2 0-16,2 7 0 15,5-1 0-15,8-5 0 0,10-4 0 16,10-6 0-16,9-12 0 16,11-12 0-16,11-12 1 15,9-11 0-15,4-11-1 16,3-7 1-16,-1-13 0 15,-3 2 0-15,-7-1-1 16,-9 7 1-16,-11 8-1 16,-11 8 1-16,-12 14-1 15,-5 13 1-15,-17 19-2 16,1 9 0-16,-8 7 0 15,5 8-1-15,4 5-2 16,2-1-3-16,16 4-7 16,-2-25-13-16,28 10-13 15,3-24 0-15,20 1 0 0,0-20 1 16</inkml:trace>
  <inkml:trace contextRef="#ctx0" brushRef="#br2" timeOffset="25028.4316">21116 2689 104 0,'-32'13'41'16,"-12"-4"0"-16,7 20 0 16,8-5-37-16,-2 6-1 15,10-2-1-15,10-3-1 16,14-2 0-16,15-4-1 15,11-4 0-15,8-6 0 16,5-3 0-16,0 1 1 16,-3-1-1-16,-6 3 0 0,-10 2 1 15,-18 9-1-15,-10 4-1 16,-20 4 0-16,-8 3-1 15,-13 1-3-15,6 16-16 16,-15-19-17-16,11 8-2 16,0-18 0-16,19-2 0 15</inkml:trace>
  <inkml:trace contextRef="#ctx0" brushRef="#br2" timeOffset="27707.5848">1568 4347 65 0,'-16'-8'34'0,"-7"6"0"16,-13 4 1-16,1 13-27 15,-22 1-1-15,3 17-1 16,-11-2-1-16,4 12 0 15,0-3-1-15,10 3-2 16,7-8-1-16,12 2 1 16,16-5-2-16,13-4 0 15,21-5 0-15,11-2 0 0,14-4-1 16,8-1 1-16,5 2-1 15,6-1 1-15,-2-1-1 16,-9 4 0-16,-8 2 1 16,-13 4-1-16,-17 3 1 15,-12 4 1-15,-17 6 0 16,-14 1-1-16,-13-1 2 15,-8 1-2-15,-4-5 2 16,0-5-3-16,7-3-1 16,4-17-6-16,27 1-24 15,4-15-3-15,26-4-1 16,9-12 0-16</inkml:trace>
  <inkml:trace contextRef="#ctx0" brushRef="#br2" timeOffset="27957.5991">1954 4779 86 0,'-15'4'36'15,"-15"3"-1"-15,3 15 2 16,-16 1-32-16,11 12 0 15,-3 5-2-15,6 6-1 16,6 0 1-16,9 0-3 16,15-3 1-16,8-8-3 15,16-9 0-15,8-17-5 0,23-7-27 16,-3-24-2-16,12-7-1 15,-3-18-1-15</inkml:trace>
  <inkml:trace contextRef="#ctx0" brushRef="#br2" timeOffset="28124.6087">2191 4483 74 0,'-32'-19'39'16,"6"17"-3"-16,-6 4 2 16,8 16-17-16,-2 2-19 15,10 3-2-15,14 9-9 16,-3-14-27-16,24 5-1 15,0-12-1-15,15 2-1 16</inkml:trace>
  <inkml:trace contextRef="#ctx0" brushRef="#br2" timeOffset="28617.6369">2393 4864 102 0,'0'0'41'0,"-21"-13"-1"16,21 13 0-16,-15-3-38 16,15 3 0-16,-10 9-1 15,5 6 1-15,0 8-2 16,-2 6 0-16,3 7 0 0,-3 1-3 15,4 6-1-15,-1-10-12 16,12 7-20-16,-3-15-4 16,13-2 1-16,-2-16-2 15</inkml:trace>
  <inkml:trace contextRef="#ctx0" brushRef="#br2" timeOffset="29586.6923">2774 5024 65 0,'20'-11'34'0,"8"-1"-1"16,-3-6 0-16,7-2-25 16,-5-8-3-16,7 3-1 15,-6-6-1-15,-2 2-1 16,-10 0 1-16,-1 2 0 15,-11 2 0-15,-6 5 0 16,-15 4 1-16,-5 7 0 16,-10 8 0-16,-2 12-1 0,-5 5 0 15,-3 11 0-15,2 7 0 16,1 7-1-16,8 4-1 15,9 2 1-15,8-4 0 16,11-5-2-16,14-5 2 16,9-10-2-16,17-11-1 15,9-7 1-15,8-8 0 16,4-10 0-16,2-7-1 15,-1 0 1-15,-5-7-1 16,-7 1 2-16,-9 2 0 16,-9 1 0-16,-7 3 0 15,-9 7-1-15,-7 3 0 16,-6 10 1-16,0 0-1 15,-19 12 0-15,5 7 0 0,-1 8 0 16,0 2 0-16,2 2 0 16,4-2 1-16,7-2-1 15,5-8 0-15,9-9 0 16,5-14 1-16,7-11-1 15,5-8 0-15,1-7 1 16,2-8-1-16,-4 1 0 16,-4-2 2-16,-4 7-2 15,-5 3 1-15,-6 10-1 16,-9 19 1-16,0 0-1 15,0 0 0-15,2 27 0 16,1-2-1-16,1 1-1 16,9 2-1-16,3-5-2 15,12-3-3-15,-4-19-27 16,27 2-5-16,-3-23-1 0,15-4 0 15</inkml:trace>
  <inkml:trace contextRef="#ctx0" brushRef="#br2" timeOffset="29789.7039">4030 4172 99 0,'-33'38'40'0,"-10"15"-1"15,6 22-1-15,4 5-34 16,5 7-1-16,4 3-1 15,9-1-2-15,8-7-2 16,8-13-3-16,16-1-25 16,-4-25-9-16,8-7 0 0,-6-23-2 15</inkml:trace>
  <inkml:trace contextRef="#ctx0" brushRef="#br2" timeOffset="30127.7232">3752 4570 89 0,'0'22'39'16,"-4"-4"0"-16,16 8 1 16,-2-7-31-16,19-4-5 15,4-9 0-15,10-4-1 16,3-7 0-16,4-7-1 15,-1-3 0-15,-1 0-1 0,-5-1 0 16,-8 1 0-16,-9 5 0 16,-7 5-1-16,-9 11 1 15,-6 11-1-15,-8 12 0 16,-2 11 0-16,-5 10-1 15,-1 4 0-15,4 6-1 16,0-1-2-16,8 0-1 16,-5-23-23-16,22 4-11 15,-3-25-2-15,13-11 0 16,0-18 1-16</inkml:trace>
  <inkml:trace contextRef="#ctx0" brushRef="#br2" timeOffset="30270.7314">4329 4390 102 0,'-25'-28'39'0,"7"20"0"16,-1 6-3-16,6 8-39 16,20 11-31-16,-7-17-5 15,29 28 1-15,-2-18-2 16</inkml:trace>
  <inkml:trace contextRef="#ctx0" brushRef="#br2" timeOffset="30615.7511">4753 4482 94 0,'-20'8'39'0,"-16"-1"2"16,6 12-2-16,-13 3-34 16,8 2 0-16,-1 0-2 15,11 6 0-15,4-2-1 16,13 1-1-16,11-5 0 15,15-7 0-15,12-4-1 16,8-9 0-16,8-2 0 16,4-5 0-16,1-1 0 15,-2-2 1-15,-6 1-1 16,-8 5 0-16,-11 8 1 15,-11 8-1-15,-12 6 0 16,-8 6 1-16,-8 5-2 16,0 2 0-16,0 4-1 15,0-6-2-15,6 0-3 16,0-21-22-16,23 3-10 0,0-19-2 15,22-6-1-15,-1-23 1 16</inkml:trace>
  <inkml:trace contextRef="#ctx0" brushRef="#br2" timeOffset="30826.7632">5367 4036 101 0,'-14'20'41'15,"-16"12"1"-15,1 32-1 16,-12 8-31-16,11 4-7 15,0 5-1-15,8 2-2 16,4-4 0-16,10-6-2 16,9-6-3-16,8-17-2 0,15-1-25 15,-9-24-8-15,12-5-1 16,-12-23-1-16</inkml:trace>
  <inkml:trace contextRef="#ctx0" brushRef="#br2" timeOffset="31012.7739">5021 4368 113 0,'-15'5'42'0,"1"-2"1"16,19 14-1-16,11-7-40 15,17-8-1-15,18 0-2 16,12-4-2-16,21 4-6 0,1-11-28 15,26 9-6-15,-7-8 2 16,2 10-3-16</inkml:trace>
  <inkml:trace contextRef="#ctx0" brushRef="#br2" timeOffset="31171.783">5831 4899 117 0,'-49'20'42'0,"14"1"-1"16,1-19-5-16,0-17-55 15,34 15-20-15,5-27-5 16,14 12 1-16,-4-12-2 16</inkml:trace>
  <inkml:trace contextRef="#ctx0" brushRef="#br2" timeOffset="37828.1637">6714 4139 65 0,'0'0'33'0,"3"10"-1"16,-5 8 0-16,-10 2-26 15,5 14 0-15,-10 4-1 16,3 12-2-16,-10 3 1 15,2 12-2-15,-3 1-1 16,0 3 0-16,-2-2-1 0,8-5 0 16,0-4 1-16,4-6-1 15,3-13 0-15,6-8 1 16,2-12 0-16,4-19 0 15,0 0 0-15,14-5 0 16,-5-22 1-16,6-9-1 16,-2-11 2-16,4-5-2 15,0-10 2-15,1-5-1 16,-2-7 0-16,8-1 1 15,-1 0-1-15,1 4 0 16,-2 3 0-16,6 6 0 16,-2 7-1-16,2 8 0 15,1 10-1-15,-4 13 1 16,-2 10-1-16,1 14 1 0,0 12-1 15,2 11 1-15,-2 13-1 16,3 11 1-16,-4 10-1 16,3 9-1-16,-1 6 1 15,-5 5-2-15,2 0 1 16,-7 2-1-16,-5-3-1 15,-4-6-1-15,1-4-1 16,-11-15-2-16,14-4-31 16,-20-21 1-16,13-6 0 15,-3-20-2-15</inkml:trace>
  <inkml:trace contextRef="#ctx0" brushRef="#br2" timeOffset="38009.174">6764 4555 102 0,'-19'7'39'15,"2"-9"0"-15,17 2-2 16,17 6-34-16,12-17-2 16,20-3-2-16,11-9-6 15,14 7-29-15,-2-11-3 16,10 8 0-16,-9-7-2 15</inkml:trace>
  <inkml:trace contextRef="#ctx0" brushRef="#br2" timeOffset="38894.2247">7600 4513 61 0,'-1'-13'36'16,"1"13"-2"-16,-3-15 1 16,3 15-21-16,0 0-9 15,-8 16-1-15,1 1-1 16,0 11 0-16,-1 4-1 15,-1 8 1-15,0 6-2 16,1 3 1-16,-2-3-1 16,7-2 0-16,1-8 0 15,2-6 0-15,1-13 0 16,-1-17 0-16,17 1 1 0,-3-17-1 15,1-13 0 1,6-7 1-16,2-11 0 0,4-5-1 16,-1-2 1-16,3-1-1 15,-1 2 0-15,1 5 0 16,-3 9 0-16,-2 11 1 15,0 10-1-15,-2 12-1 16,-1 11 1-16,-1 12-1 16,-4 11 0-16,-1 5-1 15,3 12-1-15,-6 0-3 16,8 16-14-16,-4-17-20 15,15 1 0-15,-3-15-2 16,14-7 1-16</inkml:trace>
  <inkml:trace contextRef="#ctx0" brushRef="#br2" timeOffset="39508.2598">9399 4419 78 0,'1'-15'36'16,"-10"-1"1"-16,9 16-1 16,-29-7-31-16,1 14 0 15,-10 4 0-15,-2 13-1 16,-9 8-1-16,0 5 0 15,0 6 0-15,5 3-1 16,6 2 0-16,9-1 0 16,11-7-1-16,12-4 0 15,10-8-1-15,15-9 1 16,10-12-1-16,13-9 1 0,6-11-1 15,7-10 1-15,2-9 0 16,2-7-1-16,-4-5 1 16,-7 0-1-16,-7 0 1 15,-9 6 0-15,-10 4-1 16,-7 7 1-16,-7 9-1 15,-8 18 0-15,0 0 1 16,-16 12-1-16,3 14-1 16,-1 5 1-16,4 8-2 15,1 1-1-15,9 5-2 16,4-13-6-16,20 4-26 15,-2-21-3-15,18-1 0 16,-1-18 0-16</inkml:trace>
  <inkml:trace contextRef="#ctx0" brushRef="#br2" timeOffset="40058.2912">9946 4457 89 0,'-23'9'38'0,"5"14"-1"16,-8-2 1-16,4 9-34 15,0 2-2-15,3 7 1 16,3-1-1-16,1 3 0 16,3-7-1-16,6-2 0 15,4-11-1-15,7-6 1 16,-5-15 0-16,23-1 0 15,-5-15 0-15,4-9 0 16,5-10 0-16,0-5 0 0,0-6 0 16,1-2-1-16,-7 3 1 15,0 3-1-15,-6 6 1 16,-3 6-1-16,-4 9 1 15,-1 10-1-15,-7 11 0 16,0 0 1-16,2 22-1 16,-2 2 0-16,2 4 0 15,5 2 0-15,5 0 0 16,4-4 1-16,8-5-1 15,7-8 0-15,6-11 0 16,5-10 1-16,5-7 0 16,-2-9-1-16,1-4 1 15,-3-4 0-15,-5 0-1 0,-5 5 1 16,-8 1 0-16,-6 10-1 15,-5 2 0-15,-14 14 0 16,10 0 0-16,-13 14-1 16,-3 6-1-16,-1 8 0 15,1 7-2-15,-1-1-2 16,7 13-2-16,-6-14-24 15,21 14-7-15,-2-16 0 16,14 0 0-16</inkml:trace>
  <inkml:trace contextRef="#ctx0" brushRef="#br2" timeOffset="40848.3364">11031 4392 95 0,'-25'-16'40'16,"2"16"-1"-16,-19-2-1 15,5 15-33-15,-10 6-1 16,2 12-1-16,0 7-1 16,5 8 1-16,4 2-2 15,10 1 0-15,12 0 0 16,12-8 0-16,13-5-1 15,13-14 0-15,12-11 0 16,8-12 0-16,5-9 0 16,2-12 0-16,5-14 0 15,-5-5-1-15,-2-9 1 16,-9-4-1-16,-5 0 1 15,-10 3 0-15,-6 4-1 0,-5 5 2 16,-11 11-1-16,-3 10 1 16,-4 9-1-16,4 12 1 15,-14 10 0-15,6 5-1 16,4 8 0-16,5 3-1 15,4 0 1-15,8-4-1 16,9-1 1-16,9-9-1 16,7-7 1-16,6-5 0 15,3-5 0-15,-1-3 0 16,-4-2 0-16,-6-3 1 15,-8 4 0-15,-8 1 0 16,-20 8 0-16,0 0 0 16,0 0-1-16,-11 14 1 15,-6 4-1-15,-1 6 1 0,-1 8-1 16,2 2 0-16,4 2 0 15,5 1 0-15,8-1 0 16,6-6 0-16,11-4-1 16,4-6 1-16,7-8 0 15,4-6 0-15,4-9 0 16,0-9 0-16,1-5 0 15,-3-6 1-15,-1-6-1 16,-4-6 0-16,-2 2 1 16,-2-4-1-16,-5 6 0 15,-1 3 1-15,-8 5-1 16,-1 7 0-16,-10 16 0 15,0 0 1-15,8 13-1 0,-16 12 0 16,1 6-1-16,-6 6 0 16,5 6-1-16,-4-3-2 15,12 2-2-15,0-16-4 16,20 9-14-16,-5-31-16 15,22 6 1-15,-2-23-1 16,12 0 1-16</inkml:trace>
  <inkml:trace contextRef="#ctx0" brushRef="#br2" timeOffset="41230.3583">12205 4483 100 0,'0'0'39'16,"-19"10"1"-16,11 10-1 15,-19 1-36-15,12 7 0 16,-2 4-1-16,2 5 0 15,2 0 0-15,2-1-1 0,0-2 0 16,4-8 0-16,5-4 0 16,4-10-1-16,-2-12 1 15,18-4 0-15,-1-13-1 16,5-9 1-16,5-7 0 15,2-6-1-15,3-4 1 16,0-3-1-16,0 2 1 16,0 5-1-16,-8 5 0 15,-4 9 0-15,-2 10 1 16,-8 9-1-16,-10 6 0 15,13 24 0-15,-12 0 1 16,-2 8-1-16,0 2-1 0,1 3 0 16,3 2-1-16,3-7-1 15,10 0-3-15,1-24-5 16,26 4-19-16,-7-22-10 16,17-3 0-16,1-25 0 15,13 0 0-15</inkml:trace>
  <inkml:trace contextRef="#ctx0" brushRef="#br2" timeOffset="41425.3694">13163 3977 113 0,'-29'1'40'0,"2"37"1"15,-15 6-4-15,-1 23-33 16,2 6-2-16,1 9-1 16,7 3 0-16,4 1-2 0,9-5-1 15,7-6-3-15,12 1-7 16,-7-26-27-16,19-1-1 15,-8-24 0-15,11-2-1 16</inkml:trace>
  <inkml:trace contextRef="#ctx0" brushRef="#br2" timeOffset="41598.3793">12794 4490 113 0,'-7'-20'43'0,"-5"-5"0"16,12 25-2-16,0 0-35 15,0 0-3-15,15 5-2 16,14-3-2-16,13-1-3 15,12-7-7-15,31 10-23 0,2-15-9 16,22 6 1-16,2-8-3 16</inkml:trace>
  <inkml:trace contextRef="#ctx0" brushRef="#br2" timeOffset="42170.412">14161 4511 80 0,'22'-21'37'0,"-11"-5"1"15,4 6 0-15,-15-3-31 16,7 7-1-16,-11-1-1 16,-2 5-1-16,-6 5 0 15,-5 8 0-15,-7 5-2 16,-3 13 1-16,0 4-1 15,-1 11-1-15,0 4 0 16,6 4 0-16,5 3 0 16,7-1 0-16,12-4 0 0,10-5 0 15,11-11-1-15,9-8 1 16,6-16 0-16,6-8 0 15,2-11 0-15,-2-7-1 16,-2-9 1-16,-8-5-1 16,-11-2 0-16,-8 1 0 15,-12 3 0-15,-8 3-1 16,-9 8-1-16,-5 4 0 15,-1 11-1-15,1 2-3 16,8 15-2-16,11-5-15 16,0 0-16-16,34 10-1 15,12 0-1-15,6-10 2 0</inkml:trace>
  <inkml:trace contextRef="#ctx0" brushRef="#br2" timeOffset="42432.427">15172 3915 78 0,'-12'-53'40'0,"-17"1"-1"16,4 22 1-16,-15 6-18 15,5 26-18-15,-5 21 1 16,0 26-1-16,-4 16-2 15,3 17 1-15,2 9-2 16,6 8-1-16,7 3 0 16,11-4-2-16,6-6-2 0,5-19-3 15,18 3-16-15,-7-31-18 16,14-5 2-16,-10-24-3 15,5-7 3-15</inkml:trace>
  <inkml:trace contextRef="#ctx0" brushRef="#br2" timeOffset="42590.4361">14695 4379 85 0,'-30'-35'41'0,"15"18"0"16,-3-5 1-16,18 22-14 16,0 0-25-16,13-5-3 15,16 9-3-15,6-9-4 16,24 7-31-16,0-12-4 15,25 5 2-15,0-9-3 0</inkml:trace>
  <inkml:trace contextRef="#ctx0" brushRef="#br2" timeOffset="43052.4625">16046 4328 79 0,'6'-22'38'0,"1"8"0"15,-17-8 1-15,3 12-27 16,-16-10-5-16,0 13 0 16,-8 3-2-16,-4 11-1 15,-5 10-1-15,0 14-1 16,-2 9 0-16,5 13-1 15,7 4 0-15,7 4 0 0,12 1-1 16,12-8-2-16,18-7 0 16,18-16-2-16,25-14-4 15,5-31-25-15,30-3-7 16,-1-27 1-16,17-4-1 15</inkml:trace>
  <inkml:trace contextRef="#ctx0" brushRef="#br2" timeOffset="43439.4846">16662 3706 111 0,'-40'16'41'16,"7"34"0"-16,-10 8-1 15,17 18-35-15,-4 6-3 0,4 10 1 16,6 4-2-1,5 2 0-15,1-7 0 0,4-13-1 16,3-10 0-16,4-10 0 16,0-16 0-16,4-12-1 15,1-11 1-15,-2-19 0 16,18-6 0-16,1-15 0 15,3-10 1-15,5-7-1 16,2-8 0-16,4 2 1 16,0 0-1-16,-2 6 0 15,-6 12 1-15,-9 12-1 16,-2 12 0-16,-5 12 0 15,-5 12-1-15,-6 7-1 16,3 11-1-16,1-3-2 16,11 8 0-16,2-13-4 0,20 11-10 15,-10-23-20-15,27-1-1 16,-3-21 1-16,12-3-1 15</inkml:trace>
  <inkml:trace contextRef="#ctx0" brushRef="#br2" timeOffset="43821.5065">17139 4210 109 0,'-27'5'40'0,"-14"2"0"16,6 20-2-16,-8 3-33 15,6 10-1-15,0 2-1 16,6 5-1-16,8 0-1 15,9-4 0-15,9-3 0 0,12-10-1 16,12-7 1-16,10-11-1 16,8-10-1-16,6-12 1 15,2-9-1-15,1-6 1 16,1-9-1-16,-7-2 0 15,-4-4 1-15,-9 3 0 16,-10 3 0-16,-6 7 0 16,-9 7 0-16,-2 20 0 15,-18-9 0-15,1 18 0 16,-5 14 0-16,1 4-1 15,0 5 1-15,7 4-3 16,6 2-1-16,6-7-2 16,17 5-6-16,0-25-16 15,27 7-13-15,0-20 1 16,18 0-1-16,-5-16 3 0</inkml:trace>
  <inkml:trace contextRef="#ctx0" brushRef="#br2" timeOffset="44175.5267">17658 4315 97 0,'-26'-5'39'15,"8"20"1"-15,-9-3-3 16,6 15-31-16,-7 5-1 16,4 6-1-16,-4 5-1 15,7 0-1-15,2-2 0 16,9-1 0-16,1-5-1 15,5-4-1-15,8-13 0 16,5-6 1-16,5-13-1 16,2-7 0-16,6-12 0 0,2-10 0 15,0-6 0-15,-1-6 1 16,-2-5-1-16,0 0 0 15,-5 0 1-15,-4 3-1 16,-1 7 0-16,-2 6 1 16,-1 8-1-16,3 6 0 15,3 9-2-15,3 5 0 16,4 9-3-16,5-3-2 15,13 18-11-15,-10-14-20 16,18 13-4-16,-5-11 1 16,11 7 1-16</inkml:trace>
  <inkml:trace contextRef="#ctx0" brushRef="#br2" timeOffset="44724.5581">18243 4332 94 0,'-10'-5'40'0,"-17"-9"1"15,3 13-1-15,-22 1-33 16,7 7-1-16,-5 6-2 15,-2 13 0-15,-5 7-1 16,4 10-1-16,3 4 1 16,9 0-2-16,11-2 0 15,10 0 0-15,12-8 0 16,15-7-1-16,10-14 0 15,17-13 0-15,6-14 0 16,7-9 0-16,2-12 0 16,3-7 0-16,-5-6 0 0,-7-4 0 15,-3 0-1-15,-10 11 1 16,-9 5 0-16,-14 13 1 15,-10 20-2-15,0 0 1 16,-24 22 0-16,0 14 0 16,-9 16 0-16,-5 9-1 15,-5 14 1-15,0 4 0 16,2 3 0-16,4-3 0 15,3 4 1-15,2-8-1 16,6-13 2-16,4-9-2 16,9-14 2-16,2-11-2 15,4-14 2-15,7-14 0 16,-9-12-4-16,10-14 4 15,2-9-2-15,6-10 0 0,3-10 0 16,11-9 0-16,4-2-3 16,6 2 2-16,7 3-1 15,0 2-3-15,9 11 0 16,-4 0-4-16,12 25-6 15,-18-8-7-15,22 21-19 16,-21-6-1-16,13 11 0 16,-10-8 3-16</inkml:trace>
  <inkml:trace contextRef="#ctx0" brushRef="#br2" timeOffset="45075.5782">18480 4497 94 0,'-23'1'40'16,"13"12"1"-16,0-11-1 0,24 5-34 15,4-6-2-15,15 1 0 16,3-4-1-16,5-1-1 16,5-4 0-16,-1-6-1 15,1-2 1-15,-9-3-2 16,-4-5 1-16,-8-5 0 15,-6-4-1-15,-9-3 1 16,-7-2-1-16,-8 5 1 16,-15 6-1-16,-7 8 1 15,-9 13 0-15,-8 18 1 16,-4 15-1-16,-3 17-1 15,0 12 1-15,9 5-2 16,12 4 1-16,11-3-1 16,22-8-3-16,12-14-3 0,33-4-10 15,7-30-17-15,32-4-10 16,12-23 1-16,28-5-2 15</inkml:trace>
  <inkml:trace contextRef="#ctx0" brushRef="#br2" timeOffset="45707.6144">19958 3685 58 0,'-16'-19'39'16,"-9"22"-2"-16,-23 12 2 15,-6 30-12-15,-17 12-21 16,-1 20 1-16,-8 15-2 15,-1 13 0-15,8 2-1 0,11 5-2 16,21-2-2-16,17-10-1 16,27-9-3-16,20-23-12 15,36-2-25-15,13-22 1 16,22-8-1-16,0-19-1 15</inkml:trace>
  <inkml:trace contextRef="#ctx0" brushRef="#br2" timeOffset="46361.6518">20417 4309 69 0,'-12'-18'40'0,"12"18"0"0,-27-27 0 15,13 23-17-15,-12-4-19 16,-1 8-1-16,-5 2 1 16,-5 13-1-16,-5 3 0 15,-1 12-1-15,-4 4 1 16,1 6-2-16,6 1 1 15,7 0-2-15,8-2 1 16,8-5-1-16,10-5 0 16,12-8 0-16,13-8 0 15,7-7 0-15,8-8 0 16,5-8 0-16,1-6 0 15,3-2 0-15,0-6 0 16,-8-3 0-16,0 1 0 16,-3-4-1-16,-6 2 1 0,-6 4-1 15,-2 2 1-15,-6 4 0 16,-2 8-1-16,-9 10 1 15,11 9-1-15,-10 20 1 16,-2 14-1-16,-8 19 1 16,-2 18 0-16,-7 11-1 15,-6 11 2-15,-6 10 0 16,-7 0 0-16,-7-1-1 15,-4-6 2-15,-2-13-2 16,-2-11 2-16,0-12-2 16,1-11 1-16,8-18-1 15,5-14 0-15,6-14 1 16,13-19-1-16,6-15 0 15,10-16 1-15,9-15-1 0,13-17-1 16,5-13 1-16,11-6-1 16,1-3 1-16,5 4-2 15,0 4 1-15,1 11-3 16,-2 5 0-16,5 17-3 15,-9-1-11-15,20 24-21 16,-13-8 0-16,14 12-1 16,-3-6-1-16</inkml:trace>
  <inkml:trace contextRef="#ctx0" brushRef="#br2" timeOffset="47429.7129">20830 4353 91 0,'0'0'39'0,"-27"1"2"0,15 12-2 15,-15 1-29-15,7 9-6 16,-2 5-2-16,2 6 1 16,-2 4-2-16,2 7 0 15,5-1 0-15,1-2-1 16,5-4 0-16,3-8 0 15,4-6 0-15,3-8 0 16,-1-16 0-16,14-6 0 16,-1-12 0-16,6-10 0 15,2-10 0-15,1-6 0 16,3-7 0-16,0-7-1 15,0 0 1-15,-1 6 1 0,-3 5-1 16,-6 4 0-16,-1 10 0 16,-2 7 0-16,2 10 0 15,0 12 1-15,5 2 0 16,6 7-1-16,4 1 0 15,10 2 0-15,5 0 0 16,6 2 0-16,-1-3 0 16,-2-1 1-16,-3-1-2 15,-6 0 2-15,-9-4-1 16,-10 5 1-16,-19-6-1 15,0 0 1-15,-12 11-1 16,-9-3 1-16,-10 4 0 16,-4 3-1-16,-5 8 1 15,-2 6-1-15,4 5 0 16,2 1 0-16,8 4 0 0,10-3 0 15,12-1 0-15,10-4 0 16,10-8 0-16,12-9 0 16,10-9 0-16,7-12 0 15,4-9-1-15,3-10 1 16,-4-5 0-16,-3-8 0 15,-5-3 0-15,-6-1 1 16,-12-1-1-16,-6 3 1 16,-8 7-1-16,-5 4 1 15,-3 6-1-15,0 7 1 16,-1 6-1-16,3 11 0 15,0 0 0-15,0 0-1 16,20 17 1-16,-3-6 0 16,5-2 1-16,5 0-1 0,6-2 0 15,0-4 1-15,-2-1-1 16,-2-2 0-16,-4-4 1 15,-6 2 0-15,-5-1-1 16,-14 3 1-16,11-3 0 16,-11 3-1-16,-11 8 1 15,-1 5-1-15,-4 8 0 16,-2 4 0-16,-3 7 0 15,-1 6-1-15,2 1 1 16,5 0 0-16,6-1 0 16,6-10-1-16,10-8 2 15,8-7-1-15,10-19 0 16,11-9 1-16,7-9-1 15,5-10 1-15,3-5-1 0,-1-1 1 16,-5-1 0-16,-6 4 0 16,-8 9-1-16,-10 9 2 15,-12 8-4-15,-9 11 4 16,-14 15-2-16,-2 5-2 15,-5 9 1-15,0 6 0 16,4 3-2-16,3 0 0 16,12 1-2-16,6-12-4 15,21 3-4-15,-6-27-8 16,32 9-19-16,-9-24 1 15,17 3 0-15,-8-17 1 16</inkml:trace>
  <inkml:trace contextRef="#ctx0" brushRef="#br2" timeOffset="47953.7428">22371 4307 113 0,'-33'7'39'16,"14"14"1"-16,-10-5-4 16,2 18-32-16,-1 6-1 15,5 5 0-15,0 0-2 16,6 1 0-16,4-4 0 15,4-5 0-15,3-7 0 16,2-9-1-16,5-9 0 16,-1-12-1-16,13-6 1 15,1-10 0-15,0-10 0 16,3-4 0-16,2-9 0 15,2-2 0-15,1-7 1 0,2 1 0 16,0 1-1-16,-5 3 0 16,5 7 0-16,-3 6 1 15,0 10-1-15,3 6 0 16,2 10 0-16,-3 8 0 15,1 6 0-15,3 1-1 16,-3 7 1-16,-1-2-2 16,-1 3 0-16,-6 0 1 15,-12 1-1-15,-4 1 0 16,-10-1 1-16,-13 2 0 15,-10 4 0-15,-10 1 1 16,-9 3 0-16,-5 6 0 16,-3 4 0-16,3 4 1 15,3 2-1-15,8 2 1 16,6-2-1-16,12 0 0 0,9 1-1 15,7-5 1-15,3 2-1 16,0-6-4-16,2 11-6 16,-20-18-13-16,8 13-14 15,-15-10-2-15,7 0 1 16,-7-17-1-16</inkml:trace>
  <inkml:trace contextRef="#ctx0" brushRef="#br2" timeOffset="48953.8">23635 4291 99 0,'-15'-13'39'0,"-2"25"0"0,-13-9 0 15,1 17-31-15,-12-1-3 16,0 11-1-16,-3 7-1 15,5 2 0-15,4 3-1 16,11 2 0-16,7-4-1 16,16-1 0-16,14-7-1 15,12-11 1-15,11-10-1 16,12-11 0-16,0-11 0 15,5-9 0-15,-2-10 0 16,-10-10 0-16,-6-1-1 16,-11-6 0-16,-11 1 0 15,-13 2 0-15,-8 2-1 16,-7 8 0-16,-5 7 0 0,-1 9-1 15,3 12-1-15,0 4-3 16,18 21-13-16,-3-4-19 16,22 8 0-16,1-7 1 15,19 7-2-15</inkml:trace>
  <inkml:trace contextRef="#ctx0" brushRef="#br2" timeOffset="49207.8146">24512 3816 106 0,'-26'-46'39'0,"1"19"2"0,-15 13-2 15,3 26-34-15,-18 21 0 16,-5 27-2-16,-6 16 0 15,2 17-1-15,3 8-2 16,7 4 0-16,11 2-4 16,9-13-3-16,26 3-23 15,-1-31-11-15,19-7 0 16,-1-28-1-16,8-9 1 15</inkml:trace>
  <inkml:trace contextRef="#ctx0" brushRef="#br2" timeOffset="49373.824">23865 4306 109 0,'-23'-24'42'16,"23"24"1"-16,-7-17-1 0,26 22-28 16,16-1-14-16,18-4-3 15,21 8-6-15,1-15-26 16,27 10-8-16,1-11 1 15,9 7-3-15</inkml:trace>
  <inkml:trace contextRef="#ctx0" brushRef="#br2" timeOffset="52985.0306">980 6317 93 0,'0'0'35'0,"0"0"1"15,15 5 1-15,3-3-34 16,5-8 0-16,11 1 0 16,3-5 1-16,4-1-1 15,-3-7 0-15,-1 2 0 16,-6-6-1-16,-5 0 0 15,-11-2-1-15,-9 0 0 16,-11 2-1-16,-10 2 0 16,-12 4 0-16,-6 7 0 15,-13 9 0-15,-6 12 0 16,-3 13 0-16,-4 15 0 15,2 11 0-15,2 7 1 16,10 3-1-16,8 2 1 16,19-4-1-16,13-11 1 15,21-15-1-15,22-14 0 0,24-20-2 16,17-23-3-16,23-6-9 15,5-35-23-15,18-6-1 16,-3-17 0-16,0 1-2 16</inkml:trace>
  <inkml:trace contextRef="#ctx0" brushRef="#br2" timeOffset="53188.0422">1809 5539 87 0,'-35'42'37'0,"-5"10"1"16,9 18 0-16,-5 10-28 0,7 4-6 15,5 4 0 1,5 3-2-16,8-1-1 0,3-4-2 16,12 0-8-16,-3-17-24 15,15 0-4-15,-1-18 0 16,9-7-1-16</inkml:trace>
  <inkml:trace contextRef="#ctx0" brushRef="#br2" timeOffset="53766.0753">1905 6295 76 0,'0'0'36'16,"-4"12"-1"-16,4-12 2 15,15 9-28-15,-5-15-1 16,13 8-2-16,-1-10-1 0,12 2 0 16,-2-7-2-16,7-3-1 15,-4-6-1-15,1 0 0 16,-4-5 1-16,-5 1-2 15,-8-1 1-15,-9 2-1 16,-10 5 1-16,-9 6 0 16,-14 9 0-16,-7 8 0 15,-12 10 1-15,-8 12 0 16,-5 10-1-16,0 8 1 15,1 8-1-15,9 3 0 16,8-1-1-16,12 1 1 16,16-10-2-16,19-7 0 15,21-8-2-15,10-13 0 16,24-6-3-16,3-15-3 0,20 4-10 15,-6-19-20-15,10 2 2 16,-6-11-1-16,-5 4 1 16</inkml:trace>
  <inkml:trace contextRef="#ctx0" brushRef="#br2" timeOffset="53969.0869">2676 6232 97 0,'-15'-7'38'0,"-14"-1"0"16,2 17 0-16,-10-2-28 15,7 18-3-15,-7 1-2 16,7 9-2-16,2 0-1 15,8 4 0-15,12-3-1 16,9-6-1-16,16-6-2 16,9-11-1-16,19-6-3 15,4-27-16-15,19 4-16 0,0-22-1 16,15-4 0-16,-8-19-1 15</inkml:trace>
  <inkml:trace contextRef="#ctx0" brushRef="#br2" timeOffset="54165.0981">3215 5710 94 0,'-22'15'37'16,"-14"11"3"-16,3 22-2 16,-15 10-32-16,11 13-1 15,-1 5 0-15,8 7-2 16,0 0-1-16,9-3-2 15,12 0-9-15,-6-19-13 16,17 1-16-16,-2-18 1 0,9-6-1 16,-5-21-2-16</inkml:trace>
  <inkml:trace contextRef="#ctx0" brushRef="#br2" timeOffset="55246.1599">2854 6098 102 0,'14'1'38'16,"2"7"0"-16,1-8 0 16,15 4-34-16,-2-4 0 15,8 2 0-15,1-2-1 16,2 0-1-16,-4 2 0 0,-1 4 0 15,-6 2-1-15,-3 5 0 16,-10 3 0-16,-5 8-1 16,-8 4 1-16,-4 3 0 15,-5 2-1-15,-1 1 1 16,-5-2-1-16,2-2 0 15,1-6 0-15,2-5 0 16,2-7 0-16,4-12-1 16,0 0 1-16,9-12 0 15,0-11 0-15,5-7-1 16,1-8 1-16,1-6 0 15,3-2 0-15,0 1-1 16,0 4 1-16,-4 7 0 0,1 6 0 16,-2 10 0-16,1 7 0 15,3 9 0-15,0 4-1 16,5 5 1-16,3 1 0 15,6 1-1-15,5 2 1 16,0-4 0-16,3-2-1 16,-7-1 1-16,0-4 0 15,-5-2 0-15,-8-2 1 16,-7 0-1-16,-13 4 1 15,0 0-1-15,-17-12 1 16,-4 12 0-16,-4 6 0 16,-7 8 0-16,0 6-1 15,-3 12 1-15,0 3 0 16,5 6 0-16,7 5-1 0,6 0 1 15,7 0-1-15,10-6 0 16,11-5 0-16,8-11 1 16,9-9-2-16,6-11 0 15,3-11 0-15,-1-12 0 16,4-7 0-16,-5-11-1 15,-4-5 2-15,-5-3-2 16,-5 0 3-16,-6 4-1 16,-6 4 0-16,-2 7 1 15,-3 7 0-15,-3 7 0 16,-1 16 0-16,9-13-1 15,-9 13 1-15,22 2 0 16,-6 4-1-16,4 2 1 16,3-1-1-16,4 2 1 15,-3-1-1-15,1 3 1 0,-1 0-1 16,-4 1 1-16,-4 2-1 15,-6 1 1-15,-2 3 0 16,-9 3-1-16,-4 3 0 16,-7 1 1-16,0 2-1 15,-5 0 0-15,4-2 0 16,-1-3 0-16,5-4 0 15,4-7 0-15,5-11 2 16,22-8-2-16,-1-11 0 16,8-6 0-16,1-5 0 15,7-6 0-15,-2 1 0 16,-3 2 0-16,-2 5 0 15,-8 8 0-15,-4 11 0 16,-18 9 0-16,14 14 0 0,-14 8 0 16,-3 7 0-16,2 1-5 15,5 7 0-15,0-11-6 16,19 11-10-16,-4-24-9 15,23 4-10-15,3-17-1 16,16-2 1-16,1-18 1 16</inkml:trace>
  <inkml:trace contextRef="#ctx0" brushRef="#br2" timeOffset="55543.1769">4828 6115 105 0,'-20'-4'39'16,"-17"-1"2"-16,2 21-1 15,-10 1-33-15,12 5-2 0,-1 2-3 16,9 5 1-16,6-2-1 15,14-3-1-15,13-5-1 16,11-8 0-16,10-6 0 16,7-4 0-16,4-7 0 15,2 0 0-15,-6-2 1 16,-4 2-1-16,-10 6 1 15,-22 0 0-15,4 27 0 16,-23-3-1-16,-12 7 1 16,-8 4-2-16,-2 5-1 15,-5-2-3-15,13 7-12 16,-8-24-15-16,25 2-9 15,5-17 0-15,23-6-1 16</inkml:trace>
  <inkml:trace contextRef="#ctx0" brushRef="#br2" timeOffset="57095.2657">5721 6294 61 0,'5'-14'34'15,"-12"-1"1"-15,7 15-3 16,-33-15-20-16,15 21-2 16,-16-3-2-16,3 12-1 15,-7 3-2-15,1 9-1 0,2 6-1 16,4 2 0-16,6 6-1 15,10-1 1-15,8-3-2 16,14-4 1-16,9-5-1 16,12-8 0-16,8-10-1 15,6-8 2-15,3-12-2 16,4-7-1-16,-1-11 0 15,-4-8 0-15,-3-4 0 16,-10-4-1-16,-3-2 2 16,-10 0-2-16,-8 7 3 15,-7 2-1-15,-5 8 0 16,-5 7 1-16,-3 7 0 15,-2 5 0-15,2 7 0 0,-1 4-1 16,11-1 1-16,0 14-1 16,0-14 0-16,22 18 0 15,-2-9 0-15,4 1 1 16,5-1-1-16,1 1 0 15,1 2 0-15,1 0 1 16,-4 6-1-16,-6 4 1 16,-5 6-1-16,-5 3 0 15,-8 4 0-15,-4 3 1 16,-6 0-1-16,-3-4 2 15,0-5-1-15,0-5 1 16,-1-6-1-16,10-18 2 16,0 0-2-16,0 0 1 15,21-34 0-15,0 5-2 0,0-6 2 16,10-5-2-16,-2-6 1 15,4 0-2-15,-5 0 1 16,0 3-2-16,1 4 0 16,-2 0-4-16,8 14-7 15,-11-13-16-15,18 19-11 16,-3-4 0-16,14 11-1 15,1-4 1-15</inkml:trace>
  <inkml:trace contextRef="#ctx0" brushRef="#br2" timeOffset="57949.3145">7284 6205 56 0,'12'-23'34'0,"-3"0"1"16,2 9 0-1,-10-3-17-15,-1 17-9 0,4-13-1 16,-4 13-1-16,-9 14-2 16,3 4 0-16,-7 3-2 15,4 11 0-15,-1 4-1 16,1 6 0-16,-2-2-1 15,0 2 0-15,5-3-1 16,1-6 1-16,0-6-1 16,1-6 1-16,3-8-1 15,1-13 1-15,0 0-1 16,0 0 1-16,13-16-1 15,-7-6 1-15,0-5 0 16,3-8-1-16,-3-4 1 0,3-7-1 16,1-3 0-16,0-4 0 15,1 4 0-15,9 3 0 16,3 4 0-16,1 5 0 15,7 9 0-15,1 9 0 16,3 8 0-16,4 10-1 16,-4 7 1-16,-2 7 0 15,-4 5 0-15,-8 8 0 16,-7 7-1-16,-11 4 1 15,-9 6 0-15,-8 0 0 16,-11 2 0-16,-5 2 0 16,-7-3-1-16,-1-4 1 15,1-7 0-15,0-6 0 16,6-8 0-16,4-5 0 15,4-7-1-15,5-6 1 0,7-3 1 16,11 2-1-16,-17-9 0 16,17 9 0-16,-18 2 0 15,7 12-1-15,-6 12 2 16,-1 10 0-16,-4 11-1 15,-4 11 2-15,0 3-2 16,-1 6 0-16,6-1-2 16,3-10 1-16,12-3-5 15,2-23-8-15,25 1-17 16,-5-31-7-16,20-2-1 15,0-22 0-15</inkml:trace>
  <inkml:trace contextRef="#ctx0" brushRef="#br2" timeOffset="58682.3565">7865 6097 99 0,'-6'18'38'0,"-3"12"1"16,-12-1-2-16,10 11-34 15,-14 2 0-15,7 5 0 16,1-2-1-16,3 1 0 16,0-4-1-16,6-5 0 15,4-7 0-15,5-7 0 16,3-11 0-16,-4-12 0 15,21-4 0-15,-3-14-1 16,2-8 1-16,2-11 0 0,1-8 0 16,4-6-1-16,-2-3 0 15,-2-1 0-15,2 3 0 16,-5 6 0-16,-1 7 0 15,-3 6-1-15,-1 11 1 16,-1 8 0-16,0 10 0 16,3 8 0-16,3 5 0 15,0 3 0-15,5 2 0 16,2 1 0-16,5-1 0 15,2 1 0-15,1-2 0 16,-4-5 0-16,-4 0 0 16,-3-1 0-16,-9-2 0 15,-15-5 0-15,5 17 0 16,-17-6 0-16,-9 4 1 15,-8 4-1-15,-4 4 1 0,-5 4 0 16,2 3-1-16,3 3 1 16,8-1 0-16,7-2 0 15,13-3-1-15,9-2 1 16,14-5-1-16,9-8 1 15,10-5-1-15,9-8 1 16,1-8-1-16,2-8 1 16,-4-5-1-16,-5-6 1 15,-4-8-1-15,-14 0 0 16,-9-4 0-16,-11-1 0 15,-11 1 0-15,-5 3 0 16,-3 7-1-16,-5 4 1 16,0 7-1-16,2 7-1 15,10 8-1-15,10 4-1 0,0 0-3 16,19-1-9-16,21 11-11 15,-3-17-11-15,20 4-1 16,-1-13 0-16,15-3 2 16</inkml:trace>
  <inkml:trace contextRef="#ctx0" brushRef="#br2" timeOffset="58882.3679">9087 5562 89 0,'-16'-23'37'15,"0"21"0"-15,-13 14 1 16,-3 25-34-16,-3 12 0 15,4 16 0-15,0 12-1 16,5 7 0-16,3 5-2 0,5-1-1 16,8 1-4-16,3-22-5 15,14 2-24-15,-8-21-5 16,13-5 0-16,-8-20-2 15</inkml:trace>
  <inkml:trace contextRef="#ctx0" brushRef="#br2" timeOffset="59684.4138">8734 6032 100 0,'-15'-10'38'0,"15"10"1"15,0 0-1-15,29-5-30 0,1 2-6 16,15-1 0-16,10 0-1 15,8-2 0-15,6 0 0 16,1-2 0-16,-4 2 0 16,-8 0 0-16,-10 4-1 15,-10 4 1-15,-16 4 0 16,-15 7 0-16,-16 7 0 15,-12 4 1-15,-10 9-1 16,-6 4 1-16,-2 6-1 16,2 2 0-16,4-3-1 15,10 0 1-15,10-8-1 16,10-4 1-16,14-10-1 15,14-10 0-15,10-11 0 16,7-8-1-16,6-13 0 0,3-10 1 16,-1-5-1-16,-7-7 0 15,-3-2 0-15,-12 0 1 16,-10 3-1-16,-12 9 1 15,-10 4 0-15,-6 9 0 16,-9 8 0-16,1 7 1 16,-1 6-1-16,4 7 0 15,15-7 1-15,-10 20-1 16,10-20 0-16,24 17 1 15,1-11-1-15,10 0 1 16,3-4-1-16,2 0 1 16,-2 0 0-16,-1 1-1 15,-6-1 1-15,-5 4 0 16,-8 1 0-16,-7 5 0 15,-8 4-1-15,-3 3 1 0,-9 7-1 16,-1 0 0-16,-5 5 0 16,1 0 0-16,-1 2 0 15,1-4 0-15,6-5 0 16,5-9 1-16,3-15-1 15,19 2 0-15,4-18 1 16,6-8-1-16,8-9 2 16,0-3-2-16,6-9 0 15,0 3 0-15,-6 4 0 16,-5 6 0-16,-7 10 0 15,-9 11 0-15,-16 11 0 16,10 15 0-16,-12 8-3 16,-4 6-1-16,6 11-3 0,-6-9-7 15,25 14-9-15,-12-26-5 16,29 10-13-16,-1-20 2 15,20-3-1-15,2-15 2 16</inkml:trace>
  <inkml:trace contextRef="#ctx0" brushRef="#br2" timeOffset="59978.4306">10504 5974 111 0,'-25'4'39'16,"-16"-1"1"-16,5 16-1 15,-14-2-35-15,17 7 0 16,4 1-2-16,8 0-1 15,12-3 0-15,13-3 0 0,15-4-1 16,7-6-1 0,10-5 1-16,1-3-1 0,1-1 0 15,-5-1 1-15,-6 2-1 16,-11 2 1-16,-16-3 0 15,0 20 0-15,-17-4 0 16,-8 4 1-16,-4 1-2 16,-3 1-1-16,1 3-5 15,-6-13-11-15,18 10-18 16,-4-13-4-16,12 1 1 15,11-10-2-15</inkml:trace>
  <inkml:trace contextRef="#ctx0" brushRef="#br2" timeOffset="60880.4822">11300 5958 76 0,'24'-14'37'0,"-12"-1"-3"15,-2 10 4-15,-10 5-27 16,-16 0-2-16,-7 8-2 15,-3 14 0-15,-8 5-3 16,-2 9 0-16,-4 4 1 16,6 4-3-16,1 1 0 15,15-2 0-15,7-6-1 16,11-6 0-16,14-8 0 15,13-11-1-15,13-10 1 0,8-7-1 16,6-9 0-16,0-6 0 16,-5-7 0-16,-2-2 0 15,-10-2 0-15,-12-1-1 16,-12 1 1-16,-11 1-1 15,-6 4 1-15,-9 2 0 16,-1 6 0-16,-1 2 0 16,3 3-1-16,12 13 1 15,-8-10 0-15,8 10 1 16,21 3-1-16,0 3 0 15,4 5 0-15,6 5 1 16,-5 3 0-16,3 7 0 16,-3 6-1-16,-8 4 1 15,-5 4-1-15,-6 2 1 0,-5 0-1 16,-6-2 0-16,-2-5 0 15,-4-4 1-15,1-9-1 16,2-5 1-16,7-17 0 16,0 0 0-16,0 0 0 15,3-25 0-15,10-5 0 16,3-6 0-16,2-9 1 15,1-1-2-15,0-4 0 16,0 4 0-16,-2 5 0 16,-4 5 0-16,-1 9 0 15,-2 7 0-15,3 6 0 16,-1 6 0-16,8 7-6 15,0-4-4-15,15 15-8 16,-5-18-7-16,23 16-11 16,-8-12-4-16,19 4-2 0,-3-5 1 15</inkml:trace>
  <inkml:trace contextRef="#ctx0" brushRef="#br2" timeOffset="61254.5036">12843 5938 110 0,'0'0'38'0,"0"0"1"15,-4 27-3-15,-8-4-34 16,-2 11 0-16,-2 6-1 16,-4 5 0-16,0 2-1 15,-2 1-1-15,6-5-2 16,2-7-1-16,14-5-5 15,0-31-18-15,14 18-11 16,1-31 1-16,14-4-2 16,-1-18 2-16</inkml:trace>
  <inkml:trace contextRef="#ctx0" brushRef="#br2" timeOffset="61398.5118">12899 5806 97 0,'-33'-53'37'0,"5"16"0"16,-6 3 0-16,10 12-33 15,1 9-2-15,8 8-6 16,20 20-10-16,-5-15-21 15,39 25-2-15,-1-12 1 16,23 10-2-16</inkml:trace>
  <inkml:trace contextRef="#ctx0" brushRef="#br2" timeOffset="62104.5522">13349 5955 105 0,'-25'21'38'0,"-17"-5"2"15,7 9-3-15,-4-4-33 16,2 7 0-16,3 0-1 15,8 6-1-15,8-2 0 16,9 2-1-16,10-6 0 16,12-2 0-16,9-5-1 15,8-9 0-15,7-9 0 16,1-7 0-16,3-10-1 15,-1-7 0-15,-3-6 1 16,-4-8-1-16,-7-2 0 16,-7-3 0-16,-7 2 0 15,-4-2 1-15,-11 6-2 0,-4 6 2 16,-7 8 1-16,1 5-1 15,-9 9 0-15,7 4 1 16,-2 5-1-16,17-3 1 16,-7 13 2-16,20-9-3 15,8-1 1-15,15-5-1 16,8-2-1-16,7 0 2 15,3-4-1-15,2 3 0 16,-7-2 0-16,-7 1 1 16,-9 5 0-16,-11 5 1 15,-11 6 1-15,-11 6-2 16,-11 9 1-16,-9 7 0 15,-4 8 0-15,-4 5-2 0,-1 2 1 16,6-1-1-16,2-2 0 16,8-8 0-16,12-8 1 15,13-12-1-15,11-12 0 16,9-13 0-16,11-11 2 15,5-9-2-15,-1-5 0 16,5-8 0-16,-7 0 0 16,-3 1 0-16,-11 7 0 15,-5 7 0-15,-13 12 0 16,-13 15 0-16,0 0 0 15,-11 33 0-15,-3-1 0 16,-3 6 0-16,2 6 0 16,1-1 0-16,13-1-5 15,7-13-3-15,25 2-10 0,-2-28-5 16,30 8-5-16,-5-26-11 15,23 0-1-15,-1-16-1 16,8-5 3-16</inkml:trace>
  <inkml:trace contextRef="#ctx0" brushRef="#br2" timeOffset="62428.5707">14739 5831 113 0,'-36'-2'40'0,"2"14"1"15,-15-4 0-15,10 4-39 16,-5 7 3-16,8 2-4 15,8-1 2-15,12 0-3 16,16-3 2-16,11-3-1 16,17-1-1-16,8-5 0 0,7-5-1 15,0 3 1-15,-2-2 0 16,-7 1 0-16,-6 3 1 15,-10 5-1-15,-15 7 1 16,-9 2 0-16,-14 4-1 16,-5 5 1-16,-7 0-1 15,-2 2-1-15,0-2-3 16,3-12-5-16,18 13-11 15,-7-27-8-15,27 7-13 16,-7-12 0-16,35-6-2 16,-6-9 1-16</inkml:trace>
  <inkml:trace contextRef="#ctx0" brushRef="#br2" timeOffset="63088.6085">15751 5919 103 0,'-32'0'39'16,"2"12"0"-16,-15-5-2 15,3 17-33-15,-1 5-1 16,6 6 0-16,4 3 0 15,11 3 0-15,11-2-1 16,18-2-1-16,13-6 0 16,12-7 0-16,14-8 0 0,7-6-1 15,6-12 1-15,0-9-1 16,-1-8 1-16,-5-8-1 15,-10-6 0-15,-11-2-1 16,-12-3 1-16,-15-2 0 16,-10 1 0-16,-11 4-1 15,-7 3-1-15,-3 8 2 16,-1 8-1-16,2 6 1 15,5 7 0-15,9 7-1 16,14 10-2-16,5-3-1 16,20 16-5-16,-6-16-13 15,26 17-15-15,-6-12-2 16,8 6-1-16,-6-9 0 15</inkml:trace>
  <inkml:trace contextRef="#ctx0" brushRef="#br2" timeOffset="63697.6433">16256 5936 88 0,'-17'-8'39'0,"17"8"-1"16,-22-4 2-16,22 4-26 16,-9 14-11-16,8 5 0 15,-3 9 0-15,1 5-1 16,-3 6 0-16,2 5 0 15,-2 0-1-15,1 0 0 0,2-5 0 16,2-5 0-16,-2-11 0 16,7-7 0-16,-4-16 0 15,14-4 0-15,-1-13 0 16,6-8 0-16,-3-11 0 15,4-3-1-15,-2-7 0 16,1-2 0-16,-2 3 1 16,-4 3-1-16,-1 5-1 15,-5 3 1-15,3 8-1 16,2 4 1-16,3 6-1 15,7 4 1-15,6 10-6 16,0-4-4-16,23 17-11 16,-17-11-13-16,18 13-5 15,-10-5-2-15,5 9-1 16</inkml:trace>
  <inkml:trace contextRef="#ctx0" brushRef="#br2" timeOffset="63885.6541">16955 6215 119 0,'-19'2'42'0,"6"0"0"16,-2-12-3-16,16-12-41 15,11 10-5-15,-2-12-15 16,26 15-16-16,-7-11-3 15,13 12 0-15,-2-4 0 16</inkml:trace>
  <inkml:trace contextRef="#ctx0" brushRef="#br2" timeOffset="64026.6621">17470 6157 107 0,'14'-1'37'0,"-14"1"-1"16,4-19-10-16,-4 19-62 15,21-23-2-15,1 16 0 16,-6-6-1-16</inkml:trace>
  <inkml:trace contextRef="#ctx0" brushRef="#br2" timeOffset="64170.6704">17989 6158 95 0,'0'0'34'0,"11"-21"-9"16,-11 21-24-16,2-28-35 15,-2 28-2-15,0-11-1 16</inkml:trace>
  <inkml:trace contextRef="#ctx0" brushRef="#br2" timeOffset="64359.6812">18423 6143 122 0,'0'0'39'0,"-23"-22"0"15,14 6-8-15,14 4-67 16,-6-7-5-16,15 6-1 15,-1-7 0-15</inkml:trace>
  <inkml:trace contextRef="#ctx0" brushRef="#br2" timeOffset="64726.7022">18764 5262 86 0,'47'18'38'16,"-4"-4"0"-16,9 16 1 16,-17 5-34-16,11 10-1 15,-10 8-1-15,-2 11 0 16,-15 7 2-16,-5 4-2 15,-10 4 0-15,-9 1-1 16,-9-5 0-16,-9-5-1 16,-4-7-1-16,-11-16-8 15,11 0-26-15,-15-17-5 16,9-3 0-16,-3-17-2 0</inkml:trace>
  <inkml:trace contextRef="#ctx0" brushRef="#br2" timeOffset="65567.7503">20168 5924 65 0,'17'-20'37'16,"-4"-3"-4"-16,2 9 5 15,-7-8-20-15,-8 22-12 16,11-9-1-16,-7 19-1 16,-9 5 2-16,-3 13-4 15,-5 4 3-15,-1 11-4 16,-2 3 2-16,-1 4-2 15,3-1-1-15,1-2-1 0,9-4-3 16,-1-16-10-16,17-2-23 16,0-18 0-16,15-7-1 15,0-19-1-15</inkml:trace>
  <inkml:trace contextRef="#ctx0" brushRef="#br2" timeOffset="65748.7606">20428 5475 92 0,'-26'-10'37'16,"2"14"-1"-16,5 3 1 16,7 4-38-16,21 5-3 15,9-12-12-15,21 10-21 16,6-6 1-16,14 5-1 0,6-5 0 15</inkml:trace>
  <inkml:trace contextRef="#ctx0" brushRef="#br2" timeOffset="66079.7796">20945 5772 98 0,'-40'10'37'0,"6"5"4"16,-9-12-5-16,14 3-32 15,0-1-2-15,10 3 0 16,5 0-1-16,11 3-1 15,6 3 3-15,7 1-4 16,5 0 4-16,3 3-4 16,4-1 4-16,-1-1-3 0,1 2 2 15,-2-1-2-15,-6-1 0 16,-5 2 1-16,-4 2 0 15,-9 2-1-15,-5 1 1 16,-6 2 0-16,-8 0-1 16,-2 3 1-16,-2-4-1 15,-2-3-1-15,8 0-4 16,-1-18-13-16,19 8-19 15,3-11-2-15,18-11 0 16,4-7-2-16</inkml:trace>
  <inkml:trace contextRef="#ctx0" brushRef="#br2" timeOffset="66710.8157">21870 5834 91 0,'0'0'34'16,"0"11"0"-16,-9-3 2 15,-1 10-31-15,-8 0 1 16,3 11-3-16,-6 0 3 15,1 9-3-15,-5-1 3 16,6 1-3-16,-1-4-1 16,2-1 1-16,6-8-1 15,5-4-1-15,7-21 0 16,4 11 0-16,9-19 0 15,9-9 0-15,5-8 0 16,5-9 0-16,3-2 0 0,6-5 0 16,-6 2-2-16,3-2 2 15,-6 6-2-15,-4 7 2 16,-7 7-3-16,-4 7 3 15,-7 12-3-15,-10 2 2 16,11 22 2-16,-8 6-3 16,-3 4 3-16,0 7-2 15,6 6 1-15,2 0-4 16,7 3-2-16,-1-15-12 15,23 5-20-15,-4-17-2 16,14-2-1-16,-4-17 0 16</inkml:trace>
  <inkml:trace contextRef="#ctx0" brushRef="#br2" timeOffset="67129.8396">22546 5841 109 0,'-32'-8'37'16,"4"13"1"-16,-10 2 1 15,6 9-36-15,-5 8 2 16,2 9-2-16,-1 3 2 16,2 9-3-16,5-4 2 15,8 4-2-15,7-4-1 16,10-6 1-16,14-7-2 15,9-12 1-15,14-10 0 16,10-11-1-16,5-10 0 16,7-8 1-16,-1-8-1 0,-3-4 0 15,-6-3 0-15,-3 2 0 16,-11 0 2-16,-10 5-2 15,-8 4 0-15,-9 7-2 16,-7 9 2-16,-7 9 0 16,-4 11 0-16,-5 8-1 15,1 9 1-15,-1 4-1 16,6 4-1-16,4 2-1 15,14 1-1-15,4-7-2 16,20 2-8-16,-5-23-13 16,24 6-12-16,-5-18 0 15,13-2 0-15,-6-14 2 16</inkml:trace>
  <inkml:trace contextRef="#ctx0" brushRef="#br2" timeOffset="67715.8732">23059 5889 108 0,'-14'-10'37'16,"2"11"1"-16,-7 1-1 15,5 9-32-15,-6 7-2 16,5 7 0-16,-3 2 0 16,-1 5-1-16,3-1 1 15,2-1-1-15,1-4 0 16,6-3-1-16,4-7 0 15,3-6 0-15,0-10-1 16,19-3 1-16,-4-11 0 16,7-4-1-16,2-8 1 0,1-3 0 15,2-2 0-15,-2-3 0 16,-2 4-2-16,-3 0 1 15,-6 8-1-15,-1 3 1 16,-6 7-1-16,-7 12 0 16,0 0 1-16,0 0 0 15,0 0 2-15,7 23-2 16,-10-6 1-16,3 3 0 15,4 0 0-15,0 0 1 16,2-4-2-16,8-2 0 16,0-6 0-16,8-6 0 15,2-5 0-15,5-5 0 16,4-7 0-16,0-1 0 15,1-5 0-15,-4 0 0 16,-2 2 0-16,-5 1 0 16,-4 6 0-16,-7 2 0 0,-12 10 0 15,0 0 0-15,-4 23 0 16,-10 0 0-16,-5 7 0 15,-3 5 0-15,4 4 0 16,-3 2 0-16,6 0 0 16,4-5-3-16,16 2-7 15,-3-21-8-15,30 10-7 16,-13-25-10-16,20 5-4 15,-5-17-1-15,11-1 0 16</inkml:trace>
  <inkml:trace contextRef="#ctx0" brushRef="#br2" timeOffset="68067.8933">23606 5977 112 0,'-12'8'38'0,"11"8"0"15,1-16-1-15,3 22-34 16,11-13 0-16,9 0 1 15,6-6-2-15,7-5 0 16,3-4 0-16,5-4-1 16,-2-6 1-16,0-1-1 15,-8-3 0-15,-5 2 1 16,-10-1-1-16,-6 3 0 15,-9 1 0-15,-4 15 0 16,-20-15-1-16,-2 14 1 16,-5 6-1-16,-5 6 0 0,-4 7 0 15,0 6 0-15,1 3 0 16,5 5-1-16,8 1 0 15,9-1-2-15,17 3-2 16,6-14-8-16,33 10-11 16,-5-20-15-16,27 2-1 15,4-14 0-15,14-1 0 16</inkml:trace>
  <inkml:trace contextRef="#ctx0" brushRef="#br2" timeOffset="68437.9145">24391 5966 112 0,'-43'-5'40'15,"2"14"1"-15,-15-3-1 16,13 6-33-16,-1 9-2 0,9 4-2 16,7 2 0-16,17-2 1 15,14-6-4-15,16-4 0 16,16-12 0-16,13-11 0 15,8-9 0-15,8-11 0 16,-1-8 0-16,1-6 0 16,-5-9 0-16,-2-3 0 15,-7-3 0-15,-9 4 0 16,-7 5 0-16,-5 3 0 15,-11 11 0-15,-6 13 0 16,-12 21 0-16,-16 12 0 16,-11 20 0-16,-6 15 0 15,-4 11 0-15,-4 7 0 16,5 11 0-16,-1-8-7 0,22 11-11 15,-8-30-6-15,32 12-10 16,-8-22-9-16,17-3 0 16,-8-14-1-16</inkml:trace>
  <inkml:trace contextRef="#ctx0" brushRef="#br2" timeOffset="69443.972">1239 7663 64 0,'0'-26'37'0,"4"12"-1"16,-14-5 3-16,10 19-11 15,-24-14-18-15,8 16-4 16,-13 2-2-16,1 11 0 15,-7 4-2-15,-3 14 0 16,-1 2 0-16,-1 8-1 0,3 1 0 16,7 1 1-16,7-2-2 15,9-7 1-15,7-2 0 16,13-11-1-16,7-9 1 15,12-10-1-15,10-9 1 16,7-12 0-16,4-9 0 16,3-9 0-16,-4-6 0 15,-4-3 0-15,-1-2 0 16,-10 4 0-16,-8 5 0 15,-9 9-1-15,-5 8 0 16,-8 20 0-16,0 0 0 16,-1 19-1-16,-1 13 0 15,-1 6-2-15,9 9-1 16,3-3-2-16,19 14-10 0,0-25-12 15,25 5-10-15,6-19-1 16,22-9-1-16,5-16 1 16</inkml:trace>
  <inkml:trace contextRef="#ctx0" brushRef="#br2" timeOffset="69698.9866">2408 7061 114 0,'-43'-42'39'0,"0"23"0"15,-12 11-1-15,-4 23-36 16,4 17 1-16,5 19-1 0,-1 12 0 16,6 17-1-16,3 12 0 15,8 7 0-15,7 1-1 16,9-2-1-16,9-4-1 15,9-14-1-15,12-2-4 16,-2-26-11-16,21-6-18 16,-11-22-3-16,11-11 0 15,-11-18 0-15</inkml:trace>
  <inkml:trace contextRef="#ctx0" brushRef="#br2" timeOffset="69872.9965">1847 7705 113 0,'-22'-9'38'0,"4"-5"1"0,18 14-2 15,15-11-34-15,15 3-3 16,22-4-2-16,6-10-4 16,22 8-14-16,-2-13-17 15,14 1-1-15,-5-9 0 16,6 2 0-16</inkml:trace>
  <inkml:trace contextRef="#ctx0" brushRef="#br2" timeOffset="70104.0097">2862 6929 124 0,'-9'-16'38'16,"-16"10"2"-16,6 28-8 16,-10 7-30-16,5 15 0 0,-5 15 0 15,1 11-1-15,0 8 0 16,5 8 0-16,8 3-2 15,2-5 0-15,8-1-3 16,3-14-3-16,12 4-15 16,-5-21-15-16,12-5-3 15,-6-21 0-15,6-5 0 16</inkml:trace>
  <inkml:trace contextRef="#ctx0" brushRef="#br2" timeOffset="70304.0212">2532 7552 120 0,'-26'-9'40'16,"26"9"0"-16,0 0-2 0,18-8-35 16,18 2-2-16,15-1-2 15,12-1-1-15,9-5-2 16,15 10-13-16,-12-13-19 15,12 8-5-15,-15-7 2 16,-2 8-3-16</inkml:trace>
  <inkml:trace contextRef="#ctx0" brushRef="#br2" timeOffset="70925.0567">3080 7569 87 0,'-31'36'40'15,"-2"-12"-1"-15,16 6 1 16,5-21-12-16,18 8-27 0,14-8 1 15,12-6-1-15,11-10 1 16,9-2-1-16,5-7 0 16,3-5 0-16,-2-5-1 15,-8-2 1-15,-11-2-1 16,-7 2 0-16,-14 1 0 15,-16 4 0-15,-11 3-1 16,-9 6 1-16,-15 10 0 16,-5 5 0-16,-7 7 1 15,-2 13-1-15,1 6 1 16,2 9 1-16,9 2-1 15,9 4 0-15,14-2 0 16,12-4 0-16,16-6-1 16,13-7 1-16,14-9-1 0,10-8 1 15,5-8-1-15,4-6 0 16,0-3 0-16,-4-4 2 15,-8-2-2-15,-5 2 0 16,-14 2-2-16,-7 2 2 16,-6 9 0-16,-18 2-1 15,11 22 1-15,-17 4-1 16,-4 7 1-16,-1 4-1 15,-1 4 1-15,3 3 0 16,0-4-1-16,4-5 2 16,1-11-1-16,8-9 0 15,-4-15 1-15,14-5-1 16,0-13 1-16,-4-9 0 15,2-7 1-15,0-5-2 16,1-5 0-16,-1 0 0 0,0 0 0 16,-1 4 0-16,3 4-3 15,3 0-1-15,11 14-7 16,-5-12-9-16,25 20-8 15,-5-11-12-15,22 10-1 16,0-5-1-16,17 5 2 16</inkml:trace>
  <inkml:trace contextRef="#ctx0" brushRef="#br2" timeOffset="71585.0945">5646 7109 93 0,'7'-17'37'0,"-7"2"0"15,0 15 1-15,0 0-33 16,-12 28-1-16,2 3 0 15,-1 15-1-15,-6 8 1 16,1 13-1-16,-6 6 0 16,3 4 0-16,-4 0 0 15,3-1-1-15,5-4-1 16,1-14 1-16,5-7-2 15,8-13 1-15,6-15 0 16,11-16-1-16,8-18 1 16,11-15 0-16,4-11-1 15,4-8 1-15,2-4 0 16,-1-4 0-16,-6 3 0 0,-2 8-1 15,-11 9 0-15,-8 10 1 16,-17 23-1-16,15-6 0 16,-15 20 0-16,-4 11 0 15,0 7 0-15,-2 9 0 16,9 2-2-16,1 0-1 15,10-2-1-15,5-10-1 16,13 2-6-16,1-26-8 16,24 3-8-16,-4-27-11 15,14-3-1-15,-7-18 0 16,5-2 1-16</inkml:trace>
  <inkml:trace contextRef="#ctx0" brushRef="#br2" timeOffset="71766.1048">6440 7382 100 0,'-16'4'39'0,"-14"5"2"16,5 17-1-16,-14 2-34 15,12 14-2-15,-2 4-1 16,8 5-2-16,5-1-1 16,11-3-1-16,10-5-2 15,7-16-6-15,18-1-16 16,-5-25-14-16,13-7 0 15,-7-21-2-15,7-5 2 16</inkml:trace>
  <inkml:trace contextRef="#ctx0" brushRef="#br2" timeOffset="71901.1125">6349 7221 107 0,'-28'-22'39'16,"1"1"-1"-16,16 11-4 16,11 10-47-16,13 0-24 15,20 5 0-15,4-3-2 16,17 9 0-16</inkml:trace>
  <inkml:trace contextRef="#ctx0" brushRef="#br2" timeOffset="72396.1409">6736 7547 111 0,'-18'37'39'16,"-6"-9"1"-16,9 4-3 16,0-11-35-16,6-4-1 15,4-5 0-15,5-12 0 0,0 0-1 16,11-3 1-16,2-11-1 15,2-7 0-15,4-5 0 16,-2-6 0-16,1-1 0 16,-1-5-1-16,-2 2 1 15,-2 1-1-15,-1 8 0 16,-6 2 0-16,-1 10 0 15,-5 15 1-15,5-10-1 16,-5 10 1-16,-1 21 0 16,1-3 0-16,3 2 1 15,3-1 0-15,5 0-1 16,7-8 1-16,7-5 0 15,9-4 0-15,4-8 0 16,5-6-1-16,1-4 1 0,1-6 0 16,0-1-1-16,-5 2 1 15,-7-1 0-15,-5 8-1 16,-8 4 1-16,-5 9 0 15,-15 1 0-15,7 24 1 16,-15 4-1-16,1 6 0 16,-5 11 0-16,3 3-2 15,3 3-3-15,0-7-10 16,21 11-10-16,-10-22-14 16,26-2-3-16,4-19-2 15,20-7 1-15</inkml:trace>
  <inkml:trace contextRef="#ctx0" brushRef="#br2" timeOffset="72539.149">7859 7677 121 0,'-47'21'38'15,"-4"-8"-14"-15,15-1-22 16,-3-12-45-16,22 2 1 16,2-9-3-16</inkml:trace>
  <inkml:trace contextRef="#ctx0" brushRef="#br3" timeOffset="79721.5598">704 8801 72 0,'5'-21'36'0,"-5"-7"0"0,8 10-1 15,-12-5-24-15,11 9-3 16,-3-1-2-16,-4 15-1 15,15 14-1-15,-5 14-1 16,-2 18 0-16,-2 16-2 16,-2 13 1-16,-3 19-1 15,-5 11-1-15,-3 6-1 16,-3 1 0-16,-2-13-4 15,6 4-8-15,-3-31-24 16,14-13 0-16,-2-33-1 16,15-22 0-16</inkml:trace>
  <inkml:trace contextRef="#ctx0" brushRef="#br3" timeOffset="79937.5722">711 8763 103 0,'0'0'40'0,"-19"-1"0"16,19 1-1-16,17 0-35 16,8-7-2-16,19-4-2 15,15-3 0-15,10 1-1 16,2-5-2-16,10 7-4 15,-10-5-29-15,9 11-2 16,-16-1 0-16,-5 12-2 16</inkml:trace>
  <inkml:trace contextRef="#ctx0" brushRef="#br3" timeOffset="80155.5847">858 9168 101 0,'-30'38'37'16,"9"-17"2"-16,23 0-3 15,15-16-33-15,21-9-1 16,15-9 0-16,13-6-1 16,7-4-1-16,8-5-2 15,4 5-2-15,-3-11-11 16,1 12-22-16,-17-4 0 15,-3 11 0-15,-18-1-1 0</inkml:trace>
  <inkml:trace contextRef="#ctx0" brushRef="#br3" timeOffset="80328.5946">1584 9158 111 0,'-16'53'40'0,"-10"-3"0"16,9 11-2-16,1-7-35 15,1 4-1-15,6-7-2 16,4-8-3-16,12-10-2 15,-7-33-25-15,32 7-8 16,-5-30-1-16,13-7-1 16</inkml:trace>
  <inkml:trace contextRef="#ctx0" brushRef="#br3" timeOffset="80773.62">1648 8856 103 0,'-24'-9'38'0,"11"16"1"16,3-3-2-16,17 9-34 15,1 2 0-15,8 5-2 16,6 2 1-16,6 5-1 16,3 4 1-16,1 5-1 15,-3 3 0-15,-2 5 0 16,-6 6 0-16,-8 5 0 15,-9 5 0-15,-6 1 0 16,-9-3-1-16,-1-3 1 16,-1-6 0-16,-1-8-1 0,6-15 1 15,7-16-1-15,1-10 1 16,20-24 0-16,5-13-1 15,5-10 0-15,4-6 1 16,3-7 0-16,-1 0-1 16,0 5 1-16,-7 8-1 15,-5 9 0-15,-6 16 1 16,-3 12-1-16,-4 13-1 15,-3 11 0-15,-1 13-1 16,0 5-2-16,7 12-2 16,-1-4-5-16,14 15-18 15,-8-17-10-15,12 6 1 16,-2-15-1-16,11-2 2 0</inkml:trace>
  <inkml:trace contextRef="#ctx0" brushRef="#br3" timeOffset="81307.6506">2534 9136 111 0,'-33'-10'38'0,"3"16"2"16,-11 0-5-16,5 19-30 15,0 7-1-15,7 10-1 16,6 4-1-16,6 5-1 15,10-3 1-15,8 2-2 16,4-9 1-16,11-7 0 16,1-10-1-16,6-10 0 0,4-13 0 15,2-12-1-15,1-9 1 16,-1-10-1-16,-1-10 0 15,-4-2 0-15,-1-4 0 16,-2 1 0-16,-4 4 0 16,-4 6 0-16,-4 10 0 15,1 12 0-15,-10 13 0 16,10 20 0-16,-9 14 1 15,-4 14-1-15,-3 17 0 16,-1 12 1-16,-3 13 0 16,-7 10-1-16,0 4 1 15,-4-4 0-15,2-3 0 16,-2-5 0-16,0-13 0 15,1-15-2-15,2-16 2 0,-2-16 0 16,5-17 0-16,0-15 1 16,-3-14-1-16,7-12 0 15,3-16 1-15,3-10 1 16,6-11-1-16,9-9 0 15,12-6 0-15,12-2 0 16,14-3 0-16,7-3-2 16,16 15-13-16,-8-12-18 15,12 22-8-15,-7-2 0 16,3 13-2-16</inkml:trace>
  <inkml:trace contextRef="#ctx0" brushRef="#br3" timeOffset="83772.7916">5762 3258 96 0,'0'-23'37'16,"0"23"0"-16,-2-17-1 15,2 17-33-15,0 0 0 16,0 0-1-16,0 0 0 15,7 25 1-15,-5-7-1 16,-4 12 0-16,1 5 0 16,0 7-1-16,-4 10 1 0,0 5-1 15,-2-3 0-15,2-3-1 16,-1-6 0-16,4-12 0 15,4-14 1-15,-2-19 0 16,23-18 0-16,-1-15 1 16,6-19 0-16,5-6 1 15,1-11-1-15,5-2 1 16,-2-1-2-16,0 9 1 15,-4 8-1-15,-1 15-1 16,-7 14 0-16,-1 17 0 16,-3 16 1-16,-3 18-1 15,-2 14 0-15,-3 12 0 16,-3 6 0-16,3 4-1 0,0 0-2 15,0-11-3-15,16 2-28 16,-8-28-8-16,15-7 2 16,-3-25-4-16</inkml:trace>
  <inkml:trace contextRef="#ctx0" brushRef="#br3" timeOffset="90006.1481">2943 9390 99 0,'-4'17'37'0,"4"-17"0"16,-6 26-3-16,6-26-30 16,17 12-1-16,5-12-1 15,8-3 1-15,5-7-1 0,7-3 0 16,2-7-1-16,4-4 0 15,-6-4 0-15,-4-3 0 16,-8-2 0-16,-8 1 0 16,-10-1-1-16,-13 8 1 15,-12 4-1-15,-11 8 0 16,-11 12 1-16,-7 8-1 15,-3 12 0-15,-3 7 0 16,1 10 1-16,2 4-1 16,13 4 1-16,7-2-1 15,15-2 0-15,12-5 0 16,16-7-1-16,12-10-2 0,18-4-4 15,4-20-23-15,20 3-8 16,-5-14 0-16,9-1 0 16</inkml:trace>
  <inkml:trace contextRef="#ctx0" brushRef="#br3" timeOffset="90345.1675">3630 9247 80 0,'-13'27'36'0,"-4"-1"-1"16,2 12 2-16,-4-4-28 15,8 8-4-15,-3-7-1 16,9 2 0-16,2-11-1 16,3 0-1-16,1-10-1 15,5-7 1-15,-6-9-2 0,14-5 1 16,-6-11 0-16,2-10-1 15,-1-9 1-15,3-7 0 16,-2-6 0-16,0-5 0 16,0-1 0-16,1 4 0 15,-2 4 0-15,0 7-1 16,3 9 1-16,-2 8-2 15,4 11 0-15,2 5-2 16,9 13-4-16,-6-7-6 16,22 14-23-16,-8-10 0 15,16 8-1-15,-4-11-1 16</inkml:trace>
  <inkml:trace contextRef="#ctx0" brushRef="#br3" timeOffset="90666.1858">4200 9089 100 0,'-36'34'37'0,"-14"-6"2"16,7 14-1-16,-3-11-31 16,13 5-1-16,5-11-2 15,20-6-2-15,8-19 0 16,38 2-2-16,9-16 0 15,14-6 0-15,5-1 0 16,1 0 0-16,-2 5 0 16,-13 6 0-16,-15 13 0 15,-16 14 0-15,-21 13 1 16,-16 10-1-16,-17 9 1 0,-7 4 0 15,-10-1-1-15,1 0 1 16,-1-6-3-16,7-13-1 16,16-3-7-16,2-23-27 15,25-7-2-15,7-14-1 16,19-6-2-16</inkml:trace>
  <inkml:trace contextRef="#ctx0" brushRef="#br3" timeOffset="91511.2342">5354 9528 87 0,'-29'-26'36'0,"5"-5"0"16,-9-19-1-16,0-1-32 15,-6-8 0-15,3-8-1 0,-6-6 0 16,-6-3 0-16,1 1-2 16,5 5 2-16,2 5-2 15,9 5 1-15,10 6-1 16,10 3 1-16,18 8-2 15,15 8 1-15,12-1 1 16,9 6-1-16,5 7 1 16,5 7 0-16,-2 12-1 15,-5 15 1-15,-7 14-1 16,-15 15 1-16,-11 22 1 15,-17 10-2-15,-12 16 1 16,-14 9 1-16,-6 4-1 0,-7 1 1 16,1-7 0-1,6-6-1-15,12-15 0 0,14-15 0 16,22-24-1-16,19-22-1 15,23-21-2-15,18-30-6 16,30-3-27-16,-1-23-3 16,13-3 1-16,-1-10-3 15</inkml:trace>
  <inkml:trace contextRef="#ctx0" brushRef="#br3" timeOffset="91761.2485">6169 8568 72 0,'0'0'37'16,"5"14"1"-16,-13 12-1 15,6 16-17-15,-11 8-16 16,2 14-1-16,1 7 0 15,-2 9-1-15,-3 1 0 16,6 2-3-16,2-3 0 16,0-12-7-16,13-1-28 15,-7-16-3-15,7-8 2 16,-3-22-2-16</inkml:trace>
  <inkml:trace contextRef="#ctx0" brushRef="#br3" timeOffset="92222.2748">5938 9028 95 0,'-15'-9'38'0,"15"9"1"16,0 0-1-16,25-9-31 15,8 5-5-15,9-1 0 16,12 0 0-16,7-1-1 15,7 0-1-15,0 0 1 16,-2-1-1-16,-4 5 1 16,-10 2-1-16,-9 4 1 15,-12 1-1-15,-9 3 1 16,-11 4 0-16,-9 4 1 15,-9 5-1-15,-3 3 0 16,-5 7 1-16,-4 7-1 0,3 3 0 16,2 4 0-16,6-3 0 15,6-2 0-15,7-7-1 16,11-8 1-16,6-12 0 15,8-14-1-15,3-16 1 16,2-13 0-16,-1-12-1 16,-3-6 1-16,-6-5-1 15,-11-3 0-15,-6 4 0 16,-11 3-1-16,-6 8 0 15,-10 11-1-15,-1 13-1 16,-4 4-2-16,7 17-5 16,-8-5-19-16,21 16-11 15,1-4 1-15,15 12-2 0,3-10 1 16</inkml:trace>
  <inkml:trace contextRef="#ctx0" brushRef="#br3" timeOffset="92596.2962">7042 9083 103 0,'-14'12'40'16,"-4"-8"1"-16,14 8-1 15,4-12-36-15,4 10-2 16,20-11 0-16,11-2-1 15,9-4 0-15,10-4 0 16,2 0 0-16,0-5 0 0,-8 0 0 16,-8-2-1-16,-10 0 1 15,-10 1 0-15,-14 2 0 16,-16 2-1-16,-10 4 0 15,-9 4 0-15,-7 6 0 16,-6 11 0-16,-3 4-1 16,0 14 1-16,4 3 0 15,5 10 0-15,14 3 0 16,8 1-2-16,18-3-1 15,12-10-4-15,27 3-18 16,3-28-14-16,26-5-1 16,3-21-1-16,21-6 0 15</inkml:trace>
  <inkml:trace contextRef="#ctx0" brushRef="#br3" timeOffset="92875.3122">7893 8945 104 0,'-50'3'41'0,"6"12"0"16,-3-3-1-16,11 5-36 15,6 1 0-15,16 3-2 16,15-1-1-16,16-1 0 16,15-3 0-16,2-1-1 15,6 0 0-15,-2-3 1 16,-4-1-1-16,-7-2 1 15,-10 1 0-15,-14 2-1 16,-13 2 0-16,-9 2 1 16,-9 1-1-16,-6 2-1 15,-2 1-2-15,-4-2-2 0,11 10-11 16,-8-17-22-16,21 8-3 15,-3-15 0-15,19-4 0 16</inkml:trace>
  <inkml:trace contextRef="#ctx0" brushRef="#br3" timeOffset="93415.3431">9085 8894 89 0,'-29'-1'38'15,"-1"13"-1"-15,-12-2 2 16,6 14-33-16,-7 7-2 15,9 7-1-15,0 2 0 16,10 6 0-16,4-1-1 16,12 1-1-16,15-9 0 15,10-7-3-15,24-8-3 16,4-25-26-16,29 0-8 15,3-19 1-15,13-6-1 16</inkml:trace>
  <inkml:trace contextRef="#ctx0" brushRef="#br3" timeOffset="94283.3927">9508 8921 101 0,'-43'30'39'16,"-13"1"1"-16,12 12-2 15,-8-3-33-15,20 7-2 16,6-3 0-16,16 2-1 15,13-8 0-15,16-6 0 16,13-8-1-16,12-11 0 16,12-14-2-16,2-11 1 15,4-8-1-15,-2-12-1 16,-6-5 0-16,-11-6-1 15,-11 2 1-15,-14-4-1 0,-15 7 2 16,-11 1-1-16,-7 4 1 16,-8 8 1-16,-6 3 1 15,-2 11-1-15,5 5 1 16,4 6 0-16,7 3 1 15,15-3-1-15,3 20 1 16,13-7-1-16,9-2 0 16,11 1 0-16,2-2 1 15,5-1-1-15,1-1 0 16,-3 0 0-16,-7 0 0 15,-2 0 0-15,-13 1 0 16,-4 2 0-16,-7 2 0 16,-6 3-1-16,-6 2 0 15,-5 5 1-15,-3 4-1 0,1 2 0 16,-2 1 0-16,-1-1 0 15,5-2 0-15,3-6 0 16,3-7 0-16,3-14 1 16,0 0-1-16,17-16 1 15,-4-11-1-15,3-4 1 16,2-8-1-16,1-3 0 15,1 1 1-15,-4 2-1 16,0 6 0-16,-3 3 0 16,-3 11 0-16,1 5 1 15,-11 14-1-15,15-4 1 16,-15 4-1-16,9 25 1 15,-4-7 0-15,0 4-1 16,4 2 1-16,-1 0-1 0,3-3 1 16,4-4-1-16,3-5 1 15,5-10-1-15,5-5 0 16,3-10 0-16,2-5 0 15,2-6 1-15,-2-2-1 16,-2 0 0-16,-6 4 0 16,-3 2 2-16,-5 6-2 15,-17 14 0-15,14-3 0 16,-14 14 0-16,-5 9 0 15,-2 8 0-15,-1 6 0 16,0 4-3-16,3 6 1 16,-1-1-3-16,10 3-2 15,-2-14-6-15,21 11-15 16,-12-25-10-16,18 2-2 15,-6-18-2-15,12-2 2 0</inkml:trace>
  <inkml:trace contextRef="#ctx0" brushRef="#br3" timeOffset="94619.4119">10599 9003 100 0,'1'16'39'15,"2"-6"1"-15,16 7-1 16,9-7-35-16,10-1 1 15,9-7-2-15,7-4-1 16,6-8 0-16,-1-4-1 0,0-6 0 16,-9-4-1-16,-13 1 0 15,-13-3 0-15,-18 0-1 16,-11 5 1-16,-18 3 1 15,-12 8 0-15,-14 8 0 16,-4 10 0-16,-5 10 1 16,-1 12 0-16,8 10 1 15,8 6-2-15,11 8 0 16,16-1-2-16,23-1-3 15,14-14-8-15,30 11-13 16,7-29-15-16,29-3-2 16,10-22-1-16,31-8 0 15</inkml:trace>
  <inkml:trace contextRef="#ctx0" brushRef="#br3" timeOffset="95054.4368">12171 8897 95 0,'6'-27'37'15,"3"11"3"-15,-10-4-4 16,1 20-32-16,-13-9-1 15,3 21-1-15,-4 12 2 16,0 12-2-16,-3 9 0 16,0 8-1-16,2 4 0 15,3-1-3-15,7 1-4 16,-3-19-26-16,21 1-7 15,-3-22 0-15,13-10-2 16</inkml:trace>
  <inkml:trace contextRef="#ctx0" brushRef="#br3" timeOffset="95519.4634">12280 8549 93 0,'0'0'38'16,"0"0"1"-16,18 5-1 15,-18-5-36-15,25 24-2 16,-4-3-1-16,3 4 1 16,-3 8 0-16,-1 5 0 15,-4 2 2-15,0 2-2 16,-7 0 2-16,-2 1-1 15,-5-3 2-15,-2 0-1 0,-3-4 1 16,1-4-1-16,-4-5-1 16,2-1 1-16,1-7 0 15,1-3-1-15,2-16 1 16,5 14-1-16,-5-14 0 15,21-9 0-15,-7-3 0 16,5-5 0-16,0-4 0 16,3-5 0-16,2-4 0 15,-4 0-1-15,4-1 0 16,-5 0 1-16,2 4-2 15,-7 6 1-15,0 6 1 16,-4 12-1-16,-10 3-1 16,13 22 0-16,-9 5-1 15,-6 6-3-15,8 14-7 0,-8-9-20 16,18 9-10-16,2-13 2 15,16-3-2-15</inkml:trace>
  <inkml:trace contextRef="#ctx0" brushRef="#br3" timeOffset="96240.5047">13814 8815 83 0,'4'-14'37'0,"-11"-3"0"16,7 17 1-16,-17-17-34 15,8 15 1-15,-10 0-1 16,-1 10 0-16,-6 2 2 16,3 13-3-16,-9 7 2 15,5 7-3-15,-1 4 2 0,8 6-2 16,7-2 1-16,10-4-2 15,10-7-1-15,10-12 1 16,14-13 0-16,5-13-1 16,8-11 1-16,2-12-1 15,-1-10 1-15,-2-5-1 16,-4-3-1-16,-8-2 0 15,-4 3-1-15,-10 3 1 16,-4 7-2-16,-4 7 2 16,-8 12-1-16,-1 15 1 15,-9 10 2-15,-1 20-1 16,-4 15 1-16,-2 20 0 15,-3 15 1-15,-1 16-1 16,2 9 0-16,1 6 0 16,-2-3 0-16,4-2 1 0,-2-7-1 15,-1-10 1-15,-3-14-1 16,-2-13 1-16,-6-17 0 15,1-14 0-15,-4-13-2 16,1-15 0-16,2-17-1 16,3-13 0-16,12-17-2 15,7-17-2-15,13-8-3 16,5-25-9-16,28 13-13 15,-8-14-11-15,21 9 2 16,-4-2-3-16,12 9 4 16</inkml:trace>
  <inkml:trace contextRef="#ctx0" brushRef="#br3" timeOffset="97323.5666">14272 8812 97 0,'0'0'39'0,"20"-3"1"15,-20 3-1-15,-5 13-31 16,-4-1-3-16,0 7-1 15,-6 4-1-15,1 6-1 16,-1 1 0-16,-2 3 0 16,1 2-1-16,3-4 0 15,2-2 0-15,1-5 0 16,4-7-1-16,4-5 1 15,2-12-1-15,0 0 1 16,18-22-1-16,0-5 0 16,1-4 0-16,2-10-1 15,3-6 0-15,1 1 0 0,-2-1-1 16,-1 6 1-16,-6 4-1 15,0 7 2-15,-2 7-2 16,0 10 2-16,0 7 0 16,5 6 0-16,1 5 0 15,6 3 0-15,6 1 0 16,3 1 1-16,3-2-1 15,4 2 1-15,-3-1-1 16,2-4 0-16,-7-1 1 16,-7 0-1-16,-9-2 0 15,-6-1 0-15,-12-1 0 16,0 0 0-16,-23 9 2 15,-2 1-2-15,-4 2 2 0,-4 5-2 16,0 7 2-16,-2 2-2 16,5 5 2-16,7 3-1 15,5 0-1-15,13-1 0 16,9-3 0-16,11-3 0 15,8-8 0-15,11-10 0 16,9-10 0-16,3-10 0 16,5-8 0-16,-2-11 0 15,0-6 0-15,-8-7 0 16,-6 1-2-16,-10-3 2 15,-7 3-1-15,-8 5 0 16,-10 4 0-16,-4 6 0 16,-3 10 0-16,0 5 0 15,7 12 1-15,-14-2 0 0,14 2-1 16,0 20 1-16,4-6 2 15,6 2-2-15,5 0 1 16,7-3 0-16,2-3 0 16,6-3 0-16,3-5-1 15,4-3 1-15,-7-1-2 16,1-5 2-16,-7 1-2 15,-4 0 2-15,-7 1-1 16,-13 5 0-16,0 0 2 16,0 0-2-16,-14 23 1 15,0-4 0-15,-1 7 0 16,-2 4-1-16,2 4 1 15,4 2-1-15,3 0 0 16,10-5 0-16,4-6 0 16,9-4 0-16,8-10 0 0,5-11 0 15,10-6 0-15,0-12-1 16,1-6 1-16,5-6-1 15,-5-6 1-15,-2-1-1 16,-9 0 0-16,-5 7 1 16,-9 4-1-16,-7 9 1 15,-7 6 0-15,0 11 0 16,-18 15 1-16,4 3-1 15,1 8 1-15,1 2-1 16,7 4 1-16,3-2-3 16,8 1-2-16,5-10-3 15,13 3-6-15,-9-20-10 16,23 8-5-16,-11-21-7 15,17 3-4-15,-8-13-1 0,7-1 2 16</inkml:trace>
  <inkml:trace contextRef="#ctx0" brushRef="#br3" timeOffset="97878.5984">15835 8800 108 0,'0'0'38'0,"-17"0"2"16,11 11-2-16,-5 2-34 16,2 10-1-16,-4 2 0 15,3 8-1-15,-2 1 0 16,2 5 0-16,-2-2 0 15,2-1 0-15,1-4-1 16,1-5 0-16,3-5 0 16,4-8 0-16,1-14-1 15,10-7 0-15,3-12 0 0,3-5-1 16,3-8 1-16,2-6 0 15,3-8-1-15,3-5 1 16,3-1-1-16,-1 2 1 16,2 4-1-16,3 5 1 15,-1 8-1-15,0 7 2 16,-2 13-2-16,-2 10 1 15,-4 9-1-15,-5 7 1 16,-1 7 0-16,-7 3-1 16,-1 2 1-16,-4 0-2 15,-6 1 1-15,-2-5-1 16,-4 1 2-16,-7-4-2 15,-4 1 1-15,-3-5 1 0,-8-1 1 16,-1-1 0 0,-2-3 0-16,-2 2 1 0,-3-3 0 15,2 3 0-15,1 2 0 16,2 6-1-16,-3 7 0 15,1 12 1-15,-3 7-2 16,0 12 1-16,1 10-1 16,1 5 0-16,1 3-1 15,5-4-2-15,10 2-7 16,-4-25-10-16,27 9-10 15,-6-27-10-15,16-6-2 16,11-20 0-16,17-8 0 16</inkml:trace>
  <inkml:trace contextRef="#ctx0" brushRef="#br3" timeOffset="98524.6353">16638 8641 100 0,'0'0'37'16,"0"0"3"-16,-19 1-3 16,9 6-31-16,-17 1-3 15,1 6 0-15,-5 1-1 16,5 2 0-16,0 2 1 15,7 3-2-15,0 3 2 0,11-2-3 16,3-1 2-16,7-1-2 16,5 1 1-16,5-1-1 15,3-1 0-15,3-2 0 16,0 1 1-16,-2-2-1 15,1 1 1-15,-6 2-1 16,-1-2 1-16,-5 1 0 16,-4-1-1-16,-4 2 1 15,-4-5-1-15,-1-1 0 16,-3 0-1-16,0-6-2 15,11-8-1-15,-20 3-9 16,20-3-17-16,0 0-10 16,15-6-1-16,-7-11 0 15,18 2 0-15</inkml:trace>
  <inkml:trace contextRef="#ctx0" brushRef="#br3" timeOffset="99074.6668">17585 8714 92 0,'17'-12'37'16,"-9"-4"0"-16,-8 16 2 15,-4-12-32-15,4 12-1 16,-28 15-1-16,9 8-2 16,-10 2 2-16,1 10-3 15,-2 0 1-15,7 5-1 16,4-2 1-16,12-1-2 15,11-5 1-15,12-6-1 16,13-9 1-16,10-6-1 16,9-9 0-16,3-8 0 15,1-7 0-15,-6-5 0 16,-3-10-1-16,-9-5 1 15,-12-7-2-15,-8 0 2 0,-11-4-3 16,-10-1 2-16,-7 4-2 16,-3 3 1-16,-5 8-1 15,2 7 0-15,0 12 0 16,2 9-1-16,9 12-1 15,4 4-4-15,20 18-13 16,1-13-12-16,20 8-7 16,8-9 1-16,19-3-1 15</inkml:trace>
  <inkml:trace contextRef="#ctx0" brushRef="#br3" timeOffset="99305.68">18730 8073 98 0,'-51'-24'39'0,"1"23"1"16,-7 14-1-16,8 19-35 15,-6 23 0-15,6 22-1 16,3 11 0-16,8 15-2 15,8 4 0-15,10-4-5 16,14 6-16-16,1-22-17 16,13-8-1-16,-1-24-1 15,6-11-1-15</inkml:trace>
  <inkml:trace contextRef="#ctx0" brushRef="#br3" timeOffset="99478.6899">18091 8714 122 0,'0'0'40'0,"0"0"1"16,28-8-2-16,20 6-41 16,1-8-6-16,27 8-27 15,-2-13-6-15,19 5 1 16,8-10-3-16</inkml:trace>
  <inkml:trace contextRef="#ctx0" brushRef="#br3" timeOffset="100062.7233">19552 8459 93 0,'0'0'39'0,"5"-12"1"15,19 3-2-15,8-5-30 16,14-5-5-16,10-3-1 15,10 5-1-15,-3 2 1 16,-1 6-1-16,-10 5 1 16,-10 11-1-16,-18 7 0 15,-15 10 1-15,-18 9-1 16,-19 5 0-16,-10 7 0 0,-11 2 0 15,-8 6 0-15,0 1 0 16,-1-2 2-16,5-3-2 16,14-4 1-16,14-3-2 15,19-7 0-15,15-10-2 16,24-4-4-16,6-23-19 15,35 2-14-15,1-19-2 16,20-3-1-16,-2-14 1 16</inkml:trace>
  <inkml:trace contextRef="#ctx0" brushRef="#br3" timeOffset="100377.7413">20488 8453 107 0,'-42'6'41'15,"-16"4"0"-15,8 19-1 0,-10 4-35 16,14 5-1-16,13 0-2 15,14 5 1-15,12-2 0 16,18 0 0-16,15-4-1 16,20-10-1-16,9-7 2 15,10-10-3-15,2-11 0 16,2-7 0-16,-5-10 0 15,-10-11 0-15,-13-7-3 16,-13-6 3-16,-17 1-2 16,-15-4 0-16,-9 3 0 15,-10 0-1-15,-5 9-1 16,-6 2-4-16,9 23-12 15,-12-7-13-15,22 18-8 0,-2 1 1 16,16 11-2-16</inkml:trace>
  <inkml:trace contextRef="#ctx0" brushRef="#br3" timeOffset="102166.8436">21105 8728 92 0,'0'0'38'16,"-7"-9"0"-16,7 9 1 16,19-5-35-16,1 1-1 15,6-2-3-15,6-2-2 16,11 1-3-16,-5-9-21 15,14 10-11-15,-5-4 0 16,0 5-2-16,-9 0 1 16</inkml:trace>
  <inkml:trace contextRef="#ctx0" brushRef="#br3" timeOffset="104269.9639">21875 8613 80 0,'-23'9'39'16,"-11"-2"-2"-16,3 8 3 16,-10-3-33-16,8 6-2 15,-4 0-1-15,9 2 0 16,5-2 0-16,5 2-2 15,13 2-1-15,9-6-2 0,15 3-1 16,0-11-9-16,19 7-25 16,-3-10-3-16,13 3 1 15,-3-12-2-15</inkml:trace>
  <inkml:trace contextRef="#ctx0" brushRef="#br3" timeOffset="104670.9869">22116 8642 88 0,'0'0'37'0,"-21"-10"0"16,8 16 2-16,-12 1-34 16,8 7-1-16,-5 4 1 15,2 10-1-15,0-1 1 0,6 3-3 16,4-4 2-16,6 0-2 15,8-7 1-15,7-4-2 16,8-7-1-16,8-9 0 16,3-8-2-16,2-3 3 15,4-7-2-15,-2-2 1 16,-2-3-2-16,-4-4 3 15,-3 4-3-15,-5 1 2 16,-6 3 1-16,-4 6-1 16,-5 3 0-16,-5 11 1 15,0 0-1-15,-9 12 0 16,-1 5 0-16,1 6 1 15,0 2 0-15,2 0-2 16,3 4 1-16,4-7-5 0,14 1-3 16,-1-18-28-16,23-4-3 15,1-17-2-15,22-6 0 16</inkml:trace>
  <inkml:trace contextRef="#ctx0" brushRef="#br3" timeOffset="104885.9992">22962 8082 99 0,'-29'17'40'16,"1"19"-1"-16,-12 7 1 15,7 24-36-15,-8 0-2 16,7 7 0-16,5 2-2 0,5-2 0 15,13-2-1-15,3-15-8 16,23-3-27-16,-1-17-3 16,15-11 1-16,3-20-2 15</inkml:trace>
  <inkml:trace contextRef="#ctx0" brushRef="#br3" timeOffset="105104.0116">23200 8193 104 0,'-33'35'40'0,"-1"22"1"16,-10 0-2-16,1 10-36 15,8 1-2-15,8 1 1 0,5-2-2 16,7-11-4-16,15 5-12 15,0-21-22-15,13-5 0 16,0-14-2-16,12-4 0 16</inkml:trace>
  <inkml:trace contextRef="#ctx0" brushRef="#br3" timeOffset="105466.0323">23140 8641 96 0,'-9'15'38'15,"17"-5"2"-15,-8-10-3 16,30 11-33-16,-1-11-2 0,7 0 0 16,3-5 0-16,9-3-1 15,-2-5 1-15,-1 1-1 16,-4-5 1-16,-3 0-1 15,-9-3 1-15,-8 4-2 16,-11-2 2-16,-10 3-1 16,-10 7 0-16,-8 3 0 15,-8 10 0-15,-8 5 0 16,-3 8-1-16,0 7 1 15,1 6 0-15,5 3 0 16,7 2 0-16,8 0-2 16,20 0-1-16,8-11-5 15,29 4-22-15,-1-18-11 16,21-4 1-16,3-13-4 0,17-2 1 15</inkml:trace>
  <inkml:trace contextRef="#ctx0" brushRef="#br3" timeOffset="105804.0517">23942 8555 108 0,'-65'20'41'16,"7"14"2"-16,-4-6-3 15,15 8-35-15,13-6-1 16,23 0-1-16,14-9 0 15,19-10-2-15,20-11 0 16,15-11-1-16,11-13 0 0,9-9 0 16,4-11-2-1,-5-9 1-15,-2-6 0 0,-8-3 0 16,-10 0 1-16,-13 2 0 15,-17 7 0-15,-12 9 0 16,-16 15 0-16,-14 14-1 16,-14 19 2-16,-14 18-2 15,-10 19 0-15,-9 12-1 16,-1 16-3-16,-8-5-14 15,19 18-18-15,-11-9-4 16,13 5 1-16,-1-13-3 16</inkml:trace>
  <inkml:trace contextRef="#ctx0" brushRef="#br3" timeOffset="106658.1005">21243 9784 98 0,'18'-24'37'16,"-9"0"1"-16,2 9-1 15,-11 0-32-15,0 15 0 16,1-11 0-16,-1 11-1 15,-6 16 1-15,4 8-1 16,-6 5-1-16,1 9 0 16,-1 8-1-16,-2 8 0 15,0 3-1-15,-3-2 0 16,2-2 0-16,-2-5 0 15,2-8 0-15,3-8 1 16,0-12-2-16,8-20 0 0,0 0 0 16,3-13 0-16,5-15 0 15,1-12 0-15,4-7 0 16,-3-10 0-16,3-8 0 15,-3-4 0-15,2 0 0 16,1 2 0-16,-1 7 0 16,3 7 0-16,3 10-2 15,3 8 1-15,8 14 1 16,0 13 0-16,3 9 0 15,-1 12 0-15,3 5 0 16,-2 9 1-16,0 7-1 16,-8 6 0-16,-9 3-1 15,-8 3 1-15,-9 4 0 0,-10-4 0 16,-9-1-1-16,-8-3 1 15,-8-5 0-15,-2-7 0 16,-2-6-1-16,3-6 1 16,1-4 0-16,6-6 0 15,6 0 0-15,3 6 1 16,4 6-1-16,-1 7-1 15,0 17 0-15,-3 11 2 16,-7 16-2-16,-4 12 1 16,-5 7-1-16,-2-4 1 15,5 2-3-15,0-15 1 16,15-5-9-16,-1-33-13 15,28-6-13-15,-7-29-4 16,35-15 0-16,-4-19-2 0</inkml:trace>
  <inkml:trace contextRef="#ctx0" brushRef="#br3" timeOffset="107111.1264">21602 9862 117 0,'0'0'40'16,"27"-4"0"-16,-5-13-2 15,16 5-35-15,4-7-1 0,11 0 0 16,-1 1 0-16,0-2-1 16,-4 2 0-16,-5-1 0 15,-10 2 0-15,-5 0 0 16,-12-3 0-16,-8 3 0 15,-12 1 0-15,-6 5-1 16,-9 4 1-16,-7 6 1 16,-9 9-2-16,-3 11 0 15,-2 9 0-15,-1 8 0 16,2 7 0-16,7 6 0 15,7 2 0-15,11-1 0 16,14-6 0-16,14-8 0 16,17-9 0-16,8-13-4 15,23-2-9-15,-6-30-14 0,25 4-12 16,-8-15-3-16,12 0 1 15,-10-12 0-15</inkml:trace>
  <inkml:trace contextRef="#ctx0" brushRef="#br3" timeOffset="108044.1798">22520 9638 122 0,'-23'6'41'0,"-12"-4"1"16,5 13-2-16,-13 1-36 15,7 8 0-15,-1 5-2 16,7 9-2-16,-2 3 0 15,12 1 0-15,5 1 0 16,8-4 0-16,11-4 0 0,9-10 0 16,11-10 0-16,7-10 0 15,12-14 0-15,-1-10 0 16,3-11 0-16,2-8 0 15,-4-7 0-15,-4-4 0 16,-6-1 0-16,-6 0 0 16,-11 8 0-16,-8 4 0 15,-7 6 0-15,-8 12 0 16,-3 5 0-16,-3 10 0 15,-1 7 0-15,4 8 0 16,3 5 0-16,5 0 0 16,7 4 0-16,8-5 0 15,5 0 0-15,6-1 0 0,4-4 0 16,3-2 0-1,-2-3 0-15,0 0 0 0,-5-2 0 16,-4 2 0-16,-5 0 0 16,-3 5 0-16,-6 5 0 15,-6 6 0-15,-5 5 0 16,-4 5 0-16,-4 5 0 15,-2 2 0-15,-2 1 0 16,1-2 0-16,0-3 0 16,2-9 0-16,3-7 0 15,11-17 0-15,0 0 0 16,0 0 0-16,8-26 0 15,6-2 0-15,0-10 0 16,4-4 0-16,1-8 0 0,4-5 0 16,2 2 0-1,3 0 0-15,2 4 0 0,2 4 0 16,1 7 0-16,5 7 0 15,0 8 0-15,1 11 0 16,0 10 0-16,-3 8 0 16,-3 5 0-16,0 8 0 15,-10 6 0-15,-5 4 0 16,-7 6 0-16,-10 0 0 15,-9 5 0-15,-10-5 0 16,-11 6 0-16,-7-4 0 16,-3-2 0-16,-7-6 0 15,-3 0 0-15,-2-7 0 16,4-5 0-16,6-1 0 15,2-3 0-15,4-1 0 16,4 2 0-16,3 1 0 0,1 9 0 16,2 8 0-16,-4 8 0 15,-4 9 0-15,1 8 0 16,-1 6 0-16,5-1 0 15,3 1 0-15,9-5 0 16,3-14 0-16,21-7-7 16,4-25-5-16,25-1-10 15,-13-33-6-15,31 6-7 16,-12-25-9-16,16-5 4 15,-4-16 0-15</inkml:trace>
  <inkml:trace contextRef="#ctx0" brushRef="#br3" timeOffset="108313.1952">23576 9261 100 0,'2'-12'41'0,"-2"12"1"16,-13 15-2-16,-1 8-29 15,-9 12-6-15,2 11-1 16,-5 10 0-16,1 7-1 16,-3 4 0-16,5 2-1 15,1 0-2-15,5-3 0 16,4-3 0-16,3-13-6 15,13 4-9-15,-10-31-12 16,23 6-14-16,-4-23-1 0,15-5 0 16,-5-18 1-16</inkml:trace>
  <inkml:trace contextRef="#ctx0" brushRef="#br3" timeOffset="108679.2161">23679 9710 120 0,'0'0'41'16,"0"13"1"-16,0-13-1 15,9 13-37-15,9-6-1 16,14 0-1-16,9-5 0 16,10-2-2-16,11-6 0 15,6-4 0-15,2-5 0 16,-1-5 0-16,-4-4 0 15,-9-7 0-15,-10-1-2 0,-15-3 0 16,-13 3 0-16,-17 3 1 16,-20 8 1-16,-13 11 0 15,-18 11 1-15,-11 14 1 16,-10 14 0-16,-3 10 0 15,4 10-2-15,9 4 0 16,15 1 0-16,20-5 0 16,23 0 0-16,23-16-3 15,29-2-8-15,11-26-11 16,34 9-10-16,-2-25-10 15,19 3 0-15,-3-16-1 16,5 1 2-16</inkml:trace>
  <inkml:trace contextRef="#ctx0" brushRef="#br3" timeOffset="111701.389">22267 8677 73 0,'10'-10'35'0,"4"3"0"16,-5-4 1-16,6 8-28 16,-15 3-1-16,13-7-3 15,-13 7 1-15,0 0 0 16,-17 4-1-16,5 0 1 15,-10-1-2-15,1 4 0 16,-2-4-1-16,0 1-2 16,0 3-3-16,-1-6-6 15,15 10-28-15,-6-2-3 16,13 8 2-16,-5-6-1 15</inkml:trace>
  <inkml:trace contextRef="#ctx0" brushRef="#br4" timeOffset="117038.6943">521 12298 47 0,'0'0'30'16,"0"0"1"-16,7-11-1 15,-7 11-21-15,0 0-4 16,5-14-2-16,-5 14-2 16,0 0 1-16,0 0 1 15,0 0 0-15,0 0 1 16,4 25 1-16,-6 0 0 15,3 11 2-15,-6 9-2 16,0 13-1-16,-8 4 0 16,1 9-1-16,-5-1-1 0,-2 5-1 15,3-4-1-15,-2-4-1 16,5-8-2-16,5-16-2 15,16-5-27-15,-4-27-4 16,14-7 0-16,-2-23-2 16</inkml:trace>
  <inkml:trace contextRef="#ctx0" brushRef="#br4" timeOffset="117276.7079">504 12355 89 0,'0'0'36'15,"-20"-20"0"-15,20 20 1 0,9-11-33 16,9 1-2-16,9-2-1 16,9-2 0-16,11-3-1 15,5 0-2-15,9 6-1 16,0-10-8-16,8 18-26 15,-14-4 0-15,-4 14-1 16,-16-3 1-16</inkml:trace>
  <inkml:trace contextRef="#ctx0" brushRef="#br4" timeOffset="117476.7193">584 12704 87 0,'-29'30'36'0,"5"-16"1"0,20-1 0 16,4-13-34-16,24-8-2 15,9-7-1-15,8-5 0 16,6 0-2-16,0-1-1 16,9 6-5-16,-18-6-28 15,6 13-1-15,-20 2 0 16,-5 14 0-16</inkml:trace>
  <inkml:trace contextRef="#ctx0" brushRef="#br4" timeOffset="117632.7282">544 12956 87 0,'-30'19'38'0,"17"1"-2"0,13-20 1 16,0 0-35-16,22-9-1 16,14-17-4-16,16-1-3 15,4-17-28-15,26 2-2 16,-1-18 0-16,12 1-1 15</inkml:trace>
  <inkml:trace contextRef="#ctx0" brushRef="#br4" timeOffset="117834.7398">1348 12152 85 0,'-24'11'39'0,"-13"7"-1"16,8 17 0-16,-12 16-35 15,10 1-1-15,3 9-1 16,5 5 0-16,2 5 0 0,7 0-2 15,8 1-2-15,5-7-3 16,17 8-28-16,-4-18-3 16,13-2 0-16,-5-15-1 15</inkml:trace>
  <inkml:trace contextRef="#ctx0" brushRef="#br4" timeOffset="118218.7618">1298 12756 71 0,'0'0'35'16,"0"0"-2"-16,22-3 0 0,-2-1-29 15,10 2 0-15,1-6 0 16,10 1 0-16,-1-7-1 15,1 1-1-15,-7-2 1 16,-3 2-1-16,-10-2 0 16,-7 0 0-16,-11 2-1 15,-3 13 0-15,-23-14 0 16,-4 13 0-16,-3 6 0 15,-3 7-1-15,-5 5 2 16,1 9-1-16,5 3 1 16,4 3 0-16,10 0-1 15,8 3 0-15,13-6-1 16,7-6-1-16,17-5-2 15,8-12-3-15,18 4-10 0,0-21-23 16,17 0 1-16,-6-16-1 16,9 0 1-16</inkml:trace>
  <inkml:trace contextRef="#ctx0" brushRef="#br4" timeOffset="118435.7742">2037 12485 72 0,'-10'-3'38'15,"-14"-1"-1"-15,6 13 1 16,-10-2-30-16,8 16-3 15,-7 0-1-15,7 6-1 16,-1 1 0-16,7 4-2 16,6-4 1-16,8 0-2 15,10-4 0-15,7-8-2 16,15-7-1-16,8-14-5 0,19 1-25 15,-5-15-5-15,16-2 0 16,-10-15-1-16</inkml:trace>
  <inkml:trace contextRef="#ctx0" brushRef="#br4" timeOffset="118862.7986">2527 12007 76 0,'-9'25'38'0,"1"20"-1"16,-11 7 1-16,6 12-33 15,-7 9-2-15,1 7 0 16,0 0 0-16,4 1-1 15,2-5-2-15,2-7-1 16,8-9-2-16,-2-14-4 0,19-5-30 16,-12-23 0-16,10-5-1 15,-12-13 0-15</inkml:trace>
  <inkml:trace contextRef="#ctx0" brushRef="#br4" timeOffset="119847.8549">2240 12453 86 0,'-10'-7'38'16,"21"12"1"-16,0-11 0 16,6 5-35-16,10-4 0 0,9 4-1 15,2-3 0-15,2 6-1 16,-1 1 0-16,-4 5-1 15,-4 5 0-15,-8 6 1 16,-4 7-1-16,-7 1-1 16,-11 5 0-16,-4 3 1 15,-4 0-1-15,-5 1 0 16,-1-2 0-16,1-5 0 15,-1-5 0-15,4-4 0 16,3-6-1-16,6-14 1 16,0 0 0-16,0 0-1 15,18-18 1-15,-7-5-1 16,4-5 1-16,-1-6-1 15,0 1 1-15,-3-5 0 16,0 4 0-16,-6 8 0 0,4 3 0 16,-2 6 0-16,1 6 0 15,2 4 0-15,7 6 1 16,3 1-1-16,8 1 0 15,7 0 0-15,2 1 0 16,2 0 0-16,2-1 1 16,-5 0-1-16,-5 0 0 15,-3 1 0-15,-12 2 0 16,-16-4 1-16,7 14-1 15,-20-2 1-15,-3 4-1 16,-7 3 0-16,-5 7 0 16,2 1 1-16,-1 4-1 15,2 1 0-15,7 0 1 16,5-1-1-16,8-3 0 0,9-3 0 15,6-8 0-15,8-4 0 16,4-6-1-16,1-10 0 16,5-4 0-16,-3-9 0 15,1-5-1-15,-6-5 1 16,-2-2-1-16,-4-3 1 15,-4 0 0-15,-2 6 0 16,-3-3 1-16,-3 8 0 16,2 3 1-16,-2 4 0 15,5 3-1-15,-7 10 2 16,19-10-1-16,-3 7 0 15,1 1 0-15,4 2 0 16,2 0 0-16,0 3 0 0,-2 1 0 16,-1 4 0-16,-5 2 0 15,-5 3-1-15,-6 4 1 16,-4 4-1-16,-7 3 1 15,0-1-1-15,-4 0 0 16,0-4-1-16,4-4 1 16,7-15 0-16,0 11-1 15,12-20 1-15,7-6 0 16,7-6 0-16,3-5 0 15,2-2 0-15,0 1 0 16,-1 1 1-16,-4 7 0 16,-5 8-1-16,-5 8 1 15,-6 6-2-15,-3 10 0 16,-4 3-2-16,0 11-4 0,-8-12-11 15,12 15-22-15,-7-13-1 16,13 2-2-16,-1-12 2 16</inkml:trace>
  <inkml:trace contextRef="#ctx0" brushRef="#br4" timeOffset="120181.874">3910 12403 87 0,'-37'9'38'0,"0"19"3"16,-9-4-2-16,16 6-33 16,-8 5-2-16,6 0-2 0,9-3-1 15,9-6 0-15,13-6 0 16,12-10-2-16,6-5 1 15,4-5-1-15,5-2 1 16,-1-3 0-16,-2 0 0 16,-3 3 0-16,-10 4 1 15,-10-2-1-15,-1 19 0 16,-10-2 0-16,-5 6-1 15,-5-1-2-15,5 8-5 16,-14-8-29-16,15 8-3 16,-6-12 1-16,13 3-2 15</inkml:trace>
  <inkml:trace contextRef="#ctx0" brushRef="#br4" timeOffset="120696.9035">4578 11986 22 0,'-29'7'35'0,"-11"11"2"15,1 24-2-15,-13 6-9 16,15 29-3-16,-13-2-10 16,15 19-4-16,2-3-3 0,13 3-4 15,11-2-3-15,10-16-3 16,21 2-18-16,1-27-17 15,21-6 1-15,-1-22-1 16,10-6 0-16</inkml:trace>
  <inkml:trace contextRef="#ctx0" brushRef="#br4" timeOffset="121083.9256">4500 12577 76 0,'0'0'38'0,"4"18"-2"16,9-17 2-16,22 1-35 0,5-8 0 16,9 2 1-16,4-8-2 15,1 2 1-15,-3-5 0 16,-5 3-1-16,-10-2 0 15,-11 2 0-15,-13 1 0 16,-12 11-1-16,-15-16 1 16,-8 13-1-16,-9 2-1 15,-7 4 1-15,1 5-1 16,-4 6 0-16,7 4 1 15,2 4-1-15,11 1-1 16,8 2 1-16,17-2 1 16,12-1-2-16,12-6-1 15,14-10-2-15,11-3-2 0,4-20-7 16,13 7-25-16,-6-17 0 15,11-2-1-15,-14-14 1 16</inkml:trace>
  <inkml:trace contextRef="#ctx0" brushRef="#br4" timeOffset="121260.9358">5382 12010 81 0,'0'-33'38'16,"-15"8"0"-16,4 27 0 16,-18 19-33-16,6 21-1 15,-4 17-1-15,0 16-1 16,-2 12-3-16,0 7 0 15,8 3-3-15,2-12-2 16,19 3-31-16,-7-24 0 0,14-5-1 16,-2-24-2-16</inkml:trace>
  <inkml:trace contextRef="#ctx0" brushRef="#br4" timeOffset="121450.9466">5085 12439 94 0,'0'0'39'0,"0"0"-1"16,16 12-3-16,10-11-36 16,10-4-2-16,17 7-5 15,-3-12-24-15,17 9-5 16,-3-8-1-16,6 7 0 0</inkml:trace>
  <inkml:trace contextRef="#ctx0" brushRef="#br4" timeOffset="121650.9581">5692 12379 85 0,'-38'21'38'16,"-13"2"0"-16,10 13 2 16,-4-1-34-16,13 6-2 15,9-1-2-15,12-2-1 16,16-3-1-16,10-12-2 15,22-8-3-15,5-24-15 16,19 0-20-16,2-18 1 16,7-5-1-16,-4-17 1 0</inkml:trace>
  <inkml:trace contextRef="#ctx0" brushRef="#br4" timeOffset="121951.9753">6000 11895 96 0,'4'29'42'16,"14"9"-2"-16,-2-10 1 16,18 7-37-16,2 0 0 15,6 4-1-15,-2 2-1 16,0 7 0-16,-8 1 0 15,-8 5-1-15,-10 1-1 0,-11 8 0 16,-16 0 0-16,-13 0-1 16,-12 1-1-16,-12-1 0 15,0-5-2-15,-5-7-3 16,9 7-14-16,-7-27-21 15,19-1 1-15,1-22-1 16,17-5 0-16</inkml:trace>
  <inkml:trace contextRef="#ctx0" brushRef="#br4" timeOffset="122553.0097">7038 12225 72 0,'-25'8'39'16,"-17"2"0"-16,-1 15-1 15,-13 1-30-15,10 12-1 16,-2-1-2-16,9 9 0 0,8-6-3 15,15 2-1-15,15-8-1 16,15-6-2-16,19-6-2 16,13-13-2-16,20 0-10 15,3-24-23-15,17 1-1 16,-5-16 1-16,6 2 1 15</inkml:trace>
  <inkml:trace contextRef="#ctx0" brushRef="#br4" timeOffset="123402.0582">7480 12268 81 0,'-25'15'40'0,"-12"-2"-1"16,7 15 1-16,-18-1-34 16,16 9-1-16,-2 3-1 15,8 4-2-15,4 0 1 0,6-1-2 16,10-2 0-16,12-6-1 15,7-7 1-15,11-10-2 16,9-11 2-16,7-10-2 16,5-11 1-16,5-9 0 15,-3-11-1-15,-1-5 1 16,-5-4-2-16,-7-4 1 15,-8 2 0-15,-10 0 0 16,-7 6 1-16,-12 6-2 16,-5 7 2-16,-7 9 1 15,-2 7 0-15,-3 9 0 16,4 6 0-16,4 5 0 15,5 2 0-15,11 2 0 16,7-1 0-16,11-1 0 0,10-2 0 16,6-1-1-16,1-2 1 15,4 0-1-15,-2-1 1 16,-3 1 0-16,-5 3-1 15,-7 2 1-15,-8 3-1 16,-6 3 1-16,-5 4-1 16,-5 4 1-16,-6 5-2 15,-1 1 1-15,-4-1-1 16,1 2 0-16,-2-6 1 15,3-3-1-15,-1-6 0 16,8-17 0-16,0 0 1 16,0 0 0-16,24-18 0 15,-6-5 1-15,3-6 0 16,2-4 0-16,1-4-1 0,2 0 1 15,-2 2 0-15,-5 4 0 16,-4 8-1-16,-4 6 0 16,-4 4 0-16,-7 13 0 15,0 0 0-15,0 0 0 16,6 12 0-16,-6-1 1 15,2 2-1-15,3 3 0 16,1-2 0-16,7-4 1 16,2-3-1-16,9-5 0 15,3-4 0-15,5-4 0 16,2-5 1-16,0-3-2 15,0-2 2-15,0 0-1 16,-7 1 0-16,-2 2 0 16,-7 1 0-16,-5 6 0 15,-13 6 0-15,15 2 0 0,-14 8 0 16,-3 6 0-16,-4 9-1 15,0 8 1-15,-3 3-2 16,0 4-2-16,2 4 0 16,-2-6-4-16,16 8-7 15,-14-20-25-15,23 0 0 16,-5-19-1-16,18-1 2 15</inkml:trace>
  <inkml:trace contextRef="#ctx0" brushRef="#br4" timeOffset="123762.0788">8667 12364 87 0,'0'0'39'0,"0"0"1"16,-11 6 0-16,24 1-35 15,-2-2-2-15,9 1 0 16,8-3-1-16,6-3 0 15,9-6 0-15,2-5-2 16,0-1 2-16,0-2-2 16,-8-5 1-16,-8 2-1 15,-8-4 1-15,-13 4-1 16,-11-3 0-16,-11 4 0 15,-9 5 0-15,-10 4 0 16,-4 7 1-16,-5 9-1 16,0 11 1-16,-2 6 0 15,4 9 0-15,7 4 0 0,8 3-1 16,10-1 0-16,16-3-4 15,11-10-1-15,25 4-10 16,2-24-26-16,34-1 0 16,9-16 0-16,19-2-2 15</inkml:trace>
  <inkml:trace contextRef="#ctx0" brushRef="#br4" timeOffset="124139.1004">10033 12195 88 0,'0'0'40'0,"9"12"0"15,-14 6 1-15,9 11-36 16,-17 8-3-16,0 12 1 16,-4 4-3-16,0 3 0 15,0-1 0-15,5-7-3 16,8-1-2-16,-1-24-18 0,18 3-18 15,1-24 1-15,15-8-2 16,-1-19 2-16</inkml:trace>
  <inkml:trace contextRef="#ctx0" brushRef="#br4" timeOffset="124536.1231">10160 11997 94 0,'0'0'40'0,"0"0"2"16,16 8-2-16,-16-8-36 15,33 21-1-15,-7-5 0 16,1 9 0-16,-2 3 0 0,-1 10-1 16,-7 6 0-16,-7 5 0 15,-7 4-1-15,-6 4 1 16,-5-1-2-16,3-8 1 15,-5-4-1-15,4-12 0 16,5-12 0-16,1-20-1 16,20-2 2-16,6-24-2 15,5-11 1-15,5-7 0 16,5-9 0-16,2-1 0 15,-3 3 1-15,-2 4-2 16,-8 13 1-16,-10 7 0 16,-8 16 0-16,-12 11 0 15,2 19 0-15,-13 9-1 16,2 8-1-16,-6 2-2 0,11 11-6 15,-6-15-13-15,22 9-20 16,5-14 2-16,23-1-3 16,14-16 3-16</inkml:trace>
  <inkml:trace contextRef="#ctx0" brushRef="#br4" timeOffset="125326.1683">11930 12200 59 0,'-1'-19'39'0,"-4"3"0"15,-11-8 1-15,1 18-20 16,-16-14-13-16,3 10-1 15,-7 3-1-15,0 10-2 16,-6 9 0-16,3 11 0 0,-3 9-1 16,9 7 0-16,3 5-1 15,8 1 1-15,7-1-1 16,9-4 1-16,11-6-2 15,9-12 1-15,7-7 0 16,7-10-1-16,5-7 0 16,0-10-1-16,1-4 2 15,0-4-2-15,-4-6 1 16,-2-4-1-16,-3 0 1 15,-6-1 0-15,-5 1 0 16,-1 4-1-16,-5 5 1 16,-5 7-1-16,-4 14 1 15,0 0 0-15,-10 35 0 0,-2 11 1 16,-3 18-2-16,-3 16 1 15,-6 16 0-15,5 12 0 16,-1 6 0-16,-2-3 0 16,3-4 1-16,3-8-2 15,-2-12 2-15,-3-15-1 16,0-17 1-16,-7-19-2 15,-4-17 2-15,-3-18-1 16,-4-14 0-16,2-18 1 16,2-13-1-16,9-14 0 15,8-15-1-15,11-11 0 16,16-4-2-16,11 1 0 15,15 3-3-15,4-2-4 16,23 20-12-16,-9-3-19 0,14 17 3 16,-6 3-3-1,11 12 3-15</inkml:trace>
  <inkml:trace contextRef="#ctx0" brushRef="#br4" timeOffset="126377.2284">12320 12193 103 0,'0'0'40'16,"0"0"1"-16,-11-9-11 15,2 21-26-15,-8 4 0 16,1 8-1-16,-3 8-1 16,-1 4 1-16,-3 6-2 15,3 0 2-15,0-3-2 16,6-2 0-16,3-11 0 0,5-2 0 15,6-24-1-15,0 0 0 16,23-2 0-16,-3-21-1 16,5-6 2-16,2-10-2 15,3-8 1-15,-4-3-1 16,1-2 2-16,-2 1-2 15,-6 6 1-15,-1 6-1 16,-4 7 1-16,-3 6 0 16,2 11 0-16,3 7-1 15,4 6 1-15,3 4 0 16,6 3 0-16,7-1 0 15,8 4 0-15,6-4 0 16,7-1 0-16,-1 1 0 16,0-5 0-16,-4 2 0 15,-9-1 0-15,-8 1 0 0,-13 1 0 16,-22-2 1-16,-4 15-1 15,-20 0 0-15,-10 6 1 16,-5 7-1-16,-7 5 0 16,-3 4 1-16,4 5 0 15,4 0 0-15,11 1-1 16,12 0 1-16,8-10-1 15,18-2 1-15,9-11-2 16,12-10 2-16,8-9-1 16,7-10-1-16,2-8 1 15,-1-11-1-15,0-8 1 16,-8-6-1-16,-3-3 1 15,-9-3-1-15,-5 5 1 16,-11 1-1-16,-3 5 1 0,-2 8 0 16,-3 5 0-16,0 7-1 15,-1 17 1-15,6-11 0 16,-6 11-1-16,18 7 1 15,-3 1 0-15,3 2 0 16,4 0 0-16,1-2 0 16,4 0 0-16,2-4 0 15,-2-3 0-15,0-1 1 16,-4-5-1-16,-2 1 0 15,-2-4 0-15,-6 2 1 16,-13 6-1-16,12-6 0 16,-12 6 0-16,-10 15 1 15,-3 2-1-15,-2 9 0 16,-4 5 0-16,3 2 0 0,0 3 1 15,3-1-1-15,4-2 0 16,9-5 0-16,7-8 1 16,8-9-1-16,9-10 0 15,9-10 0-15,4-10 1 16,4-6-1-16,5-9 0 15,-4-2 0-15,-1-2 1 16,-5 3-1-16,-7 4 0 16,-9 8 0-16,-7 7 0 15,-13 16 0-15,0 0 0 16,0 0 1-16,-9 28-2 15,-1-1 1-15,0 2-2 16,1 3 0-16,8 3-2 16,3-10-2-16,12 4-3 15,-3-18-3-15,23 8-6 0,-9-26-13 16,19 8-7-16,-9-16-2 15,9 1 3-15</inkml:trace>
  <inkml:trace contextRef="#ctx0" brushRef="#br4" timeOffset="126928.2599">13935 12140 68 0,'3'-19'38'0,"-3"19"1"15,0-12 1-15,-2 24-20 16,-8 0-14-16,3 14-2 16,-7 5-1-16,1 8 0 15,-2 4-1-15,1 2 1 16,2-1-1-16,-1 1 1 15,3-12-2-15,1-1 2 0,4-11-3 16,0-6 2-16,5-15-1 16,0 0-1-16,8-14 0 15,-1-8 0-15,6-5 0 16,2-8-1-16,0-11 1 15,6-6-1-15,2-3 1 16,4-5-1-16,2 1 1 16,1 4 0-16,-1 6 0 15,-2 8 0-15,0 14 0 16,-4 11 0-16,-1 14 0 15,-10 11 0-15,1 10 0 16,-9 7 0-16,2 3 0 16,-1 3 0-16,-2 1 0 15,-3 2 0-15,0-5-1 0,-1 0 1 16,-2-2 0-16,-6-4-1 15,-1-2 1-15,-4-4-1 16,-3-1 0-16,-5 0 1 16,-5-1 0-16,-5 0 0 15,-1 2 0-15,0 4 2 16,-2 5-1-16,2 6 0 15,0 5 0-15,0 6 0 16,8 2-1-16,2 4-1 16,5 1-1-16,2-6-5 15,10 6-6-15,-5-23-8 16,20 2-19-16,-8-16-1 15,18-4-2-15,-4-14 1 16</inkml:trace>
  <inkml:trace contextRef="#ctx0" brushRef="#br4" timeOffset="127451.2898">14860 11977 80 0,'-21'-23'39'0,"3"20"0"16,-10-3 0-16,3 13-32 15,-7-2-1-15,0 11-2 16,2 3 0-16,6 8-1 16,4 1-1-16,10 4-1 15,8 1 0-15,9-1 0 16,5-3-1-16,9-5 0 15,5-3 0-15,-1-5 0 16,-1-2 0-16,2-4 0 0,-6-2 0 16,-3-1 0-16,-5 2 0 15,-10 3 1-15,-6 4-1 16,-11 3 1-16,-3 2-1 15,-5 3 1-15,-5 2-2 16,-1-3 0-16,6 1-3 16,-2-11-5-16,25 9-20 15,0-22-13-15,15 1 2 16,12-15-4-16</inkml:trace>
  <inkml:trace contextRef="#ctx0" brushRef="#br4" timeOffset="128013.322">16118 12009 79 0,'0'-10'39'0,"0"10"-2"0,-27 8 2 16,17 7-33-16,-17 3-1 15,4 9-1-15,-3 3-1 16,4 9 1-16,3 3-2 16,8 2 1-16,7 1-1 15,8-2 0-15,10-7-1 16,9-8 0-16,6-8 0 15,6-11 0-15,1-12-1 16,-2-8 1-16,-6-13 0 16,-1-6-1-16,-8-8 1 15,-10-2-1-15,-8-6 0 16,-3 0-1-16,-5 2 0 15,-7 2-1-15,5 12 0 16,-5 1 0-16,7 14 0 0,2 5-2 16,5 10 0-16,12 6-3 15,14 15-9-15,-2-11-22 16,20 11 1-16,8-11-3 15,15 2 2-15</inkml:trace>
  <inkml:trace contextRef="#ctx0" brushRef="#br4" timeOffset="128254.3358">17318 11544 89 0,'-38'-40'38'0,"-4"19"1"16,-14 1 1-16,1 23-35 15,-2 11-1-15,3 20 2 0,-2 18-2 16,5 13-3-16,7 7 1 16,8 9-1-16,11 2-2 15,11-2-4-15,14 5-9 16,-3-21-27-16,20-2 2 15,-5-20-1-15,10-5-2 16</inkml:trace>
  <inkml:trace contextRef="#ctx0" brushRef="#br4" timeOffset="128431.3459">16667 12030 100 0,'-1'-20'42'15,"22"11"-1"-15,7-7-1 0,33-6-41 16,4 18-12-16,-3-11-25 15,18 11-3-15,-8-6 1 16,2 9-3-16</inkml:trace>
  <inkml:trace contextRef="#ctx0" brushRef="#br4" timeOffset="130455.4617">9730 14989 45 0,'0'0'38'0,"-21"-20"2"15,-1 15 0-15,-11-5-22 16,-5 15-12-16,-10-1-2 15,5 9 0-15,-2 2-1 16,3 8 0-16,4 1-1 16,9 5-1-16,6 2 0 15,14 4 0-15,10 3-2 0,7-5-1 16,17 5-3-16,3-18-9 15,17 8-26-15,3-16-1 16,17-3 0-16,-1-15 0 16</inkml:trace>
  <inkml:trace contextRef="#ctx0" brushRef="#br4" timeOffset="130876.4857">10283 14932 47 0,'-14'-2'39'16,"-14"-2"1"-16,-2 11-1 15,-12-8-17-15,-1 13-17 16,-9 1 0-16,1 11 0 16,0 1-1-16,4 12-1 0,2 2 0 15,9 7-1-15,9 0-1 16,13-3 1-16,18-5-1 15,14-9-1-15,15-11 0 16,12-13 1-16,9-13-1 16,10-13 0-16,2-9 1 15,-3-7-1-15,-7-3 1 16,-5-4-1-16,-11 2 0 15,-9 4 1-15,-10 5-1 16,-12 5 0-16,-4 9 0 16,-5 19 0-16,-13-7 0 15,3 19 0-15,-1 15 0 16,-3 9-1-16,5 10-1 15,1 5 0-15,6 6-2 0,4-5-2 16,12-1-2-16,1-23-9 16,22-2-24-16,1-25 0 15,20-12-1-15,-2-23 2 16</inkml:trace>
  <inkml:trace contextRef="#ctx0" brushRef="#br4" timeOffset="131087.4978">11052 14481 83 0,'-9'-18'41'0,"-5"25"0"16,-10 10 0-16,0 31-38 16,-6 15 0-16,2 15-2 0,-4 13 0 15,4 11-1-15,0 6-1 16,6-3-1-16,11-4-3 15,3-17-2-15,25-10-33 16,-3-27 0-16,20-17-2 16,3-35 1-16</inkml:trace>
  <inkml:trace contextRef="#ctx0" brushRef="#br4" timeOffset="131286.5092">11498 14482 63 0,'-7'-28'40'16,"-5"29"1"-16,-15 19-1 15,-2 38-29-15,-11 7-7 0,3 15-2 16,-1 9-2-16,4 0-3 16,10 1-2-16,3-16-11 15,20 3-24-15,5-12 0 16,18-7-1-16,3-15 1 15</inkml:trace>
  <inkml:trace contextRef="#ctx0" brushRef="#br4" timeOffset="131703.533">11580 15105 43 0,'12'1'39'16,"14"5"1"-16,1-7 0 15,13 7-21-15,-6-18-14 16,10 3 0-16,-4-7-2 15,-1-4 0-15,-8-3-1 16,-4-2 0-16,-10-3 0 16,-6 1 0-16,-9 1-1 15,-11 3 0-15,-6 6 0 16,-10 4 0-16,-6 8 0 15,-6 10-1-15,-1 9 1 16,-3 12-1-16,3 11 1 16,8 6-1-16,7 5 0 0,8 2-1 15,17 1-2-15,13-9-2 16,19 0-5-16,3-28-22 15,29 1-9-15,2-17-1 16,18-2 2-16</inkml:trace>
  <inkml:trace contextRef="#ctx0" brushRef="#br4" timeOffset="132056.5532">12359 14934 58 0,'-32'3'40'15,"-13"0"1"-15,9 18 0 0,-4-3-25 16,9 15-12-16,4-2 0 15,10 8-2-15,5-2 0 16,12-1-1-16,10-9 1 16,11-9-1-16,9-16 0 15,9-12 0-15,2-16-1 16,6-14 1-16,1-9 0 15,-4-9-1-15,-2-9 1 16,-5-5 1-16,-3-6-1 16,-5-1 0-16,-6 7 0 15,-8 11 0-15,-4 8 0 16,-6 19 0-16,-6 23-1 15,-10 22 0-15,-5 28 0 16,-9 25-2-16,-4 20 0 16,-1 7-5-16,8 20-9 0,-7-22-25 15,24 0-2-15,5-17-1 16,23-11 1-16</inkml:trace>
  <inkml:trace contextRef="#ctx0" brushRef="#br4" timeOffset="132688.5894">14084 14444 74 0,'-25'-31'40'0,"-3"14"-1"15,-18 4-1-15,-6 26-34 16,-13 12 0-16,-1 17-1 16,-7 15 0-16,2 14-1 15,3 5 0-15,9 8-1 16,12-3 0-16,19-6-1 15,22-10 0-15,21-6-2 16,23-15 0-16,19-14-2 16,18-7-2-16,11-22-3 0,21 2-20 15,-10-24-9-15,8 0-1 16,-17-16 0-16</inkml:trace>
  <inkml:trace contextRef="#ctx0" brushRef="#br4" timeOffset="133362.6279">14254 14829 69 0,'-43'6'40'15,"7"13"-2"-15,-4-2 3 16,18 12-34-16,-6 0-3 16,9 8-1-16,9-1-1 15,5 3 0-15,9-6-1 0,6-2 1 16,10-7-2-1,8-6 1-15,4-9-1 0,10-13 0 16,-3-11 1-16,4-7-1 16,-1-5 0-16,-5-10 0 15,-4-2 0-15,-6-3 0 16,-6-3-1-16,-7 3 3 15,-5 2-2-15,-8 6 1 16,-3 6-1-16,-5 5 2 16,-4 8-2-16,11 15 2 15,-18-7-2-15,18 7 0 16,-9 16 0-16,12-1 0 15,8-1 0-15,7-1-2 16,5-3 2-16,6-2-1 16,4-4 2-16,1-3 0 15,2-2 0-15,-1-2 0 0,-7-2 0 16,-4 2 1-16,-6-1-1 15,-3 4 2-15,-15 0-2 16,10 8-3-16,-13 7 3 16,-6 2-2-16,0 10 1 15,-5 6-1-15,0 5 0 16,-1 0 0-16,4 2 1 15,4-5 0-15,6-6 0 16,8-12 0-16,10-13 0 16,7-17-1-16,12-14 1 15,4-7 0-15,5-11 0 16,1-4 2-16,-2 1-1 15,-5 2 1-15,-7 10-1 0,-7 7 1 16,-10 15-2-16,-15 14 2 16,5 14-2-16,-12 13-2 15,-7 6 2-15,1 9-3 16,2 3 1-16,1-3-3 15,12-1-1-15,0-22-9 16,28 7-7-16,-6-30-18 16,26-5 0-16,0-23-2 15,21-4 0-15</inkml:trace>
  <inkml:trace contextRef="#ctx0" brushRef="#br4" timeOffset="133572.6399">15550 14238 79 0,'-27'31'42'0,"-11"11"0"16,8 23 0-16,-8-4-29 16,4 16-9-16,4-1-3 15,5 0-2-15,5-2-1 16,3-10-3-16,13 0-8 15,-6-26-17-15,21 5-12 16,-1-20-1-16,15-2 0 16</inkml:trace>
  <inkml:trace contextRef="#ctx0" brushRef="#br4" timeOffset="134608.6992">15957 14847 39 0,'-4'-23'35'0,"8"2"3"15,-8-7-1-15,8 9-27 16,-16-6-2-16,4 12 4 16,-17 1-4-16,0 12 2 15,-12 4-4-15,0 9-1 16,-7 6-1-16,4 6-3 15,1 3 1-15,10 2-1 0,10 2-1 16,9 0-1-16,15-3 2 16,12-5-3-16,12-4 2 15,11-5 0-15,6-6 0 16,3-5-1-16,2-8 1 15,-6-7 0-15,-5-5 0 16,-6-7 0-16,-10-4-1 16,-9-5 3-16,-5-1-2 15,-10-1 0-15,-4 0 0 16,-4 2 1-16,1 3-1 15,-2 7 1-15,3 6-1 16,6 16-1-16,-9-12 1 16,9 12 0-16,2 12 0 0,6 1 0 15,4 1 0-15,5 2 1 16,3-3-1-16,8 0 1 15,1-7 0-15,2-2-1 16,3-4 1-16,-1-3 0 16,-4 0 1-16,-1-3-2 15,-8 2 1-15,-4-2 0 16,-5 5-1-16,-11 1 1 15,11 2-1-15,-12 9 0 16,-2 4 0-16,-2 6-2 16,-4 3 2-16,-1 8-2 15,1 2 2-15,2 0-3 16,-3-2 3-16,8-6-2 15,0-7 2-15,6-9 0 0,-4-10 0 16,25-10 0-16,-7-9 0 16,6-7 1-16,-4-6-1 15,4-2 2-15,-1 0-1 16,-5 0 2-16,-3 8-2 15,-3 5 0-15,-4 6 0 16,-8 15 1-16,0 0-2 16,10-5 0-16,-8 17 0 15,1 0-2-15,1 3 2 16,0 2-2-16,3-1 1 15,2 0 0-15,3-5 1 16,4-5-2-16,3-5 2 16,3-3 0-16,6-8 1 15,3-5 1-15,2-5-1 16,4-2 1-16,1-4-1 0,-3-1 1 15,-2 2-1-15,-4 4 0 16,-6 6 0-16,-8 7-1 16,-5 8 0-16,-10 0 0 15,0 23-1-15,-9 2 0 16,-2 6-1-16,-3 5-3 15,0 5-3-15,-4-8-5 16,16 10-4-16,-7-24-8 16,26 9-15-16,-2-20-3 15,21-2 1-15</inkml:trace>
  <inkml:trace contextRef="#ctx0" brushRef="#br4" timeOffset="135315.7396">17272 14061 76 0,'-16'-32'41'0,"10"21"-1"15,-12 4 0-15,5 16-36 16,-2 14-1-16,3 15 0 15,0 13-1-15,-1 13 1 16,1 10-1-16,2 8-1 16,2 6 1-16,0 1 0 15,1-3-1-15,4-6-1 16,0-14 0-16,3-9-1 15,3-12 1-15,1-14-1 16,4-12 1-16,4-15-2 16,2-10 3-16,3-9-1 15,4-11 0-15,0-8 2 16,1-6-1-16,3-4 0 0,-3-3 0 15,5 2 1 1,-5 3-2-16,0 9 2 0,-1 8-2 16,2 12-1-16,0 11 1 15,-1 12 0-15,1 12 0 16,-1 8 0-16,0 6 0 15,-1 5 0-15,-2 2-1 16,-3-2 0-16,-7-1 1 16,-6-4-2-16,-9-2 2 15,-8-4-1-15,-10-6 1 16,-10-3-1-16,-5-7 1 15,-7-6-1-15,-2-4 0 16,3-9-2-16,6-3-1 16,8-11-1-16,25 1-4 15,6-17-5-15,32 13-10 0,-3-15-15 16,26 6 1-16,-2-7 1 15,20 6 0-15</inkml:trace>
  <inkml:trace contextRef="#ctx0" brushRef="#br4" timeOffset="135653.759">18014 14487 87 0,'0'0'39'0,"0"0"1"16,-30 5 0-16,8 11-36 15,-2 0-1-15,-1 9-1 16,-4 2 0-16,3 3 0 15,6-3 0-15,7-2-1 16,6-2 0-16,11-6 0 0,7-7-1 16,8-4 0-16,4-4 0 15,6-3 0-15,-1-2 0 16,4-2 0-16,-6 3 0 15,-2 2 0-15,-7 6 0 16,-4 5 1-16,-8 4-2 16,-9 9 0-16,-4 4 1 15,-7 3-1-15,-2 3-1 16,-6-2-2-16,2 5-4 15,-9-18-8-15,17 15-12 16,-9-23-11-16,11 6-4 16,-5-19 2-16</inkml:trace>
  <inkml:trace contextRef="#ctx0" brushRef="#br5" timeOffset="139484.9781">1575 13373 65 0,'16'-37'37'0,"2"8"-2"15,-13-3 2-15,-1 14-33 16,-10 1 0-16,-5 24 1 16,-15 13-1-16,-4 21 1 15,-15 22-1-15,-6 26 0 0,-8 15-1 16,-1 15 1-16,2 2-2 15,10-1 0-15,12-10 0 16,17-8-1-16,12-20 0 16,22-23-2-16,19-24 0 15,14-23-1-15,17-17 2 16,2-17-1-16,1-13 0 15,-8-9 2-15,-9-4-2 16,-17-4 2-16,-17 0-1 16,-24 5 1-16,-16 9-2 15,-17 8 1-15,-10 10-2 16,-8 7-1-16,6 15-3 15,-5-8-16-15,24 20-15 16,5-7-2-16,23 9 0 0,5-16 0 16</inkml:trace>
  <inkml:trace contextRef="#ctx0" brushRef="#br5" timeOffset="139639.987">1945 14110 82 0,'-29'48'38'0,"-1"10"-2"15,-12-10 0-15,7-6-44 16,11 3-28-16,-1-16-1 16,20 1-1-16,7-19-1 15</inkml:trace>
  <inkml:trace contextRef="#ctx0" brushRef="#br5" timeOffset="140375.029">2154 13553 79 0,'5'-19'39'0,"5"-10"-2"15,19 4 1-15,3-6-35 16,12 0-1-16,3 2 0 16,9 10 0-16,-5 7-1 15,-4 10 0-15,-6 10 0 16,-15 15 0-16,-11 13 0 15,-15 12-1-15,-16 14 1 16,-10 9 0-16,-11 5 0 16,-6 3 1-16,0 0-1 15,0-3 0-15,6-10 0 0,9-11-2 16,13-11 1-16,10-14-1 15,18-11 0-15,13-14-1 16,18-11 2-16,10-15-3 16,13-5-1-16,6-17-4 15,19 5-28-15,-11-16-2 16,8 3-1-16,-11-6 1 15</inkml:trace>
  <inkml:trace contextRef="#ctx0" brushRef="#br5" timeOffset="140751.0505">3090 13454 83 0,'-28'8'40'0,"-5"-6"-1"15,10 12 1-15,0-4-36 16,1 5 0-16,5 2-2 15,8 3 0-15,2 3 0 16,9 2-1-16,5-4 0 16,11 3 0-16,6-7-1 15,9-2 1-15,5-4-1 16,7 0 0-16,-1-3 1 15,3 2-1-15,-5-2 0 16,-5 7 1-16,-10 6-1 16,-10 4 1-16,-13 6-1 15,-14 4 0-15,-12 1 0 16,-4 1 0-16,-8-4-1 0,1-6-1 15,4-7-1-15,2-14-2 16,15-5-4-16,0-27-18 16,30 2-12-16,-2-22-1 15,18-1 0-15,-6-16 2 16</inkml:trace>
  <inkml:trace contextRef="#ctx0" brushRef="#br5" timeOffset="141187.0755">3211 13367 85 0,'-25'-2'40'16,"-5"-1"0"-16,12 9 0 15,-5 1-36-15,23-7 0 16,0 0-1-16,25-2 0 16,9-6-2-16,9 1 1 0,8-6-1 15,8 3 0-15,4-3-1 16,-2 4 1-16,-6 2-1 15,-7 4 1-15,-11 5-1 16,-8 6 0-16,-15 8 1 16,-10 7-1-16,-8 8 0 15,-7 9 0-15,-5 6 1 16,-4 7-1-16,1 8 0 15,1 1 0-15,8-1 1 16,7-4-1-16,10-8 0 16,11-9 0-16,11-18 1 15,9-16-1-15,9-16 1 16,6-14-1-16,-6-17 1 0,-2-9-1 15,-10-8 1-15,-12-4 0 16,-15-3-1-16,-15 0-1 16,-12 5 1-16,-11 3-2 15,-4 13 0-15,-4 6-2 16,10 14-5-16,-5-4-6 15,33 28-23-15,-16-3-1 16,28 18-4-16,8-3 2 16</inkml:trace>
  <inkml:trace contextRef="#ctx0" brushRef="#br5" timeOffset="141352.0849">4341 13758 90 0,'-10'73'41'0,"-18"-7"-1"16,-1 9-3-16,-10-9-37 15,5-7-7-15,19 0-31 16,-7-20-2-16,18-5-2 16,2-23 0-16</inkml:trace>
  <inkml:trace contextRef="#ctx0" brushRef="#br5" timeOffset="142562.1541">4984 13329 74 0,'-14'-14'40'0,"0"17"-1"16,-16-2 1-16,4 12-35 16,-16 8-1-16,-1 12 0 15,-1 6-1-15,0 7 0 16,4 6-1-16,8 1 0 0,11 1 0 15,16-1-1-15,15-5 0 16,16-8 0-16,16-15-1 16,15-11 1-16,10-16-1 15,6-13 1-15,7-14-1 16,-3-13 0-16,-8-8 0 15,-9-8-1-15,-12 2 0 16,-13-6 0-16,-17 5 0 16,-15 4 0-16,-15 5 1 15,-12 9 0-15,-9 7 0 16,-4 10 0-16,-5 7 0 15,1 12 0-15,4 7 0 16,7 9 0-16,13 5 0 0,15 4-1 16,12 0 0-1,18 0 1-15,15-3 0 0,13-3 0 16,9-4 1-16,3-2-1 15,0-5 0-15,-7 1 1 16,-9-2 0-16,-9-3-1 16,-15 1 1-16,-9 3 0 15,-19-5-1-15,-6 16 1 16,-16 0 0-16,-6 8 1 15,-6 11-1-15,-2 5 0 16,-1 6 0-16,7 5 0 16,9 0 0-16,10-2 0 15,18-8-1-15,15-11 1 16,15-13-1-16,13-14 1 0,7-14-1 15,8-12 0 1,-2-16 1-16,-1-10-1 0,-7-5 0 16,-9-6 0-16,-15 1 1 15,-13 3-1-15,-12 3 0 16,-14 5 1-16,-10 10-1 15,-13 12 0-15,-3 7 0 16,-2 11 0-16,2 4-1 16,6 9 1-16,11 6-1 15,10 1 0-15,19 2 1 16,10-1-1-16,12-1 1 15,10-6 0-15,9 1 0 16,3-4-1-16,1-4 2 16,5-3-1-16,-8-5 0 15,-2 1 0-15,-8-7 1 0,-4 2 0 16,-13 0-1-16,-8 1 1 15,-19 12-1-15,0 0 1 16,-24 10-1-16,-5 11 0 16,-9 12 0-16,1 10 0 15,2 10 0-15,4 4 0 16,8 1 0-16,13-3 0 15,13-8 0-15,12-7 1 16,12-16 0-16,9-13 0 16,4-19-1-16,3-15 1 15,1-13 0-15,-7-14-1 16,-2-5 0-16,-7-10-1 15,-10 0 0-15,-4-3-1 16,-7 8-1-16,-8 2-3 0,1 20-4 16,-15 0-5-16,15 38-9 15,-27-23-7-15,23 40-4 16,-9-4-7-16,13 18 2 15</inkml:trace>
  <inkml:trace contextRef="#ctx0" brushRef="#br5" timeOffset="142719.1631">6585 13702 61 0,'-3'67'41'0,"-17"-7"-2"16,2 6 1-16,-10-15-19 15,5-5-26-15,14 3-21 16,-6-24-14-16,14-4 0 15,1-21-3-15</inkml:trace>
  <inkml:trace contextRef="#ctx0" brushRef="#br5" timeOffset="143929.2323">7419 13250 69 0,'-6'-26'40'16,"2"11"-1"-16,-12 5 2 16,2 15-32-16,-16 3-4 15,-4 15-2-15,-7 7 0 16,0 10-1-16,-4 8 0 15,4 8-1-15,3-1 1 16,10 2-1-16,14-1 0 16,13-5 0-16,11-10-1 15,16-8 1-15,13-15 0 16,10-12-1-16,10-13 0 15,2-14 0-15,3-11 0 0,-1-12-1 16,-7-5 1-16,-7-7-1 16,-11-3 0-16,-13 1 1 15,-14 3-1-15,-13 3 1 16,-12 11-1-16,-9 6 1 15,-7 10 0-15,-4 9 0 16,3 11 0-16,4 8 0 16,9 6 0-16,11 6 1 15,12 0-1-15,14 2 1 16,16-4-1-16,11-1 1 15,12-5 0-15,6 0-1 16,2-7 1-16,0 0 0 16,-9-2-1-16,-8 0 1 15,-10-1 1-15,-14 2-1 0,-13 1 0 16,-12 0 0-16,-12 14 0 15,-8 0-2-15,-9 9 2 16,-3 5-2-16,-7 10 1 16,-1 5 0-16,5 7 0 15,8-1 0-15,8-5 0 16,13-1 1-16,11-6-1 15,12-12 1-15,13-13-1 16,10-12 0-16,10-14 0 16,2-14-1-16,1-7 1 15,-3-13 0-15,-3-1-1 16,-8-5 1-16,-9-4 0 15,-12 0-1-15,-12 10 1 16,-11 4 0-16,-10 8 0 0,-4 11 0 16,-8 6 0-16,3 10 0 15,-1 13 0-15,8 5 0 16,11 5 0-16,11 5 0 15,15-2 0-15,12-1 1 16,15-5-1-16,15-2 0 16,9-6 1-16,6-4-1 15,3-6 0-15,-2-4 0 16,-4 1 1-16,-12-3-1 15,-11 3 1-15,-15-1-1 16,-14 7 1-16,-22 4 0 16,-4 14-1-16,-21 8 0 15,-8 9 0-15,-10 10 0 16,-3 10 1-16,0 7-1 15,8 2 0-15,9 1-1 0,15-9 2 16,18-7 0-16,15-14-1 16,16-14 1-16,16-18 0 15,7-14-1-15,6-17 1 16,-2-12-1-16,-5-10 1 15,-8-9 0-15,-13-1-1 16,-18-2 1-16,-7 3-2 16,-15 3 1-16,-10 9-1 15,-8 8 0-15,0 12-3 16,-4 9-2-16,9 20-5 15,-6-3-6-15,26 27-9 16,-14-11-7-16,28 21-6 0,-3-8-3 16,21 8 2-1</inkml:trace>
  <inkml:trace contextRef="#ctx0" brushRef="#br5" timeOffset="144080.2409">9407 13583 95 0,'-24'55'42'0,"-9"6"0"16,-18-9-3-16,8-14-41 15,4 15-22-15,-8-21-18 16,14-5 2-16,3-14-4 16,30-13 2-16</inkml:trace>
  <inkml:trace contextRef="#ctx0" brushRef="#br5" timeOffset="145304.311">10106 13142 62 0,'-26'-17'41'0,"-2"13"0"16,-9 0-1-16,3 23-18 16,-9 1-18-16,4 14 0 15,-3 10-1-15,1 12-1 16,7 6 0-16,11 4 0 15,12 0 0-15,12-2-1 16,16-11-1-16,12-6 1 16,14-16 0-16,9-16-1 15,10-15 0-15,0-14-1 16,3-18 1-16,-5-13-1 15,-5-7 0-15,-12-14-1 16,-11 0 1-16,-14-4-1 0,-8 4 0 16,-17 3 1-16,-11 8-1 15,-8 13 1-15,-9 11 0 16,-3 13 2-16,1 13-1 15,4 9 0-15,11 7 1 16,14 7 1-16,15 1-1 16,19-2 1-16,15-5-1 15,20-2 1-15,10-8-1 16,16-4 0-16,4-5 0 15,-1-2 0-15,-8-2 0 16,-11 2 0-16,-12-3 0 16,-17 6 0-16,-18 1 0 15,-24 5 0-15,-7 10 0 16,-17 6 0-16,-13 11 0 15,-3 6-1-15,-4 10 1 0,3 4-1 16,3 5 0-16,14 2 0 16,10-4 0-16,15-5 0 15,17-12 1-15,13-10-1 16,10-16 1-16,6-10-1 15,5-14 0-15,1-14 0 16,0-12 0-16,-9-8 1 16,-11-5-1-16,-8-2 0 15,-10-2 0-15,-8 3 0 16,-11 4-1-16,-7 8 1 15,-7 10-1-15,0 8 0 16,-2 10 1-16,1 11-1 16,10 7 1-16,9-1-1 15,2 25 1-15,15-9 0 0,10 0 0 16,12-2 0-16,8-4 1 15,10-3-1-15,8-6 1 16,3-3-1-16,-2-4 1 16,-2 0-1-16,-10-1 1 15,-7 2 0-15,-11 0-1 16,-14 7 1-16,-17 9-1 15,-15 8 0-15,-14 14 0 16,-10 9 1-16,-9 10-1 16,0 10 0-16,0 4 0 15,6 0 0-15,12-3 0 16,13-9 0-16,17-11 1 15,18-18-2-15,11-15 1 16,13-17 0-16,4-15 1 0,6-16-1 16,-3-11 0-16,-8-7 1 15,-8-6 0-15,-15-1-1 16,-11 2 0-16,-14 6 0 15,-12 6-1-15,-11 13 0 16,-9 9-2-16,-3 9-2 16,8 15-5-16,-5-3-3 15,23 26-9-15,-11-18-6 16,34 26-3-16,-12-28-4 15,33 31-6-15,4-16 2 16</inkml:trace>
  <inkml:trace contextRef="#ctx0" brushRef="#br5" timeOffset="145483.3212">12082 13450 100 0,'-42'40'43'16,"-2"11"1"-16,-17-6-1 15,14-3-39-15,-5 5-5 16,5-5-3-16,20 4-9 15,-3-27-14-15,32 11-14 16,6-19-2-16,26-3-1 16,9-13 0-16</inkml:trace>
  <inkml:trace contextRef="#ctx0" brushRef="#br5" timeOffset="146663.3887">12643 13087 83 0,'-12'-20'41'0,"0"14"-1"16,-14 4 0-16,-3 17-34 15,-14 11-2-15,2 15-1 16,-13 9 0-16,-3 11-1 15,2 6 0-15,12 2 0 0,9-3 0 16,19 0-1-16,18-13 1 16,21-14-2-16,24-14 0 15,18-18 1-15,17-14-2 16,7-14 1-16,0-10 0 15,-6-10 0-15,-9-8 0 16,-16-4 0-16,-18 0-1 16,-17-1 1-16,-19 3-1 15,-16 3 0-15,-12 3 0 16,-9 7 1-16,-2 8-1 15,-3 9 1-15,6 10-1 16,6 9 1-16,10 9 0 16,14 5 1-16,15 1-1 15,11 2 1-15,17-4-1 0,10-3 1 16,10-4 0-16,8-4 0 15,0-9 0-15,-2 0 0 16,-8-3 1-16,-9 1-1 16,-11-1 1-16,-10 0-1 15,-14 4 0-15,-16 8 0 16,0 0-1-16,-23 15 1 15,-1 8-1-15,-6 13 0 16,-8 5 0-16,-2 9-1 16,2 4 1-16,4 4 0 15,10-6 0-15,11-4-1 16,12-9 1-16,11-15 0 15,13-10 0-15,19-15 0 0,4-14 0 16,8-11 1-16,1-12-1 16,1-10 1-16,-5-2-1 15,-9-6 1-15,-10 1-1 16,-12 3 1-16,-13 6-1 15,-11 8 0-15,-13 9 0 16,-6 8 0-16,-3 11 0 16,-2 7-1-16,4 10 1 15,8 8 0-15,9 3 0 16,10-1-1-16,14-1 1 15,15-1 0-15,7-3 0 16,16-4 0-16,4-5 0 16,5-2 1-16,-3-3-1 15,-3-1 0-15,-8-2 1 16,-10 0-1-16,-6 1 0 0,-13 4 0 15,-21 0 0-15,6 12 1 16,-16 5-2-16,-7 9 2 16,-9 10-2-16,-7 3 1 15,-3 9 0-15,1 1 0 16,6 0 0-16,6-2-1 15,13-8 2-15,11-13-2 16,14-13 2-16,17-13-1 16,15-13 0-16,7-13 0 15,6-12 0-15,-3-8 1 16,-5-4-1-16,-10-3 1 15,-10-1-1-15,-12 4 0 16,-15 2 0-16,-15 6 1 16,-10 9-1-16,-6 7 0 0,-3 11-1 15,-4 9-2-15,5 8-1 16,0 2-6-16,19 18-2 15,-6-14-6-15,28 22-8 16,-13-30-5-16,41 33-2 16,-11-24-6-16,23 6 0 15</inkml:trace>
  <inkml:trace contextRef="#ctx0" brushRef="#br5" timeOffset="146821.3977">14300 13476 100 0,'-65'38'41'15,"6"4"-1"-15,-1-7-4 0,11-14-48 16,33 11-25-16,1-18-3 16,22 2-1-16,7-16 0 15</inkml:trace>
  <inkml:trace contextRef="#ctx0" brushRef="#br5" timeOffset="147984.4643">15008 13051 85 0,'0'-19'41'16,"0"19"-1"-16,-17-18 2 15,-3 18-33-15,-15 11-5 16,-9 12-1-16,-5 10-1 15,-1 11 0-15,-3 8 0 16,9 6 0-16,10 0-1 16,13 1 0-16,15-7 0 15,21-6-2-15,16-12 1 16,19-12-2-16,13-14 2 15,11-12-1-15,0-12 0 16,1-9 0-16,-6-10 0 16,-10-9 0-16,-12-4 0 0,-13-4 0 15,-15 0 0-15,-14-2 0 16,-10 1 0-16,-8 6 1 15,-4 5 0-15,-5 8-1 16,3 7 1-16,0 14 0 16,5 9 0-16,14 4 0 15,1 12 1-15,18 2-1 16,9 4 0-16,10-5 1 15,13 1 0-15,6-3 0 16,4-5 0-16,-1-2 0 16,-4-3 0-16,-5-2 0 15,-9-3 0-15,-10 1 0 16,-12-3 0-16,-10 2 0 15,-10 4-1-15,-15 1 1 0,-6 7 0 16,-8 9-1-16,-7 9 1 16,-2 6 0-16,1 9-1 15,3 3 0-15,8 5 0 16,11-4 0-16,10-7 1 15,14-6-2-15,15-11 1 16,9-12-1-16,13-13 1 16,11-8 1-16,5-15-1 15,5-7 0-15,0-8 0 16,-4-4 1-16,-10-6 0 15,-9-1-1-15,-13 0 0 16,-15 1 0-16,-12 4-1 16,-18 6 1-16,-9 9 0 15,-6 9-1-15,0 9 0 0,1 8 1 16,5 10 0-16,8 12 0 15,11 5-1-15,14 3 1 16,13 3 0-16,10-2 0 16,14 0 0-16,1-5 0 15,9-4 0-15,1-6 0 16,1-6 0-16,-4-7 0 15,-3-7 0-15,-6-7 0 16,-5-1 1-16,-7-3-1 16,-12 1 0-16,-7 0 1 15,-11 9-1-15,-4 12 0 16,-29 5 0-16,-1 18 0 15,-8 12 1-15,-6 11 0 0,1 7-2 16,6 10 2-16,8-2-1 16,10-4 0-16,14-6 0 15,15-15 0-15,16-14-1 16,9-13 0-16,7-15 1 15,5-13 0-15,-1-10 0 16,-5-7 1-16,-7-9-1 16,-11-3 0-16,-10-3-1 15,-11-1-2-15,-8 7-3 16,-15-1-5-16,5 20-4 15,-20-7-7-15,18 30-8 16,-20-15-1-16,17 27-7 16,-6 1-2-16,8 5 3 15</inkml:trace>
  <inkml:trace contextRef="#ctx0" brushRef="#br5" timeOffset="148769.5092">17894 12316 59 0,'-27'-10'36'16,"-6"15"1"-16,-14 4 1 15,5 21-28-15,-18 7 0 16,4 21-2-16,-13 10-2 16,6 22-1-16,-4 9-2 15,8 9-1-15,7 3-1 16,14 0-2-16,17-10-2 15,15-17-5-15,39-5-20 16,5-38-11-16,32-14 1 16,9-31-3-16</inkml:trace>
  <inkml:trace contextRef="#ctx0" brushRef="#br5" timeOffset="149201.5339">18268 12510 74 0,'0'0'39'16,"0"0"-1"-16,-6 24-1 15,-18-6-30-15,-3 17-2 16,-15 4 1-16,-2 16-2 16,-11 10 1-16,0 9-2 15,1-2 0-15,10 2 0 0,8-5-2 16,16-7 0-16,16-12 0 15,17-14-1-15,21-17 0 16,16-12 0-16,9-12 0 16,2-8 0-16,-4-8 0 15,-6-3 0-15,-12-4 1 16,-13 2-1-16,-19 0 0 15,-20 9 0-15,-17 8 0 16,-14 5-1-16,-5 7 0 16,-3 1-2-16,5 7-2 15,3-7-6-15,27 15-15 16,1-22-13-16,30 5 0 15,12-16-3-15,25 0 2 16</inkml:trace>
  <inkml:trace contextRef="#ctx0" brushRef="#br5" timeOffset="149374.5438">18536 12883 96 0,'-34'8'39'16,"-2"-8"-3"-16,10-3-9 15,26 3-64-15,0 0-2 16,12-12-1-16,8-1 1 16</inkml:trace>
  <inkml:trace contextRef="#ctx0" brushRef="#br5" timeOffset="149706.5628">18695 12825 73 0,'-14'4'41'0,"5"-16"-2"16,9 12 1-16,26-27-22 16,7 9-16-16,10 1 1 15,6 3 0-15,-5 4-1 16,-5 9 0-16,-7 5 0 15,-10 10 0-15,-16 8-1 16,-13 11 0-16,-14 5 0 16,-10 11 0-16,-7 2-1 15,-4-1 0-15,2 1 0 0,3-4 0 16,10-6-2-16,13-10-1 15,19-7-4-15,11-23-8 16,31 6-16-16,-4-21-10 16,21 0 1-16,0-17-1 15</inkml:trace>
  <inkml:trace contextRef="#ctx0" brushRef="#br5" timeOffset="149990.579">19336 12803 96 0,'-20'10'39'16,"-12"-3"1"-16,11 12 0 15,-7-4-37-15,9 7 0 0,8-4-1 16,7 6-1-16,6-6 1 16,7 3-1-16,9-6 1 15,2 2-1-15,4 3-1 16,3-1 1-16,-7 2-1 15,-2 4 0-15,-7 2 0 16,-8 2-1-16,-6 2 0 16,-8-2 0-16,-4 0-2 15,-7-6 0-15,3-4-4 16,-6-18-9-16,25-1-17 15,-20-5-6-15,24-9 0 16,-3-14-2-16</inkml:trace>
  <inkml:trace contextRef="#ctx0" brushRef="#br5" timeOffset="150157.5886">19317 12799 108 0,'0'0'42'16,"0"0"2"-16,20-5-3 15,-5 9-38-15,15-7-5 16,14 3-3-16,0-11-10 15,21 17-16-15,-11-13-11 16,11 8-1-16,-7-6 0 16</inkml:trace>
  <inkml:trace contextRef="#ctx0" brushRef="#br5" timeOffset="150501.6082">20265 12833 90 0,'0'0'39'0,"-30"5"-1"15,4 20 1-15,-17 4-35 16,-4 10-2-16,-4 9-2 15,-2 5 1-15,0 2-2 0,5 3 0 16,7-5-2-16,5-15-5 16,22 0-25-16,2-25-4 15,12-13-1-15,12-6-1 16</inkml:trace>
  <inkml:trace contextRef="#ctx0" brushRef="#br5" timeOffset="150696.6194">19959 12926 100 0,'-10'-18'41'0,"10"18"1"15,-18 7-2-15,23 15-34 16,-2 0-3-16,7 7-1 16,9-1-3-16,13-2 0 15,10 2-3-15,12-13-2 16,18 1-7-16,-6-22-15 0,24 5-12 15,-3-17 0-15,11 0-1 16,-7-13 2-16</inkml:trace>
  <inkml:trace contextRef="#ctx0" brushRef="#br5" timeOffset="150862.6289">20890 12778 96 0,'-52'13'39'16,"0"18"1"-16,-9 3-2 15,12 9-35-15,-2 7-2 16,11-1-2-16,11 5-3 15,5-12-7-15,26 6-28 16,3-18 2-16,24 0-3 16,7-16 0-16</inkml:trace>
  <inkml:trace contextRef="#ctx0" brushRef="#br5" timeOffset="151177.6469">21243 12845 97 0,'-40'22'41'15,"-19"7"0"-15,6 18 0 16,-9 0-36-16,16 9-2 16,9-1 0-16,14 5-1 15,19-8-1-15,19-10 0 16,22-10-1-16,18-12-1 0,13-15 1 15,9-9 0-15,4-12 1 16,-6-10-1-16,-4-5 0 16,-14-9 0-16,-15-2 0 15,-17-3-1-15,-14 4-2 16,-18-1-3-16,-8 14-7 15,-21-10-13-15,10 22-13 16,-15-7-1-16,10 14-2 16,0-3 1-16</inkml:trace>
  <inkml:trace contextRef="#ctx0" brushRef="#br5" timeOffset="151641.6734">21616 12446 80 0,'0'0'39'0,"8"-17"0"16,-8 17 0-16,-11 11-33 16,3 6-1-16,-6 5-3 15,-1 6-2-15,1 3-1 16,-1-2-5-16,12 13-13 15,2-19-19-15,16 3 1 16,4-17-3-16,18-1 3 16</inkml:trace>
  <inkml:trace contextRef="#ctx0" brushRef="#br5" timeOffset="151981.6929">21934 12404 87 0,'-25'0'37'16,"-3"-2"-1"-16,13 8 1 15,-1-2-33-15,16-4-1 16,8 13-2-16,10-4 1 16,7 2-1-16,5 4 1 15,2 4-1-15,2 4 0 16,-4 4 0-16,-4 4-1 15,-5 3 1-15,-7 1-2 16,-8 1 2-16,-8-1-2 16,-9-4 1-16,-7-6 0 0,-8-4 0 15,-3-7 0-15,-3-7-1 16,1-10 1-16,-1-6-1 15,8-8 0-15,5-4-1 16,10-11-1-16,16 1-5 16,0-17-19-16,20 9-10 15,-1-8 0-15,15 8-1 16</inkml:trace>
  <inkml:trace contextRef="#ctx0" brushRef="#br5" timeOffset="152882.7444">21929 12501 64 0,'-16'8'35'0,"16"-8"-1"0,0 0 1 15,14 4-24-15,-3-15-5 16,8 3-1-16,-3-9 0 16,8 6-1-16,-6-8 0 15,1 2-1-15,-5-1-1 16,-4 3 0-16,-5 0-1 15,-5 3-1-15,-7 0 0 16,-4 3 0-16,-4 2 0 16,-1 0 0-16,-4 4-1 15,1-1 0-15,0 7-2 16,1-2-1-16,8 16-14 15,-6-8-20-15,13 13 1 16,-4-6 0-16,10 11-2 16</inkml:trace>
  <inkml:trace contextRef="#ctx0" brushRef="#br5" timeOffset="153821.7981">22357 11970 58 0,'-19'-5'33'15,"4"4"-1"-15,-1 0 1 16,16 1-27-16,-15 2-1 15,15-2 1-15,0 0-1 16,0 0 0-16,0 0 1 16,23 22 0-16,0-7-2 15,17 14 1-15,6 3-1 16,12 15-1-16,6 10 0 0,2 7-1 15,-4 15-1-15,-5 4 0 16,-16 7 0-16,-19 4-1 16,-25 2 0-16,-19 1 1 15,-17-2-2-15,-18-10-1 16,-7-6-1-16,-4-17-6 15,17-5-30-15,-3-22 2 16,19-10-2-16,11-21-2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2T22:22:02.607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1647 10781 71 0,'-2'-20'35'15,"-10"1"-1"-15,-1 8 0 16,-10 3-27-16,-1 14-2 15,-16 7 0-15,1 14 0 16,-13 10 0-16,-4 15-2 16,-3 3 0-16,5 5-1 15,3 0 1-15,15-1-2 16,13-6-1-16,15-7-1 0,18-5 0 15,18-15-2-15,18 0-2 16,7-17-6-16,25 0-26 16,-4-18 0-16,14-2-1 15,-3-15 0-15</inkml:trace>
  <inkml:trace contextRef="#ctx0" brushRef="#br0" timeOffset="878.0502">2078 10874 75 0,'-27'8'37'0,"-5"4"-1"16,0 11 1-16,-9 6-25 16,7 8-9-16,-3 2 0 0,7 8-2 15,5-1 0-15,7 4 0 16,9-5-1-16,12-3 0 15,12-6 0-15,11-12-1 16,10-12 1-16,7-12 0 16,8-13-1-16,0-11 0 15,0-13 0-15,-4-8 1 16,-4-6-1-16,-13 1 1 15,-7 0-1-15,-11 4 2 16,-10 6-1-16,-9 11 2 16,-9 11-1-16,-5 12 1 15,-3 10-1-15,-2 10 1 16,4 4-1-16,7 7 0 15,5-1 0-15,11-1 0 0,12-5-1 16,9-5 1-16,11-8-1 16,11-6 0-16,8-8 1 15,5-2 1-15,0-4 0 16,-6 1-1-16,-6 0 1 15,-5 3-1-15,-12 3 0 16,-10 4-1-16,-18 4 1 16,2 19-2-16,-15 4 1 15,-3 8-2-15,-3 6 1 16,-3 7-1-16,4-1 1 15,2 2-1-15,7-4 2 16,4-7-1-16,10-11 1 16,7-10 1-16,7-12-1 15,5-10 1-15,1-12 0 16,2-6 0-16,2-9 1 0,-2-6 1 15,-3-2-1-15,-2 2 1 16,-5 5-1-16,-2 5 1 16,-7 6-1-16,-3 10 1 15,-5 16-2-15,0 0 0 16,0 0 0-16,11 21-1 15,-9 0 0-15,-2 5-2 16,1 0 2-16,4 0-1 16,1-1 0-16,4-3 0 15,4-7 0-15,7-9-1 16,4-6 2-16,6-8 0 15,-1-9 1-15,3-6 1 0,3-6-1 16,-3 0 1 0,-4 0-1-16,-9 5 2 0,-4 1-2 15,-4 9 1-15,-12 14-2 16,0 0-1-16,3 17 0 15,-9 6-3-15,0 10 0 16,-1 0-2-16,5 11 0 16,1-6-6-16,13 12-9 15,-6-20-18-15,22 4 2 16,-3-18-1-16,17-1-1 15</inkml:trace>
  <inkml:trace contextRef="#ctx0" brushRef="#br0" timeOffset="1463.0837">3525 10981 93 0,'-13'12'37'16,"-8"3"-1"-16,3 17-1 15,-6 5-30-15,5 10-2 16,0 4 0-16,3 5-3 15,4-2 2-15,3 1-2 16,4-10 1-16,5-6 0 16,0-9 0-16,4-9-1 15,-4-21 1-15,0 0-1 16,16-12 0-16,-8-14 0 15,2-11 1-15,-1-10-1 16,1-12 1-16,0-8 1 16,1-1 0-16,1 0 0 0,-3 8-1 15,1 6 2-15,0 10-2 16,0 9 2-16,2 16-3 15,3 10 1-15,1 11-1 16,5 7 1-16,2 5-1 16,4 3 1-16,0 5-1 15,4 0-1-15,-3-1 0 16,-2 5 1-16,-6 1-1 15,-12-3-2-15,-6 4 2 16,-9-2-2-16,-14 3 1 16,-7-1 0-16,-6-1 1 15,-8 2-2-15,-1 0 3 16,1 5-1-16,0 1 1 15,3 8 1-15,3 5-1 0,4 8 1 16,1 6-1-16,3 5 2 16,2 2-1-16,2 0-2 15,4-3 2-15,5-8-3 16,6-8 1-16,7-13-5 15,15-3-12-15,-13-34-17 16,37 1-3-16,-11-26-2 16,17-4 0-16</inkml:trace>
  <inkml:trace contextRef="#ctx0" brushRef="#br0" timeOffset="2464.1409">4133 11051 67 0,'-4'-25'38'15,"-5"13"1"-15,-11-1 0 16,-3 19-26-16,-14 2-5 16,0 15-4-16,-12 8 1 15,5 12-2-15,-4 6 0 16,4 7-1-16,8-2 0 15,7 0-1-15,10-6 1 0,16-6-1 16,11-15 0-16,16-14 0 16,15-16 0-16,12-14-1 15,5-13 0-15,6-12 1 16,-2-6-1-16,0-9 0 15,-9 4 1-15,-8-1 1 16,-11 8-1-16,-12 8 1 16,-8 8-1-16,-8 12 2 15,-4 18-2-15,-10 0 1 16,-4 18-3-16,-1 8-1 15,1 8 1-15,4 1-1 16,4 2 2-16,6-4-2 16,10-8 1-16,12-9 1 15,13-11 0-15,9-9 1 16,9-9 0-16,8-8-1 0,2-6 2 15,2-5 0-15,-3 1-1 16,-7 4 1-16,-12 5-1 16,-9 9 0-16,-12 6-1 15,-22 7 1-15,3 23-2 16,-19 3 0-16,-5 8 0 15,-4 4 0-15,-1 3-1 16,2 0 1-16,5-2 1 16,4-10-1-16,12-7 1 15,6-12 1-15,8-11-1 16,7-12 0-16,6-10 0 15,4-9 0-15,0-6 0 16,1-4 0-16,-2-1 1 16,-4 3 1-16,-2 8-1 0,-7 6 0 15,-3 8 0-15,-11 18 1 16,16-13-1-16,-16 13 0 15,24 13-2-15,-7-4-1 16,12-3 1-16,6-1 1 16,6-4 0-16,3-7 0 15,5-3 1-15,3-9-1 16,-6-1 2-16,-3-3 0 15,-9-2-1-15,-11-2 0 16,-14 3-1-16,-10 3 0 16,-17 9 2-16,-15 8-2 15,-10 8 0-15,-5 12-2 16,-6 11 2-16,6 7-2 15,3 10 1-15,9 1-1 0,14-1 1 16,17-1-1-16,22-7 0 16,17-11-4-16,29-6-6 15,7-20-5-15,34 3-7 16,-9-24-8-16,29 4-6 15,-4-15-5-15,5 1 3 16</inkml:trace>
  <inkml:trace contextRef="#ctx0" brushRef="#br0" timeOffset="2865.1639">6161 10589 94 0,'0'-19'37'0,"0"19"0"16,0 0 0-16,-15 37-32 15,2 2 0-15,3 13-2 16,-2 11-1-16,-3 10-1 16,4 6 0-16,-1 1-3 0,5-3 1 15,3-5-2-15,7-8-1 16,3-16-6-16,15-1-18 15,-7-28-11-15,10-5 2 16,-7-22-2-16</inkml:trace>
  <inkml:trace contextRef="#ctx0" brushRef="#br0" timeOffset="3049.1744">6042 10984 101 0,'-28'4'40'0,"1"-1"-1"15,11 13-2-15,2-12-31 16,13 7-4-16,14-8-1 15,15-5-1-15,17-7-2 16,11-12-2-16,12-2-3 0,4-20-6 16,15 6-24-16,-11-15 0 15,0 5 0-15,-12-9-2 16</inkml:trace>
  <inkml:trace contextRef="#ctx0" brushRef="#br0" timeOffset="3599.2059">6661 10471 98 0,'-14'2'38'15,"-13"5"2"-15,6 20-2 16,-12 8-32-16,9 14-2 15,1 7-1-15,2 7 0 16,2 5-1-16,-1 5-1 16,7-3 0-16,3-2-1 0,2-9 1 15,4-7-2-15,2-11 1 16,2-8-1-16,2-9 1 15,5-10 0-15,-7-14 0 16,22-5 1-16,-7-11-1 16,5-4 1-16,3-7 0 15,-1-3 1-15,0 2-1 16,-1 2 1-16,-3 4-1 15,-5 10 2-15,-1 4-2 16,-12 8 0-16,14 12-2 16,-10 2-1-16,1 5 0 15,2 2-1-15,2 2-1 16,3-3-2-16,7 0 0 15,1-11-3-15,15 3-5 16,-12-20-11-16,21 6-14 0,-14-18 0 16,12 3 2-16,-13-10 0 15,3-1 24-15,-9-4 14 16,-11-1 8-16,4 11 14 15,-20-4 12-15,7 12 5 16,-16-1-3-16,13 15 6 16,-24 4-27-16,11 15-9 15,-4 4-3-15,4 9-2 16,0 3 0-16,4 5-2 15,5-1 1-15,4 1-3 16,4-5-1-16,7-8-2 16,13-1-14-16,-9-26-12 15,15 1-9-15,-4-15 1 16,7-8-3-16</inkml:trace>
  <inkml:trace contextRef="#ctx0" brushRef="#br0" timeOffset="3749.2144">7000 10748 83 0,'-28'-15'39'15,"14"18"-1"-15,4-2-1 16,10-1-25-16,24 16-34 16,5-15-16-16,20 6 0 15,5-7-2-15,15 5 2 16</inkml:trace>
  <inkml:trace contextRef="#ctx0" brushRef="#br0" timeOffset="4041.2311">7484 10843 108 0,'-49'15'41'0,"8"7"2"15,-9-14-5-15,11 15-32 16,5-3-3-16,12 0 0 16,10-1-1-16,16-3-1 15,16-3 0-15,12-2-1 16,6-2 1-16,5 1-1 15,1-2-1-15,-5 2 0 16,-8 5 0-16,-13 0 0 16,-13 8 0-16,-14 4-1 15,-12 3 1-15,-13-3-1 16,-2 5-1-16,-3-7-2 0,11 7-11 15,-8-26-11-15,24 7-14 16,0-19 0-16,12 6-2 16,17-26 1-16</inkml:trace>
  <inkml:trace contextRef="#ctx0" brushRef="#br0" timeOffset="4771.2729">8689 10976 70 0,'10'-18'41'16,"-6"1"-4"-16,3 7 2 15,-7-8-32-15,0 18-1 16,0 0-1-16,0 0-1 15,-14 23 0-15,5-2-1 16,-4 5-1-16,1 6-1 0,-1 2 0 16,4 5 0-16,1-5 0 15,7 3-2-15,4-7 2 16,7-5-1-16,6-8 1 15,9-12-1-15,4-10 1 16,5-10 0-16,2-11 0 16,2-5 1-16,-2-7-1 15,-5-1 1-15,-3 0-2 16,-8 5 2-16,-2 3-2 15,-6 9 2-15,-5 9-2 16,-7 13-1-16,0 0 1 16,2 18 0-16,-4 4 0 15,2 6-1-15,-1 4 1 16,2 2-1-16,5-3 2 0,4 0-2 15,4-5 2-15,3-8-2 16,7-6 2-16,2-9 0 16,4-9 0-16,-1-5 0 15,0-9 0-15,-1 0 1 16,-5-8-1-16,-3-1-1 15,-6 1-2-15,-5-2-1 16,-1 8-3-16,-7-6-4 16,16 18-14-16,-17-13-9 15,16 15-6-15,-7-4-1 16,14 8 2-16</inkml:trace>
  <inkml:trace contextRef="#ctx0" brushRef="#br0" timeOffset="4980.2849">9484 10913 94 0,'17'7'40'0,"-17"-7"1"16,0 15-1-16,0-15-32 15,-12 25-3-15,4-6-1 16,1 4-2-16,-2 5 0 16,3 3-2-16,2 0 1 15,0 0-3-15,4 0 1 16,-1-8-3-16,7-1-1 15,-6-22-6-15,30 17-14 16,-17-30-15-16,12-1 0 16,-3-16-3-16,8-2 4 15</inkml:trace>
  <inkml:trace contextRef="#ctx0" brushRef="#br0" timeOffset="5123.293">9535 10678 102 0,'-33'-34'39'0,"10"16"1"15,-1 1-1-15,24 17-37 16,0 0-7-16,-9-16-19 15,33 19-16-15,1-8 0 16,16 5-1-16,4-9 1 16</inkml:trace>
  <inkml:trace contextRef="#ctx0" brushRef="#br0" timeOffset="5369.3071">10033 10565 102 0,'-25'15'41'16,"11"15"0"-16,-9-1-2 15,8 15-34-15,-1 6-1 16,3 9-1-16,0 2-1 16,7 3-2-16,-3-1 0 15,5-2-2-15,3-4 0 16,1-11-4-16,9-3-3 15,-11-26-17-15,22 4-15 16,-20-21 1-16,32-3-3 16,-18-16 3-16</inkml:trace>
  <inkml:trace contextRef="#ctx0" brushRef="#br0" timeOffset="5529.3163">9910 10986 89 0,'-18'1'43'16,"-2"-3"-1"-16,20 2-1 15,-11 9-27-15,26-9-11 16,11-7-1-16,12-5-3 15,14-3-2-15,4-14-10 16,21 6-18-16,-10-17-11 16,10 0 1-16,-10-10-1 15</inkml:trace>
  <inkml:trace contextRef="#ctx0" brushRef="#br0" timeOffset="5851.3347">10552 10524 105 0,'-35'34'42'0,"1"18"1"16,-6-1-3-16,3 10-35 0,0 0 0 15,8 3-2-15,3-5-1 16,11-5-1-16,7-10-1 16,11-9 0-16,9-10-1 15,7-10 0-15,10-11 1 16,2-10 0-16,6-9 1 15,-2-3 0-15,2-5 0 16,-6 1 0-16,-3 1 0 16,-6 4 1-16,-7 5-1 15,-15 12-1-15,14 4 0 16,-15 11 0-16,-3 5-1 15,1 6-4-15,3 5-6 16,-7-9-11-16,22 12-7 16,-12-20-12-16,20 1-2 0,2-16-2 15,13-7 1-15</inkml:trace>
  <inkml:trace contextRef="#ctx0" brushRef="#br0" timeOffset="6820.3901">13530 11034 77 0,'20'-30'41'16,"-12"-8"-2"-16,-4 6 2 15,-21-7-34-15,1 8-1 16,-10 3-1-16,-5 13-1 15,-10 6 0-15,-1 12-1 16,-5 11 0-16,7 16-1 0,-1 11 0 16,5 6-1-16,5 8 0 15,7 4-1-15,10-1 1 16,10-2-2-16,10-9 2 15,13-9-2-15,10-13 2 16,9-15-1-16,7-12 0 16,6-13 0-16,1-12 0 15,4-10 0-15,-5-5 0 16,-6-7 1-16,-4 0-1 15,-5 0 0-15,-4 5 0 16,-10 9 0-16,-5 8-1 16,-8 12 2-16,-9 15-2 15,0 22 0-15,-9 16 0 16,-5 22 0-16,-2 16 1 0,-1 19-1 16,-2 10 2-16,0 9 0 15,3-1-1-15,-1-4-1 16,1-7 2-16,1-9-1 15,-5-17 2-15,0-11-2 16,-5-18 1-16,-5-13-3 16,-5-16 2-16,-5-11 0 15,-1-13-2-15,-2-14-1 16,6-12-1-16,-3-22-9 15,20 7-9-15,-5-26-8 16,31 11-9-16,1-11-2 16,22 8 0-16,8-6 1 15</inkml:trace>
  <inkml:trace contextRef="#ctx0" brushRef="#br0" timeOffset="7113.4069">14410 10989 106 0,'0'0'43'0,"19"-12"0"16,9 6 0-16,5-4-43 15,9-3 0-15,8 4-2 0,-2-2-1 16,7 13-9-16,-17-12-22 15,7 11-7-15,-12-2 0 16,-9 7 0-16</inkml:trace>
  <inkml:trace contextRef="#ctx0" brushRef="#br0" timeOffset="7280.4164">14391 11192 98 0,'-21'27'42'15,"8"-14"0"-15,28-4-1 16,22-11-39-16,15-10-4 15,19 4-11-15,-4-19-18 16,22 9-10-16,0-12 0 0,12 6-3 16</inkml:trace>
  <inkml:trace contextRef="#ctx0" brushRef="#br0" timeOffset="7706.4408">15954 10519 97 0,'13'1'40'16,"-13"-1"0"-16,1 30-1 16,-15 5-36-16,4 6 0 15,-5 10-1-15,2 9 0 16,-7 7-1-16,2 3-1 15,-1-1 1-15,6-2-2 16,2-4-1-16,5-9-2 0,10-5-3 16,-5-22-15-16,21-1-18 15,-3-20 0-15,9-6-2 16,0-19 2-16</inkml:trace>
  <inkml:trace contextRef="#ctx0" brushRef="#br0" timeOffset="7910.4525">15891 10525 110 0,'-3'12'41'0,"3"-12"2"15,25 13-3-15,15-15-39 16,16-6 0-16,11-3-3 15,7-5-2-15,7 8-8 0,-14-10-23 16,4 13-6-16,-18-2 0 16,-11 14-1-16</inkml:trace>
  <inkml:trace contextRef="#ctx0" brushRef="#br0" timeOffset="8108.4638">15846 10901 106 0,'2'11'41'15,"14"-17"-1"-15,33 0 0 16,11-14-38-16,21-4-3 16,14 1-2-16,-2-10-8 15,12 16-26-15,-18-1-3 0,-7 14 0 16,-20 1-3-16</inkml:trace>
  <inkml:trace contextRef="#ctx0" brushRef="#br0" timeOffset="8382.4795">15596 11431 94 0,'46'-16'42'0,"22"-1"1"15,6-11-2-15,14-1-38 16,5 3-1-16,8 1-3 15,1 7-2-15,-9-4-4 16,7 20-21-16,-21-7-13 16,-5 9 0-16,-18-2-1 15</inkml:trace>
  <inkml:trace contextRef="#ctx0" brushRef="#br0" timeOffset="9014.5156">16030 11651 87 0,'-15'14'41'0,"-9"-2"-2"16,5 9 3-16,-14-3-38 15,10 11 0-15,-2-2-1 16,3 5-1-16,2-4 1 15,4 0-3-15,5-7 2 16,8-3-3-16,3-18 2 0,14 8-3 16,1-19 3-16,7-9 2 15,2-5-2-15,2-7 0 16,-1-5-1-16,-2-2 1 15,0-2-1-15,-4 5 1 16,-4 5-1-16,-6 8-2 16,-4 7 2-16,-5 16 0 15,0 0-1-15,0 0 1 16,0 21 0-16,0-3 2 15,1 5-2-15,7 0 3 16,3-4-2-16,6-5 1 16,9-9-1-16,7-6 0 15,8-9 0-15,2-6-2 16,1-8 2-16,1-1-2 15,-6-1 1-15,-3 0-1 0,-8 7 1 16,-8 5 0-16,-11 12 1 16,-9 2-1-16,0 27 1 15,-11 2 1-15,-1 8-2 16,-2 6-2-16,1 4-1 15,-3-3-4-15,16 8-8 16,-10-23-10-16,26 7-10 16,-6-21-10-16,17-6 1 15,4-18 1-15</inkml:trace>
  <inkml:trace contextRef="#ctx0" brushRef="#br0" timeOffset="12340.7059">1684 12297 64 0,'-6'-15'37'0,"-11"-3"-2"0,-2 10 1 16,-19-2-30-16,10 13-2 16,-6-1-1-16,2 11 0 15,-3 4-1-15,4 10 1 16,1 1 0-16,10 6 0 15,1-2 0-15,8 0 0 16,5-2-1-16,10-2 0 16,5-6-1-16,7-4 0 15,10-6-1-15,5-5 1 16,10-5-1-16,3-4 0 15,2-4 0-15,3-3 0 16,-3-3 0-16,-4-2 1 16,-4 0-1-16,-7-1-1 15,-6 2 1-15,-10 0 1 0,-3 3-1 16,-12 10 0-16,11-14 1 15,-11 14-1-15,-1 10 1 16,-3 12-1-16,-5 13 0 16,-4 12 0-16,-4 13 0 15,-4 8 0-15,1 9 0 16,-4 4 0-16,0-3 0 15,-1-7 0-15,1-8 1 16,1-10 0-16,0-13 0 16,-2-11-1-16,1-14-1 15,2-13-1-15,6-13-3 16,-2-20-3-16,21 1-18 15,-6-23-12-15,21 0-1 16,4-16-1-16,17 2 1 16</inkml:trace>
  <inkml:trace contextRef="#ctx0" brushRef="#br0" timeOffset="12558.7183">2266 12447 78 0,'0'0'40'0,"12"6"-1"15,-12-6 0-15,22-23-28 16,-2 9-9-16,10-2 0 16,7-2-2-16,6 1 0 15,1 2-2-15,-1-2-7 16,4 16-27-16,-18-4-2 15,-1 16 0-15,-28-11-2 0</inkml:trace>
  <inkml:trace contextRef="#ctx0" brushRef="#br0" timeOffset="12710.727">2303 12667 91 0,'-34'29'40'16,"17"2"-1"-16,5-20 0 16,25-10-37-16,15-6-2 15,17-12-4-15,25 2-26 16,-1-16-9-16,23 1 0 15,2-9-2-15</inkml:trace>
  <inkml:trace contextRef="#ctx0" brushRef="#br0" timeOffset="14144.809">3635 12422 56 0,'0'0'36'15,"-6"-21"-2"-15,6 21-6 16,-14-29-14-16,13 16-3 16,-12-6-2-16,7 8-3 15,-8 2-2-15,1 10 0 16,-7 7-2-16,-2 13 1 15,-4 9-1-15,-3 11 0 16,-1 5-1-16,2 4 1 16,2-1-1-16,4-3 0 0,7-8 0 15,8-8 0-15,11-12 0 16,13-15-1-16,9-15 1 15,10-11-1-15,8-10 1 16,5-10 0-16,0-3-1 16,-1 0 0-16,-5 2 1 15,-6 7-1-15,-9 12-1 16,-10 10 1-16,-8 16-1 15,-8 15 0-15,-10 19 0 16,-5 12 0-16,-3 15 1 16,-1 13-1-16,0 14 1 15,-1 7 0-15,2 4-1 16,1 0 0-16,8-6 0 15,-3-9 1-15,3-12-1 0,3-15 1 16,0-14-1-16,2-17 0 16,2-27 2-16,0 0-1 15,-5-27 1-15,3-10 0 16,2-11-1-16,0-10 1 15,0-10 0-15,0-6-1 16,2 2 1-16,3 1-1 16,1 9 0-16,0 5 0 15,4 7-1-15,4 8-2 16,7 11-1-16,2 1-4 15,16 18-13-15,-6-14-16 16,17 11 0-16,-3-7-3 16,11 7 1-16</inkml:trace>
  <inkml:trace contextRef="#ctx0" brushRef="#br0" timeOffset="14870.8506">4241 12437 75 0,'-3'-11'39'15,"3"11"-1"-15,-12 13 0 16,10 2-31-16,-12 3-1 15,9 11-2-15,-3 4-2 16,2 6 1-16,-1 3-2 16,0 2 0-16,1-1 1 15,0-3-2-15,4-6 1 16,-1-7-1-16,3-8 0 15,0-19 0-15,0 0 0 16,15-6 0-16,-4-16 0 16,0-10-1-16,2-7 2 0,1-5-1 15,0-3 0-15,0-1 1 16,0 4-1-16,-2 5 1 15,0 6 0-15,0 6 0 16,1 9 0-16,2 6-1 16,2 7 1-16,3 5-1 15,5 3 0-15,3 4 0 16,6 0 0-16,2 0 1 15,5 0-2-15,6-4 1 16,0 1 0-16,1-6 0 16,-2 0 0-16,-8-1 0 15,-4-3 0-15,-9 0 0 16,-11 0 0-16,-14 6 0 15,0 0 0-15,-25-1 0 0,-4 9 0 16,-7 6 1-16,-5 9-1 16,0 4 0-16,-2 5 0 15,3 3 1-15,8 2-1 16,10-2 1-16,9-4 0 15,16-4-1-15,9-11 0 16,16-8 1-16,9-10-1 16,9-6 0-16,3-8 0 15,2-5 0-15,0-7 0 16,-9 2 1-16,-5-1-1 15,-12 5 1-15,-8 4-1 16,-9 5 1-16,-8 13-1 16,0 0 0-16,-19 8 0 15,8 8-1-15,-3 7 1 16,0 5-3-16,4 3 0 0,3-2-2 15,11 2-2-15,-3-18-10 16,22 10-10-16,-12-25-4 16,22 3-7-16,-3-16-2 15,12-3 1-15</inkml:trace>
  <inkml:trace contextRef="#ctx0" brushRef="#br0" timeOffset="15174.868">5193 12459 81 0,'-7'-18'40'0,"7"18"-1"15,0 0 2-15,0 0-36 16,0 0 0-16,0 0-2 16,-2 16 0-16,5 8-1 0,-1 0 0 15,1 6-2-15,0 2 1 16,3 3-1-16,0-3 1 15,-2-2-1-15,6-5 1 16,1-9-2-16,1-6 2 16,3-10-1-16,1-8 0 15,3-10 0-15,1-11 0 16,2-5-1-16,3-7-1 15,-4-5-1-15,5 4-7 16,-12-16-12-16,15 20-16 16,-14-4-1-16,6 16-2 15,-9 2 1-15</inkml:trace>
  <inkml:trace contextRef="#ctx0" brushRef="#br0" timeOffset="15385.88">5675 12387 82 0,'0'0'40'0,"5"23"0"15,-9-10-1-15,7 13-32 16,-8-1-2-16,0 6-2 16,0 3-1-16,1 1-2 15,-1 0-1-15,5-4-1 16,3 0-5-16,-3-31-18 15,13 19-14-15,-2-24-1 16,10-5-2-16,-2-17 2 16</inkml:trace>
  <inkml:trace contextRef="#ctx0" brushRef="#br0" timeOffset="15517.8876">5725 12143 94 0,'-27'-17'39'0,"-2"6"-1"15,6 8-6-15,9 20-62 16,3-22-10-16,11 5 1 15,19-7-2-15</inkml:trace>
  <inkml:trace contextRef="#ctx0" brushRef="#br0" timeOffset="16008.9157">6279 11872 82 0,'-1'11'39'0,"-10"8"-1"16,5 18 0-16,-6 8-35 15,3 13 0-15,-1 12 0 16,1 9-1-16,-2 6-1 16,3 3-1-16,1-4-1 15,0-8 0-15,5-5-2 16,-2-18-3-16,11-1-9 15,-13-24-24-15,14-10 0 16,-8-18 0-16,0 0 1 0</inkml:trace>
  <inkml:trace contextRef="#ctx0" brushRef="#br0" timeOffset="16181.9256">6051 12401 83 0,'-15'-8'39'16,"-2"2"0"-16,17 6 0 15,0 0-34-15,14 7-3 16,13-7-2-16,13-3-1 15,11 1-4-15,1-14-9 16,21 12-23-16,-7-8-2 16,5 9 0-16,-10-4 0 15</inkml:trace>
  <inkml:trace contextRef="#ctx0" brushRef="#br0" timeOffset="16546.9464">6608 12417 77 0,'-25'5'39'16,"1"7"0"-16,-9-8 0 15,11 9-33-15,-10-3-1 16,6 11 0-16,0 2-1 15,4 4-1-15,4 5-1 16,7-1 0-16,6-1-1 16,7-3 0-16,8-5 0 15,6-9-1-15,9-11 0 16,5-10 1-16,4-9-1 15,2-7 1-15,-1-7-1 16,-3-4 1-16,-3-1 0 16,-2 0 0-16,-10 4 0 0,-4 6 0 15,-5 8-1-15,-8 18 0 16,0 0 0-16,0 0 0 15,-8 15-1-15,2 8 0 16,3 0-1-16,1-1 0 16,7 0-1-16,8-10-3 15,11-8-2-15,0-23-11 16,29 7-9-16,-14-28-11 15,18 0-1-15,-5-20 1 16,6-2 1-16</inkml:trace>
  <inkml:trace contextRef="#ctx0" brushRef="#br0" timeOffset="16728.9568">7149 11900 88 0,'-12'2'40'0,"-14"7"-1"16,4 22 2-16,-7 12-37 16,3 14 0-16,-2 10-3 15,3 8 1-15,5 4-3 16,1 1 1-16,9-1-3 15,3-12-4-15,14 5-17 16,-10-26-16-16,13-5-1 16,-8-21-1-16,11-8 2 15</inkml:trace>
  <inkml:trace contextRef="#ctx0" brushRef="#br0" timeOffset="17035.9744">6915 12244 92 0,'0'0'41'15,"11"1"1"-15,8 8-3 16,6-6-35-16,5-1-1 16,6-2 0-16,3 0-1 15,-1 0 0-15,4 0-1 16,-8 1 0-16,-2 3 0 15,-11 4-1-15,-1 4 1 16,-9 7-1-16,-5 4 0 16,-6 5-1-16,-6 3 0 15,-1 3-1-15,-4 0 0 16,4 0-2-16,-2-8-3 15,11 1-3-15,-2-27-14 0,0 0-16 16,15-8-1 0,5-12 1-16,-5-20 0 0</inkml:trace>
  <inkml:trace contextRef="#ctx0" brushRef="#br0" timeOffset="17192.9834">7306 11952 81 0,'-20'11'43'0,"-8"-1"-1"16,10 10-1-16,-1 0-26 15,19-20-18-15,14 26-14 16,2-25-22-16,18 6-2 16,1-9 0-16,13 5-1 15</inkml:trace>
  <inkml:trace contextRef="#ctx0" brushRef="#br0" timeOffset="17826.0196">7622 12193 82 0,'-29'38'42'16,"-9"-2"-1"-16,11 8 1 15,-4 0-36-15,15 0-1 16,3-7-2-16,8 2 0 16,9-8-1-16,7-5-3 15,11-9 1-15,3-7 0 16,5-10-2-16,1-9 0 15,4-7-1-15,-4-13-2 16,-1-2 0-16,-10-12-1 16,1 5 0-16,-10-9-1 0,-1 4 3 15,-9 5 2-15,-4 6 3 16,-2 6 1-16,-1 5 2 15,6 21 1-15,-12-16 0 16,12 16 1-16,0 0-1 16,18 18-2-16,-3-13 0 15,6 2-1-15,4-1 0 16,4 0 0-16,2 0-1 15,-1 2 0-15,-5 3 1 16,-2 4-1-16,-8 6 0 16,-7 4 0-16,-8 6 0 15,-6 4 0-15,-6 2-1 16,-5 1 1-16,-1-1-1 15,0-5 0-15,5-5-1 0,2-8 0 16,11-19 1-16,0 0 0 16,22-9 1-16,5-14-1 15,2-7 0-15,4-3 2 16,2-3-2-16,-1 1 1 15,-7 6 0-15,-3 9-1 16,-9 8 0-16,-15 12 1 16,10 9-1-16,-10 9 0 15,-1 6-2-15,-4 4 0 16,6 4-2-16,4 0-1 15,12 3-4-15,-3-20-9 16,35 15-9-16,-14-27-8 16,24 10-5-16,-2-18-1 15,7 4 2-15</inkml:trace>
  <inkml:trace contextRef="#ctx0" brushRef="#br0" timeOffset="18185.0401">8667 12431 82 0,'-14'-12'40'0,"-16"-4"1"15,3 13-1-15,-12-3-32 16,3 12-3-16,0 6-1 15,2 9-1-15,1 5-1 16,8 5-2-16,5-1 1 16,8 0-1-16,12-3 1 15,6-5-2-15,10-7 1 16,8-10-1-16,5-10 2 15,5-9 0-15,3-7-1 16,-2-7 1-16,-2-8-1 16,-1 0 1-16,-7-2-1 0,-6 4 1 15,-4 6-1-15,-7 6 0 16,-7 12 0-16,-1 10 0 15,-13 11 0-15,3 10 1 16,-3 6-2-16,3 5 1 16,2 4-2-16,3-6-2 15,10-2-3-15,-5-28-11 16,27 25-10-16,-12-40-11 15,21-3-2-15,0-20-2 16,9-7 3-16</inkml:trace>
  <inkml:trace contextRef="#ctx0" brushRef="#br0" timeOffset="18361.0502">9055 11900 94 0,'-29'21'43'16,"-2"24"0"-16,-13 9-1 15,11 10-38-15,-4 7-2 16,7 3-1-16,12 0-6 15,4-18-9-15,31 12-17 16,-4-23-11-16,20-5 0 16,3-18-2-16</inkml:trace>
  <inkml:trace contextRef="#ctx0" brushRef="#br0" timeOffset="19314.1047">10150 11897 78 0,'-14'-29'43'0,"-9"0"-4"16,-1 13 2-16,-7-3-36 15,1 15 1-15,-5 10-3 16,0 18 0-16,-4 15-1 16,1 20-3-16,1 15 2 15,1 11-1-15,3 10 1 16,6 3-1-16,5-1-1 0,7-6 0 15,11-9-3 1,6-21-2-16,18-2-13 0,-4-29-23 16,11-12 1-16,-3-23-1 15,9-6 1-15</inkml:trace>
  <inkml:trace contextRef="#ctx0" brushRef="#br0" timeOffset="19657.1243">9698 12331 91 0,'-14'7'39'0,"13"9"3"16,1-16-3-16,15 11-35 16,8-10-2-16,13-1 0 15,4-3 0-15,11-4 0 0,3-5-1 16,0 1 0-16,2-3-1 15,-6-1 1-15,-4 4-1 16,-11 0 0-16,-8 3 0 16,-8 1 0-16,-9 5 0 15,-10 2 0-15,0 13 0 16,-9 2 1-16,-5 9-1 15,-2 3 1-15,1 8-2 16,-4 3 2-16,6 4-3 16,2-8 0-16,8 2-3 15,0-16-4-15,23 4-16 16,-20-24-16-16,31-9 1 15,-10-19-4-15,8-3 4 16</inkml:trace>
  <inkml:trace contextRef="#ctx0" brushRef="#br0" timeOffset="19815.1334">10150 11951 92 0,'-32'-11'40'0,"14"12"0"16,-2 2-1-16,9 5-39 15,14 6-2-15,-3-14-9 16,41 19-28-16,-10-10-1 15,8 6 0-15,2-5 0 16</inkml:trace>
  <inkml:trace contextRef="#ctx0" brushRef="#br0" timeOffset="20175.154">10380 12320 87 0,'-9'26'41'0,"0"-14"1"15,11 1-2-15,-2-13-37 16,31-5-1-16,3-8 0 15,9-2-1-15,3-6 1 16,4-2-2-16,-4-3 1 16,-4 3-1-16,-10-1 1 15,-12 4-1-15,-14 4 0 16,-6 16 1-16,-26-10-1 15,-4 16 0-15,-6 9 0 16,-3 5 1-16,-1 9 0 16,2 6-1-16,7 2 1 0,10-1 1 15,7-1-1-15,14-6 0 16,15-6-1-16,15-8 0 15,18-10-3-15,10-16-1 16,14-6-4-16,-2-24-10 16,23 5-15-16,-11-20-8 15,4-1-1-15,-15-12 2 16</inkml:trace>
  <inkml:trace contextRef="#ctx0" brushRef="#br0" timeOffset="20349.1639">11069 11737 91 0,'-36'55'39'15,"-5"12"1"-15,8 23-2 16,1 3-34-16,9 4-2 0,12-1-3 16,6-10-5-16,22 4-11 15,-1-24-21-15,19-12-2 16,2-23-1-16,12-10 1 15</inkml:trace>
  <inkml:trace contextRef="#ctx0" brushRef="#br0" timeOffset="20708.1844">11288 12282 87 0,'-36'2'41'16,"2"15"1"-16,-8-1-2 15,19 7-33-15,-12-1-3 16,12 3 0-16,6-4-1 0,11-5 0 15,6-16-1-15,26 3-1 16,4-19 1-16,13-10-2 16,8-12 1-16,6-7-2 15,0-9 2-15,0-3-1 16,-6-4 0-16,-6-1 0 15,-7 4 0-15,-9 6 0 16,-8 9 1-16,-10 10 1 16,-6 12-2-16,-5 21 0 15,-21 7 0-15,0 24 1 16,-7 14-2-16,-3 13 0 15,3 12-3-15,-2-3-9 16,21 14-10-16,-10-21-11 0,26 6-9 16,6-19 1-16,23-8-2 15</inkml:trace>
  <inkml:trace contextRef="#ctx0" brushRef="#br0" timeOffset="21191.2121">12385 12153 78 0,'-5'-15'39'0,"-7"21"1"15,-15-4-1-15,1 14-34 16,-9 0 0-16,3 3-1 16,-1-2-2-16,8 5 1 15,4-4-2-15,9-3 1 16,14-3-2-16,10-5 1 15,11-1-1-15,5-2 0 16,7 2 1-16,-4 2-1 16,0 4 0-16,-6 4 0 0,-9 2 1 15,-7 8 0-15,-12 0-1 16,-4 2 1-16,-8 0-2 15,-2-4 1-15,2-2-4 16,-1-12-2-16,17 6-13 16,-8-26-16-16,24 1-5 15,0-18-2-15,18 1 2 16</inkml:trace>
  <inkml:trace contextRef="#ctx0" brushRef="#br0" timeOffset="21409.2245">12797 11759 93 0,'-15'31'40'0,"-13"7"2"0,7 15-2 16,-3 3-37-16,3 12-2 15,2 2 0-15,3 1-2 16,3 2 0-16,3-6-2 15,6 0-4-15,-6-24-16 16,16 3-18-16,-4-21 1 16,8-7-2-16,-10-18 1 15</inkml:trace>
  <inkml:trace contextRef="#ctx0" brushRef="#br0" timeOffset="21853.2499">12671 12139 89 0,'11'6'41'15,"7"3"1"-15,-1-9-1 16,14 5-37-16,-3-3-1 16,4 3 0-16,-3 0 0 15,0 4-1-15,-2 3-1 16,-9 4-1-16,-6 9 1 15,-6 2-1-15,-9 7 1 16,-4 3-1-16,-3 1 0 16,-4 2 1-16,-1-5-1 15,1-2 1-15,4-10-1 16,0-2 1-16,10-21-1 15,0 0 0-15,13-5 0 16,1-17 0-16,6-6 1 0,4-11-2 16,0-3 2-16,0-7-2 15,1 3 2-15,-8 6-2 16,0 5 2-16,-8 6-1 15,-2 11 0-15,-5 5 1 16,-2 13-1-16,11 0-1 16,-11 0 0-16,24 14-1 15,-2-5-4-15,2-11-9 16,19 17-11-16,-13-22-9 15,15 8-7-15,-8-10-1 16,3 3 1-16</inkml:trace>
  <inkml:trace contextRef="#ctx0" brushRef="#br0" timeOffset="22492.2865">13234 12368 89 0,'-1'11'40'15,"15"-2"2"-15,1-15-3 16,18-2-35-16,3-8 1 15,9-2-3-15,1-6 0 16,2-4-1-16,-6-1 0 16,-4 1-1-16,-11 1 0 15,-10 5 0-15,-13 2-1 16,-13 8 0-16,-12 7 1 15,-11 8 0-15,-9 11 1 16,-4 7-1-16,-5 6 1 16,7 7 0-16,4 0 1 15,12 4-1-15,9-3 0 0,11-2 0 16,14-8-1-16,15-8 0 15,11-6 0-15,8-9-1 16,13-5 0-16,2-10 1 16,5-4-1-16,1-7-1 15,-6-2 1-15,-8 2 0 16,-6 0 1-16,-12 2 0 15,-12 3 0-15,-11 9 1 16,-7 10 0-16,-17 0 1 16,-2 10-1-16,-4 7 0 15,0 9 0-15,-1 0 1 16,4 4-2-16,4-1 1 15,5-5-1-15,9-3 2 16,8-7-2-16,7-11 0 0,7-8 1 16,7-10-1-16,5-8 1 15,3-5-1-15,-1-7 0 16,-1 2 0-16,-4-1 1 15,-4 8-1-15,-6 6 1 16,-7 12-1-16,-12 8 0 16,5 14 0-16,-10 8-2 15,-2 2-1-15,2 9-2 16,2-6-2-16,18 11-10 15,-9-24-8-15,30 11-7 16,-10-20-9-16,24 0-1 16,-2-12 1-16</inkml:trace>
  <inkml:trace contextRef="#ctx0" brushRef="#br0" timeOffset="23070.3195">14330 12183 85 0,'0'0'41'16,"-1"-10"-1"-16,1 10 1 16,0 0-34-16,-20 25-1 15,-2-3-1-15,-2 9-2 16,-9 4 0-16,2 4 1 15,-1 0-3-15,5-1 2 16,10-7-3-16,7-7 2 16,14-10-1-16,15-11-1 15,11-14 1-15,8-7-2 0,7-11 2 16,3-5-2-16,-2-6 1 15,-3 1-1-15,-6 1 1 16,-12 7-1-16,-11 7 0 16,-9 13 0-16,-5 11 1 15,-24 19-1-15,1 14 1 16,-6 12 0-16,-4 16 0 15,-3 11 0-15,0 9-1 16,0 7 2-16,7 2-2 16,0-1 2-16,5-7-2 15,1-6 1-15,4-14 0 16,6-11 0-16,0-17 0 0,6-15 0 15,7-19 0-15,-9-12 0 16,9-15 0-16,1-14-1 16,5-12 1-16,2-10 0 15,4-2 0-15,3 1-1 16,4 1 1-16,0 5 1 15,7 6-2-15,0 4-3 16,13 15-6-16,-8-7-7 16,28 19-6-16,-11-21-8 15,28 17-5-15,-3-16-7 16,14 1 1-16</inkml:trace>
  <inkml:trace contextRef="#ctx0" brushRef="#br0" timeOffset="23385.3376">15179 11781 87 0,'-13'10'38'0,"-12"4"1"15,1 15-2-15,-14 4-33 16,3 14-3-16,-4 9 2 15,1 8-3-15,1 3 2 16,7 2-1-16,8-1-3 0,4-8-2 16,14 4-10-16,-5-25-19 15,17-3-6-15,-2-19-2 16,7-4 3-16</inkml:trace>
  <inkml:trace contextRef="#ctx0" brushRef="#br0" timeOffset="23554.3472">14802 12268 92 0,'0'0'42'15,"-8"-23"0"-15,22 23-1 16,4-2-35-16,19 0-4 16,14-1-4-16,7-13-12 15,22 17-15-15,-9-17-13 0,9 6 0 16,-7-7-1-16</inkml:trace>
  <inkml:trace contextRef="#ctx0" brushRef="#br0" timeOffset="24606.4074">15587 11802 65 0,'0'0'39'16,"0"-12"-3"-16,-6 27 1 0,-8 4-32 16,1 16-2-16,-7 5 2 15,0 16-2-15,-3 2 1 16,5 12-2-16,-7-3 1 15,8 3 1-15,-3-3-1 16,5-5 0-16,2-10-2 16,8-7 2-16,-1-13-2 15,7-12 2-15,-1-20-2 16,18 3 0-16,0-20 0 15,5-7-1-15,2-9 1 16,1-1-1-16,3-2 0 16,-2 6-1-16,-5 7 1 15,-3 7 0-15,-5 15-1 16,-3 8 0-16,-1 13-2 0,-2 2-3 15,14 20-15-15,-13-18-13 16,20 7-7-16,5-11 1 16,16-1-2-16</inkml:trace>
  <inkml:trace contextRef="#ctx0" brushRef="#br0" timeOffset="25120.4368">16887 11634 74 0,'-33'8'41'15,"-17"9"-3"-15,3 23 3 16,-15 13-34-16,5 18-3 15,0 11 1-15,7 12-2 16,9 1 0-16,13 2-4 16,16-6 0-16,15-11-2 15,22-10-2-15,12-26-9 16,24-3-26-16,1-22 2 15,14-4-3-15,-8-20 1 16</inkml:trace>
  <inkml:trace contextRef="#ctx0" brushRef="#br0" timeOffset="25512.4592">16949 12226 82 0,'13'-19'39'0,"-13"19"-1"16,0 0-1-16,0 0-33 15,-13 24-1-15,3 4-1 16,-5 6-1-16,-4 5 1 16,3 2-3-16,1-2 1 15,6 0-4-15,0-19-11 16,13-1-24-16,-4-19 1 15,26-4-1-15,-5-16-1 16</inkml:trace>
  <inkml:trace contextRef="#ctx0" brushRef="#br0" timeOffset="25675.4686">16936 11903 83 0,'-22'2'38'15,"9"7"-2"-15,13-9-2 16,0 0-46-16,4 15-25 15,16-14 1-15,8 5-2 16,-1-5 1-16</inkml:trace>
  <inkml:trace contextRef="#ctx0" brushRef="#br0" timeOffset="26029.4888">17144 12200 69 0,'-7'27'38'0,"-4"-10"0"0,9 6 0 16,-3-7-28-16,3 5-6 15,0-4 0-15,7 5 0 16,-8 1-2-16,5 4 1 16,-2-4-1-16,0-1 0 15,0-3-1-15,3-5 2 16,-3-14-2-16,17 1 0 15,0-17 0-15,4-9 0 16,6-10 0-16,5-5-1 16,1-4 1-16,2-2-1 15,-5 3 0-15,-1 9 0 16,-7 10 0-16,-3 14 0 0,-9 16-1 15,-7 14-1-15,-1 12-1 16,-7 3-4-16,13 15-20 16,-13-10-12-16,16 6-2 15,2-16 1-15,11-3-2 16</inkml:trace>
  <inkml:trace contextRef="#ctx0" brushRef="#br0" timeOffset="26877.5373">17936 11905 67 0,'0'0'36'0,"0"0"0"16,0 0 0-16,-17 15-30 16,8 5-2-16,-4 7-1 15,1 13 1-15,0 7-1 16,0 9-1-16,-1 3 0 15,5 5 1-15,-2-4-2 16,3-3 1-16,1-8-1 16,4-10 0-16,1-11 0 15,3-13 1-15,-2-15-1 16,17-11-1-16,-4-13 2 15,4-11-2-15,1-12 2 0,0-5-2 16,1-6 1-16,-1-1-1 16,-3 2 0-16,-1 4 0 15,-5 10 0-15,-3 10 0 16,-1 13-1-16,-5 20 1 15,0 0 1-15,2 26-1 16,0 8 0-16,0 12 1 16,1 4-1-16,7 5 1 15,5 1-1-15,7-4 2 16,1-10-2-16,9-8 2 15,-2-11 0-15,3-9 0 16,-3-14-1-16,-2-10 1 16,-5-13 0-16,-3-10-2 15,-8-9 1-15,-5-6-2 0,-2-4 0 16,-3-5-1-16,1 6-1 15,-6 0-2-15,6 16-6 16,-14-2-14-16,17 25-15 16,-13 1 0-16,7 11 0 15,-2 16 0-15</inkml:trace>
  <inkml:trace contextRef="#ctx0" brushRef="#br0" timeOffset="27247.5585">18362 12342 90 0,'17'1'39'16,"-5"-11"-2"-16,12 5 1 15,0-9-36-15,7-1 1 16,2-1-1-16,-1 4-1 15,-4-2 0-15,-4 3 0 16,-8 2 0-16,-16 9 0 16,11-14 0-16,-11 14-1 15,-17-9 1-15,-1 9-1 16,-6-1 1-16,-3 4 0 15,-2 7-1-15,-2 4 1 16,1 5 0-16,1 4 1 16,5 6-1-16,4 1 0 15,11 1-2-15,8-2 0 16,12 0-3-16,10-13-3 0,22 8-17 15,-5-20-15-15,20-1-1 16,-5-14-1-16,15 0 3 16</inkml:trace>
  <inkml:trace contextRef="#ctx0" brushRef="#br0" timeOffset="27728.586">18830 12269 83 0,'-19'14'38'0,"-9"-1"-1"16,13 12 1-16,1-5-32 15,7 7-1-15,-1-2-2 16,8 1 0-16,1-1-1 0,7-1 1 16,1-6-2-16,7-2 1 15,-1-8-1-15,6-3-1 16,-2-7 0-16,2-7 0 15,2-5 1-15,2-8-2 16,-1-1 1-16,-2-8-1 16,1 2 2-16,-4 0-2 15,-3 2 1-15,-1 6 0 16,-5 3 0-16,-4 6 0 15,-6 12 0-15,0 0 0 16,3 13-1-16,-6 4 2 16,0 4-1-16,2 5 0 15,1 1 0-15,3 1 1 16,5-2-1-16,3-5 1 15,5-6-1-15,5-5 1 0,0-11 1 16,4-5-2-16,2-8 2 16,-3-9-2-16,-1-7 1 15,-3-5-1-15,0-5-1 16,-8-4-3-16,2 5-1 15,-9-10-5-15,13 18-13 16,-13-14-13-16,9 14-3 16,-4-5-2-16,9 12 3 15</inkml:trace>
  <inkml:trace contextRef="#ctx0" brushRef="#br0" timeOffset="27950.5987">19579 11854 86 0,'-10'14'39'0,"-3"9"0"15,-10-1 1-15,9 9-34 16,-8 11-2-16,3 13-1 16,2 6-1-16,3 4 0 15,1 2-2-15,3-4 0 16,5 2-4-16,-1-12-3 15,16 3-16-15,-15-26-16 16,14-4-1-16,-9-26 0 16,17 4 0-16</inkml:trace>
  <inkml:trace contextRef="#ctx0" brushRef="#br0" timeOffset="28716.6425">19307 12180 102 0,'-14'2'39'16,"17"8"1"-16,-3-10-4 15,34 3-34-15,0-3 0 16,14 0-1-16,8-3 0 16,3 1 0-16,-1-2 0 15,-3 1 0-15,-8 3 0 16,-9 1 0-16,-8 3-1 15,-12 3 1-15,-18-7-1 16,1 25 1-16,-15-7-1 16,-5 5 0-16,-5 7 0 15,-4 3 1-15,-1 0-2 0,3 4 2 16,6 1-2-16,5-3 1 15,10-2 0-15,7-5-1 16,10-9 0-16,8-6 0 16,4-9 1-16,4-10-1 15,0-8 1-15,1-6 1 16,-4-7-1-16,-4-4 0 15,-5-5 0-15,-3-1 0 16,-6 1 0-16,-5 3-1 16,0 3 1-16,-4 3 0 15,0 9 0-15,2 3 1 16,0 15 0-16,4-12 0 15,-4 12 0-15,19 3 0 16,-4 1 0-16,6 1 0 0,2-1 1 16,4 2-1-16,-3 0 0 15,-1 2 0-15,-3 1 0 16,-5 4 0-16,-6 2-1 15,-9 3 1-15,-4 3-1 16,-3 2 1-16,-7 0-2 16,-4 1 2-16,1-1-2 15,1-2 1-15,2-5 0 16,6-3 0-16,8-13 0 15,0 0-1-15,16 0 2 16,3-13-2-16,5-6 2 16,3-3-1-16,-1-5 0 15,2 2 0-15,-4 1 1 16,-5 3-1-16,-4 7 0 15,-15 14-1-15,14-7 1 0,-14 7 0 16,-5 23-2-16,-1-5 0 16,3 6-3-16,1-5-1 15,11 10-10-15,-9-29-5 16,26 29-7-16,-7-35-6 15,23 5-5-15,1-14-2 16,5 0 4-16</inkml:trace>
  <inkml:trace contextRef="#ctx0" brushRef="#br0" timeOffset="28996.6585">20491 12220 97 0,'-21'10'39'16,"-13"-2"1"-16,9 11-1 15,-10-4-35-15,12 2-1 0,5 2-1 16,10-3 0-16,10-4-1 15,9-1 0-15,11-4 0 16,6-2-1-16,3 0 1 16,-2 1-1-16,-1 2 1 15,-9 5 0-15,-11 4-1 16,-12 6 1-16,-14 6-1 15,-8 0 0-15,-7 2-1 16,-5-2-3-16,6 2-4 16,-10-17-15-16,24 9-8 15,-5-20-10-15,23-3-1 16,-13-6 1-16</inkml:trace>
  <inkml:trace contextRef="#ctx0" brushRef="#br0" timeOffset="30121.7229">21244 11733 51 0,'12'-15'34'0,"0"6"-1"16,-12 9 1-16,14-5-19 16,-14 5-4-16,-15 27 0 15,-9 3-3-15,-5 21-2 16,-18 8 0-16,-4 20-2 15,-15 11 1-15,-6 15-3 16,-11 0 1-16,0-2-4 16,-1-5 2-16,10-12-1 0,12-8-2 15,12-21-3-15,21-10-6 16,8-32-17-16,30-4-12 15,9-22 1-15,22-4-1 16,3-16 1-16</inkml:trace>
  <inkml:trace contextRef="#ctx0" brushRef="#br0" timeOffset="30491.744">21238 12009 83 0,'-2'-19'38'0,"2"19"0"16,0 0-1-16,0 0-32 15,-7 21-1-15,5 15 0 16,-7 8-1-16,2 11-1 15,-4 6-1-15,0 6 1 16,1 2-2-16,-2-4-2 16,8-4-1-16,-1-14-4 0,17 1-17 15,-5-25-15-15,16-6 1 16,-1-21-2-16,12-7 1 15</inkml:trace>
  <inkml:trace contextRef="#ctx0" brushRef="#br0" timeOffset="30800.7617">21531 12155 97 0,'-28'5'38'16,"4"16"2"-16,-10-3-2 15,-3 9-35-15,2-1 0 16,4 2-1-16,3 0 1 15,5-4-1-15,6-5 0 0,5-1 0 16,10-8 0-16,2-10 0 16,23 9-1-16,3-9 0 15,6-2-1-15,5-2 0 16,5 2 0-16,1-1-2 15,1 2 0-15,-3-1-2 16,-1 9-2-16,-8-6-4 16,6 16-16-16,-18-12-13 15,8 8-2-15,-10-9 1 16,10 4 2-16</inkml:trace>
  <inkml:trace contextRef="#ctx0" brushRef="#br0" timeOffset="31286.7895">21973 12301 96 0,'-27'-14'38'16,"0"10"2"-16,-10-6-1 16,-1 10-35-16,2 1 0 15,5 8-1-15,0 5 0 16,5 8 0-16,6 0-1 15,7 6 1-15,8-2-2 16,9 0 0-16,5-2 0 16,7-5-1-16,7-5 0 15,3-6 1-15,4-7-1 16,3-6 0-16,2-8 0 15,-3-1-1-15,1-8 1 16,-3-2-1-16,-1-1 1 16,-6 0-2-16,-1 4 1 0,-5 4 0 15,-4 9 0-15,-13 8 0 16,14 10 0-16,-14 10 1 15,-4 16-1-15,-3 7 0 16,-4 10 1-16,-2 7-1 16,-3 4 1-16,-2 1 0 15,-4-4 0-15,2-3 0 16,-4-10 1-16,1-5 0 15,-5-13-1-15,3-11 1 16,-3-13-1-16,4-8-1 16,1-10-1-16,-2-12-2 15,11-1-3-15,-4-21-10 16,26 11-9-16,-11-19-12 15,18 5-3-15,-2-7 0 0,16 7 2 16</inkml:trace>
  <inkml:trace contextRef="#ctx0" brushRef="#br0" timeOffset="31691.8127">22460 11631 97 0,'13'0'39'0,"11"12"1"16,-5-2-3-16,6 8-32 15,2 7-1-15,-1 11 0 16,1 7-1-16,-3 6-2 15,-5 8 1-15,-5 9-1 16,-5 4 0-16,-7 5-2 16,-9 2 2-16,-4-4-1 15,-11-3 0-15,-6-3 0 16,-3-9-2-16,-4-13-5 15,7 1-13-15,-15-24-14 0,16-3-8 16,-2-19-1-16,14-4 0 16</inkml:trace>
  <inkml:trace contextRef="#ctx0" brushRef="#br0" timeOffset="32871.8802">1543 13505 68 0,'12'-7'39'15,"-12"7"-2"-15,0 0 0 16,-8 33-32-16,3 11-1 16,-5 10-2-16,2 11 0 15,-1 11-2-15,0 8 1 16,0 1-1-16,5-5-3 15,5-5-2-15,1-26-10 16,17-5-22-16,-3-27 1 16,12-12-3-16,1-23-1 15</inkml:trace>
  <inkml:trace contextRef="#ctx0" brushRef="#br0" timeOffset="33071.8916">1519 13575 76 0,'-19'-8'39'15,"19"8"-2"-15,0 0 1 16,30-19-34-16,7 5-2 16,10-3-3-16,10 1-1 15,2-7-7-15,7 11-27 16,-12-1 0-16,-3 13-2 15,-19 1 0-15</inkml:trace>
  <inkml:trace contextRef="#ctx0" brushRef="#br0" timeOffset="33233.9009">1584 13894 76 0,'17'-10'37'0,"22"-4"0"15,6-22-2-15,15-4-38 16,19 2-29-16,-4-11-3 15,7 7-2-15,-6 1 1 16</inkml:trace>
  <inkml:trace contextRef="#ctx0" brushRef="#br0" timeOffset="33449.9132">2237 13744 78 0,'-14'4'39'16,"14"-4"-1"-16,0 0 0 15,12-21-36-15,12 7-2 16,5-3-1-16,9 4-1 16,-2-1-3-16,7 16-9 15,-10-11-23-15,3 16 0 16,-17 0-1-16,-6 14 1 15</inkml:trace>
  <inkml:trace contextRef="#ctx0" brushRef="#br0" timeOffset="33605.9222">2239 13974 78 0,'-31'21'39'0,"11"-2"-1"15,5-13 0-15,15-6-34 16,20-2-2-16,8-16-5 16,20 10-17-16,2-17-18 15,20 3 1-15,1-10-2 16,17 6 0-16</inkml:trace>
  <inkml:trace contextRef="#ctx0" brushRef="#br0" timeOffset="34456.9708">3438 13735 66 0,'1'-19'39'0,"2"7"-1"16,-6-3 0-16,3 15-30 15,-3-13-4-15,3 13-2 16,-3 26 0-16,1-1 0 15,-2 5-1-15,2 8 0 16,0 1 0-16,3 4 0 16,1-3-1-16,6-2 1 0,3-5-2 15,3-7 2-15,5-9-2 16,1-5 1-16,3-7 0 15,2-8 0-15,-2-6 1 16,0-10-1-16,-2-5 1 16,-4-6 0-16,0-5 0 15,-5 0-1-15,0-2 0 16,-4 3 0-16,-1 2 0 15,-1 8 0-15,-2 6 0 16,3 5 0-16,-7 13 0 16,12 6 0-16,-7 8 0 15,4 7 0-15,0 4 0 16,-1 3 0-16,2 3 0 15,4-4 1-15,0-2-1 0,0-6 0 16,0-6 0-16,6-7 1 16,-2-10 0-16,5-7-1 15,-3-10 1-15,1-7-1 16,-1-5 0-16,-3-5-1 15,2-1 0-15,-7-4-3 16,2 6-3-16,-8-7-7 16,12 22-16-16,-11-9-7 15,11 17-2-15,-9-2 1 16</inkml:trace>
  <inkml:trace contextRef="#ctx0" brushRef="#br0" timeOffset="34818.9915">4111 13744 66 0,'-8'17'36'16,"8"2"1"-16,0-19 0 16,14 14-33-16,2-14 0 15,11-1 0-15,4-12 0 16,7-1-1-16,-1-8-1 15,1-1 0-15,-3-3 0 16,-5 0-1-16,-10 1 0 16,-7 2 0-16,-10 6-1 15,-10 4 1-15,-7 5-1 16,-5 6 0-16,-7 6 0 15,1 8 0-15,-3 9 0 16,0 6 0-16,5 8 1 16,2 4-1-16,7 0 1 0,11 2 0 15,6-6-1-15,11-4-1 16,11-7-2-16,10-16-3 15,18 0-12-15,-4-23-19 16,21 0-1-16,-8-15-2 16,10 0 1-16</inkml:trace>
  <inkml:trace contextRef="#ctx0" brushRef="#br0" timeOffset="35007.0023">4801 13613 83 0,'-19'23'41'15,"-10"-2"-2"-15,10 16 2 16,-5-3-39-16,10 5 1 15,3-1-2-15,10 3 0 0,5-5-2 16,6-5-1-16,10-6-3 16,-4-20-11-16,18 2-22 15,-12-21-1-15,9-1-1 16,-9-20 0-16</inkml:trace>
  <inkml:trace contextRef="#ctx0" brushRef="#br0" timeOffset="35149.0104">4815 13432 59 0,'-24'-23'38'15,"9"14"-3"-15,1 4 0 16,14 5-26-16,9 16-23 16,4-6-20-16,15 9-2 0,1-4-2 15,12 8 2-15</inkml:trace>
  <inkml:trace contextRef="#ctx0" brushRef="#br0" timeOffset="35713.0427">5200 13609 60 0,'-18'2'38'15,"-12"-6"0"-15,2 15 1 16,-16-1-29-16,13 14-2 16,-5 4-2-16,7 9-1 15,1 2-1-15,12 2-1 16,8-4 0-16,13-2-1 15,9-12 0-15,12-11 0 0,8-14-1 16,8-9 0-16,2-13-1 16,0-6 0-16,0-7 0 15,-6 0 0-15,-6-2-1 16,-7 3 0-16,-9 7 0 15,-7 6 0-15,-9 11 0 16,0 12 0-16,-14 15 0 16,-4 14 0-16,-2 15 1 15,-4 16-1-15,2 13 0 16,1 12 0-16,0 12-1 15,2 6 1-15,4-2 0 16,6-5-1-16,3-11 1 16,3-11 0-16,-1-15 1 15,2-20 1-15,2-22 0 16,0-17-1-16,-2-19 1 0,-1-15-1 15,3-12 1-15,-1-7-1 16,-1-6 0-16,2-4 0 16,2-3 1-16,4 4 0 15,1 8 1-15,5 6 0 16,4 8-1-16,5 4 1 15,4 7-1-15,6 4-1 16,9 4-2-16,4-7-4 16,11 8-10-16,-8-29-10 15,21 14-5-15,-10-24-9 16,7 2-1-16,-9-15 3 15</inkml:trace>
  <inkml:trace contextRef="#ctx0" brushRef="#br0" timeOffset="36066.0629">5872 13134 78 0,'-25'18'39'15,"7"17"1"-15,-11 6-1 16,11 9-34-16,-9 12-1 16,3 13-1-16,0 2 0 15,7 4-1-15,-1-8 0 16,7-5-1-16,5-10 1 15,4-10-1-15,4-12 0 16,7-17 0-16,5-17 0 16,7-12-1-16,2-11 1 15,3-9-1-15,0-2 0 16,1-2 0-16,-4 1 1 0,-2 5-2 15,-6 11 1-15,-3 11 1 16,-12 6-1-16,15 18 0 16,-10 4 0-16,2 1-1 15,3 5-2-15,0-4-1 16,10 4-5-16,-6-26-11 15,24 13-9-15,-15-30-8 16,22-1-4-16,-5-18 1 16,7-3 2-16</inkml:trace>
  <inkml:trace contextRef="#ctx0" brushRef="#br0" timeOffset="36248.0733">6321 13356 76 0,'-17'-4'41'0,"4"20"-2"0,-9 6 0 15,6 19-32-15,-2 5-3 16,6 11-2-16,1 6-2 15,4-3-1-15,6 0-3 16,-1-14-7-16,17 7-13 16,-15-24-14-16,14-5-1 15,-14-24-2-15,14 7 2 16</inkml:trace>
  <inkml:trace contextRef="#ctx0" brushRef="#br0" timeOffset="36398.0819">6181 13644 83 0,'-8'-30'42'16,"12"10"-1"-16,2-5 0 15,24 5-38-15,-1 5-3 0,7-4-8 16,28 17-17-16,-7-16-15 16,19 13 0-16,1-7-2 15,15 9 0-15</inkml:trace>
  <inkml:trace contextRef="#ctx0" brushRef="#br0" timeOffset="36837.107">7751 13292 59 0,'-3'-60'39'0,"-15"-3"0"16,0 15 1-16,-19 3-34 15,5 19 1-15,-9 13-3 16,-2 25 0-16,-3 21 0 15,1 25-2-15,2 18 0 16,1 16 0-16,4 11-1 16,6 4 0-16,4-1 0 0,11-5-1 15,7-14-1-15,4-13-2 16,15-12-2-16,0-28-10 15,17-1-13-15,-9-28-13 16,6-6 2-16,-9-20-1 16</inkml:trace>
  <inkml:trace contextRef="#ctx0" brushRef="#br0" timeOffset="37628.1522">7084 13697 83 0,'-15'2'42'0,"21"9"-1"16,5-14 0-16,12 1-38 15,21-7-1-15,10-3 0 0,9-5 0 16,7 2-1-16,1 0 0 16,0 2-1-16,-6 5 1 15,-11 4-1-15,-9 3 0 16,-10 3 1-16,-13 3-1 15,-10 0 1-15,-12-5-1 16,-12 21 0-16,-6-5 1 16,-10 5-1-16,-4 9 0 15,-6 3 0-15,3 7 0 16,-2 2 0-16,8 3 0 15,5 0 0-15,9-1 0 16,12-8-1-16,13-9 1 16,13-10 0-16,12-14 0 0,9-10 0 15,8-10 1-15,4-12-2 16,-4-9 2-16,-2-5-1 15,-8-3 0-15,-8 0 0 16,-15 5 0-16,-9 1-1 16,-11 9 1-16,-6 6-1 15,-6 5 1-15,-1 6 0 16,-1 9 0-16,2 2 0 15,13 3 0-15,0 0 1 16,4 13-1-16,11-7 1 16,8-3-1-16,6 1 1 15,6-3-1-15,1 5 1 16,0-1-1-16,-2 7 1 15,-5 4-1-15,-7 8 0 0,-6 6 1 16,-8 4-1-16,-7 6 0 16,-7 2 0-16,-4-3 0 15,-2 0 0-15,-2-6-1 16,4-6 1-16,-3-9-1 15,7-7 1-15,6-11 0 16,2-20 0-16,8-4 1 16,2-14-1-16,6-5 1 15,-2-4 0-15,5-3 0 16,-5 0-1-16,3 7 1 15,-5 6-1-15,-3 7 0 16,2 8 0-16,0 5 0 16,3 6-1-16,5 5 0 15,5-1-1-15,10 4-2 16,4-6-3-16,14 15-6 0,-11-22-8 15,23 23-7-15,-23-20-3 16,12 16-10-16,-13-6 2 16,0 9 2-16</inkml:trace>
  <inkml:trace contextRef="#ctx0" brushRef="#br0" timeOffset="37839.1643">8692 13622 82 0,'-30'5'41'0,"7"11"-1"16,-12-7 1-16,9 18-35 15,-3-10-2-15,2 9-1 16,2 2 0-16,6 4-1 15,5 0-1-15,10-4 1 16,6-2-2-16,11-7 0 16,11-6-2-16,7-11-1 0,16-3-2 15,-2-14-5-15,20 9-12 16,-16-24-7-16,17 9-11 15,-12-11-2-15,2 6 3 16</inkml:trace>
  <inkml:trace contextRef="#ctx0" brushRef="#br0" timeOffset="38192.1845">8918 13701 73 0,'-18'23'40'0,"-1"-8"0"15,17 5 1-15,2-20-36 16,14 17-1-16,8-19 0 16,10-2-1-16,6-10-1 0,8-2 0 15,-2-7-1-15,-3 0-1 16,-5-3 1-16,-10 1 0 15,-10 2-1-15,-10 7 0 16,-16 4 0-16,-7 8 1 16,-12 8-1-16,-7 10 1 15,-5 10 0-15,-1 10 0 16,1 6 0-16,8 4 0 15,5 3 0-15,9-3 0 16,14-4-1-16,16-6 0 16,16-9-3-16,14-13-4 15,27 3-13-15,-8-27-8 16,33 5-6-16,-3-16-8 0,18-1 0 15,-2-11 1-15</inkml:trace>
  <inkml:trace contextRef="#ctx0" brushRef="#br0" timeOffset="39309.2484">10486 13677 14 0,'1'-11'33'0,"-4"-1"3"16,-7-1 1-16,-2 10-17 15,-12-13-7-15,10 17-1 0,-16-5-1 16,7 14-3-16,-13-1-1 15,7 12-2-15,-6 1-1 16,7 7 0-16,2 2-2 16,6 4 0-16,2-1-1 15,12 0 1-15,5-7-1 16,12-1 0-16,9-11 0 15,8-7 0-15,4-10 0 16,8-9 0-16,2-11 0 16,4-6-1-16,-6-6 1 15,-4-3-1-15,-7-1 1 16,-5 3 0-16,-10 5-1 15,-3 6 0-15,-9 8 1 16,-2 16-1-16,0 0 0 0,-16 8 0 16,6 14-1-16,1 9 0 15,5 8-1-15,1 4-1 16,9 8-4-16,-2-14-11 15,26 14-10-15,-10-24-7 16,21 4-6-16,0-23-1 16,7-3 4-16</inkml:trace>
  <inkml:trace contextRef="#ctx0" brushRef="#br0" timeOffset="39651.2679">11056 13641 69 0,'-12'1'40'0,"-9"-4"-1"16,1 12 1-16,-11-3-34 15,7 13-1-15,-9 5-1 16,4 11-2-16,-2 2 1 16,6 5-1-16,6 2-1 15,9-2 0-15,10-8 0 16,10-11 0-16,19-14-1 15,10-17-1-15,16-15-2 16,9-20-2-16,14-1-6 0,-7-32-11 16,18 9-17-16,-16-15 0 15,-1 9-2-15,-14-9 2 16</inkml:trace>
  <inkml:trace contextRef="#ctx0" brushRef="#br0" timeOffset="39837.2786">11461 13110 86 0,'-15'58'39'15,"-4"3"1"-15,8 15 1 16,1-1-39-16,1 8 0 16,0 0-2-16,0-3-1 15,1-3 0-15,-1-13-4 16,9 4-6-16,-12-31-18 0,16-1-10 15,-6-23 0-15,2-13-2 16</inkml:trace>
  <inkml:trace contextRef="#ctx0" brushRef="#br0" timeOffset="40144.2961">11222 13554 86 0,'-12'1'42'15,"15"11"0"-15,-3-12 0 16,28 6-38-16,2-8-1 15,9 4-1-15,3-5 0 16,3 4-1-16,-2 1 0 16,-2 1 0-16,-7 6 0 15,-6 6-1-15,-7 5 1 0,-7 4-1 16,-6 5 1-16,-4 2-1 15,-7 2 0-15,0 1-1 16,-3-4 0-16,-1-5-2 16,4-1-2-16,3-24-2 15,4 20-12-15,-5-41-8 16,21 10-8-16,-10-26-6 15,16-2 0-15,-8-16 2 16</inkml:trace>
  <inkml:trace contextRef="#ctx0" brushRef="#br0" timeOffset="41024.3465">11722 13358 81 0,'1'22'42'0,"-11"-7"-2"16,20 9 1-16,-4-7-37 15,6 7 2-15,-1-6-2 16,3 9 0-16,-2-2-2 15,-4 4 0-15,-1 2-1 16,-2 5 0-16,-7 4-1 16,-2-1 1-16,-6 0-1 15,3-3 1-15,-6-4-1 16,7-5 0-16,-2-10 0 15,8-17 0-15,0 0 0 16,18-17 0-16,2-11 1 16,2-9-1-16,9-3 0 15,-1-6 0-15,3 0 0 0,-3 3 0 16,-2 10 0-16,-5 11 0 15,-6 11-1-15,-6 14 1 16,-2 9 0-16,-4 10-1 16,0 8 0-16,1 1 1 15,4 2-1-15,7-5-1 16,11-1 0-16,5-13-1 15,9-5-2-15,1-12 0 16,6-5-1-16,-4-11 1 16,-1 1 0-16,-13-8 1 15,-6 1 3-15,-11 1 1 16,-10 1 2-16,-8 8 2 15,-13 2 2-15,-3 12-1 16,-9 3 0-16,-2 12 0 0,-2 3-1 16,0 10-1-16,4 3-1 15,6 1-1-15,8-1 0 16,8-2 0-16,10-10 0 15,9-6 0-15,12-11-1 16,5-11 0-16,4-5 1 16,1-8-1-16,3-5 0 15,-2-4 0-15,-4 1 0 16,-5 5 0-16,-6 4 0 15,-5 9 0-15,-15 13 0 16,0 0 0-16,4 32-1 16,-18 9 0-16,-7 15 0 15,-6 17 0-15,-5 15-1 16,-6 10 0-16,3 1 1 0,-1 1-1 15,4-8 1-15,6-7 0 16,4-15 1-16,6-21-1 16,8-20 1-16,8-29 0 15,0 0 0-15,1-22 0 16,3-15 1-16,0-9-1 15,1-9 0-15,0-6 0 16,0-4 1-16,2 4-1 16,1 2 0-16,0 4-1 15,7 9-2-15,4 1-4 16,20 18-8-16,-4-14-4 15,29 28-6-15,-9-21-4 16,34 16-9-16,2-12-1 16,13 4 2-16</inkml:trace>
  <inkml:trace contextRef="#ctx0" brushRef="#br0" timeOffset="41805.3911">13420 13476 67 0,'2'-19'39'0,"3"9"-1"16,-11-3 1-16,6 13-33 15,-17-2-2-15,2 13 1 16,-7 7-2-16,0 11 1 15,-5 6-1-15,1 10 0 16,4 5 0-16,10 2-1 16,2-4 0-16,10 1-1 15,10-9 0-15,8-7-1 16,10-12 0-16,7-13 1 15,5-11-2-15,0-13 1 16,1-10-1-16,-1-7 1 16,-7-5 0-16,-5-4-1 15,-10 2 1-15,-10 0-1 0,-8 4 1 16,-6 6 0-16,-5 7 0 15,0 4 0-15,-3 7 0 16,14 12 0-16,-8-18 0 16,8 18 1-16,28-9 0 15,-1 6-1-15,7 0 1 16,4 2 0-16,5 0 1 15,-1 4-1-15,-5 4 0 16,-6 6-1-16,-9 4 1 16,-9 8-1-16,-11 5 1 15,-6 4-1-15,-8 7 0 16,-4-2 0-16,-4 1 0 15,0-5 0-15,2-3 0 16,5-10 0-16,8-12 0 0,5-10 0 16,17-19 0-16,5-8 0 15,6-9 0-15,7-4 0 16,7-4 0-16,-4 2 0 15,-1 6 0-15,-5 9 0 16,-6 16 0-16,-7 13 0 16,-8 16 0-16,-8 10-1 15,-3 11-2-15,-5 1-2 16,6 14-12-16,-8-24-4 15,21 15-6-15,-13-29-5 16,23-1-10-16,5-21 2 16,19-5 1-16</inkml:trace>
  <inkml:trace contextRef="#ctx0" brushRef="#br0" timeOffset="42585.4358">15115 13523 56 0,'8'-18'38'16,"-11"0"0"-16,3 18 0 15,-11-17-25-15,-2 17-11 16,0 2 1-16,1 11-1 15,-2 5 1-15,-1 11-1 16,-4 5 0-16,4 7 1 16,-2 3-1-16,0 1 0 15,2-2 0-15,6-4 0 16,2-8-1-16,5-9 0 15,5-11-1-15,-3-11 1 16,22-18-1-16,-5-7 0 0,2-10 1 16,6-3-1-16,-1-6 1 15,-1-1-1-15,-1 2 0 16,-5 5 0-16,-2 10 1 15,-1 6-1-15,-4 8 0 16,-10 14 0-16,15-6 0 16,-15 6 0-16,17 22 0 15,-5-7 0-15,4 1 0 16,4-1 0-16,5-1 1 15,3-6-1-15,3-6 1 16,4-4 0-16,-2-7-1 16,1-6 1-16,-4 0-1 15,-3-1 1-15,-6-3 0 16,-3 5-1-16,-6 1 0 15,-12 13 0-15,11-6 1 0,-11 6-1 16,-4 29-1-16,-3-2 1 16,-1 9-2-16,0 2-1 15,3 9-2-15,-3-4-2 16,11 10-7-16,-5-25-7 15,23 11-5-15,-10-28-5 16,21 4-7-16,-2-19 1 16,12-4 3-16</inkml:trace>
  <inkml:trace contextRef="#ctx0" brushRef="#br0" timeOffset="42938.4559">15876 13567 76 0,'-17'-19'37'0,"0"14"1"0,-12-4 0 15,9 11-33-15,-9 5-2 16,2 8 0-16,-1 5 0 15,3 7-1-15,5 3 0 16,2 4 0-16,8 1 0 16,5-3-1-16,8-5 1 15,8-5-1-15,8-13 0 16,7-9 0-16,6-12-1 15,3-9 1-15,1-8 0 16,1-5-1-16,-3-3 1 16,-5-1-1-16,-6 5 0 15,-8 5 0-15,-4 7 0 16,-9 10-1-16,-2 11 1 15,0 0-1-15,-17 23-1 0,6 0-1 16,7 9-3-16,-1-3-3 16,16 13-9-16,-8-23-8 15,25 15-4-15,-3-24-8 16,20-3 0-16,0-16 1 15</inkml:trace>
  <inkml:trace contextRef="#ctx0" brushRef="#br0" timeOffset="43262.4745">16374 13418 76 0,'-33'14'40'16,"-8"0"-1"-16,6 10 1 15,-5-2-35-15,14 4-2 0,4-3-1 16,14-1-1-16,8-4 1 15,11-5-1-15,12-3-1 16,9-3 1-16,1-2-1 16,2 0 0-16,0 2 0 15,-4 3 1-15,-9 2-1 16,-10 4 0-16,-8 4 0 15,-8 4 1-15,-10-1-1 16,-6-1-1-16,0 2-1 16,-4-10-2-16,9 3-3 15,-3-20-9-15,18 3-9 16,0 0-8-16,23-20-4 15,0-11-2-15,17 2 2 0</inkml:trace>
  <inkml:trace contextRef="#ctx0" brushRef="#br0" timeOffset="43598.4937">16776 13448 80 0,'0'0'41'0,"0"0"-2"16,0 0 2-16,-17 5-35 16,-5 4-2-16,4 5-2 15,-3 3-1-15,4 4 1 16,2-2-1-16,8 3 0 15,4 0 0-15,9 1 0 16,6 0-1-16,3 3 1 16,3-2 0-16,0 0-1 15,0-1 1-15,0 0-1 0,-7-3 1 16,-1-2-1-1,-6-2 0-15,-3-4 0 0,-1-12-1 16,-11 17 0-16,0-8-1 16,-8 1 0-16,-5 2 0 15,-7 6-1-15,-1 1-1 16,-8-1-2-16,11 9-10 15,-12-19-8-15,22 13-2 16,-9-22-11-16,28 1-1 16,1-25-1-16</inkml:trace>
  <inkml:trace contextRef="#ctx0" brushRef="#br0" timeOffset="44088.5217">17720 12960 74 0,'-18'-6'37'16,"-5"24"1"-16,-18 14-2 16,-5 30-30-16,-12 14-2 15,3 19 0-15,-7 9 0 16,10 10 0-16,4-1-2 15,14-9-1-15,21-9-4 16,18-23-8-16,38-3-14 16,0-35-14-16,34-11 1 15,6-27-2-15,17-3 1 0</inkml:trace>
  <inkml:trace contextRef="#ctx0" brushRef="#br0" timeOffset="44359.5372">18008 13621 72 0,'-4'-16'38'0,"4"16"1"15,11-17-1-15,-11 17-33 16,15-6 1-16,-15 6-2 15,7 25 0-15,-7 6-1 16,-9 6-1-16,-5 10-1 0,0 4-1 16,-2-1-1-16,3 3-5 15,-2-20-10-15,20 9-12 16,-10-32-11-16,23-5 0 15,-3-23-1-15,15-8 2 16</inkml:trace>
  <inkml:trace contextRef="#ctx0" brushRef="#br0" timeOffset="44732.5586">18248 13401 101 0,'-5'19'41'15,"10"3"-1"-15,-10-9-9 16,11 11-29-16,2 4-1 15,3 5 0-15,-5 5 1 0,-1 5-1 16,-2 3 0-16,-5 0 0 16,0-2 0-16,-1-2 0 15,-1-8-1-15,3-7 1 16,5-16-1-16,-4-11 0 15,25-18 1-15,2-12-1 16,4-9 0-16,6-9 1 16,1-2-1-16,3 1 1 15,-5 5 0-15,-4 10-1 16,-6 11 1-16,-11 16-1 15,-15 7 1-15,7 35-1 16,-13 4-1-16,-7 8-1 16,0 8-3-16,-4-6-8 15,13 14-9-15,-11-24-7 0,22 5-10 16,-1-20-3-16,24-6 3 15</inkml:trace>
  <inkml:trace contextRef="#ctx0" brushRef="#br0" timeOffset="45546.6051">19417 13338 54 0,'1'-27'39'0,"1"7"-2"16,-6-2 0-16,4 22-15 15,-11-14-19-15,11 14 1 0,-21 22-2 16,6 5 1-16,-5 7 0 15,-2 11-1-15,-9 6 0 16,4 8 1-16,-5-1-1 16,7-4 0-16,2-7-1 15,3-8 1-15,7-11-1 16,11-15 0-16,2-13 0 15,20-22-1-15,-1-12 1 16,6-7 0-16,2-9-1 16,0-7 1-16,0-3-1 15,-5 1 0-15,-1 2 1 16,-5 7 0-16,-3 8-1 15,-4 11 0-15,-2 9 1 16,-3 10-1-16,-4 12 0 0,10 28 0 16,-7 6-1-16,2 13 1 15,1 9-1-15,5 9 1 16,3 3 0-16,6-1 0 15,5-4 0-15,7-10 1 16,2-10 0-16,4-13 0 16,3-16 0-16,-2-18 0 15,-2-18 0-15,-3-12 0 16,-5-12 0-16,-10-10 0 15,-4-5-1-15,-6-3 0 16,-7 3 0-16,-4 4-1 16,-2 11 0-16,-4 7-2 15,0 13-2-15,-2 9-2 16,10 17-9-16,-13 7-5 15,20 21-6-15,-13-12-2 0,21 18-9 16,-5-5-1-16,13 7 3 16</inkml:trace>
  <inkml:trace contextRef="#ctx0" brushRef="#br0" timeOffset="46356.6515">20034 13596 93 0,'-12'9'39'16,"8"6"0"-16,4-15-3 15,0 0-33-15,6 14-1 16,10-12-1-16,4-1 1 0,5-2-1 16,2-5 0-16,2-3 1 15,-5-3-1-15,3-4 0 16,-6 0 0-16,-7-5 0 15,-6 1 0-15,-11 1-1 16,-4 2 1-16,-10 3-1 16,-4 8 0-16,-7 7 0 15,-4 11-1-15,-3 9 1 16,-1 8 0-16,3 7 1 15,5 5-1-15,8 3 0 16,7-3 1-16,15-5-1 16,13-7 0-16,16-12 1 15,14-11-1-15,15-12 0 16,12-11 0-16,4-10 0 15,-1-4 0-15,-2-4 0 0,-9 2 1 16,-10 0-1 0,-16 5 0-16,-17 7 0 0,-16 7 0 15,-5 14 0-15,-27 0 0 16,2 14 0-16,-4 6 0 15,0 7 0-15,1 9 0 16,8 3 0-16,6 3 0 16,10-2 0-16,12-3 0 15,7-2 1-15,11-9-1 16,5-10 0-16,6-10 1 15,5-8-1-15,0-11 1 16,-4-10-1-16,1-9 1 16,-5-5-1-16,-1-5 0 15,-7-1 0-15,0 2 0 0,-9 3 0 16,-3 11 0-16,-1 2-1 15,-6 14 1-15,-7 11 0 16,5 15-1-16,-8 8 1 16,-1 10 0-16,-3 6 0 15,1 3 0-15,6 0 0 16,1-4 1-16,7-8-1 15,6-12 1-15,8-10-1 16,9-17 1-16,6-13-1 16,5-8 1-16,2-12-1 15,-2-4 0-15,1-8-1 16,-9 0 0-16,-3-4-3 15,-6 8-1-15,-11-2-3 16,3 16-6-16,-13-10-6 16,15 24-4-16,-16-12-3 0,21 23-5 15,-8-8-7-15,13 9 4 16</inkml:trace>
  <inkml:trace contextRef="#ctx0" brushRef="#br0" timeOffset="46581.6643">21647 13171 95 0,'-1'12'37'15,"-9"13"4"-15,-14 2-3 16,8 12-34-16,-8 9-1 16,0 11-2-16,-3 5 0 15,3 4-1-15,2 1 0 16,4-6-2-16,2-3-1 15,3-14-1-15,9-3-4 0,-6-29-10 16,22 7-9-16,-12-21-10 16,9-21-1-16,-7-7 0 15,7-4 2-15</inkml:trace>
  <inkml:trace contextRef="#ctx0" brushRef="#br0" timeOffset="47348.7082">21363 13462 89 0,'-10'-2'38'15,"-7"-1"1"-15,17 3 2 16,5 13-34-16,18-10-3 15,11-3-2-15,13-1 0 16,9-2-1-16,6-2 1 16,0-1-1-16,0 1 0 15,-5 1-1-15,-11 3 1 0,-8 2-1 16,-14 6 0-16,-24-7 0 15,7 23 1-15,-21-4-1 16,-10 3 1-16,-7 3-1 16,-4 8 1-16,-5 2-1 15,1 3 1-15,5 0-1 16,8 0 0-16,7-2 1 15,11-4-1-15,11-7 0 16,15-7 0-16,8-9 0 16,15-10 0-16,5-12 0 15,5-8 0-15,3-6-1 16,-2-8 1-16,-4-4-1 15,-8-4 1-15,-8-2-1 16,-12 3 1-16,-9 1-1 16,-7 6 1-16,-4 5-1 0,-5 5 1 15,-1 9-1-15,3 6 1 16,3 10 0-16,0 0 0 15,20 1 0-15,-2 5 0 16,4-1 1-16,7 2 0 16,0-2-1-16,4 0 1 15,-6-1 0-15,-1 2 0 16,-8 1 0-16,-4 4 0 15,-9 4 0-15,-11 4-1 16,-8 5 0-16,-5 8 0 16,-7 3 0-16,1 4 0 15,-4-2 0-15,3 1 0 0,6-7 0 16,8-4-1-16,8-15 1 15,4-12 1-15,30-14-1 16,2-12 0-16,4-8 1 16,8-9 0-16,1-4-1 15,5-1 1-15,-6 4 0 16,-10 8-1-16,-6 10 0 15,-11 11 0-15,-17 15 0 16,3 12 1-16,-15 10-2 16,-6 8 0-16,-1 7-1 15,1-2-2-15,7 7-4 16,2-17-5-16,23 10-5 15,-14-35-3-15,47 29-4 16,-19-36-1-16,29 12-4 16,-10-18-6-16,11-4 2 0</inkml:trace>
  <inkml:trace contextRef="#ctx0" brushRef="#br0" timeOffset="48052.7485">22952 13448 50 0,'0'0'37'15,"1"-15"-1"-15,-1 15 0 16,-15-13-17-16,5 16-12 16,-13-3-2-16,-3 5-1 15,-10 3 1-15,1 4-1 16,-9 0 0-16,5 1-1 15,3-1 0-15,10 3 0 16,7-4-1-16,13 0-1 16,6-11 0-16,31 15 0 15,1-8-1-15,6 2 1 16,3 2-1-16,-2 0 1 15,-6 4-1-15,-7 3 1 0,-13 5 0 16,-13 3-1-16,-13 1 1 16,-10 2-1-16,-8-1 0 15,-9 0-1-15,1-3-1 16,-3-12-3-16,14 3-5 15,-2-23-9-15,30 7-7 16,-4-16-3-16,32 5-8 16,-3-17-3-16,21 7 3 15</inkml:trace>
  <inkml:trace contextRef="#ctx0" brushRef="#br0" timeOffset="48212.7576">23031 13746 109 0,'-15'41'40'0,"-16"-8"0"0,8 22-8 16,-5-14-33-16,0-6-5 15,14 10-13-15,-14-27-9 16,27 10-12-16,-6-15-1 16,26 0-1-16,2-21 0 15</inkml:trace>
  <inkml:trace contextRef="#ctx0" brushRef="#br0" timeOffset="48955.8001">23550 13268 83 0,'5'-13'39'0,"-5"-2"-1"16,0 15 1-16,0 0-36 16,0 0 0-16,0 0-1 15,-7 29-1-15,-9 0 1 16,-6 7 0-16,-7 9-1 15,0 7 1-15,-5 1 0 0,3 0-1 16,4-4 0-16,7-2 0 16,9-11 0-16,6-7-1 15,10-14 0-15,6-11 0 16,7-11 0-16,3-11 0 15,4-7 0-15,-1-7 0 16,1-7 0-16,-2-5 0 16,2 0 1-16,-1-2-1 15,-1 1 0-15,-1 5 1 16,-4 5-1-16,-1 12 1 15,-4 4-1-15,1 18 2 16,-3 9-2-16,-1 12 0 16,-3 15 0-16,2 5 0 15,1 5 0-15,1 1 1 0,2 1 0 16,1-3-1-16,4-9 1 15,0-6 0-15,4-13 0 16,-1-11 0-16,-2-10 0 16,1-13 0-16,-3-8 0 15,-2-12 0-15,-3-5-1 16,-4-6 0-16,-2-6-1 15,-4-1 0-15,-1 0-1 16,-2 1-2-16,2 11-1 16,-5-2-6-16,13 22-7 15,-16-12-5-15,21 28-4 16,-16-10-5-16,16 14-7 15,-14 4 1-15,24-10 3 16</inkml:trace>
  <inkml:trace contextRef="#ctx0" brushRef="#br0" timeOffset="49225.8156">24118 12844 96 0,'12'-9'40'0,"15"12"1"15,-5-2-2-15,5 15-35 16,4 10-1-16,0 9-1 15,-2 13-1-15,-2 7 2 16,-6 13-3-16,-2 4 1 16,-9 5-1-16,-10 1 0 15,-10-2 1-15,-5 2-1 16,-11-6-2-16,-12-7-2 15,-1-3-4-15,-17-20-10 0,17 6-7 16,-19-28-7-16,17 3-7 16,-8-22-3-16,12-2 1 15</inkml:trace>
  <inkml:trace contextRef="#ctx0" brushRef="#br0" timeOffset="54044.0911">1402 14925 51 0,'0'0'37'15,"0"0"-1"-15,0 0-2 16,0 0-32-16,-1 26-1 15,-3-2 1-15,-2 7 0 16,-1 7 0-16,0 9 2 16,-2 1-2-16,1 2 1 15,1-7-1-15,2-6 0 16,3-8-1-16,4-11 0 15,-2-18 0-15,19-6-1 16,-4-18 0-16,4-9 0 0,7-8 0 16,-1-4 0-16,1-2 1 15,0 1-1-15,-2 6 0 16,-4 5 1-16,0 11-1 15,-4 9 0-15,-4 11 1 16,-12 4-1-16,13 21 0 16,-10 1 1-16,-1 5-1 15,-3 0 0-15,5 0 0 16,-2-5 1-16,5-6-1 15,7-8 1-15,6-12 0 16,6-7-1-16,9-11 1 16,6-5 0-16,3-5 0 15,-2 3 0-15,3 2 0 16,-5 4-1-16,-6 11 0 0,-9 17 0 15,-5 13 1-15,-9 13-1 16,-6 14 0-16,-5 8 0 16,-2 4-1-16,-6 0-1 15,3 0-2-15,-2-17-6 16,20 2-11-16,-9-30-16 15,18-6-4-15,4-27 1 16,17-2 0-16</inkml:trace>
  <inkml:trace contextRef="#ctx0" brushRef="#br0" timeOffset="54228.1017">2472 14917 59 0,'0'0'40'16,"0"0"-2"-16,0 0 1 15,25-16-38-15,6-1-1 16,9-4-1-16,11 7-36 16,-14 0 1-16,1 13-4 15,-15 1 2-15</inkml:trace>
  <inkml:trace contextRef="#ctx0" brushRef="#br0" timeOffset="54398.1114">2401 15277 65 0,'0'0'40'0,"14"-4"-2"16,10-17-1-16,19-6-39 16,17 3-6-16,5-14-30 15,21 5 0-15,2-3-2 16,16 8 1-16</inkml:trace>
  <inkml:trace contextRef="#ctx0" brushRef="#br0" timeOffset="54832.1362">3865 14622 58 0,'0'-21'39'0,"-2"2"-1"15,2 19 0-15,0 0-32 16,0 0-2-16,-6 36-3 0,4 7 1 16,-9 15-2-16,3 11-1 15,-4 9-1-15,-1 8 0 16,1 1-2-16,-3-8-2 15,9-1-7-15,-4-22-26 16,12-8 1-16,-6-24 0 16,11-5 1-16</inkml:trace>
  <inkml:trace contextRef="#ctx0" brushRef="#br0" timeOffset="55014.1466">3701 15111 54 0,'-14'-6'41'15,"-5"-4"-2"-15,19 10 1 16,-16 4-34-16,16-4-2 0,26-3-1 15,7-6-2-15,12-3-2 16,12-8-2-16,14 0-4 16,-4-18-30-16,19 3-2 15,-9-14-2-15,4 6 4 16</inkml:trace>
  <inkml:trace contextRef="#ctx0" brushRef="#br0" timeOffset="55381.1676">4384 14464 64 0,'-16'16'40'0,"-7"1"-1"16,7 19 1-16,-5-4-35 0,7 18 0 16,0 3-3-16,7 6 0 15,-2 2 0-15,6 1-1 16,0-3-1-16,6-2 1 15,0-8-2-15,3-6 1 16,-1-10 0-16,3-9 1 16,2-4-1-16,-1-10 0 15,1-6 0-15,-10-4-1 16,21-8 1-16,-21 8 0 15,16-15 0-15,-16 15 1 16,16-13-1-16,-16 13 1 16,15-1-1-16,-15 1 0 15,17 15 1-15,-4-5-1 16,3 4-2-16,2 0 0 15,11 0-4-15,-4-11-4 16,22 9-26-16,-12-18-5 0,10 6-1 16,-9-14 1-16</inkml:trace>
  <inkml:trace contextRef="#ctx0" brushRef="#br0" timeOffset="55733.1878">4760 15016 48 0,'-12'-5'38'16,"12"5"0"-16,0 0 0 15,16 8-35-15,-1-4 2 16,7 3-1-16,-1-1-1 16,7 1 0-16,-4-4-1 0,2 1 0 15,-5-4 0-15,-2-4-1 16,-5-4 0-16,-2-4 0 15,-5-5-1-15,-5-3 0 16,-4 0 0-16,-5-3 0 16,-7 4 0-16,-4 5 0 15,-2 7 0-15,-5 10 0 16,-2 10 1-16,1 12 0 15,-1 9 0-15,9 7 1 16,4 2-1-16,8 3-1 16,14-5-1-16,12-8-3 15,25-2-10-15,3-27-27 16,30-1 1-16,9-19-3 15,20-6 1-15</inkml:trace>
  <inkml:trace contextRef="#ctx0" brushRef="#br0" timeOffset="56434.2279">6217 14929 51 0,'0'0'40'15,"-5"-20"0"-15,5 20 0 16,-19 9-35-16,9 7-2 16,-4 6 0-16,-1 6-1 15,-2 9 0-15,1 8 0 16,-3 0-1-16,4 1 0 15,1-7 0-15,6-4-1 16,3-10 1-16,5-6 0 16,0-19-1-16,17-11 0 15,0-12 1-15,4-11-1 16,3-8 0-16,4-5 0 15,-1-5 1-15,0 1-1 16,-2 4 0-16,-2 5 2 16,-4 8-2-16,-6 8 2 0,-1 10-1 15,-12 16-1-15,12-3 1 16,-10 15 0-16,-1 12-1 15,-1 3-1-15,1 5 2 16,0 4-2-16,4 0 2 16,1-5-1-16,7-3 1 15,5-7-1-15,6-13 0 16,7-11 1-16,6-11 0 15,2-7 0-15,0-5 0 16,0-3-1-16,-5 1 1 16,-4 2-1-16,-8 7 1 15,-8 9 0-15,-14 10-1 16,7 15 0-16,-12 10 0 15,-2 3 0-15,1 9-1 0,0 4-1 16,6 2-1-16,3-3 0 16,13 0-3-16,3-19-5 15,23 10-13-15,-7-28-17 16,14 2 0-16,-3-19 1 15</inkml:trace>
  <inkml:trace contextRef="#ctx0" brushRef="#br0" timeOffset="56771.2471">7061 14953 68 0,'-29'3'41'16,"-14"-2"-1"-16,9 21-3 16,-3-7-33-16,7 8-1 15,-1 3 0-15,8 7 0 16,5 1-1-16,7 0 0 0,9-4-1 15,10-3 1-15,5-10-1 16,8-5 0-16,5-12 0 16,7-8-1-16,2-10 1 15,-2-4-1-15,0-3 0 16,-4-6-1-16,-5 3 1 15,-6 2-1-15,-6 4 0 16,-6 6 0-16,-3 5-1 16,-3 11 1-16,0 0-1 15,-8 15 0-15,6 6-2 16,-3 2-1-16,10 10-7 15,-10-15-18-15,19 7-10 16,0-16 0-16,18-2 0 0</inkml:trace>
  <inkml:trace contextRef="#ctx0" brushRef="#br0" timeOffset="57124.2673">7544 14826 64 0,'-34'13'41'0,"4"13"-2"15,-5-7-4-15,3 15-30 16,7-3 0-16,5 3-1 16,6-4-1-16,10-2 0 15,8-12-2-15,11-6 0 16,9-10 0-16,5-7 0 0,4-3-1 15,3-4 0-15,-6 0 0 16,-2 4 0-16,-7 6 0 16,-8 10 0-16,-10 9 0 15,-6 10 0-15,-8 8 0 16,-7 4 0-16,0 2 0 15,-3-1 0-15,5-1-1 16,2-12-1-16,11-8-2 16,3-17-10-16,24-10-25 15,-1-15-1-15,20-7-2 16,4-15 0-16</inkml:trace>
  <inkml:trace contextRef="#ctx0" brushRef="#br0" timeOffset="57455.2863">8092 14782 70 0,'-30'7'42'0,"1"10"-3"16,-9-2 3-16,8 7-39 16,-3 0-1-16,9 2 0 15,1 0-1-15,14-4 0 16,6-1 0-16,7-4-1 15,7-6 1-15,8-4 0 16,5-5 0-16,3-2 0 16,-5-1 0-16,0-1 0 15,-7 4 0-15,-2 5-1 16,-13-5 1-16,4 27-1 15,-13-5 0-15,-5 4 0 0,-4 5 0 16,-3 5 0-16,-4 0-1 16,2-3-1-16,6-2-3 15,-2-12-6-15,24 7-16 16,-5-26-14-16,0 0-2 15,22-7 1-15</inkml:trace>
  <inkml:trace contextRef="#ctx0" brushRef="#br0" timeOffset="57835.308">9149 15005 71 0,'-10'-16'43'0,"10"16"-2"15,-18-11 1-15,18 11-39 16,-22 23-2-16,6 3 0 15,-5 6 0-15,-2 9-1 16,3 3-1-16,0-1-1 0,12 0-3 16,-3-24-12-16,15 4-24 15,-4-23 0-15,29-5-1 16,-7-23 1-16</inkml:trace>
  <inkml:trace contextRef="#ctx0" brushRef="#br0" timeOffset="58229.3305">9164 14797 51 0,'-14'1'42'16,"13"13"-1"-16,1-14 2 16,15 26-22-16,6-20-17 15,9 6 0-15,3 1-1 16,2 5 0-16,-5 5-1 0,-4 11-1 15,-9 3 0-15,-9 10 0 16,-9 1 0-16,-5 5 0 16,-6-3-1-16,-1-7 0 15,0-9 0-15,4-11 1 16,9-23-1-16,0 0-1 15,10-22 2-15,15-13-1 16,6-12 0-16,6-4 0 16,5-3 0-16,-1 3 1 15,-2 7-1-15,-5 13 1 16,-6 12-1-16,-13 17 1 15,-6 15-1-15,-9 13 0 16,-2 10-1-16,-6 5-1 16,3 9-3-16,-2-10-6 15,15 16-10-15,-8-22-22 0,24 1 1 16,-1-17-3-16,24-4 3 15</inkml:trace>
  <inkml:trace contextRef="#ctx0" brushRef="#br0" timeOffset="58569.35">10945 14803 51 0,'-12'-14'40'15,"-6"-4"-1"-15,8 13 1 16,-9 5-32-16,10 17-1 15,-5 8-2-15,1 18-2 16,-3 12 0-16,-2 9-2 16,-2 7-1-16,3 0 1 15,3-2-3-15,3-10 0 16,11-2-7-16,-8-25-31 15,21-6 0-15,-3-21-1 16,9-6 1-16</inkml:trace>
  <inkml:trace contextRef="#ctx0" brushRef="#br0" timeOffset="58747.3602">10633 15114 77 0,'-14'12'43'0,"14"-12"-2"15,1 16 2-15,15-15-41 16,18-8-1-16,18-7-2 15,7-11-1-15,14-5-3 16,-4-11-3-16,18 7-22 16,-15-13-10-16,3 5-1 15,-12-7 1-15</inkml:trace>
  <inkml:trace contextRef="#ctx0" brushRef="#br0" timeOffset="59099.3803">11350 14583 79 0,'-22'10'42'0,"-11"4"-2"0,8 21 1 16,-4 3-37-16,2 7-1 15,4 4 0-15,1 9-2 16,5 1 0-16,2 3 0 16,5-7-1-16,6-2 1 15,3-8-1-15,4-6 0 16,4-10 0-16,8-8 1 15,-1-13-1-15,4-9 0 16,1-8 1-16,1-10-1 16,-1-4 1-16,1-2-1 15,-3-3 0-15,1 3 1 16,-3 5-1-16,-4 8 0 0,0 9 0 15,-1 11 1-15,-2 14-2 16,-1 8 1-16,3 12-2 16,-2-1-1-16,7 9-2 15,-5-10-3-15,18 10-12 16,-19-23-22-16,20-4 1 15,-6-16-3-15,8-5 4 16</inkml:trace>
  <inkml:trace contextRef="#ctx0" brushRef="#br0" timeOffset="59475.4018">11606 15084 67 0,'0'0'41'0,"16"-4"0"15,-1 11-1-15,-2-3-34 0,6 9-2 16,-3-2 0-16,2 1-2 15,-3-3 0-15,0-1 0 16,-1-3-1-16,0-5-1 16,-1-7 1-16,-3-9-1 15,4-7 0-15,-4-5 0 16,1-3 0-16,-1-5 0 15,1-1 0-15,-5 3 0 16,-4 7 0-16,-6 10 1 16,4 17-1-16,-24 1 1 15,2 19 0-15,-3 13-1 16,-6 7 1-16,4 10 0 15,1-2 0-15,11 2-1 16,5-5 0-16,11-9-2 0,14-9-1 16,8-12-3-16,20 3-10 15,-7-25-18-15,23 7-8 16,-2-13-2-16,14 4 2 15</inkml:trace>
  <inkml:trace contextRef="#ctx0" brushRef="#br0" timeOffset="59986.431">13225 14718 53 0,'15'-37'39'16,"-11"-4"-1"-16,-1 8 2 15,-19-3-33-15,1 8-2 0,-9 2 1 16,-1 11-2-16,-7 8 0 15,1 16 0-15,-4 13-1 16,-1 17 0-16,-5 18-1 16,0 18-1-16,-2 11-1 15,2 12 0-15,5 4-1 16,3-2-2-16,8-4-2 15,5-18-4-15,21 2-16 16,-2-35-16-16,10-9 1 16,-9-36-1-16,24 7 1 15</inkml:trace>
  <inkml:trace contextRef="#ctx0" brushRef="#br0" timeOffset="60323.4503">12691 15020 69 0,'-17'8'41'16,"-2"-2"0"-16,16 13 1 15,-2-6-35-15,14 4-3 16,10-5-1-16,12-3-1 16,10-7 0-16,6-4-1 15,9-4 1-15,1-2-1 16,1-5-1-16,-4 1 1 15,-4-2-1-15,-7 2 0 16,-9 3 0-16,-8 1 1 16,-6 2-1-16,-10 6 0 15,-10 0 0-15,4 14 0 0,-11 2 0 16,-4 5 0-16,-5 6 0 15,0 4-2-15,-1 3 0 16,-1-5-2-16,8 6-3 16,-2-24-7-16,21 8-19 15,-9-19-7-15,22-16-2 16,-1-12 1-16</inkml:trace>
  <inkml:trace contextRef="#ctx0" brushRef="#br0" timeOffset="60490.4599">13085 14808 73 0,'-46'0'40'16,"14"10"-2"-16,8-3-2 0,14 1-38 16,19 7-16-16,7-15-19 15,21 6-2-15,3-7-1 16,12 2 0-16</inkml:trace>
  <inkml:trace contextRef="#ctx0" brushRef="#br0" timeOffset="60857.4809">13312 15075 70 0,'-13'28'41'16,"6"-16"-1"-16,20 2 1 15,3-17-39-15,19-6 0 16,17-11 0-16,8-2 0 0,1-2 1 15,-1-5-2-15,-6 0 1 16,-10 0-1-16,-11 2 0 16,-16 5 0-16,-18 5 0 15,-16 3-1-15,-12 6 1 16,-8 4-1-16,-9 6 0 15,-1 9 0-15,-1 6 0 16,1 12 1-16,5 6-1 16,12 5 1-16,6-1-1 15,10 4 1-15,13-5-1 16,14-6-1-16,13-10 0 15,14-15-2-15,15-7-2 16,7-22-5-16,20 6-14 16,-8-28-16-16,9 0-1 15,-7-17-2-15,2 1 5 0</inkml:trace>
  <inkml:trace contextRef="#ctx0" brushRef="#br0" timeOffset="61038.4912">14096 14525 81 0,'-26'44'41'16,"-13"9"-2"-16,12 21 1 15,-6-3-36-15,9 2-3 16,7-4-1-16,6-8-2 16,16-7-2-16,4-17-4 15,19 2-10-15,1-27-22 16,17-4 0-16,-1-22-1 0,14-2 1 15</inkml:trace>
  <inkml:trace contextRef="#ctx0" brushRef="#br0" timeOffset="61383.5109">14389 14868 73 0,'-29'0'41'15,"2"15"-1"-15,-12-2 0 16,6 15-35-16,-2 2-1 16,6 8-1-16,4-1-1 15,8 1 0-15,8-7 0 16,13-7-1-16,7-11 0 15,12-14 0-15,10-16-1 16,8-13 1-16,6-13-1 16,0-10 1-16,1-7 0 15,-2-6 1-15,-6-5-1 0,-8-1 0 16,-3 2 0-16,-8 10 1 15,-10 11-1-15,-4 16 0 16,-7 18 0-16,0 15-1 16,-21 31-1-16,1 20 2 15,-10 18-3-15,-3 10-2 16,2 7-2-16,-5-6-5 15,21 10-7-15,-8-25-18 16,27 3-6-16,6-22-3 16,27-5 4-16</inkml:trace>
  <inkml:trace contextRef="#ctx0" brushRef="#br0" timeOffset="61796.5346">16005 14194 68 0,'-33'-8'40'0,"-9"28"-1"16,-18 15 1-16,-3 24-33 15,-10 21-4-15,0 18 2 16,-2 8-2-16,11 7-2 15,13-2 1-15,17-6-3 16,24-13-2-16,17-22-5 16,36-4-21-16,8-32-12 15,30-7 0-15,4-25-1 16</inkml:trace>
  <inkml:trace contextRef="#ctx0" brushRef="#br0" timeOffset="62202.5578">16210 14548 66 0,'-1'-28'43'16,"-7"7"-5"-16,8 21 1 15,-21 15-35-15,12 24 0 16,1 15-2-16,2 14-2 15,1 9 0-15,1 6-1 16,3 5 0-16,4-3-1 16,6-9-3-16,0-18-5 15,17-6-28-15,-5-22 0 16,13-11-1-16,-5-23 0 15</inkml:trace>
  <inkml:trace contextRef="#ctx0" brushRef="#br0" timeOffset="62460.5725">16395 14774 70 0,'-43'13'41'0,"-7"-3"-1"16,12 13 1-16,-12-3-37 15,24-1-2-15,7-4-1 16,12-1 0-16,11-1 0 15,9 0-1-15,9-2 1 16,8 3-2-16,7 1 1 16,7 0-1-16,4 2-2 15,0-3-2-15,8 7-4 16,-10-16-17-16,11 11-13 15,-12-13-1-15,4 4 2 16,-12-14-1-16</inkml:trace>
  <inkml:trace contextRef="#ctx0" brushRef="#br0" timeOffset="62976.6021">16832 14877 70 0,'-12'-1'40'16,"-15"-6"-1"-16,5 12 0 15,-9-1-34-15,3 9-1 16,-4-2-1-16,4 6 0 15,0 1-1-15,9 2 0 16,9 0-1-16,9 1 0 16,9-5 0-16,9 0-1 15,9-3 0-15,5-4 0 16,4-3 0-16,0-5-1 15,-4-2 1-15,-2-5 0 0,-4-3-1 16,-5-5 0-16,-4-1 0 16,-4-2 1-16,-3-1-1 15,0 1 0-15,-3 3 0 16,-6 14 0-16,13-10 0 15,-13 10 1-15,9 26-1 16,-8 6 1-16,-1 8 0 16,-1 14 0-16,-3 8-1 15,-7 10 3-15,-3 5-2 16,-7 2 0-16,-1-2 2 15,-3-5-2-15,-2-9 1 16,-1-9 0-16,2-16 0 16,3-14-2-16,2-16 2 15,6-17-1-15,8-15 0 0,8-14 1 16,7-11-1-16,5-11 0 15,10-2-1-15,4-6-1 16,7 5-2-16,1-4-4 16,11 22-9-16,-13-14-21 15,11 14-2-15,-11-5-1 16,10 11 1-16</inkml:trace>
  <inkml:trace contextRef="#ctx0" brushRef="#br0" timeOffset="63298.6205">17285 14439 85 0,'-17'19'41'15,"16"12"-1"-15,-4-8 0 16,5 6-38-16,19 0 0 15,16 0-1-15,2 1 1 16,4 2 0-16,2 0-1 16,4 3 0-16,-5 2 0 15,-8 4-1-15,-6 8 1 16,-10 5-2-16,-14 7 1 15,-12 6 0-15,-11 1 0 16,-11 2 0-16,-6-3-2 16,-6-8-1-16,8-6-5 15,-8-26-7-15,29 2-16 0,-4-31-9 16,17 2-3-16,17-32 2 15</inkml:trace>
  <inkml:trace contextRef="#ctx0" brushRef="#br0" timeOffset="63456.6295">17706 15203 67 0,'7'22'45'15,"-29"-9"-2"-15,6 7 0 16,-16-11-18-16,8-4-26 16,7-2-5-16,-2-14-6 15,19 11-10-15,-17-10-20 16,17 10-2-16,0 0-1 15,-13-7 2-15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2T22:24:39.606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1747 1245 70 0,'0'0'36'0,"3"-54"-3"15,-3 54 3-15,0 0-28 16,0 0-2-16,0 0 0 15,0 0-3-15,6 36 0 16,4 17-2-16,0 18 2 16,-14-8-2-16,6 30-2 15,1 13 1-15,0 1-2 16,-2-11 1-16,0-13-3 0,9 0-3 15,-7-25-13-15,12-3-15 16,0-28 0-16,8-11-2 16,-2-22 3-16</inkml:trace>
  <inkml:trace contextRef="#ctx0" brushRef="#br0" timeOffset="346.0198">1861 1399 99 0,'-17'-66'37'16,"17"66"0"-16,2-63-3 16,-2 63-33-16,28-56 0 0,-28 56-1 15,50-44 0-15,-50 44 1 16,76-15 0-16,-27 20 0 15,-20 8-1-15,80 28 2 16,0 16-3-16,-9 18 2 16,-35-5-2-16,-18 29 1 15,-30 10 0-15,-23 2-1 16,-29-17 1-16,-12-10 0 15,-11-7 1-15,-2-9-2 16,-3-10 2-16,4-13-3 16,6-12-2-16,4-21-7 15,19-2-25-15,6-18 0 16,23-9-1-16,8-13 1 0</inkml:trace>
  <inkml:trace contextRef="#ctx0" brushRef="#br0" timeOffset="775.0444">2708 1844 94 0,'0'0'36'15,"0"0"1"-15,0 0 0 16,0 0-34-16,29-24-1 16,-1 5 0-16,7 0 0 0,4-1 0 15,0-1-1-15,1-2 0 16,-4 1 0-16,-4 2-1 15,-9 0 1-15,-7 1 0 16,-7 0 0-16,-9 2 0 16,-11 0 0-16,-5 5 0 15,-8 4 1-15,-4 7-1 16,-7 7 0-16,-2 12 0 15,-6 8 0-15,5 16 0 16,1 4 0-16,6 8-1 16,10 1 0-16,11-2 0 15,15-3 0-15,14-8-2 16,21-15 0-16,11-14-4 15,26-10-12-15,5-21-20 0,17-6-1 16,-1-17 1-16,2 1-3 16</inkml:trace>
  <inkml:trace contextRef="#ctx0" brushRef="#br0" timeOffset="1082.0619">3825 1315 93 0,'-12'-50'36'0,"12"50"3"15,-20-53-2-15,20 53-33 16,0 0-1-16,-55-59 1 0,55 59-1 15,-51-10-1-15,14 28 0 16,-18 28-1-16,7 26 2 16,-8 2-3-16,17 24 1 15,7 7-2-15,15 0-1 16,12-13-2-16,11-23-5 15,17-7-27-15,-6-16-2 16,8-2 0-16,-6-21-2 16</inkml:trace>
  <inkml:trace contextRef="#ctx0" brushRef="#br0" timeOffset="1382.0791">3369 1819 94 0,'-9'-15'38'16,"9"15"1"-16,5-25-2 15,17 13-34-15,-2 0 1 16,10 2-1-16,3-4 1 16,8 0-2-16,1 3 0 15,3-2 0-15,-1 5-1 16,-1 1 0-16,-5 2-1 15,-3 4 1-15,-7 3-2 16,-4 9 1-16,-8 6-1 16,-7 8-1-16,-7 5 0 15,-5 5-2-15,1 4-1 16,-8-5-5-16,13 7-26 0,-11-12-2 15,9 0 0-15,-1-15 0 16</inkml:trace>
  <inkml:trace contextRef="#ctx0" brushRef="#br0" timeOffset="1563.0894">3649 1497 117 0,'-34'-19'41'16,"-3"4"0"-16,15 13-3 15,8-3-40-15,14 5-8 16,14-16-28-16,7 12-2 16,15 5-1-16,1 0 0 0</inkml:trace>
  <inkml:trace contextRef="#ctx0" brushRef="#br0" timeOffset="2295.1313">4170 1534 86 0,'0'0'37'0,"0"0"0"0,-12 7 0 15,10 4-28-15,-7 4-5 16,4 9 0-16,-8 5-1 16,4 9 0-16,-5 3 0 15,3 4-2-15,-1-5 1 16,2 0-1-16,3-7 1 15,2-3-1-15,4-14 1 16,1-16-2-16,17-1 2 16,-2-19 0-16,7-11-1 15,3-11 2-15,1-4-2 16,3-7 2-16,0-1-3 15,-4 3 2-15,-2 7-1 0,-5 13-1 16,-4 8 0-16,-3 15 0 16,-11 8 0-16,16 24 0 15,-12 6 0-15,3 7 0 16,-1 8-1-16,1 4-1 15,4 1 1-15,2-4-2 16,5-4-2-16,-1-12-3 16,12-1-15-16,-6-21-17 15,14-7 2-15,-9-21 0 16,12-2-1-16</inkml:trace>
  <inkml:trace contextRef="#ctx0" brushRef="#br0" timeOffset="2479.1418">4704 1549 110 0,'0'0'39'15,"-20"22"1"-15,13 6 0 0,-2 2-36 16,0 12-1-16,1-1-1 16,4 4-2-16,2 3 1 15,7-6-3-15,6-1-2 16,1-14-4-16,20-4-30 15,-10-18 0-15,13-6-2 16,-6-18-1-16</inkml:trace>
  <inkml:trace contextRef="#ctx0" brushRef="#br0" timeOffset="2637.1509">4859 1403 121 0,'-36'-57'39'15,"36"57"1"-15,-33-53-6 16,33 53-43-16,-21-48-29 15,21 48-3-15,0 0 1 16,13-70-2-16</inkml:trace>
  <inkml:trace contextRef="#ctx0" brushRef="#br0" timeOffset="2870.1642">5251 918 102 0,'0'0'41'16,"0"0"1"-16,0 0-1 15,31 61-29-15,-40 17-7 0,-16 20-3 16,9 19 2-16,-15-13-4 16,22 10 2-16,2-6-5 15,11-11 0-15,4-25-4 16,-4-18-4-16,12-8-27 15,-14-22-2-15,12-7 0 16,-14-17-1-16</inkml:trace>
  <inkml:trace contextRef="#ctx0" brushRef="#br0" timeOffset="3180.1819">5060 1473 120 0,'0'0'40'0,"0"0"1"16,19 23-9-16,4-23-28 0,12-4 0 15,8-4 0-15,8-3-1 16,5-3-1-16,0 0 0 16,0 0-1-16,-5 3 1 15,-8 2-2-15,-5 7 0 16,-9 8 0-16,-8 10 0 15,-8 9 0-15,-9 9 0 16,-4 3 0-16,-7 10 0 16,-1 4 0-16,0 1-3 15,2 0 0-15,2-7-1 16,9-5-5-16,-5-18-26 15,26-1-5-15,-5-23 0 16,17-10-1-16</inkml:trace>
  <inkml:trace contextRef="#ctx0" brushRef="#br0" timeOffset="3347.1915">5866 1275 120 0,'-36'-65'40'0,"36"65"0"16,-48-64-1-16,48 64-48 15,0 0-27-15,-55-60-5 16,55 60 1-16,0 0-2 16</inkml:trace>
  <inkml:trace contextRef="#ctx0" brushRef="#br0" timeOffset="3965.2268">6074 1371 121 0,'-41'46'41'0,"-3"10"1"15,1-3-5-15,10 3-32 16,10-1-2-16,15-1-2 16,10-4 1-16,16-8-3 15,13-9 1-15,8-11-1 16,11-9-1-16,4-18 0 15,2-10-1-15,-4-16-1 16,1-7 0-16,-13-10 0 16,-9-4 0-16,-11-6 2 0,-8 4-1 15,-12 0 2-15,0 54 2 16,-4-46 2-16,4 46 1 15,0 0-1-15,-15-57 2 16,15 57-1-16,-10-40 1 16,10 40 0-16,16-14-1 15,13 9-4-15,4 5 0 16,10 6 0-16,5 8 0 15,11 3 0-15,-5 2 0 16,-6 7 0-16,-19 4 0 16,-11 3 0-16,-13 7 0 15,-11 1 0-15,-11 1 0 16,-6-1 0-16,-6-3 0 15,1-5 0-15,1-13 0 16,8-5 0-16,19-15 0 0,2-10 0 16,23-14 0-16,8-13 0 15,13-9 0-15,6-8 0 16,-52 54 0-16,64-57 0 15,-64 57 0-15,60-53 0 16,-12 16 0-16,-3 14 0 16,-16 21 0-16,-12 17 0 15,-12 19 0-15,-10 15 0 16,-4 10 0-16,-7-1-14 15,16 7-24-15,-6-13-4 16,22-4-1-16,3-13-1 16</inkml:trace>
  <inkml:trace contextRef="#ctx0" brushRef="#br0" timeOffset="4718.2699">2180 2478 83 0,'18'-22'37'16,"19"5"-1"-16,-2-11 0 15,15 12-32-15,1-4 0 16,14 7-2-16,5-1 1 15,9 3-2-15,14 0-1 16,15 1 1-16,17-1-1 16,15 2 0-16,15-4 0 15,12 1 0-15,15 0 0 16,10 3 1-16,10 2-1 15,6 2 1-15,4 4 0 16,1-1 0-16,10 4 0 16,-1 0 1-16,-5 0 0 0,1 0-1 15,-5-2 1-15,-7 0-1 16,-14-2 1-16,-10 0-1 15,-20-2 0-15,-18-1-1 16,-22 3 0-16,-21 0-1 16,-23-1-1-16,-23-2-3 15,-9 11-26-15,-32-10-6 16,-14 4 0-16,-10 4-2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2T22:25:06.53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13305 16142 39 0,'7'-18'34'0,"-2"-6"1"15,2 7-2-15,-3-6-29 16,3 9-1-16,-3 0 1 16,-4 14 0-16,0 0-2 15,3 22 0-15,-11 2 0 16,1 13 0-16,-6 4 0 15,2 5-2-15,-2 2 2 16,5 3-2-16,2-3 0 16,3-3 0-16,2-4 2 15,3-9-2-15,2-8 0 0,5-7 1 16,-9-17-1-16,17-1 2 15,-10-17-1-15,1-11 2 16,-3-4-1-16,-2-11 0 16,1-5-1-16,-2 0 1 15,0-1-2-15,2 6 2 16,-1 7-2-16,2 6 0 15,4 6 0-15,2 10 0 16,4 6 0-16,3 5-1 16,4 7 0-16,4 0-2 15,6 5-2-15,-2-7-4 16,19 14-18-16,-13-15-10 15,10 7 0-15,-9-10 0 16</inkml:trace>
  <inkml:trace contextRef="#ctx0" brushRef="#br0" timeOffset="347.0198">13788 16178 54 0,'0'0'36'16,"11"20"0"-16,0-28-3 15,12 9-30-15,11-6-1 16,6-2 0-16,3-6-1 16,0 0 0-16,-3-2 1 15,-3-1-1-15,-10 2-1 0,-7 0 0 16,-13 3 0-16,-7 11 0 15,-20-12 1-15,-4 14 0 16,-5 1-1-16,-4 6 1 16,-5 4 0-16,5 8-1 15,3 3 1-15,4 0 0 16,10 1 0-16,10 2-2 15,11-3 0-15,10-8-4 16,20 9-28-16,2-23-3 16,20 0-1-16,2-16-1 15</inkml:trace>
  <inkml:trace contextRef="#ctx0" brushRef="#br0" timeOffset="609.0348">14879 15544 46 0,'-27'-18'37'16,"-4"17"4"-16,-8 0-4 15,6 12-20-15,-6 12-15 16,5 15-1-16,1 11 1 15,8 8-2-15,1 9 1 16,12 4-3-16,6 3 0 16,6 1-2-16,10 4-5 15,-7-18-28-15,15 1 1 16,-7-18-2-16,4 0 0 15</inkml:trace>
  <inkml:trace contextRef="#ctx0" brushRef="#br0" timeOffset="781.0446">14525 16066 60 0,'-6'-19'37'0,"6"19"0"16,13-15-1-16,3 13-33 15,6-3-3-15,6-11-10 16,12 8-25-16,1-15-1 15,11 5-2-15,-1-15 1 16</inkml:trace>
  <inkml:trace contextRef="#ctx0" brushRef="#br0" timeOffset="965.0552">15139 15730 67 0,'-33'15'40'15,"9"6"-2"-15,-5-12-2 16,6-2-39-16,21 9-18 15,2-16-15-15,0 0-2 16,21 8 0-16,5 4-1 16</inkml:trace>
  <inkml:trace contextRef="#ctx0" brushRef="#br0" timeOffset="1120.064">15170 16111 62 0,'-33'32'43'15,"-6"-16"-3"-15,9 0 0 16,-5-5-30-16,11-14-12 15,24 3-6-15,-20-19-30 16,31 13 0-16,-4-13-3 16,15 11 1-16</inkml:trace>
  <inkml:trace contextRef="#ctx0" brushRef="#br0" timeOffset="4141.2368">15665 15789 3 0,'1'-13'29'0,"-1"13"1"16,0-12 2-16,0 12-19 15,0 0-5-15,0 0 0 16,0 0-2-16,0 0-1 16,0 0-1-16,-12 17 0 15,4-4-2-15,5 8 0 16,-4 8 0-16,1 7-1 15,0 8 0-15,0 4 1 0,-2 10-1 16,6 3 0-16,-3 1 1 16,1-1-2-16,0-6 1 15,3-8-2-15,0-8 2 16,1-10-1-16,0-15 2 15,0-14-1-15,0 0-1 16,6-31 2-16,-4-5-2 16,2-8 2-16,-4-9-2 15,2-5 1-15,-1-9 0 16,-1 1-2-16,-1-2 2 15,3 2-1-15,-2 5 1 16,3 5-1-16,2 7 1 16,2 4-1-16,5 10 0 0,3 6 0 15,2 10 2-15,3 5-2 16,0 8 0-16,3 7 1 15,0 6-1-15,-2 9 0 16,-1 4 1-16,0 7-1 16,-5 5 0-16,-4 1 1 15,-6 2-1-15,-7 2 0 16,-6 0 1-16,-4 0-1 15,-12-4 0-15,-2-3 1 16,-6-2-1-16,-1-4 1 16,0-6-1-16,4-3 0 15,5-3-2-15,4-9-1 16,20-3-4-16,-18-8-16 15,29 6-12-15,-1-14-2 0,16 7 0 16</inkml:trace>
  <inkml:trace contextRef="#ctx0" brushRef="#br0" timeOffset="5292.3027">16282 16159 8 0,'-1'-11'31'0,"-5"-7"-1"15,6 18 3-15,-24-30-17 16,10 29-7-16,-9-6-1 16,4 13-2-16,-6-1-1 15,2 14-1-15,-5 1 0 16,5 7 0-16,-2 1-1 15,10 4-2-15,0 0 2 16,6-1-3-16,7-4 2 16,5-2-2-16,8-9 3 15,5-6-5-15,6-6 4 16,9-6 0-16,0-6-2 15,4-4 2-15,-2-7-2 0,-1-2 2 16,-4-5-2-16,-2 5 1 16,-7-1 0-16,-5 3-2 15,-6 2 2-15,-8 17-2 16,7-15 1-16,-7 15-1 15,-5 22 1-15,1-3-2 16,0 11 1-16,2 3-2 16,4 6-2-16,2-10-3 15,14 20-15-15,-4-27-12 16,15 1-1-16,2-19 2 15</inkml:trace>
  <inkml:trace contextRef="#ctx0" brushRef="#br0" timeOffset="5779.3305">16772 16089 46 0,'-22'0'34'0,"-13"-1"1"16,4 14 0-16,-11 2-29 15,9 10-2-15,-4-5 0 16,10 8 0-16,2-3-1 15,8 2 0-15,8-3-1 16,8-2-2-16,7-8 1 16,8-7 1-16,5-6-1 15,7-6-1-15,1-4 1 16,3-2-1-16,-3-9 1 15,0-1 0-15,-3 2-1 16,-5 0 0-16,-5 2 0 16,-4 4 0-16,-4 3 0 0,-6 10 0 15,0 0 0-15,9 19 1 16,-9 3-1-16,-2 8 0 15,2 10 0-15,-2 7 0 16,-1 9 1-16,2 7-2 16,-5 1 2-16,1 2-2 15,-3-4 1-15,-2-2 1 16,-7-8-1-16,1-10 0 15,-5-10 0-15,-1-13 0 16,-1-12-1-16,0-12 0 16,3-14 0-16,1-10-2 15,9-12 0-15,1-13-2 16,13-3-4-16,-4-17-22 15,20 14-5-15,-4-5 0 0,13 12 1 16</inkml:trace>
  <inkml:trace contextRef="#ctx0" brushRef="#br0" timeOffset="6177.3533">16912 16284 47 0,'0'0'35'16,"15"18"0"-16,-15-18 0 15,25 13-29-15,-25-13 0 16,26 4 0-16,-11-6-2 16,6-3-1-16,1-8 0 15,3-1-1-15,-1-10 0 0,1-3 0 16,-1-2-1-16,-3-1-1 15,-5-1 1-15,-6 1-2 16,-6 4 2-16,-9 1 0 16,-8 6-1-16,-5 5 1 15,-7 6-1-15,-2 9 1 16,-9 9 0-16,-1 12 0 15,-2 9-1-15,6 11 1 16,3 3 0-16,4 4-1 16,9-4 1-16,9 0-1 15,12-9 0-15,15-15-1 16,9-10 0-16,10-15-4 15,21 0-30-15,-3-26-1 0,15 4-2 16,-3-18 0-16</inkml:trace>
  <inkml:trace contextRef="#ctx0" brushRef="#br0" timeOffset="7492.4285">20005 16120 33 0,'0'0'32'16,"-20"-6"1"-16,6 16-13 15,-13-8-9-15,10 15-1 16,-14-7-2-16,7 11 0 15,-5-5-2-15,5 8 1 16,1-1-2-16,8 6-2 16,1-1 0-16,11 3-3 15,5-1 2-15,8 0-3 16,7-2 1-16,9-9-2 15,6-9 2-15,4-10 0 16,2-11 0-16,3-13 1 16,-5-8-1-16,-1-11 2 15,-6-1-1-15,-10-2 0 0,-5 6-1 16,-9 2 2-16,-6 7-1 15,-7 6-2-15,-6 10 1 16,-5 11 0-16,1 5-1 16,-2 3 0-16,6 7-2 15,1-3-1-15,14 3-5 16,-1-11-26-16,21-6 0 15,2-18-2-15,21 3 1 16</inkml:trace>
  <inkml:trace contextRef="#ctx0" brushRef="#br0" timeOffset="7732.4422">20649 15577 63 0,'-29'-21'37'0,"6"9"-1"16,-8-7-2-16,9 11-29 15,-7 7-2-15,5 11-1 16,-4 14 0-16,1 18-1 16,-2 14 1-16,5 16-2 15,-4 8 1-15,6 9-3 16,7 5-3-16,-5-15-29 15,20 3-3-15,-3-23-1 16,15-10 0-16</inkml:trace>
  <inkml:trace contextRef="#ctx0" brushRef="#br0" timeOffset="7913.4526">20274 16063 73 0,'-21'-1'40'15,"17"13"-1"-15,4-12-1 16,20 2-35-16,14-8-2 15,14-5-4-15,16 3-8 16,1-17-27-16,12 12 0 16,-10-12-1-16,-1 13-1 15</inkml:trace>
  <inkml:trace contextRef="#ctx0" brushRef="#br0" timeOffset="9016.5157">13939 17115 34 0,'0'0'35'16,"0"0"0"-16,-3 15-1 15,3-15-29-15,4 18 0 16,-2 3-1-16,5 8 0 15,-3 6 0-15,1 8-2 16,-2 6 1-16,1 2-1 16,-5 1 1-16,2-4-1 15,-5-4-1-15,-1-8 1 16,3-9-1-16,-2-4 0 15,0-11 0-15,4-12-2 16,0 0 2-16,0-24-2 16,3-5 1-16,0-7-1 0,0-11 2 15,2-9-2-15,-3-5 1 16,5-1-1-16,-1 3 1 15,2 3 0-15,0 4-1 16,2 8 1-16,5 6 0 16,0 10 0-16,5 5 0 15,-1 13 1-15,0 4-1 16,3 8 1-16,-3 4-1 15,-1 6 1-15,-2 7-1 16,-6 3 0-16,-5 7 0 16,-8 1 1-16,-9 3 0 15,-4 3 0-15,-6 1-1 16,-4 2 1-16,-2-6 0 15,0-1 0-15,4-6-1 0,8-5 0 16,6-6 0-16,10-15 0 16,10 4 0-16,12-16-1 15,8-3 1-15,7-1 0 16,5-1-1-16,2 2 1 15,-3-2 1-15,-4 12-1 16,-9 10 1-16,-12 10-1 16,-12 10 0-16,-12 5 1 15,-12 8-1-15,-9 3 1 16,-7 3-2-16,-3-1 2 15,-2-5-2-15,3-7 0 16,9-3-2-16,0-13-4 16,29-15-28-16,-9 0-2 15,23-14-2-15,5-13 1 16</inkml:trace>
  <inkml:trace contextRef="#ctx0" brushRef="#br0" timeOffset="9400.5376">14447 17406 41 0,'0'22'36'0,"-7"-5"2"16,10 0-1-16,-3-17-25 16,18 17-8-16,2-17 2 15,8-4-4-15,1-3 1 16,3-7-1-16,-2-7-1 15,-1 1 0-15,-4-5 0 16,-6 0 0-16,-8 2 0 16,-8 0-1-16,-8 1 1 0,-6 7-1 15,-8 8 0-15,-6 8 1 16,-5 7-1-16,-6 12 1 15,-2 8 0-15,4 4 0 16,-2 7 0-16,12 0 1 16,8 2-2-16,11-8 1 15,14-4-1-15,11-7-1 16,16-10-1-16,7-7-1 15,16-6-2-15,0-9-2 16,15-1-8-16,-11-5-22 16,15-4-1-16,-11-5-1 15,4 7 2-15</inkml:trace>
  <inkml:trace contextRef="#ctx0" brushRef="#br0" timeOffset="9910.5668">15182 17343 41 0,'-22'-5'35'0,"-14"-5"4"15,6 12-3-15,-12-11-24 16,8 13-4-16,-3 1-3 15,8 5-1-15,2 5-1 16,3 4-1-16,5 7 0 16,4-3 0-16,3 6-1 15,4-4 1-15,4-3-1 16,7 0 0-16,3-9 0 15,6-6-1-15,6-9 1 16,4-6-1-16,2-9 0 16,0-4 0-16,1-5 0 0,0-4 0 15,-4 1 0-15,-1 4 0 16,-6 1 1-16,-3 11-1 15,-11 13 0-15,14-3 0 16,-12 21 0-16,-2 10 0 16,-2 12 0-16,-1 10 0 15,3-50 0-15,-4 65 0 16,4-65-1-16,-9 74 1 15,9-74 0-15,-9 81 1 16,9-81 0-16,-20 76 0 16,20-76 0-16,-15 63-1 15,15-63 1-15,0 0 1 16,-26 51-3-16,26-51 0 15,-18-13-1-15,18-12 1 0,1-19 0 16,11-22 0-16,2-13-1 16,8 0-1-16,-2 12 0 15,-6 27-3-15,6 13-4 16,-15 7-27-16,14 5-2 15,-6 3 0-15,10 9 1 16</inkml:trace>
  <inkml:trace contextRef="#ctx0" brushRef="#br0" timeOffset="10106.578">15387 17354 50 0,'0'0'38'16,"0"25"0"-16,-7-11 0 15,5 4-28-15,-7 3-5 16,2 7 0-16,-2 1-4 0,3-5 0 16,1 2-2-16,1-5-3 15,9 6-11-15,-8-12-22 16,15-8-1-16,-12-7-1 15,28-23 0-15</inkml:trace>
  <inkml:trace contextRef="#ctx0" brushRef="#br0" timeOffset="10519.6016">15545 17215 66 0,'-13'10'40'0,"7"9"-1"0,-5-7 0 15,6 5-35 1,5-3-1-16,5 0-1 0,3 3-1 15,3-1 0-15,-2 4-1 16,0 2 1-16,-4 4-1 16,0-3 1-16,-3 8-1 15,-2-3 1-15,-2 0-1 16,2-6 0-16,-1-6 0 15,1-16 0-15,0 0 0 16,18-7 1-16,-3-15-1 16,5-8 0-16,3-8 0 15,5 1 1-15,1-6 0 16,2 10-1-16,-2 3 0 15,-2 8 1-15,-4 10-1 16,-1 11 0-16,-5 13 1 0,-2 6-2 16,-3 8 1-16,-4 2-1 15,4 6 0-15,-6-5-1 16,8 2-4-16,-4-8-4 15,16-1-28-15,-14-9 0 16,13-2-2-16,-7-11 1 16</inkml:trace>
  <inkml:trace contextRef="#ctx0" brushRef="#br0" timeOffset="10932.6253">16132 17334 55 0,'-4'10'39'16,"-5"-1"-1"-16,7 7 0 0,-5-2-32 15,7 6 0-15,-5-1-3 16,5 3 0-16,0 0 0 16,0-3-1-16,0 1-1 15,0 4 0-15,2-4-1 16,-1-4 0-16,1-1 0 15,2-4 0-15,-4-11-1 16,14 3 1-16,-3-11 0 16,2-10-1-16,6-5 2 15,0-3-1-15,-1-9 0 16,3-2 1-16,-3-1-1 15,2 2 1-15,-4 5 0 16,-3 9-1-16,-5 7 1 16,-8 15 0-16,7 11-1 0,-8 8 1 15,-4 11-1-15,0 7 0 16,0 1-1-16,4 0 0 15,2 0-3-15,2-13-1 16,13 1-8-16,-8-14-25 16,21-5 0-16,-11-14-2 15,15-4 1-15</inkml:trace>
  <inkml:trace contextRef="#ctx0" brushRef="#br0" timeOffset="11135.6369">16572 17378 63 0,'0'0'40'15,"-21"17"-1"-15,14-2 0 16,-2-3-34-16,2 7-1 0,0-1-2 16,3 4 0-16,2-2-2 15,2 2-1-15,7 2-3 16,-7-5-19-16,14 7-15 15,-9-9-2-15,10-2 0 16,-15-15 0-16</inkml:trace>
  <inkml:trace contextRef="#ctx0" brushRef="#br0" timeOffset="11317.6473">16614 17088 59 0,'-35'-11'38'16,"9"17"-1"-16,-5 2-1 0,17 6-35 15,5 4-8-15,-3-6-22 16,26 4-6-16,-1-12-3 16,18 3 2-16</inkml:trace>
  <inkml:trace contextRef="#ctx0" brushRef="#br0" timeOffset="11631.6652">16805 17296 34 0,'-3'42'37'15,"-11"-8"1"-15,6 7 0 16,-9-11-18-16,11 2-12 15,-3-8-4-15,8-6-1 16,1-4-2-16,0-14 0 16,21-3 0-16,-3-12-1 0,4-8 1 15,7-4 0-15,-2-7 1 16,3-2 0-16,1-3-1 15,-5 3 1-15,-3 4-1 16,-4 6 1-16,-3 7-2 16,-7 8 1-16,-9 11-1 15,8 15 0-15,-5 6-1 16,-3 6-1-16,2 6-1 15,1-1-1-15,6 6-2 16,1-6-3-16,15 6-19 16,-8-18-9-16,14 1-1 15,-6-8 1-15</inkml:trace>
  <inkml:trace contextRef="#ctx0" brushRef="#br0" timeOffset="12185.6969">17371 17324 58 0,'-17'-16'39'0,"6"11"-2"15,-8-2 0-15,4 12-32 16,-2 3-1-16,6 7-2 16,-1 3-1-16,3 5 1 15,0 3 0-15,3-1-1 16,1 2 0-16,6-3 0 15,1-4 0-15,3-3-1 16,8-8 1-16,3-7-1 16,12-9 1-16,5-8-1 15,5-14 0-15,3-6 0 0,6-8 0 16,0-5 0-16,-3 0-1 15,-2 2 1-15,-12 2 0 16,-3 9-1-16,-13 14 1 16,-14 21-1-16,0 0 0 15,-10 26 0-15,-7 18 1 16,-4 13-1-16,-1 15 0 15,22-72 1-15,-25 88-2 16,13-36-1-16,2 4 2 16,-2-3 0-16,1 2-2 15,4-3 1-15,-2 1 2 16,9-53-1-16,-19 81 3 15,19-81 2-15,-19 64-2 16,19-64-2-16,-22 43 3 0,22-43-1 16,0 0 0-16,-21 9 1 15,5-46-2-15,8-19-1 16,0-13 1-16,10-15 0 15,5 3-1-15,11 5-2 16,5 14-7-16,-2 12-29 16,15 14 0-16,-9 2-1 15,13 11-1-15</inkml:trace>
  <inkml:trace contextRef="#ctx0" brushRef="#br0" timeOffset="12803.7323">18118 17016 54 0,'3'-11'38'15,"-3"11"0"-15,0 0-2 16,12 20-30-16,-17 4-3 15,1 13 1-15,-3 13-1 16,1 6-1-16,-3 5 0 16,3 3-1-16,-2-7 1 15,8 0-1-15,-3-7 0 0,4-14 0 16,2-9-1-16,1-14 0 15,-4-13 1-15,10-8-1 16,-5-9 0-16,1-13 1 16,-4-8 0-16,1-8 0 15,0-10-1-15,-2-4 1 16,1-4-1-16,2-4 0 15,0 0 1-15,4 8-2 16,2 5 1-16,4 9 0 16,4 11 1-16,5 10-1 15,3 6 0-15,0 15 1 16,6 5-1-16,-2 5 0 0,-2 5 1 15,1 7-1 1,-7 6 0-16,-7-1 1 0,-7 8-2 16,-12 0 1-16,-5 6 0 15,-9 0 1-15,-7 2-2 16,-4-7 1-16,0-2-2 15,-1-8-2-15,12-1-3 16,-7-21-18-16,25 0-12 16,3-24-1-16,17-3-1 15,0-19 0-15</inkml:trace>
  <inkml:trace contextRef="#ctx0" brushRef="#br0" timeOffset="13187.7543">18524 16841 62 0,'-16'26'39'0,"7"12"0"15,-10-7-1-15,14 15-32 16,-5-2-4-16,4 5 1 16,-1 1-2-16,2 3 1 15,0-3-1-15,0 0 0 16,4-4-1-16,1-7 1 15,0-6 0-15,2-8-1 16,5-10 1-16,-7-15-1 16,21-5 1-16,-8-9-1 15,0-8 0-15,1-7 0 16,1-3 0-16,-4-2 0 15,3-1 0-15,-4 4 0 16,-1 7 0-16,-4 7 1 0,-5 17-1 16,0 0 0-16,0 0-1 15,4 27 1-15,-8 2-1 16,3 0-1-16,2 3-2 15,-1-6-3-15,14 9-15 16,-6-15-15-16,16-4 0 16,-5-13-1-16,13-3 0 15</inkml:trace>
  <inkml:trace contextRef="#ctx0" brushRef="#br0" timeOffset="13687.7829">18755 17211 53 0,'-25'-8'39'16,"9"10"0"-16,-5-2 0 0,21 0-28 15,-20 22-7-15,17-4-1 16,2 2-1-16,5 3 0 16,5 0 0-16,2-1-1 15,4-6 1-15,3-3-1 16,6-10 0-16,0-7 0 15,6-10 0-15,1-7-1 16,3-7 0-16,0-3 0 16,-4-5 0-16,-1 0 0 15,-6 1 0-15,-4 2 0 16,-5 6 0-16,-6 7 0 15,-8 20 0-15,0 0 0 16,-12 5 0-16,-1 26 0 16,-4 14 0-16,-3 15 0 15,-4 16 0-15,-1 11 1 0,25-87-1 16,-23 94 0-16,8-44 0 15,3-1-1-15,3-1 2 16,1 0-1-16,8-48 0 16,-18 80 0-16,18-80 0 15,-14 60-1-15,14-60 3 16,-21 23-1-16,21-23-2 15,-9-13 0-15,10-20 1 16,8-31-1-16,-3-13 0 16,7-5-1-16,-2 5-4 15,-3 15-3-15,15 19-18 16,-10-7-11-16,16 16-1 15,-9 1-1-15</inkml:trace>
  <inkml:trace contextRef="#ctx0" brushRef="#br0" timeOffset="14087.8057">19400 17095 59 0,'-18'13'38'16,"-12"-4"-2"-16,5 9-1 15,-13-3-30-15,7 3-2 16,-1 2-1-16,5 0 0 16,3 1-1-16,6 0 1 15,7-3 0-15,7 1-1 0,12-5 0 16,6-4-1-16,6-5 1 15,6-2-1-15,1-3 1 16,5-1-1-16,-3-2 1 16,-3 0 0-16,-5 0 0 15,-2 5 0-15,-9 4 0 16,-10-6 1-16,5 21-1 15,-12-6 0-15,-6 5-1 16,-2 2 1-16,1 2-1 16,-5 1-1-16,9-5-2 15,-3-5-3-15,16 6-11 16,-3-21-21-16,0 0 0 15,20-9-1-15,6-8-1 16</inkml:trace>
  <inkml:trace contextRef="#ctx0" brushRef="#br0" timeOffset="14272.8163">19533 17165 70 0,'-14'-3'40'16,"-5"13"-2"-16,11 14 2 16,-10 5-35-16,4 6-3 15,1 3-1-15,3 5-1 16,3-1 0-16,1-9-4 15,12 6-7-15,-11-17-27 16,20-5 0-16,-15-17-2 16,28-3 0-16</inkml:trace>
  <inkml:trace contextRef="#ctx0" brushRef="#br0" timeOffset="14417.8246">19541 17029 58 0,'-27'-36'39'15,"12"15"-2"-15,-7 1-1 16,22 20-30-16,-10-2-12 15,10 2-29-15,4 12-1 16,7-7-2-16,17 10 1 16</inkml:trace>
  <inkml:trace contextRef="#ctx0" brushRef="#br0" timeOffset="14672.8392">19943 17163 44 0,'-16'6'38'15,"-11"-5"1"-15,6 7 0 16,-11-4-17-16,7 7-17 16,1 8-2-16,4 7 0 15,2 2-1-15,4 4-1 16,5 3 0-16,4-6-1 15,10 0-2-15,3-9-2 16,15-2-5-16,-8-18-29 16,24-3-1-16,3-15 0 15,10-5-1-15</inkml:trace>
  <inkml:trace contextRef="#ctx0" brushRef="#br0" timeOffset="15026.8594">20227 17107 58 0,'-28'2'38'15,"9"9"0"-15,-10-6 0 16,14 5-31-16,-4-1-3 16,6 5-1-16,2 1 0 15,3 0-1-15,6 0 1 16,4 1-2-16,3-1 1 15,4-1-1-15,4-2 0 16,3-2 0-16,3-5 0 16,3-1-1-16,-3-2 0 15,0-1 0-15,-2 0 0 0,-3 5 0 16,-1 2 1-16,-8 3-1 15,-5 5 0-15,-5 4 0 16,-2 6 0-16,-5 0 0 16,1 2-1-16,-2-3-2 15,6-2-3-15,-6-9-13 16,15 0-20-16,-2-14 0 15,0 0-2-15,13-18 2 16</inkml:trace>
  <inkml:trace contextRef="#ctx0" brushRef="#br0" timeOffset="15725.8994">20870 16859 25 0,'0'0'35'16,"-18"-5"1"-16,16 16 0 16,-11-4-18-16,11 16-11 15,-6-4-2-15,3 10 1 16,-1 3 0-16,2 9-1 15,-3 4-1-15,2 6-1 16,-2 0 0-16,0 0-1 16,2-2 0-16,1-6-2 15,3-5 1-15,0-9-1 16,2-9 0-16,-1-20 1 15,0 0-1-15,18-6 0 16,-10-17 0-16,3-2 1 16,0-8-1-16,1-2 0 15,4-2 0-15,-1 0 0 0,3 6-1 16,0 5 1-16,3 8 0 15,0 6 0-15,-1 11 0 16,0 9-1-16,-2 10 2 16,-2 6-1-16,-6 6 1 15,-3 3-1-15,-7 5 0 16,-4-3 0-16,-6-2 1 15,-5-5-1-15,-2-5-1 16,-4-7 0-16,1-5-2 16,2-11-2-16,7-3-2 15,-7-11-18-15,18 14-12 16,-1-31-1-16,14 13-1 15,-4-7 1-15</inkml:trace>
  <inkml:trace contextRef="#ctx0" brushRef="#br0" timeOffset="16276.9309">21200 17202 51 0,'0'0'38'16,"0"0"-1"-16,-8 20 0 15,-3-14-28-15,5 10-3 16,-4 1-2-16,3 4 0 15,-5 2 0-15,7 4-2 16,-2-2 0-16,4-2 0 16,4-3-1-16,5-7 0 15,6-8 0-15,4-6-1 16,7-13 0-16,4-8 0 15,4-11-1-15,3-3 1 0,-1-5 0 16,2-2-1-16,-6 0 1 16,-2 3-1-16,-8 9 1 15,-4 8-1-15,-6 11 1 16,-9 12 0-16,-3 13 0 15,-6 13 0-15,-4 17 0 16,-2 11 0-16,0 13-1 16,-3 10 1-16,18-77 0 15,-14 88 0-15,4-41-1 16,3 1 1-16,1-2-2 15,6-46 1-15,-12 86 0 16,12-86-1-16,-13 72 1 0,13-72 3 16,-10 48 1-16,10-48-3 15,-27 35 1-15,27-35 0 16,-18-26 0-16,16-23 1 15,-2-15-1-15,7-5-3 16,2 0 0-16,5 10 1 16,5 10-1-16,-1 4-4 15,15 22-17-15,-9-10-13 16,16 14-2-16,-5-3-3 15,17 2 3-15</inkml:trace>
  <inkml:trace contextRef="#ctx0" brushRef="#br0" timeOffset="16810.9615">22041 16811 37 0,'0'0'36'0,"0"0"1"0,0 0-1 16,-23 13-28-16,7 13-2 15,-15 0-1-15,-1 10 0 16,-5 0-3-16,1 3 1 16,1-2-1-16,4-5 0 15,8-5 0-15,12-10-1 16,11-5 0-16,14-10 0 15,10-7-1-15,12-5 0 16,6-1 0-16,3 0 0 16,1 2 0-16,-3 4 0 15,-7 6 1-15,-10 10-1 16,-12 7 1-16,-11 10-1 15,-12 5 1-15,-10 8-1 16,-5 0 0-16,-4-1 0 0,2 0-3 16,-1-13-2-16,15 1-10 15,-5-16-21-15,17-12-2 16,14-15-1-16,14-6 0 15</inkml:trace>
  <inkml:trace contextRef="#ctx0" brushRef="#br0" timeOffset="17339.9917">22232 17140 39 0,'-9'12'38'0,"-10"-6"0"16,7 8-1-16,-5-4-18 15,8 8-15-15,-2 4 1 0,8 7-3 16,-1 0 0-16,2 2-2 15,2 2 2-15,0-3-2 16,1-3 1-16,3-9-1 16,-4-18 0-16,8 11 0 15,-8-11 0-15,16-30 0 16,-4-1 0-16,2-7 0 15,1-5-1-15,1-3 1 16,0-1 0-16,1 5 0 16,0 4 0-16,-3 8 1 15,-4 10 0-15,-10 20-1 16,15-4 1-16,-12 17 0 15,-4 7 0-15,1 6-1 16,-4 2 2-16,1 2-2 0,2-6 1 16,2-3-1-16,6-9 0 15,4-11 0-15,7-9 0 16,3-9 0-16,7-6 0 15,6-5 1-15,-2-1-1 16,3 0 1-16,-5 5 0 16,-2 6 0-16,-8 6 0 15,-3 11-1-15,-17 1 1 16,6 22-1-16,-12 1 0 15,-4 7 0-15,-1 3-1 16,0 4-2-16,7 0-2 16,-4-8-9-16,23 4-18 15,-11-16-5-15,23-4-2 16,-7-17 0-16</inkml:trace>
  <inkml:trace contextRef="#ctx0" brushRef="#br0" timeOffset="17763.0159">23030 17084 42 0,'0'0'38'16,"-31"-8"-1"-16,12 8 1 16,-9-5-19-16,7 9-15 15,-3 1 0-15,3 7-2 16,0 6 0-16,4 4 0 15,0 8 0-15,5 4 0 16,3 4 0-16,4-6-2 16,4 3 2-16,3-8-2 15,6-4 2-15,6-8-2 0,5-11 0 16,5-12 0-16,5-11 0 15,1-5 0-15,4-10 0 16,0-1 0-16,-2-4-1 16,-3 3 1-16,-6 3 0 15,-6 8 0-15,-4 8 0 16,-13 17 0-16,0 0 1 15,0 0-1-15,-9 23 1 16,-3 1-2-16,3 7 1 16,-3 2-2-16,6 4-1 15,0-7-5-15,15 5-12 16,-10-15-16-16,21 2-3 15,-5-22 0-15,15-4 0 16</inkml:trace>
  <inkml:trace contextRef="#ctx0" brushRef="#br0" timeOffset="17956.027">23427 17068 52 0,'0'0'39'16,"-10"6"-3"-16,2 10 1 16,-13 3-29-16,6 7-4 15,-4 6-1-15,4 4-1 16,0 2 1-16,2-4-2 15,6-1 0-15,4-7-2 16,8-4-1-16,-1-9-5 16,22-1-30-16,-13-20 0 15,14-4-3-15,-6-14 1 16</inkml:trace>
  <inkml:trace contextRef="#ctx0" brushRef="#br0" timeOffset="18114.036">23453 16928 69 0,'-23'-12'39'0,"-6"-6"-2"15,9 19-8-15,1-4-27 16,8-2-5-16,11 5-19 16,0 0-14-16,26-8-3 15,-6-10 1-15,15 3 0 16</inkml:trace>
  <inkml:trace contextRef="#ctx0" brushRef="#br0" timeOffset="18324.048">23769 16619 53 0,'-17'30'38'0,"6"19"-1"16,-10-7 0-16,9 21-29 16,-9-2-4-16,5 6-1 15,2-1 0-15,3-1-2 16,7-6-1-16,2-12-3 15,12-3-2-15,-3-25-19 16,15-2-11-16,-5-23-4 16,12-8 0-16</inkml:trace>
  <inkml:trace contextRef="#ctx0" brushRef="#br0" timeOffset="18512.0588">23960 16617 62 0,'5'-12'39'0,"-16"9"-1"16,7 28 1-16,-9 16-34 15,1 17-1-15,-3 13-4 16,-3 0-2-16,4 7-3 16,-1-13-4-16,15 4-28 15,-9-18-1-15,13-1-1 16,-4-21 1-16</inkml:trace>
  <inkml:trace contextRef="#ctx0" brushRef="#br0" timeOffset="19199.0981">24421 17354 34 0,'0'0'35'0,"0"0"1"15,-10-11-1-15,-8-6-23 16,13 0-5-16,-10-11-3 16,1-2 0-16,-5-8-3 15,1-6 2-15,-7-10-2 16,-3-6 1-16,-1-7-1 15,1-1 0-15,-4-3 1 16,6 4 0-16,0 2 0 16,5 11-1-16,5 4 0 15,10 9 0-15,9 6 0 16,4 8-1-16,10 7 1 15,3 4-1-15,3 8 0 0,1 5 1 16,0 9 0-16,-2 10-1 16,-7 11 1-16,-4 5 0 15,-8 11-1-15,-6 4 0 16,-9 7 1-16,-5 7-1 15,-6 8 0-15,-2-4 1 16,-1 1-1-16,4-3 0 16,8-5 0-16,9-8 0 15,15-10 0-15,10-17-1 16,20-14-1-16,8-17-1 15,20-8-4-15,-7-20-18 16,20 6-11-16,-13-16-3 0,7 7 0 16,-20-5 1-16</inkml:trace>
  <inkml:trace contextRef="#ctx0" brushRef="#br0" timeOffset="19699.1267">23289 17669 51 0,'0'0'38'15,"-18"-14"0"-15,4 15-1 16,-16-3-27-16,7 4-3 16,-10 4-2-16,33-6-1 15,0 0-1-15,-50 31-1 0,50-31-1 16,0 0 1-16,-56 57 0 15,56-57-1-15,-28 57 0 16,28-57-2-16,-23 49 0 16,23-49-2-16,-10 55-2 15,10-55-10-15,9 47-25 16,-9-47-2-16,0 0 2 15,52 48-1-15</inkml:trace>
  <inkml:trace contextRef="#ctx0" brushRef="#br0" timeOffset="20034.1458">23398 17950 48 0,'0'0'35'16,"0"0"2"-16,0 0 0 16,0 0-24-16,0 0-5 0,0 0-3 15,0 0 2-15,0 0-2 16,0 0-2-16,-34 47-3 15,34-47 1-15,0 0 0 16,0 0 0-16,4 43-2 16,-4-43 1-16,0 0-1 15,0 0 2-15,65 7 0 16,-65-7-2-16,0 0 0 15,64-31 0-15,-64 31 3 16,0 0 0-16,50-57-1 16,-50 57 0-16,16-43 1 15,-16 43-2-15,0 0-1 16,-6-48-5-16,6 48-16 15,0 0-18-15,0 0 1 0,0 0-2 16,0 0 1-16</inkml:trace>
  <inkml:trace contextRef="#ctx0" brushRef="#br0" timeOffset="20233.1572">23742 17835 70 0,'51'-12'38'15,"-51"12"-2"-15,0 0 2 16,0 0-32-16,0 0-3 15,0 0-1-15,36 48-1 16,-36-48-2-16,0 0 0 16,-45 62-1-16,45-62-5 15,-37 43-20-15,37-43-11 0,0 0-3 16,-31 50 2-16</inkml:trace>
  <inkml:trace contextRef="#ctx0" brushRef="#br0" timeOffset="20457.17">23716 18026 43 0,'0'0'39'0,"24"-59"3"16,-24 59-2-16,0 0-17 15,8-56-16-15,-8 56-1 16,0 0-1-16,0 0-2 16,7-46 0-16,-7 46-3 15,0 0 2-15,0 0 0 16,0 0 0-16,0 0-2 15,46 35 0-15,-46-35-4 0,0 0 0 16,61 44-2-16,-61-44-16 16,52 29-21-16,-52-29 1 15,54 18-3-15,-54-18 3 16</inkml:trace>
  <inkml:trace contextRef="#ctx0" brushRef="#br0" timeOffset="21982.2573">24003 17900 10 0,'0'0'30'0,"0"0"0"15,0 0-1-15,0 0-11 16,0 0-7-16,0 0-3 16,0 0-2-16,35-44-1 15,-35 44 0-15,0 0-3 16,0 0 1-16,0 0-1 15,0 0 0-15,0-46 3 16,-10 34-1-16,10-4-2 16,4 3-1-16,-3-7 2 15,0 11-1-15,-1 9 0 16,-1-14 1-16,1 14-4 15,0 0 1-15,-11-4 1 16,11 4 0-16,0 0 0 16,0 0 0-16,0 0 0 0,0 0-1 15,-42 49 2-15,42-49-1 16,0 0 1-16,-56 58-1 15,56-58 0-15,-55 48-2 16,55-48 3-16,-59 50-1 16,59-50-1-16,-62 48-1 15,62-48 1-15,-55 46-2 16,55-46-1-16,0 0-2 15,-56 49-32-15,56-49-2 16,0 0-1-16,0 0-2 16</inkml:trace>
  <inkml:trace contextRef="#ctx0" brushRef="#br0" timeOffset="22622.2939">23883 17854 17 0,'0'0'30'16,"-57"-26"1"-16,38 8-1 16,9 3-19-16,-1 2-2 15,3 1-1-15,2-6-1 16,5 1-1-16,1 5-1 15,0 12-2-15,-10-3 3 16,10 3-1-16,0 0 0 16,0 0-1-16,0 0 0 15,-11-4-1-15,11 4 1 16,0 0-1-16,0 0-1 15,0 0 0-15,0 0-1 0,0 0 0 16,14 52-1 0,-14-52 2-16,0 0-2 0,15 54 2 15,-15-54-1-15,0 0 0 16,28 61-3-16,-28-61 4 15,25 44-1-15,-25-44-1 16,30 42-1-16,-30-42 0 16,0 0 0-16,43 58-1 15,-43-58 1-15,0 0-2 16,0 0 0-16,52 45-3 15,-52-45-1-15,0 0-22 16,0 0-9-16,0 0-1 16,0 0-1-16</inkml:trace>
  <inkml:trace contextRef="#ctx0" brushRef="#br0" timeOffset="48739.7877">17533 15965 52 0,'0'0'39'0,"0"0"-2"16,-8-22 1-16,19 14-33 16,-2-4-1-16,9-2-1 15,9-3 0-15,8-1-2 16,4 0 1-16,4-2-2 15,2 3 1-15,-3 3-1 16,-5 5 1-16,-8 9-1 16,-12 9 0-16,-11 12 0 15,-12 12 0-15,-10 13 0 16,-14 14 0-16,-7 11 0 15,-7 6 1-15,-4 2 0 16,-1 2 0-16,6-5 0 16,2-9 1-16,12-7-1 15,11-19 1-15,13-9-1 0,17-17 0 16,13-11 1-16,15-12-1 15,11-9-1-15,8-7-1 16,4-8-2-16,7 4-6 16,-10-12-28-16,5 14-1 15,-19-6-2-15,1 13 0 16</inkml:trace>
  <inkml:trace contextRef="#ctx0" brushRef="#br0" timeOffset="49255.8172">18074 16001 57 0,'23'-11'39'15,"-2"-11"0"-15,11 10 0 16,-9-10-34-16,10 8-1 16,-5 1-1-16,0 4-1 15,-6 5-1-15,-6 7 0 0,-7 11-1 16,-7 3 1-16,-9 9-1 15,-6 5 0-15,-6 8 0 16,-3 10 0-16,-7 1 1 16,-2 3-1-16,-2 0 1 15,-1 4-1-15,2-8 2 16,4 2-2-16,2-9 1 15,9-5 0-15,5-10 0 16,12-4-1-16,12-10 1 16,12-12-1-16,13-9 0 15,8-9-1-15,12-5 0 16,8-9-1-16,7 0-6 15,-8-20-28-15,16 19-1 16,-12-16-2-16,4 15 0 0</inkml:trace>
  <inkml:trace contextRef="#ctx0" brushRef="#br0" timeOffset="49820.8495">18943 15977 60 0,'11'-28'39'0,"2"10"-1"16,-14-11-1-16,-3 12-31 0,-15-4-1 15,-1 7-2-15,-7 1 0 16,-7 8-1-16,-8 6-1 16,-1 8 0-16,1 6 0 15,0 6-1-15,4 6 1 16,4 2-1-16,9 3 0 15,6 0 0-15,12-7 0 16,14-1 0-16,12-8-1 16,12-6 1-16,11-5 0 15,11-1 1-15,2-2-1 16,5 0 0-16,-6 4 0 15,-2 7 0-15,-11 6 0 16,-12 6 1-16,-14 7-2 0,-12 3 0 16,-12 5 1-16,-11 1-1 15,-9 3 1-15,-6-7-1 16,-3-2 2-16,1-8-3 15,-1-8 3-15,9-9 0 16,6-16-1-16,11-15 2 16,12-19-2-16,13-14 1 15,14-16-1-15,5-7 1 16,7-3-2-16,3 0 2 15,-2 7-1-15,-6 6-3 16,-4 26-11-16,-17-2-23 16,-5 26-2-16,-17 2-2 15,9 15 0-15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2T22:27:02.015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1175 1053 93 0,'27'-72'39'16,"-27"72"1"-16,22-65-2 15,-22 65-32-15,0 0-3 16,28-62-1-16,-28 62 0 15,0 0 1-15,0 0-2 16,13 72 1-16,-23 25-2 16,-4 22 1-16,-1 13-2 15,-8-5 0-15,5 10-4 16,2-10-9-16,17-13-24 15,9-53-1-15,17-14 0 16,1-22-1-16</inkml:trace>
  <inkml:trace contextRef="#ctx0" brushRef="#br0" timeOffset="540.0309">2596 1090 69 0,'0'0'37'0,"46"-73"1"16,-46 73 0-16,0 0-29 0,0 0-2 15,0 0 1-15,-61-25 1 16,61 25-4-16,-53 40 1 15,-37 25-3-15,-1 18 0 16,-1 11-1-16,6-3 0 16,25 7-3-16,29-4-3 15,36-11-3-15,24-38-16 16,28-4-17-16,8-18 0 15,22-12 0-15,2-16 0 16</inkml:trace>
  <inkml:trace contextRef="#ctx0" brushRef="#br0" timeOffset="1239.0708">2988 1416 104 0,'-16'-13'40'16,"-20"15"0"-16,-11 14 0 15,-7 15-35-15,-7 10-2 16,5 11 0-16,16-1-1 15,9-1-1-15,12-2 0 16,16-7 0-16,15-11-1 16,15-6 1-16,16-16-1 15,10-12 0-15,9-9-1 16,0-13 0-16,4-9 0 15,-4-12-1-15,-7-3 1 16,-12-4-1-16,-43 54 1 16,32-53 0-16,-32 53 2 15,14-47-1-15,-14 47 1 16,-1-37 0-16,-16 9 0 0,-2 17 0 15,-10 6 0-15,7 14 0 16,-2 2-1-16,14 12 1 16,11-2-1-16,22-8 1 15,13-3 0-15,8-7-1 16,8-5 0-16,4-2 1 15,-2-3-1-15,-3-2 1 16,-8 0-1-16,-8 3 1 16,-10 4 0-16,-11 3-1 15,-14-1 0-15,-5 20 1 16,-9-2-1-16,-4 9 1 15,-2 5-1-15,-3-2 0 16,4 5-1-16,7-1 1 16,7-4 0-16,10-6 0 0,11-7 0 15,11-9 1-15,10-11 0 16,6-5 0-16,3-11 1 15,0-7-1-15,-1-6 0 16,-5-2 1-16,-8 2-2 16,-7 2 0-16,-8 7 0 15,-6 5 0-15,-11 18 0 16,0 0 0-16,-4 15 0 15,-4 14 0-15,-4 3 0 16,1 10 0-16,4 0-2 16,3 2-1-16,11-7-1 15,6-18-4-15,26-11-16 16,-1-20-15-16,26-10-2 0,-1-21 1 15,17-15-2 1</inkml:trace>
  <inkml:trace contextRef="#ctx0" brushRef="#br0" timeOffset="1413.0808">4349 1164 109 0,'16'-58'40'0,"-16"58"3"16,0 0-6-16,-17 13-34 15,-4 33-3-15,-7 36 0 16,-3 27-5-16,-22-25-20 15,33 19-15-15,12-19 1 16,30-31-1-16,7-21-1 16</inkml:trace>
  <inkml:trace contextRef="#ctx0" brushRef="#br0" timeOffset="2282.1305">4709 1452 115 0,'9'-61'41'15,"-14"48"0"-15,-21-1 0 16,-9 16-36-16,-12 20-2 15,-3 13-1-15,6 8-1 16,-2 10 1-16,9 2-2 16,23 2 0-16,13-10 1 15,15-7-1-15,16-13 0 16,11-11 0-16,11-13-1 15,9-11 0-15,8-14 0 16,-4-12-2-16,-1-11 0 0,-11-8 0 16,-53 53 0-16,45-59-1 15,-45 59 2-15,23-59 0 16,-23 59 2-16,9-51 0 15,-9 51 1-15,0 0 0 16,-30-68 2-16,10 56 0 16,4 7-1-16,16 5 0 15,-9 17 0-15,25 3 0 16,15-4-2-16,21-7 2 15,2-11-1-15,2-5 0 16,-56 7 0-16,56-9 1 16,-15-5 1-16,4 5-3 15,-45 9 0-15,29-11 0 16,-11 8 0-16,-18 3 0 0,-4 29 0 15,-13-3 0-15,-3 8 0 16,-1 6 0-16,-6 0 0 16,6 2 0-16,7-2 0 15,11-10 0-15,9-12 0 16,8-13 0-16,6-8 0 15,6-13 0-15,3-8 0 16,2-9 0-16,-1-6 0 16,-3-4 0-16,-27 43 0 15,0 0 0-15,32-57 0 16,-32 57 0-16,18-49 0 15,-10 31 0-15,-4 7 0 16,-4 11 0-16,0 0 0 0,4 24 0 16,-4-6 0-16,8 3 0 15,0-3 0-15,6-3 0 16,5-4 0-16,10-3 0 15,3-8 0-15,4-7 0 16,2-3 0-16,0-3 0 16,-3-7 0-16,-2 0 0 15,-33 20 0-15,0 0 0 16,0 0 0-16,52-41 0 15,-52 41 0-15,0 0 0 16,9-27 0-16,-9 27 0 16,0 0 0-16,-9 25 0 15,-10-2 0-15,9 9 0 16,-4 3-2-16,3 1-7 0,16-4-12 15,-8-14-11 1,26-4-9-16,1-15 1 0,27-12-2 16,3-17 3-16</inkml:trace>
  <inkml:trace contextRef="#ctx0" brushRef="#br0" timeOffset="2742.1568">6259 989 99 0,'0'0'42'15,"0"0"2"-15,-10-57-3 16,10 57-15-16,0 0-23 16,0 0-3-16,-80 68 0 15,43 18 0-15,-3 19 0 0,21 1 0 16,-7-23 0-16,16 1 0 15,1-15 0-15,9-19 0 16,-5-23 0-16,4-13 0 16,1-14 0-16,7-19 0 15,1-10 0-15,5-11 0 16,-13 40 0-16,26-50 0 15,-26 50 0-15,32-60 0 16,-32 60 0-16,47-54 0 16,-47 54 0-16,48-47 0 15,-48 47 0-15,59-29 0 16,-33 8 0-16,33 23 0 15,-14 6 0-15,2 17 0 16,-25 11 0-16,-11 9 0 0,-28-4 0 16,-13 2 0-16,-22-9 0 15,-10-2 0-15,-1-6 0 16,-9-10-10-16,21-1-16 15,-10-9-13-15,28-4-3 16,10-12 1-16,29-4-3 16</inkml:trace>
  <inkml:trace contextRef="#ctx0" brushRef="#br0" timeOffset="3050.1744">7053 1384 120 0,'0'0'41'0,"0"0"-1"16,0 0-5-16,76-41-46 15,-76 41-26-15,77-26-4 16,-77 26 2-16,73-20-2 16</inkml:trace>
  <inkml:trace contextRef="#ctx0" brushRef="#br0" timeOffset="3209.1835">7093 1538 125 0,'-39'23'41'15,"32"-2"2"-15,7-21-3 16,53 8-41-16,17-18-4 15,14-19-33-15,40-3-3 16,-58 12 0-16,11-2-1 16</inkml:trace>
  <inkml:trace contextRef="#ctx0" brushRef="#br0" timeOffset="3763.2152">9016 908 100 0,'24'-67'40'0,"-24"67"2"16,0 0-2-16,0 0-35 15,0 0 0-15,0 0-1 16,-70 3-1-16,1 84 0 15,-6 30 0-15,-4 16-2 16,16 8 2-16,1-34-2 16,39-3 0-16,26-33-1 15,39-31 0-15,17-23 0 16,6-19 1-16,2-17 0 15,-5-12 1-15,-9-13-2 16,-53 44 0-16,30-59 0 0,-30 59-3 16,8-60 3-16,-8 60-2 15,-33-54 0-15,33 54-1 16,-50-39-1-16,9 4-8 15,-7 17-18-15,-7 10-9 16,21 12-1-16,9 5-1 16,35 16 0-16</inkml:trace>
  <inkml:trace contextRef="#ctx0" brushRef="#br0" timeOffset="3929.2247">9555 1604 117 0,'-61'46'40'15,"-2"7"-3"-15,1-2-10 16,2-12-65-16,21 5-3 16,10-18 1-16,27 2-3 15</inkml:trace>
  <inkml:trace contextRef="#ctx0" brushRef="#br0" timeOffset="4402.2518">10107 1071 108 0,'0'0'42'16,"0"0"0"-16,0 0 0 15,0 0-41-15,0 0 1 16,-1-61-1-16,1 61 1 16,0 0-1-16,73-14-1 15,-73 14 1-15,53 6 1 16,-53-6-1-16,47 17 2 15,-47-17-2-15,59 44 1 16,-59 9-2-16,-17 14 2 0,-23 5 0 16,-10-11-2-16,-4 3-2 15,12-6 2-15,10-10-1 16,23-12 0-16,23-12-2 15,16-17-2-15,30-11-6 16,-60 4-14-16,78-30-14 16,-24 9-1-16,9-3 0 15,-4-7-1-15</inkml:trace>
  <inkml:trace contextRef="#ctx0" brushRef="#br0" timeOffset="4717.2698">10903 1147 114 0,'54'-71'43'0,"-54"71"1"16,0 0-2-16,-42 14-37 15,-19 23-3-15,-2 21 0 16,3 13-2-16,29-3 1 16,9-30-1-16,39 0 0 15,27-20 0-15,23-7-1 16,10-10 1-16,1-8 0 15,-8-2 0-15,-7 0-1 16,-15-1 1-16,-15 10 0 16,-19 8 0-16,-19 7 0 15,-18 5-1-15,-11 10 1 16,-6 1-1-16,-7 4 0 15,-2-2-1-15,-1-4-2 16,12-4-6-16,-1-17-14 0,39-8-16 16,-19-4 0-16,30-15 0 15,1-14-1-15</inkml:trace>
  <inkml:trace contextRef="#ctx0" brushRef="#br0" timeOffset="5183.2964">10972 1150 122 0,'-14'-73'44'15,"14"73"1"-15,-4-58-1 16,4 58-44-16,0 0 0 16,24-61 0-16,-24 61 0 15,47-16 0-15,-47 16 0 16,77 4 0-16,-77-4 0 0,95 9 0 15,-44-7 0-15,2 0 0 16,-2 1 0-16,-3 2 0 16,-48-5 0-16,75 13 0 15,-75-13 0-15,0 0 0 16,0 0 0-16,42 91 0 15,-93-30 0-15,-20 12 0 16,-11 5 0-16,5-8 0 16,19-1 0-16,37-9 0 15,32-20 0-15,36-23 0 16,16-18 0-16,9-17 0 15,-72 18 0-15,85-41 0 16,-85 41 0-16,79-65 0 16,-79 65 0-16,71-81 0 15,-71 81 0-15,46-91 0 0,-46 91 0 16,26-91 0-16,-26 91-5 15,-10-74-9-15,10 74-9 16,-13-55-5-16,13 55-9 16,0 0-4-16,0 0-2 15,0 0 4-15</inkml:trace>
  <inkml:trace contextRef="#ctx0" brushRef="#br0" timeOffset="5334.3051">11994 1364 123 0,'-22'59'43'15,"-25"4"0"-15,-19-4-5 16,19-33-46-16,20 8-25 0,1-15-9 16,21 0 1-16,5-19-3 15</inkml:trace>
  <inkml:trace contextRef="#ctx0" brushRef="#br0" timeOffset="6467.3699">12733 1045 108 0,'0'0'42'16,"-78"10"1"-16,78-10-3 15,-89 38-35-15,30 6-2 16,15 16 0-16,2 5-1 16,5-5 0-16,13-1-2 15,22-4 1-15,18-21-2 16,28-14 1-16,11-16 1 15,7-9-1-15,5-15 0 16,-67 20 0-16,67-36-1 0,-67 36-1 16,69-50 0-16,-69 50-2 15,47-70 1-15,-47 70 0 16,32-71 2-16,-32 71 0 15,9-81 0-15,-9 81 2 16,-9-64 0-16,9 64 1 16,-19-53 0-16,19 53-1 15,0 0 0-15,0 0 1 16,-21-56-1-16,21 56 0 15,0 0 0-15,0 0 0 16,60 20 0-16,-60-20 1 16,62 25-1-16,-62-25-1 15,70 23 1-15,-70-23-1 16,75 13 0-16,-75-13 0 0,68 7 0 15,-68-7 1-15,48 6 0 16,-48-6-1-16,0 0 0 16,0 0 1-16,18 45-1 15,-52-4 2-15,-11 4-2 16,6 8 0-16,0-10 0 15,27 5 0-15,16-10 0 16,30-12 0-16,19-29 0 16,-53 3 0-16,66-19 0 15,-66 19 0-15,75-37 0 16,-75 37 0-16,64-55 0 15,-64 55 0-15,55-64 0 16,-55 64 0-16,30-67-2 16,-30 67 0-16,12-76 2 15,-12 76 1-15,-8-54-2 0,8 54 0 16,0 0 2-16,0 0-1 15,0 0 1-15,0 0 2 16,0 0-3-16,0 0 0 16,51-36 0-16,-51 36 0 15,64 19 0-15,-64-19 0 16,80 18 0-16,-80-18 0 15,89 10 0-15,-89-10 0 16,87 2 0-16,-87-2 0 16,66 1 0-16,-66-1 0 15,0 0 0-15,52 41 0 16,-83 7 0-16,-8 15 0 15,-9 7 0-15,9-6 0 16,14 6 0-16,25-7 0 0,23-24 0 16,30-26 0-16,8-22 0 15,3-20 0-15,-64 29 0 16,62-46 0-16,-62 46 0 15,44-64 0-15,-44 64 0 16,33-76 0-16,-33 76-3 16,7-82-13-16,-7 82-5 15,-3-83-5-15,3 83-4 16,-17-67-4-16,17 67-4 15,0 0-1-15,-10-56 0 16</inkml:trace>
  <inkml:trace contextRef="#ctx0" brushRef="#br0" timeOffset="6625.3789">14470 1431 124 0,'-45'33'42'0,"-3"1"-1"15,-9-1-9-15,-3-18-57 16,19 14-15-16,-2-3-4 15,21 4 2-15,1-5-3 16</inkml:trace>
  <inkml:trace contextRef="#ctx0" brushRef="#br0" timeOffset="7815.447">15098 1049 75 0,'0'0'40'16,"-66"-1"-1"-16,66 1 3 15,-60 9-22-15,60-9-12 16,-46 6-1-16,46-6-2 16,0 0-1-16,0 0 0 15,0 0-1-15,0 0 0 16,0 0-2-16,0 0 1 15,-30 41-2-15,17-6 0 0,2 21 0 16,-9 2 0-16,6-4 0 16,10-1-1-16,18-3 1 15,12-19 0-15,15-11 0 16,3-17 0-16,6-16 0 15,-50 13 0-15,57-29 1 16,-57 29-1-16,52-49 0 16,-52 49 0-16,50-66-2 15,-50 66 1-15,42-79 0 16,-42 79 0-16,34-89 0 15,-34 89 0-15,15-77 1 16,-15 77 0-16,13-59 1 16,-13 59 0-16,0 0-2 15,0 0 2-15,21-59-1 0,-21 59 2 16,0 0-2-16,0 0 1 15,67 19 0-15,-67-19-1 16,58 25 0-16,-58-25 0 16,71 18-1-16,-71-18 1 15,77 8 0-15,-77-8 0 16,76-7 0-16,-76 7 1 15,56-11 0-15,-56 11 1 16,0 0-2-16,0 0 0 16,0 0 0-16,0 0 0 15,0 0 0-15,-41 55 0 16,2-2 0-16,-1 7 0 15,20 5 0-15,13-7 0 16,25-26 0-16,-18-32 0 0,53 16 0 16,-53-16 0-16,72-8 0 15,-72 8 0-15,77-33 0 16,-77 33 0-16,63-47 0 15,-63 47 0-15,49-56 0 16,-49 56 0-16,27-75 0 16,-27 75-2-16,18-57 4 15,-18 57-2-15,11-55-2 16,-11 55 2-16,0 0 0 15,0 0 0-15,48-61 0 16,-48 61 0-16,50-11-1 16,-50 11 1-16,66 2 0 15,-66-2 1-15,77 7-2 16,-77-7 2-16,80 5-1 15,-80-5 0-15,67 8 0 0,-67-8 2 16,0 0-2-16,53 28 0 16,-53-28 0-16,0 0 0 15,-31 52 0-15,-8 1 0 16,-3 9 0-16,1-1 0 15,14 6 0-15,12-25 0 16,33-5 0-16,-18-37 0 16,49 13 0-16,-49-13 0 15,64-22 0-15,-64 22 0 16,67-43 0-16,-67 43 0 15,53-62 0-15,-53 62 0 16,47-70 0-16,-47 70 0 16,24-98 0-16,-24 98-5 15,13-73-13-15,-13 73-3 0,-4-66-3 16,4 66-5-16,0 0-3 15,8-57-6-15,-8 57-4 16,0 0 5-16</inkml:trace>
  <inkml:trace contextRef="#ctx0" brushRef="#br0" timeOffset="7962.4554">16849 1122 101 0,'0'67'42'15,"-27"-1"0"-15,-23-11-2 16,-3 6-30-16,5-9-20 15,21 2-23-15,20-26-7 0,23-3 0 16,7-16-3-16</inkml:trace>
  <inkml:trace contextRef="#ctx0" brushRef="#br0" timeOffset="9251.5291">17402 1032 42 0,'0'0'35'15,"0"0"5"-15,0 0-1 16,0 0-9-16,0 0-14 16,-2-56-4-16,2 56-4 15,0 0-1-15,0 0-2 16,0 0-2-16,0 0 1 15,0 0-1-15,0 0-1 16,0 0 0-16,0 0-1 0,-39 23 1 16,11 31 0-16,1 2 0 15,13 7-2-15,9-10-2 16,5-53 1-16,0 0 1 15,0 0 0-15,71 47-1 16,-71-47 0-16,69-27 1 16,-69 27-2-16,75-56 2 15,-75 56-1-15,59-76 0 16,-59 76 0-16,50-73 0 15,-50 73 0-15,24-69 1 16,-24 69 0-16,0 0 0 16,28-75 1-16,-28 75-1 15,0 0 0-15,0 0 0 16,0 0 1-16,0 0-1 0,52-37 0 15,-52 37 0-15,52 10 0 16,-52-10 0-16,65 12-1 16,-65-12 1-16,72 7-1 15,-72-7 1-15,71-1 0 16,-71 1 0-16,52 1 0 15,-52-1 1-15,0 0 1 16,0 0 0-16,0 0 0 16,3 55-1-16,-3-55 3 15,-4 38-4-15,-32 12 0 16,36-50 0-16,0 0 0 15,-29 75 0-15,29-75 0 16,0 0 0-16,0 0 0 16,43 56 0-16,-43-56 0 0,53-10 0 15,-53 10 0-15,61-39-2 16,-61 39 1-16,61-61 0 15,-61 61 0-15,51-71 1 16,-51 71 0-16,44-67 1 16,-44 67-1-16,26-56-1 15,-26 56 0-15,0 0 1 16,0 0 0-16,43-61-1 15,-43 61 1-15,0 0 0 16,58-6-1-16,-58 6 1 16,51 9 1-16,-51-9-1 15,57 14-1-15,-57-14 2 16,52 9-2-16,-52-9 1 15,0 0 1-15,58 21-1 0,-58-21 2 16,0 0-1-16,0 0 1 16,-8 66 0-16,8-66-2 15,-61 67 0-15,30-8 0 16,-1 4 0-16,17 4 0 15,12-8 0-15,30-17 0 16,-27-42 0-16,59 10 0 16,-59-10 0-16,94-15 0 15,-47-3 0-15,2-3 0 16,-49 21 0-16,88-55 0 15,-88 55 0-15,76-85-3 16,-76 85 3-16,42-76-1 16,-42 76 1-16,30-73 2 15,-30 73-2-15,13-62 0 0,-13 62-1 16,0 0-2-16,2-73-5 15,-2 73-8-15,0 0-5 16,0 0-3-16,0 0-3 16,-15-61-4-16,15 61-4 15,0 0-3-15,0 0 1 16</inkml:trace>
  <inkml:trace contextRef="#ctx0" brushRef="#br0" timeOffset="9618.5501">19296 1132 117 0,'-41'43'37'0,"11"1"2"15,1 7-18-15,-17-16-42 0,5 18-19 16,-9-3 1-16,16 1-2 16,12-4 1-16</inkml:trace>
  <inkml:trace contextRef="#ctx0" brushRef="#br0" timeOffset="10987.6284">20180 931 89 0,'0'0'41'0,"-55"-7"1"15,55 7-2-15,0 0-32 16,-55 8-2-16,55-8-1 15,0 0 0-15,-61 42-2 16,12-6 0-16,-1 25 1 16,-1 2-3-16,9 9 2 15,3-5-4-15,27-5 1 16,20-13-1-16,31-19 1 15,17-24-1-15,6-18 0 0,-62 12 1 16,76-27-1-16,-76 27 1 16,70-48-3-16,-70 48 2 15,64-62-1-15,-64 62 1 16,40-74-1-16,-40 74 1 15,27-93 0-15,-27 93 0 16,-3-78 2-16,3 78-1 16,-6-60 0-16,6 60 0 15,0 0 0-15,-9-62 0 16,9 62 0-16,0 0 1 15,0 0-2-15,57-24 1 16,-57 24 0-16,68 13 0 16,-68-13 2-16,82 19-1 15,-82-19 0-15,86 17-1 0,-86-17 2 16,77 20 0-16,-77-20 2 15,50 28-2-15,-50-28 0 16,-5 53 0-16,-20 2 1 16,-31 7-3-16,-4 6 0 15,1-4 0-15,28-1 0 16,23-11 0-16,40-13 0 15,24-22-2-15,13-17 2 16,10-15 0-16,-79 15 0 16,83-34 2-16,-83 34-2 15,83-51 0-15,-83 51-2 16,63-67 2-16,-63 67-2 15,51-70 2-15,-51 70-1 16,25-74 0-16,-25 74 0 16,19-88 0-16,-19 88 2 0,-1-59-1 15,1 59 1-15,0 0-2 16,12-57 1-16,-12 57 0 15,0 0 0-15,50-21 0 16,-50 21-1-16,67 0 2 16,-67 0-2-16,84 6 2 15,-84-6-1-15,89 6 1 16,-89-6-1-16,89 1 0 15,-89-1 1-15,69-3-1 16,-69 3 1-16,0 0 0 16,50 14 0-16,-50-14 1 15,0 0-2-15,-18 49 0 16,-35 4 0-16,-16 9 0 15,11 6 0-15,8 2 0 0,29-15 0 16,25-17 0-16,34-17 0 16,-38-21 0-16,67-15 0 15,-67 15 0-15,66-31 0 16,-66 31 0-16,65-46 0 15,-65 46 0-15,50-64 0 16,-50 64 0-16,41-63 0 16,-41 63 0-16,27-89-3 15,-27 89 3-15,20-57-2 16,-20 57 2-16,0 0 0 15,29-56-1-15,-29 56 1 16,0 0 0-16,53-19 0 16,-53 19 0-16,60 5 0 15,-60-5 1-15,71 13-1 0,-71-13 1 16,80 9 0-16,-80-9 0 15,83 2-1-15,-83-2 2 16,75-7-2-16,-75 7 0 16,56-8 0-16,-56 8 0 15,0 0 0-15,0 0 0 16,0 0 0-16,0 0 0 15,-67 36 0-15,0 9 0 16,-4 10 0-16,2 8-13 16,69-63-6-16,-60 49-4 15,60-49-4-15,0 0-6 16,0 0-2-16,0 0-4 15,0 0-3-15</inkml:trace>
  <inkml:trace contextRef="#ctx0" brushRef="#br0" timeOffset="11777.6736">21770 1323 103 0,'-7'23'41'0,"-8"1"2"16,1 9-1-16,-9 0-31 16,1 1-9-16,-2 2-4 15,1-7-1-15,8 3-4 16,-2-13-6-16,25-3-26 15,-8-16-2-15,38 14 1 16,1-21-2-16</inkml:trace>
  <inkml:trace contextRef="#ctx0" brushRef="#br0" timeOffset="13011.7442">22381 1150 102 0,'0'0'40'15,"0"0"2"-15,-6-78 0 16,6 78-39-16,0 0 0 16,-51 5-1-16,4 27 2 15,-7 16-1-15,5 14-1 16,-3-8-1-16,14 3 1 15,6-4-2-15,23-7 1 0,25-30-1 16,20-13 0 0,13-14 0-16,-49 11-1 0,61-31 1 15,-61 31 0-15,77-42 0 16,-77 42-2-16,70-60 0 15,-70 60-1-15,62-63 2 16,-62 63-1-16,38-58 2 16,-38 58-2-16,0 0 3 15,28-84 1-15,-28 84 0 16,0 0 1-16,0 0-1 15,0 0 0-15,0 0 0 16,0 0 0-16,0 0-2 16,0 0 1-16,70-15-1 15,-70 15 1-15,68 17-1 0,-68-17 0 16,83 9 1-1,-83-9-3-15,90-4 2 0,-90 4-1 16,85-14 0-16,-85 14 1 16,65-18 0-16,-65 18 1 15,0 0-1-15,0 0 2 16,0 0-1-16,3 11 1 15,-65 26-2-15,3 15 0 16,2 10 0-16,21-1 0 16,19-3 0-16,28-7 0 15,19-17-2-15,22-18 1 16,11-16 1-16,1-12 0 15,-64 12 0-15,68-29 0 16,-68 29 1-16,58-46 1 16,-58 46-2-16,51-58 0 0,-51 58 0 15,33-62 0-15,-33 62 0 16,24-57 0-16,-24 57 0 15,5-54-2-15,-5 54 2 16,0 0 0-16,12-86 0 16,-12 86 2-16,0 0-2 15,0 0 0-15,0 0 0 16,50-56 0-16,-50 56 0 15,0 0 0-15,47 6 0 16,-47-6 0-16,0 0 0 16,52 9 0-16,-52-9 0 15,0 0-3-15,0 0 2 16,56 4 1-16,-56-4-1 15,0 0 1-15,0 0 0 0,0 0 2 16,0 0-2-16,0 0 3 16,0 0-3-16,0 0 0 15,0 0 0-15,0 0 0 16,0 0 0-16,0 0 0 15,0 0 0-15,0 0 0 16,0 0 0-16,0 0 0 16,0 0 0-16,0 0 0 15,0 0 0-15,5 56 0 16,-53-34 0-16,17 17 0 15,-11 6 0-15,5 12 0 16,-1-4 0-16,11 5 0 16,13-4 0-16,24-6 0 15,19-20 0-15,13-12 0 0,12-17 0 16,9-18 0-16,-63 19 0 15,71-36 0-15,-71 36 0 16,66-57 0-16,-66 57 0 16,63-67 0-16,-63 67 0 15,43-78 0-15,-43 78 0 16,31-74 0-16,-31 74 0 15,21-102 0-15,-21 102 0 16,30-78-7-16,-30 78-7 16,51-70-6-16,-51 70-3 15,84-51-6-15,-28 34-3 16,-5 5-4-16,13 6-6 15,-1 10 5-15</inkml:trace>
  <inkml:trace contextRef="#ctx0" brushRef="#br0" timeOffset="15298.875">19623 2151 94 0,'-21'0'40'15,"21"0"0"-15,-18 12-2 16,11-1-37-16,21-1 0 16,13 0-1-16,15 0 1 15,10-3 0-15,10-4 0 16,6-5 0-16,0-5 1 15,-2-4 0-15,-7-2 0 16,-10-2-1-16,-13-7 1 16,-16 0 0-16,-18 1-1 0,-18 4 0 15,-15 3-1-15,-16 9 1 16,-14 6-1-16,-10 8 0 15,-8 12 1-15,-2 12-1 16,5 5 0-16,10 10 1 16,18 2-1-16,19-1 0 15,29-5-1-15,29-5-1 16,28-6-4-16,18-28-8 15,40 9-18-15,-1-33-7 16,21-4 0-16,-5-22-2 16</inkml:trace>
  <inkml:trace contextRef="#ctx0" brushRef="#br0" timeOffset="15500.8866">20769 1718 72 0,'-30'31'39'0,"-9"13"0"16,6 17 0-16,-8-3-13 15,10 15-25-15,-3 0 1 16,7 6-3-16,1-1-1 16,5-4-1-16,12 1-5 15,0-23-26-15,23-1-4 16,0-19 0-16,16-9-1 15</inkml:trace>
  <inkml:trace contextRef="#ctx0" brushRef="#br0" timeOffset="15860.9072">20747 2246 95 0,'-23'15'39'0,"25"0"0"16,-2-15-1-16,25 11-35 15,8-9-1-15,14-2 0 16,14-7 0-16,6-2 1 15,6-6-1-15,-1-4-1 16,-6-1 1-16,-10-1-1 16,-12-1 1-16,-19 2-1 15,-17 1 0-15,-21 6 0 16,-18-1 0-16,-10 11 0 15,-13 4 0-15,-4 7-1 16,-4 9 1-16,6 4-1 16,7 9 0-16,10 4 0 0,13 2 1 15,20 2-2-15,17-1-1 16,15-4-1-16,21-2-3 15,7-16-10-15,26 12-12 16,-7-27-11-16,15 7 0 16,-8-26-1-16,8 4 1 15</inkml:trace>
  <inkml:trace contextRef="#ctx0" brushRef="#br0" timeOffset="16063.9188">21607 2104 115 0,'-33'4'40'0,"-10"-1"1"16,9 20-4-16,-2 1-34 15,6 2-2-15,7 9 0 0,8-2-1 16,14 2 1-16,13-3-1 16,19-7-2-16,12-10-2 15,22-3-5-15,3-25-14 16,32 3-16-16,-7-22 0 15,16 0-1-15,-10-22 0 16</inkml:trace>
  <inkml:trace contextRef="#ctx0" brushRef="#br0" timeOffset="16264.9303">22395 1763 113 0,'-45'39'41'0,"4"21"1"0,-10 3-2 15,-2 3-39-15,15 6 1 16,7 5-2-16,4-1-1 15,5-1-3-15,9-1-3 16,-2-22-13-16,18 9-19 16,-10-22 0-16,9-3-1 15,-4-26-1-15</inkml:trace>
  <inkml:trace contextRef="#ctx0" brushRef="#br0" timeOffset="17430.997">22024 2109 106 0,'-19'-7'41'0,"19"7"0"16,-3 14-1-16,21 0-36 16,7-5-2-16,14-3-1 15,8-4 2-15,10-1-1 16,5-1 0-16,4-1 0 15,-3-1-1-15,-4-3 0 16,-10 2 0-16,-11 0 0 16,-9 2-1-16,-11 1 1 15,-18 0-1-15,0 0 0 16,-10 18 0-16,-10-2 0 15,-4 2-1-15,-6 8 1 16,-4 4 0-16,-1 9-1 16,2-3 1-16,4 2 0 15,6-7-1-15,4-2 1 16,9-12 0-16,10-17 0 0,0 0 0 15,23-16 0-15,2-10 0 16,3-9 0-16,6-3 1 16,-2-6-1-16,3 2 0 15,-6 4 1-15,-2 7-1 16,-11 7 1-16,-1 5-2 15,-15 19 2-15,15-11-1 16,-15 11 0-16,16 17-1 16,-2-7 0-16,2 5 1 15,10-2-1-15,2 3 1 16,7-5-1-16,6-4 1 15,2-4 0-15,-3-2 0 16,-1-3 0-16,-6-3 1 16,-6-4-1-16,-11 0 0 0,-9-2-1 15,-7 11 1-15,-18-12 0 16,-6 9 0-16,-7 7 0 15,-7 5-1-15,-5 7 1 16,-1 10 1-16,1 7-1 16,5 5 1-16,4 9-1 15,9-2 0-15,11 3 0 16,13-6 0-16,11-5 0 15,13-9-1-15,9-13 1 16,7-15-1-16,4-14 0 16,4-9 0-16,0-14 0 15,-6-6 1-15,-4-3 0 16,-5-2 0-16,-7 1 0 0,-10 7 1 15,-2 5 0-15,-6 9 0 16,-5 7 0-16,-2 6-1 16,0 13 1-16,0 0 0 15,0 0-1-15,14 3 1 16,2 2-1-16,4 1 1 15,8 0 0-15,4-3 0 16,1-1 0-16,-1 0 0 16,-4-2 1-16,-4 0-2 15,-7 1 0-15,-7 1 0 16,-10-2 0-16,-10 18 0 15,-7 0 0-15,-6 4 0 16,-3 5 0-16,-3 3 0 16,2 6 0-16,1-3 0 0,7 0 0 15,7-6 0 1,10-7 0-16,11-10 0 0,11-10 0 15,9-9 0-15,3-9 0 16,6-6 0-16,3-8 0 16,-2 4 0-16,-4-2 0 15,-5 8 0-15,-10 4 0 16,-20 18 0-16,9-11 0 15,-9 11 0-15,-19 19 0 16,1-4 0-16,1 7 0 16,3-2 0-16,2 5 0 15,12-4 0-15,10-2-3 16,14-1-2-16,3-16-8 15,20 14-5-15,-10-31-3 0,22 22-3 16,-17-32-3-16,16 16-3 16,-18-22-7-16,4 9 1 15,-10-4 7-15</inkml:trace>
  <inkml:trace contextRef="#ctx0" brushRef="#br0" timeOffset="17761.0158">23837 2124 115 0,'-14'8'41'0,"-17"-6"1"15,8 11-1-15,-9-6-37 16,3 3-1-16,1-1 0 16,6 2-1-16,4-2-1 15,9 3 0-15,10-2-1 16,9 3 2-16,7-2-2 0,4 6 0 15,4-2 0-15,1 5 0 16,-3 3 0-16,-1 4 0 16,-10 1 0-16,-8 6 0 15,-11 0 0-15,-14 1 0 16,-6 0 0-16,-8-4 0 15,-3-1 0-15,-9-9-7 16,18 6-8-16,-8-24-6 16,35 14-3-16,-5-28-4 15,45 16-4-15,-5-21-7 16,30 9-1-16,2-11 5 15</inkml:trace>
  <inkml:trace contextRef="#ctx0" brushRef="#br0" timeOffset="17889.0232">24015 2472 129 0,'-20'-16'44'0,"-19"-16"-3"16,6 8 0-16,-12-2-47 15,-3-15-11-15,19 20-7 16,-24-19-8-16,2 19-12 16,-21-7 0-16,-16 9-1 15</inkml:trace>
  <inkml:trace contextRef="#ctx0" brushRef="#br0" timeOffset="18651.0667">806 4065 63 0,'12'-20'36'0,"-8"-4"0"16,3 14 1-16,-6-8-17 15,7 34-11-15,-8 9-1 16,6 24-1-16,-6 16-1 15,2 25-2-15,-6 14 0 16,-2 18-1-16,-6 9-1 16,1 2-1-16,-10-3 0 15,1-3-3-15,2-9-1 16,-2-25-8-16,21 0-18 15,-7-34-11-15,20-10 1 16,3-33-3-16,18-17 0 16</inkml:trace>
  <inkml:trace contextRef="#ctx0" brushRef="#br0" timeOffset="19034.0887">1201 4956 98 0,'-13'33'39'15,"-2"-12"0"-15,16 5-1 16,4-12-34-16,27-7 0 16,12-11 0-16,15-6-1 15,7-13 0-15,6-6-1 16,1-9 1-16,-7-3-1 15,-10 0 0-15,-14 1 0 16,-15 1-1-16,-17 7 1 0,-16 8-2 16,-16 12 1-16,-17 12 0 15,-6 14-1-15,-8 14 1 16,0 12 0-16,-3 10-1 15,11 6 0-15,7 4 2 16,14-4-2-16,18-3 1 16,15-14-4-16,22-8 0 15,18-18-8-15,33-2-9 16,-2-30-4-16,39 6-10 15,-7-20-5-15,21-1-4 16,-3-10 2-16</inkml:trace>
  <inkml:trace contextRef="#ctx0" brushRef="#br0" timeOffset="19446.1122">2610 4015 107 0,'-24'-14'40'16,"8"27"0"-16,-10 9-1 16,6 16-35-16,-7 24-1 15,-1 14-2-15,2 17 0 16,-4 14 0-16,0 9 0 15,2 4-1-15,6-1 0 16,3-4-2-16,12-7-3 16,5-20-9-16,22 1-15 15,-4-30-10-15,17-13 0 16,-1-26-2-16,14-16 1 15</inkml:trace>
  <inkml:trace contextRef="#ctx0" brushRef="#br0" timeOffset="19806.1328">2528 4912 103 0,'-10'5'39'0,"17"10"1"16,3-5-2-16,19 5-35 15,8-9-1-15,13-2-1 16,10-8 1-16,4-5-1 15,6-10 1-15,-4-4-1 16,-4-7 0-16,-10-2 0 16,-10 1 0-16,-14-4 0 15,-16 3 0-15,-14 4 0 16,-13 8 0-16,-10 7 0 15,-11 11 0-15,-7 14 0 16,-7 15 1-16,0 10-1 0,1 14 1 16,7 4 0-16,6 3 0 15,12 0-1-15,16-5 0 16,17-12-3-16,21-8-4 15,10-25-13-15,32 5-5 16,-8-29-8-16,25 3-12 16,2-16-1-16,11-2 0 15</inkml:trace>
  <inkml:trace contextRef="#ctx0" brushRef="#br0" timeOffset="20661.1817">7208 2828 114 0,'0'0'39'16,"5"-12"1"-16,22 7-5 15,13-6-36-15,10-3-6 16,28 5-28-16,-6-9-5 16,9 13 2-16,-10-7-4 15</inkml:trace>
  <inkml:trace contextRef="#ctx0" brushRef="#br0" timeOffset="20828.1913">7340 3109 113 0,'-56'25'39'15,"24"4"-1"-15,13-19-2 16,32-12-41-16,32 1-29 16,11-17-5-16,31 0 0 15,7-12-1-15</inkml:trace>
  <inkml:trace contextRef="#ctx0" brushRef="#br0" timeOffset="24705.413">9225 2351 91 0,'0'0'38'15,"-13"6"0"-15,2-8 1 16,-1-4-37-16,-4 11 0 15,-1 7 0-15,-4 9-1 16,-3 14 1-16,-9 19 0 16,-7 18 2-16,-6 13-1 15,-1 13 1-15,1 5-1 16,2 5 1-16,8-6-2 15,10-8 1-15,15-18-2 16,20-21-1-16,16-19 0 16,16-21 0-16,18-20-1 15,9-18 1-15,-1-13 0 16,1-11 0-16,-12-7 0 15,-13-6 0-15,-17 0 0 0,-23 2 0 16,-21 12 0-16,-19 8 0 16,-16 13 0-16,-8 14 0 15,0 13-1-15,-4 8-1 16,16 15-2-16,4-4-13 15,29 15-22-15,7-8-1 16,27 2-1-16,13-18-1 16</inkml:trace>
  <inkml:trace contextRef="#ctx0" brushRef="#br0" timeOffset="24871.4225">9645 2915 81 0,'-34'-11'43'16,"6"7"-3"-16,-7-9-1 15,12 1-16-15,23 12-60 16,-7-30-3-16,29 18 0 16,6-14-4-16</inkml:trace>
  <inkml:trace contextRef="#ctx0" brushRef="#br0" timeOffset="25201.4414">10037 2621 105 0,'-24'2'41'0,"1"-15"-1"0,23 13-2 16,16-28-36-16,20 8-1 15,13-2 1-15,6 4-1 16,-2 3 0-16,3 6 0 15,-12 10 0-15,-9 12 0 16,-20 8-1-16,-16 11 1 16,-18 8 0-16,-12 6 1 15,-13 3-2-15,-8 5 2 16,0-2-2-16,3-5 1 15,12-2-2-15,16-8 1 16,21-7-3-16,17-15-5 16,37 4-22-16,7-26-10 15,31 0 0-15,-3-20-1 16</inkml:trace>
  <inkml:trace contextRef="#ctx0" brushRef="#br0" timeOffset="25479.4573">10768 2658 107 0,'-52'-1'39'16,"5"19"4"-16,-11-8-6 15,10 13-32-15,10 7-1 16,9 3-1-16,14 0-2 16,15 2 2-16,13-5-2 15,16-2-1-15,13-5 0 16,8-2 0-16,5-2 0 15,-3-5 0-15,-2 0-1 16,-11 2 1-16,-11 2 0 0,-14 5 0 16,-17 2-2-1,-12-1 1-15,-7 2-2 0,-7-6-1 16,2 7-6-16,-12-21-24 15,21 5-7-15,-3-19 1 16,21 8-1-16</inkml:trace>
  <inkml:trace contextRef="#ctx0" brushRef="#br0" timeOffset="25652.4672">10699 2720 113 0,'-14'-24'43'0,"14"24"0"15,4-23-2-15,25 15-38 16,2-2-2-16,11 0-2 15,16 2-4-15,5-9-10 0,20 16-23 16,-2-7-5-16,13 11 1 16,-5-5-2-16</inkml:trace>
  <inkml:trace contextRef="#ctx0" brushRef="#br0" timeOffset="25966.4852">11899 2615 103 0,'-7'28'41'16,"-26"3"-2"-16,-5 19 0 15,-19 5-39-15,-14 6 1 16,-9 4-3-16,-3-5-1 15,16 4-10-15,-2-19-25 16,20-2 0-16,11-26 0 16,27-6-1-16</inkml:trace>
  <inkml:trace contextRef="#ctx0" brushRef="#br0" timeOffset="26140.4951">11615 2772 114 0,'6'-11'41'0,"-17"3"1"15,7 19-2-15,-14 2-35 16,13 12-3-16,7 4 0 15,9 3-3-15,14 3-1 16,11-5-4-16,20 8-14 16,4-23-19-16,22 4-3 15,0-20 1-15,14 0-1 16</inkml:trace>
  <inkml:trace contextRef="#ctx0" brushRef="#br0" timeOffset="26319.5054">12342 2645 104 0,'-55'19'40'0,"5"15"2"16,-3 3-4-16,6 9-35 16,13 3-2-16,12-3-3 15,24 9-18-15,5-20-18 16,28-1-1-16,8-14-1 15,18-8-1-15</inkml:trace>
  <inkml:trace contextRef="#ctx0" brushRef="#br0" timeOffset="26617.5224">12728 2651 107 0,'-35'22'43'0,"-17"1"-2"15,9 23 1-15,2 0-39 16,6 5 1-16,10 1-2 15,13 0 1-15,13-10 0 16,18-5-2-16,13-14 1 16,11-14-1-16,6-13-1 15,3-12 1-15,-1-15 1 16,-7-8-2-16,-6-10 0 15,-15 0-3-15,-7-2 2 16,-13-1-3-16,-8 12 0 16,-11-2-8-16,3 28-22 15,-16-5-9-15,9 17 2 16,-4-2-2-16</inkml:trace>
  <inkml:trace contextRef="#ctx0" brushRef="#br0" timeOffset="26968.5425">13310 2174 105 0,'0'0'38'0,"0"0"-1"16,-12 25-7-16,-5-5-33 15,-3-1-1-15,6 10-3 16,-9-9-10-16,18 11-20 15,2-10 1-15,20-1-1 16,8-9 1-16</inkml:trace>
  <inkml:trace contextRef="#ctx0" brushRef="#br0" timeOffset="27368.5654">13772 1986 95 0,'-35'-1'40'16,"-10"2"0"-16,8 10-2 15,-5 4-29-15,12 8-7 16,10 4-1-16,15 4-1 16,9 0 1-16,14 4 0 15,13-4 0-15,11 1-1 16,6-3 1-16,2-5-1 15,-2-2 1-15,-4-1-1 16,-12-4 1-16,-8 3 0 16,-14-2-1-16,-14 1 0 15,-12-2 1-15,-8 0-1 16,-9 1 1-16,-4-3-1 15,-2-5 0-15,1-2 0 0,3-6 0 16,6-5 0-16,8-8 1 16,11-12-1-16,14-4 0 15,15-10-1-15,11-4 0 16,9-7-2-16,12 2-1 15,-4-11-9-15,7 15-26 16,-14 0-1-16,0 15-1 16,-22 1 1-16</inkml:trace>
  <inkml:trace contextRef="#ctx0" brushRef="#br0" timeOffset="28873.6514">14240 2789 97 0,'0'0'38'15,"-10"14"2"-15,10-14-7 16,0 0-29-16,18 1-2 15,5-1 0-15,7-2 0 0,9 0-1 16,2-4 1-16,1-1-2 16,-4 0 1-16,-3-3 0 15,-8-1-1-15,-8 0 0 16,-14-4 1-16,-10 1-2 15,-12 0 2-15,-6 2 0 16,-9 4 0-16,-3 4-1 16,-4 6 2-16,1 11 1 15,0 8-1-15,4 12 1 16,5 4-2-16,11 5 1 15,9 0-2-15,13-2 1 16,16-6-3-16,12-10-2 16,20-1-8-16,1-27-25 15,22 0-4-15,-2-21 1 0,10-4-2 16</inkml:trace>
  <inkml:trace contextRef="#ctx0" brushRef="#br0" timeOffset="29092.664">15044 2121 103 0,'-11'4'40'0,"-8"9"0"16,6 26-1-16,-2 7-37 15,-5 14-2-15,2 12 0 16,-2 4 1-16,2 5 0 15,1 2-1-15,5 1-3 16,-1-13-3-16,15 1-32 16,-4-23 0-16,8-4-1 0,1-19-1 15</inkml:trace>
  <inkml:trace contextRef="#ctx0" brushRef="#br0" timeOffset="29474.6858">15067 2704 102 0,'-22'0'38'0,"17"12"4"16,5-12-4-16,-5 10-34 16,17-4-2-16,14 2 1 15,7-8-2-15,10 1 1 16,7-6 0-16,7-3-2 15,1-4 0-15,-1-4 0 0,-6-2 2 16,-4-3-3-16,-13-2 2 16,-10 0-1-16,-14 0 1 15,-8 5-1-15,-14 2 1 16,-10 8-1-16,-10 8 1 15,-10 10 0-15,-9 8-1 16,0 10 2-16,-1 6 0 16,2 4 0-16,7 3-1 15,12 2 0-15,13-2-1 16,16-6 0-16,24-5-2 15,13-11-3-15,20 1-7 16,-1-22-23-16,25 8-6 16,-4-25 0-16,12 5-1 15</inkml:trace>
  <inkml:trace contextRef="#ctx0" brushRef="#br0" timeOffset="29693.6984">15878 2611 105 0,'-23'3'41'15,"-15"-3"1"-15,5 15 1 16,-18 2-39-16,16 5 1 15,3 3-1-15,8 7-1 16,7-3-1-16,12 3 1 16,13-7-2-16,14-3-2 15,17-9 0-15,13-12-3 16,22-1-5-16,1-29-18 15,20 10-13-15,-9-29-4 16,11 6 2-16,-13-26-2 16</inkml:trace>
  <inkml:trace contextRef="#ctx0" brushRef="#br0" timeOffset="29866.7082">16483 2146 98 0,'-37'16'40'16,"5"23"2"-16,-13 10-2 15,7 20-35-15,-3-1-3 16,4 7 1-16,4 0-2 15,-1 2-1-15,11-1-6 16,-4-16-27-16,17 1-7 16,-6-21 2-16,14-6-2 15</inkml:trace>
  <inkml:trace contextRef="#ctx0" brushRef="#br0" timeOffset="30903.7676">16105 2608 109 0,'15'-3'41'16,"-2"-4"-1"-16,16 14-6 16,6-14-31-16,7 1 0 15,7-4-1-15,2 2 0 16,-1-3 0-16,-5 6-1 15,-8 1 0-15,-9 5 0 16,-12 6 0-16,-8 8 0 16,-10 4 0-16,-9 3 1 0,-5 6 0 15,-2 1 0-15,-3 1-1 16,0 3 0-16,0-7 0 15,4 2 1-15,3-10-2 16,5 0 0-16,9-18-1 16,0 0 0-16,0 0 0 15,15-19-2-15,0-4 2 16,4-10-1-16,3-3 0 15,3-8 0-15,-2-3 1 16,0 4-1-16,-1 2 2 16,-2 7-1-16,-4 4 1 15,-3 13 0-15,1 5 0 16,-2 12 0-16,1 7 0 15,2 5 0-15,3 3 0 0,2 1 0 16,4 1 0-16,3-4 0 16,0-3 0-16,0-3 0 15,-4-1 0-15,-5-4 0 16,-3-2 0-16,-15 0 0 15,0 0 1-15,0 0-1 16,-15 14 0-16,-5 0 0 16,-6 2 1-16,-6 6 1 15,0 7-1-15,3 1 2 16,2 3-2-16,5 3 2 15,11-7-2-15,10 2 1 16,9-10-2-16,11-5-1 16,6-8 0-16,4-9-1 15,7-10 0-15,0-9 0 16,-3-2-2-16,-1-12 0 0,-7 2 2 15,0-8-2-15,-6 5 3 16,-4 4-2-16,-3 2 3 16,-3 5-1-16,-1 4 2 15,2 10 1-15,-10 10-1 16,23-9 1-16,-11 10 0 15,6 3-1-15,3 2 0 16,-2 2 0-16,0-1 0 16,-2 2 1-16,-5 4-2 15,-6 1 1-15,-9 2 0 16,-7 2 3-16,-7 4-4 15,-4 1 3-15,0 1-1 16,0-3 0-16,2-1-1 0,6-5 2 16,9-5-3-16,4-10 0 15,26 0 0-15,-2-10 0 16,6-5-2-16,4-5 1 15,2-4 1-15,2 1-2 16,-7 2 1-16,-6 4 0 16,-5 7 1-16,-8 7 0 15,-12 3 0-15,-4 22 2 16,-3 1-2-16,-4-1 0 15,1 8-3-15,2-6 0 16,13 9-8-16,1-19-2 16,26 8-10-16,-7-27-14 15,27 5-4-15,-1-20-3 16,17 1 4-16</inkml:trace>
  <inkml:trace contextRef="#ctx0" brushRef="#br0" timeOffset="31134.7808">17772 2468 77 0,'0'0'42'0,"-23"-20"-1"16,8 31 1-16,-10-5-17 15,7 14-22-15,7 5-1 16,4 3 0-16,6 2-1 16,6 0 0-16,3-1 1 15,5 0 1-15,1-4-1 16,-2 2 1-16,-2-3-1 15,-6 3 0-15,-8 3-3 16,-10-5-2-16,-5 8-8 16,-26-12-8-16,1 15-19 0,-32-12-6 15,-14 10 0-15,-34-9-1 16</inkml:trace>
  <inkml:trace contextRef="#ctx0" brushRef="#br0" timeOffset="31810.8194">3929 4901 85 0,'5'-30'37'0,"-2"6"1"15,-16-7-6-15,3 18-21 16,-20 4-4-16,-5 14-2 15,-11 14-1-15,-6 13-1 0,-4 14 1 16,3 8-2 0,6 3 1-16,14 3-1 0,14-6 0 15,20-10-2-15,26-15 0 16,25-22-4-16,33-12-8 15,7-26-25-15,32-9-4 16,-2-25 1-16,15-6-2 16</inkml:trace>
  <inkml:trace contextRef="#ctx0" brushRef="#br0" timeOffset="32014.8311">4816 4091 106 0,'-39'35'41'0,"-9"13"-1"16,7 31-1-16,-6 5-36 0,13 12-2 15,9 9-1-15,8 3 0 16,4 0-2-16,9-8 0 16,2-2-1-16,4-18-4 15,8 1-14-15,-9-28-19 16,4-8 1-16,-5-22-1 15,3-10 2-15</inkml:trace>
  <inkml:trace contextRef="#ctx0" brushRef="#br0" timeOffset="33058.8908">4403 4849 97 0,'-5'-10'40'16,"1"-4"1"-16,19 10-1 0,4-8-35 15,19 2-2-15,12-3 0 16,16 1-1-16,2-2 1 15,4 3-1-15,-2 4 0 16,-6 6-1-16,-11 10 0 16,-12 9 0-16,-14 10 0 15,-12 9 0-15,-13 6-1 16,-11 5 1-16,-2 4 0 15,-8-4-1-15,3-4 0 16,-1-7 0-16,2-8 0 16,5-10 0-16,10-19 1 15,0 0-2-15,13-13 0 16,5-15 0-16,2-12 0 15,7-7 1-15,1-9-1 0,5-5 1 16,-5 1-1-16,1 8 1 16,-7 7 0-16,-3 8 0 15,-4 15 0-15,-2 8 1 16,-2 12-1-16,-11 2 0 15,22 22 0-15,-7-5 0 16,6 4 0-16,6-3 0 16,7 1-1-16,3-3 1 15,3-3 0-15,-1-3 0 16,-4-2 0-16,-4-1 0 15,-8 1 0-15,-10-1 1 16,-13-7-1-16,-7 23 0 16,-10-6 0-16,-9 3 0 15,-4 4 0-15,-4 4 0 16,2-2-1-16,2 7 1 0,7-3 1 15,8 0-1-15,10-1 1 16,10-6-2-16,9-3 2 16,11-8-2-16,10-8 2 15,8-8-2-15,6-12-1 16,2-8 1-16,-4-9-1 15,1-5 1-15,-9-7-1 16,-9 0 1-16,-11-1-1 16,-9 5 2-16,-11 3-1 15,-3 6 1-15,-5 8 1 16,-1 9-1-16,-3 7 1 15,13 8 0-15,0 0 0 16,0 0 0-16,15 9 0 16,8-4 0-16,13-2 0 0,3 0 1 15,8-2-1-15,0-1 0 16,-4 3 0-16,-5 5 0 15,-8 7-1-15,-9 5 1 16,-15 8 0-16,-7 5-1 16,-14 4 0-16,-8 3 0 15,-2-2 1-15,0-3-1 16,2-8 1-16,12-7-2 15,11-20 1-15,0 0 0 16,21-10 0-16,10-15 1 16,8-10-1-16,5-4 1 15,3-6 0-15,-3 3 0 16,-4 5 1-16,-7 9-1 15,-6 7 1-15,-10 12-2 0,-17 9 0 16,8 17 0-16,-15 9 0 16,-4 4 0-16,2 13-6 15,-4-1-3-15,14 12-3 16,-6-12-4-16,30 13-5 15,-5-24-10-15,34 10-8 16,4-18-3-16,24 3 3 16,14-14 3-16</inkml:trace>
  <inkml:trace contextRef="#ctx0" brushRef="#br0" timeOffset="33329.9063">7830 4899 100 0,'35'3'38'0,"16"-13"-6"15,14-6-31-15,-9-9-40 16,26 8 1-16,-9-6-2 15</inkml:trace>
  <inkml:trace contextRef="#ctx0" brushRef="#br0" timeOffset="33487.9154">7708 5172 111 0,'-33'29'41'0,"33"-29"0"16,21 7-5-16,49-19-42 15,8-17-27-15,41 3-8 16,6-11 0-16,19 3-2 15</inkml:trace>
  <inkml:trace contextRef="#ctx0" brushRef="#br0" timeOffset="34118.9515">9496 5313 87 0,'-39'2'38'16,"19"7"0"-16,20-9 1 15,15-3-35-15,25-3-1 16,31 1-1-16,30-9 0 15,26 1 1-15,24-5-1 16,27 0 1-16,23-2-1 16,17 2 0-16,19 3 0 15,11 2 0-15,12 3 0 16,11 2 0-16,16 0-1 0,10-3 1 15,18-1-3 1,11-2 4-16,10-2-3 0,14-2 1 16,-1-3-2-16,3 4 2 15,-13 0-2-15,-12 4 2 16,-28 5-1-16,-23 7-1 15,-35 3 0-15,-36 4 0 16,-36 7 0-16,-37 1-2 16,-33 4 0-16,-31-3-4 15,-24 13-8-15,-37-17-22 16,-5 5-3-16,-17-13 0 15,2-1-1-15</inkml:trace>
  <inkml:trace contextRef="#ctx0" brushRef="#br0" timeOffset="34869.9944">18509 4081 93 0,'-28'-24'38'16,"-2"12"1"-16,-21 1-3 15,-8 23-31-15,-13 11 1 16,-6 24-1-16,-11 13-1 16,0 18 0-16,-1 12-1 0,10 9-1 15,12 3 0-15,19-4-2 16,23-6 0-16,23-15-3 15,25-10 0-15,19-23-4 16,36-4-13-16,9-34-19 16,27-7-1-16,6-27 0 15,17-1 0-15</inkml:trace>
  <inkml:trace contextRef="#ctx0" brushRef="#br0" timeOffset="35567.0343">18882 4547 93 0,'-45'11'39'16,"-16"-1"0"-16,10 15 0 15,-5-1-33-15,10 8-1 16,6 3-2-16,7 5-1 0,8 3-1 16,8-1 0-16,7 1 0 15,13-2 0-15,10-7-1 16,8-4 1-16,12-10-1 15,8-10 0-15,8-11 0 16,4-10 0-16,2-12-1 16,-3-10 1-16,-5-7-1 15,-4-6 0-15,-8-4 0 16,-11 2 0-16,-5 2 0 15,-9 2 1-15,-3 8 0 16,-6 7 0-16,-1 9 0 16,-1 7 1-16,1 13-1 15,11-7 1-15,5 10 0 16,9 2 0-16,7 0 0 0,8 0 0 15,2-2-1-15,1-1 1 16,-3-2 0-16,-4 1-1 16,-7 0 1-16,-8 3 0 15,-9 5 0-15,-12 5 0 16,-11 4-1-16,-5 7 1 15,-5 4-1-15,-3 3 0 16,2 2 0-16,3 0 0 16,5-4 0-16,12-3 1 15,9-7-1-15,10-10 0 16,11-7 0-16,9-8 1 15,6-7-1-15,1-6 1 16,5-5-1-16,-3-2 0 0,-2-5 1 16,-2-2-1-16,-5 2 0 15,-6-1 0-15,-5 4 0 16,-7 4 1-16,-4 4-1 15,-4 8 0-15,-11 11 1 16,5 10-1-16,-12 14 0 16,-4 11 1-16,-5 7-1 15,0 5-1-15,2 1 0 16,8-2-2-16,11-8-1 15,10-17-2-15,23-7-7 16,5-33-5-16,32 1-18 16,-3-28-4-16,21-5-1 15,-10-19 1-15</inkml:trace>
  <inkml:trace contextRef="#ctx0" brushRef="#br0" timeOffset="35768.0458">20627 3954 113 0,'-46'49'42'0,"-1"29"0"15,-16-5-2-15,14 13-39 16,-2 5-1-16,11-3-1 16,12-4-2-16,7-10-5 15,27 4-10-15,3-27-23 16,25 0 0-16,3-27 0 15,16-4-2-15</inkml:trace>
  <inkml:trace contextRef="#ctx0" brushRef="#br0" timeOffset="36628.095">20839 4451 105 0,'-48'7'42'16,"-1"21"0"-16,-12-7-1 15,14 17-37-15,-1 1-1 16,14 8-1-16,11-1 0 15,14-3-1-15,18-4 0 16,12-10-1-16,19-8 1 16,8-13-1-16,9-13 0 15,4-13-1-15,3-11 1 16,-6-10-1-16,-7-8 1 15,-7-3-1-15,-14-3 0 16,-12 3 0-16,-11 5 0 0,-13 6 0 16,-7 9 0-16,-9 9 1 15,-3 12-1-15,2 8 2 16,3 8-1-16,6 7 0 15,11 4 0-15,8-1 1 16,13 2-1-16,11-3 0 16,9-6 0-16,6-3 0 15,6-3 1-15,2-5-1 16,-2-3 1-16,-7 1 0 15,-7-3 0-15,-8 1 0 16,-10 3 0-16,-18 2 0 16,0 0 0-16,-6 18 0 15,-11-4 0-15,-3 5-1 16,-3 3 0-16,5-1 0 0,-2 3-1 15,6 0 1-15,6-5 0 16,8-4 0-16,0-15-1 16,22 11 1-16,-2-16 0 15,4-9 0-15,4-3 0 16,0-10 0-16,-1-5 0 15,0-2-1-15,-3-1 1 16,-3 4 0-16,-7 2 0 16,0 7 0-16,-8 8 0 15,-6 14 0-15,0 0 0 16,0 15 0-16,-6 7 0 15,0 6 0-15,0 2 0 16,4 1 0-16,4-2 0 0,5-7 1 16,10-7 0-16,3-8-1 15,9-11 1-15,5-11 0 16,4-7 0-16,4-8 0 15,1-4 0-15,-5-1-1 16,-1-2 1-16,-6 6 0 16,-5 5-1-16,-15 9 2 15,-11 17-2-15,0 0 0 16,-18 23 0-16,-1 9 0 15,-5 4 0-15,4 6 0 16,1 5-2-16,8-5-2 16,11-2 0-16,11-16-6 15,21 1-3-15,0-28-4 16,26 7-6-16,-9-31-18 0,19 1 0 15,-5-22 1-15,12-5 1 16</inkml:trace>
  <inkml:trace contextRef="#ctx0" brushRef="#br0" timeOffset="37087.1212">22418 3920 125 0,'-43'42'41'15,"6"22"1"-15,-11-12-7 16,8 18-32-16,-1 4 0 15,2-1-1-15,1 1-1 16,5-6-1-16,2-5 0 16,6-8 0-16,5-9-1 0,9-12 1 15,4-13-1-15,7-21 1 16,0 0-1-16,22-7 1 15,-3-16-1-15,8-9 0 16,4-4 1-16,8-3 0 16,3 1 0-16,2 2 0 15,1 9 0-15,0 4 1 16,-2 9-1-16,-1 7 1 15,-5 9-1-15,-6 10 0 16,-7 6 1-16,-8 4-1 16,-5 5 0-16,-13 1 0 15,-9 0 0-15,-12-1 0 16,-11-3 0-16,-11-3-1 15,-10-5 1-15,-1-4-1 16,-3-2 0-16,3-9-2 0,11 2-3 16,5-12-6-16,28 9-2 15,5-20-7-15,43 11-18 16,4-14-2-16,26 5-1 15,14-8 2-15</inkml:trace>
  <inkml:trace contextRef="#ctx0" brushRef="#br0" timeOffset="37574.1491">23060 4229 119 0,'-18'-5'42'0,"-25"-5"1"16,6 14-2-16,-12 10-38 15,10 1-2-15,8 3 0 16,8 7-1-16,13 2 2 0,10 1-2 15,14 2 0-15,10 0 1 16,9-2-1-16,0-5 2 16,0-4-2-16,-7-4 0 15,-5 2 0-15,-11-4 0 16,-11-1 0-16,-11 1 0 15,-10-2 0-15,-10 2 0 16,-2 3 0-16,-4 0 0 16,1 0 0-16,4-1 0 15,11 5 0-15,2-6-6 16,24 6-7-16,-4-20-3 15,27 28-4-15,-8-30-9 16,25 14-14-16,-4-13 3 16,17 8 1-16,-7-7 5 0,-7-7 44 15,4 14 4-15,-25-17 5 16,13 19 13-16,-27-22 10 15,-8 13 2-15,0-23-1 16,-3 13-7-16,-2-12-36 16,1-1 0-16,4 0 0 15,-6-8-2-15,10 10-11 16,-14-14-3-16,11 16-10 15,-15-16-17-15,1 3-2 16,-11-10 0-16,-4 0 3 16</inkml:trace>
  <inkml:trace contextRef="#ctx0" brushRef="#br1" timeOffset="335752.2039">9252 4173 83 0,'4'-17'38'16,"-8"-2"-2"-16,4 19 1 16,-4-11-32-16,4 11-1 15,-8 26-1-15,6 9 0 16,-4 14-1-16,0 16-2 15,-1 15 1-15,-2 13-2 16,1 10 1-16,-5 2-1 0,6-3 1 16,-3-9-6-16,10 1-12 15,-6-28-19-15,18-11 1 16,-2-25-2-16,17-12 1 15</inkml:trace>
  <inkml:trace contextRef="#ctx0" brushRef="#br1" timeOffset="335985.2172">9559 4741 87 0,'-7'17'39'16,"-7"-11"-1"-16,14-6 0 16,-16 20-34-16,10-31-11 15,16 4-30-15,-3-11 1 16,13 3-1-16,-3-12-2 15</inkml:trace>
  <inkml:trace contextRef="#ctx0" brushRef="#br1" timeOffset="336370.2392">10157 4215 91 0,'-22'0'36'15,"-4"18"1"-15,-11 5-1 16,-9 23-33-16,-3 16 0 16,0 18-1-16,-2 12 1 15,5 10-1-15,7 1 0 16,13-4-2-16,9-10 3 15,18-16-2-15,19-20 1 16,20-21-2-16,12-26 1 16,10-16 0-16,4-15-1 15,-5-9 1-15,-5-7-2 16,-15-3 1-16,-15 1-1 0,-23 4 0 15,-21 11 0-15,-17 9-1 16,-10 10 0-16,-8 3-1 16,2 13-3-16,3-7-5 15,27 12-24-15,4-10-1 16,34 0-1-16,13-15-1 15</inkml:trace>
  <inkml:trace contextRef="#ctx0" brushRef="#br1" timeOffset="336599.2523">10957 4324 78 0,'0'0'37'0,"-18"22"-1"15,-15 8 0-15,-5 26-27 0,-18 12-5 16,-2 16-1-16,-8 9-1 15,0 9 0-15,1-3 0 16,7-6-1-16,13-12-2 16,12-21-2-16,18-12-3 15,4-36-23-15,26-12-7 16,4-29 1-16,14-11-4 15</inkml:trace>
  <inkml:trace contextRef="#ctx0" brushRef="#br1" timeOffset="336764.2618">10579 4590 98 0,'-27'4'38'15,"7"30"1"-15,-6 0-2 16,15 16-32-16,11-3-2 0,14 0-1 16,18-6-3-16,16-12-4 15,23-2-17-15,8-22-16 16,19-2-1-16,0-17-2 15,16 1 2-15</inkml:trace>
  <inkml:trace contextRef="#ctx0" brushRef="#br1" timeOffset="337230.2884">11645 4473 91 0,'0'0'38'0,"-13"21"-1"16,-2-5 0-16,-1 17-34 15,1 10-1-15,-2 11 0 16,-3 11-2-16,3 5 0 16,0 5 0-16,6-6-5 15,13 4-10-15,0-22-22 16,24-9 2-16,-1-24-3 15,21-9 1-15</inkml:trace>
  <inkml:trace contextRef="#ctx0" brushRef="#br1" timeOffset="337555.307">11996 4535 95 0,'-27'22'37'15,"8"23"1"-15,-9 4-3 16,8 14-32-16,6 5 0 15,5 1-1-15,9-3 2 16,13-4-2-16,8-16 1 16,13-16-1-16,13-19-1 15,11-19 0-15,4-23 0 16,5-16 0-16,-4-14-2 15,-6-10 1-15,-13-6-1 16,-15-3 0-16,-18 6 0 16,-22 7-2-16,-17 19 1 15,-21 14-2-15,-11 21-1 0,-11 5-7 16,13 23-26-16,-4 0 1 15,20 6-1-15,11-7-1 16</inkml:trace>
  <inkml:trace contextRef="#ctx0" brushRef="#br1" timeOffset="340233.4602">12619 4101 96 0,'-23'4'38'0,"12"7"0"16,-3-14-1-16,14 3-34 15,11-17-1-15,15 1 0 0,10-7-2 16,7-4 0-16,9 3-1 15,3-2-3-15,7 12-4 16,-15-7-28-16,10 21-1 16,-14-4 0-16,-2 17-1 15</inkml:trace>
  <inkml:trace contextRef="#ctx0" brushRef="#br1" timeOffset="340544.478">13416 3687 99 0,'0'0'37'15,"0"-13"2"-15,0 13-3 16,-7 16-32-16,2 3-1 16,-4 5-1-16,-1 11 1 15,0 7-3-15,-2 9 0 16,0 4-2-16,1-1-3 15,13 10-17-15,-4-22-16 16,16 2 0-16,0-21-1 16,18-3 0-16</inkml:trace>
  <inkml:trace contextRef="#ctx0" brushRef="#br1" timeOffset="341075.5084">14038 3689 59 0,'3'-14'36'0,"-14"-9"1"0,5 13-2 16,-14-11-12-16,2 19-13 15,-14-4-2-15,2 16-1 16,-13 3-2-16,0 11 0 15,-4 5-2-15,5 4 0 16,2 0-1-16,9 1 1 16,11-4-2-16,11-3 1 15,17-10-1-15,13-7 0 16,16-12 0-16,7-7-1 15,8-10 1-15,7-7 0 16,-1-6 0-16,-2-3-1 16,-9-3 1-16,-5 2-1 15,-9 4 0-15,-11 7 1 16,-6 5-1-16,-16 20 0 15,0 0 1-15,-3 12-1 0,-13 20 1 16,-3 15-1-16,-7 15 1 16,2 11 0-16,-5 8-2 15,6-3-1-15,3 1-3 16,6-21-8-16,23 6-13 15,-11-35-14-15,24-7-2 16,-1-28-1-16,12-12 1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2T22:37:12.929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7548 1353 85 0,'0'0'34'0,"0"0"1"15,23-56 0-15,-23 56-32 16,0 0 0-16,0 0 0 15,0-20-1-15,0 31 0 16,-2 17 1-16,-2 12-2 16,2 11 1-16,-3 11-1 15,1 13-1-15,-2 8 1 16,2 0-1-16,-1-8 0 15,-1-7 0-15,2-11 0 16,2-10 0-16,0-14 0 16,1-11 1-16,1-22 0 0,0 0-1 15,2-31 1-15,1-10 0 16,0-15 0-16,-1-13 1 15,-2-14-1-15,1 37 1 16,-2-5-1-16,2 2 1 16,-1-4 0-16,4 2-2 15,-2-2 1-15,5 5-1 16,2 0 1-16,-9 48-2 15,27-91 1-15,-27 91-1 16,44-87 0-16,-44 87 2 16,50-72-1-16,-50 72-1 15,60-43 0-15,-60 43 1 16,64-11 0-16,-64 11 1 15,44 23-2-15,2 30 1 0,-17 17 0 16,-14 14 1-16,-36-3-2 16,-10 2 1-16,-12-6 0 15,-2-10 0-15,7-25 0 16,6-16 0-16,6-7 0 15,6-8 0-15,7-4 0 16,13-7 1-16,0 0-1 16,0 0 0-16,11-9 1 15,4 9-1-15,3 2 1 16,8 12-1-16,3 4 1 15,0 9-1-15,5 5 0 16,-2 7-1-16,4 2 1 16,-4 1-3-16,3 0-2 0,-6-13-6 15,11-2-25-15,-6-14-2 16,6-5 0-16,-6-14 0 15</inkml:trace>
  <inkml:trace contextRef="#ctx0" brushRef="#br0" timeOffset="368.0211">8295 1648 96 0,'-17'8'36'0,"9"10"0"15,-1-5 1-15,8 1-36 16,15-6 0-16,16-5 1 15,10-4 0-15,12-3 0 0,7-10 0 16,7-5 0-16,-2-7 0 16,-1-3-1-16,-11-3 1 15,-9 2 0-15,-13-3 0 16,-17 3-1-16,-15 5 0 15,-16 6-1-15,-17 9 1 16,-12 11-1-16,-8 12 0 16,-7 12 0-16,-3 11 0 15,4 14 0-15,9 7 0 16,9 6 0-16,18 0 0 15,15-2-1-15,22-8 0 16,18-8-3-16,24-8-5 16,12-23-27-16,28-10-3 15,6-18 1-15,18-9-2 16</inkml:trace>
  <inkml:trace contextRef="#ctx0" brushRef="#br0" timeOffset="623.0357">9612 1165 97 0,'-17'-94'40'16,"17"94"0"-16,-40-71-1 15,40 71-36-15,-53-37 0 16,53 37-1-16,-50 15 0 15,-23 39-2-15,7 38 2 16,6 31-2-16,7-6 0 16,16 9-2-16,17-2-3 0,22-12-7 15,8-43-25-15,20-12-2 16,-6-22 0-16,6-9 0 15</inkml:trace>
  <inkml:trace contextRef="#ctx0" brushRef="#br0" timeOffset="803.046">9087 1607 113 0,'0'0'41'16,"14"3"1"-16,14 3-1 15,25-5-39-15,9-5 0 16,10-2-3-16,12-2-3 15,-4-12-33-15,19 2-4 0,-14 0-1 16,6 4-1-16</inkml:trace>
  <inkml:trace contextRef="#ctx0" brushRef="#br0" timeOffset="9503.5436">10810 1384 79 0,'0'0'37'15,"0"0"-1"-15,-8-51 0 16,8 51-29-16,0 0-1 15,0 0-1-15,0 0 0 16,-19-26-1-16,19 26-2 16,-23 18 0-16,14 8-1 15,-2 11 0-15,2 13-1 0,3 15 1 16,-3 7 0-16,1 11-2 15,2-2 2-15,-2-5-1 16,6-8 0-16,-3-9 0 16,2-11 0-16,1-13 0 15,5-12 0-15,-3-23 0 16,0 0 1-16,16-14-1 15,-9-14 0-15,2-10 1 16,-4-11 0-16,3-15 0 16,-8-7 0-16,1-10 0 15,-1 81 0-15,6-84 0 16,-6 84 1-16,3-85-2 15,-3 85 2-15,19-80-2 16,-19 80 1-16,23-73-1 0,-23 73 0 16,38-54 0-16,-38 54 0 15,0 0 0-15,66-60 0 16,-18 56 0-16,-9 16 0 15,-6 18 0-15,-19 11-1 16,-19 8 1-16,-22 1-1 16,-11-1 1-16,-9-6-2 15,-6-7 0-15,11-7-3 16,0-19-7-16,28-4-24 15,4-14-4-15,23-3 1 16,8-12-2-16</inkml:trace>
  <inkml:trace contextRef="#ctx0" brushRef="#br0" timeOffset="9908.5668">11373 1479 99 0,'10'-24'39'15,"3"-3"1"-15,11 4-2 16,1-3-35-16,7 4 0 15,1 6 0-15,0 10-1 16,-5 10 0-16,-4 11 0 16,-9 14-1-16,-7 12 0 0,-13 10-1 15,-9 11 0-15,-11 8 0 16,-2 3 0-16,-8 0 1 15,-1-4-1-15,4-9 0 16,4-10 0-16,9-10 1 16,12-16 0-16,14-14-1 15,12-11-1-15,13-13-1 16,8-9-2-16,11-4-3 15,-3-17-8-15,16 7-24 16,-11-4 0-16,3 7-1 16,-14 1 0-16</inkml:trace>
  <inkml:trace contextRef="#ctx0" brushRef="#br0" timeOffset="10328.5908">11950 1556 98 0,'4'-13'40'16,"-5"-3"0"-16,1 16 1 16,0 0-33-16,20-20-5 15,-6 10 0-15,7-1-1 16,5 2 1-16,3 2-2 15,4 3 0-15,-1 5 0 16,-1 3 0-16,1 7-1 16,-9 4 1-16,-7 10-1 15,-9 5-1-15,-12 6 1 0,-8 8 0 16,-11 5-1-16,-7 4 1 15,-7 0-1-15,-2 0 2 16,-4-3-1-16,9-5 1 16,1-7-1-16,10-8 1 15,7-9 0-15,16-11 0 16,14-6-1-16,11-12-1 15,16-7-2-15,16-4-2 16,7-6-4-16,18 3-18 16,-10-8-12-16,13 11-3 15,-12-1 1-15,5 10 0 16</inkml:trace>
  <inkml:trace contextRef="#ctx0" brushRef="#br0" timeOffset="10845.6204">13183 1576 88 0,'-1'-16'39'16,"-13"-2"0"-16,1 4 1 15,-20 7-32-15,3-2-2 0,-9 1 0 16,0 8-2-1,-6 4 0-15,2 12 0 0,-1 8-2 16,5 10 1-16,4 5-2 16,9 4-1-16,8 0 0 15,11-4 0-15,10-8 1 16,13-10-1-16,12-12 0 15,13-17 1-15,4-8 0 16,9-11 1-16,-1-5 0 16,-3-5 0-16,-5-1 0 15,-7 3-2-15,-10 7 0 16,-8 8 0-16,-9 10 0 15,-11 10 0-15,-7 24 0 16,-15 15 0-16,-10 14 0 16,-7 10-2-16,-1 6 2 15,-2 9-2-15,7 0-1 0,1-5-4 16,25-10-8-16,4-29-13 15,40-4-13-15,4-22-2 16,27-12-1-16,6-23 2 16</inkml:trace>
  <inkml:trace contextRef="#ctx0" brushRef="#br0" timeOffset="11329.6481">14147 1784 101 0,'-22'-15'39'16,"10"17"0"-16,-15 3-2 15,3 6-35-15,-3 7 2 16,3 6-3-16,-2 4 1 15,2 4-1-15,3-2 2 16,9-1-1-16,8-5 1 16,8-5-1-16,7-9 0 15,13-8 0-15,7-11-1 0,6-5 0 16,-1-10 0-16,0-4 0 15,-3-4 0-15,-8-5 1 16,-7 2-2-16,-13 0 2 16,-8 2-2-16,-6 8 1 15,-9 4-2-15,0 8 0 16,-1 8-1-16,2 4-1 15,6 9-3-15,11-8-3 16,6 25-18-16,-6-25-14 16,38 24 1-16,-6-18-3 15,19-1 4-15</inkml:trace>
  <inkml:trace contextRef="#ctx0" brushRef="#br0" timeOffset="11579.6624">14811 1385 102 0,'0'0'39'0,"-16"-49"2"16,16 49-3-16,-22-28-35 16,-19 18 1-16,-5 17-1 15,0 21 0-15,2 17-2 16,8 22 0-16,2 17-2 15,13 9-1-15,18-7-2 16,0-10-2-16,13-5-4 16,-15-20-25-16,18-4-5 15,-9-21 0-15,8-14-1 16</inkml:trace>
  <inkml:trace contextRef="#ctx0" brushRef="#br0" timeOffset="11734.6712">14432 1701 115 0,'-15'-16'43'16,"-3"1"0"-16,18 15-1 15,0 0-37-15,27-5-3 16,11 4-3-16,7-11-5 16,24 3-18-16,-5-9-17 15,19 0-2-15,1-9 0 16,8 4-2-16</inkml:trace>
  <inkml:trace contextRef="#ctx0" brushRef="#br0" timeOffset="12913.7387">15666 1341 53 0,'0'0'37'0,"-12"10"-1"16,12-10 1-16,0 0-11 15,0 14-14-15,0-14-4 16,-3 14-2-16,-4 3-2 15,5 9 0-15,-6 8-2 16,-1 14 0-16,-1 11-1 16,1 9-2-16,-2 5 2 0,1 1-2 15,5-5 1-15,-3-2-1 16,6-7 1-16,2-14-2 15,0-13 2-15,2-11 0 16,-2-22 0-16,0 0 0 16,13-20 0-16,-8-12 0 15,-1-12 1-15,2-12 2 16,-3-8-3-16,-1-11 3 15,1 1-2-15,-1-4 0 16,2 3 0-16,-4 75 1 16,4-74-1-16,-4 74-1 15,20-69 1-15,-20 69 0 16,28-63 0-16,-28 63-1 15,42-51 1-15,-42 51-1 0,0 0 1 16,70-49-1-16,-52 47-1 16,20 4 1-16,-8 13-1 15,-9 13 1-15,-19 13-1 16,-12 10 1-16,-21 3-1 15,-8 4 1-15,2-17-1 16,4-6 0-16,7-8 0 16,8-10 1-16,12-3-1 15,6-14 1-15,20 9-1 16,5-9 0-16,6-1 1 15,6 1 0-15,2 1 0 16,1 8 0-16,-3 2 1 16,-9 7-2-16,-8 5 1 15,-15 9 0-15,-10 3 0 0,-13 9-1 16,-8 1 2-16,-13 8-2 15,-2-1 1-15,-7-4-2 16,5-3 0-16,2-7-3 16,14-4-6-16,-1-25-16 15,26 3-13-15,4-24 0 16,20-7-1-16,6-11 3 15</inkml:trace>
  <inkml:trace contextRef="#ctx0" brushRef="#br0" timeOffset="13266.7589">16096 1866 97 0,'0'0'39'0,"-6"19"-1"0,6-19-1 15,25-8-33-15,7-8-1 16,12-2 1-16,4-9-2 15,7-2 2-15,-7-1-2 16,0-3 1-16,-10 2-1 16,-10 2 0-16,-13 5 0 15,-15 4-1-15,-14 7 0 16,-9 7 0-16,-9 4 0 15,-7 7-1-15,-5 10 1 16,3 9-2-16,0 9 1 16,9 3 0-16,8 5-1 15,12-2-1-15,11 0 0 0,10-5-2 16,22-4-3-16,3-17-5 15,27 4-17-15,-6-19-9 16,18 0-3-16,-3-13 2 16,11 1-1-16</inkml:trace>
  <inkml:trace contextRef="#ctx0" brushRef="#br0" timeOffset="13785.7885">16912 1616 102 0,'-30'-3'39'0,"4"11"2"16,-14 2-2-16,3 8-35 15,0 6-1-15,9 2-1 16,-1 4 0-16,7 1-1 16,8-2 1-16,10-2-2 0,12-7 1 15,10-8 0-15,9-6 0 16,7-9-1-16,5-9 1 15,4-5 1-15,1-10-2 16,-3-5 1-16,-4 1 0 16,-5-2 0-16,-8 1-1 15,-6 5 1-15,-7 6-1 16,-6 5 0-16,-5 16 0 15,0 0-1-15,-15 22 0 16,0 14 0-16,-4 12 0 16,-4 15 0-16,1 9 1 15,-2 7-2-15,3 2 1 16,0 2 0-16,6-10 1 15,1-6-1-15,4-17 1 0,5-9 0 16,0-17 0-16,1-11 1 16,4-13 0-16,-6-18-1 15,3-6 1-15,3-14-1 16,1-7 0-16,3-11 1 15,2-1-1-15,3-3 0 16,8 7 0-16,-2-1-2 16,7 7-1-16,0 1-1 15,11 17-11-15,-11-14-11 16,23 19-7-16,-10-5-5 15,13 7-3-15,-7-1 1 16</inkml:trace>
  <inkml:trace contextRef="#ctx0" brushRef="#br0" timeOffset="13965.7988">17385 1605 100 0,'-6'22'41'0,"-13"-5"0"16,5 15-1-16,-14-1-34 16,8 3-4-16,0 0 1 15,3 6-2-15,3-3-1 16,4-5-2-16,9-5-2 15,1-27-9-15,20 19-18 16,-6-26-9-16,14-4-2 16,-4-16 0-16</inkml:trace>
  <inkml:trace contextRef="#ctx0" brushRef="#br0" timeOffset="14392.8233">17533 1447 85 0,'-2'15'42'16,"-7"-3"1"-16,10 6-1 15,-3-2-19-15,9-3-20 16,2 2 0-16,4 2 0 16,-2 3-1-16,1 5-1 15,-7 3-1-15,0 8 0 16,-10 1 0-16,1 3 0 15,-3-3 0-15,-2 0-1 16,1-5 1-16,3-8-1 16,3-6 1-16,2-18 0 15,19-5 0-15,2-16 1 16,6-8-1-16,5-8 1 0,-1-2-1 15,7-1 1-15,-6 3 0 16,-4 2 0-16,-7 13-1 16,-6 10 1-16,-15 12-2 15,11 16 1-15,-15 8-1 16,-6 12 0-16,-2 3 0 15,1 5-2-15,1 1 0 16,5-4-2-16,11-3-5 16,-1-20-9-16,27-1-9 15,-8-25-5-15,26 0-7 16,-4-17-2-16,14-4 2 15</inkml:trace>
  <inkml:trace contextRef="#ctx0" brushRef="#br0" timeOffset="14752.8439">18189 1625 103 0,'-23'1'41'0,"7"10"1"15,-12 2-2-15,13 9-36 16,-5 2 0-16,3 5-3 16,2 2 1-16,4 4-1 15,0-3 1-15,5-4-2 16,5-6 0-16,2-4 1 15,-1-18-1-15,18 4 0 16,-3-15 0-16,9-12 2 16,0-4-2-16,6-9 1 15,-2-2 0-15,1 1 0 16,-5 1-1-16,-2 6 1 15,-5 7 0-15,-7 7-1 0,-10 16 0 16,0 0-1-16,6 22 1 16,-12 3-2-16,-1 9 0 15,0 1-1-15,2 3-1 16,3-2-3-16,9 0-3 15,-5-19-12-15,25 4-8 16,-10-22-2-16,19 0-8 16,-5-18-1-16,16-2 3 15</inkml:trace>
  <inkml:trace contextRef="#ctx0" brushRef="#br0" timeOffset="14934.8543">18629 1602 83 0,'-17'-8'40'15,"3"16"0"-15,-12 4 0 16,9 13-25-16,-6 6-12 0,4 8 0 15,1 2-2-15,5 2-1 16,7-2-1-16,3-3-4 16,14-2-15-16,-11-23-12 15,20 0-8-15,-6-18 1 16,14-5-3-16</inkml:trace>
  <inkml:trace contextRef="#ctx0" brushRef="#br0" timeOffset="15355.8784">18766 1439 103 0,'-14'8'42'0,"12"11"0"16,-9 0 0-16,1 3-39 0,11 2 0 15,6 2 1-15,0-2-2 16,2 4 0-16,-2-1 0 15,-2 3-2-15,-4 0 1 16,-5 0-2-16,-4-2 2 16,-1 1-2-16,-1-4 2 15,-2-6-2-15,5-6 1 16,7-13 0-16,0 0 0 15,0 0-1-15,19-24 1 16,5-3 0-16,3-3 0 16,5-4 1-16,2 1-1 15,-1 0 1-15,-2 6-1 16,-5 7 0-16,-6 12 0 15,-6 7 0-15,-14 1-1 0,2 29-1 16,-9-4 1-16,-2 6-3 16,4 3 0-16,0-3-3 15,13-1-4-15,-2-19-12 16,32 4-7-16,-11-25-2 15,29 2-7-15,-2-14-1 16,10-3 1-16</inkml:trace>
  <inkml:trace contextRef="#ctx0" brushRef="#br0" timeOffset="15820.905">19402 1558 108 0,'-36'2'41'0,"2"11"1"16,-9 0-1-16,12 6-39 0,-1 7 0 15,9 2-1-15,5 5 0 16,10-2 0-16,9-4 0 15,10 1-1-15,3-8 2 16,5-10-3-16,7-10 2 16,0-10 1-16,2-13-2 15,0-5 1-15,0-8 0 16,-3-4-1-16,1-2 0 15,-1 1 0-15,-5 6-2 16,-3 10 1-16,-3 13-1 16,-14 12 0-16,6 19-1 15,-16 19 0-15,-5 20 2 16,-7 19-1-16,-6 13 2 15,-4 10-1-15,-2 0 1 0,0 8-1 16,2-9 3-16,7-7-2 16,7-20 1-16,6-19-1 15,9-23 0-15,7-19 1 16,10-20 0-16,4-22-1 15,1-17 0-15,1-20 0 16,3-9 0-16,-1-8-1 16,0 4-1-16,-8 0 1 15,2 15-7-15,-13-9-8 16,14 27-11-16,-17 1-4 15,21 20-7-15,-5 7-4 16,18 9 2-16</inkml:trace>
  <inkml:trace contextRef="#ctx0" brushRef="#br0" timeOffset="16622.9508">20195 1308 72 0,'21'-50'40'16,"-21"50"0"-16,0 0 0 16,0 0-17-16,21-26-19 15,-21 39-1-15,1 20 1 16,-7 13-3-16,-3 10 1 0,-4 10-2 15,2 11 1-15,-3-1 1 16,8-5-2-16,-2-11 1 16,2-10-1-16,4-11 2 15,0-8-2-15,2-18 1 16,0-13 0-16,7-15-1 15,-4-14 2-15,2-8-2 16,-1-13 1-16,4-11 0 16,-2-14 0-16,-6 75 0 15,9-85 0-15,-9 85 1 16,11-90-2-16,-11 90 2 15,20-81-2-15,-20 81 1 16,26-74-1-16,-26 74 1 16,42-58-1-16,-42 58 0 0,0 0-1 15,69-55 1-15,-69 55 0 16,43-1-1-16,1 30 1 15,-16 17-1-15,-13 15 1 16,-23 4-1-16,-16 5 1 16,-23-2-2-16,-6-11 1 15,1-8-2-15,2-13-1 16,20-12-6-16,3-23-12 15,39-7-8-15,0-20-6 16,30-10-3-16,8-16-3 16,-50 52 3-16</inkml:trace>
  <inkml:trace contextRef="#ctx0" brushRef="#br0" timeOffset="16999.9724">20726 1106 95 0,'0'0'41'15,"0"0"2"-15,32-60-1 16,-32 60-37-16,0 0-3 15,-10 36 3-15,-14 29-2 16,0 21 1-16,-3-8-1 16,10 9-2-16,-3-2 0 15,8-4-1-15,-1-20 0 16,4-8 0-16,3-14 1 15,6-8-2-15,8-17 2 16,7-13-1-16,8-14 0 16,8-10 1-16,5-7 0 15,2-5-1-15,-4-2 1 16,1-2 0-16,-5 9-1 0,-5 7 0 15,-9 11 0-15,-16 12-1 16,0 0 0-16,3 17-1 16,-7 3-1-16,-2 3-1 15,6 1-1-15,2-7-4 16,19 3-10-16,-7-18-8 15,28 2-6-15,-9-11-6 16,17-3-1-16,-4-11 2 16</inkml:trace>
  <inkml:trace contextRef="#ctx0" brushRef="#br0" timeOffset="17504.0012">21230 1438 105 0,'-21'6'40'16,"-10"1"0"-16,9 12-1 0,-5 0-35 15,8 5-1-15,3-2 0 16,7 6-1-16,7-3 0 15,10 0-1-15,7-7 0 16,7-3 0-16,8-11 0 16,4-7 0-16,3-1-1 15,2-8 1-15,0-9-1 16,-4-7 1-16,0-4-1 15,-6-4 0-15,-5 0 1 16,-1 2 0-16,-8 1-1 16,-1 6 0-16,-8 11 0 15,-6 16 0-15,0 0-1 16,-10 27 1-16,-4 13-1 15,-7 18 0-15,-1 13 1 0,-4 8 0 16,1 5 0-16,3 6 0 16,1-7 1-16,4-7-2 15,6-11 1-15,2-13 0 16,4-16 0-16,5-14-1 15,0-22 2-15,0 0-1 16,13-33 0-16,-6 1 1 16,-1-12 0-16,1-8 0 15,-3-8-2-15,2-3 3 16,-2 6-3-16,-2 2 0 15,5 6-1-15,1 2-1 16,11 9-7-16,-3-3-8 16,27 15-8-16,-12-4-6 0,26 10-4 15,-4-3-5 1,17 2 0-16</inkml:trace>
  <inkml:trace contextRef="#ctx0" brushRef="#br0" timeOffset="17865.0219">21975 1310 106 0,'-28'-7'41'15,"8"9"0"-15,-10 3 0 16,9 0-36-16,-5 8-1 16,2 7-1-16,2 5-1 15,4 5 0-15,4 3-1 16,3 1 0-16,10-4-1 15,7 0 1-15,9-8-1 16,12-6 0-16,6-8 0 0,9-4 0 16,2-6-1-16,4-4 1 15,-5-1-1-15,-3-2 0 16,-10 3 1-16,-9 4-1 15,-21 2 1-15,0 0-1 16,-8 19 1-16,-15-5 0 16,-5 1-1-16,-4 5 0 15,3-1-1-15,-3-4-2 16,16 2-7-16,-2-17-12 15,29 5-6-15,-11-5-6 16,31-15-5-16,1-3-2 16,15-4 3-16</inkml:trace>
  <inkml:trace contextRef="#ctx0" brushRef="#br0" timeOffset="18053.0326">22366 1325 89 0,'-14'-1'41'0,"-8"15"2"15,-4 13-2-15,-6 11-14 16,3 5-25-16,2 2-1 15,6 3-1-15,8 1-2 16,4-2-1-16,15-8-4 16,-3-18-13-16,26 0-10 15,-7-19-12-15,13-8 1 16,-3-14-1-16</inkml:trace>
  <inkml:trace contextRef="#ctx0" brushRef="#br0" timeOffset="18188.0403">22423 1259 101 0,'0'0'34'0,"0"0"-16"16,-20-64-17-16,20 64-37 16,0 0-2-16,0 0 0 15</inkml:trace>
  <inkml:trace contextRef="#ctx0" brushRef="#br0" timeOffset="18420.0536">22817 1219 114 0,'13'16'42'0,"-24"7"1"0,-31 4-6 16,-13 5-32-16,-14 6-1 16,8 7 0-16,5-1-3 15,25-2 1-15,15-4-2 16,13-5-1-16,25-9-4 15,11-16-9-15,38 0-13 16,-10-19-8-16,24-4-7 16,-3-11-1-16,14-3 0 15</inkml:trace>
  <inkml:trace contextRef="#ctx0" brushRef="#br0" timeOffset="18710.0702">23185 1275 118 0,'-44'-2'41'16,"1"8"1"-16,-3 5-1 0,12 6-40 15,23-4 0-15,12-2 0 16,9-2 0-16,10-1-1 16,6 2 2-16,-1 2-1 15,-1 2 1-15,-6 2-1 16,-8-1 2-16,-10 5-3 15,-13 1 0-15,-6 6 0 16,-9-3 0-16,-3 0 0 16,-3-2 0-16,3-3-2 15,3-1-7-15,-1-9-8 16,29-9-12-16,-32 8-6 15,32-8-6-15,0 0-3 16,-14 5 2-16</inkml:trace>
  <inkml:trace contextRef="#ctx0" brushRef="#br0" timeOffset="19772.1309">17253 3029 89 0,'0'0'37'16,"-17"-4"0"-16,17 4-2 16,-15 10-29-16,11 4-1 15,-3 3-1-15,2 16-1 16,1 8-1-16,-2 9-1 15,0 7 1-15,0 9-1 16,0-3 2-16,0 0-2 16,0-8 1-16,2-10-1 0,1-10 1 15,0-11-2 1,4-14 1-16,-1-10 0 0,11-9-2 15,1-11 2-15,1-11-2 16,3-2 2-16,-1-8-2 16,3 1 1-16,1-1 0 15,1 4-1-15,-1 8 2 16,2 8-1-16,-3 13-1 15,5 7 1-15,-5 8 0 16,2 10 0-16,-6 8 0 16,-5 4 0-16,-9 6 0 15,-5 2 0-15,-11-1 1 16,-6-2 0-16,-7-2 0 15,-4-7-2-15,-1-7 0 16,-2-9-3-16,13-3-2 0,-5-22-14 16,28 16-8-16,-11-34-11 15,23 13 0-15,1-14-1 16,16 7 1-16</inkml:trace>
  <inkml:trace contextRef="#ctx0" brushRef="#br0" timeOffset="20281.1601">17635 3307 91 0,'0'0'36'0,"8"11"1"16,-8-11 1-16,-3 11-33 16,3-11-2-16,-13 24 1 15,6-8-1-15,3 3 0 16,-2 2 0-16,5-1-1 0,-2 0 1 15,7 1-1-15,-1-4 0 16,7-4 0-16,1-6-1 16,4-8 0-16,7-10-1 15,6-7 1-15,2-8 0 16,5-5-1-16,1-7 0 15,-2 0 0-15,1-1 0 16,-5 7 0-16,-5 5 0 16,-8 12-1-16,-17 15 1 15,12 8 0-15,-17 23-1 16,-7 15 1-16,-6 19 0 15,-4 11 0-15,-5 16 1 16,-1 4-1-16,-1 1 0 16,6-5 0-16,4-9 1 0,1-14-1 15,6-13 0-15,6-18 0 16,5-19 0-16,1-19 0 15,4-16 0-15,2-15 0 16,0-13 1-16,0-11-1 16,2-8-1-16,-3-9 0 15,7-4-1-15,1-2-1 16,5 7-4-16,-1-5-8 15,20 27-11-15,-17-15-4 16,27 28-6-16,-4-3-4 16,11 17 0-16</inkml:trace>
  <inkml:trace contextRef="#ctx0" brushRef="#br0" timeOffset="20734.186">18877 2920 90 0,'0'0'38'0,"-32"0"0"16,10 18 1-16,-15 1-35 15,5 14 0-15,0-1-2 16,6 9 0-16,2-4-1 0,10 2 1 15,13-9-1-15,11-2 0 16,14-10-1-16,9-6 1 16,8-7-1-16,3-1 0 15,-3-4 1-15,-1 1-1 16,-11 3 1-16,-7 7-1 15,-16 5 1-15,-12 4-1 16,-8 5 0-16,-7 4 0 16,-2 1-1-16,0-4-2 15,5 3-2-15,0-15-5 16,25 9-15-16,-7-23-9 15,17 1-4-15,6-16-2 16,15 3 2-16</inkml:trace>
  <inkml:trace contextRef="#ctx0" brushRef="#br0" timeOffset="21283.2174">19254 3180 85 0,'-22'12'37'15,"4"13"0"-15,-8-3 1 16,5 14-32-16,-5-1-1 15,8 7-1-15,-4-4-1 16,3 3 0-16,5-10 0 16,5-2-2-16,5-13 1 15,4-16-1-15,14 4 0 16,4-16 0-16,4-15-1 0,7-6 0 15,0-10 0-15,1-3 0 16,-1 3 1-16,-5-1-1 16,-4 9 1-16,-6 2-1 15,-5 15 1-15,-6 8-1 16,-3 10 1-16,0 0-1 15,-9 23 0-15,9 0 0 16,-1 0 0-16,2 4 0 16,4 0 1-16,8-3-1 15,3-5 1-15,2-6 0 16,9-8 0-16,-2-8-1 15,8-9 1-15,-1-6 0 16,1-5 0-16,-3-6 0 16,-2 2-1-16,-1 0 0 0,-5 1 1 15,-1 5-1-15,-9 8 0 16,-12 13 0-16,13-2 0 15,-16 17 1-15,1 8-2 16,-8 10 1-16,0 6-1 16,-2 4-1-16,9 4-2 15,1-8-3-15,23 11-11 16,-12-30-9-16,30 10-4 15,-8-26-5-15,20 2-4 16,-4-19 0-16</inkml:trace>
  <inkml:trace contextRef="#ctx0" brushRef="#br0" timeOffset="21665.2392">19998 3221 105 0,'-20'-6'39'16,"-13"-6"2"-16,5 23-3 15,-5-2-35-15,3 12 1 16,-1 6-1-16,6 7-1 15,2 4 0-15,8 0-1 16,4 0 0-16,11-4 0 16,7-6-1-16,11-8 0 15,8-12 0-15,8-8 0 16,5-8 0-16,3-12 0 15,2-7-1-15,-2-7 1 16,-3-3 0-16,-6 0 0 16,-7 3 0-16,-10 6 0 15,-10 7 0-15,-7 10 0 0,1 11 0 16,-25 14 1-16,4 5-1 15,0 7 0-15,-1 6-1 16,8-1-1-16,8 4-1 16,6-10-1-16,14 2-9 15,-1-25-8-15,26 14-8 16,-12-31-2-16,21 6-8 15,-8-14-1-15,10 0 3 16</inkml:trace>
  <inkml:trace contextRef="#ctx0" brushRef="#br0" timeOffset="21832.2488">20378 3248 102 0,'-17'20'39'0,"-12"-2"1"16,9 19-1-16,-5 1-35 0,4 6-2 16,6 1 0-1,6-1-2-15,8-4-1 0,6-8-3 16,18 0-15-16,-9-29-10 15,20 2-12-15,-3-22 1 16,11-5-1-16</inkml:trace>
  <inkml:trace contextRef="#ctx0" brushRef="#br0" timeOffset="21982.2574">20509 2988 109 0,'-28'-22'40'0,"9"22"-1"15,-4-1-1-15,11 3-41 16,17 14-15-16,-5-16-14 0,30 0-8 15,-5-7 0-15,17 5-1 16</inkml:trace>
  <inkml:trace contextRef="#ctx0" brushRef="#br0" timeOffset="22356.2788">20808 2900 114 0,'-18'8'41'16,"4"20"1"-16,-11-11-5 15,9 21-34-15,-2 10 0 16,1 13-1-16,1 8-1 15,-2 7 0-15,4-1 0 16,3-1-1-16,6-7-1 16,2-12-1-16,8-15 0 15,6-24-2-15,14-14-2 0,3-28-2 16,11-8-1-16,-4-27-2 15,16 3-13-15,-17-31-4 16,17 8-9-16,-18-4 30 16,0 9 9-16,-5 17 4 15,-19 12 2-15,1 32 3 16,-24 8 13-16,9 44 6 15,-27 9 10-15,12 28-30 16,-11 5-7-16,3 5-2 16,11 3-8-16,-3-18-10 15,27 7-11-15,-7-31-9 16,22-3-4-16,3-26-3 15,18-6 2-15</inkml:trace>
  <inkml:trace contextRef="#ctx0" brushRef="#br0" timeOffset="23063.3192">21927 3756 69 0,'0'0'36'16,"-23"-17"0"-16,-1 6 0 15,-16-15-19-15,0 4-12 16,-10-9-1-16,0-4-1 16,-3-7 0-16,3-5 0 15,0-9-1-15,8-1 0 0,7-6-1 16,11-4 0-16,12 0 0 15,9 0-1-15,15 4 2 16,9 3-2-16,7 4 1 16,7 7 0-16,3 6 0 15,-1 12 1-15,-5 9 0 16,-2 19-1-16,-11 8 1 15,-9 17-1-15,-12 20 0 16,-13 13 0-16,-13 19 0 16,-10 12 0-16,-9 11 0 15,-2-1-1-15,0 1 1 16,10-3-1-16,8-9 1 0,20-15-1 15,21-17 1-15,22-23-2 16,27-16-2-16,19-20 0 16,26-10-5-16,-5-27-12 15,25 7-8-15,-14-26-7 16,4 10-4-16,-17-9-1 15,-8 12 1-15</inkml:trace>
  <inkml:trace contextRef="#ctx0" brushRef="#br0" timeOffset="23340.335">22526 3094 99 0,'5'-10'39'0,"-16"-4"0"16,0 16 0-16,-16 8-33 15,-4 16-1-15,-12 11-1 16,-2 12-1-16,-7 10-1 16,2 9 0-16,5 1 0 15,8-1-2-15,15-3 1 16,15-11-3-16,22-8-1 15,16-22-5-15,31 5-13 16,1-31-8-16,30 4-11 16,-6-17 1-16,10-1-1 15,-14-13 1-15</inkml:trace>
  <inkml:trace contextRef="#ctx0" brushRef="#br0" timeOffset="23625.3513">22804 3502 115 0,'-58'12'40'0,"8"12"2"15,-5-3-2-15,10 5-36 16,7 2 0-16,16-1-1 15,13 1-2-15,12-2 0 16,14-8 0-16,13-4 0 16,9-5-1-16,4-8 1 15,2-5-1-15,-3-9 0 16,-2-4 0-16,-8-9-1 15,-9-3 1-15,-10-1-1 16,-8-3-2-16,-8 0 0 16,-4 1-1-16,-3 4 0 15,1 8-4-15,-8-5-8 16,17 25-9-16,-8-17-6 0,21 22-4 15,-3-6-5-15,19 9 3 16,10-8 0-16</inkml:trace>
  <inkml:trace contextRef="#ctx0" brushRef="#br0" timeOffset="23979.3716">23453 3418 110 0,'-49'23'40'15,"-8"15"1"-15,-13-3-1 16,5 8-36-16,-4 5 0 15,8 1-3-15,12 0 0 16,14-7-2-16,15-7-3 16,12-14-4-16,23 2-14 0,-15-23-8 15,39-16-10-15,-13-13 1 16,7 1 0-16,-12-17 6 15,-1 3 31-15,-6 6 7 16,-19-13 16-16,10 26 10 16,-20-6 9-16,15 29 0 15,-29-20 2-15,22 32-5 16,0 2-30-16,14 5-3 15,12 4-2-15,16 1-4 16,18 6-3-16,7-13-10 16,26 17-11-16,-7-24-6 15,18 9-11-15,-8-15 1 16,7 4-2-16</inkml:trace>
  <inkml:trace contextRef="#ctx0" brushRef="#br0" timeOffset="24129.3802">23920 3709 128 0,'-24'4'44'0,"-9"-10"-2"15,10 5-4-15,-3-1-42 16,4-15-15-16,22 17-12 16,-16-13-11-16,16 13-1 15,-13-9 0-15,13 9 0 16</inkml:trace>
  <inkml:trace contextRef="#ctx0" brushRef="#br0" timeOffset="26163.4965">1280 13282 83 0,'-7'-21'40'0,"7"21"-3"16,-5-18 0-16,5 18-35 15,1 27-2-15,3 8 1 16,-1 16 0-16,0 16 0 15,-5 12-1-15,1 11 0 16,0 2-2-16,-4-3-1 16,5-2-7-16,-7-22-21 15,16-8-7-15,-4-27 0 16,13-15 0-16</inkml:trace>
  <inkml:trace contextRef="#ctx0" brushRef="#br0" timeOffset="26471.5141">1210 13321 94 0,'-22'-11'39'16,"22"11"0"-16,0 0-7 15,31-10-29-15,11 6-1 16,14 3-1-16,9 2 0 15,5 7 0-15,0 8 0 16,-6 12-2-16,-18 12 1 16,-15 14 0-16,-22 17-1 15,-20 9 1-15,-19 8 0 0,-21 4 1 16,-13-1-2-16,-9-4 1 15,1-11-2-15,3-15-2 16,13-14-1-16,7-31-10 16,30-1-18-16,6-32-8 15,27-5 3-15,7-23-1 16</inkml:trace>
  <inkml:trace contextRef="#ctx0" brushRef="#br0" timeOffset="26660.5249">1829 13586 76 0,'14'12'39'15,"-20"3"-2"-15,-3 17 1 16,-15 9-34-16,2 4-2 0,-3 2-1 16,2 4 0-16,3 0-2 15,2-1-2-15,12 0-9 16,-3-23-27-16,21-5 3 15,3-21-3-15,17-10 1 16</inkml:trace>
  <inkml:trace contextRef="#ctx0" brushRef="#br0" timeOffset="27059.5478">1971 13375 92 0,'-11'11'40'0,"-4"-3"0"16,11 15-3-16,1-4-34 15,5 6-1-15,8 5 0 0,3 8 0 16,0 8-1-16,1 9 1 16,-3 5-1-16,-2 6 0 15,-5-2-1-15,-3 2 1 16,-2-9-2-16,-2-8 2 15,-1-12-2-15,2-11 2 16,2-26-1-16,0 0-1 16,18-38 1-16,1-10 0 15,1-9 0-15,0-14-1 16,2-1 2-16,2-5-1 15,-3 8 1-15,-5 10-1 16,-6 13 1-16,-1 13-1 16,-3 11 0-16,0 12 0 15,-6 10-3-15,21 2-2 0,6 13-11 16,-4-16-8-16,26 13-7 15,-6-14-6-15,19 6-4 16,-2-14 1-16</inkml:trace>
  <inkml:trace contextRef="#ctx0" brushRef="#br0" timeOffset="27515.5738">2591 13729 79 0,'-14'-2'40'0,"9"12"-2"16,5-10 0-16,0 0-33 15,4 11 0-15,14-9-2 16,6-4 0-16,6-4-1 16,7-3 0-16,3-7-1 15,3-5 0-15,1-4-1 16,-7-4 1-16,-3-2-1 15,-12 3 0-15,-6-1 0 16,-11 4 1-16,-11 5-1 16,-11 10 0-16,-8 9 0 15,-8 11 0-15,-8 12 0 16,-2 12 0-16,2 13 0 15,1 6 0-15,8 5 0 0,9 1 0 16,13-6 0-16,18-7-2 16,16-11-2-16,18-10-3 15,7-27-13-15,35 6-7 16,-6-32-4-16,22 0-8 15,-5-14 0-15,2 1 0 16</inkml:trace>
  <inkml:trace contextRef="#ctx0" brushRef="#br0" timeOffset="27727.586">3402 13612 82 0,'-49'17'40'16,"4"18"-2"-16,-7-1 0 0,10 14-33 16,4-4-2-16,10 5 0 15,12-6-1-15,17-5-1 16,18-13-2-16,18-16-1 15,16-16-1-15,12-22-3 16,17-10-5-16,0-26-8 16,19 2-11-16,-19-20-7 15,4 5-2-15,-20-10 3 16</inkml:trace>
  <inkml:trace contextRef="#ctx0" brushRef="#br0" timeOffset="27868.594">3892 13206 58 0,'-33'34'37'15,"-11"17"-1"-15,4 26 1 16,-6 1-20-16,13 16-10 15,0 1-4-15,8-5-1 0,14-6-5 16,1-21-13-16,22 2-19 16,-5-27-5-16,9-10 2 15,-5-23-1-15</inkml:trace>
  <inkml:trace contextRef="#ctx0" brushRef="#br0" timeOffset="28177.6117">3525 13597 89 0,'0'0'40'0,"12"-1"1"16,14 6-1-16,11-6-36 16,5 0-1-16,6-4-1 15,10 2-1-15,3-4 0 0,0 2 0 16,-1 3-1-16,-7 4 0 15,-10 5 1-15,-9 7-1 16,-11 7 0-16,-9 8 1 16,-15 8-1-16,-8 4 0 15,-5 7-1-15,-4-2 0 16,3 2-2-16,-2-4-2 15,10-4-2-15,-2-17-6 16,19 3-13-16,-10-26-3 16,23-10-9-16,-9-17-3 15,13-9 3-15</inkml:trace>
  <inkml:trace contextRef="#ctx0" brushRef="#br0" timeOffset="29055.6619">4753 13616 66 0,'-28'2'38'0,"3"1"-1"16,-7-8 0-16,0 10-31 15,-7-3 0-15,-1 12-2 16,-5 5 0-16,1 9 0 15,-2 7 0-15,8 9 0 16,1 0-1-16,13 4-1 16,8-3-1-16,13-5 0 15,13-7-1-15,14-11 1 16,15-11-2-16,8-10 1 15,8-11 0-15,2-10-2 16,0-9 1-16,-5-6-1 0,-6-6 0 16,-13 0 0-16,-11-1 0 15,-15 2 0-15,-7 2 0 16,-10 2 1-16,-4 7 1 15,-4 6 1-15,3 6 1 16,2 2-1-16,7 5 2 16,6 10-1-16,14-5 1 15,6 10-1-15,3 2 0 16,7 5 0-16,1 4 0 15,-2 5 0-15,2 2-1 16,-7 5 0-16,-8 3-1 16,-4 4 1-16,-8-2 0 15,-6-1-1-15,-4 1 0 16,-4-6 1-16,-2-2-1 15,2-8 0-15,1-3 0 0,9-14 0 16,0 0 0-16,-3-18 0 16,15-6-1-16,6-8 1 15,5-10 0-15,6 1 0 16,4-5 0-16,-3 5 0 15,0 6 1-15,-4 8 0 16,-4 10 0-16,-6 10-1 16,-16 7 1-16,11 25 0 15,-13 3-1-15,-5 4 0 16,0 9-1-16,3-1 0 15,-1 1-3-15,5-6-1 16,14 2-7-16,-1-26-8 16,27 10-6-16,-9-35-1 15,31 11-3-15,-15-29-3 0,17 4-1 16,-13-16-3-16</inkml:trace>
  <inkml:trace contextRef="#ctx0" brushRef="#br0" timeOffset="29196.67">5508 13431 91 0,'-12'0'39'0,"-9"1"1"15,11 14-8-15,2-2-33 16,8-13-6-16,6 26-20 16,-6-26-11-16,18 19-2 15,-3-17 0-15</inkml:trace>
  <inkml:trace contextRef="#ctx0" brushRef="#br0" timeOffset="29325.6774">5589 13846 90 0,'-32'33'36'0,"3"-12"-17"15,14-9-19-15,-9-16-39 16,24 4-2-16,7-32-2 16</inkml:trace>
  <inkml:trace contextRef="#ctx0" brushRef="#br0" timeOffset="34711.9855">6117 13521 65 0,'4'-21'40'0,"5"8"-2"16,-9-1 2-16,0 14-35 15,0 0-2-15,-12 21 0 16,4 5-1-16,1 12 1 16,-4 5-1-16,-1 9 0 15,5-2-1-15,3 1 0 16,5-8 0-16,7-3 0 15,5-10 0-15,5-8 0 16,8-10-1-16,6-5 0 16,3-8 0-16,3-9 0 0,0-9 0 15,0-7 0-15,-4-10 0 16,-2-4 0-16,-3-9 1 15,-5 1-1-15,-6 0 1 16,-4 7-1-16,-6 6 1 16,-3 8 0-16,-4 12 0 15,-1 15-1-15,0 0 0 16,-14 27 1-16,5 4-2 15,4 9 0-15,1 6-1 16,1-1-1-16,10 2-4 16,0-19-20-16,19 4-13 15,-1-19-1-15,16-10 1 16,-3-17 0-16</inkml:trace>
  <inkml:trace contextRef="#ctx0" brushRef="#br0" timeOffset="35259.0167">6905 13442 51 0,'-15'8'39'15,"-14"6"0"-15,6 18-1 16,-9 5-18-16,9 15-15 16,0 5-1-16,8 6 0 15,0 1-1-15,7-1 0 16,3-5-2-16,5-8 1 15,3-13-2-15,4-9 1 16,-1-14 0-16,5-14 0 16,0-13-1-16,2-13 0 15,0-10 1-15,2-8-1 16,-5-7 2-16,1-5-2 0,-3-2 0 15,-2 0 0-15,1 9 0 16,-1 7 0-16,-4 10 0 16,5 7 0-16,2 9 0 15,6 9 0-15,5 9 0 16,5 8 1-16,2 4-1 15,4 3 0-15,3 4 0 16,-3 1 0-16,-2 0 0 16,-8 3 0-16,-8 2-1 15,-10 2 1-15,-9-3 0 16,-11 0 0-16,-9 0-1 15,-7-2 2-15,-5 1-1 16,-4-2 1-16,1 1-1 16,3 2 1-16,5 6-1 0,5 3 0 15,5 9 0-15,6 9-1 16,3 12 1-16,-1 6-1 15,5 9 0-15,1-1-1 16,1-1 0-16,-6-6-2 16,13 4-17-16,-8-28-21 15,18-9 1-15,-5-26-2 16,15-15 1-16</inkml:trace>
  <inkml:trace contextRef="#ctx0" brushRef="#br0" timeOffset="38316.1916">7723 13819 39 0,'0'0'34'0,"0"0"2"16,-13-7-3-16,13 7-25 15,0 0 0-15,15 8-1 16,-15-8 1-16,31 3-3 15,-6-7 0-15,16 1-1 16,7-10 0-16,14-2-2 0,10-8 0 16,13 0 0-1,7-6-2-15,1 3 0 0,-1 1 0 16,-8 8-1-16,-4 8 0 15,-13 3-1-15,-10 12 0 16,-14 1 0-16,-11 9-2 16,-11-3 0-16,-5 6-3 15,-16-19-10-15,14 18-20 16,-14-18-1-16,0 0 1 15,0 0 1-15</inkml:trace>
  <inkml:trace contextRef="#ctx0" brushRef="#br0" timeOffset="39114.2373">9386 13669 53 0,'-7'12'36'0,"7"3"0"15,3-5 0-15,14 4-31 16,2-8 0-16,9-3-1 16,5-7-1-16,5-2 0 15,0-8 0-15,2-3-1 16,-4-7 1-16,-4-2-2 15,-9-1 1-15,-8-2-1 16,-10 0 1-16,-11 7-1 16,-14 4 0-16,-6 5 0 15,-11 12 0-15,-6 11 0 16,-6 11 1-16,1 12 0 0,0 8-1 15,5 8 1-15,8 2-1 16,11 2 0-16,14-6 0 16,16-7 0-16,17-10-2 15,16-15 0-15,20-13-2 16,10-22-6-16,30-6-29 15,-5-20-2-15,10-10-1 16,-3-16 1-16</inkml:trace>
  <inkml:trace contextRef="#ctx0" brushRef="#br0" timeOffset="39318.2489">10299 12956 76 0,'-29'37'40'0,"-3"12"-1"0,6 18 0 16,-2 15-32-16,8-4-7 15,0 4 0-15,11 2-1 16,4 2-2-16,1-11-3 16,18 3-13-16,-7-20-21 15,15-10 3-15,-3-17-3 16,10-10 1-16</inkml:trace>
  <inkml:trace contextRef="#ctx0" brushRef="#br0" timeOffset="39677.2695">10376 13567 71 0,'0'0'38'0,"-5"30"0"0,5-14 1 16,10 4-34-16,7-10-3 15,7-2 0-15,5-7 0 16,6-3 0-16,3-10 0 15,0-4 0-15,-1-5-1 16,-4-3 0-16,-13-2 0 16,-2-1 0-16,-16 2 0 15,-9 2 0-15,-9 5 0 16,-11 8-1-16,-7 7 1 15,-5 8 0-15,-1 10-1 16,-1 10 1-16,5 7 0 16,4 6 0-16,6 3-1 15,11 1 1-15,12-3-2 16,12-8-1-16,18-4-2 0,11-18-3 15,25 5-18-15,0-26-16 16,21-2 1-16,3-19-1 16,8 0 2-16</inkml:trace>
  <inkml:trace contextRef="#ctx0" brushRef="#br0" timeOffset="39865.2802">11081 13475 85 0,'-39'33'40'15,"-10"2"1"-15,8 15-2 16,2-6-36-16,12 1 0 15,11-5-2-15,14-5 0 16,16-11-2-16,15-16-1 0,18-10-3 16,9-30-17-16,30-4-19 15,2-19 1-15,7-4-2 16,-9-16 2-16</inkml:trace>
  <inkml:trace contextRef="#ctx0" brushRef="#br0" timeOffset="40060.2914">11439 13187 85 0,'-34'77'39'0,"0"-1"0"16,10 10 2-16,-1-6-40 15,12-2 0-15,9-4-1 16,1-7-1-16,8-4-2 0,-5-20-9 15,9 1-29-15,-8-17 1 16,5-6-1-16,-6-21 1 16</inkml:trace>
  <inkml:trace contextRef="#ctx0" brushRef="#br0" timeOffset="41152.3538">11270 13435 80 0,'10'19'41'15,"0"-7"0"-15,8 5 0 16,1-10-38-16,10-2 1 16,5-4-2-16,5-1 0 15,0-3 0-15,3-3-1 0,-2 3 0 16,-6-1-1-16,-5 4 0 15,-5 5 1-15,-9 4-1 16,-6 7 1-16,-9 4-1 16,-5 6 1-16,-6 6-1 15,-3 3 0-15,-2 4 0 16,0 1 1-16,-2-2-1 15,3-4 0-15,6-6 0 16,2-4-1-16,5-10 1 16,2-14 0-16,0 0 0 15,14-23-1-15,-5-5 1 16,1-9 0-16,3-6 0 0,-2-5 0 15,0-2 0 1,1 0 0-16,0 6 0 0,0 6 0 16,0 8 0-16,4 7 0 15,-1 6 0-15,5 9 0 16,2 5 0-16,0 6 0 15,0 2 1-15,2 4-1 16,0 0 0-16,-3 3 0 16,-1-2 0-16,-5 2 0 15,-2 0 0-15,-4-2 0 16,-4 3 0-16,-5 0 0 15,-5 2 0-15,-4 3 1 16,-4 3-1-16,-1 4 0 16,-2 4 0-16,1 6 1 15,-1-1-1-15,3 3 0 0,4-3 0 16,6-3 1-16,4-5-1 15,7-8 0-15,4-6 0 16,7-12 0-16,3-12 0 16,4-8 0-16,2-11 0 15,0-7 0-15,-3-8 0 16,0-5 0-16,-4-1 0 15,-5 0 0-15,-7 6 0 16,-6 6 0-16,-5 10 0 16,-2 5 0-16,-6 14 0 15,0 9 0-15,-1 6 0 16,1 7 0-16,5 2 0 15,5 1 0-15,7-2 0 16,8-4 0-16,7-6 0 0,8-3 0 16,6-4 1-1,3 0-1-15,-2-3 1 0,0 2 0 16,-8 1-1-16,-3 7 1 15,-7 4 0-15,-11 8 0 16,-5 5-1-16,-7 5 1 16,-8 7 0-16,-3 6-1 15,-2 2 0-15,-3 1 1 16,3-2-1-16,2-2-1 15,4-7 1-15,9-9 0 16,2-20 0-16,20 5 0 16,3-21 0-16,2-10 0 15,8-8 1-15,0-6-1 16,0-4 1-16,2 0-1 0,-9 9 1 15,-2 5-1-15,-6 8 1 16,-4 12-1-16,-14 10 0 16,3 22 0-16,-7 7-1 15,-7 8-2-15,3 9 0 16,-5-2-4-16,17 10-9 15,-13-22-22-15,21 3-4 16,4-20-1-16,20-7 2 16</inkml:trace>
  <inkml:trace contextRef="#ctx0" brushRef="#br0" timeOffset="41472.3721">12830 13372 87 0,'-31'23'39'16,"-7"-3"1"-16,9 20 0 15,-3-11-36-15,12 4-1 16,2-4 0-16,9-2-1 16,9-10 0-16,0-17-1 15,24 9 0-15,-1-15 0 16,3-4 0-16,2-3-1 15,-3-1 0-15,0 4 1 16,-6 4 0-16,-5 9-1 16,-7 8 1-16,-7 11 0 15,-7 5-1-15,-6 5 1 16,-3 5-2-16,-4 0-1 15,2 4-3-15,-10-17-11 16,15 11-24-16,-6-20-2 0,9 0-1 16,-1-17 0-16</inkml:trace>
  <inkml:trace contextRef="#ctx0" brushRef="#br0" timeOffset="42571.435">13928 13368 59 0,'0'0'37'16,"0"-19"1"-16,0 19 1 16,-26-6-26-16,6 11-9 0,-10 2 1 15,-3 11-1-15,-8 6-1 16,-2 15 1-16,-3 10-1 15,0 6 0-15,2 1 0 16,10 0-1-16,6-5 0 16,13-10 0-16,16-13-1 15,16-13 0-15,15-24-1 16,13-13 0-16,7-12 1 15,3-7-1-15,1-6 1 16,-4-3-1-16,-8 5 0 16,-10 2 1-16,-11 13-1 15,-10 5 1-15,-10 14-1 16,-3 11 0-16,-10 5 0 15,-3 15 1-15,-1 3-2 0,1 7 1 16,4 2 0-16,4 3 0 16,5-4 0-16,6-1 0 15,10-10 0-15,10-8-1 16,6-7 1-16,9-6 0 15,4-5 0-15,-1-4 0 16,0-1 0-16,-4 1 0 16,-6-1 0-16,-8 6 0 15,-9 4 0-15,-17 1 0 16,7 19 0-16,-15 1 0 15,-6 4 0-15,-3 6 0 16,-1-1 0-16,1 1 0 16,2-4 0-16,5-6 0 15,5-10 0-15,5-10 0 0,14-11 1 16,3-11-2-16,6-10 2 15,4-4-1-15,2-2 0 16,-1 1 0-16,-2 5 0 16,-4 5 0-16,-2 11 0 15,-4 7 1-15,-2 9-1 16,1 7 0-16,4 2 0 15,3 1 0-15,3-2 1 16,7-1-1-16,1-6 0 16,2-1 0-16,0-9 1 15,-1-1-1-15,-8-4 0 16,-3-2 0-16,-11-2 1 15,-9 2-1-15,-9 5 0 16,-8 5 1-16,-6 7-1 0,-9 6 0 16,-2 10 0-16,-1 5 1 15,7 6-1-15,0 3 0 16,15 3-1-16,6-6-2 15,16 5-3-15,4-20-9 16,32 13-17-16,-1-23-9 16,28 3 0-16,4-16-3 15</inkml:trace>
  <inkml:trace contextRef="#ctx0" brushRef="#br0" timeOffset="43110.4658">15676 13510 72 0,'17'-27'40'0,"-13"-1"-1"15,4 16 1-15,-8 12-34 16,0 0-2-16,-21 20 0 15,8 10-2-15,-2 3 0 16,-2 10-1-16,1 2 0 16,0 2 0-16,2-3 0 15,6-6 0-15,3-9 0 0,5-6 0 16,0-23-1-16,15 8 1 15,-1-21-1-15,5-11 1 16,4-6 0-16,4-8-1 16,0-4 1-16,0-2 0 15,-3 2 0-15,3 5-1 16,-6 7 1-16,-1 7 0 15,-3 13 0-15,-6 10-1 16,-2 13 1-16,-1 12 0 16,-3 6-1-16,1 11 1 15,1 4-2-15,-2 2 1 16,5-1-2-16,4-7-2 15,8-5-2-15,1-22-8 0,21 0-24 16,-10-22-1-16,13-4-2 16,-8-21 2-16</inkml:trace>
  <inkml:trace contextRef="#ctx0" brushRef="#br0" timeOffset="43448.4852">16175 13518 90 0,'-20'14'40'16,"16"10"-2"-16,1-9 0 15,14 2-36-15,11-7 0 16,13-2 0-16,8-6-1 16,6-4 0-16,2-5 0 15,2-4 0-15,-7-4 0 0,-7-4-1 16,-11-1 1-16,-10 1-1 15,-13 0 1-15,-16 1-1 16,-9 4 0-16,-7 3 0 16,-7 5-1-16,-3 8 1 15,0 10-1-15,1 8 1 16,6 8 0-16,3 9 0 15,13 7-1-15,8 1 0 16,12 0-3-16,12-7-2 16,21 5-10-16,2-24-22 15,23 0 0-15,2-24-1 16,11 0 1-16</inkml:trace>
  <inkml:trace contextRef="#ctx0" brushRef="#br0" timeOffset="43944.5135">16794 13507 82 0,'-40'2'39'0,"-12"2"0"15,6 15 1-15,-3 1-33 16,10 11-3-16,7 1-1 16,11 5-1-16,8 0 0 15,14-2 0-15,10-8-1 16,10-4 0-16,10-11-1 15,5-12 1-15,6-12-1 16,2-10 1-16,-3-6-1 16,1-8 0-16,-8-2 0 15,-8-4 0-15,-4 3 0 16,-7 3 0-16,-5 10 0 15,-6 5-1-15,-4 21 1 0,0 0 0 16,-12 14-1-16,0 24 1 16,-7 20 0-16,-1 17 1 15,-6 11-1-15,-1 7 0 16,2 8-1-16,-2-3 2 15,6-4-2-15,2-14 2 16,5-17-2-16,6-17 0 16,1-16 2-16,6-18-1 15,1-12 0-15,5-33 0 16,4-9 0-16,-1-10 0 15,3-8 1-15,2-9-1 16,4-8 0-16,0 1 0 16,1 8-1-16,2 6-1 15,3 14-2-15,1 4-2 0,11 21-8 16,-12-8-20-16,20 25-5 15,-6-6 1-15,13 13-1 16</inkml:trace>
  <inkml:trace contextRef="#ctx0" brushRef="#br0" timeOffset="44325.5353">17306 13556 86 0,'-25'-13'38'16,"4"10"1"-16,-13-5 1 15,3 10-35-15,-1 4-1 16,0 13-1-16,0 5 0 15,2 12 0-15,1 5-1 0,5 5 0 16,1-2-1-16,13 0 0 16,7-7 0-16,6-8-1 15,13-13 1-15,7-14-1 16,11-13 0-16,5-12 0 15,7-11 0-15,-5-6 0 16,0-2 1-16,-5 0-1 16,-6 4 0-16,-8 5 1 15,-9 12-1-15,-13 21 0 16,0 0 0-16,-8 15 1 15,-4 13-1-15,-2 6 0 16,5 2-1-16,-2 1 0 16,10 0-1-16,4-11-3 15,15-7-6-15,-3-28-5 0,31 0-24 16,-6-27 0-16,20-3-1 15,-5-21 2-15</inkml:trace>
  <inkml:trace contextRef="#ctx0" brushRef="#br0" timeOffset="44514.5461">17845 13121 96 0,'-21'-2'41'16,"6"35"0"-16,-15 8-2 16,0 25-36-16,2 7-1 15,4 8-2-15,-1 8 0 16,6-3-2-16,4-2-2 15,0-14-4-15,19 2-17 16,-10-29-17-16,17-8 3 0,-11-35-2 16,19 9 1-16</inkml:trace>
  <inkml:trace contextRef="#ctx0" brushRef="#br0" timeOffset="44876.5668">17554 13460 73 0,'-18'-6'43'0,"13"15"-1"16,5-9 1-16,5 20-16 15,13-17-24-15,11-6-1 16,9-2-1-16,8-5-2 16,7-2-1-16,1-6-2 15,8 3-2-15,-8-8-6 16,12 16-10-16,-21-15-19 15,4 10 2-15,-13-5-2 0,-6 12 3 16,-11 4 35-16,-19 1 6 16,5 21 5-16,-24-12 12 15,9 22 18-15,-8-1 0 16,4 15 3-16,-9-3-2 15,7 7-34-15,0-3-2 16,7-1-2-16,3-5-2 16,2-7 0-16,4-6-4 15,0-27-4-15,17 23-16 16,-11-39-15-16,14 1 0 15,-8-14-1-15,14-6 2 16</inkml:trace>
  <inkml:trace contextRef="#ctx0" brushRef="#br0" timeOffset="45043.5764">18217 13132 108 0,'-15'0'40'15,"-8"-7"-2"-15,4 7-11 16,19 0-63-16,-24-6-5 15,24 6 0-15,-15 4-3 16</inkml:trace>
  <inkml:trace contextRef="#ctx0" brushRef="#br0" timeOffset="45460.6002">18320 13411 77 0,'0'0'41'0,"0"0"-1"15,13 20 1-15,-23 3-33 16,10 13-2-16,-5 7-3 16,2 8 0-16,-3 0-1 15,6-4 0-15,4-3-1 0,5-9 0 16,3-14 0-16,9-14 0 15,6-18 0-15,5-17 0 16,4-12-1-16,-2-11 1 16,0-5 0-16,-5-7-1 15,-4 0 0-15,-5 1 0 16,-6 12-3-16,-6 6 0 15,-1 20-4-15,-12-1-9 16,18 23-24-16,-13 2 1 16,6 19-3-16,-5-5 3 15</inkml:trace>
  <inkml:trace contextRef="#ctx0" brushRef="#br0" timeOffset="45815.6206">18737 13498 104 0,'-12'8'40'15,"17"7"1"-15,-5-15-11 16,0 0-26-16,28 4-2 16,-4-5 0-16,9-5 0 15,0-5-2-15,5-3 1 16,-1-4 0-16,-8-1-1 15,-3-2 0-15,-9 1 0 16,-8 0 0-16,-12 0 1 16,-7 9 0-16,-10 3 0 15,-8 8 0-15,-6 9-1 16,-5 12 1-16,-4 10 0 15,-2 8 1-15,7 7-1 0,2 3-1 16,9-2 1-16,12-3-2 16,12-10 0-16,16-14-3 15,21-4-6-15,7-27-7 16,31 4-23-16,-5-21 0 15,19 6-3-15,-2-16 1 16</inkml:trace>
  <inkml:trace contextRef="#ctx0" brushRef="#br0" timeOffset="45943.6279">19375 13562 100 0,'-20'21'42'16,"-8"-14"-2"-16,7-4-5 16,3-2-47-16,3-19-28 15,15 4-2-15,-4-9-1 0,9 6-1 16</inkml:trace>
  <inkml:trace contextRef="#ctx0" brushRef="#br1" timeOffset="51204.9288">1140 14546 55 0,'-20'15'35'0,"-13"2"-2"16,-2 14 0-16,-13 6-32 15,1 1 2-15,0-3-2 16,5 3 1-16,4-7 0 15,13 0-1-15,7-8 1 0,15-3 0 16,13-5 0-16,15-4-2 16,8-1 1-16,10-2-1 15,1 2 1-15,2 3 0 16,-6 2 0-16,-7 7-1 15,-16 4 1-15,-14 8-1 16,-19 4 0-16,-8 4 1 16,-11 1-2-16,-3-3-1 15,3-3-3-15,-1-20-8 16,26 1-22-16,10-18 0 15,12-15-2-15,16-16 1 16</inkml:trace>
  <inkml:trace contextRef="#ctx0" brushRef="#br1" timeOffset="51374.9385">1357 14864 49 0,'13'-1'36'0,"-13"1"1"16,-10 28-1-16,-11-1-21 16,-2 16-11-16,-2 3-1 15,3 6-3-15,3 1 1 16,6-1-2-16,8-7-2 15,4-14-4-15,23-8-29 16,-3-24-1-16,15-12-1 16,1-24 1-16</inkml:trace>
  <inkml:trace contextRef="#ctx0" brushRef="#br1" timeOffset="51509.9462">1440 14712 49 0,'-48'-13'34'0,"6"12"1"15,1 6-6-15,7 2-34 16,21 9-25-16,9-1-2 15,18 1-1-15,10-5 1 16</inkml:trace>
  <inkml:trace contextRef="#ctx0" brushRef="#br1" timeOffset="51892.9682">1745 14877 7 0,'-24'7'31'16,"-4"-6"1"-16,9 6-7 15,-6-12-7-15,25 5 0 0,-19 6-6 16,19-6-2-16,18-1-3 16,8-3-1-16,0-4-1 15,14 1 1-15,-2-3-2 16,4 2 0-16,-2-1-2 15,-4 5 1-15,-9 4-2 16,-11 8 0-16,-9 8-1 16,-14 9-1-16,-12 8 1 15,-8 11-1-15,-13 4 1 16,-3 6-1-16,-5 4 1 15,4-3 0-15,5-6 0 16,8-9 0-16,11-9 0 16,18-12-1-16,22-16-1 15,9-18-3-15,22 3-19 16,-4-23-13-16,19 3-2 0,-1-12 1 15,7 2-1-15</inkml:trace>
  <inkml:trace contextRef="#ctx0" brushRef="#br1" timeOffset="52261.9893">2104 14940 52 0,'-17'0'38'0,"17"0"-1"16,0 0-1-16,17-8-29 15,6-3-3-15,11 0 0 0,6-6-1 16,3 2 1-16,-4-2-2 16,4 3 1-16,-11-1-2 15,-5 3 2-15,-10 0-1 16,-17 12 0-16,5-15-1 15,-16 12-1-15,-9 7 0 16,-7 5 0-16,-6 8-1 16,-6 6-1-16,1 8 1 15,1 10 0-15,3 1 0 16,5 2 0-16,10-2 2 15,10-4-2-15,12-7 1 16,11-10-2-16,13-4-3 16,8-25-13-16,24 7-20 15,-1-18-1-15,14 3-1 16,-2-15 0-16</inkml:trace>
  <inkml:trace contextRef="#ctx0" brushRef="#br1" timeOffset="52487.0021">2667 14780 70 0,'-12'9'41'16,"-2"-8"-3"-16,14-1-4 16,0 0-73-16,0 0 2 0,16 0-2 15,-4-4 1-15</inkml:trace>
  <inkml:trace contextRef="#ctx0" brushRef="#br1" timeOffset="52637.0107">2673 15067 69 0,'-36'23'42'15,"11"4"-2"-15,-5-20-2 16,11-4-40-16,19-3-27 16,0 0-9-16,21-9-3 15,2-9 1-15</inkml:trace>
  <inkml:trace contextRef="#ctx0" brushRef="#br1" timeOffset="53741.0739">3449 14522 54 0,'0'0'36'15,"4"18"-1"-15,-8 14-2 16,-5 5-32-16,2 12 1 15,0 6-2-15,1 12-1 16,-1 3 1-16,2-3-2 0,5 2-2 16,-1-18-11-16,11 3-19 15,-5-24-2-15,10-7 1 16</inkml:trace>
  <inkml:trace contextRef="#ctx0" brushRef="#br1" timeOffset="53959.0863">3492 14444 66 0,'0'0'39'0,"-15"-5"-1"0,15 5 0 15,0 0-35 1,25 6-2-16,-2-8-1 0,6-4-2 15,5 3-3-15,2-14-9 16,10 14-23-16,-11-4 0 16,7 11-1-16,-16-6 0 15</inkml:trace>
  <inkml:trace contextRef="#ctx0" brushRef="#br1" timeOffset="54160.0978">3481 14820 58 0,'0'0'40'0,"11"-1"-3"16,8-16 0-16,14 0-33 16,6-2-1-16,6-1-1 0,3 4-1 15,-2-2-6-15,2 17-29 16,-14-2-3-16,-9 17-2 15,-18 1 0-15</inkml:trace>
  <inkml:trace contextRef="#ctx0" brushRef="#br1" timeOffset="54361.1093">3426 15156 49 0,'-14'16'38'0,"-1"-13"0"15,15-3 0-15,0 0-25 16,0 0-11-16,34-10-1 0,-4-6-1 15,8-1-2-15,6-5-2 16,12 4-3-16,-4-13-11 16,14 16-19-16,-9-4 0 15,1 12-1-15</inkml:trace>
  <inkml:trace contextRef="#ctx0" brushRef="#br1" timeOffset="55112.1523">4197 14749 55 0,'0'0'39'0,"0"0"-3"16,20-3 0-16,-3-10-32 15,14-2-4-15,6 0 1 16,0-5-6-16,11 11-27 15,-14-5-4-15,-1 12 0 16,-17-1-1-16</inkml:trace>
  <inkml:trace contextRef="#ctx0" brushRef="#br1" timeOffset="55266.1611">4168 14971 57 0,'-21'16'40'0,"20"2"-1"15,1-18 0-15,25-15-37 16,6 1-2-16,10-13-6 15,20 5-31-15,-4-9 0 16,14 4-3-16,-1-7 3 16</inkml:trace>
  <inkml:trace contextRef="#ctx0" brushRef="#br1" timeOffset="55650.1831">5013 14441 65 0,'0'0'39'15,"4"-17"-1"-15,-4 17 1 16,-10 19-36-16,4 3-1 15,1 7-1-15,-1 10 0 16,1 5-2-16,0 9 2 16,2 5-2-16,2-2-1 15,1-2-1-15,1-6-3 16,11-1-4-16,-12-21-28 15,18-3 0-15,-2-19-2 16,3-9 2-16</inkml:trace>
  <inkml:trace contextRef="#ctx0" brushRef="#br1" timeOffset="55864.1953">5018 14471 74 0,'-12'10'40'0,"0"-7"-2"16,14 9 2-16,9-8-38 15,9-4-1-15,9-6-1 16,9-4 0-16,9-1-1 16,4-5-2-16,9 7-4 15,-18-5-31-15,7 12 0 16,-16-3-2-16,-9 19 2 15</inkml:trace>
  <inkml:trace contextRef="#ctx0" brushRef="#br1" timeOffset="56047.2058">5021 14749 71 0,'0'0'40'0,"0"0"-1"16,15-11-2-16,11-4-35 15,14-3-2-15,8-4-3 16,12 10-9-16,-5-9-26 15,7 11 1-15,-10 0-3 16,2 15 2-16</inkml:trace>
  <inkml:trace contextRef="#ctx0" brushRef="#br1" timeOffset="56288.2195">4917 15081 52 0,'27'-15'40'15,"18"2"-2"-15,2-13 0 16,15 0-35-16,8 1-3 15,0-7-8-15,10 12-29 16,-13-2 0-16,-1 14-3 16,-14 1 2-16</inkml:trace>
  <inkml:trace contextRef="#ctx0" brushRef="#br1" timeOffset="56815.2497">5334 15222 45 0,'-15'-24'37'0,"-1"14"2"15,-14-1-1-15,2 13-32 16,-7 6-3-16,-1 12 2 16,-3 8-2-16,5 7 1 0,1 2-2 15,7 2-1-15,7-2 1 16,9-5-1-16,9-9 1 15,15-10-1-15,10-15 0 16,13-11 0-16,7-10 1 16,7-2-2-16,0-8 1 15,-2 2 0-15,-7 5-1 16,-9 3 0-16,-10 13 0 15,-23 10-1-15,0 23 1 16,-18 9 0-16,-9 13 0 16,-10 9-2-16,-6 10 2 15,-1 6 0-15,1-1 0 16,6-7 0-16,8-8 1 15,11-10-1-15,9-19 2 16,9-25-1-16,33-8 1 0,9-26-2 16,14-14 0-16,6-13-2 15,13 4-11-15,-11-25-21 16,11 17-6-16,-16-6-2 15,3 12-1-15</inkml:trace>
  <inkml:trace contextRef="#ctx0" brushRef="#br1" timeOffset="60119.4387">5881 14842 44 0,'0'0'39'16,"-15"1"2"-16,15-1-2 16,0 0-22-16,0 0-14 15,18-3-1-15,9-9 0 16,10-4 0-16,6-2-1 15,8-1-1-15,0-3-4 16,8 12-31-16,-16-6-4 16,-3 15 1-16,-18-3-2 15</inkml:trace>
  <inkml:trace contextRef="#ctx0" brushRef="#br1" timeOffset="60291.4485">5938 14942 55 0,'-18'10'40'16,"17"0"-1"-16,1-10 0 15,23-8-36-15,6-4-2 16,13-7-3-16,10 3-3 16,-2-10-30-16,14 1 0 15,-4-8-3-15,5 3 1 16</inkml:trace>
  <inkml:trace contextRef="#ctx0" brushRef="#br1" timeOffset="60555.4636">6340 14592 46 0,'-19'7'39'0,"2"-6"-1"16,17-1 0-16,2 13-21 0,18-8-13 16,4-1-1-16,13 5 1 15,1-1-1-15,4 6 0 16,-7 3 0-16,1 5-1 15,-15 6-1-15,-9 8-1 16,-13 4 0-16,-16 4-1 16,-5 3-1-16,-10-1-1 15,2 2-5-15,-9-15-32 16,15 2 0-16,2-23-2 15,22-12 1-15</inkml:trace>
  <inkml:trace contextRef="#ctx0" brushRef="#br1" timeOffset="61140.4971">7336 14478 58 0,'4'-11'39'0,"-7"0"-3"16,3 11-1-16,-9 16-31 16,3 5-1-16,-1 8-1 15,0 9 0-15,1 10-2 16,-3 4 1-16,2 4-1 15,1 1-1-15,5-4 0 16,-2-7-4-16,11 1-16 16,-5-21-16-16,8-10-2 15,0-21 1-15</inkml:trace>
  <inkml:trace contextRef="#ctx0" brushRef="#br1" timeOffset="61336.5083">7393 14428 63 0,'-12'-14'40'15,"0"1"-2"-15,12 13 1 16,0 0-35-16,0 0-1 16,17-10-2-16,4 10-1 15,6 3-3-15,1-7-4 16,16 12-25-16,-8-7-5 15,6 6-2-15,-9-3 1 16</inkml:trace>
  <inkml:trace contextRef="#ctx0" brushRef="#br1" timeOffset="61539.5199">7409 14668 70 0,'-22'8'40'15,"22"-8"0"-15,0 0-1 16,0 0-35-16,29-9-2 15,4-6-2-15,10 1-1 16,6-3-2-16,8 10-7 16,-8-9-29-16,13 10 0 15,-12-1-1-15,2 10 0 16</inkml:trace>
  <inkml:trace contextRef="#ctx0" brushRef="#br1" timeOffset="61743.5316">7885 14684 75 0,'-16'-3'40'0,"16"3"-1"16,-12-13-1-16,12 13-36 16,13-22 0-16,4 11-1 15,8-1-1-15,1 1-1 16,4 5-3-16,-5-7-10 15,2 20-24-15,-8-2-1 16,-4 10-1-16,-10 0 1 16</inkml:trace>
  <inkml:trace contextRef="#ctx0" brushRef="#br1" timeOffset="61906.5409">7818 14898 59 0,'-15'8'41'0,"15"-8"-3"0,0 0 3 15,0 0-37-15,25-17-2 16,4 4-3-16,12-1-2 15,-3-13-7-15,11 12-29 16,0-7 1-16,12 9-1 16,-3-6 1-16</inkml:trace>
  <inkml:trace contextRef="#ctx0" brushRef="#br1" timeOffset="62225.5591">8574 14426 67 0,'5'-14'40'0,"-5"14"-1"16,3 13-1-16,-12 13-34 16,0 8-2-16,0 7 0 15,-4 8-1-15,-3 5-1 16,4 3-2-16,-1-3-1 15,7-4-3-15,-3-17-14 16,18 3-18-16,-2-15-1 16,7-7-1-16,5-15 1 15</inkml:trace>
  <inkml:trace contextRef="#ctx0" brushRef="#br1" timeOffset="62426.5706">8649 14458 65 0,'-4'-23'40'16,"6"12"-1"-16,-3-2 0 15,1 13-33-15,16-8-3 16,3 1-1-16,5-2-1 16,9-5-2-16,7 2-1 15,4-5-4-15,13 8-29 16,-10-3-3-16,-3 10-1 15,-12-2 0-15</inkml:trace>
  <inkml:trace contextRef="#ctx0" brushRef="#br1" timeOffset="62627.5821">8535 14706 72 0,'-4'12'41'15,"4"-12"-2"-15,25-10 2 16,16-7-38-16,5-4-2 15,5-5 2-15,4 0-3 16,5 2-2-16,-6-5-9 16,-1 18-28-16,-14 0-1 15,-7 16 0-15,-17 2-1 16</inkml:trace>
  <inkml:trace contextRef="#ctx0" brushRef="#br1" timeOffset="62793.5916">8607 14907 62 0,'-19'4'40'15,"19"-4"-2"-15,13-12 1 16,17-15-38-16,11 8-6 16,1-15-11-16,19 11-20 15,-3-2-1-15,9 7-1 16,-2 0 1-16</inkml:trace>
  <inkml:trace contextRef="#ctx0" brushRef="#br1" timeOffset="63310.6212">9333 14660 55 0,'-12'-20'38'0,"2"15"2"16,-10-6 0-16,5 12-31 16,-14-4 0-16,5 10-3 15,-11 0 0-15,6 8-2 16,-2 1 0-16,5 8-2 15,6-4-1-15,6 2 0 16,11-2-1-16,11-1 0 16,12-9 0-16,6-2-1 15,11-8 2-15,2-5-1 16,-1-4 1-16,5-6 0 15,-7-1 0-15,-6-2 0 0,-10-1 0 16,-2 0 0-16,-8 4-1 16,-6 3 0-16,-4 12-1 15,0 0 1-15,-22 13-1 16,3 15 0-16,-6 13-1 15,-1 12 0-15,-6 12 1 16,-1 11-1-16,2 8 1 16,-2-3 0-16,10-10 1 15,2-6 0-15,6-13 1 16,8-12 0-16,2-18 0 15,5-22 0-15,12-17 1 16,4-13-1-16,3-15 0 16,3-6 0-16,1-4 0 15,5-3-1-15,0-1 0 0,-1 7-1 16,2 11-1-16,-3 3-2 15,7 20-9-15,-14-8-22 16,15 19-7-16,-7-2 0 16,8 9-1-16</inkml:trace>
  <inkml:trace contextRef="#ctx0" brushRef="#br1" timeOffset="63476.6307">9758 14946 77 0,'-32'26'43'0,"6"10"-2"15,-6-5 1-15,7-2-41 16,3 13-8-16,-1-8-34 0,14 2 1 16,3-12-3-16,13 0 2 15</inkml:trace>
  <inkml:trace contextRef="#ctx0" brushRef="#br1" timeOffset="64010.6612">10312 14419 66 0,'3'-17'41'15,"-3"17"-1"-15,0-12-1 16,-3 24-33-16,-6 3 0 16,3 12-2-16,-5 8-1 15,0 6-1-15,-2 10-1 16,4 3-1-16,-3 2 1 15,6-2-3-15,2-4 0 16,-1-8-2-16,10-4-3 16,-5-18-15-16,10 1-20 15,-10-21 2-15,30 5-2 16,-16-18 3-16</inkml:trace>
  <inkml:trace contextRef="#ctx0" brushRef="#br1" timeOffset="64205.6724">10344 14387 74 0,'0'0'41'16,"-1"-13"-1"-16,1 13 1 16,0 0-37-16,29-2-2 15,-2-2-1-15,6 2-2 16,9-2-2-16,1-6-6 15,10 9-31-15,-10-5 0 16,1 7-1-16,-15-2 0 16</inkml:trace>
  <inkml:trace contextRef="#ctx0" brushRef="#br1" timeOffset="64400.6836">10313 14633 75 0,'-12'13'41'16,"18"0"-1"-16,7-14 0 15,18-7-38-15,7-2-2 16,15-1-1-16,4 0-3 16,3-14-16-16,9 11-20 15,-4-4 1-15,6 5-2 16,-12 0 1-16</inkml:trace>
  <inkml:trace contextRef="#ctx0" brushRef="#br1" timeOffset="64596.6948">10972 14610 78 0,'-11'12'42'16,"-2"-11"-3"-16,13-1 2 16,0 0-39-16,16-10-2 15,8 0 0-15,2-2-3 16,9 4-2-16,-5-10-9 15,6 17-26-15,-13-2-1 16,-4 11 1-16,-19-8 0 16</inkml:trace>
  <inkml:trace contextRef="#ctx0" brushRef="#br1" timeOffset="64746.7033">10867 14839 77 0,'-28'15'40'0,"19"-3"0"0,9-12 2 15,0 0-40-15,32-23-2 16,6-2-3-16,16 10-23 15,-5-15-14-15,17 3 1 16,-3-5-3-16</inkml:trace>
  <inkml:trace contextRef="#ctx0" brushRef="#br1" timeOffset="65910.7699">11914 14314 50 0,'0'-18'39'0,"3"7"-1"15,-3 11-1-15,0 0-29 16,-11 7-3-16,8 16 0 15,-2 9-2-15,-1 10-1 16,1 10-1-16,-1 6-1 16,1 7 0-16,-2 2 0 15,2-1-2-15,2-8-2 16,8 1-10-16,0-22-25 0,11-7 1 15,3-19-1-15,10-14-1 16</inkml:trace>
  <inkml:trace contextRef="#ctx0" brushRef="#br1" timeOffset="66293.7918">12137 14388 67 0,'0'0'40'16,"31"-9"-2"-16,-7-4 2 0,15 6-37 15,-2-3-1-15,4 6 1 16,-6 0 0-16,-3 6-1 15,-11 8 0-15,-8 11-1 16,-10 9 1-16,-12 9-1 16,-8 7 1-16,-8 7-1 15,-6 2 0-15,-3 2-1 16,1-3 0-16,4-6 0 15,8-8 1-15,8-8-1 16,13-10 0-16,9-9 0 16,16-8 0-16,6-12-1 15,11-1-2-15,1-12-3 16,17 8-28-16,-14-14-6 15,9 5 0-15,-9-5-1 0</inkml:trace>
  <inkml:trace contextRef="#ctx0" brushRef="#br1" timeOffset="66483.8027">12823 14555 85 0,'-21'13'42'0,"-6"-11"-3"16,8 5 2-16,-1-4-42 15,20-3-3-15,-1-13-4 16,7-6-31-16,22 10 0 16,1-12-1-16,12 7 0 15</inkml:trace>
  <inkml:trace contextRef="#ctx0" brushRef="#br1" timeOffset="66804.8211">13157 14358 74 0,'-19'9'40'16,"-10"-7"0"-16,6 11 0 15,-8-3-36-15,7 4-1 16,-2 1 0-16,10 1-1 16,5 1-1-16,10-1 1 15,8-1-1-15,7-1 0 16,6-3-1-16,8-1 1 15,2 2 0-15,-1-1 0 16,-1 3-1-16,-4 5 1 16,-7 3 0-16,-4 3-1 0,-8 3 0 15,-4 4 0-15,-7-3-1 16,-2 0 0-16,-4-4 0 15,0-8-3-15,3-2-2 16,-3-20-12-16,12 5-24 16,-5-17 2-16,11 1-1 15,-6-13 1-15</inkml:trace>
  <inkml:trace contextRef="#ctx0" brushRef="#br1" timeOffset="66992.8318">13134 14360 90 0,'-1'-16'42'15,"1"16"2"-15,13-25-3 0,6 11-39 16,3 0-1-16,3 2 0 16,4 7-2-16,2-1-3 15,7 11-6-15,-12-5-30 16,18 11-1-16,-9-8-1 15,10 11 0-15</inkml:trace>
  <inkml:trace contextRef="#ctx0" brushRef="#br1" timeOffset="68370.9106">13731 14383 44 0,'5'-14'34'16,"-3"-4"3"-16,3 3-2 15,-11-5-23-15,6 20-6 0,4-19 1 16,-4 19-3-16,0 0-1 16,-5 25 0-16,-4-1-1 15,0 11 1-15,-4 5-2 16,0 8 1-16,-3 1-1 15,3 2 1-15,0-4-1 16,6-5 0-16,3-8-1 16,5-6 2-16,1-12-1 15,-2-16 0-15,21 1 0 16,-6-13 1-16,3-13 0 15,-2-6-1-15,-1-6 1 16,-1-5-1-16,-2-2 0 16,-3-1 0-16,-5 2 0 15,0 7-1-15,-4 5 1 0,-2 9-1 16,1 7 0-16,1 15 0 15,0 0 0-15,6 21 0 16,2 6 0-16,4 5 0 16,4 6 0-16,4 5 1 15,4-2-1-15,6-2 1 16,1-6-1-16,4-9 0 15,-2-8 1-15,-1-9 0 16,-2-11 0-16,-2-9-1 16,-7-13 1-16,-3-7 0 15,-5-6-1-15,-2-9 0 16,-7 0-1-16,-3-4-1 15,-3 8-1-15,-3 0-2 16,3 18-2-16,-7 1-9 0,9 25-20 16,-12 5-3-16,9 23-1 15,-8 1 1-15</inkml:trace>
  <inkml:trace contextRef="#ctx0" brushRef="#br1" timeOffset="68651.9267">13592 14981 73 0,'0'0'41'16,"0"0"-1"-16,39-10 0 16,6-5-37-16,8-2-3 15,9-3 0-15,4 1-1 16,5 5-2-16,-5-2-4 15,7 11-33-15,-18-1 2 16,-3 15-3-16,-14-3 3 16</inkml:trace>
  <inkml:trace contextRef="#ctx0" brushRef="#br1" timeOffset="68973.9451">14159 15080 35 0,'-14'-3'38'0,"-10"1"1"15,-4 15-1-15,-10-7-13 16,5 18-17-16,-6-1-1 15,5 8-1-15,-2 0-1 16,10 3-1-16,2-3-1 16,13-1-2-16,6-4 1 15,10-2-2-15,6-6 0 16,14-6-1-16,7-2-2 15,4-12-4-15,20 9-15 16,-8-23-18-16,16 4 0 0,-4-16-1 16,13-1 0-16</inkml:trace>
  <inkml:trace contextRef="#ctx0" brushRef="#br1" timeOffset="69335.9658">14859 14554 65 0,'-14'-2'36'16,"3"7"0"-16,-7-1 1 15,5 7-35-15,-3 3-2 16,-3 6 2-16,1 5-2 16,1 6 1-16,0 4-2 15,1-3-4-15,5 7-8 16,-6-13-23-16,8 0 0 15,0-14-2-15,9-12 2 16</inkml:trace>
  <inkml:trace contextRef="#ctx0" brushRef="#br1" timeOffset="69493.9749">14665 14645 74 0,'-1'-15'40'0,"1"15"-1"16,0 0 1-16,24 13-31 16,-13-3-6-16,6 5 0 15,4 3-5-15,4-5-4 16,21 4-34-16,-11-8 2 15,16 2-4-15,-2-10 1 16</inkml:trace>
  <inkml:trace contextRef="#ctx0" brushRef="#br1" timeOffset="69890.9976">15419 14321 73 0,'5'-16'40'0,"-5"16"-2"15,0 0 2-15,1 10-35 16,-10 11-1-16,4 9-1 15,-6 10-1-15,-1 6-1 16,0 9 0-16,0 1 1 16,0-1-2-16,3 0-2 15,4-7 1-15,4-9-4 16,10-4-2-16,-2-25-21 15,19 4-12-15,-2-19 0 16,14-3-1-16</inkml:trace>
  <inkml:trace contextRef="#ctx0" brushRef="#br1" timeOffset="70050.0067">15614 14621 92 0,'-27'2'38'16,"11"12"2"-16,-3-14-9 15,7 7-31-15,12-7-2 16,0 0-5-16,23 3-24 15,-5-14-7-15,17 2-2 16,0-11 1-16</inkml:trace>
  <inkml:trace contextRef="#ctx0" brushRef="#br1" timeOffset="70391.0262">16060 14415 74 0,'-16'21'40'0,"-9"-3"-1"16,2 15 1-16,-9-1-36 0,7 9 0 15,0 1-1-15,5 7 0 16,2-2-1-16,10-2-1 16,6-3-1-16,9-8 0 15,8-7 0-15,6-10-1 16,6-12 2-16,2-12-3 15,3-10 3-15,-3-7 1 16,-3-7-1-16,-7-5 1 16,-8-2-1-16,-8-1 0 15,-6 1-2-15,-6 3 0 16,-6 9-2-16,-5 1-2 15,0 14-2-15,-7-4-10 16,27 15-21-16,-27 9-2 16,21 6 0-16,6-15 1 0</inkml:trace>
  <inkml:trace contextRef="#ctx0" brushRef="#br1" timeOffset="70712.0445">16557 14548 65 0,'0'0'39'16,"-13"-10"-2"-16,13 10 2 16,-12 12-35-16,3 6-1 15,-8 6-1-15,-2 12 0 16,-4 5-2-16,-6 5-2 15,2 0 0-15,2-5-4 16,8-2-1-16,-4-23-17 16,18 0-13-16,3-16-2 15,18-16 2-15,-4-10 2 16</inkml:trace>
  <inkml:trace contextRef="#ctx0" brushRef="#br1" timeOffset="70861.0531">16440 14725 1 0,'18'-28'22'16,"-12"-8"15"-16,-2 15 3 16,-15 1-1-16,11 20 0 0,-28-8-27 15,17 19-6-15,-2 2-1 16,10 4-3-16,7 3-1 15,11-3-3-15,15 0-2 16,9-11-6-16,24 1-28 16,-4-15 0-16,17 0-1 15,-3-15 0-15</inkml:trace>
  <inkml:trace contextRef="#ctx0" brushRef="#br1" timeOffset="71034.063">17020 14514 69 0,'-35'26'39'0,"-5"3"-3"15,5 9 2-15,-5-3-33 16,11 5-6-16,10 3-1 0,6-9-3 16,17 4-3-16,-5-17-29 15,26-3 1-15,3-14-3 16,11-6 2-16</inkml:trace>
  <inkml:trace contextRef="#ctx0" brushRef="#br1" timeOffset="71319.0793">17232 14532 90 0,'-21'17'40'16,"-9"-1"0"-16,5 18-2 16,-3-1-36-16,6 6 0 15,4 3-1-15,8-3-2 16,8-1 1-16,5-5 0 0,10-8-1 15,8-8 0-15,5-11 2 16,7-9-3-16,2-14 2 16,-1-3 1-16,-1-8 0 15,-5-1 0-15,-10-3-1 16,-10-2-1-16,-4 8-2 15,-15-3-3-15,3 18-16 16,-20-9-18-16,8 14 1 16,-8-4-3-16,9 12 3 15</inkml:trace>
  <inkml:trace contextRef="#ctx0" brushRef="#br1" timeOffset="71660.0988">17435 14377 83 0,'0'0'40'15,"10"10"-1"1,-10-10-1-16,14-3-41 0,8 6-2 16,-1-10-6-16,20 10-26 15,-9-9-1-15,9 6 0 16,-4-9 0-16</inkml:trace>
  <inkml:trace contextRef="#ctx0" brushRef="#br1" timeOffset="71846.1094">17913 14136 78 0,'-25'3'38'16,"12"12"0"-16,-7 1-1 0,4 10-36 15,1 4-2-15,2 3-3 16,8 10-5-16,-6-7-27 15,16 6-1-15,-1-12-1 16,11 0 1-16</inkml:trace>
  <inkml:trace contextRef="#ctx0" brushRef="#br1" timeOffset="72288.1347">18228 14179 69 0,'-24'4'39'16,"2"11"-2"-16,-10-4 2 16,6 11-34-16,-2-4-1 15,9 6-2-15,6-5 1 16,12-5-1-16,1-14 0 15,31 8-1-15,0-15 0 16,10-4 0-16,1-6 0 16,2 1 1-16,-9-2-1 15,-2 5 1-15,-9 6-1 16,-10 8 0-16,-14-1 0 0,-1 27 0 15,-12-2 0-15,-2 8 0 16,-5 6-1-16,2 1-1 16,-3 5-2-16,1-7-4 15,17 7-23-15,-12-16-11 16,15 1 2-16,-1-19-3 15</inkml:trace>
  <inkml:trace contextRef="#ctx0" brushRef="#br1" timeOffset="74193.2437">16128 14367 32 0,'0'0'32'16,"9"-13"3"-16,-9 13-3 15,13-20-21-15,2 13-3 16,-9-8 0-16,7 11-2 15,-13 4 1-15,10-2-3 16,-10 2 0-16,-6 25-2 16,-6 0 0-16,-9 6 0 15,-5 4-2-15,-5 1 0 16,0 3-3-16,-3-9-3 0,10 3-5 15,-4-18-25 1,15-3 0-16,13-12-1 0,10-15 0 16</inkml:trace>
  <inkml:trace contextRef="#ctx0" brushRef="#br1" timeOffset="78759.5048">18474 14907 42 0,'0'0'35'15,"8"-12"3"-15,-8 12-1 16,0 0-27-16,0 0-2 15,-18 5-3-15,8 9-1 16,-5 5-2-16,0 3-2 16,1 6-3-16,-2-6-5 15,14 9-29-15,-4-12 1 16,13 2-2-16,-7-21 0 15</inkml:trace>
  <inkml:trace contextRef="#ctx0" brushRef="#br1" timeOffset="79607.5533">19081 14332 23 0,'0'0'32'16,"3"-19"2"-16,-3 19-1 15,0-22-15-15,0 22-7 16,4-10-3-16,-4 10-1 16,0 0-1-16,0 0-2 15,1 16-1-15,-1 6 0 16,0 9-1-16,-3 6-1 15,-1 9-1-15,-3 7 1 16,1 4-3-16,-3-5-1 16,3 6-4-16,-8-19-27 15,16-1-2-15,-6-16-2 16,12-9 1-16</inkml:trace>
  <inkml:trace contextRef="#ctx0" brushRef="#br1" timeOffset="79859.5678">19159 14285 71 0,'-16'0'38'16,"16"0"-1"-16,-10-2 1 15,23-12-36-15,3 6-1 16,7-4 0-16,6 1 0 0,2-1-2 16,4 3-2-16,-4-6-7 15,7 13-27-15,-16-4 1 16,-2 13-1-16,-20-7 0 15</inkml:trace>
  <inkml:trace contextRef="#ctx0" brushRef="#br1" timeOffset="80060.5792">19060 14577 73 0,'0'10'39'15,"0"-10"-2"-15,19 4 1 16,5-12-35-16,10 1-2 15,3-2-1-15,5-4-3 0,15 7-30 16,-8-12-4-16,5 10 0 16,-8-6-1-16</inkml:trace>
  <inkml:trace contextRef="#ctx0" brushRef="#br1" timeOffset="80893.6269">19594 14505 61 0,'-14'-2'37'0,"14"2"-1"16,0 0 0-16,0 0-33 16,23-18 0-16,5 10-1 0,3-3-1 15,7 0-1-15,3 1-1 16,-4-3-7-16,8 11-27 15,-14-4 0-15,-5 10-2 16,-14-2 1-16</inkml:trace>
  <inkml:trace contextRef="#ctx0" brushRef="#br1" timeOffset="81072.6371">19498 14755 75 0,'-9'23'39'0,"2"-13"-2"16,21 1 2-16,2-6-36 15,21-13-2-15,10-5-2 0,6-12-8 16,14 5-28-16,-8-6 0 16,9 0-2-16,-10-2 0 15</inkml:trace>
  <inkml:trace contextRef="#ctx0" brushRef="#br1" timeOffset="119105.8125">20435 14301 31 0,'0'0'33'16,"7"-16"3"-16,-7 16-4 15,-6-12-21-15,6 12-2 0,-17 0-2 16,6 8-1-16,-9 0 0 16,-1 5-3-16,-2 4-1 15,1 7 0-15,-2 2 0 16,5 6-1-16,3 0 0 15,4 1-1-15,10-2 1 16,4-1-1-16,7-4-1 16,6-9 1-16,8-5 0 15,8-7 0-15,0-5 0 16,2-2 0-16,-1-4 0 15,-3 2 0-15,-5 2 1 16,-10 6-1-16,-9 6 1 16,-10 9-1-16,-8 5 0 15,-8 8 0-15,-7 6 0 0,0 3-1 16,0-1 0-16,-2-4 0 15,6-5-2-15,6-13-3 16,21 1-20-16,2-32-10 16,16-4 0-16,3-18 1 15</inkml:trace>
  <inkml:trace contextRef="#ctx0" brushRef="#br1" timeOffset="119584.8399">20469 14293 72 0,'-21'9'37'15,"3"-2"0"-15,14 11-2 16,4-18-32-16,14 19-2 16,12-14 0-16,11-5-2 0,11-5 1 15,6-4-1-15,4-2 0 16,1-4 0-16,-1-2 0 15,-4 1 0-15,-9 4 1 16,-7 0 0-16,-14 3 1 16,-10 4 0-16,-14 5 1 15,0 0-1-15,-29 18 0 16,0 1 1-16,-3 6-1 15,-5 12 0-15,-1 6 0 16,4 9 1-16,4 2-1 16,8 1 0-16,13 0-1 15,10-8 1-15,15-12 0 16,15-12 0-16,14-16 0 15,12-13 0-15,7-13 0 0,1-12 0 16,-6-8 0-16,-6-7 1 16,-15-3-1-16,-16 3-1 15,-18 0 0-15,-18 4-1 16,-15 7 0-16,-12 5-2 15,-4 11 0-15,-5 6-3 16,9 18-8-16,-7-2-24 16,20 16 0-16,1 1-1 15,16 12 2-15</inkml:trace>
  <inkml:trace contextRef="#ctx0" brushRef="#br1" timeOffset="119818.8533">20400 14977 68 0,'-40'8'39'15,"19"3"-1"-15,11-16 0 16,21 4-35-16,23-10-2 15,19-2 0-15,14-4-2 16,8-1-1-16,14 4-5 16,-8-15-28-16,14 11-3 15,-13-4 0-15,-3 10 0 16</inkml:trace>
  <inkml:trace contextRef="#ctx0" brushRef="#br1" timeOffset="120735.9057">21757 14542 50 0,'0'0'31'16,"0"0"1"-16,-18-4-3 16,-1 19-29-16,-10 8-1 15,-4 10-1-15,-5 9 1 16,-5 10-1-16,-1 0 1 0,4-2-1 15,6 3-5-15,2-18-11 16,20-4-11-16,6-17-2 16,6-14 1-16</inkml:trace>
  <inkml:trace contextRef="#ctx0" brushRef="#br1" timeOffset="120885.9143">21569 14728 56 0,'7'-24'39'0,"-1"12"-1"16,-6 12 0-16,0 0-25 15,-5 18-7-15,9 1-3 16,3 4-2-16,11 1-3 15,14 1-5-15,2-13-31 16,27 3 0-16,-2-16-3 0,15-1 2 16</inkml:trace>
  <inkml:trace contextRef="#ctx0" brushRef="#br1" timeOffset="121787.9659">22403 14237 60 0,'0'-16'36'0,"-14"-7"0"16,2 10-1-16,-13-3-28 15,2 9-3-15,-6 4-2 0,3 12 1 16,-3 3-2-16,4 12 1 16,2 6-2-16,6 6 1 15,2 1-1-15,9 3 1 16,6-3-1-16,8-1 0 15,6-6 0-15,3-5 0 16,6-3 0-16,4-5 0 16,0-2 0-16,-1-2 0 15,-3 1 0-15,-4 1 0 16,-9 2 1-16,-5 4-1 15,-6 1 0-15,-8 1 0 16,-5-1-1-16,-5 0 1 16,1-5 0-16,-2-5-1 15,1-8 1-15,7-7-1 16,5-11 1-16,4-11 0 0,10-13 0 15,7-11 0-15,7-8 0 16,6-7-1-16,6 3-1 16,2-2-3-16,7 19-14 15,-11-1-16-15,4 21 0 16,-13 5-2-16,-2 24 1 15</inkml:trace>
  <inkml:trace contextRef="#ctx0" brushRef="#br1" timeOffset="122034.98">22067 14954 37 0,'0'0'35'16,"0"0"2"-16,11-10-2 16,18-12-16-16,14-1-20 15,17-3-3-15,2-7-7 16,19 12-11-16,-10-4-11 15,-1 12-2-15,-18 0 1 16</inkml:trace>
  <inkml:trace contextRef="#ctx0" brushRef="#br1" timeOffset="122411.0016">22314 15049 51 0,'0'0'38'16,"0"0"0"-16,-14 4-2 15,14-4-23-15,-14 11-9 16,5 0-1-16,-1 4-2 16,0 5 1-16,-1 3-1 15,4 1-1-15,3-1 1 16,7 0-1-16,5-6 0 15,8 0 0-15,6-7 0 16,7-2 0-16,2-2-1 16,0 0 1-16,-2 0 0 15,-2 5 1-15,-8 3-1 0,-10 5 0 16,-11 7 0-16,-9 2 0 15,-9 4 0-15,-3-1 1 16,-2 2-2-16,-2-9-2 16,7-3-2-16,1-21-13 15,19 0-18-15,-5-17-2 16,19-4 1-16,1-24-2 15</inkml:trace>
  <inkml:trace contextRef="#ctx0" brushRef="#br1" timeOffset="122554.0097">22404 15002 67 0,'-17'-5'39'15,"-5"-1"-1"-15,9 15 1 0,-1-1-35 16,14-8-2-16,24 5-5 16,6-20-22-16,22 6-12 15,3-13-1-15,16 1-2 16</inkml:trace>
  <inkml:trace contextRef="#ctx0" brushRef="#br1" timeOffset="122991.0347">23105 14605 55 0,'11'12'32'0,"-6"11"0"16,-10 4-2-16,-13 11-30 16,-3 2 0-16,-4 5 0 0,-4-1 0 15,-5-1-1-15,3-4-1 16,2-11-5-16,13 0-20 15,-1-17-6-15,17-11 1 16,-14-2 0-16</inkml:trace>
  <inkml:trace contextRef="#ctx0" brushRef="#br1" timeOffset="123132.0428">22942 14785 57 0,'10'-18'39'0,"-11"1"-2"16,1 17 2-16,0 0-27 16,0 0-6-16,14 21-2 15,0-9-5-15,8 1-2 16,5-12-12-16,13 10-23 15,0-13 0-15,11 4-2 0,-3-13 2 16</inkml:trace>
  <inkml:trace contextRef="#ctx0" brushRef="#br1" timeOffset="123312.0531">23617 14529 52 0,'-22'-4'36'0,"4"17"0"16,-10-3-2-16,8 19-11 15,-4 2-25-15,0-6-7 16,14 16-28-16,-5-9 1 16,15 5-2-16,1-12 2 15</inkml:trace>
  <inkml:trace contextRef="#ctx0" brushRef="#br1" timeOffset="123635.0716">23932 14541 73 0,'-14'7'37'0,"-12"0"-2"16,4 22-1-16,-11-3-29 16,8 11-1-16,2 1-2 15,8 4 0-15,4-3-1 16,10-3 0-16,9-9 0 15,11-3-1-15,9-12 1 0,7-7-2 16,8-11 2-16,4-7-1 16,-3-9 1-16,-4-4 1 15,-9-4-1-15,-4-2 0 16,-16-2 0-16,-8 3-1 15,-11 2-1-15,-9 2-2 16,0 9-4-16,-6-8-26 16,23 26-4-16,-23-22-2 15,23 22 1-15</inkml:trace>
  <inkml:trace contextRef="#ctx0" brushRef="#br1" timeOffset="123995.0922">24054 14298 70 0,'-12'-6'39'16,"12"6"-1"-16,12-5 0 0,8 3-31 15,-2-4-5-15,8-2-3 16,6 5-4-16,-6-7-31 15,12 4-1-15,-9-5-1 16,8 9 0-16</inkml:trace>
  <inkml:trace contextRef="#ctx0" brushRef="#br1" timeOffset="124206.1042">24495 14067 83 0,'-14'-2'38'0,"6"13"-1"16,-7 1-2-16,6 8-32 0,-5 7-3 16,3-1-5-16,5 19-6 15,-6-17-27-15,14 6 1 16,1-9-1-16,13 4 2 15</inkml:trace>
  <inkml:trace contextRef="#ctx0" brushRef="#br1" timeOffset="124560.1245">24896 14027 70 0,'-20'-27'39'0,"3"15"0"15,-11-4 0 1,6 22-29-16,-6 4-5 0,5 9-2 15,1 5-1-15,4 6-2 16,6-1 1-16,9 2-1 16,4-3 0-16,10-6 0 15,6-7 0-15,6-9 0 16,1-7 0-16,3-9 1 15,-2-3 0-15,0-5-1 16,-5-4 1-16,-3 4 1 16,-6-3-1-16,-4 10 1 15,-7 11-1-15,0 0-1 16,-9 17 0-16,-5 12-1 15,-7 17-1-15,-9 2-6 16,9 25-27-16,-20-6-6 0,3 12 0 16,-7-5 0-16</inkml:trace>
  <inkml:trace contextRef="#ctx0" brushRef="#br1" timeOffset="125481.1772">13246 16166 46 0,'20'-14'39'16,"-10"0"-2"-16,5 28-1 0,-12-1-28 15,0 16-1-15,-8 8-1 16,3 14-4-16,-5 9 1 16,0 10-1-16,-3 6-1 15,-3-4 0-15,6-5-1 16,-1-9-1-16,11-9-6 15,-7-22-27-15,18-7-5 16,-3-27-2-16,12-9 1 16</inkml:trace>
  <inkml:trace contextRef="#ctx0" brushRef="#br1" timeOffset="125671.188">13389 16127 63 0,'-20'-18'40'0,"20"18"-1"16,10 2 1-16,15 0-37 15,5-8-2-15,13-1-1 16,4-1-2-16,2-8-6 16,5 11-31-16,-10-6 1 15,-2 11-1-15,-14-4 0 16</inkml:trace>
  <inkml:trace contextRef="#ctx0" brushRef="#br1" timeOffset="125864.1991">13411 16335 52 0,'-13'20'39'0,"13"-20"-1"16,9 10 0-16,11-14-30 16,23-8-6-16,13-6-2 15,10-7 0-15,11-1-5 16,2-6-3-16,13 20-13 15,-14-15-16-15,9 12-1 16,-17-4 0-16</inkml:trace>
  <inkml:trace contextRef="#ctx0" brushRef="#br1" timeOffset="126097.2124">14137 16330 58 0,'-26'8'39'0,"15"6"-1"15,11-14 2-15,0 0-38 16,18-14-1-16,15 2 1 16,8-6-2-16,7 3-1 15,3 2-2-15,-4-10-7 16,8 18-26-16,-20-3-1 15,-4 14-2-15,-17-1 0 16</inkml:trace>
  <inkml:trace contextRef="#ctx0" brushRef="#br1" timeOffset="126227.2198">14087 16632 59 0,'-8'26'38'0,"8"-26"0"16,32 0-5-16,33-15-67 15,2-24-2-15,28 2-4 16,11-16 2-16</inkml:trace>
  <inkml:trace contextRef="#ctx0" brushRef="#br1" timeOffset="127889.3149">22101 15450 33 0,'-19'-4'33'0,"19"4"2"16,-18-17-1-16,18 17-24 16,4-31 0-16,17 14-2 15,2-14 1-15,17 4-3 16,9-9 0-16,13 6-2 15,9-3-3-15,4 3-3 16,6 15-15-16,-15-14-19 0,1 16-2 16,-19-7-2-16,-4 10 1 15</inkml:trace>
  <inkml:trace contextRef="#ctx0" brushRef="#br1" timeOffset="128370.3424">20223 14743 46 0,'-20'2'36'0,"5"-7"1"16,15 5 0-16,17-19-27 15,21 11-2-15,7-13-2 16,16 2-2-16,11-7 0 15,13 2-2-15,1-1-1 16,-1 2-3-16,-1 8-4 16,-18-8-28-16,0 17-2 15,-19-6-2-15,-5 12 1 16</inkml:trace>
  <inkml:trace contextRef="#ctx0" brushRef="#br1" timeOffset="128735.3633">20439 13832 66 0,'10'-8'37'16,"-10"8"-3"-16,0 0 0 16,-10 11-30-16,-1 13-2 15,-6 2-1-15,1 10-3 0,3 4-3 16,-2-8-12-16,15 6-17 15,2-11-1-15,17-5-2 16,6-15 2-16</inkml:trace>
  <inkml:trace contextRef="#ctx0" brushRef="#br1" timeOffset="129002.3786">20870 13725 71 0,'-26'7'36'16,"3"15"1"-16,-11 3-1 15,9 10-31-15,-4 5-2 16,8 7 1-16,6-4-1 0,11 0 0 16,8-13-1-16,14-5 0 15,14-16 0-15,11-8 0 16,2-11 1-16,6-10-2 15,-4-6 1-15,-5-5-1 16,-11-1-2-16,-12-3-3 16,-8 12-6-16,-23-7-27 15,2 15 0-15,-17-1-2 16,3 17-1-16</inkml:trace>
  <inkml:trace contextRef="#ctx0" brushRef="#br1" timeOffset="133126.6145">20676 15284 44 0,'13'-15'36'15,"-7"-6"0"-15,4 10 1 16,-15-7-29-16,5 18-2 15,0-14 0-15,0 14-2 0,-11 7 0 16,2 8 0-16,-4 1-1 16,2 6-1-16,6 3 0 15,1 0 0-15,9 3-1 16,11-6 1-16,6-4-1 15,15-6-1-15,11-7-2 16,4-12-3-16,16 2-7 16,-5-24-26-16,3 5 0 15,-14-18-2-15,-5 9 1 16</inkml:trace>
  <inkml:trace contextRef="#ctx0" brushRef="#br1" timeOffset="133307.6248">20919 15189 72 0,'-24'54'41'0,"10"10"-1"16,-2-12 1-16,7 5-37 16,4-6-3-16,7-9-3 15,9-2-5-15,-9-18-30 16,20 3-1-16,-8-15-3 15,10-2 0-15</inkml:trace>
  <inkml:trace contextRef="#ctx0" brushRef="#br1" timeOffset="133778.6517">20538 15689 62 0,'15'-13'40'16,"6"-15"-2"-16,16 1 1 16,4-14-34-16,18-6-2 15,13-7-5-15,2-17-10 16,14 10-26-16,-11-8 1 15,-1 14-2-15,-16-4 0 16</inkml:trace>
  <inkml:trace contextRef="#ctx0" brushRef="#br1" timeOffset="134529.6947">22173 14610 73 0,'8'-17'39'16,"-1"-9"-3"-16,16 0 2 15,12-6-36-15,3-4-4 16,13 5-8-16,-5-9-27 16,17 6 1-16,-11-3-1 15,5 8-1-15</inkml:trace>
  <inkml:trace contextRef="#ctx0" brushRef="#br1" timeOffset="135079.7262">22375 13553 77 0,'11'2'37'16,"4"-12"0"-16,12 4 0 16,-5-2-35-16,10-1-2 15,3 2 0-15,-2 1 0 16,-5 6 1-16,-9 6 0 15,-13 7 0-15,-12 5 1 16,-14 6 0-16,-8 6 1 16,-9 3 0-16,-3 2 1 15,0-1-1-15,7 0 0 16,5-3-2-16,19-4 1 15,13-7-2-15,21-10 0 0,24-4-3 16,9-14-4-16,29 3-28 16,-3-16-5-16,9 4 2 15,-3-11-3-15</inkml:trace>
  <inkml:trace contextRef="#ctx0" brushRef="#br1" timeOffset="136239.7925">15164 16169 55 0,'-14'-4'38'0,"14"4"0"15,11-12-3-15,3 5-31 16,9-3-2-16,4 2-1 15,3-2 0-15,4 3 0 16,-2 1 0-16,-2 6-1 16,-5 2 0-16,-5 6 1 15,-11 6-1-15,-6 11 1 16,-14 3-1-16,-5 6 0 15,-11 4 2-15,-6 5-2 0,-9 1 2 16,4 2-1-16,-5-4 1 16,6-3-1-16,6-7 0 15,12-2 0-15,12-5 0 16,13-8-1-16,15-6-1 15,10-9-1-15,17-5-4 16,1-19-9-16,22 9-22 16,-5-22 0-16,15 6-3 15,-7-16 2-15</inkml:trace>
  <inkml:trace contextRef="#ctx0" brushRef="#br1" timeOffset="136562.811">15942 16119 51 0,'-27'8'39'0,"-10"0"-2"0,6 17-1 15,-11-3-28-15,11 13-3 16,-2-2-1-16,8 10-2 16,6-4 1-16,10 4-2 15,9-9 2-15,10-7-2 16,15-11 1-16,9-9-1 15,12-15 0-15,7-12 1 16,3-14-1-16,-4-9 0 16,-5-8-1-16,-5-4 0 15,-14-1-1-15,-11 2 1 16,-12 5-1-16,-13 4-3 15,-6 16 1-15,-9 8-1 0,-1 15-1 16,-5 6-2-16,11 23-5 16,-6-6-24-16,21 22-1 15,4-10-1-15,20 11 2 16</inkml:trace>
  <inkml:trace contextRef="#ctx0" brushRef="#br1" timeOffset="136787.8239">16952 16091 39 0,'-18'18'34'0,"-13"4"0"15,-5 16-2-15,-14 0-25 16,3 13-3-16,-6 1 0 0,3 7-1 15,1-6-1-15,10-2-2 16,9-9-3-16,5-23-18 16,18 0-14-16,7-19 0 15,12-15-1-15</inkml:trace>
  <inkml:trace contextRef="#ctx0" brushRef="#br1" timeOffset="136946.833">16605 16274 43 0,'0'0'40'15,"-25"-10"-1"-15,16 22-1 16,-8-9-16-16,16 12-18 15,8 3-1-15,11-3-3 16,12 0-2-16,6-11-4 16,19 5-25-16,2-16-6 0,16 1-1 15,-3-16-1-15</inkml:trace>
  <inkml:trace contextRef="#ctx0" brushRef="#br1" timeOffset="137133.8437">17317 16093 77 0,'-36'28'40'0,"-4"-3"-3"16,11 18-12-16,2-5-25 15,5 4-2-15,9 7-7 16,-2-10-28-16,19 6 1 15,3-19-3-15,19 3 1 0</inkml:trace>
  <inkml:trace contextRef="#ctx0" brushRef="#br1" timeOffset="137467.8628">17793 16099 62 0,'-18'12'37'15,"-12"5"-1"-15,4 21 1 16,-7 0-33-16,5 9-1 15,3 2 0-15,9 1-2 16,3-2 1-16,15-4-1 16,6-17 1-16,13-5 0 15,7-17-1-15,7-10 0 16,7-13-1-16,0-11 3 0,-1-6-3 15,-4-6 2-15,-8-4-2 16,-9 0 1-16,-11 1-2 16,-10 6 1-16,-11 9-2 15,-8 5-3-15,1 14-1 16,-13-11-20-16,15 23-11 15,-3-5-3-15,20 3 1 16,0 0 0-16</inkml:trace>
  <inkml:trace contextRef="#ctx0" brushRef="#br1" timeOffset="137667.8742">18232 16006 71 0,'-40'23'40'0,"17"2"-3"16,4-21 0-16,19-4-41 16,19-11-5-16,9-19-13 15,28 13-15-15,0-14-1 16,22 7 1-16,-1-14 0 15</inkml:trace>
  <inkml:trace contextRef="#ctx0" brushRef="#br1" timeOffset="137847.8845">18798 15668 65 0,'-23'22'38'0,"-2"-5"0"15,11 13-1-15,3-2-37 16,7-2-4-16,9 13-32 15,-6-11 0-15,12 8-2 16,-4-15 1-16</inkml:trace>
  <inkml:trace contextRef="#ctx0" brushRef="#br1" timeOffset="138260.9081">19153 15659 62 0,'-27'-8'38'0,"13"16"-1"15,-7-8-1-15,6 12-31 16,-1 1-1-16,3 5-1 16,1-1-1-16,2 2 0 15,2-4 0-15,2 2-1 16,4-6 1-16,2-11-1 15,7 14 0-15,3-14 0 16,6-6 0-16,0-2 0 16,2-4 0-16,4 0-1 15,-1-1 0-15,0-2 0 16,-6 1 0-16,1 4 1 15,-5 0-1-15,-11 10 0 0,11-10 0 16,-11 10 0-16,0 0 0 16,-7 20 1-16,-2 4-1 15,-5 7 0-15,0 11 0 16,-7 9 0-16,5 7-2 15,-5-4-2-15,12 14-15 16,-5-24-20-16,18 1 0 16,-1-25-1-16,20-8 0 15</inkml:trace>
  <inkml:trace contextRef="#ctx0" brushRef="#br1" timeOffset="139087.9554">19600 16128 52 0,'0'0'38'0,"-15"18"-3"16,6 10-1-16,-15 3-29 0,0 11-4 15,-1 5 2-15,-3 7 0 16,-2-1-1-16,2 3 0 16,2-14 0-16,8-3 0 15,4-14 0-15,9-12 0 16,5-13-1-16,14-23 0 15,5-10 0-15,4-13 2 16,5-9-2-16,0-7 1 16,-1-2-1-16,-1 2 1 15,-3 6-1-15,-8 14 0 16,-5 9 0-16,-4 14-1 15,-6 19 1-15,1 19-1 16,-4 14 0-16,3 13 0 16,1 8 0-16,7 7 0 0,6 1 1 15,8 1-1-15,7-12 0 16,6-9 1-16,4-17 0 15,3-9 0-15,-2-18 0 16,-1-15-1-16,-10-12 1 16,-10-13 1-16,-6-6-3 15,-13-12-1-15,-5 5-7 16,-22-17-21-16,7 19-9 15,-22-8 0-15,4 18-3 16</inkml:trace>
  <inkml:trace contextRef="#ctx0" brushRef="#br1" timeOffset="139634.9867">13378 17460 54 0,'0'0'40'16,"21"-4"-2"-16,-7-5 2 15,0 5-39-15,5 2 1 16,1 7 0-16,-4 7 0 15,-4 12 1-15,-9 8-1 16,-3-32 0-16,-3 46-1 16,3-46 1-16,-10 61-2 0,10-61-1 15,-17 64-3-15,17-64-12 16,-11 63-22-16,11-63-1 15,0 0 0-15,-12 67-1 16</inkml:trace>
  <inkml:trace contextRef="#ctx0" brushRef="#br1" timeOffset="139823.9975">13540 17417 67 0,'0'0'42'0,"-3"-11"-2"15,12-3-1-15,18 5-36 16,11-8-2-16,8 0-2 15,11-2-1-15,1-2-4 16,9 10-12-16,-10-6-21 0,-1 15-1 16,-18-1 0-16,-8 13 0 15</inkml:trace>
  <inkml:trace contextRef="#ctx0" brushRef="#br1" timeOffset="140011.0082">13579 17618 69 0,'0'0'42'15,"27"-7"0"-15,9-13-1 16,23-3-39-16,2-1-2 16,9-4-1-16,7 2-3 15,-2 4-4-15,11 9-25 16,-15-4-6-16,6 10-2 0,-11-2 1 15</inkml:trace>
  <inkml:trace contextRef="#ctx0" brushRef="#br1" timeOffset="140274.0233">14524 17505 60 0,'-20'1'41'0,"20"-1"-2"16,0 0 2-16,13-20-37 16,16 5-2-16,11-1-1 0,8-5 0 15,4 3-1-15,4 4-2 16,-7 0-3-16,3 13-9 15,-19 0-24-15,-2 13-1 16,-23-2-1-16,-4 12 2 16</inkml:trace>
  <inkml:trace contextRef="#ctx0" brushRef="#br1" timeOffset="140431.0322">14513 17707 60 0,'-5'10'41'0,"5"-10"-2"15,37-16 1-15,7-5-37 16,16-3-4-16,14-5-2 0,9-6-11 15,15 8-23-15,-4-7-2 16,9 8-1-16,-14 0 0 16</inkml:trace>
  <inkml:trace contextRef="#ctx0" brushRef="#br1" timeOffset="140898.059">15588 17286 59 0,'12'-7'40'0,"-3"-9"-2"15,17 3 1-15,-1-3-37 16,9 2 0-16,4 0 0 16,4 8 0-16,-2 3-1 15,-2 5 1-15,-7 6-1 16,-6 10 0-16,-9 7 0 15,-10 4 1-15,-11 2-1 16,-10 7 0-16,-12 3 0 16,-6 1 0-16,-5 1 1 15,-5-4-1-15,1-3 1 16,4-6-1-16,6-3 0 15,11-6 1-15,8-5-1 16,12-5 0-16,16-7 0 0,13-6-1 16,14-5 0-16,11-8-1 15,13 0-2-15,8-6-2 16,11-1-2-16,-3-1-5 15,15 13-13-15,-16-7-13 16,11 7-3-16,-17 2 2 16</inkml:trace>
  <inkml:trace contextRef="#ctx0" brushRef="#br1" timeOffset="141161.074">16680 17175 53 0,'0'0'39'0,"-22"-10"-3"15,22 10 0-15,-17-3-34 16,17 3-5-16,0 0-3 16,-16 3-20-16,18 9-10 15,-2-12-2-15,-8 21 1 16</inkml:trace>
  <inkml:trace contextRef="#ctx0" brushRef="#br1" timeOffset="141542.0958">16786 17187 38 0,'2'-15'38'0,"-2"15"2"16,6-14-3-16,-6 14-23 0,-15 1-7 15,-1 10-2-15,-13 7-1 16,-8 5-1-16,-7 12-1 16,-7 2 0-16,-2 7 0 15,-4 1 0-15,4 2-1 16,4 2-1-16,11-4-1 15,6-7-2-15,19-3-7 16,-4-10-28-16,27-14-1 16,-10-11-1-16,37-11 0 15</inkml:trace>
  <inkml:trace contextRef="#ctx0" brushRef="#br1" timeOffset="141739.1071">16431 17258 71 0,'-14'-12'42'0,"14"12"-3"16,0 0 1-16,16 15-35 15,6 4-1-15,14 2-2 16,3 5 1-16,5 3-2 16,6 1-1-16,1 0-1 15,3 0-4-15,-7-5-15 16,14 3-20-16,-15-8-1 15,12-3-1-15,-9-11 0 16</inkml:trace>
  <inkml:trace contextRef="#ctx0" brushRef="#br1" timeOffset="142043.1244">17683 17288 58 0,'-13'-18'40'15,"13"18"-2"-15,-28-22 2 16,28 22-36-16,-30 2-1 15,7 15 0-15,-3 12-1 16,-3 9 0-16,1 8-1 16,2 3-1-16,5 6-2 0,7-5-3 15,22 5-24 1,-3-19-9-16,24-9-2 0,5-16 0 15</inkml:trace>
  <inkml:trace contextRef="#ctx0" brushRef="#br1" timeOffset="142377.1436">18116 17255 64 0,'-34'23'41'15,"-12"2"-1"-15,14 13 1 16,-7 4-37-16,15 1 0 15,11 3-2-15,12-2 1 16,12-7-1-16,14-8-1 0,12-11 1 16,13-11-1-16,6-11 1 15,4-13-1-15,-1-12-1 16,-2-8 1-16,-10-8-1 15,-12 0 0-15,-13-5-1 16,-13 4 0-16,-15 1-1 16,-11 7-1-16,-10 7 1 15,-10 7-2-15,0 15 0 16,-6 3-2-16,10 15-3 15,-8-2-22-15,27 11-8 16,2-6 0-16,20 2-1 16</inkml:trace>
  <inkml:trace contextRef="#ctx0" brushRef="#br1" timeOffset="142670.1603">18503 17231 76 0,'30'7'44'16,"-7"-18"-2"-16,19 3 0 16,-4-6-41-16,17-4-2 0,14-1-3 15,4-4-5-15,17 14-25 16,-13-5-6-16,7 6-1 15,-8-5 0-15</inkml:trace>
  <inkml:trace contextRef="#ctx0" brushRef="#br1" timeOffset="142955.1766">19475 16957 54 0,'0'0'39'16,"0"0"-2"-16,0 0 0 15,-22 21-28-15,8 5-5 16,-3 5-2-16,-1 4 0 15,4 8-3-15,1-6 0 16,10 5-4-16,1-11-15 16,18 5-17-16,1-19-1 15,19-2 0-15,5-17 0 16</inkml:trace>
  <inkml:trace contextRef="#ctx0" brushRef="#br1" timeOffset="143395.2018">19935 16931 60 0,'-22'4'39'0,"-14"1"-1"16,7 12 1-16,-8-8-33 16,9 12-3-16,1 1-1 15,10 1 0-15,6 1-1 16,10-4 1-16,8-4-1 15,11-2 0-15,9-5 0 16,11-2-1-16,4-2 1 16,4 0-1-16,-1 0 0 15,-1 4 0-15,-7 4 0 16,-6 3-1-16,-10 5 1 15,-9 4-1-15,-14 5 1 16,-6-2-1-16,-7 1 1 16,-4-3-1-16,-6-5 2 0,2-4-1 15,0-9 0-15,7-12 0 16,2-14 0-16,7-7 0 15,4-13 0-15,5-7 0 16,6-9-1-16,4-6 1 16,2 1-1-16,1 7 1 15,3 7-1-15,-7 8-2 16,7 14-6-16,-14-1-22 15,8 20-6-15,-12 4-3 16,14 4 1-16</inkml:trace>
  <inkml:trace contextRef="#ctx0" brushRef="#br1" timeOffset="144098.242">20497 17144 64 0,'-3'-11'39'0,"-11"2"-2"15,14 9-7-15,-22 16-24 0,12 5-2 16,-5 13 0-16,0 6-1 15,-7 8 0-15,2 9-1 16,-5 6 0-16,4 1 1 16,-2-5-1-16,2-9 0 15,4-11-1-15,6-5 0 16,7-17 0-16,4-17 0 15,15-17 0-15,4-14-1 16,6-14 1-16,3-8 0 16,2-8-1-16,1-9 0 15,-3 2 0-15,-1 5 0 16,-6 7 1-16,-5 9-1 15,-5 14-1-15,-6 10 1 16,-5 23 1-16,0 0-1 0,10 19 1 16,-6 14-1-16,3 11 1 15,1 6-1-15,5 7 1 16,3 6 0-16,8 1 0 15,4-3-1-15,5-6 0 16,4-11 0-16,4-13 0 16,-2-8 0-16,-2-16 1 15,-3-16-1-15,-4-14 0 16,-7-15 0-16,-5-12 1 15,-7-10-1-15,-7-4-1 16,0-8 1-16,-3-1-1 16,3 5 1-16,-1 3-1 15,3 7-1-15,2 12 0 16,2 9-2-16,10 22-5 0,-12-3-12 15,23 27-11-15,-16-8-9 16,16 14-2-16,-8-7 1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9F33B-4367-4E10-9402-7A6B98016118}" type="datetimeFigureOut">
              <a:rPr lang="en-NZ" smtClean="0"/>
              <a:t>13/08/2014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EB52C2-99FE-4CB0-9B29-6EDB5709940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64062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EB52C2-99FE-4CB0-9B29-6EDB5709940E}" type="slidenum">
              <a:rPr lang="en-NZ" smtClean="0"/>
              <a:t>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94414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customXml" Target="../ink/ink5.xml"/><Relationship Id="rId3" Type="http://schemas.openxmlformats.org/officeDocument/2006/relationships/image" Target="../media/image5.png"/><Relationship Id="rId7" Type="http://schemas.openxmlformats.org/officeDocument/2006/relationships/image" Target="../media/image7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4.xml"/><Relationship Id="rId5" Type="http://schemas.openxmlformats.org/officeDocument/2006/relationships/image" Target="../media/image6.emf"/><Relationship Id="rId4" Type="http://schemas.openxmlformats.org/officeDocument/2006/relationships/customXml" Target="../ink/ink3.xml"/><Relationship Id="rId9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emf"/><Relationship Id="rId4" Type="http://schemas.openxmlformats.org/officeDocument/2006/relationships/customXml" Target="../ink/ink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13 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87470821"/>
              </p:ext>
            </p:extLst>
          </p:nvPr>
        </p:nvGraphicFramePr>
        <p:xfrm>
          <a:off x="214283" y="762001"/>
          <a:ext cx="8750332" cy="42062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202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9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Moana the quiz on waves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everyone has the right to try for more than zero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field using BP p228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Another “take” on the field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Define the Coulomb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a Coulomb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Define electric field strength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electric field strength is and how to find 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Do some questions from Beginning Physics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work in teams on tough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new HW and have some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influence our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539160" y="948240"/>
              <a:ext cx="1395360" cy="33724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524760" y="944280"/>
                <a:ext cx="1414800" cy="3391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00953641"/>
              </p:ext>
            </p:extLst>
          </p:nvPr>
        </p:nvGraphicFramePr>
        <p:xfrm>
          <a:off x="533400" y="228601"/>
          <a:ext cx="8094663" cy="515112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328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Thurs 31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July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Des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Cartes’s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formula for curved mirrors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Practice Assessment - Waves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5 Fri 8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August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 of light and waves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Tuesday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August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Snell’s Law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Thursday 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August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T.I.R. and the critical angle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units 11 and 12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Tuesday 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August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Dispersion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Lenses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Wed 20 August 2014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Fields, field definition, electric fields, electric field strength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781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47600" y="266040"/>
              <a:ext cx="8759880" cy="52848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34280" y="251640"/>
                <a:ext cx="8789760" cy="5306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89585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" y="0"/>
            <a:ext cx="8953500" cy="3592234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415800" y="3769560"/>
              <a:ext cx="8359200" cy="18885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01400" y="3760200"/>
                <a:ext cx="8388720" cy="1911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628920" y="330480"/>
              <a:ext cx="1883160" cy="5619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16680" y="315360"/>
                <a:ext cx="1909440" cy="584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5" name="Ink 4"/>
              <p14:cNvContentPartPr/>
              <p14:nvPr/>
            </p14:nvContentPartPr>
            <p14:xfrm>
              <a:off x="4777920" y="5585760"/>
              <a:ext cx="4090320" cy="92052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4765680" y="5573160"/>
                <a:ext cx="4105080" cy="946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87548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62440" y="265680"/>
              <a:ext cx="8395560" cy="1683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9480" y="256320"/>
                <a:ext cx="8411760" cy="1699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76804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4549128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282240" y="346680"/>
              <a:ext cx="8686080" cy="60670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70360" y="331920"/>
                <a:ext cx="8712360" cy="6084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3546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0938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5834</TotalTime>
  <Words>264</Words>
  <Application>Microsoft Office PowerPoint</Application>
  <PresentationFormat>On-screen Show (4:3)</PresentationFormat>
  <Paragraphs>54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301</cp:revision>
  <dcterms:created xsi:type="dcterms:W3CDTF">2006-08-16T00:00:00Z</dcterms:created>
  <dcterms:modified xsi:type="dcterms:W3CDTF">2014-08-12T22:46:53Z</dcterms:modified>
</cp:coreProperties>
</file>