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71" r:id="rId3"/>
    <p:sldId id="257" r:id="rId4"/>
    <p:sldId id="429" r:id="rId5"/>
    <p:sldId id="430" r:id="rId6"/>
    <p:sldId id="427" r:id="rId7"/>
    <p:sldId id="428" r:id="rId8"/>
    <p:sldId id="43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1T22:15:47.504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11566 4834 79 0,'5'74'40'15,"-5"-7"1"-15,7-6 0 16,-1-32-35-16,28-42 0 16,29-72 1-16,48-65 0 15,51-81-3-15,65-71-1 16,60-57-9-16,17-47-30 15,31-16-3-15,-16 3-1 16,-173 229-4-16</inkml:trace>
  <inkml:trace contextRef="#ctx0" brushRef="#br0" timeOffset="722.0413">12188 6906 106 0,'22'43'40'16,"-22"10"-2"-16,4 18-1 0,-4 3-34 16,-5 1-2-16,1-9 1 15,16-19-1-15,20-54 3 16,33-62-2-16,52-75 2 15,57-69-2-15,74-63-6 16,35-65-32-16,52-32-5 16,1-25 0-16,-7 12-4 15</inkml:trace>
  <inkml:trace contextRef="#ctx0" brushRef="#br0" timeOffset="1775.1015">12085 9126 59 0,'0'0'35'16,"14"-8"0"-16,-14 8-1 16,0 0-26-16,1 18 0 15,5 14-1-15,-8 3 1 16,4 15-1-16,-3-6 0 0,6-1-1 15,7-21-1-15,22-27 0 16,24-55-1-16,42-58 0 16,50-58-1-16,52-53-2 15,49-28-14-15,14-39-24 16,12-6-5-16,-30 3 2 15,-47 30-4-15</inkml:trace>
  <inkml:trace contextRef="#ctx0" brushRef="#br0" timeOffset="3916.224">2901 12687 71 0,'0'0'37'0,"-8"-13"-3"16,8 13 2-16,21-2-34 15,2 1-1-15,12-3-1 16,16 0 0-16,17-3 0 15,14-2 0-15,15-6 0 16,14-2 0-16,19 0 0 16,15 0 1-16,10 1-2 15,9 2 2-15,14 3-1 16,14 6 1-16,9 5-1 15,17 3 1-15,7 1-1 16,8-2 1-16,16-1 0 16,8-2 0-16,13-6 0 15,10-2 1-15,13-7-1 16,10-4 0-16,56-2 0 0,-29 1 1 15,6 2-1-15,7 1-1 16,1 6 1-16,2 5-1 16,2 5 1-16,-4 4-1 15,-44 6 1-15,40 3 0 16,4 3 0-16,4 0 0 15,-2 3 1-15,2-2 0 16,-2 0-1-16,-1 3 2 16,-5-7-1-16,-8-3 0 15,-11-7-1-15,-10-4 0 16,-14-7-1-16,-9-8-1 15,-16-5-1-15,-22-17-6 16,-13 8-30-16,-37-17-2 16,-25 8 1-16,-43-10-2 0</inkml:trace>
  <inkml:trace contextRef="#ctx0" brushRef="#br0" timeOffset="4980.2849">7988 12467 37 0,'7'-23'36'16,"0"11"2"-16,-7 12-2 15,7 10-15-15,-16 19-13 16,11 29-3-16,-7 19 0 15,4 27-2-15,-5 21-1 16,-1 22-1-16,-1 13 0 0,-2 10 0 16,-1-7-1-16,1-10-1 15,2-18-3-15,0-31-13 16,18-18-22-16,3-36 1 15,14-28-1-15,-1-34-1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1T22:02:31.35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2269 1027 83 0,'0'0'38'0,"0"0"-1"16,0 0 2-16,0 0-35 16,49-21 0-16,-49 21-1 15,0 0 1-15,10 64-1 16,5 16 1-16,-8 14-4 15,-2 17 3-15,-23-13-3 16,6 23 0-16,-6-2-1 16,3-13-4-16,8-32-15 15,1-26-18-15,16-13 0 0,1-25-2 16,16-20 1-16</inkml:trace>
  <inkml:trace contextRef="#ctx0" brushRef="#br0" timeOffset="241.0138">2401 1069 106 0,'0'0'41'0,"-32"-83"3"16,32 83-4-16,-11-72-38 15,11 72-1-15,22-60-1 16,-22 60 1-16,64-41-1 0,-64 41 0 16,93-28-5-16,-39 18-16 15,3-5-18-15,3 7-3 16,-3 3 2-16,0 4-2 15</inkml:trace>
  <inkml:trace contextRef="#ctx0" brushRef="#br0" timeOffset="467.0267">2415 1437 106 0,'-44'38'40'0,"22"-15"1"15,23-6-2-15,-1-17-37 0,44 5 0 16,8-16-1-16,17-6 1 15,10-5-1-15,-79 22-3 16,91-29-1-16,-40 13-5 16,7-3-12-16,-3 0-20 15,2 0 1-15,-4 1-2 16,5-1 3-16</inkml:trace>
  <inkml:trace contextRef="#ctx0" brushRef="#br0" timeOffset="632.0361">3319 1233 99 0,'0'0'39'16,"10"11"0"-16,3 17 0 15,-20 12-32-15,-6 11-3 16,-8 8-3-16,3 8 1 0,-4-2-3 16,10 1-1-16,12-19-4 15,1-21-30-15,18-7-3 16,2-17 0-16,13-15-1 15</inkml:trace>
  <inkml:trace contextRef="#ctx0" brushRef="#br0" timeOffset="805.046">3422 1093 109 0,'-29'-55'42'16,"29"55"2"-16,-57-96-4 15,57 96-40-15,-59-81-4 16,59 81-22-16,-38-61-15 15,38 61 0-15,0 0-1 0,0 0 0 16</inkml:trace>
  <inkml:trace contextRef="#ctx0" brushRef="#br0" timeOffset="1183.0677">3696 1542 104 0,'4'26'40'0,"15"-3"0"15,4-15-1-15,21-11-37 16,6-6 1-16,15-12-1 16,4-9 1-16,1-7-2 15,-70 37 1-15,71-44-1 0,-71 44 2 16,62-52-2-16,-62 52 1 15,49-52-2-15,-49 52 2 16,16-47-2-16,-16 47 2 16,0 0-2-16,-61-40 2 15,-2 50-1-15,-18 12 0 16,0 20 0-16,-7 14-1 15,14 10 3-15,15 7-5 16,37-5 4-16,31-19-6 16,24-7 3-16,26-18-2 15,17-13-3-15,31-12-31 16,-4-16-4-16,18-8 2 15,-5-19-3-15</inkml:trace>
  <inkml:trace contextRef="#ctx0" brushRef="#br0" timeOffset="1450.0829">4855 560 119 0,'-50'-43'44'16,"50"43"-1"-16,0 0-3 16,-62 80-36-16,35 14-2 15,-16 56-1-15,11 19 1 0,5 4-2 16,12-5-3-16,-16-41-6 15,19-11-29-15,23-23-7 16,8-34 3-16,19-21-2 16</inkml:trace>
  <inkml:trace contextRef="#ctx0" brushRef="#br0" timeOffset="2013.1151">5480 1408 78 0,'0'0'39'16,"0"0"1"-16,-75-59 0 15,19 57-11-15,-5 12-21 16,-6 16-3-16,-8 6 0 16,1 14-3-16,11 13 1 15,7 2-3-15,26-2 2 16,15-8 0-16,17-10 0 15,20-19-2-15,22-16 0 0,20-22 0 16,14-21 0-16,-31 7 0 16,10-7 0-16,-4-9 0 15,5-5 0-15,-1-7 0 16,1-6 0-16,-11-7 0 15,2-1 0-15,-10 6 0 16,-2-14 0-16,-21 15 0 16,2 5 0-16,-18 60 0 15,10-75 0-15,-10 75 0 16,-29-8 0-16,-1 41 0 15,-12 50 0-15,-4 45 0 16,14 46 0-16,-2-17-13 16,24-4-23-16,41-15-7 15,15-59 3-15,26-16-2 0</inkml:trace>
  <inkml:trace contextRef="#ctx0" brushRef="#br0" timeOffset="2374.1358">6228 1333 125 0,'-22'-53'41'16,"-3"23"3"-16,-17 20-2 15,-5 18-39-15,2 22-3 16,-2 19 0-16,25 2 0 15,12-6 0-15,23-8 0 16,11-15 0-16,8-7 0 0,5-7 0 16,2-4 0-16,0-2 0 15,2-4 0-15,-9 4 0 16,-4 1 0-16,-11 9 0 15,-8 7 0-15,-13 9 0 16,-14 6 0-16,-9 7 0 16,-10 6 0-16,-2-2 0 15,0-1 0-15,6-6 0 16,7-10 0-16,29-8-23 15,-3-20-18-15,45-9-1 16,6-16 0-16,22 1-2 16</inkml:trace>
  <inkml:trace contextRef="#ctx0" brushRef="#br0" timeOffset="2517.144">6751 1663 137 0,'-21'16'46'16,"-17"-8"-3"-16,11-1-14 15,-6 1-29-15,7-28-4 16,28 3-37-16,-5-6-4 15,24 3 0-15,3-1-2 16</inkml:trace>
  <inkml:trace contextRef="#ctx0" brushRef="#br1" timeOffset="6278.3591">2669 2268 68 0,'-12'-1'35'0,"12"1"0"15,16 1 2-15,7 7-31 16,3-13 1-16,20 5-1 15,5-9-2-15,18 1 0 0,11-4-2 16,11 1 1-16,11-4-2 16,7 5 1-16,4 2-2 15,6 2 1-15,3 3-1 16,2 2 0-16,5 3 1 15,1-3-1-15,-1 1 0 16,12-6 2-16,8-2-1 16,3-1 2-16,6-3-1 15,0-2 1-15,2 3-1 16,-3-1 1-16,-1 5-2 15,-12 3-1-15,-13 1 1 16,-10 3 0-16,-14 3-1 16,-13-1 0-16,-14 1 0 0,-15 1 0 15,-15-2 0-15,-11-1-1 16,-11 2-2-16,-13-8-4 15,5 6-27-15,-20-1-3 16,-2-11-1-16,2 11 0 16</inkml:trace>
  <inkml:trace contextRef="#ctx0" brushRef="#br2" timeOffset="12260.7013">1722 2806 97 0,'8'-36'38'16,"5"21"-1"-16,-13 15 1 15,-13 10-37-15,1 27 2 16,-5 23 0-16,-2 21-1 16,-3 18 1-16,-3 15-1 0,1 10 0 15,1 1-2-15,4-4 0 16,4-7 0-16,6-14-3 15,10-9-4-15,-3-30-28 16,20-5-3-16,1-30 1 16,14-10-2-16</inkml:trace>
  <inkml:trace contextRef="#ctx0" brushRef="#br2" timeOffset="12605.721">2195 3361 106 0,'0'0'38'0,"-4"20"2"15,-15 8-2-15,5 26-35 16,-12 0 1-16,2 10-2 16,1-1 0-16,5 2-1 0,1-7 1 15,4-7-2-15,10-11 1 16,6-13 1-16,10-14-2 15,10-20 0-15,7-14 1 16,10-15 0-16,6-12-1 16,0-10 1-16,2-5 0 15,2-1 0-15,-5 3-1 16,-8 13 1-16,-3 7 0 15,-9 17 0-15,-4 16-1 16,-7 16-1-16,-5 20 0 16,-8 14-3-16,0 20-2 15,-6-5-32-15,18 18-2 16,0-9 0-16,18-1-2 0</inkml:trace>
  <inkml:trace contextRef="#ctx0" brushRef="#br2" timeOffset="13229.7567">4084 3052 93 0,'-10'4'37'15,"-1"-15"0"-15,11 11-2 0,6-18-30 16,-6 18-1-16,18-17 0 15,-7 18 0-15,-3 9 0 16,1 17 0-16,-7 14-2 16,0 22 1-16,-8 13-1 15,-1 14 0-15,-2 9-1 16,-1 2-1-16,-1 1 1 15,3-9-1-15,1-16 0 16,5-12-1-16,5-18 1 16,0-17-1-16,5-16 1 15,-8-14 0-15,18-28 0 16,-7-10 0-16,-2-15 0 15,-3-12 0-15,-1-24 0 16,2-13 1-16,-2-12-2 0,2-5 1 16,3 4 0-16,2 3 1 15,3 12-1-15,6 10-1 16,4 22 2-16,8 19-2 15,0 18 1-15,6 22 2 16,2 11-2-16,-1 11 1 16,0 10-1-16,-6 12 2 15,-6 5-1-15,-9 10 0 16,-11 3 0-16,-14 7-2 15,-13 2 1-15,-9 3-1 16,-12 0 0-16,-4-6-1 16,-3-5-2-16,-1-18-6 15,18-1-27-15,-2-32-3 16,32-3 1-16,-10-37-1 0</inkml:trace>
  <inkml:trace contextRef="#ctx0" brushRef="#br2" timeOffset="13639.7801">4809 2747 109 0,'10'31'40'0,"-24"-2"-1"16,3 26 0-16,-11 5-35 15,3 15 0-15,-9 12-1 16,1 9-1-16,-1 7 0 15,1-5-1-15,1-1 0 16,3-6-1-16,4-11 1 16,5-15-2-16,6-14 2 0,5-14-2 15,6-16 0-15,8-14 1 16,5-19 0-16,6-10 0 15,4-11 0-15,1-10 1 16,3-8-1-16,2-2 1 16,-1 0-1-16,-2 7 1 15,-5 9-1-15,-3 10 0 16,-4 10 1-16,-3 15-1 15,-1 16-1-15,-4 10 1 16,3 13-1-16,-2 5-2 16,8 5 0-16,0-3-4 15,11 5-4-15,-8-18-26 16,23 3-2-16,-9-26 1 0,15 1-1 15</inkml:trace>
  <inkml:trace contextRef="#ctx0" brushRef="#br2" timeOffset="14157.8098">5375 3323 116 0,'-20'-20'37'16,"8"25"1"-16,-14 1-3 16,5 26-29-16,-1 8-1 15,6 12-3-15,2 4 0 16,5 2-1-16,6-5 0 15,10-6 0-15,6-8 0 16,8-12-2-16,8-16 2 16,8-14-2-16,3-17 2 15,9-12 0-15,0-13-1 0,-1-13 2 16,-3-7-2-16,2-1 1 15,-9 1-1-15,-4 8 0 16,-9 12 0-16,-6 11-1 16,-11 24 1-16,-7 26 0 15,-10 30-1-15,-6 26 0 16,-6 24 1-16,-7 26-1 15,-6 18 1-15,1 15 0 16,-4 2 0-16,2-6-1 16,0-8 0-16,4-19 0 15,4-20 1-15,4-26-1 16,8-22 1-16,5-31-1 15,10-25 1-15,-5-23 0 16,10-23 0-16,3-24 1 0,3-19 0 16,2-18 1-16,2-11-1 15,0 0 0-15,0 5 0 16,-1 8 0-16,1 8-1 15,6 13 0-15,8 15-3 16,6 11-2-16,15 22-10 16,-4-12-22-16,25 18-3 15,-1-11 1-15,24 12-1 16</inkml:trace>
  <inkml:trace contextRef="#ctx0" brushRef="#br2" timeOffset="14507.8298">6482 3247 100 0,'-20'15'39'16,"-24"-11"1"-16,3 18-2 15,-17-9-13-15,3 12-22 16,1 4 0-16,4 2-2 16,8 3 0-16,11 0-1 15,13 0 0-15,15-4 0 16,13-6-1-16,13-2 1 15,9-8 0-15,10-2-1 16,-2-6 2-16,2-1-1 16,-4-2 0-16,-5-2 0 15,-10 1 0-15,-9 5 1 16,-14 4-1-16,-11 6 0 15,-11 5 0-15,-3 4-1 16,-6 4 1-16,0 2 0 0,3 3-1 16,6-6-2-16,11-2 0 15,10-14-2-15,29 0-15 16,3-29-18-16,26-2-2 15,-3-25-2-15,24-4 2 16</inkml:trace>
  <inkml:trace contextRef="#ctx0" brushRef="#br2" timeOffset="14686.84">6965 3253 99 0,'-16'35'42'0,"-27"4"0"16,6 25-2-16,-15-7-12 15,10 17-26-15,3 3 0 16,12-1-2-16,12-4-2 0,6-12-1 15,18-10-2 1,6-23-9-16,26-3-24 0,-10-33-2 16,22-4 0-16,-15-28-1 15</inkml:trace>
  <inkml:trace contextRef="#ctx0" brushRef="#br2" timeOffset="14844.8491">6981 3006 124 0,'-30'-60'39'0,"14"35"2"16,-8 2-3-16,11 23-34 15,15 10-4-15,9-2-4 16,20 20-16-16,-1-16-19 16,27 15-1-16,-5-11 0 15,22 12-1-15</inkml:trace>
  <inkml:trace contextRef="#ctx0" brushRef="#br2" timeOffset="15062.8615">7649 3214 122 0,'-35'16'41'16,"-1"16"1"-16,-20-5-2 15,4-2-36-15,-9 20-1 16,2 8-2-16,2 6 1 16,13-3-2-16,9-1 0 15,18-6 0-15,21-10 0 16,21-10-4-16,23-11-1 15,12-29-15-15,30 4-20 16,0-24-1-16,16-1 0 0,-8-19-1 16</inkml:trace>
  <inkml:trace contextRef="#ctx0" brushRef="#br2" timeOffset="15392.8804">8170 3128 121 0,'-20'6'42'15,"-16"-5"0"-15,4 20-1 16,-16 1-39-16,7 6 1 15,1 4-1-15,3 3 0 16,8-2-2-16,8 1 0 16,14-9 0-16,14-4 0 15,15-9 0-15,12-6 0 16,7-5 0-16,5-4 0 0,0-3 0 15,-1 0 0-15,-5 4 0 16,-10 4 0-16,-10 9 0 16,-13 7 0-16,-13 9 0 15,-7 6 0-15,-10 5 0 16,-3 2 0-16,-1 4 0 15,1-3 0-15,6 0-8 16,-2-18-11-16,28 6-21 16,-6-29-1-16,31 14-1 15,-2-27-1-15</inkml:trace>
  <inkml:trace contextRef="#ctx0" brushRef="#br2" timeOffset="15536.8886">8412 3660 125 0,'-36'53'41'16,"-14"-6"1"-16,9 15-5 15,2 1-48-15,-9-15-26 16,22 7-4-16,3-20 0 16,13 8-2-16</inkml:trace>
  <inkml:trace contextRef="#ctx0" brushRef="#br2" timeOffset="16595.9492">9604 3266 85 0,'8'-42'36'16,"-3"11"0"-16,-18-9-1 0,-6 10-29 16,-9 1 0-16,-3 12 0 15,-11 3 0-15,-5 16-1 16,-10 11-1-16,1 17 0 15,-1 14-2-15,0 12 0 16,7 6 0-16,11 4-1 16,10 0 0-16,15-2 0 15,13-9 0-15,19-14-1 16,18-17 0-16,19-14 0 15,7-16 1-15,8-12 0 16,2-10-1-16,1-10 2 16,-7-3-2-16,-10-1 1 15,-13 1 0-15,-11 10-1 16,-9 5 1-16,-9 11-1 15,-14 15 0-15,0 0 0 0,5 23 0 16,-8 7-1-16,-3 13 1 16,0 2-1-16,4 10-2 15,2-9-8-15,22 7-26 16,-3-23-3-16,26 0 0 15,8-25-3-15</inkml:trace>
  <inkml:trace contextRef="#ctx0" brushRef="#br2" timeOffset="17069.9763">11639 2478 95 0,'-21'-63'38'0,"3"14"0"16,-14 4-1-16,0 16-34 0,-11 17 1 16,-4 18-1-16,-6 21 0 15,-10 23 0-15,-8 18 0 16,1 22 1-16,-6 14-2 15,7 18 1-15,4 10-2 16,9 9 1-16,12-3-2 16,15-12-1-16,18-6-2 15,11-20-4-15,20 1-13 16,-4-36-18-16,15-9 0 15,-8-32-1-15,7-6-2 16</inkml:trace>
  <inkml:trace contextRef="#ctx0" brushRef="#br2" timeOffset="17437.9974">10693 3360 112 0,'-11'8'40'15,"11"-8"0"-15,10 16-1 16,26-12-37-16,4-5 0 15,9-5-1-15,11-1-1 16,11-6 1-16,2-4 0 16,6-5-1-16,-3-2 0 15,2-4 0-15,-3-1-1 16,-6 3 0-16,-8-4 0 15,-7 6-1-15,-10 0 1 16,-7 6 0-16,-13 6 0 0,-10 7 0 16,-14 5 0-1,-1 14 1-15,-13 15 0 0,-8 11 0 16,-2 11 1-16,-5 10-1 15,1 3 0-15,3 3 0 16,4-4-1-16,12-3-3 16,1-28-13-16,24 1-19 15,-2-28-2-15,16-9 0 16,2-27-1-16</inkml:trace>
  <inkml:trace contextRef="#ctx0" brushRef="#br2" timeOffset="17614.0075">11679 2625 109 0,'-39'-18'38'16,"-7"8"0"-16,10 24 0 16,-3 8-40-16,15-3-6 15,27 12-29-15,3-9 0 16,20 11-2-16,6-12 1 15</inkml:trace>
  <inkml:trace contextRef="#ctx0" brushRef="#br2" timeOffset="17998.0294">11978 3280 107 0,'-11'28'39'0,"17"6"0"0,3-23-1 16,19 0-35-16,13-9-1 15,13-7 0-15,5-6 0 16,5-6 0-16,-3-3-1 16,-4-4 1-16,-10-2-1 15,-9 2 0-15,-18-2 0 16,-12 1-1-16,-18 6 0 15,-13 6 0-15,-14 9 0 16,-13 7 0-16,-7 11 1 16,-2 10-1-16,-2 12 1 15,3 8 0-15,9 5 0 16,13 3-1-16,17-1 1 15,19-5-1-15,20-8 0 16,26-13-2-16,21-10 0 0,17-17-2 16,18-8-3-16,5-33-10 15,21 5-21-15,-11-25-2 16,7-2 1-16,-19-19-1 15</inkml:trace>
  <inkml:trace contextRef="#ctx0" brushRef="#br2" timeOffset="18182.0399">13272 2431 108 0,'-39'6'40'0,"2"39"3"16,-21 15-3-16,6 31-35 16,-7 6-2-16,4 12 0 15,5 10-3-15,8-4-1 16,15 2-4-16,9-22-21 15,32 9-13-15,5-27-1 0,25-6-1 16,5-26-1-16</inkml:trace>
  <inkml:trace contextRef="#ctx0" brushRef="#br2" timeOffset="18549.0609">13455 3167 117 0,'-38'3'40'0,"-16"4"2"16,4 29-3-16,-9 1-35 15,9 9-1-15,3 3-1 16,13 1-1-16,15-5 1 16,19-9-2-16,19-16 1 15,21-14 1-15,16-21 0 0,14-18-2 16,9-18 0-16,9-14 0 15,1-19 0-15,0-8 0 16,-7-10 0-16,-9-2 0 16,-10 2 0-16,-13 13 0 15,-16 13 0-15,-16 20 0 16,-16 25 0-16,-18 24 0 15,-14 25 0-15,-7 29 0 16,-7 19 0-16,-3 15 0 16,9 9 0-16,5 3-2 15,20 6-13-15,1-23-17 16,32 9-10-16,8-29-1 15,31 3-1-15,7-26 0 16</inkml:trace>
  <inkml:trace contextRef="#ctx0" brushRef="#br2" timeOffset="18933.0829">14711 3100 100 0,'12'-22'39'0,"8"13"1"16,-13-8-1-16,9 15-33 15,-16 2-1-15,0 0-2 16,6 29 0-16,-16 9-1 15,-6 13-1-15,-2 9 1 16,-1 5-1-16,-1 7-3 16,8-2 1-16,4-12-4 15,13 0-14-15,1-38-20 16,24-9-1-16,0-31 0 15,17-10-2-15</inkml:trace>
  <inkml:trace contextRef="#ctx0" brushRef="#br2" timeOffset="19092.092">14905 2600 112 0,'-36'-3'39'16,"15"21"0"-16,5-4-4 15,21-2-46-15,14 12-27 16,10-9 0-16,26 10-2 15,3-6 2-15</inkml:trace>
  <inkml:trace contextRef="#ctx0" brushRef="#br2" timeOffset="19407.11">15410 2997 110 0,'-54'13'40'0,"1"12"0"16,-9-10 0-16,4 9-35 15,2-2-2-15,12 5 0 16,12-5-2-16,14 1 1 15,21-9-1-15,20-2-1 16,20-3 1-16,10-3-1 16,8-3 0-16,4-1 1 15,-3 2 0-15,-9 3-1 16,-11 8 0-16,-20 6 1 15,-25 10-1-15,-17 4 0 16,-21 6 1-16,-8 1-2 0,-4 2 1 16,0-7-3-16,8-1-1 15,4-18-10-15,30 3-24 16,11-21-4-16,23-7 1 15,11-21-1-15</inkml:trace>
  <inkml:trace contextRef="#ctx0" brushRef="#br2" timeOffset="19977.1426">16758 3163 94 0,'11'-22'37'15,"-15"-9"0"-15,4 14 1 16,-21-11-32-16,-1 17-2 15,-12 4 0-15,-7 14 0 16,-10 6 0-16,-3 16 0 16,-5 9-1-16,0 10 0 15,4 5 0-15,8 3-1 0,10-1 0 16,12-4-1-16,16-4 0 15,22-11 0-15,17-14-1 16,20-14 0-16,17-15 0 16,14-10 0-16,5-13 0 15,3-8 0-15,-5-5 1 16,-7-5-1-16,-16 6 2 15,-12 1-2-15,-18 11 1 16,-17 7-1-16,-12 11 1 16,-13 18-1-16,-8 14 0 15,-7 10 0-15,-2 12-1 16,-2 8-2-16,4 10-2 15,4-7-10-15,28 11-22 16,2-19-4-16,35 0 0 0,9-17-2 16</inkml:trace>
  <inkml:trace contextRef="#ctx0" brushRef="#br2" timeOffset="20811.1903">18128 3154 92 0,'4'-16'37'0,"-10"-2"0"16,6 18 1-16,0 0-35 15,-7 14 1-15,-2 7-1 16,1 12 0-16,-6 9 0 15,1 11 0-15,-2 5 0 16,0 9 0-16,-2-3 0 16,2-2-1-16,2-3 1 15,4-9-2-15,1-13 0 0,3-7 0 16,5-14-1-16,0-16 0 15,0 0 1-15,18-32-1 16,-7-4 0-16,2-8 0 16,3-9 0-16,-1-13-1 15,7-9 1-15,2-3-1 16,7 1 0-16,2 5 1 15,5 10 0-15,3 8 0 16,3 12-1-16,3 20 1 16,0 13-1-16,-2 17 1 15,-4 12-1-15,-6 11 1 16,-4 7 0-16,-11 9 0 15,-9 6 0-15,-8 1 0 16,-12 3-1-16,-11-2 1 16,-9-5 0-16,-8-5 0 0,-9-8 1 15,0-9 0-15,-2-10-1 16,1-7 0-16,4-6 1 15,3-7-1-15,8-5 1 16,5-3-1-16,8 5-1 16,1 4 1-16,3 10 2 15,-3 15-2-15,-7 15 2 16,-1 19-1-16,-8 18 0 15,-11 16-1-15,-5 13 1 16,-3 7-1-16,-2 0-1 16,7-5-1-16,7-11-2 15,11-26-4-15,25-6-11 0,9-46-18 16,33-16-4-16,13-41 1 15,30-19-1-15</inkml:trace>
  <inkml:trace contextRef="#ctx0" brushRef="#br2" timeOffset="21043.2036">19150 2170 104 0,'-11'35'41'16,"-17"19"-1"-16,1 36-1 15,-11 9-38-15,2 16 2 16,-1 16-2-16,1 15 1 16,3 4-2-16,3-7 0 0,8-6-1 15,3-18-8-15,24-6-27 16,-8-30-4-16,25-10 0 15,2-35-1-15</inkml:trace>
  <inkml:trace contextRef="#ctx0" brushRef="#br2" timeOffset="21456.2272">19543 3065 111 0,'-26'-3'41'0,"-21"-5"1"16,2 21-1-16,-11 2-39 15,-2 11 1-15,-4 9-1 0,2 9 0 16,2 7 0-16,7 3-1 16,7 0 0-16,15-2 0 15,13-3 0-15,14-10-1 16,19-15 0-16,14-15 0 15,18-13 1-15,8-15-1 16,10-13 0-16,4-12 1 16,-3-9-1-16,-2-7 1 15,-10 3-1-15,-10 2 2 16,-15 9-2-16,-13 13 0 15,-13 14 0-15,-18 17 0 16,-9 16-2-16,-9 18 2 16,-3 10-1-16,2 8 0 15,4 10-2-15,8-2-2 0,18 1-1 16,9-15-8-16,36 8-13 15,1-31-14-15,27 3 1 16,-3-26-2-16,19-2 3 16</inkml:trace>
  <inkml:trace contextRef="#ctx0" brushRef="#br2" timeOffset="21673.2396">20107 3104 111 0,'-37'3'40'0,"-15"-1"2"16,7 22-2-16,-7 1-36 15,9 8-1-15,6 3-1 0,13 0-1 16,11 2 0-16,16-3 0 16,17-4-2-16,16-12-1 15,13-3-4-15,1-19-7 16,26 6-25-16,-14-21-4 15,16 1 2-15,-10-17-3 16</inkml:trace>
  <inkml:trace contextRef="#ctx0" brushRef="#br2" timeOffset="22039.2606">20369 3190 115 0,'-49'26'41'0,"20"10"0"0,6-19-1 16,24 2-38-16,18-9 0 15,18-5 0-15,12-8-1 16,11-5 0-16,4-7 0 16,2-8-1-16,-5 0 1 15,-6-1-1-15,-13-5 1 16,-13 0-1-16,-12-2 0 15,-15 3 1-15,-16 7-1 16,-11 4 1-16,-16 9-1 16,-8 12 1-16,-11 11-1 15,-1 14 1-15,-2 13 0 16,5 10-1-16,8 5 0 15,11 1-1-15,18 1 0 16,15-6-4-16,27-1-5 16,12-25-11-16,38-1-20 0,13-20-3 15,29-4 1-15,16-19-1 16</inkml:trace>
  <inkml:trace contextRef="#ctx0" brushRef="#br2" timeOffset="22891.3093">21675 3059 107 0,'0'0'38'16,"0"0"1"-16,-13 7-2 16,-7 2-35-16,-1 17 0 15,-4 6 0-15,-3 10 0 16,0 5 0-16,2 9 0 15,1-1-1-15,10 1 0 16,5-2 0-16,14-6-1 16,9-12 1-16,11-7-1 15,11-16 1-15,12-10-1 16,5-11 0-16,10-14 1 15,3-8-1-15,-3-9 0 16,-5-7 0-16,-3-2 1 16,-13-1-1-16,-9 4 1 0,-8 6-1 15,-15 8 0-15,-6 8 0 16,-3 23 1-16,-17-6-1 15,2 25 0-15,0 8 0 16,3 10 0-16,2 6 0 16,8 6 0-16,7 0 0 15,7-4 0-15,14-8 1 16,4-10 0-16,10-9 0 15,5-13 0-15,0-11 1 16,0-13 0-16,-6-12-1 16,-1-13 1-16,-9-4 0 15,-5-10-2-15,-9 3 0 16,-10-1 0-16,-3 6 0 15,-8 6-4-15,-1 13 0 0,-5 3-4 16,12 28-8-16,-16-15-21 16,16 15-3-16,13 5 0 15,13 2-1-15</inkml:trace>
  <inkml:trace contextRef="#ctx0" brushRef="#br2" timeOffset="23325.3341">22972 2567 113 0,'-27'-7'39'0,"2"24"3"16,-16 5-2-16,3 23-36 0,-2 11-1 15,3 12 1-15,-2 10-1 16,3 8 1-16,5 6-1 15,2-1-3-15,6-4 0 16,4-7 0-16,7-11 0 16,4-9 0-16,4-13 0 15,8-13 0-15,4-17 0 16,8-11 0-16,4-17 0 15,6-10 0-15,1-11 0 16,4-7 0-16,3-7 0 16,-5-5 0-16,2 7 0 15,-8 3 0-15,-3 11 0 16,-4 9 0-16,-7 15 0 15,-9 6 0-15,8 35 0 0,-11 0 0 16,-2 7 0-16,3 8 0 16,2 2 0-16,1-4-6 15,8 1-1-15,0-21-7 16,22 11-10-16,-10-30-15 15,17 1 0-15,-6-24-1 16,10 2 1-16</inkml:trace>
  <inkml:trace contextRef="#ctx0" brushRef="#br2" timeOffset="23976.3714">23096 3270 117 0,'-12'5'40'16,"-3"-6"0"-16,15 16-1 15,0-15-35-15,11 17-2 0,12-8 0 16,6 2 0-16,8-6 0 15,9-1 0-15,1-9-1 16,1-4 1-16,-7-5 0 16,-2-4-2-16,-10-5 0 15,-6-4 0-15,-12 0 0 16,-10 0 0-16,-10 4 0 15,-10 2 0-15,-2 10 0 16,-10 6 0-16,-4 11 0 16,-3 11 0-16,1 11 0 15,1 6 0-15,8 8 0 16,10 1 0-16,6 2 0 15,17-6 0-15,12-6 0 16,18-9 0-16,11-9 0 0,11-9 0 16,6-9 0-16,1-10 0 15,-2-5 0-15,-4-4 0 16,-6-3 0-16,-12 2 0 15,-11 3 0-15,-10 3 0 16,-13 6 0-16,-6 11 0 16,-13 11 0-16,-3 8 0 15,-5 10 0-15,-1 4 0 16,-1 8 0-16,4-1 0 15,5 0 0-15,5-5 0 16,3-10 0-16,10-5 0 16,-4-20 0-16,15 3 0 15,-1-19 0-15,4-7 0 0,-2-12 0 16,4-6 0-16,0-11 0 15,-3-1 0-15,2-2 0 16,-3 4 0-16,0 0 0 16,-2 10 0-16,3 6 0 15,-3 10 0-15,4 9 0 16,0 8 0-16,4 12 0 15,1-2-6-15,12 23-9 16,-11-21-5-16,26 22-20 16,-10-17-2-16,13 8 0 15,-7-12 0-15</inkml:trace>
  <inkml:trace contextRef="#ctx0" brushRef="#br2" timeOffset="24310.3905">24210 3248 118 0,'-31'12'40'0,"16"11"1"15,3-16-1-15,25 3-37 16,10-5-1-16,16-2 1 16,9-7-1-16,10-5-1 15,1-4 1-15,-2-7-1 16,-7-1 1-16,-11-5-2 15,-13-2 0-15,-17-2 0 16,-16 6 0-16,-16 4 0 16,-15 9 0-16,-11 10 0 15,-9 11 0-15,-3 16 0 16,-2 14 0-16,6 8 0 15,14 8 0-15,17-3 0 0,22-3 0 16,19-6 0-16,31-9-3 16,17-25-11-16,46 3-7 15,0-29-22-15,29-3 0 16,-1-16 0-16,5-3-3 15</inkml:trace>
  <inkml:trace contextRef="#ctx0" brushRef="#br2" timeOffset="25374.4513">1079 5107 83 0,'28'-33'37'15,"9"7"0"-15,-12-10 0 16,1 10-28-16,-13-8-2 15,1 7-2-15,-17 2 0 16,-6 6 0-16,-16 7-1 16,-9 8-1-16,-12 13 0 15,-13 14-1-15,-8 14 1 16,-6 19-2-16,1 12 2 15,1 10-2-15,6 6 0 16,12-1 0-16,15-3 1 16,17-11-2-16,20-14 1 15,20-18-2-15,20-22 1 16,16-22 0-16,18-18 0 0,13-16 0 15,2-15 0-15,0-8 0 16,-3-4 0-16,-15-2 1 16,-10 7-1-16,-16 8 1 15,-13 8-1-15,-18 14 1 16,-9 12-2-16,-4 21 2 15,-22 3 0-15,1 20-2 16,-3 12 1-16,-4 14-1 16,4 7 1-16,0 9-1 15,8 2 0-15,8-5-2 16,17-4-1-16,6-16-1 15,26-6-4-15,-2-30-8 16,32-1-8-16,-13-30-13 16,21-4-1-16,-13-18 2 0,8-1 1 15</inkml:trace>
  <inkml:trace contextRef="#ctx0" brushRef="#br2" timeOffset="25705.4703">1803 5096 103 0,'0'0'37'0,"-36"-9"2"16,12 26-1-16,-15 8-28 15,5 12-6-15,4 6 0 16,1 4-3-16,6 1 2 15,4 0-2-15,11-4 0 16,4-6 0-16,9-13 0 16,9-12 0-16,8-16 0 15,10-13 0-15,2-13 0 16,9-12 0-16,3-9 0 15,0-9 1-15,-1-2-1 0,-1 4 2 16,-5 1-3-16,-4 11 0 16,-8 7 0-16,-6 13 0 15,-6 18 0-15,-3 15 0 16,-9 19 0-16,-3 12 0 15,-3 14-2-15,-1 7-3 16,6 16-5-16,-5-14-6 16,21 17-6-16,-11-25-20 15,31-1 1-15,7-28-1 16,26-6 2-16</inkml:trace>
  <inkml:trace contextRef="#ctx0" brushRef="#br2" timeOffset="26260.502">3532 5083 81 0,'-10'-21'37'16,"-16"3"-1"-16,-2 13 1 16,-16 1-27-16,1 17-3 15,-9 6 0-15,0 13-4 16,1 5 2-16,4 13-2 15,6 0 0-15,12 9-1 16,10-2 1-16,17-2-2 16,17-6 0-16,16-9 0 15,17-14 0-15,12-12-1 16,6-13 1-16,9-14-1 15,1-13 0-15,-8-12 0 16,-5-7 0-16,-15-7 0 16,-10-1-2-16,-18 1 2 15,-16 2-1-15,-14 6 0 16,-10 7-1-16,-14 9 2 0,-5 11-3 15,-4 10 3-15,0 9 0 16,6 6-3-16,15 7 0 16,7-7-9-16,30 12-8 15,1-22-17-15,30 1-1 16,9-17-2-16,23-4 1 15</inkml:trace>
  <inkml:trace contextRef="#ctx0" brushRef="#br2" timeOffset="26764.5308">4241 4497 100 0,'-25'-18'40'16,"7"13"0"-16,-10 3-1 0,13 8-37 15,-7 24 1-15,6 18-1 16,1 16 0-16,0 14 0 15,-1 12 1-15,6 12-1 16,1 6 1-16,4 4-2 16,-1-7 1-16,5-9 0 15,1-10-1-15,0-12 0 16,5-18-2-16,2-14 2 15,3-24-1-15,4-17 0 16,5-22 0-16,-1-12 0 16,3-14 0-16,3-9 0 15,0-6 1-15,0-4-1 16,-1 4-1-16,-3 8 1 15,-2 13-1-15,1 13 1 0,-1 14-1 16,1 16 1-16,-1 17 0 16,0 13-1-16,-2 13 2 15,3 10-1-15,-4 6 1 16,-4 2-1-16,-6 1 0 15,-10-2 0-15,-8-5 0 16,-11-6 1-16,-14-9-1 16,-11-8 0-16,-6-12-1 15,-7-12-1-15,8-12-2 16,4-22-4-16,20-4-7 15,3-29-6-15,39 5-18 16,4-16 0-16,31 5-1 16,7-8 2-16</inkml:trace>
  <inkml:trace contextRef="#ctx0" brushRef="#br2" timeOffset="27032.5462">4976 5111 110 0,'0'0'40'0,"0"0"2"15,-13 9-5-15,11 3-33 16,-1 5 0-16,3 12-2 16,1 5 0-16,1 17-1 15,3 11 1-15,-4 10-2 16,-3 6 0-16,-3 6 0 15,-5-1 1-15,-8-7-2 0,0-5-1 16,-8-22-5 0,8-5-7-16,-15-37-15 0,19-7-11 15,-5-31 0-15,15-8-2 16,-2-27 1-16</inkml:trace>
  <inkml:trace contextRef="#ctx0" brushRef="#br2" timeOffset="27170.5541">4691 4871 92 0,'-28'-31'39'15,"11"20"0"-15,4 9-5 16,13-9-45-16,22 21-27 16,7-4 0-16,22 9-3 15,1-3 1-15</inkml:trace>
  <inkml:trace contextRef="#ctx0" brushRef="#br2" timeOffset="27532.5748">5329 5196 107 0,'0'0'40'0,"23"17"0"16,-8-25-5-16,14 6-32 16,10-6-1-16,6-2-1 15,7-7-1-15,3 1 2 16,-2-6-3-16,-6 2 2 15,-4-3-1-15,-11-3 1 16,-14 1-2-16,-11-1 2 16,-15 2 0-16,-14 6 0 0,-15 10 0 15,-9 8 0-15,-12 11 1 16,-4 13-1-16,-3 14 1 15,3 11-1-15,6 7 0 16,11 7 0-16,15 0 0 16,17-3-2-16,21-8 0 15,17-15-4-15,31-1-9 16,5-34-9-16,29-1-18 15,3-23 0-15,19-8-3 16,4-17 3-16</inkml:trace>
  <inkml:trace contextRef="#ctx0" brushRef="#br2" timeOffset="27958.5991">6253 5233 68 0,'14'-24'36'16,"-10"-10"0"-16,4 9 3 15,-15-10-28-15,5 19 0 16,-16-2-4-16,-1 12 0 0,-9 8-2 15,-2 12 0-15,-5 12-1 16,1 10-2-16,4 6 1 16,3 5-2-16,8 3 1 15,8-1-3-15,11-4 1 16,16-7 0-16,16-9-2 15,17-14 0-15,18-8-3 16,4-23-8-16,25 4-10 16,-8-33-15-16,12 2-1 15,-12-23 0-15,6-1-1 16</inkml:trace>
  <inkml:trace contextRef="#ctx0" brushRef="#br2" timeOffset="28154.6103">6995 4423 107 0,'-36'57'39'15,"-12"12"2"-15,7 26-2 16,-18 5-35-16,19 6-3 16,2 4 0-16,13-5-2 15,11-5 0-15,6-12-4 16,17-4-9-16,-5-28-24 15,19-5-1-15,-10-27-1 16,12-8 0-16</inkml:trace>
  <inkml:trace contextRef="#ctx0" brushRef="#br2" timeOffset="28318.6197">6607 5097 114 0,'-25'-30'41'16,"18"17"2"-16,-1-6-3 15,29 6-38-15,3 0 0 16,15-5-6-16,26 10-11 15,-1-16-23-15,32 7-3 16,6-7-2-16,20 10 0 16</inkml:trace>
  <inkml:trace contextRef="#ctx0" brushRef="#br2" timeOffset="28853.6503">8020 5348 92 0,'0'0'38'0,"2"14"-2"15,-2-14 2-15,32-22-36 16,-5 3 0-16,12-3-1 0,5-7 2 16,9-2-2-16,-2-5 0 15,-1 1 2-15,-7 0-2 16,-5 1 0-16,-10 0 0 15,-13 2 1-15,-14 4-2 16,-11 6 1-16,-14 4 1 16,-8 12-2-16,-5 9 1 15,-6 12 0-15,-6 14 1 16,1 12-1-16,5 12 1 15,8 7-2-15,8 4 2 16,16-1-2-16,14-5 2 16,15-12-3-16,26-10-1 15,14-20-2-15,25-9-4 16,7-30-8-16,24 1-22 0,-9-23 1 15,10 2-2-15,-10-14 0 16</inkml:trace>
  <inkml:trace contextRef="#ctx0" brushRef="#br2" timeOffset="29205.6705">9129 4941 85 0,'-34'11'37'16,"-15"-1"1"-16,0 22 1 16,-12 3-20-16,2 8-18 15,-4 4 2-15,0 6-2 16,3 0 0-16,6-2 0 15,7-3-1-15,10-8-3 16,14-5-4-16,3-22-5 16,29 1-26-16,-9-14 1 0,24-19 0 15,-10-10 23-15,11 3 8 16,-6-8 3-16,-4-4 8 15,3 11 7-15,-18-8 24 16,13 14 2-16,-15-4 1 16,2 25-25-16,8-15-5 15,2 17-3-15,4 3-2 16,8 5-2-16,7 3-1 15,9 2-3-15,10 6-1 16,4-9-4-16,19 14-11 16,-9-19-19-16,22 6-2 15,-9-18 0-15,11 1-1 16</inkml:trace>
  <inkml:trace contextRef="#ctx0" brushRef="#br2" timeOffset="29803.7047">9576 4914 92 0,'-25'17'38'15,"-16"6"2"-15,9 21-2 16,-9 6-31-16,3 15-2 16,0 3 0-16,5 8-2 15,7-1 1-15,7-2-2 16,6-6-1-16,5-9 0 15,8-8-1-15,4-13 1 16,2-14-2-16,5-13 1 16,4-18 0-16,5-14 0 0,0-12 0 15,3-16 0-15,1-11 0 16,2-10 0-16,5-10-2 15,-3-6 2-15,2-1-1 16,-2 1 1-16,4 6-2 16,-5 11 2-16,2 12-1 15,-3 16 1-15,1 15 0 16,0 19 0-16,-2 16 0 15,-2 13 0-15,0 10 0 16,1 5 0-16,0 5 0 16,-2 3-1-16,-6 0 2 15,-2 0-1-15,-13-1 1 16,-5-4-1-16,-12-2 1 15,-9-2-1-15,-12-1 1 16,-8-2 0-16,-6-1-1 0,-3-4 0 16,3-4 0-16,4 1 0 15,5 0 0-15,5 4 1 16,6 7 0-16,7 5-1 15,5 12 1-15,2 10 1 16,-2 10 0-16,-2 11 1 16,-5 8-1-16,-4 1-2 15,-3 2-1-15,-4-7-2 16,9-6-8-16,-7-24-9 15,24-7-16-15,-1-28-6 16,26-19 1-16,11-29-1 16</inkml:trace>
  <inkml:trace contextRef="#ctx0" brushRef="#br2" timeOffset="30454.7419">10110 5268 90 0,'-21'10'36'0,"14"5"0"16,7-15 2-16,0 0-35 15,28-4-1-15,7-6 0 16,14-7 0-16,11-5 0 16,9-6-1-16,10-3 2 15,0-5-2-15,-1 1 1 16,-11-2-2-16,-11 3 2 0,-21 0-1 15,-16 5 0-15,-24 3 0 16,-18 5-1-16,-15 7 1 16,-18 7-1-16,-8 9 0 15,-11 13 1-15,0 13 1 16,-2 12-1-16,8 13 1 15,9 11-1-15,11 5 1 16,19 2-1-16,18-2 1 16,23-7-2-16,20-11 0 15,23-16-1-15,23-14-1 16,13-18 0-16,16-13-2 15,1-15-1-15,8-7-3 16,-12-19-7-16,6 7-20 16,-23-15-1-16,-7 10-2 0,-26-8 2 15</inkml:trace>
  <inkml:trace contextRef="#ctx0" brushRef="#br2" timeOffset="30772.7601">11116 5110 101 0,'-26'53'38'15,"-5"-7"2"-15,9 13-3 16,-4-11-32-16,10-1-2 15,4-8-1-15,6-4 0 16,1-12 0-16,6-7 0 16,-1-16-1-16,18-4 0 15,-4-14 0-15,5-8 0 16,1-12 0-16,0-5 0 15,3-5-2-15,-4-8 3 16,2 3-3-16,-2 1 2 0,-1 7-2 16,-3 5 1-16,-1 8-2 15,3 6 2-15,1 9 0 16,3 7-2-16,4 6-1 15,3 1-1-15,10 9-6 16,-4-14-8-16,22 12-15 16,-11-14-6-16,14 4 1 15,-8-15-3-15</inkml:trace>
  <inkml:trace contextRef="#ctx0" brushRef="#br2" timeOffset="30948.7702">11818 4960 109 0,'-40'47'42'16,"4"14"-1"-16,-10-7-1 0,9 7-38 15,6-1 2-15,10-2-3 16,8-6 1-16,10-7-3 16,11-4-3-16,8-19-5 15,19 6-12-15,-10-29-18 16,17 0 0-16,-10-24-1 15,10-3-1-15</inkml:trace>
  <inkml:trace contextRef="#ctx0" brushRef="#br2" timeOffset="31090.7783">11767 4733 105 0,'-34'-35'38'0,"12"20"0"16,0 3-3-16,22-3-43 0,22 23-27 15,1-2-3-15,19 10 0 16,2-1-2-16</inkml:trace>
  <inkml:trace contextRef="#ctx0" brushRef="#br2" timeOffset="31810.8195">12229 5187 104 0,'0'0'40'16,"0"11"-1"-16,9-23-1 15,10-1-36-15,14-5-2 16,8-5 3-16,2-3-4 0,2 2 2 15,-3-4-1 1,-2 2 1-16,-6-1-2 0,-9 0 2 16,-11 0-1-16,-3 0-1 15,-11 6 1-15,-11 3 0 16,-7 9 0-16,-12 8-1 15,-12 12 1-15,-8 14 1 16,-4 13 1-16,-4 10 0 16,1 10 1-16,6 8-1 15,9-2 1-15,16 0-2 16,19-9 2-16,18-11-3 15,22-13 0-15,16-14-1 16,20-12-1-16,10-18-1 16,11-12-1-16,0-15-1 0,6-2-3 15,-10-15 2-15,-5 2-3 16,-12-4 4-16,-15 5 1 15,-12 6 4-15,-17 7 0 16,-11 12 4-16,-20 10 2 16,-8 20-1-16,-15 9 3 15,0 20-2-15,-10 8-1 16,1 15-1-16,0 5-1 15,5 5-1-15,8-1 2 16,5-4-3-16,6-10 1 16,10-9-1-16,8-14 0 15,10-17-1-15,9-18 0 16,8-17 1-16,8-12-1 15,2-9 1-15,6-12-2 16,3-5 1-16,-1-3-2 0,-3 5 2 16,-6 9-1-16,-5 13 1 15,-10 13-1-15,-7 17 0 16,-18 11 1-16,10 30 0 15,-14 10 1-15,-5 11-3 16,4 8 1-16,2 4-3 16,11 2-2-16,5-17-7 15,25 6-3-15,-3-34-11 16,29 4-13-16,-2-27 2 15,19-8-1-15,-5-21 2 16</inkml:trace>
  <inkml:trace contextRef="#ctx0" brushRef="#br2" timeOffset="32024.8317">13858 4848 79 0,'-22'-20'40'0,"-19"4"0"16,4 23 1-16,-15-5-12 16,4 25-25-16,2 7 0 15,3 9-1-15,7 7 0 16,11 3-2-16,9-1 1 15,12-4-2-15,13-5-1 16,12-11-3-16,18-2-6 16,-2-27-8-16,25 4-17 15,-10-24-6-15,15-1-1 16,-4-20 1-16</inkml:trace>
  <inkml:trace contextRef="#ctx0" brushRef="#br2" timeOffset="32360.8509">14027 4974 97 0,'-23'27'38'15,"-5"-10"3"-15,17 8-2 16,1-3-34-16,20-9-2 16,10-8-1-16,11-6 1 15,9-8-2-15,8-5 1 16,2-7-2-16,0-4 1 15,-2-5-2-15,-10 2 3 16,-12-1 0-16,-9 4-1 16,-16 4 0-16,-14 10 1 15,-14 7 0-15,-11 12-1 16,-9 11 0-16,-5 13 0 15,2 8 1-15,3 9-2 16,9 3 1-16,10 2-2 0,19-2 0 16,16-7-2-16,21-10-2 15,7-20-8-15,27 5-6 16,-5-33-18-16,27 1-4 15,-4-25 1-15,8-2-1 16</inkml:trace>
  <inkml:trace contextRef="#ctx0" brushRef="#br2" timeOffset="32636.8667">14722 4788 108 0,'-38'19'40'0,"-10"-2"1"16,9 16-1-16,2-4-38 15,12 5 1-15,9-5-1 0,13 0-1 16,15-9 0-16,13-4-1 15,7-7 0-15,9-3 1 16,2-4-1-16,-3-1 0 16,-3 3 1-16,-6 2-1 15,-6 9 2-15,-11 3-2 16,-11 7 1-16,-10 4-1 15,-9 6 0-15,-5-1-4 16,0 10-7-16,-12-20-7 16,12 12-20-16,-9-20-4 15,15-1 1-15,-6-17-2 16</inkml:trace>
  <inkml:trace contextRef="#ctx0" brushRef="#br2" timeOffset="33517.9171">16156 4941 82 0,'-8'-22'36'15,"-3"17"-1"-15,-16-9 0 16,-2 11-29-16,-10-1 0 16,0 12 1-16,-12 3-2 15,1 15 0-15,-6 6 0 16,2 14-1-16,1 5 0 15,10 11-2-15,4 0 1 16,16 2-2-16,12-6 1 0,16-12-1 16,17-15 0-16,21-14 0 15,18-23-1-15,10-14 1 16,11-18 0-16,0-11-1 15,3-7 0-15,-8-3 1 16,-8 2-2-16,-16 1 2 16,-14 12-2-16,-14 7 2 15,-8 14-2-15,-16 11 1 16,-1 12 0-16,-26 20-1 15,5 10 2-15,0 7-2 16,2 9 0-16,7 0-4 16,13 10-2-16,6-22-10 15,37 11-11-15,2-29-11 0,32-1-1 16,6-23-2-16,26-3 2 15</inkml:trace>
  <inkml:trace contextRef="#ctx0" brushRef="#br2" timeOffset="33825.9347">17828 4234 99 0,'-25'-70'39'16,"3"20"1"-16,-15 3-1 15,4 24-35-15,-20 18 0 16,-6 30 1-16,-11 23-2 0,-9 27 0 16,-4 23-1-1,-2 19 0-15,6 11-1 0,7 6-1 16,17-2 2-16,19-3-2 15,17-12 0-15,16-18-3 16,19-15 0-16,8-23-4 16,20-7-8-16,-9-34-13 15,13-1-12-15,-17-24 0 16,5-6-1-16,-15-19 2 15</inkml:trace>
  <inkml:trace contextRef="#ctx0" brushRef="#br2" timeOffset="34636.9811">16915 4905 110 0,'-25'-2'39'0,"8"-1"2"16,24 14-2-16,7-11-36 16,21 3-2-16,16-3 1 15,15-2-1-15,12-2 0 16,13-1-1-16,7-1 1 15,2-2-1-15,-1 1 0 16,-5 2 0-16,-8-2 0 16,-10 1-1-16,-18 1 1 15,-17 3 0-15,-18 0 0 16,-23 2 0-16,0 0 1 15,-28 9-1-15,-9 3 0 16,-11 5 0-16,-9 6 1 16,-6 6-1-16,-4 5 2 15,3 4-1-15,11 3 2 0,8 3-2 16,15-4 1-16,19-2-2 15,22-8 2-15,17-7-1 16,18-8-1-16,12-10-1 16,7-9 1-16,3-10-1 15,-4-8 1-15,-7-5-1 16,-10-8-1-16,-9-3 1 15,-12-1-1-15,-15-2 1 16,-7 2-1-16,-9 1 2 16,-3 4-2-16,-7 6 2 15,0 6 0-15,0 5 0 16,2 6 0-16,13 11 0 15,0 0 0-15,0 0 0 16,18 5 0-16,9 1 0 0,3 3 1 16,7 1-1-16,1 3 1 15,0 2-1-15,-6 5 1 16,-3 5-1-16,-14 3 2 15,-5 5-2-15,-10 4 2 16,-6 3-2-16,-8 2 2 16,-5 2-2-16,0-4 2 15,-2-4-2-15,2-4 0 16,3-5 0-16,4-7 0 15,5-9 0-15,7-11 0 16,7-13 1-16,6-9-1 16,7-7 1-16,1-8-2 15,8-4 3-15,1-8-2 16,5-1 0-16,-3 1 0 0,-2 3 1 15,-2 5-2-15,-4 5 1 16,-3 7-1-16,-5 7-2 16,3 10-1-16,-4 5-2 15,8 12-3-15,-4-5-5 16,20 19-4-16,-9-20-4 15,26 17-15-15,-10-16-3 16,15 9 2-16,-6-15 2 16</inkml:trace>
  <inkml:trace contextRef="#ctx0" brushRef="#br2" timeOffset="34854.9936">18867 4855 109 0,'-39'-12'39'0,"12"17"2"16,-20-10-4-16,3 18-32 0,-4 7-1 15,-1 8-1-15,1 8 0 16,6 7-1-16,6 1 1 15,11 1-2-15,13 1 0 16,14-6-2-16,18-5 0 16,11-11-4-16,19 1-8 15,1-25-4-15,25 8-12 16,-10-25-12-16,14 1-1 15,-12-15 1-15,7 1 0 16</inkml:trace>
  <inkml:trace contextRef="#ctx0" brushRef="#br2" timeOffset="35231.0151">19094 4991 100 0,'-19'18'41'16,"-5"-9"0"-16,15 11 0 16,-3-13-34-16,15 6-5 15,10-4 2-15,8 1-1 16,6-4 0-16,11-1-2 15,2-6 1-15,2-4-1 16,-1-4-2-16,0-4 3 16,-4-1-3-16,-4-4 2 15,-9-3-2-15,-9-3 2 16,-9 0-1-16,-9 2 1 15,-14 3-1-15,-10 5-1 16,-12 10 1-16,-6 9-1 16,-9 12 1-16,-2 13 1 15,-2 9 0-15,10 9 0 0,7 4 0 16,12 2 0-16,16-2 0 15,13-9-1-15,22-5-1 16,20-10-3-16,30-4-8 16,10-28-3-16,40 10-5 15,-4-34-14-15,43 7-9 16,8-16 1-16,27-1-1 15</inkml:trace>
  <inkml:trace contextRef="#ctx0" brushRef="#br2" timeOffset="36033.061">20615 4441 87 0,'10'-21'37'0,"-10"-7"2"15,5 17 0-15,-17-3-33 16,12 14-2-16,-13 5-1 16,3 20 1-16,-4 11-2 15,-2 21 1-15,-5 15-2 16,1 9 0-16,-2 10 1 15,1 2 0-15,-1-1 0 16,5-5-1-16,1-9 1 0,4-13-1 16,3-17 0-16,6-10 0 15,0-13-1-15,4-13 1 16,-1-12-1-16,13-12 0 15,-2-12 0-15,2-10 1 16,7-8-3-16,3-5 2 16,5-4-1-16,2 2 0 15,4 3 0-15,6 6 1 16,1 13-1-16,-2 11 0 15,1 13 1-15,-7 12 0 16,2 12 0-16,-4 9 1 16,-6 6 1-16,-8 4-2 15,-8 1 2-15,-8 3-2 16,-10-3 2-16,-12-1-2 0,-15-4 1 15,-4-5-1-15,-10-7 0 16,-4-5-1-16,-3-9-1 16,5-10-1-16,9-4-2 15,9-16-2-15,23 6-7 16,-1-21-7-16,32 14-13 15,-2-14-4-15,26 9-1 16,0-8 3-16</inkml:trace>
  <inkml:trace contextRef="#ctx0" brushRef="#br2" timeOffset="36410.0825">20973 5076 107 0,'1'26'39'0,"-1"-26"1"15,9 10-2-15,8-14-34 0,14-2-1 16,8-5-2-16,8-3 2 15,8-4-3-15,2-1 2 16,-4-5-1-16,-2 0 0 16,-9 0-1-16,-10-3 2 15,-11 0-1-15,-11 1 0 16,-12 1 0-16,-8 4-1 15,-12 7 0-15,-7 7 0 16,-12 11 0-16,-9 11 0 16,-3 15 0-16,-4 7 0 15,4 9 2-15,5 5-2 16,11 3 2-16,13 1-2 15,19-8 1-15,24-7-2 16,23-8 0-16,16-15-3 0,25-4-2 16,8-22-6-16,30 7-4 15,-10-30-10-15,21 9-14 16,-17-16 1-16,5 3-1 15,-19-7 4-15</inkml:trace>
  <inkml:trace contextRef="#ctx0" brushRef="#br2" timeOffset="36701.0992">22307 4870 103 0,'5'-13'38'0,"-12"2"1"15,7 11-3-15,-19 0-32 16,2 2 1-16,-17 1-1 15,-4 10 0-15,-15 7 0 0,-9 8-1 16,-8 8 1-16,-1 7-2 16,4 4 2-16,3 3-3 15,13-1 1-15,14 0-2 16,26-7 0-16,23-10-1 15,32-9-3-15,20-17-1 16,25-3-4-16,10-23-6 16,23 10-6-16,-10-26-16 15,14 4-2-15,-21-11-1 16,-5 7 2-16</inkml:trace>
  <inkml:trace contextRef="#ctx0" brushRef="#br2" timeOffset="37124.1234">22754 4879 106 0,'-24'-5'40'0,"-12"-10"0"15,9 13 0-15,-15 6-35 16,7-1-2-16,-7 7 1 16,0 13 0-16,-6 7 1 15,-1 13-2-15,2 7 0 16,-1 4-1-16,10 2-2 15,5-1 0-15,15-5 0 16,16-11 0-16,15-10 0 16,18-13 0-16,11-16 0 15,14-13 0-15,5-12 0 16,4-6 0-16,-1-9 0 15,-7-3 0-15,-7-1 0 16,-11 2 0-16,-14 7 0 0,-9 6 0 16,-13 9 0-16,-5 7 0 15,-10 11 0-15,-3 10 0 16,-4 7 0-16,2 9 0 15,3 4 0-15,3 4 0 16,6 4-2-16,5-4-2 16,14-1-2-16,0-14-6 15,19 6-4-15,-7-30-4 16,25 9-12-16,-8-27-6 15,11 1 1-15,-8-18-1 16,10 0 2-16</inkml:trace>
  <inkml:trace contextRef="#ctx0" brushRef="#br2" timeOffset="37483.1439">23182 4839 111 0,'-10'10'40'0,"-14"-1"1"16,6 20-1-16,-14-2-33 16,7 11-4-16,-2 3 1 15,5 6-1-15,0-3 0 16,8-1 0-16,4-4-3 15,6-7 0-15,8-7 0 16,9-13 0-16,9-11 0 16,7-10 0-16,10-12 0 15,5-6 0-15,7-10 0 16,3-2 0-16,1-4 0 15,-1 1 0-15,-5 3 0 16,-7 9 0-16,-10 5 0 0,-8 9 0 16,-11 11 0-16,-13 5 0 15,-7 22 0-15,-9 3 0 16,-4 7 0-16,-3 2 0 15,5 5-2-15,0-3-4 16,17 2-5-16,-1-19-5 16,27 6-4-16,-6-25-16 15,27 3-4-15,-2-16 1 16,17-2 1-16</inkml:trace>
  <inkml:trace contextRef="#ctx0" brushRef="#br2" timeOffset="37822.1633">23935 4847 123 0,'-11'-4'40'15,"-15"-5"0"-15,6 24-9 0,-11-3-27 16,1 8-1-16,-2 3 0 16,4 5-1-16,2 2 0 15,7-1-1-15,8-3 1 16,6-4-2-16,11-8 2 15,9-5-2-15,7-5 0 16,3-5 0-16,8-4-1 16,-4-1 1-16,3 2-2 15,-4 1 2-15,-8 7 0 16,-6 6 1-16,-13 7 1 15,-7 7-2-15,-13 3 2 16,-5 5-2-16,-4 2 0 0,-5 1 0 16,4-3-3-16,2-9-4 15,21 3-8-15,6-26-4 16,25 10-16-16,2-25-7 15,27-2 1-15,3-17-1 16</inkml:trace>
  <inkml:trace contextRef="#ctx0" brushRef="#br2" timeOffset="38186.1841">24355 4960 114 0,'-31'9'41'0,"14"12"2"15,-2-11-2-15,19 4-38 16,14-4 0-16,13-2-2 15,7-3 1-15,13-6 0 0,2-6 0 16,5-5-1-16,-3-7-1 16,-6-2 2-16,-12-6-2 15,-6 0 0-15,-18-2 0 16,-11 5 0-16,-13 5 0 15,-13 9 0-15,-10 13 0 16,-10 14 0-16,-5 11 0 16,0 12 0-16,3 10 0 15,10 6 0-15,11 0 0 16,15-2 0-16,19-8 0 15,26-10 0-15,29-5-8 16,14-25-7-16,30 8-6 16,-6-30-10-16,27 5-14 15,-5-14 2-15,3 1-2 0,-14-10 3 16</inkml:trace>
  <inkml:trace contextRef="#ctx0" brushRef="#br2" timeOffset="39172.2405">946 6613 90 0,'7'-19'37'0,"-7"19"-1"15,4-18 2-15,-4 18-33 16,-19 13-1-16,2 12 0 0,-4 7 0 16,-5 13 0-16,0 5 0 15,1 10 0-15,4 0-1 16,11 1 1-16,9-6-3 15,15-7 1-15,14-12-1 16,18-12 0-16,13-15-1 16,12-15 1-16,0-11 0 15,2-11 0-15,-7-8 0 16,-10-9 0-16,-15-7 0 15,-22 1 0-15,-20 1-1 16,-17 7-1-16,-21 6 0 16,-13 8-1-16,-8 14 0 15,-6 12-1-15,3 15 1 16,2 11-1-16,14 12-1 15,13-1-3-15,33 14-9 16,11-17-16-16,39-1-6 0,15-21 2 16,27-2-2-16</inkml:trace>
  <inkml:trace contextRef="#ctx0" brushRef="#br2" timeOffset="39474.2578">2246 6334 115 0,'-25'-46'38'0,"6"7"0"16,-9-10-6-16,9 5-29 16,-4 1 0-16,2 8 0 15,-3 14 0-15,-3 15-1 0,-6 19 1 16,-4 21-1-16,-8 22-1 15,-2 22 1-15,1 15-1 16,-2 17 0-16,7 7 0 16,3 9-1-16,9-3-1 15,7-12-1-15,17-11-3 16,7-20 0-16,19-6-10 15,-6-39-17-15,18-5-6 16,-9-27 0-16,7-9 0 16</inkml:trace>
  <inkml:trace contextRef="#ctx0" brushRef="#br2" timeOffset="39630.2667">1737 6930 119 0,'-16'-26'40'0,"-8"-5"0"0,17 16-1 16,0-3-32-16,15 8-2 15,15 3-4-15,14 1-3 16,20 8-10-16,3-19-14 15,33 10-12-15,8-13-3 16,31 4 0-16,4-13-3 16</inkml:trace>
  <inkml:trace contextRef="#ctx0" brushRef="#br2" timeOffset="40164.2973">3722 6737 103 0,'9'-30'37'15,"-2"12"0"-15,-15 0-1 16,-4 8-31-16,-14 5-1 16,-6 11-1-16,-8 6-1 15,-8 11 0-15,-6 7 1 16,0 6 0-16,2 2 0 15,12 1-2-15,10-3 1 0,17-2-1 16,18-9-1-16,17-9 1 16,22-8-1-16,14-8-1 15,9-3 1-15,3-4 0 16,-2 1 1-16,-7 3-1 15,-11 6 0-15,-14 9 1 16,-20 10 0-16,-20 10-1 16,-19 9 1-16,-10 9 0 15,-13 2-1-15,-2 1-1 16,0-5 0-16,5-7-1 15,12-9-2-15,14-17-4 16,30-5-9-16,3-30-19 16,35-7-3-16,8-19 1 15,23-4-1-15</inkml:trace>
  <inkml:trace contextRef="#ctx0" brushRef="#br2" timeOffset="41041.3474">4346 6730 120 0,'-20'8'39'0,"-21"0"1"16,-1 16-1-16,-15 3-36 15,7 4 0-15,-1 6 0 16,6 5-1-16,3 1 0 16,15 2-1-16,9-2 0 15,15-6 1-15,14-6-2 16,16-9 0-16,10-11 0 15,13-11 0-15,8-14 0 0,3-10 0 16,2-8 0-16,-5-10-2 16,-4-4 2-16,-10-2-1 15,-11-1 0-15,-14 3 1 16,-8 6 0-16,-14 4 0 15,-9 7 0-15,-7 8 0 16,-4 8 1-16,-1 7-1 16,0 5 0-16,8 4 0 15,16-3 0-15,-9 14 0 16,19-6 0-16,14-2 0 15,5-4 0-15,9 2 0 16,3-1 0-16,4 1 1 16,0-1 1-16,-7 6-2 15,-4 2 0-15,-6 4 0 16,-8 3 0-16,-6 5 0 0,-6 2 0 15,-8 8 0-15,-6 0 0 16,-1 4 0-16,-4-1 0 16,-1-2 0-16,2-5 0 15,-1-5 0-15,4-7 0 16,7-17 0-16,0 0 0 15,18-28 0-15,2-3 0 16,4-8 0-16,5-6 0 16,1-7 0-16,2-1 0 15,-3 5 0-15,-4 9 0 16,-7 9 0-16,-9 9 0 15,-9 21 0-15,0 0 0 16,-10 17 0-16,-5 11 0 16,1 7 0-16,-1 2 0 0,3 2 0 15,7-4 0-15,8-4 0 16,8-12 0-16,8-10 0 15,11-13 0-15,6-9 0 16,7-10 0-16,3-9 0 16,0-5 0-16,-2-7 0 15,-5 2 0-15,-4 2 0 16,-10 6 0-16,-2 7 0 15,-7 9 0-15,-16 18 0 16,9-8 0-16,-9 23 0 16,-4 9 0-16,1 13 0 15,-4 8 0-15,1 8 0 16,0 6 0-16,4 2 0 0,7-1 0 15,-1-7-4-15,10-1-9 16,1-22-2-16,18 2-4 16,-8-31-5-16,20 0-16 15,-4-20 0-15,9-9 1 16,-6-13 3-16</inkml:trace>
  <inkml:trace contextRef="#ctx0" brushRef="#br2" timeOffset="41392.3675">5625 6755 119 0,'-22'11'41'15,"13"10"-1"-15,-5-4 0 16,23-5-38-16,-1 3 0 16,12-2 0-16,8-8-1 15,11-7 1-15,7-7-2 0,2-7 1 16,4-7 0-16,-6-7 0 15,-1-5-1-15,-6-5-1 16,-12-4 1-16,-9 3-1 16,-11-1 2-16,-11 9-2 15,-14 9 1-15,-13 14-1 16,-10 14 2-16,-10 17 1 15,-6 21-1-15,-2 15 1 16,0 12-2-16,10 6 0 16,16 0 0-16,15-8 0 15,23-6 0-15,14-19-7 16,30-5-8-16,9-34-4 15,39-1-14-15,-4-23-9 16,22-5-1-16,2-17 0 0</inkml:trace>
  <inkml:trace contextRef="#ctx0" brushRef="#br2" timeOffset="42335.4214">7038 6549 71 0,'-1'-13'39'0,"1"13"-2"0,0 0 1 15,-9 15-12-15,-4-1-21 16,7 10 0-16,-8 10-2 15,4 10 0-15,-4 11 0 16,1 8 0-16,-1 5-1 16,2 4 0-16,1-2-1 15,2-4 0-15,2-10 0 16,1-11 0-16,4-11-1 15,2-14 1-15,0-20-1 16,10-8 1-16,0-17-1 16,6-12 1-16,1-13-1 15,5-6 0-15,5-11 1 16,-1-8-1-16,6-3 0 15,0-2-1-15,2 9 1 0,-1 6-2 16,1 9 2-16,-1 7-1 16,6 12 1-16,-1 11-1 15,0 14 1-15,0 10 0 16,-1 9 0-16,-2 8 0 15,-3 6 0-15,-6 6 2 16,-7 4-2-16,-10 4 1 16,-8 2 0-16,-8 1 0 15,-15 0-1-15,-7 0 1 16,-8-5-1-16,-8 0 0 15,-7-6 0-15,-1-2 0 16,-5-6 0-16,3 0 0 16,2-5 0-16,5 1 0 15,6 2 0-15,3 5 0 16,10 11 0-16,2 9 1 0,2 11-1 15,3 12-1-15,0 12 1 16,-2 11 0-16,0 8 0 16,-5 1-1-16,1 2-1 15,-6-5-2-15,2-3-1 16,0-19-2-16,14 2-8 15,-5-36-5-15,25-4-13 16,-2-34-5-16,19-13-2 16,8-29 2-16</inkml:trace>
  <inkml:trace contextRef="#ctx0" brushRef="#br2" timeOffset="43724.5009">7756 6657 108 0,'0'0'38'16,"0"0"3"-16,0 0-3 15,0 0-34-15,-9 12 0 16,2-1-1-16,-4 9 0 15,-3 6 0-15,-1 9-1 16,-6 6 0-16,-4 10-1 16,0 3 0-16,-2 2 0 15,2-6-1-15,4-3 1 16,4-9-1-16,2-8 0 0,6-14 0 15,9-16 0-15,0 0-1 16,24-31 2-16,-5-2-1 16,6-9 0-16,1-8 0 15,4-5 1-15,-1-5-1 16,1-1 1-16,-4 4-1 15,-3 5-1-15,-4 6 1 16,-4 10-1-16,2 6 0 16,-2 12 0-16,1 6 0 15,3 8 1-15,4 5 0 16,4 1 0-16,9 4 0 15,8-4 1-15,3 4 0 16,6-5 0-16,3-1-1 16,0 1 0-16,-3-1 0 0,-7-1 1 15,-4 0-1-15,-13 1 1 16,-6 0-1-16,-23 0 1 15,0 0 1-15,-5 16-2 16,-20 3 0-16,-6 6 0 16,-10 7 0-16,-1 10 0 15,-3 2 0-15,4 5 0 16,3 4 0-16,13-3 0 15,8-4 0-15,15-7 0 16,16-11 0-16,13-10 0 16,14-15 0-16,11-15 0 15,7-10 0-15,3-11 0 16,0-9 0-16,-9-5 0 15,-6 0 0-15,-13-3 0 0,-17 5 0 16,-13 6 0-16,-13 4 0 16,-9 8 0-16,-8 7 0 15,-2 7 0-15,1 8 0 16,6 6 0-16,9 6 0 15,12-7-2-15,5 20-1 16,15-10 0-16,11-1 0 16,8-3 0-16,9-4 0 15,3-4 0-15,1-3 1 16,-1-4 0-16,-3 1 1 15,-9-3 1-15,-6 3 1 16,-8 1 1-16,-8 2 0 16,-6 6 1-16,-11-1 0 15,-1 22 0-15,-9-2 1 16,-1 12-2-16,-3 2 1 0,1 9-1 15,-2 4-2-15,4 5 0 16,0 1 0-16,3-2 0 16,2-6 0-16,5-5 0 15,-1-10 0-15,2-7 0 16,2-10 0-16,-2-13 0 15,7-11 0-15,0-10 0 16,-1-8 0-16,0-10 0 16,2-9 0-16,2-8 0 15,2-4 0-15,2-1 0 16,0 0 0-16,-1 3 0 15,4 6 0-15,1 8 0 16,3 13 0-16,1 8 0 0,5 13 0 16,-1 8 0-16,6 8 0 15,4 8-2-15,2 3 2 16,2 3 2-16,-1 1-2 15,-4 2 0-15,-7 0 0 16,-6-2 0-16,-15-2 0 16,-8 1 0-16,-13-5 0 15,-8 1 0-15,-10-6 0 16,-5 1 0-16,-3-2 0 15,-3 1 0-15,5 0 0 16,0 2 0-16,4 5 0 16,3 9 0-16,1 10 0 15,2 13 0-15,-1 13 0 16,0 17 0-16,-6 9 0 0,2 8 0 15,-1 7 0-15,0-2 0 16,7-4 0-16,3-14-3 16,12-8-9-16,2-31-1 15,19-5-4-15,-9-39-3 16,33-2-10-16,-14-29-12 15,12-9-1-15,-2-15 5 16,5-12 5-16</inkml:trace>
  <inkml:trace contextRef="#ctx0" brushRef="#br2" timeOffset="44950.571">9547 6721 101 0,'0'0'36'16,"0"0"2"-16,10 13-1 15,-10-13-30-15,23 7-2 16,-5-7-1-16,9-1 0 15,3-5-1-15,8-4 0 16,4-6-1-16,0-4 0 16,-3-3-1-16,-2 0-1 15,-7-2 1-15,-8-2-1 16,-13 6 0-16,-13 3 0 0,-11 5 0 15,-13 9-1-15,-9 8 2 16,-7 6 0-16,-7 9 0 16,-1 10 1-16,0 11-1 15,8 6 2-15,9 3-2 16,12 3 1-16,11 0-2 15,19-6 0-15,19-6 0 16,16-10 0-16,18-14 0 16,17-15-2-16,12-9 1 15,5-14 0-15,5-5 0 16,-4-10 0-16,-5-1 0 15,-14-4 0-15,-10 8 1 16,-18 4 0-16,-17 4 1 16,-11 7-1-16,-14 5 0 0,-6 14 1 15,-17 1-1-15,1 9 1 16,-7 10 0-16,-2 5-1 15,-2 8 0-15,3 2 1 16,0 5-1-16,7-1 0 16,6-1 1-16,1-3-1 15,8-7 2-15,3-8-2 16,-1-20 0-16,16 10 0 15,-4-22 0-15,4-9 0 16,-2-11 0-16,3-5 0 16,-2-7 0-16,-1-2 0 15,-1 0 0-15,-1 1 0 16,0 5 0-16,0 5 0 0,0 8 0 15,4 6 0 1,2 3 0-16,8 10 0 0,0 1 0 16,12 0 0-16,4 2-4 15,8-5 0-15,10 2-3 16,-3-14-4-16,17 7-3 15,-12-21-3-15,12 10-4 16,-20-24-9-16,9 6-6 16,-16-14 1-16,2 1 3 15,-14 2 35-15,-17-5 7 16,4 16 3-16,-22-7 6 15,8 29 8-15,-24-1 10 16,5 31 0-16,-22 9 0 16,7 23-32-16,-10 16-2 0,1 16 0 15,0 14-1-15,-1 11 2 16,1 6-3-16,5 5 1 15,6-3-2-15,7-6 0 16,5-8-4-16,4-16-1 16,16-3-11-16,-8-32-7 15,20-5-16-15,-7-27 1 16,14-10-1-16,-7-21 1 15</inkml:trace>
  <inkml:trace contextRef="#ctx0" brushRef="#br2" timeOffset="45633.6101">10981 6612 96 0,'-9'27'39'0,"-2"-9"1"16,17 10 0-16,7-13-18 15,13-4-18-15,13-7-1 16,10-4 0-16,5-6-1 15,8-3 1-15,-2-4-2 16,0-3 1-16,-9 0-2 16,-6 1 0-16,-12-2 0 15,-9 4 0-15,-12-1 0 16,-12 14 0-16,-9-14 0 15,-7 13 0-15,-9 6 0 16,-4 4 0-16,-3 13 0 16,0 1 0-16,2 10 0 15,3 5 0-15,10 4 0 16,3 2 0-16,9-1 0 0,13-2 0 15,6-7 0-15,12-7 0 16,7-11 0-16,8-11 0 16,5-11 0-16,3-10 0 15,2-8 0-15,-4-6 0 16,0-4 0-16,-5-3 0 15,-5 4 0-15,-7 3 0 16,-8 7 0-16,-10 9 0 16,-12 14 0-16,2 16-2 15,-17 18 0-15,-11 16 1 16,-10 18 0-16,-11 19-2 15,-8 12 2-15,-6 10 0 16,3 5 0-16,1-4 0 16,4-7 1-16,9-11-1 0,9-18 1 15,7-19 1-15,10-20 0 16,8-24 0-16,10-11-1 15,-2-30 1-15,4-9 1 16,5-10-2-16,2-10 1 16,3-6 1-16,7-5-1 15,2-2 1-15,4 4-2 16,4 3-1-16,9 7-6 15,-6-5-4-15,14 21-5 16,-14-10-4-16,22 24-12 16,-13-5-9-16,22 11 1 15,-1-9 1-15,20 7 4 16</inkml:trace>
  <inkml:trace contextRef="#ctx0" brushRef="#br2" timeOffset="46037.6332">12911 6640 109 0,'-11'-1'38'0,"-14"3"2"15,3 20-2-15,-10 4-30 16,4 12-5-16,1 9-1 15,3 6-1-15,2 3-1 16,6 1 0-16,8-4-2 16,8-9-4-16,18-4-11 15,-4-23-20-15,22-5-2 16,-2-25 0-16,14-5-1 15</inkml:trace>
  <inkml:trace contextRef="#ctx0" brushRef="#br2" timeOffset="46202.6426">12842 6256 122 0,'-27'-17'38'16,"3"0"-1"-16,24 17-11 15,0 0-37-15,14-5-25 16,25 3-2-16,3-4 0 15,15 1-1-15</inkml:trace>
  <inkml:trace contextRef="#ctx0" brushRef="#br2" timeOffset="46428.6556">13485 6010 108 0,'-25'12'39'16,"7"20"0"-16,-15 3 0 15,14 17-36-15,-11 9-1 16,2 16 0-16,-2 9 0 15,4 10 1-15,3 2-2 16,2-1 1-16,7-2-4 16,2-11-1-16,12-1-11 15,-9-28-20-15,19-4-6 16,-7-26 1-16,13-9-2 15</inkml:trace>
  <inkml:trace contextRef="#ctx0" brushRef="#br2" timeOffset="46601.6655">13157 6748 127 0,'-26'-22'41'0,"16"14"0"16,0-7-2-16,10 15-36 16,28-14-1-16,10 5-3 15,14 0-4-15,4-13-12 16,34 11-20-16,-9-16-5 15,13 7 1-15,-6-8-4 16</inkml:trace>
  <inkml:trace contextRef="#ctx0" brushRef="#br2" timeOffset="47303.7056">14468 6204 97 0,'15'-42'37'16,"-8"3"1"-16,2 17-1 15,-13 6-33-15,4 16-1 16,-12 20 1-16,-5 14-1 15,-6 15 1-15,-2 12-1 16,-6 10 0-16,0 10 1 16,0 2-2-16,3 4 2 15,3-8-3-15,8-3 2 16,2-9-2-16,7-9 1 15,7-12-2-15,5-11 0 16,6-12 1-16,6-14-1 0,4-10 1 16,5-13-1-16,0-8 3 15,3-7-3-15,2-8 0 16,1-2 0-16,-5-1 0 15,0 4 0-15,-3 2 0 16,-5 8 0-16,2 6 0 16,-1 9 0-16,-2 9 0 15,-2 8 0-15,-1 11 0 16,1 7 0-16,2 3 0 15,-2 6 0-15,4 1 0 16,-2 3 0-16,6-1-5 16,3-11-4-16,8 5-7 15,-8-24-6-15,18 6-13 16,-10-22-4-16,16-1-1 0,-10-17 0 15</inkml:trace>
  <inkml:trace contextRef="#ctx0" brushRef="#br2" timeOffset="47690.7277">15188 6546 109 0,'-31'-7'40'0,"4"20"1"16,-15-5-2-16,0 18-32 15,-4 2-2-15,1 12 0 16,-2 5-1-16,7 1 1 15,2 2-5-15,9-3 0 16,10-7 0-16,12-3 0 16,14-13 0-16,14-11 0 0,11-15 0 15,14-10 0-15,6-9 0 16,6-12 0-16,2-5 0 15,-5-4 0-15,-4 0 0 16,-8 3 0-16,-11 5 0 16,-13 7 0-16,-8 11 0 15,-11 5 0-15,-11 13 0 16,-4 9 0-16,-5 7 0 15,1 10 0-15,0 9 0 16,5 0 0-16,10 7-6 16,1-10-6-16,25 10-3 15,-5-22-5-15,29 9-10 16,-4-24-10-16,19-2 1 15,0-20 0-15,9-3 2 16</inkml:trace>
  <inkml:trace contextRef="#ctx0" brushRef="#br2" timeOffset="48021.7467">15771 6482 119 0,'-44'6'39'0,"1"17"2"15,-3-8-9-15,7 11-27 16,5 0-1-16,8 0 0 15,14-3-2-15,13-2 0 16,14-8 0-16,16-8 0 16,9-4-2-16,6-1 0 15,-1-4 1-15,1 0-1 16,-7 2 0-16,-11 4 0 0,-13 6 0 15,-15 9 2-15,-15 1-2 16,-10 11 0-16,-7 1 0 16,-6 1 0-16,1 4-2 15,1-4-1-15,7 5-6 16,2-19-6-16,26 13-7 15,1-30-19-15,12 17 0 16,10-19-1-16,20-1 1 16</inkml:trace>
  <inkml:trace contextRef="#ctx0" brushRef="#br2" timeOffset="48179.7557">16333 6938 134 0,'-38'4'43'0,"2"1"-4"16,-6-12-5-16,-9-8-50 15,32 13-16-15,-9-12-11 16,19 7 0-16,-5-1-1 16</inkml:trace>
  <inkml:trace contextRef="#ctx0" brushRef="#br3" timeOffset="57663.2981">1684 7921 56 0,'2'-13'31'15,"-2"1"-1"-15,0 0 1 0,-8-2-20 16,8 14-3-16,-19-11-1 15,3 13-2-15,-9 1-1 16,-1 10 1-16,-13 2-1 16,0 14 1-16,-8 4-1 15,3 12-1-15,-4 4 1 16,4 8-1-16,0 6 0 15,11 5-1-15,8 2-1 16,11-1-1-16,12-6 1 16,12-5 0-16,17-10 0 15,10-10-1-15,11-18 1 16,13-14-1-16,3-16 1 15,9-11 0-15,0-13 0 16,-5-5 0-16,-7-3 0 16,-9 0 0-16,-14 3 0 0,-8 9 0 15,-15 6 0-15,-11 11 0 16,-4 13-1-16,-21 6 0 15,0 11 0-15,0 11 0 16,4 3-1-16,1 3-1 16,11 2-3-16,3-8-4 15,26 4-22-15,-5-21-7 16,20 0 1-16,-2-19-2 15</inkml:trace>
  <inkml:trace contextRef="#ctx0" brushRef="#br3" timeOffset="58038.3196">2219 8318 92 0,'-11'24'34'0,"-7"1"1"16,7 16-1-16,-4-5-31 15,4 8 2-15,4-3-3 16,3 2 1-16,-1-7-1 16,8-2 0-16,-1-12 0 15,2-7 0-15,-4-15 0 16,11-4 0-16,-3-14-1 15,-2-10 1-15,3-10-1 16,0-8 1-16,1-6-2 16,1-5 1-16,0 0-1 15,3 3 0-15,0 6 1 0,1 6-1 16,-1 12 0-16,1 5 0 15,4 12-2-15,-1 5-2 16,9 11-3-16,-4-5-11 16,19 12-19-16,-4-3 1 15,12 6-1-15,-5-9 0 16</inkml:trace>
  <inkml:trace contextRef="#ctx0" brushRef="#br3" timeOffset="58474.3445">2867 8230 95 0,'-27'0'37'0,"2"9"-1"0,-12-2 3 16,8 12-32-16,-12 1 0 15,4 15-2-15,-6 3-1 16,5 8 1-16,5 1-2 15,11 2-1-15,9-4-1 16,11-4 1-16,12-10-1 16,13-10 0-16,8-12 0 15,8-11-1-15,4-11 1 16,2-10 0-16,-2-9-1 15,-1-6 1-15,-7-3-1 16,-5-3 0-16,-6 2 1 16,-8 3-1-16,-3 8 0 15,-6 4 0-15,-5 11 0 0,-2 16 0 16,0 0-1-16,-15 14 0 15,7 10 0-15,0 9 0 16,4 7-1-16,-1 0-1 16,10 5-1-16,-1-7-1 15,15-2-2-15,0-18-4 16,22 6-14-16,-11-29-7 15,16 1-4-15,-7-16 0 16,8-4-1-16</inkml:trace>
  <inkml:trace contextRef="#ctx0" brushRef="#br3" timeOffset="58766.3612">3379 8275 94 0,'-1'10'35'16,"-12"3"2"-16,6 17 1 0,-8 1-31 15,8 10-1-15,-2 0-2 16,7 6 0-16,1-5 0 15,5-1 0-15,2-8-1 16,2-6-1-16,2-13 1 16,3-6-1-16,1-15 0 15,2-7 0-15,2-14-1 16,1-8 0-16,2-9 0 15,-1-6-1-15,0-2 0 16,-1-1-2-16,-1 8-1 16,-4 3-2-16,0 14-2 15,-9-2-16-15,16 24-7 16,-21 7-9-16,24-4-1 15,-10 5 0-15,10 9 3 0</inkml:trace>
  <inkml:trace contextRef="#ctx0" brushRef="#br3" timeOffset="58978.3734">3865 8270 111 0,'-1'15'39'16,"-13"-9"2"-16,7 11-1 16,-14 1-36-16,10 7 1 15,-3 2-3-15,3 6-1 16,1 2 0-16,4 3 0 15,5 0-2-15,0-2-1 16,8-4-3-16,0-13-3 16,18 4-16-16,-14-28-9 15,15 0-7-15,-6-21 1 0,9-6-2 16</inkml:trace>
  <inkml:trace contextRef="#ctx0" brushRef="#br3" timeOffset="59134.3823">3961 7907 116 0,'-19'-22'38'15,"19"22"2"-15,-23-10-3 16,23 10-37-16,0 0-5 16,0 0-18-16,33 16-16 15,-10-13 1-15,14 7-1 16,-2-10-1-16</inkml:trace>
  <inkml:trace contextRef="#ctx0" brushRef="#br3" timeOffset="59328.3934">4370 7981 102 0,'-9'50'37'16,"-11"1"1"-16,8 19-4 16,-8-2-29-16,5 8-1 15,1 0-2-15,2-4-2 16,7-2-2-16,-4-13-4 15,14 1-24-15,-7-25-9 16,6-7 2-16,-4-26-2 16</inkml:trace>
  <inkml:trace contextRef="#ctx0" brushRef="#br3" timeOffset="59525.4046">4180 8268 109 0,'-12'5'39'0,"-2"-2"2"16,15 10-2-16,0 3-35 15,18-10-2-15,11-4-3 16,11-4-2-16,13 2-3 16,1-14-19-16,18 8-14 15,-2-9 0-15,9 5-2 16,-8-8 2-16</inkml:trace>
  <inkml:trace contextRef="#ctx0" brushRef="#br3" timeOffset="59908.4266">4852 8231 114 0,'-38'20'40'15,"-15"-4"2"-15,5 20-7 16,-5-8-30-16,4 11-1 16,3-1-1-16,10 3-1 15,7-2 0-15,12-2-1 16,11-4 0-16,13-10 0 15,10-6-1-15,10-13 0 16,6-10 0-16,10-8 0 16,1-9 0-16,4-8 0 15,-3-4-1-15,-4-3 1 16,-4 2-1-16,-7 0 1 15,-6 11-1-15,-7 2 1 0,-8 10-1 16,-9 13 1-16,0 0 0 16,-11 34 0-16,0-7 0 15,1 9 0-15,5 2-1 16,0 0 0-16,11-4-2 15,6-12-1-15,16-5-4 16,1-33-12-16,28 5-9 16,-13-28-4-16,22-2-5 15,-9-17-3-15,8-5 3 16</inkml:trace>
  <inkml:trace contextRef="#ctx0" brushRef="#br3" timeOffset="60097.4374">5473 7768 93 0,'-23'33'39'0,"-16"13"1"0,4 25-1 15,-12 2-21-15,12 9-15 16,2 0-1-16,8-1-2 16,8 0-2-16,5-8-1 15,7-1-5-15,-5-28-19 16,18 2-12-16,-11-23-1 15,10-11 0-15,-7-12 0 16</inkml:trace>
  <inkml:trace contextRef="#ctx0" brushRef="#br3" timeOffset="60404.4549">5092 8224 107 0,'-1'21'41'0,"-3"-8"1"15,15 5-1-15,-11-18-37 16,37 14-1-16,-4-17 0 15,8-2-2-15,3-3 1 16,-1-3-1-16,-1 0 0 16,-3 2-1-16,-7 3 0 15,-4 7 1-15,-8 6-1 16,-8 10 0-16,-10 6 0 15,-3 13 0-15,-6 6 0 16,-1 5 0-16,-2 2-2 16,0-1-1-16,5 0-5 15,-2-19-8-15,24 7-12 16,-17-36-5-16,23 9-7 15,-6-26-2-15,11-11 1 0</inkml:trace>
  <inkml:trace contextRef="#ctx0" brushRef="#br3" timeOffset="60545.463">5532 7973 117 0,'-30'-22'39'0,"8"15"-1"16,4 10-20-16,-7-4-55 15,25 1-3-15,-9 11-1 16,21-1-1-16</inkml:trace>
  <inkml:trace contextRef="#ctx0" brushRef="#br3" timeOffset="61493.5172">5991 8193 91 0,'-19'2'38'0,"4"11"0"16,-16 2 1-16,9 15-35 15,-9 2 1-15,5 12-2 16,0 1 0-16,7 6 1 16,4-5-2-16,12-1 0 15,11-10-1-15,10-10 0 16,11-12 0-16,8-15-1 0,7-10 1 15,4-14-2-15,3-6 1 16,-7-8-1-16,-4-5 1 16,-6-2-1-16,-11 4 0 15,-9-1 0-15,-9 9 0 16,-13 7 1-16,-8 8 0 15,-2 6 0-15,-6 8 0 16,0 6 1-16,5 7-1 16,4 5 1-16,5 1 0 15,14-1 0-15,9 0 0 16,14-3 0-16,14-3 0 15,8-3 0-15,6-3 0 16,2-1 0-16,-3-4 0 16,-3 3 0-16,-11 1-1 0,-9 0 1 15,-11 4 0-15,-20-3 0 16,9 18-1-16,-15-2 1 15,-8 3-1-15,-4 8 0 16,-2 1 1-16,2 4-1 16,-1-2-1-16,5-1 1 15,4-4 0-15,7-7 0 16,6-7 1-16,9-10-1 15,5-9 0-15,4-8 1 16,4-6-1-16,-1-6 1 16,3-3-1-16,-2 0 1 15,0 4-1-15,-4 4 0 16,-4 6 0-16,-3 8 0 0,-1 9-1 15,-3 8-1-15,4 10 0 16,-5 3-3-16,11 13-3 16,-2-13-7-16,24 21-10 15,-7-26-4-15,24 13-3 16,-12-26-1-16,25 4-3 15,-9-17-2-15</inkml:trace>
  <inkml:trace contextRef="#ctx0" brushRef="#br3" timeOffset="61881.5394">7195 8239 102 0,'-53'5'39'16,"8"16"2"-16,-7-4-3 0,10 13-32 15,4-1-1 1,14 6-2-16,10-3-1 0,20-1 0 15,11-8-1-15,11-6 0 16,9-9 0-16,5-8-1 16,3-8 1-16,-2-7-1 15,-5-6 1-15,-7-4-1 16,-5-4 0-16,-10 1 0 15,-7 2 0-15,-5 4 0 16,-7 5 0-16,-2 4 0 16,5 13 0-16,-21 1 0 15,7 12-1-15,1 7 1 16,4 5 0-16,4 4-1 15,7 3-1-15,7-4-2 0,11-2-2 16,5-19-7-16,22 3-11 16,-9-28-5-16,27 2-3 15,-10-24-2-15,15-5-6 16,-2-17 2-16</inkml:trace>
  <inkml:trace contextRef="#ctx0" brushRef="#br3" timeOffset="62042.5486">7878 7826 111 0,'-36'29'40'15,"0"28"0"-15,-12 2 0 16,9 18-35-16,1-5-3 16,11 0-2-16,10-1-5 15,5-14-11-15,26 10-12 16,-7-29-8-16,19 2-4 0,-3-20-3 15,8-6 2-15</inkml:trace>
  <inkml:trace contextRef="#ctx0" brushRef="#br3" timeOffset="62665.5843">9256 7781 85 0,'11'-43'37'16,"-18"-7"-1"-16,0 11 2 15,-16 0-29-15,0 11-3 16,-10 6 0-16,3 15-1 16,-8 13-1-16,-1 22 0 15,-4 14-1-15,-1 19-1 16,-4 15-1-16,5 11 0 15,-2 7 0-15,7 7-1 16,3-4 0-16,7-5-1 16,9-8-2-16,8-10-2 15,14-11-4-15,-8-22-17 16,27 0-8-16,-12-23-5 0,10-5-2 15,-7-20 2-15</inkml:trace>
  <inkml:trace contextRef="#ctx0" brushRef="#br3" timeOffset="63016.6043">8590 8251 105 0,'-17'-6'39'16,"17"6"1"-16,0 0 0 15,21 9-37-15,3-5 0 16,14-1-2-16,6-2 1 15,7 0-1-15,4-2 0 0,5-2 0 16,2-2-1-16,-6 2 0 16,-1-2 0-16,-11 2 0 15,-6-1 1-15,-7 2-1 16,-10 1 1-16,-7 1-1 15,-14 0 1-15,0 0-1 16,-5 17 1-16,-9-2-1 16,-1 6 0-16,-3 7-1 15,3 6 0-15,-1 3-1 16,5 5-3-16,3-8-3 15,18 12-15-15,-10-27-7 16,24 6-5-16,-7-25-5 16,14-5 0-16,-4-19 1 15</inkml:trace>
  <inkml:trace contextRef="#ctx0" brushRef="#br3" timeOffset="63177.6135">9196 7968 116 0,'-28'-25'41'0,"-10"0"1"16,13 18-3-16,13 3-38 15,-2 3-3-15,14 1-6 16,0 0-18-16,41 23-12 16,-10-14-2-16,13 10-2 15,1-5 1-15</inkml:trace>
  <inkml:trace contextRef="#ctx0" brushRef="#br3" timeOffset="63551.6349">9503 8261 101 0,'-7'17'40'15,"7"-17"1"-15,0 15-2 16,0-15-35-16,30 3 0 16,1-7-1-16,6 1-1 15,2-4-1-15,4-1 1 16,-3-1-1-16,-4-4-1 15,-7 0 1-15,-7-3 0 16,-10 0-1-16,-8-1 1 16,-8 2-1-16,-8 0 0 15,-5 3 0-15,-9 6-1 16,-5 9 1-16,-7 7-1 15,0 7 1-15,-3 10 0 0,3 5-1 16,5 5 2-16,10 0-1 16,11-1 0-16,15-5 0 15,19-10 0-15,17-9-2 16,19-14-4-16,25-3-6 15,-3-26-12-15,27 8-7 16,-12-24-2-16,9-2-8 16,-9-10 0-16</inkml:trace>
  <inkml:trace contextRef="#ctx0" brushRef="#br3" timeOffset="63762.647">10513 7597 113 0,'-38'36'40'15,"-14"11"1"-15,7 28-2 16,-4 0-36-16,9 9 0 15,5 3-2-15,7-2-1 16,10-4-1-16,12-5-1 16,12-4-3-16,7-16-2 15,20 4-15-15,-9-28-8 16,21 7-6-16,-8-25-4 15,12-4 0-15,-7-18 1 16</inkml:trace>
  <inkml:trace contextRef="#ctx0" brushRef="#br3" timeOffset="64152.6693">10652 8189 101 0,'-2'-22'39'16,"-19"0"1"-16,4 19-3 0,-16 3-32 16,3 14 1-16,-4 5-3 15,-1 9 1-15,1 2-1 16,5 4-1-16,10 1 0 15,7-4 0-15,13-8-1 16,13-6 0-16,14-12-1 16,7-11 1-16,11-13-1 15,9-7 1-15,8-11-1 16,1-11 0-16,-2-8 1 15,-4-6-1-15,-2-6 1 16,-8-1 0-16,-7 0 0 16,-12 5 0-16,-10 10-1 15,-10 17 2-15,-9 15-2 16,-13 21 0-16,-9 21 0 0,-9 19 0 15,-3 20-2-15,-4 5 1 16,7 11-2-16,1-3-2 16,16 3-5-16,1-20-6 15,26 11-7-15,-6-32-6 16,29 5-2-16,-8-25-3 15,25 2-2-15,-8-20-1 16</inkml:trace>
  <inkml:trace contextRef="#ctx0" brushRef="#br3" timeOffset="64604.6952">11349 8044 94 0,'-27'-3'39'0,"-11"4"1"16,1 15-1-16,-19 0-35 16,14 10 0-16,4-2-1 15,8 5-1-15,10-5 1 16,16 0-2-16,16-10 0 15,15-4 0-15,17-5-1 16,9-3 0-16,4-3 1 0,0-1-1 16,-10 1 1-16,-6 1 0 15,-17 7 0-15,-16 8 0 16,-15 4 0-16,-12 8 0 15,-10 4-1-15,-5 3-1 16,3 7-1-16,-5-8-3 16,15 8-9-16,-3-22-10 15,23 11-8-15,-10-24-1 16,23-1-8-16,-4-18-1 15</inkml:trace>
  <inkml:trace contextRef="#ctx0" brushRef="#br3" timeOffset="65460.7441">12230 8133 82 0,'-14'21'37'0,"4"-5"0"16,4 13 1-16,-2-4-33 16,10 3-2-16,6-4 0 15,10-1 0-15,8-7 1 16,9-4-1-16,6-12 0 15,6-6-1-15,1-10 1 16,-1-5-1-16,-6-5 0 16,-5-10-1-16,-9-2 1 0,-8 1-1 15,-12 0 0-15,-9 4 1 16,-8 3-1-16,-8 7 0 15,-10 8-1-15,-4 17 1 16,-9 13-1-16,-2 11 0 16,-3 12 0-16,3 10 0 15,4 6 0-15,8 6 0 16,12 0 0-16,14-2-2 15,20-12 0-15,15-11-1 16,22-8-3-16,12-22-5 16,25 3-13-16,-3-33-7 15,22 7-1-15,-13-24-6 16,7 3-2-16,-12-10 3 15</inkml:trace>
  <inkml:trace contextRef="#ctx0" brushRef="#br3" timeOffset="65655.7553">13047 8124 91 0,'-50'59'36'0,"-8"-3"-1"16,7 9 2-16,-2-9-36 15,12-4-1-15,11-7-1 16,10-10 0-16,9-10-2 15,11-25-9-15,11-1-23 16,2-23-1-16,9-3 0 16,-4-15 0-16</inkml:trace>
  <inkml:trace contextRef="#ctx0" brushRef="#br3" timeOffset="65821.7648">12857 8129 92 0,'-11'-14'37'0,"11"14"1"16,-9 17 1-16,18 10-33 15,1-2-2-15,11 5-2 16,13-1-2-16,7-9-4 15,17 6-5-15,-8-16-17 16,23 6-13-16,-7-11 1 16,7 2-2-16,-11-12 1 15</inkml:trace>
  <inkml:trace contextRef="#ctx0" brushRef="#br3" timeOffset="66506.804">13391 8248 94 0,'-6'27'39'0,"6"-12"1"16,17 2-1-16,9-11-36 15,12-4 0-15,6-9 0 16,7-3-1-16,1-8 0 15,-2-3-1-15,-5-2 1 16,-10-3-2-16,-12-2 1 16,-11 0 0-16,-13 4-1 15,-13 4 1-15,-9 4-2 16,-8 9 1-16,-7 7 0 0,-4 8-1 15,1 11 1-15,1 6-1 16,9 4 1-16,7 3 0 16,12 3 1-16,13-5-2 15,17-5 2-15,15-4 0 16,13-7-1-16,7-5 1 15,7-5 0-15,1-1-1 16,-4-6 1-16,-6-1-1 16,-6 0 1-16,-11 1-1 15,-11 1 0-15,-8-1 1 16,-15 3-1-16,11-8 0 15,-11 8 0-15,0 0-1 16,-14-2 1-16,14 2-1 16,-21 8 0-16,10-2 0 0,0 2 1 15,11-8-1-15,-16 17 1 16,16-17 0-16,-4 12 1 15,4-12-1-15,16-5 1 16,1-5 0-16,-1-5 0 16,7-5 1-16,-1-2-1 15,-1-4 0-15,2 0 0 16,-3 0 0-16,-1-2-1 15,-2 10 2-15,-1 4-2 16,-2 6-1-16,1 5 0 16,0 3-1-16,5 6-1 15,3-4-3-15,13 11-7 16,-7-24-8-16,25 13-8 15,-12-26 0-15,24 5-3 16,-14-21-3-16,15-2-3 0</inkml:trace>
  <inkml:trace contextRef="#ctx0" brushRef="#br3" timeOffset="66690.8145">14704 7576 108 0,'-45'75'39'15,"-10"4"2"-15,13 16-2 16,4-1-36-16,12 0-1 15,10-4-1-15,9-11-3 16,13-3-4-16,-1-24-16 16,20 5-8-16,-13-31-11 15,12-3 1-15,-10-23-1 16</inkml:trace>
  <inkml:trace contextRef="#ctx0" brushRef="#br3" timeOffset="66880.8254">14446 8021 114 0,'0'0'43'0,"0"0"-1"16,19 14 0-16,8-13-39 16,7 0-3-16,14-1-5 15,-4-10-8-15,20 11-12 16,-18-18-9-16,13 5-6 15,-13-10-5-15,3 5 3 16</inkml:trace>
  <inkml:trace contextRef="#ctx0" brushRef="#br3" timeOffset="67526.8623">16209 7696 76 0,'-8'-45'37'0,"-2"6"0"16,-18 0 1-16,2 17-25 15,-21 0-3-15,2 21-3 16,-11 10-2-16,1 22-1 15,-7 18-2-15,4 17 0 16,0 14 0-16,7 11 0 16,8 7-1-16,12 2 0 15,8-2-1-15,9-9-2 16,15-7-4-16,2-23-13 15,22 1-10-15,-12-27-11 16,12-6 1-16,-5-26-2 0,4-8 2 16</inkml:trace>
  <inkml:trace contextRef="#ctx0" brushRef="#br3" timeOffset="68329.9082">15541 8137 109 0,'-13'1'40'16,"17"11"1"-16,-4-12-1 15,39-4-35-15,3-2-3 16,13 3 1-16,14-12-1 16,9 0 0-16,0-6-1 15,7-1 1-15,-9-1-2 16,-2 4 1-16,-14 6-1 0,-12-5 1 15,-15 11-1-15,-9 3 0 16,-24 4 0-16,0 0 0 16,-6 21 0-16,-16 0 1 15,-6 8 0-15,-1 7-2 16,-3 3 1-16,-1 9 0 15,8 1 0-15,4 0 0 16,9-4 1-16,13-9-3 16,12-7 2-16,12-10 1 15,7-10-1-15,7-16-1 16,8-9 1-16,0-11 0 15,-3-7 0-15,-1-8-1 16,-6-5 0-16,-11-4 0 16,-8 4 0-16,-10 2 1 15,-8 7-1-15,-7 6 1 0,-7 7-1 16,1 9 1-16,-6 12 0 15,4 5 1-15,1 7-1 16,5 8 0-16,9 0 1 16,4 4 0-16,10-1 1 15,8 0-2-15,6-1 1 16,5-3 0-16,1 1 0 15,1 1 0-15,-3 1 0 16,-1-2-2-16,-9 6 1 16,-3 3 1-16,-7 0-1 15,-5 3 0-15,-7-1 0 16,-2-2 0-16,-2-2 0 0,-2-3 0 15,-1-7 0-15,1-3 0 16,6-10 2-16,0 0-2 16,-2-14 0-16,8-3 0 15,4-10 0-15,4-4 0 16,4-4 0-16,0-8 0 15,3-2 0-15,-1 1 0 16,1 3 0-16,-4 4 0 16,2 6 0-16,-4 5 0 15,4 7 0-15,1 7-3 16,3 11-3-16,1-4-4 15,14 17-7-15,-10-15-5 16,18 23-5-16,-13-16-4 16,21 16 2-16,-14-15-3 15,17 11 0-15,-8-7 0 0</inkml:trace>
  <inkml:trace contextRef="#ctx0" brushRef="#br3" timeOffset="68584.9228">17481 8040 115 0,'0'0'39'0,"-30"-13"1"16,12 14 0-16,-6-5-36 15,-1 12 2-15,-5 3-2 16,-3 10-1-16,-1 5 1 16,-1 8-4-16,2 4 0 15,2 3 0-15,6 2 0 16,6-2 0-16,14-7 0 15,11-4 0-15,16-8-2 16,13-12-5-16,19-2-8 0,-4-24-8 16,22 12-5-16,-16-27-4 15,17 9-2-15,-21-14-5 16,1 7 1-16,-12-2 3 15</inkml:trace>
  <inkml:trace contextRef="#ctx0" brushRef="#br3" timeOffset="68943.9434">17616 8159 110 0,'-13'15'38'15,"-1"-6"1"-15,15 7-1 16,-1-16-32-16,15 17-2 16,5-15 0-16,10 1-1 15,1-6-1-15,6-2 0 16,0-8 0-16,0-2-1 0,-1-7 0 15,-4-2 0-15,-6-4-1 16,-4 2 1-16,-4-2-1 16,-7 2 0-16,-6 6-1 15,-10 5 2-15,-6 9-1 16,-10 15 1-16,-8 9 1 15,-8 8-2-15,-3 10 0 16,3 4 0-16,4 4 0 16,6 2 0-16,11-5 0 15,15-7 0-15,17-7 0 16,12-16-5-16,20 1-7 15,1-25-6-15,26 9-7 16,-11-25-5-16,21 6-3 16,-22-22-2-16,11 10-4 15,-14-9 3-15</inkml:trace>
  <inkml:trace contextRef="#ctx0" brushRef="#br3" timeOffset="69223.9594">18331 7986 105 0,'-30'16'41'16,"-11"-8"0"-16,7 14-1 15,-4-2-18-15,13 1-20 16,12-1-1-16,11-1 0 15,13 1 1-15,11-6-2 16,7 1 0-16,4-6 0 16,-1-2 0-16,-3 0 0 15,-4-1 0-15,-9 2 0 16,-16-8 0-16,4 23 0 0,-18-8 0 15,-5 3 0 1,-1 4 0-16,-4 0 0 0,0 3-5 16,1-4-3-16,12 8-8 15,-11-20-8-15,27 14-5 16,-15-24-4-16,10 1-5 15,14-7-4-15,-3-11 3 16</inkml:trace>
  <inkml:trace contextRef="#ctx0" brushRef="#br3" timeOffset="70185.0143">19795 8010 87 0,'-3'-19'36'15,"3"19"1"-15,-22-16 0 16,8 17-30-16,-15 2-2 16,0 12 0-16,-5 3 0 15,-3 9-1-15,-3 5 0 16,5 8-1-16,2 4 1 15,5 6-1-15,11-2-1 16,13-2-1-16,9-3 0 16,13-7 0-16,12-10-1 15,9-6 0-15,4-13 0 16,3-11-1-16,-1-7 0 0,-6-14 0 15,-1-3 0-15,-11-8 0 16,-6-1 0-16,-9-5-1 16,-5 3 1-16,-4-1 0 15,2 3 0-15,-3 2 1 16,2 9 0-16,1 3 1 15,1 6-1-15,7 5 2 16,2 4-1-16,7 8 2 16,5 1-2-16,3 8 1 15,5 1 0-15,0 0-2 16,4 1 1-16,-2 1-1 15,-3 2 0-15,-3-5-1 16,-9 5 2-16,-6-1-2 16,-8 3 1-16,-8 3 1 15,-11 3-1-15,-4 4 0 0,-5 1 1 16,-2 0-1-16,0-1 0 15,3-3 1-15,10-9-1 16,9-14 0-16,14 6 0 16,12-19 1-16,9-6-1 15,9-9 0-15,5-2 0 16,1-3 1-16,-3 1-1 15,-6 5 0-15,-8 4 0 16,-7 7 1-16,-10 10-1 16,-16 6-1-16,13 15 1 15,-17 4-2-15,4 10-3 16,-6-7-5-16,19 18-8 15,-9-20-4-15,28 12-6 16,-7-24-3-16,31 6-1 0,-4-24-2 16,32-7-4-16</inkml:trace>
  <inkml:trace contextRef="#ctx0" brushRef="#br3" timeOffset="70798.0494">21369 8155 52 0,'10'-6'33'0,"-2"-4"2"16,3 2 0-16,-7-7-15 15,-4 15-12-15,8-15 0 16,-8 15 1-16,0 0-2 15,-16 17 0-15,-2 0-2 16,-2 8 0-16,-7 7-1 0,3 7-1 16,0 2 0-16,4 2 0 15,8 0-2-15,10-6 1 16,9-6-2-16,12-13 1 15,10-9 0-15,11-14-1 16,4-10 1-16,3-12-1 16,-5-5 1-16,-2-7-1 15,-10-1 1-15,-8-4 0 16,-12 6-1-16,-11 2 0 15,-9 9 0-15,-6 4-1 16,-9 11 0-16,2 4 0 16,0 6-2-16,5 5-1 15,18-3-4-15,-11 4-8 16,35 6-7-16,-8-21-6 0,32 10-1 15,-9-22-3-15,26 0-2 16,-7-10-1-16</inkml:trace>
  <inkml:trace contextRef="#ctx0" brushRef="#br3" timeOffset="71283.0771">21891 7423 113 0,'-21'-12'39'0,"-4"11"2"15,10 23-2-15,-7 15-35 16,11 13-1-16,7 9-1 15,3 14 0-15,-1 11 0 16,0 6-1-16,1 1 0 16,0 0 0-16,-5-5 0 15,-1-9-1-15,-5-11 0 0,7-10 0 16,-3-15 0-16,3-14 0 16,4-13 1-16,1-14-1 15,10-11 0-15,6-12 0 16,2-9 0-16,3-6 0 15,3-1 0-15,1-3 0 16,3 6 0-16,-3 3-1 16,-2 12 1-16,-4 8 0 15,0 12 0-15,-3 10 0 16,-3 11 0-16,-3 10 0 15,-3 4 0-15,-2 9 0 16,-4-1 0-16,-2 3 0 16,-8-2 0-16,-5-4 1 15,-11-5-1-15,-7-8 0 0,-3-7 0 16,-5-9-1-16,-3-9 0 15,5-12-3-15,6-5-2 16,5-17-5-16,29 7-6 16,-6-22-6-16,37 16-5 15,-4-17-2-15,31 17-2 16,-7-7-2-16,19 13-2 15</inkml:trace>
  <inkml:trace contextRef="#ctx0" brushRef="#br3" timeOffset="71591.0948">22407 8139 108 0,'-22'-17'40'0,"22"17"1"16,-20-20-1-16,20 20-36 16,-10-17 0-16,10 17-2 15,0 0 1-15,5 19-1 16,-2 6-1-16,-2 11 1 15,-2 11-1-15,-2 9 1 16,-5 7-1-16,-6 8 0 16,-9 0-1-16,-5 0 3 15,-5-6-3-15,-5-6 0 16,-2-8 0-16,1-15 0 15,8-14-4-15,0-21-5 16,31-1-7-16,-25-33-7 16,41 7-5-16,-11-37-4 15,25 4-2-15,-15-30-1 0,13 5-3 16,-7-14 5-16</inkml:trace>
  <inkml:trace contextRef="#ctx0" brushRef="#br3" timeOffset="71703.1012">22170 7845 115 0,'-11'-7'39'0,"-3"7"-3"16,14 0-10-16,-2 25-52 15,5-11-14-15,19 7 1 16,1-4-2-16,15 11 1 16</inkml:trace>
  <inkml:trace contextRef="#ctx0" brushRef="#br3" timeOffset="72064.1218">22600 8210 102 0,'-14'10'41'0,"15"2"1"16,-1-12-1-16,25 6-34 15,5-7-4-15,10-1-1 16,6-4 0-16,3-2-1 16,4-3 0-16,-11-1 0 15,-3-2 0-15,-12-1 0 16,-8-1 0-16,-13 1-1 15,-12-1 1-15,-9 4-1 16,-12 4 0-16,-3 6 0 16,-7 5 0-16,-6 10 0 15,0 6 0-15,2 7 0 16,7 7 0-16,6 3 0 15,12 2-2-15,9-3 0 0,18-1-2 16,8-14-4-16,26 5-8 16,-8-27-7-16,29 9-6 15,-12-29-1-15,25 7-3 16,-13-17-6-16,10-1 2 15</inkml:trace>
  <inkml:trace contextRef="#ctx0" brushRef="#br3" timeOffset="72281.1342">23284 8104 114 0,'-30'23'41'0,"-10"-2"1"16,11 21-6-16,1-12-31 16,13 3-1-16,5-1-2 15,11-2 0-15,12-4-2 0,5-8-1 16,12-6-1-16,9-13-3 15,12-2-4-15,-8-20-10 16,21 7-8-16,-17-22-5 16,20 6-2-16,-13-14-7 15,7-6 4-15,-13-7 1 16</inkml:trace>
  <inkml:trace contextRef="#ctx0" brushRef="#br3" timeOffset="72462.1446">23771 7725 107 0,'-31'43'41'16,"-15"8"-1"-16,3 20 0 15,-5 0-31-15,10 1-7 16,1-3-1-16,10-3-2 16,9-4-2-16,2-19-5 0,18 7-12 15,-12-28-8-15,22 6-6 16,-12-28-6-16,13 7-1 15,-8-21 1-15</inkml:trace>
  <inkml:trace contextRef="#ctx0" brushRef="#br3" timeOffset="72875.1682">23475 8069 92 0,'18'-17'36'16,"7"21"0"-16,4-6 1 15,12 5-32-15,7-2-1 16,10 3 0-16,-2-4 0 0,5 1 1 15,-13-3 0-15,-1 2 0 16,-18-3 0-16,-6 2-1 16,-23 1-1-16,0 0-1 15,0 0 0-15,-27 5 0 16,2 3-2-16,-2 2 1 15,6 3-2-15,3 3 1 16,8 2 0-16,9 1-1 16,7-1 1-16,14-2 0 15,6-1 0-15,2 2 0 16,0-4 0-16,-4 2 0 15,-6 4 0-15,-7 2 1 16,-13 1-1-16,-11 2 0 16,-9 3 0-16,-7-1-3 0,-4 7-6 15,-15-11-3-15,6 14-6 16,-25-22-6-16,12 17-7 15,-31-20-2-15,0 16-2 16,-34-12-4-16,-18-1 4 16</inkml:trace>
  <inkml:trace contextRef="#ctx0" brushRef="#br3" timeOffset="73937.229">11975 9156 91 0,'0'0'38'15,"0"0"0"-15,0 0 1 16,0 0-32-16,0 0-3 15,-11 14-1-15,3 7-1 16,1 6-1-16,-7 8 1 16,0 8-2-16,0 4 1 15,2 6 0-15,2 1 0 16,5-4 1-16,6-5-1 15,9-12 1-15,8-11-2 16,11-16 1-16,11-16-1 0,8-16 0 16,7-14 0-16,0-15-1 15,-1-5 1-15,-6-3 0 16,-4 0 1-16,-8 4-1 15,-12 8 1-15,-8 12 0 16,-9 15-1-16,-7 11 1 16,0 13-1-16,-18 28 0 15,7 9-1-15,-1 10 1 16,2 7 0-16,4 6 1 15,2-1-1-15,9-3 1 16,6-8 0-16,7-12 0 16,7-12 0-16,4-15 0 15,0-16 0-15,9-9 1 0,-5-14-1 16,-1-13-1-16,-4-7 2 15,-4-3-2-15,-5-3 1 16,-4 1-2-16,-6 6 1 16,-4 5-3-16,1 12-1 15,-2 3-4-15,10 20-5 16,-8-12-6-16,23 27-5 15,-10-15-4-15,27 21-1 16,-11-14-1-16,20 16 0 16,-11-11 1-16,6 5 3 15,-4 9 38-15,-15-17 6 16,8 17 6-16,-26-19 3 15,10 17 2-15,-23-15 3 16,1 20 3-16,-13-9 3 16,8 14-33-16,-11 6 0 0,1 8-2 15,0 6-1-15,0 7 0 16,4-2-2-16,0 1 1 15,3-5-2-15,5-10-1 16,7-9-3-16,-5-27-11 16,28 13-9-16,-16-36-6 15,20 7 0-15,-14-27-5 16,15 1-3-16,-9-15 0 15</inkml:trace>
  <inkml:trace contextRef="#ctx0" brushRef="#br3" timeOffset="74077.237">13078 8906 110 0,'-21'-19'39'15,"-5"-1"0"-15,26 20-2 0,-9-15-40 16,19 0-12-16,30 13-13 16,-6-13-12-16,19 10 0 15,0-13-1-15,16 9 1 16</inkml:trace>
  <inkml:trace contextRef="#ctx0" brushRef="#br3" timeOffset="74293.2493">13636 8749 98 0,'-17'36'40'0,"-11"-4"2"16,11 19-2-16,-5 3-35 16,7 9-1-16,1 5 1 15,3 5-4-15,7 1 0 0,2-4-1 16,4-2-2-16,1-10-3 15,8 0-9-15,-14-26-11 16,18 2-7-16,-13-23-7 16,9-5-1-16,-8-19 0 15</inkml:trace>
  <inkml:trace contextRef="#ctx0" brushRef="#br3" timeOffset="74454.2585">13470 9165 107 0,'0'0'39'16,"-5"-11"0"-16,22 16-2 15,8-6-37-15,9-10-5 16,26 10-18-16,-11-22-8 16,22 3-7-16,-3-10-1 0,9-1-1 15</inkml:trace>
  <inkml:trace contextRef="#ctx0" brushRef="#br3" timeOffset="74820.2795">14261 8672 101 0,'-28'38'42'0,"-13"2"1"15,8 21-2-15,-9 12-34 16,10-3-4-16,4 3 2 16,5 6-2-16,4-2-1 15,10-9-1-15,3-6 0 16,10-8-1-16,0-16 1 15,8-10-1-15,4-16 0 0,4-15 0 16,1-11 1-16,2-11-1 16,3-11 1-16,1-4-1 15,1-2 1-15,1 1-1 16,-1 6 2-16,-5 7-2 15,-2 11 0-15,-2 9 0 16,-1 17 0-16,-8 11-2 16,2 9-2-16,-6-1-4 15,6 16-5-15,-11-16-6 16,19 16-6-16,-18-26-7 15,23 9-1-15,-11-25-5 16,13-2-2-16,4-10 4 16</inkml:trace>
  <inkml:trace contextRef="#ctx0" brushRef="#br3" timeOffset="75624.3255">15712 8995 103 0,'13'-2'38'16,"-20"13"0"-16,-1 18-2 15,-8 1-32-15,1 6 0 16,-3 6-1-16,2 4 0 15,-1-3 0-15,7-1-1 16,1-6 0-16,7-4 0 16,3-8-1-16,5-9-1 15,-6-15 1-15,23 4-1 0,-9-15 1 16,3-8-1-16,-1-8 0 15,4-5 1-15,0-5-1 16,-2-2 0-16,-1 0 0 16,-2 3 0-16,-3 4 1 15,-1 7-1-15,-2 9 0 16,-9 16 0-16,0 0 1 15,0 0-1-15,6 19 0 16,-5 3 1-16,0 2-1 16,7 2 1-16,5-2 0 15,8-3-1-15,6-9 1 16,10-7 0-16,4-10 0 15,8-6 0-15,2-11 1 16,0-6 0-16,-1-4-2 16,-7-3 0-16,-7 3 0 0,-8 3 0 15,-7 7 0-15,-7 5 0 16,-14 17 0-16,0 0 0 15,-1 16 0-15,-7 11 0 16,-6 14 0-16,-1 9 0 16,1 7 0-16,1 4 0 15,10 4-6-15,1-8-2 16,17 3-9-16,-5-29-2 15,28 6-7-15,-9-33-4 16,28 4 0-16,-11-26-1 16,17-2 0-16,-6-14-1 15,1-14 7-15</inkml:trace>
  <inkml:trace contextRef="#ctx0" brushRef="#br3" timeOffset="75999.3469">16856 9036 91 0,'-5'-17'39'0,"-11"2"2"15,-2 18-2-15,-14-2-9 16,-2 20-27-16,-2 9 0 15,-1 12 0-15,-2 5 0 16,3 6 0-16,5 1-3 16,8-2 0-16,6-4 0 15,9-6 0-15,9-11 0 16,12-14 0-16,8-12 0 15,10-12 0-15,4-11 0 16,2-11 0-16,0-8 0 16,1-6 0-16,-4-2 0 0,-6 3 0 15,-7 2 0-15,-6 7 0 16,-6 9 0-16,-5 11 0 15,-4 13 0-15,-10 10 0 16,2 15 0-16,-1 4 0 16,4 11-4-16,-1-4-4 15,15 12-7-15,-6-19-4 16,27 11-5-16,-7-26-5 15,26 7-1-15,-6-28-1 16,19 5-1-16,-5-13-1 16,0-14 6-16</inkml:trace>
  <inkml:trace contextRef="#ctx0" brushRef="#br3" timeOffset="76337.3662">17393 9004 111 0,'-30'-4'39'15,"1"22"2"-15,-14 0-2 16,10 19-31-16,-9-7-4 15,11 10 0-15,4-4-1 16,13 0-1-16,14-9-1 16,14-5 0-16,9-10-1 15,15-5 0-15,5-7-1 16,4-6 1-16,0-4 0 15,-5-1-1-15,-9 2 1 16,-8 4 0-16,-16 8 0 16,-13 8 0-16,-14 9 1 15,-11 3-1-15,-6 7 0 16,-2 1 0-16,4 0-2 0,5-5-2 15,20-2-5-15,8-24-8 16,36 6-7-16,-1-28-6 16,36 4-1-16,-2-25-3 15,19 0-5-15,-3-15 2 16</inkml:trace>
  <inkml:trace contextRef="#ctx0" brushRef="#br3" timeOffset="76630.383">17876 8925 131 0,'-39'17'42'16,"-14"0"-2"-16,13 16 0 15,4-5-38-15,12 2-2 16,11-1 0-16,14-4 0 16,16-3 0-16,10-5 0 0,8-3 0 15,7-2 0-15,-3-4 0 16,-1 1 0-16,-6 1 0 15,-11 8 0-15,-12 5 0 16,-12 4 0-16,-9 6 0 16,-11 1 0-16,-4 4 0 15,-3-1 0-15,3 2-4 16,-2-13-10-16,21 7-8 15,-6-25-3-15,32 12-8 16,-2-28 0-16,29 7-3 16,2-15-3-16,17-3 6 15</inkml:trace>
  <inkml:trace contextRef="#ctx0" brushRef="#br3" timeOffset="76759.3904">18204 9421 138 0,'-22'-3'43'0,"-2"9"-2"16,-11-8-8-16,6 0-36 15,9 10-13-15,-10-17-9 16,21 25-10-16,-13-10-6 15,7 17-4-15,0 2 1 16</inkml:trace>
  <inkml:trace contextRef="#ctx0" brushRef="#br4" timeOffset="80933.6291">716 10766 85 0,'9'-16'36'0,"-6"-5"-1"16,-3 21 2-16,6-10-30 16,-6 10-4-16,-5 17-1 15,1 6 1-15,-5 7 0 16,-1 11 0-16,-5 9-1 0,-1 8-1 15,-1 2 1-15,-1 4-1 16,3 0 1-16,1-4-2 16,4-10 1-16,-1-6-1 15,8-14 0-15,2-10 0 16,1-20 1-16,14-7-2 15,-4-17 2-15,5-13-2 16,0-9 2-16,3-11 0 16,-3-8-1-16,0-4 1 15,1-5-1-15,-6 1 2 16,2-1-2-16,-2 6 2 15,1 7-2-15,-3 9 0 16,0 10 0-16,1 13 0 16,1 13 0-16,0 14 1 0,2 11 0 15,-2 7 0-15,0 9 0 16,6 5 0-16,0-2 0 15,7 4 1-15,2-11-1 16,8-3 0-16,10-12 0 16,4-10-1-16,8-12 1 15,-1-8 0-15,7-9 0 16,-5-2-1-16,-6-1 0 15,-7 2 0-15,-10 8 0 16,-7 4-1-16,-11 12 1 16,-15 10-1-16,6 20 1 15,-18 13 2-15,-4 15-2 16,-6 12 1-16,-4 13-1 15,1 6-2-15,1 5-2 16,2-10-5-16,20 6-14 0,-6-26-16 16,28-4-1-16,1-24-2 15,22-5 0-15</inkml:trace>
  <inkml:trace contextRef="#ctx0" brushRef="#br4" timeOffset="81351.653">1893 10953 103 0,'-6'-11'38'16,"-13"-11"0"-16,10 10-1 16,-13 0-32-16,6 2-1 15,-7 2 0-15,1 9-2 16,-4 9 1-16,-3 13-1 0,-1 13 0 15,-1 9-2-15,3 6 2 16,1 5-3-16,9 1 2 16,7-4-2-16,9-8 1 15,11-10 0-15,10-15 0 16,11-13 1-16,10-13-1 15,3-13 1-15,2-15-1 16,3-3 1-16,-3-8 0 16,-7-1 1-16,-5 2-1 15,-12 5 1-15,-7 7-2 16,-6 9 1-16,-7 9-1 15,-1 14-2-15,0 0-1 16,-16 23-1-16,12 5-1 0,-1 2-3 16,12 9-2-16,-5-8-8 15,20 15-13-15,-9-17-8 16,16 4 2-16,-4-15-2 15</inkml:trace>
  <inkml:trace contextRef="#ctx0" brushRef="#br4" timeOffset="81902.6846">2373 10911 99 0,'-15'-11'40'16,"-14"-2"-1"-16,3 16-1 15,-15 7-31-15,10 7-1 16,-5 7-3-16,7 11 0 0,2 4-1 15,11 2-2-15,6 1 2 16,10-2-3-16,8-6 1 16,8-7-1-16,12-8 1 15,4-15-2-15,5-10 2 16,-2-11 0-16,8-7 0 15,-11-7 2-15,0-5-1 16,-7-2 0-16,-5 2 0 16,-8 3 1-16,-3 4-2 15,-5 7 2-15,-4 11-3 16,0 11 1-16,-11 10-2 15,6 18 1-15,-3 13 0 16,0 16-1-16,0 15 1 16,-5 17-1-16,-1 14 1 0,0 9 0 15,1 3 1-15,-4-3-2 16,0-3 2-16,-1-11 0 15,1-13 0-15,2-18 0 16,-1-18 1-16,1-21-2 16,1-18 3-16,3-19-2 15,2-19 1-15,3-17 0 16,4-15-1-16,5-13 1 15,7-14-1-15,5-7 0 16,7-2-1-16,2 5-1 16,6 10-3-16,-4 5-7 15,14 26-8-15,-18 1-9 16,18 27-10-16,-13 6 0 15,12 16-2-15,-6 0 2 16</inkml:trace>
  <inkml:trace contextRef="#ctx0" brushRef="#br4" timeOffset="82517.7197">2805 10919 92 0,'0'0'37'16,"0"0"-2"-16,0 0 3 15,-1 12-34-15,-5 8 0 16,-4 7-1-16,1 8-2 16,-2 3 1-16,-1 7-1 15,1 0 1-15,3 1-2 16,0-4 1-16,3-1 0 15,1-11 0-15,4-5 1 16,0-6-1-16,4-9 0 16,-4-10 0-16,14-12 1 0,-3-8-1 15,5-9 0-15,-1-10 1 16,5-5 1-16,0-7-1 15,0-1 0-15,0 3 0 16,-1 5 0-16,1 9-1 16,-7 10 1-16,2 13-2 15,-3 15 0-15,-3 14-1 16,1 14 1-16,-2 9-1 15,0 8-2-15,2 6 2 16,2-1-3-16,5 1 0 16,-1-9-2-16,11-1-7 15,-5-30-9-15,20 3-17 16,-10-25 0-16,11-2-1 0,-10-19 0 15</inkml:trace>
  <inkml:trace contextRef="#ctx0" brushRef="#br4" timeOffset="82885.7408">3196 11071 100 0,'-12'32'37'16,"-1"-9"2"-16,20 4-2 15,0-6-33-15,16-8-2 16,11-8 1-16,4-3-1 15,6-9 0-15,5-5 0 16,-6-6 0-16,-4-4 1 16,-9-2-2-16,-9-1 2 0,-12 1-1 15,-9 5 1-15,-10 1-2 16,-11 7 2-16,-4 8-3 15,-8 8 0-15,-5 9-1 16,1 7-1-16,0 9 1 16,4 5-1-16,8 7 1 15,11 3-1-15,11-4 1 16,12-1-1-16,17-9 0 15,13-12-1-15,16-7-2 16,3-25-8-16,24 3-9 16,-10-32-17-16,20 1 2 15,-12-24-2-15,4-1 2 16</inkml:trace>
  <inkml:trace contextRef="#ctx0" brushRef="#br4" timeOffset="83089.7525">4040 10400 104 0,'-37'13'39'0,"7"31"0"15,-12 10-1-15,17 21-33 16,-10 9-2-16,7 12-1 16,3 2-1-16,7 1-2 15,4-3-1-15,6-9-2 16,7-5-5-16,-6-23-16 15,17-2-15-15,-9-25 0 16,10-7-1-16,-11-25 2 16</inkml:trace>
  <inkml:trace contextRef="#ctx0" brushRef="#br4" timeOffset="83421.7714">3792 10968 112 0,'13'-6'40'16,"4"13"1"-16,-4-8-2 15,15 4-35-15,2-4 0 16,8 0-1-16,3-3-1 16,2 0-1-16,1-1 0 15,-1-1 0-15,-6 3-1 16,-5 5 1-16,-6 6 0 15,-9 10-1-15,-7 7-1 16,-6 6 0-16,-8 6 1 0,-1 3-1 16,-5 6 0-16,0-1-2 15,3-3 0-15,1-9-2 16,11-3-1-16,-5-30-9 15,21 18-10-15,-7-35-16 16,12-4 1-16,-4-23-3 16,9-7 5-16</inkml:trace>
  <inkml:trace contextRef="#ctx0" brushRef="#br4" timeOffset="83562.7795">4236 10495 122 0,'-30'-4'40'0,"15"23"0"16,1-9-6-16,13 7-39 0,20 15-13 15,6-10-19-15,15 5-3 16,3-5 1-16,15 7-2 16</inkml:trace>
  <inkml:trace contextRef="#ctx0" brushRef="#br4" timeOffset="83787.7924">4785 10813 99 0,'-22'27'40'0,"-7"-17"1"15,-1 13-1-15,-18-2-30 16,6 12-3-16,-5 3-2 15,4 8-2-15,5 1 0 16,8 4-2-16,10-3 0 16,11-4-2-16,13-9 0 15,14-11-1-15,19-12-2 0,12-20-9 16,19 0-6-16,-8-28-18 15,20 1-5-15,-4-18 2 16,8-4-4-16</inkml:trace>
  <inkml:trace contextRef="#ctx0" brushRef="#br4" timeOffset="84418.8285">6290 10600 87 0,'0'-42'36'16,"-15"-5"1"-16,0 8-2 16,-14-2-28-16,4 10-2 15,-10 8 0-15,1 13-2 16,-4 12 1-16,1 18-1 15,-5 17 0-15,3 19 1 16,-4 14-2-16,6 12 1 16,2 11-3-16,8 2 0 15,8-1 0-15,6-7-3 0,12-8 0 16,8-15-3-16,11-6-5 15,-4-26-27-15,21-6 0 16,-13-19-2-16,8-6 0 16</inkml:trace>
  <inkml:trace contextRef="#ctx0" brushRef="#br4" timeOffset="84740.8469">5718 11011 103 0,'-21'-4'39'16,"21"4"4"-16,0 0-4 0,17 10-31 15,9-12-4-15,14-2-1 16,8-5-1-16,7 0 0 16,4-5 0-16,5 1-1 15,-3 1 0-15,-7 1 0 16,-8 3-1-16,-7 4 0 15,-11 5 0-15,-9 7 0 16,-10 6 1-16,-10 4-2 16,-5 10 1-16,-3 2-2 15,-3 4 1-15,1 1-1 16,0 1-1-16,5-7-2 15,8-2-3-15,-2-27-9 16,23 15-20-16,-9-26-3 16,11-3-1-16,-2-20 0 15</inkml:trace>
  <inkml:trace contextRef="#ctx0" brushRef="#br4" timeOffset="84907.8564">6179 10746 118 0,'-24'-2'41'0,"-6"-5"0"16,18 14-1-16,12-7-39 15,0 0-2-15,17 3-5 16,-2-8-13-16,20 11-19 16,-7-4-3-16,13 9 0 15,-7-6-1-15</inkml:trace>
  <inkml:trace contextRef="#ctx0" brushRef="#br4" timeOffset="85297.8787">6466 10896 111 0,'-4'13'41'16,"4"-13"-1"-16,11 10-4 16,7-11-32-16,15 1 0 15,5-7-2-15,8 1 1 16,4-2-1-16,5-3-1 15,-3-2 0-15,-7 3-1 16,-6-1 1-16,-10 1-1 16,-10 2 0-16,-19 8 0 15,0 0 0-15,-18-9-1 16,-7 12 1-16,-7 4 0 0,-6 7-1 15,-1 3 1-15,2 5 0 16,2 3 1-16,9 5-2 16,6-1 1-16,9 0 0 15,13-4-2-15,15-7 2 16,13-9-3-16,18-10 1 15,12-14-2-15,16-7-6 16,1-27-7-16,21 0-21 16,-12-19 0-16,10 1-1 15,-16-15 1-15</inkml:trace>
  <inkml:trace contextRef="#ctx0" brushRef="#br4" timeOffset="85478.8891">7418 10218 119 0,'-47'32'37'0,"7"29"5"16,-8 7-7-16,7 17-31 15,4 6-2-15,9 3 0 16,11-4-4-16,11-7-2 16,14-2-5-16,0-23-15 15,25-1-16-15,-1-23-1 16,17-7 0-16,-5-18-1 15</inkml:trace>
  <inkml:trace contextRef="#ctx0" brushRef="#br4" timeOffset="85845.9101">7636 10775 106 0,'-33'-14'40'16,"2"19"1"-16,-12 3 0 16,11 14-36-16,-10 8-1 15,6 8 0-15,3 1-1 16,7 4-1-16,8-9 0 15,13-3-2-15,12-12 1 16,13-12 0-16,12-15-1 16,9-14 1-16,11-14-1 15,5-11 1-15,5-13-1 16,-4-7 3-16,-1-5-3 15,-10 0 0-15,-9 0 0 16,-6 9 0-16,-13 9 0 16,-9 16 0-16,-14 20 0 15,-6 22-2-15,-11 23 1 0,-9 18-1 16,-1 22-2-16,-3 9 1 15,8 12-5-15,-1-10-5 16,27 9-6-16,-5-25-21 16,31-6 0-16,5-24-1 15,15-10 2-15</inkml:trace>
  <inkml:trace contextRef="#ctx0" brushRef="#br4" timeOffset="86138.9269">8032 10748 109 0,'-39'28'40'16,"-4"-5"1"-16,16 15-4 0,6-8-33 16,20-3-1-16,12-9-1 15,15-3 0-15,10-10-1 16,10-4-1-16,2-3 1 15,-5-1-1-15,-6 3 1 16,-14 6-1-16,-13 8 1 16,-19 6-1-16,-15 7 0 15,-9 4-1-15,-9 6-1 16,-6-3-2-16,8 4-5 15,-7-20-11-15,23 5-20 16,0-18-2-16,24-5-1 16,-5-12 2-16</inkml:trace>
  <inkml:trace contextRef="#ctx0" brushRef="#br4" timeOffset="86716.9599">8778 10856 86 0,'22'3'38'0,"0"-9"0"16,13 4 1-16,-5-7-33 15,17 2-1-15,-4-6 0 16,5 3-2-16,-6-2 0 16,-4 0 0-16,-9-2-1 15,-13 5 0-15,-16 9-1 16,-1-17 1-16,-18 13-1 15,-11 2 0-15,-5 2-1 16,-5 3 0-16,-3 9 1 0,-1 3-1 16,0 8 0-16,8 4 1 15,6 11-1-15,8 3 1 16,10 4-1-16,12-2-1 15,15-2 0-15,15-7-2 16,23-8-1-16,10-16-3 16,25-3-7-16,-5-25-26 15,21-3 3-15,-3-18-2 16,6-3-1-16</inkml:trace>
  <inkml:trace contextRef="#ctx0" brushRef="#br4" timeOffset="87078.9806">9654 10752 103 0,'-65'52'38'16,"7"11"2"-16,-3-10-3 16,7 4-35-16,9-9-1 15,10-6-3-15,16-10 0 16,7-12-5-16,13-2-5 15,-1-18-26-15,18-10 0 16,-6-11-2-16,10-1 3 16,-11-11 30-16,3-1 4 15,-7 2 7-15,-7-6 6 16,4 11 29-16,-9-2 0 15,1 14 4-15,-5-2-4 16,9 17-26-16,0 0-5 0,-3 11-3 16,9 2-2-16,8 7-1 15,5 2-2-15,11-1 0 16,7 1-3-16,6-3-2 15,14 4-9-15,-10-16-24 16,18 8-2-16,-9-16-4 16,6 2 3-16</inkml:trace>
  <inkml:trace contextRef="#ctx0" brushRef="#br4" timeOffset="87739.0184">9854 10902 104 0,'-9'25'39'0,"4"-13"1"16,24 3-3-16,8-12-33 16,12-2-1-16,7-6-1 15,6-6 0-15,3-5 0 16,-2-5-1-16,-5-1 1 15,-13-1-1-15,-10-3 0 16,-14 3 0-16,-8 1 0 16,-11 2 0-16,-11 5-1 15,-10 7 0-15,-3 7 0 16,-3 9 0-16,-4 9 0 15,3 8 0-15,3 2 0 16,9 6 1-16,8 0-1 16,11 0 1-16,14-5-1 15,13-7 1-15,15-5-1 0,9-9 1 16,6-7-1-16,4-5 0 15,1-5 0-15,-2 0 1 16,-7-3-1-16,-7 3 0 16,-11 0 0-16,-7 3 1 15,-5 4-1-15,-18 3 0 16,0 0 1-16,1 10-1 15,-11 1 0-15,0 1 0 16,0 3-1-16,0 3 1 16,2-1-1-16,4-3 0 15,1 0 1-15,3-14-1 16,6 10 2-16,-6-10 0 15,17-14 0-15,-5-4 0 0,-2-3 0 16,0-6 2-16,0 0-2 16,3-2 1-16,-4 5-2 15,-2 2 0-15,1 7 0 16,4 1 0-16,0 7 0 15,4 1 0-15,4 2-3 16,6-6-2-16,10 5-6 16,-3-18-5-16,20 4-4 15,-16-21-18-15,19-2-3 16,-7-18 0-16,10 0 3 15</inkml:trace>
  <inkml:trace contextRef="#ctx0" brushRef="#br4" timeOffset="87918.0286">11076 10207 105 0,'-36'42'39'0,"5"25"3"15,-8 1-2-15,11 14-27 16,-2 0-10-16,9 5 0 16,7-5-3-16,4-4 0 15,9-8-4-15,-1-17-7 16,14 4-9-16,-13-25-22 15,10-7 1-15,-9-25-4 16,0 0 4-16</inkml:trace>
  <inkml:trace contextRef="#ctx0" brushRef="#br4" timeOffset="88070.0373">10797 10725 119 0,'0'-23'40'16,"9"8"4"-16,5 5-6 15,5 10-39-15,19 1-17 16,-3-11-22-16,14 6-3 15,-1-8 1-15,16 5-2 16</inkml:trace>
  <inkml:trace contextRef="#ctx0" brushRef="#br4" timeOffset="89383.1124">12139 10324 86 0,'-7'-25'35'0,"-12"-3"3"16,2 13 0-16,-15 2-33 16,5 15 0-16,-8 6-1 15,2 16 0-15,-4 8-1 16,3 18 0-16,-5 7-2 15,8 11 2-15,2 5-3 16,11 3 1-16,-1 0-1 16,13-4-1-16,6-3-3 15,5-21-16-15,11 4-20 16,-4-19 1-16,9-7-2 15,-11-17-1-15</inkml:trace>
  <inkml:trace contextRef="#ctx0" brushRef="#br4" timeOffset="90118.1545">11628 10827 106 0,'0'0'39'0,"0"0"1"15,15-5 0-15,10 3-38 16,16-4 0-16,10-2 1 15,8-2-2-15,10-4 1 16,3-1-1-16,0-1-1 16,-4 0 1-16,-11 3-1 15,-11 3 0-15,-13 2 0 16,-18 8 0-16,-15 0 0 15,-17 18 0-15,-12 2 0 16,-12 7 0-16,-3 4 1 0,-3 7-1 16,1 3 0-16,7 3 0 15,10-7 0-15,14-3 0 16,15-10-1-16,15-6 1 15,17-14 0-15,11-10 0 16,11-7 0-16,2-10 0 16,1-9 1-16,-4-1-1 15,-11-4 1-15,-8 2-1 16,-13 1 0-16,-13 6-1 15,-9 3 1-15,-8 5 0 16,-3 6 1-16,1 4-1 16,1 4 0-16,10 6 1 15,0 0-1-15,10-3 1 16,10 5 0-16,3 2-1 0,10 1 1 15,0 3 0-15,0 3 0 16,-4 4 0-16,-5 3 0 16,-9 6-1-16,-5 3 1 15,-8 3-1-15,-6 0 1 16,-5-1-1-16,-3-3 1 15,-1-5-1-15,1-3 0 16,12-18 1-16,-15 11 0 16,15-11-1-16,4-25 1 15,8-1-1-15,3-5 2 16,1-6-2-16,3-2 0 15,2-1 0-15,-4 5 0 16,-1 4 0-16,-4 7 0 0,-1 5-3 16,2 5 0-16,3 9-1 15,2-1-4-15,15 13-6 16,-6-14-5-16,24 18-11 15,-7-14-11-15,11 7 1 16,-6-8-1-16,7 5 3 16</inkml:trace>
  <inkml:trace contextRef="#ctx0" brushRef="#br4" timeOffset="90330.1666">13145 10661 106 0,'-21'9'40'0,"-16"-5"2"15,10 12-1-15,-16 2-34 16,7 2-4-16,2 6 0 15,3 5-1-15,7 2 0 0,7 2-1 16,8 0-1-16,14-3-1 16,14-5-2-16,9-11-2 15,23 0-10-15,-8-23-10 16,18 6-16-16,0-17-1 15,9 0-1-15,-8-14 2 16</inkml:trace>
  <inkml:trace contextRef="#ctx0" brushRef="#br4" timeOffset="90669.186">13338 10812 105 0,'-29'16'40'0,"19"7"1"15,10-23-1-15,7 17-36 0,11-14-1 16,11-4-1-16,8-8 0 15,4-1-1-15,2-7 1 16,0-4-2-16,-8-2 1 16,-3-1 0-16,-11 0-1 15,-7-1 1-15,-9 5-1 16,-10 1 1-16,-9 9-1 15,-7 6 0-15,-6 10 0 16,-5 9 0-16,-4 12 0 16,0 5 1-16,5 9-1 15,2 4 0-15,11 1-1 16,7-2-3-16,15-3 0 15,12-15-6-15,27 0-7 16,-5-24-15-16,26 2-8 0,-1-17-1 16,13-4 0-16</inkml:trace>
  <inkml:trace contextRef="#ctx0" brushRef="#br4" timeOffset="90991.2044">14093 10593 107 0,'-28'18'40'15,"-10"-2"1"-15,9 17-1 16,1-6-37-16,5 5-1 16,7-5 0-16,9-4 0 15,13-3-1-15,10-10-1 0,7-5 1 16,6-5-1-1,0-4 0-15,0 0 1 0,-6-1 0 16,-5 5 0-16,-18 0 0 16,10 19 1-16,-21-1-1 15,-6 6 0-15,-4 5 0 16,-2 2-2-16,-3 5-2 15,0-6-4-15,11 6-7 16,-10-19-8-16,20 8-21 16,-8-14 0-16,13-11-2 15,0 0 3-15</inkml:trace>
  <inkml:trace contextRef="#ctx0" brushRef="#br4" timeOffset="91945.259">15023 10769 85 0,'-16'-21'37'16,"2"8"0"-16,-13-5 1 15,11 11-30-15,-14 2-3 16,1 15 1-16,-5 5-2 15,5 12 1-15,-2 7-1 16,7 7-2-16,5-1 0 16,11 1-2-16,8 1 1 15,12-6-2-15,12-8 1 0,10-7-1 16,11-10 1-16,5-10-1 15,3-9 2-15,-3-10 2 16,-3-7-2-16,-6-6 1 16,-10-7-2-16,-12-4 1 15,-11-4 0-15,-12 4 0 16,-6 2-2-16,-5 2 0 15,-3 9 1-15,-2 4-1 16,2 10 1-16,5 7 0 16,13 8 1-16,-10 8-1 15,15 2 0-15,10 5 1 16,8 0-1-16,7 3 1 15,8-6 0-15,5 0 1 16,5-2-2-16,-2 0 1 16,-2-4 0-16,-8 1 0 0,-7 4 0 15,-10 1 0-15,-8 6 0 16,-12 4 0-16,-7 6-1 15,-7 5 1-15,-5 3-2 16,-2-2-1-16,3 0 1 16,4-6-1-16,6-6 1 15,9-9-1-15,12-13 2 16,14-14 1-16,9-10 0 15,10-7 1-15,5-10 0 16,3-2 0-16,-2-2 0 16,-7 3 0-16,-6 8-2 15,-14 13 0-15,-10 13 0 16,-14 8 0-16,-4 23 0 15,-6 2 0-15,-1 11-5 0,0-3-3 16,16 11-7-16,-2-20-4 16,30 9-6-16,-6-25-17 15,25 1 1-15,1-18-1 16,13-3 3-16</inkml:trace>
  <inkml:trace contextRef="#ctx0" brushRef="#br4" timeOffset="92501.2908">16487 10885 65 0,'10'-20'36'0,"-2"-4"-1"16,6 3 2-16,-8-7-13 16,5 13-19-16,-6-2 0 15,-5 17 0-15,0 0-1 16,-17 6 1-16,-5 11-1 15,1 10 0-15,-5 7-1 0,2 7-2 16,-1 1-1-16,4 2 0 16,9-4 1-16,10-2-2 15,13-10 1-15,14-8-1 16,11-13 1-16,13-11 1 15,5-12 1-15,5-9 1 16,-4-10 0-16,-5-4-1 16,-9-5 0-16,-12 1 1 15,-14-2-2-15,-17 6 1 16,-9 6-3-16,-10 5-1 15,-4 8 0-15,0 8-1 16,4 12-1-16,1 4-2 16,17 16-6-16,-3-10-4 15,27 20-7-15,-7-15-17 0,21 5 2 16,0-12-2-16,16-3 1 15</inkml:trace>
  <inkml:trace contextRef="#ctx0" brushRef="#br4" timeOffset="93020.3204">17267 10053 87 0,'-19'4'39'0,"-10"9"0"15,5 27 0-15,-4 5-15 16,2 25-19-16,0 11-3 16,8 11 2-16,-6 5-2 0,9 3 1 15,-3-5-2-15,10-4 2 16,-4-13-3-16,9-10-1 15,0-15 0-15,6-14-1 16,1-13 1-16,7-13-1 16,6-15 2-16,0-11 0 15,7-13 2-15,0-5 0 16,1-8 0-16,2-3 0 15,0-5 0-15,-2 6 0 16,-2 2-3-16,-2 8 1 16,-1 14-1-16,-2 10 1 15,0 12 0-15,-3 11 0 16,-2 10 0-16,-3 10 0 15,-5 7 0-15,-2-1-2 0,-5 1 1 16,-5-1-1-16,-4-5 0 16,-5-5 0-16,-5-7 0 15,-5-7-2-15,3-7-1 16,-2-10 1-16,9-5-2 15,-4-18-7-15,25 4-2 16,-7-25-6-16,28 7-17 16,0-14 1-16,17 3-1 15,-2-6 2-15</inkml:trace>
  <inkml:trace contextRef="#ctx0" brushRef="#br4" timeOffset="93343.3389">17705 10678 123 0,'0'0'41'0,"10"8"0"16,-10-8-7-16,0 0-30 15,4 22 0-15,-2 3-1 16,-4 11 0-16,-1 8-1 15,0 10-2-15,-8 6-2 16,0 6 1-16,-10 4-1 16,-4 2 1-16,-13-1 0 15,-2-6-1-15,-10-7 1 16,0-11 0-16,-3-11-1 15,4-16-3-15,8-19-1 16,16-6-8-16,3-33-4 16,33 2-10-16,-3-30-15 0,23-5 4 15,2-20 0-15,12-6 1 16</inkml:trace>
  <inkml:trace contextRef="#ctx0" brushRef="#br4" timeOffset="93479.3467">17576 10442 120 0,'-31'6'41'16,"20"7"-1"-16,-2-8-2 15,13-5-43-15,22 5-12 16,-11-10-20-16,30 11-4 16,-3-5 0-16,15 10 0 15</inkml:trace>
  <inkml:trace contextRef="#ctx0" brushRef="#br4" timeOffset="93831.3668">17975 10789 106 0,'-5'22'39'16,"5"-22"1"-16,4 23-1 15,9-19-36-15,16-1 1 16,5-7-1-16,9 1-1 16,1-6 1-16,1-1-1 15,-7-3 0-15,-4-1 0 16,-14-5 0-16,-8 1 0 15,-12-2-1-15,-8-3 0 16,-7 4 0-16,-3 0-1 16,-6 6 0-16,-3 8-1 0,-2 9 0 15,0 9 1-15,0 11-1 16,1 10 1-16,2 4 0 15,4 7-1-15,12-2 0 16,4-3-1-16,18-3-3 16,6-18-7-16,28 2-3 15,-5-26-11-15,28 4-13 16,-5-16-1-16,19 0 0 15,-2-17 2-15</inkml:trace>
  <inkml:trace contextRef="#ctx0" brushRef="#br4" timeOffset="94056.3797">18769 10650 129 0,'-30'7'42'0,"-17"-2"-1"0,7 23-6 16,-5-6-31-16,6 6 0 16,3 6-4-16,12 5 0 15,10 0 0-15,9 2 0 16,12-4 0-16,8-7 0 15,13-6 0-15,8-13-6 16,5-5-1-16,1-19-6 16,17 3-5-16,-14-27-11 15,18 4-12-15,-11-20 3 16,9-4-3-16,-6-17 5 15</inkml:trace>
  <inkml:trace contextRef="#ctx0" brushRef="#br4" timeOffset="94245.3905">19240 10193 120 0,'-20'35'44'0,"-18"13"-4"15,6 22 2-15,-15 4-38 16,13 3-1-16,5 0-1 16,7-5-2-16,5-2 0 15,3-9-4-15,9-4-3 16,-6-19-7-16,13 9-11 15,-15-26-19-15,12 1 4 16,-10-19-3-16,11-3 4 16</inkml:trace>
  <inkml:trace contextRef="#ctx0" brushRef="#br4" timeOffset="94432.4012">18826 10632 112 0,'0'-15'41'0,"-6"-2"2"0,20 16-1 15,-5-1-28-15,17 0-11 16,11-1-3-16,7-2 0 15,10-1-5-15,7-8-2 16,21 10-9-16,-3-19-11 16,25 9-15-16,0-9 0 15,24 9-1-15,1-9 2 16</inkml:trace>
  <inkml:trace contextRef="#ctx0" brushRef="#br4" timeOffset="95168.4433">19835 10699 79 0,'14'-7'37'16,"-16"-3"-1"-16,2 10 1 15,-34-4-25-15,9 12-4 0,-18-2-1 16,1 9-1-16,-5 0-2 16,6 5 0-16,2-1-2 15,13 3 1-15,9-2-2 16,17-3 0-16,17-2 0 15,16-1-1-15,7-5 0 16,9 1 1-16,1 0 0 16,-3-1 0-16,-4 2 0 15,-11 4 0-15,-15 2 1 16,-14 3-1-16,-18 2-1 15,-8 2-1-15,-12-1 0 16,-5-2-1-16,-3-1 1 16,0-6-4-16,9-3 1 15,3-10-5-15,31-1-6 0,-21-10-12 16,36 1-12-16,5-12-2 15,18-2 1-15,4-8 1 16</inkml:trace>
  <inkml:trace contextRef="#ctx0" brushRef="#br4" timeOffset="95994.4906">20783 10707 91 0,'9'-22'37'0,"-9"22"0"16,0 0 0-16,0 0-29 16,0 0-2-16,-19 25-2 15,3-3 0-15,-1 9-1 16,-3 5-1-16,2 7 0 15,-1 2 0-15,6-1-3 16,4-2 1-16,8-4-1 16,11-6 1-16,5-9-2 15,10-12 2-15,7-10-2 16,6-12 3-16,9-9 2 15,0-8-2-15,-4-5 2 16,-2-4-2-16,-2-1 2 16,-11 1-2-16,-3 3 1 0,-9 7-1 15,-5 6-2-15,-6 7 1 16,-5 14 0-16,0 0 0 15,0 0 0-15,-5 32 0 16,3-8 0-16,-1 7 0 16,4 5 0-16,3-1 0 15,5 0-1-15,4-6 1 16,4-6-1-16,8-8 3 15,1-7-4-15,4-14 4 16,-1-9-1-16,0-9 1 16,-1-7 1-16,-5-6-2 15,-2-7 1-15,-5-3-2 16,-2 0 0-16,-1 4-3 15,-7 1-1-15,4 9-2 0,-5 0-5 16,12 19-4-16,-15-7-6 16,21 23-14-16,-12-4-2 15,11 12-1-15,-5-4 1 16</inkml:trace>
  <inkml:trace contextRef="#ctx0" brushRef="#br4" timeOffset="96220.5035">21709 10650 104 0,'15'-4'39'16,"-17"-10"1"-16,2 14-1 15,-10-7-28-15,-1 12-7 16,-4 7-1-16,-1 11 0 16,-4 10-1-16,-3 7 0 15,2 7-2-15,0 5 1 16,5 0-2-16,2-3-2 0,10-7-1 15,4-12-4-15,18-3-7 16,-4-27-10-16,21 0-14 16,-5-20 0-16,13-5-1 15,-7-13 4-15</inkml:trace>
  <inkml:trace contextRef="#ctx0" brushRef="#br4" timeOffset="96363.5117">21692 10346 107 0,'-37'-44'39'16,"13"17"-2"-16,-1 0 0 15,19 7-35-15,6 20-9 16,20-21-25-16,18 19-5 16,3-7 0-16,17 7-1 0</inkml:trace>
  <inkml:trace contextRef="#ctx0" brushRef="#br4" timeOffset="96595.5249">22286 10077 104 0,'-9'34'39'15,"-15"0"0"-15,4 19 0 16,-11 5-28-16,4 14-7 16,-4 8-3-16,1 6 3 15,0 2-3-15,4-3 0 16,4-4-2-16,5-6-1 15,7-5-4-15,-1-21-10 0,21-2-20 16,-9-19-5-16,16-8 0 16,-7-19-3-16</inkml:trace>
  <inkml:trace contextRef="#ctx0" brushRef="#br4" timeOffset="96775.5352">21975 10702 116 0,'-19'-17'39'16,"19"17"2"-16,4-10-2 15,23 2-36-15,8 3-2 16,16-3-2-16,12-1-2 16,2-14-10-16,24 8-23 0,-10-14-4 15,6 3 0-15,-8-7 0 16</inkml:trace>
  <inkml:trace contextRef="#ctx0" brushRef="#br4" timeOffset="97167.5577">22885 10013 118 0,'-50'60'40'0,"7"20"2"15,-12-1-2-15,5 12-35 16,4 0-2-16,8 2 2 15,3-7-3-15,7-9-2 0,9-9 0 16,9-10 0-16,9-12 0 16,9-14 0-16,8-13 0 15,10-14 0-15,6-13 0 16,6-8 0-16,1-8 0 15,-1-6 0-15,0-5 0 16,-4 1 0-16,-4 3 0 16,-5 3 0-16,-7 10 0 15,-3 11 0-15,-15 7 0 16,9 20 0-16,-8 8 0 15,-2 3 0-15,2 8-2 16,-1-3-8-16,15 14-7 16,-11-24-7-16,19 4-19 15,-4-15 1-15,17-3-1 16,-2-15 0-16</inkml:trace>
  <inkml:trace contextRef="#ctx0" brushRef="#br4" timeOffset="98384.6273">10861 11669 70 0,'9'-13'39'0,"-5"-2"-2"15,-4 15 3-15,1-22-32 16,-1 22-1-16,2-11 0 16,-2 11-2-16,-9 19-2 15,0 2 1-15,-2 8-1 16,-2 7-1-16,-2 4-1 15,4 3-1-15,-1 0 1 0,2-3-2 16,3-6 2-16,2-7-3 16,5-9 2-16,0-18-2 15,16 2 2-15,-1-18 1 16,6-8-1-16,1-9 3 15,1-5-3-15,4-6 1 16,-3-1-1-16,-3 0 1 16,-2 2-1-16,-2 9 1 15,-5 6-2-15,-4 7 0 16,-2 10 1-16,-6 11 0 15,0 0 0-15,9 13 0 16,-9 5 0-16,3 2 2 16,3 1-1-16,1 0 2 15,9-3-2-15,3-6 0 16,8-7 0-16,6-9 0 0,8-6 0 15,6-9-2-15,4-6 2 16,0-2-2-16,-3-3 2 16,-6 5-1-16,-4 1 1 15,-12 5 0-15,-7 11-1 16,-19 8 1-16,7 19-1 15,-15 7 2-15,-6 10-2 16,-1 9 1-16,-5 6-2 16,6 1-1-16,9 2-1 15,3-6-2-15,16-4-1 16,5-16-10-16,23 2-2 15,-8-29-13-15,26 2-8 16,-5-16 1-16,10-5-2 16,-11-14 3-16</inkml:trace>
  <inkml:trace contextRef="#ctx0" brushRef="#br4" timeOffset="98743.6478">11920 11642 94 0,'-27'-19'38'0,"3"11"2"16,-13-3-1-16,11 9-34 15,-9 10-2-15,6 9 2 16,-2 7-2-16,5 11 1 15,-1 2-1-15,4 6-2 16,6-3 1-16,8-1-1 16,3-5 1-16,11-6-3 15,8-10 2-15,10-14-3 16,8-7 3-16,3-10-1 15,6-9 1-15,1-5 1 0,-2-5-2 16,-2-2 2-16,-4 0-3 16,-11 3 2-16,-5 6-1 15,-6 3 0-15,-6 8-1 16,-5 14-2-16,0 0 1 15,0 0 1-15,-10 29-2 16,5-7-3-16,10 11-1 16,0-5-6-16,19 14-3 15,-8-21-9-15,25 8-12 16,-1-13-3-16,14-3 1 15,-2-12 3-15</inkml:trace>
  <inkml:trace contextRef="#ctx0" brushRef="#br4" timeOffset="99314.6805">12482 11608 94 0,'-16'-18'39'16,"-10"0"0"-16,0 14-1 16,-8 3-34-16,-2 13 0 15,0 5-1-15,2 11 1 16,-2 6-1-16,12 6-1 15,3 1 0-15,12 1-1 16,9-4 1-16,14-6-1 16,9-10 0-16,9-8-3 15,9-13 3-15,4-8-1 16,0-10 0-16,-2-8 3 15,-5-7-4-15,-4-3 2 0,-7-1-2 16,-7 0 2-16,-6 2-2 16,-8 7 1-16,-1 8-1 15,-5 19-1-15,0 0 2 16,-12 13 1-16,-1 22-1 15,-1 15-1-15,-4 16 1 16,-2 17-1-16,-1 10 2 16,1 7-2-16,-1 0 2 15,1-1-2-15,3-7 1 16,2-9 0-16,-2-13 0 15,5-17 0-15,-5-14 1 16,3-15-1-16,-1-14 1 16,-1-13-1-16,-1-14 1 15,1-10 0-15,1-10 0 16,2-9-1-16,6-14 0 0,7-7 0 15,8-7 0-15,7-2 0 16,9 3-1-16,5 0-1 16,8 9-1-16,3 2-2 15,7 18-4-15,-4-5-5 16,12 21-3-16,-17-11-7 15,19 18-14-15,-16-8 0 16,10 9 0-16,-15-1 2 16</inkml:trace>
  <inkml:trace contextRef="#ctx0" brushRef="#br4" timeOffset="99721.7037">12856 11644 85 0,'0'0'40'16,"-11"-6"-1"-16,11 6 2 16,-17 5-28-16,11 8-5 0,-3 1-2 15,0 11-1-15,-2 3-2 16,0 8-1-16,-5-1 0 15,3 8-1-15,-2-5 0 16,3 0-2-16,3-8 1 16,2-4-2-16,3-11 1 15,4-15 1-15,15 2 0 16,-1-17 0-16,5-8 0 15,4-8 0-15,2-6 0 16,4-4 1-16,-2-2-1 16,-2 1 1-16,-1 3-1 15,-6 9 1-15,-2 2-2 16,-3 13 2-16,-13 15-1 0,15-1 1 15,-10 15 0 1,-2 12 0-16,-2 7-1 0,2 1-2 16,3 7 1-16,-1-1-2 15,10-2-1-15,-2-6-4 16,13 1-4-16,-8-23-4 15,22 6-2-15,-16-26-6 16,20 5-13-16,-10-20-1 16,3-2 0-16,-11-8 5 15</inkml:trace>
  <inkml:trace contextRef="#ctx0" brushRef="#br4" timeOffset="100104.7257">13238 11670 98 0,'-19'10'40'15,"10"9"2"-15,1-9-2 16,21 0-35-16,-2 2-2 15,11 1 1-15,6-5-1 16,6-5-1-16,2-4-1 16,5-4 1-16,-2-4-1 15,-3-5-2-15,-8-2 2 16,-3-3-2-16,-9-2 1 15,-8-2-1-15,-9 2 2 16,-11 0-3-16,-4 5 3 16,-8 5-2-16,-4 7 1 15,-6 6 0-15,-3 10 0 16,0 8 2-16,5 7-2 15,3 9 2-15,7 3-2 16,13-1 0-16,9 0 1 0,10-5-2 16,18-9 1-16,11-9-5 15,18-9 1-15,8-19-5 16,18-2-4-16,-11-23-3 15,22 7-8-15,-19-23-15 16,11 3-1-16,-19-13 1 16,-1 3 1-16</inkml:trace>
  <inkml:trace contextRef="#ctx0" brushRef="#br4" timeOffset="100291.7363">14088 11254 93 0,'-23'34'40'16,"-12"7"1"-16,9 20-2 15,-10 1-32-15,8 11 0 16,-1-1-3-16,6 0-3 0,7-8 0 15,4-4-2-15,5-7-2 16,4-15-4-16,11 0-7 16,-13-26-10-16,21-1-16 15,-16-11 1-15,14-13-2 16,-13-12 2-16</inkml:trace>
  <inkml:trace contextRef="#ctx0" brushRef="#br4" timeOffset="100742.7621">13815 11589 99 0,'0'0'42'0,"1"12"0"16,16 0-1-16,-3-5-36 16,15-1-2-16,4-7 0 0,7-1 0 15,3-5-1-15,5-5-1 16,-3-2 0-16,0 0 0 15,-7 1 0-15,-7 0 0 16,-6 1 0-16,-7 7-1 16,-18 5 1-16,11 7 0 15,-17 10-1-15,-5 5 2 16,-2 9-2-16,-4 7 2 15,2 6-3-15,0 0-2 16,6 3 0-16,1-6-3 16,10-1-2-16,-4-19-8 15,23 5-2-15,-21-26-7 16,36-5-15-16,-21-19 2 15,10-1-1-15,-10-13 37 16,-3-12 5-16,-1-1 7 0,-19-18 3 16,8 11 8-16,-22-12 14 15,12 14 3-15,-14 1 0 16,10 10-35-16,-3 14-3 15,7 13-2-15,10 18-8 16,0 10-16-16,19 17-13 16,0-3 1-16,17 12-2 15,2-7 1-15</inkml:trace>
  <inkml:trace contextRef="#ctx0" brushRef="#br4" timeOffset="100971.7752">14795 11546 77 0,'-44'9'42'0,"2"11"1"16,-13-1-1-16,10 13-14 16,1-4-24-16,11 7 1 15,10-2-2-15,12-2-3 16,17-3-1-16,13-11-3 15,20 1-7-15,0-23-8 16,22 5-12-16,-10-24-14 16,15 3 3-16,-3-14-2 15</inkml:trace>
  <inkml:trace contextRef="#ctx0" brushRef="#br4" timeOffset="101628.8128">16178 11586 71 0,'0'0'38'0,"0"0"-1"15,-15 8 2-15,-9-5-30 16,4 9-3-16,-13-1 0 16,0 4 1-16,-10 3-3 15,1 3 2-15,-1 1-3 16,8 3 1-16,7 0-2 15,12 3-1-15,17-3-1 16,15-2-3-16,21-4 1 16,12-9-6-16,17 7-5 15,0-19-14-15,19 8-13 16,-8-16 1-16,11 6-2 15,-12-12 2-15</inkml:trace>
  <inkml:trace contextRef="#ctx0" brushRef="#br4" timeOffset="102039.8363">16719 11585 91 0,'-37'-5'38'0,"4"12"1"15,-11-4 1-15,6 5-35 16,-6 10 0-16,1 6 0 15,2 4-1-15,2 6 1 16,7 3-2-16,9-1-2 16,7 0 1-16,10-5-2 15,12-7 1-15,12-7-3 16,13-9 2-16,9-11-3 0,6-11 4 15,7-4 1-15,2-8-2 16,-3-4 2-16,-1 0-2 16,-12-1 1-16,-5 3-2 15,-10 8 3-15,-10 3-3 16,-14 17 0-16,0 0 1 15,0 0 1-15,-16 20-1 16,1 3 1-16,-1 8-2 16,4-1-2-16,4 6-1 15,7-7-4-15,15 4-4 16,-2-17-8-16,29 10-10 15,-9-24-11-15,22 3 1 16,-3-15 1-16,8 1 2 0</inkml:trace>
  <inkml:trace contextRef="#ctx0" brushRef="#br4" timeOffset="102590.8679">17246 11726 69 0,'-8'-24'40'0,"8"24"-1"16,-27-7 1-16,16 18-15 15,-8-3-21-15,1 10 1 16,-1 3-2-16,1 8-1 15,-1 2 0-15,2 3-1 16,0 3 1-16,5-2-3 16,1-5 2-16,1-5-2 15,5-7 1-15,3-6 1 16,2-12-1-16,0 0 0 0,11-10 0 16,-1-7 0-16,1-9 0 15,3-3 0-15,2-6 0 16,2-6 2-16,2 0-3 15,2-1 2-15,2 1-1 16,0 3 1-16,2 7-1 16,1 4 1-16,2 10-1 15,-1 5-1-15,1 9 1 16,-4 6 0-16,-2 9-1 15,-4 3 1-15,-4 3-1 16,-4 4 3-16,-7 2-3 16,-7 2 3-16,-6 0-2 15,-10 1-1-15,-5-3 1 16,-4-1-1-16,-6-1 2 0,-4-4-4 15,0 0 3-15,0-3-3 16,3 3 3-16,1 3 1 16,1 4-1-16,0 11 1 15,3 9 0-15,-1 8-1 16,2 8 1-16,2 4-1 15,3 3-5-15,-3-12-5 16,21 9-7-16,-12-29-5 16,27-2-19-16,-5-23 1 15,11-9-3-15,2-18 0 16</inkml:trace>
  <inkml:trace contextRef="#ctx0" brushRef="#br4" timeOffset="103226.9042">17899 11718 60 0,'0'0'35'16,"0"-18"2"-16,0 18 1 15,-30-9-17-15,8 13-13 16,-11 0-2-16,0 13 1 16,-3-1-3-16,3 8-1 15,-2 1 0-15,8 3-1 16,6 0 0-16,8 1-3 15,8-4 3-15,11-5-3 16,11-4 2-16,7-7 0 16,9-5-1-16,4-8 1 15,3-4 0-15,2-7-1 16,-2-4 1-16,-5-7 2 0,-4 1-3 15,-6-2 2-15,-6 0-2 16,-4 0 1-16,-4 4-1 16,-4 1 0-16,-2 7 0 15,-1 5-3-15,-4 10 2 16,0 0 1-16,10 11-2 15,-8 7 1-15,5 7-2 16,-2 0-3-16,10 9-5 16,-6-12-5-16,19 10-7 15,-11-19-17-15,20-2 2 16,-6-19-3-16,15-7 3 15</inkml:trace>
  <inkml:trace contextRef="#ctx0" brushRef="#br4" timeOffset="103716.9323">18555 11281 65 0,'-23'-7'38'0,"8"22"0"16,-13 10 1-16,9 28-16 15,-7 0-15-15,6 12 1 16,-1 3-4-16,5 7 1 15,6-5-2-15,2-4-2 16,2-8 0-16,3-11-2 16,3-10 1-16,2-6-3 15,-1-12 2-15,-1-19-3 16,11 4 3-16,-4-15 0 15,1-5-1-15,0-8 1 0,4-5-1 16,-3-5 3-16,4-1-2 16,3 1 0-16,-1 2-1 15,0 6 2-15,3 7-2 16,-2 6 2-16,0 11-2 15,0 6 1-15,0 10 0 16,-6 8 2-16,-1 6-2 16,-3-2-1-16,-3 6 2 15,-4-5-2-15,-6 0 1 16,-4-2-3-16,-9-5 3 15,-2-6-3-15,-6-2 2 16,-4-6-1-16,2-4 0 16,-2-6-2-16,8-2-1 15,0-10-7-15,24 16-3 0,-12-36-7 16,34 21-13-16,-2-10-2 15,18 5-2-15,0-6 4 16</inkml:trace>
  <inkml:trace contextRef="#ctx0" brushRef="#br4" timeOffset="103919.9439">18882 11659 80 0,'17'-11'39'0,"-2"11"0"16,-15 0 1-16,-15 9-17 16,-5 2-19-16,-2 10 1 15,-2 5-2-15,-3 8-2 16,2 3 0-16,3 4-1 15,6-3-1-15,8-3-2 16,10-5-2-16,3-18-11 0,26 2-4 16,-9-25-19-16,20-1-1 15,-4-21-1-15,9 0 2 16</inkml:trace>
  <inkml:trace contextRef="#ctx0" brushRef="#br4" timeOffset="104047.9512">19022 11308 92 0,'-20'-30'35'15,"7"8"-5"-15,13 7-27 16,9 5-36-16,6 3-3 16,2-4-2-16</inkml:trace>
  <inkml:trace contextRef="#ctx0" brushRef="#br4" timeOffset="104272.9641">19360 11235 93 0,'-1'25'39'15,"-13"3"1"-15,4 14 0 16,-16 0-34-16,8 10-1 15,-4 5-1-15,3 5 2 16,-1 1-2-16,6 1-3 16,2-5 0-16,6-7-2 15,6-6-1-15,5-13-2 16,10-2-6-16,-3-24-9 15,25 1-13-15,-10-20-9 16,14-3 1-16,-7-17 1 16</inkml:trace>
  <inkml:trace contextRef="#ctx0" brushRef="#br4" timeOffset="104453.9744">19561 11644 104 0,'0'0'38'16,"-9"25"5"-16,-10-3-4 16,9 10-35-16,-12 5-1 15,4 1-1-15,2 1-1 16,2-4-2-16,5-3 0 15,5-11-7-15,16-3-5 16,-12-18-14-16,29-9-13 16,-7-13 0-16,12-2-1 15,-1-14 2-15</inkml:trace>
  <inkml:trace contextRef="#ctx0" brushRef="#br4" timeOffset="104580.9817">19731 11330 70 0,'-15'-6'35'16,"4"14"-15"-16,11-8-19 15,0 0-14-15,0 0-25 16,34-9 1-16</inkml:trace>
  <inkml:trace contextRef="#ctx0" brushRef="#br4" timeOffset="104798.9941">20157 11121 91 0,'-29'33'41'0,"0"20"-1"0,-9 0 1 16,9 19-31-16,-6-2-5 15,5 8 0-15,2-2-2 16,5 0 0-16,5-6-4 16,3-9-2-16,6-4-2 15,-6-18-11-15,18 4-14 16,-11-23-13-16,11-2 3 15,-3-18-3-15</inkml:trace>
  <inkml:trace contextRef="#ctx0" brushRef="#br4" timeOffset="105122.0126">19807 11606 104 0,'0'0'40'16,"0"13"1"-16,14-3-2 15,6-6-36-15,10-3-2 16,8-3 1-16,4-3 0 15,4-2-1-15,4-3 0 16,-2 0-1-16,-6-1 1 16,-2 3-1-16,-10 2 1 15,-7 4 0-15,-8 5 1 16,-7 10-1-16,-7 4 2 15,-6 9-1-15,-7 6 1 16,-3 7-2-16,-1 2-3 16,0 1 1-16,0-2-4 15,7-1-3-15,-4-17-10 16,23 8-7-16,-10-30-19 15,21 4 3-15,-5-22 0 0,13-6 2 16</inkml:trace>
  <inkml:trace contextRef="#ctx0" brushRef="#br4" timeOffset="105257.0203">20331 11447 93 0,'-8'-48'40'0,"-12"2"0"16,11 12-1-16,-10 3-27 16,9 10-20-16,10 21-15 15,0 0-16-15,17 5-1 16,-17-5-1-16,36 13 0 15</inkml:trace>
  <inkml:trace contextRef="#ctx0" brushRef="#br4" timeOffset="105714.0465">20484 11673 104 0,'22'3'39'0,"8"4"1"15,-1-17-4-15,3 6-33 0,9-6 0 16,4-3-2-16,-1-4 0 16,1-3 0-16,-5-1-1 15,-7-1 0-15,-7-1 0 16,-11 1 0-16,-14 5 1 15,-12 4-2-15,-11 5 2 16,-12 9-1-16,-8 8 1 16,-4 11 1-16,-4 9-1 15,2 9 3-15,2 3-2 16,11 8 1-16,6-2-1 15,15-1-3-15,14-3-1 16,10-12-3-16,26-1-8 16,3-28-10-16,29 4-16 15,0-24-4-15,18-3 2 0,-1-15 1 16</inkml:trace>
  <inkml:trace contextRef="#ctx0" brushRef="#br4" timeOffset="106024.0642">21258 11433 105 0,'-47'-4'40'0,"4"17"1"15,-10-2-2-15,16 3-35 16,-1 8-2-16,11 2-1 16,11-1 1-16,11-1-1 15,13-5 0-15,11-1 0 16,6-5 0-16,8-2-1 15,-3-1 1-15,1-1 0 16,-3 1 0-16,-7 2 0 0,-8 4 0 16,-13 4 3-16,-10 2-2 15,-3 6 2-15,-11 3-2 16,-2-3-2-16,-1 2-3 15,-1-6-2-15,9 7-6 16,0-18-8-16,28 7-3 16,-9-18-22-16,23-3 2 15,2-11-1-15,15 2 2 16</inkml:trace>
  <inkml:trace contextRef="#ctx0" brushRef="#br4" timeOffset="106164.0722">21371 11830 120 0,'-10'2'44'16,"10"-2"-1"-16,-23 0-2 15,23 0-40-15,-9-13-14 0,-2-12-6 16,15 14-22-16,-15-6-1 16,11 17-3-16,-19-10 0 15</inkml:trace>
  <inkml:trace contextRef="#ctx0" brushRef="#br0" timeOffset="111157.3578">636 13095 85 0,'0'0'36'0,"11"13"-1"15,-11-13-1-15,1 38-30 16,1-2-3-16,-2 13 1 16,-2 11-2-16,-5 11 2 15,-3 9 0-15,0 9 0 16,-2 0-1-16,-1-2 0 0,1-6-1 15,2-10-3-15,14-8-9 16,-8-25-25-16,19-10 0 16,-2-28-2-16,13-12 0 15</inkml:trace>
  <inkml:trace contextRef="#ctx0" brushRef="#br0" timeOffset="111391.3712">617 13174 97 0,'-14'3'39'0,"18"13"1"16,-4-16-4-16,19 11-34 15,10-10-1-15,13-1 0 16,6-4-2-16,7-2-1 15,9 2-2-15,-5-12-8 16,9 13-25-16,-16-2 0 16,-1 10-1-16,-18-2-3 15</inkml:trace>
  <inkml:trace contextRef="#ctx0" brushRef="#br0" timeOffset="111601.3832">580 13716 87 0,'-24'21'39'0,"23"3"0"0,1-24 0 16,35 8-36-16,7-19 0 16,14-3-2-16,9-6 0 15,4-3-2-15,4 2-1 16,-9-6-4-16,5 18-26 15,-22-6-6-15,-8 16 0 16,-24 2-2-16</inkml:trace>
  <inkml:trace contextRef="#ctx0" brushRef="#br0" timeOffset="111795.3943">659 13990 73 0,'0'0'41'15,"0"0"-2"-15,23-15 1 16,1-2-25-16,19-11-13 15,10-4-2-15,8-6-1 16,9 1-5-16,-5-12-7 16,17 8-25-16,-7-13 0 15,0 9-3-15,-9-12 2 16</inkml:trace>
  <inkml:trace contextRef="#ctx0" brushRef="#br0" timeOffset="112014.4068">1627 13019 86 0,'-25'1'38'0,"5"25"1"0,-14 4-1 16,11 20-32-16,-10 13-2 16,3 12 0-16,-1 8-2 15,4 9 0-15,3 1-1 16,6-1-1-16,5-4-2 15,7-13-3-15,16 1-13 16,-5-25-21-16,22-7 0 16,-4-25-3-16,17-7 2 15</inkml:trace>
  <inkml:trace contextRef="#ctx0" brushRef="#br0" timeOffset="112382.4279">1555 13736 88 0,'0'0'40'15,"0"0"-1"-15,0 0 1 16,34-3-36-16,4-11-2 16,11-6 1-16,6-4-2 15,2-1 1-15,-2-2-1 16,-9 2 0-16,-7 2 0 15,-12 0-1-15,-14 2 1 16,-14 6-1-16,-12 4 1 16,-11 2-1-16,-9 6 0 15,-6 8 0-15,-8 8 0 16,-4 10 0-16,0 12 0 15,6 5 0-15,4 10 0 16,12 3 1-16,10 0-1 16,18-4 0-16,15-7-1 0,23-12-1 15,14-14-2-15,23-6-7 16,0-29-14-16,23 2-15 15,-4-18 0-15,9-1-1 16,-15-12 1-16</inkml:trace>
  <inkml:trace contextRef="#ctx0" brushRef="#br0" timeOffset="112578.4391">2354 13559 95 0,'-43'19'40'0,"-8"-4"2"16,11 13-2-16,9-4-37 15,2 7 0-15,11-2-1 16,13 1-1-16,8-1 1 15,15-4-2-15,11-6-1 0,9-10-1 16,13-6-3-16,3-22-7 16,22 3-20-16,-9-28-9 15,13-2 0-15,-11-20-1 16</inkml:trace>
  <inkml:trace contextRef="#ctx0" brushRef="#br0" timeOffset="112765.4498">2911 12969 83 0,'-38'44'40'0,"4"31"0"16,-10 7 0-16,14 13-30 16,-6 2-7-16,8 4-1 15,10-2-3-15,4-10-2 0,12 1-8 16,-4-23-29-16,16-6 2 15,-5-22-2-15,8-10-1 16</inkml:trace>
  <inkml:trace contextRef="#ctx0" brushRef="#br0" timeOffset="113378.4849">2603 13480 96 0,'20'0'41'0,"0"-8"1"15,17 7-2-15,-2-6-36 0,6 1-1 16,-1 2-1-16,-2 1 0 16,-3 5 0-16,-7 6-1 15,-10 7-1-15,-6 7 1 16,-9 8-1-16,-6 10 0 15,-5 6 0-15,-5 5 0 16,-5 1 0-16,3 1 0 16,-1-8 0-16,5-4-1 15,2-10 1-15,4-10 0 16,5-21 0-16,0 0 0 15,19-16 0-15,-7-12 0 16,3-10 0-16,-1-6 0 16,0-5 0-16,1-1 0 15,-4 4 1-15,-3 5-1 16,-3 8 0-16,0 8 0 0,-1 10 1 15,-4 15-1-15,11-8-1 16,1 11-1-16,7 3-2 16,5-4-1-16,13 4-4 15,1-16-9-15,28 8-18 16,-14-16-3-16,12 8-1 15,-13-16 3-15,-1 11 34 16,-11 4 3-16,-15-1 5 16,-7 17 9-16,-17-5 19 15,-17 20 3-15,-6-1 3 16,2 24-2-16,-7-3-33 15,4 12 0-15,1 2-3 0,3 5 1 16,5 0-2 0,9-7-2-16,10-4-2 0,1-21-9 15,18-4-25-15,-7-23-1 16,14-8-1-16,-7-23 0 15</inkml:trace>
  <inkml:trace contextRef="#ctx0" brushRef="#br0" timeOffset="113545.4944">3427 13163 104 0,'-15'0'41'16,"-3"5"0"-16,11 13-3 15,8 1-42-15,-1-19-11 16,34 26-26-16,-10-12 1 0,13 10-2 15,0-6 1-15</inkml:trace>
  <inkml:trace contextRef="#ctx0" brushRef="#br0" timeOffset="113779.5078">3890 13450 81 0,'-15'7'41'0,"-18"-1"1"15,4 17 0-15,-18 6-31 16,5 12-4-16,-6 6-3 15,8 7-1-15,5 0 0 16,11 2-1-16,10-8-2 16,15-10 0-16,16-14-2 0,17-17-2 15,24-6-8 1,5-29-7-16,30 1-22 0,0-19-2 15,19 1 0-15,4-13 0 16</inkml:trace>
  <inkml:trace contextRef="#ctx0" brushRef="#br0" timeOffset="114357.5409">5339 13199 46 0,'46'-46'36'16,"-17"-8"3"-16,-8 10-2 16,-23-8-13-16,-12 15-16 15,-21-2-2-15,-3 10 0 16,-14 6-2-16,-3 14-1 15,-5 11 0-15,0 18 0 16,1 14 0-16,4 17 0 16,2 18-2-16,9 15 1 15,4 12-1-15,8 9 0 16,8 4-1-16,9-4-1 15,9-4-2-15,8-14-3 16,18-4-11-16,-10-30-21 16,17-5-2-16,-6-29-2 0,4-7 2 15</inkml:trace>
  <inkml:trace contextRef="#ctx0" brushRef="#br0" timeOffset="114714.5613">4512 13620 97 0,'0'0'41'16,"9"11"1"-16,16-16-1 16,10-2-39-16,15-6 0 15,11-4-1-15,8-3 0 16,3-1 0-16,-2-1-1 15,-1 2 1-15,-7 2-1 0,-7 2 0 16,-11 6 0-16,-9 3 0 16,-8 5 0-16,-11 6 0 15,-6 9 0-15,-12 8 0 16,-6 6-1-16,-3 11 1 15,-3 6 0-15,-4 6 0 16,1 3-1-16,0-5 0 16,9 1-3-16,-5-18-5 15,21 2-13-15,-8-33-18 16,14 5-1-16,1-30-1 15,15-7 1-15</inkml:trace>
  <inkml:trace contextRef="#ctx0" brushRef="#br0" timeOffset="114868.5701">5021 13260 103 0,'-39'5'40'0,"3"-3"1"16,18 19-6-16,12-10-36 15,6-11-1-15,36 21-6 16,-5-22-21-16,23 14-12 15,2-11 1-15,13 9-2 16</inkml:trace>
  <inkml:trace contextRef="#ctx0" brushRef="#br0" timeOffset="115236.5911">5453 13548 89 0,'-16'31'41'16,"-2"-11"1"-16,13 4-2 15,4-12-36-15,17-5-1 16,17-10 0-16,8-3-1 15,10-11 1-15,1-1-2 16,3-6 1-16,-5-1-2 16,-9-1 1-16,-11 1 0 15,-10 2-1-15,-12 1 0 16,-16 3-1-16,-7 3 1 15,-10 3-1-15,-7 4 0 16,-5 9 0-16,-1 7 1 16,-7 13-1-16,1 8 1 15,6 11 0-15,7 7 0 16,11 4 1-16,10 1-1 0,20-4 0 15,13-10-1-15,23-14 0 16,16-18-3-16,23-10-5 16,3-32-8-16,27 1-19 15,-12-26-5-15,8-4-2 16,-12-19 2-16</inkml:trace>
  <inkml:trace contextRef="#ctx0" brushRef="#br0" timeOffset="115409.601">6409 12822 87 0,'-62'72'40'16,"1"30"0"-16,-7 9 1 16,16 6-36-16,3 9-5 0,11-7-3 15,25 1-19-15,7-25-18 16,22-5 1-16,7-26-3 15,17-11 1-15</inkml:trace>
  <inkml:trace contextRef="#ctx0" brushRef="#br0" timeOffset="115822.6247">6638 13415 74 0,'-25'-6'42'16,"-12"3"-1"-16,1 22 1 15,-13 9-31-15,5 13-5 16,-3 8-1-16,4 7-1 0,5 2 0 16,16-1-1-16,8-7-1 15,17-11-1-15,16-19 0 16,17-23 0-16,17-22-1 15,13-22 0-15,13-18 0 16,7-15 0-16,-2-14 1 16,0-9-1-16,-10-6 0 15,-12-1 0-15,-10 4 1 16,-18 14-1-16,-14 18 0 15,-20 25 1-15,-18 31-1 16,-12 32 0-16,-13 32 0 16,-5 29 1-16,-2 22-1 0,1 12-1 15,7 4-3-15,10-11-6 16,25 0-3-16,0-38-6 15,37 3-18-15,-9-35-8 16,17-9 0-16,3-21 1 16</inkml:trace>
  <inkml:trace contextRef="#ctx0" brushRef="#br0" timeOffset="116325.6534">7338 13318 80 0,'-14'-3'41'0,"-9"2"-1"15,-1 9 1-15,-14-1-37 16,-2 7 0-16,-2 0-2 16,9 6 1-16,2 0-1 15,12 1 0-15,12 1-1 16,12 0 1-16,12-1-1 0,12-1-1 15,8 0 1-15,-2 1 0 16,1 3 0-16,-7 2 0 16,-10 6 0-16,-5 0 0 15,-15 1 0-15,-12 2 0 16,-6-2-1-16,-8-2 0 15,-2-3-1-15,0-7 0 16,1-5-3-16,2-11-5 16,14 4-7-16,-6-18-25 15,18 9-1-15,2-30-2 16,15 9 2-16</inkml:trace>
  <inkml:trace contextRef="#ctx0" brushRef="#br0" timeOffset="116851.6835">7861 13531 86 0,'4'12'41'0,"-4"-12"-1"0,20 10 1 16,-2-9-40-16,10 1 1 15,7 1-1-15,6-1 1 16,0-1-1-16,4-2 1 15,2-4-2-15,0 0 1 16,0-7 0-16,-7-2 0 16,-7-3 0-16,-8-5-1 15,-11 0 1-15,-9 0-1 16,-18 3 0-16,-8 4 1 15,-11 4-1-15,-10 7 0 16,-3 7 1-16,-2 10-1 16,0 10 0-16,6 10 1 15,8 9 0-15,10 7-1 16,9 7 0-16,17-6-1 0,17 1-2 15,13-13-2-15,30-1-9 16,2-26-22-16,29-6-5 16,3-24 0-16,17-7-2 15</inkml:trace>
  <inkml:trace contextRef="#ctx0" brushRef="#br0" timeOffset="117047.6947">8941 13370 76 0,'-80'43'41'15,"4"19"-2"-15,-12-5 1 16,13 11-34-16,2-8-5 16,10-6 0-16,15-9-3 0,14-14-2 15,25-6-10-15,9-25-25 16,18-13 0-16,9-16-1 15,9-4 2-15</inkml:trace>
  <inkml:trace contextRef="#ctx0" brushRef="#br0" timeOffset="117212.7042">8611 13479 87 0,'-9'-9'42'0,"3"19"0"15,-10 2-1-15,15 12-34 16,-4 5-3-16,12 7-2 16,8 1-2-16,15-2-1 15,17 0-2-15,7-14-5 16,24 7-14-16,2-22-20 0,15-2 1 15,-8-18-1 1,6-3 0-16</inkml:trace>
  <inkml:trace contextRef="#ctx0" brushRef="#br0" timeOffset="117871.7419">9244 13593 97 0,'-19'26'41'16,"19"1"2"-16,0-27-6 15,28 8-35-15,6-9 1 16,12-4-1-16,3-12 0 16,2-2-1-16,-2-5 0 0,-6-2-1 15,-8-2 1-15,-13 0-1 16,-12 0 0-16,-12 1-1 15,-14 6 1-15,-5 1-1 16,-11 6 0-16,-4 4 0 16,-4 7 0-16,-1 9 0 15,-1 9 1-15,5 9 0 16,8 9 0-16,5 4 0 15,14 1 1-15,10 2 0 16,14-4 0-16,15-6 0 16,14-11-1-16,7-8 1 15,9-11 0-15,10-11-1 16,0-8 1-16,-2-4-1 15,-7-5 1-15,-9 3-1 16,-10 3 1-16,-8 2-1 0,-15 7 1 16,-18 13-1-16,0 0 0 15,-3 25 0-15,-12 0 0 16,-3 6 0-16,-2 7-1 15,2-1 1-15,0 1 0 16,4-6 1-16,5-5-1 16,4-9 0-16,5-18 1 15,0 0 0-15,24-11-1 16,-9-12 1-16,5-11 0 15,-1-5-1-15,2-5 1 16,-3-2-1-16,1 2 0 16,-1 6 0-16,-1 6 0 15,-1 7 1-15,1 9-2 16,2 1 0-16,7 10-2 0,-1-4-2 15,14 9-5-15,-9-18-6 16,22 17-10-16,-12-21-15 16,11-1-1-16,-7-14 0 15,9-3 2-15</inkml:trace>
  <inkml:trace contextRef="#ctx0" brushRef="#br0" timeOffset="118038.7514">10516 12848 73 0,'-26'29'42'0,"-2"32"-1"16,-11 13 1-16,4 23-19 15,-4 0-21-15,5 9-1 16,2 2-2-16,2-8-6 0,16 0-15 16,-4-26-20-16,10-9 1 15,1-23-2-15,12-13 2 16</inkml:trace>
  <inkml:trace contextRef="#ctx0" brushRef="#br0" timeOffset="118211.7613">10131 13415 108 0,'-2'-19'43'0,"3"-3"2"16,19 11-3-16,9-7-43 16,8-2-3-16,16 10-8 15,-2-17-13-15,18 11-19 16,6-4 1-16,9 6-1 15,-6-3 1-15</inkml:trace>
  <inkml:trace contextRef="#ctx0" brushRef="#br0" timeOffset="118759.7927">11792 13099 86 0,'-24'-53'40'15,"1"8"0"-15,-9-2-1 16,2 15-34-16,-2 8-1 0,1 17-1 16,2 19 1-16,-3 24-1 15,-1 22-1-15,-4 21 0 16,-4 15 0-16,4 13-1 15,-1 6 1-15,10 2-1 16,4-9-1-16,10-12-1 16,9-14-2-16,15-23-4 15,18-6-10-15,-9-31-24 16,16-9-1-16,-6-20-2 15,5-7 2-15</inkml:trace>
  <inkml:trace contextRef="#ctx0" brushRef="#br0" timeOffset="119526.8365">11213 13506 98 0,'-17'-8'43'16,"17"8"1"-16,12-11-1 15,14 4-40-15,12-3-1 16,15 1 0-16,8-1 0 15,10 0-1-15,1 3 0 16,2 3-1-16,-5 1 1 16,-7 3-1-16,-7 3 0 15,-12 1 1-15,-11 2-1 16,-12 2 0-16,-20-8 0 15,9 21 0-15,-22-9 1 16,-8 8-1-16,-6 5 0 16,-8 3 0-16,-3 6 0 15,-2 1 0-15,6 4 0 0,3-2 0 16,11-2-1-16,10-5 1 15,17-9 0-15,19-10 1 16,10-12-1-16,15-12 0 16,5-7 0-16,7-10 0 15,-1-10-1-15,-2-4 1 16,-8-1 0-16,-16-3-1 15,-11 7 0-15,-15-2 0 16,-10 8 0-16,-11 4 1 16,-8 9-1-16,-6 7 1 15,-3 6 0-15,0 6 0 16,9 6 0-16,6 5 1 0,13-8 0 15,0 20 0-15,16-10 0 16,12 1-1-16,8-2 1 16,7 1 0-16,0-1 0 15,-3 3-1-15,1 2 1 16,-11 3-1-16,-1 7 1 15,-13 4-1-15,-9 4 0 16,-5 3 0-16,-4 1 0 16,-5-1 0-16,-1-2 0 15,-3-3 0-15,1-8 0 16,2-4 1-16,8-18-1 15,0 0 0-15,0 0 0 16,-4-17 0-16,15-9 1 16,3-7-1-16,5-4 0 15,2-7 0-15,5 0 0 0,2-3 0 16,-4 7-2-16,4 1-1 15,2 9-2-15,-4-2-6 16,10 19-3-16,-9-12-4 16,20 30-10-16,-15-19-7 15,27 18-7-15,3-6 0 16,15 4 3-16</inkml:trace>
  <inkml:trace contextRef="#ctx0" brushRef="#br0" timeOffset="119974.8622">13144 13362 71 0,'14'-19'41'16,"3"5"-2"-16,-9-9 2 15,2 8-27-15,-13-6-9 16,-4 9-1-16,-12 5-1 0,-8 11 0 15,-11 8 0-15,-8 13-1 16,-7 10 0-16,-1 12 0 16,-3 9 0-16,10 5-1 15,7-1 0-15,15-3-2 16,17-4 0-16,19-11-1 15,19-10-2-15,18-19-5 16,25 0-11-16,-2-33-12 16,16 4-8-16,-3-19-2 15,6 1 1-15</inkml:trace>
  <inkml:trace contextRef="#ctx0" brushRef="#br0" timeOffset="120344.8833">13282 13492 94 0,'-28'18'41'15,"20"4"1"-15,8-22-1 16,12 15-37-16,15-18-2 16,16-3 1-16,7-8-1 15,10-5 0-15,1-5-1 16,-2-4 0-16,-10-4 0 15,-2 1 1-15,-14-1-1 16,-9 2 0-16,-19 0-1 16,-7 4 1-16,-11 4-1 15,-6 3 1-15,-7 12-1 16,-6 8 0-16,-3 17-1 15,-7 11 1-15,2 13 0 0,-4 11 0 16,5 5 0-16,7 5 0 16,10 2-1-16,10-7-1 15,21-11-1-15,11-18-4 16,31-5-4-16,7-32-9 15,29 6-11-15,-7-30-9 16,20-2-3-16,-2-20 3 16</inkml:trace>
  <inkml:trace contextRef="#ctx0" brushRef="#br0" timeOffset="120636.9">14152 13180 100 0,'-48'20'41'15,"-6"-1"-1"-15,12 13 1 0,5-6-38 16,15 2-1-16,13-6 0 15,16-5-1-15,17-5 0 16,13-5 0-16,8-7 0 16,5-3 0-16,-3 0-1 15,-5 2 0-15,-13 4 1 16,-15 11-1-16,-17 7 0 15,-18 12 1-15,-17 6-1 16,-9 5 0-16,-4 0 0 16,0 1-2-16,10-1-4 15,4-18-5-15,25 7-9 16,-3-34-11-16,38-2-11 15,2-19-2-15,19-4 1 16</inkml:trace>
  <inkml:trace contextRef="#ctx0" brushRef="#br0" timeOffset="121544.952">15618 13183 79 0,'-15'-3'40'0,"-10"-1"-2"16,2 12 0-16,-9 0-31 15,5 14-1-15,-7 6-1 16,2 13-2-16,0 6 1 16,3 12-1-16,7 2-1 15,7 4-1-15,10-6 0 0,9-10 0 16,12-11 0-16,15-16-1 15,7-17 0-15,8-17-1 16,6-13 0-16,0-17 0 16,-1-5 0-16,-6-8 0 15,-6-1-1-15,-13-1 2 16,-12 6-2-16,-7 6 1 15,-9 7 0-15,-6 12 1 16,-7 2 0-16,-1 13 0 16,3 4 1-16,13 7-1 15,0 0 1-15,0 0 1 16,26 5-1-16,11-4 1 0,12-5 0 15,9 2-1 1,1 0 1-16,0 3 0 0,-7 3 0 16,-6 8 0-16,-16 5-1 15,-12 6 0-15,-17 8 0 16,-8 5-2-16,-12 1 2 15,-6 1-2-15,-5-1 1 16,2-3-1-16,1-8 1 16,8-6-2-16,19-20 2 15,0 0 0-15,17-13 0 16,18-16 0-16,12-10 0 15,6-6 1-15,5-3-1 16,-1 0 1-16,-8 6-1 16,-6 8 1-16,-10 11 0 15,-14 15 0-15,-19 8-1 16,4 29-1-16,-17 5-1 0,-7 7-2 15,5 11-5-15,-4-6-3 16,14 14-4-16,-8-27-9 16,31 12-5-16,-3-29-7 15,22-1-5-15,10-15 2 16</inkml:trace>
  <inkml:trace contextRef="#ctx0" brushRef="#br0" timeOffset="122049.9808">17465 13186 65 0,'-9'-9'40'16,"9"9"-1"-16,-25 3-1 15,8 16-14-15,-7-5-22 16,-2 10 1-16,-3 3-1 16,3 9 0-16,0 2 0 15,12 5 0-15,7-1 0 16,14-2-1-16,14-7 1 0,13-8-2 15,14-9 1-15,6-10-1 16,6-12 1-16,-1-8 0 16,-1-9-1-16,-12-8 1 15,-6-5-1-15,-16-4 1 16,-13-2-1-16,-11 2 0 15,-10-1-1-15,-12 7 1 16,-3 3-2-16,-2 8 0 16,-2 11-1-16,1 6-3 15,12 14-4-15,-3-6-7 16,25 19-11-16,-6-21-7 15,22 25-5-15,7-23 0 16,17-1 2-16</inkml:trace>
  <inkml:trace contextRef="#ctx0" brushRef="#br0" timeOffset="122583.0113">18102 12591 90 0,'-35'1'40'0,"-5"4"1"15,13 16-2-15,-3-2-32 16,15 18-3-16,5 6-1 16,5 6-1-16,4 10 0 15,4 8 0-15,2 4-1 16,-3 6 0-16,0 0-1 15,-2 0 0-15,-1-1 0 16,0-6 0-16,-1-10 0 0,1-11-1 16,0-13 1-16,5-13-1 15,1-11 1-15,-5-12 0 16,25-19 0-16,-7-4-1 15,-1-8 1-15,3-8 1 16,3-2-1-16,0-1 0 16,3 2 0-16,-2 7 1 15,-3 8-1-15,1 5 1 16,-1 12-1-16,1 9 0 15,-3 11 0-15,-1 13 0 16,-4 5 0-16,-6 10 0 16,-1 5 0-16,-6 4-1 15,-4 0 1-15,-7-1 0 16,-11-7 0-16,-5-4 0 0,-10-10 0 15,-5-9 0-15,-4-10-1 16,-4-14-1-16,5-5-2 16,-3-17-5-16,18 4-4 15,-2-27-9-15,29 15-8 16,-2-24-4-16,28 13-7 15,8-5 1-15</inkml:trace>
  <inkml:trace contextRef="#ctx0" brushRef="#br0" timeOffset="122963.0331">18575 13178 99 0,'18'4'40'16,"-18"-4"0"-16,8 34 1 15,-11-7-37-15,1 8-2 16,-2 8 0-16,-1 9-1 16,-3 5 0-16,-3 5 0 15,-3 1 1-15,-7 1-2 16,-3-3 1-16,-9-2 0 15,-1-6-2-15,-6-11 0 0,-2-6-3 16,-2-17-3-16,12-7-6 16,-5-29-9-16,30 3-8 15,-7-32-11-15,26-7-2 16,3-22 3-16</inkml:trace>
  <inkml:trace contextRef="#ctx0" brushRef="#br0" timeOffset="123095.0406">18352 12810 112 0,'-24'-1'37'16,"14"7"-5"-16,10-6-36 16,20 5-36-16,17 6 0 15,6-3-1-15</inkml:trace>
  <inkml:trace contextRef="#ctx0" brushRef="#br0" timeOffset="123470.0621">18962 13231 97 0,'-14'13'41'16,"0"-13"1"-16,14 0-3 16,14 11-36-16,9-7-1 15,10-1 0-15,8 1 0 16,5-4-1-16,3 0 0 15,-4-6 1-15,-5-3-1 0,-6-4 1 16,-6-4-1-16,-8-6 0 16,-11-1 0-16,-9-2 0 15,-5 1-1-15,-6 5 0 16,-8 8 0-16,-7 7 0 15,-8 13 0-15,-6 12-1 16,-3 13 1-16,-4 6 0 16,6 9 0-16,5 0 0 15,8-1-1-15,19-3-2 16,13-15-2-16,30-1-6 15,8-27-5-15,28 6-15 16,1-25-10-16,22-2-1 16,-2-16 0-16</inkml:trace>
  <inkml:trace contextRef="#ctx0" brushRef="#br0" timeOffset="123695.0749">19792 13082 102 0,'-46'-3'40'0,"4"15"2"15,-8-6-2-15,12 16-34 16,-2 1-4-16,7 9 0 15,8 1 0-15,7 5 0 16,11-1-1-16,10-5-1 16,8-4 0-16,10-10-2 15,14-6-2-15,1-21-7 16,16 1-3-16,-8-26-8 15,21 8-19-15,-7-19-1 16,12-4 0-16,-1-15 2 0</inkml:trace>
  <inkml:trace contextRef="#ctx0" brushRef="#br0" timeOffset="123898.0866">20378 12629 110 0,'-32'46'42'0,"-13"4"2"15,8 20-2-15,-12-2-40 16,14 7 0-16,2 3-1 15,0 0-1-15,2-3-1 16,0-7-3-16,8-1-5 16,-2-27-6-16,17 5-7 15,-9-25-20-15,19-6-1 16,-2-14 0-16,20-23 2 15</inkml:trace>
  <inkml:trace contextRef="#ctx0" brushRef="#br0" timeOffset="124063.096">19967 13032 109 0,'-28'-6'41'0,"17"11"1"16,11-5-2-16,0 0-40 16,19-5-4-16,10-5-7 15,24 14-12-15,-1-12-18 16,26 8 1-16,6-9-2 15,15 5 1-15</inkml:trace>
  <inkml:trace contextRef="#ctx0" brushRef="#br0" timeOffset="124600.1267">20709 13123 77 0,'-14'-4'38'16,"-10"-3"-2"-16,5 7 2 15,-11-4-32-15,4 6-1 16,-3 0 0-16,5 8 0 15,-6-2 0-15,8 6-1 16,2-2 0-16,10 4-2 16,6 1 0-16,12 0-1 15,10 1 0-15,7 1-1 16,9-1 0-16,5 2 1 15,-1-1-1-15,-5 0 0 16,-4-1 1-16,-11 3 0 16,-11-2-1-16,-11-3 1 15,-14 1 0-15,-11-3-1 16,-8 0-1-16,-5-4 1 15,-2-2-3-15,2-6-1 0,11 4-5 16,0-16-6-16,31 10-12 16,-14-16-11-16,28 1-3 15,5-14-1-15,18 0 1 16</inkml:trace>
  <inkml:trace contextRef="#ctx0" brushRef="#br0" timeOffset="125280.1656">21660 13109 93 0,'16'-3'39'16,"-16"3"0"-16,0 0-1 16,0 0-34-16,-6 12-1 15,-7 2-1-15,0 8 0 16,-4 2 0-16,1 11 0 15,-3 1 0-15,5 2-1 0,4 0 0 16,7 0 0-16,5-5 0 16,8-3-1-16,10-9 1 15,7-13-2-15,7-8 2 16,9-8-1-16,4-14 1 15,0-7 0-15,3-7 0 16,-6-2 0-16,-2-2 0 16,-6 1-1-16,-8 2 1 15,-7 9 0-15,-4 9-1 16,-8 8 0-16,-9 11 0 15,7 12 0-15,-10 12 0 16,1 8 0-16,-2 7 0 16,0 5-1-16,4 0 2 15,5 0-1-15,5-4 0 0,5-7 0 16,7-14 1-16,9-8 0 15,3-15-1-15,2-9 1 16,0-10 0-16,-3-9 1 16,-1-6-2-16,-6-7 0 15,-4 1-1-15,-8-3-1 16,-6 3-1-16,-4 1-3 15,4 11-6-15,-13-7-3 16,20 23-9-16,-16-15-6 16,24 21-7-16,-6-3-4 15,13 11 3-15</inkml:trace>
  <inkml:trace contextRef="#ctx0" brushRef="#br0" timeOffset="125490.1776">22722 13042 105 0,'-5'13'41'0,"-10"-6"0"16,6 16 0-16,-11-1-37 15,3 11-1-15,-5 4-1 16,-1 6-1-16,2 3-1 16,-1-2-1-16,6-1 0 15,2-7-4-15,11 0-4 16,0-22-6-16,26 4-9 15,-13-26-9-15,24 1-8 16,-5-19 0-16,12-1 1 16</inkml:trace>
  <inkml:trace contextRef="#ctx0" brushRef="#br0" timeOffset="125626.1854">22707 12810 102 0,'-27'-42'38'16,"-2"2"-1"-16,14 17-10 15,22 12-51-15,1-6-13 16,25 11-1-16,4-5-1 15,16 9 0-15</inkml:trace>
  <inkml:trace contextRef="#ctx0" brushRef="#br0" timeOffset="125866.1991">23346 12629 101 0,'-4'34'41'0,"-22"-9"1"16,2 19-1-16,-16-3-35 15,3 17-2-15,0 3-2 16,-1 10 1-16,0 0-2 15,2 4 0-15,2-2-1 16,6-8-1-16,9-7-2 16,1-11-3-16,13-3-5 15,-5-23-8-15,24 5-10 16,-14-26-13-16,23-4 1 15,-9-14 0-15,6-1 1 16</inkml:trace>
  <inkml:trace contextRef="#ctx0" brushRef="#br0" timeOffset="126031.2086">22970 13194 107 0,'-26'-4'42'0,"15"11"-1"16,-1-7-1-16,12 0-38 16,24 0-2-16,9-6-2 15,15 1-5-15,3-16-6 16,24 11-15-16,-13-19-13 15,11 3 1-15,-7-17-2 16,9 2 2-16</inkml:trace>
  <inkml:trace contextRef="#ctx0" brushRef="#br0" timeOffset="126370.228">23710 12652 109 0,'-27'45'43'16,"-17"4"1"-16,-1 20-2 15,-8-3-38-15,6 1-1 0,7-1-1 16,2-1 1-16,3-8-2 15,7-6 0-15,10-10-1 16,8-10 0-16,17-13 0 16,8-10 0-16,14-10 0 15,5-7-1-15,11-8 2 16,6-9-2-16,4 0 2 15,0-7-1-15,-3 6 1 16,-3 3-1-16,-12 9 2 16,-6 9-2-16,-10 8 0 15,-10 10-2-15,-6 8-1 16,-7 5-3-16,-1 11-5 15,-14-6-3-15,13 10-4 16,-22-20-6-16,13 9-21 0,-13-8 1 16,-5 1 0-16,-14-6 3 15</inkml:trace>
  <inkml:trace contextRef="#ctx0" brushRef="#br0" timeOffset="127165.2734">8077 14902 64 0,'10'6'42'0,"17"4"-2"16,1-10 1-16,28 1-35 16,-4-1-1-16,10 0-2 15,4-3 0-15,2-2 0 16,-6-2-1-16,1-3 0 15,-10-1-1-15,-11-8 1 16,-11-5-1-16,-11 0 1 16,-15-6-1-16,-8 1 1 0,-11 0-2 15,-14 4 1-15,-5 4 0 16,-10 10 0-16,-8 13-1 15,0 14 0-15,-2 11 0 16,5 10 0-16,4 8 0 16,8 6 0-16,11 3 0 15,12-1 0-15,15-5 0 16,18-11-1-16,15-9 0 15,13-16-1-15,21-13-3 16,3-22-5-16,24 0-9 16,-8-34-10-16,23 6-3 15,-14-19-10-15,9-3 1 0,-16-9 2 16</inkml:trace>
  <inkml:trace contextRef="#ctx0" brushRef="#br0" timeOffset="127368.285">9284 14168 94 0,'-40'9'43'0,"8"23"-1"15,-5 5-2-15,7 23-38 16,2 10 0-16,3 17 0 16,2 4-2-16,0 7 0 15,3 3-2-15,3-6 0 16,6-6-2-16,1-17-7 15,19 3-9-15,-10-40-13 16,26-3-8-16,1-25-3 16,16-11 2-16</inkml:trace>
  <inkml:trace contextRef="#ctx0" brushRef="#br0" timeOffset="127954.3186">9313 14857 82 0,'-11'12'43'16,"14"4"-1"-16,-3-16 1 15,30 4-40-15,5-8-1 16,9-4 0-16,7-5 0 16,1-2-1-16,4-7 0 15,-8 4 0-15,-8-2 0 16,-11 1 1-16,-11-1-1 15,-12 3 1-15,-13 2-2 0,-11 2 2 16,-10 6-2-16,-8 4 1 16,-6 6-1-16,-5 10-1 15,-5 11 1-15,-2 6 0 16,4 7 0-16,8 7-1 15,6 2 1-15,15-1 0 16,16-4-1-16,18-10-1 16,22-8-1-16,18-12-2 15,25-8-2-15,6-14-2 16,23-2-2-16,-4-24-8 15,17 13-10-15,-22-21-3 16,-1 16-9-16,-25-7 36 16,-16 4 8-16,-13 9 3 0,-33-3 3 15,-10 26 9-15,-32-24 9 16,7 33 6-16,-26-9 10 15,6 15-33-15,-12 2-6 16,6 10-2-16,2 6 1 16,10 7-1-16,10 3 0 15,15-2 0-15,15 1-1 16,15-9-1-16,23-7 0 15,9-13-2-15,22-9-1 16,7-20-2-16,17-4-4 16,-2-19-5-16,19 4-10 15,-22-26-8-15,18 12-2 16,-22-18-9-16,-1 3 3 15</inkml:trace>
  <inkml:trace contextRef="#ctx0" brushRef="#br0" timeOffset="128142.3293">10837 14284 87 0,'-32'36'42'15,"-4"8"2"-15,12 20-1 16,-8 2-37-16,8 9-3 16,5 3-1-16,3 1-1 15,2-4-3-15,3-8-3 16,11-1-5-16,-13-25-10 15,25 4-11-15,-19-28-6 16,19-2-7-16,-12-15 2 16</inkml:trace>
  <inkml:trace contextRef="#ctx0" brushRef="#br0" timeOffset="128330.3401">10526 14715 78 0,'-17'-7'46'15,"17"7"0"-15,0 0-4 16,38 12-20-16,-6-13-23 15,10-4-2-15,11 1-4 16,5-14-4-16,25 15-13 16,-15-24-10-16,22 12-8 15,-5-7-3-15,12 4 3 16</inkml:trace>
  <inkml:trace contextRef="#ctx0" brushRef="#br0" timeOffset="128841.3693">11236 14730 101 0,'0'0'42'16,"-1"-10"1"-16,1 25-15 15,-8 0-26-15,-1 5-2 0,-3 8 1 16,-3 12 0-16,-1 2 0 16,-2 5-1-16,3 1 0 15,3-8 1-15,0-4 0 16,7-10 0-16,2-11-1 15,3-15 1-15,17-8 0 16,2-16-1-16,1-12 1 16,6-4-1-16,3-8 1 15,2-2 1-15,-2-1-2 16,0 3 2-16,-8 10-1 15,-1 5 0-15,-6 9 0 16,-4 9 0-16,2 8-1 16,-2 7-1-16,8 6-2 15,-1 0-1-15,14 11-6 0,-4-11-3 16,24 18-12-16,-15-23-6 15,23 15-6-15,-14-16-6 16,6 4 3-16</inkml:trace>
  <inkml:trace contextRef="#ctx0" brushRef="#br0" timeOffset="129021.3796">11840 14722 86 0,'-34'9'40'0,"14"6"1"16,-11-3 1-16,11 15-34 16,-2 1-6-16,3 8-2 15,1 6 1-15,5 1-1 16,6 2-1-16,3-1-2 15,9 1-5-15,-5-18-5 16,26 7-15-16,-15-31-6 16,18-2-8-16,-5-19-1 0,14-6 2 15</inkml:trace>
  <inkml:trace contextRef="#ctx0" brushRef="#br0" timeOffset="129148.3869">11891 14418 83 0,'-22'-50'38'16,"4"9"-6"-16,10 16-30 15,-13 6-40-15,21 19-3 16,0 0 2-16</inkml:trace>
  <inkml:trace contextRef="#ctx0" brushRef="#br0" timeOffset="129569.4109">12426 14669 74 0,'0'0'41'0,"13"-10"1"0,-13 10-1 15,0 0-29-15,-30-13-8 16,8 17 0-16,-14 4 0 15,-7 10-2-15,-7 10 0 16,0 10-1-16,-3 6 0 16,8 8 0-16,5-2-1 15,15 3 0-15,17-7 0 16,19-7-1-16,23-11-2 15,12-14-3-15,26-2-5 16,-1-23-8-16,25 12-11 16,-13-26-5-16,19 9-9 15,-5-12 1-15</inkml:trace>
  <inkml:trace contextRef="#ctx0" brushRef="#br0" timeOffset="130102.4414">13907 14748 43 0,'13'-15'39'0,"-12"-6"1"16,3 9-1-16,-16-7-17 16,12 19-11-16,-31-8-4 15,6 17 0-15,-13 5-2 16,0 11-2-16,-8 6 0 15,3 12-1-15,1 0-1 16,6 5 0-16,11-3 0 0,11 0-2 16,18-10 1-16,16-9-1 15,21-13-1-15,15-16-2 16,16-6-6-16,4-23-6 15,25 5-12-15,-18-27-6 16,18 7-5-16,-12-14-2 16,-1 0 2-16</inkml:trace>
  <inkml:trace contextRef="#ctx0" brushRef="#br0" timeOffset="130470.4625">14454 14157 94 0,'-39'11'41'0,"10"25"1"0,-7 6 0 16,4 21-38-16,5 7-2 15,1 10 1-15,3 7-1 16,-2 0-2-16,3-1 1 16,4-8-1-16,5-11 0 15,3-9-1-15,6-14 1 16,6-11-2-16,8-17 2 15,9-10-1-15,4-13 1 16,7-11 0-16,1-7 0 16,4-4 0-16,-1-5 0 15,-1 2 2-15,0 0-2 16,-7 9 2-16,-4 6-2 15,-3 11 2-15,-2 10-2 16,-6 7-1-16,2 12-1 16,-4 5-4-16,6 9-3 0,-4-9-4 15,21 15-7-15,-14-26-9 16,29 11-2-16,-14-25-4 15,20 0-7-15,-5-15 4 16</inkml:trace>
  <inkml:trace contextRef="#ctx0" brushRef="#br0" timeOffset="130838.4835">14995 14756 78 0,'-22'-20'41'0,"6"14"0"16,-14-5-2-16,-1 18-31 15,-2 3-3-15,1 13-2 16,-5 5 1-16,1 6-2 15,2 1 1-15,5 1-2 0,8-3 0 16,6-6-1-16,12-10 1 16,14-9 0-16,11-11-1 15,11-11 0-15,7-7-1 16,4-7 1-16,5-7 1 15,-4-2 0-15,-2 2-1 16,-9 3 2-16,-6 6-1 16,-15 8 1-16,-13 18-1 15,0 0 1-15,0 0-2 16,-13 22-1-16,-1 3-1 15,-3 5-1-15,8 5-2 16,1-4-7-16,13 2 0 16,-5-16-6-16,29 11-8 15,-18-31-3-15,33 14-4 16,-15-24-3-16,22 1-4 0</inkml:trace>
  <inkml:trace contextRef="#ctx0" brushRef="#br0" timeOffset="131274.5085">15357 14704 95 0,'0'0'41'0,"-4"23"0"16,-7-10-8-16,-2 17-31 0,-3 4 0 15,-2 10-1-15,-4 0 0 16,4 1-1-16,-1-5 1 15,5-4-2-15,8-11 2 16,6-8 0-16,0-17-1 16,21-5 1-16,1-15-1 15,4-10 1-15,2-7 0 16,3-7 2-16,0-4-2 15,2-5 1-15,-4 1-1 16,0 4 1-16,-6 4 0 16,-2 7-1-16,-1 7-1 15,-2 8-2-15,0 12-1 16,1 4-3-16,10 16-5 15,-8-4-3-15,16 21-10 0,-15-17-6 16,25 21-3-16,-12-14-8 16,16 8 0-16</inkml:trace>
  <inkml:trace contextRef="#ctx0" brushRef="#br0" timeOffset="131868.5424">16200 14640 76 0,'-15'-5'42'16,"-8"-10"-3"-16,11 8 3 0,-12-4-29 15,4 6-10-15,-6 3 0 16,-5 13-1-16,-6 6 0 15,-3 13 1-15,-2 6-2 16,3 9 0-16,4 2 0 16,7 0-1-16,13-2 1 15,14-9-2-15,16-8 2 16,14-14-3-16,14-14 2 15,8-14 0-15,7-10 0 16,2-10 2-16,-1-5-1 16,-7-5 0-16,-7-1 0 15,-4 2 0-15,-12 4-1 16,-8 8 1-16,-6 8 0 15,-6 7-2-15,-9 16 0 0,0 0 1 16,2 33 0-16,-9 8-2 16,-1 15 1-16,-6 16 0 15,-9 12 0-15,-1 12 0 16,-10 5 1-16,0 4 0 15,-6-2 0-15,-4-5 0 16,-3-11 0-16,-2-11 0 16,3-16 1-16,-3-16-2 15,5-20 1-15,1-17-1 16,3-15 0-16,5-16 0 15,7-14 0-15,6-15-2 16,17-8-5-16,5-16-1 16,21 2-2-16,4-18-3 15,24 16-8-15,-8-20-3 16,30 26-4-16,-14-14-3 0,20 24 2 15,-4 4-3-15</inkml:trace>
  <inkml:trace contextRef="#ctx0" brushRef="#br0" timeOffset="132334.5691">16392 14746 92 0,'-11'20'40'0,"11"-20"1"16,17 29-7-16,18-27-31 0,13-3 0 15,13-6 0-15,6-6-2 16,4-4 1-16,-1-4 0 15,-12-1 0-15,-3-1 0 16,-19-2 0-16,-13 1-2 16,-18-2 1-16,-9 2-1 15,-14 2 0-15,-11 4 1 16,-5 3-1-16,-10 9 1 15,-6 13 0-15,-3 9 0 16,0 12-1-16,3 10 2 16,8 8-1-16,9 7-1 15,9 2 0-15,12 0-1 16,16-7 1-16,17-3-2 15,14-9 0-15,12-14-3 0,13-7 0 16,11-15-4-16,16-1-2 16,1-18-2-16,20 6-6 15,-18-19-5-15,14 17-3 16,-23-15 0-16,5 20-5 15,-27-1 0-15</inkml:trace>
  <inkml:trace contextRef="#ctx0" brushRef="#br0" timeOffset="132524.58">17502 14873 3 0,'0'0'16'16,"6"29"7"-16,-26-20 5 15,11 20 4-15,-17-20 3 16,17 10 7-16,-8-16-1 15,7 2-37-15,10-5-3 16,0 0-3-16,14-14-6 16,-10-1-3-16,10 8-2 0,-15-19-11 15,18 15-6-15,-21-23-8 16,14 3-6-16</inkml:trace>
  <inkml:trace contextRef="#ctx0" brushRef="#br1" timeOffset="152418.7178">1743 12557 55 0,'-24'-10'33'0,"-10"-5"-1"15,2 6 1-15,-11-8-28 16,5 7 0-16,-5-5-2 15,1 2 2-15,-5-1-2 16,3 2-1-16,-6 1 0 16,0 4-1-16,-7 4 1 15,-5 5-1-15,-4 6-1 16,-4 7 0-16,-1 5 0 15,-3 10 1-15,-1 4 0 16,2 5 0-16,6-1 0 16,11 2 0-16,5-5 1 15,14 0-2-15,9-7 2 16,12-4-2-16,12-6 0 0,7-3 0 15,7-3 0-15,5-4 1 16,5-4-1-16,3 0-1 16,-1-4 0-16,-2-2 0 15,-5-4 1-15,-15 6 0 16,8-17 0-16,-8 17 0 15,-21-18 1-15,-4 14 0 16,-11 7 0-16,-7 6-1 16,-13 11 1-16,-4 13-1 15,-8 17 0-15,-5 13 0 16,-2 15-1-16,2 10 0 15,0 12 2-15,5 3 1 16,13 10-2-16,12-2 1 16,11-6 0-16,13-7 0 0,18-9-1 15,12-8 0-15,21-13-2 16,13-13 0-16,19-16 1 15,13-10-1-15,12-15 1 16,6-7-1-16,-1-8 2 16,0-5 0-16,-4-3-1 15,-11 1 2-15,-15-1-2 16,-14 7 1-16,-13 2-1 15,-14 5 0-15,-13 5 1 16,-12 3-1-16,-9 5 1 16,-10 3 0-16,-6 9 1 15,-3 5-2-15,-1 6 2 16,2 10 0-16,3 5 0 15,8 9 0-15,5 2-1 0,18 2-1 16,10 0-1-16,12-4 0 16,13-3 0-16,18-5 0 15,17-10 0-15,13-9 0 16,15-9 0-16,10-9 1 15,10-13 0-15,14-7 1 16,6-9 0-16,-4-5-2 16,-6-3 1-16,-6 0 1 15,-7 1 0-15,-13 4-1 16,-16 7 1-16,-17 7 0 15,-17 7-1-15,-17 6 2 16,-11 6-1-16,-12 7 0 16,-8 5 0-16,-7 5 0 15,-4 4 0-15,-1 6 0 16,2 4-1-16,6 1 2 0,9 2-2 15,5-2 2-15,15 1-1 16,8-2-1-16,18-7 1 16,13-7-2-16,20-10 2 15,15-10-1-15,20-11 1 16,10-8-1-16,15-14 1 15,13-9 1-15,4-10-1 16,2-6 2-16,-6-6-2 16,-12 0 2-16,-9 0-2 15,-14 3 0-15,-20 8 0 16,-21 8 0-16,-19 7 0 15,-16 14 0-15,-19 12 0 0,-15 9 0 16,-15 12 0-16,-7 5 1 16,-10 8-1-16,-1 4 0 15,2 6 0-15,5 2-1 16,5-1 1-16,11-2-2 15,17-5 2-15,14-5-1 16,17-8 1-16,19-9-2 16,22-11 3-16,16-9-1 15,13-9 1-15,11-7-1 16,6-7 0-16,2-3 0 15,-1-1 1-15,-8 1 0 16,-14 3 0-16,-15 3 1 16,-17 4-2-16,-14 6 4 15,-20 5-4-15,-15 6 3 16,-18 5-3-16,-9 9 0 0,-13 4 1 15,-6 11-2-15,-6 5 2 16,-3 7-1-16,0 8 0 16,3 5-1-16,7 1 1 15,5-4 1-15,14-5-2 16,14-5 2-16,17-9-2 15,14-10 1-15,18-9 0 16,12-11 0-16,7-9 1 16,12-4-1-16,-1-7 1 15,4-1-1-15,-5-2 0 16,-7-1 1-16,-10 2-1 15,-9 1 0-15,-12 3 0 16,-8 3 0-16,-12 7 1 16,-10 3-1-16,-11 6 1 0,-5 7 0 15,-8 7-1-15,-3 6 1 16,0 5 0-16,-2 10 0 15,4 1-1-15,8 2-1 16,8-1 1-16,12-6 0 16,14-6-1-16,14-12 2 15,15-7-1-15,12-16 1 16,15-15 0-16,5-9 0 15,4-6 0-15,-1-8 0 16,1-2 0-16,-8 2-1 16,-13 1 1-16,-10 4-2 15,-15 11 1-15,-12 4 0 16,-14 8 1-16,-10 7-1 0,-13 7 0 15,-6 9 0-15,-6 5 0 16,-1 7 0-16,-2 3 0 16,4 6 1-16,7 0-1 15,7 4 0-15,12-2 0 16,15-6 2-16,12-8-1 15,16-11-1-15,19-12 0 16,13-9 0-16,15-12 1 16,8-17-1-16,9-11 0 15,4-7-2-15,3-3 3 16,-10 0-1-16,-9 0 0 15,-12 7-1-15,-18 9 1 16,-17 9 0-16,-19 14-1 16,-21 13 1-16,-19 12 0 0,-9 13 0 15,-18 11 0-15,-3 8 1 16,-4 4-1-16,1 7 1 15,1 1-1-15,8 2 0 16,11-5 0-16,11 0 0 16,14-8 0-16,15-6 0 15,15-8 0-15,13-7 0 16,12-10 0-16,16-8 0 15,13-10-1-15,5-8 1 16,8-8-1-16,1-5 1 16,-1-8-1-16,0 2 1 15,-4-1 0-15,-11 3-1 16,-17 7 1-16,-14 8 0 15,-16 10 0-15,-14 11-1 0,-12 13 0 16,-18 13 1-16,-13 9-1 16,-5 9 1-16,-5 7-1 15,1 6 1-15,4 0 0 16,8-1 0-16,12-5 0 15,18-8 1-15,17-9-1 16,18-10 0-16,18-15 0 16,16-10 0-16,20-16 0 15,7-8 0-15,14-14 0 16,-3-8-1-16,2-3 1 15,-2-4 0-15,-6 3 0 16,-12 1 0-16,-18 11 0 16,-14 8-1-16,-19 10 1 15,-18 13 0-15,-19 11 0 16,-17 13 1-16,-12 11-1 0,-12 10 0 15,-5 7-1-15,-2 7 2 16,0 6-1-16,5 2 0 16,11 2 0-16,12-3 0 15,16-2 0-15,15-8 0 16,19-7 0-16,16-13 0 15,18-8 0-15,14-11 0 16,16-14 1-16,2-10-1 16,8-13 1-16,4-9 0 15,-1-7 0-15,-4-3-1 16,-12-2 1-16,-13 1-1 15,-15 4 0-15,-16 5 0 16,-19 11 0-16,-21 10 0 16,-18 12 1-16,-17 9-1 0,-14 11 0 15,-7 9 0-15,-8 9 0 16,0 3 1-16,4 3-1 15,7 5 1-15,18-4-1 16,14-7 0-16,25-7 0 16,19-13 1-16,28-11-1 15,20-13 0-15,25-12 0 16,16-15 0-16,14-12-1 15,7-10 2-15,2-2-3 16,-2-4 2-16,-8-2-1 16,-15 0 0-16,-20 7 0 15,-21 6 1-15,-26 11 0 16,-23 11-1-16,-24 7 2 0,-20 11-1 15,-19 6 1-15,-21 15 0 16,0 0 0-16,0 0-1 16,0 0 1-16,-12 4-1 15,12-4 0-15,14 20 0 16,9-8-1-16,10 1 1 15,12-8-1-15,14-4 1 16,17-6-1-16,13-10 1 16,12-12 0-16,9-9-1 15,6-7 2-15,2-8-2 16,4-3 2-16,-4-2 1 15,-4-3-1-15,-14 2 0 16,-9 0 0-16,-11 3 1 16,-13 1-1-16,-13 3 0 15,-14 4-1-15,-15 7 0 16,-10 3 0-16,-10 9 1 0,-5 4-1 15,-5 8 0-15,5 15 1 16,0 0-1-16,0 0 1 16,3 14-1-16,15 2 1 15,11 0-1-15,12-2 0 16,10-4 0-16,13-10 0 15,8-8 0-15,12-13-1 16,4-17 1-16,7-13 1 16,3-15-1-16,3-16 0 15,0-12 0-15,-2-4 0 16,-6-9 0-16,-6 4 0 15,-11 4 0-15,-11 13-1 0,-16 10 0 16,-19 16 1-16,-22 16 0 16,-21 20 1-16,-21 16 0 15,-20 14 0-15,-12 15 1 16,-6 6 0-16,-6 6-1 15,2 1 0-15,12-2 1 16,11-6-2-16,21-7 1 16,20-13-1-16,12-6 0 15,35-27-1-15,13-9-1 16,18-11 1-16,9-14-2 15,11-12 1-15,-4-13 0 16,4-6 1-16,-11-4 0 16,-17 0 0-16,-16 2 2 15,-26 1-1-15,-20 9 1 16,-21 7 0-16,-22 11 1 0,-19 10-1 15,-11 10 0-15,-12 4 0 16,-10 12 0-16,-2 10-1 16,-2 8 0-16,2 8 1 15,4 7-1-15,7 1 1 16,8 4-1-16,12 2 0 15,13-1 0-15,14-2 0 16,12-5 1-16,11-6-2 16,10-5 1-16,5-7 0 15,3-9-1-15,0-6 1 16,-9-7-1-16,-5-6 1 15,-13-5-1-15,-13 1 1 16,-15 2 0-16,-23 3 0 16,-17 10 0-16,-22 11 0 0,-18 9 1 15,-18 17 0-15,-16 13 0 16,-10 13-1-16,-4 14 1 15,-2 11 0-15,2 6 0 16,13 3-1-16,10-1 1 16,22-4 0-16,22-6-1 15,22-12 0-15,22-8 0 16,20-17 0-16,22-14 0 15,16-12 0-15,11-12-1 16,7-11 1-16,2-8-1 16,-3-6 1-16,-9-4-1 15,-8 1 2-15,-20 7-2 16,-20 7 1-16,-18 9 0 15,-22 11 0-15,-18 15 0 16,-23 15 0-16,-16 11 0 0,-15 9 0 16,-11 8 1-16,-4 3-1 15,-1 3 0-15,2 0 0 16,13-5 1-16,13-6-2 15,19-7 1-15,20-10 0 16,20-5 0-16,23-8-1 16,17-8 1-16,14-7-1 15,10-9 1-15,8-3 0 16,0-6-1-16,0-6 1 15,-4-1 0-15,-10 1 0 16,-14 1-1-16,-12 2 1 16,-19 4 0-16,-21 9-1 15,-19 6 1-15,-16 10 0 0,-18 7 0 16,-13 7-1-16,-9 8 1 15,-4 6 1-15,3 5 0 16,3 4-1-16,9 0 1 16,14 3-1-16,17-6 0 15,23 0 0-15,19-9-1 16,19-3 0-16,21-10-1 15,19-12 1-15,13-13 0 16,17-11 0-16,5-10 1 16,4-11-1-16,-2-6 1 15,-5-7 0-15,-9 0 0 16,-14 4 1-16,-17 6-2 15,-24 8 2-15,-17 13-1 16,-22 9 0-16,-15 18 1 0,-22 15-1 16,-11 14 1-16,-11 10-1 15,-6 11 2-15,-1 10-2 16,0 5 1-16,7 3-1 15,12 0 1-15,15-5-1 16,20-6 0-16,21-8 0 16,18-8-1-16,23-15 1 15,21-11-1-15,16-13 1 16,13-13-1-16,11-12 0 15,9-12 0-15,2-8 1 16,-3-5 0-16,-9-3 0 16,-8 1 0-16,-18 3 0 15,-14 8 1-15,-23 12 0 16,-24 7-1-16,-19 11 1 0,-18 11 0 15,-16 11 0-15,-13 9 0 16,-12 5 0-16,1 10 0 16,2 1-1-16,8 5 0 15,8-3 1-15,13-5-2 16,19-4 1-16,18-11-2 15,22-10 2-15,15-11-1 16,18-12 0-16,13-13 0 16,11-11 1-16,6-13 0 15,3-8 0-15,-3-4 0 16,-5-6 1-16,-13 0-1 15,-11-1 0-15,-15 7 1 16,-21 7-1-16,-17 8 0 16,-16 10 0-16,-17 11-1 0,-19 10 1 15,-11 12 0-15,-9 12 0 16,-9 11 1-16,-3 10-1 15,1 9 0-15,-3 9 0 16,12 5 1-16,7 2-1 16,11-2 1-16,13-4-1 15,16-5 1-15,16-13-2 16,16-14 1-16,14-14 0 15,11-14-1-15,13-19 1 16,7-11-1-16,6-13 1 16,2-5-1-16,-3-4 1 15,-9-1 0-15,-8 5 1 16,-15 9-1-16,-16 12 0 0,-18 12 0 15,-16 14 0 1,-14 15 1-16,-19 14-1 0,-8 16 1 16,-6 13-1-16,-4 15 1 15,2 7 0-15,3 7 0 16,7 2 0-16,11 0 0 15,19-6-1-15,16-10 0 16,17-15 0-16,19-15-1 16,18-16 1-16,15-16-1 15,12-19 2-15,11-17-2 16,4-13 1-16,2-10 0 15,-3-7 0-15,-3-4 0 16,-14 3 0-16,-12 7-1 16,-19 9 1-16,-15 11 0 0,-18 17 0 15,-18 12-1-15,-16 19 2 16,-12 14-1-16,-4 14 1 15,0 14-1-15,1 6 1 16,8 6-1-16,11-1 0 16,12-3 1-16,22-7-2 15,17-9 1-15,18-12-1 16,14-18 0-16,17-13 0 15,13-16 0-15,11-16 0 16,9-8 0-16,2-13 0 16,-4-5 0-16,-2 0 1 15,-8-1 0-15,-9 6 1 16,-14 9-1-16,-13 13 1 15,-16 13-1-15,-16 15 1 16,-15 15 0-16,-14 16-1 16,-7 15 1-16,-4 13 0 0,-4 13-1 15,4 6 1-15,6 10 0 16,7-2-1-16,16-4 0 15,15-10-1-15,15-12 1 16,18-18-1-16,17-18 0 16,20-18 0-16,2-28 0 15,16-13 0-15,3-12 1 16,-3-8 0-16,-4-4 1 15,-17 3 0-15,-19 9 0 16,-22 15 0-16,-23 22 0 16,-25 25-1-16,-26 23 0 15,-20 25-2-15,-17 12-3 16,1 22-9-16,-11-14-6 0,26 11-3 15,-11-40-2-15,41-7-3 16,5-46-6-16,45-25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1T22:10:53.265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1385 1620 59 0,'0'0'33'16,"-10"21"1"-16,-1-3-1 15,10 16-20-15,-13 2-2 0,11 13-6 16,-8 8 1-16,7 11-4 15,-3 9 1-15,1 11-4 16,-1 0 2-16,0 0-3 16,2-1-2-16,-4-19-6 15,15-2-22-15,-8-26-3 16,6-16 0-16,-4-24 0 15</inkml:trace>
  <inkml:trace contextRef="#ctx0" brushRef="#br0" timeOffset="550.0315">924 1624 101 0,'-47'-10'39'16,"15"16"1"-16,5 2-2 15,15 4-33-15,12-12-1 16,29 16-1-16,15-17-2 15,21-3 1-15,16-4-1 16,15-7 0-16,8-7 0 16,5-1 0-16,0-4 0 15,1 2-1-15,-10 5 1 16,-15 2 0-16,-14 10-1 15,-13 8 1-15,-13 13 0 16,-11 7-1-16,-13 12 0 16,-11 8 0-16,-6 10-1 15,-6 11 1-15,-6 6 0 16,1 5-1-16,-3 2 1 0,-1 3-1 15,2-6 2-15,2-2-3 16,4-11 4-16,0-9-3 16,3-14 1-16,3-6 0 15,3-14 1-15,-6-15-1 16,24-14 1-16,-7-12 1 15,4-6-1-15,1-8 0 16,5-2 0-16,-2-4 1 16,2 6-2-16,-3 3 1 15,-5 13 0-15,-3 9-1 16,-2 10 0-16,0 13 0 15,-5 13 0-15,0 11 0 16,-3 7-1-16,2 5-1 16,1 5 0-16,0 0-3 0,6-1-2 15,-4-12-5-15,25 4-27 16,-10-25-1-16,15 1 1 15,-4-21-1-15</inkml:trace>
  <inkml:trace contextRef="#ctx0" brushRef="#br0" timeOffset="893.0511">2559 2079 105 0,'-12'15'38'0,"-7"-6"1"15,15 13-2-15,11-10-34 16,10 2 1-16,16-12-2 0,13-4 1 15,7-6-1-15,10-6-1 16,3-7 1-16,1-9-2 16,-7 1 1-16,-9-8 0 15,-14 5-1-15,-16 0 1 16,-14 3-2-16,-21 7 2 15,-14 12 0-15,-11 8 0 16,-13 13 0-16,-7 12 0 16,-4 14 1-16,0 15-2 15,6 3 2-15,13 6-2 16,15-3 1-16,19-6-3 15,27-10-2-15,16-16-6 16,38-4-28-16,10-26-5 16,28-3 1-16,9-18-1 0</inkml:trace>
  <inkml:trace contextRef="#ctx0" brushRef="#br0" timeOffset="1534.0878">4324 1945 99 0,'-22'-20'38'0,"3"10"1"16,-16-1-1-16,-4 10-34 15,-5 4 0-15,0 12-1 16,-4 8 0-16,1 14-1 15,2 9 0-15,3 7-1 16,9 0 0-16,12 4-1 16,12-9 1-16,17-2-1 15,13-16 0-15,19-17 0 16,16-19 1-16,11-19-1 0,9-21 1 15,8-16 1-15,0-20 0 16,-4-9 0-16,-8-5 0 16,-12-3 0-16,-14 3 0 15,-13 11 1-15,-14 13-3 16,-12 19 3-16,-13 28-3 15,-10 27 0-15,-9 28 0 16,-5 27-2-16,-1 21 1 16,2 15 0-16,3 9 1 15,8 3-3-15,13-8 2 16,12-12-4-16,20-15 2 15,10-21-3-15,23-15-1 16,6-22-5-16,21-5-10 16,-13-30-16-16,13-4 1 0,-14-21 1 15,2-2 0-15</inkml:trace>
  <inkml:trace contextRef="#ctx0" brushRef="#br0" timeOffset="1703.0974">5163 1829 115 0,'-18'21'36'15,"-11"9"3"-15,8 19-3 16,-5 4-32-16,7 6-3 15,2 0 0-15,5-1-3 16,8-7-1-16,3-11-4 16,23-5-28-16,-9-27-4 15,20-10 1-15,-4-24-2 16</inkml:trace>
  <inkml:trace contextRef="#ctx0" brushRef="#br0" timeOffset="2103.1203">5251 1530 122 0,'0'0'41'0,"-16"20"1"16,19 4-2-16,-4-1-37 16,15-1-1-16,4 3-1 15,9 8 0-15,-2 2 0 16,7 12-1-16,-5 2 2 15,-2 5-2-15,-3 3 0 16,-7 9 0-16,-7-2 0 16,-7-3-2-16,-4-4 2 15,-7-8-1-15,0-9 2 16,3-8-2-16,-3-11 1 0,10-21-1 15,0 0 2-15,3-20 0 16,10-12 1-16,5-12-2 16,3-6 0-16,5-9 0 15,0-3 0-15,2-1 0 16,-1 5 0-16,-4 4 0 15,-1 11 0-15,-5 6 0 16,4 13 0-16,-3 2-4 16,7 21-10-16,-12-7-13 15,17 21-12-15,-8-2-3 16,17 12 2-16,-7-4 0 15</inkml:trace>
  <inkml:trace contextRef="#ctx0" brushRef="#br0" timeOffset="2450.1402">6004 1983 109 0,'0'0'38'16,"-1"13"1"-16,1-13-1 15,34-10-34-15,0 2-1 16,17-3 0-16,6-4-2 15,4-7 1-15,5-1-1 16,-5-4 0-16,-7-2-1 16,-11 0 1-16,-16 2-1 15,-16 3 0-15,-19 5 0 16,-17 11 1-16,-14 8-1 0,-11 12 0 15,-9 10 1-15,-2 13-1 16,-4 10 2-16,7 5-2 16,10 7 2-16,8 1-3 15,16-4 2-15,13-6-2 16,22-10-1-16,15-10-4 15,31-5-10-15,4-29-22 16,33-5-1-16,2-20 2 16,18-2-4-16</inkml:trace>
  <inkml:trace contextRef="#ctx0" brushRef="#br0" timeOffset="2668.1526">6918 1820 120 0,'-48'28'40'0,"-13"-3"2"16,13 12-2-16,-5-3-34 15,18 1-3-15,12 1-1 16,13 3 0-16,11-1-2 16,14-5-2-16,16-3 0 15,12-8-2-15,17-7-3 16,4-23-13-16,22-2-19 15,-11-26 0-15,19-8 0 16,-11-24-1-16</inkml:trace>
  <inkml:trace contextRef="#ctx0" brushRef="#br0" timeOffset="2871.1642">7637 1318 118 0,'-13'-15'41'0,"-1"36"0"15,-22 31 0-15,5 36-37 16,-14 28 0-16,10 10-3 15,1-4-1-15,15-13-4 16,11-8-1-16,-1-23-12 16,21-1-21-16,-13-29-2 15,16-8 0-15,-9-30-1 16</inkml:trace>
  <inkml:trace contextRef="#ctx0" brushRef="#br0" timeOffset="3188.1824">7268 1802 114 0,'-6'11'40'0,"-4"1"1"16,20 14-1-16,-1-5-32 16,22-10-5-16,11-7-1 15,11-7 0-15,11-9-1 16,3-5 1-16,0-7-2 15,-1 1 2-15,-8-1-2 16,-11 3 0-16,-11 3 0 16,-13 7 0-16,-23 11 0 15,9 19 0-15,-17 8 0 16,-8 12 0-16,-1 8 0 15,0 12 0-15,2 5-2 16,1 2-3-16,12-4-2 16,-2-16-14-16,25 4-15 15,-3-28-5-15,14-8 1 0,-2-29-1 16</inkml:trace>
  <inkml:trace contextRef="#ctx0" brushRef="#br0" timeOffset="3306.1891">7908 1494 93 0,'-61'-39'21'15,"-2"24"-20"-15,2 18 0 16,5 10-19-16,16 2-22 16</inkml:trace>
  <inkml:trace contextRef="#ctx0" brushRef="#br0" timeOffset="4170.2385">8067 1945 103 0,'-13'3'38'0,"13"-3"-2"16,0 15 0-16,8 0-36 16,-1 1 1-16,1 11 0 15,-2 3 1-15,2 6-1 16,-2-2 1-16,8-1 0 15,1-5-1-15,7-7 0 16,5-12-1-16,7-20-1 16,6-8-1-16,4-15 0 15,2-7-1-15,-10-12 1 16,-4-4-3-16,-12-8 3 15,-7 1-1-15,-14 10 3 16,-13 8 0-16,-9 8 2 0,-12 11 0 16,2 13 1-16,-4 12 1 15,6 15 0-15,3 3 0 16,13 7-1-16,12 0 0 15,15-1-2-15,19-4 1 16,17-5-1-16,12-7 0 16,11-5 0-16,4-4 0 15,2-3 0-15,-9-2 0 16,-9 1 0-16,-14 3 0 15,-13 7-1-15,-18 8 2 16,-15 8-2-16,-15 9 1 16,-10 7 0-16,-9 8 0 15,1 5-1-15,-4 3 1 16,6-3-1-16,6-5 0 0,11-7 0 15,12-16 1-15,16-9-1 16,11-18 1-16,9-15 0 16,9-10 1-16,3-10 0 15,2-4-2-15,-4-7 2 16,-4 0-2-16,-6 6 0 15,-6 9 0-15,-6 10 0 16,-6 13 0-16,-15 15 0 16,14 14 0-16,-12 15 0 15,-2 13 0-15,-1 14-2 16,0 6-3-16,-1 1-7 15,19 15-11-15,-9-25-6 16,26 5-13-16,9-19 0 16,31-5-1-16,13-28 2 15</inkml:trace>
  <inkml:trace contextRef="#ctx0" brushRef="#br0" timeOffset="4696.2686">10271 1780 98 0,'5'-11'37'16,"-20"1"2"-16,-6 16-1 15,-27 5-32-15,4 13-3 16,-11 7 2-16,0 8-3 16,1 6 1-16,5 8-1 15,13-2 2-15,18-1-4 16,19-10 1-16,27-8 0 15,19-10-1-15,24-9 0 16,16-16 1-16,9-15-1 16,1-7 1-16,-3-10 1 15,-10-5-1-15,-20-4 0 0,-24 0-1 16,-23-2 2-16,-24 7-3 15,-18-1 2-15,-17 4-1 16,-9 5 0-16,-2 4-1 16,-3 8 1-16,10 10-2 15,11 7-1-15,18 11-4 16,17-9-13-16,26 25-18 15,9-13-2-15,30 11 0 16,10-10-1-16</inkml:trace>
  <inkml:trace contextRef="#ctx0" brushRef="#br0" timeOffset="4960.2837">11406 1393 113 0,'0'0'39'16,"-28"-75"2"-16,28 75-3 15,-54-62-35-15,54 62-1 16,-53-15 0-16,-25 27 1 16,-5 30-2-16,11 28 1 15,-9 19-1-15,20 33 0 16,7 19-2-16,24 4-2 15,34-35-2-15,6-25-6 16,26-9-19-16,-12-36-10 16,17-12 1-16,-13-29-1 15,3-10-1-15</inkml:trace>
  <inkml:trace contextRef="#ctx0" brushRef="#br0" timeOffset="5109.2922">10718 1708 121 0,'-26'-15'42'0,"1"0"0"16,25 15-1-16,36 4-39 15,6-5-3-15,25 5-12 16,2-12-23-16,29 8-5 16,-2-10 0-16,22 8-2 15</inkml:trace>
  <inkml:trace contextRef="#ctx0" brushRef="#br0" timeOffset="5777.3305">12544 1706 89 0,'-9'-22'36'16,"0"9"2"-16,-23 1 1 15,-3 14-32-15,-17 6 1 16,-3 17-3-16,-12 4 1 16,-4 15-2-16,0 3 0 15,6 7-2-15,9-2 1 16,12 6-2-16,19-8 0 15,17-7 0-15,17-11 0 16,24-12-1-16,18-15 0 16,16-15 0-16,6-8 1 15,10-18-1-15,-5-9 1 0,1-7 1 16,-10-7-2-16,-12-3 2 15,-16 9-1-15,-15 2 0 16,-13 11-1-16,-12 8 2 16,-7 12-2-16,-11 13 0 15,-3 18-2-15,-3 15 1 16,-1 10 1-16,3 11-2 15,4 6 2-15,7 6-2 16,9 1 0-16,8-1-3 16,16-5 0-16,5-15-6 15,23 2-11-15,-12-28-9 16,22 4-8-16,-8-28-1 15,13-3 1-15,-8-16 3 16</inkml:trace>
  <inkml:trace contextRef="#ctx0" brushRef="#br0" timeOffset="6131.3507">13134 1718 112 0,'-8'20'40'0,"-17"4"2"16,10 14-3-16,-21 6-35 15,12-5-2-15,0 0 1 16,3 3-3-16,3-9 1 15,6 2 0-15,9-13-1 16,10-10 0-16,14-9 0 16,8-11 1-16,8-10-1 15,6-15 0-15,3-4 0 16,3-15 1-16,-1-1 0 0,-4-1 0 16,-10 1 0-16,-2 6 0 15,-9 9 0-15,-6 8 0 16,-4 15 0-16,-13 15-1 15,7 17 2-15,-8 15-4 16,-2 11 1-16,-1 6-3 16,8 10-4-16,-4-8-11 15,28 17-9-15,-8-17-15 16,20-3 2-16,2-14-2 15,22-1 2-15</inkml:trace>
  <inkml:trace contextRef="#ctx0" brushRef="#br0" timeOffset="6656.3807">14342 1873 98 0,'0'0'39'16,"27"23"0"-16,-5-20-1 15,7 0-35-15,15-7-1 0,8-3 0 16,1-8 0-16,1-4 2 15,-6-6-2-15,-8-2 1 16,-7-3-1-16,-13 0 1 16,-16-1-1-16,-12 3 0 15,-12 6 0-15,-10 8-1 16,-13 8-1-16,-6 16 1 15,-8 13 0-15,0 12-2 16,1 14 2-16,9 6-1 16,11 4 0-16,14 8 0 15,19-8 0-15,22-10-2 16,24-12 1-16,21-20-2 15,22-19 0-15,12-19-2 0,21-13-3 16,2-32-6-16,17-2-12 16,-21-18-12-16,2-12 0 15,-72 46 1-15,4-8 1 16</inkml:trace>
  <inkml:trace contextRef="#ctx0" brushRef="#br0" timeOffset="6845.3915">15530 1252 118 0,'-20'-57'41'0,"-11"57"1"16,-11 34-1-16,-8 31-39 15,5 42 1-15,-4 15-3 16,11 7-1-16,4-5 0 16,19-18-2-16,8-13 0 15,6-15-4-15,16-7-11 0,-9-28-18 16,24-9-3-16,-6-22-1 15,17-12-2-15</inkml:trace>
  <inkml:trace contextRef="#ctx0" brushRef="#br0" timeOffset="7196.4116">15536 1828 111 0,'-11'20'41'0,"14"8"0"15,1-9-1-15,19-10-38 16,8-3-1-16,15-5 1 15,6-8-1-15,10-7 0 16,0-6 0-16,3-4 1 16,-10-3-1-16,-5-5 2 0,-16 4-2 15,-9-4 0-15,-18 8 0 16,-17 5 0-16,-13 7-1 15,-14 13 0-15,-10 12 0 16,-9 11-1-16,-5 11 1 16,-1 7-1-16,7 5 2 15,7 4-2-15,12-2 1 16,15-3-1-16,23-13 0 15,20-11-4-15,33-7-6 16,10-22-12-16,43 2-14 16,-3-18-2-16,25 1-2 15,-7-20 0-15</inkml:trace>
  <inkml:trace contextRef="#ctx0" brushRef="#br0" timeOffset="7377.422">16529 1737 120 0,'-76'23'41'0,"11"16"1"16,-6-6-2-16,15 5-38 15,19 0 0-15,16-1-2 16,26-3 0-16,19-10-1 16,27-6-4-16,17-13-3 15,31-3-17-15,-7-22-13 16,22-5-4-16,-9-20 1 15,5-5-1-15</inkml:trace>
  <inkml:trace contextRef="#ctx0" brushRef="#br0" timeOffset="7567.4328">17151 1298 114 0,'-38'18'43'0,"-6"26"-1"16,-4 27-2-16,-5 25-37 15,23 2-2-15,-1-9-3 16,3-4-1-16,12 1-10 15,-5-27-18-15,17 8-9 16,-2-25 0-16,15-8-2 16,-5-23 1-16</inkml:trace>
  <inkml:trace contextRef="#ctx0" brushRef="#br0" timeOffset="8017.4586">16810 1627 113 0,'5'23'42'15,"-3"-6"0"-15,24 4-1 16,-2-12-39-16,20-2 0 16,8-4 0-16,5-6-2 15,1 0 0-15,-2-4 0 16,-4 1 0-16,-9 4 0 15,-10 4 0-15,-14 10-1 16,-15 7 1-16,-9 8-1 16,-10 6 1-16,-9 8-1 15,-1 1 1-15,-1 3-1 0,2 0 1 16,2-3 0-16,7-6 0 15,7-9-1-15,8-12 1 16,0-15 0-16,18 1 0 16,1-16 0-16,0-10 1 15,1-15-1-15,4-5 1 16,-1-10 1-16,-1 2-2 15,0 2 1-15,-4 8-2 16,0 3 2-16,-1 10-2 16,-2 5 1-16,4 14-4 15,-2 2-3-15,13 13-12 16,-16-6-7-16,24 10-14 15,-8-6 0-15,16 5-1 16,-7-7 1-16</inkml:trace>
  <inkml:trace contextRef="#ctx0" brushRef="#br0" timeOffset="8189.4684">17809 1661 109 0,'-28'13'40'0,"9"13"1"16,-14 4-1-16,15 1-38 15,-9 13 0-15,6 1-2 16,6 4-1-16,1 0-5 15,18 4-16-15,-8-16-18 16,19-2 1-16,-3-15-4 16,16-11 2-16</inkml:trace>
  <inkml:trace contextRef="#ctx0" brushRef="#br0" timeOffset="8332.4766">17895 1522 99 0,'-21'-86'25'16,"21"86"-25"-16,-21-83 0 15,21 83-35-15,-6-63-4 16</inkml:trace>
  <inkml:trace contextRef="#ctx0" brushRef="#br0" timeOffset="8579.4907">18514 1531 108 0,'-53'29'44'15,"-15"-1"-1"-15,6 11-1 16,-5 7-35-16,14-5-5 16,8 1 0-16,15 3-2 15,20-2 0-15,23-5-1 16,21-5-3-16,9-16-10 15,31 2-12-15,-11-19-16 16,22-6-1-16,3-16 0 16,12-6-1-16</inkml:trace>
  <inkml:trace contextRef="#ctx0" brushRef="#br0" timeOffset="64219.6732">19923 1292 80 0,'0'0'38'16,"28"-63"0"-16,-28 63-1 15,32-71-23-15,-32 71-12 16,26-107 0-16,-26 107 0 15,15-92 1-15,-15 92 0 16,-1-86 0-16,1 86 0 16,-18-67-1-16,18 67 0 15,0 0-2-15,-52-36 2 16,52 36-2-16,-52 58 0 15,-9 38 0-15,4 34 1 0,-4 24-1 16,8 3 0-16,9 0 0 16,8 2-2-16,9-19-1 15,5-34-5-15,11-8-9 16,-4-32-24-16,13-17 2 15,-5-27-2-15,12-13 1 16</inkml:trace>
  <inkml:trace contextRef="#ctx0" brushRef="#br0" timeOffset="64542.6916">19335 1598 101 0,'-30'-23'39'16,"12"21"2"-16,-3 5-2 15,21-3-36-15,-2 20-1 0,16-9 0 16,15-1-1-16,16-6 0 15,13 1 0-15,13-4 0 16,9-4 0-16,1-1 0 16,0-3-1-16,2-5 0 15,-8 1 0-15,-13 3 0 16,-14 0 0-16,-10 0-1 15,-14 5 1-15,-7 7-1 16,-11 7 1-16,-9 10-1 16,-7 11 0-16,-1 9 0 15,-2 4 0-15,1 9-1 16,4-1-2-16,4-9-9 15,13 2-25-15,0-17-1 16,14-8 0-16,-3-20 0 16</inkml:trace>
  <inkml:trace contextRef="#ctx0" brushRef="#br0" timeOffset="64715.7015">20212 1394 90 0,'0'0'43'15,"-31"-87"-1"-15,31 87 0 16,-37-77-15-16,37 77-27 15,-25-64-2-15,25 64-6 16,-9-75-31-16,9 75-3 16,0 0 2-16,0 0-2 15</inkml:trace>
  <inkml:trace contextRef="#ctx0" brushRef="#br0" timeOffset="65083.7226">20539 1516 111 0,'-12'37'41'16,"-7"-9"2"-16,19 4-2 15,-2-14-39-15,19-3-1 16,14-7 1-16,12-6 0 16,7-3-1-16,5-5 0 15,1-4-1-15,0-9 0 16,-5 0 0-16,-9-7 0 15,-15 0 0-15,-13-5 0 16,-14-4 0-16,-12 3-1 16,-15 2 2-16,-8 7-1 0,-9 11 1 15,-5 14-1-15,-4 18 1 16,-1 15 0-16,-1 16-1 15,9 12 1-15,12 7-1 16,10 5 0-16,16-7 1 16,21-8-3-16,24-12 1 15,18-14-3-15,28-14-4 16,7-33-17-16,29-8-17 15,-8-23 1-15,12-12-1 16,-10-23 1-16</inkml:trace>
  <inkml:trace contextRef="#ctx0" brushRef="#br0" timeOffset="65272.7334">21588 1135 114 0,'0'0'44'0,"-3"-89"2"16,-23 58-4-16,-14 46-38 15,-16 38-3-15,-3 61 1 16,-5 22-3-16,22 2 0 15,15 2-7-15,19-26-15 16,33-14-19-16,-2-22-2 16,24-14 2-16,0-29-2 15</inkml:trace>
  <inkml:trace contextRef="#ctx0" brushRef="#br0" timeOffset="65639.7544">21989 1497 109 0,'-19'-15'42'0,"-22"6"1"15,1 21-1-15,-18 8-35 16,4 20-3-16,0 11 1 16,7 8-2-16,6 3-3 15,13-1 0-15,18-7 0 16,19-10 0-16,18-15 0 15,22-23 0-15,15-24 0 16,14-20 0-16,5-17 0 16,8-26 0-16,-48 32 0 15,6-9 0-15,-9-8 0 16,3-4 0-16,-6 4 0 15,1 1 0-15,-15 7 0 16,-3 4 0-16,-20 54 0 16,9-48 0-16,-22 27 0 0,3 32 0 15,-19 31 0-15,6 36 0 16,-1 43-9-16,0 9-12 15,32 8-13-15,19-50-11 16,26-15 1-16,3-19-3 16</inkml:trace>
  <inkml:trace contextRef="#ctx0" brushRef="#br0" timeOffset="66584.8084">1330 3396 105 0,'0'0'40'0,"0"0"-1"16,0 0 0-16,9 27-35 16,2 12-2-16,-4 11 1 15,-1 13-1-15,-4 7-1 16,0 4-1-16,-7 2-3 15,-2-11-2-15,8 0-16 0,-9-34-15 16,17-10-4-16,-1-31 1 16,18-18-2-16</inkml:trace>
  <inkml:trace contextRef="#ctx0" brushRef="#br0" timeOffset="66726.8166">1400 3048 111 0,'-59'-15'39'0,"9"27"-2"16,3 6-4-16,14 1-42 15,31 14-26-15,11-13-3 16,28 3 0-16,14-5-2 16</inkml:trace>
  <inkml:trace contextRef="#ctx0" brushRef="#br0" timeOffset="67088.8373">2288 3375 99 0,'-21'9'39'0,"-16"-12"0"15,2 11 0-15,-17-8-34 16,4 8 0-16,-6 4-1 16,3 7 0-16,1 3-1 15,11 9-1-15,13 0 0 16,17 2-2-16,18-6 0 15,21-5 0-15,20-8 0 0,14-5-2 16,10-3 2-16,1-2 0 16,-2-2 0-16,-9 3 1 15,-15 6-1-15,-18 8 0 16,-23 9 0-16,-21 8 1 15,-18 7-1-15,-13 1 2 16,-9-2-3-16,-3-5-1 16,6-2-4-16,0-26-23 15,30 3-11-15,8-25 0 16,28-8-3-16,12-18 1 15</inkml:trace>
  <inkml:trace contextRef="#ctx0" brushRef="#br0" timeOffset="67877.8824">3876 3073 94 0,'-1'-19'38'15,"1"19"0"-15,-5 19-2 0,-8 19-33 16,7 15-2-16,3 14-1 15,-2 16 0-15,3 11-1 16,2 8 1-16,0 2 0 16,6-3-2-16,-2-13-2 15,15-3-12-15,-5-26-20 16,9-14-1-16,-4-26 0 15,7-18-1-15</inkml:trace>
  <inkml:trace contextRef="#ctx0" brushRef="#br0" timeOffset="68177.8996">3861 3101 99 0,'-14'-9'40'0,"14"9"1"15,19-5-2-15,17 8-34 16,23-3-3-16,17-1-1 15,12 1 0-15,8 6 0 16,1 6 0-16,-9 6-1 16,-10 14 1-16,-21 13-1 15,-23 16 1-15,-23 16 0 16,-23 10-1-16,-21 10 1 15,-18 7-1-15,-15 2 0 16,-10-6-1-16,-1-12-1 16,6-19-3-16,19-12-8 15,10-39-25-15,42-18-2 16,-4-28 1-16,36-18-1 0</inkml:trace>
  <inkml:trace contextRef="#ctx0" brushRef="#br0" timeOffset="68380.9112">4820 3143 104 0,'0'0'38'0,"17"13"2"16,-33 15-2-16,4 18-35 16,-7 14 0-16,-4 13-2 15,1 7 0-15,-2 7 0 16,3-1-1-16,5-4-1 15,9-6-1-15,-1-16-4 16,17-3-30-16,-5-30-3 16,16-8 0-16,-2-30-1 0</inkml:trace>
  <inkml:trace contextRef="#ctx0" brushRef="#br0" timeOffset="68581.9227">4896 3090 109 0,'-12'-1'40'16,"14"15"0"-16,-2-14-1 15,18 8-38-15,22-10 0 16,13-6-2-16,14 0-1 15,7-7-1-15,13 8-6 16,-11-13-28-16,8 12-2 16,-18-3 1-16,-9 13-2 0</inkml:trace>
  <inkml:trace contextRef="#ctx0" brushRef="#br0" timeOffset="68794.9349">4946 3552 106 0,'-25'29'39'0,"22"-1"0"15,14-23-2-15,27-6-35 16,14-13-1-16,16-6 0 16,9-3-1-16,-1-1 0 15,0 2-3-15,-12-1-2 16,-1 20-18-16,-28-7-16 15,-16 20 1-15,-28 0-1 16,-13 20 2-16</inkml:trace>
  <inkml:trace contextRef="#ctx0" brushRef="#br0" timeOffset="68945.9435">4894 3981 113 0,'-39'56'39'0,"10"-24"2"16,29-4-1-16,22-26-38 16,22-17-1-16,25-13-3 15,15-23-13-15,20 8-23 16,4-16-2-16,14 6 0 15,-1-10-1-15</inkml:trace>
  <inkml:trace contextRef="#ctx0" brushRef="#br0" timeOffset="69288.9631">6359 3135 111 0,'8'-22'39'0,"-8"22"-1"16,-11 17-3-16,-10 21-33 0,-13 16 1 16,0 16-2-16,-5 16-1 15,-2 9 0-15,5 8 0 16,6 2 0-16,8-6 0 15,12-12-3-15,15-10-3 16,-1-28-29-16,24-7-4 16,1-31 1-16,17-12-2 15</inkml:trace>
  <inkml:trace contextRef="#ctx0" brushRef="#br0" timeOffset="69497.9751">6142 3188 115 0,'-11'2'40'0,"35"9"1"16,14-12-2-16,23-12-38 16,11 5-1-16,15 0-1 15,5 0-3-15,0-7-10 16,5 16-23-16,-19-5-2 15,-8 13 0-15,-22-5-1 16</inkml:trace>
  <inkml:trace contextRef="#ctx0" brushRef="#br0" timeOffset="69680.9855">6296 3597 113 0,'-36'39'39'0,"10"-20"0"15,32 2-1-15,9-20-37 16,36-10 0-16,25-10-2 15,16-9 0-15,15-4-6 16,0-17-23-16,20 9-8 16,-13-14 1-16,4 9-3 15</inkml:trace>
  <inkml:trace contextRef="#ctx0" brushRef="#br0" timeOffset="69866.9962">7300 3281 125 0,'-38'56'41'0,"-10"-7"0"15,13 21-2-15,-2-8-37 16,11 4-2-16,5-1 0 0,12-2-3 16,12-1-2-16,3-19-22 15,25 8-12-15,0-25-3 16,23-2 1-16,-4-25-1 15</inkml:trace>
  <inkml:trace contextRef="#ctx0" brushRef="#br0" timeOffset="70402.0268">7835 3179 115 0,'-22'35'40'15,"-9"4"1"-15,2 23-2 16,-16 5-34-16,9 5-1 0,-1-2-1 15,5-1-2-15,5-8 0 16,3-10-1-16,12-11 1 16,7-11-1-16,11-18 0 15,9-17 0-15,10-15 1 16,6-15-1-16,3-13 1 15,5-9 0-15,0-15-1 16,3-5 2-16,-4 5-2 16,-8 8 0-16,-5 12 0 15,-6 10 0-15,-5 16 0 16,-4 23 0-16,-3 21 0 15,-4 21 0-15,1 13 0 16,1 11-2-16,5 9 2 0,4 1 0 16,4 1 0-16,6-7-1 15,5-11 1-15,4-15-1 16,1-13 2-16,1-18-1 15,0-16 1-15,-2-18-1 16,-2-16 0-16,-6-13 2 16,-4-12-2-16,-5-11 0 15,-3-6 0-15,-3 0 0 16,-3 6-2-16,-1 9 1 15,0 12-2-15,-2 12-2 16,4 19-4-16,-7 6-11 16,19 31-11-16,-20-12-8 15,29 33-1-15,-13-18 0 16,14 8 2-16</inkml:trace>
  <inkml:trace contextRef="#ctx0" brushRef="#br0" timeOffset="70589.0375">8655 3170 115 0,'13'7'40'0,"-13"-7"0"16,-7 35 0-16,-1-6-35 15,-2 15-1-15,-7 9-2 16,1 8-1-16,-2 6 1 16,0 5-2-16,7-4-1 15,0-6-2-15,9-2-3 16,-3-25-17-16,19-1-16 15,-14-34-3-15,34 16 1 16,-16-34-1-16</inkml:trace>
  <inkml:trace contextRef="#ctx0" brushRef="#br0" timeOffset="70800.0495">8595 3110 116 0,'0'0'40'15,"0"0"2"-15,0 0-2 16,36 0-39-16,5-9 1 15,8 1-1-15,10-4 0 16,5 1 0-16,6-7-4 16,8 9-8-16,-15-16-24 15,10 13-7-15,-19-7 1 16,-2 12-1-16</inkml:trace>
  <inkml:trace contextRef="#ctx0" brushRef="#br0" timeOffset="71019.0621">8785 3471 118 0,'0'0'42'0,"-12"-9"-1"16,32 2-2-16,8-8-39 15,12-2 0-15,11 5-2 16,-2-2-4-16,11 16-15 16,-12-13-19-16,3 13 0 15,-19-8-1-15,-5 13 0 16</inkml:trace>
  <inkml:trace contextRef="#ctx0" brushRef="#br0" timeOffset="71201.0725">8733 3785 121 0,'-12'33'42'15,"10"-20"1"-15,22-2-3 16,21-15-38-16,8-9 0 16,10-4-3-16,6-10-2 15,15 11-16-15,-15-19-19 16,15 11-5-16,-12-8 1 15,4 8-2-15</inkml:trace>
  <inkml:trace contextRef="#ctx0" brushRef="#br0" timeOffset="71635.0973">9928 3185 96 0,'0'0'38'0,"13"12"0"16,-22 7-1-16,-4 17-34 15,-1 9-1-15,-3 13 0 16,-5 8 0-16,1 8-2 15,0 7-1-15,3-6-3 16,18 6-22-16,-6-23-12 16,19-6 1-16,-1-19-2 15,11-9 0-15</inkml:trace>
  <inkml:trace contextRef="#ctx0" brushRef="#br0" timeOffset="71926.114">9832 3180 114 0,'-2'-23'39'16,"30"20"2"-16,10-5-3 16,21 8-37-16,20 2 0 15,13 8-1-15,13 10 1 16,0 11-1-16,-4 15 0 15,-15 12 1-15,-26 11 0 16,-25 13 0-16,-35 7 0 0,-27 8 0 16,-29 0 1-16,-21-4-1 15,-18-8 0-15,-9-9 0 16,2-11-5-16,3-32-12 15,35-4-22-15,6-31-5 16,31-13 1-16,17-29-2 16</inkml:trace>
  <inkml:trace contextRef="#ctx0" brushRef="#br0" timeOffset="81382.6548">12398 3519 69 0,'12'-15'35'0,"2"5"0"16,-13-12-1-16,-1 22-24 15,-13-28-1-15,1 19 0 16,-19-5-1-16,-6 13-2 16,-8 2-2-16,-5 11-1 0,-3 8 0 15,0 11-1-15,-1 8 0 16,6 7 0-16,10 4-1 15,11-2 0-15,9-2 0 16,17-7 0-16,16-11 0 16,16-18 0-16,17-13 0 15,13-16-1-15,10-10 1 16,2-10 0-16,1-7 0 15,-2 1 0-15,-13 4-1 16,-7 6 0-16,-18 11 0 16,-8 12-1-16,-14 17 1 15,-12 16-1-15,-5 11 1 16,-10 9-1-16,3 5 0 15,0 3-2-15,11 7-2 0,0-18-8 16,27 5-24-16,3-26-3 16,25-4 1-16,8-21-2 15</inkml:trace>
  <inkml:trace contextRef="#ctx0" brushRef="#br0" timeOffset="81674.6715">13338 3341 113 0,'-34'0'40'16,"-30"7"1"-16,3 23-1 15,3 1-35-15,-3 9-3 16,8-1 1-16,19 0-2 16,17-5 0-16,27-11-1 15,30-13 1-15,23-6-1 0,12-4-1 16,2-2 1-16,1 0 1 15,-8 4-1-15,-17 4 1 16,-20 11-1-16,-29 13 1 16,-29 10-1-16,-19 4 0 15,-10 1 0-15,-6 0-2 16,0-7-1-16,9 2-9 15,1-25-22-15,37-3-7 16,12-26-1-16,29-5-1 16</inkml:trace>
  <inkml:trace contextRef="#ctx0" brushRef="#br1" timeOffset="85350.8818">2012 4880 78 0,'0'0'34'0,"-12"-13"0"16,3-5-1-16,3 3-32 16,0-10 0-16,5-1 1 15,0 0 2-15,3 6 0 16,-4-1 2-16,3 10-1 15,-1 11 0-15,1 15 0 16,-3 19-2-16,0 19 1 16,-9 17-2-16,0 16 0 0,-5 17-1 15,-5 13-1-15,0 3 0 16,0-7-2-16,8-7-2 15,-2-29-16-15,17-3-18 16,-2-27 0-16,14-15-1 16,-14-31 0-16</inkml:trace>
  <inkml:trace contextRef="#ctx0" brushRef="#br1" timeOffset="85553.8934">1628 5439 103 0,'-29'-4'37'16,"18"6"2"-16,11-2-3 15,13-7-33-15,25-9-1 0,20-8-2 16,17-10-1-16,13-8-2 16,16-9-4-16,1-15-5 15,16 9-14-15,-14-14-11 16,-2 10 0-16,-16-7 0 15,-8 8 1-15</inkml:trace>
  <inkml:trace contextRef="#ctx0" brushRef="#br1" timeOffset="85906.9136">2751 4637 93 0,'0'0'37'16,"-34"3"0"-16,11 27 2 15,-14 1-29-15,9 21-3 16,-2 8-3-16,-1 13 0 16,2 5-1-16,5 10 0 15,3 0-1-15,1 0-1 16,5-6 1-16,5-6-1 0,4-11 1 15,5-12-2-15,5-14 0 16,5-17 1-16,9-21 0 16,5-15-1-16,5-12 1 15,3-11-1-15,-1-6 1 16,3-1-1-16,-4 2 1 15,-4 6-1-15,-4 13 0 16,-4 13 1-16,-5 15-2 16,-4 17 2-16,-4 11-2 15,0 10 1-15,2 9-1 16,2 0 0-16,7 0-2 15,4-8-2-15,13-5-3 16,2-30-21-16,19 4-10 16,-4-27-2-16,11-3 0 0,-8-17 2 15</inkml:trace>
  <inkml:trace contextRef="#ctx0" brushRef="#br1" timeOffset="86228.932">3178 5331 106 0,'-17'7'38'0,"15"13"2"16,2-20-3-16,16 18-31 15,15-17-3-15,13-1 0 16,9-8-1-16,9-5 0 16,3-6-1-16,1-5 0 15,-8-3 0-15,-6-2 0 16,-16 2-2-16,-12-1 1 0,-18 2-1 15,-14 7 2-15,-14 5-2 16,-14 7 2-16,-13 13 0 16,-5 9 0-16,-4 13 1 15,2 10-1-15,4 8 0 16,13 7 0-16,9 1 0 15,17-1-2-15,21-5-3 16,14-12-5-16,29 0-29 16,0-19-3-16,25 1 0 15,7-24-1-15</inkml:trace>
  <inkml:trace contextRef="#ctx0" brushRef="#br1" timeOffset="86996.976">4740 5198 88 0,'7'-11'37'16,"-7"11"0"-16,0 0 0 0,-20 9-32 16,10 14-1-16,-2 6 0 15,3 11-1-15,0 5-1 16,4 10 1-16,-3-1 0 15,4 2 0-15,3-4-2 16,5-5 1-16,-2-10-2 16,0-6 1-16,3-13 0 15,-5-18-1-15,13-1 1 16,-9-18-1-16,2-13 1 15,0-6 0-15,-1-12 0 16,1-9-1-16,6-4 1 16,2-4-1-16,5 0-1 15,4 5 1-15,2 5-2 16,6 7 2-16,5 10-1 0,3 10 1 15,-1 14-2-15,-1 12 2 16,0 11 0-16,-1 8 0 16,-4 11 1-16,-5 6-2 15,-7 10 2-15,-8 4-2 16,-8 5 2-16,-9 1-1 15,-12 0 1-15,-5 1-2 16,-9-6 1-16,-8-4 0 16,-4-8 0-16,-1-7 1 15,-2-6-1-15,2-6 0 16,4-4 1-16,2-4 0 15,5 3-1-15,5 8 1 16,4 8-1-16,1 15 1 16,2 10 1-16,-1 15-1 0,1 11 1 15,0 6-1-15,5 5 0 16,-3-6-3-16,12-3-1 15,6-29-9-15,25-6-26 16,2-32-1-16,24-14-1 16,2-32-2-16</inkml:trace>
  <inkml:trace contextRef="#ctx0" brushRef="#br1" timeOffset="87515.0056">5696 5219 85 0,'-13'-21'38'0,"4"14"0"16,-19-3 1-16,5 12-32 16,-16 5 0-16,-1 15-1 15,-8 9-2-15,2 11 0 16,1 2 0-16,4 4-2 15,8-1 0-15,12 0 0 16,12-8-1-16,9-8 0 16,18-12 0-16,13-10-1 15,10-12 0-15,9-11 1 16,3-8-1-16,1-6 0 0,1-9 0 15,-6-2 0-15,-7-2 0 16,-10 0 0-16,-9 5 0 16,-9 4 0-16,-6 7 0 15,-7 9-1-15,-1 16 1 16,-14 5 0-16,-1 15 0 15,2 12 0-15,1 8 0 16,1 6-1-16,7 4 0 16,4-5-2-16,13-4-2 15,7-21-4-15,26 1-19 16,-7-29-12-16,21-6 2 15,-6-25-2-15,17-6 1 16</inkml:trace>
  <inkml:trace contextRef="#ctx0" brushRef="#br1" timeOffset="87701.0162">6337 4709 102 0,'-29'14'38'0,"4"36"1"16,-18 11-1-16,1 25-33 15,2 14-1-15,8 5-2 16,6 2 0-16,8-7-2 15,15-8-1-15,5-13-3 16,12-11-3-16,-3-29-23 16,20-7-9-16,-13-27 0 15,10-8-2-15</inkml:trace>
  <inkml:trace contextRef="#ctx0" brushRef="#br1" timeOffset="87899.0275">6079 5205 100 0,'-25'-4'40'16,"15"18"1"-16,10-14-1 15,0 0-33-15,27 8-4 16,12-19-2-16,18-7-3 16,10-10 0-16,12-5-6 15,2-24-16-15,12 10-15 16,-10-20 1-16,4 6-3 15,-19-11 2-15</inkml:trace>
  <inkml:trace contextRef="#ctx0" brushRef="#br1" timeOffset="88236.0468">6878 4616 101 0,'-34'40'39'0,"2"26"1"15,-15 1 0-15,7 13-34 16,-5 7 0-16,7 8-2 16,0 0-1-16,9-3-1 15,3-13 0-15,9-6-1 16,11-13 0-16,6-14-1 15,9-17 0-15,11-19 0 16,7-17 1-16,5-17-1 16,5-12 0-16,3-8 1 15,0-5-1-15,0-3 1 16,-6 7 0-16,-6 7-1 15,-8 9 1-15,-5 14-1 16,-15 15 1-16,17 9-1 0,-14 17 0 16,-2 5 0-16,1 7 0 15,0 2-2-15,5 5 0 16,0-7-4-16,8 5-9 15,-8-26-10-15,13 7-17 16,-20-24 0-16,23 9-1 16,-12-22 0-16</inkml:trace>
  <inkml:trace contextRef="#ctx0" brushRef="#br1" timeOffset="90521.1775">8164 4816 64 0,'11'-34'36'15,"-1"10"-1"-15,-7-4 2 16,-3 28-30-16,5-25 0 15,-5 25 0-15,0 0-2 16,0 34 0-16,-6 0-1 16,2 15-1-16,-2 11-1 15,-2 11-1-15,-4 11 1 16,-2 5-2-16,-1 4 0 0,1-1-1 15,0-4-1-15,1-9-3 16,9 4-12-16,-3-27-18 16,13-9-2-16,-3-23-2 15,11-12 2-15</inkml:trace>
  <inkml:trace contextRef="#ctx0" brushRef="#br1" timeOffset="90702.1879">8038 5303 92 0,'-31'-10'38'16,"-6"-2"0"-16,13 18 1 15,-2 1-35-15,26-7-1 16,-4 14 0-16,29-15-1 16,12-11-1-16,16-10-2 15,21-4-5-15,6-21-5 0,20 4-27 16,-7-19 1-16,8 2-2 15,-13-12 1-15</inkml:trace>
  <inkml:trace contextRef="#ctx0" brushRef="#br1" timeOffset="91062.2085">8813 4456 93 0,'-20'18'37'0,"-8"8"3"16,11 22-3-16,-2 9-32 15,0 16 0-15,-2 8 0 16,2 14-2-16,-4 5 1 0,3 4-2 15,0-4 0-15,3-7-1 16,1-10 1-16,5-12-2 16,3-15 1-16,4-12-1 15,9-20 0-15,9-14 0 16,5-17 1-16,6-13-1 15,4-13 1-15,2-5-1 16,2-6 1-16,-1 1-1 16,-1 4 0-16,-6 5 0 15,-1 14-1-15,-7 12 1 16,-2 15-2-16,-3 7 0 15,2 12-1-15,-2 3-2 16,8 8-2-16,1-9-3 16,19 10-27-16,-7-17-2 15,19-1 1-15,-5-14-1 0</inkml:trace>
  <inkml:trace contextRef="#ctx0" brushRef="#br1" timeOffset="91456.231">9398 5239 100 0,'-30'0'38'0,"-17"-3"2"15,3 23-1-15,-14 2-33 16,9 13 0-16,1 4-3 16,9 5 0-16,5 3-2 15,16-2 1-15,8-4-1 16,17-7 0-16,12-9-1 15,16-13 1-15,10-13-1 16,8-11 1-16,5-12 0 0,0-9-1 16,-1-10 1-16,-6-5-1 15,-6-5 1-15,-13 4-1 16,-6 4 1-16,-11 7-1 15,-8 11 0-15,-7 10 0 16,0 17 0-16,-19 16 0 16,4 9-1-16,4 8 1 15,-1 2-1-15,7 2 0 16,11-4-2-16,8-13-1 15,15-5-2-15,8-27-4 16,27-1-14-16,-5-27-14 16,20-3-2-16,-5-22 2 15,9-1-1-15</inkml:trace>
  <inkml:trace contextRef="#ctx0" brushRef="#br1" timeOffset="91611.2399">10153 4609 95 0,'-17'6'37'0,"-18"20"2"15,4 37-3-15,-8 16-28 16,6 20-3-16,-2 12-1 15,6 4-4-15,8 3-1 16,3-13-3-16,15 1-10 16,-2-30-20-16,14-10-5 15,-6-28 0-15,10-15-1 16</inkml:trace>
  <inkml:trace contextRef="#ctx0" brushRef="#br1" timeOffset="91773.2491">9815 5185 116 0,'-11'-34'40'0,"22"18"2"15,2-4-4-15,18 10-34 16,15 3-8-16,6-13-13 16,24 14-22-16,0-11-2 15,23 7 0-15,-1-5-3 16</inkml:trace>
  <inkml:trace contextRef="#ctx0" brushRef="#br1" timeOffset="92374.2835">11581 5208 78 0,'14'-17'36'0,"-14"-4"-2"0,-2 8 2 16,-23-4-32-16,0 11 2 15,-18 1 1-15,-3 14-2 16,-10 11 0-16,-3 13 1 16,-6 11 0-16,5 10-2 15,7 3 1-15,9-2-3 16,14-2 0-16,18-6-1 15,17-15 1-15,19-16-2 16,19-18 1-16,20-18 0 16,11-15 0-16,4-10 0 15,4-9 0-15,-6-5-1 16,-9 3-1-16,-9 4 2 15,-16 11-2-15,-16 9 2 16,-12 14-1-16,-14 18 0 0,-8 13 0 16,-6 13 0-16,-3 11 1 15,0 7-3-15,3 5-1 16,4-5-8-16,22 14-14 15,-7-23-16-15,22-2 0 16,2-18-2-16,17-1 0 16</inkml:trace>
  <inkml:trace contextRef="#ctx0" brushRef="#br1" timeOffset="92825.3093">13587 4738 80 0,'3'-44'38'16,"-13"-10"-1"-16,2 9 1 16,-16-1-26-16,2 6-8 15,-5 4 0-15,-4 19-1 0,-8 17 1 16,0 25-1-16,-8 24-1 15,1 23 0-15,-1 17 1 16,1 11-3-16,5 12 2 16,5 2-2-16,13-2 0 15,8-9-1-15,13-11-3 16,5-19-4-16,22-4-29 15,-9-26-2-15,13-8 0 16,-10-22-2-16</inkml:trace>
  <inkml:trace contextRef="#ctx0" brushRef="#br1" timeOffset="93279.3353">12917 5186 118 0,'-10'-4'40'15,"6"-10"2"-15,32 11-8 16,10-9-33-16,19 0 1 15,9-4-2-15,9 3 1 16,4 3-2-16,1 5 2 16,-7 7-1-16,-9 7 1 15,-13 10 0-15,-15 9-1 16,-10 4 2-16,-12 9-2 15,-10 2 1-15,-8 5 0 16,-7 1-1-16,-6-2 0 16,1-3 0-16,1-7 0 15,5-9 0-15,1-8 0 0,9-20 1 16,0 0-1-16,19-15 1 15,1-15 0-15,3-16 0 16,5-7 0-16,-2-9-2 16,2-5 3-16,-6-2-3 15,-3 5 2-15,-5 9-2 16,-5 8 1-16,0 11-1 15,-2 11 1-15,6 10-1 16,2 9 0-16,7 7-1 16,3 4 0-16,12 5-4 15,3-9-7-15,19 18-12 16,-7-19-14-16,12 10-2 15,-9-15-2-15,10 9 3 16</inkml:trace>
  <inkml:trace contextRef="#ctx0" brushRef="#br1" timeOffset="93639.3559">14205 5096 111 0,'-18'27'41'16,"-1"-14"1"-16,24 7-3 15,-5-20-36-15,33 17-1 16,6-15 0-16,9-2-1 15,8-4-1-15,2-3 0 16,1-5-1-16,-2-3 1 16,-10 0-2-16,-6-4 3 15,-14-3-3-15,-10 0 2 16,-15 0-2-16,-10 3 2 15,-16 3 0-15,-11 12 0 0,-14 7 1 16,-8 10-2-16,-4 12 3 16,-3 10-1-16,6 9 1 15,5 5-1-15,15 3 1 16,11-5-2-16,27-2 1 15,19-9-2-15,26-7-4 16,12-16-6-16,25 9-16 16,-6-25-13-16,17 3 0 15,-11-17-2-15,5 1 0 16</inkml:trace>
  <inkml:trace contextRef="#ctx0" brushRef="#br1" timeOffset="93977.3752">14788 5176 110 0,'-16'22'40'15,"2"-9"1"-15,22 10-2 16,6-12-36-16,21-5 0 16,10-6-1-16,11-2-1 15,5-7 0-15,6-6 0 16,-5-6 0-16,-5-3-1 15,-13-5-1-15,-10-2 2 16,-16 0-2-16,-16 1 1 16,-14 7-1-16,-19 7 2 15,-12 12-3-15,-13 12 3 16,-8 13 1-16,-2 15-2 15,3 9 2-15,5 8-1 0,14 1 1 16,17 0-2-16,19-8 1 16,21-11-5-16,26-2-8 15,9-30-15-15,36 4-14 16,9-24 0-16,27-3-2 15,10-20 0-15</inkml:trace>
  <inkml:trace contextRef="#ctx0" brushRef="#br1" timeOffset="101672.8154">16600 5140 88 0,'0'0'36'15,"5"-21"1"-15,-5 21 0 16,0 0-33-16,0 0 0 15,0 0 0-15,0 0 0 16,-13 29-1-16,10 5 0 16,-5 9-1-16,-1 12 0 15,-3 8-1-15,-3 5-1 16,1-3 0-16,0 1 0 15,4-12 0-15,0-9 0 0,5-15 0 16,5-16 1-16,0-14-1 16,14-23 1-16,1-12 0 15,3-12-1-15,-3-8 1 16,6-13 0-16,0-5 0 15,-1-3 1-15,2 4-3 16,-2 6 1-16,3 8-1 16,0 9 1-16,6 10-1 15,3 13 1-15,7 12-1 16,3 9-1-16,5 9 2 15,-2 7 0-15,1 9 1 16,-3 6-1-16,-7 4 2 16,-11 8-3-16,-12 6 2 15,-13 2-1-15,-17 3 1 16,-9-1-1-16,-11-2 0 0,-7-3 0 15,-7-8 0-15,-3-7 0 16,1-9 0-16,2-6 0 16,8-9 0-16,5-5 0 15,9-1 0-15,4-1 0 16,9 7 1-16,1 10-1 15,1 13 0-15,-4 18 0 16,-3 15 2-16,-7 15-1 16,-2 8-1-16,-2 6 0 15,5 2-3-15,-1-17-13 16,24-2-21-16,2-26-1 15,25-16-3-15,13-28-1 16</inkml:trace>
  <inkml:trace contextRef="#ctx0" brushRef="#br1" timeOffset="102060.8376">17623 5105 105 0,'-21'24'40'0,"-19"-2"1"16,8 18-2-16,-16 1-36 16,7 11 1-16,4 1-1 15,4 2-1-15,12 0 0 16,12-4-1-16,15-7 0 15,19-9-1-15,15-15 0 16,11-12 1-16,8-14-2 0,8-14 1 16,-1-12 0-16,-4-9 0 15,-9-9 0-15,-11-7 0 16,-13-2 0-16,-15 0 0 15,-15 5-2-15,-16 5 1 16,-11 11-2-16,-9 9 2 16,-7 15 0-16,-2 7-2 15,7 14-2-15,3-5-11 16,32 19-21-16,4-9-2 15,30 4 0-15,13-13-2 16</inkml:trace>
  <inkml:trace contextRef="#ctx0" brushRef="#br1" timeOffset="102401.8571">18419 5074 108 0,'-42'14'39'0,"-15"-7"3"15,6 9-3-15,-6-6-36 16,13 5 0-16,7 0-1 15,12 4 0-15,10 0-1 16,15 0 0-16,13 0 0 16,13 1-1-16,7-1 0 15,5 0 0-15,0 4 0 16,1-3 0-16,-5 0 0 15,-9 5 0-15,-6-2 0 16,-10 0 0-16,-5 2 0 16,-9-2 0-16,-4-1 0 0,-5 1 0 15,-4-1-1-15,0-5-1 16,0 1-1-16,2-9-3 15,13 5-9-15,-8-20-22 16,24 2-4-16,0-16 0 16,19-3-1-16</inkml:trace>
  <inkml:trace contextRef="#ctx0" brushRef="#br1" timeOffset="102595.8682">18775 5112 106 0,'-3'11'42'0,"-14"21"0"16,-17-1 0-16,2 15-36 0,-2 7-4 15,1 7 0 1,4 2-1-16,6-1-1 0,10-2-2 16,9-12-3-16,15 1-9 15,0-29-22-15,25-6-5 16,-6-23-1-16,17-9-1 15</inkml:trace>
  <inkml:trace contextRef="#ctx0" brushRef="#br1" timeOffset="102745.8767">18834 4686 94 0,'-6'-22'35'0,"9"7"-13"0,11 2-21 15,25 1-38-15,-4-9-1 16,17 5 0-16</inkml:trace>
  <inkml:trace contextRef="#ctx0" brushRef="#br1" timeOffset="102960.889">19517 4465 95 0,'-29'51'40'16,"-20"5"2"-16,5 25-3 16,-13 1-31-16,7 17-4 15,3 6 0-15,4 2-1 16,8-2-1-16,9-3-2 15,8-10-1-15,7-16-5 16,15-1-13-16,-7-30-21 0,13-9-1 16,-4-26-1-16,10-9 0 15</inkml:trace>
  <inkml:trace contextRef="#ctx0" brushRef="#br1" timeOffset="103160.9005">19020 5125 107 0,'0'0'40'0,"-11"-3"2"15,32 13-3-15,9-9-36 16,19 1-1-16,13-1 0 16,11 0-2-16,6-1-1 15,3-2-2-15,2 3-3 16,-12-14-10-16,1 12-23 0,-17-11-2 15,0 7 1-15,-19-11 0 16</inkml:trace>
  <inkml:trace contextRef="#ctx0" brushRef="#br1" timeOffset="103324.9099">19837 5080 104 0,'-18'11'40'0,"6"21"2"15,-14-4-1-15,14 14-33 16,-10 1-3-16,6 5-2 16,1 0-2-16,2-2 0 15,7-3-3-15,3-7-1 16,12-4-6-16,-9-32-12 15,28 22-19-15,-8-31-2 16,12-5 0-16,-8-17 0 0</inkml:trace>
  <inkml:trace contextRef="#ctx0" brushRef="#br1" timeOffset="103691.9309">19966 4859 110 0,'0'0'41'0,"-6"-15"0"15,10 29 0-15,-8-1-39 16,4 5 0-16,6 5-1 15,0 4-1-15,4 4 1 16,-1 3-1-16,4 5 1 16,-4 2-2-16,2 3 1 15,-5 1-1-15,-3 1 2 16,-2-2-1-16,-1-5 0 0,0-3 1 15,1-7 0-15,4-7 0 16,3-11 1-16,7-6-1 16,4-11 0-16,7-7 1 15,1-9-1-15,6-8-1 16,1-5 1-16,-1-7-1 15,-3-2-2-15,-1-4 1 16,-1-3-3-16,-6-1 0 16,0 11-5-16,-14-10-7 15,15 26-12-15,-17-6-15 16,8 14 2-16,-11 4-3 15,7 15 4-15</inkml:trace>
  <inkml:trace contextRef="#ctx0" brushRef="#br1" timeOffset="104053.9516">20515 5123 95 0,'-5'13'40'15,"19"11"1"-15,1-13 0 16,20 6-31-16,1-11-6 15,8-2 0-15,0-6-1 16,2-7-1-16,-2-6-2 16,-2-6 2-16,-12-3-3 15,-10-3 2-15,-11 3-3 16,-13 3 2-16,-16 10-2 15,-10 12 3-15,-15 14 1 16,-5 16-1-16,-5 11 2 0,3 11-2 16,2 7 2-16,14-2-2 15,17 0 2-15,14-9-4 16,27-10-2-16,16-21-6 15,32-3-4-15,5-27-4 16,34 5-9-16,-7-28-18 16,23-6 0-16,1-15 0 15,8-6 1-15</inkml:trace>
  <inkml:trace contextRef="#ctx0" brushRef="#br1" timeOffset="104822.9955">22358 5092 80 0,'-1'-16'41'0,"-13"-3"-4"15,-1 9 3-15,-13-6-20 16,-1 16-16-16,-11 6-1 15,0 11 1-15,-8 6 2 16,-2 11-4-16,-2 0 2 16,12 6-2-16,7-4 1 15,14-3-1-15,17-9-2 16,22-8-1-16,24-10-1 15,12-15-4-15,25 4-8 16,-2-24-23-16,25 4-4 16,-7-18 1-16,3 5-3 0</inkml:trace>
  <inkml:trace contextRef="#ctx0" brushRef="#br1" timeOffset="105215.018">22981 4518 110 0,'-22'10'39'0,"0"27"2"15,-12 4-3-15,1 17-34 16,-6 13-1-16,-2 12 0 16,-4 4 2-16,0 8-3 15,4-2 2-15,5-5-3 16,11-11 2-16,7-11-1 15,12-14-2-15,10-16 0 16,16-19 0-16,12-18 0 0,8-16 0 16,7-13 0-16,1-11 0 15,4-5 0-15,-4-1 0 16,-6-2 0-16,-7 8 0 15,-7 6 0-15,-12 16 0 16,-16 19 0-16,12-4 0 16,-14 20 0-16,-3 12 0 15,0 8 0-15,3 6-2 16,3 3-2-16,10 6-4 15,3-12-5-15,27 10-11 16,-8-24-16-16,22 1-1 16,-2-23 0-16,12-2 1 15</inkml:trace>
  <inkml:trace contextRef="#ctx0" brushRef="#br1" timeOffset="105612.0407">23452 5082 110 0,'-47'-8'41'0,"7"22"1"16,-16 1-1-16,12 20-33 15,-7 3-3-15,9 6-1 16,9 0 0-16,11 1-4 16,10-6 0-16,18-4 0 15,14-12 0-15,14-8 0 16,13-14 0-16,6-8 0 15,7-9 0-15,1-8 0 16,-5-11 0-16,-6-1-2 0,-10-4 2 16,-11 3-1-16,-11 1 1 15,-10 8-1-15,-8 5 1 16,-8 10 0-16,-6 11 1 15,-4 11-1-15,-1 9 0 16,1 10 0-16,2 5 0 16,7 7 0-16,9 0-1 15,5-1 0-15,13-2-2 16,6-9 0-16,13-4-3 15,2-16-2-15,13 7-8 16,-10-30-10-16,13 6-14 16,-12-13 2-16,6 2-1 15,-15-9 2-15</inkml:trace>
  <inkml:trace contextRef="#ctx0" brushRef="#br1" timeOffset="105874.0557">23902 5273 98 0,'-28'8'38'0,"8"17"1"16,-13-3-1-16,17 12-28 15,-8-2-4-15,10 3-1 16,3-6-2-16,8-1 0 15,4-9-1-15,8-8 0 16,4-11-1-16,6-11 0 16,0-10 0-16,4-5-1 15,2-12 1-15,0-5-1 16,-5-4 0-16,0 0-1 15,-3 4 0-15,-3 4 0 16,-4 8-1-16,0 6-1 16,2 14-1-16,-12 11-5 15,28 9-9-15,-28-9-14 0,34 31-9 16,-13-16 2-16,11 13-1 15</inkml:trace>
  <inkml:trace contextRef="#ctx0" brushRef="#br1" timeOffset="106334.082">24322 5216 82 0,'-13'-23'40'15,"0"11"-1"-15,-17-4 2 16,4 17-15-16,-9 0-20 16,1 14-1-16,-4 5 0 15,5 12-1-15,3 3-1 16,7 6 1-16,7-3-4 15,15 0 0-15,10-7 0 16,12-9 0-16,8-9 0 0,5-8 0 16,11-12 0-16,2-9 0 15,-1-6 0-15,1-6 0 16,-4-5 0-16,-5 1 0 15,-6 1 0-15,-6 6 0 16,-8 8 0-16,-7 10 0 16,-11 7 0-16,-2 21 0 15,-13 11-2-15,-7 13 2 16,-10 15 0-16,-5 12 2 15,-9 8-2-15,-2 4 0 16,-3-1 0-16,-2 0 0 16,4-7 0-16,5-11 0 15,5-12 0-15,4-15 0 0,11-12 0 16,5-14 0-16,19-12 0 15,-9-15-6-15,19-3-5 16,-3-25-7-16,23 8-8 16,-15-30-9-16,23 1-6 15,-5-11-2-15,11 1 3 16</inkml:trace>
  <inkml:trace contextRef="#ctx0" brushRef="#br1" timeOffset="106715.1038">24689 5257 118 0,'-12'-2'42'0,"25"9"0"15,-3-16-5-15,16 12-34 16,4-1-1-16,2 4 0 15,4-4 0-15,-2-2-1 16,3-3 0-16,-7-6-1 16,-1-4 1-16,-6-4-2 15,-5-4 1-15,-9-2-1 16,-9 0 1-16,-8 2-1 15,-11 7 1-15,-9 10 0 16,-10 12 1-16,-6 12 0 16,-9 13 1-16,1 12 1 15,3 4-3-15,9 7 0 16,8-1 0-16,16-7 0 0,24-7 0 15,19-18-7-15,31-3-6 16,5-25-2-16,39 5-6 16,-5-31-11-16,30 7-13 15,-2-15-1-15,3-1 3 16</inkml:trace>
  <inkml:trace contextRef="#ctx0" brushRef="#br1" timeOffset="107908.172">1104 7002 97 0,'5'-24'36'16,"6"9"3"-16,-13 3-3 15,2 12-30-15,-17 24-2 16,5 3-1-16,-6 3 0 15,1 8-1-15,-4 7 0 16,0 10-1-16,5-1 1 16,5 2-1-16,8-3 0 15,5-4 0-15,9-7 0 16,12-11-1-16,5-11 0 15,13-16 0-15,3-15 1 16,5-19-1-16,4-14 0 0,-1-8 1 16,2-9 0-16,-7-4-1 15,-5 2 1-15,-6 4 0 16,-6 8-1-16,-7 12 0 15,-8 12 0-15,-5 15 0 16,-10 12 0-16,8 27 0 16,-12 11-1-16,-2 13 2 15,3 11-1-15,1 7 0 16,4-1 1-16,4-2 0 15,6-11 0-15,13-10 0 16,4-19 1-16,14-19 0 16,4-17 0-16,4-19-1 15,0-16 1-15,-1-13 0 16,-7-11-2-16,-5-3 0 0,-13-4 0 15,-11 2 0-15,-9 5 0 16,-6 9-3-16,-3 16-3 16,-6 5-4-16,13 27-9 15,-12-5-9-15,21 27-12 16,-3 0 2-16,19 18-2 15,3-5 2-15</inkml:trace>
  <inkml:trace contextRef="#ctx0" brushRef="#br1" timeOffset="108622.2128">2510 6987 115 0,'-34'11'39'0,"-12"-2"1"15,1 16-1-15,-5 0-33 0,6 13-1 16,3 3-1-16,12 5 0 15,11 1-1-15,10-3-3 16,15-4 0-16,11-7 0 16,15-12 0-16,13-8 0 15,11-17 0-15,5-11 0 16,1-11 0-16,3-11 0 15,-8-3 0-15,-11-7 0 16,-10-1-2-16,-15 0 1 16,-15 5 0-16,-12 8 1 15,-14 7 0-15,-4 7 1 16,-4 5-1-16,2 7 1 15,4 4-1-15,8 6 2 16,13-1-2-16,0 0 0 0,32 11 0 16,0-7 0-16,7 1 0 15,10 1 0-15,0-2 0 16,-1 2 0-16,-4 1 0 15,-7 3 0-15,-8 3 0 16,-5 1 0-16,-8 7 0 16,-10 2 0-16,-9 7 0 15,-3 5 0-15,-5 9 0 16,-2 2 0-16,-2 4 0 15,5-2 0-15,4-3 0 16,5-7 0-16,9-10 0 16,10-16 0-16,14-19 0 15,6-18 0-15,9-11 0 0,7-12 0 16,1-12 0-16,1-2 0 15,-5 1 0-15,-7 4 0 16,-12 10 0-16,-7 16 0 16,-13 13 0-16,-12 18 0 15,-6 13 0-15,-6 14 0 16,-4 11 0-16,4 7 0 15,-2 3 0-15,6 0 0 16,10-5 0-16,8-16-3 16,18-5-9-16,1-27-2 15,26-1-4-15,-9-33-4 16,27 7-6-16,-15-31-4 15,14-3-7-15,-6-10 5 16,-6-6 2-16</inkml:trace>
  <inkml:trace contextRef="#ctx0" brushRef="#br1" timeOffset="108809.2235">4059 6342 120 0,'-15'-2'42'16,"1"34"0"-16,-18 19-1 16,-10 29-36-16,8 19-2 15,-1 14-1-15,2 11-2 16,0 3 0-16,8-5 0 15,6-14-5-15,22-6-10 16,-3-37-10-16,29-11-17 16,-4-27 0-16,17-17-2 15,3-24 3-15</inkml:trace>
  <inkml:trace contextRef="#ctx0" brushRef="#br1" timeOffset="109409.2579">4456 7061 111 0,'-16'-18'39'16,"2"9"2"-16,-13-9-2 16,4 11-33-16,-8 5-1 15,1 10-2-15,-4 9-1 16,1 14 1-16,-1 13-1 15,5 5 0-15,4 4 0 16,9-2-2-16,14-7 0 16,13-13 0-16,14-19 0 15,17-20 0-15,10-22 0 16,12-19 0-16,6-18 0 15,3-13 0-15,-3-11 0 0,-4-9 0 16,-8 1 0-16,-11 1 0 16,-12 13 0-16,-13 14 0 15,-16 20 0-15,-13 24 0 16,-13 28 0-16,-11 27 0 15,-6 28 0-15,-3 19 0 16,2 14 0-16,5 6 0 16,11 0 0-16,8-14-5 15,23-4-9-15,5-28-4 16,29 3-6-16,-11-36-8 15,29-5-10-15,-4-11-1 16,9-5 4-16,1-7 5 16</inkml:trace>
  <inkml:trace contextRef="#ctx0" brushRef="#br1" timeOffset="109861.2837">6027 6346 105 0,'0'-14'40'0,"0"14"1"15,-12 24-2-15,3 20-35 16,-7 11-1-16,-3 13 1 15,-3 17-3-15,1 9 2 16,-1 5-2-16,7-1 1 16,3-5-3-16,3-13 1 15,11-6-7-15,-2-27-12 16,19-6-19-16,-9-24-3 15,12-10 1-15,-11-19-2 0</inkml:trace>
  <inkml:trace contextRef="#ctx0" brushRef="#br1" timeOffset="110675.3303">5748 6926 117 0,'-28'2'41'0,"2"2"1"16,26-4-2-16,0 0-34 15,26-2-2-15,14-9-2 16,15-3 1-16,10-4-3 15,7 1 0-15,1 0 0 16,1 6 0-16,-9 3 0 16,-12 9 0-16,-10 9 0 15,-15 9 0-15,-15 7 0 0,-10 9 0 16,-13 7 0-16,-6 2 0 15,-1 6 0-15,-4-5 0 16,4-3 0-16,2-5 0 16,3-7 0-16,6-11 0 15,6-19 0-15,0 0 0 16,20-13 0-16,-3-12 0 15,1-12 0-15,1-4 0 16,3-6 0-16,-1-1 0 16,0 2 0-16,-5 3 0 15,0 7 0-15,-3 6 0 16,2 9 0-16,1 10 0 15,5 4 0-15,5 6 0 16,6 2 0-16,9 2 0 0,5 1 0 16,5-1 0-16,5-2 0 15,-2 1 0-15,-2-4 0 16,0 0 0-16,-13-1 0 15,-7-1 0-15,-12 2 0 16,-20 2 0-16,0 0 0 16,-14 3 0-16,-10 8 0 15,-15 3 0-15,0 3 0 16,-4 8 0-16,-1 5 0 15,5 4 0-15,5-1 0 16,12-2 0-16,5-1 0 16,14-4 0-16,9-10 0 15,12-7 0-15,6-10 0 16,9-10 0-16,5-7 0 15,2-9 0-15,2-4 0 0,-3-1 0 16,-6-3 0-16,-3 1 0 16,-8 5 0-16,-6 5 0 15,-7 9 0-15,-9 15 0 16,0 0 0-16,-6 21 0 15,-4 11 0-15,-3 7 0 16,4 10 0-16,0 1 0 16,3 4 0-16,0-9-9 15,15-1-3-15,-2-20-1 16,18 2-3-16,-9-27-3 15,26 5-6-15,-16-26-1 16,25 4-5-16,-8-11-5 0,0-8 2 16,3-2 2-16</inkml:trace>
  <inkml:trace contextRef="#ctx0" brushRef="#br1" timeOffset="111244.3628">7366 6874 89 0,'-10'-17'36'0,"4"3"0"16,-2-5 2-16,17 5-31 16,-9 3 0-16,0 11-1 15,20-7-2-15,-9 17 2 16,1 7-2-16,-2 8 1 15,-1 7-2-15,0 10 0 16,-5 2-1-16,3 4 0 16,0-2 0-16,1-3-1 15,0-7 0-15,6-6 0 0,1-11 1 16,6-10-2-16,2-12 0 15,4-11 0-15,2-11 0 16,-4-11 0-16,0-6 0 16,-3-7 0-16,-4-5 0 15,-4-1 0-15,-6 2 0 16,-3 5 0-16,-3 8 0 15,-3 5-5-15,3 17-1 16,-4 0-7-16,17 23-7 16,-15-5-5-16,29 13-7 15,-9-3-8-15,16 7-1 16,-3-5 2-16</inkml:trace>
  <inkml:trace contextRef="#ctx0" brushRef="#br1" timeOffset="111643.3856">8061 6956 112 0,'-22'11'40'0,"15"5"1"16,7-16-2-16,0 0-34 15,30-8-2-15,3-2 0 16,5-7-1-16,5-2 0 15,0-4 0-15,-2-2-1 16,-6-2 1-16,-8 3-1 16,-12-4 1-16,-11 4-2 15,-9 3 0-15,-10 3 0 0,-9 8 0 16,-6 6 0-16,-8 12 0 15,-4 11 0-15,-2 8 0 16,1 10 0-16,5 8 0 16,6 6 0-16,12-3 0 15,11 0 0-15,18-10 0 16,14-12 0-16,20-10 0 15,13-18 0-15,18-12-5 16,8-21-4-16,14-2-5 16,-9-26-7-16,14 10-5 15,-21-24-13-15,3 6 0 16,-18-9-1-16,-8 7 4 15</inkml:trace>
  <inkml:trace contextRef="#ctx0" brushRef="#br1" timeOffset="111828.3962">8922 6320 120 0,'-21'26'41'15,"-14"14"2"-15,4 29-1 16,-19 14-37-16,14 8-1 15,1 6-4-15,11 0 0 16,8-3 0-16,11-13 0 16,16-7 0-16,5-20-7 15,22-9-6-15,-6-27-4 16,29-1-7-16,-16-29-10 15,16 2-8-15,-4-15 0 16,2 4 4-16,-14 0 5 16</inkml:trace>
  <inkml:trace contextRef="#ctx0" brushRef="#br1" timeOffset="112019.4072">9148 7146 141 0,'-31'15'45'0,"11"2"-2"0,-8-14-17 16,5-6-26-16,23 3 0 16,-18-19-2-16,18 19-13 15,7-31-3-15,13 25-5 16,-25-18-12-16,5 12-9 15,-2-2 0-15</inkml:trace>
  <inkml:trace contextRef="#ctx0" brushRef="#br2" timeOffset="129497.4068">6006 10571 70 0,'-95'-15'32'16,"-8"3"-1"-16,-7 7 0 15,-7 8-29-15,-6 4-2 16,-6 8 0-16,-7 8 2 16,-7 6 1-16,2 11 1 15,-3 4-1-15,7 10 2 16,-7 4-2-16,5 11 0 15,-1 4-1-15,8 11-2 16,2 9 0-16,8 11 0 16,-2 9 0-16,7 7 0 15,5 7-1-15,12 7-1 16,9 3 3-16,13 2-2 15,12-3 2-15,13-2-2 16,15-5 1-16,16 1-1 0,12-2 1 16,15-2 0-16,8 1 0 15,8 1-1-15,10 1 1 16,5 3 0-16,9 0 0 15,7-1 0-15,8-6 0 16,10-3-1-16,9-9 1 16,12-5 0-16,16-11 0 15,11-6 0-15,13-7 0 16,11-5 0-16,10-7 0 15,12-6 0-15,4-5 0 16,7-3 0-16,0-8-1 16,4-5 0-16,1-8 0 15,1-11-1-15,4-9 2 16,1-12 1-16,0-15 1 15,3-13-1-15,1-15 1 0,0-16 1 16,-2-19 0-16,-6-10-1 16,-2-16 1-16,-7-10-1 15,-6-12-1-15,-10-13 0 16,-11-9 1-16,-9-8-2 15,-11-6 2-15,-11-8-1 16,-16-7-1-16,-9-8 1 16,-16-2 0-16,-14-5 0 15,-10-1 0-15,-18 2 0 16,-12-2 0-16,-17 2 1 15,-14 3-1-15,-18 10 1 16,-17 8 0-16,-19 12 1 16,-19 12-2-16,-23 14 3 15,-22 16-2-15,-22 19 0 0,-21 20-1 16,-22 17 1-16,-12 15-2 15,-14 17 0-15,-12 11-1 16,0 6-2-16,2 12-2 16,-5-8-11-16,18 16-23 15,5-5-1-15,21 10 0 16,11 3-1-16</inkml:trace>
  <inkml:trace contextRef="#ctx0" brushRef="#br2" timeOffset="129962.4334">4636 12320 95 0,'18'19'41'0,"6"-16"0"15,20-1-2-15,26-15-40 16,2-13-2-16,20 4-6 16,8-11-30-16,17 3 0 15,-9-7 0-15,-2 12-2 16</inkml:trace>
  <inkml:trace contextRef="#ctx0" brushRef="#br3" timeOffset="134107.6705">23221 10748 75 0,'-80'-31'35'16,"-8"-1"-1"-16,-3 7 0 15,-12-3-29-15,-2 15 0 16,-9 2-1-16,-6 13 1 16,-14 6-2-16,-5 11 1 15,-11 7-2-15,-5 11 0 16,-6 6 0-16,-3 9 0 15,-5 5-2-15,3 10 0 16,3 6 1-16,6 6-2 16,4 9 1-16,11 9 0 15,9 6 0-15,9 6 1 16,12 5-1-16,12 11 0 0,9 7 0 15,9 6 0-15,14 3 0 16,7 5 0-16,10 2-1 16,9 6-1-16,9 2 1 15,9 2 2-15,11-4-1 16,10 5-1-16,10-2 2 15,11 2-1-15,8-4-1 16,13-3 0-16,10-5 1 16,12-2-1-16,12-6 0 15,14-7 0-15,13-11 0 16,11-11-1-16,9-6 1 15,13-9 0-15,16-11 0 16,7-11 1-16,5-13-1 16,11-14 0-16,7-9 1 0,11-11 1 15,6-13-1-15,8-13 0 16,2-13 0-16,4-15 1 15,6-12-1-15,-3-13 0 16,-4-10 2-16,-5-16 0 16,-6-14-1-16,-10-15 1 15,-9-11-1-15,-13-16 2 16,-17-16-1-16,-12-11 1 15,-19-11-2-15,-13-12 1 16,-18-12 1-16,-21-4-1 16,-17-7 0-16,-19-4-1 15,-16 2 1-15,-16 5 0 16,-21 4-1-16,-20 11 1 15,-27 10-2-15,-24 10 2 0,-30 13-2 16,-26 15 1-16,-30 10 0 16,-19 10 2-16,-20 9-3 15,-11 10 1-15,1 17-2 16,10 11-2-16,17 29-8 15,2 10-26-15,35 34-4 16,10 12 0-16,24 30-3 16</inkml:trace>
  <inkml:trace contextRef="#ctx0" brushRef="#br3" timeOffset="134488.6923">22121 11755 102 0,'10'-6'40'0,"0"32"1"15,-10 15-2-15,0 24-38 0,-6 21 0 16,1 18-2-16,-1 13 1 16,-2 14-2-16,-1 1 1 15,-5-4 0-15,-1-3-3 16,-6-21-8-16,10-9-26 15,-5-27-1-15,7-14 0 16,-5-30-2-16</inkml:trace>
  <inkml:trace contextRef="#ctx0" brushRef="#br3" timeOffset="134678.7032">21624 12391 113 0,'0'0'45'0,"0"0"-2"16,58 23 0-16,27-19-39 0,30-8-3 15,43-11-1-15,29-14-4 16,39 0-18-16,5-28-20 16,12 6-2-16,-15-9-2 15,-11 11-1-15</inkml:trace>
  <inkml:trace contextRef="#ctx0" brushRef="#br1" timeOffset="139687.9897">20585 11209 23 0,'0'0'28'15,"0"0"0"-15,0 0 2 16,0 0-12-16,0 0-8 16,0 0-2-16,0 0 0 15,0 0 0-15,0 0-2 16,0 0 1-16,1-13-3 15,-1 13 0-15,0-15-1 16,0 5-1-16,-3-5-1 0,1-2 0 16,-3-2 0-16,0-4-1 15,-3-5 1-15,-3-1 2 16,-6-4-2-16,-3-2 2 15,-5-5-1-15,-7-2 1 16,-5-6-2-16,-7 3 2 16,-7-8-2-16,-1-2-1 15,-6-3 1-15,-3-2-1 16,-4-1 1-16,-1-5-3 15,-2 1 4-15,-5-4-3 16,-7-1 3-16,-1 0-2 16,-4-3 1-16,-1-1-1 15,-2 0 0-15,-4 1 1 16,-2-1 0-16,-2 0-2 0,-2 2 1 15,0 0 0-15,-2-2 1 16,-3 1-2-16,-1 1 2 16,-4 0-1-16,-3 3 0 15,0 0 0-15,-5 1 0 16,-1 2 0-16,-7 1-1 15,-1 7 2-15,-7-1-2 16,-5 2 1-16,0 2-1 16,-1 1 2-16,-3 1-2 15,-7 3 1-15,-2 3 0 16,1 1-1-16,-2 5 1 15,-1 3-1-15,-7 5 1 16,-1 3-1-16,-1 6 1 16,1 5-1-16,-8 2 1 0,0 4-1 15,1 4 1-15,2 4-1 16,-2 4 0-16,-3 1 0 15,-1 5 0-15,4 1 1 16,1 4-1-16,-5 3 1 16,1 1-1-16,-1 4 1 15,2 2 0-15,1 6 1 16,-3 2-1-16,3 3 0 15,5 4 1-15,4 3 0 16,-3 1-1-16,7 2 1 16,1 2-1-16,2 2 0 15,4 3 2-15,-7 1-2 16,2 0 1-16,-3 2 0 0,6 3 1 15,-2 3-2 1,-1 3 2-16,-2 6-2 0,7-1 1 16,3 6 0-16,1 1-1 15,-1 7 1-15,3 0 0 16,3 4 0-16,3 0 0 15,1 4 0-15,-2 0 0 16,-2 5 0-16,2-1 0 16,3-1 0-16,3 2-2 15,0-5 1-15,0-2-1 16,9-6 2-16,9-12-2 15,11-2 2-15,13-13-2 16,13-7 1-16,10-7-2 16,9-11-3-16,20 2-5 0,-7-15-25 15,21 4-3 1,-8-7 0-16,13 0 0 0</inkml:trace>
  <inkml:trace contextRef="#ctx0" brushRef="#br1" timeOffset="140348.0275">10517 9196 80 0,'4'-17'36'0,"6"7"0"15,-6-6-1-15,14 6-32 16,-18 10-1-16,21-9 0 16,-21 9 1-16,15 15-1 15,-16 8 0-15,-3 13 0 16,-13 11 0-16,-5 18 1 15,-14 7 1-15,-6 8 0 16,-5-2 0-16,3-2 0 16,5-12 0-16,17-12-1 0,22-21 1 15,26-24-2-15,36-19-4 16,28-22-2-16,36 0-20 15,10-16-17-15,25 3 1 16,2-4-3-16,13 10 1 16</inkml:trace>
  <inkml:trace contextRef="#ctx0" brushRef="#br1" timeOffset="141917.1172">20242 14287 29 0,'0'0'26'16,"0"0"-2"-16,0 0-4 16,0 0-29-16,-6 11-7 15,6-11-3-15,-9 14 0 16,5 0 3-16,4-14 6 0,-10 17 4 15,10-17 7-15,-11 15 6 16,11-15 7-16,0 0 4 16,1 15 2-16,-1-15-3 15,0 0 0-15,0 0-3 16,0 0-1-16,0 0-2 15,0 0 0-15,0 0-3 16,0 0-1-16,6-13-1 16,-6 13-1-16,0 0-2 15,0 0-1-15,0 0 0 16,0 0-1-16,0 0 0 15,0 0 0-15,0 0 1 16,0 0-1-16,0 0 1 16,0 0 0-16,0 0-1 15,-7 14 1-15,-5 6-1 0,-5 4 0 16,-6 6-1-16,-8 6 1 15,-9 5-1-15,-8 6 0 16,-11 1-1-16,-7-1 1 16,-11 1 0-16,-8-2-2 15,-10 1 2-15,-10 1-1 16,-5-1 1-16,-10 1 0 15,-11-3 0-15,-8 0 0 16,-5-2 0-16,-8 1 1 16,-11-3-1-16,-4-3 1 15,-8-5-1-15,-4-5 0 16,-10-2 0-16,-2-4 1 15,-9-2-2-15,-9-6 1 16,-5-1 0-16,-9-2 0 0,-10-1 0 16,-5 1-1-16,-5-3 1 15,-10 0 0-15,-5-4 1 16,-2 0 0-16,-5-4-1 15,-2-4 1-15,2-4 0 16,0-7 0-16,2-3 0 16,6-8-1-16,0-5 1 15,5-4 0-15,4-6 0 16,2-2-1-16,5-1 1 15,3-4-1-15,1-1 1 16,2-3-1-16,4 1 1 16,4-4 0-16,3-5 0 15,4-3 0-15,11-5 0 0,-2-2 0 16,13-7-1-16,8-5 2 15,7-1-2-15,11-4 0 16,8-1 0-16,10 0 1 16,10 1-1-16,9 0 0 15,9 5 0-15,7 4 1 16,3-1-1-16,5 5 0 15,6 7 0-15,5 4 0 16,6 0 0-16,0 6 1 16,10 3-2-16,6 5 2 15,12 5-1-15,9 2-1 16,11 6 0-16,9 1-2 15,13 14-3-15,1-12-11 16,21 22-22-16,-8-3 0 0,10 14-2 16,0 0 1-1</inkml:trace>
  <inkml:trace contextRef="#ctx0" brushRef="#br1" timeOffset="142853.1707">10569 14153 35 0,'10'5'35'16,"-10"-5"2"-16,0 0-2 15,-10-2-23-15,10 2-3 16,-36 5-1-16,11 4-2 15,-18-1-1-15,-7 8-2 16,-11 4 1-16,-8 6-1 16,-10 4 0-16,-1 6-1 15,1 0 0-15,3-2 0 16,7-3-1-16,12-3 1 15,9-6-1-15,13-6 0 16,11-5 0-16,10-5-1 16,14-6 1-16,-10 6 0 15,10-6 0-15,0 0 0 16,16 16 0-16,-3-2 0 0,2 5 0 15,4 4 0-15,4 4-1 16,6 10 0-16,4 6 0 16,7 4 0-16,1 6-1 15,13 1 0-15,4 6 0 16,3-8-3-16,11 14-13 15,-11-21-23-15,10 6-1 16,-6-17-2-16,2 0 1 16</inkml:trace>
  <inkml:trace contextRef="#ctx0" brushRef="#br1" timeOffset="144060.2398">19844 12321 70 0,'12'7'36'16,"-12"-7"-2"-16,-5 11 2 0,-12-10-32 16,-3 7-1-16,-11-3-2 15,-6 1 0-15,-11-1 0 16,-13 0 0-16,-10-4 1 15,-13 1-1-15,-14-3 1 16,-16 2 0-16,-16-4 0 16,-15 0-1-16,-12 1 1 15,-17-1 0-15,-14 0-1 16,-11 2 0-16,-18 1-1 15,-3 0 1-15,-11 1-1 16,-9 2 1-16,-7-3-1 16,-1 0 1-16,-8-2-1 15,1-2 0-15,3-2 1 16,-2-2-1-16,-2-1 1 0,4 0-1 15,-8-2 1-15,-1 2-1 16,0 0 1-16,-5 2-1 16,0 1 1-16,-1 3-1 15,2 1 1-15,-2 1-1 16,4 2 0-16,0-1 1 15,8 0-1-15,-1 2 1 16,3-4-1-16,9 0 1 16,4-1-1-16,6-1 0 15,7 0 0-15,9 2 0 16,3 1 0-16,7 1 0 15,9 1-1-15,9 4 1 16,10 0 0-16,10-3 0 0,9 0 0 16,14-1 0-16,16-3-1 15,18-1 1-15,13-5 0 16,14-2 0-16,15-1 0 15,12-3 0-15,8 0 0 16,11-2-1-16,7 4-1 16,1-6-2-16,17 13-14 15,-2-13-21-15,16 8 0 16,2-8-2-16,19 7 0 15</inkml:trace>
  <inkml:trace contextRef="#ctx0" brushRef="#br1" timeOffset="144789.2815">13748 11749 72 0,'19'8'36'0,"-19"-8"1"16,11 21 0-16,-26-14-34 0,-8 17 1 16,-16 4-2-16,-5 8 0 15,-16 5 1-15,-8 8-1 16,-11 1 0-16,-1 2-1 15,-2-1 2-15,9-5 0 16,6-5 0-16,12-6-1 16,10-9 0-16,14-7-1 15,12-6 0-15,18-1 0 16,11-2 0-16,17 4 0 15,14 1 0-15,10 9 1 16,5 4-1-16,10 9 1 16,5 8-1-16,0 4-1 15,-1 6 1-15,1 3-2 16,-5 0-1-16,0-5-5 15,15 9-24-15,-6-24-10 0,15-1 0 16,1-17-2-16</inkml:trace>
  <inkml:trace contextRef="#ctx0" brushRef="#br1" timeOffset="147660.4457">22050 10873 63 0,'9'-10'33'16,"-9"10"0"-16,13-22 0 0,-13 22-23 16,5-26-2-16,-2 15-1 15,-9-11 1-15,9 2-3 16,-8-7-1-16,3-3-1 15,0-7-1-15,5-6 0 16,0-3-1-16,2-6-2 16,2-4 3-16,1-3-2 15,-2-5 1-15,-3-1-1 16,1-3 2-16,-5-2-2 15,-4-2 2-15,-2-1 1 16,-5-2-2-16,1-1 0 16,-5-1 0-16,2-3-1 15,-5-3 0-15,4-3-1 0,1-2 2 16,-3-2-2-1,2-2 1-15,0-2-1 0,0 3 0 16,-3-2 1-16,-1 3-2 16,-5 1 2-16,-1 2-1 15,-5 0 1-15,-3 3-1 16,-4 0 1-16,-4 3 0 15,-2 3 1-15,-4-2-1 16,3 3 1-16,-3 1 0 16,1 2 0-16,-1-1 0 15,1-2 0-15,3-2-1 16,0 1 1-16,0 3 0 15,0-1-1-15,2 0 1 16,-1 3 0-16,-1 3 0 0,1 3 1 16,-3 3-1-16,0 4 0 15,2 3 1-15,-3 5 0 16,-2 2-1-16,3 5-1 15,0 4 1-15,2 4 0 16,1 3-1-16,7 6 0 16,0 0 1-16,4 3-1 15,5 5 1-15,3 3-1 16,3 3 0-16,6 2 0 15,2 3 0-15,12 9 0 16,-14-9-1-16,14 9 0 16,0 0 0-16,-11 6-2 15,11-6-2-15,0 0-5 16,19 19-27-16,-19-19-2 15,23 13 0-15,-5-11 0 0</inkml:trace>
  <inkml:trace contextRef="#ctx0" brushRef="#br1" timeOffset="148380.4869">20828 7483 44 0,'21'-49'28'16,"0"3"3"-16,-3 5 0 15,-1-2-17-15,3 13-4 16,-9-2-3-16,2 11 3 15,-13-1-3-15,0 22 1 16,2-17-2-16,-2 17-1 0,-14-1-1 16,14 1-1-16,-17 15-1 15,8 3-1-15,0 9 0 16,-1 6-1-16,0 12 1 15,0 9-1-15,-3 8 1 16,-1 10-1-16,-1 2 0 16,1-3 1-16,-3-3 0 15,8-7 0-15,-1-9-1 16,7-10 1-16,6-16 0 15,7-12 0-15,5-15 0 16,7-13 0-16,2-16 0 16,7-12 0-16,-1-15 1 15,2-10-1-15,-2-7 1 16,-2-7-1-16,-2-1 2 0,1 3-1 15,-2 10 0-15,1 9 0 16,6 12 0-16,9 13 0 16,10 11-1-16,14 15 1 15,15 9-1-15,11 4-2 16,18 14-5-16,-5-13-23 15,14 22-9-15,-9-5-4 16,-3 5 1-16,-17-2-3 16</inkml:trace>
  <inkml:trace contextRef="#ctx0" brushRef="#br1" timeOffset="149485.5501">7886 7828 58 0,'-14'-12'31'15,"0"2"-2"-15,-1-3 0 16,2 0-27-16,0 1-2 16,3-1 1-16,10 13 0 15,-18-21 2-15,18 21 1 0,-15-14 1 16,15 14 2-1,-27-4-1-15,14 11 1 0,-12 1-1 16,2 14 0-16,-16 5-2 16,1 17-2-16,-12 14 0 15,-2 17-1-15,-7 16 0 16,-7 23 0-16,-7 19 1 15,-2 18-2-15,-3 14 2 16,0 20-1-16,1 12 1 16,5 16 0-16,6 6 0 15,1 0-2-15,9-5-1 16,8-8 2-16,5-20-3 15,4-28-1-15,19-20-21 16,3-47-13-16,11-33-2 16,5-38 2-16,10-33-3 0</inkml:trace>
  <inkml:trace contextRef="#ctx0" brushRef="#br1" timeOffset="150049.5824">6760 9097 74 0,'21'-42'37'16,"-1"15"-1"-16,-13-2 1 16,-4 15-31-16,-6 0-1 15,3 14 0-15,-12 3 0 0,-1 14-1 16,-1 12 0-16,3 18-2 15,-1 15 0-15,6 16 1 16,6 9-1-16,6 10 1 16,12-7-1-16,11-4 0 15,13-22-1-15,16-26 1 16,16-37-1-16,16-40 0 15,19-40-1-15,18-39-1 16,20-29-5-16,4-39-21 16,17-7-14-16,-6-21 0 15,-3-3 0-15,-19 1-1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12/08/2014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08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7963047"/>
              </p:ext>
            </p:extLst>
          </p:nvPr>
        </p:nvGraphicFramePr>
        <p:xfrm>
          <a:off x="214283" y="762001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Shannon, Shjara, Alicia and Moana the quiz on waves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everyone has the right to try for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 to Electricity and Magnetism – the standard on the web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 to electric fields – using the Beginning Physics workbook P227 and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youtube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field is, what the units are, how to draw them &amp; how to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calc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’ strengths.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41480" y="895680"/>
              <a:ext cx="4537440" cy="4153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9240" y="889560"/>
                <a:ext cx="4554720" cy="416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0514772"/>
              </p:ext>
            </p:extLst>
          </p:nvPr>
        </p:nvGraphicFramePr>
        <p:xfrm>
          <a:off x="533400" y="228601"/>
          <a:ext cx="8094663" cy="51511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Practice Assessment - 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5 Fri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light and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Snell’s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T.I.R. and the critical angle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Fields, field definition, electric fields, electric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70560" y="186120"/>
              <a:ext cx="9127440" cy="5688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83880" y="169920"/>
                <a:ext cx="9143280" cy="571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7680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0160" y="277200"/>
              <a:ext cx="8839800" cy="5274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5040" y="261720"/>
                <a:ext cx="8859240" cy="5302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354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372600" cy="3200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30480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Ref: Beginning Physics by Cox and </a:t>
            </a:r>
            <a:r>
              <a:rPr lang="en-NZ" dirty="0" err="1" smtClean="0"/>
              <a:t>Smaill</a:t>
            </a:r>
            <a:r>
              <a:rPr lang="en-NZ" dirty="0" smtClean="0"/>
              <a:t>, page 227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8958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" y="152400"/>
            <a:ext cx="8990455" cy="2971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2000" y="30480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Ref: Beginning Physics by Cox and </a:t>
            </a:r>
            <a:r>
              <a:rPr lang="en-NZ" dirty="0" err="1" smtClean="0"/>
              <a:t>Smaill</a:t>
            </a:r>
            <a:r>
              <a:rPr lang="en-NZ" dirty="0" smtClean="0"/>
              <a:t>, page 227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8754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65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5953</TotalTime>
  <Words>295</Words>
  <Application>Microsoft Office PowerPoint</Application>
  <PresentationFormat>On-screen Show (4:3)</PresentationFormat>
  <Paragraphs>52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296</cp:revision>
  <dcterms:created xsi:type="dcterms:W3CDTF">2006-08-16T00:00:00Z</dcterms:created>
  <dcterms:modified xsi:type="dcterms:W3CDTF">2014-08-11T23:20:02Z</dcterms:modified>
</cp:coreProperties>
</file>