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71" r:id="rId3"/>
    <p:sldId id="257" r:id="rId4"/>
    <p:sldId id="416" r:id="rId5"/>
    <p:sldId id="417" r:id="rId6"/>
    <p:sldId id="418" r:id="rId7"/>
    <p:sldId id="419" r:id="rId8"/>
    <p:sldId id="420" r:id="rId9"/>
    <p:sldId id="422" r:id="rId10"/>
    <p:sldId id="423" r:id="rId11"/>
    <p:sldId id="421" r:id="rId12"/>
    <p:sldId id="424" r:id="rId13"/>
    <p:sldId id="426" r:id="rId14"/>
    <p:sldId id="42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3T21:13:50.99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16235 1882 35 0,'0'0'27'0,"0"0"1"15,-12-2-1-15,12 2-13 16,0 0-5-16,15 2-1 16,-15-2-3-16,31-7-1 15,-6 1 0-15,10 2-1 16,6-4-2-16,11-1 1 15,7 0-1-15,10 1 1 16,4 0-4-16,0 0 4 16,2 2-5-16,-3-1 0 15,1 5-8-15,-12-5-18 16,0 3-2-16,-15-1-2 15,-7 3 1-15</inkml:trace>
  <inkml:trace contextRef="#ctx0" brushRef="#br0" timeOffset="3528.2018">17040 1599 14 0,'0'0'24'0,"0"0"2"16,0 0 0-16,0 0-10 15,0 0-1-15,0 0-2 16,0 0 0-16,0 0-3 15,0 0-2-15,0 0-1 16,0 0-2-16,0 0-1 16,0 0-1-16,-1 11-2 15,1-11 0-15,0 0-1 16,0 0 1-16,11 11-1 15,-11-11 0-15,14 10 0 16,-14-10 0-16,19 19 1 16,-8-5-1-16,0 2 1 15,-1 1-1-15,3 5 0 0,1 4 1 16,-1-1-1-16,-1 3 0 15,2 1 0-15,1-2 0 16,3 3 0-16,-2-1 0 16,1 1 1-16,1 0-1 15,-2 5 0-15,1-1 0 16,1 2-1-16,-1 0 1 15,-1 1-1-15,2 1 1 16,-1 0-1-16,3-1 0 16,0 2 0-16,1-1 1 15,2 2 0-15,2 1-1 16,-1-1 1-16,-1 3 0 15,0-3 0-15,2 3-1 16,-3-4 3-16,0 0 0 0,-3-2 0 16,1 2-1-16,-1 2 1 15,-1-2-1-15,-2 3 1 16,0-1-1-16,0 4-1 15,-4-1 0-15,2 1-1 16,-2 1 1-16,-2 2 1 16,2-1-2-16,0 2 2 15,-6 2-2-15,3-3 1 16,-4 2 0-16,4 1 0 15,-5-1 1-15,1-2-1 16,-1 2 1-16,0-2-1 16,-1 0 2-16,0 1-2 15,-2 2 1-15,0-1-1 16,2 3-1-16,-3 1 1 0,2 0 0 15,-4-1 0-15,2 3 0 16,3 1-1-16,-2-1 1 16,0-1 0-16,1-2 0 15,1-1-1-15,0 1 1 16,-2-2 0-16,2-1 0 15,-2 1-1-15,0 1 1 16,-1 1-1-16,-1 1 1 16,-3-1 0-16,0 3-1 15,-1-1 0-15,0 0 2 16,-1-2-1-16,-3 2 2 15,5-2-3-15,-2-2 2 16,0-1-1-16,3 1 2 16,-1-2-2-16,2 2 0 0,-3-2 0 15,2 0-1-15,-1 0 1 16,0 2-1-16,-4 3 3 15,-3-3-2-15,1 2 0 16,-3 1 2-16,-2-1-1 16,1 1 0-16,-1 1 0 15,0-2 0-15,0 0-2 16,1 3 2-16,1-1-1 15,0-2 0-15,3 1 0 16,-3 0-1-16,2-3 1 16,-2 3-1-16,1-2 3 15,-1-2-2-15,-3 2 2 16,-1-2-1-16,1 2 1 15,-5 0-2-15,-3 1 2 16,-3 0-1-16,-1 0-1 0,-1-1-1 16,4 0 1-16,-3-1-1 15,2-4 1-15,3-1 0 16,0-1 0-16,5-2 1 15,1-4-2-15,2-1 2 16,1-1-2-16,1-1 2 16,2-3-2-16,2-1 2 15,-2-5-2-15,7-6 1 16,-4-3 0-16,4-4-1 15,4-14 1-15,-7 15-1 16,7-15 1-16,0 0-1 16,0 0 0-16,0 0 0 0,0 0 1 15,0 0-2 1,0 0-2-16,0 0-9 0,-12-5-20 15,12 5 0-15,0 0 0 16,0 0-3-16</inkml:trace>
  <inkml:trace contextRef="#ctx0" brushRef="#br0" timeOffset="4044.2313">16732 7656 61 0,'-20'1'28'0,"5"1"-1"15,-2-5 0-15,5-1-24 16,12 4-1-16,-19-9 2 15,19 9 0-15,-13-8 1 16,13 8 0-16,-14-8 2 16,14 8-2-16,-15-2 0 15,15 2 1-15,-21 4-2 16,21-4 0-16,-23 9-1 0,23-9-1 15,-20 11 0-15,20-11 0 16,-14 8 0-16,14-8-1 16,0 0 0-16,23 3 0 15,1-4 0-15,8 1 0 16,6-2 0-16,6 1-1 15,5 1 1-15,-1-1-1 16,4-1-1-16,-3 0-1 16,-1 1-2-16,-6-12-7 15,5 8-24-15,-11-9 1 16,5 2-1-16,-8-7-2 15</inkml:trace>
  <inkml:trace contextRef="#ctx0" brushRef="#br0" timeOffset="8067.4615">16492 1904 9 0,'0'0'24'0,"5"-13"2"15,-5 13-4-15,0 0-4 16,-9 12-4-16,-1-7-2 16,7 8-1-16,-11-6 5 15,8 7-10-15,-8-5-1 16,6 4 2-16,-4-4-3 15,4 3 0-15,-2-2-1 16,0 6 0-16,-1 1 0 16,2 3-2-16,-4 0 1 15,6 2-1-15,-5-2 1 16,5 2-2-16,-2 0 1 15,1-1-1-15,1-2 1 16,0 1 0-16,1 2-1 0,-2 1 1 16,0 0 0-1,0 4 0-15,-1-2-1 0,-1 5 1 16,-1 0-1-16,2 1 1 15,-1 0-1-15,2 1 1 16,0 0-1-16,0-1 0 16,2-2 1-16,2 1 1 15,-3 1-2-15,1-4 2 16,0 2-1-16,1 4 1 15,0-2-1-15,-2 2 0 16,0-1-1-16,0 4 0 16,0-2 0-16,-1 2 0 15,1-1 0-15,1 2 0 16,-1 1 0-16,1 0 0 0,-1-2 0 15,1 2 1 1,1-2-1-16,0-2 0 0,0 1 0 16,1-1 1-16,-1 1-1 15,1 3-1-15,-1-1 2 16,0 1-1-16,-4-1 0 15,3 0 0-15,-1 0 0 16,-1-2 0-16,1 0 1 16,3 0-1-16,-3-2 0 15,2 3 0-15,1 1 0 16,1-2 1-16,-2 5-1 15,2-2 1-15,1 2-1 16,-3-1 0-16,-1 2 0 16,0-3 0-16,-2 0 0 15,1 0 0-15,-2 0-1 0,1-1 1 16,-3 1-1-16,2-1 0 15,1 1 1-15,0 1-1 16,-1 1 1-16,3 2-1 16,-1-1 1-16,1 0 1 15,0-1-1-15,2-2 0 16,-1-1 0-16,4-1 1 15,-1-2-1-15,1-2 0 16,-1 0 0-16,1 0 0 16,-1 0 0-16,1 2-1 15,-2 0 2-15,-2 0-2 16,0 2 2-16,-1-2-2 15,2 3 2-15,-1 0-2 16,0 0 2-16,1 0-1 0,0 1 0 16,3 2 0-16,2-1 0 15,-1 3 1-15,2-3-1 16,1 2 0-16,0-1 0 15,2-1 0-15,-3 0 1 16,3 0-1-16,0 3 0 16,-1-2 0-16,0 1 1 15,-1-1-1-15,2 0 0 16,-2 2 0-16,3-1 1 15,0 0-1-15,-4 3 1 16,4 1-1-16,0 2 0 16,-2-1 0-16,4 2 0 15,-2 0 0-15,2-2 0 16,-1-3 0-16,5-1 0 0,-3-5 0 15,0 2 0-15,1-3 2 16,0-1-3-16,1-3 3 16,-1-2-2-16,-1-2 1 15,2-1-1-15,-2-1 1 16,-1-3-1-16,0 0 0 15,0 1 0-15,-2 0 0 16,1 3 0-16,-1-1 0 16,-2 1 0-16,2 3 0 15,1-1-1-15,-2-3 2 16,2 1-2-16,1 0 2 15,-1-1-2-15,0-2 2 16,2 0-1-16,-2-1 0 16,0 1 0-16,0 1 0 15,-1 0 0-15,-1-1 0 0,0 3 0 16,0 0-2-16,0 0 1 15,0-2 0-15,1 1 0 16,0-4 0-16,-2 1 0 16,3-4-1-16,-2-3 2 15,2 1 0-15,0-3 0 16,0 1 0-16,0-1-1 15,-1 4 2-15,-1-1-2 16,1 1 2-16,-1 3-2 16,2 1 2-16,-3 2-2 15,1-1 2-15,1 2-1 16,1 2 0-16,-2-1-1 15,2 0 1-15,2-2 0 16,0 1 0-16,0 1 0 0,0-3 1 16,1 0-1-16,-1-2 0 15,1-3 0-15,0-3 0 16,0 0 1-16,-2-2-1 15,0-1-1-15,1-1 1 16,1 1-1-16,-1 0 1 16,1 4-1-16,1 4 1 15,-2 2-1-15,0-1 0 16,1 0 0-16,-1-5-1 15,0 0-1-15,-9-16-5 16,18 12-24-16,-18-12-2 16,2-19 1-16,-7-2-2 15</inkml:trace>
  <inkml:trace contextRef="#ctx0" brushRef="#br0" timeOffset="10060.5755">16173 8935 8 0,'0'0'20'16,"0"0"0"-16,0 0 1 15,0 0-10-15,-7-12 0 16,7 12-1-16,0 0 0 16,0 0-1-16,-19-10-2 15,19 10 0-15,-19 0-1 0,19 0-1 16,-23 3-1-16,14 2-1 15,-6-4 1-15,1 5-1 16,0-4 2-16,14-2-1 16,-20 7 1-16,20-7-1 15,-16 3 0-15,16-3 0 16,0 0-1-16,0 0-1 15,0 0 0-15,14 0 0 16,2-3 0-16,5-1 0 16,6-4-1-16,7 0 1 15,8-1-1-15,3-2-1 16,3 0 1-16,5 1-1 15,-1 1 0-15,3 2 0 16,0 1 1-16,0 4-1 0,-1 3 0 16,0 1 0-16,-1 4 0 15,0 0 1-15,-2 0-1 16,2 1 0-16,-2-1 0 15,1-2 0-15,-1-3 0 16,4-4 0-16,-1 1 0 16,-5-2-1-16,4 1-4 15,-15-8-9-15,4 13-19 16,-17-3 1-16,-3 7-1 15,-22-6-2-15</inkml:trace>
  <inkml:trace contextRef="#ctx0" brushRef="#br0" timeOffset="10947.6262">17297 8925 50 0,'-15'-3'30'0,"1"3"1"16,-1-2 0-16,3 5-11 15,-5-6-10-15,17 3-3 16,-17 2-2-16,17-2 0 15,0 0-2-15,0 0 0 16,0 0-1-16,15 2 0 16,1-6 0-16,11-1 0 15,4-3 0-15,8 1 0 16,4-2 0-16,3 2-1 15,2 1 0-15,-2 1 0 0,-1 3-1 16,-4 1 1-16,-5 1-1 16,-4 1 0-16,-4 0 0 15,-4 2 0-15,-3-3 0 16,-2 1 0-16,-3-2 0 15,-2 1 0-15,-2-5 0 16,-2 0 0-16,2-3 0 16,-12 8 0-16,19-14 0 15,-19 14 0-15,14-9-1 16,-14 9-4-16,12-1-4 15,-12 1-6-15,0 0-15 16,-7 14-3-16,4 1-1 0,3-15-1 16</inkml:trace>
  <inkml:trace contextRef="#ctx0" brushRef="#br0" timeOffset="13876.7937">18013 8910 45 0,'9'-11'25'15,"-9"11"1"-15,5-11-4 16,-5 11-13-16,0 0 0 16,0 0-1-16,0 0-1 15,0 0 0-15,0 0-2 0,0 0 0 16,0 0-1-16,0 0-1 15,0 0-1-15,0 0 1 16,0 0-2-16,0 0 1 16,0 0-1-16,-3 11 1 15,3-11 0-15,-10 15 0 16,1-5-1-16,0 8 0 15,-4-2 1-15,0 7-1 16,-4 2 0-16,2 5 1 16,-2 0-1-16,0 6 0 15,-3 3 0-15,2 5 0 16,2 0 0-16,-3 2 0 15,-1 0 0-15,2 0-1 16,-3 2 0-16,2 0 1 0,1-3-1 16,-1 1 1-16,3-2-1 15,-1-1 0-15,5 1 0 16,-2 1 2-16,4-2-1 15,-1 0 0-15,0 2-1 16,2-2 1-16,-4 4-1 16,0 0 1-16,-3 1-1 15,-2 3-1-15,-1 1 0 16,-1 1 1-16,-1-1-1 15,-1 1 1-15,3-2-1 16,0-1 1-16,4 1-1 16,1-5 3-16,1 0-2 15,3-2 1-15,2 1-1 16,1-1 1-16,-1 1-1 0,-2 0 1 15,1-1-3-15,0 3 0 16,-3-1 1-16,0 3-2 16,-1-1 2-16,-1 0-1 15,2 0 0-15,1-2 0 16,-2 1 2-16,1-3 1 15,3 0 0-15,0 0-1 16,0-3 0-16,2 1 1 16,-1-2-1-16,2 1 1 15,1 0-1-15,1-1 2 16,1 2-1-16,1-3-3 15,0 0 3-15,0 0-2 16,2-2 1-16,-1 2-1 0,0-1 1 16,-1 2-2-16,-2-3 2 15,2 2 0-15,-3 1 1 16,1 0-1-16,-1-1 1 15,0 0-1-15,4 1 0 16,0-2 1-16,-1 0-1 16,2-1 0-16,1-1 0 15,2 1 0-15,-1 1 0 16,1-1-1-16,1 0 0 15,-1 0 0-15,-1 1 1 16,-2 0-1-16,3 0 1 16,-3-3-1-16,1 2 1 15,-1-3 0-15,1 2 1 16,-1-3-1-16,1 2 0 15,3-2 0-15,-1 3 1 0,3-2-1 16,-1 2 0-16,-1 0 0 16,2 2 0-16,1 0 0 15,0-1 0-15,-1 2 0 16,-1-1 0-16,1 0-2 15,-1-1 2-15,1 0-1 16,-1 0 1-16,0 0-1 16,0-2 2-16,1 2-2 15,-1 0 1-15,2 3 1 16,-1-1-1-16,1-1 0 15,1-1 0-15,0 0 0 16,3-4 0-16,0 0 1 16,3-3-1-16,-2-1 0 15,3-1 0-15,-2 2 0 0,0-1 0 16,1 1-1-16,0-1 1 15,-3 1-1-15,1 2 0 16,-2 0 0-16,2 2 1 16,0-1-1-16,-2 2 2 15,2 0-1-15,1 1 0 16,-1 1 0-16,1-1 0 15,1-3 1-15,0 1-1 16,0-3 0-16,0 0 0 16,0-2 1-16,0 0-1 15,-2-2 0-15,2 0 1 16,-1 2-1-16,0-2-1 15,2 2 0-15,-2 1 1 16,0-1-2-16,0 0 2 0,-1 0-2 16,1-3 1-16,-2-1 0 15,2 1 2-15,-5-2-3 16,4-1 2-16,-4 0 1 15,1-1-1-15,0 2 0 16,0-3 0-16,0 3 0 16,-1-2 0-16,0 1 0 15,-1-2 0-15,0-3 1 16,0-1-2-16,-2-4 1 15,-5-13 0-15,7 14 0 16,-7-14-1-16,0 0 1 16,0 0-1-16,7-11 1 15,-7 11 0-15,0 0 0 0,1-14 0 16,-1 14 0-1,0 0 0-15,0 0 0 0,0 0 1 16,0 0-1-16,0 0 0 16,0 0 0-16,0 0 0 15,0 0 0-15,0 0 0 16,0 0 0-16,0 0 0 15,0 0 0-15,0 0 0 16,0 0-1-16,0 0 2 16,0 0-1-16,0 0 0 15,0 0 0-15,0 0 0 16,0 0 0-16,0 0 0 15,0 0 0-15,0 0 0 16,0 0 0-16,0 0 0 16,0 0 0-16,0 0 0 15,0 0 0-15,0 0 0 0,0 0 0 16,0 0 0-16,0 0 0 15,0 0 0-15,0 0 0 16,0 0 0-16,0 0 0 16,0 0 0-16,0 0 0 15,0 0-1-15,0 0 1 16,0 0 0-16,0 0 0 15,-11-12 0-15,11 12 0 16,0 0 1-16,0 0-1 16,0 0 0-16,-14-8-1 15,14 8 1-15,0 0-1 16,-14-7 1-16,14 7-1 15,-14-13 0-15,6 1 0 0,0 3 1 16,-1-4 0-16,-2 0 0 16,1 2 0-16,-1 3 0 15,0 2 0-15,-3 5 0 16,0 1 0-16,-1 2 0 15,1 2 0-15,-1 0 0 16,1 0 0-16,0-1 0 16,0-2 0-16,4 0 0 15,-3-2 1-15,2-2-1 16,-2-1 0-16,1 1 1 15,-1-1-1-15,2 1 0 16,-2 1 0-16,-2 1 1 16,-1 2-1-16,0 1 0 15,-5 1 0-15,-1 1 0 0,-1 1 0 16,-5-2 0-16,-1 2 1 15,1-3-1-15,0-1 0 16,-1-1 0-16,0-2 0 16,0-4 0-16,3 3 0 15,0-3 0-15,2 0 0 16,-2 1 0-16,2 1 0 15,1 1 0-15,-4 2 0 16,2 1 0-16,-4 1 0 16,2 1 0-16,-1 1 0 15,-1-2 0-15,-1 2 0 16,-2-2-1-16,-1 1 1 15,0 0 0-15,-1 3 0 16,-3-2 0-16,-1 0 0 0,-1-1 0 16,-1 0 0-16,1-1 0 15,-2 1 0-15,2-1 0 16,2-1 0-16,0 2 0 15,2 0 0-15,3 1 0 16,-3 0 0-16,2 2 0 16,3-1 0-16,0 1 0 15,0 0 0-15,2-1 0 16,2 0 0-16,-1-2 0 15,5 0 0-15,1 2 1 16,3-3-2-16,2 1 1 16,4-2-1-16,12 0 0 15,-18 3-1-15,18-3 0 16,0 0 1-16,0 0-1 15,-9 2 0-15,9-2 1 0,0 0-1 16,0 0 0-16,-14-15-4 16,14 15-15-16,-9-14-10 15,9 14-3-15,-16-29 1 16,12 12-1-16</inkml:trace>
  <inkml:trace contextRef="#ctx0" brushRef="#br0" timeOffset="16181.9256">16091 9013 57 0,'-10'2'30'16,"-1"3"-1"-16,11-5 0 16,-12 7-23-16,12-7-1 15,0 0 0-15,-10-6-1 16,10 6 1-16,0 0-2 15,10-14 0-15,-10 14 1 16,0 0 0-16,6-12-1 16,-6 12 0-16,0 0 0 15,14 10-1-15,-14-10 0 16,8 20 0-16,-3-9-1 15,2 5 0-15,0 0-1 16,0 3 1-16,0-2-1 16,2 4 1-16,-1 0 0 0,3 3 0 15,-1 1-1-15,3 4 1 16,-3 1-1-16,2 1 1 15,-3 6 0-15,2-1-1 16,-4 0 0-16,1 0-1 16,0-1 1-16,0-2 0 15,0 1 0-15,-1-2 1 16,1 0-1-16,1 0 1 15,1-2 0-15,-3 3 1 16,-1-1-2-16,-1 4 1 16,1-4-1-16,0 4 1 15,-2 2 0-15,1-1 0 16,-2 0 0-16,2 2-1 15,2-3 1-15,0 0 0 0,0-1 0 16,2 1-3-16,2-1 1 16,-1-3 0-16,3 3-1 15,-2-2 2-15,1 3-2 16,0 0 1-16,-2 0-1 15,-1 3 4-15,0-1-2 16,-2 3 1-16,0-4-1 16,0 1 1-16,-2 1-1 15,2-2 1-15,0 0-1 16,0-2 1-16,2-3-1 15,-3-1 1-15,3-1 0 16,0 2-2-16,2-3 0 16,2 0-1-16,-1 1 1 0,-1-2-2 15,-1 1 2-15,3 2-2 16,-5 0 2-16,-1 0 0 15,1 0 1-15,-3 0 1 16,-2 0-1-16,1 3 1 16,-2-2-1-16,1 0 0 15,1 1 1-15,-1 0-1 16,2 2 1-16,1-2-1 15,-2 1 0-15,1 1 1 16,2-1-1-16,0 0 2 16,0 2-2-16,0-2 2 15,-1-1-2-15,-3 2 1 16,2-1-1-16,-2-3-1 15,0 0 1-15,-2 2-2 16,-1-2 2-16,1 0-2 16,-1 1 2-16,-1-1-2 0,1 1 2 15,0 3 1-15,0-1-1 16,0 3 0-16,-1 1 0 15,-2 1 1-15,1 1-1 16,0-1 0-16,-1 1 0 16,1-3 0-16,0 2-1 15,-3-2 2-15,4 0-2 16,-3-2 1-16,3 1-1 15,-1-1 1-15,0-1 0 16,2 0-1-16,-2-1 1 16,1-4-1-16,-1 1 1 15,0-2 1-15,-1 0-2 0,0 2 2 16,-1 0-1-16,0 0 0 15,-1-2 0-15,-1 3 1 16,1 1-1-16,0 2 0 16,-1-1 0-16,-1 2 0 15,0 0 0-15,-1 0 0 16,2 1 0-16,-2 1 0 15,2-2-1-15,-3 1 0 16,1-2 1-16,0 0-1 16,1 0 2-16,-1 2-2 15,1-1 1-15,0 3-1 16,-1 2 1-16,1 1 0 15,-2 1 0-15,3 2 1 16,-5 1-1-16,2-3 0 16,0 0 0-16,0-5 0 0,-1-3 0 15,1 2 1-15,0-3-2 16,0-3 1-16,0 1-1 15,0-1 1-15,-1 4-1 16,0-2 1-16,1 5-1 16,0-2 0-16,-3 3 1 15,2 2 0-15,-2 2 0 16,2-5 0-16,0 1 0 15,-1-4 1-15,0 0-1 16,0-3 0-16,2-1 0 16,-2-1 0-16,-1 2 0 15,0-1 0-15,-1 2-1 16,1 0 1-16,-1 2-1 15,0-3 0-15,-1-1 0 0,4-1-1 16,-2-4 1-16,1-1 0 16,0-2 1-16,1-1-2 15,0 1 2-15,-1-1 0 16,0 0 0-16,2 1 0 15,0 3 1-15,0-2-1 16,-2-1 0-16,3-2 0 16,1 1 0-16,0 0 0 15,0-3 0-15,1 0 1 16,1 0-1-16,-3-1 0 15,2 4 0-15,0-1 0 16,-2-1 0-16,2 0 0 16,-2-4 0-16,2-1 0 15,-3-2-1-15,9-12 1 0,-10 15 1 16,10-15-1-16,-14 11-1 15,14-11 1-15,-14 16 0 16,7-4 0-16,-3 6 0 16,1 0 0-16,-4 3 0 15,3-1 0-15,2-4-1 16,8-16-1-16,-12 12-3 15,1-37-18-15,19 2-11 16,-9-22-3-16,8-3-3 16,-5-17 1-16</inkml:trace>
  <inkml:trace contextRef="#ctx0" brushRef="#br1" timeOffset="21493.2294">4553 2623 23 0,'25'5'24'15,"6"-3"2"-15,11-2-2 16,6 5-7-16,3-7-8 16,11 6-2-16,0 0-2 15,11 6-1-15,0-2-1 16,12 7 0-16,5-3-1 15,13 4 1-15,8-5-1 0,17 2 1 16,13-3-2-16,19-2 1 16,16-3-1-16,13 1 0 15,12-4 0-15,13 2-1 16,8-4 1-16,12 1 0 15,6-4-1-15,3 2 0 16,4-2 1-16,3-1-1 16,4-1 0-16,4-2 0 15,5 0 0-15,5 0 0 16,3-1 1-16,6-1-1 15,6-1 1-15,3 1-1 16,4-1 1-16,-3-1 0 16,0-1 1-16,-4 0-1 15,-6 1 0-15,-6 1 0 16,-7 1 0-16,-2 2 0 0,-9 0-1 15,-7 2 1-15,-8 0-1 16,-11 2 1-16,-10-3 0 16,-11 1 0-16,-13-3-1 15,-10 0 1-15,-14-4 0 16,-10 2 0-16,-11-5-1 15,-7 2 1-15,-9-4 0 16,-10 1-1-16,-12 2 0 16,-1 0 1-16,-11 4-1 15,-7 3 0-15,-9 2-1 16,-9 5 1-16,-11 5 0 15,-10 2-1-15,-8 4-3 16,-17-7-9-16,-3 12-17 16,-24-16-2-16,9 15-2 0,-22-15 1 15</inkml:trace>
  <inkml:trace contextRef="#ctx0" brushRef="#br1" timeOffset="22359.2789">5557 5022 47 0,'29'-7'27'16,"4"0"-1"-16,8 4-7 15,5-2-16-15,12 2-1 16,9-1-1-16,15 2 0 16,14-3 1-16,16 2 1 15,15-5 0-15,17 2 0 16,16-7 1-16,19 2 0 15,13-4 1-15,16-1-1 16,1 1-1-16,14 0-1 16,3 0 1-16,5 1-2 0,-2 0 1 15,8 0-2-15,2 3 1 16,3-2-1-16,9-2 1 15,9 1-1-15,6-2 0 16,8 0 1-16,7-3 1 16,3 3-2-16,-3 0 2 15,0 2-1-15,-10 1 0 16,-7 1 0-16,-13 0 0 15,-9 4 0-15,-11 1-1 16,-10 2 1-16,-12-4 0 16,-3 4-1-16,-10-2 1 15,-4 0-1-15,-7-2 1 16,-3 1-1-16,-3-1 0 0,-7-2-1 15,1 3-2 1,-15-5-3-16,1 13-8 0,-23-9-16 16,-2 10-1-16,-23-4-2 15,-17 8 0-15</inkml:trace>
  <inkml:trace contextRef="#ctx0" brushRef="#br1" timeOffset="23110.3219">5877 6610 51 0,'75'-8'29'16,"10"2"-1"-16,9-1 0 15,7 0-23-15,22 4-2 16,12-4 0-16,19 1-3 16,19-2 1-16,15-1-1 15,15-4 1-15,14 2 0 16,10-3 2-16,14 2 0 15,3 1 0-15,9 1 0 16,2 1 1-16,4 5 0 16,1 1-2-16,4 8 0 15,0-1-1-15,5 5 0 16,3-1 0-16,1 1 0 0,4-1-1 15,1 1 2-15,0-3-2 16,4 0 2-16,-3-4-1 16,-1-1 0-16,-1-1-1 15,-4 1 1-15,-5-2 0 16,-6 0-1-16,-12 0 0 15,-9 1 1-15,-12 1-1 16,-15 1 0-16,-20 5 1 16,-15-1-1-16,-20 4-1 15,-13 2 0-15,-16 3-2 16,-21-5-3-16,-7 12-12 15,-22-10-12-15,-5 3-3 16,-16-6 1-16,-8-1 0 0</inkml:trace>
  <inkml:trace contextRef="#ctx0" brushRef="#br1" timeOffset="23628.3515">13167 6066 36 0,'0'0'26'16,"20"-10"1"-16,-1 11-2 15,8 5-18-15,0 1 0 16,13 7 1-16,6-4-2 16,15 11 0-16,5-6 0 15,16 9-1-15,-1-6 0 16,13 9 1-16,-5-4-3 15,2 7 0-15,-15 0-2 16,-10 6 1-16,-23 0-2 16,-20 3 2-16,-24 5-1 0,-28 2 1 15,-25-1 0-15,-22 3 1 16,-19 1-2-16,-10 2 2 15,-13-3-2-15,4-2 2 16,2-6-3-16,11-7-3 16,29-1-20-16,17-18-10 15,32-9-1-15,25-24-1 16,36-12-1-16</inkml:trace>
  <inkml:trace contextRef="#ctx0" brushRef="#br1" timeOffset="24136.3806">12794 4179 71 0,'25'-8'32'0,"20"6"1"16,10-2-3-16,13 10-28 16,14 3 2-16,12 7-2 15,4 4 1-15,2 3-1 16,-5 3 0-16,-11 3-2 15,-12-2 2-15,-15 3-1 16,-25 1 1-16,-22 2-1 16,-25 3 1-16,-23 3-1 15,-24 5 1-15,-15 8-1 16,-14 2 0-16,-8-2-1 15,4 1-1-15,9-9-4 16,23-1-27-16,12-19-2 16,36-10-1-16,20-30-3 0</inkml:trace>
  <inkml:trace contextRef="#ctx0" brushRef="#br1" timeOffset="24697.4126">13258 1994 64 0,'37'11'32'0,"6"1"0"15,18 3-1 1,8-4-24-16,22 12 1 0,6-4-4 16,12 4-1-16,-4-2-1 15,0 6 0-15,-14 1 0 16,-12 7 0-16,-27 11 0 15,-25 10 0-15,-35 9 0 16,-29 8 0-16,-34 5 1 16,-18 7 0-16,-18 1-2 15,-6-3-5-15,14-2-30 16,6-18 0-16,36-13-2 15,29-20-2-15</inkml:trace>
  <inkml:trace contextRef="#ctx0" brushRef="#br1" timeOffset="25887.4807">6380 9659 53 0,'41'11'33'15,"13"-1"-1"-15,4-6 1 0,12 2-18 16,10-6-9-16,16 2-2 16,10-2-2-16,14 1 0 15,8-3-1-15,16 1 0 16,10 1-1-16,11-1 1 15,9 1-1-15,8 0 0 16,9 0 0-16,9 1 1 16,12-1 0-16,-2 2 0 15,9-2 0-15,12 0 0 16,5 1 0-16,5-1 0 15,8 0 0-15,7-1 0 16,5 0-1-16,12-1 1 16,6-4-1-16,6 0 1 15,4 0-1-15,5-2 1 0,0 0 0 16,4 3 0-16,3 0-1 15,-4-1 1-15,-5 6-1 16,-7 1 1-16,-6 0-1 16,-9 2 0-16,-11-2 0 15,-12 1 0-15,-17-2-1 16,-14-3-3-16,-11 2-6 15,-26-10-22-15,-7 3-2 16,-22-6-1-16,-20 3 2 16</inkml:trace>
  <inkml:trace contextRef="#ctx0" brushRef="#br1" timeOffset="26750.5301">7968 11988 33 0,'113'-2'30'15,"11"1"0"-15,4-2-1 16,8 0-23-16,19 5-2 16,1 1 0-16,15 2-2 15,8-1 0-15,10 0 0 16,9-1 0-16,15-1 0 15,12-1 1-15,11 0 0 16,11-1 0-16,15 5 0 0,5-4 0 16,8 7-1-16,4-1 1 15,6 3-1-15,0-2 1 16,5-1-1-16,0-1-1 15,5-4 0-15,1-3 0 16,2-3 0-16,0-4-1 16,-2 0-1-16,-5-2 0 15,-8 0-1-15,-11 8-3 16,-13-5-2-16,-12 15-7 15,-26-2-18-15,-11 9-1 16,-21 1 0-16,-17 6 0 16</inkml:trace>
  <inkml:trace contextRef="#ctx0" brushRef="#br1" timeOffset="27562.5765">8256 14239 1 0,'0'0'24'0,"-18"-3"0"16,18 3 2-16,10 10-21 15,-10-10 3-15,23 16 1 16,0-10 0-16,21 9 1 16,2-11 0-16,25 8 0 15,6-10-3-15,23 5-1 16,11-7-3-16,18 0 0 15,11-2-1-15,8-3-2 16,16 1 2-16,11-1-2 16,9-1 1-16,13-1-1 15,7 3 1-15,9-1-1 0,7-1 0 16,9 3 0-16,5 2 1 15,6 1-1-15,3 2 0 16,1-1 1-16,1 2-1 16,4-2 0-16,5 0 0 15,-3-3 1-15,8-4-1 16,0 0 1-16,1-4-2 15,4-2 2-15,-4-2-3 16,-6 3 0-16,-3 2-3 16,-17-5-3-16,-5 13-13 15,-26-6-10-15,-9 8-3 16,-25-2 1-16</inkml:trace>
  <inkml:trace contextRef="#ctx0" brushRef="#br1" timeOffset="28070.6056">13137 13827 59 0,'0'0'35'0,"19"-13"-3"16,12 6 1-16,8 4-31 15,19 2-1-15,14 3-1 16,17 4 2-16,6 5-1 15,10 4 0-15,3 2-1 16,6 5 1-16,2 2 0 16,-3 5 1-16,-7 4-4 15,-11 7 2-15,-15 2 0 16,-17 8-1-16,-22 5 1 15,-27 10 0-15,-28 5 0 16,-24 6 0-16,-26-2 0 0,-23 1 3 16,-17-2-2-16,-10-5-1 15,-4-7-1-15,1-16-8 16,22-7-24-16,8-20-2 15,29-12 0-15,27-20-2 16</inkml:trace>
  <inkml:trace contextRef="#ctx0" brushRef="#br1" timeOffset="28589.6353">13531 11718 52 0,'42'15'38'0,"13"-3"-3"0,17 4 1 16,8-2-21-16,15 7-12 15,6-2 0-15,12 5-2 16,0-1 0-16,-2 2-3 16,-6 0 2-16,-10-1-2 15,-16-1 2-15,-19 3 1 16,-24 0 0-16,-26 8 0 15,-31 4 0-15,-27 8 0 16,-28 6 0-16,-23 4 0 16,-15 3 0-16,-10 0-1 15,1 4-7-15,-1-12-27 16,30-10 0-16,21-19-2 15,38-15 0-15</inkml:trace>
  <inkml:trace contextRef="#ctx0" brushRef="#br1" timeOffset="29190.6696">13458 9260 61 0,'35'-11'32'0,"8"2"-1"16,6 0-1-16,9 11-28 0,5 4 1 16,10 11 1-16,2 1 0 15,10 9 0-15,3 0 0 16,14 4-1-16,4-2 0 15,9 0 0-15,1-4-1 16,-4 0 0-16,-12-3 0 16,-19 2 0-16,-27 1 1 15,-30 8 0-15,-40 4 0 16,-32 13 0-16,-40 6-1 15,-27 17 1-15,-25 5-2 16,-13 5 0-16,2 6-12 16,9-12-26-16,24-5 0 15,29-22-2-15,43-17 0 16</inkml:trace>
  <inkml:trace contextRef="#ctx0" brushRef="#br1" timeOffset="592687.8998">16105 9578 11 0,'0'0'18'0,"0"0"-4"15,0 0-5-15,0 0-3 16,0 0-2-16,0 0-2 16,12-1-2-16,-12 1 1 15,11 1 0-15,-11-1 0 0,14 1 1 16,-14-1 0-16,13 0-1 15,-13 0-1-15,0 0-3 16,11 0-3-16,-11 0-3 16,0 0 0-16,0 0-1 15,0 0 1-15,0 0 1 16,0 11 3-16,0-11 5 15,0 0 4-15,0 0 2 16,0 0 1-16,0 0-2 16,0 0-1-16,0 0-4 15,-11 2-1-15,11-2-2 16,0 0 0-16,-13-1 2 15,13 1 3-15,-9 0 4 16,9 0 3-16,0 0 5 0,-14-5 1 16,14 5 1-16,0 0-1 15,0 0-2-15,0 0-2 16,0 0-4-16,18-6 0 15,7 9-2-15,1-7 0 16,15 4 0-16,6-4 1 16,21 4 0-16,8-7 0 15,19 2-1-15,8-6 0 16,12 1-2-16,3-5 0 15,9 1-1-15,2-1-1 16,-5 3-1-16,-11 0-1 16,-7 4 0-16,-11 6-2 15,-15 0-4-15,-5 10-4 0,-24-10-11 16,-2 11-9-16,-11-6-2 15,1-1 0-15,-7-5 1 16</inkml:trace>
  <inkml:trace contextRef="#ctx0" brushRef="#br1" timeOffset="593801.9636">17869 9507 13 0,'0'0'11'0,"0"0"3"15,0 0 0-15,1-12 1 16,-1 12 3-16,0 0-3 16,-11 0-1-16,11 0-2 15,0 0-2-15,-16-2-3 16,16 2-1-16,0 0-2 15,0 0-2-15,0 0 0 0,0 0-1 16,0 0 0-16,0 0 0 16,0 0 1-16,1 10 0 15,-1-10-1-15,0 0 1 16,0 0 1-16,0 0-1 15,0 0 0-15,10-3 0 16,-10 3 0-16,14-10 0 16,-1 2-1-16,5 0 1 15,7-6-1-15,12-2 0 16,14-8 1-16,12-5-2 15,20-10 2-15,14-6-2 16,25-8 1-16,19-5-1 16,21-5 1-16,17-7 0 15,23-4-2-15,17 0 0 16,23-6 0-16,19-7 0 15,19-3 0-15,17-7 0 0,19-5 0 16,18-1 1-16,11-6 1 16,17-1 1-16,6-9 0 15,5 4 0-15,0-1 0 16,-1 2 0-16,-9 2-3 15,-14-1-5-15,-8 13-25 16,-33-5-2-16,-19 13-1 16,-33 3-2-16</inkml:trace>
  <inkml:trace contextRef="#ctx0" brushRef="#br1" timeOffset="595125.0392">15373 12075 2 0,'0'0'24'15,"2"-18"-1"-15,-2 18 0 16,15-17-13-16,-9 1-4 16,-6 16-2-16,9-21-1 15,-9 21 0-15,0-10 0 16,0 10 0-16,0 0-1 15,0 0 1-15,-14 2-1 16,14-2 0-16,0 0 0 16,-9 13 0-16,9-13 0 15,0 0 1-15,-2 10 1 16,2-10-1-16,10 8 1 15,1-3-1-15,1-3-1 0,8 3 0 16,0-2-1-16,4 2 0 16,7-1-1-16,4 1 0 15,7 2 0-15,4-1 0 16,9-1 0-16,10 2 1 15,8-2-1-15,10-2 1 16,10-1-1-16,11-1 1 16,13-5-1-16,13 2 1 15,9-3-1-15,9 3 0 16,13-1 1-16,9-1-1 15,9 3 1-15,2 1 0 16,7 2 1-16,4 3-1 16,3 1 1-16,5 1 0 0,5 0-1 15,9 2 1-15,7-3-1 16,13-3 1-16,8-2-2 15,13-1 1-15,14-3 0 16,6 0-1-16,10-2 0 16,6 2 0-16,10 0 0 15,2 1 1-15,3 2-1 16,-2 4 0-16,-2 1 1 15,-2 2 0-15,-4 3 0 16,-2 2 1-16,0-1-1 16,0 1 1-16,4-2-1 15,6 0 1-15,6-2-2 16,2-3-1-16,4 9-11 15,-6-14-21-15,-160 1 1 0,13-1-3 16,-3-2 0-16</inkml:trace>
  <inkml:trace contextRef="#ctx0" brushRef="#br1" timeOffset="596146.0976">15598 14174 5 0,'16'-6'28'0,"-2"2"0"16,4-4-2-16,8 5-12 15,-4-7-3-15,7 8-3 16,-1-5-3-16,3 6-3 16,1 0-1-16,1 1-1 15,-2 1 0-15,1 2 0 16,4 1 0-16,-1 1 0 15,2-3-1-15,3-3-4 0,10 4-15 16,-1-7-9-16,8-5-1 16,2-3 1-16</inkml:trace>
  <inkml:trace contextRef="#ctx0" brushRef="#br1" timeOffset="596778.1338">16549 14029 26 0,'41'1'13'0,"-2"0"-1"16,2 6-3-16,-5-1-2 16,0 3-2-16,-7 3-3 15,4 2-1-15,-2-3 0 16,-1 3 0-16,5-3 0 15,5 0 0-15,3-3-1 0,2 0 0 16,10 0-8-16,-1-2-14 16,-2-6-1-16,5 3 1 15</inkml:trace>
  <inkml:trace contextRef="#ctx0" brushRef="#br1" timeOffset="597730.1882">17417 14150 7 0,'0'0'23'0,"0"0"-1"16,0 0-10-16,0 0-5 15,0 0-2-15,0 0-2 16,0 0-1-16,0 0-1 15,0 0-1-15,0 0 0 16,-10-8 0-16,10 8 0 16,0 0 0-16,0 0 1 15,0 0 2-15,0 0-1 16,0 0 2-16,0 0 0 15,0 0 1-15,0 0 0 16,0 0 0-16,0 0 0 16,0 0 1-16,0 0-2 15,0 0 0-15,0 0-2 16,0 0 1-16,10-7-1 0,-10 7 0 15,13-1-1-15,-13 1 0 16,21 1-1-16,-8 0 0 16,2 3 0-16,2 1-1 15,3 1 1-15,3 4-1 16,1-1 0-16,10 4 1 15,2 2-1-15,6 1 0 16,4 1 1-16,10 4 0 16,4 2 0-16,8 2 0 15,7 2 0-15,8 3-1 16,6 2 1-16,11 3 0 15,6-3-1-15,12 5-1 16,7-3 1-16,9 4 0 16,5-2-1-16,5 3 1 0,7-2 0 15,5 5 0-15,3 0-1 16,3 1 2-16,6 4-1 15,4 1 1-15,3 0-1 16,6 4 2-16,11 3-1 16,6-2 0-16,6 3 2 15,6-1-2-15,5 0 1 16,7 0-1-16,9 0 1 15,1 0-1-15,-1-2-1 16,0 3 1-16,-1-2-3 16,-5 5 0-16,-12-10-8 15,1 15-17-15,-20-7-2 16,-8 3 0-16</inkml:trace>
  <inkml:trace contextRef="#ctx0" brushRef="#br1" timeOffset="598602.2381">17355 14204 56 0,'0'0'20'15,"-8"-17"-18"-15,0 1-1 16,-2-13-34-16,-2 13-3 15</inkml:trace>
  <inkml:trace contextRef="#ctx0" brushRef="#br1" timeOffset="599015.2617">14669 12944 25 0,'-49'-35'30'16,"5"1"-3"-16,-5-5-8 0,1-3-34 15,7 9-8-15,-10-8-3 16,4 7-3-16</inkml:trace>
  <inkml:trace contextRef="#ctx0" brushRef="#br1" timeOffset="599158.2699">13557 12442 55 0,'-58'-15'36'0,"4"2"-9"16,-1-9-24-16,5-11-19 15,5 1-20-15,4 1 0 16</inkml:trace>
  <inkml:trace contextRef="#ctx0" brushRef="#br1" timeOffset="599315.2789">12497 12027 82 0,'-41'-16'38'15,"-4"-6"-2"-15,5-1-2 16,11 2-62-16,-15-9-7 15,9 5-1-15,-7-6 1 16</inkml:trace>
  <inkml:trace contextRef="#ctx0" brushRef="#br1" timeOffset="600068.322">18402 9253 89 0,'-21'4'36'0,"4"3"-3"16,4 3-23-16,-4-6-28 16,-1 4-17-16,-2-4-3 15,1 4 1-15</inkml:trace>
  <inkml:trace contextRef="#ctx0" brushRef="#br1" timeOffset="600209.33">17553 9663 105 0,'-65'34'35'16,"-1"-3"-8"-16,2-6-27 0,5 2-34 16,-2-5-2-16,11 3-2 15</inkml:trace>
  <inkml:trace contextRef="#ctx0" brushRef="#br1" timeOffset="600389.3403">16001 10490 80 0,'-108'61'36'0,"-3"-8"-1"16,7 2 0-16,2-2-32 16,2-11-7-16,17 8-14 15,-5-12-15-15,10 5-2 16,-5-8-2-16,7 1 1 0</inkml:trace>
  <inkml:trace contextRef="#ctx0" brushRef="#br1" timeOffset="600585.3515">13453 11709 83 0,'-104'52'36'16,"-5"-9"-1"-16,8-2-3 15,12 2-56-15,-3-12-12 16,7-1 1-16,3-9-4 16</inkml:trace>
  <inkml:trace contextRef="#ctx0" brushRef="#br1" timeOffset="600742.3605">12108 12174 79 0,'-49'21'38'16,"4"4"-1"-16,-6-3-1 15,-5-6-40-15,19 5-31 16,-6-10-1-16,14 0-1 16,1-11 0-16</inkml:trace>
  <inkml:trace contextRef="#ctx0" brushRef="#br1" timeOffset="602258.4472">12677 11897 52 0,'-18'0'35'16,"4"3"-1"-16,-2-1 1 15,4 6-25-15,0-7-3 16,12-1-3-16,-13 11-1 16,13-11-1-16,-6 19 0 15,7-9-1-15,4 2 0 16,4 0 0-16,0-2 0 15,5-1 0-15,1-3-1 16,7-3 1-16,-2-4-1 16,-1-4 1-16,1-4-1 15,1-4 1-15,-4-4-1 16,-3 0 1-16,-1-2-1 15,-6 2 1-15,-6 1-1 16,-3 2 1-16,2 14-1 0,-21-15 0 16,2 16 1-16,-1 5 0 15,-6 4-1-15,2 7 1 16,1 1 0-16,-2 4-1 15,6 0 1-15,2 2 0 16,7-3-1-16,5-3 1 16,8-3-1-16,6-4 0 15,5-7 0-15,7-3 0 16,3-4 1-16,4-6-1 15,-4-3 1-15,3-3-1 16,-6-3 1-16,-5 0 0 16,-8 1 0-16,-5 0 0 15,-7 3 1-15,-8 5-1 16,-3 1 0-16,-3 7 0 0,-3 4 1 15,-2 6-1-15,-2 5 0 16,2 5-1-16,3 6-1 16,1-3-3-16,14 9-31 15,-3-15-4-15,15-3-1 16,3-16-1-16</inkml:trace>
  <inkml:trace contextRef="#ctx0" brushRef="#br1" timeOffset="607973.7741">15851 2410 38 0,'0'0'30'0,"0"0"2"16,8-17-1-16,12 14-12 15,-1-15-7-15,15 12-4 16,2-6-3-16,7 9-1 16,1 1-3-16,4 4-1 15,1 9-3-15,-4-2-4 16,9 14-20-16,-8-12-5 15,9 9-2-15,-5-13 1 16</inkml:trace>
  <inkml:trace contextRef="#ctx0" brushRef="#br1" timeOffset="608739.818">16532 2335 41 0,'0'0'25'16,"0"0"2"-16,-2-13-2 16,2 13-20-16,0 0-3 15,14-2 0-15,-4 1 0 0,8 4 0 16,10-3 1-16,10 4 0 15,13-3 1-15,11 5-1 16,16-3 0-16,10 2-2 16,14 6-3-16,2-7-11 15,10 12-14-15,-9-3-4 16,-1 4 2-16,-6-1-1 15</inkml:trace>
  <inkml:trace contextRef="#ctx0" brushRef="#br1" timeOffset="609775.8772">17617 2396 9 0,'0'0'14'0,"-19"-7"3"16,19 7-2-16,-10-5-2 16,10 5-2-16,0 0 0 15,-10-19-1-15,10 19-1 0,0 0-1 16,0 0-2-16,6-15-1 15,-6 15-1-15,0 0 0 16,0 0 0-16,0 0-1 16,0 0-1-16,-1-11-1 15,1 11 1-15,0 0-1 16,0 0 0-16,5-11 0 15,-5 11 0-15,0 0 0 16,14-8 0-16,-14 8 0 16,14-2 1-16,-14 2-1 15,18 3 1-15,-7 2-1 16,4 2 0-16,3 1 1 15,9 6-1-15,3 3-1 0,8 1 1 16,8 8-1-16,10 3 0 16,10 1 0-16,9 5 0 15,11 3 0-15,8 4 0 16,8 1 2-16,14 3 1 15,11 5-2-15,8 3 0 16,15 3 0-16,13 7 1 16,17 4-1-16,10 7 1 15,22 3-3-15,14 5 1 16,12 1 1-16,21 4-1 15,10 3 1-15,12 5 0 16,13 4-1-16,56 6 1 16,-30 4 1-16,7 6-2 15,8 8 0-15,5 6 1 0,10 9-1 16,9 2 0-1,14-1 2-15,-34 3-2 0,48 7 0 16,5-2-2-16,-195-72-1 16,28 6-6-16,15 5-14 15,20 2-15-15</inkml:trace>
  <inkml:trace contextRef="#ctx0" brushRef="#br1" timeOffset="610483.9177">14433 4729 4 0,'-29'-15'10'0,"10"7"-6"16,-4-2-2-16,-2-4-19 16</inkml:trace>
  <inkml:trace contextRef="#ctx0" brushRef="#br1" timeOffset="614378.1404">14604 4643 26 0,'9'-15'23'0,"-9"15"1"15,6-11-1-15,-6 11-16 16,0 0-1-16,1-12 0 16,-1 12 1-16,0 0 0 15,0 0 1-15,0 0-1 16,0 0-1-16,0 0 0 0,21 1-2 15,-12-4 0-15,11 5-1 16,-2-4 0-16,11 2-1 16,4 2-2-16,6-2 1 15,3 1 0-15,4 1-1 16,3-1 1-16,9 1 0 15,4 2 1-15,8-2-1 16,4 1 0-16,7 0 0 16,7-4 0-16,8 3 0 15,10-1 0-15,5-2-1 16,6 1 1-16,6 0-1 15,4-1 0-15,3 2 0 16,9 0 0-16,1 2 0 16,2-3 0-16,1 0 0 0,7 0 0 15,7-4 0-15,8 2 0 16,5-3-1-16,10-2 1 15,9-2 0-15,9-2 0 16,13-2 0-16,7 1 0 16,8 0 0-16,3-3 0 15,10 0 0-15,-2 1 0 16,4 0 0-16,2 1 0 15,-3 1 0-15,-1-1 0 16,4 0 0-16,0 2 0 16,3-1 1-16,8-2 0 15,4 0 0-15,12-3 1 16,8 0 0-16,7-2 0 15,3 0 1-15,8-4-1 0,5 0 1 16,-3 0-1-16,0-2 0 16,-4 4-1-16,-5 1 0 15,-4 3-2-15,-13 0-3 16,-6 13-4-16,-18-7-27 15,-11 13 0-15,-24-6-2 16,-114 8 1-16</inkml:trace>
  <inkml:trace contextRef="#ctx0" brushRef="#br1" timeOffset="615414.1997">15244 6709 53 0,'0'0'32'16,"11"3"-2"-16,3-9 2 16,19 4-18-16,-2-10-3 15,22 6-1-15,-1-9-3 16,13 6-2-16,-2 0-3 15,3-1-5-15,4 13-6 16,-20-6-23-16,2 10-2 16,-15-3 1-16,-4 6-2 15</inkml:trace>
  <inkml:trace contextRef="#ctx0" brushRef="#br1" timeOffset="615981.2321">16076 6752 23 0,'0'0'23'0,"0"0"1"16,0 0 2-16,0 0-10 15,0 0-6-15,0 0 0 16,24-4-1-16,-7-4-2 16,16 6 1-16,7-11-1 15,15 3 0-15,10-8-3 16,20 0-2-16,7-8 0 0,13-1-1 15,5-2-1-15,0 0-2 16,-4 4-2-16,-10-3-5 16,3 10-16-16,-26 1-7 15,-5 7 1-15,-16 0-1 16</inkml:trace>
  <inkml:trace contextRef="#ctx0" brushRef="#br1" timeOffset="616655.2707">17558 6597 11 0,'-13'7'-8'0</inkml:trace>
  <inkml:trace contextRef="#ctx0" brushRef="#br1" timeOffset="617217.3028">17545 6604 2 0,'-14'9'8'16,"14"-9"3"-16,-16 10 1 15,16-10 1-15,-18 9 0 16,18-9-2-16,-16 6 0 16,16-6 1-16,-10 1-3 0,10-1 1 15,0 0 1-15,0 0 0 16,0 0-2-16,0 0-1 15,-11-6-1-15,11 6-1 16,0 0-2-16,0 0 1 16,0 0-3-16,0 0-2 15,0 0 0-15,20-10 1 16,-6 3-1-16,6-3 0 15,4-5 1-15,6-1-2 16,6-3 2-16,5-3-1 16,5-2 2-16,6-3-2 15,5-3 1-15,11-2-1 16,9-4 1-16,11-8-1 15,12-5 1-15,10-8 0 16,12-4 0-16,17-6 0 0,12-7-2 16,7-2 0-16,13-5 0 15,11 0 0-15,6-4 0 16,8-1 0-16,6-2 0 15,-1-1-1-15,2 6 1 16,5-2 2-16,-3 3-2 16,-3 2 1-16,1-2-1 15,1-3 2-15,3 0-1 16,3-1 3-16,1-5 1 15,6-2-1-15,5-8 1 16,6-2 1-16,1-9-1 16,9-1 0-16,-1-1-1 0,14-3 0 15,9-5-2-15,10 3 0 16,14-7 0-16,16 2-2 16,8 11-1-16,1-5-7 15,12 10-29-15,-167 57-1 16,23-7 2-16,3 1-6 15</inkml:trace>
  <inkml:trace contextRef="#ctx0" brushRef="#br1" timeOffset="618206.3594">24060 3425 83 0,'-14'-1'34'15,"-2"-4"-2"-15,16 5 1 16,-15 5-31-16,15-5 1 16,10 10-2-16,13-2 1 15,8-4 0-15,13 0 0 16,10-5 0-16,13-1 1 15,7-5 0-15,13 0-1 16,-6-5 0-16,-2 4-1 0,-14-1 1 16,-13 6-1-1,-16 5-1-15,-21 8 0 0,-22 8 0 16,-21 12 0-16,-19 8 1 15,-11 8-1-15,-13 7 1 16,-2 3-1-16,5 4-5 16,-4-7-28-16,28-1-3 15,7-15 1-15,23-6-4 16</inkml:trace>
  <inkml:trace contextRef="#ctx0" brushRef="#br1" timeOffset="618887.3984">24174 3888 90 0,'-11'4'34'0,"-1"-9"0"16,12 5 0-16,0 0-30 15,10 18-1-15,10-12-1 16,12 5 0-16,7 2 0 0,9 3 0 16,4 0-1-16,4 2 1 15,2 2-2-15,-4 1 1 16,-7 1-1-16,-6-2 1 15,-11 3-1-15,-19 2 0 16,-13 0 0-16,-16 0 0 16,-16 3 0-16,-12 1 0 15,-8 3 0-15,-7-1-1 16,-3-1 1-16,5-4-3 15,13 5-6-15,-2-12-27 16,29 4 1-16,5-12-1 16,20 0-2-16</inkml:trace>
  <inkml:trace contextRef="#ctx0" brushRef="#br1" timeOffset="619554.4365">24236 4576 83 0,'0'0'36'16,"-22"-7"-1"-16,22 7 1 16,-16-9-29-16,16 9-2 15,-2-13-2-15,2 13 1 16,6-15-1-16,-6 15-1 0,5-12 1 15,-5 12-1-15,0 0-1 16,0 0 0-16,0 0 0 16,0 0 0-16,7 23-1 15,-4-3 0-15,9 4 0 16,2 7 0-16,7 7 0 15,3 2 0-15,8 2 0 16,1-1 0-16,2-1 0 16,-5-3 0-16,-6-1 0 15,-9-6 1-15,-11-2-1 16,-17-3 0-16,-17-3 0 15,-18-2 1-15,-15-2 1 16,-13-5-2-16,-4 1 1 16,0-6-3-16,9 6-9 15,2-16-25-15,30 3-1 0,10-11-1 16,29 10-3-16</inkml:trace>
  <inkml:trace contextRef="#ctx0" brushRef="#br1" timeOffset="620311.4798">21282 7892 86 0,'-13'-8'36'16,"13"8"-2"-16,0 0 2 15,-8-13-31-15,21 12-1 16,3 1-1-16,15 3 0 15,6-3 0-15,13 1-1 16,12-2 1-16,14-1-2 0,11-2 1 16,7-1-1-16,4-3 0 15,4 2-1-15,-2 1 1 16,-5 3-1-16,-10 5 0 15,-12 2 0-15,-15 10 0 16,-16 3 1-16,-20 7-1 16,-20 10 0-16,-19 4 0 15,-19 6-1-15,-17 4 1 16,-14 6-1-16,-14 5 1 15,-5 2 0-15,1 1 0 16,5-7-2-16,17 3-4 16,1-17-29-16,34 0-2 15,11-18 0-15,32-4-3 16</inkml:trace>
  <inkml:trace contextRef="#ctx0" brushRef="#br1" timeOffset="621091.5244">20973 11711 82 0,'0'0'38'15,"-25"-10"-4"-15,25 10 3 16,-12-7-31-16,12 7-3 15,0 0 0-15,13-2 0 16,1 4-2-16,5 4 1 16,8 2-1-16,6 3 2 15,10 2-1-15,7 3 1 16,9 4-2-16,5 2 2 15,5 3-2-15,4 2-1 16,2-1 1-16,1 2-4 16,-3 1 3-16,-4 3-2 15,-4-2 1-15,-7 1-1 16,-11-2 1-16,-8 0 1 15,-15 1 0-15,-15-3 0 0,-17 0 0 16,-18-3 0-16,-19-2 0 16,-16-1 0-16,-14 1 0 15,-11-4 0-15,-9 4 0 16,-6 0 0-16,6 1 0 15,8-1 0-15,18 7-4 16,16-13-8-16,32 13-25 16,18-12 2-16,39 3-3 15,19-9 0-15</inkml:trace>
  <inkml:trace contextRef="#ctx0" brushRef="#br1" timeOffset="621866.5688">20310 14801 31 0,'-14'-15'33'15,"14"15"3"-15,-17-25-2 0,17 25-16 16,-10-19-9-1,10 19 0-15,14-20-4 0,4 14-1 16,-1-3-2-16,9 3 0 16,-1 1 0-16,6 6-1 15,3 3 0-15,2 7 0 16,1 3-1-16,5 8 1 15,2 0-1-15,4 3-1 16,3 1 1-16,5 2-1 16,2-1 1-16,0-1-1 15,-2-3 1-15,-6-3-1 16,-9 1 2-16,-12-1-1 15,-16 1 0-15,-20 2 1 16,-21 2-1-16,-22 7 1 0,-18 1 1 16,-18 4-1-16,-15 3 0 15,-9 2 0-15,-1-6 0 16,8-1 1-16,12-7-2 15,18-7-1-15,22-4-1 16,19-13-5-16,46-2-30 16,10-17 0-16,37 1-2 15,2-15 0-15</inkml:trace>
  <inkml:trace contextRef="#ctx0" brushRef="#br1" timeOffset="627263.8775">22517 3359 67 0,'1'-15'31'15,"6"4"-1"-15,-8-9-3 16,1 20-17-16,6-28 2 15,-6 28-3-15,4-18-1 16,-4 18-2-16,0 0-2 16,0 0 0-16,0 0-2 15,11 30 0-15,-7 1-1 16,7 12-1-16,0 9 1 15,4 6-1-15,2 9 1 0,0 1-1 16,4-3-1-16,-2-7-4 16,7 4-9-16,-13-23-21 15,5-1 0-15,-10-17-1 16,3-4-2-16</inkml:trace>
  <inkml:trace contextRef="#ctx0" brushRef="#br1" timeOffset="627619.8978">22472 3642 98 0,'0'0'37'16,"5"16"0"-16,-6-5-2 15,8 15-31-15,-6 3-2 16,4 9 0-16,-4 3 0 16,4 4-1-16,3-3 0 15,2-7 0-15,9-13 1 16,10-15-1-16,9-16 1 15,11-15-1-15,4-16 1 16,3-7-1-16,-3-12 0 16,0-2 0-16,-11 0-1 15,-9 5-1-15,-11 7-2 16,-13 3-1-16,-4 16-7 15,-19-1-23-15,11 21-3 0,-14-3-1 16,17 13 1 0</inkml:trace>
  <inkml:trace contextRef="#ctx0" brushRef="#br1" timeOffset="628354.9399">20945 2103 92 0,'0'0'37'16,"-11"-8"-1"-16,8 24-2 15,-6-5-32-15,3 11 1 16,-3 10-1-16,-1 7-1 15,-1 8 0-15,0 7 0 16,1-1 0-16,3-3 0 16,1-5 0-16,4-8 0 15,2-9 0-15,4-15 0 16,-4-13 0-16,17-25 0 15,-5-6 0-15,1-7 0 0,0-6 0 16,0-4 0-16,-3-2 0 16,-2 2 0-16,-3 1-1 15,1 6 2-15,-3 5-2 16,1 6 2-16,0 4-2 15,3 4 1-15,7 5-2 16,1 2-1-16,9 8-2 16,4-7-6-16,17 12-27 15,-9-9-1-15,13 8 0 16,-8-5-1-16</inkml:trace>
  <inkml:trace contextRef="#ctx0" brushRef="#br1" timeOffset="628723.961">21384 2185 85 0,'26'13'36'15,"-5"-19"0"-15,12 5-1 16,-3-19-29-16,8 2 1 15,-4-6-1-15,2 1-1 16,-12-3-2-16,-4 4 1 16,-12-1-2-16,-8 6 0 15,-14 10-1-15,-9 5 0 16,-10 8 0-16,-5 9-1 15,-6 8 0-15,-1 8-1 16,1 3 1-16,6 8 0 16,4-1 0-16,15 3-1 0,11-3 0 15,13-7-1-15,16-7 0 16,9-7-1-16,17-8-2 15,6-16-4-15,17 9-10 16,-6-29-18-16,11 7 1 16,-10-18-1-16,2 7 2 15</inkml:trace>
  <inkml:trace contextRef="#ctx0" brushRef="#br1" timeOffset="629075.9811">21843 2060 98 0,'-33'18'36'0,"-7"-5"2"16,11 14-2-16,0-2-32 15,7 5 0-15,4-5-1 0,9-1-1 16,7-5 0-16,12-3 0 16,5-8 0-16,11-6 0 15,6-8-1-15,10-4 0 16,0-7 1-16,0-4-2 15,0-7 1-15,-5 1 1 16,-7 0-2-16,-8 3 2 16,-8 3-2-16,-9 4 1 15,-7 5-1-15,2 12 1 16,-23 6-1-16,7 8-1 15,0 3 0-15,0 4 0 16,7 3 0-16,5-1-2 16,11-2 1-16,7-14-3 15,20-4-1-15,0-23-9 0,25-4-22 16,-5-18 1-16,14-3-2 15,-8-16 0-15</inkml:trace>
  <inkml:trace contextRef="#ctx0" brushRef="#br1" timeOffset="629233.9902">22527 1463 103 0,'-24'33'37'0,"-12"17"1"16,6 23-3-16,-8 5-31 15,4 11-4-15,5 10-5 16,-5-6-30-16,17 14-1 15,-6-9-2-15,17 1 0 0</inkml:trace>
  <inkml:trace contextRef="#ctx0" brushRef="#br1" timeOffset="629646.0137">22490 2418 73 0,'-2'-21'36'0,"-14"-7"-1"16,5 17 2-16,-21-10-24 15,7 24-4-15,-10 0-3 16,1 17-1-16,-8 5-2 15,-1 14-1-15,-1 10-1 16,1 8 2-16,1 9-2 16,2 3 1-16,5 3-1 15,5 2 0-15,9-4-2 16,4-9-2-16,10 1-3 15,-2-20-22-15,16-2-10 16,-6-18 1-16,9-2-2 16,-10-20 2-16</inkml:trace>
  <inkml:trace contextRef="#ctx0" brushRef="#br1" timeOffset="630075.0383">21901 2898 103 0,'-2'-21'37'0,"20"19"0"16,0-14-1-16,14 6-32 15,8-5-2-15,12 0 1 16,5-3-2-16,4 0 0 16,1-3-1-16,-3 1-1 15,-9 5 0-15,-9 5 0 16,-8 1 0-16,-14 5 1 0,-19 4 1 15,0 0-1-15,-1 16 3 16,-16 3 0-16,-7 3 0 16,-1 5-1-16,-1-2 0 15,5 6 0-15,2-5-1 16,10 3 1-16,6-4-1 15,7-7 0-15,12-7 0 16,9-6 0-16,4-6 0 16,4-7 0-16,5-10 0 15,-4-6-1-15,-1-6 1 16,-5-3-1-16,-8-4-2 15,-7-1-1-15,-6 2 0 16,-12 1-1-16,-2 10-2 16,-7 1-2-16,14 24-10 15,-26-19-22-15,26 19 3 16,-11 1 0-16,21 11-1 0</inkml:trace>
  <inkml:trace contextRef="#ctx0" brushRef="#br1" timeOffset="630325.0526">22944 2573 100 0,'-15'4'38'15,"-17"-4"0"-15,6 21 1 16,-11-4-32-16,1 10 0 15,0 2-3-15,9 6 1 0,3-3-3 16,10 2 1-16,11-2-2 16,11-8-2-16,15-5-3 15,5-19-9-15,20 9-24 16,-6-26-2-16,14 8 0 15,-7-22-3-15</inkml:trace>
  <inkml:trace contextRef="#ctx0" brushRef="#br1" timeOffset="630706.0744">23213 2508 103 0,'-21'23'40'0,"-10"-8"-1"15,12 15 1-15,-10-7-30 16,13 6-5-16,3 1-1 0,5 0-1 15,5-1 0-15,5 2-1 16,7-9 0-16,5-1-1 16,7-12 0-16,6-7-1 15,3-10 0-15,4-8-2 16,1-11 2-16,6-7-1 15,-4-5 1-15,-2-5-1 16,-4 2 1-16,-5 3-1 16,-8 3 2-16,-2 7-1 15,-5 9 0-15,-11 20 1 16,0 0-1-16,0 0 0 15,-15 31 0-15,1-1 1 16,-2 7-2-16,2-1-1 16,3 5-1-16,2-12-3 0,22 5-19 15,-13-34-15-15,34 19 0 16,-6-32-2-16,20 2 1 15</inkml:trace>
  <inkml:trace contextRef="#ctx0" brushRef="#br1" timeOffset="630997.091">23855 2346 119 0,'-52'16'39'16,"8"21"3"-16,-12-14-5 15,17 12-33-15,2-2-1 16,13-2-1-16,13-8 0 15,20-10-1-15,15-9-1 0,15-5 1 16,5-4-1-16,3 0 0 16,-4 0 1-16,-1 2-1 15,-10 8 1-15,-15 10 0 16,-17 12 1-16,-16 6-2 15,-15 11 0-15,-10 2 0 16,-1 4-2-16,-11-10-14 16,15 12-21-16,-8-23-5 15,16 4 0-15,3-17-2 16</inkml:trace>
  <inkml:trace contextRef="#ctx0" brushRef="#br1" timeOffset="633040.2079">12081 10956 75 0,'0'0'25'0,"5"-18"-2"15,-5 18 2-15,2-18-11 16,-2 18-1-16,0 0-4 16,0 0-3-16,0 0-1 15,3 25-2-15,2-1-1 16,5 10-2-16,6 8 0 15,5 9-1-15,6 6 0 16,3 3-1-16,7 4 0 16,1-6-2-16,4 4-4 15,-11-15-25-15,8 2-2 16,-7-12-1-16,-2-1 1 0</inkml:trace>
  <inkml:trace contextRef="#ctx0" brushRef="#br1" timeOffset="633414.2293">12153 11463 63 0,'-21'-32'35'0,"10"7"-1"16,1-3 1-16,12 12-27 15,-4 1-1-15,13 14-2 16,-11 1 0-16,26 13-1 16,-10 4-1-16,6 12-1 0,1 1 0 15,3 9-1-15,5 1 0 16,-1 3 2-16,3-3-2 15,4-2 1-15,0-8-1 16,1-6 1-16,-4-10-1 16,1-9-1-16,-4-12 1 15,-4-9-1-15,-3-11 0 16,-11-6-1-16,-3-7 0 15,-8-8-2-15,-4 0-1 16,-8-11-3-16,9 13-19 16,-11-12-11-16,3 11 0 15,-1-1-2-15,10 11 2 16</inkml:trace>
  <inkml:trace contextRef="#ctx0" brushRef="#br1" timeOffset="634700.3028">7766 10423 75 0,'0'0'34'15,"0"0"-2"-15,-2 14 0 16,2 3-27-16,-8 2-1 15,6 10 0-15,-5 2 0 16,8 9 0-16,-4-1-1 16,6 5 0-16,4-8 0 15,4-1 0-15,3-12 0 16,5-10 0-16,3-14-1 15,4-9 0-15,3-15 0 16,1-9 0-16,0-5-1 16,-2-6-1-16,-2 1-1 0,-1-1-2 15,-1 9-3 1,-14-6-14-16,10 19-18 0,-9-2 0 15,5 14 0-15,-7-3 2 16</inkml:trace>
  <inkml:trace contextRef="#ctx0" brushRef="#br1" timeOffset="634940.3165">8384 10375 89 0,'-6'25'38'15,"-10"-1"-1"-15,9 12 1 16,-9-5-32-16,9 7-1 0,-3-3-1 16,5 4-1-16,2-3-2 15,3-6-2-15,9-1-1 16,-1-13-3-16,16-1-30 15,-9-19-2-15,13-4 0 16,-4-20-2-16</inkml:trace>
  <inkml:trace contextRef="#ctx0" brushRef="#br1" timeOffset="635354.3402">8530 10227 101 0,'0'12'37'0,"0"-12"0"0,6 17 0 15,-6-17-34-15,20 24 0 16,-3-10-1-16,3 6 0 16,-3 2 0-16,3 6 0 15,-9 4-2-15,0 2 1 16,-7 3-1-16,-2 3 1 15,-4-3 0-15,-1-2 0 16,-2-6 0-16,3-8-1 16,2-8 1-16,0-13 0 15,10-8-1-15,2-11 0 16,3-8 1-16,6-6-1 15,-3-3 1-15,1-2 0 16,-3 1 1-16,-2 1-2 16,-6 11 2-16,0 2-2 0,-4 7 2 15,-3 4-2-15,-1 12 1 16,9-14-5-16,5 11 1 15,-1-7-5-15,16 3-2 16,-8-16-26-16,23 6-3 16,-6-11 1-16,13 0-1 15</inkml:trace>
  <inkml:trace contextRef="#ctx0" brushRef="#br1" timeOffset="635547.3513">9276 9882 90 0,'0'0'35'0,"-28"14"0"16,16 21 2-16,-13 2-29 15,13 23 0-15,-7 2-5 16,11 13 1-16,0 2-3 0,8 4 1 16,2-3-3-16,5-8-1 15,8-2-6-15,-7-21-26 16,13-4-4-16,-8-19 1 15,7-7-2-15</inkml:trace>
  <inkml:trace contextRef="#ctx0" brushRef="#br1" timeOffset="636045.3797">9071 10333 102 0,'-6'21'40'16,"2"-7"-1"-16,14 2 1 0,3-11-36 15,14-3-1-15,7-7 1 16,7-4-2-16,2-4 2 16,3-4-4-16,-3-1 2 15,-4 2-1-15,-5-1 1 16,-7 6-1-16,-9 2 1 15,-8 5-1-15,-10 4-1 16,0 0 3-16,6 21-4 16,-10-5 1-16,-2 6 0 15,1 3 0-15,1 5-1 16,-2 4 1-16,5-4-2 15,2-1 2-15,6-4 0 16,2-8 0-16,7-9 1 0,7-8-1 16,3-9 1-16,3-9-1 15,1-9 2-15,1-4-2 16,-3-6 2-16,-1 0-2 15,-4 2 3-15,-5 3-3 16,-5 7 0-16,-4 7 0 16,-9 18 0-16,0 0-2 15,0 0 0-15,5 21 0 16,-6 7-3-16,-4-2 0 15,11 13-9-15,-12-14-23 16,21 6-5-16,-8-16 4 16,14 1-3-16</inkml:trace>
  <inkml:trace contextRef="#ctx0" brushRef="#br1" timeOffset="636426.4015">10047 10264 76 0,'0'0'41'0,"-29"-17"-1"16,9 23 1-16,-9-6-20 15,6 17-11-15,-7 0-6 16,5 7 0-16,1 4-2 16,8 3 1-16,6-2-2 15,6 0 0-15,7-4-1 16,10-6 1-16,6-7-1 15,3-6 1-15,5-7-1 16,4-7 0-16,-2-8 0 16,1-4 0-16,-4-4 2 0,-5-3-4 15,-2 0 4-15,-8 1-3 16,-3 3 3-16,-5 7-2 15,-1 2 1-15,-2 14-2 16,0 0-1-16,-17 14 3 16,12 6-3-16,-1 2 0 15,3 8-3-15,2-7 0 16,9 7-6-16,-8-30-15 15,25 21-14-15,-6-30 1 16,14-2 1-16,1-23-3 16</inkml:trace>
  <inkml:trace contextRef="#ctx0" brushRef="#br1" timeOffset="636604.4117">10467 9897 110 0,'-16'42'38'0,"-11"3"2"16,11 16-3-16,-10-2-33 15,11 3-2-15,8 2-9 16,-3-18-28-16,14 0-5 16,-1-19 2-16,11 0-4 15</inkml:trace>
  <inkml:trace contextRef="#ctx0" brushRef="#br1" timeOffset="637240.4481">11618 9771 94 0,'-24'-26'36'0,"0"14"0"15,-20-3-1-15,11 15-28 16,-11 6-3-16,3 20 0 16,-1 10-1-16,3 19 0 15,2 13-2-15,8 10 1 16,5 11-2-16,6 5 2 15,5-1-3-15,8-5 1 16,8-5-4-16,1-20-2 16,18-5-31-16,-12-24 0 15,9-6-2-15,-6-26 0 16</inkml:trace>
  <inkml:trace contextRef="#ctx0" brushRef="#br1" timeOffset="637705.4747">11010 10212 107 0,'-9'18'39'0,"9"-18"0"16,13 24-1-16,8-20-35 15,15-2-1-15,8-6-1 16,14-2 1-16,5-4-1 15,8-3 0-15,3-1-1 16,-4 3 1-16,-6-1-1 16,-3 4 0-16,-14 1 1 15,-13 5-1-15,-10 3 1 16,-10 5-1-16,-12 4 1 15,-9 8-1-15,-3 5-1 16,-5 3 2-16,-3 4-1 0,2 5 1 16,2 1-2-16,6-3 2 15,7-2-1-15,8-7 2 16,7-6-2-16,10-10 1 15,4-11 0-15,6-7-1 16,-1-11 1-16,-1-8-2 16,-6-5 2-16,-6-6-2 15,-6-1 1-15,-12-2-2 16,-7 5 0-16,-7 2-2 15,-3 9-1-15,-6 3 0 16,7 16-5-16,-10-5-18 16,24 13-10-16,-14 7 0 15,23 6 0-15,5-6 2 16</inkml:trace>
  <inkml:trace contextRef="#ctx0" brushRef="#br1" timeOffset="637967.4897">12412 10044 108 0,'-38'-12'40'16,"9"20"1"-16,-18-2-2 15,8 21-33-15,-11-4-2 16,6 13 0-16,1 2-2 15,7 4 0-15,8 0-1 16,14-1 0-16,11-5-2 16,15-8 0-16,15-5-2 15,12-16-2-15,18 3-14 0,-5-23-22 16,18 1 1-16,-6-16-2 15,7 2 2-15</inkml:trace>
  <inkml:trace contextRef="#ctx0" brushRef="#br1" timeOffset="638306.5091">12615 10119 110 0,'-21'24'39'16,"-9"-2"1"-16,7 16-2 16,-8 1-34-16,8 3 1 15,4-3-2-15,6 2 0 16,7-5-2-16,8-5 1 0,10-11-2 15,9-10 1-15,8-12-1 16,7-14 1-16,5-8 0 16,3-12-1-16,3-4 1 15,-4-5-1-15,-5 0 1 16,-8 3-1-16,-6 5 1 15,-10 11-1-15,-7 10 0 16,-7 16 0-16,0 0 0 16,-22 25 0-16,7 5-1 15,-3 8 0-15,4 8-2 16,2-2-1-16,9 4-5 15,-2-19-16-15,23 6-17 16,2-26 3-16,22-2-2 16,3-20-2-16</inkml:trace>
  <inkml:trace contextRef="#ctx0" brushRef="#br1" timeOffset="638624.5273">13335 10004 83 0,'-33'-12'41'0,"9"25"-1"16,-10-2 0-16,9 16-10 15,-4-4-26-15,6 2-1 16,6 1 0-16,6-2-2 16,9-3 0-16,8-3 0 15,8-8 0-15,8 1-1 16,0-4 0-16,3-3 0 15,0 2 1-15,-2 0-1 16,-2 3 1-16,-6 3-2 0,-4 4 1 16,-8 2 1-16,0 3-1 15,-6 0 1-15,-2 1-3 16,0-5 1-16,2 0-4 15,3-17-12-15,0 0-23 16,0 0-3-16,20-11 2 16,-9-9-4-16</inkml:trace>
  <inkml:trace contextRef="#ctx0" brushRef="#br1" timeOffset="638807.5377">13765 10348 100 0,'-15'22'46'15,"-1"-25"-3"-15,16 3-2 16,-23 7-22-16,9-29-35 16,14 22-24-16,-3-23-5 15,3 23 2-15,6-22-4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3T21:25:05.52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941 4466 41 0,'13'2'27'0,"8"5"1"15,-4-4-2-15,8 0-23 16,4 2-2-16,5-1 0 16,5 2 0-16,4-4 1 15,5 2-1-15,3-5 0 0,7 0 0 16,0-2 0-16,8 2 0 15,0-1 1-15,6 0-1 16,9 0-1-16,4 1 0 16,3 1 1-16,7 1-1 15,1-1 2-15,7 0-1 16,5-2 0-16,6 1 2 15,-3-4-1-15,8 3 0 16,-1-5 1-16,9 2-1 16,5-3 0-16,4 1 0 15,2-1-1-15,3 3-1 16,6-2 0-16,8 2 1 15,4-2-1-15,0 4-1 16,5-3 1-16,6 2 0 0,5 0 0 16,5-2 0-16,2 3 0 15,7-2 0-15,2 0 0 16,6 2 0-16,7-2 1 15,-2 4-1-15,7 0 0 16,5 1 1-16,4 1-1 16,3 3 0-16,4-2 0 15,7 0 1-15,-1 2-1 16,4-1 0-16,3-3 1 15,2-2-1-15,-1-2 0 16,12-1 1-16,1-3-1 16,11 0 1-16,7-3-1 15,6-2 1-15,4 3-1 16,5 3 3-16,8 0-3 0,-8 1 0 15,1 4 0-15,-3 2 1 16,-6 6-1-16,-6-1-1 16,-1 3 2-16,-2 1-2 15,-2 0 2-15,4 1-1 16,-3 0 2-16,3 0-2 15,0-3 2-15,2 0-1 16,1-1 1-16,2 1-1 16,1-2 0-16,1-1 0 15,1 0 0-15,0 1-1 16,1 1 0-16,-1-2-1 15,-3 1 1-15,3 0-1 16,-6-1 1-16,0 2-1 16,-1-3 1-16,-2 0-1 15,1-1 1-15,-3 0 0 0,1 0 0 16,0-2 0-16,-2 0 1 15,-3 1-1-15,-2 0 1 16,-2-1-1-16,-3 0 1 16,1-1-1-16,-4 0 1 15,2-2 0-15,-1 1 0 16,1 0 1-16,0 0-1 15,2 2 1-15,-5 4-1 16,-1-1 1-16,-4 2-2 16,-6 1 1-16,-4 2 0 15,1 0-1-15,-9 0 0 16,0-2 0-16,1-2 0 0,-4 0 0 15,1-1 0-15,2 0 0 16,-6-2-1-16,-2 0 2 16,-6 0-1-16,-14 2-1 15,-13 6-3-15,-16-8-13 16,-88 4-19-16,6-1 1 15,-14 2-1-15,5-1-1 16</inkml:trace>
  <inkml:trace contextRef="#ctx0" brushRef="#br0" timeOffset="2505.1433">923 10660 55 0,'0'0'27'16,"0"0"1"-16,0 0-1 16,9-12-25-16,6 8-1 15,6-1 0-15,5 1-1 16,4 0 1-16,6 0-1 15,1 0 1-15,2-2 0 0,7 1 0 16,3-2-1-16,3 3 0 16,1-3 1-16,8 1 1 15,1-1-1-15,11 2 1 16,3-5-1-16,8 6 1 15,1-6 0-15,7 5 1 16,3-5-1-16,10 4-1 16,3-3 1-16,5 1-1 15,3 0-1-15,4 0 1 16,5 0-1-16,10-1 1 15,6 0-1-15,3-3 0 16,3 1 0-16,6-2-1 16,8 0 1-16,2 2-1 15,8-1 2-15,-1 1-2 0,4 1 2 16,5 5-2-16,5-1 2 15,1 4-1-15,5-2 1 16,4 3-1-16,3-1 1 16,4 1-1-16,1-2 2 15,1 1-1-15,-2-3 1 16,9 0-1-16,-4 0 0 15,1-3 0-15,8 1 0 16,1 2 0-16,4 1 0 16,7-2-1-16,5 1 1 15,-1 1-1-15,4 0 0 16,6 1 2-16,-4-4-1 15,2 0 0-15,4-2 0 16,-4 1 1-16,1-3-2 0,4 1 2 16,-1 0-2-16,2-2 1 15,6 3-1-15,-1 3 0 16,-1-1 0-16,5 3 0 15,1-1 1-15,-1 1-1 16,4 3 0-16,-1-2 0 16,6-2 0-16,3 1 0 15,0 0 0-15,6-2 1 16,2 2-1-16,0-3 0 15,2 2 0-15,-4 2 1 16,-3 2-1-16,-3 1 1 16,-1 1-1-16,-6 2 1 15,1 0-1-15,-3 0 1 0,3-1-1 16,-2 2 1-16,2-3-1 15,1 0 0-15,0 1 0 16,-1-2 1-16,1 0-1 16,1 0 1-16,-5 0-1 15,1 3 0-15,-2-2 0 16,-2 1 1-16,-2 0-1 15,1 0 0-15,-2 0 1 16,-1-1-1-16,2-1 0 16,-5-1 0-16,1 0 1 15,-1-3-1-15,0 0 0 16,-1 0 0-16,0 1 0 15,-2-1 1-15,1 0-1 16,-2-1 0-16,-2 2 0 0,-1-1 0 16,-4 3 0-16,-3-1 0 15,-3 1-1-15,-6-2 1 16,-3 2 0-16,-2 1-1 15,-1 0 1-15,-8-2-1 16,-4 1 1-16,-2-2 0 16,-10 0-1-16,-5 2 0 15,-95 0 0-15,9-2-2 16,1 4-24-16,10-2-10 15,-10 0 0-15,-5-7-3 16</inkml:trace>
  <inkml:trace contextRef="#ctx0" brushRef="#br0" timeOffset="5360.3066">787 15315 21 0,'4'10'28'16,"-4"-10"0"-16,0 0-14 15,0 0-4-15,0 0-2 16,0 0-2-16,10 5-1 16,-10-5-2-16,25-2-1 15,-8 0-1-15,7 0 0 16,5 1 0-16,5 1-1 15,6 0 1-15,3 2-1 16,4 1 0-16,4-1 0 16,2 0 0-16,4-1 0 15,4-1 0-15,9-1 0 16,7-7 1-16,10-1-1 15,8-4 0-15,10-4 0 0,9-1 1 16,10-2-1-16,10 0 0 16,4 0 0-16,5 3 0 15,3 1-1-15,11 4 1 16,5-1 0-16,5 1 0 15,3 5 0-15,9 1 0 16,3 1 0-16,6 0 1 16,7 2 0-16,3-2 0 15,6 2 0-15,8-1 1 16,10 2-1-16,2-3 0 15,8 1 1-15,5-2-1 16,6 0 0-16,2 2 0 16,5-1 0-16,1 4 0 15,0-1 0-15,1 2 0 0,2 1 0 16,2 2 1-16,6 1-1 15,3 3 1-15,6-3 0 16,6 2-1-16,3-1 1 16,10-2 0-16,4-2-1 15,7-2 1-15,3 0-1 16,3-6 0-16,3-1-1 15,5-1 1-15,6-4-1 16,1-2 0-16,6 0 0 16,-1-2-1-16,10 1 2 15,-1-1-2-15,4 1 1 16,1 1 0-16,-1 4 0 15,1 1-1-15,-3 5 1 16,1 0 0-16,-6 4-1 0,2 1 1 16,-1 0 0-16,0-1 0 15,3 0 0-15,3-2 1 16,4-2-1-16,2-2 1 16,3-3-1-16,1 2 1 15,0 0-1-15,-4 3 0 16,-3 0 0-16,-10 4 0 15,-6 1 0-15,-12 2 0 16,-10 4 1-16,-5 3-2 16,-7-1 2-16,-8 1-2 15,-2 2 2-15,-5-2-1 16,-3 1 1-16,0 0-1 15,-3-2 3-15,-1 1-2 16,-4-1 0-16,-4-2 0 16,-5-1 0-16,-8-1 0 0,-2-1 0 15,-7-1 0-15,-7-2 0 16,-8-2 1-16,-10 1-1 15,-8-2 0-15,-12-2-1 16,-13 1 0-16,-94 1 2 16,9 0-1-16,-3 0 0 15,11 1-3-15,-9-2-2 16,4-1-9-16,-6-3-23 15,2 0-2-15,-8-3-3 16,0-2 0-16</inkml:trace>
  <inkml:trace contextRef="#ctx0" brushRef="#br0" timeOffset="8239.4713">6245 836 53 0,'-35'-53'28'16,"35"53"1"-16,0 0 0 0,0 0-24 15,0 0 0-15,0 0-1 16,0 0-1-16,0 0 2 16,0 0-1-16,0 0 1 15,5 69-2-15,-5-69 0 16,-3 66 1-16,-22-44-1 15,26 74 0-15,5 12-1 16,-4 11 0-16,-9-14-1 16,1 11-1-16,5-1 1 15,0-4-1-15,1-12 0 16,3 0-1-16,1 3 1 15,-1 5 0-15,1 8 1 16,0 2 0-16,0 5 0 16,2 5 0-16,-3 2 0 0,4 8 1 15,-2 8-1-15,2 3 0 16,-3 6-1-16,0 7 0 15,2 3 0-15,-4 4 1 16,0 10-1-16,3-3-2 16,-3 3 2-16,4-1-1 15,0 2 1-15,4-1-1 16,2-3 2-16,1 2-3 15,0 0 4-15,4 2-1 16,-3 3 1-16,-3 2-3 16,-2 4 2-16,-4 1 1 15,0 5 0-15,-5-1-2 16,-1-1 0-16,-3 0 1 0,3-1-1 15,1-1 1-15,1-5-2 16,3-3 0-16,2-1 0 16,3 0 2-16,-1 1-1 15,2 2-1-15,1 3 1 16,-3 1 0-16,-3 6 1 15,4 4 0-15,-2-2 0 16,-3 1-1-16,1-5 0 16,-2 2 1-16,2-9-2 15,-3-7 1-15,1-5-1 16,-1-7-1-16,-3-1 1 15,2-1 0-15,-2-3 1 16,-2-3-2-16,0 4 1 16,-1 2 1-16,1 1-1 0,-1-3 1 15,2 0-1-15,-1-1 0 16,2-4 1-16,1-3 0 15,0-5-1-15,0-5 0 16,1-3 0-16,1-4 2 16,-1-1-2-16,1-5 1 15,0-5-1-15,-1-1 0 16,-1-4 0-16,-1-3 0 15,-1-5 0-15,0-5 0 16,0-4-1-16,1-6 2 16,0-2-2-16,1-4 1 15,-3-3-1-15,3-5 1 16,3-2-1-16,-3-2 1 15,0-4 1-15,0-3-2 0,3-4 2 16,-3-3 1-16,1-7-2 16,1-1 0-16,0-7 1 15,-1 1-2-15,0-1 2 16,1-3-3-16,-2 0 3 15,1 0-1-15,1-3 1 16,-2-2 0-16,1-6 0 16,-1-4 1-16,2-6-2 15,-2-9 0-15,2-1-3 16,-2-17-7-16,3 11-24 15,-3-11-2-15,0 0 0 16,-13-18 0-16</inkml:trace>
  <inkml:trace contextRef="#ctx0" brushRef="#br0" timeOffset="10385.594">17003 1252 12 0,'0'0'27'15,"0"0"0"-15,0 0 2 16,0 0-13-16,0 0-8 15,0 0-3-15,-48-17-4 16,48 17-3-16,0 0-7 16,0 0-10-16,0 0-7 15,0 0-2-15,0 0 1 16</inkml:trace>
  <inkml:trace contextRef="#ctx0" brushRef="#br0" timeOffset="11525.6592">16853 1213 57 0,'-47'10'32'16,"35"1"0"-16,8 4-1 15,-2 6-27-15,7 6-1 16,-2 8 0-16,11 5-1 16,-4 8 1-16,-1 7 0 0,3 12-3 15,-4 7 1-15,1 7 0 16,-5 13 0-16,2 3-1 15,0 5 1-15,0 10-1 16,-2 6 1-16,3 3 2 16,-2 5-1-16,3 5-1 15,-3 1 1-15,0 6 0 16,-2 5 1-16,0 2 0 15,0 3 0-15,0 5-2 16,-1 3 0-16,0 6 0 16,1 6 1-16,1 3-2 15,-1 6 0-15,0 3-1 16,0 5 2-16,-1 5-2 15,0 1 2-15,0-1-1 0,-2 0 2 16,-2 1-2-16,0-2 2 16,1 1-2-16,-4-2 1 15,-5 0 2-15,1 3-3 16,-1 4 2-16,-4 0-2 15,1 2 2-15,-2 3-1 16,1-1 1-16,1-3-2 16,4-1 0-16,-1-4 1 15,5-2-1-15,4-2 1 16,1-5-2-16,4-2 1 15,2-3-1-15,0 3 1 16,1-1 0-16,-1-2-2 16,-1 3 1-16,-3 1-1 0,-2 2 3 15,-1-4-3-15,-4-1 3 16,0-6-4-16,-1-3 1 15,0-4 2-15,1-6 1 16,3-6-2-16,3-8-1 16,-2-4 1-16,1 0 0 15,3-1 2-15,-1-6-1 16,0-1 0-16,2 1-2 15,-5-2 1-15,3 0 2 16,1 0-2-16,-4-4 1 16,2-1 0-16,0 1-2 15,-1-3 2-15,-1 1 0 16,1-3 0-16,-1-3 1 15,-1-1-2-15,4-4 0 16,-2-3 0-16,2-1 1 0,-1-6 0 16,0-5 0-16,-1-3-1 15,0-5 0-15,2-2 0 16,-2-3 0-16,2-4 0 15,-1-4-1-15,-1 1 2 16,1-3-2-16,1-2 1 16,-1 0 0-16,1-5 1 15,1 1 0-15,-1-4 0 16,1 1 1-16,2-4-1 15,-1 0-1-15,3-1 1 16,0-1-1-16,1 0 1 16,0 0-1-16,3-2 1 15,-1-1-1-15,0-2 1 16,0-3 0-16,-1-1 0 0,-1 2 0 15,2-5 0-15,-2-2 0 16,1-4 0-16,0-4-1 16,-1-4 1-16,0-4-1 15,-1-4 0-15,1-9-2 16,-2 0-1-16,-2-19-6 15,5 26-23-15,-5-26-1 16,-10 12-3-16,0-15 2 16</inkml:trace>
  <inkml:trace contextRef="#ctx0" brushRef="#br0" timeOffset="13459.7698">8442 2104 54 0,'0'0'28'15,"11"-14"3"-15,-11 14 0 16,0 0-27-16,0 0 2 15,0 0 0-15,0 0 0 16,-5 11 1-16,3 11-2 16,-8 2-1-16,5 11-2 15,-5 9 0-15,3 17 1 16,-4 9-2-16,4 8 1 15,-5 3-1-15,2 7 2 16,-3-2-2-16,3-2 1 16,-2-10 0-16,0-11 0 15,3-18-1-15,3-10 1 16,2-14-1-16,4-21 0 15,0-10 1-15,7-20-2 16,1-13 1-16,5-11-2 0,-3-12 2 16,5-11-2-16,-1-9 2 15,-2-1-2-15,1 6 1 16,-2 5-1-16,-2 6 2 15,-1 12 0-15,-3 12-1 16,1 12 1-16,-3 15 0 16,-3 19-1-16,0 0 1 15,11 2 0-15,-6 18-1 16,2 2 0-16,4 6 0 15,4 4 0-15,7 0 0 16,8-2 0-16,5-5 0 16,9-5 1-16,6-10-1 15,5-9 0-15,4-8 1 16,6-10-1-16,-2-7 1 0,-1-5-1 15,-3-3 1-15,-3-2-1 16,-6 1 0-16,-6 6 1 16,-12 6 0-16,-5 8 0 15,-11 11-1-15,-6 10 1 16,-8 14-1-16,-6 20 0 15,-6 18 0-15,-4 13-1 16,1 14 1-16,-4 7 1 16,3 2-1-16,1-5 0 15,10-7-3-15,4-22-3 16,21-9-24-16,0-39-6 15,19-12-1-15,0-28-4 16</inkml:trace>
  <inkml:trace contextRef="#ctx0" brushRef="#br0" timeOffset="13661.7814">9773 2397 98 0,'-11'49'38'0,"-10"-1"0"16,8 17 1-16,-13-6-37 15,11 9 0-15,2-3-2 16,3-10-1-16,8-2-6 16,-7-18-27-16,18-5-3 15,-9-30 0-15,30 0-3 16</inkml:trace>
  <inkml:trace contextRef="#ctx0" brushRef="#br0" timeOffset="14142.8089">9921 2143 100 0,'-7'10'38'16,"-6"-2"1"-16,13 13-1 15,-7-5-36-15,12-1-2 16,9-1 2-16,8 4 0 15,3 1-1-15,5 6 1 16,-2 6-1-16,-1 8 0 16,-1 6-1-16,-5 10 1 15,-9 3 0-15,-6 5 1 0,-8 1-1 16,-6 1 1-16,-3-3-1 15,3-12 0-15,-2-8-1 16,4-11 1-16,4-10-1 16,2-21 0-16,15 5 0 15,1-24 0-15,5-10 1 16,2-4-2-16,-1-10 2 15,1-4-1-15,-1-7 0 16,-1 2 0-16,-2 1 1 16,-5 6-2-16,-1 5 1 15,-2 4 0-15,0 6 0 16,6 5 0-16,1 5-1 15,4 1-1-15,6 6-1 16,2-5-3-16,12 7-3 0,-7-13-21 16,17 17-9-16,-11-11 0 15,12 15 0-15,-14-5 1 16</inkml:trace>
  <inkml:trace contextRef="#ctx0" brushRef="#br0" timeOffset="15109.8642">10779 2401 91 0,'-12'15'36'0,"13"13"2"15,-11-10 0-15,11 18-31 16,-6-6-3-16,2 5 2 16,-3 5-4-16,1 2 2 15,-3 1-2-15,-2 3 1 16,3-3-3-16,-1-5 2 0,2-8-1 15,-2-5-1-15,7-12 0 16,1-13 1-16,0 0-1 16,7-24 0-16,2-6 0 15,5-10-1-15,0-8 1 16,4-10-1-16,2-5 2 15,1-3-3-15,2 0 2 16,-1 5-1-16,1 8 1 16,0 5 0-16,-1 8 0 15,4 8-1-15,3 12 2 16,2 4-1-16,3 6 0 15,-2 3 0-15,2 2 1 16,-1 2-1-16,-1 3 0 0,-3 0 0 16,-6 4 0-16,-6 2 0 15,-8 3 0-15,-6 6 0 16,-10 4 0-16,-6 9 0 15,-8 5 0-15,-5 14 1 16,-5 3-1-16,-2 7 1 16,4 0 0-16,1 3 1 15,7-4-2-15,8-3 3 16,11-8-3-16,13-13 2 15,12-12-2-15,9-12 2 16,14-13-2-16,8-12 0 16,3-15 0-16,5-12-2 15,-4-12 2-15,-5-4-2 16,-8-3 1-16,-13 1-1 0,-14 3 1 15,-15 2-1-15,-12 11 1 16,-9 7 0-16,-8 11 1 16,-1 7 0-16,-3 7 0 15,2 3 0-15,8 8 1 16,20 3 0-16,0 0 0 15,0 0 0-15,27 8 0 16,7-6 0-16,9-1-1 16,6 2 1-16,2-2 0 15,1 0-1-15,-3 5 1 16,-4 3-1-16,-8 6 0 15,-9 5 1-15,-9 8-1 16,-9 10 0-16,-11 9 0 16,-8 7 1-16,-4 1-1 15,-7 2 1-15,-1-1-1 0,-2-5 1 16,3-5-1-16,5-15 1 15,7-12-1-15,8-19 0 16,0 0 0-16,14-19 0 16,0-12 0-16,5-7 0 15,1-10 0-15,2-6 0 16,-2-3 0-16,3-2 1 15,-3 8 0-15,-4 2-1 16,-1 9 0-16,0 6 0 16,-2 9 0-16,3 3 0 15,3 8-2-15,4 0-2 16,10 5-6-16,0-16-12 15,28 19-15-15,-6-13-5 16,13 12 1-16,-7-8 0 0</inkml:trace>
  <inkml:trace contextRef="#ctx0" brushRef="#br0" timeOffset="15447.8836">12531 2061 109 0,'-24'-6'39'15,"3"16"2"-15,-11-12-1 16,-1 16-36-16,0 1-1 15,1 4-1-15,3 6-1 16,5 0 0-16,6 2 0 16,8-3-1-16,10 0 0 15,14-4 0-15,9-5 0 16,9-4 0-16,6-2 0 0,4 3 0 15,-2-5 0-15,3 2 1 16,-11 3-1-16,-6 4 1 16,-13 7-1-16,-9 6 0 15,-13 3 0-15,-8 5 1 16,-8 1-1-16,-7 0-1 15,1 0-2-15,-4-9-3 16,14 5-15-16,-10-23-18 16,17 0-2-16,-1-19-1 15,18-2-1-15</inkml:trace>
  <inkml:trace contextRef="#ctx0" brushRef="#br0" timeOffset="16805.9612">19153 1614 55 0,'0'0'32'15,"4"18"1"-15,-13 5-19 16,1 16 10-16,-14 5-18 16,2 9-2-16,-7 9 3 15,1 10-3-15,-9 0 1 16,5 9-2-16,-6-1 0 0,1 4 1 15,2-6-1-15,3 1-1 16,3-15 0-16,7 0 0 16,8-10-1-16,5-8 3 15,9-12-2-15,12-9 1 16,9-10-1-16,12-7-1 15,10-9 1-15,8-4-1 16,5-5 0-16,5-3-3 16,2 1 0-16,-4 0-5 15,4 17-16-15,-18-10-16 16,4 16 2-16,-13-4-1 15,2 12-1-15</inkml:trace>
  <inkml:trace contextRef="#ctx0" brushRef="#br0" timeOffset="17265.9875">19786 2508 82 0,'0'0'37'0,"0"0"-2"16,0 0 1-16,21 8-35 15,2-8 1-15,10-6 0 16,7 1 0-16,2-9 1 15,3-1 0-15,-5-7 0 16,-1-1 0-16,-8-5-1 0,-3-1 0 16,-13-2 0-16,-11 2-1 15,-14 2 0-15,-8 5 0 16,-16 7 0-16,-5 6 0 15,-11 10 0-15,-7 14 0 16,-10 10 1-16,3 18-1 16,3 7 1-16,10 12-1 15,7 2 0-15,15 4 2 16,16-2-2-16,19-5 1 15,25-8-2-15,15-13 1 16,20-15-3-16,10-15 0 16,20-6-5-16,0-28-10 15,18 6-20-15,-13-27-5 0,2 4 4 16,-14-21-3-16</inkml:trace>
  <inkml:trace contextRef="#ctx0" brushRef="#br0" timeOffset="17650.0095">20654 2297 99 0,'-29'9'38'15,"9"22"2"-15,-12-1-2 16,11 11-34-16,-10 3-2 16,7 6 3-16,-2-1-4 15,6 2 3-15,1-5-2 16,6-8 1-16,5-8-2 15,7-7 1-15,5-11 0 16,8-8-2-16,5-13 1 0,6-12-2 16,8-13 1-1,1-8-1-15,6-12 1 0,3-5-1 16,0-3 1-16,-1-1-1 15,-2 7 1-15,-4 6 0 16,-7 12 1-16,-2 13-1 16,-7 17 0-16,-4 15 0 15,-8 14 0-15,-5 19 1 16,-4 9-2-16,-3 12 1 15,-1 6 0-15,1 1 0 16,4 0-3-16,4-8-1 16,19 3-12-16,-2-36-20 15,29 0-4-15,5-27 0 16,20-6-1-16</inkml:trace>
  <inkml:trace contextRef="#ctx0" brushRef="#br0" timeOffset="17986.0287">21573 2209 91 0,'-42'3'40'16,"-2"20"0"-16,-16-2 0 16,11 14-20-16,-5-2-18 15,10 3 1-15,11-3-2 16,11-1 0-16,15-5 0 15,15-8-1-15,18-4-1 16,9-8 1-16,9-3 0 16,3-2 0-16,1-1 0 15,-7 1 0-15,-6 5 0 0,-7 4 0 16,-17 8 0-16,-11 9 1 15,-16 5 0-15,-9 5 0 16,-11 3-1-16,0 4 1 16,-1 1-2-16,2-10-1 15,14 1-5-15,0-29-21 16,32 7-12-16,3-26 0 15,30-1-2-15,6-25 0 16</inkml:trace>
  <inkml:trace contextRef="#ctx0" brushRef="#br0" timeOffset="18361.0502">22042 2356 81 0,'-11'30'42'0,"-12"-9"-2"15,19 10 1-15,0-22-12 16,20 1-26-16,13-7 0 15,13-9 0-15,10-9-1 16,6-7 0-16,6-5-1 16,-3-7 1-16,-4-1-1 15,-10 0 0-15,-10 0 0 16,-12 2-1-16,-16 6 1 15,-14 7-1-15,-13 9 2 16,-17 10-2-16,-12 10 0 16,-14 19 0-16,-6 11 0 15,-3 15 0-15,-3 7 0 16,7 5 0-16,10 2 0 15,22-5 0-15,19-4 0 0,26-10 0 16,28-14 0-16,23-12 0 16,28-3-5-16,6-22-15 15,31 10-14-15,-12-22-12 16,11-2 3-16,-12-15-4 15</inkml:trace>
  <inkml:trace contextRef="#ctx0" brushRef="#br0" timeOffset="19060.0902">23316 2081 79 0,'0'0'40'16,"-34"-12"-1"-16,6 20 2 15,-15-10-13-15,2 12-22 16,-2-1-2-16,7 6-1 16,5 0-1-16,11 0-1 15,8 6 0-15,14-5-1 0,8 1 0 16,15 3 0-16,7 1 0 15,8 3 0-15,1 0 0 16,4 5 0-16,-2 0 0 16,-5 4 1-16,-11 2-1 15,-11 5 0-15,-16-1 1 16,-11 3 0-16,-15 1 1 15,-11-7 0-15,-7 2-2 16,-3-5 1-16,2-4-2 16,-3-11-2-16,16 11-12 15,-9-27-21-15,23 6-6 16,-4-17-2-16,22 9 2 15</inkml:trace>
  <inkml:trace contextRef="#ctx0" brushRef="#br1" timeOffset="26064.4908">2010 6113 94 0,'-14'-24'35'0,"-12"-4"0"16,1 11 1-16,-15 2-32 0,0 12 0 15,-14 8-2-15,0 12 0 16,-10 13 0-16,-5 14 1 15,-9 11-1-15,-2 16 0 16,-7 11 0-16,2 6 2 16,1 4-2-16,11-1 1 15,11-5-2-15,14-4 1 16,19-8-2-16,25-10 1 15,27-9-2-15,21-13-2 16,22-3-3-16,8-21-12 16,22 6-18-16,3-19-2 15,14-3 1-15,-10-18-1 16</inkml:trace>
  <inkml:trace contextRef="#ctx0" brushRef="#br1" timeOffset="26679.526">2063 6706 96 0,'-21'-3'34'0,"-15"4"1"16,7 18 1-16,-8 0-29 16,7 15 0-16,-3 3-2 15,9 9-2-15,6 1 0 16,8 2-1-16,11-7-1 15,12-4 0-15,10-9-2 16,10-8 1-16,6-11 0 16,4-14-1-16,5-11 0 0,-2-8-1 15,-6-10 0-15,-5-5 0 16,-7-3 1-16,-7-3-1 15,-8 2 1-15,-9 2 0 16,-4 2 1-16,-3 3 0 16,-3 5 1-16,1 7 0 15,4 3 0-15,5 4 1 16,4 1 0-16,9 5 0 15,6 2 1-15,7 5-2 16,2-1 1-16,4 7-1 16,-2 4 0-16,0 6 1 15,-7 7-1-15,-5 8 0 16,-10 9 0-16,-9 3 1 15,-6 4-2-15,-6-2 2 0,-3-4-2 16,1-4 1-16,6-13-1 16,5-21 1-16,19-5 0 15,5-23 0-15,14-13-1 16,9-11 1-16,6-8-1 15,3-2 0-15,-4 2 0 16,-1 8-1-16,-13 15 1 16,-10 15-2-16,-13 20 2 15,-9 20 0-15,-11 16-1 16,-7 12 1-16,-3 13-3 15,-7-1 1-15,11 9-4 16,-3-21-11-16,17 6-19 16,3-23-2-16,21-8-1 15,2-20 0-15</inkml:trace>
  <inkml:trace contextRef="#ctx0" brushRef="#br1" timeOffset="26995.544">3317 6440 108 0,'-24'-4'38'0,"10"20"1"16,-9 2-2-16,11 5-34 15,-7 12 0-15,1 10 1 16,3 3-2-16,4 7 1 15,1-1-1-15,9-3 1 0,2-4-2 16,7-10 1 0,9-10-1-16,7-10 1 0,5-16-1 15,3-14 0-15,4-15 0 16,1-7-1-16,0-14 0 15,-2-4-3-15,-2-6 0 16,-7-8-5-16,4 13-23 16,-11-12-9-16,1 18 1 15,-10 1 0-15</inkml:trace>
  <inkml:trace contextRef="#ctx0" brushRef="#br1" timeOffset="27347.5642">3586 6634 107 0,'20'10'36'0,"11"4"3"16,-1-16-3-16,12 2-30 16,3-12-1-16,5 0-4 15,2-8 2-15,-2-1-3 16,-7-5 3-16,-4 0-3 15,-11 0 1-15,-13-1 0 16,-10 6 0-16,-10 2 0 16,-15 6 0-16,-8 9 0 15,-5 10-1-15,-7 10 1 16,0 9-1-16,-2 10 3 15,4 7-2-15,3 4 1 16,10 2-1-16,10-3 1 16,12-6-1-16,15-10 1 15,20-12-5-15,17-13-1 16,25-3-19-16,5-29-15 0,22-1-2 15,-2-19-1-15,14-2-1 16</inkml:trace>
  <inkml:trace contextRef="#ctx0" brushRef="#br1" timeOffset="27687.5836">4593 6382 111 0,'-73'53'41'16,"2"17"0"-16,-12-8-1 15,13 6-35-15,2-2-2 16,12-6 0-16,13-12-2 15,18-12-1-15,18-15-5 0,7-21-5 16,34-9-27-16,-10-23-2 16,14 0 1-16,-9-17-2 15,6 6 30-15,-11-5 4 16,-10 6 8-16,-2 12 5 15,-19 2 30-15,7 28 1 16,-8-14 1-16,3 27 0 16,-5 0-26-16,15 12-3 15,3-1-6-15,12 3 0 16,9-2-2-16,12-5-4 15,41 1-40 1,1-18-3 0,16 3-1-16,-5-13-1 15</inkml:trace>
  <inkml:trace contextRef="#ctx0" brushRef="#br1" timeOffset="28993.6583">1803 12210 56 0,'-4'-28'34'0,"1"8"0"16,-7-12-5-16,2 12-17 15,-15-11-1-15,-2 12-3 16,-12-2-2-16,-4 14-1 16,-14 7 0-16,-3 16-1 15,-7 11-1-15,0 19 1 16,-2 11-2-16,6 14 1 15,4 7-1-15,11 3 0 16,10 0-1-16,16-4 0 16,17-8-1-16,15-12-2 0,26-14 0 15,10-13-3-15,26-8-3 16,7-19-4-16,29-3-25 15,-9-19 1-15,13-2-2 16,-15-12 1-16</inkml:trace>
  <inkml:trace contextRef="#ctx0" brushRef="#br1" timeOffset="29602.6932">2049 12514 82 0,'-39'6'37'16,"3"13"1"-16,-7-1-2 15,13 10-29-15,-3-1-2 16,12 10-2-16,5-1 0 15,10 6-2-15,10-1 0 16,6-4-1-16,12-5 1 0,7-4-1 16,11-12 0-16,2-11-1 15,5-8 1-15,0-14-1 16,1-10 0-16,-7-7-1 15,-2-6 1-15,-8-6-1 16,-10 2 1-16,-7 2 0 16,-11 1 0-16,-6 8 1 15,-4 3-1-15,-4 7 2 16,0 6-1-16,-1 5 1 15,12 12-1-15,-11-13 1 16,11 13 0-16,13-7 1 16,4 3-1-16,6-1 1 0,6 1-1 15,6 1 1-15,-2 1-1 16,4 5 1-16,-5 8-1 15,-5 6 1-15,-9 6-1 16,-4 7-1-16,-12 4 1 16,-6 0-1-16,-5 3 1 15,-2-5-1-15,0-5 0 16,1-10-1-16,10-17 1 15,0 0 0-15,9-12 0 16,8-16 1-16,10-7-1 16,4-4 0-16,3-4 1 15,-1 3 0-15,0 1 0 16,-9 9 0-16,-4 8-1 15,-6 10 0-15,-14 12 0 16,9 14 0-16,-10 7-2 0,-4 8 0 16,2 9-1-16,-3-1-3 15,12 10-7-15,-11-13-25 16,23 2 2-16,-7-14-2 15,19-1-1-15</inkml:trace>
  <inkml:trace contextRef="#ctx0" brushRef="#br1" timeOffset="29850.7073">3204 12279 94 0,'-23'5'39'16,"-14"5"-1"-16,4 20-2 0,-7 1-31 15,3 7-1-15,3 3-2 16,3 2 1-16,11 0-2 16,7-5 0-16,16-6-1 15,10-10-1-15,18-6-2 16,6-14-4-16,25 4-29 15,-5-21-2-15,16 5-1 16,-6-18-1-16</inkml:trace>
  <inkml:trace contextRef="#ctx0" brushRef="#br1" timeOffset="30253.7304">3703 12261 91 0,'-27'4'38'0,"3"15"1"16,-11-7 0-16,2 15-32 15,-8-1-2-15,4 10 0 16,-2 0-2-16,8 2 0 16,-1-1-1-16,10-2 0 15,7-1-1-15,7-5 0 16,12-4-1-16,8-10 0 15,13-8 0-15,7-12 0 16,7-10 0-16,5-9 0 16,3-8 0-16,-3-8 0 15,-3-3 0-15,-5-3 0 16,-7 2 0-16,-10 6 0 15,-11 10 0-15,-5 10-1 16,-3 18 0-16,-17 1 1 0,4 19-1 16,-5 10 1-16,3 10-1 15,0 1-1-15,9 3-1 16,5-7-1-16,16-5-2 15,3-21-9-15,30-1-24 16,-4-22 0-16,18-1 0 16,0-21-1-16</inkml:trace>
  <inkml:trace contextRef="#ctx0" brushRef="#br1" timeOffset="30533.7464">4220 12175 99 0,'-11'18'39'0,"-14"1"1"16,13 17-3-16,-12-2-33 0,9 10 1 15,-3 0-3-15,6 2 1 16,9-6-2-16,3-2 1 16,6-8-1-16,6-7 0 15,4-11 0-15,4-12 0 16,6-13 0-16,6-11-1 15,0-12 1-15,5-9-1 16,0-9 0-16,-1-6-2 16,-3 2-1-16,-6 0-5 15,9 17-15-15,-18-5-17 16,5 17 0-16,-13 3-2 15,5 17 2-15</inkml:trace>
  <inkml:trace contextRef="#ctx0" brushRef="#br1" timeOffset="30908.7679">4637 12207 91 0,'0'0'40'15,"1"23"1"-15,-1-23-2 16,30 3-33-16,-4-7-1 15,11 0-2-15,2-8-1 16,8-3 0-16,2-8-1 16,2-2 0-16,-7-4 0 15,-7 0-1-15,-7 2 1 16,-12 0-1-16,-14 6 0 0,-8 4 0 15,-13 6 1-15,-10 10-1 16,-13 9 0-16,-4 13 0 16,-11 12 1-16,0 10 0 15,4 8 0-15,7 4 0 16,8-1 0-16,13-2 0 15,15-9-1-15,21-11-2 16,25-11-2-16,18-25-11 16,33 1-23-16,2-22-4 15,31-3 0-15,10-17-1 16</inkml:trace>
  <inkml:trace contextRef="#ctx0" brushRef="#br1" timeOffset="34554.9764">14365 15745 47 0,'8'-29'33'15,"5"10"-5"-15,-19-16-6 16,6 15-14-16,-15-8 1 16,2 13 0-16,-13-2-3 15,-7 17-1-15,-11 4 0 16,-3 17-2-16,-10 10 0 15,-4 18 0-15,-7 14 0 16,2 10-3-16,6 7 3 16,8 7 0-16,8-3-1 15,15-1-1-15,14-8 0 16,17-11-1-16,17-11 0 0,13-12-4 15,19-11 0-15,4-22-7 16,22-2-27-16,-3-24 1 16,16 1-2-16,-8-22 1 15</inkml:trace>
  <inkml:trace contextRef="#ctx0" brushRef="#br1" timeOffset="35203.0135">14665 16082 70 0,'-24'4'36'0,"6"13"0"15,-9-12-6-15,6 18-28 16,-2 3-1-16,3 4 0 16,1 3 2-16,8 8-2 15,1-3 1-15,9 2-2 0,7-4 2 16,9-7-2-16,7-10 1 15,8-7-1-15,7-15 0 16,4-6-1-16,5-12 0 16,-4-7 2-16,-3-9-3 15,-5-3 2-15,-7 0-1 16,-10 2 2-16,-10 5-2 15,-7 5 2-15,-8 5-1 16,-8 7 0-16,-4 8 1 16,1 4 0-16,-1 3 0 15,4 1-1-15,16 0 1 16,-11-3-1-16,11 3 1 15,23-20 0-15,5 4 0 16,7-6 0-16,6-3 0 0,3 4 0 16,4 0 0-16,-2 7 0 15,-8 7-1-15,-4 11 1 16,-11 10-1-16,-9 11 0 15,-8 8 0-15,-11 9 0 16,-5 4 0-16,-4 1 0 16,0-4-1-16,1-6 0 15,5-11 1-15,7-12 1 16,11-18-1-16,10-23 1 15,9-14-1-15,8-12 2 16,4-6-1-16,2-1 1 16,-1 0-1-16,-7 9-1 15,-6 15 1-15,-6 19 0 16,-12 17-1-16,-7 21 0 0,-7 14-1 15,-6 16 1-15,-3 10-2 16,-3 2-2-16,6 2-2 16,-4-14-7-16,18 6-24 15,-4-27-1-15,21-2-2 16,-4-25 1-16</inkml:trace>
  <inkml:trace contextRef="#ctx0" brushRef="#br1" timeOffset="35667.04">15814 15866 52 0,'0'0'37'16,"-2"-23"-1"-16,11 16 0 15,-5-3-29-15,7 10-2 16,-11 0 0-16,21 8-1 15,-15 8-1-15,0 14-1 16,-7 7 0-16,-3 14 0 16,-2 6-1-16,-2 9-1 15,0 2 1-15,0 0-1 16,3-8 0-16,6-6 0 0,5-16 1 15,8-17-1 1,5-21 1-16,7-17 1 0,4-21-2 16,3-13 2-16,-2-7-2 15,-2-4 1-15,-5-4-1 16,-4 1-1-16,-4 7 0 15,-3 6-2-15,-4 13-1 16,-4 4-1-16,5 16-3 16,-5-6-6-16,16 23-21 15,-7-7-1-15,11 16-1 16,-2-8 1-16</inkml:trace>
  <inkml:trace contextRef="#ctx0" brushRef="#br1" timeOffset="36907.111">16353 16070 51 0,'-16'13'38'0,"11"7"0"16,5-20-1-16,5 17-21 16,9-15-14-16,10-5 0 15,8-9 0-15,10-4 0 16,2-11 0-16,2-2 0 15,1-6-1-15,-3 0 0 16,-9 0 0-16,-9 1-1 0,-8 3 0 16,-17 10 0-16,-13 6 0 15,-11 8 0-15,-8 8 0 16,-11 9 0-16,-6 13-1 15,-1 7 2-15,-3 9-1 16,3 6 1-16,6 1 0 16,9 7-1-16,12-2 1 15,12-4 1-15,13-8-2 16,16-8 1-16,15-11-1 15,10-8 1-15,12-15-2 16,12-12 1-16,5-5-1 16,2-8-1-16,2-3 1 15,-4-3-1-15,-5 2 0 16,-10 3 0-16,-13 7 1 0,-11 6-1 15,-10 7 1-15,-13 5 1 16,-11 4-1-16,-7 18 0 16,-9 5 1-16,-5 8 0 15,-2 8 0-15,0 4 0 16,1 2 1-16,4-1-1 16,3-5 1-16,7-7-1 15,8-12 2-15,0-20-2 16,22-4 2-16,-3-19 0 15,1-14-1-15,-1-4 1 16,3-5-1-16,-2-4 0 16,-2 0-1-16,-4 8 1 15,-2 1 0-15,-2 13-2 0,-3 2 2 16,6 7-2-1,-1 4 1-15,6 4 0 0,7 1 1 16,6 3-2-16,5 1 1 16,8 2 0-16,4 0 0 15,5 0-1-15,1 2 0 16,-3 0 0-16,-1 4 0 15,-4 0-1-15,-8 3 0 16,-8 1 1-16,-9 3-1 16,-10 2 1-16,-11-1 1 15,-8 2 0-15,-7-4 1 16,-11 0 0-16,-3-3 0 15,-6 1 0-15,1 0 1 16,-2 3-1-16,-1 2 0 0,2 4 0 16,2 7 0-16,4 12 0 15,3 8 0-15,5 7-1 16,5 1 1-16,8 4-1 15,8-4 1-15,7-5-1 16,10-12 1-16,10-16 0 16,7-16 0-16,9-19 1 15,5-15-2-15,5-15 1 16,1-8 0-16,-6-5 0 15,-3-4-1-15,-7 2 1 16,-9 7-1-16,-8 12-1 16,-6 14 1-16,-10 18-1 15,-5 12 0-15,-11 37 1 16,-4 17-1-16,0 23 0 15,-4 27 1-15,-3 12-1 0,-4 14 1 16,2 3 0-16,-2 1-1 16,2-11 1-16,-3-9 1 15,1-21 0-15,-2-19 0 16,1-21 0-16,-3-16-1 15,2-24 1-15,-1-13-1 16,-2-16-1-16,6-22 0 16,0-14-2-16,8-16-1 15,0-15-3-15,17 4-4 16,-10-18-16-16,29 17-11 15,-5-8-1-15,17 18 0 16</inkml:trace>
  <inkml:trace contextRef="#ctx0" brushRef="#br1" timeOffset="37156.1252">18022 15984 80 0,'-21'-4'41'0,"9"22"-2"15,-16-10 0-15,0 19-37 16,1 11 0-16,3 9-2 16,2 9 1-16,-1 7 0 15,5 1-1-15,3-3-2 16,11-6-1-16,1-24-8 15,20 1-27-15,-6-37 1 16,19-7-4-16,0-30 2 16</inkml:trace>
  <inkml:trace contextRef="#ctx0" brushRef="#br1" timeOffset="37553.1479">18228 15904 68 0,'-7'32'42'0,"-8"-6"-2"16,6 8 0-16,-6-15-28 15,7 5-11-15,3-2 1 16,5-2-1-16,3-4 0 16,0 6 0-16,2-10-1 15,0 3 1-15,-5-15-1 16,13 10 0-16,-13-10 0 15,16-13 0-15,-4-3 0 0,1-10 0 16,3-1 0-16,1-7 0 16,1 1 1-16,1 1-1 15,1 5 0-15,-5 4 0 16,-1 3 1-16,-1 12-1 15,-13 8 0-15,10 11 1 16,-10 8-2-16,0 7 1 16,-4 5-1-16,-3 9 0 15,2 5-1-15,-4-1 0 16,4 0-3-16,-3-9-2 15,17 8-18-15,-11-22-12 16,17 1-1-16,-2-26-1 16,11 4 1-16</inkml:trace>
  <inkml:trace contextRef="#ctx0" brushRef="#br1" timeOffset="38172.1833">18750 15981 68 0,'-13'13'38'0,"-8"-13"0"15,8 11 1-15,-5-11-35 16,6 2 0-16,2-3-1 16,10 1 0-16,-14-5 0 15,14 5-1-15,-14 6 0 16,6 5 0-16,-4 7-1 15,0 13 0-15,-6 7 0 0,1 10-1 16,-1 5 1-16,3-1-1 16,3-4 1-16,7-6-1 15,4-10 1-15,8-15-2 16,7-17 1-16,9-15 2 15,8-18-2-15,3-7 1 16,0-6-1-16,2-3 0 16,-2 0 0-16,-2 4 0 15,-7 9 0-15,-7 10-2 16,-18 26 1-16,0 0-1 15,0 18 1-15,-16 19-2 16,-6 18 2-16,-7 19-1 16,-2 16 2-16,-6 10-2 15,1 8 2-15,-1 7-1 0,0-1 0 16,1-6 1-16,4-5-2 15,6-18 2-15,3-11-2 16,5-18 2-16,4-16-2 16,4-22 2-16,10-18 0 15,-7-10 0-15,5-17 1 16,1-6 1-16,-4-15-1 15,3-3 0-15,-1-8 1 16,3-2 0-16,4-7 0 16,6 1-1-16,4-4 0 15,10 0-1-15,8 8-1 16,9-1-3-16,17 11-8 15,-4-12-17-15,22 22-9 16,-8-12-1-16,13 11-1 16</inkml:trace>
  <inkml:trace contextRef="#ctx0" brushRef="#br1" timeOffset="38574.2063">19397 16444 61 0,'-17'7'41'15,"5"17"-3"-15,-7-4 1 16,5 14-27-16,4 4-13 15,-8-2-4-15,11 11-10 16,-2-17-22-16,13 9 0 16,-4-20-1-16,18-4-1 0</inkml:trace>
  <inkml:trace contextRef="#ctx0" brushRef="#br1" timeOffset="38980.2295">19849 15672 39 0,'10'-38'36'15,"4"21"0"-15,-9 0 0 16,1 28-17-16,-10 5-13 16,2 17-3-16,-5 15-1 15,0 19 0-15,-3 16-2 16,-4 12-1-16,1 5 1 15,0 3 0-15,6-9-1 16,0-11-2-16,11-9-6 16,-5-31-25-16,20-15-1 15,3-30-1-15,7-11-1 0</inkml:trace>
  <inkml:trace contextRef="#ctx0" brushRef="#br1" timeOffset="39303.248">19869 15674 76 0,'16'7'39'16,"1"-9"-1"-16,19 13-2 15,-1-10-35-15,14-2 0 16,7 1-1-16,9 2 1 15,-2 5 0-15,-2 7-1 16,-8 9 1-16,-7 10 0 16,-14 9 0-16,-10 10 0 0,-20 12-1 15,-16 9 0-15,-13 5 0 16,-14 3 0-16,-9-3 0 15,-3-4 0-15,1-9-1 16,0-12-1-16,10-19-1 16,8-24-5-16,34-10-29 15,-16-28 2-15,32-3-3 16,2-27 1-16</inkml:trace>
  <inkml:trace contextRef="#ctx0" brushRef="#br1" timeOffset="39513.26">20590 15992 80 0,'-4'23'39'0,"4"18"0"16,-10-5-3-16,10 13-35 15,-7 6 0-15,1 10-2 16,0 5 1-16,-2-2-3 15,5 0-3-15,-2-29-12 16,13 6-18-16,-7-33-1 16,14-9-2-16,-5-31 2 15</inkml:trace>
  <inkml:trace contextRef="#ctx0" brushRef="#br1" timeOffset="39836.2785">20756 15809 83 0,'-8'-29'41'16,"8"29"-2"-16,0 0-1 15,0 0-34-15,2 27-2 16,5-4-1-16,2 10-1 16,3 4 1-16,-2 10-1 15,1 8 1-15,-2 6-1 16,-3 7 0-16,-3 3 0 15,0-4 0-15,-1-6 0 16,3-6-1-16,-1-9 0 16,2-18 0-16,8-18 1 15,7-18 0-15,4-16 0 16,9-16 1-16,0-11-1 15,4-8 1-15,-4-7-1 16,0-4-2-16,-3 5-6 16,-18-11-23-16,8 26-7 0,-19-5-2 15,3 25-1-15</inkml:trace>
  <inkml:trace contextRef="#ctx0" brushRef="#br1" timeOffset="41211.3571">21160 16315 44 0,'-4'11'36'15,"13"4"1"-15,3-15-1 16,14 6-14-16,9-19-19 15,3-6 0-15,6-10-2 16,2-3 2-16,-2-6-1 16,-3-2 0-16,-6 3-1 0,-9 3-1 15,-11 4 1-15,-12 6-1 16,-12 9 0-16,-11 8 1 15,-8 9-1-15,-7 11 0 16,-3 10 1-16,-5 11-2 16,0 8 2-16,4 6-1 15,9 3 1-15,8 3 0 16,10-3 0-16,13-6-1 15,14-10 1-15,17-12 0 16,13-12 0-16,12-10-1 16,9-9 1-16,7-8-1 15,0-3 0-15,0-2 0 16,-6 2 0-16,-12 1 0 15,-9 7 1-15,-10 7-1 0,-16 7 0 16,-10 8 0-16,-14 4 0 16,-6 8 0-16,-6 2 0 15,-6 5 0-15,3 0 0 16,-2 1 0-16,5-5 0 15,3-8-1-15,13-18 1 16,0 0 0-16,9-9 0 16,11-21 0-16,4-8 0 15,2-9 2-15,2-7-1 16,0-1 0-16,-4 2-1 15,-4 1 2-15,-3 8-2 16,-5 10 1-16,-3 7-2 16,-1 8 0-16,2 9 1 0,1 6 0 15,4 8-1 1,3 9 0-16,4-3 1 0,7 4 0 15,6-6 0-15,7-2 0 16,6-5-1-16,8-3 1 16,2-6 0-16,5-4 0 15,-2 0 0-15,-5-3 0 16,-9 3 0-16,-9 2 0 15,-15 4 1-15,-23 6-1 16,0 0 0-16,-24 16 0 16,-13 4 1-16,-7 6 0 15,-7 8-1-15,-5 6-1 16,0 4 1-16,5 6-1 15,6-4 1-15,10-1 0 0,8-7 0 16,14-7-1-16,13-12 1 16,14-11 0-16,15-14 0 15,9-14 1-15,12-8-1 16,12-13 2-16,1-9-2 15,5-4 2-15,-1-4-2 16,-1 3 1-16,-7 3 0 16,-8 6 0-16,-8 7-1 15,-12 13-1-15,-13 18 1 16,-18 8-1-16,5 33 0 15,-19 13-1-15,-11 19 1 16,-8 22 0-16,-8 19 0 16,-7 13 0-16,-2 8 1 15,2 2 0-15,1-6 0 16,4-7 1-16,9-15 0 0,5-20-1 15,10-18 1-15,6-25 0 16,5-21-1-16,8-17 0 16,-4-25-1-16,5-11 2 15,2-17-2-15,0-7 1 16,2-12 0-16,2-7-1 15,6-5 2-15,2 3-2 16,3 5 1-16,1 6-2 16,7 11 0-16,0 8-2 15,7 13 0-15,-3 6-4 16,7 19-3-16,-7-12-10 15,18 16-16-15,-12-14 0 16,18 7 1-16,-8-12 2 16</inkml:trace>
  <inkml:trace contextRef="#ctx0" brushRef="#br1" timeOffset="41411.3686">23226 16108 68 0,'-11'11'38'16,"3"18"-2"-16,-16-5-2 15,10 21-26-15,-14 2-4 16,5 9-2-16,1-2 0 15,2-3-1-15,5-7-1 16,8-6 0-16,6-13-2 16,1-25-3-16,27 3-21 15,-11-38-11-15,16 1 0 16,-5-25-2-16</inkml:trace>
  <inkml:trace contextRef="#ctx0" brushRef="#br1" timeOffset="42430.4269">23440 15893 91 0,'-2'26'39'16,"-8"-13"1"-16,15 10-10 15,-5-23-27-15,5 13 0 16,-5-13-2-16,15 20 1 15,-11 0-1-15,0 11 0 16,-5 8-1-16,-6 6-1 16,-4 10 1-16,-3 1-1 15,-2 1 0-15,0-6 0 16,3-6 1-16,4-13-2 0,7-16 1 15,2-16 1-15,23-12 0 16,1-16 1-16,7-12-1 16,3-9 0-16,5-8 1 15,4-5 0-15,4-2 1 16,-7 7-1-16,1 5 0 15,-4 8-1-15,-7 15 1 16,-5 13 0-16,-7 16-1 16,-10 17 0-16,-3 14 0 15,-9 16-1-15,-3 6 1 16,-1 5-3-16,2 5 1 15,3-6-2-15,7-4 0 16,8-8-2-16,13-8 1 16,8-16-3-16,16-6-1 0,0-18 0 15,14-2 1-15,-6-17 2 16,1-1 0-16,-10-11 2 15,-7 2 2-15,-13-7 4 16,-19-1 2-16,-8 5 3 16,-21-5-1-16,-3 12 1 15,-19-2 3-15,4 15-3 16,-12 2 0-16,4 19-3 15,-3 8 1-15,4 14-1 16,6 9-2-16,5 6 0 16,9 6-1-16,4 3-1 15,12-4 1-15,10-8-1 16,10-10 0-16,13-6-1 15,7-15 2-15,12-15-1 0,10-11 1 16,5-11 0-16,3-9 0 16,-2-7 0-16,-2-2-1 15,-5-1 2-15,-9 4-2 16,-10 6 2-16,-9 7-2 15,-10 12-1-15,-14 18 1 16,0 0-1-16,-7 31 1 16,-9 16-2-16,-5 19 1 15,-7 19-1-15,-6 20 2 16,-6 13-1-16,-4 16 0 15,-4 4 1-15,0 5 1 16,2-8 0-16,4-8 0 16,3-14 0-16,6-19-1 0,5-21 1 15,12-22 0-15,0-29-1 16,4-20 0-16,0-18-1 15,4-19 1-15,-1-18 0 16,2-13-1-16,2-10 1 16,5-10 0-16,5 2 0 15,9-2 0-15,4 7 0 16,8 3 0-16,13 11 0 15,5 6 1-15,7 11-3 16,5 7-1-16,-2-5-7 16,17 16-7-16,-18-19-16 15,21 12-5-15,-12-15-2 16,15 9 1-16</inkml:trace>
  <inkml:trace contextRef="#ctx0" brushRef="#br1" timeOffset="42580.4354">25054 16376 65 0,'-19'40'41'15,"5"5"-2"-15,-10-17-1 16,12 1-28-16,8-17-18 16,-6-28-29-16,30-3-1 15,1-24-1-15,18 3-1 16</inkml:trace>
  <inkml:trace contextRef="#ctx0" brushRef="#br2" timeOffset="379967.7329">18386 5883 70 0,'8'-20'35'15,"-6"-12"-3"-15,2 9-2 16,-12-7-23-16,3 10-2 16,-16-3 0-16,-2 11-2 15,-18 7 3-15,-7 15-2 16,-14 9 2-16,-4 12-2 0,-9 12 1 15,-2 12-1-15,-2 12-1 16,7 9 1-16,7-1-2 16,14 3-2-16,13-2 1 15,16-1 0-15,15-5-1 16,16-7 2-16,18-6-2 15,11-10 1-15,15-6-3 16,11-14-1-16,19-1-10 16,1-23-23-16,19-7-1 15,-5-18-2-15,12-7 0 16</inkml:trace>
  <inkml:trace contextRef="#ctx0" brushRef="#br2" timeOffset="380669.7731">18891 6211 104 0,'-41'32'36'16,"-6"-3"2"-16,6 16-11 15,-1-5-24-15,6 8 0 16,7-1 1-16,8 5 1 15,7-6-3-15,12-1 1 16,11-7-3-16,13-8 2 16,14-12-2-16,14-13 1 15,12-13-3-15,8-16-2 16,1-11 2-16,6-8-2 15,-6-5 3-15,-10-6-3 16,-10 2 3-16,-22-2-1 0,-14 3 2 16,-13 6 0-16,-16 6 1 15,-11 6 0-15,-11 8 1 16,-2 10 0-16,-5 6 0 15,7 8 0-15,6 5-1 16,9 7 1-16,13 3 0 16,14-2-1-16,13-1 0 15,14-4 0-15,12-2 0 16,9 0 0-16,3-2 0 15,0 3 1-15,-3 1-1 16,-5 5 0-16,-10 4 0 16,-7 6 0-16,-16 9 0 15,-9 5-1-15,-11 7 1 16,-7 3 1-16,-4 2-1 0,-4-3 1 15,3-4-2-15,2-7 1 16,7-11 0-16,9-12 0 16,8-16 0-16,13-14-3 15,5-10 2-15,5-9-1 16,4-8 2-16,4-7-2 15,-1-5 2-15,1 3-2 16,-2 7 1-16,-8 6 1 16,-5 9-1-16,-3 10 0 15,-6 14 0-15,-5 15 0 16,-7 16 0-16,-4 9-1 15,-1 10-1-15,-2 2-2 16,3 12-2-16,-2-12-19 0,15 7-15 16,-6-13 4-16,17-2-4 15,-3-15 0-15</inkml:trace>
  <inkml:trace contextRef="#ctx0" brushRef="#br2" timeOffset="380969.7902">20302 6191 102 0,'-14'-10'38'16,"2"19"1"-16,-10 4-2 16,7 6-32-16,-6 15-2 15,6 11 1-15,2 1-2 16,4 5 0-16,5-2-1 0,11-4 2 15,3-4-2-15,9-9 2 16,5-9-3-16,5-13 1 16,3-11 0-16,7-12 1 15,-2-11-2-15,1-8-1 16,-1-10 0-16,-3-4-3 15,-1-4-1-15,-8-13-7 16,7 16-25-16,-12-7-2 16,2 15 0-16,-10-2-1 15</inkml:trace>
  <inkml:trace contextRef="#ctx0" brushRef="#br2" timeOffset="382105.8552">20788 6315 100 0,'9'16'38'0,"-9"-16"1"16,25 19-1-16,-8-14-32 15,14-4-3-15,3-7 1 16,9 1-2-16,1-7 0 15,4-2-1-15,-4-3-1 16,-1-1 1-16,-10-6-1 16,-6 1 1-16,-16 0-1 15,-8-2 1-15,-16 5-1 16,-7 3 1-16,-13 6-1 0,-6 7 0 15,-9 9 1-15,-2 10 0 16,-2 8 0-16,3 7 0 16,4 7 0-16,10 2 0 15,11-1 0-15,11-1 0 16,17-7 0-16,15-8-1 15,17-10 1-15,16-6-1 16,17-12 1-16,6-9 0 16,7-4-1-16,2-8 1 15,-4-5-1-15,-7 1 1 16,-13-1-1-16,-14 5 1 15,-12 5-1-15,-17 7 0 16,-17 15 0-16,0 0-1 16,-24 23 1-16,1 6-1 15,-3 10 0-15,-3 7 1 0,5 5-1 16,1 1 2-16,9-5-1 15,8-8 1-15,6-9-1 16,8-10 1-16,4-17-1 16,10-11 1-16,-3-11-1 15,7-9-1-15,-2-10 1 16,-2-3 0-16,-2-8 0 15,-2 1-1-15,1 3 2 16,-9 4-1-16,2 3 0 16,-3 11 0-16,2 5 1 15,3 7-1-15,3 9 0 16,6 6 1-16,5 2-1 15,7 6 0-15,8 0 0 16,5-1 0-16,7-1 0 0,0-4 0 16,0-2 0-16,-3-2 0 15,-6-5 2-15,-11-2-2 16,-8-1 0-16,-14-3 0 15,-11 1 0-15,-15 2 0 16,-8 2 0-16,-11 7 0 16,-8 9 0-16,-5 9 0 15,-5 8 0-15,0 8 0 16,8 6 0-16,3 1 0 15,8 2 0-15,15-4 0 16,12-5 0-16,14-8 0 16,13-10 0-16,10-11 0 15,10-8 0-15,5-9 0 16,3-9 0-16,-2-6 0 0,1-6 0 15,-7 0 0-15,-7 1 0 16,-8 5 0-16,-11 7 0 16,-5 12 0-16,-12 9 0 15,-4 26 0-15,-10 10 0 16,-5 19 0-16,-6 14 0 15,-5 13 0-15,-1 10 0 16,-1 7 0-16,-4 0 0 16,1-2 0-16,3-9 0 15,-2-7 0-15,3-17 0 16,1-13 0-16,1-15 0 15,-2-17 0-15,5-14 0 16,-1-11 0-16,3-9 0 16,1-16-3-16,9-4-7 15,-8-26-17-15,19 8-12 0,-6-14-2 16,18 8 1-16,0-10-1 15</inkml:trace>
  <inkml:trace contextRef="#ctx0" brushRef="#br2" timeOffset="382422.8733">22708 6235 75 0,'17'-13'39'16,"5"9"0"-16,-9-7 1 15,2 22-11-15,-15-11-22 16,0 21-2-16,-14 0-1 15,-4 14 0-15,-11 4-2 16,-3 7 0-16,3 2-2 16,-2-5 1-16,8 0-3 15,2-11-1-15,20 2-16 16,1-34-20-16,21 6 0 15,4-27-2-15,16-3 0 16</inkml:trace>
  <inkml:trace contextRef="#ctx0" brushRef="#br2" timeOffset="382906.901">22885 5928 120 0,'-32'10'40'0,"11"10"1"15,-6-6-1-15,20-1-37 16,7 1-1-16,13 0-1 15,11-1 0-15,8-1 0 16,5 4-1-16,3 0 1 16,1 4-1-16,-2 3 1 15,-8 3-1-15,-5 5 1 16,-13 4 0-16,-10 4 1 15,-9 2-2-15,-9 2 0 16,-6-2 0-16,1-1 0 0,-2-5 0 16,3-6 0-16,6-7 0 15,9-9 0-15,4-13 0 16,23-5 0-16,8-10 0 15,6-12 0-15,12-6 0 16,5-8 0-16,9-5 0 16,1 2 0-16,-4 1 0 15,-7 7 0-15,-7 5 0 16,-11 12 0-16,-13 13 0 15,-22 6 0-15,5 27 0 16,-14-1 0-16,-7 10 0 16,3 1 0-16,3 5 0 15,9-2-4-15,15-2-1 16,9-7-3-16,29 5-18 0,-4-18-13 15,20 3 0-15,-2-15 0 16,10-1-1-16</inkml:trace>
  <inkml:trace contextRef="#ctx0" brushRef="#br2" timeOffset="383332.9254">24128 6309 124 0,'-23'-22'40'0,"1"15"2"16,-20-2-5-16,1 17-31 15,-8 7 0-15,-1 8-6 16,3 6 0-16,8 7 0 15,8 0 0-15,13 0 0 16,12-2 0-16,15-7 0 16,11-7 0-16,12-7 0 15,10-8 0-15,5-8 0 0,8-12 0 16,2-5 0-16,-2-7 0 15,-3-5 0-15,-2-1 0 16,-9-2 0-16,-8 4 0 16,-7 6 0-16,-11 6 0 15,-15 19 0-15,0 0 0 16,-7 22 0-16,-14 18 0 15,-7 14 0-15,-8 16 0 16,-5 15 0-16,-1 9 0 16,-2 3 0-16,-1 2 0 15,2-3 0-15,3-8 0 16,-1-9 0-16,5-13 0 15,-2-13 0-15,1-13-3 16,-4-15-3-16,4-4-2 0,-8-24-8 16,15 6-14-16,-18-23-10 15,11-1 1-15,-6-16-2 16,1-3 2-16</inkml:trace>
  <inkml:trace contextRef="#ctx0" brushRef="#br2" timeOffset="384699.0035">7605 11593 26 0,'26'-18'29'16,"-5"-4"3"-16,-2 0 0 15,-4 7-19-15,-8-12-2 16,7 8 1-16,-17-9 1 15,4 13-2-15,-18-7-3 16,-3 10-1-16,-16 2-2 16,-6 11 0-16,-18 9-2 15,-2 16 0-15,-12 11-1 16,2 13 1-16,-4 13 0 15,5 13-2-15,8 6 1 16,13 4-1-16,12 2 0 16,20-3 0-16,13-8-1 15,14-6-3-15,24-15 1 0,14-17-1 16,19-11-4-16,8-27-10 15,24-2-22-15,-1-24 0 16,14-5-1-16,-9-19 2 16</inkml:trace>
  <inkml:trace contextRef="#ctx0" brushRef="#br2" timeOffset="385323.0392">8031 11832 70 0,'-24'4'37'16,"-13"3"1"-16,1 16 1 15,-14 6-26-15,9 11-10 16,-3 7 1-16,8 11 1 15,5 4-2-15,11 5 0 16,10-6-2-16,13-4 1 0,17-10-1 16,13-15 0-16,15-14-1 15,8-20 0-15,7-14-1 16,0-12 0-16,2-12 0 15,-9-7 0-15,-8-3-1 16,-8-3-1-16,-14 7 2 16,-12 0-1-16,-13 9 2 15,-8 8-1-15,-10 5 2 16,-2 8 0-16,-1 3 1 15,-1 5 0-15,7 1-1 16,14 7 1-16,0-13 0 16,21 2 0-16,9-3-1 15,11 3 3-15,6-1-3 16,6 5 3-16,-1 5-3 15,-1 8 0-15,-6 7 0 0,-10 13 0 16,-12 9-1-16,-11 7-2 16,-11 8 2-16,-7 4-1 15,-10-2 1-15,0-4 0 16,0-8 0-16,4-12 0 15,12-28 0-15,0 0 0 16,27-27 0-16,0-15 0 16,14-10 1-16,5-9-1 15,5-2 1-15,-1-2 2 16,-5 14-3-16,-6 8 3 15,-11 14-2-15,-4 20 1 16,-12 14-1-16,-12 21-2 16,-4 16 1-16,-10 14-3 15,1 10 1-15,-3 5-3 0,7 2 1 16,4-15-5-16,17 5-9 15,-1-33-20-15,27-7-2 16,6-29-1-16,18-12 1 16</inkml:trace>
  <inkml:trace contextRef="#ctx0" brushRef="#br2" timeOffset="385653.0581">9353 11754 82 0,'-10'-13'41'0,"-5"2"-1"16,15 11 3-16,-23 2-28 15,14 10-12-15,3 3 1 16,3 10-2-16,-3 4 0 0,5 9-1 16,-2 8 1-16,1 5-4 15,1 6 3-15,1 5-3 16,2-5 3-16,4 0-1 15,3-11 0-15,7-9 1 16,5-18-1-16,4-15 1 16,7-19 0-16,3-19-1 15,1-12 1-15,-3-9-1 16,-1-9 1-16,-6-5 0 15,-3 2-5-15,-4-2-2 16,4 17-17-16,-14-5-16 16,10 16-1-16,-7 1-1 15,8 19-1-15</inkml:trace>
  <inkml:trace contextRef="#ctx0" brushRef="#br2" timeOffset="386969.1334">9853 11836 92 0,'-17'24'36'15,"3"-4"4"-15,20 5-2 16,11-11-34-16,11-3 0 16,11-6-1-16,9-6 0 15,7-7-1-15,4-6 0 16,2-9-1-16,-5-4 3 15,-7-4-4-15,-11 0 1 16,-12-3 0-16,-11-1 0 16,-15 4-1-16,-14 2 0 15,-13 8 0-15,-9 10-3 16,-10 10 3-16,-4 13 2 15,-7 15-1-15,5 11-1 0,5 7 0 16,9 8 1-16,14 0 0 16,16 0-1-16,19-9 2 15,19-11-4-15,21-13 3 16,11-11-1-16,14-12 1 15,5-9-1-15,1-8 1 16,-4-4-1-16,-7 1 0 16,-9 0 0-16,-16 5 1 15,-8 1-1-15,-16 8 0 16,-22 9 0-16,0 0 0 15,-4 24 1-15,-14 2-2 16,-5 6 1-16,0 5 0 16,0 3 0-16,3 0 0 15,5-3 0-15,6-10-1 0,7-8 1 16,2-19 0-16,16-2 0 15,2-18 0-15,4-13 0 16,-1-7-1-16,5-8 1 16,0-3 0-16,1-2 2 15,-2 3-3-15,-1 8 3 16,2 8-2-16,-1 8 2 15,0 10-2-15,4 7 2 16,3 12-1-16,4 5-1 16,3 7 0-16,-1 1-2 15,6 0 3-15,-1 0-3 16,3-2 2-16,-3-6-2 15,-5-2 2-15,-5-8-2 0,-7-6 2 16,-7-6 2-16,-10-5-2 16,-10-2 0-16,-8-3 0 15,-9 2 1-15,-6 2-1 16,-7 5 0-16,-2 8 0 15,-3 9 1-15,0 12 0 16,0 12 1-16,4 12-1 16,5 7-2-16,6 6 2 15,9 7-1-15,7-5 1 16,13-4-3-16,7-6 2 15,11-15-2-15,8-12 2 16,9-13 1-16,3-14-1 16,2-13 0-16,1-8 0 15,-4-9-1-15,-2-5 1 0,-7 1 1 16,-6 1-2-1,-9 8 2-15,-13 11-2 0,-10 15 2 16,2 10-2-16,-27 30 1 16,1 16-1-16,-5 22-1 15,-2 19 2-15,-3 18-2 16,3 11 2-16,3 0-2 15,6 4 2-15,4-6 0 16,5-11 0-16,5-16 0 16,3-21 0-16,3-17-1 15,3-23 1-15,-5-14 1 16,2-25-1-16,-6-16 0 15,1-15 0-15,1-15 0 16,-1-12 0-16,4-9 1 0,6-3-1 16,6-3 0-16,11 3 0 15,7 4 1-15,9 8-3 16,7 4-1-16,16 17-6 15,-9-5-11-15,23 24-12 16,-10-9-8-16,6 12-1 16,-8-8-1-16</inkml:trace>
  <inkml:trace contextRef="#ctx0" brushRef="#br2" timeOffset="387179.1454">11866 11677 83 0,'-10'7'42'16,"4"11"1"-16,-10-1 0 15,4 21-21-15,-7-3-17 0,1 11-3 16,-4 6 1-16,4 1-4 16,0-1 0-16,6-4-3 15,7-5 0-15,5-16-7 16,22-1-20-16,-7-29-11 15,20-8 1-15,0-21-2 16</inkml:trace>
  <inkml:trace contextRef="#ctx0" brushRef="#br2" timeOffset="388027.1939">12144 11521 102 0,'13'16'42'15,"-13"-3"0"-15,13 11 0 0,-3-4-38 16,4 6 2-16,-5 2-3 15,-2 7 1-15,-3-1-1 16,-5 5-3-16,-5 1 2 16,-4-1-2-16,-3-3 1 15,1-3-3-15,1-7 2 16,4-8-3-16,7-18 3 15,12 3 0-15,8-17 0 16,8-8 0-16,8-9 0 16,7-4 2-16,3-6-3 15,-1 1 2-15,2 1-2 16,-9 6 2-16,-5 6-2 15,-5 6 2-15,-7 11-2 16,-9 8-1-16,-12 2 2 16,12 23 0-16,-9 2-2 0,0 2 1 15,5 6-2-15,3-2-2 16,7 0 1-16,11-8-2 15,9-1 1-15,5-13-6 16,15 5-5-16,-9-28-16 16,13 10-5-16,-8-17 0 15,-2 1-2-15,-11-10 35 16,-6 1 4-16,-3-1 6 15,-24-8 9-15,8 16 15 16,-24-12 8-16,-2 14 4 16,-17-2-1-16,-1 15-31 15,-16 5-4-15,0 11 0 16,-12 11-1-16,8 13 0 15,-3 7-3-15,10 2 0 0,10 4-1 16,12-2 0-16,15-3 1 16,11-9-5-16,15-9 3 15,10-13-2-15,9-10 1 16,5-10 1-16,3-12-1 15,-1-7 2-15,-3-5-2 16,-5-5 0-16,-7 3-1 16,-9-1 1-16,-9 7-1 15,-6 5 1-15,-7 15-1 16,-2 10 1-16,-11 19 1 15,-3 12 0-15,-5 19 0 16,-2 17 1-16,-3 19 0 16,0 7-1-16,0 5 1 0,-1 7-1 15,1-9 1-15,-2-2-1 16,0-12 0-16,-1-13 1 15,-3-17-1-15,-6-14-1 16,0-10 0-16,-6-17-2 16,5-7-2-16,-6-19-6 15,13 2-9-15,-16-31-12 16,22 2-9-16,-11-23-1 15,9-6-1-15</inkml:trace>
  <inkml:trace contextRef="#ctx0" brushRef="#br3" timeOffset="392625.4569">17376 11463 65 0,'13'-12'36'0,"-11"-6"0"16,-2 18 1-16,3-20-30 16,-3 20-1-16,0 0-2 15,-5 9-1-15,-2 15 0 16,2 15-1-16,0 12-1 15,2 15 2-15,-2 15-3 0,2 7 0 16,-1 13-1-16,2-2-1 16,5 1-3-16,-6-17-22 15,13 1-9-15,-4-24-2 16,12-10 1-16,-6-25 0 15</inkml:trace>
  <inkml:trace contextRef="#ctx0" brushRef="#br3" timeOffset="392976.477">17287 11511 91 0,'-2'-23'38'16,"7"-4"-1"-16,29 11 1 0,10-6-35 15,21 6-2-15,12-3 2 16,10 9-1-16,1 10 0 16,-1 12-1-16,-8 10 0 15,-12 12 0-15,-15 11 0 16,-18 9 2-16,-17 9-3 15,-20 6 0-15,-17 3 0 16,-17 5 0-16,-13-4 0 16,-9 3 0-16,-6-5 0 15,-2-4-2-15,8-12 2 16,4-11-2-16,16-10-3 15,8-29-18-15,31-5-15 16,0-20-1-16,30-8 0 16,8-21-1-16</inkml:trace>
  <inkml:trace contextRef="#ctx0" brushRef="#br3" timeOffset="393202.4899">18202 11746 96 0,'-11'11'39'0,"8"0"1"15,-8-4-1-15,11-7-38 16,0 30 1-16,2 0-2 16,-4 6 2-16,2 7-3 15,-1 6 2-15,-1 3-2 16,1-4 0-16,1-4 0 15,6-7-6-15,-5-22-29 0,18-9-2 16,0-26 0-16,13-8-2 16</inkml:trace>
  <inkml:trace contextRef="#ctx0" brushRef="#br3" timeOffset="393570.5109">18366 11444 102 0,'-16'-7'38'0,"-4"1"0"16,13 20-2-16,-1-1-34 15,8 3 0-15,10 1-2 16,5 3 1-16,3 3-1 16,5 3 0-16,0 5 1 15,6 5 1-15,-5 7-2 16,-4 4-1-16,-2 6 2 0,-4 6-1 15,-5-1 1-15,0 2-1 16,-4-6 1-16,1-2-3 16,2-13 2-16,1-6 2 15,6-15-2-15,8-15 1 16,6-18 0-16,9-9 0 15,5-15 0-15,5-10 0 16,-1-7-1-16,-2-10 1 16,-2 1-2-16,-9-3-1 15,-2 12-4-15,-18-2-5 16,5 21-25-16,-17-1-3 15,4 22 0-15,-10 3-1 0</inkml:trace>
  <inkml:trace contextRef="#ctx0" brushRef="#br3" timeOffset="394729.5772">19141 11791 102 0,'2'18'38'0,"-2"-18"1"15,16 23-4-15,6-21-32 16,5-6-1-16,10-9 0 16,9-2 0-16,2-5-1 15,4-6 0-15,-2-4-1 16,-6 2 1-16,-10 1-1 0,-11-1-2 15,-10 6 2-15,-17 5 0 16,-14 7 0-16,-10 7 0 16,-10 10 0-16,-7 11 2 15,-5 5-2-15,-1 12 3 16,3 7-2-16,8 3-1 15,7-1 2-15,12 0-2 16,16-8 2-16,14-6-3 16,15-9 2-16,19-12-3 15,9-10 3-15,17-9-1 16,5-10 1-16,6-4 3 15,-4-5-4-15,-6 0 3 16,-9 4-3-16,-10 2 3 16,-13 7-3-16,-17 8 2 0,-11 9-2 15,-11 12 0-15,-10 11 0 16,-7 8-3-16,-3 7 4 15,-2 9-4-15,1 4 3 16,3-3-3-16,2 0 3 16,6-10-3-16,5-10 3 15,7-11 0-15,-1-18 0 16,20-5 0-16,-4-17 0 15,4-11 0-15,2-7 0 16,2-10 0-16,0-3 0 16,1 0 2-16,-2 1-2 15,1 5 0-15,-5 9 0 16,2 6 1-16,-2 8-2 15,0 8 2-15,1 11-1 0,2 3 0 16,1 7 0-16,2 3 2 16,4 0-2-16,2 0 2 15,2-2-2-15,5-1 2 16,-2-4-2-16,-1-2-2 15,-9-4 3-15,-2-3-3 16,-11-1 2-16,-13 9-2 16,0-18 2-16,-16 13-1 15,-9 2 1-15,-9 7 3 16,-4 7-2-16,-4 11 2 15,2 8-2-15,-1 7-1 16,4 3 1-16,7 4-1 16,8-2 1-16,9-1-3 15,13-8 2-15,12-13-2 0,8-9 2 16,10-12 0-16,7-11 1 15,2-9-1-15,4-11 0 16,-3-6 2-16,-4-4-2 16,-1 1 0-16,-8 2-1 15,-8 3 2-15,-6 9-2 16,-7 9 2-16,-6 18-2 15,0 0 1-15,-23 37 0 16,4 12-1-16,-3 23 1 16,-5 19-1-16,0 17 1 15,-3 16-1-15,3 4 0 16,4-2-1-16,1-1 1 15,5-11 1-15,2-17-1 0,3-18 0 16,4-22 1-16,0-19-1 16,1-17 1-16,-6-14 0 15,-3-15-1-15,-3-13 1 16,-3-10-1-16,-3-10 0 15,-2-10-1-15,0-13-1 16,4 1 0-16,1-7-3 16,14 5-5-16,-3-18-12 15,23 15-16-15,1-6 0 16,23 8-2-16,6 0 3 15</inkml:trace>
  <inkml:trace contextRef="#ctx0" brushRef="#br3" timeOffset="395096.5982">20787 11674 100 0,'0'-16'38'15,"0"16"2"-15,0-17-3 16,0 17-32-16,0 0-1 16,-10 6 1-16,2 9-2 0,0 11 1 15,-5 9-2-15,-2 6-2 16,0 7 1-16,-4 2-3 15,5 1 0-15,0-4-6 16,18 3-14-16,-8-23-20 16,17-7 3-16,-1-19-2 15,16-4 2-15</inkml:trace>
  <inkml:trace contextRef="#ctx0" brushRef="#br3" timeOffset="395972.6483">21170 11496 101 0,'12'0'40'16,"-12"0"0"-16,-1 19 0 0,-13 2-36 16,5 6 1-16,-6 4-1 15,1 11 1-15,-5 3-3 16,0 2 0-16,0 0 0 15,3-1-1-15,0-6 1 16,3-4-4-16,5-7 2 16,6-12-2-16,2-17 2 15,16 7 0-15,2-18 0 16,7-11 0-16,4-8-1 15,4-5 2-15,4-6-1 16,-2-2 0-16,2-1 0 16,-1 4 1-16,-3 3-2 0,-2 8 2 15,-6 11-1 1,-2 8 0-16,-6 14 0 0,-3 12 2 15,-6 10-2-15,-1 14 2 16,-3 3-3-16,0 7-1 16,5-2 1-16,-1-3-3 15,12-5 1-15,3-13-4 16,15-5 0-16,-1-21-6 15,21-2 1-15,-11-21-1 16,10 0 5-16,-9-11 5 16,-4-3 1-16,-7-2 3 15,-14-3 2-15,-8 8 6 16,-21-5 3-16,2 19 1 15,-24-4-3-15,5 12-5 16,-15 4 0-16,1 11-1 16,-2 5-1-16,1 11 2 0,2 3-3 15,7 7 1-15,6 2-2 16,8 0 0-16,9 1 0 15,6-6-1-15,9-1 1 16,9-8-3-16,3-6 3 16,5-9-4-16,2-8 3 15,3-2 3-15,1-11-3 16,-1-3 2-16,0-4-2 15,1-5-1-15,-1 0 1 16,-2-1-1-16,-3 7 0 16,-1 1-2-16,-4 9 2 15,-5 9 1-15,-6 13 0 16,-4 15 2-16,-7 14-2 0,-5 13 0 15,-9 13 0-15,-2 12 0 16,-7 9 0-16,-4 5-2 16,-6 1 2-16,-5-2-2 15,-4-6 2-15,-4-8 0 16,-1-11-1-16,-1-14 0 15,-1-14-1-15,3-17-4 16,4-7-3-16,-2-26-4 16,15 1-3-16,-12-29-10 15,19-1-16-15,-9-21 2 16,13-8-2-16,-7-15 3 15</inkml:trace>
  <inkml:trace contextRef="#ctx0" brushRef="#br3" timeOffset="396783.6947">7512 6227 102 0,'0'0'38'15,"-14"0"1"-15,13 18-1 16,-3 8-36-16,4 10 0 15,0 17 0-15,4 11 0 16,1 13-1-16,-1 11 1 16,0 9-1-16,0 0 1 15,-1-4-4-15,0-6 1 16,11-8-8-16,-11-21-28 15,16-10-2-15,-3-27 1 16,13-19-1-16</inkml:trace>
  <inkml:trace contextRef="#ctx0" brushRef="#br3" timeOffset="397117.7138">7572 6204 106 0,'-4'-36'38'16,"20"15"1"-16,7 0-2 15,17 11-33-15,17 3-1 16,12 6 0-16,8 9-1 16,7 11 0-16,-2 8-1 15,0 14 1-15,-11 6-1 16,-13 13 0-16,-17 7-1 15,-15 7 2-15,-22 8-2 16,-17 4 2-16,-23 3-2 16,-18-2 1-16,-13 2-1 0,-8-7 1 15,-5-8-2-15,4-9-1 16,7-14-1-16,11-17-3 15,28-9-17-15,8-31-16 16,30-7-1-16,12-27 1 16,24 0-1-16</inkml:trace>
  <inkml:trace contextRef="#ctx0" brushRef="#br3" timeOffset="397304.7245">8400 6618 105 0,'0'0'38'0,"3"16"0"16,-17 5 1-16,8 19-32 15,-11 4-3-15,-1 11-1 16,0 4-2-16,6 5 1 0,3-6-2 16,7-5-1-16,13-3-10 15,2-27-25-15,17-10-3 16,5-27 0-16,12-9-2 15</inkml:trace>
  <inkml:trace contextRef="#ctx0" brushRef="#br3" timeOffset="397687.7464">8726 6383 118 0,'-22'9'41'15,"10"9"1"-15,0-11-2 16,12-7-37-16,10 11-1 0,4-6 0 15,4 3 0-15,6 4 0 16,0 5-1-16,3 12 1 16,-2 5-2-16,-3 12 0 15,-5 10 0-15,-7 8 0 16,-2 4 0-16,-5 1 0 15,0-3 0-15,0-11 0 16,2-11 0-16,4-18 0 16,7-22 0-16,7-18 0 15,8-17 0-15,3-14 0 16,5-11 0-16,-1-7 0 15,5-8 0-15,-5-3 0 16,-3 10-3-16,-10-3-9 16,4 22-2-16,-21-5-16 0,8 23-10 15,-13 3-1-15,-3 24 1 16,0 0 1-16</inkml:trace>
  <inkml:trace contextRef="#ctx0" brushRef="#br3" timeOffset="398356.7847">9434 6748 120 0,'15'14'40'16,"20"1"2"-16,-4-17-2 15,11-4-35-15,6-9-1 16,8-8 0-16,1-5-4 0,-3-2 0 15,-7-2 0-15,-9-3 0 16,-12 3 0-16,-13 1 0 16,-13 4 0-16,-16 7-2 15,-11 7 2-15,-13 4 0 16,-6 12-1-16,-9 15-1 15,-5 8 2-15,-1 12 1 16,1 7 0-16,10 7 2 16,5 3-3-16,14 0 0 15,16-4 0-15,17-7 0 16,21-10 0-16,18-11 0 15,17-12 0-15,13-10 0 16,13-13 0-16,6-8 0 16,1-9 0-16,-8-4 0 0,-8 2 0 15,-12-2 0-15,-12 6 0 16,-14 1 0-16,-20 13 0 15,-17 13 0-15,0 0 0 16,-21 13 0-16,-6 14 0 16,-2 10 0-16,-5 5 0 15,3 7 0-15,4 3 0 16,9 0 0-16,6-6 0 15,11-9 0-15,10-12 0 16,7-11 0-16,11-15 0 16,-3-17 0-16,5-8 0 15,0-13 0-15,-4-7 0 16,-6-7 0-16,0-4 0 15,-8 1 0-15,2 5 0 16,-6 2 0-16,1 6 0 0,3 9 0 16,1 5 0-16,6 7 0 15,5 7 0-15,1 3-3 16,13 14-8-16,-5-7-3 15,20 19-6-15,-11-17-13 16,25 12-10-16,-5-4 2 16,14 3 0-16</inkml:trace>
  <inkml:trace contextRef="#ctx0" brushRef="#br3" timeOffset="398984.8206">10972 6708 100 0,'13'-16'37'0,"-14"-9"2"15,1 12-1-15,-21-7-29 16,6 9-2-16,-15-1-2 16,-3 6-1-16,-8 4-1 15,-2 9 0-15,-5 7-1 16,3 8 0-16,0 6 0 15,5 12 0-15,7 1 0 16,8-1-2-16,12-1 0 16,10-5 0-16,11-6 0 0,10-12 0 15,13-11 0-15,8-13 0 16,4-12 0-16,6-10 0 15,-2-6 0-15,-1-8 0 16,-5-2 0-16,-6 2 0 16,-6 1 0-16,-7 7 0 15,-7 8 0-15,-6 15 0 16,-9 13-2-16,4 17 1 15,-9 18 0-15,-3 15 2 16,1 23-1-16,-3 14 3 16,-2 15-5-16,1 5 4 15,-1 4-2-15,-2 3-2 16,-3-3 2-16,-2-9-1 15,-4-12 0-15,-4-13 0 16,-3-13 1-16,-5-16 1 0,-3-14-1 16,-3-17-1-16,-1-17 0 15,2-17-1-15,7-13-2 16,3-23-5-16,17 0-2 15,-1-25-7-15,33 13-11 16,-4-15-9-16,26 9-1 16,1-7 0-16,18 10 2 15</inkml:trace>
  <inkml:trace contextRef="#ctx0" brushRef="#br3" timeOffset="399220.8341">11409 6575 117 0,'0'0'41'15,"-25"14"0"-15,12 16 0 16,-8 2-37-16,-1 17 0 16,-3 8-1-16,1 7 1 15,3-1-4-15,5-2 0 16,10-4 0-16,6-13-3 15,15-11-6-15,4-29-5 16,25-8-21-16,-8-27-6 16,14-7 0-16,-4-21 0 15</inkml:trace>
  <inkml:trace contextRef="#ctx0" brushRef="#br3" timeOffset="400122.8857">11663 6352 119 0,'-3'20'42'16,"9"15"0"-16,-3-9-1 15,3 10-38-15,8-2 1 16,2 6 0-16,-4-1-4 16,-3 8 0-16,-8 1 0 15,-2 1 0-15,-6 2 0 16,-7-5 0-16,3-4 0 15,-3-7 0-15,1-12 0 16,11-12 0-16,2-11 0 16,21-19 0-16,6-12 0 15,7-9 0-15,8-10 0 16,4-6 0-16,4-1 0 0,-1 3 0 15,-5 7 0-15,-8 10 0 16,-6 13 0-16,-12 17 0 16,-4 14 0-16,-8 16 0 15,-6 10 0-15,-2 10 0 16,-1 2 0-16,6 3 0 15,2-4 0-15,10-12 0 16,17-5 0-16,7-13 0 16,12-10 0-16,5-11 0 15,7-10-4-15,-4-8 1 16,0-7-1-16,-6-5 0 15,-12-1 3-15,-11-2-1 16,-13 1 3-16,-9 5-1 16,-15 1 2-16,-6 9-1 15,-11 4 2-15,-6 11 0 0,-7 9 0 16,-3 12-1-16,-4 7 1 15,0 10-3-15,5 5 0 16,3 4 0-16,9 2 0 16,10-2 0-16,9-2 0 15,11-6 0-15,9-8 0 16,11-6 0-16,5-10 0 15,5-9 0-15,3-8 0 16,4-8 0-16,-6-7 0 16,2-5 0-16,-2-6 0 15,-9 0 0-15,0 1 0 16,-6 6 0-16,-4 6 0 15,-8 11 0-15,-7 13 0 0,7 13 0 16,-11 17 0-16,-4 16 0 16,-6 21 0-16,-3 14 0 15,-6 13 0-15,0 11 0 16,-3 2 0-16,-3 2 0 15,-2-5 0-15,-1-5 0 16,-6-16 0-16,2-13 0 16,-4-18 0-16,3-16 0 15,0-18 0-15,3-14 0 16,2-17 0-16,10-15 0 15,11-12 0-15,8-18-2 16,18-2-5-16,3-11-2 16,20 6-2-16,0-11-1 15,25 16-4-15,-6-16-8 0,26 20-9 16,-7-4-4-16,15 4 1 15,7 3 3-15</inkml:trace>
  <inkml:trace contextRef="#ctx0" brushRef="#br3" timeOffset="400293.8955">13232 6764 135 0,'-14'34'45'0,"-18"-8"-2"16,9 4-11-16,-10-11-32 16,11-5 0-16,11-3 0 15,-3-11-5-15,14 0-9 16,0 0-5-16,0 0-10 15,4-13-15-15,-4 13 1 16,5-20-1-16,-10 6 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3T21:37:27.00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1875 1199 86 0,'2'-53'37'0,"-2"53"2"15,0 0-3-15,3-15-31 16,-21 41-2-16,-5 39-1 16,-5 31-2-16,-24 3 0 15,5 21 1-15,7 2-2 16,6-6 1-16,15-29 0 15,4-19 1-15,6-15 0 16,8-25 2-16,1-28-1 16,20-33-1-16,7-23 3 15,3-23-2-15,-9 30 1 16,-1-10-2-16,3-6 1 15,1-9-1-15,-2-7 0 16,0-3 0-16,5 3-1 16,-6-1 1-16,-3 1-1 0,-5-1 1 15,0 18-1-15,1 11 0 16,-14 53 0-16,22-60-1 15,12 58 2-15,-12 45-2 16,6 58 1-16,6 49-1 16,-1 10 0-16,6 3 0 15,15-12 2-15,10-33-1 16,10-39 0-16,5-33 1 15,3-15-1-15,-3-29 2 16,-6-23 0-16,-6-22 0 16,-9-19 1-16,-15-19-2 15,-25 30 1-15,-6-6-1 16,-1-6-1-16,-1-5 0 15,-7 0-3-15,0-2 2 0,-2 8-4 16,1 1 0-16,-7 0-9 16,3 2-25-16,2 59-3 15,-1-88 1-15,1 88 0 16</inkml:trace>
  <inkml:trace contextRef="#ctx0" brushRef="#br0" timeOffset="364.0208">3483 1493 90 0,'15'26'38'16,"-16"-6"-1"-16,-1 6-1 16,-22-12-30-16,0 3 1 15,-12 1-3-15,3 5 0 16,-6 6-1-16,5 6-1 0,1 4 1 15,12 4-3-15,9 2 2 16,10-1-2-16,15-5 0 16,11-3-1-16,14-15 2 15,9-10-2-15,6-15 2 16,4-12-1-16,-1-13 0 15,-4-10 2-15,-9-4-1 16,-16-7 1-16,-10 0-1 16,-16 1 1-16,-16 2-2 15,-15 4 1-15,-9 6-1 16,-3 3-1-16,0 5-1 15,4 4-1-15,12 2-2 0,26 23-6 16,0 0-27 0,3-50-2-16,-3 50 2 0,0 0-2 15</inkml:trace>
  <inkml:trace contextRef="#ctx0" brushRef="#br0" timeOffset="604.0346">4220 721 109 0,'0'0'40'0,"44"-74"0"16,-44 74-3-16,0 0-32 15,0 0-1-15,7 39-2 16,-34 66-1-16,-2 50 0 0,-6 33-1 15,5 25-2-15,-27-30-1 16,22 1-3-16,17-26-30 16,3-49-5-16,19-21 1 15,-1-33-3-15</inkml:trace>
  <inkml:trace contextRef="#ctx0" brushRef="#br0" timeOffset="814.0466">3923 1509 102 0,'0'0'43'0,"-1"14"0"16,20 5-2-16,4 3-25 0,20-18-14 15,13-4-2-15,12 0-1 16,15-4-2-16,3-7-3 15,23 1-31-15,-11-2-4 16,10 2 1-16,-12-2-2 16</inkml:trace>
  <inkml:trace contextRef="#ctx0" brushRef="#br0" timeOffset="1176.0673">4871 1650 95 0,'-33'28'38'0,"17"1"2"15,3-9-3-15,25-7-25 0,5-12-9 16,17-3-1-16,11-6 0 16,8-9 0-16,5-8 0 15,4-3 0-15,-4-4 0 16,-5-3-1-16,-9-1 0 15,-10-1 0-15,-14 0 1 16,-10 4-2-16,-18 3 1 16,-12 12 0-16,-14 14 0 15,-12 13 0-15,-9 14-1 16,-5 14 1-16,-6 13-1 15,7 18 0-15,2 2 0 16,18 0-1-16,17-9 0 16,27-12-2-16,29-18-1 15,23-29-12-15,44-10-22 16,14-29-2-16,34-12 0 0,0-20 0 15</inkml:trace>
  <inkml:trace contextRef="#ctx0" brushRef="#br0" timeOffset="1469.0841">6080 1289 138 0,'-35'-3'44'16,"-29"19"-2"-16,-20 15-11 16,-21 21-31-16,11 13 0 15,17-10 0-15,55-12 0 16,39-24 0-16,27-12 0 15,26-7 0-15,18-6 0 16,7 2 0-16,1-2 0 16,-6 7 0-16,-16 7 0 0,-26 14 0 15,-24 13 0-15,-29 8 0 16,-25 13 0-16,-23 1 0 15,-19 6 0-15,-14-4 0 16,-8-8-5-16,15 5-25 16,-9-31-12-16,22-8-1 15,6-17 1-15,27-6-2 16</inkml:trace>
  <inkml:trace contextRef="#ctx0" brushRef="#br0" timeOffset="1949.1115">1948 2305 76 0,'2'11'38'0,"13"-3"-1"15,25 8 2-15,14-12-21 16,30 9-15-16,26-7 0 15,30 0-1-15,28-9 0 16,30-4 1-16,26-5-2 16,22-3 1-16,21-3-1 15,11 0 0-15,2 3 0 16,2 5 0-16,-9 3 0 15,-11 3 0-15,-21 4 0 16,-25 2-1-16,-30 1-1 16,-31-1-2-16,-32 6-13 15,-43-12-21-15,-29 7-2 16,-51-3 0-16,0 0-2 15</inkml:trace>
  <inkml:trace contextRef="#ctx0" brushRef="#br0" timeOffset="2773.1586">2519 3216 91 0,'-4'-37'38'16,"4"26"0"-16,-11 12 1 15,3 38-27-15,-7 12-9 16,1 23-2-16,-7 21 0 16,2 18-1-16,-2 20 2 15,-1 4-2-15,2 3 1 16,1-9-1-16,6-13-1 15,4-19 2-15,4-17-1 16,3-22 0-16,6-23 0 0,3-22 0 16,-7-15 1-16,20-41 1 15,-9-12-1-15,4-19 1 16,-2-22 0-16,1-16-1 15,1-24 0-15,6-15 0 16,1-4 0-16,2 4-1 16,7 9 0-16,4 17 1 15,7 12-1-15,2 24 1 16,6 19 0-16,4 32-1 15,5 20 0-15,-2 12-1 16,-4 13 1-16,1 10-1 16,-9 14 0-16,-9 8 1 15,-12 19-2-15,-16 4 2 16,-20 12-1-16,-13 12 1 15,-18 3 0-15,-12 5 0 0,-15-1 1 16,-5-6-1-16,1-13 1 16,4-11 0-16,11-15-1 15,12-15 1-15,16-12 0 16,14-13-1-16,17-10 1 15,28 1 0-15,7-2 0 16,10 1 0-16,5 9 0 16,4 7 0-16,3 6-1 15,-3 12 0-15,-4 5-1 16,-8 4 0-16,-3 7-2 15,-6-7-5-15,11 10-19 16,-17-23-14-16,14-4 0 16,-4-20-2-16,14-6 3 0</inkml:trace>
  <inkml:trace contextRef="#ctx0" brushRef="#br0" timeOffset="3155.1805">3519 3820 96 0,'-8'32'40'15,"0"-9"1"-15,13 9-1 16,2-19-26-16,12-1-11 16,13-8-1-16,12-7 1 15,7-10-1-15,6-8-1 16,0-11 1-16,-3-3-1 15,-4-10-1-15,-10 2 1 0,-10-4-1 16,-13 0 0-16,-15 1 0 16,-12 6 0-16,-13 8 0 15,-10 12 0-15,-13 19 0 16,-4 19 1-16,-5 21 0 15,-2 18-1-15,2 21 2 16,7 11-1-16,10 6 0 16,10-1-1-16,18-8 0 15,22-14-1-15,24-20-2 16,25-24-4-16,40-14-12 15,7-36-20-15,39-10-2 16,8-28-1-16,22-6-1 16</inkml:trace>
  <inkml:trace contextRef="#ctx0" brushRef="#br0" timeOffset="3429.1962">5162 2832 103 0,'-48'-31'38'15,"-5"-4"2"-15,10 25-2 16,-14 9-31-16,12 20-3 16,-3 21-1-16,-1 28 0 15,-7 25-1-15,0 25 0 16,2 18 0-16,2 16-2 15,10 7 1-15,7 1-1 16,12-5-1-16,15-15-1 16,17-18-4-16,6-33-16 0,26-11-18 15,-4-35-1-15,14-20 1 16,-8-28-2-16</inkml:trace>
  <inkml:trace contextRef="#ctx0" brushRef="#br0" timeOffset="3609.2065">4486 3734 111 0,'-31'-9'43'16,"31"9"1"-16,-14 12-2 16,36 1-30-16,13-18-11 15,23-10-4-15,25 2-4 16,5-22-20-16,33 10-13 15,-1-13-2-15,24 8 1 0,-5-6-2 16</inkml:trace>
  <inkml:trace contextRef="#ctx0" brushRef="#br0" timeOffset="4324.2474">5207 4051 106 0,'41'1'41'0,"3"-18"-1"15,18 8-2-15,0-12-35 16,3-6-1-16,4-5-1 15,-5-1 0-15,-4-4 0 16,-8-1 0-16,-13-3 0 16,-11 2-1-16,-15-1 0 15,-15 3 1-15,-16 8-2 16,-16 8 1-16,-11 12 0 15,-8 11-1-15,-6 14 1 16,-3 14 0-16,3 15 1 16,8 10 0-16,10 5 0 15,19 0 1-15,17-4-1 16,25-6 1-16,23-12-1 15,19-16 0-15,20-17 0 16,14-13 0-16,10-9 0 0,2-12 0 16,-4-7-1-16,-8-2 1 15,-13 4-1-15,-15 0 1 16,-20 9-1-16,-13 7-1 15,-19 11 1-15,-16 7-1 16,-16 26 1-16,-9 8-1 16,-6 11 0-16,-1 9 0 15,3 3 1-15,4 1-1 16,7-3 1-16,9-10 0 15,9-10 0-15,9-17 1 16,5-18-1-16,7-16 2 16,-1-17-1-16,-1-11 0 15,-4-12 1-15,-1-7-1 16,-3-8 2-16,-4 0-3 0,-2 3 0 15,-1 7 0-15,2 7 0 16,0 7 0-16,10 12 0 16,6 8 0-16,8 9 0 15,3 4-9-15,22 20-7 16,-12-14-12-16,25 17-13 15,-5-10-3-15,18 7 1 16,-1-12 1-16</inkml:trace>
  <inkml:trace contextRef="#ctx0" brushRef="#br0" timeOffset="5009.2865">6969 3728 119 0,'-14'38'39'16,"3"-18"0"-16,33 10-5 15,3-20-32-15,16-6 1 16,11-11-2-16,10-7 0 16,4-9-1-16,1-8 0 15,-6-6 1-15,-10-5-1 16,-10-2 0-16,-14-1 1 15,-15 0-1-15,-15 4 0 16,-16 8 0-16,-12 11 1 16,-12 11-1-16,-5 17-1 15,-14 17 2-15,1 15-1 16,-3 15 1-16,6 11 0 15,10 5 0-15,12 1-1 16,16-5 2-16,21-9-1 0,25-13 0 16,26-14-1-16,20-17 0 15,17-12-1-15,15-15 1 16,11-12 0-16,4-9-1 15,-8-7 0-15,-8-2 1 16,-18 3-1-16,-17 1 1 16,-19 7 0-16,-24 9 0 15,-20 12 0-15,-14 11 0 16,-16 12 1-16,-8 10-1 15,-7 12 1-15,0 7 0 16,-1 1 0-16,9 2-1 16,6-1 1-16,9-9 0 15,14-10 0-15,3-22 0 0,30 5-1 16,-1-22 1-16,8-12 1 15,2-9-2-15,5-8 0 16,-1-5 0-16,0 4 0 16,-10 2 0-16,-4 7 0 15,-9 9 0-15,-5 13 0 16,-15 16 0-16,0 0 0 15,-7 30 0-15,-6 1 0 16,3 10 0-16,4 1-2 16,12 9-5-16,4-15-4 15,23 7-6-15,0-28-14 16,28 9-11-16,1-19 2 15,17-2-3-15,0-14 3 16</inkml:trace>
  <inkml:trace contextRef="#ctx0" brushRef="#br0" timeOffset="5309.3037">8888 3410 82 0,'-30'1'41'0,"-16"6"-2"16,-4 31 2-16,-16 3-13 15,2 25-23-15,-3 8-1 16,9 6-3-16,9-2 1 0,17-3-1 15,18-13 1-15,24-13-3 16,29-19-1-16,16-22-5 16,30-3-12-16,-1-29-20 15,20-1-2-15,-1-21 0 16,9 2-2-16</inkml:trace>
  <inkml:trace contextRef="#ctx0" brushRef="#br0" timeOffset="5665.3241">9181 3724 103 0,'-13'28'39'16,"4"-15"1"-16,24 5-2 0,-1-8-33 15,21-10-2-15,9-8 0 16,5-6 0-16,4-5-1 15,1-6-1-15,-3-3-1 16,-3-2 1-16,-10-3-1 16,-9-1 1-16,-14-2-1 15,-12 2 1-15,-12 3-1 16,-15 11 1-16,-18 9 0 15,-12 12 0-15,-5 15 1 16,-9 15-1-16,4 14 1 16,1 13 0-16,10 8-1 15,10 2 0-15,19-3 0 16,21-5-1-16,26-11-2 15,20-12-1-15,29-8-4 16,13-26-7-16,33 0-22 0,5-20-6 16,14-1 0-16,-2-22-1 15</inkml:trace>
  <inkml:trace contextRef="#ctx0" brushRef="#br0" timeOffset="5844.3343">10221 3202 121 0,'-20'0'41'16,"1"-11"-2"-16,17-2-10 16,35 5-66-16,-20-9-4 0,16 16 0 15,-5-3-2 1</inkml:trace>
  <inkml:trace contextRef="#ctx0" brushRef="#br0" timeOffset="5983.3423">10380 3818 120 0,'-50'19'36'16,"1"-28"-13"-16,23 3-21 16,-3-28-41-16,-55 6-4 15,92-13-1-15</inkml:trace>
  <inkml:trace contextRef="#ctx0" brushRef="#br0" timeOffset="6711.3839">12185 2730 65 0,'38'-35'35'0,"-17"-1"0"15,-8 10-2-15,-22-8-13 16,-11 23-15-16,-21 7 1 16,-7 20 1-16,-20 13-1 0,-12 29 1 15,-13 16-2-15,-5 26 2 16,-2 16-3-16,3 18 0 15,7 3 0-15,15 3-2 16,19-6 0-16,23-13-1 16,28-16-1-16,30-22 1 15,30-28-1-15,21-24 0 16,18-20 0-16,10-23 0 15,4-17 1-15,2-16-1 16,-9-9 0-16,-12-7 0 16,-19-1 0-16,-17 2 0 15,-16 4 0-15,-15 11 0 16,-14 11-1-16,-16 18 1 15,-9 15 0-15,-10 16-2 16,-2 14 1-16,2 10-2 0,8 8-1 16,4-3-7-16,27 12-14 15,2-21-14-15,25-2-1 16,3-22-1-16,26-3 1 15</inkml:trace>
  <inkml:trace contextRef="#ctx0" brushRef="#br0" timeOffset="7079.4049">12846 3403 83 0,'-32'14'38'16,"13"19"-1"-16,-10 3 1 15,10 26-15-15,-10 2-18 16,3 8-1-16,2 2-2 0,9 1 0 15,6-7 0-15,4-10 0 16,9-16-2-16,5-15 1 16,6-24-1-16,8-14 0 15,6-19 1-15,-1-15-1 16,1-13 1-16,-1-10-1 15,-3-7 0-15,-5-5 1 16,-4 0 0-16,-4 4 0 16,-4 6 0-16,-3 8 0 15,1 9 0-15,3 11 1 16,5 8-1-16,11 11-1 15,5 11-1-15,8 3-2 16,11 15-5-16,-1-14-16 0,24 20-15 16,-8-10-3-16,15 11 1 15,-9-9-2-15</inkml:trace>
  <inkml:trace contextRef="#ctx0" brushRef="#br0" timeOffset="7462.4269">13512 3517 93 0,'-18'42'40'0,"3"-17"0"16,24 4-1-16,3-22-21 15,24 3-15-15,7-12 0 16,10-6-2-16,5-8-1 0,5-6 1 15,-2-6-2-15,-3-3 1 16,-12-4-1-16,-12 0 1 16,-11-2-1-16,-16 2 1 15,-14 4-1-15,-16 11 1 16,-16 11 1-16,-13 11-1 15,-12 17 1-15,-3 13 0 16,-1 14 2-16,2 8-2 16,6 10 2-16,10 2-2 15,19-3 1-15,18-4-1 16,26-11-1-16,20-11 0 15,29-10-4-15,16-17-3 16,28 0-14-16,-3-26-18 16,17 0-3-16,0-20 1 0,5 3-2 15</inkml:trace>
  <inkml:trace contextRef="#ctx0" brushRef="#br0" timeOffset="8124.4647">14362 3581 85 0,'-44'26'39'15,"19"6"0"-15,8-17 1 16,26 11-18-16,10-25-18 16,21-8-1-16,10-8-2 15,7-7 1-15,4-8-2 16,-1-3 1-16,-4-5-1 15,-10-1 0-15,-11-1-1 16,-14 0 1-16,-18 3 0 0,-8 5 0 16,-17 5 1-16,-12 14 0 15,-13 13 0-15,-10 13 0 16,-7 16 1-16,-1 15 0 15,4 13 0-15,6 8 0 16,9 5-1-16,15-1 1 16,17-4-1-16,23-14-2 15,24-9-1-15,19-15-1 16,20-12-3-16,6-23-5 15,22 3-12-15,-9-28-17 16,16 2 1-16,-18-21 6 16,3 11 1-16,-23-5 30 0,-13 3 3 15,-16 10 7-15,-23-6 13 16,-5 27 16-16,-26 0 1 15,2 28-3-15,-27-5-2 16,5 21-27-16,-6 6-2 16,7 7-1-16,-1 3 0 15,11-1-2-15,8-6 1 16,9-7-1-16,11-11-1 15,10-15 1-15,10-14-1 16,9-15 0-16,5-10 2 16,5-10-2-16,3-5 0 15,0-3 0-15,-3 0 0 16,-2 8 0-16,-7 6 0 15,-6 12 0-15,-9 8 0 16,-6 15 0-16,-7 15 0 0,-3 6 0 16,-1 14-6-1,-4-5-9-15,15 22-10 0,-11-19-16 16,23 10 1-16,-1-18-2 15,21 1-2-15</inkml:trace>
  <inkml:trace contextRef="#ctx0" brushRef="#br0" timeOffset="8966.5129">16414 2649 82 0,'-4'-13'38'0,"4"13"-1"16,-13 22 1-16,5 18-28 16,-4 11-7-16,-5 18 1 15,-4 15 0-15,2 19 1 16,-4 4 0-16,2 8 0 15,6-13-1-15,10-7-1 16,14-16-1-16,8-18-1 16,11-21 1-16,13-25-2 15,7-22 0-15,10-16-1 16,6-18 0-16,2-12 1 15,-4-13-1-15,1-5 1 16,-9-4-1-16,-5 8 0 0,-11 7 1 16,-8 8-1-16,-10 21 1 15,-11 21-1-15,-9 10 1 16,-9 41 0-16,-7 11 0 15,1 13 0-15,-1 11 1 16,3 5 0-16,8-3 1 16,10-5-1-16,12-13 2 15,11-17-2-15,11-20 1 16,12-20 0-16,6-22-2 15,5-21 0-15,-2-21 0 16,-2-14 1-16,-10-12-2 16,-8-7 1-16,-10-5-1 15,-12 3 0-15,-12 11-1 16,-10 11 2-16,-9 22-2 0,-6 16-1 15,0 25-1-15,-1 12-2 16,15 28-8-16,-5-4-14 16,26 23-10-16,5-7-2 15,26 12 0-15,6-12 1 16</inkml:trace>
  <inkml:trace contextRef="#ctx0" brushRef="#br0" timeOffset="9611.5498">17953 3273 89 0,'-40'3'39'0,"2"19"0"16,-14-6 1-16,15 18-22 16,-14-1-15-16,10 11 1 15,4 2 0-15,12 1-1 0,11 3-1 16,14-6-1-16,17-9 1 15,13-8-2-15,13-10 1 16,9-14-2-16,7-14 0 16,2-12-1-16,-2-9 0 15,-5-11 0-15,-6-9 0 16,-12-5 1-16,-12-7-1 15,-8 0 1-15,-8 4 0 16,-7 4 1-16,-4 8 0 16,-4 9 1-16,-1 10 0 15,0 14 0-15,8 15 0 16,0 0 0-16,-6 18 0 0,19 4-1 15,5 1 1 1,8 6-1-16,5 3 1 0,5-2-1 16,4 1 0-16,-1 4 1 15,-6 1-1-15,-4-2 0 16,-10 3 1-16,-6 1 0 15,-13 3 0-15,-6-3-1 16,-9 2 2-16,-6-3-2 16,0-4 1-16,-2-3-1 15,4-8 0-15,5-7 0 16,14-15 1-16,0 0-1 15,5-13 1-15,12-13-1 16,8-7 1-16,4-10-1 16,4-5 1-16,1-5 0 15,-2-2-1-15,0 7 1 0,-7 5 0 16,-6 8 0-16,-4 8-1 15,-3 9 2-15,2 7-2 16,-2 4-3-16,8 6 1 16,2-6-4-16,16 6-5 15,-1-21-7-15,25 14-13 16,-6-28-10-16,14 7 1 15,-6-18-2-15,9 1 2 16</inkml:trace>
  <inkml:trace contextRef="#ctx0" brushRef="#br0" timeOffset="9821.5618">19342 2470 103 0,'-19'13'41'0,"-17"11"0"0,8 29 2 16,-15 14-39-16,11 7 0 15,2 14-1-15,7 16 0 16,5 8-2-16,9-1 0 15,8 2-1-15,6-7-4 16,6-6 0-16,2-20-6 16,16 1-12-16,-8-39-17 15,12-8 0-15,-3-29-1 16,12-9-1-16</inkml:trace>
  <inkml:trace contextRef="#ctx0" brushRef="#br0" timeOffset="10106.5781">19614 3028 85 0,'-29'4'42'0,"-20"4"1"16,4 21-1-16,-16-9-11 16,14 14-27-16,3-2-2 15,12 3 1-15,8-1 0 16,13-3-3-16,8-3 0 15,14-1 0-15,10-4 0 16,7-1 0-16,9-3 0 16,5-4 0-16,7 4 0 15,5-6 0-15,5 1 0 16,-1-2-4-16,8 0-2 15,-5-7-5-15,11 12-9 16,-16-24-14-16,10 13-8 16,-14-15 0-16,4 7 0 15</inkml:trace>
  <inkml:trace contextRef="#ctx0" brushRef="#br0" timeOffset="10769.616">20345 2470 92 0,'-11'16'39'0,"-4"4"0"15,14 20 1-15,-9 10-36 16,10 11 1-16,2 8-2 16,0 16 1-16,-1 8-1 15,2 9 0-15,-7 1-1 16,1 1-1-16,-3-10 0 15,1-10-1-15,-2-11 1 16,3-14 0-16,0-14 0 16,0-16-1-16,3-17 1 15,1-12-1-15,2-16 0 0,4-9 0 16,1-12 0-16,3-9 0 15,5-12 0-15,6-6 0 16,7-2 0-16,5 4-1 16,4 7 2-16,4 10-1 15,5 11 0-15,-1 15 0 16,0 18 0-16,-4 17 0 15,-6 10-1-15,-3 12 1 16,-3 8-1-16,-7 3 0 16,-9 5 0-16,-15-1 0 15,-10-2 0-15,-16-2 0 16,-12-6 2-16,-13-7-1 15,-11-6 0-15,-2-9 0 16,0-5-2-16,8-13-3 0,20 1-11 16,1-28-11-16,41 7-11 15,11-19-1-15,34 6-1 16,9-13 1-16</inkml:trace>
  <inkml:trace contextRef="#ctx0" brushRef="#br0" timeOffset="11451.655">21298 3165 116 0,'-8'-11'39'16,"-11"20"0"-16,-20-7-9 16,-3 18-26-16,-5 7 0 15,1 12-1-15,-2 2 0 16,8 12-1-16,7-2 0 0,11 0 0 15,15-5 0-15,15-9-2 16,17-10 1-16,15-9-1 16,13-12-1-16,9-13 0 15,7-11-2-15,1-9 1 16,-2-9-2-16,-8-9 1 15,-9-4 0-15,-16-2 0 16,-9 0 1-16,-15 2 0 16,-13 9 2-16,-9 5 1 15,-8 11 0-15,-4 9 1 16,-5 9 0-16,3 13 0 15,1 5 1-15,6 8-1 16,7 1-1-16,8 4 0 16,12-8 0-16,14 3-1 15,12-7 1-15,12-5-1 0,12-4 1 16,4-6-1-16,4-4 0 15,-1-3 1-15,-6-1 0 16,-10 3 0-16,-13-2 0 16,-10 4 0-16,-27 5 0 15,0 0 0-15,-21 18 0 16,-10 3 0-16,-10 9 0 15,-2 8 0-15,1 7 0 16,2 4-1-16,8 4 2 16,12-4-2-16,11-5 0 15,18-11 0-15,14-9 0 16,14-13 0-16,12-14 0 15,9-13 0-15,3-14-2 16,0-6 4-16,-5-10-4 0,-11-6 2 16,-9-3-1-16,-15 1 1 15,-14 2-1-15,-11 7 0 16,-9 9 0-16,-6 5-2 15,3 13-2-15,-6 2-5 16,22 16-5-16,-14-13-10 16,32 15-14-16,-2-15-1 15,23 1-1-15,4-14 2 16</inkml:trace>
  <inkml:trace contextRef="#ctx0" brushRef="#br0" timeOffset="11676.6679">22629 2179 109 0,'-39'19'40'16,"4"32"1"-16,-12 13-1 16,15 24-35-16,-6 18-2 15,3 18 1-15,-1 13-2 16,10 8 0-16,3-3-2 15,7-11-2-15,12-6-5 16,-1-35-15-16,20-3-17 16,-3-28-2-16,17-16 0 15,3-31-1-15</inkml:trace>
  <inkml:trace contextRef="#ctx0" brushRef="#br0" timeOffset="11940.683">22798 2987 95 0,'-81'10'42'0,"5"21"0"16,-10-3-1-16,23 18-12 16,4-9-25-16,20 4-2 15,22 0-2-15,24-2 0 16,22-4 0-16,18-3 0 15,18 0 0-15,9-7 0 16,7-4 0-16,1-2 0 16,3-4-3-16,-16-8-9 15,4 13-11-15,-34-16-17 16,1 10-2-16,-24-12 0 15,-6 8-1-15</inkml:trace>
  <inkml:trace contextRef="#ctx0" brushRef="#br0" timeOffset="12743.7289">11982 4933 102 0,'0'0'37'0,"0"0"1"15,0 16-7-15,0 13-29 16,-1 20 1-16,2 22-1 0,-3 24 0 16,0 23 0-16,-8 22 2 15,3 17-1-15,-3 1 1 16,1-3-2-16,2-13 1 15,0-13-1-15,2-24 0 16,3-20 0-16,2-26-2 16,0-20 0-16,2-26 0 15,-2-13 0-15,8-38 1 16,0-14-2-16,-1-23 2 16,4-21 0-16,-1-23-2 15,5-20 0-15,-2-21-1 16,3-9 3-16,-2 1-4 15,2 10 3-15,2 17-3 0,4 18 2 16,7 22 0-16,8 26 2 16,6 29-1-16,9 27-1 15,9 19 2-15,6 13 0 16,4 14 0-16,0 12-1 15,-5 10 2-15,-13 9-1 16,-13 11 0-16,-19 4 0 16,-22 4 0-16,-24 3-1 15,-27-1 2-15,-26 1-2 16,-17-3-1-16,-10-8 3 15,-3-8-5-15,4-12 0 16,19-6-8-16,5-25-8 16,44-2-19-16,15-25 0 15,40 0-2-15,17-13-4 0</inkml:trace>
  <inkml:trace contextRef="#ctx0" brushRef="#br0" timeOffset="13224.7564">13406 5716 114 0,'-64'-3'38'16,"9"19"2"-16,-16-3-6 16,4 21-33-16,-4 17 4 0,5 18-1 15,1 12-1-15,7 8 1 16,8-4 0-16,16-2-4 15,20-10 3-15,27-15-1 16,20-17-2-16,23-23 0 16,12-21 0-16,13-18 0 15,10-21 0-15,0-14 0 16,-1-12 0-16,-6-8 0 15,-16-3-2-15,-8 1 3 16,-14 2-2-16,-14 12 0 16,-12 11-1-16,-17 25 1 15,-3 28 0-15,-30 4 1 16,3 25 2-16,0 19-3 15,1 19 2-15,9 3-1 0,11 9-2 16,14-7-1-16,29 1-7 16,9-22-8-16,37 1-16 15,4-23-7-15,30-5 1 16,5-19 0-16</inkml:trace>
  <inkml:trace contextRef="#ctx0" brushRef="#br0" timeOffset="13808.7898">14652 5973 95 0,'-77'-33'39'16,"1"16"2"-16,-9-1-1 16,9 25-18-16,-4 2-19 15,12 14 0-15,8 17 1 0,12 13-3 16,11 7 1-16,14 3-1 15,14-1-1-15,15-6 0 16,16-11 0-16,10-14 0 16,13-17 0-16,14-17 0 15,10-17 0-15,5-15 0 16,-1-13-1-16,-1-11 0 15,-5-6-1-15,-10-6 2 16,-6-1-3-16,-15 3 3 16,-10 7-3-16,-12 14 1 15,-12 22-1-15,-2 26 3 16,-27 21 0-16,-1 34-1 15,-8 36 3-15,-8 30-3 16,-7 29 3-16,0 16 1 16,-2 12 0-16,3 7-3 0,2-6 0 15,7-9 1-15,8-22-2 16,5-17 2-16,8-30-2 15,4-25-1-15,4-23 0 16,1-30 3-16,11-23-1 16,-15-28 0-16,6-19 2 15,0-22-1-15,-1-17 1 16,2-16 1-16,5-14 0 15,4-8 0-15,5 3-3 16,12 1 0-16,9 4 0 16,16 10 0-16,14 11 0 15,9 9-8-15,17 20-4 0,2-6-7 16,22 20-11-16,-5-11-12 15,16 13 1-15,-10-6-1 16,-1 11 2-16</inkml:trace>
  <inkml:trace contextRef="#ctx0" brushRef="#br0" timeOffset="14155.8097">15146 6024 120 0,'15'18'40'16,"7"-14"0"-16,28 5-4 15,2-15-32-15,13-5-1 16,4-5-1-16,3-5-1 16,-2-3 0-16,-9-3 0 0,-11 0-1 15,-13-3 2-15,-17 0-2 16,-22 2 1-16,-17 8-1 15,-18 8 2-15,-16 12-2 16,-14 12 2-16,-7 15-2 16,-2 11 0-16,7 13 0 15,10 4 0-15,18 0 0 16,22-5 0-16,26-11 0 15,31-15 0-15,29-13-3 16,28-26-6-16,37-1-8 16,0-28-10-16,31 3-15 15,-7-9 0-15,6 4-2 16,-12-3 2-16</inkml:trace>
  <inkml:trace contextRef="#ctx0" brushRef="#br0" timeOffset="16377.9368">17379 5035 79 0,'8'-18'38'15,"-24"8"-3"-15,-4 25-1 16,-26 11-26-16,-5 24-2 16,-15 10 3-16,2 14-4 15,0 3 1-15,10 0-2 16,14-5 0-16,23-10-2 0,22-15-1 15,29-14-1-15,29-16 0 16,24-8 1-16,15-5-1 16,12-2 0-16,-5 1 0 15,-7 10 0-15,-13 8 0 16,-20 10 1-16,-24 9 1 15,-25 10-1-15,-22 5 1 16,-16 5-1-16,-14 1 0 16,-9-2 0-16,-4-6-1 15,-2-9-2-15,7-9-3 16,3-25-10-16,26-2-16 15,-4-30-9-15,23-8 0 16,3-25 0-16,20-10-1 16</inkml:trace>
  <inkml:trace contextRef="#ctx0" brushRef="#br0" timeOffset="16580.9484">17559 4970 110 0,'-25'-5'41'15,"1"2"1"-15,18 13-2 16,6-10-38-16,35 0 0 15,16-7-1-15,21-3-2 16,23 1-1-16,14-6-3 16,23 11-11-16,-4-12-20 15,21 14-6-15,-10-5 1 16,7 13-2-16</inkml:trace>
  <inkml:trace contextRef="#ctx0" brushRef="#br0" timeOffset="17000.9724">19258 4967 87 0,'-51'-19'40'16,"0"8"-1"-16,-21-10 2 15,6 10-26-15,-18 7-11 16,-7 15 0-16,-8 12 1 15,-3 19-2-15,2 12 1 16,12 7-2-16,15 4 1 16,20 1-2-16,24-9 1 0,27-11-2 15,33-23 0-15,32-18 0 16,29-20 1-16,21-15-1 15,9-11-2-15,3-10 4 16,-8-1-4-16,-12 4 3 16,-22 7-2-16,-20 17 1 15,-36 18 1-15,-24 26-1 16,-29 28 2-16,-21 31-3 15,-15 30 5-15,-15 18-4 16,-4 22 0-16,-3 9 0 16,10 1 0-16,13-16 0 15,26-14-5-15,14-36-7 16,37-20-7-16,5-46-7 15,41-14-14-15,4-31-4 0,17-18-2 16,5-17 5-16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04/08/2014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307046"/>
              </p:ext>
            </p:extLst>
          </p:nvPr>
        </p:nvGraphicFramePr>
        <p:xfrm>
          <a:off x="214283" y="762001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help plan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sketch paths of light through convex and concave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Which lenses converge and which lenses diverge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curved mirrors and lenses - and how to draw ray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dgms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and differences between mirrors and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a way to use one bit of learning in two different places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be efficient – by learning patterns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an example for lenses using both ray diagrams and 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Cartes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one problem two 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 12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3000" y="5715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From Beginning Physics by </a:t>
            </a:r>
            <a:r>
              <a:rPr lang="en-NZ" dirty="0" err="1" smtClean="0"/>
              <a:t>Smail</a:t>
            </a:r>
            <a:r>
              <a:rPr lang="en-NZ" dirty="0" smtClean="0"/>
              <a:t> and Cox</a:t>
            </a:r>
            <a:endParaRPr lang="en-N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3646" t="12500" r="20132" b="8333"/>
          <a:stretch/>
        </p:blipFill>
        <p:spPr>
          <a:xfrm>
            <a:off x="0" y="0"/>
            <a:ext cx="90678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13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39080" y="526680"/>
              <a:ext cx="7730640" cy="5194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5480" y="518400"/>
                <a:ext cx="7739640" cy="520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557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3320" y="281880"/>
              <a:ext cx="9412200" cy="604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5760" y="270000"/>
                <a:ext cx="9422640" cy="607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094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3840" y="232920"/>
              <a:ext cx="7740360" cy="2517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9440" y="217440"/>
                <a:ext cx="7759800" cy="254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02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5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374010"/>
              </p:ext>
            </p:extLst>
          </p:nvPr>
        </p:nvGraphicFramePr>
        <p:xfrm>
          <a:off x="533400" y="228601"/>
          <a:ext cx="8094663" cy="54559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 from curved mirrors.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7159" t="13541" r="28331" b="39583"/>
          <a:stretch/>
        </p:blipFill>
        <p:spPr>
          <a:xfrm>
            <a:off x="-1" y="36394"/>
            <a:ext cx="9075761" cy="53738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53000" y="5715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From Beginning Physics by </a:t>
            </a:r>
            <a:r>
              <a:rPr lang="en-NZ" dirty="0" err="1" smtClean="0"/>
              <a:t>Smail</a:t>
            </a:r>
            <a:r>
              <a:rPr lang="en-NZ" dirty="0" smtClean="0"/>
              <a:t> and Cox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5949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3000" y="5715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From Beginning Physics by </a:t>
            </a:r>
            <a:r>
              <a:rPr lang="en-NZ" dirty="0" err="1" smtClean="0"/>
              <a:t>Smail</a:t>
            </a:r>
            <a:r>
              <a:rPr lang="en-NZ" dirty="0" smtClean="0"/>
              <a:t> and Cox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2431" t="27083" r="48243" b="43750"/>
          <a:stretch/>
        </p:blipFill>
        <p:spPr>
          <a:xfrm>
            <a:off x="152400" y="23883"/>
            <a:ext cx="8077200" cy="536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38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3000" y="5715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From Beginning Physics by </a:t>
            </a:r>
            <a:r>
              <a:rPr lang="en-NZ" dirty="0" err="1" smtClean="0"/>
              <a:t>Smail</a:t>
            </a:r>
            <a:r>
              <a:rPr lang="en-NZ" dirty="0" smtClean="0"/>
              <a:t> and Cox</a:t>
            </a:r>
            <a:endParaRPr lang="en-N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3646" t="40625" r="36530" b="17708"/>
          <a:stretch/>
        </p:blipFill>
        <p:spPr>
          <a:xfrm>
            <a:off x="216090" y="228600"/>
            <a:ext cx="867918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3000" y="5715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From Beginning Physics by </a:t>
            </a:r>
            <a:r>
              <a:rPr lang="en-NZ" dirty="0" err="1" smtClean="0"/>
              <a:t>Smail</a:t>
            </a:r>
            <a:r>
              <a:rPr lang="en-NZ" dirty="0" smtClean="0"/>
              <a:t> and Cox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4861" t="19792" r="40044" b="16667"/>
          <a:stretch/>
        </p:blipFill>
        <p:spPr>
          <a:xfrm>
            <a:off x="0" y="0"/>
            <a:ext cx="8229600" cy="561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27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3000" y="5715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From Beginning Physics by </a:t>
            </a:r>
            <a:r>
              <a:rPr lang="en-NZ" dirty="0" err="1" smtClean="0"/>
              <a:t>Smail</a:t>
            </a:r>
            <a:r>
              <a:rPr lang="en-NZ" dirty="0" smtClean="0"/>
              <a:t> and Cox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4861" t="19792" r="40044" b="16667"/>
          <a:stretch/>
        </p:blipFill>
        <p:spPr>
          <a:xfrm>
            <a:off x="0" y="0"/>
            <a:ext cx="8229600" cy="561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8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3000" y="5715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From Beginning Physics by </a:t>
            </a:r>
            <a:r>
              <a:rPr lang="en-NZ" dirty="0" err="1" smtClean="0"/>
              <a:t>Smail</a:t>
            </a:r>
            <a:r>
              <a:rPr lang="en-NZ" dirty="0" smtClean="0"/>
              <a:t> and Cox</a:t>
            </a:r>
            <a:endParaRPr lang="en-N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4274" t="27083" r="16619" b="15625"/>
          <a:stretch/>
        </p:blipFill>
        <p:spPr>
          <a:xfrm>
            <a:off x="95249" y="0"/>
            <a:ext cx="8991601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1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5563</TotalTime>
  <Words>348</Words>
  <Application>Microsoft Office PowerPoint</Application>
  <PresentationFormat>On-screen Show (4:3)</PresentationFormat>
  <Paragraphs>62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281</cp:revision>
  <dcterms:created xsi:type="dcterms:W3CDTF">2006-08-16T00:00:00Z</dcterms:created>
  <dcterms:modified xsi:type="dcterms:W3CDTF">2014-08-04T00:12:07Z</dcterms:modified>
</cp:coreProperties>
</file>