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71" r:id="rId3"/>
    <p:sldId id="257" r:id="rId4"/>
    <p:sldId id="415" r:id="rId5"/>
    <p:sldId id="414" r:id="rId6"/>
    <p:sldId id="41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2:35:53.2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11213 3737 63 0,'-38'48'32'15,"-2"8"-2"-15,-7 8-1 16,-8 13-27-16,-6 15-2 0,-6 18-1 15,-13 19 0-15,-8 17 1 16,-13 25 1-16,-10 16-1 16,-14 16 2-16,-11 15 1 15,-5 8 1-15,-6 10 2 16,-10 6-1-16,-4 8 0 15,-7 2-1-15,-3 6 0 16,-4 4-1-16,-6 10-1 16,-6 4-2-16,-2 8 1 15,-5 6-1-15,1 6 0 16,-5 6 2-16,3 9-1 15,-3-1 0-15,4 7 1 16,-6 0-1-16,6 4-1 0,-3 1-1 16,-1 4 2-1,-3 1-3-15,-3-2 0 0,-3-4 0 16,1-16-2-16,10-20-1 15,4-41-20-15,30-35-12 16,17-52-1-16,35-49-1 16,28-55 2-16</inkml:trace>
  <inkml:trace contextRef="#ctx0" brushRef="#br0" timeOffset="846.0484">5232 13224 50 0,'-11'-1'35'0,"11"1"-1"16,-12-6 0-16,12 6-30 16,0 0-1-16,10-5 0 15,8 8-1-15,6 2-1 16,11 2 1-16,11 1-2 15,12 0 2-15,13 0-2 16,15-1 0-16,13-4 0 0,15 0 0 16,15-1 0-16,13-2 1 15,11-2-1-15,18 0 1 16,16 0-1-16,12-1 0 15,16-2 1-15,12 2 0 16,17-3 0-16,17-1-1 16,13 0 2-16,11-1-1 15,8 1 0-15,12 2 1 16,6 3-1-16,4 2 1 15,7 5-1-15,-1-1 0 16,6 2 0-16,4 2 0 16,5-3-1-16,3-3 1 15,7-4-1-15,4-4 1 0,5-6 0 16,7 0 0-16,1-6-1 15,3 0 1-15,-4-2-1 16,2 2-1-16,-11-1 1 16,-4 3 0-16,-16 0-1 15,-7 1 0-15,-18 2 0 16,-15 1-1-16,-16 5-2 15,-19-7-7-15,-12 13-24 16,-30-6 0-16,-18 8-1 16,-27-7 0-16</inkml:trace>
  <inkml:trace contextRef="#ctx0" brushRef="#br0" timeOffset="1597.0913">18309 13070 64 0,'-17'8'34'15,"-6"-6"-2"-15,3 2 1 16,-2-3-32-16,1 1 0 15,-1-3 0-15,5 1 3 16,-4-6-2-16,5 0 1 16,-4-9-1-16,3 2 1 15,-3-9-1-15,-2-5-1 16,-2-4 1-16,-4-4-1 15,-1-5 0-15,-5-7-1 0,-1-5 1 16,-4-6-1-16,-4-6 1 16,1-8 0-16,-8-10 0 15,-1-7 0-15,-6-6 0 16,-6-6-1-16,-7-6 1 15,-4-4 1-15,-6 0-2 16,-6-8 0-16,-4 0 0 16,-9-3 0-16,-5-6 1 15,-3-8 1-15,-2-10 0 16,-4-9-1-16,-4-10 2 15,-1-9-1-15,-5-10 2 16,-2-7-1-16,-3-7-1 16,-1-4-3-16,-4-2 4 15,-4-1-3-15,-7 2-1 0,-1-2 0 16,4 6-1-16,-3-1 1 15,-4 2-1-15,1 1 2 16,0 2-2-16,1 1 2 16,5-2 1-16,-8 3 1 15,1-7-1-15,1 4 0 16,4-6 1-16,2 5-2 15,0-1 0-15,1-2 1 16,1 4-1-16,3 5-3 16,4 5 1-16,-1 3 2 15,-2 6-2-15,0 8 1 16,4 4 1-16,5 6-1 15,5 9 1-15,8 5 2 16,7 4-1-16,8 12-1 0,6 9 1 16,12 11-1-16,6 17-3 15,2 3-9-15,16 22-25 16,-5 3 1-16,17 17-2 15,3 2-1-15</inkml:trace>
  <inkml:trace contextRef="#ctx0" brushRef="#br1" timeOffset="25953.4844">1518 9884 45 0,'0'0'27'16,"-11"-3"1"-16,11 3-2 16,-14-5-19-16,14 5-2 15,-13 1-3-15,13-1 0 16,0 0 0-16,-10 3 2 15,10-3 0-15,0 0 1 16,0 0 0-16,7-11 1 16,1 0 0-16,7 4-1 0,2-5-1 15,9 0-1 1,5-3-1-16,8 0 0 0,9-1-1 15,7 0 0-15,6-1 0 16,1-7-1-16,9 1 0 16,0-1 1-16,5-8-1 15,6 0 1-15,12-6 0 16,7-7 0-16,9-6 0 15,9-4 0-15,12-3 1 16,14-1-2-16,8-3 1 16,4 0-1-16,2-1 1 15,6 1-2-15,4 2 0 16,2 4 1-16,1-3-1 15,0-2 1-15,3-4-1 0,1-4 1 16,1-3 0 0,-2 0 0-16,4-2 2 0,-3-1-1 15,1 0 0-15,-2 3 0 16,0 4 0-16,-3 8 0 15,-2 2 0-15,-8 3-1 16,-7 0 1-16,-2 2-1 16,-5 1 1-16,-4-1-2 15,-9 1 2-15,-6-1-1 16,-2 1 1-16,2 2 0 15,-3 1-1-15,-6 1 1 16,-10 3-1-16,-3 3 1 16,-8 2 0-16,-9 5-1 15,-8 3 1-15,-6 3-1 16,-9 0 1-16,-6 6 0 0,1 1-1 15,-7 4 0-15,-7 1 0 16,-5 2 0-16,-9 3 0 16,-9 2-1-16,-10 4 0 15,-15 6 0-15,0 0 0 16,-13-7-2-16,4 7 0 15,-5-2-1-15,14 2 0 16,-5-11-4-16,24 10-11 16,-2-14-16-16,13 7 1 15,-1-9-1-15,8 4 2 16</inkml:trace>
  <inkml:trace contextRef="#ctx0" brushRef="#br1" timeOffset="26516.5166">8433 7251 60 0,'0'0'32'0,"0"0"-1"15,0 0 1-15,20-25-24 16,11 13 0-16,5-11-3 15,10 2-1-15,0-5 0 16,8 3-2-16,-1-4 1 16,-1 6-1-16,-4 1-1 15,-3 1 1-15,-6 3-2 16,-5 5 1-16,-4 1 0 15,-6 1-1-15,-5 2 1 16,-5 3-1-16,-14 4 1 16,14-12 0-16,-14 12-1 15,0-14 1-15,0 14 0 0,0 0-1 16,-12-14 0-16,12 14-1 15,0 0-1-15,-10-3-1 16,10 3-1-16,0 0-2 16,13 13-5-16,-13-13-18 15,12 6-4-15,-12-6 0 16,16 5 1-16</inkml:trace>
  <inkml:trace contextRef="#ctx0" brushRef="#br1" timeOffset="27254.5588">6972 7394 56 0,'-33'-12'33'16,"-9"-1"-1"-16,4 1 1 16,-6-2-24-16,10 12 0 15,-1-7-3-15,12 6 0 16,3-6-1-16,20 9-1 15,-4-10-1-15,22 3-1 16,12-5 1-16,20 0-2 16,12-4 1-16,15-2 0 0,16-1-1 15,11-1 0-15,10 0 0 16,7 3 0-16,-3 2 0 15,-4 7-1-15,-11 2 1 16,-10 7-1-16,-13 8 0 16,-14 7 1-16,-19 6-1 15,-18 9-1-15,-17 7 1 16,-17 3 0-16,-13 8 0 15,-19 3 0-15,-17 4 0 16,-11 4 0-16,-8 2 0 16,-2-1 1-16,-1-3-2 15,6-1 1-15,8-4 0 16,8-5-2-16,16-3-3 15,9-16-13-15,18 2-17 0,1-14-2 16,16-1 0-16,-6-16-1 16</inkml:trace>
  <inkml:trace contextRef="#ctx0" brushRef="#br1" timeOffset="567259.4454">9134 7015 37 0,'0'0'25'15,"0"0"0"-15,3-13-2 16,-3 13-17-16,0 0-2 16,0 0-5-16,13-8 5 15,-13 8 0-15,14 7 0 16,-1 0 1-16,-1-5 1 15,14 5-1-15,3-7 1 16,17 1 3-16,-1-7-5 16,17 3 1-16,6-4-1 15,13 2-2-15,12-2-1 0,8 5 1 16,7 0-1-16,11 1 0 15,3 1 2-15,19 1 0 16,10-5 1-16,15 3 0 16,14-7 0-16,18 1 0 15,8-4 0-15,14-2-1 16,6-3-1-16,0 2-1 15,-9 1-1-15,-9 1 1 16,-19 0-1-16,-17 2-1 16,-19 2 0-16,-20 1 0 15,-16 3-2-15,-19-4-1 16,-8 7-3-16,-20-11-8 15,-3 8-21-15,-21-8 1 16,-4 3-2-16,-14-8 2 16</inkml:trace>
  <inkml:trace contextRef="#ctx0" brushRef="#br1" timeOffset="568296.5047">13701 6983 25 0,'-16'-8'24'0,"16"8"0"0,0 0-3 15,-1-17-6-15,11 16-3 16,-10 1-4-16,25-9-1 15,-25 9 0-15,30 0 0 16,-16 0-1-16,9 10-2 16,0-3 0-16,7 8-1 15,10-3 0-15,8 5-1 16,10 2-1-16,15 2 0 15,15 1-1-15,12 5 0 16,12 0 0-16,11 2 1 16,9 7-1-16,15 4 0 15,13 3 0-15,9 5 0 16,12 7 1-16,15 2-2 0,13 10 2 15,23 6-2-15,18 3 1 16,14 2 1-16,19 8 0 16,20 2 0-16,19 3 0 15,16 6 1-15,13 1 0 16,12 7-1-16,10-1 0 15,8 8 2-15,3-1-1 16,3 7-1-16,0 10 0 16,0 5 0-16,-3 3 1 15,7 6-1-15,1 7 1 16,-3 8-2-16,46 3-1 15,-36 0 2-15,12-3-5 16,-1-4-1-16,11 4-30 16,-19-15 1-16,-3-5-5 0,-208-77 3 15</inkml:trace>
  <inkml:trace contextRef="#ctx0" brushRef="#br2" timeOffset="593751.9606">23669 9676 3 0,'0'0'20'15,"0"0"4"-15,0-13-2 16,0 13-4-16,0 0-4 16,-11-15 0-16,11 15-1 15,-12-7-2-15,12 7-1 0,-13-8-3 16,13 8 0-16,-12-8-3 15,12 8 1-15,-14-10-3 16,14 10 0-16,-22-7 0 16,9 5 0-16,-5-1-1 15,-1 2 0-15,-4-1 1 16,0 2 0-16,-4-1 0 15,3 1 0-15,1-3-1 16,1 3 0-16,5-3 0 16,6 2-1-16,11 1 1 15,0 0-2-15,0 0 1 16,24-1-1-16,0 3 0 15,3 3 0-15,4-1 0 16,2 2 0-16,0 2 0 0,2 0-1 16,1 0 0-16,-2-1 0 15,3 1 1-15,-1-3-1 16,-2 1 1-16,1-4 0 15,-2-1 0-15,-9 0 1 16,-3-3 0-16,-10 0 0 16,-11 2 1-16,0 0-1 15,-14-13 1-15,-4 7-1 16,-8-1 2-16,-6 3-1 15,-5-3 1-15,-1 3 0 16,-2-2 0-16,3 3 0 16,0-2 1-16,4 3-1 15,4 0 0-15,7-1-1 0,4 0 0 16,5 2 0-16,13 1-1 15,0 0 0-15,0 0 0 16,13 4 0-16,7-1 0 16,4 1-1-16,7 1 1 15,4 0 1-15,1 2-2 16,0-1 1-16,1 1 0 15,-4 0 0-15,-7 0 0 16,-3-1 0-16,-6-1-1 16,-17-5 1-16,0 0 0 15,1 11 0-15,-14-10 1 16,-7 0 0-16,-5-3 0 15,-6 1 0-15,-3-4 0 16,-1 1 1-16,-1-3-1 0,0 2 0 16,4-4 0-16,5 2 0 15,4 0 0-15,5 1-1 16,5 1 0-16,13 5 0 15,-11-4 0-15,11 4-1 16,17 4 1-16,1 0-1 16,6 2 1-16,8 1 0 15,7 0 0-15,4 0-1 16,1 0 1-16,4-2 0 15,-4 2 0-15,-4-1 0 16,-6-1 0-16,-8-3 0 16,-11 0-1-16,-15-2 2 15,0 0-1-15,-15 4 0 16,-10-6 1-16,-9-2-1 0,-5-1 1 15,-7 1 0-15,-3-4 0 16,1 0-1-16,0 1 1 16,5-1 0-16,5 1-1 15,9 0 0-15,7 1 0 16,8 0-3-16,14 6-6 15,0 0-25-15,15 10-2 16,1-7 1-16,8 6-3 16</inkml:trace>
  <inkml:trace contextRef="#ctx0" brushRef="#br3" timeOffset="598648.2407">23844 9827 31 0,'19'2'25'15,"-19"-2"0"-15,14-2-3 16,-14 2-8-16,0 0-3 16,15-3-1-16,-15 3-1 15,0 0-1-15,-16-19 0 16,16 19-1-16,-24-14-1 15,8 12-1-15,-6-7 0 16,-4 5-1-16,-7-4-1 0,0 5 0 16,-6-3-1-16,0 4 0 15,-3-3 0-15,-1 3 0 16,2 0 0-16,5-2-1 15,2-1 1-15,7 3 0 16,7 0-1-16,6-3 0 16,14 5-1-16,0 0 1 15,0 0-1-15,26-1 1 16,5 5-2-16,3 0 1 15,8 4 0-15,4-1 0 16,3 1 0-16,-2 1 0 16,-1 1 0-16,-6-1 0 15,-5-1 0-15,-3 0 0 0,-8-2-1 16,-8 0 1-16,-5-3 0 15,-11-3 0-15,0 0 0 16,0 0 0-16,-25 6 1 16,5-7-1-16,-9-3 0 15,-4 2 1-15,-6-3-1 16,0 1 1-16,-2-3 0 15,2 1-1-15,3 0 1 16,6 2-1-16,8-1 0 16,8 0 0-16,14 5-1 15,0 0-3-15,35 4-17 16,-5-10-15-16,14 11 0 15,1-9-1-15,8 7-1 16</inkml:trace>
  <inkml:trace contextRef="#ctx0" brushRef="#br4" timeOffset="604435.5717">23602 9961 49 0,'-14'-16'26'0,"14"16"-1"16,-9-18-4-16,9 18-4 16,-9-13-5-16,9 13-3 15,-13-12-3-15,13 12 0 16,-21-9-2-16,10 7-1 15,-4-5 0-15,1 7 0 16,-3-6 0-16,4 2 1 16,-4-4-1-16,6 4 1 15,-4-6 0-15,3 7-1 16,-3-3 0-16,2 2-1 0,-3 0 0 15,0 3-1-15,0 2 0 16,1 2-1-16,1 1 0 16,2 1 0-16,12-5 0 15,0 0 0-15,-2 14 0 16,14-11 0-16,7 2 0 15,4 0 0-15,5 3 0 16,2 1 0-16,3 1 0 16,-3 3 0-16,0-3 0 15,-5 5-1-15,-4-1 1 16,-1-1-1-16,-4-2 1 15,-1-2-1-15,1-1 0 16,1-3 1-16,1-2-1 16,3-1 1-16,1-4-1 0,0 0 1 15,-2-1 0-15,-2-2 0 16,-3 2 0-16,-15 3-1 15,11-7 1-15,-11 7 0 16,-10-7 0-16,-6 4-1 16,-6 0 2-16,-2 1-1 15,-6-3 0-15,-4 4 1 16,-2-3 0-16,1 2 0 15,0 0 0-15,3 1 0 16,1 0 1-16,8-1-1 16,3 1-1-16,7 0 1 15,13 1 0-15,0 0 0 16,0 0-1-16,22-3 0 0,2 3 1 15,5 2-1-15,1 1 0 16,3 2 0-16,1 1 1 16,-2 1-1-16,-2 0 0 15,1 1 0-15,-6-1 0 16,0 1 1-16,-1-3-1 15,-4 1-1-15,-2 0 1 16,-4-1-1-16,-3 0-1 16,-11-5 1-16,3 11-1 15,-3-11 1-15,-23 10 0 16,3-5 1-16,-5-2-1 15,-2-1 2-15,-5-2 0 16,-1-1 0-16,0-3 1 16,3-3-1-16,0-2 1 0,3-2-1 15,4-3 1-15,5 3-1 16,3-1 0-16,4 4 0 15,11 8 0-15,-11-16 0 16,11 16-1-16,0 0 0 16,0 0 0-16,0 0 0 15,1 16 0-15,-1-16 0 16,13 19-1-16,1-8 1 15,4 1 0-15,5-3 0 16,5-1-1-16,4-3 1 16,2-1 0-16,-2 0-1 15,0-2 1-15,-7-1 0 16,-4 0-1-16,-8 0 1 15,-13-1-1-15,0 0 1 0,0 0 0 16,-19 5 0-16,1-6 0 16,-2-1 1-16,-5-2-1 15,-1 0 1-15,1-7 0 16,-1 2 0-16,2-6 0 15,1 0 0-15,3 0 0 16,0 0 0-16,3 1 0 16,4 3 0-16,3 0-1 15,10 11 0-15,-16-4-1 16,16 4-1-16,-11 15-5 15,-2-10-29-15,14 12-2 16,-1-17 0-16,6 18-2 16</inkml:trace>
  <inkml:trace contextRef="#ctx0" brushRef="#br5" timeOffset="610207.9019">23364 10269 16 0,'0'0'22'0,"-19"-6"4"16,4 1-2-16,5 8-5 16,-9-10-2-16,19 7-4 0,-19-7-2 15,19 7-1 1,-13-11-4-16,13 11 0 0,-4-14-3 15,4 14 1-15,2-18-1 16,-2 18 1-16,-3-16-1 16,3 16 0-16,-6-13-1 15,6 13 1-15,-14-8-1 16,14 8 0-16,-18-4-1 15,18 4 1-15,-23-1-1 16,23 1 0-16,-18-3 1 16,18 3-1-16,-11-1 0 15,11 1 0-15,0 0 0 16,0 0-1-16,0 0 1 15,13 2-1-15,0 3 0 16,-1 1 1-16,5 3-1 0,3 1 1 16,1 2-1-16,4 4 0 15,1-1 0-15,3 1-1 16,2 0 1-16,5-1 0 15,1 0-1-15,0-2 1 16,1-3 0-16,3-3 0 16,-5 0 0-16,-4-2 1 15,-3-3-1-15,-5 0 1 16,-5 1-1-16,-5-1 1 15,-14-2-1-15,14 5 1 16,-14-5-1-16,0 0 1 16,0 0-1-16,-11 3 0 15,11-3 1-15,-12-3-1 16,1-1 0-16,1-2-2 0,-3-2 3 15,-1-1-3-15,-1-1 2 16,0-2-1-16,-5-3 1 16,-3 3 0-16,0-1 0 15,-8 0 2-15,-1 2-2 16,-4 0 1-16,-1 0 0 15,0 2 0-15,1 2-1 16,5 1 0-16,6 0 0 16,6-1 0-16,5 1 0 15,14 6 0-15,-10-9-1 16,10 9 1-16,11-6 0 15,2 4 0-15,6 3-1 16,0 3 1-16,5 1 0 16,4 2 0-16,1 4 0 0,0 1 0 15,0 2 0-15,-1 1-1 16,-1 0 0-16,-4 0 0 15,-1-1 1-15,-3 0 0 16,-4-1-1-16,0-4 1 16,-4 0 0-16,2-1 2 15,-13-8-3-15,18 13 3 16,-18-13-3-16,13 7 2 15,-13-7-2-15,0 0 2 16,0 0-1-16,0 0 0 16,-11-6 1-16,-1 1-3 15,0-2 3-15,-4-1-3 16,1-2 3-16,-3 0-1 15,-1-3 0-15,1 0 1 16,-3-1-1-16,0 1 2 0,-1-1-1 16,1 0 1-16,-3 5-1 15,2-2-1-15,0 4 1 16,1 2-1-16,5 1 0 15,2 3 0-15,1 1 0 16,13 0 0-16,0 0-1 16,0 13 1-16,14-8-1 15,8 2 0-15,5 4-2 16,8-4-4-16,13 10-14 15,-10-10-17-15,13 6 2 16,-8-7-3-16,3 7 1 16</inkml:trace>
  <inkml:trace contextRef="#ctx0" brushRef="#br0" timeOffset="615301.1932">23090 10430 34 0,'0'0'27'0,"19"9"1"0,-3-4-3 16,0-5-11-16,10 6-4 16,-7-5-3-16,7 6-1 15,-3-5-2-15,4 7-1 16,-5-3-1-16,2 3 0 15,-4 2 0-15,1-1-1 16,-1 2 0-16,2-2 0 16,-1-1-1-16,2-1 1 15,2-2-1-15,0 0 0 16,3-3 0-16,-4 1-1 15,3-2 1-15,-6 2 0 16,1-1-2-16,-7-3-1 0,0 4-1 16,-15-4-2-16,0 0 1 15,0 0 1-15,-15-4 1 16,0-3 2-16,-7-2 2 15,2 1 2-15,-9-6 2 16,7 5 2-16,-8-12 1 16,5 8-3-16,-6-6 1 15,6 4-3-15,-6-4 0 16,3 4-2-16,-2 0 1 15,-2 4-2-15,-1-2 1 16,0 5 0-16,4-1 0 16,4 3 0-16,2-1 2 15,4 2-3-15,4 1 2 16,15 4-1-16,0 0 0 15,-2-10-1-15,2 10 2 0,27-3-2 16,-8 6 0-16,3 0 1 16,4 2-1-16,3 4 1 15,1 1-1-15,1 4 1 16,2 0-1-16,-4 1 0 15,-1 0 0-15,4 1-1 16,-4-1 1-16,-3-1 0 16,-2-3 0-16,-1 0 0 15,-4-3 0-15,-2-2-1 16,-6-2 1-16,-10-4-1 15,11 4 1-15,-11-4-1 16,0 0 1-16,-21-8-1 16,3 2 1-16,-1-1 0 15,-4-2 0-15,-4-1 1 0,-1-1 0 16,3-1 0-16,-3 0 1 15,4-2-1-15,0 1 1 16,6 3-1-16,3-2 0 16,2 4 0-16,13 8 0 15,-10-10 0-15,10 10-1 16,0 0 0-16,13 7 0 15,0 1 0-15,1 2-1 16,2 2 0-16,6 3-2 16,-1 0 0-16,12 5-7 15,-10-9-17-15,16 7-7 16,-4-3-1-16,5 4 0 15,-1-5 1-15</inkml:trace>
  <inkml:trace contextRef="#ctx0" brushRef="#br6" timeOffset="620314.4799">23064 10599 31 0,'0'0'28'0,"0"0"1"16,-13-4-1-16,13 4-11 16,0 0-4-16,-16-11-3 15,16 11-1-15,0 0-2 16,0 0-1-16,0 0-2 15,0 0-1-15,0 0 0 0,18-4-1 16,-6 5 0-16,3 5 0 16,1-2 0-16,6 2 0 15,0-1-1-15,3 1 1 16,4-2-1-16,3 1 0 15,0-2 0-15,1 2 0 16,-1-1-1-16,-2 2 1 16,-2 0-1-16,-1 2 0 15,-7 2 0-15,-1 0 0 16,-5-1-1-16,-1 2 1 15,-2-2 0-15,1-1 0 16,1 1 0-16,-1-3 0 16,0-2 0-16,1 1 0 15,1-3-1-15,-2 1 1 16,-1-2 0-16,-11-1 0 0,14 2 0 15,-14-2 0-15,0 0 0 16,0 0-1-16,-13 4 1 16,4-3 0-16,-6-1 0 15,-1-1 0-15,-2-1 0 16,-3-1 0-16,-1-2 1 15,-1 0-1-15,-3-2 0 16,-4-1 0-16,1-3 1 16,-5 2-1-16,-4 0 0 15,-1 1 1-15,-3-2-1 16,1 1 1-16,0 1-1 15,5 1 1-15,6 0-1 0,3 3 1 16,9 0-1 0,6 1 0-16,12 3 1 0,0 0-1 15,12-3 0-15,6 3 0 16,9 2 0-16,3 1-1 15,7 1 1-15,6 2 0 16,1 4 0-16,1 0-1 16,-2 3 1-16,-2 1 0 15,-3-1 0-15,-3 5 0 16,-6-2-1-16,-5-2 1 15,-4 2-1-15,-4-6 1 16,-3 2 0-16,-4-4 0 16,-9-8-1-16,10 9 1 15,-10-9 0-15,0 0 0 16,0 0 0-16,-10-3 0 15,-3-2 1-15,-2-2-1 0,-2-2 0 16,-5-2 1-16,-5 1-1 16,-2-1 0-16,-3-2 1 15,0 0-1-15,0-3 1 16,2 3-1-16,1-2 1 15,2 0-1-15,5 3 1 16,4-2-1-16,5 1 1 16,13 13-1-16,-15-17 1 15,15 17-1-15,3-10 0 16,-3 10 0-16,22 2 0 15,-6 1 0-15,1 4 0 16,3 4 0-16,0 0 0 16,2 3 0-16,-1 2 0 0,0-1-1 15,-1 0 1-15,-2 0 0 16,-1 0 0-16,-4-3 0 15,-2-3 0-15,-11-9 0 16,16 11 0-16,-16-11 0 16,0 0 0-16,0 0 0 15,-7-11 1-15,-3 3-1 16,-8-3 1-16,-4 0-1 15,-3-2 0-15,-4 4 1 16,-2-3-1-16,-1 3 0 16,2 0 0-16,4 2 1 15,2 1-2-15,6-1 1 16,7 6-3-16,11 1-7 15,0 0-25-15,18-9-1 0,11 11 0 16,-4-5-2-16</inkml:trace>
  <inkml:trace contextRef="#ctx0" brushRef="#br7" timeOffset="625315.766">23223 10947 16 0,'0'0'18'16,"-7"-20"-1"-16,7 20-3 0,-5-19-12 16,1 7-3-16,-3-1 1 15,1 3 0-15,-3 0 2 16,-1-2 2-16,10 12 3 15,-23-16 2-15,12 13 1 16,-7-8 1-16,18 11 0 16,-26-11-1-16,26 11-1 15,-20-12 0-15,20 12-2 16,-12-13-1-16,12 13-1 15,-5-12 0-15,5 12-1 16,0 0-1-16,0-11 1 16,0 11-1-16,0 0 0 15,0 0 0-15,0 0-1 16,-12 5 0-16,12-5 0 0,0 0-1 15,-5 17 1-15,5-17-1 16,4 13 1-16,-4-13-1 16,18 13 0-16,-3-8 1 15,4 3-1-15,5-2 0 16,2 1 0-16,4 0-1 15,4 0 1-15,3 0-1 16,0-1 0-16,0 1 0 16,-2-1 0-16,-1 1 0 15,-1-1 0-15,-4 0 0 16,-3-3 0-16,-3 1-1 15,-4-2 1-15,-2-1 0 16,-1-1 0-16,-6 0 0 0,-10 0 1 16,14-2-1-16,-14 2 0 15,0 0 0-15,0 0-1 16,-21-3 1-16,-1 3-1 15,-1-2 1-15,-8 1-1 16,-5 0 0-16,-2 0 1 16,-3-3 0-16,2 0 1 15,1-1-1-15,2-3 1 16,2-2-1-16,4-3 1 15,6-1 0-15,2-1-1 16,2-2 1-16,4 1-1 16,3-3 1-16,4 4-1 15,1 2 0-15,4 1 0 16,4 12 0-16,-3-15 0 0,3 15 0 15,11-3 0-15,2 6 0 16,6 2 0-16,5 2 0 16,4 1 0-16,4 1 0 15,4 2 0-15,1 1-1 16,-1 1 1-16,-1 0 0 15,-5 0 0-15,-2 2 0 16,-5-2 0-16,-5 1 0 16,-3-4 0-16,-2-1 0 15,-13-9 0-15,15 14 0 16,-15-14 0-16,0 0 0 15,0 0 0-15,0 0 1 16,0 0-1-16,-18 1 0 16,3-5 0-16,-5-2 0 0,-7-1 0 15,1-1 0-15,-8-1 0 16,-2 1 1-16,-3 0-1 15,1-1 0-15,-3 3 1 16,4-1-1-16,3 2 1 16,4 0-1-16,6 3 0 15,5 1 0-15,9 2 0 16,10-1 0-16,0 0 0 15,15 10 0-15,9-4 0 16,6 0-1-16,10 2 1 16,5-1 1-16,7 1-1 15,-1 0 0-15,-1 1-1 16,-3 2 0-16,-5-2-2 15,-4 6-5-15,-20-7-25 16,3 7-3-16,-21-15 0 0,16 18-1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02:58:10.33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4739 15585 43 0,'1'16'38'0,"-2"-7"1"15,10 13-2-15,-4-5-37 16,19-3-2-16,15-3 2 15,16-2 0-15,15-3 0 16,17-5 0-16,16-2 0 16,10 1 0-16,11 2 1 15,7 2 0-15,5 2-1 0,9 7 1 16,7-3-1-16,4 6 1 15,11-5 1-15,14-2-1 16,11-3 1-16,20-5-1 16,13-3 0-16,15-2 1 15,14 1 1-15,14 0-1 16,5 5 0-16,7 1-1 15,6 5 1-15,3 3-1 16,2 4 1-16,-2-2-1 16,0 2 0-16,0-1-1 15,1-2 1-15,5-4 0 16,2-5-1-16,6-3 0 15,2-4-1-15,9-3 1 16,4-1-1-16,5 0 1 16,-1-2-2-16,-5 7 1 0,-3-1 0 15,-9 4 0-15,-4-1 0 16,-5 2 0-16,-9-2 0 15,0 0 1-15,-2-7 0 16,4-3 0-16,5-7 1 16,6-3-1-16,1-4 1 15,4 0 0-15,3-3 0 16,0 3 0-16,-10 0 0 15,-8 6 1-15,-16 3-2 16,-10 5 2-16,-10 3-2 16,-9 5 2-16,-9 0-2 15,-14 1 2-15,1-1-3 16,1-2 0-16,6-2 0 15,6-2 1-15,1-3-1 0,-1 1 0 16,4-2 0-16,1-1 0 16,-5 2 0-16,-3 0 1 15,-8 2 0-15,-7 2 0 16,-11 0 0-16,-8 0 0 15,-8 1 0-15,-6 1 0 16,-12 0 1-16,-2-1-1 16,-8 0 1-16,-3-1-1 15,-1-1 0-15,-6 0 0 16,-9-3 1-16,-5-2-1 15,-11 1 0-15,-14-2 0 16,-10-4 1-16,-18-2-1 16,-13-2 1-16,-10-3-1 15,-11-4 0-15,0-1 2 0,-9-5 0 16,-1-1-1-16,-3-3 1 15,1-2-1-15,-5 1 0 16,0-4 0-16,-6 0 1 16,-7-3-2-16,-7-2 1 15,-4-2-1-15,-7-5 1 16,-8-4 0-16,-1-6-1 15,-4-2 1-15,0-5 0 16,2-5-1-16,3-4 0 16,5-4 1-16,9-2 0 15,0-3 0-15,5-4-1 16,2 2 1-16,0-2 0 15,1 3 0-15,-9 1-1 16,-4-2 1-16,-8 3 0 16,-8-1 0-16,-5 2 0 0,-7 1 0 15,-4 0 0-15,-5 3 1 16,-7-1-3-16,-1 1 1 15,-3 3 0-15,0 3-1 16,-5 2 1-16,-3 2-1 16,-10 2 1-16,-2 4-1 15,-7 4 2-15,-6 4-1 16,-8 6-1-16,-7 3 1 15,-7 2 0-15,-6 5 2 16,-2 2-3-16,-4 1 2 16,-4 0-1-16,-1 1 0 15,-7 1 0-15,-2-2 1 16,-2 3-1-16,-1 0-1 0,-4-1 1 15,-2 0-1-15,-7 1 2 16,-4-1-1-16,-1 2 0 16,-5 1 0-16,-8 2 0 15,-3 1 0-15,-4 3 0 16,-8 2 0-16,-3 4 0 15,-8-1 0-15,-5 3 1 16,-6 2-1-16,-4 2 1 16,-3 0 1-16,-5 1-1 15,-1 2 1-15,0-1-1 16,1 1 1-16,2-4-2 15,-1 3 3-15,2-4-3 16,-4 0-1-16,-4-6 1 16,-2 3 0-16,-4-6 0 0,-5 1 0 15,-9 0 0-15,-5-1-1 16,-9-1 1-16,-3 2 0 15,-4 0 0-15,-5 1 0 16,-5 2 0-16,1 0 0 16,1 0 0-16,3 2 0 15,7-2 0-15,2 3 0 16,0-1 1-16,7 3-1 15,1-1 1-15,0 4-2 16,1 0 2-16,-6 5-1 16,0 1 1-16,-6 5-1 15,-6 1 0-15,-5 6 0 16,-2 2 0-16,-9 3 2 15,0 2-3-15,-1 1 1 0,3 4 0 16,2-1 0-16,6 2-1 16,6-2 1-16,8-3-1 15,11-2 1-15,0-3 0 16,9-3 0-16,4 0 1 15,-1-3-1-15,0 2 1 16,2-1-2-16,-5 3 2 16,0 4-1-16,2 2 0 15,0 4 0-15,-4 4-1 16,7 6 2-16,6 1-2 15,4 5 1-15,8 1-1 16,6 3 2-16,8 3-1 16,5-1 0-16,8 4 0 0,8 1 0 15,6 1 0-15,9 6-1 16,8 2 1-16,3 2 0 15,6 7-2-15,8 3 0 16,11 4 1-16,4 2-1 16,9 8 1-16,2 2-1 15,9 7 0-15,8 2 0 16,10 0 2-16,7 8 1 15,7 0-1-15,12 3 0 16,8 1 0-16,8 2-1 16,9 4 1-16,8 0 0 15,4 5 0-15,5-2-2 16,3 3 1-16,2 3 1 15,3 0 0-15,1 2 0 0,1-2 0 16,-1 1-1-16,3-3 0 16,2-1 2-16,2-2-2 15,5-2 1-15,4-8-1 16,6-1 1-16,3-5 0 15,7-8 0-15,6-1-1 16,1-5 0-16,6-1 1 16,-1-5-1-16,1 0 0 15,1-1 0-15,-3 1 0 16,-2 2 0-16,-1-3 1 15,-2 1 0-15,-3-3-2 16,0-2 3-16,-2-1-2 16,-1-3 0-16,3-4 0 15,0-1 0-15,1 2 0 16,4-2 0-16,0 3 1 0,4 1-2 15,1-2 3-15,0 2-1 16,0-1 0-16,3-2 0 16,-4 0 0-16,4 0 1 15,-3-4-1-15,2-2-1 16,-2-3 1-16,3-4-1 15,3-4 1-15,4-7-1 16,6-2 2-16,0-7-3 16,10-4 2-16,0-4 0 15,5-4 0-15,1-2 0 16,3-1-1-16,-3-3-1 15,9 8-9-15,-15-20-27 16,2 4-3-16,-18-14-2 16,-13-7-1-16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31/07/2014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7734679"/>
              </p:ext>
            </p:extLst>
          </p:nvPr>
        </p:nvGraphicFramePr>
        <p:xfrm>
          <a:off x="214283" y="7620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Trace the path of a ray through a prism and explain it using speed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the path of light does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closely at the light to see a variation on the usual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different frequencies have different refractive indices (slightly)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an easier way to see the above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direct light is easier to see than reflected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11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1766132"/>
              </p:ext>
            </p:extLst>
          </p:nvPr>
        </p:nvGraphicFramePr>
        <p:xfrm>
          <a:off x="533400" y="228601"/>
          <a:ext cx="8094663" cy="545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Monday the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plane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9200" y="1316520"/>
              <a:ext cx="8580600" cy="345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7680" y="1311480"/>
                <a:ext cx="8597160" cy="347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74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8419" t="23958" r="17789" b="9375"/>
          <a:stretch/>
        </p:blipFill>
        <p:spPr>
          <a:xfrm>
            <a:off x="0" y="0"/>
            <a:ext cx="9131490" cy="556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0600" y="5715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P128 of Beginning Physics – Workbook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355760" y="3708000"/>
              <a:ext cx="7764840" cy="2001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41360" y="3692880"/>
                <a:ext cx="7793280" cy="202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5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4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5314</TotalTime>
  <Words>284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276</cp:revision>
  <dcterms:created xsi:type="dcterms:W3CDTF">2006-08-16T00:00:00Z</dcterms:created>
  <dcterms:modified xsi:type="dcterms:W3CDTF">2014-07-31T04:14:47Z</dcterms:modified>
</cp:coreProperties>
</file>