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71" r:id="rId3"/>
    <p:sldId id="257" r:id="rId4"/>
    <p:sldId id="406" r:id="rId5"/>
    <p:sldId id="407" r:id="rId6"/>
    <p:sldId id="408" r:id="rId7"/>
    <p:sldId id="409" r:id="rId8"/>
    <p:sldId id="41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9T00:31:07.71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9869 4261 67 0,'3'-22'36'0,"-3"22"0"0,2-12 0 15,5 30-31-15,-12 12 1 16,6 25-2-16,-8 12 2 15,1 19-2-15,-6 1 1 16,8-1-2-16,8-16 1 16,25-36-1-16,32-55 0 15,48-65 1-15,60-63-2 16,54-64-2-16,55-39-6 15,21-48-27-15,31-13-6 16,-14-4-2-16,-9 25-1 16</inkml:trace>
  <inkml:trace contextRef="#ctx0" brushRef="#br0" timeOffset="550.0315">10872 6070 86 0,'11'-26'35'0,"-4"5"1"15,-7 21 1-15,0 0-33 16,8 22 0-16,-15 18-1 15,1 19 2-15,-11 8-1 0,4 6-1 16,-2-7 1-16,10-10 0 16,20-37 0-16,33-45 0 15,43-66-2-15,52-62 0 16,62-63-3-16,50-59-2 15,55-29-12-15,4-48-22 16,28 0-6-16,-15-3 2 16,-20 30-3-16</inkml:trace>
  <inkml:trace contextRef="#ctx0" brushRef="#br0" timeOffset="1192.0682">10103 8042 96 0,'-2'35'37'0,"5"17"1"0,-8 6 0 16,3 15-38-16,4 0 1 15,6-3 1-15,6-9 0 16,8-8 0-16,4-21 2 16,16-18-1-16,14-34 0 15,26-32 0-15,27-45 1 16,43-51-1-16,46-57-1 15,82-59-3-15,25-49-3 16,41-57-5-16,86-30-28 16,-10-39-4-16,34-1 0 15,-9 9-2-15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52:51.913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5765 15641 1 0,'0'0'28'15,"0"0"-1"-15,4 12-13 16,-4-12-3-16,0 0-2 15,3-20-3-15,-3 20-3 16,12-15-1-16,-12 15 0 16,17-19-1-16,-4 6 0 15,-2 0 0-15,8-1 1 16,-3-1-1-16,4-1 2 15,1-2-2-15,4-2 2 16,2-1-2-16,2 3 1 0,5-6-1 16,5-2 0-16,0 0 0 15,7-6-1-15,2-2 0 16,3 0 0-16,0-6 1 15,8-2 0-15,2-6 1 16,5 2 0-16,3-8 0 16,7 1 0-16,6-7 1 15,5-2 0-15,9-5 0 16,3-3 0-16,2-5-2 15,6-4 1-15,3-1 0 16,3-4 0-16,-1-1-1 16,5-2 0-16,-2 0 0 15,4 1 0-15,5-2 1 0,1-1-1 16,-1 0 0-16,1-2 1 15,0 1-1-15,3-2 0 16,2-1-1-16,-1-2 1 16,0-3 0-16,-3 1 0 15,2 0-1-15,2-1 1 16,5-2 0-16,0 2 1 15,-1-1-1-15,-2-4-1 16,4 3 1-16,2-3 0 16,5 3 0-16,-5-2 0 15,-4 3-1-15,0 1 1 16,-1 3 0-16,4 1-1 15,-4 2 1-15,-4 1-1 16,-4 3 1-16,0 2-1 0,-3-1 1 16,-2 2 0-1,-2 2 0-15,-6 1 0 0,-8-1 0 16,-1 0 0-16,-8 1 0 15,-3 1 1-15,-9 3-1 16,-8 3-3-16,-8 5 4 16,-5 6-2-16,-7 10 1 15,-7 8-1-15,-10 10 0 16,-5 7-1-16,-8 11 0 15,-9 3-2-15,0 12-5 16,-16 3-8-16,12 0-15 16,-12 0-4-16,0 15 1 15,0-15-1-15</inkml:trace>
  <inkml:trace contextRef="#ctx0" brushRef="#br0" timeOffset="828.0473">9611 12354 55 0,'-13'2'36'0,"13"-2"-1"16,-15 1 0-16,15-1-29 15,1-16 1-15,13 2-3 16,5-5 0-16,11-5-2 16,7-2 1-16,15-5-1 15,11-5 0-15,10-2 0 16,9 0-1-16,6-1 0 0,1 3 0 15,4 4-1-15,-2 4 1 16,-5 6-1-16,-6 8 0 16,-13 9 0-16,-9 7 0 15,-12 9 1-15,-14 11-1 16,-17 8 0-16,-16 15 0 15,-18 11 0-15,-16 14 0 16,-11 13 2-16,-10 10-2 16,-4 9 1-16,-2-1 0 15,0 1-1-15,10-9-1 16,9-24-7-16,20-9-28 15,10-32-1-15,13-28-3 16,23-16 0-16</inkml:trace>
  <inkml:trace contextRef="#ctx0" brushRef="#br0" timeOffset="7624.436">12865 10397 21 0,'0'0'25'0,"0"0"0"15,0 0 1-15,0 0-16 16,0 0-6-16,0 0 0 15,0 0 1-15,8-12-1 16,-1-6 1-16,8-4-2 16,1-13 2-16,6-3 0 15,-1-16 2-15,12-1-3 16,-6-18 1-16,8-7-2 0,-4-15 1 15,10-8-1-15,-4-19 1 16,11-11-2-16,-4-19 1 16,10-13-2-16,4-17 0 15,13-12 0-15,5-12 1 16,12-10 1-16,4-8-2 15,6-7 2-15,7-7-2 16,10-1 3-16,3-2-1 16,2 2-2-16,1-8 2 15,-1-5-1-15,5-4-1 16,4-10 0-16,7-11-1 15,-3-10-1-15,-1-9 2 16,1-12 0-16,3-2-2 16,4-2 1-16,-1 2 0 0,-4 9-1 15,-6 11 1-15,-5 14-2 16,-8 19 1-16,-4 18-1 15,-10 17 0-15,-12 19 0 16,-8 22-5-16,-50 92-13 16,6-3-12-16,-9 17-1 15,2-3-3-15,-12 13 2 16</inkml:trace>
  <inkml:trace contextRef="#ctx0" brushRef="#br0" timeOffset="8766.5014">16426 2214 46 0,'0'-14'30'15,"0"14"1"-15,0 0-1 16,-5-16-22-16,5 16-2 16,0 0-2-16,0 0-1 15,-17 12 0-15,1 7 0 16,-8 10-1-16,-9 11 0 15,-12 12 0-15,-13 11 0 16,-8 2 0-16,-1 2 3 16,-2-8-2-16,11-6 0 0,10-16-1 15,15-16-1-15,19-22 0 16,22-19 0-16,18-19 0 15,12-12-2-15,11-9 1 16,3-5 0-16,5-1 1 16,-1-1 0-16,-1 0 1 15,-6 9-1-15,-4 13 1 16,-7 7-1-16,-6 12 0 15,2 12 0-15,-5 11-1 16,2 16 1-16,-6 14-1 16,1 14 0-16,-5 10 0 15,2 12 0-15,-1 8 0 16,-3 0-1-16,-3 2-1 15,-7-10-6-15,7 3-27 0,-7-18 1 16,7-10-2-16,0-19-4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54:09.50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12639 8320 0 0,'0'0'21'0,"0"0"2"16,0 11 0-16,0-11-12 15,-3 25 0-15,-1-11-1 16,6 11 0-16,-6-4-2 15,5 10 1-15,-7-4-2 16,6 13-1-16,-6-6 0 16,6 9-2-16,-3-6 2 15,2 8-3-15,-3-5 1 16,4 3-2-16,-1-2 2 15,1 2-1-15,0-3 0 16,2 3-2-16,-2-3 1 16,3 3-1-16,-3-5 0 15,1 2 1-15,-2 1-1 16,1-1 0-16,-1-1 0 0,2 1 0 15,-1-2 0-15,0-1-1 16,1 3 1-16,0-1-1 16,-1 2 1-16,4-1 1 15,-2 1-1-15,0 6 0 16,-2-3 1-16,4 5-1 15,-4 2 1-15,0-2-1 16,0 1 0-16,-2-1 0 16,-1 1 0-16,2-3 0 15,-1 1-1-15,2-3 1 16,-2-2-1-16,5 0 0 15,0 0-1-15,1 1 2 16,-2-3-2-16,3 3 1 16,-1 1-1-16,0 0 1 0,-1 2 1 15,-2-1-1-15,0 1 0 16,-1 0 0-16,0-5 1 15,0 0-1-15,-1-1 0 16,1-4 0-16,0-2 1 16,0-3-1-16,0 0-1 15,0-1 0-15,1-1 0 16,3 0-1-16,-4-1 2 15,2 1-2-15,-2-3 1 16,1 3-1-16,2-4 3 16,-3 2-1-16,1-2 0 15,-2 1 0-15,1-3 0 16,0 2 1-16,1-2-1 15,0 0 0-15,-2 3 0 0,3-2 0 16,-1 0 1-16,1 1-1 16,0 2 0-16,-2-1 0 15,0 2 0-15,0-1 1 16,-2-2-1-16,-1 1 0 15,3-1 0-15,-2-3 1 16,0 0-1-16,-2-1 2 16,3-3-2-16,0-1 2 15,1 3-2-15,1 0 0 16,-1-3 0-16,0 4-1 15,1-1 1-15,0 2-2 16,0-1 2-16,1 3-2 16,-2-2 2-16,0 1 0 0,-3 3 0 15,2 0 0-15,0 2 0 16,1 1 1-16,0 0-1 15,-1 3 0-15,-3-2 0 16,4 1 1-16,0 0-1 16,-1 1 0-16,0-1 1 15,1 0-1-15,1-2 0 16,0 1 1-16,-2 3-1 15,2-2 0-15,-1 3 0 16,1-3 0-16,-1 0 0 16,-1 0-1-16,1 1 1 15,0-3 0-15,-2 0 0 16,0-5-1-16,1 0 1 15,-3 1 1-15,4-3-1 0,-3 2 0 16,1 2 0-16,0-2 0 16,0 3 0-16,-1 2 1 15,2-5-1-15,-1 1 0 16,0-7 0-16,-1-9-1 15,3-10-2-15,-3-13-11 16,9-6-23-16,-9-19 0 16,6-2-2-16,-6-13 0 15</inkml:trace>
  <inkml:trace contextRef="#ctx0" brushRef="#br0" timeOffset="989.0566">12585 9921 19 0,'1'-14'26'0,"-1"14"0"16,0 0 2-16,-12-13-14 15,12 13-3-15,-16 3-1 16,16-3-2-16,-23 9-1 15,12 0 0-15,-7-6-1 16,2 9-1-16,-5-5 2 16,5 3-3-16,-8-2 1 15,6 5-2-15,-3-5 0 16,1 3 0-16,1-4-1 15,1 1-1-15,2-4 1 16,1-1-1-16,1 0 0 16,2-3-1-16,2 0 1 0,10 0-1 15,-16-4 1-15,16 4 0 16,-16-2-1-16,16 2 1 15,-17-1 0-15,17 1-1 16,-18 1 1-16,18-1-1 16,-19 3 1-16,19-3-1 15,-14 5 1-15,14-5-1 16,0 0 1-16,-9 2-1 15,9-2 0-15,0 0 1 16,0 0-1-16,0 0 0 16,0 0 0-16,0 0 1 15,-4 11-1-15,6 0 0 16,-1 5 1-16,0 7-1 15,1 6-1-15,-2 9 2 0,2 5-2 16,0 8 1-16,-3 3-1 16,1 0 1-16,0-1-1 15,1-7 0-15,4-3-2 16,-5-24-10-16,12 0-23 15,-12-19 1-15,17-14-3 16,-9-16 1-16</inkml:trace>
  <inkml:trace contextRef="#ctx0" brushRef="#br0" timeOffset="2095.1199">13254 10556 25 0,'0'0'27'15,"4"-15"-1"-15,-4 15-6 16,0 0-4-16,0 0-3 16,-10-6-3-16,10 6-2 0,0 0-2 15,0 0-1 1,0 0-2-16,0 0 1 0,-5 11-1 15,5-11-1-15,1 13 2 16,0 1-2-16,-1 0-1 16,3 8 1-16,-1 6-1 15,1 5 0-15,-2 7 0 16,3 5 0-16,-7 4-1 15,1 4-1-15,0 0 1 16,-2-2-1-16,1-4 0 16,-1-4 0-16,2-9 1 15,-2-6-1-15,4-9 1 16,0-6 1-16,0-13-1 15,0 0 1-15,0 0-1 0,0 0 1 16,0 0-1-16,-18-15 1 16,3 7 0-16,-4 5-1 15,-5 1 1-15,-6 6 0 16,-6 2 0-16,-6 2-1 15,-1 2 1-15,-4-1 0 16,-1 1 0-16,1-1 0 16,4-5-1-16,4-2 0 15,3-4 0-15,7-4-1 16,3-4-1-16,5-7-3 15,15 7-10-15,-4-12-18 16,13 7-2-16,0-3 0 16,9 8-1-16</inkml:trace>
  <inkml:trace contextRef="#ctx0" brushRef="#br1" timeOffset="12647.7234">12715 8287 22 0,'-20'-5'29'16,"9"0"2"-16,11 5 2 15,-19-15-15-15,19 15-6 16,-18-11-2-16,18 11-2 16,-13-9 1-16,13 9-4 15,-11-7-1-15,11 7-1 16,0 0 0-16,-11-12-1 15,11 12 0-15,6-16 0 16,5 6-1-16,6-3 1 16,4-4-1-16,10 3 2 15,3-6-2-15,5 3 1 16,7 0-1-16,0 4 1 15,1 2-1-15,2 2 0 16,-2 5 0-16,0-2-1 0,0 6 1 16,2 5-1-16,-4-4 0 15,1 8 0-15,-1 1 1 16,-3 3-2-16,-1 2 1 15,-3 3 0-15,-3 3 0 16,-6 0-1-16,-4 8 2 16,-3 2-2-16,-6 1 2 15,-1 5-1-15,-3-4 0 16,-3 2 1-16,-2-5-1 15,0-6 0-15,0-6-1 16,-7-18-2-16,19 8-4 16,-16-24-28-16,16 1-2 15,-14-13-1-15,7 6-1 0</inkml:trace>
  <inkml:trace contextRef="#ctx0" brushRef="#br1" timeOffset="13895.7948">10969 11944 56 0,'0'0'36'16,"-2"-10"-2"-16,2 10 1 15,0 0-30-15,-1-10 0 16,1 10-2-16,0 0 0 15,0 0-1-15,0 0-1 16,8 12 1-16,-8-12-1 0,5 15 0 16,-3-3 0-16,5 2 0 15,0-1 1-15,3 6-1 16,2 2 0-16,2 2 1 15,2 3-1-15,3 4 0 16,2 0 0-16,2 4 0 16,-1-1-1-16,5 2 0 15,0-3 0-15,2 1 1 16,3-3-1-16,5-1 1 15,-1-1 0-15,5-3 0 16,1-2 0-16,2 2 1 16,-1-5-1-16,3-1-1 15,-1-1 1-15,5-4-1 0,-1-4 0 16,1-4 0-16,3-5 0 15,4-8 1-15,4-2-1 16,5-4 2-16,1-4-2 16,1 0 1-16,-2-4-1 15,0 2 1-15,-5-1-1 16,-1 6-1-16,-3-2 2 15,-6 3-2-15,-6 2 1 16,1-1 1-16,-4 3-1 16,1-1 0-16,-1-3 0 15,-4-1 0-15,-2-3 0 16,-3-1-1-16,-4 2 1 15,-4-3-2-15,-7 4 0 16,-12-4-4-16,-6 19-19 0,1-11-13 16,-1 11 0-16,-32 3-2 15,10 9 2-15</inkml:trace>
  <inkml:trace contextRef="#ctx0" brushRef="#br1" timeOffset="15089.8631">10634 13080 44 0,'-7'-29'32'15,"-2"3"2"-15,-4 4-2 16,2 6-27-16,-13 5-1 16,6 11 1-16,-11 3 0 15,1 14 1-15,-9 5 0 0,1 12-1 16,-9 3-1-1,3 10-1-15,-2 2 0 0,5 3 0 16,-1 0-1-16,10 2 0 16,3-2-1-16,10 2 0 15,9-8 0-15,7 3 0 16,9-8-1-16,10-2 1 15,7-4 0-15,6-6-1 16,7-8 1-16,6-9-1 16,7-9 1-16,7-11-1 15,4-10 1-15,0-11-1 16,2-6 1-16,-2-10-1 15,-1-6 0-15,-8-6 0 16,-8-1 0-16,-7-5 1 16,-11 0-1-16,-10 2 1 0,-9-1-1 15,-8 2 1-15,-11 4 0 16,-7 7 0-16,-9 9 0 15,-8 10-1-15,-9 13 2 16,-2 15-1-16,-7 15 0 16,1 10 0-16,2 8 0 15,3 10 1-15,10 1-2 16,7 4 1-16,15-5 0 15,10-4-1-15,14-8 0 16,16-7-1-16,13-10 0 16,9-10-2-16,14 0-3 15,-3-21-16-15,13 14-16 16,-5-11-2-16,6 5-1 15,-11-2 0-15</inkml:trace>
  <inkml:trace contextRef="#ctx0" brushRef="#br1" timeOffset="21025.2026">13510 11036 52 0,'7'-13'36'0,"0"-2"-1"16,2 3 1-16,-6-4-21 15,-3 16-9-15,9-18-3 16,-9 18 2-16,0 0-3 0,0 0 0 16,-2 24 1-16,-5-1-2 15,-4 4 1-15,1 8-1 16,-5 7 1-16,0 6-2 15,-3 2 1-15,2-1 0 16,2-1 0-16,0-4 0 16,5-11-1-16,3-4 1 15,5-12-1-15,1-17 1 16,10-4-1-16,6-15 0 15,2-11 1-15,5-6-1 16,2-6 1-16,1-4-1 16,2-2 1-16,0 2-1 0,-3 5 2 15,0 6-1-15,-6 6 1 16,0 8-1-16,-4 3 1 15,-1 9-1-15,-1 4 0 16,0 4 1-16,1 1-2 16,-1 2 1-16,3 1-2 15,-2 1 2-15,6 2-2 16,-4 2 0-16,3 4 0 15,-3 1 1-15,0 9-1 16,-3 5 0-16,-4 5 2 16,-4 5-2-16,-1 2 1 15,-4-1 1-15,-1 2-2 16,0-10 0-16,1-2-2 15,0-10-2-15,9-1-9 16,-9-17-24-16,22-8 0 0,-8-9-1 16,13-3 0-16</inkml:trace>
  <inkml:trace contextRef="#ctx0" brushRef="#br1" timeOffset="21490.2292">14256 11051 64 0,'0'0'36'0,"0"0"-1"16,-21-13 2-16,21 13-30 16,-22 0-2-16,12 5 1 15,-5-2-2-15,2 7 0 16,-3 0 0-16,1 6-1 0,-1 1-1 15,2 10 1-15,0 1-1 16,2 8 0-16,1 0-1 16,4 3 1-16,3-4-2 15,8 2 1-15,0-7 0 16,10-5-1-16,5-9 0 15,10-8 1-15,8-8-1 16,4-7 0-16,5-10 0 16,3-6 0-16,-2-6 0 15,-3-7 0-15,-6-2 0 16,-6-3 0-16,-10-1 0 15,-10 4-1-15,-12 1 2 16,-8 7 0-16,-13 6-1 16,-7 8 1-16,-6 8-2 0,-9 8 1 15,1 6 0-15,0-1-1 16,9 8-2-16,3-7-3 15,20 7-11-15,10-13-22 16,0 0 1-16,27-18-1 16,12 10-1-16</inkml:trace>
  <inkml:trace contextRef="#ctx0" brushRef="#br1" timeOffset="21992.2579">14677 11111 71 0,'-7'-12'38'16,"7"12"-1"-16,0 0 1 15,0 0-31-15,0 0-3 16,11-1 0-16,-11 12-1 15,3 8 0-15,-8 4-1 16,5 8 0-16,-1 1-1 16,-3 4 1-16,2 1-1 15,0-2 0-15,-2-2-1 16,4-4 1-16,-2-6-1 15,3-8 1-15,-1-15-1 16,0 0 0-16,0 0 1 16,14-22-1-16,-9-1 0 0,-3-7 0 15,-1-5 1-15,-1-3-2 16,-3-2 2-16,0 2-1 15,0 0 1-15,-1 4-1 16,3 6 1-16,2 2 0 16,1 3 0-16,10 8 2 15,2 1-1-15,6 5 0 16,4-1 0-16,4-1 0 15,6 0 0-15,1 0 0 16,4 3-4-16,-6-1-1 16,3 11-7-16,-17-5-27 15,9 16-4-15,-17-5 1 16,5 12-2-16</inkml:trace>
  <inkml:trace contextRef="#ctx0" brushRef="#br1" timeOffset="22992.3151">15287 11158 42 0,'-3'-16'35'0,"3"16"2"15,2-19 0-15,-2 19-15 16,1-17-12-16,-1 17-2 16,0 0-1-16,0 0-2 15,0 0-2-15,0 0 0 16,0 17-1-16,-6 3-1 15,1 4 1-15,-2 8-1 16,-3 3 0-16,2 8 0 16,-2-3-1-16,2 2 1 15,0-3 0-15,1-4-1 0,2-7 1 16,4-5-1-16,1-11 0 15,0-12 0-15,15-8 0 16,-3-11 0-16,1-8 1 16,2-6-1-16,2-7 0 15,0-4 0-15,-2-1 0 16,2-2 0-16,0 3 0 15,-2 4 0-15,2 2 1 16,-3 5 1-16,1 4-1 16,4 10 1-16,-5 2-1 15,2 7 1-15,-3 8-2 16,-2 7 1-16,-2 7-2 15,-2 6 0-15,-3 8 0 16,-5 2 0-16,-1 8 1 0,-2-1-2 16,-1 2 3-16,1-1-1 15,2-4 0-15,2-3 1 16,2-10-1-16,6-6 0 15,-8-13 0-15,18-1 0 16,-7-11 0-16,3-8 0 16,-1-5 1-16,1-8-1 15,0 2 0-15,-2-5 0 16,1 4 0-16,-1 0 0 15,3 3 1-15,0 5 1 16,0 2-1-16,3 3 2 16,0 3-2-16,3 4 2 15,1 2-2-15,4 6 2 16,-2 3-3-16,2 3 0 0,-1 6 0 15,1 6-2-15,-7 4 2 16,0 8-2-16,-7 6 1 16,-2 4 0-16,-4 2 0 15,-5 2 0-15,-1 0 2 16,0-2-1-16,0-4 0 15,0-8-1-15,2-1-2 16,-2-13-4-16,10 8-12 16,-10-20-17-16,0 0-4 15,0 0 0-15,0 0-2 16</inkml:trace>
  <inkml:trace contextRef="#ctx0" brushRef="#br1" timeOffset="23712.3563">16520 11107 39 0,'12'-7'33'16,"-12"7"1"-16,4-12-11 15,-4 12-5-15,-6-13-2 16,6 13-4-16,-17-11-5 16,2 9-1-16,-8-4-1 15,-1 6-2-15,-6 0 1 16,-1 6-1-16,-6 2 0 15,1 6 0-15,-1 3-1 16,3 8 1-16,1 0-1 16,4 7 1-16,2-1-1 15,11 5 0-15,5-2 0 0,9 0 0 16,9-7-1-16,9-4 0 15,9-9 0-15,7-9 0 16,6-13-1-16,8-9 0 16,1-10 0-16,2-9 0 15,-3-5 0-15,-1-5 0 16,-7 2 0-16,-4 2 0 15,-11 2 1-15,-3 12 1 16,-13 3 0-16,-6 14-1 16,-1 11 0-16,-17 9-1 15,-1 13 0-15,1 10 0 16,1 11-1-16,-2 3 0 15,7 4-1-15,5-3 1 16,8-4-1-16,7-9 0 0,13-9-2 16,5-16-5-16,21 0-13 15,-11-28-17-15,18-1 0 16,-7-18 0-16,11-1-1 15</inkml:trace>
  <inkml:trace contextRef="#ctx0" brushRef="#br1" timeOffset="23995.3725">17042 10677 101 0,'2'-14'39'0,"-6"1"1"16,4 13 0-16,-12 15-33 15,9 10-2-15,-4 5 0 0,3 13-1 16,-3 9-3-16,2 9 0 15,-4 4-1-15,1 8 0 16,3-2 0-16,-2 3-1 16,-1-2 0-16,-2-6-1 15,2-6 2-15,1-8 0 16,5-9-2-16,0-12-2 15,9-6-8-15,-7-25-17 16,0 0-12-16,15-27 0 16,0-2-3-16,-10-10 1 15</inkml:trace>
  <inkml:trace contextRef="#ctx0" brushRef="#br1" timeOffset="28620.637">11046 13731 54 0,'5'-14'39'15,"-5"-6"-2"-15,6 7 3 16,-9-3-32-16,3 16 0 16,10-14-1-16,-10 14-1 15,2 20-2-15,-2 2 0 16,-6 2-2-16,-2 6 0 15,0 0-2-15,-3 4-2 16,-2 0-1-16,-7-7-3 16,7 7-4-16,-8-21-16 15,9 11-14-15,-2-12-2 16,14-12 3-16,-12 8 0 15</inkml:trace>
  <inkml:trace contextRef="#ctx0" brushRef="#br1" timeOffset="30237.7295">13241 6944 63 0,'3'-27'32'15,"-8"-5"1"-15,0 7 0 0,-7-5-21 16,4 14-5-16,-13-5 1 15,5 14-2-15,-12 0 0 16,2 15-1-16,-7 5-1 16,-2 11 0-16,-3 5-2 15,-3 10 1-15,-2 5-2 16,3 8 1-16,2 0 0 15,4 6-1-15,7-3-1 16,11-2 0-16,13-3 0 16,14-8 0-16,18-6 0 15,17-11-1-15,15-8 2 16,12-15-2-16,10-16 2 15,6-10 2-15,3-17-2 0,-1-10 1 16,-4-14-1 0,-9-10 1-16,-10-5-1 0,-12-3 1 15,-17 5-2-15,-15 4-2 16,-17 7 2-16,-18 13-1 15,-18 13 1-15,-14 14-1 16,-14 18 2-16,-9 16 0 16,-3 12 0-16,0 14 1 15,7 10-1-15,6 6 1 16,15 3-2-16,12-3 1 15,22 1-4-15,14-15-3 16,27 6-14-16,5-22-17 16,25 0-2-16,-1-11 1 15,16 3-3-15</inkml:trace>
  <inkml:trace contextRef="#ctx0" brushRef="#br1" timeOffset="30771.7601">13826 7117 86 0,'-19'7'35'0,"19"-7"2"15,0 0 0-15,0 0-29 16,0 0-1-16,22-16-2 16,-8 4 0-16,8 1-2 15,-3-1 0-15,3 4-2 16,0 0 1-16,-3 5-1 15,-5 2 0-15,-1 4-1 16,-8 9 1-16,-5 5-1 16,-9 5 1-16,-4 7-1 15,-8 6 0-15,-4 5-1 16,-7 0 1-16,-2 0-1 15,0 0 1-15,4-6-1 0,6-4 2 16,7-10-2-16,11-6 2 16,6-14 0-16,24 3 0 15,2-11-1-15,9-2 0 16,3-3-1-16,3 1-3 15,-6-6-13-15,9 12-21 16,-13-2-1-16,-1 8-1 16,-8-3-1-16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54:47.875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2109 1693 73 0,'-17'-27'36'0,"-3"8"1"16,-14-6 0-16,-1 8-28 16,-18-5-1-16,4 6-2 15,-13 3 0-15,-3 8-1 16,-6 7-1-16,-4 8-1 15,-2 11-1-15,5 9-1 16,-2 9 0-16,3 14-1 16,4 8 1-16,8 9-2 15,6 7 2-15,10 11-3 16,8 6 2-16,14 12-1 0,20 0 2 15,15-3-1-15,22-10 1 16,15-7 0-16,24-24-1 16,24-21 0-16,20-32 0 15,18-36 0-15,11-27 1 16,5-25-2-16,-4-15 1 15,-9-15 0-15,-16-6 1 16,-18-6 1-16,-34 10-1 16,-28 4 1-16,-32 4-1 15,-29 9 1-15,17 94-2 16,-51-85 2-16,-39 11-1 15,-22 21-1-15,-17 14 0 16,6 15-1-16,-5 14-2 16,21 17-2-16,15 17-14 0,20 12-20 15,57 5-2-15,16 2 0 16,30 7-1-16</inkml:trace>
  <inkml:trace contextRef="#ctx0" brushRef="#br0" timeOffset="653.0373">2806 2339 51 0,'0'0'36'15,"0"0"-1"-15,0 0 1 16,0-12-14-16,0 12-15 15,0 0-2-15,-1 24-1 16,-3 6-1-16,1 13 0 0,-2 9-3 16,-2 5 2-16,1 5-2 15,4-6-1-15,6-2-7 16,-3-24-27-16,20-17-1 15,0-29-2-15,9-15 0 16</inkml:trace>
  <inkml:trace contextRef="#ctx0" brushRef="#br0" timeOffset="1171.067">1713 1644 75 0,'-15'-17'35'0,"1"4"0"16,-3-2 1-16,3 5-29 0,-5-3-1 16,8 6-1-16,-4 2 0 15,2 5-1-15,-2 5 0 16,5 10-2-16,-3 5 0 15,6 9 0-15,-1 10-1 16,6 7-1-16,4 6 2 16,7 3-1-16,7-3 1 15,15-1-1-15,12-6 2 16,19-8-2-16,17-15 1 15,15-11 0-15,11-8-2 16,8-11-1-16,9-6-2 16,-6-7-3-16,2 7-18 15,-23-8-15-15,-8 11-1 16,-24-3-1-16,-8 8-1 0</inkml:trace>
  <inkml:trace contextRef="#ctx0" brushRef="#br0" timeOffset="2298.1314">5306 1485 67 0,'-5'-19'36'16,"0"5"-1"-16,-4 2 1 16,9 12-26-16,-29-3-1 15,14 10-2-15,-12 4-2 16,-2 12-1-16,-9 6 0 15,-4 10-1-15,-5 10-1 16,-3 11-1-16,-1 4 1 16,6 8-1-16,4 2 0 0,14 4 0 15,14-2 1-15,17 0-3 16,21-7 2-16,13-7 0 15,24-15 0-15,14-11-1 16,15-17 1-16,11-18 0 16,3-18 0-16,3-19 2 15,-6-14-2-15,-2-18 1 16,-12-13 0-16,-12-9 1 15,-16-2-2-15,-20-9 2 16,-18 4-2-16,-19 48 0 16,-7-3 1-16,4 52-1 15,-29-89 1-15,29 89-2 16,-66-56 2-16,-26 30-2 15,-21 21 0-15,1 23 0 16,-5 12-2-16,17 24 2 0,2 8-1 16,34 17 0-16,64-27-1 15,24-15 0-15,36-15-3 16,21-19-4-16,33 0-15 15,-3-13-15-15,14 1-1 16,-11-8-1-16,4 6-1 16</inkml:trace>
  <inkml:trace contextRef="#ctx0" brushRef="#br0" timeOffset="2720.1556">5972 2065 98 0,'0'0'40'0,"11"-2"0"16,0-8-1-16,15 6-35 16,1-10 0-16,4 4-1 15,-1 0 0-15,-1 1 0 16,-6 6-2-16,-4 5 0 15,-10 10 0-15,-11 10 0 16,-12 7 1-16,-8 6-2 0,-7 3 2 16,0 3-2-16,-3-3 1 15,5-1-1-15,8-8 1 16,10-12-2-16,9-17 2 15,36-1-2-15,8-11-2 16,10-18-5-16,24 12-23 16,-5-19-9-16,8 9-1 15,-6-3-2-15,3 9 0 16</inkml:trace>
  <inkml:trace contextRef="#ctx0" brushRef="#br0" timeOffset="3996.2286">8849 1392 56 0,'44'-56'36'16,"-44"56"-1"-16,0 0-1 15,0 0-9-15,-22 28-19 16,2-2-2-16,-5 7 0 15,-11 0 0-15,3 7 0 16,0-7-1-16,4 2 0 16,4-8 0-16,8-1-2 15,8-6 1-15,8-5-2 16,11-3 1-16,10-5-1 0,7-2 0 15,9-1 0-15,4 2 0 16,1 0 1-16,-1 2-1 16,-2 4 0-16,-8 3 1 15,-5 8-1-15,-13 4 1 16,-8 5-1-16,-15 4 2 15,-6 2-2-15,-9 0 1 16,-3-2-1-16,1-4-1 16,-3-9-2-16,11-3-2 15,3-14-2-15,17-6-9 16,12-21-21-16,17-3-3 15,1-17 1-15,16 0 1 16</inkml:trace>
  <inkml:trace contextRef="#ctx0" brushRef="#br0" timeOffset="4179.239">9285 1633 86 0,'19'1'38'15,"-19"-1"-1"-15,-1 29 1 16,-15 0-29-16,3 6-5 16,-6 5-1-16,1 2-1 15,-1 4-1-15,3-3-1 16,2-1-1-16,4-12-4 15,13-3-11-15,-3-27-21 16,21 1-2-16,3-21-1 16,13-13 1-16</inkml:trace>
  <inkml:trace contextRef="#ctx0" brushRef="#br0" timeOffset="4657.2664">9532 1358 101 0,'-11'-33'41'16,"5"15"0"-16,-5 8-1 15,11 10-36-15,2 22-1 16,14 5-1-16,7-16-1 16,8 3 1-16,0 3 0 15,0 5 0-15,-5 5-1 16,-1 5 0-16,-10 6 0 15,-8 7 0-15,-7 5-1 16,-10 2 0-16,-4-2 0 16,-1 0 0-16,-2-10 0 15,2-4 0-15,2-11 0 16,7-6-1-16,6-19 2 0,13-5 0 15,7-18-1-15,6-6 1 16,8-6-1-16,4-6 2 16,5-4-2-16,0-4 1 15,5 5 1-15,-6 4-2 16,-3 11 0-16,-7 7 1 15,-3 8-1-15,-7 12 0 16,-5 9 1-16,-6 13-1 16,-8 9 0-16,-5 10 0 15,-3 7-1-15,-3 2-1 16,2 4 0-16,2-6-2 15,8-6-2-15,6-16-8 16,23-1-14-16,-3-23-15 0,20-8 1 16,2-17-1-16,18-4 1 15</inkml:trace>
  <inkml:trace contextRef="#ctx0" brushRef="#br0" timeOffset="9119.5216">11825 1238 78 0,'39'-70'37'16,"-39"70"-2"-16,0 0 0 15,9-53-30-15,-9 53 1 16,0 0-2-16,0 0 1 0,-23-62-1 16,23 62-1-1,0 0 0-15,-52-20 0 0,52 20 0 16,-56 11-1-16,56-11 1 15,-53 32-1-15,-26 26 0 16,-6 15-1-16,2 16 1 16,-12-15-2-16,18 19 1 15,10-4-1-15,24 0 0 16,32-26 0-16,17-4 0 15,14-8 0-15,18-7 0 16,18-3 0-16,13-7-1 16,9-9 2-16,5-11-1 15,5-12 1-15,1-9-1 16,1-15 0-16,-6-10 1 15,-6-11-1-15,-4-6 1 16,-7-9-1-16,-8-5 2 0,-7-3-2 16,-4-3 2-16,-48 69-1 15,38-69 0-15,-38 69 0 16,20-71 0-16,-20 71 0 15,8-70-2-15,-8 70 1 16,-13-70 0-16,13 70 0 16,-18-67-1-16,18 67 1 15,-34-79-1-15,34 79 1 16,-37-62 1-16,37 62 0 15,-49-54-1-15,49 54 1 16,-55-37-2-16,55 37 2 16,-59-21-2-16,59 21 1 15,-62-6 0-15,62 6 0 0,-61 8 1 16,61-8 0-16,-62 18 0 15,62-18 0-15,-60 24 0 16,60-24 0-16,-57 30 0 16,57-30 0-16,-52 31-1 15,52-31 0-15,0 0-1 16,-59 45 1-16,59-45 0 15,0 0 0-15,0 0 0 16,-39 61 0-16,19-53-1 16,17 20 1-16,10 2 0 15,-3-1-1-15,10 1 1 16,-12-15 0-16,15 8 0 15,-1-5 0-15,6-2 0 16,1-2 0-16,5-5 0 0,3 0 0 16,3-3 0-16,-1-2 0 15,1-2 0-15,-1-1 0 16,0 1 0-16,-1-2 0 15,1 0 0-15,-2-3 1 16,2 1-1-16,1 0 0 16,3-2 0-16,-1 4 0 15,2-1 0-15,-2 1 0 16,-2 3-1-16,-4 3 0 15,-4 1-2-15,-2 2-2 16,-6-4-4-16,9 0-11 16,-27-5-8-16,35-10-11 15,-21 2-2-15,9-1-2 16,-3-7 2-16</inkml:trace>
  <inkml:trace contextRef="#ctx0" brushRef="#br0" timeOffset="13508.7726">12351 1979 72 0,'10'-16'38'0,"-10"16"-1"16,0 0 1-16,14-4-27 16,-14 4-2-16,-6 16-2 15,-1 2-2-15,3 9-1 16,-6 4-2-16,3 3-1 15,3 4-3-15,1-7-5 0,17 6-29 16,-3-16-3-16,14-1-1 16,2-16-2-16</inkml:trace>
  <inkml:trace contextRef="#ctx0" brushRef="#br0" timeOffset="14711.8414">14808 1360 74 0,'0'0'36'0,"-15"2"0"15,-1 11 0-15,-11 0-29 16,-1 8 0-16,-14 1-1 15,3 6-1-15,-6-2-1 0,5 3-1 16,2-5-1-16,10 1-1 16,10-4-1-16,12-2 0 15,15-5 0-15,11-6 0 16,12 2-1-16,6-4 1 15,5 0 0-15,4-1 1 16,-4 0-1-16,-1 1 1 16,-10 4-1-16,-9 6 1 15,-12 3-1-15,-11 6 0 16,-10 5 1-16,-9 2-2 15,-11 3 2-15,-4 1-2 16,-1-3 1-16,0-5-2 16,7-4-2-16,6-13-4 0,22-11-29 15,0 0 0-15,35-21-1 16,0-10-1-16</inkml:trace>
  <inkml:trace contextRef="#ctx0" brushRef="#br0" timeOffset="14907.8527">15227 1454 81 0,'0'0'37'0,"0"0"-1"16,-24 32 2-16,-4 4-28 16,-1 6-7-16,-2 5-1 15,5 6-1-15,-2 2 0 16,11-2-2-16,5-6 0 15,8-15-6-15,23-7-29 0,0-18-1 16,17-13 1-16,1-20-1 16</inkml:trace>
  <inkml:trace contextRef="#ctx0" brushRef="#br0" timeOffset="15380.8797">15359 1350 99 0,'-31'-67'40'0,"31"67"-1"16,-32-55 0-16,32 55-30 15,-27-49-9-15,27 49 0 16,0 0-2-16,0 0 1 16,0-71-1-16,0 71 1 15,0 0 0-15,47 12 0 16,-28 2 0-16,41 29 1 0,5 9-1 15,-2 15 2-15,-20-9 0 16,-14 18 1-16,-24 1-1 16,-18 3 1-16,-16-16 0 15,-1-1 0-15,-1-12 0 16,7-8-1-16,10-15 1 15,12-16-2-15,12-17 1 16,19-18 2-16,11-15-2 16,10-14 1-16,9-8-1 15,4-9 1-15,-63 69-1 16,70-74 2-16,-70 74-1 15,64-68-1-15,-15 16 1 16,-8 17-1-16,-12 21 0 16,-11 19 1-16,-14 20-2 0,-9 13 0 15,-7 18-2-15,-3 12 1 16,0 0-4-16,7-5-2 15,18-2-9-15,-4-18-18 16,28 4-8-16,3-14 0 16,15-3-1-16</inkml:trace>
  <inkml:trace contextRef="#ctx0" brushRef="#br0" timeOffset="16447.9407">17663 1119 74 0,'56'-64'39'0,"-56"64"-1"16,0 0 2-16,18-78-33 15,-18 78 0-15,0 0-1 16,-29-68-1-16,29 68 0 15,-54-27-2-15,54 27 0 16,-77 0-1-16,31 9 0 16,-3 10 0-16,27 3-1 15,-78 50 2-15,-4 17-3 16,20 20 1-16,5-6-1 0,37 2 0 15,26-10-1-15,35-11 1 16,37-34 0-16,23-15 0 16,16-20 0-16,11-12 0 15,7-14 1-15,4-23-1 16,-2-16 1-16,-60 17-1 15,2-7 3-15,0-3-5 16,-5-6 3-16,-8-3-2 16,-6-5 2-16,-4 0-1 15,-9-2 1-15,-7-19-1 16,-14 6 0-16,-6 6 3 15,-11 0-1-15,-12 12-2 16,25 54 1-16,-75-90 0 16,25 55 0-16,-6 13-1 0,-6 11 0 15,0 8 0-15,1 10 0 16,4 11 1-16,10 6-1 15,47-24 1-15,-65 67-1 16,65-67 0-16,-14 80-3 16,14-80-3-16,51 72-8 15,-51-72-6-15,105 51-9 16,-42-32-12-16,13-3-1 15,3-4-1-15,2-3 3 16</inkml:trace>
  <inkml:trace contextRef="#ctx0" brushRef="#br0" timeOffset="16918.9677">18179 1519 100 0,'0'0'42'15,"-17"14"0"-15,17-14-2 16,6 11-37-16,15-14-2 16,7-1 1-16,9 0 0 15,0-1-1-15,0 1 0 16,-2 3 0-16,-4 1 0 0,-7 8 0 15,-10 5 0-15,-13 2-1 16,-11 12 0-16,-13 4 1 16,-10 8-1-16,-7 0 1 15,-5 5-1-15,-5-1 0 16,5-3 0-16,5-4 0 15,9-2 0-15,14-7 1 16,12-5-1-16,18-5 0 16,15-8-1-16,14-1-1 15,9-7-3-15,21 1-9 16,-7-18-7-16,25 9-15 15,-12-14-6-15,11 5-2 16,-10-11 2-16</inkml:trace>
  <inkml:trace contextRef="#ctx0" brushRef="#br0" timeOffset="17719.0134">20341 1247 61 0,'55'-30'36'0,"-55"30"0"16,0 0 3-16,0 0-25 15,46-36-3-15,-61 35-3 16,0 8-2-16,-16 12-1 15,-10 2-1-15,-2 4 0 16,2-2-2-16,17 3-1 0,20-10-1 16,27-2 1-16,8-3-1 15,10 4 0-15,3 3 0 16,1 2 1-16,-2 6-1 15,-6 4 0-15,-13 3 0 16,-11 4 1-16,-15 3-2 16,-10 3 2-16,-10-4-1 15,-6-2-1-15,2-5 0 16,-2-11-3-16,9-5-4 15,1-24-21-15,27-2-11 16,3-18 0-16,20-5 0 16,4-13-1-16</inkml:trace>
  <inkml:trace contextRef="#ctx0" brushRef="#br0" timeOffset="17911.0244">20886 1300 99 0,'8'24'39'15,"-16"10"1"-15,-6 17 0 16,-20-2-37-16,5 13-1 15,-3 0-1-15,4-3 0 16,3-6 1-16,5-8-4 16,7-12 0-16,8-13-5 15,24-10-25-15,-2-23-8 16,14-8 1-16,2-17-1 15</inkml:trace>
  <inkml:trace contextRef="#ctx0" brushRef="#br0" timeOffset="18370.0507">20997 1187 113 0,'0'0'40'0,"-8"-68"2"16,8 68-5-16,0 0-38 15,-11-56 2-15,11 56-1 16,0 0-1-16,0 0 3 15,0 0-2-15,19 21 0 16,4 38 1-16,0-3-1 16,2 10 2-16,-11-7-2 15,2 4 2-15,-20-2-1 16,-5-3 1-16,-6-19-1 15,-1-8 0-15,3-8-1 16,5-6 1-16,8-17-1 0,9-11 1 16,15-14-1-16,10-11 1 15,10-8 0-15,-44 44-1 16,51-52 2-16,-51 52-1 15,66-57 1-15,-66 57-2 16,61-57 3-16,-61 57-3 16,62-44 0-16,-1 17 0 15,-25 19 0-15,-12 19 0 16,-10 17 0-16,-12 11 0 15,-12 13-2-15,-4 6-1 16,0-3-5-16,5-12-6 16,25-3-10-16,-9-17-9 0,27-7-9 15,-2-11-1-15,25-5 1 16</inkml:trace>
  <inkml:trace contextRef="#ctx0" brushRef="#br0" timeOffset="19138.0946">22444 1006 70 0,'0'0'38'0,"16"-82"-1"15,-16 82 2-15,0 0-29 16,-5-75-3-16,5 75-1 0,0 0-2 15,0 0 0-15,-39-57-2 16,39 57 1-16,0 0 0 16,-66 24 0-16,47 1-2 15,-38 50 2-15,-5 17-1 16,9 20 0-16,3 5-1 15,18-13 1-15,18-14-3 16,32-18 2-16,36-46-1 16,16-24 1-16,21-24 1 15,-39 2-1-15,-1-7 2 16,5-6-2-16,-2-5 0 15,-2-8-1-15,-2-5 1 16,-5-2-1-16,-6-4 1 16,-4-22-1-16,-14 7-1 0,-7 9 2 15,-11-1 0-15,-3 64 0 16,-26-100 0-16,26 100-2 15,-60-66 1-15,60 66-1 16,-84-31 1-16,84 31-1 16,-86 6 2-16,86-6-1 15,-69 32-2-15,69-32-2 16,0 0-2-16,-28 80-6 15,28-80-9-15,38 60-8 16,-38-60-13-16,82 54-1 16,-26-37 2-16,2-1 3 15</inkml:trace>
  <inkml:trace contextRef="#ctx0" brushRef="#br0" timeOffset="19318.1049">23042 1208 110 0,'-32'49'40'15,"15"-3"1"-15,2 0-3 16,13 3-36-16,2-8-3 16,4-2-1-16,4 9-15 15,-5-8-21-15,10 3-2 16,-4-8 0-16,7 2-1 15</inkml:trace>
  <inkml:trace contextRef="#ctx0" brushRef="#br0" timeOffset="19798.1324">20605 1976 95 0,'0'0'39'0,"0"0"2"15,47 10-2-15,10-20-34 16,33 1 0-16,28-9-2 16,35-3 3-16,35-9-3 15,28-5 1-15,24-5-1 16,16 1 0-16,5-1-2 15,-9 4 1-15,-13 7-1 16,-21 1 0-16,-31 13-2 16,-32 1-1-16,-35 10-4 15,-40-1-6-15,-27 18-12 16,-53-13-14-16,-23 30-2 0,-40-6-5 15,-24 7 4-15</inkml:trace>
  <inkml:trace contextRef="#ctx0" brushRef="#br0" timeOffset="20324.1625">21090 2290 83 0,'5'-15'39'0,"-14"-2"-2"15,-1 17 1-15,-15-6-32 16,2 12-1-16,-8 1-1 15,-3 8-1-15,0 3-1 16,0 8 0-16,4 0-1 16,7 5 0-16,9 0-1 15,9 1 1-15,11-1-1 16,11-5 0-16,9-3 0 0,6-1 0 15,3-2 1 1,0-4-1-16,-3-1 1 0,-3 2-1 16,-8 2 1-16,-11 4 1 15,-11 6-1-15,-10 4 1 16,-10 3-1-16,-3 1 0 15,-7-3-1-15,2-4-2 16,6-3-1-16,-1-12-5 16,24 1-13-16,-2-30-18 15,28-3 0-15,7-17-3 16,19 1 3-16</inkml:trace>
  <inkml:trace contextRef="#ctx0" brushRef="#br0" timeOffset="20508.173">21495 2492 89 0,'-22'43'40'0,"-12"-3"-3"16,8 19 3-16,-10-3-35 16,14-3-2-16,5-1-3 15,6-10-2-15,18 3-16 16,0-25-20-16,21-5 0 15,0-26-1-15,14-6 0 16</inkml:trace>
  <inkml:trace contextRef="#ctx0" brushRef="#br0" timeOffset="20969.1993">21677 2188 108 0,'0'0'41'15,"-9"-6"1"-15,9 6-2 16,0 0-38-16,14 15-1 15,-4-6 0-15,4 11 1 16,-1 4-1-16,-4 12 0 16,-4 7 0-16,-5 9-1 15,-4 6 1-15,-3-3 0 16,-4 1-1-16,0-7 2 15,0-5-2-15,1-14 1 16,4-9-1-16,6-21 0 16,11 4 0-16,5-15-1 15,8-12 1-15,9-5-1 16,0-10 2-16,8-3-2 0,0-6 1 15,1 2 1-15,-3 5-1 16,-5 4 0-16,-7 12 0 16,-5 6 0-16,-6 12 0 15,-4 17 0-15,-8 11 0 16,-1 12 0-16,-4 11-1 15,-1 7 2-15,-2 6-2 16,-5 7 0-16,4 3-2 16,-2-7-1-16,12 4-8 15,-10-21-9-15,26 10-9 16,-10-29-9-16,23-2-1 15,4-24-2-15,16-8 3 16</inkml:trace>
  <inkml:trace contextRef="#ctx0" brushRef="#br0" timeOffset="21773.2453">23160 2109 91 0,'15'-25'39'0,"-13"-4"-2"16,-1 9 2-16,-17-5-32 16,0 16-1-16,-13 3-2 15,-1 8-1-15,-11 9 0 16,-6 12-1-16,-9 6 0 0,-2 12-1 15,-4 7 1-15,0 15-1 16,7 5 0-16,6 9 0 16,10 1 0-16,14 0 0 15,18-4 0-15,19-3 1 16,20-11-1-16,20-14 1 15,17-17 0-15,15-19 0 16,14-17-1-16,7-18-1 16,3-21 1-16,-3-19-2 15,-9-7 2-15,-12-11-1 16,-16 0 0-16,-16-5-1 15,-16 1 2-15,-20 6 1 16,-20 9-2-16,-16 11 0 0,-21 14 0 16,-12 12 0-16,-15 18 0 15,-9 17 0-15,-4 16 0 16,0 16 0-16,9 10 0 15,10 9 0-15,17-2 0 16,19 2 0-16,23-7 0 16,20-5-3-16,21-7 0 15,18-12-2-15,17-1-2 16,2-14-7-16,18 16-7 15,-19-29-6-15,18 20-7 16,-23-16-6-16,1 5-2 16,-15-5 3-16</inkml:trace>
  <inkml:trace contextRef="#ctx0" brushRef="#br0" timeOffset="22314.2763">23639 2573 104 0,'10'-13'39'0,"3"-2"1"16,14 10-4-16,0-5-33 15,2 1-1-15,-2 2 1 16,-2 5-1-16,-5 4 0 15,-8 7 0-15,-8 6 0 16,-11 6-1-16,-8 7 0 16,-7 3 2-16,-7 3-1 15,-5 7 1-15,-1 0-1 16,-1-1 0-16,4-3-1 0,7-3 1 15,8-5 1 1,12-4-3-16,10-5 0 0,16-9 0 16,10-4 0-16,10-3-3 15,10-2 0-15,6-4-4 16,15 7-10-16,-12-15-9 15,16 18-10-15,-19-10-6 16,8 7-1-16,-13-3 2 16</inkml:trace>
  <inkml:trace contextRef="#ctx0" brushRef="#br0" timeOffset="22472.2853">24278 3062 128 0,'-19'-6'43'0,"19"6"-1"15,-17-20-3-15,14 6-40 0,8 2-4 16,-3-13-8-16,17 22-11 15,-20-13-15-15,11 11-4 16,-10 5 1-16,11-4-2 16</inkml:trace>
  <inkml:trace contextRef="#ctx0" brushRef="#br1" timeOffset="28006.6019">1199 3461 12 0,'-14'12'28'15,"14"-12"1"-15,-15 21 3 16,4-22-14-16,16 12 5 16,-5-11-9-16,0 0-2 0,0 0-2 15,0 0-2-15,17-1-3 16,4 1-1-16,1-4-2 15,8 1 1-15,5-2-2 16,8 0 0-16,2 2-1 16,6-1-1-16,3 3 1 15,4 1 0-15,5 2 0 16,8 2-1-16,10-2 2 15,3-1-1-15,14-1 1 16,8-2-1-16,16-5 1 16,11-2-1-16,11-3 1 15,8 1-1-15,12-3-1 16,11 3 1-16,3 0-1 15,10 3 1-15,5 1-1 0,5-1 0 16,6 0 1-16,14 0 0 16,7 0 1-16,10-3 0 15,12 1-1-15,10-2 2 16,10 4-1-16,13 4 0 15,10 4 0-15,9 2 0 16,7 3-1-16,10 3 1 16,2 1-1-16,8-2 0 15,4-5 0-15,10 0 0 16,4-6 0-16,10-3-1 15,8-6 1-15,11-1 1 16,10-2 0-16,7 0 0 16,3-1 0-16,5 5-1 0,44 2 1 15,-47 5 0-15,40 3 0 16,-42 4-1-16,-2 3 1 15,0 1-1-15,6-3 1 16,0-2 0-16,-33-4 0 16,47-4-1-16,-33-5 1 15,76-3-2-15,-23 0 1 16,5-1-1-16,4 6 1 15,1 2-1-15,31 5 0 16,-38 7 1-16,-12 7 0 16,-38 9 1-16,17 1 0 15,-12 5 0-15,31 2 0 16,-44 0 0-16,-7 3 0 15,4-6 0-15,5-5 0 0,-1-4-1 16,10-5 1-16,0-4-1 16,-35-4 0-16,42-5 0 15,-39 0-1-15,22-1-1 16,-15-1-2-16,-24-7-5 15,-176 10-25-15,10-4-8 16,-17-5 3-16,6-4-4 16</inkml:trace>
  <inkml:trace contextRef="#ctx0" brushRef="#br1" timeOffset="28984.6578">19766 583 88 0,'0'0'37'0,"-21"-70"0"15,21 70-7-15,0 0-32 16,-11-59 1-16,11 59 1 15,0 0-1-15,0 0 2 0,0 0-1 16,26 66 2-16,-26-66 0 16,7 90 1-16,2 47-2 15,3 26 2-15,-8 33-1 16,-3 10 0-16,3-6 0 15,-3 8-1-15,-2 10 0 16,2-9 0-16,-1 2 0 16,5 16-1-16,4 3 1 15,1 11-1-15,3 8 1 16,1 9 0-16,-2 9-1 15,0 6-1-15,-2 14 2 16,-6 8-1-16,-1 11 2 16,-6 11 0-16,-3 9 0 15,-5 8 1-15,0 8 0 0,0 9 0 16,-2 4-2-16,3 6 1 15,0 5-1-15,1 9-1 16,-1 53 0-16,-3-32-1 16,-3 9 0-16,-5 6 1 15,-8 9-1-15,-4 6 2 16,-6 8-4-16,-1 6 3 15,2-45-3-15,5 48 1 16,6-3 0-16,6 2-2 16,14 1 2-16,9 2-2 15,8 2 2-15,9 57-1 16,3-46 2-16,4-4-1 15,-13-228 2-15,1 22-3 16,-8-6 3-16,-2 20-5 16,1-13-2-16,-2 8-5 0,3-25-23 15,-4-12-12-15,-5-46-2 16,4 4 7-16</inkml:trace>
  <inkml:trace contextRef="#ctx0" brushRef="#br1" timeOffset="30042.7183">13692 962 70 0,'-9'-78'38'0,"9"78"0"15,-1-54 0-15,1 54-34 16,0 0-1-16,0 0 0 15,0 0-1-15,18 75-1 16,-3 41-1-16,4 40 0 16,-16 17 0-16,1 18 1 0,-10 33-1 15,-5 21 1-15,-7 18 0 16,-1 11 0-16,-5 24 1 15,1 25 1-15,-6 25-2 16,1 29 1-16,-3 20 0 16,2 17 0-16,-1 12 2 15,0 9-1-15,0 8-2 16,4 4 0-16,3 43-1 15,3-31 1-15,-1 7 1 16,6 38-2-16,-3-9-2 16,6 3 1-16,-4 4 0 15,2 13 2-15,-3-34-1 16,-3 45 0-16,-1 35-1 15,0-50 1-15,-1 17-2 16,-4 7 1-16,2 43 0 0,4-51-3 16,2-13 3-16,8-25-2 15,5-64-1-15,4-15-3 16,6-221 0-16,-3 10-17 15,3-33-16-15,-3 2-2 16,1-61 0-16,-5-7 1 16</inkml:trace>
  <inkml:trace contextRef="#ctx0" brushRef="#br1" timeOffset="30847.7644">7644 950 71 0,'63'-87'39'15,"-63"87"-1"-15,63-71 2 16,-63 71-33-16,62-47-3 16,-62 47 0-16,56-21-1 15,-56 21-1-15,48 21 1 16,-48-21-2-16,28 81 2 15,-13 45-3-15,-6 35 0 0,-10 36 0 16,-23 4 1-16,-8 47 0 16,-4 40 0-16,-6 25 0 15,1-12-1-15,-1 22 2 16,5 26 0-16,4 20-1 15,2 24-1-15,8 23 3 16,1 20-5-16,7 19 4 16,0 21-2-16,5 19 0 15,4 16 0-15,5 42 0 16,4 34 2-16,2 30-3 15,2-43 3-15,0 12-3 16,-6 11 1-16,-2 37-1 16,-8 26 1-16,-8-68-2 15,-4-23 0-15,-6-29-1 0,-3 37-1 16,3-23 2-16,3-32-2 15,4-72 1-15,7-67-2 16,9-18-1-16,-1-65-8 16,19-58-23-16,-17-81-6 15,0-77 0-15,-17-89 1 16</inkml:trace>
  <inkml:trace contextRef="#ctx0" brushRef="#br1" timeOffset="31614.8082">3811 1476 66 0,'0'0'32'0,"26"-93"-3"16,-26 93 2-16,33-79-36 16,-33 79 3-16,40-64 0 15,-40 64 4-15,36-59 3 16,-36 59 3-16,0 0 1 15,57-50-1-15,-57 50 2 16,0 0-3-16,65 24-2 16,-27 18-1-16,-4 26-1 15,-16 12-2-15,1 26 0 16,-1 23-2-16,-3 23 0 15,-3 28 0-15,-5 8 2 16,-2 23-1-16,-3 25 0 16,-3 24 2-16,0 26-1 0,-6 32 0 15,2 27 1-15,-3 24-1 16,-2 32-1-16,-4 28 4 15,-4 24-2-15,-1 73 0 16,-1-35 0-16,-3 11 0 16,3 55 2-16,3-29-2 15,6 5 0-15,5 3-3 16,9 46 2-16,7-88-3 15,6 51 1-15,6 11 0 16,-1 2-2-16,-3 19-1 16,-10 2 1-16,-8 10-3 15,-12-34 0-15,-18 47 2 16,-6-10 0-16,-9-24 0 15,19-325 0-15,0 7 2 0,1-26-13 16,9-10-23-16,-24 104-3 16,30-133-2-16,9-140-1 15</inkml:trace>
  <inkml:trace contextRef="#ctx0" brushRef="#br1" timeOffset="42676.4409">2136 4078 86 0,'0'0'36'0,"9"-15"0"15,-9 15-6-15,0 0-24 16,-3 15 0-16,-6-4-2 16,4 12 0-16,-5 5-1 15,1 12-1-15,0 9-1 16,-2 11 0-16,2 8-1 15,-1 5-1-15,0 8-1 16,-2-1-2-16,9 0-3 16,-6-22-14-16,16-1-16 15,2-22 0-15,16-14-2 16,7-23 1-16</inkml:trace>
  <inkml:trace contextRef="#ctx0" brushRef="#br1" timeOffset="43074.4637">2809 3986 91 0,'-16'-8'38'0,"2"14"-1"15,-14-1 2-15,9 14-35 16,-5 7-1-16,2 7 0 15,-1 10 0-15,2 10-1 16,-2 9 1-16,3 12-2 16,2 3 1-16,11 5-1 0,3-4 1 15,12-4-1-15,11-11 0 16,12-15 0-16,15-18 0 15,11-21-1-15,10-20 0 16,3-22 1-16,3-14-1 16,-2-14 0-16,-8-8 0 15,-12-8-1-15,-16 4 0 16,-18 1 0-16,-17 10-2 15,-18 11 1-15,-18 11 0 16,-16 12-1-16,-5 11-1 16,-4 7-1-16,8 14-7 15,-3-5-24-15,26 12 0 16,8-7-2-16,27 9-2 15</inkml:trace>
  <inkml:trace contextRef="#ctx0" brushRef="#br1" timeOffset="44674.5552">3025 4089 38 0,'0'0'32'16,"0"0"3"-16,-11-14-3 16,11 14-16-16,-22-3-1 15,22 3-2-15,-29 0-3 0,14 2-3 16,-7-7 0-16,3 7-2 15,0-6-1-15,0 5-1 16,1 0 0-16,2 6-1 16,0 8-1-16,-2 5 0 15,-4 11 0-15,-1 8 0 16,-4 10-1-16,-2 8 1 15,0 8 0-15,1 4 0 16,7 0 0-16,10 2 0 16,10-6 0-16,13-5 0 15,13-8 0-15,13-8-1 16,14-12 0-16,4-11 0 15,11-14 0-15,1-15 0 16,4-13 0-16,-5-16-1 16,-4-13 2-16,-4-12-1 0,-11-10 1 15,-11-5 0-15,-12-6 0 16,-16 1 0-16,-16-3 0 15,-15 7 0-15,-13 11-1 16,-13 12 1-16,-11 18 0 16,-10 17-1-16,-1 19 0 15,2 14-1-15,8 15-1 16,10 4-2-16,21 13-8 15,7-21-6-15,43 7-22 16,7-22-2-16,29-5-1 16,9-19 0-16</inkml:trace>
  <inkml:trace contextRef="#ctx0" brushRef="#br1" timeOffset="45187.5846">3650 3848 78 0,'-7'-15'37'15,"7"15"0"-15,-19-18 0 16,19 18-29-16,-25 0-1 16,12 10-3-16,-1 3 0 15,4 6-1-15,-1 3 0 16,3 7 0-16,5 0-1 15,6 2 0-15,4-6 0 16,11-3 0-16,5-9 0 16,6-4-1-16,1-12 0 15,3-8 1-15,-4-6-1 16,-4-5-1-16,-7-7 1 15,-10-3 0-15,-9-1-1 0,-9 0-1 16,-8 6-1-16,-6-2-2 16,0 13-2-16,-13-6-12 15,12 26-22-15,-7 3 0 16,8 17-1-16,-4 5-1 15</inkml:trace>
  <inkml:trace contextRef="#ctx0" brushRef="#br1" timeOffset="46131.6386">1603 5725 90 0,'10'3'38'0,"-10"-3"-1"16,26-8 2-16,-10-3-35 15,13 0-2-15,7-2 1 16,10 0-1-16,4-1 0 15,1 5-1-15,-3 5 0 16,-2 6 0-16,-7 9 0 16,-10 8 0-16,-10 9 0 0,-11 11 0 15,-13 7 1-15,-6 5 0 16,-15 6 1-16,-7 7-1 15,-13 2 1-15,-2 5 0 16,-8-2 1-16,1-4-1 16,5-6-2-16,2-9 1 15,13-6-1-15,13-8 0 16,14-13-1-16,20-12 1 15,18-9-1-15,18-10-1 16,15-9 0-16,13-4-1 16,7-8-1-16,7-8-2 15,13 0-3-15,-10-18-11 16,16 12-19-16,-22-8-3 15,-1 7 0-15,-12-5 0 0</inkml:trace>
  <inkml:trace contextRef="#ctx0" brushRef="#br1" timeOffset="46529.6613">2764 5665 87 0,'-18'-10'37'16,"2"15"2"-16,-11-4-2 15,2 23-29-15,-10 9 0 16,-3 17-2-16,-6 13 1 16,0 11-2-16,-2 7-1 15,10 2 0-15,8-3 0 0,17-7-2 16,14-15-1-16,20-16 1 15,19-21-2-15,16-19 1 16,11-23 0-16,11-15-1 16,2-16 0-16,-2-10 0 15,-6-12-1-15,-13-5 0 16,-14-1-1-16,-13 3 1 15,-19 4-2-15,-17 6 1 16,-14 8-1-16,-12 13 1 16,-5 14 0-16,-9 14 0 15,0 13-3-15,4 6-1 16,10 20-8-16,-2-11-15 15,25 16-11-15,3-9 0 16,23 2 0-16</inkml:trace>
  <inkml:trace contextRef="#ctx0" brushRef="#br1" timeOffset="46882.6815">3559 5315 97 0,'-23'-9'40'15,"-1"14"0"-15,-17 3 0 16,6 9-34-16,-6 8-1 16,9 10-1-16,4 1-2 15,12 3 1-15,12-1-1 16,16-7-1-16,12-7 0 15,14-8 0-15,7-11 0 0,4-8 0 16,0-8-1-16,-5-9 0 16,-10-6 1-16,-7-5-1 15,-14-4 0-15,-16-2 0 16,-9 3-1-16,-14 0 0 15,-6 6-2-15,-13 4-2 16,1 20-7-16,-13-3-5 16,14 31-15-16,-15 0-10 15,12 21 0-15,-6 6-1 16</inkml:trace>
  <inkml:trace contextRef="#ctx0" brushRef="#br1" timeOffset="47882.7387">1514 7324 91 0,'15'-12'39'0,"4"-9"-2"16,16 6 3-16,2-7-35 16,14 5 0-16,4-1-2 0,3 4 0 15,-3 7 0-15,-3 6-2 16,-9 3 1-16,-7 11-1 15,-14 5 1-15,-10 5-2 16,-13 5 1-16,-10 4-1 16,-10 4 1-16,-4 1-1 15,-6 0 0-15,0-6 0 16,2-5 0-16,9 0 0 15,8-8 1-15,13-5 0 16,17-7-1-16,13-4 1 16,11-3 1-16,8-1-1 15,5-3 0-15,-1 3 0 16,-3 3 1-16,-8 7-1 15,-13 8 0-15,-11 14 0 0,-19 10-1 16,-16 12 1-16,-17 12 0 16,-12 7 0-16,-8 3-2 15,-6-1 0-15,-2-5 0 16,7-15-2-16,16-11-2 15,15-20-3-15,31-11-7 16,7-34-17-16,35-9-8 16,10-16 0-16,23-11 0 15</inkml:trace>
  <inkml:trace contextRef="#ctx0" brushRef="#br1" timeOffset="48242.7593">2769 7319 101 0,'-27'12'39'0,"-19"5"1"0,-3 23-1 15,-15-1-33-15,3 20-1 16,-3 4 0-16,7 9-1 16,7 2-1-16,12 1 1 15,15-6-2-15,18-4 0 16,20-16-1-16,19-16 1 15,17-18 0-15,15-19-2 16,9-20 0-16,9-16 0 16,0-20 0-16,-4-14 0 15,-8-6 0-15,-14-3 0 16,-18-3 0-16,-18 3 0 15,-18 8 0-15,-17 12 0 0,-14 18 0 16,-10 14-3-16,-5 15 0 16,-4 12-1-16,7 16-4 15,2 0-5-15,25 18-5 16,-2-14-22-16,28 5 1 15,6-17-2-15,26-3 1 16</inkml:trace>
  <inkml:trace contextRef="#ctx0" brushRef="#br1" timeOffset="48581.7787">3462 6938 109 0,'-21'3'41'0,"-13"-1"-1"16,1 14 0-16,-12 5-34 0,8 9-1 15,3 1-1-15,10 5-2 16,10-2 1-16,16 1-1 16,13-8 1-16,17-9-3 15,5-9 0-15,6-8 0 16,2-9 0-16,-2-9 0 15,-2-11 0-15,-13-5 0 16,-7-7 0-16,-11-3 0 16,-10-3 0-16,-8 1 0 15,-3 3 0-15,-9 8 0 16,-3 16-3-16,-7 10-5 15,2 28-6-15,-16 0-7 16,16 27-20-16,-11 5-1 16,9 19 1-16,0 2-1 0</inkml:trace>
  <inkml:trace contextRef="#ctx0" brushRef="#br1" timeOffset="49278.8186">1881 8933 95 0,'10'-5'38'0,"-10"5"0"15,0 0-1-15,0 0-31 16,-22 18-2-16,1 3 0 16,3 12-1-16,-8 4 0 15,4 10 0-15,-1 2 0 16,8 4 0-16,1-2 0 15,13-1-1-15,7-5 0 16,11-9-1-16,10-9 0 16,11-10 0-16,10-12-1 0,10-17 0 15,13-12-2-15,6-14-1 16,13-7-2-16,-1-20-8 15,15 10-7-15,-19-17-20 16,2 10-1-16,-17-1-2 16,-10 7 3-16</inkml:trace>
  <inkml:trace contextRef="#ctx0" brushRef="#br1" timeOffset="49459.8289">2332 8907 107 0,'-61'71'40'0,"11"22"1"16,0-5-2-16,15 17-36 0,7-10-3 15,14-5-1-15,15-2-3 16,8-19-3-16,24-4-19 16,4-29-13-16,24-7 0 15,5-28 0-15,16-8 0 16</inkml:trace>
  <inkml:trace contextRef="#ctx0" brushRef="#br1" timeOffset="49798.8483">2885 8922 108 0,'-36'17'40'0,"-12"15"2"16,3 27-2-16,-12 15-34 0,14 10-1 15,5 0-1-15,13 3-1 16,14-7-1-16,18-9 0 15,16-18-1-15,15-17 1 16,15-25-2-16,12-20 0 16,7-24 0-16,0-17 0 15,0-13 0-15,-7-9-2 16,-14-5 2-16,-14-3-1 15,-13 2 0-15,-17 2-1 16,-14 12-2-16,-12 8 1 16,-8 13-2-16,-9 7-1 15,8 19-7-15,-10-6-15 16,13 25-13-16,9-2 1 15,16 0 1-15,0 11-1 0</inkml:trace>
  <inkml:trace contextRef="#ctx0" brushRef="#br1" timeOffset="50147.8683">3575 8582 101 0,'-28'1'39'16,"9"17"1"-16,-12 0 0 15,10 9-35-15,-4 3-1 16,10 4 0-16,5-2 0 16,13 1-1-16,8-7-1 15,10-8 0-15,9-10-1 16,7-7 0-16,3-9 0 0,-2-10-1 15,-3-5 0-15,-5-12 0 16,-11 0 0-16,-9-7 0 16,-14 3 0-16,-9 0 0 15,-13 8-1-15,-8 7-1 16,-8 16-3-16,-10 8-4 15,5 28-6-15,-13-7-14 16,12 27-12-16,-3 3 0 16,12 16-1-16,1 2 2 15</inkml:trace>
  <inkml:trace contextRef="#ctx0" brushRef="#br1" timeOffset="50747.9026">1991 10650 97 0,'-28'-3'38'0,"12"13"2"16,-15 0-3-16,2 13-31 16,-5 1-1-16,6 9-2 15,1 2 0-15,7 3-1 16,7-3-1-16,12-1 1 15,13-4-1-15,10-4 0 16,10-7 0-16,7-3-1 16,7 0 1-16,-2-1-1 0,2 3 0 15,-8 2-1-15,-5 6 1 16,-11 6-2-16,-13 4 1 15,-8 4 0-15,-9 3 1 16,-11 0-1-16,-2-2 1 16,-4-10-2-16,1-5 0 15,0-11-2-15,13-11-3 16,-2-23-8-16,21 1-14 15,-4-20-12-15,10-7 0 16,-3-14 2-16</inkml:trace>
  <inkml:trace contextRef="#ctx0" brushRef="#br1" timeOffset="50931.9131">1927 10748 96 0,'-25'-2'41'0,"12"13"1"16,1-14-1-16,12 3-23 15,27-15-16-15,8-2-1 16,16-4-4-16,6-2-1 15,17 6-4-15,1-11-8 16,21 19-22-16,-12-4-3 16,6 13 0-16,-14-4 1 15</inkml:trace>
  <inkml:trace contextRef="#ctx0" brushRef="#br1" timeOffset="51397.9398">2948 10479 80 0,'-13'-20'37'0,"3"11"-2"0,-14-3 2 15,8 12-30-15,-7-1 1 16,5 12-2-16,-4-1-1 16,3 7 0-16,-1 0-1 15,4 5 1-15,1-2-2 16,2 2 0-16,1 0-1 15,-1 2 0-15,-2 4 0 16,1 6-1-16,-6 9 0 16,-1 8 0-16,-3 8-1 15,0 7 1-15,0 5-1 16,8-3-1-16,7-5 0 15,10-9 0-15,15-14 1 16,13-18-1-16,18-18 1 16,9-25-1-16,15-13 2 0,3-17 1 15,5-16-1-15,-3-8 1 16,-10-7-2-16,-9-2 2 15,-20-1-2-15,-15 8 1 16,-19 7-1-16,-17 7-1 16,-19 17 1-16,-12 11-1 15,-8 20 0-15,-7 14 0 16,-1 16-1-16,5 9-3 15,14 18-6-15,3-5-4 16,27 15-13-16,0-14-13 16,27-1 0-16,9-14-2 15,17-5 2-15</inkml:trace>
  <inkml:trace contextRef="#ctx0" brushRef="#br1" timeOffset="51966.9723">3482 10163 95 0,'-2'-11'36'0,"2"11"3"15,-17 16-3-15,13 9-30 16,-15 1-2-16,9 12 0 16,-5 3 0-16,7 4 0 15,3-3-1-15,7-1 0 16,9-9-1-16,6-7 0 15,5-12 0-15,5-7-1 16,0-13 1-16,2-11-1 0,-4-9 0 16,-3-9 0-16,-8-3 1 15,-7-4-2-15,-9 1 1 16,-4 0-1-16,-5 6 0 15,-9 9-2-15,3 15-1 16,-12 11-3-16,7 24-6 16,-13-1-10-16,17 25-20 15,-10 3 1-15,8 14-3 16,-4 1 3-16</inkml:trace>
  <inkml:trace contextRef="#ctx0" brushRef="#br1" timeOffset="52795.0197">2312 11939 69 0,'9'-24'38'15,"-14"1"-1"-15,5 23 2 16,-27 2-35-16,-2 19 1 15,-11 18 0-15,-6 19 0 16,-8 17 0-16,-2 22-1 16,-5 9 1-16,6 6-2 15,3 0 1-15,11-1-1 16,11-10 0-16,14-9-1 15,15-17-1-15,15-15 0 16,15-18 0-16,16-16-1 16,7-18 0-16,3-12 0 15,0-16 1-15,-5-13-2 0,-7-10 1 16,-10-5-1-16,-13-5 1 15,-16 1-1-15,-17 3 1 16,-13 8 0-16,-11 3-1 16,-9 14 1-16,-5 7-1 15,-3 9-1-15,4 9 0 16,8 4-1-16,15 10-3 15,11-11-7-15,32 14-14 16,1-20-14-16,31 0 0 16,10-15 0-16,23-2 2 15</inkml:trace>
  <inkml:trace contextRef="#ctx0" brushRef="#br1" timeOffset="53170.0411">2947 12131 82 0,'-54'29'41'0,"-4"24"0"15,-21 5 0-15,-5 19-34 16,1 6-1-16,4 11 0 16,8 1-2-16,15 3-1 15,13-8-1-15,22-7 0 16,25-14-1-16,23-17-1 15,24-18 1-15,15-24-1 16,14-18 0-16,7-21 0 16,4-19 1-16,-3-18-2 15,-5-13 2-15,-16-7-2 16,-15-5 1-16,-18-4 0 0,-21 3-1 15,-14 4 0-15,-16 13 1 16,-15 14-1-16,-10 14 0 16,-7 15-1-16,-1 16 0 15,5 9-2-15,9 17-4 16,6-3-6-16,30 20-13 15,2-17-13-15,29 1-1 16,10-13-1-16,22-2 1 16</inkml:trace>
  <inkml:trace contextRef="#ctx0" brushRef="#br1" timeOffset="53522.0613">3488 11871 78 0,'-19'0'42'15,"-5"0"-2"-15,1 14 1 16,-11 3-30-16,7 16-5 16,-2 2-1-16,7 6-2 15,6 0 0-15,10-3-3 16,10-5 2-16,10-8 0 15,12-11-1-15,9-10 0 16,5-14 0-16,2-8-1 16,-3-11 1-16,-2-2-1 15,-12-7 0-15,-6 1 0 16,-12-2 0-16,-8 2 2 15,-12 6-3-15,-7 6 2 16,-7 10-4-16,-5 4-2 0,5 18-7 16,-14-6-9-16,17 22-17 15,-10-3-7-15,12 8 0 16,1-5-1-16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9T00:24:03.621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5374 3973 35 0,'9'-14'29'0,"0"-2"2"16,-1-4-1-16,6 6-20 15,-10-14 1-15,11 12-3 16,-10-8-1-16,8 10 0 15,-11-6 0-15,-2 20-2 16,9-21-1-16,-9 21-1 16,-16 0 0-16,-3 11 0 15,-8 7-1-15,-5 7 0 16,-9 6-1-16,-4 11 0 15,-1 5 0-15,0 7 0 16,2 4 0-16,5 6 0 16,5 3-1-16,7 4 0 15,5 0 0-15,5-1 0 16,11-3 1-16,6-2-1 0,8-10 0 15,11-9 0-15,8-11 0 16,8-12 1-16,5-13-1 16,3-10 0-16,3-12 1 15,-3-9-1-15,-3-10 1 16,-7-5-1-16,-11-3 0 15,-7-4 0-15,-12-3 0 16,-13 3 1-16,-7 6-1 16,-13 4 1-16,-8 10-1 15,-7 13 1-15,-4 7-1 16,-2 10 0-16,1 9 0 15,5 5-1-15,6 3 0 16,6-3-4-16,19 9-8 0,14-30-25 16,1 16 1-1,16-23-1-15,18-1-1 0</inkml:trace>
  <inkml:trace contextRef="#ctx0" brushRef="#br0" timeOffset="563.0322">5852 3737 65 0,'0'0'33'0,"-5"-11"1"15,5 11-1-15,0 0-25 16,0 0-2-16,0 0-2 15,0 0-1-15,0 0 1 16,-5 16-1-16,1-2-1 16,3 4-1-16,-4 2 1 15,3 6 0-15,-3 3 0 0,5-3-1 16,4-1 0-16,2-5 1 15,6-7-1-15,5-6 0 16,7-11 0-16,7-12 0 16,3-10 0-16,2-7 0 15,0-6 1-15,-6-4-1 16,-11-2 0-16,-9 6 0 15,-14 5 0-15,-12 15 0 16,-15 13-1-16,-12 12-1 16,-6 13-1-16,-1 2-5 15,16 17-29-15,1-14-2 16,26 2-1-16,7-26-2 15</inkml:trace>
  <inkml:trace contextRef="#ctx0" brushRef="#br0" timeOffset="6194.3543">4965 5580 50 0,'4'-13'32'16,"-4"13"1"-16,-3 17 0 15,-7-1-25-15,8 15-2 16,-8 7-2-16,3 11 1 16,-2 8 0-16,-1 9-2 15,-2 2 0-15,0 6-1 16,3-1 0-16,-2-2-2 15,7-9-2-15,-2-17-11 16,15-6-20-16,2-18-1 16,8-15 0-16,1-20 0 15</inkml:trace>
  <inkml:trace contextRef="#ctx0" brushRef="#br0" timeOffset="6440.3684">5291 5548 77 0,'0'0'37'0,"5"15"-1"16,-4 15-1-16,-8-3-29 16,4 15-3-16,-1 4 2 15,3 7-2-15,-5 2 0 16,2 4-1-16,-2 0 0 15,1-1-2-15,2-1 0 16,-1-9-4-16,8 5-8 16,-14-20-22-16,15 5-2 0,-5-16-1 15,9-5 0-15</inkml:trace>
  <inkml:trace contextRef="#ctx0" brushRef="#br0" timeOffset="6862.3925">5967 5270 71 0,'-20'-1'36'0,"6"6"-1"0,-8-3 0 16,5 11-29-16,-7 2-1 16,7 10-1-16,-5 6-1 15,4 7 0-15,4 3-1 16,3 3-1-16,5 0 0 15,11-2 0-15,4-10-1 16,10-8 1-16,10-12-1 16,7-15 1-16,4-14 0 15,7-8 0-15,-3-13 0 16,-3-3 0-16,-8-5 0 15,-10 0-1-15,-14 3 0 16,-12 9-1-16,-13 11 0 16,-16 12 0-16,-7 12 0 0,-7 10-1 15,-2 8-2 1,1-1-23-16,14 12-10 0,8-13 0 15,21-1-2-15</inkml:trace>
  <inkml:trace contextRef="#ctx0" brushRef="#br0" timeOffset="9560.5469">4677 7190 80 0,'0'0'36'0,"0"0"-1"0,3-16 2 15,11 7-29-15,12-4-6 16,9-3 0-16,10 0 0 16,5 1-1-16,1 3 0 15,-1 5 0-15,-3 4-1 16,-4 5 0-16,-8 7 0 15,-14 7 1-15,-11 5-1 16,-10 8 1-16,-10 5-1 16,-12 6 1-16,-12 4 0 15,-12 3 1-15,-4 7-1 16,-8 0 0-16,-2 5 1 15,1-4-1-15,7-4 0 16,5-2 0-16,12-6-1 16,17-5 0-16,12-8 0 0,17-10 0 15,18-8 0-15,13-8-1 16,9-8-1-16,11-8 0 15,7-11-4-15,9 0-4 16,-7-14-24-16,8 5-2 16,-10-10 0-16,0 9-2 15</inkml:trace>
  <inkml:trace contextRef="#ctx0" brushRef="#br0" timeOffset="9944.5688">5596 7259 75 0,'-17'-14'33'16,"-4"8"2"-16,-9 3 0 0,1 11-28 16,-11 2-2-16,8 15 1 15,-6 2-1-15,7 13 0 16,2 1-1-16,10 9-1 15,5-2-1-15,12 2-1 16,9-9 0-16,13-5 0 16,15-13 0-16,9-11 0 15,7-17 0-15,9-14 0 16,2-12 0-16,0-12-1 15,-5-9 1-15,-6-7 0 16,-13 0-1-16,-13 1 0 16,-15 8 0-16,-11 3-1 15,-15 13 0-15,-13 9 0 0,-6 11-1 16,-8 10-1-16,1 10-2 15,0-1-5-15,23 13-21 16,-3-5-6-16,22 3 1 16,0-16-1-16</inkml:trace>
  <inkml:trace contextRef="#ctx0" brushRef="#br0" timeOffset="10281.5881">6293 6917 89 0,'-19'-2'37'0,"-15"-1"0"0,6 13 1 16,-15 3-33-16,11 7-1 15,2 3 0-15,8 6-1 16,6 1-1-16,7 1 0 15,13-3-1-15,9-4 0 16,10-11-1-16,9-6 2 16,5-11-1-16,3-8 0 15,0-11 0-15,-4-3 0 16,-7-6 0-16,-8 0 0 15,-15 0-1-15,-15 3 0 16,-11 7-1-16,-13 6-2 16,-4 11-1-16,-7 4-5 15,13 15-26-15,-10-2-4 16,17 13 1-16,3 1-2 0</inkml:trace>
  <inkml:trace contextRef="#ctx0" brushRef="#br0" timeOffset="11713.67">4588 8797 75 0,'-15'-4'34'0,"15"4"1"16,14-16 0-16,6 5-31 16,12-8 1-16,13 1-3 0,7-1 1 15,5 3-1-15,-1 2-1 16,-2 6 0-16,-7 9 0 15,-10 8 0-15,-18 11-1 16,-15 7 2-16,-20 17 0 16,-24 9-1-16,-19 11 1 15,-12 9 0-15,-8 9 2 16,-7 5-2-16,0-3 1 15,8-3 0-15,11-11-2 16,26-8 1-16,20-16-1 16,25-17 0-16,23-20-1 15,24-19-2-15,28-14-1 16,5-19-4-16,22 5-9 15,-9-22-21-15,7 5 1 16,-11-5-2-16,-5 9-1 0</inkml:trace>
  <inkml:trace contextRef="#ctx0" brushRef="#br0" timeOffset="12064.6901">5408 8788 76 0,'11'-15'36'0,"4"8"0"16,-15 7 0-16,0 0-31 15,-11 3 2-15,-5 20-2 16,-15 7 1-16,-2 11-2 0,-7 8 0 15,-1 6-2-15,3 4 1 16,6 1-1-16,10-4-1 16,11-6 0-16,17-13-1 15,19-12 1-15,20-16-1 16,17-16 0-16,18-13-1 15,8-15-1-15,7-7-1 16,0-13-3-16,3 8-12 16,-12-18-19-16,-6 10-2 15,-23-6 0-15,-10 9 0 16</inkml:trace>
  <inkml:trace contextRef="#ctx0" brushRef="#br0" timeOffset="12218.6989">5716 8864 99 0,'-54'75'38'0,"13"11"1"15,6-14-4-15,15 3-33 16,19-8-3-16,13-20-4 16,25-3-28-16,4-25-5 15,16-10 2-15,2-24-3 16</inkml:trace>
  <inkml:trace contextRef="#ctx0" brushRef="#br0" timeOffset="12564.7187">6301 8514 90 0,'-32'42'39'0,"-6"-4"-1"15,9 7 1-15,-1-3-36 16,18-5 1-16,10-10-1 16,18-5-2-16,13-12 1 15,13-10-1-15,5-13 0 16,8-8 0-16,-1-9 0 15,-2-6 0-15,-12-3 0 16,-15-5-2-16,-17 9 1 16,-16 4-1-16,-20 11 0 15,-13 14 0-15,-12 14-1 0,-6 7-3 16,12 22-24-16,-5-6-10 15,20 7 1-15,14-7-2 16</inkml:trace>
  <inkml:trace contextRef="#ctx0" brushRef="#br0" timeOffset="14405.824">4507 10424 77 0,'-12'-8'37'16,"12"8"-3"-16,16-16 3 15,8 9-33-15,9-12 1 16,20-1-3-16,6-1 1 15,9 1-1-15,3 1 0 16,-1 3 0-16,-4 4-2 16,-9 8 2-16,-15 7-2 15,-18 11 0-15,-17 9-1 0,-16 7 2 16,-17 8-1-16,-13 5 1 15,-10 3 0-15,-1 2 0 16,0-5-1-16,9-4 2 16,12-6-1-16,19-8 0 15,18-10-1-15,18-6 1 16,18-8-1-16,14-4-1 15,8-1 1-15,0 3 0 16,-1 0 1-16,-10 9-1 16,-14 6 1-16,-17 14 0 15,-20 10 0-15,-21 6 1 16,-18 6-1-16,-16 8-1 15,-7 1 1-15,-7-6-3 16,6-7 1-16,7-13-4 0,21-10-4 16,12-23-29-16,34-9 1 15,13-21-1-15,27-8 0 16</inkml:trace>
  <inkml:trace contextRef="#ctx0" brushRef="#br0" timeOffset="14669.8391">5692 10325 97 0,'-13'18'39'0,"2"-3"-1"0,4 18-5 16,-8-2-30-16,3 13 2 15,-5 10-3-15,-2 7 0 16,-5 3-1-16,1 1 0 16,1 0-3-16,-1-6 0 15,6 0-8-15,-2-17-27 16,16-6-1-16,-1-15 0 15,15-7-1-15</inkml:trace>
  <inkml:trace contextRef="#ctx0" brushRef="#br0" timeOffset="15614.8932">6143 10132 62 0,'0'0'33'16,"0"0"-1"-16,0 0 1 15,-23 2-25-15,14 14 0 16,-6 0-2-16,6 12 0 15,-7 0-1-15,8 8 0 16,-4 0-2-16,9 2 0 16,5-6-1-16,8-4 0 15,4-12-1-15,11-8 0 16,5-13 0-16,6-10-1 15,-3-11 2-15,4-5-1 16,-7-5 1-16,-6-2-1 16,-9 3 0-16,-12 1 0 15,-10 9-2-15,-11 7 0 0,-8 15-3 16,-11 1-6-16,7 22-26 15,-13-1-2-15,6 14-1 16,-1 1 1-16</inkml:trace>
  <inkml:trace contextRef="#ctx0" brushRef="#br0" timeOffset="16395.9378">4604 12218 76 0,'-15'-3'38'15,"15"3"-1"-15,0 0 0 16,40-24-36-16,0 7 0 16,15-3-1-16,12-1 1 15,4 2 0-15,0 3 0 16,-5 5 0-16,-9 7-1 15,-13 8 1-15,-17 11 0 16,-18 11 0-16,-19 8-1 16,-15 10 2-16,-12 2-1 15,-4 1 0-15,-1-2 0 0,4-4 0 16,9-9 0-16,11-10-1 15,18-8 0-15,15-11 1 16,19-6-1-16,8-6 0 16,7 2 0-16,5 0 1 15,-4 2 0-15,-6 9 0 16,-12 6 0-16,-15 13 0 15,-15 9 0-15,-16 9-1 16,-15 6 1-16,-11 7-1 16,-8 3 0-16,-6-1-1 15,3-3 1-15,7-10-2 16,12-8-2-16,6-17-5 15,26-18-28-15,17-6-1 16,16-17-1-16,10-18 0 0</inkml:trace>
  <inkml:trace contextRef="#ctx0" brushRef="#br0" timeOffset="16748.958">5726 12181 94 0,'0'0'39'0,"-29"4"0"16,8 15-13-16,-9-2-23 15,5 5 0-15,-4 3-1 16,3 4 0-16,1 3-1 16,3 1 0-16,11-2-1 15,6-2 0-15,10-3 0 16,10-3 1-16,9-5-2 15,12-3 2-15,7-4-1 0,0 2 0 16,4-3 0-16,-5 4 1 16,-4 1-1-16,-9 5 0 15,-10 5 0-15,-13 5 0 16,-12 3 0-16,-12 4 0 15,-7 1 0-15,-3-4-1 16,-1 0-1-16,-2-12-2 16,10 0-6-16,-4-23-28 15,25 1 0-15,-3-32-2 16,18-1 0-16</inkml:trace>
  <inkml:trace contextRef="#ctx0" brushRef="#br0" timeOffset="16928.9683">5758 12095 97 0,'0'11'40'0,"0"-11"0"16,0 0-7-16,29 0-34 15,2-14-3-15,18 8-16 16,0-13-18-16,14 4 0 15,-5-7-2-15,12 5 0 16</inkml:trace>
  <inkml:trace contextRef="#ctx0" brushRef="#br0" timeOffset="17281.9885">6481 11859 82 0,'-22'8'40'0,"14"4"-1"16,-10-3 1-16,9 10-35 16,-6 4-2-16,2 6 0 15,4 2-1-15,2 2-1 16,9 0 0-16,3-4-1 15,11-5 1-15,11-10 0 16,7-13-1-16,4-8 1 16,0-11-1-16,3-8 1 15,-6-9 0-15,-4-3 0 0,-8-7-1 16,-14 3 2-16,-7 4-3 15,-13 8 0-15,-8 15-3 16,-14 5-5-16,5 20-27 16,-16 1-3-16,7 16-1 15,-5 0-3-15</inkml:trace>
  <inkml:trace contextRef="#ctx0" brushRef="#br0" timeOffset="51330.936">9572 3846 28 0,'3'-19'30'0,"-4"0"2"16,-6 0-1-16,-1 8-17 15,-10-5-7-15,3 11 0 16,-10-2-1-16,-1 13-1 15,-13 2 0-15,0 14 1 16,-9 1-2-16,2 18 1 16,-5 8-1-16,5 12 1 0,-2 6-3 15,11 10 1-15,8 0-1 16,15 3-1-16,12-7 0 15,15-8 0-15,18-13 0 16,17-16-1-16,14-20 2 16,17-18-2-16,6-18 1 15,6-13 0-15,-1-18 0 16,-2-8 0-16,-11-11 0 15,-16-2 0-15,-14 0 0 16,-18 2 0-16,-18 4-1 16,-19 6 0-16,-17 11 1 15,-17 12-1-15,-13 17 0 16,-5 8 0-16,-7 13-1 15,-1 7 0-15,13 12-3 0,6-10-9 16,24 12-24-16,14-15 0 16,26 1-3-16,14-13 1 15</inkml:trace>
  <inkml:trace contextRef="#ctx0" brushRef="#br0" timeOffset="51526.9472">10337 4117 94 0,'-19'30'39'16,"-2"-18"-1"-16,7 0-2 15,14-12-40-15,-12-14-6 0,33 6-27 16,-6-12-1-16,14 5 0 15,-1-12 1-15</inkml:trace>
  <inkml:trace contextRef="#ctx0" brushRef="#br0" timeOffset="51743.9596">10820 3801 75 0,'-16'32'38'0,"-9"3"-1"16,-1 17 1-16,-11 5-28 15,5 9-7-15,-3 5-1 16,7 3-1-16,6 0-2 0,5-6-3 16,12 2-8-16,3-22-26 15,20-6 1-15,2-19-2 16,14-9 0-16</inkml:trace>
  <inkml:trace contextRef="#ctx0" brushRef="#br0" timeOffset="52119.9811">11193 3748 97 0,'-2'16'41'0,"15"7"-1"0,0-16-3 16,15 4-34-16,8-6-1 16,14-4 1-16,6-5-1 15,5-3 0-15,3-4-1 16,-2-1 0-16,-6 0 0 15,-6 2 0-15,-8 3 0 16,-13 7 0-16,-14 11-1 16,-8 12 1-16,-17 14-1 15,-8 17 0-15,-16 14 0 16,-8 14 0-16,-9 9 0 15,-5 6-1-15,0 1-1 16,3-9-3-16,12 5-15 0,2-31-21 16,25-7 1-1,5-22-3-15,25-11 0 0</inkml:trace>
  <inkml:trace contextRef="#ctx0" brushRef="#br0" timeOffset="53690.0709">9504 5389 47 0,'-10'-16'31'15,"-2"7"2"-15,12 9-12 16,-29-17-9-16,29 17-2 15,-30-6-2-15,13 12-2 16,-6 1-1-16,2 12-1 16,-10 1-1-16,4 16-1 15,-4 4 0-15,3 16 1 16,-1 4-2-16,8 8 3 15,1 2-1-15,9 3 0 16,11-4 0-16,9-3 0 16,10-10 0-16,14-13-1 15,11-17 1-15,8-14-2 0,7-19-2 16,12-17 3-16,-1-14-3 15,-2-17 3-15,-3-10-3 16,-10-6 1-16,-12 0-1 16,-10-3 0-16,-21 5 2 15,-12 4-3-15,-12 7 3 16,-16 15-4-16,-11 7 3 15,-7 13 0-15,-3 15-1 16,0 6 0-16,5 17-4 16,3-4-6-16,22 17-26 15,0-2 1-15,21 6-3 16,8-6 2-16</inkml:trace>
  <inkml:trace contextRef="#ctx0" brushRef="#br0" timeOffset="53876.0816">10097 5733 89 0,'-25'3'39'0,"0"1"-1"15,-8-4 0-15,6-9-38 16,1 15-10-16,3-19-25 15,23 13-2-15,-10-19-2 16,21 11 1-16</inkml:trace>
  <inkml:trace contextRef="#ctx0" brushRef="#br0" timeOffset="55320.1642">11284 5413 58 0,'15'-13'37'16,"-8"-1"-1"-16,-7 14 0 15,0 0-21-15,0 0-10 0,-11 7 0 16,-1 15-1-16,-10 5 0 15,-2 6-1-15,1 4 0 16,5 1-1-16,3-1 1 16,11 2-1-16,11-10 0 15,21-8 0-15,15-12-1 16,17-8 0-16,16-10 0 15,12-7-1-15,10-7-1 16,-2-15-3-16,5 9-5 16,-17-15-29-16,3 7 0 15,-23-7-1-15,-5 5-1 16</inkml:trace>
  <inkml:trace contextRef="#ctx0" brushRef="#br0" timeOffset="55529.1761">11738 5319 99 0,'-40'71'39'16,"-5"-4"2"-16,13 16-5 16,1-8-33-16,5 0 2 15,9-5-2-15,2-7-1 16,8-6-3-16,3-9-2 15,15 0-7-15,-7-23-26 16,17 0-3-16,-4-13-1 16,9-4-1-16</inkml:trace>
  <inkml:trace contextRef="#ctx0" brushRef="#br0" timeOffset="58992.3742">10445 5461 87 0,'20'-9'38'0,"1"-8"-1"15,11 5 0-15,3-3-37 16,6 4 0-16,6-1 0 16,-2 5 0-16,-3 5 1 15,-8 8 0-15,-8 5 0 16,-15 9 0-16,-13 5 0 15,-15 4 0-15,-10 3 0 0,-6 2 1 16,-5 0-1-16,1-4 0 16,4-2 0-16,9-4-1 15,12-5 0-15,15-5 0 16,17-3 0-16,16-2 0 15,9-2-1-15,7 5 1 16,0 0 0-16,1 3 3 16,-11 4-2-16,-8 6 1 15,-20 4 2-15,-20 9-2 16,-24 5 2-16,-13 1-1 15,-12 1 1-15,-8 0-4 16,-3-5 2-16,3-7-3 16,12-4-5-16,2-16-29 0,30-5-4 15,6-18 0-15,23-4-3 16</inkml:trace>
  <inkml:trace contextRef="#ctx0" brushRef="#br0" timeOffset="59774.4189">9495 6861 75 0,'0'0'35'0,"-8"-18"0"16,-2 18 1-16,-16-4-27 16,5 14-1-16,-13 2-2 15,-5 17-1-15,-4 6 0 16,-1 12-1-16,-1 7-1 15,5 10-1-15,6 1 0 16,13 4 0-16,8-4-1 16,22-7 0-16,14-12 0 0,14-12-1 15,14-13 0-15,8-19 2 16,7-17-2-16,6-16 2 15,2-14-1-15,-7-10 0 16,-7-13 0-16,-13-5 0 16,-14 0 0-16,-17 2 0 15,-16 8 0-15,-16 9-1 16,-16 11 1-16,-13 13-2 15,-9 16 2-15,-1 11-2 16,3 10-1-16,9 4-2 16,23 14-14-16,10-11-20 15,30 5-2-15,13-11 1 16,28 1-3-16</inkml:trace>
  <inkml:trace contextRef="#ctx0" brushRef="#br0" timeOffset="59938.4283">10272 7007 115 0,'-35'12'37'16,"4"-3"-1"-16,7-10-7 15,-4-14-65-15,33 3-2 16,5-9 0-16,22 2-2 15</inkml:trace>
  <inkml:trace contextRef="#ctx0" brushRef="#br0" timeOffset="60289.4484">10698 6810 102 0,'-27'15'38'16,"-11"-4"0"-16,3 6 0 15,-10-11-33-15,10 16-1 16,3-1 0-16,8 3-1 15,9 0-1-15,11 1 0 16,8-2-1-16,16-1 0 16,8 0 0-16,15-4-1 15,7-2 0-15,3-1 1 16,1 0-1-16,-2 1 0 15,-6 2 0-15,-9 4 0 16,-13 6 0-16,-15 2-2 16,-13 6 2-16,-13-2-1 0,-10 2 1 15,-9-4-2-15,-1-1 0 16,-2-10-3-16,12-4-5 15,-1-20-26-15,28 3-3 16,0-38 1-16,25 2-2 16</inkml:trace>
  <inkml:trace contextRef="#ctx0" brushRef="#br0" timeOffset="60449.4575">10797 6685 123 0,'-11'11'41'0,"11"-11"1"16,4 20-2-16,30-18-38 0,10-5-4 15,31 3-25-15,2-14-12 16,20 4-3-16,-1-8 1 16,5 8-3-16</inkml:trace>
  <inkml:trace contextRef="#ctx0" brushRef="#br0" timeOffset="63049.6063">9406 8501 56 0,'-12'-14'35'0,"-11"-1"-1"15,-1 9 1-15,-18-4-25 16,6 17-2-16,-12-2 0 16,4 14-2-16,-7 3-1 15,5 14-2-15,1 5 0 16,8 8 0-16,6 8 0 15,12 2-2-15,8 1 1 0,10 1 0 16,10-4-1-16,12-6 0 16,9-11 1-16,12-5-1 15,7-18 0-15,6-11 0 16,4-17-1-16,1-11 1 15,0-15-1-15,-1-9 0 16,-6-10 0-16,-8-5 0 16,-13-4 0-16,-12 3 0 15,-11 1-1-15,-12 4 1 16,-11 11 1-16,-14 7-1 15,-2 10 0-15,-7 7-1 16,4 9-1-16,3 4-4 16,16 21-14-16,2-10-19 15,16 15 1-15,4-5-2 16,17 9 1-16</inkml:trace>
  <inkml:trace contextRef="#ctx0" brushRef="#br0" timeOffset="63227.6164">9829 8683 96 0,'-14'17'40'0,"0"-17"-1"16,14 0-2-16,-22 2-39 15,13-18-13-15,9 16-22 16,17-25 0-16,10 11-2 15,0-6 0-15</inkml:trace>
  <inkml:trace contextRef="#ctx0" brushRef="#br0" timeOffset="63611.6384">10604 8366 85 0,'-22'-2'38'0,"1"8"0"16,-15-5 1-16,4 14-35 15,-9 0 0-15,0 14 0 16,-3 5-1-16,2 15 1 16,-7 5-1-16,5 11 0 15,2 2 0-15,12 3-1 16,8-4 0-16,15-6-1 0,14-11 1 15,19-12-2-15,15-13 1 16,14-18-1-16,12-13-1 16,5-9 1-16,1-12-2 15,-7-3 2-15,-10-5-2 16,-14 3 2-16,-19-1-2 15,-12 7 1-15,-18 3-1 16,-14 7 1-16,-8 6 0 16,-7 3-1-16,5 5-3 15,-3-6-6-15,21 11-28 16,1-9 0-16,12 7 1 15,23-19-2-15</inkml:trace>
  <inkml:trace contextRef="#ctx0" brushRef="#br0" timeOffset="63896.6547">11127 8434 92 0,'0'0'39'0,"-24"10"1"15,-6 1-2-15,3-1-35 16,-8 13 0-16,4 8-1 15,1 3 0-15,6 2 0 16,9-1-1-16,8 0 1 16,13-6-1-16,18-7 0 15,18-8-1-15,20-10 1 16,23-8-1-16,14-14-2 15,21-4-1-15,5-15-3 16,14 7-18-16,-13-18-16 0,-3 5 0 16,-21-7-1-16,-15 5 2 15</inkml:trace>
  <inkml:trace contextRef="#ctx0" brushRef="#br0" timeOffset="64040.6629">11744 8371 97 0,'-78'77'41'0,"0"1"0"16,19 12-1-16,7-6-36 15,24-4-3-15,23-7-3 16,5-21-33-16,30-2-4 16,0-13 0-16,13-2-1 15</inkml:trace>
  <inkml:trace contextRef="#ctx0" brushRef="#br0" timeOffset="65647.7549">9291 10253 50 0,'-1'-11'32'0,"1"11"3"16,-18-26-6-16,18 26-16 15,-32-16-2-15,17 17 0 16,-15-2-4-16,3 11 0 15,-7 4-1-15,-2 10-2 16,-6 5 0-16,5 12 0 16,-4 5-3-16,9 10 2 15,0 1-3-15,12 3 2 16,7 0-2-16,13-2 1 15,12-7-1-15,12-7 1 16,12-12-1-16,11-14 1 16,11-13-1-16,8-15 1 15,2-15 0-15,-2-9 0 0,-5-13 0 16,-7-9-1-16,-7-1 3 15,-15-7-5-15,-13 2 4 16,-11 1-1-16,-17 3 0 16,-10 3-1-16,-9 6 2 15,-8 8-2-15,-5 7 0 16,-2 8 1-16,2 8-2 15,5 7-2-15,17 16-6 16,-1-2-28-16,25 12-3 16,6-3 1-16,17 9-1 15</inkml:trace>
  <inkml:trace contextRef="#ctx0" brushRef="#br0" timeOffset="65843.7661">9796 10403 109 0,'-19'10'40'16,"-8"-11"1"-16,7 1-4 16,5-6-39-16,6-8-4 15,9 14-14-15,15-17-21 16,6 9 2-16,-1-6-3 15,11 7 4-15</inkml:trace>
  <inkml:trace contextRef="#ctx0" brushRef="#br0" timeOffset="66263.7901">10129 10152 97 0,'0'0'38'16,"13"-7"2"-16,-3-4-2 15,12-1-32-15,2 1-3 16,6 2 0-16,3-2-1 15,2 5 0-15,-1 1-1 16,-1 5 1-16,-3 4-1 0,-2 4-1 16,-6 2 1-1,-4 3 0-15,-4 5-1 0,-5 0 0 16,-4 5 1-16,-7 5-1 15,-4 5-1-15,-4 4 2 16,-4 7-2-16,-7 7 2 16,-1 5-2-16,-4 7 2 15,-3 2-2-15,1 0 2 16,4-2-2-16,1-4-1 15,8-5-4-15,-1-19-27 16,20-3-7-16,-1-18 0 16,16-9-2-16</inkml:trace>
  <inkml:trace contextRef="#ctx0" brushRef="#br0" timeOffset="66935.8285">10872 10168 62 0,'-18'4'34'0,"1"3"1"16,2-6-1-16,9 9-21 15,6-10-4-15,0 0-1 16,14-8-2-16,10 3-1 0,7-7-1 16,13 2 0-16,1-7 0 15,11 4-2-15,-2-2 1 16,4 2-2-16,-2 4 1 15,-6 4-1-15,-10 5 1 16,-7 6-1-16,-9 9-1 16,-12 8 2-16,-13 12-2 15,-11 8 1-15,-12 12-1 16,-8 7 1-16,-6 8-1 15,-2 4 2-15,-4-1-2 16,4-2 1-16,7-7-1 16,4-9-1-16,12-9-5 15,7-21-12-15,16 1-20 16,-6-26-3-16,28 9 0 0,-6-25-1 15</inkml:trace>
  <inkml:trace contextRef="#ctx0" brushRef="#br0" timeOffset="75771.3339">9713 11725 63 0,'-11'-6'37'0,"-4"4"0"16,-11-1 0-16,-8 6-32 15,-9-1 1-15,2 11 0 16,-13 6-1-16,-2 9-2 15,-7 8 1-15,2 14-2 16,-2 6 2-16,10 16-2 16,4 7 0-16,13 8-2 15,11 5 1-15,9 0 0 16,18-3-1-16,14-9 0 0,15-13 0 15,17-19 0-15,13-25 0 16,17-26 0-16,13-32 1 16,15-24 0-16,8-23 0 15,-2-15 1-15,-8-6-1 16,-13-10 0-16,-18 3 0 15,-19 5 0-15,-24 13 0 16,-29 16-1-16,-23 17 0 16,-22 15 1-16,-16 18-2 15,-9 18 2-15,-5 16-2 16,-1 8 0-16,11 18-6 15,2-4-30-15,33 11-4 0,15-10 0 16,27 0-1 0</inkml:trace>
  <inkml:trace contextRef="#ctx0" brushRef="#br0" timeOffset="75936.3433">10481 12065 96 0,'-9'25'41'16,"-16"-10"-1"-16,8-6-3 15,17-9-46-15,-10-6-30 16,28-7 0-16,11-6-1 16,19 1-2-16</inkml:trace>
  <inkml:trace contextRef="#ctx0" brushRef="#br0" timeOffset="76370.3682">11378 11839 82 0,'-11'-8'42'0,"-21"-6"-3"15,-5 10 3-15,-16 0-38 16,0 4 1-16,0 2-3 16,2 6 1-16,1 3-2 15,8 5-2-15,12 0 3 16,7 4-4-16,17 1 2 15,17 2-2-15,12-1 2 16,14 7 0-16,8 2 0 16,6 6 0-16,4 2 0 0,-4 3 1 15,-6 7-1-15,-13 1 0 16,-12 1 0-16,-18 0 2 15,-17 0-2-15,-14-2 1 16,-18-2-1-16,-7-11-1 16,-1-7 1-16,-4-9 0 15,7-17 1-15,6-15-2 16,17-21 1-16,18-20-1 15,21-17 2-15,16-12-2 16,18-7 1-16,15-1-2 16,13 3-1-16,4-1-3 15,16 20-32-15,-15 8-2 16,-1 17 1-16,-16 9-2 15</inkml:trace>
  <inkml:trace contextRef="#ctx0" brushRef="#br0" timeOffset="76787.392">11766 11791 81 0,'30'-5'41'15,"8"-7"-2"-15,18 6 0 16,0-11-35-16,15 4 2 16,-4 0-3-16,-1 6-1 15,-11 3 0-15,-7 4 1 16,-12 8-1-16,-13 10 1 15,-17 10-1-15,-12 9-2 16,-10 11 1-16,-13 10-1 16,-6 9 0-16,-2 4-3 15,-1 5 0-15,1-8-3 16,15 4-3-16,-3-19-31 15,25-3-1-15,7-19 0 16,15-11 1-16</inkml:trace>
  <inkml:trace contextRef="#ctx0" brushRef="#br0" timeOffset="98075.6096">14957 3795 53 0,'-1'-17'34'0,"-3"2"-1"16,-1-5 0-16,3 9-23 16,-10-11-1-16,12 22-4 15,-23-21-1-15,4 20-1 16,-5 4-1-16,-2 12 0 0,-6 5 1 15,-4 10-1-15,-4 6-1 16,3 11 2-16,-2 4-2 16,9 7 1-16,3 3 0 15,11 3-1-15,11 2 0 16,15-5-1-16,9 1 1 15,9-8-1-15,14-6 0 16,8-12-1-16,8-10 1 16,4-14 0-16,4-16 0 15,5-16 1-15,1-17 0 16,2-12 0-16,-6-17 1 15,-1-8-1-15,-10-6 0 16,-8-5 0-16,-11 5 0 16,-17 1-1-16,-13 11 1 0,-17 11-1 15,-18 15 1-15,-16 13-1 16,-14 14 0-16,-5 12 0 15,-4 11-1-15,3 2-2 16,10 16-6-16,7-13-28 16,28 5-1-16,18-18 0 15,30 9-2-15</inkml:trace>
  <inkml:trace contextRef="#ctx0" brushRef="#br0" timeOffset="99246.6766">15812 3947 80 0,'-15'-7'37'0,"2"8"-2"16,-5-5 0-16,3 12-31 16,-4 1-1-16,4 10 0 15,0 0-2-15,1 4 0 0,5 3-1 16,3-1 1-16,6-2 0 15,8-3 0-15,5-6 1 16,9-5 0-16,4-9 0 16,7-4 0-16,-1-5 1 15,3-4-1-15,-6-4 0 16,-4-1-1-16,-5-3 1 15,-11 1-1-15,-10 3 1 16,-8 4-1-16,-10 4 0 16,-5 7 0-16,-4 4-1 15,-3 5 1-15,6 2-1 16,1 2 0-16,6 0-1 15,9-2 0-15,9-9-4 16,0 0-4-16,32 4-27 0,-12-19-3 16,12 9 1-16,-6-8-2 15</inkml:trace>
  <inkml:trace contextRef="#ctx0" brushRef="#br0" timeOffset="99647.6996">16329 3772 68 0,'0'0'35'0,"15"-23"0"16,-3 21 0-16,-12 2-26 15,17-5-1-15,-17 5-1 16,12 16 0-16,-11 4-2 16,3 10-1-16,-8 7-1 15,0 11 0-15,-8 6-1 16,1 7 0-16,-7 4-1 15,2-2 0-15,0-3-1 16,4-7-3-16,9-7-1 16,3-20-9-16,18-2-25 15,3-22 0-15,15-4 0 0,2-16-3 16</inkml:trace>
  <inkml:trace contextRef="#ctx0" brushRef="#br0" timeOffset="100178.7299">17021 3789 44 0,'5'-11'33'0,"-5"-4"2"15,0 15-2-15,-6-26-16 16,6 26-3-16,0 0-4 16,-10-1-2-16,-4 12-2 15,1 12-1-15,-5 7-1 16,-2 15-1-16,-3 8-1 15,0 10 2-15,-1 3-2 16,6 6 0-16,6-5-1 16,9-3-1-16,12-11 1 15,12-15-1-15,15-17 1 16,11-17-1-16,11-15 0 0,9-17 0 15,1-11 1-15,0-14 0 16,-4-13 0-16,-8-3-1 16,-16-4 1-16,-16 1-1 15,-17 2 1-15,-19 7-1 16,-15 12-1-16,-16 12 0 15,-12 17 0-15,-10 13-1 16,4 19-5-16,-11 1-28 16,31 16-4-16,2-7-1 15,27 6-1-15</inkml:trace>
  <inkml:trace contextRef="#ctx0" brushRef="#br0" timeOffset="101475.8041">15248 5227 38 0,'-8'-15'32'15,"-6"7"1"-15,-9 1-1 16,-1 13-15-16,-10-7-8 15,5 17 0-15,-11-2-3 16,9 14 0-16,-7 3-2 0,7 12 1 16,-2 8-2-16,9 9 1 15,4 7-2-15,7 3 3 16,9 1-3-16,8-3 0 15,13-8 1-15,12-12-1 16,10-13 0-16,15-14 1 16,10-23-2-16,11-17 1 15,2-16-2-15,7-11 0 16,-7-10 1-16,-9-6-1 15,-11-3 0-15,-19 1-1 16,-19 0 2-16,-18 7-2 16,-16 5 2-16,-16 7-1 15,-12 8 0-15,-5 7-1 16,2 6-1-16,2 5-4 0,21 19-26 15,4-8-6-15,19 8-1 16,13 10-1-16</inkml:trace>
  <inkml:trace contextRef="#ctx0" brushRef="#br0" timeOffset="101652.8142">16085 5527 78 0,'-4'13'41'16,"-2"-1"-2"-16,-9-10-2 15,3-7-21-15,12 5-25 16,-18-15-27-16,18 15-1 16,16-32-1-16,4 16-1 15</inkml:trace>
  <inkml:trace contextRef="#ctx0" brushRef="#br0" timeOffset="101884.8275">16500 5117 88 0,'0'0'37'15,"-13"9"2"-15,4 15-1 16,-18 5-33-16,10 17-1 16,-4 9-2-16,0 11 0 15,-1 8-1-15,-1 7 0 16,7-2-2-16,2-5-1 15,9-3-5-15,1-19-27 16,18-8-4-16,4-17 1 0,16-11-2 16</inkml:trace>
  <inkml:trace contextRef="#ctx0" brushRef="#br0" timeOffset="102318.8523">17187 5128 85 0,'-9'-31'38'0,"-12"-4"-2"15,-2 20 2-15,-13 5-32 16,3 21-1-16,-8 10 2 0,0 18-4 15,-6 10 2-15,8 5-2 16,3 3 1-16,14-1-2 16,10-9-2-16,12-6 1 15,16-19 0-15,14-15-1 16,14-18 0-16,8-12 0 15,5-11 1-15,3-11-1 16,-4-9-1-16,-5-1 4 16,-6 3-4-16,-13 8 1 15,-12 13-1-15,-14 19 1 16,-18 21 0-16,-14 27 1 15,-16 26 0-15,-10 24-2 16,-14 19 2-16,-5 12 0 0,2 8 1 16,5-3-4-16,16 0-7 15,1-29-10-15,35-4-19 16,-2-28-3-16,25-9 0 15,6-20-2-15</inkml:trace>
  <inkml:trace contextRef="#ctx0" brushRef="#br0" timeOffset="103791.9366">15354 6855 67 0,'-8'-18'34'0,"-2"2"-1"15,-11 0 1-15,-3 8-25 0,-13-4-2 16,2 12-2-16,-12 2 0 16,2 12-1-16,-7 2 1 15,5 16-2-15,-3 3 1 16,9 11-1-16,0 5-1 15,15 7 1-15,6 4-1 16,15-1-2-16,12 1 1 16,15-5-1-16,14-6 0 15,16-11-1-15,15-9 2 16,8-16-2-16,6-14 2 15,5-13-1-15,-1-17 1 16,-6-14 1-16,-4-14-1 16,-14-8 1-16,-14-7-1 15,-13 0 1-15,-17-3-1 0,-14 4 0 16,-18 8 0-16,-15 10-1 15,-17 16 0-15,-10 13 0 16,-10 11-1-16,0 12 0 16,6 14-4-16,5-5-10 15,28 13-22-15,12-9-2 16,28 4 0-16,13-8-2 15</inkml:trace>
  <inkml:trace contextRef="#ctx0" brushRef="#br0" timeOffset="103955.946">16085 7041 105 0,'-30'20'39'16,"2"-4"0"-16,-2-9-9 15,-2-16-56-15,16 4-13 16,1-11 1-16,15 3-3 15</inkml:trace>
  <inkml:trace contextRef="#ctx0" brushRef="#br0" timeOffset="104677.9873">16355 6836 95 0,'0'0'35'0,"-7"-15"0"16,26 4 0-16,13-2-35 15,17-3 0-15,12 1 0 16,5 2 0-16,3 5 0 15,-8 4 1-15,-9 10 0 16,-10 9 0-16,-18 4 0 16,-16 10 1-16,-22 6 0 15,-10 8 1-15,-14-3-1 16,-2 3 0-16,-1-6 0 15,6-4 0-15,11-8-1 0,12-6 0 16,12-19-1-16,31 11 1 16,9-13-1-16,10-4 1 15,2 2 0-15,2 1 0 16,-5 3 0-16,-9 9 1 15,-13 6-1-15,-15 6 1 16,-18 7-1-16,-14 8-2 16,-17 3 2-16,-10 1-1 15,-2 1 0-15,-4-7-3 16,6-1 0-16,6-17-7 15,27-2-26-15,3-22-4 16,31-9 3-16,10-17-3 16</inkml:trace>
  <inkml:trace contextRef="#ctx0" brushRef="#br0" timeOffset="104918.001">17324 6815 96 0,'-13'-8'37'15,"-8"14"1"-15,-11 2-2 16,3 7-30-16,-8 9-3 15,5 11 0-15,6-1 0 16,7 7 0-16,10-6-1 16,18-1 1-16,17-8-1 15,18-10 0-15,18-11-1 16,12-15-2-16,14-12-3 15,0-16-6-15,12 0-25 16,-20-13-4-16,-6 5 0 0,-22-7 0 16</inkml:trace>
  <inkml:trace contextRef="#ctx0" brushRef="#br0" timeOffset="105062.0092">17594 6820 115 0,'-63'80'39'0,"11"14"3"15,2-2-4-15,11 0-37 16,19-1-7-16,6-17-31 15,26-6-2-15,5-17-2 16,14-6 0-16</inkml:trace>
  <inkml:trace contextRef="#ctx0" brushRef="#br0" timeOffset="106354.0831">15113 8261 36 0,'5'-11'31'0,"1"-3"3"16,-3 2-1-16,-6-6-12 15,3 18-11-15,-11-23-1 16,11 23-3-16,-27-11-1 16,7 15-1-16,-11 2 0 15,1 13 1-15,-9 5-2 16,2 18 1-16,-1 8-1 15,3 13 0-15,6 5-1 0,13 8 0 16,7 2 1-16,13 0-2 16,14-11 2-16,17-10-2 15,19-21 1-15,14-18 0 16,13-21-1-16,5-15 0 15,8-24-1-15,-3-14 2 16,-6-14-3-16,-12-6 2 16,-16 0-1-16,-21-2 1 15,-18 5-1-15,-20 4 0 16,-19 10-2-16,-16 15 2 15,-13 17-1-15,-9 10 0 16,-6 15-1-16,2 9-4 16,14 18-15-16,6-3-18 15,23 12 2-15,12-10-5 0,26 3 2 16</inkml:trace>
  <inkml:trace contextRef="#ctx0" brushRef="#br0" timeOffset="106527.093">15941 8597 115 0,'-28'14'41'16,"5"-3"-2"-16,-5-11-5 15,2-10-43-15,26 10-29 16,-9-19-2-16,14 9 0 15,-2-9-1-15</inkml:trace>
  <inkml:trace contextRef="#ctx0" brushRef="#br0" timeOffset="107147.1285">16318 8175 75 0,'0'0'34'16,"0"0"0"-16,0 0 0 15,0 0-28-15,0 0-1 16,-15 8 0-16,2 14 1 16,-10 2-1-16,1 13 1 15,-4 4-2-15,2 5 1 16,7-1-2-16,12 0 1 15,18-11-2-15,22-10 0 16,23-17-1-16,22-15-2 16,20-13-1-16,9-12-3 15,14-1-7-15,-9-17-24 16,-2 8-3-16,-18-5 1 15,-10 11-1-15</inkml:trace>
  <inkml:trace contextRef="#ctx0" brushRef="#br0" timeOffset="107337.1394">16870 8062 90 0,'-43'28'37'0,"1"7"1"16,10 18 0-16,-1 12-27 15,10 12-7-15,4 5-1 16,8 3-4-16,6 5-1 15,-3-9-11-15,16 2-22 16,0-19-3-16,13-9 1 16,5-24-3-16</inkml:trace>
  <inkml:trace contextRef="#ctx0" brushRef="#br0" timeOffset="107563.1523">17404 8079 117 0,'-5'11'41'16,"-16"11"0"-16,1 28-3 16,-9 5-35-16,4 16-1 15,-3 6 0-15,5 1-4 16,3 8-2-16,2-9-5 15,18 5-28-15,-10-15-3 0,16-6 0 16,-1-17-1-16</inkml:trace>
  <inkml:trace contextRef="#ctx0" brushRef="#br0" timeOffset="109088.2395">15058 10094 52 0,'0'-19'34'0,"-6"2"-2"16,-2 4 2-16,-11 0-16 15,0 12-15-15,-9 2 2 16,0 14 0-16,-9 0 1 16,0 17-1-16,-7 2-1 15,6 13 1-15,-2 3-2 16,10 11 1-16,1 2-3 15,14 7 2-15,6-2-2 16,17 0 0-16,11-8-1 16,14-7 2-16,10-15-1 15,14-15 0-15,12-17 0 16,8-21 0-16,3-16 0 15,1-19-1-15,-3-15 2 16,-3-8-1-16,-12-9 1 16,-9-1-2-16,-21 1 1 0,-12 3-1 15,-14 8 2-15,-15 11-3 16,-14 14 1-16,-13 12-1 15,-12 12 0-15,-8 17 0 16,2 12 0-16,-2 5-4 16,18 19-18-16,0-9-16 15,21 3 1-15,7-8-2 16,27 0 1-16</inkml:trace>
  <inkml:trace contextRef="#ctx0" brushRef="#br0" timeOffset="109265.2496">15760 10179 113 0,'-19'17'41'0,"-6"-10"-5"15,5-9-9-15,20 2-65 16,-20-8-2-16,20 8 1 15,-1-18-2-15</inkml:trace>
  <inkml:trace contextRef="#ctx0" brushRef="#br0" timeOffset="109809.2808">16362 10028 76 0,'-28'-5'39'0,"2"11"-1"15,-8-1 0-15,4 19-12 16,-1-5-24-16,6 11 0 0,6 7-2 16,5 5 1-16,9 3-2 15,7 1 1-15,11 0-1 16,8-3 1-16,7-5-2 15,9-5 2-15,5-6 0 16,3-7 0-16,2-3 0 16,0-5 0-16,-6-1 0 15,-7-2 1-15,-9 1-1 16,-8 3 0-16,-12 2 0 15,-10 3 1-15,-13 3-1 16,-7 1 0-16,-6 3 0 16,-4 2-1-16,0-1-1 15,3-7-2-15,7 3-6 0,-4-13-28 16,29-9 1-16,-14-1-1 15,21-12-1-15</inkml:trace>
  <inkml:trace contextRef="#ctx0" brushRef="#br0" timeOffset="110004.2919">16420 10072 111 0,'-13'-3'40'16,"13"3"-1"-16,1-15-1 15,22 1-38-15,19-7-4 16,16 6-5-16,3-13-28 16,12 9-1-16,-2-5 1 0,9 12-2 15</inkml:trace>
  <inkml:trace contextRef="#ctx0" brushRef="#br0" timeOffset="110350.3117">17014 10084 103 0,'0'0'38'16,"13"7"1"-16,7-18-2 15,17 4-35-15,3-1 1 16,10 4-1-16,-3 2 0 15,-2 7 0-15,-12 5 0 0,-4 10 0 16,-16 6-1-16,-16 13-1 16,-18 10-1-16,-12 9 3 15,-12 9-2-15,-7 7 1 16,-1 0-1-16,2-1 2 15,17-7-2-15,16-10 3 16,23-15-2-16,25-16 0 16,30-20-2-16,18-15-3 15,31-3-13-15,-1-19-22 16,15-5-3-16,-4-8 1 15,4 7-3-15</inkml:trace>
  <inkml:trace contextRef="#ctx0" brushRef="#br0" timeOffset="111455.3749">14981 11845 36 0,'0'0'33'15,"-22"-9"2"-15,-1 14 0 16,-10-3-23-16,0 21-1 15,-17-1-2-15,7 18-1 0,-10 2-2 16,6 13-1-16,-1 6-1 16,12 9 1-16,10 0-3 15,15 0 2-15,16-7-3 16,18-5 2-16,15-16-2 15,20-18 1-15,14-18-1 16,15-19 0-16,6-21 0 16,3-14-1-16,-2-17 1 15,-9-11-1-15,-8-1 1 16,-19-2-2-16,-19 0 1 15,-22 6 3-15,-22 12-4 16,-20 13 3-16,-18 12-2 16,-15 15 2-16,-6 14-2 15,-5 12 2-15,8 11-5 16,5 4-4-16,27 16-20 0,5-13-14 15,31 8 2-15,14-12-4 16</inkml:trace>
  <inkml:trace contextRef="#ctx0" brushRef="#br0" timeOffset="111619.3843">15857 12126 90 0,'-11'15'38'16,"-7"-11"-3"-16,7-10-7 15,26-2-66-15,-10-13 0 16,23 3-1-16,1-9 1 16</inkml:trace>
  <inkml:trace contextRef="#ctx0" brushRef="#br0" timeOffset="111957.4036">16398 11865 76 0,'-18'7'39'0,"-11"-4"0"16,0 11 0-16,-8-1-33 15,4 4-2-15,4 1-1 16,5 8 1-16,5-2-2 16,10 5 0-16,14-2-1 15,9-2 0-15,10-3-1 16,8 1 0-16,11-5 0 15,7 2 0-15,-1-2 0 0,-2 4 1 16,-9 0-1-16,-5 7 0 16,-10 3 1-16,-13 4 0 15,-14 1-1-15,-12 0 1 16,-9-2-1-16,-6 0 0 15,1-6-3-15,0-12-1 16,12 4-20-16,0-28-17 16,18 7 3-16,8-35-5 15,17 3 4-15</inkml:trace>
  <inkml:trace contextRef="#ctx0" brushRef="#br0" timeOffset="112137.4139">16558 11681 100 0,'-20'14'43'0,"-1"-8"-2"16,17 4-1-16,4-10-40 16,29-1-2-16,10 0-5 15,-5-9-31-15,18 6-1 16,-5-5-2-16,11 7 0 15</inkml:trace>
  <inkml:trace contextRef="#ctx0" brushRef="#br0" timeOffset="112471.433">17182 11728 91 0,'23'10'42'16,"-11"-10"-1"-16,16 5 0 15,4-9-36-15,13 4-1 16,8-2-1-16,9-1-2 15,9-1 1-15,4-2-3 16,4-2 3-16,1-1-3 16,-7-2 2-16,-8 2-2 15,-11 0 2-15,-11 3 0 16,-16 7 0-16,-16 9 1 15,-18 11-1-15,-14 14-1 16,-15 12 0-16,-6 16 0 16,-9 9 1-16,-1 11-2 15,3 4-1-15,4-4-7 16,19 8-12-16,-6-22-17 0,27 0-4 15,3-16-2-15,13-9 0 16</inkml:trace>
  <inkml:trace contextRef="#ctx0" brushRef="#br1" timeOffset="120360.8843">20966 3751 82 0,'0'0'38'16,"4"-22"-1"-16,-4 22 0 16,11-23-32-16,-11 23-1 15,12-23 0-15,-12 23 0 16,14-9 0-16,-14 9-1 15,12 22-1-15,-10 4 0 16,-4 14 0-16,-4 11-1 16,-4 13 0-16,-5 9 0 15,-5 3-1-15,0 2 0 0,3-3-2 16,-2-10-3-16,12 0-8 15,-2-24-26-15,20-4 0 16,1-22-1-16,17-5-1 16</inkml:trace>
  <inkml:trace contextRef="#ctx0" brushRef="#br1" timeOffset="120548.895">21310 4109 102 0,'-15'-1'41'0,"-9"-6"0"15,12 9-1-15,-8-4-39 16,10 0-2-16,10 2-2 0,0 0-3 16,23 3-29-16,-8-10-5 15,16 7 1-15,-7-7-2 16</inkml:trace>
  <inkml:trace contextRef="#ctx0" brushRef="#br1" timeOffset="120928.9168">21686 3868 91 0,'-9'-10'39'0,"9"10"-1"15,0 0 2-15,0 0-31 16,0 0-5-16,9-13 0 0,14 2 0 15,13 0-1-15,9-3 0 16,10-1-1-16,4-1 1 16,6 0-1-16,-7 2-1 15,-6 5 0-15,-9 6-1 16,-11 9 1-16,-13 10-1 15,-15 11 1-15,-8 13-1 16,-11 11 1-16,-8 8-1 16,-6 7 1-16,-9 6-1 15,1-2 0-15,0-3 0 16,5-6-2-16,4-10 0 15,7-11-3-15,12-3-2 16,0-21-10-16,27 10-11 16,-18-26-14-16,27 12 0 15,-12-14 0-15,9 2 1 0</inkml:trace>
  <inkml:trace contextRef="#ctx0" brushRef="#br1" timeOffset="121975.9767">20981 5122 70 0,'7'-10'35'15,"-4"-3"0"-15,-3 13 0 16,1-11-29-16,-1 11-1 16,0 0 0-16,0 0-2 15,0 16 0-15,-1 6 0 16,-2 10-1-16,-2 11 0 15,-4 11 0-15,0 10 0 16,-4 8-1-16,-1 6 0 0,-1-2 0 16,1-5 1-16,2-5-5 15,4-15-1-15,16-3-27 16,-2-21-5-16,17-6-1 15,3-21 0-15</inkml:trace>
  <inkml:trace contextRef="#ctx0" brushRef="#br1" timeOffset="122133.9857">21309 5502 94 0,'-11'-4'37'0,"-4"-3"0"15,15 7-2-15,0 0-40 16,2-12-31-16,25 6 0 15,5-8-1-15,14 2-1 0</inkml:trace>
  <inkml:trace contextRef="#ctx0" brushRef="#br1" timeOffset="122607.0128">22125 5197 99 0,'-19'-21'38'0,"-2"5"0"16,-14-6 0-16,-1 9-35 15,-6 0 0-15,1 8 0 16,-3 4-1-16,2 8 0 16,-1 3-1-16,8 9 0 15,7 5 0-15,11 5 0 0,11 2-1 16,13 0 0-16,15 1-1 15,14 3 1-15,9 0 0 16,6-1 0-16,0 1 0 16,-1 1 0-16,-8 1 0 15,-9 1 0-15,-16 5 0 16,-17 0 2-16,-19 2-1 15,-13-1 0-15,-12-3 1 16,-8-1 0-16,-8-9 0 16,6-8 0-16,2-14-2 15,12-14 0-15,15-18 0 16,19-15-2-16,15-17 0 15,22-15 0-15,14-12 0 16,10-7 0-16,8 0 2 0,1 4-3 16,-3 13 1-16,-12 9-2 15,-2 25-14-15,-28 6-20 16,-9 23-2-16,-10 9 1 15,-23 12-2-15</inkml:trace>
  <inkml:trace contextRef="#ctx0" brushRef="#br1" timeOffset="123677.074">20898 6636 61 0,'0'0'34'15,"10"-13"1"-15,-10 13-3 16,0 0-16-16,0 0-4 0,-1 18-4 16,-1 11-2-16,-6 9-2 15,-1 15-1-15,-5 8-2 16,1 12 1-16,-3 3-1 15,-2 4 0-15,0-2-1 16,7-10-1-16,3-6-2 16,5-22-12-16,14-3-22 15,4-17 0-15,15-10 0 16,1-15-2-16</inkml:trace>
  <inkml:trace contextRef="#ctx0" brushRef="#br1" timeOffset="123838.0832">21249 7047 114 0,'-25'-13'38'0,"25"13"0"16,-20-10-5-16,15-5-46 15,15 7-23-15,5-7-3 16,12 3 1-16,0-5-2 15</inkml:trace>
  <inkml:trace contextRef="#ctx0" brushRef="#br1" timeOffset="124210.1044">21889 6756 97 0,'-15'-3'37'0,"-12"-4"1"15,2 9 0-15,-12-3-31 16,0 14-3-16,-2 4-1 15,2 6 1-15,3 4-1 16,3 5 0-16,11 0-1 16,10 2-1-16,14-4 1 15,14-6-2-15,16-6 1 16,15-3-1-16,11-1 0 15,4-5 0-15,2 1 1 16,-4 1-1-16,-10 5 1 16,-11 5-1-16,-17 7 1 15,-18 7-2-15,-15 6 1 16,-12 0-1-16,-13 1 1 15,2-5-2-15,-2-3-2 0,4-11-4 16,17-2-19-16,-1-23-13 16,14 2 1-16,19-36-2 15,10 1 1-15</inkml:trace>
  <inkml:trace contextRef="#ctx0" brushRef="#br1" timeOffset="124381.1142">21955 6682 127 0,'-22'0'41'15,"5"-2"2"-15,17 2-4 16,19 5-37-16,16-12-2 16,26-1-5-16,3-11-12 15,28 12-20-15,-12-8-4 0,9 12-1 16,-12 0-1-16</inkml:trace>
  <inkml:trace contextRef="#ctx0" brushRef="#br1" timeOffset="125046.1523">21190 8052 66 0,'13'-18'36'0,"-6"2"0"16,-7 16 0-16,4-11-25 15,-8 30-6-15,-10 11-1 16,0 16-1-16,-9 14 1 0,-1 16-2 16,-5 9 0-1,0 10-1-15,1-4 2 0,4-2-1 16,6-4-3-16,4-19-12 15,16-4-22-15,2-19 0 16,19-14-1-16,6-17-2 16</inkml:trace>
  <inkml:trace contextRef="#ctx0" brushRef="#br1" timeOffset="125200.1611">21419 8577 96 0,'-6'-19'39'15,"-13"-3"-1"-15,7 11 0 16,-4 0-37-16,11-1-4 15,19 11-19-15,-1-15-15 16,22 2 0-16,3-8-2 0,19 1 1 16</inkml:trace>
  <inkml:trace contextRef="#ctx0" brushRef="#br1" timeOffset="125543.1807">22267 8126 98 0,'-28'-6'38'16,"1"16"0"-16,-17-2-3 15,1 17-31-15,-9 10-1 16,-1 14 0-16,0 10 0 16,5 10 1-16,4 7-2 15,12 4 2-15,11-4 0 0,16-4-3 16,18-10 2-1,13-13-3-15,12-13 2 0,7-12-1 16,3-17 1-16,1-15-3 16,-8-9-1-16,-8-10 2 15,-14-3-2-15,-15-4 1 16,-16 0-2-16,-16 3 2 15,-15 9-2-15,-12 7 1 16,-4 11-2-16,-7 3-2 16,15 18-12-16,-2-7-21 15,22 12 1-15,9-2 0 16,24 6-2-16</inkml:trace>
  <inkml:trace contextRef="#ctx0" brushRef="#br1" timeOffset="126347.2267">21057 9716 58 0,'0'0'34'0,"13"-18"1"0,-13 18-1 16,0 0-9-16,-2 31-18 15,-12 5-1-15,3 17 0 16,-7 11-1-16,-2 17-2 15,-9 8-1-15,2 8 2 16,0-4-4-16,1-3 2 16,4-9-3-16,2-15-1 15,14-5-7-15,-1-23-25 16,20-9-4-16,3-20 1 15,11-8-2-15</inkml:trace>
  <inkml:trace contextRef="#ctx0" brushRef="#br1" timeOffset="126692.2464">21398 10280 110 0,'4'12'41'15,"-4"-12"0"-15,0 0-3 16,-18-6-37-16,18 6-5 15,1-10-1-15,1-6-17 16,13 12-16-16,-2-7-1 16,9 5 1-16,-2-6-1 15</inkml:trace>
  <inkml:trace contextRef="#ctx0" brushRef="#br1" timeOffset="127166.2735">22151 9784 92 0,'-7'-10'37'16,"-2"12"0"-16,-22 3 1 15,2 22-28-15,-17-6-5 16,4 12 0-16,-5 1-1 15,9 6-1-15,3-2-1 16,12 1 0-16,13-7-1 16,19-3 0-16,15-5 0 15,15-7-1-15,11-3 0 0,9-5 1 16,3 2-1-16,-6 4 1 15,-4 2-1-15,-10 5 1 16,-13 6-2-16,-13 6 2 16,-16 8-2-16,-14 3 2 15,-10 6-2-15,-6-6 1 16,-9-1-1-16,4-5 0 15,2-7-2-15,6-14-1 16,17-5-8-16,0-28-24 16,28-8-4-16,2-17-2 15,17-8 4-15</inkml:trace>
  <inkml:trace contextRef="#ctx0" brushRef="#br1" timeOffset="127339.2834">22199 9812 121 0,'-31'-11'40'16,"17"13"2"-16,14-2-2 15,9-13-36-15,24 3-3 16,19-6-3-16,23 2-6 16,-4-12-13-16,16 18-18 15,-10-3-2-15,0 18-1 16,-17 4-1-16</inkml:trace>
  <inkml:trace contextRef="#ctx0" brushRef="#br1" timeOffset="127947.3182">20923 11312 86 0,'8'-16'37'0,"-8"1"-1"0,0 15 1 15,-1 11-35-15,-7 17-1 16,-2 17 0-16,-1 19 4 15,-7 17-2-15,0 13-1 16,-4 12 0-16,1 5 0 16,2-5-1-16,6-8-2 15,7-9-4-15,1-22-33 16,21-14 1-16,10-22-1 15,13-16-2-15</inkml:trace>
  <inkml:trace contextRef="#ctx0" brushRef="#br1" timeOffset="128105.3272">21461 11766 105 0,'-16'-15'39'0,"4"11"1"0,-9 0-5 15,1-7-47-15,20 11-24 16,-16-10-4-16,28 3 2 15,5-8-4-15</inkml:trace>
  <inkml:trace contextRef="#ctx0" brushRef="#br1" timeOffset="128468.348">22073 11462 95 0,'-32'1'38'15,"-1"16"2"-15,-14-7-2 16,2 12-34-16,-5 4-1 0,3 6 1 15,5 3-2-15,10 4 2 16,11 1-2-16,14 2 2 16,19-5-3-16,18-4 0 15,15-6-1-15,16-5-2 16,10-5 3-16,9-3-3 15,-3 2 2-15,-5-2-2 16,-11 2 2-16,-12 7 1 16,-17 6-1-16,-15 6 1 15,-18 5-1-15,-13 5 0 16,-13 4-1-16,-12-3 0 15,1-1-1-15,-2-14-3 16,10 0-6-16,-5-31-13 16,23-3-15-16,5-26-1 0,21-7-1 15,2-21 1-15</inkml:trace>
  <inkml:trace contextRef="#ctx0" brushRef="#br1" timeOffset="128638.3577">22085 11446 100 0,'-28'4'43'0,"8"0"0"15,25 10-2-15,12-17-30 16,28-5-9-16,25-6-4 16,20-14-8-16,26 14-12 15,-7-14-19-15,7 10-1 16,-10-2-1-16,0 14 0 15</inkml:trace>
  <inkml:trace contextRef="#ctx0" brushRef="#br1" timeOffset="134484.6921">22809 5487 81 0,'23'-15'41'15,"12"-8"-2"-15,21 4 1 16,20-11-24-16,22 1-14 16,33-3-1-16,31 2-1 15,26 1 0-15,12 6 0 16,10 11-2-16,-3 2-1 0,-11 16-1 15,-21 2 0-15,-23 12-1 16,-29-1-1-16,-19 8 0 16,-34-10-4-16,-8 7-23 15,-33-9-2-15,-11-4-1 16,-18-11 1-16</inkml:trace>
  <inkml:trace contextRef="#ctx0" brushRef="#br1" timeOffset="134949.7187">23229 5235 63 0,'57'-29'35'15,"-5"-3"0"-15,-1 14-3 16,-14-13-18-16,6 14-5 16,-13-3-4-16,-1 6 2 15,-14-1-5-15,-15 15 1 16,4-12-1-16,-28 17 0 15,-17 9 0-15,-17 10-1 16,-15 7 3-16,-9 8-3 0,-8 5 3 16,4 8-2-16,7-1 0 15,17 5 1-15,29-3-1 16,37 2 0-16,38-7 0 15,41-3 0-15,39-5-1 16,31 1-1-16,29-3-4 16,8-22-11-16,13 8-22 15,-22-14-4-15,-14 1 0 16,-31-12-1-16</inkml:trace>
  <inkml:trace contextRef="#ctx0" brushRef="#br1" timeOffset="151762.6804">24739 470 54 0,'0'0'36'0,"0"0"-1"15,-59-38 1-15,59 38-27 16,0 0-4-16,0 0 0 16,0 0-1-16,0 0 0 15,0 0-2-15,0-55-1 16,0 55 2-16,70-6-2 15,-13 3-1-15,7-3 1 16,11 1-1-16,5-1 0 16,4-3 1-16,4 1-1 15,5 0 0-15,-5 0 1 16,3-1 0-16,-2 2 1 0,-5-1 1 15,0-1 0-15,-10 2 0 16,-9 5-1-16,-7 6 0 16,-58-4-1-16,69 38-1 15,-69-38 0-15,22 75-1 16,-22-75 0-16,-9 101 1 15,-28 52-1-15,-4 26 1 16,-6 22 1-16,-4 23-1 16,3-25 0-16,5-6 0 15,-1-12 2-15,11-19-2 16,5-10 1-16,5-7 0 15,8-10-1-15,8-11 1 16,3-16 0-16,9-12 0 16,3-17-1-16,1-19 1 0,1-16 0 15,-2-13 0-15,-5-15 1 16,-3-16 0-16,-15 4 0 15,-7-12 0-15,-10-7 1 16,-9-1-1-16,-9-2 0 16,-5 1-1-16,-9 2 0 15,2 1-2-15,9 6-2 16,5-4-5-16,28 10-30 15,3-16-3-15,22-1-2 16,12-10-3-16</inkml:trace>
  <inkml:trace contextRef="#ctx0" brushRef="#br1" timeOffset="153357.7716">24561 703 47 0,'0'0'35'0,"-24"-55"3"16,24 55-2-16,0 0-24 15,0 0 1-15,-53-48-5 16,53 48 0-16,0 0-2 15,-58-31-2-15,58 31 0 16,0 0-2-16,-57-24 0 16,57 24-1-16,0 0-1 15,-47-11 0-15,47 11 1 16,0 0-1-16,0 0 1 0,0 0-1 15,78-8 0-15,-78 8 0 16,93 3 1-16,-37 2-2 16,4 0 2-16,1 4-1 15,2 3 0-15,-3 8 1 16,0 8-1-16,-5 7 1 15,32 37 0-15,-16 44 1 16,-35 29-1-16,-43 16 0 16,-17 6 0-16,-15-7 0 15,4 3 1-15,-1-19-1 16,16-17-2-16,6-15 2 15,2-7-2-15,1-13 1 16,2-8 0-16,1-12 0 16,-1-10 0-16,2-11 0 0,0-9 1 15,0-10 0-15,-1-9 0 16,-3-11 0-16,-3-4 0 15,-4-3 0-15,-7-3 0 16,-2-3 1-16,-7 1-1 16,-1-1-1-16,-3 1 1 15,4 1 0-15,4-1-1 16,5 4 1-16,5-3-1 15,7 1-1-15,3-1-2 16,10-1 0-16,0 0-4 16,-5 11-15-16,5-11-18 15,0 0 0-15,-4-19-4 16,4 19 2-16</inkml:trace>
  <inkml:trace contextRef="#ctx0" brushRef="#br2" timeOffset="253115.4774">20166 13132 66 0,'47'-1'36'16,"15"1"1"-16,8-7-1 16,24 6-30-16,13-5-1 15,32 3 1-15,25-7 0 16,35-1-1-16,28-15-1 15,31-5-1-15,33-12 0 0,22-11-1 16,20-7 0-16,3-11-2 16,5-4-1-16,-17 1 0 15,-23 9-3-15,-35 4 1 16,-42 19-3-16,-47 5-4 15,-40 23-27-15,-64 10 2 16,-37 21-2-16,-53 5 0 16</inkml:trace>
  <inkml:trace contextRef="#ctx0" brushRef="#br2" timeOffset="253873.5208">18414 14386 66 0,'-34'-11'37'0,"-3"20"-1"16,-19 9 0-16,-7 15-34 0,-3 16 1 15,-3 15 1-15,-4 11-1 16,4 9 0-16,2-1 0 16,16-3 0-16,14-14-1 15,20-16-1-15,23-25 0 16,24-22-1-16,26-26 1 15,18-23 0-15,16-22 1 16,14-12-1-16,-4-6 0 16,-2 2 1-16,-13 11-1 15,-14 14 1-15,-21 22-1 16,-18 26-1-16,-18 26 1 15,-17 22-1-15,-12 20-1 16,-5 12 0-16,-4 6 0 0,2 0-2 16,8-2-2-16,4-18-4 15,20 1-16-15,0-36-13 16,26-7 1-16,0-26-2 15,22-6 1-15</inkml:trace>
  <inkml:trace contextRef="#ctx0" brushRef="#br2" timeOffset="254121.535">18980 14624 67 0,'8'-14'39'15,"-8"14"-3"-15,-14 2 1 16,-3 13-29-16,7 12-3 16,-4 5-2-16,4 9-1 15,2 4-1-15,6 1 1 16,5-6-1-16,7-5 1 0,7-12 0 15,9-16-1-15,7-17 1 16,10-16 1-16,6-17-2 16,2-11 0-16,2-9-3 15,-1-9 0-15,-3 5-4 16,-12-6-8-16,4 24-23 15,-24-2-2-15,2 26-1 16,-14 4 1-16</inkml:trace>
  <inkml:trace contextRef="#ctx0" brushRef="#br2" timeOffset="254706.5684">19906 14505 72 0,'-3'-12'38'0,"3"12"-1"16,-18-20 1-16,2 19-33 16,-12-1 0-16,0 7-1 15,-7 6 0-15,2 10 0 16,-4 5-2-16,2 8 1 15,0 4-1-15,7 4 0 16,5 1-2-16,9-3 0 16,8-3 0-16,9-9-1 15,10-7 1-15,6-13-1 16,10-15 2-16,5-13-1 15,4-12 1-15,4-10 0 16,-3-7 0-16,2-1 1 0,-7-1-2 16,-6 7 1-16,-8 12-1 15,-6 15 0-15,-14 17-1 16,8 22 0-16,-14 25 0 15,-5 24-1-15,0 25 1 16,-6 26 0-16,1 18 1 16,-5 11-2-16,0 7 2 15,1 0-1-15,-4-14 2 16,-1-16-1-16,2-24 1 15,1-27-1-15,4-27 0 16,3-30 1-16,1-31-1 16,5-24 0-16,5-23 0 15,8-24 0-15,5-17 0 16,6-20 0-16,8-12 0 0,1-4 0 15,10 4-2-15,0 8 0 16,4 15-6-16,-8 4-10 16,15 36-10-16,-14 3-10 15,9 29-2-15,-10 6 1 16</inkml:trace>
  <inkml:trace contextRef="#ctx0" brushRef="#br2" timeOffset="255068.5891">20273 14593 88 0,'-21'17'40'0,"11"10"-1"16,-7-13 1-16,14 0-37 16,3-14 0-16,21 4-2 0,5-15 1 15,13-8-1-15,7-11 0 16,6-6 0-16,0-4 0 15,-1-3-1-15,-4 1 0 16,-13 4 0-16,-12 2 1 16,-14 11-1-16,-17 8 0 15,-13 14 0-15,-15 15 1 16,-9 14-1-16,-9 16 1 15,-1 12 0-15,1 13 0 16,3 4-1-16,13 2 1 16,13-5-1-16,18-12 0 15,23-14-1-15,23-19 0 16,20-21-5-16,27-11-8 15,3-31-8-15,35 5-8 16,-6-25-10-16,18 1-3 0,-6-10 1 16</inkml:trace>
  <inkml:trace contextRef="#ctx0" brushRef="#br2" timeOffset="255399.6081">21110 14275 85 0,'-10'-2'41'16,"30"-3"-2"-16,13-23 1 15,17-4-37-15,31-10-1 16,15 2 0-16,9 3-1 15,-1 6-2-15,-3 15-4 16,-21 2-17-16,-7 27-17 16,-27 6 0-16,-12 23-2 15,-32 2 1-15</inkml:trace>
  <inkml:trace contextRef="#ctx0" brushRef="#br2" timeOffset="255594.6192">21139 14782 77 0,'-10'-12'43'0,"33"-10"-2"15,21-26 1-15,34-8-35 16,18-10-5-16,17-3 0 16,11 0-2-16,-2 1-2 15,-1 11-3-15,-16-9-14 16,0 23-19-16,-26-9-1 15,-8 15-1-15,-27-9 1 16</inkml:trace>
  <inkml:trace contextRef="#ctx0" brushRef="#br2" timeOffset="255758.6286">21672 13612 75 0,'-84'-15'42'0,"8"3"-3"16,27 15 1-16,12 1-20 15,23 7-23-15,29 17-23 16,3-8-14-16,15 13 1 15,0 3-3-15,12 16-1 16</inkml:trace>
  <inkml:trace contextRef="#ctx0" brushRef="#br2" timeOffset="255911.6373">21721 14818 96 0,'-36'71'43'0,"-9"-27"0"0,15-6-4 15,15-25-41-15,1-25-8 16,29 3-19-16,-5-24-12 15,17 2-1-15,-3-13-2 16</inkml:trace>
  <inkml:trace contextRef="#ctx0" brushRef="#br2" timeOffset="256338.6618">22839 13701 86 0,'-19'-26'38'16,"9"19"0"-16,-5 8 0 16,1 27-34-16,5 17-3 15,4 28 1-15,-2 21-1 0,-2 19 0 16,-6 16-1-16,3 9 0 15,-1-8-2-15,3-12-3 16,12-7-13-16,-2-32-22 16,22-18 1-16,5-32-2 15,22-25 2-15</inkml:trace>
  <inkml:trace contextRef="#ctx0" brushRef="#br2" timeOffset="256493.6706">23229 14475 92 0,'-42'12'39'0,"15"3"-4"16,8-8-14-16,9-21-58 0,34-7-2 16,12-21-1-16,23-6-1 15</inkml:trace>
  <inkml:trace contextRef="#ctx0" brushRef="#br2" timeOffset="256894.6936">24501 13633 94 0,'-32'-18'38'16,"-10"18"0"-16,-25-9-4 16,-5 21-30-16,-9 8 0 15,-5 17-1-15,-2 15-1 16,5 21 2-16,3 13-2 0,11 21 0 15,16 10-1-15,14 6 0 16,16 2-1-16,18-6-1 16,19-16 1-16,16-17-2 15,14-23 2-15,17-28-1 16,10-29 2-16,4-26-1 15,1-24 2-15,-8-17-2 16,-14-7 1-16,-18-4 0 16,-24-1 0-16,-28 7 0 15,-24 7-1-15,-20 15 0 16,-15 17 0-16,-9 12-1 15,-1 12-1-15,4 4-1 16,12 10-4-16,9-12-12 16,35 16-7-16,3-25-10 15,33 1-6-15,13-18-1 0,29-10 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9T00:26:44.650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2429 2283 59 0,'2'-11'34'0,"0"-1"-1"15,-2 12-1-15,2-17-26 0,-2 17-2 16,4-11 0-16,-4 11-1 15,0 0 1-15,3 21 0 16,-9-1 1-16,2 18 0 16,-7 7 0-16,1 19 0 15,-6 7 0-15,-3 13 1 16,-5-2-2-16,2 3-1 15,3-9-1-15,-1-9 1 16,6-14-2-16,5-15 0 16,8-14 0-16,1-24-1 15,21-10 1-15,1-19-1 16,5-16 1-16,7-11-1 15,2-18 1-15,3-9-1 16,4-7 1-16,1 0-2 16,1 1 2-16,0 6 0 0,-3 13 0 15,-4 10 1-15,1 16-2 16,-2 15 2-16,-3 14-2 15,-1 19 2-15,-2 15-3 16,-4 14 0-16,-1 13 1 16,-1 15-1-16,-3 13 0 15,-3 10 1-15,-5 8-1 16,-7 5 0-16,-1 2-2 15,-7-3-1-15,9 10-18 16,-10-29-16-16,11 1-2 16,-2-20-1-16,9-6-1 15</inkml:trace>
  <inkml:trace contextRef="#ctx0" brushRef="#br0" timeOffset="268.0153">3549 2964 91 0,'0'0'37'15,"0"0"2"-15,6 27 0 16,-17 4-34-16,8 18-1 16,-8 6-4-16,1 7-2 15,3 11-9-15,-4-11-25 0,11 1-1 16,3-24-2-16,17-11-1 15</inkml:trace>
  <inkml:trace contextRef="#ctx0" brushRef="#br0" timeOffset="752.043">4555 2326 81 0,'4'-13'39'16,"-5"-5"0"-16,1 18-1 15,-5-18-33-15,5 18 0 16,-27 4-1-16,5 13-2 16,-12 6 1-16,0 15-1 15,-8 4-2-15,4 5 1 16,4 0 0-16,8 0-1 15,12-6 0-15,15-8 0 16,17-8 0-16,13-11 0 16,12-9-1-16,7-1 1 15,3-1 0-15,-1 1 1 16,-7 10 0-16,-10 5 1 15,-16 11-1-15,-16 12 1 0,-14 7-2 16,-13 5 1-16,-9 1 0 16,-5-5 0-16,0-7-3 15,5-14-3-15,16-10-3 16,3-37-24-16,28-3-7 15,8-25-1-15,25-7 1 16</inkml:trace>
  <inkml:trace contextRef="#ctx0" brushRef="#br0" timeOffset="936.0535">5080 2303 93 0,'0'0'38'16,"7"18"1"-16,-31 23 0 16,1 24-31-16,-19 13-4 0,0 12 0 15,-2 4-3-15,3 2 1 16,7-6-2-16,11-16-1 15,18-16-2-15,10-29-9 16,27-10-25-16,2-38-3 16,23-11 0-16,0-27-1 15</inkml:trace>
  <inkml:trace contextRef="#ctx0" brushRef="#br0" timeOffset="1394.0797">5267 1932 112 0,'-13'9'39'15,"-3"3"3"-15,13 14-4 0,4-5-37 16,10 5 1-16,5 2-1 16,8 8-1-16,-1 3 2 15,-2 10-1-15,-4 9 1 16,-8 13-2-16,-8 6 2 15,-7 2 0-15,-11 2-1 16,-5 1 2-16,-6-10-3 16,3-6 3-16,3-17-3 15,5-13 2-15,10-18-2 16,7-18 2-16,21-19-2 15,7-14-2-15,13-11 4 16,10-16-5-16,6-6 4 16,6-10-2-16,1 2 2 15,2 3-3-15,-7 11 3 16,-8 7-1-16,-9 17 0 0,-12 13 0 15,-11 20 1-15,-10 18-1 16,-14 18 0-16,-6 17 0 16,-8 14 0-16,-1 11 2 15,-4 8-5-15,1 6 1 16,10 3-3-16,4-13-8 15,26 11-15-15,-4-34-12 16,35-2 0-16,5-24-3 16,30-11 2-16</inkml:trace>
  <inkml:trace contextRef="#ctx0" brushRef="#br0" timeOffset="1956.1119">7232 1872 108 0,'-21'-26'40'16,"1"8"1"-16,-17-2-6 16,-2 13-30-16,-12 8-1 15,-7 19-1-15,-11 13 0 16,-5 24-1-16,-5 12 0 15,2 20-2-15,0 7 1 0,9 7-1 16,15-2 1-16,19-2 0 16,25-13-1-16,26-13 1 15,28-19-1-15,27-19 0 16,33-25 0-16,15-21 0 15,18-29 0-15,5-15-1 16,-2-15 1-16,-12-12-1 16,-13-10 2-16,-22-4-1 15,-23-1 0-15,-26-2 1 16,-29 11 0-16,-19 4 0 15,-22 15 0-15,-18 10 1 16,-13 26-1-16,-11 21 1 16,-12 21-2-16,-2 21 0 0,7 15 0 15,10 13 0-15,13 5 0 16,21 5 0-16,26-5-2 15,19-13-6-15,41 5-13 16,1-24-10-16,33 9-11 16,3-15 0-16,16 3-1 15,-6-14 1-15</inkml:trace>
  <inkml:trace contextRef="#ctx0" brushRef="#br0" timeOffset="2115.121">7990 2641 115 0,'-44'71'45'0,"-9"-13"-2"15,17 2-2-15,-9-11-42 0,24-12-5 16,28 4-23-16,0-24-11 16,24 6-1-16,-2-18-1 15,23 0-2-15</inkml:trace>
  <inkml:trace contextRef="#ctx0" brushRef="#br0" timeOffset="2363.1351">8950 2213 101 0,'-17'0'41'15,"17"0"0"-15,23-28-4 16,3 4-38-16,35-1-5 16,5-12-9-16,26 11-24 15,-6 1 1-15,11 9-3 16,-9 3 4-16</inkml:trace>
  <inkml:trace contextRef="#ctx0" brushRef="#br0" timeOffset="2536.145">9092 2557 108 0,'-66'34'41'16,"22"-2"1"-16,17-26-3 0,27-6-40 15,52-17-7-15,10-22-30 16,43 4-4-16,8-13 1 15,28 0-2-15</inkml:trace>
  <inkml:trace contextRef="#ctx0" brushRef="#br0" timeOffset="3122.1786">11091 2095 91 0,'0'0'40'0,"-10"7"-1"16,-2 19-1-16,-5 7-34 15,-12 17-1-15,-7 11-1 16,-3 7 0-16,-3 3 0 16,4-4-1-16,2-7 1 0,10-7 0 15,9-14-1-15,12-17 1 16,5-22-1-16,29-21 1 15,2-15-1-15,7-15 1 16,3-9 0-16,8-8-1 16,2-11 0-16,-3-4 0 15,0 5 0-15,-3 5 0 16,-6 15-1-16,-5 8 1 15,-4 15-1-15,-5 15 0 16,-4 20 0-16,-5 22 0 16,-5 16 0-16,-2 18 0 15,-8 14-1-15,-4 18 0 16,0 8 0-16,-1 1-1 15,6-5-4-15,5-16-7 0,24 0-16 16,-5-32-11-16,24-12 0 16,2-31-3-16,17-12 3 15</inkml:trace>
  <inkml:trace contextRef="#ctx0" brushRef="#br0" timeOffset="3437.1966">11827 2465 103 0,'-14'5'41'16,"14"-5"1"-16,16-6-2 16,12-16-38-16,1 9-1 15,5 1 0-15,-2 2 1 16,-1 5-1-16,-6 11 0 0,-13 10-1 15,-8 12 1-15,-12 7 0 16,-10 9 0-16,-6 1 1 16,-1 4 0-16,-3-4 0 15,0-6-1-15,13-10 0 16,14-12 0-16,15-13-1 15,23-8-2-15,21-15-5 16,29 6-14-16,-3-23-15 16,35 8-5-16,2-11-3 15,17 10 1-15</inkml:trace>
  <inkml:trace contextRef="#ctx0" brushRef="#br0" timeOffset="3933.2249">13594 1993 87 0,'12'-21'39'16,"1"11"0"-16,-21-2-1 15,-2 13-31-15,-17 6-1 0,-7 9-1 16,-14 8-1-16,-7 11-1 16,-2-2-1-16,3 5-1 15,9-3 0-15,12 0 0 16,17-9-1-16,20-5-1 15,20-10 1-15,18-2 0 16,12-6 1-16,6-1-1 16,3 1 0-16,-5 2 0 15,-8 5 1-15,-14 8-1 16,-17 10 0-16,-18 11 1 15,-15 6-2-15,-12 6 2 16,-7 1-2-16,-3-3 0 16,4 0-3-16,3-19-4 15,24 4-16-15,5-34-16 0,22-6 0 16,14-24-2-16,26-3 0 15</inkml:trace>
  <inkml:trace contextRef="#ctx0" brushRef="#br0" timeOffset="4120.2356">14286 2083 107 0,'-19'35'42'0,"-23"5"1"16,0 16-4-16,3 2-37 15,-5 6-2-15,4 2-2 16,9-5-1-16,13 0-5 15,1-22-17-15,31 8-15 0,2-27-1 16,20-6-1-16,6-24 1 16</inkml:trace>
  <inkml:trace contextRef="#ctx0" brushRef="#br0" timeOffset="4609.2636">14448 1805 110 0,'-19'10'42'0,"20"11"1"16,1-7-2-16,18 3-41 16,9 3 3-16,2 3-1 15,2 5-1-15,-6 10 1 16,-5 3-1-16,-10 6 0 0,-14 5-1 15,-11 6 0-15,-13 0 1 16,-5 5-1-16,-4-8 1 16,1-4-2-16,7-13 1 15,11-10 1-15,17-19-1 16,19-13 0-16,16-14 0 15,11-12 0-15,13-6 0 16,6-9 0-16,6 0 0 16,0-6 0-16,-5 3 0 15,-5 5 1-15,-10 8-1 16,-11 5 0-16,-9 10 0 15,-14 14 1-15,-18 6-1 16,-2 28 0-16,-15 7-1 16,-10 14 0-16,-4 10 0 0,-2 9-1 15,9 3-1-15,5-2-1 16,16-6-1-16,12-10-1 15,30 0-9-15,10-35-8 16,39 6-6-16,-1-43-8 16,30-3-1-16,4-24-3 15,14-7 2-15</inkml:trace>
  <inkml:trace contextRef="#ctx0" brushRef="#br0" timeOffset="5060.2894">16381 1650 110 0,'-27'-18'43'15,"-20"6"-1"-15,-4 13 0 0,-20 5-38 16,0 13-3-16,-4 12 1 16,0 10-2-16,-1 9 1 15,8 10-1-15,7 5 2 16,17 8-3-16,18-3 2 15,21-4-1-15,25-10 0 16,27-10 0-16,20-12 1 16,22-13-2-16,17-16 1 15,8-16 0-15,5-19-1 16,4-11 1-16,-6-12-1 15,-13-15 2-15,-20-11-2 16,-16-7 2-16,-22-6-1 16,-17-2 1-16,-30 11 0 15,-25 10 0-15,-23 24 0 0,-25 23 1 16,-17 26-1-16,-10 27 1 15,-6 21-2-15,4 18 0 16,18 8 0-16,19 4 0 16,33-6 0-16,28-10 0 15,39-6-5-15,32-22-5 16,45 6-10-16,5-23-5 15,39 11-5-15,-9-23-5 16,21 7-9-16,-10-12-1 16</inkml:trace>
  <inkml:trace contextRef="#ctx0" brushRef="#br0" timeOffset="5419.3099">17131 2181 100 0,'0'0'41'0,"-11"2"0"16,29 3-1-16,9-10-39 15,13 3 1-15,5-1-1 16,7 1 0-16,1 1 0 15,-1 1 0-15,-6 2-1 16,-7 2 1-16,-16 3-1 16,-17 6 1-16,-20 4 0 15,-14 8-1-15,-14-1 2 16,-5 11-1-16,-5-1 0 0,1 7 0 15,10-6 0-15,11 2-1 16,19-7 0-16,22-4-2 16,25-4-7-16,11-24-11 15,38 20-5-15,-6-30-9 16,23 16-8-16,0-15-1 15,8 11 0-15</inkml:trace>
  <inkml:trace contextRef="#ctx0" brushRef="#br0" timeOffset="5533.3165">18055 2614 97 0,'-42'-10'21'16,"13"-1"-19"-16,7-6-3 16,27-7-42-16,-5-8 0 0</inkml:trace>
  <inkml:trace contextRef="#ctx0" brushRef="#br0" timeOffset="6345.3629">4124 5221 69 0,'-4'-23'35'0,"4"8"0"16,-2-9-1-16,4-1-29 15,-1-6-3-15,10-4 1 16,-3-1-2-16,5 5 2 15,-3 1-1-15,-1 11 1 16,-2 5 2-16,-7 14-1 16,9 27 2-16,-6 18-1 15,-11 20 2-15,2 23-3 16,-9 14 0-16,-1 17-1 15,-5 7 2-15,0-2-3 16,0-6-1-16,1-12-4 16,15-10-6-16,-7-34-17 15,26-3-11-15,1-32-2 16,19-8-4-16,0-26 2 0</inkml:trace>
  <inkml:trace contextRef="#ctx0" brushRef="#br0" timeOffset="6742.3856">5192 5280 95 0,'16'-19'41'0,"8"5"-1"15,3-12-2-15,18-10-35 16,4 7-2-16,12-2 0 16,5 3-4-16,0 1 0 15,5 18-13-15,-18 1-22 16,-1 15 0-16,-21 5-2 15,-2 16 2-15</inkml:trace>
  <inkml:trace contextRef="#ctx0" brushRef="#br0" timeOffset="6913.3954">5440 5580 97 0,'-55'45'40'0,"6"-17"1"16,23-3-1-16,11-12-36 16,31-18-1-16,26-12-3 15,19-14-5-15,33 3-20 16,2-20-14-16,26 3-1 15,4-11-1-15,16 6-1 16</inkml:trace>
  <inkml:trace contextRef="#ctx0" brushRef="#br0" timeOffset="7681.4393">7529 4941 71 0,'0'0'36'0,"-16"19"0"16,2 11 0-16,-15 11-29 0,4 21-3 15,-10 11 1-15,-1 14-2 16,-2 6 2-16,3 6-3 16,-1-4 2-16,7-9 0 15,10-13-2-15,7-20 2 16,10-24-3-16,2-29 1 15,31-21-1-15,3-30 1 16,11-24 0-16,3-17-2 16,6-18 1-16,4-11-1 15,-2-9 0-15,0 1 1 16,-7 6 0-16,-5 13 0 15,-6 20-1-15,-7 17 0 16,-5 20 1-16,-8 29 0 16,-2 31-1-16,-3 29 1 0,-4 25-1 15,-1 21 1-15,1 14 0 16,-1 13-1-16,2 12 1 15,1-3-2-15,1-1 1 16,1-7-2-16,3-10-1 16,-5-19-2-16,8-3-10 15,-15-33-10-15,7-4-15 16,-13-31 2-16,2-10-3 15,-15-18 2-15</inkml:trace>
  <inkml:trace contextRef="#ctx0" brushRef="#br0" timeOffset="8004.4578">7478 5369 106 0,'0'0'40'0,"0"0"0"0,18 12-3 16,15-12-35-16,22-2-1 15,12-6-1-15,11-2 0 16,6-5 0-16,5-3-1 15,-2 0 1-15,-5-1-1 16,-10 1 0-16,-16 6 1 16,-13 4 0-16,-11 2 1 15,-14 6-1-15,-18 0 1 16,4 18-1-16,-13 2 1 15,-6 3-1-15,-5 9 1 16,-5 6-1-16,2 5 0 16,-4 4-1-16,1-1 0 15,4-1-3-15,3-10-4 16,22 4-17-16,-3-39-13 0,13 12-1 15,3-38-1-15,18-7 0 16</inkml:trace>
  <inkml:trace contextRef="#ctx0" brushRef="#br0" timeOffset="8432.4823">8316 4783 97 0,'-20'-9'39'0,"-2"2"0"15,22 7-2-15,-14 20-38 16,14-20 0-16,29 20-1 15,1-7 0-15,10 6 0 16,3 3 0-16,2 10 0 0,-1 6 2 16,-5 9 2-16,-9 13-1 15,-12 9 2-15,-9 12 0 16,-15 5 1-16,-9 6-1 15,-9-6 2-15,-1 1-2 16,1-11 0-16,1-13 3 16,8-19-4-16,10-20 0 15,5-24 0-15,30-19 0 16,2-23-1-16,6-14 0 15,4-15 0-15,0-8-2 16,2-8 1-16,-4 3 2 16,-7 4-3-16,-8 10 1 15,-6 12-1-15,0 10 1 16,1 14-2-16,5 10 0 0,13 10-2 15,15 6-2-15,28 13-9 16,8-19-8-16,47 20-8 16,9-20-9-16,44 3-2 15,21-14 1-15</inkml:trace>
  <inkml:trace contextRef="#ctx0" brushRef="#br0" timeOffset="8905.5093">10447 5542 92 0,'14'-14'38'16,"-4"27"0"-16,-22 19-2 15,-11 29-32-15,-12 17-1 16,-3 9-2-16,1 14-5 16,-6-8-25-16,17-3-7 15,9-20 0-15,26-20-1 16</inkml:trace>
  <inkml:trace contextRef="#ctx0" brushRef="#br0" timeOffset="10470.5989">12158 4691 78 0,'-72'50'38'15,"2"26"0"-15,-11 7 2 16,10 22-34-16,7 8 1 16,16 8-3-16,19 1 0 15,22-6 1-15,26-14-2 0,30-23 0 16,32-31-2-16,25-37 0 15,25-37 1-15,12-33-1 16,5-34-1-16,3-18 0 16,-15-15 0-16,-22-3-1 15,-35 3 1-15,-31 10 1 16,-37 9-2-16,-28 18 1 15,-31 16 1-15,-21 18-2 16,-20 19 1-16,-13 21 0 16,-4 21 1-16,3 19-1 15,8 21 1-15,14 14-1 16,18 15 0-16,21 5 1 15,27 1-1-15,27-5-2 0,30 0-1 16,14-19-6-16,30 11-13 16,-4-25-16-16,17 2 0 15,-7-18-3-15,7 0 0 16</inkml:trace>
  <inkml:trace contextRef="#ctx0" brushRef="#br0" timeOffset="10657.6096">13060 5437 103 0,'-21'35'40'16,"9"10"1"-16,-9-7-2 16,9 7-38-16,8-1-1 15,8-6 1-15,9-2-6 0,1-14-9 16,16 6-22-16,-5-16-2 15,12-1-1-15,-5-18 0 16</inkml:trace>
  <inkml:trace contextRef="#ctx0" brushRef="#br0" timeOffset="10866.6215">13602 5087 99 0,'22'-10'41'15,"-6"-4"-1"-15,12 9-2 16,-9-7-38-16,14-1-1 0,5 4-3 16,-4-10-18-16,7 14-16 15,-11-4-1-15,3 12-1 16,-15-4 1-16</inkml:trace>
  <inkml:trace contextRef="#ctx0" brushRef="#br0" timeOffset="11031.6309">13560 5371 97 0,'-37'38'42'0,"10"-20"1"16,28-8-2-16,17-12-27 16,29-25-14-16,29-8-2 15,12-19-11-15,30 12-24 16,-6-11-4-16,19 8-1 0,-7-4 0 15</inkml:trace>
  <inkml:trace contextRef="#ctx0" brushRef="#br0" timeOffset="11835.6769">15174 5050 72 0,'9'-27'37'16,"-13"-3"-2"-16,-4 11 1 15,-16-1-30-15,-3 16-1 16,-13 6 1-16,-8 18-1 15,-7 10 1-15,-2 19-1 16,-7 5 0-16,5 11-2 16,6-1 2-16,11 1-3 15,11-6 1-15,19-10-2 16,18-14 0-16,23-15 0 0,21-20 0 15,17-13-1-15,15-19 1 16,12-8-1-16,-1-8 1 16,-3-5 0-16,-9 0-1 15,-12 3 0-15,-16 9 0 16,-20 8 2-16,-14 14-3 15,-19 19 1-15,0 0 0 16,-25 20 0-16,-2 18 1 16,-2 13-1-16,1 9 0 15,3 6-4-15,12 2 1 16,9-12-5-16,30 2-14 15,-1-34-10-15,36-10-8 16,6-28-1-16,24-12 0 0</inkml:trace>
  <inkml:trace contextRef="#ctx0" brushRef="#br0" timeOffset="12218.6988">16166 4934 105 0,'-25'20'38'15,"-18"2"4"-15,5 22-3 16,-9 1-35-16,7 9-1 15,2 1 1-15,5 3-3 16,8-5 2-16,6-6-2 16,12-8-1-16,12-10 0 15,11-14 1-15,8-14-1 16,14-17 0-16,4-14 0 0,8-12 0 15,7-10 2-15,-1-7-2 16,-3-5 0-16,-2 2-1 16,-7 3 1-16,-9 12-1 15,-6 12 1-15,-11 16-1 16,-18 19-1-16,9 15 4 15,-13 16-3-15,-6 15 2 16,4 9-3-16,1 7 0 16,5-2-2-16,14-2-1 15,8-14-4-15,24 0-8 16,2-31-8-16,32 2-11 15,-7-26-1-15,17-4-1 16,-3-16 2-16</inkml:trace>
  <inkml:trace contextRef="#ctx0" brushRef="#br0" timeOffset="12753.7294">17142 5021 92 0,'-8'-31'38'15,"-20"-3"-1"-15,-1 17 1 16,-17-2-29-16,-1 15-4 16,-7 6 0-16,0 14-1 15,0 11 1-15,3 11-3 16,8 7 1-16,10 4-2 15,13 2 1-15,14 0-1 16,15-10 1-16,15-3-2 16,10-14 0-16,8-11 1 15,6-15-1-15,2-14 0 16,4-11 0-16,-7-12 2 15,-3-7-3-15,-7-7 1 16,-3-1-2-16,-6 4 2 0,-7 8-1 16,-9 12 0-16,-8 19-1 15,-4 11-1-15,-18 38 4 16,0 19-1-16,-9 26 1 15,-4 21-1-15,-7 13 1 16,-5 11 0-16,-2 3 1 16,1-3-1-16,-3-6 0 15,3-16 0-15,3-20 0 16,7-22 0-16,6-23 0 15,9-21-1-15,19-20 0 16,-9-30 1-16,22-16-2 16,7-16 3-16,9-20-3 15,8-11 1-15,3-6-1 16,6-5 1-16,-3 4-1 15,-1 7 0-15,0 9 1 0,-4 6-5 16,1 17 0-16,-2 3-5 16,10 26-9-16,-14-9-2 15,20 21-7-15,-15-21-1 16,22 8-10-16,-8-14-1 15,11-3 0-15</inkml:trace>
  <inkml:trace contextRef="#ctx0" brushRef="#br0" timeOffset="12991.7431">17788 4265 112 0,'-25'12'42'16,"5"20"0"-16,-12 3-2 15,5 20-38-15,-1 17 0 16,-1 17-1-16,-6 14 1 15,2 9-2-15,-4 7 0 16,4-3-2-16,9 0-3 16,4-22-8-16,23 2-10 15,-6-39-6-15,24-8-13 16,1-29 1-16,16-13-2 15,-5-27 4-15</inkml:trace>
  <inkml:trace contextRef="#ctx0" brushRef="#br0" timeOffset="13308.7612">17729 5118 107 0,'2'14'39'16,"-2"-14"2"-16,22 18-4 16,5-15-34-16,14-1 0 15,8-8-1-15,12-5 0 16,-1-2-3-16,0-6 4 15,-5-4-3-15,-8-1 0 16,-13-4-1-16,-12 1 1 16,-20 0-2-16,-15 6 3 15,-15 9-1-15,-14 9-1 16,-7 15 2-16,-9 10 0 15,-2 12 2-15,8 10-2 16,6 6 2-16,14-1-2 16,19 0 0-16,17-10-4 15,29 0-5-15,15-26-12 0,41 11-6 16,-3-30-6-16,40 7-10 15,7-16-1-15,22 0 0 16</inkml:trace>
  <inkml:trace contextRef="#ctx0" brushRef="#br0" timeOffset="13600.7779">19064 4894 96 0,'15'-12'40'15,"-15"12"1"-15,-4 12-1 16,-14 13-35-16,-8 16-3 15,-10 13 1-15,-1 5-3 16,0 8-1-16,2-4-2 16,14 2-2-16,4-25-16 15,37-1-14-15,4-27-4 16,22-16-3-16,5-25 2 15</inkml:trace>
  <inkml:trace contextRef="#ctx0" brushRef="#br0" timeOffset="14010.8013">19346 4776 102 0,'3'15'41'0,"-8"-3"1"16,14 10-1-16,10-6-39 15,-7 2 0-15,5 4-1 16,-1 4 1-16,-3 4-2 15,-4 3 1-15,-8 2 1 16,-2 4-2-16,-4 0 1 16,-5-3 0-16,1-4 0 15,2-3-1-15,4-12 2 16,3-17-2-16,22 3 0 15,6-20-1-15,11-10 0 16,9-6 1-16,4-7-2 0,7-1 2 16,0-2-1-1,-7 8 1-15,-6 8-1 0,-13 8 1 16,-12 15 0-16,-21 4 0 15,2 31 2-15,-17 0-2 16,-6 8 1-16,-2 4-4 16,8 5-2-16,-1-14-12 15,32 12-4-15,-4-32-7 16,43 5-9-16,7-21-3 15,29-2-3-15,12-12 4 16</inkml:trace>
  <inkml:trace contextRef="#ctx0" brushRef="#br0" timeOffset="14510.8299">20860 4767 87 0,'-28'-13'39'16,"-2"20"0"-16,-19 5 0 15,0 21-32-15,-13 5-1 16,6 12-1-16,-1 2-1 16,12 1-1-16,10-5 0 15,18-5-1-15,18-8 0 0,20-14-1 16,15-9 1-16,16-12-1 15,9-10-2-15,3-9 2 16,2-6-1-16,-5-6 0 16,-5-3-1-16,-10-1 1 15,-11 1 0-15,-12 5 0 16,-7 3 0-16,-8 7-1 15,-8 19 0-15,-7-11 1 16,-3 21 0-16,-7 10 0 16,-1 12 0-16,0 3-2 15,7 8 1-15,1-1-4 16,11 5-1-16,3-16-10 15,26 13-5-15,-6-32-5 16,32 12-7-16,-9-24-4 0,18-4-2 16,-5-14 3-16</inkml:trace>
  <inkml:trace contextRef="#ctx0" brushRef="#br0" timeOffset="14694.8405">21465 4890 97 0,'-5'-14'39'0,"-14"1"1"15,4 23 0-15,-16 11-35 16,8 10-1-16,-5 9-1 15,3 8-2-15,4 5 1 16,5 0-4-16,11 2-1 16,4-20-9-16,24 7-10 15,-12-27-13-15,25-3-5 16,-6-22-1-16,11-5 1 0</inkml:trace>
  <inkml:trace contextRef="#ctx0" brushRef="#br0" timeOffset="15045.8605">21590 4704 100 0,'6'-13'40'0,"4"28"2"16,-4-2-2-16,10 16-34 15,-3-1-4-15,2 10 1 16,-1 2 0-16,-2 6-1 15,-4 1 2-15,-5 0-3 16,-5 4 2-16,-6-1-2 16,-5-4 0-16,-3-2 0 15,-3-9 1-15,3-5-2 0,3-11 0 16,13-19 0-16,0 0 0 15,5-21 0-15,17-11-2 16,12-12 4-16,6-8-4 16,10-7 3-16,7-7-2 15,-1-4 0-15,2 3-3 16,-4-8-7-16,9 21-8 15,-23-13-7-15,19 31-4 16,-23-7-9-16,10 22-6 16,-9 10 1-16</inkml:trace>
  <inkml:trace contextRef="#ctx0" brushRef="#br0" timeOffset="15929.9111">3729 7018 88 0,'13'-18'39'16,"-4"-8"-1"-16,1 11 1 15,-11-1-22-15,1 16-12 16,-14 7-1-16,4 18-2 16,-8 19-1-16,-4 15 0 15,-4 16 0-15,-2 10 0 16,-2 3 0-16,5-2 0 15,7-8 0-15,7-15 0 0,11-24 0 16,15-26 1-16,13-26-2 16,12-25 1-16,9-17 0 15,10-17 1-15,1-12-1 16,4-6 1-16,-3 3 0 15,-7 8-1-15,-6 12 1 16,-11 15-2-16,-8 20 0 16,-11 18 0-16,-7 26 0 15,-10 19 0-15,-4 16 0 16,-4 14 0-16,2 10 0 15,1 1-3-15,9 3-2 16,2-11-6-16,21-1-11 0,-5-29-4 16,25 0-6-16,-6-27-7 15,15-6-3-15,-5-18 2 16</inkml:trace>
  <inkml:trace contextRef="#ctx0" brushRef="#br0" timeOffset="16102.921">4604 7316 110 0,'-11'26'40'15,"-8"3"0"-15,6 12-2 16,-6-1-35-16,8 2-2 16,2 6-2-16,4-7-5 15,16 8-21-15,-9-17-11 16,13-2-1-16,0-18-1 15,15-7 0-15</inkml:trace>
  <inkml:trace contextRef="#ctx0" brushRef="#br0" timeOffset="16425.9395">5217 7200 107 0,'20'-11'38'0,"16"-1"2"16,8-13-4-16,14-5-37 15,13 1-2-15,5-9-5 16,13 14-23-16,-13-6-7 15,-1 16 1-15,-22 5-2 16</inkml:trace>
  <inkml:trace contextRef="#ctx0" brushRef="#br0" timeOffset="16598.9494">5295 7506 123 0,'-27'28'40'0,"14"-22"0"15,31-8-9-15,19-15-32 16,23-15-3-16,28 5-20 15,2-19-16-15,19 3 0 16,6-8 0-16,17 7-2 16</inkml:trace>
  <inkml:trace contextRef="#ctx0" brushRef="#br0" timeOffset="18118.0363">7298 6424 82 0,'3'-31'37'0,"4"10"1"16,-7-1 1-16,0 22-33 15,0 0 0-15,5 12 0 16,-10 27-2-16,-1 26 2 16,-6 18-2-16,-5 21 0 15,-8 20-2-15,-8 18 0 16,-9 5-1-16,-2 8 1 15,-4-5-1-15,5-12-1 16,7-12-2-16,11-25-2 16,25-15-14-16,6-42-17 15,29-18-6-15,8-35 0 16,18-19-1-16</inkml:trace>
  <inkml:trace contextRef="#ctx0" brushRef="#br0" timeOffset="18695.0693">7600 7201 106 0,'-15'-5'41'16,"15"5"2"-16,-29-5-3 15,19-3-32-15,-2 8-10 16,12 0-4-16,14-1-30 15,0-4-4-15,10 5 0 16,3-6-3-16</inkml:trace>
  <inkml:trace contextRef="#ctx0" brushRef="#br0" timeOffset="19128.094">8577 6752 103 0,'-27'-18'38'0,"-2"10"0"16,-14 7-1-16,-3 13-36 15,-5 11 1-15,-3 19 1 16,-7 16-1-16,4 17 2 15,-4 14-1-15,10 9-1 16,12-4 1-16,14-1-1 16,22-10 0-16,19-18-2 15,25-22 2-15,22-21-2 0,22-27 1 16,12-22 0-16,4-19 0 15,1-14 0-15,-10-10 0 16,-10-6 1-16,-20 0-1 16,-22 4 0-16,-23 4-1 15,-22 12 0-15,-18 9-1 16,-17 9-1-16,-15 16 0 15,-4 8 0-15,0 13-2 16,0 1-3-16,19 17-11 16,5-12-13-16,32 8-9 15,15-11 1-15,31 2-1 16,12-15 2-16</inkml:trace>
  <inkml:trace contextRef="#ctx0" brushRef="#br0" timeOffset="19437.1117">9415 6706 123 0,'-1'19'40'15,"-36"7"1"-15,-2 16-3 16,-17 9-35-16,2 15 0 16,-2 14-1-16,7 10-1 15,13 8 0-15,17-1 0 16,23-8-1-16,24-11 0 15,25-20 2-15,22-18-4 16,15-26 2-16,10-23 2 16,4-23-2-16,-2-17 0 15,-11-14 0-15,-13-13 0 16,-21-4 0-16,-25-5 0 15,-15 2-2-15,-26-1-5 0,-13 14-7 16,-29-4-10-16,3 29-5 16,-28 8-12-16,4 26 2 15,-8 11-1-15,9 23 2 16</inkml:trace>
  <inkml:trace contextRef="#ctx0" brushRef="#br0" timeOffset="20083.1487">11571 6311 55 0,'-19'29'36'15,"-19"23"-1"-15,-22 21 1 0,-8 34-12 16,-20 2-9-16,11 24-6 15,-4-3-4-15,17 1-1 16,19-10-2-16,22-15 1 16,29-20-5-16,25-27-3 15,43-16-16-15,13-34-16 16,28-11-1-16,5-20-1 15,10-8 2-15</inkml:trace>
  <inkml:trace contextRef="#ctx0" brushRef="#br0" timeOffset="20289.1604">12004 6947 108 0,'-30'18'37'15,"9"15"1"-15,-5 4-1 16,9 12-38-16,2 6 2 15,3 3-2-15,6 2-3 16,-2-13-13-16,16 3-21 16,-1-15 1-16,9-8-1 15,3-21 0-15</inkml:trace>
  <inkml:trace contextRef="#ctx0" brushRef="#br0" timeOffset="20757.1872">12128 6614 104 0,'-18'-33'37'0,"7"15"-1"16,-2 3 0-16,13 15-36 16,19-9-3-16,5 8-1 15,18 8-2-15,2 0 1 16,14 8 0-16,-4 1 2 15,4 12 1-15,-9 4 2 16,-10 10 2-16,-10 6 3 16,-15 1 0-16,-9 11 2 15,-14-2-1-15,-4 6 0 16,-13-6-1-16,4-1 0 15,-4-8-1-15,5-2-1 16,5-17 0-16,8-7-2 16,8-23 1-16,15 5-1 0,9-22-1 15,10-5 1-15,5-9-1 16,6-6 1-16,-1-4 0 15,2 3 0-15,-6 1 0 16,-3 8 0-16,-7 6 0 16,-7 8 0-16,-5 13-1 15,-7 9 1-15,-3 11-1 16,-3 5-2-16,1 14-2 15,-4-3-5-15,17 16-16 16,-14-16-10-16,20 10-7 16,-3-12 0-16,15 0-1 15</inkml:trace>
  <inkml:trace contextRef="#ctx0" brushRef="#br0" timeOffset="21307.2187">14380 6807 102 0,'-32'-15'38'0,"-13"4"1"15,-3 20-1-15,-12 5-32 16,1 21-1-16,-7 13-1 16,4 9-1-16,3 7-1 15,9 3 1-15,16-9-2 16,14-5 0-16,19-16 0 15,20-15 0-15,20-19 0 16,15-16 0-16,14-16-1 16,5-10 1-16,7-8 0 15,-3-7-1-15,-6 0 1 16,-14 5 0-16,-9 3-1 15,-12 9 1-15,-15 10-1 16,-12 17 1-16,-9 10-1 16,-23 21 0-16,1 12 0 0,-3 12 0 15,0 10 0-15,5 8-3 16,6 3 0-16,10-7-1 15,18-2-2-15,13-20-4 16,24-5-11-16,-4-32-6 16,26-1-7-16,-7-27-4 15,11-3-1-15,-8-16 3 16</inkml:trace>
  <inkml:trace contextRef="#ctx0" brushRef="#br0" timeOffset="21489.2291">14985 6914 111 0,'-23'30'39'16,"-14"4"1"-16,10 16-1 15,-2-2-35-15,6 5-2 0,4-3 0 16,12-7-2-16,12-11-1 16,7-15-4-16,17-2-11 15,-2-29-14-15,23-1-9 16,-6-21 1-16,13-1-3 15,-8-17 2-15</inkml:trace>
  <inkml:trace contextRef="#ctx0" brushRef="#br0" timeOffset="21864.2505">15199 6643 109 0,'0'0'39'0,"-13"10"2"16,21 4-2-16,-4 12-36 0,13-8 3 15,4 7-3 1,1 5 0-16,-4 3 0 0,-6 8 0 15,-6 4-1-15,-7 2 0 16,-13 1 0-16,-2 2-2 16,-10-4 0-16,0-4 0 15,1-7 0-15,3-7 0 16,7-13 0-16,15-15 0 15,0 0 0-15,30-22 0 16,3-12 0-16,9-6 0 16,3-9 0-16,3-7 0 15,-2-3 0-15,-1-2 0 16,-7 3 0-16,-3 5 0 15,-3 6 0-15,-4 7-3 0,3 10-3 16,1-3-10-16,20 27-6 16,-9-15-5-16,32 22-4 15,-3-9-10-15,25 6 0 16,10-5 1-16</inkml:trace>
  <inkml:trace contextRef="#ctx0" brushRef="#br0" timeOffset="22420.2823">16637 6000 88 0,'-22'-7'36'15,"22"7"1"-15,0 0 1 16,5 24-35-16,29 1 1 15,16 14 0-15,7 9 0 16,9 12 1-16,0 9-2 16,-4 13 0-16,-12 9 0 15,-14 7 2-15,-22 8-3 16,-19 7 1-16,-20 5-2 15,-23-1 1-15,-14-2 0 16,-7-10 0-16,-1-12-4 16,4-16-3-16,17-9-14 15,0-37-10-15,29-13-12 16,20-18 1-16,2-25-2 15,15-14-1-15</inkml:trace>
  <inkml:trace contextRef="#ctx0" brushRef="#br0" timeOffset="29159.6678">3228 3477 46 0,'18'4'33'16,"-6"9"0"-16,-5 3-2 15,-7 8-19-15,-4 16-12 16,-6 6 3-16,-5 18-2 16,-7 9 1-16,0 16 0 15,-8 9 1-15,1 14-1 16,-4 6 2-16,2 12-2 15,-3 3 0-15,2 9 0 16,-2 0 1-16,4 11-1 16,-10 2 0-16,3 9 1 15,-10 6 2-15,-3 9-2 0,-9 3 2 16,0 8-2-16,-3 2 0 15,1 3 1-15,-1-3-2 16,9 2 1-16,3-9-3 16,10-3 2-16,7-2-2 15,8-6 1-15,9-5-1 16,5-5-1-16,8-4 1 15,0-3-1-15,6 0 0 16,5-7 1-16,0-4 1 16,7 0-1-16,1-6 1 15,5 5 1-15,6-6-1 16,5-5 1-16,6-7 0 15,11-6-1-15,9-12 0 16,6-10 0-16,6-11 0 0,9-16-1 16,7-15 1-16,4-12-1 15,6-10 0-15,2-13 0 16,0-11 0-16,-1-7 0 15,-4-8 0-15,-5-5 0 16,-8-3 0-16,-12-1 1 16,-11-1-1-16,-15 1 0 15,-9 2 1-15,-14-1-1 16,-12-2 1-16,-8 3-1 16,-15-2 1-16,-11-2-1 15,-10 1 1-15,-9-1-1 16,-5 1 1-16,-4 1-1 15,-3 1 1-15,6 2-1 16,6-1 0-16,13 0 0 0,14-2 0 16,15 0 0-16,19-1 0 15,16 1 0-15,20 2 0 16,7 4-1-16,12 5 1 15,6 8 0-15,-2 5 0 16,-2 15-1-16,-10 7 1 16,-13 12 1-16,-23 9-1 15,-20 10 0-15,-24 7 0 16,-22 7 1-16,-20 0-2 15,-15-4 1-15,-6-5-2 16,4-14 0-16,12-9-7 16,4-33-16-16,34-12-14 15,18-26-1-15,29-20-1 16,23-25-1-16</inkml:trace>
  <inkml:trace contextRef="#ctx0" brushRef="#br0" timeOffset="31860.8223">8491 8706 90 0,'-22'-6'38'0,"-5"5"-1"16,7 11 0-16,5 10-40 15,3-12-34-15,24 6 2 16,3-3-3-16,18 5 1 16</inkml:trace>
  <inkml:trace contextRef="#ctx0" brushRef="#br0" timeOffset="37354.1365">5779 9578 70 0,'35'-29'36'0,"-9"2"0"0,-4 14 0 15,-22 13-27-15,13 9-4 16,-21 14 0-16,-1 20 1 16,-9 9-2-16,2 17 0 15,-11 7-1-15,5 8 0 16,-3-3 0-16,5-4 0 15,2-11-1-15,11-14 0 16,5-18-1-16,10-17 1 16,7-24 0-16,9-18-1 15,8-18 1-15,8-12-1 16,2-10 1-16,5-8 0 15,-1-3-2-15,2 1 0 16,-1 9 0-16,-1 11 0 16,-6 14 0-16,-5 16-1 0,-7 19 1 15,-8 17 1-15,-4 18 0 16,-8 11 0-16,-5 13-1 15,-1 5-1-15,3 5-1 16,0-2-2-16,10 4-6 16,-7-20-25-16,20 4-4 15,-5-16-1-15,15-3-1 16</inkml:trace>
  <inkml:trace contextRef="#ctx0" brushRef="#br0" timeOffset="37705.1566">6633 9963 108 0,'-8'11'40'15,"8"-11"1"-15,0 0-1 16,-2-11-36-16,24-1-2 15,12-7 0-15,10 3-1 16,1 2 0-16,4 4 0 16,-6 4 0-16,-4 9-1 15,-15 9 0-15,-13 12 1 16,-17 11 0-16,-15 5 0 15,-10 6 0-15,-10 3 0 16,2-7 0-16,3 0 0 16,6-11 0-16,15-9 0 0,15-22 0 15,25 2-2 1,23-18-1-16,17-15-5 0,29 7-26 15,1-21-8-15,16 7 0 16,1-10-3-16</inkml:trace>
  <inkml:trace contextRef="#ctx0" brushRef="#br0" timeOffset="38855.2224">8516 9486 62 0,'18'-7'37'0,"-18"7"-2"15,0 0 3-15,0 0-21 16,-27 17-10-16,-14 5-1 16,-3 9-1-16,-10 0 0 15,1 6-1-15,-1-3 0 16,13-3-1-16,12-6 0 0,15-3-1 15,18-9-1-15,20-5 0 16,23-7-1-16,12-1 0 16,7 0 0-16,3 2 0 15,-5 3 1-15,-7 8-1 16,-15 6 0-16,-17 10 1 15,-20 7-1-15,-20 4 1 16,-14 5-1-16,-8-2 1 16,0-5-2-16,-1-9 0 15,11-11-2-15,13-20-3 16,32-9-26-16,6-28-6 15,31-7-1-15,7-18-1 16</inkml:trace>
  <inkml:trace contextRef="#ctx0" brushRef="#br0" timeOffset="39044.2332">9199 9539 101 0,'-24'40'41'0,"-12"-1"0"16,3 14 0-16,-9-5-34 15,9 1-4-15,7 1-1 16,8-4-1-16,8 1-3 15,6-4-1-15,11 1-6 16,-3-17-27-16,19 0-3 16,1-19-1-16,10-7-1 15</inkml:trace>
  <inkml:trace contextRef="#ctx0" brushRef="#br0" timeOffset="39478.258">9342 9292 85 0,'11'5'41'0,"4"7"-1"16,-4-8 2-16,9 9-22 15,-5-3-16-15,8 5-1 16,-4 1 0-16,-1 9-1 15,-6 3 0-15,-6 12-1 16,-9 5 0-16,-6 8 1 16,-7 3-1-16,-6-1 0 0,-1-4 0 15,2-6 0-15,5-12 0 16,10-17 1-16,6-16-2 15,30-18 0-15,7-17-1 16,9-8 1-16,9-7-1 16,6-9 1-16,2 4-1 15,-5 8 0-15,-7 8 1 16,-13 16-1-16,-9 17 2 15,-14 16-1-15,-12 16 1 16,-12 17 0-16,-11 12-1 16,-4 9 0-16,1 4-2 15,3-7-5-15,21 11-20 16,1-28-11-16,25-5-5 15,10-22 1-15,25-11-2 0</inkml:trace>
  <inkml:trace contextRef="#ctx0" brushRef="#br0" timeOffset="40072.292">11053 9110 65 0,'-2'-35'37'15,"-7"6"0"-15,-15-4 1 16,-3 16-20-16,-16-2-12 15,0 15 0-15,-12 8 0 16,4 19-2-16,-6 13 0 16,3 18 0-16,1 12-1 15,6 9 0-15,13 2-2 16,14 4 2-16,19-7-1 15,16-10 0-15,22-15 0 16,18-19-1-16,13-20 0 0,17-16-1 16,4-19 0-16,-1-18-1 15,-1-12 1-15,-10-11-1 16,-12-8 0-16,-12-4 0 15,-17-2 1-15,-19 3 0 16,-17 5-1-16,-17 9 1 16,-16 17-2-16,-10 20 2 15,-14 16 1-15,-8 20-1 16,3 14 0-16,5 14 1 15,8 11-1-15,13 3-1 16,22 6-3-16,14-18-9 16,34 9-22-16,5-16-6 15,25 1 0-15,1-10-2 16</inkml:trace>
  <inkml:trace contextRef="#ctx0" brushRef="#br0" timeOffset="40411.3114">11511 9387 101 0,'-20'3'40'16,"20"-3"1"-16,-16 8-1 15,16-8-36-15,16 1 0 16,8 0-2-16,2 1 0 15,5 1-1-15,-1 2 0 16,-1 3 0-16,-7 3-1 16,-9 4 1-16,-12 6-1 0,-11 3 1 15,-12 3-1-15,-8 2 2 16,-10-2-1-16,1 0 1 15,4-5 0-15,12-4-1 16,14-6 1-16,9-12-1 16,44-3-2-16,10-7-4 15,29 5-11-15,1-15-20 16,28 7-6-16,-9-7-1 15,5 12-1-15</inkml:trace>
  <inkml:trace contextRef="#ctx0" brushRef="#br0" timeOffset="41590.3788">14031 9191 70 0,'0'0'40'0,"20"-7"-1"0,9 3 1 16,8-18-19-16,14 13-17 15,15-2-2-15,6-1-5 16,13 10-28-16,-18-8-7 15,-2 12 0-15,-26-2-2 16</inkml:trace>
  <inkml:trace contextRef="#ctx0" brushRef="#br0" timeOffset="41756.3883">14057 9403 94 0,'-37'14'38'0,"22"-3"2"15,15-11-3-15,28-4-34 16,18-8-4-16,25-10-7 0,24 13-28 15,7-6 0-15,17 6-1 16,2-3-3-16</inkml:trace>
  <inkml:trace contextRef="#ctx0" brushRef="#br0" timeOffset="42326.4209">17044 8953 95 0,'12'-13'37'0,"-12"13"-1"15,0 0 2-15,0 18-35 16,-12 4 1-16,2 11 0 16,-12 10 0-16,0 12 1 15,-6 3-2-15,2 3 0 16,-1-4 0-16,7-2 0 0,9-15-1 15,8-8 0-15,10-18-1 16,14-16 0-16,7-19 0 16,11-14-1-16,5-7 1 15,3-9-1-15,-1-4 1 16,0-5-1-16,-4 6 0 15,-4 3 0-15,-9 12 0 16,-4 9 0-16,-6 11 0 16,-4 10 1-16,-3 14-1 15,-2 8 0-15,0 10 1 16,1 7-2-16,4 7 0 15,1-1-3-15,13 7-4 16,-7-16-22-16,21 9-9 16,-4-14-1-16,16 1 0 0,-5-12-2 15</inkml:trace>
  <inkml:trace contextRef="#ctx0" brushRef="#br0" timeOffset="42497.4307">18020 9237 111 0,'-16'35'37'15,"-6"0"1"-15,3 13-4 16,-2-1-34-16,5-6-4 16,15 6-24-16,2-17-9 15,14-1 0-15,5-17-2 16</inkml:trace>
  <inkml:trace contextRef="#ctx0" brushRef="#br0" timeOffset="43000.4595">19355 8898 89 0,'0'0'36'15,"-34"11"2"-15,1 4 0 16,-17 0-28-16,0 4-4 15,-5 0-2-15,8 2 0 16,5-1-1-16,14 3 0 16,14-4-2-16,15 2 0 15,16-3 0-15,15 1 0 16,10-2-1-16,5 2 0 15,-3 1 0-15,-2 5 1 16,-5 0 0-16,-14 2-1 16,-8-1 1-16,-12 2-1 0,-14-1 0 15,-2-5 0-15,-4-2-3 16,0-13-3-16,17-7-26 15,0 0-7-15,8-20 1 16,11-11-3-16</inkml:trace>
  <inkml:trace contextRef="#ctx0" brushRef="#br0" timeOffset="43212.4716">19918 8909 115 0,'7'24'40'0,"-26"-5"0"16,-2 15-1-16,-9 0-36 15,-4 6-1-15,-2 1-1 16,2 4 0-16,2 0-2 0,7-6-1 16,10 2-3-16,1-21-23 15,21 9-11-15,0-19 0 16,17-4-1-16,-2-19-1 15</inkml:trace>
  <inkml:trace contextRef="#ctx0" brushRef="#br0" timeOffset="43649.4966">20097 8774 103 0,'0'0'41'15,"2"15"1"-15,3 0-1 16,-5-15-34-16,-1 30-4 0,2-7 1 15,0 5-2-15,-4 5 2 16,-2 4-3-16,-3 4 0 16,-4-3 0-16,-2-2 0 15,4-4-1-15,-2-5 0 16,4-7 1-16,8-8-1 15,0-12 0-15,24-12 0 16,4-8 0-16,6-6 0 16,8-5 0-16,0-4 0 15,7-2 0-15,-4 3 0 16,-2 5 0-16,-9 8 0 15,-6 8 0-15,-10 11 1 16,-8 9-1-16,-10 12 2 0,-5 8-2 16,-10 10 0-16,-5 3 0 15,3 7 0-15,3-2 0 16,14-5-3-16,10-9-2 15,24-8-3-15,7-24-16 16,42 0-14-16,4-19-4 16,23-3 2-16,-2-15-2 15</inkml:trace>
  <inkml:trace contextRef="#ctx0" brushRef="#br0" timeOffset="44100.5224">21503 8441 101 0,'-10'-24'39'15,"-1"13"2"-15,-13 5-3 16,-4 19-33-16,-11 9-1 16,-10 13-1-16,-10 10 0 15,-10 9 1-15,-3 5 0 16,2 3-1-16,10 0 1 15,11-2-2-15,18-5 2 16,22-6-4-16,24-11 0 16,25-10 0-16,24-12 0 15,20-11 0-15,12-12 0 16,7-15 0-16,-1-10-4 15,-8-11 3-15,-13-7-1 16,-18-9 1-16,-17-6-1 16,-24-2 2-16,-21 0-2 15,-23 5 3-15,-19 9-1 0,-13 15 1 16,-15 10 0-16,-5 15 1 15,-1 17-1-15,8 15 0 16,8 10 0-16,17 8-1 16,20 6-1-16,22-2-1 15,29 4-5-15,9-11-9 16,28 15-15-16,-6-18-11 15,18 7 2-15,-6-11-3 16,5-1 2-16</inkml:trace>
  <inkml:trace contextRef="#ctx0" brushRef="#br0" timeOffset="44233.53">21795 9113 124 0,'-35'52'43'16,"12"5"-2"-16,-5-9-5 15,10-14-54-15,21 11-21 16,-3-18-3-16,11 3 0 15,-2-12-2-15</inkml:trace>
  <inkml:trace contextRef="#ctx0" brushRef="#br1" timeOffset="51516.9466">7563 10647 30 0,'13'6'29'0,"1"-6"0"16,-3-4 0-16,7-1-19 15,0 2-4-15,-4-4-3 0,3 4 6 16,-17 3-7-16,14-11 0 15,-14 11 1-15,0 0 0 16,-1-16 1-16,1 16 0 16,0 0 0-16,0 0 1 15,-7-13-1-15,7 13-1 16,21-5 0-16,3 4-1 15,6-3-1-15,13-1 1 16,13-2-1-16,17-3 0 16,18-2 0-16,22-3 0 15,19-4 1-15,11-4-1 16,18-1 0-16,16 0-2 15,6-3 3-15,9 1-3 0,5 0 3 16,0 0-1-16,1 3 0 16,1 0 0-16,0 1 1 15,-1 1 1-15,-3-1-2 16,2 3 2-16,-4-5-1 15,-3 4-1-15,-3-8 0 16,-6 3 1-16,-11-5-2 16,-10-1 0-16,-18 2-1 15,-21-4-2-15,-29 10-1 16,-28-4-2-16,-25 13-2 15,-34-6-4-15,-5 20-23 16,-47-9-1-16,-3 15 0 16,-14-2 1-16</inkml:trace>
  <inkml:trace contextRef="#ctx0" brushRef="#br1" timeOffset="52206.986">9290 10836 86 0,'0'0'36'16,"0"0"0"-16,-25 0-1 16,-14 12-32-16,-1 7-1 15,-9 1 0-15,3 8 1 16,3-1-2-16,7 2 1 15,13 0 0-15,18-4-2 16,13-2 1-16,17-4-1 16,18-3 1-16,8-5-2 15,5 1 2-15,2-2-1 16,-2 0 0-16,-9 1 1 15,-8 1-1-15,-20 5 1 16,-11 3-1-16,-17 6 0 16,-14 3 0-16,-12 2 0 15,-5-1 0-15,-1-6-2 0,7 0-2 16,3-14-3-16,31-10-25 15,0 0-5-15,27-20-1 16,9-16-1-16</inkml:trace>
  <inkml:trace contextRef="#ctx0" brushRef="#br1" timeOffset="52386.9963">9764 11016 88 0,'-27'17'36'15,"1"13"0"-15,-9-3 0 16,4 10-34-16,-2-3 1 15,8 6-3-15,5-5-1 16,8-5-4-16,14 3-26 16,2-22-5-16,19-5-1 0,5-17-1 15</inkml:trace>
  <inkml:trace contextRef="#ctx0" brushRef="#br1" timeOffset="52828.0216">9906 10796 92 0,'8'10'39'16,"6"-10"0"-16,14 7 0 15,6-9-35-15,2 6 0 16,-3 0-1-16,1 5-1 15,-7 5 0-15,-7 8 0 0,-10 4-2 16,-12 8 1-16,-10 4 0 16,-9 3-2-16,-9 1 1 15,1-2 0-15,-4-5 0 16,9-6-1-16,10-10 1 15,14-19-1-15,14 5 2 16,16-18-2-16,16-11 2 16,10-7 1-16,7-4-1 15,2-4 1-15,1 1-1 16,-7 5 0-16,-11 6 0 15,-12 12 2-15,-14 10-3 16,-22 5 0-16,5 28 0 16,-24 2-2-16,-2 9 0 0,-5 4-1 15,5 5 0-15,4-2-5 16,24 8-12-16,8-20-20 15,32 1 0-15,12-16-1 16,26-6 0-16</inkml:trace>
  <inkml:trace contextRef="#ctx0" brushRef="#br1" timeOffset="53435.0563">11562 10671 73 0,'-8'-34'37'15,"-3"5"-1"-15,-12-3 2 16,-5 10-31-16,-10 0 0 15,3 15-1-15,-11 7-1 16,-3 16-1-16,-2 14-1 16,0 14 0-16,0 11-1 15,4 7 0-15,5 5 0 0,12 2 0 16,9-6-1-16,20-6-1 15,18-13 1-15,25-14-2 16,26-17 2-16,20-15 0 16,21-13 0-16,8-15-1 15,4-12 1-15,-3-6 0 16,-11-9 0-16,-19-1 1 15,-27 1-2-15,-24-1 0 16,-24 6 1-16,-25 7-1 16,-19 10 0-16,-19 10 0 15,-11 13 0-15,-6 12 0 16,-3 13 0-16,4 11 1 15,10 5-1-15,15 10 0 16,15 0-1-16,18 1 0 0,23-1-3 16,13-8-7-16,29 10-17 15,-2-15-12-15,17 4 1 16,-5-10-2-16,10 2 1 15</inkml:trace>
  <inkml:trace contextRef="#ctx0" brushRef="#br1" timeOffset="53761.0749">12134 10915 105 0,'0'0'39'0,"-20"5"0"16,26 6-8-16,5-14-28 0,11 3 0 15,8-3 0-15,4 3-2 16,1-2 1-16,0 3-1 16,-4 0 0-16,-7 4-1 15,-11 4 0-15,-14 7 0 16,-13 5 1-16,-10 3-2 15,-11 1 2-15,-1 4-2 16,0-1 1-16,5-1 0 16,10-2 0-16,15-10-1 15,20-7 0-15,19-7-2 16,30 1-8-16,13-16-22 15,34 4-7-15,14-14-2 16,27 1 1-16</inkml:trace>
  <inkml:trace contextRef="#ctx0" brushRef="#br1" timeOffset="54537.1193">19094 9852 100 0,'55'-6'38'15,"34"-15"0"-15,42 1-2 16,37-9-31-16,46 2-2 15,31-2 0-15,33 1-1 16,26 4 0-16,11 3-2 16,-4 10-1-16,-13 1-1 15,-22 9-2-15,-38-6-7 16,-25 12-25-16,-47-7-1 15,-42 3-2-15,-46-8 0 16</inkml:trace>
  <inkml:trace contextRef="#ctx0" brushRef="#br1" timeOffset="55076.1502">20106 10324 76 0,'-20'1'36'0,"0"6"1"15,-13-2 0-15,10 6-30 16,-7 1-3-16,6 6 2 16,-2-2-2-16,11 8 2 15,3-4-3-15,10 5 0 16,4-4-1-16,12 2 0 15,4-3-1-15,4 1 1 16,2-6-2-16,3 1 1 16,-3-3-1-16,-1-1 1 15,-4 1-1-15,-7 2 1 16,-6 5-1-16,-8 2 0 15,-10 2 1-15,-9 5-1 0,-7-1 0 16,-4-1 1-16,-1-2-2 16,4-9-1-16,10-5-4 15,5-26-22-15,37-1-10 16,9-21 0-16,24-2-1 15,12-16-1-15</inkml:trace>
  <inkml:trace contextRef="#ctx0" brushRef="#br1" timeOffset="55256.1604">20652 10390 88 0,'-15'36'41'0,"-18"1"-3"16,1 10 3-16,-9 0-26 15,8 0-13-15,0-2-2 0,8-4-2 16,10-2-5-16,-3-20-14 15,28 2-16-15,-10-21 0 16,35-2-2-16,-6-18 1 16</inkml:trace>
  <inkml:trace contextRef="#ctx0" brushRef="#br1" timeOffset="55677.1845">20802 10292 99 0,'0'0'40'16,"15"-9"-3"-16,4 13 3 15,1-4-35-15,3 6-2 16,1 0 0-16,4 5 1 16,-5 4-3-16,-2 6 1 0,-7 9-1 15,-10 3 0-15,-8 7-1 16,-11 6 3-16,-5 1-4 15,-7 2 2-15,0-6-1 16,0-3 1-16,5-9-1 16,7-9 1-16,13-11-1 15,13-10 1-15,14-12-1 16,15-8 1-16,11-8 0 15,10-5-1-15,7-2 1 16,0 0-1-16,-5 4 0 16,-6 6 1-16,-8 8-1 15,-13 10 0-15,-14 11 1 16,-13 11-1-16,-12 11 0 15,-9 6-1-15,-2 6-1 0,-4 2-2 16,9 7-10-16,-7-20-12 16,28 7-13-16,5-17-1 15,20-6-2-15,12-15 1 16</inkml:trace>
  <inkml:trace contextRef="#ctx0" brushRef="#br1" timeOffset="56195.2142">22452 10195 61 0,'0'-30'36'15,"-6"7"1"-15,-18 2 0 16,-9 22-17-16,-23-6-7 16,-1 22-2-16,-20 5-3 15,4 16-1-15,-5 4-4 16,8 10 1-16,5 5-2 15,15 4 0-15,15-1-2 16,21 0 2-16,23-6-2 16,18-7 1-16,20-7-1 15,18-13 1-15,9-13 0 16,11-13-1-16,3-16 0 15,-3-14 0-15,-6-11 0 0,-7-9 0 16,-14-9 1-16,-12-8-4 16,-16-2 3-16,-12-3 0 15,-16 1 1-15,-10 7-2 16,-13 6 3-16,-11 14-2 15,-8 13 1-15,-6 16 1 16,2 15-1-16,-1 16 0 16,5 12-1-16,6 11 0 15,12 8-1-15,10-3 0 16,15 3-4-16,13-10-6 15,24 11-13-15,-3-21-8 16,26 4-9-16,3-15 1 16,15-1-2-16</inkml:trace>
  <inkml:trace contextRef="#ctx0" brushRef="#br1" timeOffset="56557.2349">22885 10533 110 0,'-35'17'39'0,"5"-12"2"16,30-5-2-16,-10 9-35 16,34-9-2-16,9-1 0 15,6 1-1-15,2 0 0 16,-2 1 0-16,-4 5-1 15,-11 3 1-15,-15 6-1 16,-15 3 0-16,-16 7 0 16,-12 3 2-16,-10 2-1 0,-3 4 0 15,0-3 0-15,7-1 0 16,8-3 0-16,15-6 0 15,20-4 0-15,20-8-1 16,17-5-1-16,14-7-3 16,18 5-12-16,-8-17-10 15,21 11-13-15,-12-11-2 16,8 9-1-16,-14-7 0 15</inkml:trace>
  <inkml:trace contextRef="#ctx0" brushRef="#br1" timeOffset="56693.2426">23479 10844 126 0,'-27'0'44'0,"8"6"-2"0,1-14-1 15,18 8-39-15,11-8-5 16,3-3-14-16,24 18-10 16,-12-11-16-16,15 6 0 15,-7-3-3-15,0 3 2 16</inkml:trace>
  <inkml:trace contextRef="#ctx0" brushRef="#br2" timeOffset="63085.6083">16374 10125 50 0,'17'4'35'0,"6"0"-2"16,19 3 2-16,17-10-16 15,27 14-7-15,15-12-4 0,39 4-1 16,17-6-3-16,23-2-1 15,12-5-2-15,7-3 0 16,-3-3-1-16,-16-3-1 16,-19 3-2-16,-29-3-2 15,-28 8-3-15,-38-12-7 16,-22 13-19-16,-33-3 0 15,-11 13-2-15,-40-12 2 16</inkml:trace>
  <inkml:trace contextRef="#ctx0" brushRef="#br2" timeOffset="64211.6727">17018 10886 86 0,'0'0'35'0,"0"0"0"16,0 0-7-16,0 0-24 16,-7 15 0-16,-2 9-2 15,-10 4 1-15,3 6-1 0,-6-2-1 16,3 5 0-16,0-8 0 15,1-1-1-15,9-7 1 16,8-9 0-16,1-12 1 16,24-1-1-16,2-10 0 15,10-9 0-15,3-8 1 16,10-3 1-16,0-3-2 15,1 0 2-15,-6 3-1 16,-4 6 1-16,-10 6-1 16,-11 11 2-16,-5 9-3 15,-10 12-1-15,-10 7-1 16,-1 4-1-16,-1 5 0 15,1-1-2-15,8 4-3 16,1-14-11-16,23 7-22 0,0-12 1 16,20 0-1-16,-1-11 1 15</inkml:trace>
  <inkml:trace contextRef="#ctx0" brushRef="#br2" timeOffset="64362.6813">17924 11077 88 0,'-20'21'38'0,"-2"11"-1"15,-7-3-1-15,-5-1-42 16,19 6-30-16,-2-7-1 16,11 0-1-16,4-7 1 15</inkml:trace>
  <inkml:trace contextRef="#ctx0" brushRef="#br2" timeOffset="65157.7268">5835 11017 67 0,'-24'-4'35'16,"9"-6"0"-16,15 10 1 16,0-18-29-16,26 11 0 15,14-3-1-15,24 3-2 16,15-3 1-16,22 6-1 15,12-3-2-15,12 0-2 16,12 5-6-16,-10-9-30 16,4 8 0-16,-21-8-1 15,-19 8-1-15</inkml:trace>
  <inkml:trace contextRef="#ctx0" brushRef="#br2" timeOffset="65661.7556">6031 11513 74 0,'6'20'38'0,"-12"-4"-2"15,-2 10 1-15,-12 5-34 0,-1 6 0 16,-7 5 0-16,-1 4-1 16,-5-2 1-16,7-6-1 15,1-4 0-15,8-5-1 16,6-10 1-16,12-9-2 15,12-17 1-15,11-10 2 16,10-7-2-16,7-6 1 16,7-7-1-16,4 0 0 15,-1 0 0-15,-1 5 0 16,-10 9 0-16,-4 6-2 15,-11 14 2-15,-9 9-1 16,-9 10 1-16,-7 9 0 16,-6 9-1-16,-1-1-2 15,0 6-1-15,-2-5-2 0,14 3-5 16,-8-15-28-16,21 3 0 15,0-19-3-15,16-4 2 16</inkml:trace>
  <inkml:trace contextRef="#ctx0" brushRef="#br2" timeOffset="65841.7659">6708 11732 68 0,'-19'44'36'0,"-7"1"-2"16,5 5 1-16,-3-7-31 15,10-2-3-15,7-4-3 0,6-19-23 16,15 0-9-16,4-12-2 16,11-7 1-16</inkml:trace>
  <inkml:trace contextRef="#ctx0" brushRef="#br2" timeOffset="67136.84">17390 8970 41 0,'-23'-15'25'0,"10"6"1"16,-3-6-2-16,0 6-20 15,5 1 0-15,-6 1 0 16,0 6 0-16,-9 0 1 0,-1 4 1 16,-8 1 0-16,4 5-1 15,-10-2 0-15,11 4 0 16,-3-2 1-16,10 2-2 15,1-4 0-15,12 4 0 16,10-11 1-16,7 14 0 16,8-6 0-16,19 8 1 15,12 2 0-15,20 9-1 16,17 2 0-16,17 11-1 15,11 2-2-15,16 4 1 16,5-1-3-16,-1-1 0 16,-5-1-1-16,-17-9-1 15,-13 1-3-15,-22-16-5 16,-3 4-24-16,-32-10-5 15,-10 0 3-15,-16-11-3 0</inkml:trace>
  <inkml:trace contextRef="#ctx0" brushRef="#br2" timeOffset="67744.8748">16728 10945 64 0,'23'-14'37'16,"11"9"2"-16,3 5-3 16,11 14-29-16,-4 3 0 15,12 18-2-15,0-1 0 16,10 17-2-16,7 0 0 15,18 3-1-15,14-5 1 16,22-6-2-16,27-6-1 16,18-8-4-16,29-4-30 15,-6-12-4-15,2-4 0 0,-17-8-2 16</inkml:trace>
  <inkml:trace contextRef="#ctx0" brushRef="#br2" timeOffset="68504.9182">9640 11243 72 0,'-19'-3'37'0,"24"-12"0"16,32-1 1-16,22-12-34 15,41 3-1-15,30-8 1 16,38 4 1-16,30-1 0 16,29 4 0-16,22 2-2 15,13 8 0-15,5-1-2 16,1 6 2-16,-11 2-4 15,-14-1-1-15,-19 4-2 16,-27-7-4-16,-21 7-29 16,-38-11-1-16,-31 1 0 15,-35-6-1-15</inkml:trace>
  <inkml:trace contextRef="#ctx0" brushRef="#br2" timeOffset="68894.9405">8985 9989 68 0,'0'0'35'16,"24"-6"1"-16,15 2 0 16,28 8-28-16,27-17 0 15,46 5 0-15,36-22 0 16,41-2-2-16,35-13-2 15,26-8-3-15,17-3-4 16,2-4-5-16,1 11-27 16,-35-1-4-16,-22 15 1 15,-48 5-3-15</inkml:trace>
  <inkml:trace contextRef="#ctx0" brushRef="#br2" timeOffset="70359.0243">3125 12979 59 0,'0'0'36'0,"-6"-11"-1"15,6 11 1-15,-7 16-28 16,10 11-2-16,-11 8-2 15,5 10-2-15,-7 6 0 16,-3 6-1-16,-1 3 0 16,0-1 1-16,-1-12-1 15,2-6 0-15,4-13 1 16,8-11 0-16,1-17 0 15,23-6 0-15,0-16 0 0,9-11 0 16,5-8 0-16,4-8 0 16,5-5 0-16,0-1-1 15,-2 3 0-15,-5 8-1 16,-4 8 1-16,-5 17-1 15,-7 15 0-15,-6 15 0 16,-6 18 1-16,-3 10-1 16,-5 8 0-16,-3 6-1 15,0 4 0-15,0-4-1 16,3-1-2-16,3-10-3 15,10 0-8-15,-1-22-23 16,14 0-1-16,0-15 0 16,12-4-1-16</inkml:trace>
  <inkml:trace contextRef="#ctx0" brushRef="#br2" timeOffset="70848.0523">3931 13318 74 0,'13'-3'39'15,"-3"-8"1"-15,15 5-1 16,-8-4-35-16,7-3-2 16,0 2 0-16,-1 2-1 15,-3 5 1-15,-7 6-1 16,-13-2-1-16,6 24 0 15,-16-4 0-15,-4 6 0 16,-10 7 0-16,-5 1 1 16,-2 2 0-16,-1-1 0 15,7-4 0-15,6-7-1 0,10-8 1 16,9-16 0-16,37 1 0 15,6-17-2-15,13-2-1 16,10-10-6-16,17 10-30 16,-15-5 0-16,4 13-1 15,-21 1-2-15</inkml:trace>
  <inkml:trace contextRef="#ctx0" brushRef="#br2" timeOffset="71216.0733">2883 14050 58 0,'-10'-1'37'15,"10"1"1"-15,19-13 1 16,10 6-33-16,28 0-1 16,14-5 0-16,20-1 0 15,13-3-1-15,17-4-2 16,6 1-1-16,6-2-2 15,3 9-7-15,-24-6-30 0,-2 14 1 16,-23 1-4-16,-17 13 3 16</inkml:trace>
  <inkml:trace contextRef="#ctx0" brushRef="#br2" timeOffset="71712.1017">3115 14492 43 0,'4'-10'35'0,"-4"10"2"15,-4 10-1-15,-1 13-26 16,-14-4-1-16,6 12-3 16,-5 3-2-16,5 3 0 15,-2-2-2-15,7-2 1 16,4-6-2-16,7-3 1 15,9-12 1-15,10-8-2 16,6-10 1-16,6-7-1 16,4-8 2-16,4-2-2 15,-1-4 1-15,-3 0-2 16,-2 2 1-16,-8 5-1 15,-5 3 1-15,-7 5-1 0,-4 7 0 16,-12 5 0 0,15 11 0-16,-11 8 0 0,1 4 1 15,-5 10-1-15,3 4-2 16,0 3 1-16,3 3-2 15,1-4 1-15,4-5-2 16,5-12-2-16,13-5-5 16,-2-24-20-16,16 5-8 15,-4-19-1-15,12 4 0 16</inkml:trace>
  <inkml:trace contextRef="#ctx0" brushRef="#br2" timeOffset="71878.1112">3884 14742 69 0,'2'19'40'0,"-9"-2"-4"0,9 8-1 16,-5-1-34-16,0 0-3 16,6 10-6-16,-8-13-31 15,13 6 1-15,-3-13-3 16,14 0 2-16</inkml:trace>
  <inkml:trace contextRef="#ctx0" brushRef="#br2" timeOffset="72287.1346">5119 13887 59 0,'24'-12'39'0,"1"-10"-1"15,14 8 1-15,-2-8-32 0,14 7 0 16,-3-2-1-16,7 8-3 16,-2 3-3-16,0 0-4 15,8 18-32-15,-14-10-2 16,-3 12-1-16,-13-4 0 15</inkml:trace>
  <inkml:trace contextRef="#ctx0" brushRef="#br2" timeOffset="72471.1451">5194 14115 79 0,'-2'18'42'16,"22"-20"0"-16,35-9-1 0,17-23-42 15,17-10-8-15,27 5-30 16,10-12 1-16,14 6-2 16,-7-5-1-16</inkml:trace>
  <inkml:trace contextRef="#ctx0" brushRef="#br2" timeOffset="74829.28">13522 12877 69 0,'0'0'38'0,"-13"-17"-1"15,-8 20 1-15,-14 3-33 16,-9 13-1-16,-8 4 0 15,0 14-1-15,-5 2 0 16,10 5 0-16,6-5-1 16,15 1 0-16,13-6-1 0,20-8 0 15,17-10-1-15,16-5 1 16,9-8-1-16,9-2 0 15,0-1 0-15,-2 1 1 16,-9 6 0-16,-13 12-1 16,-17 8 1-16,-17 11-1 15,-19 10 0-15,-14 11 1 16,-14 5-1-16,-8 4 0 15,3-3 0-15,1-11-2 16,16-11-1-16,20-23-3 16,27-5-24-16,13-34-10 15,34-9 1-15,14-23-1 16</inkml:trace>
  <inkml:trace contextRef="#ctx0" brushRef="#br2" timeOffset="75012.2904">14152 13100 88 0,'0'0'38'16,"-19"3"1"-16,-13 13 1 15,2 20-35-15,-6 7-3 16,0 9-1-16,1 5-1 16,5 3-2-16,8 0-1 15,2-11-6-15,29 1-28 16,-6-24-1-16,18-8-3 15,3-24 2-15</inkml:trace>
  <inkml:trace contextRef="#ctx0" brushRef="#br2" timeOffset="75426.3141">14329 12886 88 0,'4'-13'40'0,"10"15"0"15,-14-2 0-15,20 13-35 16,-6 4-2-16,5 12 1 15,-11 6-1-15,-2 8-1 16,-9 6-1-16,-9 7 1 16,-9 4-1-16,-8-2-1 15,0-6 0-15,0-10 0 16,7-8 1-16,11-17-1 15,11-17 0-15,28-20 0 0,15-15 1 16,14-12 0 0,9-7 0-16,9-6 0 0,2-1-1 15,-2 6 1-15,-11 13-1 16,-13 16 1-16,-15 19-1 15,-14 15 0-15,-14 22 0 16,-16 13 1-16,-14 18-1 16,-5 1 0-16,-2 7-2 15,2-7-1-15,10 1-5 16,3-24-13-16,30 1-20 15,7-24-1-15,27-10-2 16,13-17 2-16</inkml:trace>
  <inkml:trace contextRef="#ctx0" brushRef="#br2" timeOffset="76211.359">15981 12685 49 0,'23'-26'36'0,"-12"-6"1"15,1 4 0-15,-21-9-24 16,4 12-4-16,-21-7-2 0,-3 5-1 15,-13 5-2 1,-6 10 0-16,-12 4-1 0,-1 13 0 16,-6 13 1-16,0 13-2 15,-1 14 1-15,6 12 0 16,9 11-1-16,10 13 0 15,15-1-1-15,20-1 0 16,21-8-1-16,24-13 1 16,25-15-1-16,24-15 0 15,22-20 0-15,9-22 0 16,4-17 0-16,-1-14-1 15,-10-9 1-15,-12-9 0 16,-20-2 0-16,-25-7-1 16,-24 1 0-16,-22 2 1 0,-20 5 1 15,-16 10-1-15,-17 11 1 16,-13 14 0-16,-11 19 1 15,-3 19 1-15,3 17-2 16,6 13 0-16,10 14 0 16,13 7 0-16,22 1-1 15,19-3-1-15,26-3-2 16,13-10-3-16,24 2-5 15,-4-21-12-15,20 12-16 16,-12-16-2-16,7 3 0 16,-16-11-1-16</inkml:trace>
  <inkml:trace contextRef="#ctx0" brushRef="#br2" timeOffset="76369.3681">16563 13088 87 0,'-17'30'42'15,"-7"-2"-1"-15,8 6-1 16,-10 5-34-16,10-6-8 15,7 8-7-15,-7-7-30 16,14 6 0-16,-7-9-2 16,12 10-1-16</inkml:trace>
  <inkml:trace contextRef="#ctx0" brushRef="#br2" timeOffset="76795.3924">13236 14055 81 0,'10'6'42'0,"38"-12"0"16,43-7-2-16,46-10-38 0,33-7-1 15,40-2-1-15,27-2 0 16,23 4 1-16,8 5-2 15,0 5 0-15,-3 4 0 16,-17 10 0-16,-23 4-2 16,-25 13-4-16,-39-2-30 15,-24 12 0-15,-42-1-3 16,-34 8 0-16</inkml:trace>
  <inkml:trace contextRef="#ctx0" brushRef="#br2" timeOffset="77293.4209">14084 14346 65 0,'-27'20'39'0,"-14"-4"-1"16,-5 14 2-16,-13-5-34 16,3 9-1-16,-4 0 0 15,13 3-1-15,6 0-2 16,17 0 0-16,15-5 0 0,21-2-1 15,17-4 0-15,22-7 0 16,12-4-1-16,12-2 0 16,6-6 0-16,1-4 1 15,-4 0-1-15,-7-1 0 16,-15 0-1-16,-15 5 1 15,-21 7 0-15,-20 6-2 16,-20 9 1-16,-16 5-1 16,-10 8 2-16,-10-1-2 15,3 5 1-15,1-11-4 16,15 1-2-16,3-29-18 15,34-7-14-15,8-12 0 16,27-12-2-16,14-19 2 16</inkml:trace>
  <inkml:trace contextRef="#ctx0" brushRef="#br2" timeOffset="77474.4313">14736 14585 82 0,'-11'28'42'0,"-16"2"-2"15,-2 15 0-15,-8 3-38 16,-3 4-2-16,3 1 0 15,6-1-2-15,11-5-2 16,4-16-6-16,25-3-29 16,3-25 0-16,21-6-2 15,9-22 1-15</inkml:trace>
  <inkml:trace contextRef="#ctx0" brushRef="#br2" timeOffset="77897.4555">15113 14390 86 0,'-9'12'42'15,"-7"-4"1"-15,12 11-2 16,4-19-37-16,-4 26-2 16,12-8-1-16,6 4 1 15,-4 6-1-15,-2 4 0 16,-5 6-2-16,-7 8 2 15,-6 4-1-15,-8 2-2 16,-4 1 2-16,-3-7-2 16,3-5 1-16,3-11-1 0,10-12 2 15,9-18-2-15,22-20 2 16,14-13 2-16,15-16-1 15,12-8 0-15,11-9 0 16,6-1 1-16,2 3-1 16,-2 13 1-16,-11 10-2 15,-11 16 0-15,-13 18 0 16,-17 17 0-16,-15 20 0 15,-15 13 0-15,-15 10-2 16,-10 5-1-16,-2 0-1 16,-1-7-4-16,10 2-11 15,-8-25-16-15,23 0-5 16,5-28-2-16,15 10 1 15</inkml:trace>
  <inkml:trace contextRef="#ctx0" brushRef="#br2" timeOffset="78594.4953">16286 14381 62 0,'-6'-23'39'16,"0"7"0"-16,-8-5 0 16,3 5-27-16,-8 7-9 15,-2 11 1-15,-7 8-2 16,-4 19 1-16,-6 9 0 15,-2 13-1-15,-4 10 0 16,7 9 0-16,-1 2-1 0,11 3-1 16,11-1 1-16,17-9-2 15,17-8 1-15,19-15-1 16,18-16 1-16,21-19-1 15,16-19 1-15,15-21 0 16,10-17 1-16,0-17 0 16,-2-12 0-16,-12-7 1 15,-13-5-1-15,-19 0 0 16,-21 1 0-16,-27 12 0 15,-21 9 0-15,-17 19 0 16,-22 17 0-16,-15 19 0 16,-14 18 0-16,-7 21 0 15,-6 15 0-15,5 14 0 16,2 6 0-16,12 1-2 0,17-3 2 15,23-6-2-15,25-12 0 16,27-13-2-16,31-8-4 16,10-22-9-16,37 11-11 15,-5-22-11-15,22 7-4 16,-8-11-1-16,4 9 2 15</inkml:trace>
  <inkml:trace contextRef="#ctx0" brushRef="#br2" timeOffset="78953.5159">16969 14851 69 0,'0'0'42'0,"14"-10"-1"15,0-5-1-15,11 12-34 16,-1-6-5-16,0 5 0 16,-2 2 0-16,-8 5-1 15,-14-3 1-15,7 20-2 16,-15-3 2-16,-9 3 0 15,-10 5 0-15,-3 8 2 16,-12 3-1-16,4 4 0 16,-2-1 0-16,8 0 0 15,10-6-1-15,15-4 0 16,24-13 0-16,25-12-1 15,24-14-2-15,20-14-5 16,28 7-14-16,-4-25-13 0,18 9-7 16,-7-11-2-16,3 11-1 15</inkml:trace>
  <inkml:trace contextRef="#ctx0" brushRef="#br2" timeOffset="80914.628">12691 11967 70 0,'0'0'39'16,"33"11"-2"-16,16-16 2 15,34-5-37-15,26-2 0 16,37 1 0-16,33-5-1 0,31-1 0 16,26-1 1-16,18 3-1 15,18 2 1-15,9 5-1 16,4 5 0-16,-1 5 0 15,-6 5 0-15,-8 5 0 16,-13 5-1-16,-11 2 1 16,-19 2-2-16,-10 3 2 15,-20 2-1-15,-18-2 1 16,-18 0 0-16,-15-2-1 15,-16-3 1-15,-14-3 0 16,-13-6 0-16,-8-3 0 16,-14-4-1-16,-6-3 1 15,-10-3 0-15,-11-2-1 0,-10 0 1 16,-9 1 0-16,-8 1 0 15,-13 2-1-15,-14 1 1 16,0 0 0-16,0 0-1 16,-4 13 1-16,4-13-1 15,-12 21 0-15,8-6 0 16,2 7 0-16,1 10 0 15,1 10 1-15,0 13-2 16,-4 19 2-16,-1 14-1 16,-4 19 0-16,1 17 0 15,-6 12 1-15,6 6-2 16,-2 13 0-16,3 5 1 15,7 0-1-15,3 2 1 16,3-8-1-16,3-1 1 0,2-2-1 16,-4-4 0-16,3-5 2 15,-2-8-2-15,-3-5-1 16,-2-6 2-16,1-5-1 15,0-5 1-15,1-8-1 16,0-10 0-16,0-9 1 16,0-9 0-16,-1-9 1 15,-1-12-1-15,-1-9-1 16,-1-10 1-16,-2-7-1 15,1-8 1-15,0-6-1 16,-2-5 1-16,2-11-2 16,-3 13 2-16,3-13 0 15,0 0 0-15,0 0-1 16,-4-15 1-16,4 15 0 0,-9-17 0 15,9 17 1-15,-18-18-1 16,-1 14 1-16,-2 3-1 16,-10 2 0-16,-4 2 0 15,-8 4-1-15,-8 5 1 16,-8-3-2-16,-8 1 1 15,-7 2-1-15,-13-3 1 16,-8-1 1-16,-12-1-1 16,-11-1 1-16,-11-4-1 15,-14-1 1-15,-12-2 0 16,-11-2 0-16,-10-2 0 15,-10-1-1-15,-9-1 1 16,-8 1 0-16,-9 1 0 16,-2 0 0-16,-6 5 0 15,-5 1 1-15,-1 4-1 0,2 2 1 16,4 2 0-16,7 3-1 15,17-4 1-15,15-2 0 16,16-2-1-16,25-5 1 16,23-2-1-16,18-4 0 15,21-5 0-15,14-4 0 16,11 1 0-16,9-1-1 15,8 1 1-15,6 1 1 16,3 3-2-16,4 1 3 16,5 3-2-16,7 3 1 15,11 4-1-15,-14-5 1 16,14 5-1-16,0 0 0 0,0 0 0 15,0 0 0-15,0 0 0 16,8-13-1-16,-8 13 2 16,8-21-2-16,-6 6 2 15,-4-5-2-15,-5-5 2 16,-6-5-1-16,-3-3 0 15,-5-8-1-15,-3-5 2 16,-3-7-2-16,1-8 1 16,-1-8 0-16,2-5 1 15,1-11 0-15,5-8-1 16,-1-12 1-16,5-8 0 15,2-9 0-15,3-12 0 16,3-9 1-16,7-12-1 16,3-5 0-16,5-5 0 15,5-2 0-15,1-4 1 0,3 4-1 16,-3 5-1-16,-4 7 1 15,-9 10-1-15,-7 2 1 16,-10 6 0-16,-7 9-2 16,-5 11 2-16,-2 6-1 15,1 13 0-15,4 10 2 16,8 10-2-16,8 15-1 15,8 17-2-15,5 4-2 16,17 22-10-16,-12-5-10 16,17 20-11-16,-15-4-7 15,3 12 2-15,-14-3 2 16</inkml:trace>
  <inkml:trace contextRef="#ctx0" brushRef="#br2" timeOffset="83483.775">3913 14342 3 0,'0'0'27'0,"1"-16"0"16,-1 5-1-16,0 11-15 0,-7-17-3 16,7 17 0-16,-14-19-2 15,14 19-1-15,-20-13 1 16,8 8-2-16,-12-4-1 15,5 6 0-15,-14 0-1 16,3 4 0-16,-6-2 0 16,0 2 1-16,-9-2-1 15,7 2 1-15,-7-1 0 16,0 2 0-16,-5-2-1 15,-1 6 0-15,-2-2 0 16,-4 5-1-16,-1 2 0 16,-2 9-1-16,-1 7 0 15,-1 7 1-15,-3 10-1 16,6 8 1-16,-2 7-1 15,-2 4 1-15,3 4-2 0,4 1 1 16,5 1-1-16,8-2 0 16,10-1 1-16,7-2-1 15,12 1 1-15,14 3-1 16,14-1 2-16,14 3 0 15,17-3-1-15,12-2 2 16,12-7-2-16,16-3-1 16,11-10 1-16,4-14-1 15,5-16 1-15,3-13 1 16,-7-18 0-16,0-16 0 15,-11-21 1-15,-6-15 0 16,-13-17-1-16,-4-10 2 0,-11-10-1 16,-13-5 0-16,-13-7 1 15,-19 0-1-15,-11 6 0 16,-13 10 0-16,-15 12-2 15,-16 13 0-15,-7 23-4 16,-6 10-3-16,8 34-23 16,-4 7-7-16,15 24-2 15,3 4 1-15</inkml:trace>
  <inkml:trace contextRef="#ctx0" brushRef="#br2" timeOffset="83942.8012">4318 14967 46 0,'-3'-22'39'16,"6"7"-2"-16,-5-4 1 15,7 7-34-15,-5 12 0 16,0 0 0-16,0 0-1 16,3 38 0-16,-10 7-1 15,-6 14 1-15,-4 6-2 16,0 9 1-16,-1 0-2 15,0-4-1-15,7-4-5 16,2-30-17-16,24 2-14 16,2-28-3-16,20-8 0 15</inkml:trace>
  <inkml:trace contextRef="#ctx0" brushRef="#br2" timeOffset="85000.8617">7433 13372 61 0,'-3'-21'39'16,"5"8"0"-16,-4-4 0 15,2 17-33-15,3-10-2 16,-3 10 0-16,-8 29-1 15,-1 9 0-15,-9 16 0 16,-4 15-1-16,-12 14 0 16,-3 9 0-16,-4 3-1 15,3-4 1-15,2-7-1 16,12-13 0-16,9-17-1 15,18-22 1-15,18-25 0 16,16-22 0-16,12-22 0 16,12-15 1-16,8-18-1 15,8-13 1-15,2-14-1 0,-4-6 0 16,0-2-1-16,-2 0 1 15,-1 12-1-15,-8 9 1 16,-6 15-1-16,-6 17 0 16,-9 22 0-16,-3 22 2 15,-8 26-2-15,-6 21 0 16,-10 19 1-16,-4 17-1 15,-6 16 1-15,0 12-1 16,-6 6 0-16,-2 3-1 16,1-4 0-16,2-8-3 15,5-7-3-15,-1-26-12 16,21 0-15-16,-8-33-8 15,17-11-2-15,-2-27 1 16</inkml:trace>
  <inkml:trace contextRef="#ctx0" brushRef="#br2" timeOffset="85405.8849">8637 13781 91 0,'-18'20'43'0,"-8"-14"0"15,12 7-3-15,0-9-37 16,14-4-1-16,0 0 0 16,15 1 0-16,8-2-2 15,7 1 1-15,3 1 0 16,0 1-1-16,1 4 1 15,-6 3-1-15,-5 3 0 0,-10 3 0 16,-10 7 1-16,-14 5-1 16,-12 6 0-16,-9 3-1 15,-6 3 1-15,-6 1 0 16,-1 2 0-16,6-4 0 15,6-4 0-15,14-4 0 16,15-7 0-16,14-4 0 16,21-8 1-16,18-7-1 15,15-5-1-15,16-9-2 16,20-2-9-16,1-25-12 15,30 10-12-15,-9-19-7 16,4 0-1-16,-4-12 0 0</inkml:trace>
  <inkml:trace contextRef="#ctx0" brushRef="#br2" timeOffset="85743.9042">9726 13436 93 0,'0'0'44'0,"41"2"1"16,7-19-2-16,24 1-40 15,17-9-2-15,14 4 1 16,9-1-2-16,-6 8-1 15,-4 8-2-15,-20 4-5 16,-8 28-16-16,-38-2-17 16,-11 20-1-16,-31 0-2 15,-22 17 2-15</inkml:trace>
  <inkml:trace contextRef="#ctx0" brushRef="#br2" timeOffset="85932.9151">9667 14147 97 0,'0'0'46'16,"47"4"-1"-16,28-28 1 15,26-6-41-15,42-11-2 16,26-4-1-16,15-3-2 16,2 0-4-16,8 13-10 15,-24-10-7-15,2 34-9 16,-38-6-16-16,-12 17 0 15,-29 3-1-15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9T00:32:44.827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5998 15133 30 0,'-11'7'32'0,"11"-7"1"16,-10 5-17-16,10-5-7 15,0 0-2-15,4-20 0 16,11 6-3-16,0-10 1 0,12-4-2 16,5-9 0-16,6-10 0 15,8-12 0-15,8-7 0 16,3-12-1-16,12-5 1 15,3-13 0-15,9-5 1 16,7-11-1-16,4-4-1 16,6-12 0-16,7-4-1 15,2-5 1-15,2-6-1 16,4-7-1-16,0-5 1 15,1-3 0-15,2-3-1 16,3 0 1-16,2 1 1 16,2-1-1-16,5 2 1 15,2 2 0-15,0 5 0 0,1-2 0 16,1 4 0-16,-1-2 0 15,8 3-2-15,-4 3 2 16,-1-2 1-16,-4 0-2 16,5-5 1-16,-2 2 1 15,2-3-2-15,0-4 2 16,-6-3 0-16,1-2-2 15,3-5-2-15,5 0 2 16,5-1-2-16,-5 4 1 16,-1 2-2-16,-1 3 0 15,4 4 1-15,0 2 0 16,-4 4 0-16,-10 7 0 15,-8 4 2-15,-5 4-2 16,-7 3 1-16,-5 0 1 0,-6 7 0 16,-7 6 0-16,-2 1 1 15,-6 6-1-15,-3 4 0 16,0 2 1-16,-4 7-1 15,-6 7 0-15,-6 6 1 16,-5 9-1-16,-5 8 0 16,-8 5-1-16,-4 11 0 15,-6 11 0-15,-10 6 0 16,-7 12-1-16,-8 4-1 15,-8 20-1-15,2-17-2 16,-2 17-5-16,-11 5-23 16,10 7-4-16,1-12 2 15,-4 20-3-15</inkml:trace>
  <inkml:trace contextRef="#ctx0" brushRef="#br0" timeOffset="5542.317">12974 6548 7 0,'0'0'23'16,"0"-12"1"-16,0 12-1 16,0 0-8-16,0 0-4 15,0 0-2-15,-16-13 0 16,16 13-2-16,-15 0-1 15,15 0-2-15,-17 4 0 16,17-4-1-16,-10 3-1 16,10-3 0-16,0 0-1 15,0 0 1-15,0 0 0 16,0 0 0-16,10 7 1 15,5-7 0-15,4-4 0 16,9 0 0-16,1-4 0 0,11-2-1 16,7-4 0-16,9-1-1 15,9-5 0-15,15-3 0 16,12-6-1-16,14-4 0 15,15-5 1-15,12-8-1 16,16-4 1-16,15-5-1 16,11-3 1-16,12-3 1 15,11-2-2-15,10-2 3 16,9-2-2-16,12 4 0 15,6-4 0-15,6 1-1 16,9-2 1-16,6-1-2 16,5-5 2-16,6 3-3 15,10-6 0-15,5-2 2 16,11-5-1-16,11-6 1 15,6-4 0-15,13 0 1 0,3-4 0 16,3-1 0-16,0-2 2 16,-3 3 0-16,2 0-1 15,-11 4 1-15,-7 4-1 16,-7 6 0-16,-9 1-1 15,-8 8-1-15,-10 8-2 16,-21-2-7-16,-12 14-25 16,-27-3-1-16,-17 15 0 15,-31-6-2-15</inkml:trace>
  <inkml:trace contextRef="#ctx0" brushRef="#br1" timeOffset="10637.6084">15959 10900 86 0,'7'-20'36'15,"-7"20"1"-15,2-17 0 0,-2 17-34 16,10-11-1-16,-10 11-2 16,15-7-4-16,-15 7-11 15,17-3-21-15,-17 3 0 16,20 9-1-16,-20-9 0 15</inkml:trace>
  <inkml:trace contextRef="#ctx0" brushRef="#br1" timeOffset="12528.7166">3401 11075 19 0,'19'-8'25'16,"6"0"0"-16,3 0-7 16,1-10-4-16,12 4 0 0,-3-10-4 15,15 4-2 1,-2-9 0-16,16 0-3 0,3-9 0 15,10 1-2-15,1-3 0 16,9-2-1-16,2-2 0 16,4 0-1-16,9-3 0 15,4 1-2-15,2-5 3 16,3-2-2-16,6-1 1 15,8-4-1-15,10-3 1 16,5-5 0-16,-3-2 2 16,2-2 0-16,3 0-1 15,6-2-1-15,-2 3 1 16,2 0 0-16,-10 0-1 15,3 2-1-15,3-2 0 16,1-3-1-16,0-3 1 0,-2-1 0 16,-1-3 1-16,8 0-2 15,5-3 1-15,-2 2 2 16,-3 1-2-16,3 4 1 15,4-1-1-15,1 3 0 16,-3-4 0-16,-4 0 0 16,1 0 1-16,4-1-1 15,-3-4 2-15,-3 1-1 16,-6 0 1-16,6-2 0 15,1 1-1-15,-3-1 1 16,-3-4 0-16,0 3 0 16,2 0 0-16,5 2-1 15,1-1 0-15,-2 5 1 16,-3 3-2-16,4 6 2 0,-2 2-2 15,-2 1 1-15,-11 1-1 16,-7 4 1-16,-5 3-1 16,-9 2 0-16,-4 4 1 15,-12 3-1-15,-6 4 1 16,-8 4-1-16,-9 9-1 15,-7 2-1-15,-6 9-1 16,-12-1-9-16,-7 16-23 16,-15-1 1-16,-10 11-2 15,-23-4 0-15</inkml:trace>
  <inkml:trace contextRef="#ctx0" brushRef="#br1" timeOffset="13730.7854">12565 6688 48 0,'-12'-19'27'0,"10"1"2"0,7 1-1 15,3-6-19-15,7 7-5 16,0-3 0-16,2 7-2 16,-4-1-1-16,1 5 1 15,-14 8 0-15,13-10-1 16,-13 10 1-16,0 0 1 15,0 0-1-15,0 0 1 16,0 0 0-16,0 0-1 16,0 0-1-16,4 13 1 15,-4-13-1-15,0 0 1 16,0 0-1-16,12 7 0 15,-12-7 0-15,0 0-1 16,0 0 1-16,11 1-1 0,-11-1 1 16,0 0-1-16,0 0 0 15,11 9 1-15,-11-9-1 16,8 12 1-16,0-1-1 15,4 0 2-15,4 3-1 16,7 1 1-16,6 0-1 16,9 2 0-16,10 3 0 15,7-3 0-15,9 3 0 16,10 1-1-16,6 2 0 15,8 2 0-15,9 3-1 16,5 3 1-16,5 3 0 16,2 4 0-16,2 6-1 15,1 0 1-15,1 4 0 16,1 1 0-16,3 6-1 0,-2-1 0 15,3 3 0-15,3-2 0 16,4 4 0-16,8 3 0 16,4 5 1-16,1 4-1 15,3 1 0-15,8 2 2 16,8 3-1-16,-1 4 1 15,6 3 0-15,2 2 0 16,6 2 0-16,4 2 0 16,9 4-1-16,3 1 1 15,7 5 1-15,5-5-3 16,6 2 2-16,8 1-1 15,1 0 1-15,8 0-1 16,5 3 1-16,2 0-2 16,-2 2 1-16,8 2 2 0,3 3-2 15,-1 6 1-15,3 1-1 16,8-2 1-16,-4 3-2 15,5 0 3-15,2 0-4 16,-3 1 3-16,-1-3-2 16,-2-5 0-16,-3-7-2 15,-8-6-4-15,4 0-27 16,-21-9-1-16,-8-1 0 15,-15-12-2-15</inkml:trace>
  <inkml:trace contextRef="#ctx0" brushRef="#br1" timeOffset="18377.0511">19572 9645 50 0,'-5'-17'28'15,"4"-1"4"-15,1 4-5 16,-5-10-16-16,10 9-1 15,-8-10-1-15,11 10 1 16,-10-9-2-16,6 9-2 16,-6-6 0-16,8 8-1 15,-10-4 0-15,3 5-1 16,-4-1 0-16,5 13-1 15,-11-19 0-15,11 19 0 16,-14-11-2-16,14 11 1 0,-12-5-1 16,12 5-1-16,-4 13 1 15,12 4-1-15,8 5 0 16,7 7 0-16,7 9 0 15,6 3 1-15,5 7-1 16,3 3 1-16,1 0-1 16,-6 0 1-16,-3-1-1 15,-6-5 1-15,-8-2-1 16,-6 1 0-16,-11-3 0 15,-7-1 0-15,-12-2 1 16,-11 1-1-16,-12 0 0 16,-14-2 1-16,-6-4-1 15,-6-3 1-15,-2-7-1 16,3-7 1-16,7-8-1 15,13-11-1-15,11-5-2 16,16-16-7-16,23 8-26 0,4-14-2 16,16 8-1-16,0-7-2 15</inkml:trace>
  <inkml:trace contextRef="#ctx0" brushRef="#br1" timeOffset="19368.1078">6661 9398 75 0,'-16'4'37'15,"16"-4"-1"-15,-23 5 1 0,23-5-32 16,-4-11 0-16,18-3-1 15,5-8-1-15,19-4-1 16,10-6 0-16,15-1-1 16,9-2 0-16,6 4-1 15,0 4 1-15,-4 9-1 16,-10 15 0-16,-13 12 0 15,-21 20 0-15,-21 17 0 16,-22 19 1-16,-18 14 1 16,-18 13-1-16,-14 12 2 15,-9 5-2-15,-6-7 2 16,6-8-3-16,7-25-8 15,25-13-27-15,12-33-4 16,28-23 0-16,38-41-2 0</inkml:trace>
  <inkml:trace contextRef="#ctx0" brushRef="#br2" timeOffset="27558.5763">4024 13021 12 0,'12'-7'26'16,"-3"-4"1"-16,1-3-1 0,3 8-15 15,-5-12-1-15,8 12-2 16,-8-9 0-16,10 8 0 15,-7-9-2-15,9 7-1 16,-5-7-1-16,6 2-1 16,-2-1-1-16,4-2 0 15,1-3-1-15,2 0 0 16,0-2 1-16,7 0-1 15,1-5 1-15,9-1-1 16,1-5 1-16,11-4 1 16,1-1-2-16,12-5 0 15,1-3-1-15,8-2 1 16,0-4 0-16,5-3-1 15,4-1 1-15,3-2-1 0,4-2 1 16,0 0-1-16,5-3 1 16,-2 0 0-16,4-2-1 15,1 0 2-15,3-2-2 16,-1 2 1-16,1-6 0 15,-1 3 0-15,2-2-1 16,-2 1 0-16,1 0 1 16,1-1-1-16,3 1 1 15,0 0 1-15,-3 1 0 16,5-2 1-16,-2-3-2 15,4 2 2-15,2-7-2 16,4 0 2-16,0-2-1 16,0 1-3-16,3-3 3 0,3-1-2 15,4-1 1-15,3-5-1 16,-2 2 1-16,1-3 0 15,-3-2 0-15,4-4 0 16,2-2-1-16,2-5 0 16,-4-2 0-16,-2-3-1 15,-1 1 1-15,4 0-1 16,2-1 0-16,-2 4-1 15,-2 0 1-15,-3 3 1 16,-2 1-1-16,3 4 0 16,2 0 0-16,-2 5 0 15,-8 1 2-15,0 1-1 16,-1 4 1-16,-1 2-1 15,2 2 1-15,-2 0-1 0,-3 0 1 16,-5 0 0-16,-1 2-1 16,-3 4 0-16,0-2 1 15,-6 2 0-15,-1 4 0 16,-4 5 0-16,-3 1 0 15,-4 4 0-15,-4-1 0 16,-4 3 1-16,-4 5-2 16,-4 1 0-16,-8 1 0 15,-3 5 0-15,-3 3 1 16,0 1-1-16,-5 5-1 15,-4 3 0-15,-5 4 1 16,-6 5-1-16,-8 3 0 16,-4 7 0-16,-9 2 0 15,-8 7 0-15,-9 7-1 16,0 0 0-16,5 13-12 0,-5-13-20 15,-7 17-1-15,7-17 1 16,-3 16-4-16</inkml:trace>
  <inkml:trace contextRef="#ctx0" brushRef="#br2" timeOffset="30703.7562">13281 6689 52 0,'0'0'10'16,"0"0"-9"-16,0 0-1 15,0 0-25-15</inkml:trace>
  <inkml:trace contextRef="#ctx0" brushRef="#br2" timeOffset="30979.7719">14408 7013 38 0,'42'13'25'15,"9"2"-3"-15,-4-8-11 16,10-1-28-16,9 3-3 15,-1-4-2-15,10 2 0 16</inkml:trace>
  <inkml:trace contextRef="#ctx0" brushRef="#br2" timeOffset="31063.7767">15301 7136 2 0,'82'16'11'16,"-6"-3"-3"-16,-1-2-12 15,6 4-5-15,-5-2 3 16</inkml:trace>
  <inkml:trace contextRef="#ctx0" brushRef="#br2" timeOffset="31228.7862">15856 7233 1 0,'85'16'4'0,"-1"-1"6"15,2 7 2-15,-6 1 9 16,-2-1 1-16,-3 1-2 15,-1 5-5-15,-6-7-3 16,6 9-3-16,-7-6-4 16,5 2-2-16,8-1-2 15,5 1-1-15,2 1 1 16,11 1-1-16,2 3-3 0,3-3-10 15,6 4-13-15,4 3-1 16,-2-2 0-16,5 2 1 16</inkml:trace>
  <inkml:trace contextRef="#ctx0" brushRef="#br2" timeOffset="31380.7949">18782 8135 77 0,'92'30'34'0,"1"3"-1"15,-3-8-1-15,5 0-29 16,0 4-7-16,-6-2-27 15,9-2-1-15,-2-1-2 16,4 3 1-16</inkml:trace>
  <inkml:trace contextRef="#ctx0" brushRef="#br2" timeOffset="31530.8035">21033 8787 68 0,'108'29'34'15,"3"2"-1"-15,2-5-2 16,5 3-34-16,6-2-26 15,5-2-1-15,9 2-4 16,3-4 2-16</inkml:trace>
  <inkml:trace contextRef="#ctx0" brushRef="#br2" timeOffset="31666.8112">23635 9402 81 0,'143'34'37'16,"1"-5"-3"-16,5-2-3 15,5-3-60-15,-3-5-2 16,-4-1-4-16,-15-15-4 15</inkml:trace>
  <inkml:trace contextRef="#ctx0" brushRef="#br2" timeOffset="35357.0223">13192 6561 23 0,'0'0'27'0,"-10"4"-1"16,10-4 1-16,0 0-12 15,0 0-5-15,-11-6-2 16,11 6-3-16,0 0 0 16,0 0-2-16,0 0 0 0,0 0-1 15,0 0-1 1,0 0 1-16,11-6-1 0,-11 6 1 15,0 0 0-15,14 6 1 16,-14-6-1-16,20 1 1 16,-7-2 0-16,6 2-1 15,0-1 0-15,-1 1-1 16,3-2 0-16,1 2 0 15,-2-1-1-15,0 3 1 16,1-3 0-16,-3 1-1 16,2-2 1-16,1 1 0 15,1-4 0-15,3 2 0 16,2-3 0-16,-2 1 0 15,2-2 0-15,-2 2-1 16,-1 2 1-16,-2 0-1 0,-6 2 0 16,-2 1 0-16,-14-1 0 15,18 3 0-15,-18-3 0 16,13 6 0-16,-13-6 0 15,15 5 1-15,-5-4-1 16,4-1 1-16,1-1 0 16,3 1 0-16,1-2-1 15,2-2 1-15,-1 2 0 16,0-1 0-16,-2 2-1 15,-2-1 1-15,-2 1-1 16,-2 1 0-16,0 0 1 16,-12 0-1-16,18-1 0 15,-18 1 0-15,20 3 0 16,-10-3 0-16,2 1 0 0,2 0 1 15,1-1-1-15,0 0 0 16,0 0 1-16,1-1-1 16,1 0 1-16,3 0-1 15,0-2 1-15,-2 0-1 16,4 2 0-16,-1-1 1 15,2 0-1-15,1 2 0 16,0 0 0-16,-1 0 0 16,-1 1 0-16,-2 0 0 15,-1 0 0-15,1 0 0 16,-1 0 0-16,-1-1 0 15,1-1 0-15,0 0 0 16,1 0 0-16,2-1 1 16,-1-1-1-16,1 2 0 0,-2-2 0 15,1 1 1-15,-4 2-1 16,0 2 0-16,-2-1 0 15,-1 0 0-15,0 0 0 16,0 1 0-16,1 0 0 16,-1-1 0-16,0-1 0 15,2 0 0-15,1 0 0 16,4-1 0-16,0 1 0 15,1-3 0-15,0 3 0 16,-1-2 0-16,-1 2 0 16,-2-1 0-16,1 2 0 15,-4-1 0-15,0 1 0 16,1 0 0-16,2-1 0 15,0 0 0-15,3 0 0 0,2-1 0 16,1 0 0-16,4-1 1 16,1-1-1-16,1 0 0 15,-2 1 0-15,1-1 0 16,-2 1 0-16,-3 1 0 15,-2 0 0-15,-2-1 0 16,-2 1 0-16,-2 1 0 16,1 0 1-16,-1-1-1 15,-1 2 0-15,5 0 0 16,-1 1 0-16,0-2 0 15,2 1 0-15,-2 0 0 16,1-1 0-16,0 1 0 16,0-1 1-16,0 0-1 15,-1 0 0-15,1 1 0 0,-2-1 1 16,2-1-1-16,-2 1 0 15,2-1 0-15,-1 1 0 16,-1 0 0-16,-2-1 0 16,2 2 0-16,-3 0 0 15,0 0 0-15,1 2 0 16,0-1 0-16,2-1 0 15,0 1 0-15,3-1 0 16,2 2 0-16,3-3 1 16,0 0-1-16,3 0 0 15,-1-1 0-15,0-1 0 16,-1 2 0-16,-2-1 0 15,-2 0 0-15,-1 0 0 16,0 0 1-16,-2-1-1 0,2-1 0 16,-1 1 0-16,2 1 0 15,2-3 0-15,0 3 0 16,0 0 0-16,1 0 0 15,-3 1 0-15,-1 0 0 16,-1 1 0-16,-4-1 0 16,-1 1 0-16,3 0 0 15,-2 0 0-15,2-1 0 16,0 2 0-16,1-2 0 15,3 0 0-15,1-2 0 16,-4 2 0-16,4-2 0 16,-5 0 0-16,2 1 0 15,-4-2 0-15,1 2 1 16,0 1-1-16,1 0 0 0,-1 1 0 15,1 1 0-15,1-1 0 16,1 1 0-16,1 0 0 16,1-1 0-16,3 1 0 15,2-1 0-15,3-1 0 16,-2 1 0-16,4-1 0 15,-1-1 0-15,2 1 0 16,-2-1 1-16,1-1-1 16,-4 1 0-16,1-2 0 15,0 3 0-15,1-1 0 16,-2 1 0-16,0 1 1 15,0 0-1-15,-1 0 0 16,0 1 0-16,-2 1 0 16,-1-1 0-16,0-1 0 15,1 2 0-15,-1-2 0 0,1 2 0 16,0-3 0-16,1 1 0 15,1-1 0-15,1 1 1 16,2 1-1-16,-2-2 0 16,3 0 1-16,1-2-1 15,-2 2 0-15,1 0 0 16,1 0 0-16,-4-1 0 15,0 1 0-15,2-1 1 16,-1 0-1-16,3 0 0 16,-1 0 0-16,2 0 0 15,0-1 0-15,2 1 0 16,1 1 1-16,-3 0-1 0,2 0 0 15,-1 1 0-15,-1-1 0 16,2 2 1-16,1-4-1 16,2 2 0-16,1-1 1 15,3 0-1-15,3 0 1 16,3 0-1-16,1-3 1 15,3 2-1-15,-1 0 1 16,3-1-1-16,0 1 0 16,-1 0 0-16,1 1 0 15,1 1 0-15,-1 1 1 16,0 1-1-16,-3 0 0 15,-2 2 0-15,1-1 0 16,-1 3 0-16,2-2 0 16,-3 0 0-16,4 1 0 15,1 1 0-15,5-2 0 16,1 1 1-16,5-1-1 0,2 1 0 15,3-2 1-15,1 3-1 16,2-4 0-16,0 3 1 16,2-4-1-16,-3 3 0 15,-2-3 1-15,-2 0-1 16,1-1 0-16,-6 1 0 15,0 0 0-15,-4 0 1 16,-1 1-1-16,-1-2 0 16,0-2 0-16,-2 2 1 15,1 0-1-15,1 0 0 16,2-2 0-16,-1 2 0 15,3 0 0-15,4 0 0 16,-1 0 0-16,2 0 1 0,-1-1-1 16,2 1 0-16,-6-1 0 15,2 0 1-15,-3-2-1 16,3 2 0-16,-2 0 0 15,2 1 0-15,0-1 0 16,6 1 1-16,1 2-1 16,3-1 0-16,6 4 0 15,0-4 1-15,2 3-1 16,1-3 0-16,3 2 0 15,-3-4 1-15,-1 1-1 16,-1 0 0-16,0-1 0 16,-3-1 0-16,-1 0 0 15,-1 2 0-15,-2-1 0 16,0 1 0-16,2 1 0 0,2 1 0 15,0 0 0-15,2 1 0 16,-2 0 0-16,4 1 1 16,-3 0-1-16,-6-1-1 15,-8 0-2-15,-13-6-5 16,0 11-12-16,-33-16-17 15,-1 6 0-15,-28-14-3 16,-8 2 1-16</inkml:trace>
  <inkml:trace contextRef="#ctx0" brushRef="#br2" timeOffset="35923.0547">22422 6369 92 0,'-23'-14'35'0,"12"6"1"16,0-1 1-16,11 9-27 15,27 3-4-15,14 5-2 16,12 1-1-16,18 4 0 16,7 2 0-16,11 1-1 15,5 2-1-15,-8-1 0 16,-9 1 0-16,-16 4 0 15,-22 1-1-15,-26 2 1 16,-24 0-1-16,-29 5 1 16,-23 0-1-16,-22 1 1 15,-17 2-1-15,-11 2 1 16,-1-2-2-16,3 0-1 0,16 7-6 15,5-13-18-15,31 8-12 16,10-9-1-16,27 1-1 16,10-10-1-16</inkml:trace>
  <inkml:trace contextRef="#ctx0" brushRef="#br2" timeOffset="37308.1339">12897 6760 48 0,'10'-22'29'16,"-5"1"1"-16,5 4 0 15,1 8-14-15,-8-6-10 16,-3 15-1-16,0 0 1 15,16-3 0-15,-16 3-1 16,0 22 0-16,-3-8-2 16,8 9 0-16,-1 5-1 15,5 6 0-15,-1 9-1 16,5 7 0-16,-2 8-1 0,2 13 1 15,-4 9-2-15,-2 7 0 16,-4 8 0-16,-1 8-1 16,-3 7 1-16,0 4 0 15,1 8 0-15,3 2-1 16,4 2 3-16,7 12-1 15,4 0 1-15,10 6 0 16,2 3 1-16,7 8-1 16,2 7 0-16,2 7 0 15,1 8 1-15,0 4 0 16,-3 9 0-16,-2 5 0 15,-2 8-2-15,-4 4 2 16,-4 1-3-16,-3 3 1 0,-4 2-1 16,0-2 2-16,-3 3-2 15,-2 3 0-15,1 0 1 16,2 3 0-16,-2 1 1 15,5 6-1-15,2 3 1 16,1 6-3-16,1 2 2 16,0 1 1-16,1-1-1 15,-1 1-1-15,-2-2 0 16,0-8 0-16,-3-13 0 15,-3-3 1-15,-3-14-1 16,-1-11 1-16,-5-15 0 16,0-14-2-16,-2-17 1 15,-2-13-1-15,0-17-1 16,-3-24-3-16,9-10-16 0,-13-38-17 15,7-12 0-15,-4-28 0 16,-5-25 0-16</inkml:trace>
  <inkml:trace contextRef="#ctx0" brushRef="#br2" timeOffset="38149.182">13781 13506 40 0,'-9'-6'32'15,"-8"11"2"-15,0 5 0 16,-10-5-24-16,8 9-1 16,-5-5-3-16,3 8 0 15,-6-1-1-15,3 6-1 16,-6 1-1-16,-4 9 0 15,-8 2-1-15,-10 8 1 16,-10 2-2-16,-15 6 1 16,-18 3-2-16,-15 2 0 15,-15-3 1-15,-12 0-1 16,-17-5 0-16,-9-3 1 0,-13-7-1 15,-4-6 1-15,-4-10 1 16,-2-7-1-16,-3-10 0 16,1-5 0-16,2-12 1 15,-1-7-2-15,2-8 1 16,1-9-1-16,1-8 1 15,5-7 0-15,4-10-1 16,2-6 0-16,9-9 0 16,4-9 1-16,7-5-1 15,3-7 0-15,11-2 0 16,7-6 0-16,4 0 0 15,3 2 0-15,1 4 0 16,7 4 0-16,10 7-1 0,6 7 1 16,10 8-1-1,7 8-1-15,18 14-7 0,4-1-29 16,29 11 0-16,8-1-3 15,22 11 1-15</inkml:trace>
  <inkml:trace contextRef="#ctx0" brushRef="#br2" timeOffset="39456.2568">14024 6745 43 0,'0'0'30'0,"3"-19"3"15,-3 19-2-15,-5-19-9 16,5 19-11-16,0 0-4 16,0 0-1-16,0 18-1 15,1 9-1-15,-5 7 0 16,3 19 0-16,-4 11-2 15,0 15-2-15,-2 9 1 16,0 9-2-16,2 4 1 16,-2 3-1-16,5-5 1 15,2-8-2-15,5-4 1 16,7-12 2-16,0-9-2 15,1-8 1-15,1-9 0 0,-5-9 1 16,-7-5 0-16,-11-5 1 16,-10-6 0-16,-15 1 0 15,-18-7 0-15,-6-2 0 16,-15-11 0-16,0-2 0 15,-2-9-1-15,4-4-1 16,9-5-1-16,6-8-2 16,24 5-7-16,0-13-28 15,28 10 2-15,1-3-3 16,17 6-1-16</inkml:trace>
  <inkml:trace contextRef="#ctx0" brushRef="#br2" timeOffset="40342.3074">11600 12314 48 0,'-32'-12'38'0,"-7"12"-1"0,-13 7 0 16,-5 15-17-16,-9-3-12 16,6 19-1-16,-5 3-3 15,2 17-1-15,0 8 0 16,5 15 0-16,4 9 0 15,11 9 0-15,6-1-1 16,15 5-1-16,16-8 0 16,20-5 0-16,16-15 0 15,23-16-1-15,19-17 0 16,18-19 0-16,17-16 0 15,11-20-1-15,6-16 2 16,1-12 0-16,1-16-1 16,-5-10 1-16,-16-8-1 15,-13-6 1-15,-19-5-1 0,-21 1 1 16,-24-5-1-16,-21-1 0 15,-25 2 1-15,-21 3-1 16,-17 10 1-16,-17 12 0 16,-14 15 0-16,-4 21 0 15,-9 19 1-15,0 27 0 16,2 22-1-16,11 19 0 15,11 10-1-15,21 7 1 16,23-2-1-16,26-5 0 16,31-10-1-16,21-9-2 15,27-15-1-15,14-10-4 16,23 8-17-16,-9-21-16 15,11 8-1-15,-14-8-1 16,-1 6 1-16</inkml:trace>
  <inkml:trace contextRef="#ctx0" brushRef="#br2" timeOffset="40741.3303">12494 13210 64 0,'-11'-18'39'0,"-3"8"0"16,-16-4 2-16,0 20-29 15,-18-9-4-15,2 16-2 16,-5 5-1-16,1 15-1 15,-2 4 0-15,10 9-1 16,11 1-1-16,13-1 0 16,16-3-1-16,16-7-2 15,14-10 1-15,15-11-2 16,12-10-1-16,11-19-4 15,19 2-27-15,-3-26-7 16,20-4 0-16,-1-20-2 0</inkml:trace>
  <inkml:trace contextRef="#ctx0" brushRef="#br3" timeOffset="261816.9751">4418 1980 63 0,'-9'-8'34'16,"-16"7"0"-16,-7 10 0 15,-19 7-28-15,2 12 0 16,-17 2-1-16,4 14-2 15,-7 1 1-15,8 13-2 16,3 10 1-16,10 12-1 16,13 10 0-16,11 8 0 15,15 1 0-15,16 4 0 16,13-4-1-16,16-3 1 0,16-17-2 15,13-18 1-15,9-20 0 16,14-24-1-16,4-24 1 16,6-25 1-16,1-28 0 15,5-26-1-15,-8-21 1 16,-2-12-1-16,-15-9 1 16,-9-4 0-16,-19-4-1 15,-17 2 0-15,-24 11 0 16,-25 11 2-16,-22 23-2 15,-20 15 2-15,-14 25-1 16,-14 25-1-16,-9 31 1 16,-5 28-2-16,0 25 0 15,8 20 0-15,11 8 0 16,18 13-3-16,18 0 1 0,23-4-3 15,26-7-1-15,14-14-2 16,31-4-3-16,3-25-16 16,27 6-13-16,-4-19 1 15,9 0 0-15,-4-17 2 16</inkml:trace>
  <inkml:trace contextRef="#ctx0" brushRef="#br3" timeOffset="262199.997">5452 2627 90 0,'-25'-4'37'16,"-2"14"1"-16,-11-5 0 15,0 16-33-15,-6 5 0 16,2 13 0-16,-1 3-2 16,7 11 0-16,3 2-1 15,6 1 0-15,12-4-2 16,14-5 0-16,16-7 0 0,13-20-3 15,21-5-3-15,8-27-17 16,29 4-16-16,1-24 2 16,11 2-3-16,-6-16 2 15</inkml:trace>
  <inkml:trace contextRef="#ctx0" brushRef="#br3" timeOffset="262522.0154">6089 2381 101 0,'0'0'38'15,"28"-12"1"-15,1-7-1 16,18-6-38-16,5 6 0 15,9 1 1-15,5-1-2 16,0 2-3-16,2 8-3 16,-14-7-17-16,0 12-13 15,-17-1 1-15,-4 11-2 16,-22-2 1-16</inkml:trace>
  <inkml:trace contextRef="#ctx0" brushRef="#br3" timeOffset="262687.0248">6263 2574 77 0,'-47'30'40'0,"22"3"-1"15,13-24 0-15,32 4-11 16,18-23-24-16,23-10-1 16,21-4-4-16,10-12-3 15,28 11-31-15,-9-13-4 16,18 10 0-16,-13-5-3 15</inkml:trace>
  <inkml:trace contextRef="#ctx0" brushRef="#br3" timeOffset="263205.0545">7833 1792 88 0,'8'-23'36'0,"2"7"2"15,-8-4-1-15,6 7-33 16,-8 13 0-16,4 10-1 15,-8 16 1-15,-1 17-2 16,-7 18 1-16,1 15-2 16,-4 13 0-16,1 19-1 15,-4 8 1-15,1 4 0 16,3-6-2-16,3 0 1 15,4-14-3-15,2-12 0 16,14-9-7-16,-11-32-23 0,19-11-5 16,-7-22 1-16,6-9-2 15</inkml:trace>
  <inkml:trace contextRef="#ctx0" brushRef="#br3" timeOffset="263386.0648">7595 2506 103 0,'-31'-29'38'16,"14"20"1"-16,0-6-3 15,17 15-32-15,0 0-2 16,35-7-1-16,7-1-3 16,12-10-3-16,17 9-9 15,1-21-24-15,19 3 0 0,-4-20 0 16,8 2-1-16</inkml:trace>
  <inkml:trace contextRef="#ctx0" brushRef="#br3" timeOffset="263790.0879">8517 1602 101 0,'-22'27'40'16,"-11"16"1"-16,7 18-2 15,-14 7-36-15,13 19 0 16,-3 6 0-16,0 19-2 15,2 8 1-15,0 0-1 16,4-6 0-16,5-3 0 0,4-12 0 16,6-14 0-16,4-17-1 15,12-25 2-15,6-26-2 16,12-20 1-16,5-19-1 15,6-15-1-15,3-15 2 16,1-6-2-16,0-2 2 16,-3 2-1-16,-6 10 0 15,-8 11 0-15,-5 17 0 16,-8 17 1-16,-4 19-1 15,-3 12 0-15,0 11 0 16,-1 6 0-16,3 6-1 16,3 1 0-16,9-4-3 15,3-18-3-15,19 10-20 16,-10-35-12-16,19 1-2 15,-5-22-2-15,9-2 3 0</inkml:trace>
  <inkml:trace contextRef="#ctx0" brushRef="#br3" timeOffset="264159.109">8954 2540 100 0,'-9'26'39'0,"10"6"2"15,0-17-2-15,15 0-36 16,6-10 0-16,13-10-1 15,6-10 0-15,9-8 0 16,1-8-1-16,2-6 0 16,-6-3 0-16,-4-4-1 15,-12-1 1-15,-11 3-1 0,-15 7 1 16,-17 6-1-16,-12 11 0 15,-16 9 1-15,-8 13 0 16,-9 12 0-16,-6 14 0 16,1 15 1-16,6 7-1 15,8 4 0-15,13 6 0 16,16-2 1-16,16-1-2 15,17-8 1-15,23-5-5 16,15-17-5-16,34 10-14 16,-7-33-5-16,33 2-16 15,-2-17 0-15,17-2 0 16,2-16-1-16</inkml:trace>
  <inkml:trace contextRef="#ctx0" brushRef="#br3" timeOffset="264662.1378">10808 2264 94 0,'-6'-12'38'0,"-16"-8"2"16,4 9-2-16,-6-3-35 15,-9 8 1-15,-7 1-2 16,0 8 0-16,-8 7 1 16,-1 15-1-16,-4 8 0 15,3 19 0-15,4 3-1 16,4 8 0-16,8 1 0 15,9 1 1-15,16-3-3 16,14-8 2-16,18-10-3 0,14-20 0 16,20-5-3-16,9-19-2 15,22-4-2-15,-1-22-4 16,14 7-9-16,-14-25-18 15,7 6 3-15,-15-15-1 16,-7 8 3-16</inkml:trace>
  <inkml:trace contextRef="#ctx0" brushRef="#br3" timeOffset="265022.1584">11215 2346 99 0,'-12'16'38'0,"2"19"1"16,-8-3-3-16,4 15-32 15,-2 4-1-15,1 5 0 16,-2-2-1-16,5 6 1 15,-1-11-2-15,5-3 1 0,0-14-2 16,7-3 2-16,2-16-1 16,-1-13-1-16,18-11 1 15,-6-15-2-15,4-9 2 16,1-12-1-16,1-6 1 15,-2-10-2-15,-1 1 2 16,0 2-2-16,-4 10 2 16,-2 3 0-16,-1 14-1 15,-3 8 0-15,3 11 1 16,2 8-1-16,5 6 0 15,5 5-1-15,7 0-1 16,8-3-1-16,15 3-4 0,1-17-12 16,23 12-11-1,-10-19-10-15,14 6 1 0,-12-17-2 16,6 12 3-16</inkml:trace>
  <inkml:trace contextRef="#ctx0" brushRef="#br3" timeOffset="265210.1692">11930 2289 105 0,'-32'43'40'0,"7"17"0"15,-7-10-2-15,9 13-33 16,4-5-1-16,8 1-2 16,6-7-1-16,8-9 0 15,13-9-3-15,2-15-1 16,16-4-7-16,-7-29-20 15,21 5-9-15,-9-26-2 16,13-2 0-16,-12-22 1 0</inkml:trace>
  <inkml:trace contextRef="#ctx0" brushRef="#br3" timeOffset="265361.1778">12025 1727 98 0,'-17'-27'38'15,"16"16"0"-15,3 1-4 16,19-4-40-16,20 1-23 15,-2-3-8-15,16 1 2 16,1-4-3-16</inkml:trace>
  <inkml:trace contextRef="#ctx0" brushRef="#br3" timeOffset="265590.1909">12726 1530 100 0,'-30'59'40'0,"3"17"0"16,-10 6 0-16,13 14-37 15,-13 5 2-15,4 10-3 16,2 4-1-16,1-1-2 16,8-3 1-16,1-13-3 15,8-4-1-15,3-25-5 16,13-5-28-16,-6-29-1 15,12-16-1-15,-9-19-1 16</inkml:trace>
  <inkml:trace contextRef="#ctx0" brushRef="#br3" timeOffset="265930.2103">12362 2182 98 0,'0'0'40'0,"-6"12"1"15,19 3-1-15,-2-1-33 16,18-9-6-16,12-4 1 15,9-4 0-15,6-2 0 16,0-3-1-16,3-1 0 16,-3-1 0-16,-7 2-1 15,-6 1 1-15,-12 2-1 16,-6 5 0-16,-7 4 1 15,-8 8-1-15,-5 9 1 0,-8 10-1 16,-2 8 1-16,-1 13 0 16,-2 3-1-16,1 5 0 15,-2 1 0-15,5-4 0 16,3-5-2-16,1-13-2 15,14-7-7-15,-14-32-14 16,39 6-12-16,-16-30-3 16,12-5-1-16,-7-24 0 15</inkml:trace>
  <inkml:trace contextRef="#ctx0" brushRef="#br3" timeOffset="266068.2182">13040 1800 113 0,'-37'-39'40'0,"6"19"0"0,-1 12-6 16,0-1-57-16,32 9-16 15,7 15-1-15,24 2-2 16,11-1 0-16</inkml:trace>
  <inkml:trace contextRef="#ctx0" brushRef="#br3" timeOffset="266442.2396">13876 2131 91 0,'-9'-16'39'0,"9"16"1"15,-41-21-1-15,8 22-32 16,-16 5-2-16,-5 11 0 16,-15 8-1-16,-4 15-2 15,-4 4 1-15,6 12-1 16,9 2-1-16,13-2-1 15,18-1 0-15,24-7 0 16,23-8-1-16,27-13 0 16,27-10-3-16,18-19-1 15,19-2-3-15,1-26-10 0,24 18-15 16,-20-25-7-16,1 7 1 15,-23-10-2-15</inkml:trace>
  <inkml:trace contextRef="#ctx0" brushRef="#br3" timeOffset="266841.2624">14279 2219 104 0,'-21'-1'40'0,"-10"-6"2"16,9 12-2-16,-7 0-37 16,-2 8 0-16,-1 4-1 15,-4 12 0-15,-3 4 0 16,2 9-1-16,3 3 1 15,5-1-1-15,9-2-1 16,8-4 0-16,16-9 1 16,14-12-1-16,11-12 0 0,11-17 1 15,6-11-1-15,7-10 1 16,1-9-1-16,1-5 1 15,-6-4-1-15,-7 2 1 16,-9 5-1-16,-10 6 0 16,-3 13 0-16,-12 8 0 15,-8 17 0-15,-10 13 0 16,-8 15 0-16,0 14 0 15,-1 8 0-15,3 3-1 16,8 1-1-16,8-6-1 16,17-9-2-16,10-23-4 15,26-6-10-15,-3-43-7 16,28 4-4-16,-15-34-2 15,20 0-10-15,-14-22 3 0,6-3 1 16</inkml:trace>
  <inkml:trace contextRef="#ctx0" brushRef="#br3" timeOffset="267006.2719">15039 1655 116 0,'-21'33'41'0,"-20"20"2"16,-2 31-1-16,-9-1-39 16,9 14-3-16,8 6 1 15,11 2-3-15,11-5-2 16,8-12-6-16,26 3-15 15,-6-31-7-15,20 3-11 16,-4-21 3-16,15-6-4 16</inkml:trace>
  <inkml:trace contextRef="#ctx0" brushRef="#br3" timeOffset="267711.3122">16472 2041 81 0,'1'-13'39'0,"-15"-6"-1"15,-3 14 1-15,-13-2-31 16,-4 8-1-16,-12 5-2 16,-1 11 0-16,-11 8-1 15,-3 8-1-15,0 7 0 0,4 8-1 16,4 0 0-1,10 6-2-15,13-2 1 0,15-6-2 16,20-10 1-16,17-7 0 16,18-12 0-16,15-14 0 15,12-14 0-15,5-11 0 16,3-8 0-16,0-9 0 15,-8-5 0-15,-5-3 1 16,-12-1-1-16,-9 1 1 16,-13 8 0-16,-7 6 0 15,-7 6-1-15,-10 9 1 16,-4 18-1-16,-10 3 1 15,-6 20-1-15,-3 12-1 16,-2 5 1-16,3 8-2 16,0 3-1-16,7 3-1 15,11-5-1-15,8-11-3 0,17-1-2 16,2-28-9-16,22 12-7 15,-8-35-1-15,23 7-6 16,-9-25-5-16,5 1 3 16</inkml:trace>
  <inkml:trace contextRef="#ctx0" brushRef="#br3" timeOffset="268080.3333">17051 2060 97 0,'0'0'40'0,"0"0"0"16,-15 19-1-16,1 5-33 15,-4 9-3-15,-1 7-1 16,-1 8-1-16,1 1 0 15,3 2-1-15,3-5 1 0,6-4-1 16,5-7 1-16,6-10 0 16,8-17 0-16,9-14-1 15,8-15 1-15,3-15 0 16,6-7 1-16,1-11-1 15,2-7-1-15,2-5 2 16,-3 11-1-16,-7 4 0 16,-6 11-1-16,-4 10 1 15,-3 13-2-15,-6 17 3 16,-6 16-3-16,-4 14-1 15,-1 10 1-15,0 7-2 16,10 8-1-16,4 2-2 16,17 4-4-16,-3-20-8 15,31 14-7-15,-11-34-3 0,25 13-1 16,-11-36-7-16,11 2-2 15,-10-23 2-15</inkml:trace>
  <inkml:trace contextRef="#ctx0" brushRef="#br3" timeOffset="268568.3612">17983 2083 98 0,'-36'-8'42'0,"-20"1"-1"16,6 23 0-16,-14-5-36 16,6 19-1-16,2 3-1 15,6 6-2-15,7 1 0 16,16 0-1-16,13-3 1 15,13 0-1-15,13-8 0 16,15-5 0-16,10-10 0 16,8-10 0-16,11-8 0 0,2-12-1 15,3-6 1-15,2-11 0 16,-3-2 0-16,-2-6-1 15,-6 1 1-15,-10 3 0 16,-10 5 0-16,-9 9 0 16,-14 6 0-16,-9 17 1 15,0 0-2-15,-26 29 1 16,4 12 0-16,-6 16-2 15,1 16 2-15,1 9 2 16,0 17-1-16,4 2 0 16,4 3 0-16,3-2 2 15,0-6-2-15,2-8 1 16,-3-15 0-16,-3-9-2 15,-5-19 0-15,-3-13 1 0,-3-18-1 16,-4-14-1-16,2-10 0 16,-2-18-1-16,7-10-2 15,1-26-4-15,17-1-6 16,-6-30-7-16,26 11-4 15,-9-31-13-15,29 7 0 16,-6-19-2-16,23 9 0 16</inkml:trace>
  <inkml:trace contextRef="#ctx0" brushRef="#br3" timeOffset="268816.3754">18744 1437 93 0,'0'0'42'16,"-15"13"0"-16,-16 19-1 15,-14 23-32-15,1 17-6 16,-4 11-1-16,4 17 0 16,2 1-1-16,7 6-2 15,10-6 1-15,10-3-3 16,14-10 0-16,9-15-4 15,20 1-10-15,-9-38-10 16,26 3-12-16,-10-27-2 16,12-8-1-16,-6-22 1 15</inkml:trace>
  <inkml:trace contextRef="#ctx0" brushRef="#br3" timeOffset="269192.3969">18815 2154 95 0,'-2'20'41'0,"0"-6"1"15,15 4-1-15,-3 3-38 16,23-14-2-16,8-5 2 16,9-6-1-16,6-6-1 15,1-6 1-15,0-6-1 16,-4-6 2-16,-8-4-2 15,-12-5 0-15,-16-4 0 16,-13 1 0-16,-14 6-1 16,-15 4 2-16,-15 14-2 15,-11 11 0-15,-10 17 1 0,-3 18 0 16,-2 13 0-16,6 15-1 15,9 4 1-15,10 11-2 16,20-3 1-16,21-2-2 16,23-6 0-16,21-15-5 15,33-2-5-15,5-27-6 16,39 10-6-16,-9-43-6 15,34 15-1-15,-14-35-7 16,14 1-3-16,-2-11 2 16</inkml:trace>
  <inkml:trace contextRef="#ctx0" brushRef="#br3" timeOffset="270018.4442">21161 2064 89 0,'-4'-21'39'0,"-23"-2"-1"15,-2 14 0-15,-15-4-33 16,-6 12 0-16,-8 7-1 15,-2 12 0-15,-2 6 0 16,1 8-2-16,5 6 0 16,6 6 0-16,7-2-1 15,11 8-1-15,12-4 0 16,13-3 0-16,15-9 0 15,14-5 1-15,15-14-1 16,11-9 1-16,10-13 0 16,5-14-1-16,6-6 1 15,0-13 0-15,-3 0 0 16,-7-6 0-16,-11 2 0 15,-5 4 0-15,-14 5-1 0,-9 7 1 16,-8 8-1 0,-12 20 1-16,0 0-2 0,0 0 1 15,-19 30-1-15,1 7 0 16,2 11-1-16,-6 10 0 15,10 7-2-15,2-1-1 16,12 0-2-16,1-14-2 16,28 8-12-16,-11-36-5 15,28 8-2-15,-13-37-6 16,12-3-4-16,-4-22 2 15</inkml:trace>
  <inkml:trace contextRef="#ctx0" brushRef="#br3" timeOffset="270384.4651">21577 2114 100 0,'-2'15'39'0,"-12"0"1"16,6 17-1-16,-16 11-34 16,6 2-3-16,-3 0 0 15,4 4 1-15,-1-4-2 16,6-3 0-16,5-9-1 15,12-10 1-15,6-15 0 16,10-15-1-16,8-13 1 16,9-15 0-16,4-7 0 15,5-8 0-15,3-2 0 16,0-2-1-16,-4 4 1 15,-3 9 0-15,-8 8-1 16,-7 14 1-16,-8 12-1 16,-8 11 0-16,-7 14-1 0,-5 8 1 15,-1 12-2-15,1 5-1 16,7 8-1-16,3-6-3 15,20 5-5-15,-7-23-10 16,32 12-5-16,-9-34-3 16,24 4-7-16,-8-25-1 15,14-4 2-15</inkml:trace>
  <inkml:trace contextRef="#ctx0" brushRef="#br3" timeOffset="270769.4871">22540 2096 111 0,'-17'-18'41'15,"-18"-3"0"-15,4 25 0 16,-19 7-36-16,9 5-2 15,1 12-1-15,4 10-1 0,3 1 0 16,10 9-1-16,10-6 0 16,17-3 0-16,10-11 0 15,15-11 1-15,14-13 0 16,12-16 0-16,11-12 0 15,6-15 0-15,4-13 1 16,-1-13 0-16,-4-3-2 16,-6-8 0-16,-9 1 0 15,-12 5 0-15,-14 8 0 16,-13 9 0-16,-12 22 0 15,-5 31 0-15,-30 5 0 16,-2 29 0-16,-6 20 0 16,0 12 0-16,5 6 0 15,8 6-3-15,20-2-1 16,9-13-8-16,36 10-5 0,0-31-6 15,39 14-2-15,-13-39-5 16,30 15 0-16,-15-33-7 16,8 0 0-16,-9-13 4 15</inkml:trace>
  <inkml:trace contextRef="#ctx0" brushRef="#br3" timeOffset="270950.4975">23462 2359 121 0,'-22'41'42'0,"-17"-7"-1"16,3 15-2-16,-4 8-50 16,-19-13-12-16,15 22-14 15,-7-16-4-15,18 0-3 16,6-14 1-16</inkml:trace>
  <inkml:trace contextRef="#ctx0" brushRef="#br3" timeOffset="272202.5691">7669 3667 50 0,'29'-24'33'15,"5"3"2"-15,-11-8 0 0,5 8-15 16,-16-14-9-16,6 9 0 16,-18-8-4-16,-2 5 1 15,-17-1-1-15,-3 5-2 16,-10-1-1-16,-5 12-1 15,-6 9-1-15,-3 10 0 16,-3 17-1-16,-1 15 0 16,1 14 0-16,7 16-1 15,5 15 1-15,4 11-1 16,8 12 0-16,6 2 0 15,13 4-1-15,7-7-1 16,10-5-2-16,6-16-2 16,11-7-3-16,-1-33-11 15,17-1-11-15,-17-31-6 16,9-8-1-16,-11-22-1 0</inkml:trace>
  <inkml:trace contextRef="#ctx0" brushRef="#br3" timeOffset="272971.6131">7265 4140 107 0,'-57'-19'38'15,"17"15"1"-15,1-8-2 16,19 12-32-16,20 0-2 16,10-9-1-16,24 0-2 15,18-7 0-15,14-3-1 16,12-4-1-16,12 1 1 15,4-2-1-15,1 2 1 16,-5 2 0-16,-6 5-1 16,-15 5 1-16,-11 5 0 0,-13 4 1 15,-12 4 0-15,-14 2 0 16,-13 6 1-16,-11 5-1 15,-11 6 2-15,-6 4 0 16,-7 5 0-16,-3 9 1 16,-3 1-1-16,7 4 1 15,3-2-2-15,11 2 1 16,10-7-2-16,12-5 0 15,15-7 0-15,8-10-1 16,9-9 1-16,9-8-1 16,5-12 1-16,-3-7-1 15,-2-10 1-15,-5-4 0 16,-6-8 0-16,-9-2 0 15,-7-3 0-15,-14 0 0 0,-5 1-1 16,-9 1 1-16,-5 4 1 16,-2 6-1-16,0 8 0 15,0 5 0-15,3 5 0 16,5 7 0-16,5 10 1 15,15-15-1-15,5 12 1 16,10 2-1-16,3 3 1 16,6 5 0-16,0 7-1 15,2 7 1-15,-4 11-1 16,-5 9 0-16,-10 8 0 15,-6 6 0-15,-11 3 1 16,-4 1-1-16,-7-3 0 16,-4-6 0-16,1-10 0 0,-3-10 0 15,3-12 0-15,9-18 1 16,0 0 0-16,3-21 0 15,8-10 1-15,3-6-1 16,2-10 1-16,5-3 0 16,1 0-2-16,2 2 1 15,3 3-1-15,-1 2 0 16,7 9-1-16,0 3-2 15,14 11-4-15,3-8-7 16,24 19-4-16,-4-17-5 16,35 19-5-16,-10-22-1 15,38 21-3-15,-6-20-4 16,20 10 0-16</inkml:trace>
  <inkml:trace contextRef="#ctx0" brushRef="#br3" timeOffset="274289.6885">10372 3847 72 0,'0'0'35'15,"-28"-22"0"-15,13 14 1 16,-8-12-29-16,4 11-1 15,-6-5 0-15,4 8 0 16,-8 1-1-16,5 10 0 16,-9 7-1-16,0 11-1 15,-2 9 0-15,-1 13 0 16,3 7-2-16,1 4 0 15,10 1 0-15,14 0 0 16,13-8 0-16,15-6-1 16,12-19 1-16,15-13-1 0,15-18 1 15,4-15 0-15,1-19 0 16,-1-6 0-16,-5-9 0 15,-10-7 0-15,-10 0 0 16,-12 1-1-16,-16 6 1 16,-11 8-1-16,-11 10 0 15,-10 6 0-15,-4 12 0 16,-6 7 0-16,1 9-1 15,2 6 1-15,6 7-1 16,10 4 1-16,5 1 0 16,11 0 0-16,16-4 0 15,8-1 0-15,10-5 0 16,9-3 1-16,4-4-1 15,-1 0 0-15,-2-2 1 0,-6 1-1 16,-6 1 0-16,-10 3 1 16,-10 5-1-16,-10 8 0 15,-9 6 1-15,-9 8-1 16,-4 6 0-16,-3 9 0 15,3 4 0-15,-1 2 0 16,1 1 0-16,10-7 0 16,6-6 1-16,9-7-1 15,14-17 0-15,7-15 1 16,12-17-1-16,11-12 1 15,3-13 0-15,3-8 0 16,0-7 0-16,-3-3 0 16,-9 4-1-16,-6 7 1 15,-13 13 0-15,-12 9-1 0,-9 15 0 16,-9 15 0-16,-18 21 0 15,-1 13 0-15,-7 14 0 16,1 9 0-16,-2 7 0 16,6 0-1-16,11-1 0 15,7-9-1-15,16-10-1 16,11-17-2-16,22-12 0 15,5-20-3-15,17-8-3 16,-7-18-1-16,10 1-2 16,-13-16 1-16,0 8 2 15,-17-9 5-15,-8 7 4 16,-16 7 3-16,-13 2 5 15,-2 13 4-15,-17 1 2 0,15 17-1 16,-32 6-1-16,17 16-2 16,-9 4-2-16,10 13-2 15,-4 4-1-15,5 8-1 16,2-1-1-16,6 0 1 15,1-6-1-15,6-5 0 16,2-11 0-16,6-10 0 16,2-14 0-16,2-14 0 15,5-14 0-15,-1-10-1 16,2-9 1-16,3-11 0 15,-1-6 0-15,1-1 0 16,-2-2 0-16,1 6-1 16,-1 6 0-16,-1 7-2 15,3 8 0-15,4 3-5 16,12 17-5-16,-3-7-5 0,25 22-3 15,-6-18-4-15,32 22-1 16,-11-20-2-16,36 21 0 16,-9-19 0-16,28 10 4 15,1-2 0-15</inkml:trace>
  <inkml:trace contextRef="#ctx0" brushRef="#br3" timeOffset="275790.7743">13585 3679 76 0,'-4'-14'36'0,"4"14"-1"16,-12-27 1-16,8 16-31 15,-14-3 0-15,2 12 0 16,-12 0 0-16,-2 14 0 15,-10 5 0-15,-3 12-1 16,-5 8 0-16,3 6-1 16,-1 4 0-16,6 2 0 0,6-2-2 15,12-2 1-15,12-9-1 16,15-8-1-16,12-14 1 15,16-11-1-15,11-10 0 16,7-10 1-16,5-10-1 16,6-7 0-16,-4-3 1 15,-5-2-1-15,-9 2 0 16,-10 6 0-16,-9 6 0 15,-11 5-1-15,-6 10 1 16,-8 10-1-16,-10 10 1 16,-3 13 0-16,-2 16 0 15,-4 17 0-15,0 14 0 16,-2 13 0-16,1 9 0 15,0 6 0-15,2 3 0 16,2-5-1-16,-2-6 1 0,-2-9 0 16,-3-14 0-16,-3-11 0 15,-3-11 0-15,-2-13 0 16,-4-12 0-16,1-12-1 15,2-15-2-15,6-13-1 16,14-11-2-16,0-28-9 16,29 3-7-16,-7-32-5 15,27 6-2-15,-7-29-7 16,20-2-3-16,-1-14 3 15</inkml:trace>
  <inkml:trace contextRef="#ctx0" brushRef="#br3" timeOffset="276023.7877">14152 3054 92 0,'15'2'38'0,"-22"9"-1"16,-5 30 1-16,-19 16-33 15,2 14-1-15,-4 12 0 16,-2 15-2-16,-1 7 1 15,6 4-1-15,7-1-2 16,11-10-1-16,14-9-3 16,5-17-1-16,21-5-7 15,-1-31-21-15,21-4-5 16,-4-26 0-16,13-9 0 15</inkml:trace>
  <inkml:trace contextRef="#ctx0" brushRef="#br3" timeOffset="276411.8098">14420 3725 95 0,'-9'-52'37'0,"4"19"3"15,-16 1-1-15,1 23-31 16,-8 8-2-16,3 20 0 16,-6 10-3-16,-1 13-1 15,1 5 1-15,3 4-1 16,7-2-2-16,7-4 1 15,9-4 0-15,9-10 0 16,10-14-1-16,10-11 0 16,8-12 1-16,6-9-1 15,4-10 1-15,3-12-1 16,2-5 0-16,-1-3 1 0,-4-1-1 15,-6 7 0-15,-7 2 0 16,-7 11 0-16,-6 8 0 16,-16 18 0-16,0 0-1 15,-5 29 1-15,-10 8-1 16,0 3 0-16,-2 10-1 15,6-3-2-15,7 7-2 16,3-15-4-16,24 7-9 16,-4-34-3-16,31 9-5 15,-6-34 0-15,25 5-5 16,-9-24-5-16,12-1 3 15</inkml:trace>
  <inkml:trace contextRef="#ctx0" brushRef="#br3" timeOffset="276744.8289">15109 3516 107 0,'-38'10'39'15,"-17"-2"2"-15,10 22-2 16,-12-3-33-16,13 3-3 16,8 1 0-16,8 0-1 15,13-3-1-15,15-9 0 16,13-4-1-16,11-5 0 15,10-3 0-15,3-4 0 16,0-1-1-16,-2-1 1 16,-4 1 0-16,-8 3 1 15,-9 5-1-15,-8 5 0 16,-11 3 0-16,-5 5 0 15,-6 3-1-15,-4 1 1 16,2 0-1-16,-2-2-1 0,5-2-2 16,3-10-2-16,16 1-6 15,-3-25-8-15,28 12-5 16,-9-32-5-16,26 12-6 15,-2-22-3-15,15 1 2 16</inkml:trace>
  <inkml:trace contextRef="#ctx0" brushRef="#br3" timeOffset="277089.8486">15535 3429 103 0,'7'-30'39'16,"-7"30"3"-16,0-13-3 16,0 13-34-16,-22 22 0 15,0 2-1-15,-5 5-1 0,-3 5-1 16,2 1 0-16,5-2-1 15,4-3 0-15,8-6-1 16,15-4 1-16,7-8-1 16,15-4-1-16,7-5 1 15,7 1 0-15,0-2 0 16,1 1 1-16,-4 3-1 15,-6 6 0-15,-11 6 1 16,-11 5-1-16,-14 6 0 16,-10 4 1-16,-8 4-1 15,-5 0 0-15,-4-1 0 16,2-3-3-16,-3-12-4 15,16 6-8-15,-8-32-6 16,25 5-5-16,-14-22-4 16,28 4-5-16,-10-22-7 0,15-2 1 15</inkml:trace>
  <inkml:trace contextRef="#ctx0" brushRef="#br3" timeOffset="277946.8977">16761 3007 89 0,'-6'-16'36'15,"6"16"0"-15,-12-8-1 16,10 23-30-16,-6 6-1 16,2 15 0-16,-2 8-1 15,3 14 0-15,-2 9-1 16,2 9 1-16,0 3 0 15,0 0-1-15,0-3 0 16,0-3 0-16,-1-10 0 16,1-6-1-16,0-12 0 15,0-10 0-15,0-11-1 16,2-8 0-16,3-16 1 15,0 0-1-15,0-17 0 16,7-9 0-16,3-4 0 0,5-9-1 16,7-4 0-16,4-2 0 15,3 2 0-15,4 6 1 16,3 3-2-16,-1 10 2 15,0 9-2-15,-5 13 2 16,-1 12 2-16,-5 10-2 16,-5 13 1-16,-5 6-1 15,-6 7 1-15,-7 5 0 16,-6 2 1-16,-6-1-1 15,-10-3-1-15,-6-8 1 16,-5-7-1-16,-10-9 1 16,-2-7-1-16,0-10 0 15,3-10-3-15,1-13-1 16,14-1-4-16,2-23-10 0,32 12-6 15,-4-23-4-15,29 13-6 16,3-19-6-16,16 9 2 16,3-7 1-16</inkml:trace>
  <inkml:trace contextRef="#ctx0" brushRef="#br3" timeOffset="278200.9122">17269 3093 87 0,'3'-21'36'0,"-8"-4"0"15,5 25 2-15,0-11-33 16,1 22-1-16,-2 8 1 16,0 19-1-16,-6 13 0 0,0 12-1 15,-5 10 0-15,-2 9-1 16,0 1 0-16,2-2-2 15,0-1-1-15,6-14-3 16,11-2-3-16,3-26-12 16,24 7-9-16,-3-33-10 15,24 0-1-15,-6-23 0 16,17-1 2-16</inkml:trace>
  <inkml:trace contextRef="#ctx0" brushRef="#br3" timeOffset="278547.932">17772 3414 100 0,'-23'-12'38'0,"2"21"2"16,-14-3-2-16,7 9-33 0,-8 9 0 16,6 11-2-16,-2 1 1 15,3 6-2-15,3 0 0 16,9-1 0-16,10-1 0 15,9-5-2-15,12-7 0 16,12-9 0-16,11-11 0 16,7-8 0-16,5-11 0 15,-1-10 0-15,1-7-1 16,-7-5 1-16,-8-6-1 15,-9-4 0-15,-9 3-1 16,-14-1 0-16,-3 8-2 16,-9 3 1-16,-2 13-2 15,-3 2-2-15,15 15-7 0,-20-2-7 16,31 23-4-16,-11-21-4 15,26 24-8-15,4-14-1 16,18 2 2-16</inkml:trace>
  <inkml:trace contextRef="#ctx0" brushRef="#br3" timeOffset="278794.9462">18444 3439 94 0,'-26'-20'39'0,"1"19"2"15,-19-7-2-15,4 17-31 16,-11 0-3-16,2 10-1 15,-1 6 0-15,7 9-2 16,9 4 0-16,7 2-1 0,17 3 0 16,14-5-2-16,18-5 0 15,17-9-2-15,14-6-3 16,9-18-7-16,18 5-8 15,-11-29-7-15,19 7-4 16,-14-26-8-16,2 2 0 16,-11-22 1-16</inkml:trace>
  <inkml:trace contextRef="#ctx0" brushRef="#br3" timeOffset="278998.9578">18900 2936 103 0,'-38'39'41'16,"9"27"0"-16,-13-3-1 0,5 17-36 15,13 2-1-15,8 3-2 16,6-3 0-16,10-6-4 16,13-1-2-16,5-24-10 15,22 5-11-15,-13-29-10 16,16-2-5-16,-5-24 0 15,8-1 1-15</inkml:trace>
  <inkml:trace contextRef="#ctx0" brushRef="#br3" timeOffset="279282.9741">19001 3368 100 0,'-32'7'41'16,"-17"-1"0"-16,7 21 0 15,-12-4-36-15,10-1-1 0,7 2-2 16,9 0 1-16,11-4-1 15,13 0-1-15,18-2 1 16,16-5-1-16,15 0 1 16,12 1-2-16,9 1 1 15,9-2-1-15,3 0-1 16,-5 1-1-16,-2 5-1 15,-10-2-2-15,-3 10-6 16,-16-15-9-16,11 21-6 16,-22-22-5-16,18 11-7 15,-7-13-3-15,12 3 1 16</inkml:trace>
  <inkml:trace contextRef="#ctx0" brushRef="#br3" timeOffset="279922.0106">19805 3714 100 0,'-14'29'38'16,"-9"-1"2"-16,4 10-4 16,2 3-40-16,-5-7-6 15,20 12-27-15,-2-15 0 16,18 4-1-16,5-19-1 0</inkml:trace>
  <inkml:trace contextRef="#ctx0" brushRef="#br3" timeOffset="280201.0266">20520 3406 94 0,'0'0'39'0,"-5"13"0"16,3 11-2-16,-14-3-32 16,2 15-3-16,-4 8 0 15,-1 5-1-15,-1 9 1 0,0-2-3 16,6 1-1-16,4-12-4 15,17 9-18-15,-4-29-14 16,17-4 0-16,-2-23-2 16,16-10 1-16</inkml:trace>
  <inkml:trace contextRef="#ctx0" brushRef="#br3" timeOffset="280368.0361">20468 3069 110 0,'-19'-13'39'15,"-1"-3"-1"-15,20 16-5 16,18-4-42-16,1-14-20 0,32 10-9 16,0-10 0-16,19 7-1 15</inkml:trace>
  <inkml:trace contextRef="#ctx0" brushRef="#br3" timeOffset="280606.0497">21349 2870 105 0,'-11'24'39'0,"-16"-4"2"16,8 23-2-16,-5 0-36 16,-1 16 0-16,-4 10-1 15,4 10-1-15,1 5 0 0,2 3-1 16,6-3 0-16,2-4-3 15,9-6-1-15,1-20-5 16,16 1-17-16,-13-29-13 16,15-4-1-16,-14-22 0 15,16-10 1-15</inkml:trace>
  <inkml:trace contextRef="#ctx0" brushRef="#br3" timeOffset="280763.0587">21002 3343 113 0,'-10'-17'42'16,"5"-3"-1"-16,24 17-2 15,16-7-36-15,15 3-4 16,24 7-10-16,-1-16-16 0,21 15-13 16,-5-7-1-16,2 13-2 15,-19-3 1-15</inkml:trace>
  <inkml:trace contextRef="#ctx0" brushRef="#br3" timeOffset="281437.0973">7572 5272 82 0,'11'13'39'0,"-11"-13"0"15,17 31-1-15,-17-13-32 0,8 22-2 16,-7 7-1-16,-1 14 0 16,-6 8-2-16,-3 7 2 15,-4 2-1-15,2-5-3 16,5-3-2-16,-3-27-17 15,18-1-17-15,1-32 1 16,18-13-4-16,2-26 2 16</inkml:trace>
  <inkml:trace contextRef="#ctx0" brushRef="#br3" timeOffset="281612.1073">7629 5060 99 0,'-49'-14'39'16,"-3"0"1"-16,20 15-3 0,0 11-36 15,32-12-4-15,9 13-13 16,16-14-22-16,27 9 1 16,6-6-3-16,20 7 2 15</inkml:trace>
  <inkml:trace contextRef="#ctx0" brushRef="#br3" timeOffset="281971.1278">8432 5102 97 0,'-40'10'40'15,"-3"18"-2"-15,-17-2 0 16,1 13-35-16,-1 3 3 0,4 3-3 16,10-3-1-16,12 2 0 15,17-8-1-15,20-7 0 16,25-14 0-16,20-9-1 15,19-8 0-15,13-1 0 16,4 0 1-16,-2 0-1 16,-9 9 1-16,-14 8 0 15,-20 12-1-15,-23 7 1 16,-25 15-1-16,-19 4 3 15,-15 1-3-15,-7 1 2 16,-3-7-3-16,2-7 1 16,10-7-2-16,7-16-4 15,28-4-14-15,-3-29-8 16,29 6-12-16,2-20-1 0,17-2-1 15,6-11-1-15</inkml:trace>
  <inkml:trace contextRef="#ctx0" brushRef="#br3" timeOffset="282693.1691">9164 5950 82 0,'0'0'35'16,"-12"-15"0"-16,12 15 0 0,0 0-29 16,0 0-1-16,-8-10-2 15,8 10 0-15,14 4 0 16,6 1 0-16,4-3-1 15,15 2 1-15,10-2 0 16,14 0 0-16,12-4-1 16,19 2 1-16,15-6-4 15,15-1 3-15,16-2-3 16,15-3 3-16,16-1-4 15,14-2 3-15,9-1-2 16,11-4 3-16,4-5-1 16,4 2-1-16,-6-5 2 15,4 3-4-15,-12 0 4 16,-10 2-3-16,-13 3 3 15,-22 6-4-15,-19 6 3 0,-23 5 0 16,-22 5-1-16,-24 2 1 16,-23 3-1-16,-17 1-1 15,-26-8 0-15,6 14-2 16,-6-14-3-16,-27-3-8 15,27 3-11-15,-17-18-9 16,17 3-5-16,-3-14-2 16,15 2 1-16</inkml:trace>
  <inkml:trace contextRef="#ctx0" brushRef="#br3" timeOffset="283618.222">14022 4503 71 0,'0'0'36'0,"-13"-24"0"16,13 24 0-16,-19-15-29 15,8 17 0-15,-7-1-1 16,3 12-1-16,-7 2-1 0,1 7 0 16,-1 7-2-16,6 5 1 15,1 3-1-15,9 1-1 16,7-1 0-16,9-2 0 15,12-8 0-15,8-6 0 16,11-12 0-16,8-13-1 16,2-10 2-16,0-11-1 15,-5-9 0-15,-4-6 0 16,-10-4 0-16,-12 0 0 15,-14 3 0-15,-13 4-1 16,-11 8 1-16,-7 7-1 16,-9 10-1-16,-1 8 0 15,2 11-2-15,3 1-5 16,19 21-14-16,-6-19-6 0,25 14-13 15,5-8 0-15,23 7-1 16,4-6 1-16</inkml:trace>
  <inkml:trace contextRef="#ctx0" brushRef="#br3" timeOffset="283768.2306">14578 5125 76 0,'-29'8'2'15,"5"-11"-1"-15,3-21-5 16,7-2-37-16</inkml:trace>
  <inkml:trace contextRef="#ctx0" brushRef="#br1" timeOffset="506421.9657">9153 4925 13 0,'11'-18'25'16,"-7"6"3"-16,-4 12-5 15,4-31-10-15,6 21 1 16,-10-15 1-16,12 15-1 15,-10-14-3-15,8 13-2 16,-9-4-1-16,-1 15-2 16,0 0-2-16,0 0-1 15,-8 30-1-15,-6 4 1 0,-11 10-2 16,0 9 1-16,-2 8 0 15,-1 5-1-15,6-2 2 16,5 0-3-16,10-11 3 16,14-11-3-16,15-11 3 15,13-16-3-15,13-11 0 16,12-15-1-16,7-8 0 15,1-16-3-15,9 8-19 16,-13-21-12-16,-1 7-2 16,-17-9 0-16,-6 6-1 15</inkml:trace>
  <inkml:trace contextRef="#ctx0" brushRef="#br1" timeOffset="506609.9764">9471 4858 78 0,'-37'46'36'16,"-6"4"1"-16,9 13-1 15,1 1-33-15,7 7-1 16,9 1 0-16,9-2-2 16,14-5-2-16,7-15-5 15,23-1-27-15,0-23 0 16,18-7-3-16,-2-20 2 15</inkml:trace>
  <inkml:trace contextRef="#ctx0" brushRef="#br1" timeOffset="506954.9962">9801 4925 81 0,'-30'20'38'0,"-11"6"0"15,9 21-2-15,-3 5-30 16,7 13-3-16,5-3 0 15,10 2-2-15,12-8 2 16,13-9-2-16,9-15 0 16,15-16 0-16,9-16 0 15,5-18 0-15,3-14 0 16,-1-15 2-16,0-12-3 15,-7-8 1-15,-10-3-2 16,-8-1 2-16,-15 2-3 16,-10 7 1-16,-13 12-1 15,-10 12-1-15,-9 15 1 0,-6 12-1 16,2 19-3-16,-5-2-10 15,17 20-21-15,0 0 0 16,18 8-1-16,4-6 1 16</inkml:trace>
  <inkml:trace contextRef="#ctx0" brushRef="#br1" timeOffset="507188.0095">10245 5186 97 0,'0'0'39'0,"0"-20"-1"16,18 13 1-16,-3-1-38 15,13-6 3-15,6 2-5 16,5-2 1-16,7 11-10 15,-6-8-26-15,12 9-2 16,-10-6 0-16,6 5-3 16</inkml:trace>
  <inkml:trace contextRef="#ctx0" brushRef="#br1" timeOffset="507767.0426">11028 4848 68 0,'10'-16'36'0,"-9"0"-1"15,-1 16 1-15,0 0-30 16,-17 6-1-16,0 14-1 15,-1 15-1-15,-2 3-1 16,1 8 1-16,0 1 2 16,10 2-3-16,9-8 2 15,10-4-2-15,18-12 2 16,9-14-2-16,18-14-2 15,8-12 1-15,13-10-4 0,4-12-1 16,3-3-4-16,-10-18-9 16,1 13-22-16,-18-11 2 15,-6 11 0-15,-23-1-1 16</inkml:trace>
  <inkml:trace contextRef="#ctx0" brushRef="#br1" timeOffset="507933.0521">11306 4818 89 0,'-54'59'37'16,"1"-4"1"-16,16 14 0 15,12-8-34-15,10 2-1 16,11-7-1-16,13-3-1 16,9-8-1-16,8-13-6 15,24 2-29-15,-8-16-2 0,11-4-1 16,-2-13-1-16</inkml:trace>
  <inkml:trace contextRef="#ctx0" brushRef="#br1" timeOffset="508502.0847">11657 4831 87 0,'11'-11'38'0,"6"3"0"16,0-12 0-16,13 2-35 16,-1-3 0-16,5 5 0 15,0-3-1-15,-1 6-1 16,-5 4 1-16,-2 7-1 0,-10 8 1 15,-5 8-2-15,-9 14 1 16,-11 6 0-16,-11 11-1 16,-4 10 1-16,-11 2 1 15,-2 3-2-15,0 0 2 16,2-5-2-16,10-5 2 15,6-10-2-15,12-10 2 16,14-12-2-16,13-11 0 16,11-10-1-16,12-5-1 15,6-11-1-15,9-3-5 16,-4-15-15-16,12 11-16 15,-11-9 2-15,-1 10-4 16,-15-7 3-16</inkml:trace>
  <inkml:trace contextRef="#ctx0" brushRef="#br1" timeOffset="508916.1083">12322 4599 75 0,'-4'-12'36'16,"-6"-3"1"-16,10 15 0 15,-26-18-30-15,12 19-3 16,-3 1 1-16,2 11-2 0,-4 0 1 15,4 10-1-15,1 2-1 16,4 5 0-16,4-1 0 16,10-1-1-16,6-5 0 15,7-4 0-15,5-5 0 16,9-11-1-16,0-8 1 15,4-13 0-15,-1-5-1 16,-2-8 1-16,-8-3-1 16,-7-6 1-16,-11 4-1 15,-10 0 0-15,-15 12 0 16,-9 5-1-16,-10 9 0 15,-5 5-3-15,4 19-9 16,-6-9-22-16,19 12-5 16,8-9 0-16,22 3-2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29/07/2014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8859162"/>
              </p:ext>
            </p:extLst>
          </p:nvPr>
        </p:nvGraphicFramePr>
        <p:xfrm>
          <a:off x="214283" y="762001"/>
          <a:ext cx="8750332" cy="4328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Unit 9 for HW and set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semi-circular blocks to confirm Snell’s law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light behaves when it “impinges” at an angle AND square 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semi-circular blocks backwards to investigate T.I.R.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T.I.R. is, what causes it, what the critical angle is and how to find that.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unit 10 for HW, set a due date and, if time,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45280" y="1014120"/>
              <a:ext cx="1313640" cy="2068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31240" y="1008360"/>
                <a:ext cx="1333440" cy="208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0636569"/>
              </p:ext>
            </p:extLst>
          </p:nvPr>
        </p:nvGraphicFramePr>
        <p:xfrm>
          <a:off x="533400" y="228601"/>
          <a:ext cx="8094663" cy="545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plane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curved mirrors.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Assessment - 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 Fri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light and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August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Snell’s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Block Arc 1"/>
          <p:cNvSpPr/>
          <p:nvPr/>
        </p:nvSpPr>
        <p:spPr>
          <a:xfrm>
            <a:off x="2600325" y="1744183"/>
            <a:ext cx="3981450" cy="3981450"/>
          </a:xfrm>
          <a:prstGeom prst="blockArc">
            <a:avLst>
              <a:gd name="adj1" fmla="val 10800000"/>
              <a:gd name="adj2" fmla="val 21523973"/>
              <a:gd name="adj3" fmla="val 48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75400" y="554760"/>
              <a:ext cx="3947040" cy="5080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69280" y="550440"/>
                <a:ext cx="3957480" cy="509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646440" y="2374200"/>
              <a:ext cx="2489760" cy="2653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32760" y="2358720"/>
                <a:ext cx="2516760" cy="267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9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9800" y="163440"/>
              <a:ext cx="9030240" cy="6402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4680" y="150480"/>
                <a:ext cx="9050760" cy="641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571760" y="99360"/>
              <a:ext cx="7794000" cy="5649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57000" y="84960"/>
                <a:ext cx="7823160" cy="567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31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02080" y="532440"/>
              <a:ext cx="7698960" cy="5106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7680" y="515880"/>
                <a:ext cx="7717680" cy="513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7297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Block Arc 2"/>
          <p:cNvSpPr/>
          <p:nvPr/>
        </p:nvSpPr>
        <p:spPr>
          <a:xfrm rot="10800000">
            <a:off x="2600325" y="381000"/>
            <a:ext cx="3981450" cy="3981450"/>
          </a:xfrm>
          <a:prstGeom prst="blockArc">
            <a:avLst>
              <a:gd name="adj1" fmla="val 10800000"/>
              <a:gd name="adj2" fmla="val 21523973"/>
              <a:gd name="adj3" fmla="val 48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24360" y="517320"/>
              <a:ext cx="7651800" cy="5240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20760" y="507240"/>
                <a:ext cx="7660440" cy="525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2570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15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5117</TotalTime>
  <Words>283</Words>
  <Application>Microsoft Office PowerPoint</Application>
  <PresentationFormat>On-screen Show (4:3)</PresentationFormat>
  <Paragraphs>50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267</cp:revision>
  <dcterms:created xsi:type="dcterms:W3CDTF">2006-08-16T00:00:00Z</dcterms:created>
  <dcterms:modified xsi:type="dcterms:W3CDTF">2014-07-29T00:43:44Z</dcterms:modified>
</cp:coreProperties>
</file>