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71" r:id="rId3"/>
    <p:sldId id="257" r:id="rId4"/>
    <p:sldId id="404" r:id="rId5"/>
    <p:sldId id="405" r:id="rId6"/>
    <p:sldId id="40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1:55:21.33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9726 4129 37 0,'0'0'29'16,"9"-13"4"-16,-9 13-1 16,0 0-12-16,0 0-11 15,14 32-1-15,-14-2-1 16,4 15-1-16,-5-1 0 15,6 10-1-15,-4-13 0 0,11-4-2 16,9-31 2-16,28-30 0 16,29-52 0-16,37-38-1 15,35-48-1-15,34-33-3 16,34-10-20-16,-1-21-19 15,2 15 1-15,-32 17-5 16,-28 42 2-16</inkml:trace>
  <inkml:trace contextRef="#ctx0" brushRef="#br0" timeOffset="752.043">10223 6229 67 0,'-2'-9'32'15,"-1"-1"-1"-15,2-3 1 16,1 13-28-16,-6-18 1 15,6 18-1-15,0 0 1 16,0 0 1-16,0 0-1 16,6 30 0-16,-6-3 0 15,0 11 0-15,-1-1 0 16,4 5 1-16,2-13-1 15,16-16 0-15,21-40 1 16,43-46 0-16,46-65-2 0,54-58-2 16,61-55-7-16,33-54-22 15,43-19-13-15,-6-23-2 16,-5 17-3-16,-48 27-1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2:01:53.23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11541 7831 39 0,'0'0'23'0,"-11"-7"1"16,11 7-3-16,-10 1-23 15,10-1 0-15,-15 0-1 16,15 0 2-16,0 0 1 16,0 0 1-16,-5-10 2 0,5 10 1 15,6-12 1-15,-5 2 2 16,-1 10 2-16,11-13 1 15,-11 13 0-15,8-11 1 16,-8 11 0-16,0 0-1 16,15-4-2-16,-15 4 0 15,0 0-2-15,0 14 0 16,3 12-2-16,-4 6-1 15,-1 17 0-15,-5 8-1 16,-1 6 1-16,-1 0-2 16,2-6 1-16,4-18 0 15,16-28-1-15,22-45 3 16,34-53-1-16,51-49 1 15,49-52 0-15,54-44-1 0,91-44-3 16,-2-26-3-16,13-28-12 16,25 23-14-16,-35 4-11 15,-26 36-4-15,-49 29-4 16,-46 45 3-16</inkml:trace>
  <inkml:trace contextRef="#ctx0" brushRef="#br0" timeOffset="4072.2329">12040 9550 51 0,'0'0'36'0,"0"0"-2"16,0 0 1-16,-17-13-12 16,17 13-22-16,-14 17 2 15,10-2 0-15,-3 1 1 16,7 9-1-16,-2 4 2 15,2 10-1-15,0 5 1 16,1 14 0-16,-2 2-1 16,2 6 1-16,-2-6-2 15,10-3 1-15,3-16 0 16,20-25 0-16,22-42-1 0,23-49 0 15,33-54-1 1,37-45 0-16,39-47-3 0,30-38 0 16,29-27-2-16,6-22-3 15,11 14-15-15,-19 3-19 16,-8 28-2-16,-34 18 2 15,-30 39-2-15</inkml:trace>
  <inkml:trace contextRef="#ctx0" brushRef="#br0" timeOffset="15604.8926">12729 10690 62 0,'10'-20'36'0,"-10"20"-1"0,-4-16 0 15,4 16-25-15,-11-19-5 16,11 19 0-16,-21-19 0 16,10 12-2-16,-4-3 0 15,0 2-1-15,-6 1 0 16,-1 7-1-16,-7 2 0 15,-2 5 0-15,-7 3 0 16,0 6 0-16,-10 6 0 16,2 5 0-16,-6 5 0 15,-2 3 0-15,0 4-1 16,2 5 2-16,-3 6-2 15,6 1 0-15,-1 3 0 16,7 5-1-16,2-2 1 16,8 1-2-16,3-1 2 15,5-5-1-15,10-4 0 0,3-2 2 16,7-3-1-16,8-3 0 15,7 1 0-15,12-3 1 16,4 0-1-16,13 1 2 16,6 0-2-16,10-1 1 15,8 0 0-15,3-4-3 16,9-3 3-16,2-6-2 15,3-4 1-15,3-5-2 16,0-9 3-16,5-4-3 16,4-10 2-16,2-3 3 15,-4-5-3-15,5-3 3 16,-3-3-3-16,-2-2 1 15,-4-2-1-15,-9-3 1 0,-5-4-1 16,-6-6-2-16,-4-10 2 16,-10-5-1-16,-8-9 2 15,-4-7-1-15,-10-6 2 16,-8-6-2-16,-8-2 2 15,-8 1 0-15,-9-2 0 16,-8 2 0-16,-13 3 0 16,-10 6 0-16,-11 5-1 15,-9 10 2-15,-16 12-2 16,-11 14 0-16,-20 14 0 15,-13 15-1-15,-12 16 1 16,-6 10-1-16,-4 8-1 16,5 3-2-16,14 0-4 15,7-19-31-15,40-7-2 0,22-25 0 16,30-14-4-16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1:56:43.25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19103 1110 23 0,'0'0'15'15,"0"0"2"-15,0 0-1 0,52-39 2 16,-52 39-4-16,0 0-2 15,0 0-3-15,0 0-2 16,0 0-2-16,56-30 0 16,-56 30 0-16,0 0 0 15,0 0 0-15,0 0 0 16,0 0-1-16,0 0-1 15,0 0 2-15,0 0-2 16,0 0 0-16,0 0-1 16,0 0 1-16,0 0-2 15,0 0 0-15,0 0 0 16,0 0 0-16,0 0 0 15,0 0-1-15,-48 56 0 16,33-48-1-16,-21 30 2 0,-2 4-1 16,-5 7 1-16,-7-2-2 15,3 0 2-15,-1 3-1 16,1 0 0-16,9-7 0 15,-3 2 0-15,-3 2-1 16,-1 2 1-16,-4 2 0 16,-3-2 0-16,-1 2 0 15,-3 0 0-15,-5 0 0 16,-1 1 0-16,-4 2 1 15,0 2-2-15,-2-2 2 16,-3 8-2-16,-4 3 1 16,1 8 0-16,-1 3-1 15,-5 5 1-15,-5-1 1 16,-1 5 2-16,-4-1-2 0,0 1 1 15,-3-2 0-15,-2 0 0 16,-3 0 1-16,-3 4-1 16,-2-1-1-16,1 4-1 15,1 1 2-15,-3 3-1 16,-1 3 1-16,5 2-2 15,-3 1 1-15,1 2 0 16,2-3 0-16,0 0-2 16,7-2 1-16,1-3-1 15,3-6 1-15,4-10-1 16,10-5 0-16,2-8 1 15,9-9-1-15,9-9 1 16,6-6-1-16,7-10-2 16,16 0-5-16,-3-15-20 15,23 6-6-15,6-22-2 0,8 14-2 16</inkml:trace>
  <inkml:trace contextRef="#ctx0" brushRef="#br0" timeOffset="819.0469">16626 3067 53 0,'-4'-12'30'16,"4"12"1"-16,0 0 1 16,0 0-22-16,0 0 0 15,0 0-2-15,-4-15-2 16,4 15-1-16,0 0-1 15,15-5 0-15,-15 5-1 16,5 12-1-16,-7 4 0 0,-3 11-1 16,-10 10 0-16,-5 14 1 15,-6 7-1-15,-5 5 1 16,-2 4 0-16,-2 2 0 15,3-7 0-15,4-4-1 16,7-12 2-16,9-9-2 16,12-10 2-16,14-9-2 15,15-9 0-15,16-9 0 16,14-12-1-16,12-8 1 15,14-9-2-15,5-6 1 16,4-10-1-16,1-3 1 16,-4-4-2-16,-9 2 0 15,-15 6 0-15,-13 0-2 16,-6 24-13-16,-25-11-19 0,-4 22 0 15,-19-4-2-15,0 13-2 16</inkml:trace>
  <inkml:trace contextRef="#ctx0" brushRef="#br0" timeOffset="47354.7085">15269 4873 13 0,'0'0'22'16,"2"-10"0"-16,-2 10-3 15,0 0-3-15,0 0-5 16,0 0-4-16,6-15-2 15,-6 15-1-15,0 0-1 16,0 0 0-16,0 0 0 16,0 0-1-16,0 0 1 15,0 0 0-15,0 0 0 16,0 0-1-16,0 0 1 0,-4 17-1 15,4-17-1-15,-4 16 1 16,0-5-1-16,1 2-1 16,-2 2 1-16,0 4 0 15,0 3 0-15,-1 1 0 16,-3 3 1-16,3 4-1 15,-2 3 1-15,1 2-2 16,-1 3 2-16,2 2-3 16,-1 0 3-16,2 2-3 15,2 0 1-15,-2 2 1 16,0-1-1-16,0 2 0 15,4-3 1-15,-2 4 0 16,-3 4-1-16,2 4 3 16,-3-1-2-16,-2 4 1 0,-2 4 0 15,1 4 0-15,-6 3-1 16,0 1 0-16,0 2 0 15,2 0-2-15,-2 0 1 16,2 2 0-16,-1 2 1 16,1 1 0-16,-1-1-1 15,0 3 2-15,-1 2-2 16,1 3 1-16,-4 0-1 15,3 3 2-15,-4 2-3 16,2 2-1-16,0-3 1 16,0 2 0-16,-1 5 0 15,1-1 0-15,3 2 0 16,-3-1 0-16,0 3 1 15,3 0 0-15,0 2 0 0,-3 1 0 16,1 3-1-16,-4-3 1 16,3 5 0-16,-4 4-1 15,0-3 2-15,-4 1-1 16,1 1 1-16,0 3 0 15,2-2 0-15,-1-1 0 16,1 3 1-16,3-4-1 16,1 0 0-16,1 0 0 15,3 2 0-15,2-4 0 16,0-3 0-16,2 3-1 15,-1-4-2-15,1 0 3 16,-3 2-2-16,1-1 2 16,-1-3-3-16,-3 1 3 15,0-2-2-15,-2-1 0 16,-1-3 1-16,0 0-1 0,-2-1 0 15,0-1 0-15,0-1 0 16,-1 0 1-16,-5-2 1 16,6-1 1-16,0-2 0 15,0-2-2-15,3-3 2 16,0-4-2-16,-1-3 1 15,5-2-1-15,0-1 1 16,3-2-2-16,-1-2 1 16,1-1 1-16,2-5-1 15,-2-2 1-15,4-6-1 16,-2-7-1-16,7-6-6 15,-5-14-27-15,8-9 0 16,0-17-3-16,0 0 2 16</inkml:trace>
  <inkml:trace contextRef="#ctx0" brushRef="#br0" timeOffset="48880.7958">13889 12625 19 0,'0'0'25'15,"0"0"-2"-15,0 0-8 16,0 0-2-16,0 0-5 16,0 0-3-16,0 0-1 15,0 0-1-15,0 0-1 16,1-13 1-16,-1 13-1 15,0 0 0-15,0 0 1 16,0 0 0-16,0 0 0 16,0 0 0-16,0 0 1 15,0 0-1-15,-6 10 0 16,6-10 0-16,0 0 0 15,0 0-1-15,-11 6 1 0,11-6-1 16,0 0-1-16,-12 6 0 16,12-6 0-16,-13 13-1 15,3-2 0-15,-4 5 0 16,-6 4 1-16,-2 4-1 15,-4 6 1-15,-9 2-1 16,-2 5 1-16,-4 4 0 16,-1 2 1-16,-5 0 0 15,1 3 0-15,-3-1-1 16,3 0 1-16,-5 0-1 15,7 2 1-15,-7-2-1 16,2 2-1-16,-2-1 1 16,-2 2-1-16,-5 5 1 15,0 2-1-15,0 7 0 16,-5 0 0-16,0 5 0 0,-2 2 0 15,1 4-1-15,1-1 0 16,1 1 0-16,1-2 0 16,-1 2 0-16,0-4 0 15,-4 3 1-15,-4-1-1 16,-3 1 1-16,-2 0 1 15,-4 4-1-15,-3 4-1 16,-4-3 1-16,-2 5 0 16,-2 1 0-16,-3 2-1 15,-2 2 1-15,0-1 0 16,-2 3 0-16,2 0 0 15,-1 1 0-15,1-2 0 16,1 2 1-16,3-3-2 16,0-3 2-16,2-1-1 0,4-2 0 15,-3-1 0-15,4-3-1 16,2-3 0-16,3-2 0 15,1-5-3-15,8 4 1 16,-1-8-2-16,7 9 0 16,2-16-4-16,19 11-12 15,-1-15-14-15,11-7-1 16,8-11 2-16</inkml:trace>
  <inkml:trace contextRef="#ctx0" brushRef="#br0" timeOffset="49543.8337">11623 14561 40 0,'24'-37'35'0,"-10"6"1"15,-3 13 0-15,-11 2-28 16,0 16-1-16,0 0-2 16,-20 13 0-16,2 3-2 15,-2 10-1-15,-8 6-1 16,-1 8 0-16,-3 6 0 15,-4 6 0-15,-2 6 0 16,3 5 0-16,-5 2 1 16,4-1-1-16,4-5 1 0,5-5-1 15,10-9 0-15,9-9 1 16,13-14-1-16,13-12 1 15,15-14-1-15,12-10-1 16,9-10 1-16,14-7 0 16,9-7-1-16,5-5 0 15,9-3 0-15,4-6-2 16,6 3-3-16,-2-13-31 15,12 14-1-15,-9-11-2 16,6 8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2:09:11.709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1486 1388 87 0,'0'0'33'16,"0"0"0"-16,18-55 1 15,-18 55-31-15,0 0-1 16,0 0 0-16,5 16 0 16,0 19 1-16,-6 14-1 15,3 16-1-15,0 17 0 16,-4 9-1-16,-2-3 1 15,2-4-1-15,0-7 1 16,1-4-1-16,-3-12 1 16,4-13-2-16,-1-20 1 15,3-14 1-15,-2-14-1 0,12-28 0 16,-5-10-1-16,2-16 3 15,2-13-3-15,-3-10 4 16,3-12-2-16,-6 40 0 16,2-6 0-16,0 0 0 15,2-2 1-15,0 0-3 16,3 0 3-16,3 4-2 15,1 0 1-15,0 7 0 16,4 0 0-16,-20 46 0 16,43-84 0-16,-43 84 1 15,50-60-1-15,-50 60 0 16,55-27 0-16,-55 27 0 15,43 14-1-15,9 37 0 16,-10 20-1-16,-11 14 2 0,-28-12-2 16,-9 9 0-16,-16-6 0 15,-9-17 1-15,-1-23 0 16,0-9 0-16,-2-8 0 15,5-9 0-15,5-6 0 16,5-8 0-16,9 0 0 16,10 4 0-16,0 0 0 15,1-11 0-15,10 13 0 16,7 10 1-16,6 9-1 15,3 10-1-15,4 5 2 16,2 7-2-16,6 4 0 16,2-1-4-16,7 1-3 15,-7-17-26-15,12-4-4 16,-3-14 1-16,10-11-3 0</inkml:trace>
  <inkml:trace contextRef="#ctx0" brushRef="#br0" timeOffset="367.021">2369 1687 105 0,'-25'28'37'0,"15"5"2"15,2-7-4-15,16-3-33 16,10-6 0-16,14-10-2 15,12-9 2-15,7-11-1 16,3-7 0-16,3-4 0 16,-7-7 1-16,-5-1-1 0,-14-5 1 15,-10 2 0-15,-18 6-1 16,-15 4 0-16,-16 8 0 15,-11 6 0-15,-10 15 0 16,-4 8-1-16,-3 15 1 16,2 13-2-16,3 10 2 15,11 3-1-15,12 3 0 16,16-1-1-16,17-8 1 15,21-13-3-15,25-13 0 16,17-25-4-16,35-21-30 16,-1-17-1-16,22-14-2 15,0-24 1-15</inkml:trace>
  <inkml:trace contextRef="#ctx0" brushRef="#br0" timeOffset="556.0318">3430 1116 108 0,'-7'-44'41'0,"-28"70"2"15,-25 31-3-15,-10 53-36 16,-19 19-1-16,14 22-2 16,18-9-2-16,34-20-3 15,29-31-4-15,10-24-29 16,31-3-3-16,8-29-1 15,20-9-1-15</inkml:trace>
  <inkml:trace contextRef="#ctx0" brushRef="#br0" timeOffset="923.0528">3620 1669 108 0,'-48'10'41'0,"-13"6"-1"15,4 18-3-15,-2-3-31 16,7 8-3-16,7-1 0 15,10-1-2-15,16 1 1 16,17-9-2-16,18-11 1 16,19-11 0-16,15-11-1 15,11-14 1-15,8-9-1 16,2-10 1-16,-3-4 0 15,-6-1 0-15,-10 1 0 16,-11 4 1-16,-16 10-1 16,-12 8-1-16,-13 19 0 0,0 0 0 15,-24 24 0-15,3 10-1 16,0 5 0-16,4 7-1 15,7 1-1-15,10-3-1 16,17-6-3-16,14-24-7 16,30-11-24-16,5-29-2 15,22-11 0-15,0-24 0 16</inkml:trace>
  <inkml:trace contextRef="#ctx0" brushRef="#br0" timeOffset="1103.0631">4513 1189 116 0,'-18'-57'40'15,"2"48"2"1,-34 35-3-16,1 35-34 0,-10 45-3 16,-10 13-2-16,10 13-2 15,29-8-4-15,24-21-29 16,12-35-4-16,18-8-1 15,-4-22-2-15</inkml:trace>
  <inkml:trace contextRef="#ctx0" brushRef="#br0" timeOffset="1429.0818">4044 1553 112 0,'0'0'40'0,"-7"18"1"0,29-5-2 16,17-7-35-16,11-4-1 15,11-5-1-15,11-6-1 16,6-3 1-16,4-3 0 16,-4-1-1-16,-5 0 0 15,-12 6 0-15,-9 3-1 16,-14 8 0-16,-10 8 1 15,-15 12-1-15,-12 7 0 16,-9 11-1-16,-2 7 0 16,-4 6 0-16,0 2-1 15,1 0-1-15,3-5-1 16,11-7-6-16,-4-16-28 15,23-11-2-15,0-25 1 16,15-12-2-16</inkml:trace>
  <inkml:trace contextRef="#ctx0" brushRef="#br0" timeOffset="1837.1051">4994 1332 123 0,'0'0'40'0,"-14"-52"1"15,14 52-2-15,0 0-39 16,0 0-2-16,-10-48-3 15,10 48 0-15,20 23-3 16,2 7 0-16,16 1-1 16,10-4 2-16,7-5 0 15,-7-1 4-15,-16-7 3 16,-7 3 2-16,-10-1 3 0,-1 9 2 15,-17 1 2-15,8 9 0 16,-13-1-1-16,6 9 0 16,-5 2-3-16,3 1-1 15,-1 1-1-15,8-2-1 16,-3-8 0-16,4-6-2 15,3-9 2-15,7-14-2 16,5-17 0-16,5-13 0 16,9-12 0-16,0-11 0 15,1-11 0-15,5-9 0 16,-39 65 0-16,44-71-2 15,-44 71-4-15,37-72-5 16,-37 72-25-16,40-62-6 16,-40 62 2-16,24-50-2 0</inkml:trace>
  <inkml:trace contextRef="#ctx0" brushRef="#br0" timeOffset="2192.1254">5816 1602 118 0,'6'17'40'15,"8"1"3"-15,-14-18-3 16,25 10-35-16,-11-15 0 16,5-6-1-16,1-7-4 15,7-5 0-15,2-4 0 16,2-2 0-16,2-5 0 0,-5 1 0 15,-28 33 0-15,0 0 0 16,32-49 0-16,-32 37 0 16,-9-3 0-16,-14 14 0 15,-13 14 0-15,-9 12 0 16,-11 11 0-16,-1 11 0 15,3 6 0-15,18 7 0 16,16-7 0-16,20-10 0 16,24-10 0-16,15-18 0 15,32-9-29-15,-2-16-12 16,19-9-3-16,-1-18 1 15,7-7-2-15</inkml:trace>
  <inkml:trace contextRef="#ctx0" brushRef="#br0" timeOffset="3077.176">7383 1386 106 0,'0'0'39'0,"18"-54"0"16,-18 54 0-16,0 0-31 15,15-60-5-15,-15 60 0 16,0 0-1-16,-5-17 0 16,-10 30-1-16,7 19 1 15,-14 17-2-15,7 18 2 0,-5 14-1 16,6 10-1-16,-2 2 0 15,8-14 0-15,5-12 0 16,0-16 0-16,3-12 0 16,4-16-1-16,-4-23 1 15,17-20 1-15,-4-18-1 16,5-15 1-16,2-15-1 15,-20 68 1-15,21-90 0 16,-4 37-2-16,2-8 2 16,-1-3-2-16,1-1 1 15,5 5-1-15,2-1 2 16,0 6-2-16,0-6 1 15,-26 61 1-15,61-104-1 16,-61 104 1-16,62-81-1 16,-62 81 0-16,70-54 0 0,-70 54 1 15,65-20 0-15,-65 20 0 16,52 18 1-16,-52-18-2 15,0 0 0-15,38 82 0 16,-28-62 0-16,-17 50 0 16,-22-5 0-16,-7-10 0 15,-13-5 0-15,3-8 0 16,-12-23 0-16,27 12 0 15,26-10 0-15,10 6 0 16,5-1 0-16,9 7 0 16,6-1 0-16,8 3 0 15,6-3-3-15,5-4 0 16,6-6-1-16,0-6-4 0,16-5-14 15,-13-9-17-15,12-2-2 16,-13-10 1-16,4-1-1 16</inkml:trace>
  <inkml:trace contextRef="#ctx0" brushRef="#br0" timeOffset="3416.1954">8234 1537 112 0,'-18'11'40'0,"2"-3"0"15,17 5 0-15,-1-13-36 16,30 11-1-16,10-15-1 15,12-4-1-15,8-2 0 16,5-6 0-16,-3-2 1 16,-2-3-1-16,-11 0 0 15,-14-3 0-15,-16 1-1 16,-19 1 1-16,-21 3-1 0,-14 5 1 15,-11 5-1-15,-9 7 0 16,-4 8 0-16,-1 11 0 16,4 7 0-16,9 8 0 15,12 6 0-15,13 2 0 16,19 0-1-16,18-2 0 15,19-6-1-15,20-9-2 16,27-2-13-16,6-16-22 16,25-4-2-16,0-8 0 15,17-6-2-15</inkml:trace>
  <inkml:trace contextRef="#ctx0" brushRef="#br0" timeOffset="3732.2135">9616 1037 103 0,'0'0'42'0,"-15"-74"1"16,15 74-3-16,-31-59-35 15,31 59 0-15,-47-37-2 16,47 37 0-16,-67-8-1 16,67 8 1-16,-81 29-3 15,31 16 1-15,-45 33 0 16,6 26 0-16,2 15-1 0,14-6 0 15,21-7-3-15,34-9 0 16,22-23-3-16,14-31-4 16,26-9-28-16,-17-20-4 15,9-10 2-15,-13-9-2 16</inkml:trace>
  <inkml:trace contextRef="#ctx0" brushRef="#br0" timeOffset="4566.2612">8917 1430 114 0,'-27'-17'41'16,"-2"2"1"-16,19 12-1 15,-3 8-35-15,13-5-3 16,23 6-1-16,5-3-2 16,12 2 0-16,7-1 0 15,13 1-1-15,10 0 0 0,4 2-2 16,2-4 1-16,0 0-1 15,-6 3 1-15,-7 0-1 16,-11 0 2-16,-9-1 0 16,-14 1 1-16,-13 1 0 15,-16-7 1-15,2 20 1 16,-14-5 0-16,-4 4 0 15,-3 3-1-15,-4 5 1 16,3-1-1-16,2 2 0 16,0 1 0-16,7-4-1 15,0-3 1-15,7-7-1 16,4-3 0-16,0-12 1 15,13-6-1-15,-1-7 1 16,5-9 0-16,-1-7 0 0,2-6-1 16,1-7 1-16,0-3-1 15,0 3 1-15,0 1-1 16,-3 4 1-16,-1 3-1 15,-15 34 0-15,26-25 0 16,-8 5 0-16,12 7 0 16,-7 3 0-16,16 11 0 15,-5-6 0-15,17 6-1 16,-5-2 1-16,3 1 0 15,-49 0 0-15,54 0 0 16,-54 0 1-16,47-2-1 16,-11 2 2-16,-10 1-2 15,-13 3 0-15,-13-4 0 0,-13 18 0 16,-9-2 0-16,-14 6 0 15,-1 10 0-15,2 1 0 16,-2 5 0-16,7 1 0 16,6 0 0-16,9-6 0 15,6 0 0-15,5-10 0 16,12-8 0-16,10-8 0 15,8-11 0-15,10-12 0 16,7-7 0-16,2-10 0 16,5-8 0-16,-1-4 0 15,-3 1 0-15,-46 44 0 16,0 0 0-16,61-77 0 15,-39 59 0-15,-22 18 0 16,0 0 0-16,-16 19 0 0,6 16 0 16,-13 1 0-16,12 9 0 15,1-1 0-15,7-6-4 16,18-6-2-16,6-13-8 15,31 0-13-15,-4-16-14 16,26-3 0-16,-3-13-2 16,14-5 3-16</inkml:trace>
  <inkml:trace contextRef="#ctx0" brushRef="#br0" timeOffset="4776.2732">10906 1355 114 0,'-29'-4'40'15,"-15"7"2"-15,4 15-2 16,-14 4-36-16,7 9-1 0,2 5 0 15,6 4-1-15,9 3-1 16,12-5 0-16,15-3-1 16,14-8-1-16,18-8-2 15,12-13-1-15,19-9-7 16,-4-20-23-16,28-4-6 15,-8-17-1-15,-76 44 0 16</inkml:trace>
  <inkml:trace contextRef="#ctx0" brushRef="#br0" timeOffset="4969.2843">11334 1122 109 0,'0'0'43'16,"16"-68"1"-16,-16 68-2 15,0 0-37-15,-38 25-1 0,-7 36-2 16,-9 32-2-16,-3 6-2 15,14-6-3-15,14-14-9 16,25-8-25-16,4-34-2 16,13-9 0-16,-9-17-2 15</inkml:trace>
  <inkml:trace contextRef="#ctx0" brushRef="#br0" timeOffset="5143.2942">11047 1399 123 0,'-14'-34'43'0,"5"10"0"0,8 9 0 15,11 12-40 1,9 6-3-16,7 1 0 0,16-3-5 16,-42-1-15-16,59-13-19 15,-59 13-4-15,85-14 0 16,-85 14-1-16</inkml:trace>
  <inkml:trace contextRef="#ctx0" brushRef="#br0" timeOffset="5513.3154">11945 1317 118 0,'0'0'42'0,"0"0"0"16,0 0-5-16,46-30-33 16,-46 30-1-16,-17 23-1 15,-1 5-2-15,-7 5 1 16,-4 9-2-16,3 8 0 15,-3 5-2-15,9 0-2 16,15-1-10-16,-6-17-24 0,22-2-2 16,0-22 0-16,15-6-1 15</inkml:trace>
  <inkml:trace contextRef="#ctx0" brushRef="#br0" timeOffset="5687.3253">12027 1195 102 0,'0'0'36'16,"-2"-75"1"-16,2 75-11 16,0-57-46-16,0 57-17 15,0 0 0-15,0 0-1 16,51-55 1-16</inkml:trace>
  <inkml:trace contextRef="#ctx0" brushRef="#br0" timeOffset="5957.3408">12251 1067 92 0,'61'41'41'16,"-41"4"2"-16,-11 10-2 15,-21 5-18-15,-12-6-17 16,-2 3-4-16,8 15 1 16,6-18-3-16,14-8 1 15,5-9 0-15,7-11-1 16,7-9 0-16,4-11 2 15,8-15-2-15,0-10 0 16,4-14 0-16,0-9 0 16,-37 42 0-16,42-60 0 15,-42 60 0-15,43-74-3 0,-43 74-4 16,46-78-12-16,-46 78-22 15,43-73-2-15,-43 73 0 16,39-52 0-16</inkml:trace>
  <inkml:trace contextRef="#ctx0" brushRef="#br0" timeOffset="6338.3626">12813 1324 79 0,'18'3'41'15,"7"2"-2"-15,8 1 1 16,9 1-13-16,3-6-23 0,8 0-1 16,1-1-1-16,-1-4 0 15,-53 4 0-15,52-7 0 16,-52 7 0-16,0 0-1 15,53-29 2-15,-53 29-2 16,0 0 1-16,0 0-1 16,0-57 1-16,0 57 0 15,0 0-2-15,-55-25 0 16,-5 27 0-16,-6 9 0 15,-4 9 0-15,6 15 0 16,11 11 0-16,29 10 0 16,23 0 0-16,34-6 0 15,32-17 0-15,14-18-13 16,38-10-20-16,2-11-11 0,21-12 0 15,-1-16-1-15,-63 14 1 16</inkml:trace>
  <inkml:trace contextRef="#ctx0" brushRef="#br0" timeOffset="6956.3979">14694 851 87 0,'15'-56'39'16,"-15"56"1"-16,0 0 0 15,0 0-31-15,29-57-2 16,-29 57-2-16,0 0-1 15,0 0-3-15,0 74 0 16,-13-8 0-16,-6 41-2 16,-7 13 1-16,-5 4-2 15,-4-12-2-15,12-12-6 0,2-19-26 16,21-23-4-16,13-31 1 15,12-14-1-15</inkml:trace>
  <inkml:trace contextRef="#ctx0" brushRef="#br0" timeOffset="7361.4211">14970 1228 105 0,'0'0'40'0,"0"0"2"15,11-46-2-15,-18 58-36 16,-17 14-1-16,-5 29 1 15,-11 17-3-15,7 3 1 16,2-7-2-16,12-4 1 0,12-22-2 16,2-9 2-16,9-12-1 15,11-15 1-15,6-18-1 16,10-11 1-16,8-12 0 15,3-12 0-15,-42 47 1 16,50-56-1-16,-50 56 1 16,50-67-1-16,-50 67 0 15,51-63-1-15,-51 63 2 16,38-56-2-16,-38 56 0 15,21-25 0-15,-5 18 0 16,3 21 0-16,-13 14-3 16,6 16 1-16,-1 16-1 15,6 4-1-15,10 0-3 0,11-22-2 16,27-10-13-16,-7-18-18 15,23-9 1-15,-6-15 0 16,9-10 0-16</inkml:trace>
  <inkml:trace contextRef="#ctx0" brushRef="#br0" timeOffset="7729.4421">15886 1318 119 0,'0'0'39'16,"-31"-22"4"-16,-23 13-8 15,-10 19-31-15,-7 19 1 16,-1 10-3-16,14 17 1 15,7 1-2-15,23 6 0 16,32-23-1-16,17-11 1 0,17-23 1 16,16-18-2-16,17-18 0 15,-71 30 0-15,88-52 0 16,-36 16 0-16,-1-4 0 15,0-8 0-15,-3-5 0 16,0 0 0-16,-4-2 0 16,-9 6 0-16,-1-18 0 15,-34 67 0-15,44-85 0 16,-44 85 0-16,0 0 0 15,8-54 0-15,10 69 0 16,-38 18 0-16,-18 35-4 16,6 36 1-16,9 9-9 15,12-10-13-15,36-3-15 16,19-23-2-16,28-37 0 15,-3-20-2-15</inkml:trace>
  <inkml:trace contextRef="#ctx0" brushRef="#br0" timeOffset="8125.4648">16483 1326 108 0,'-10'10'41'0,"10"3"-1"16,11 1 0-16,21-6-37 15,5-6 0-15,13-4 0 16,3-8-1-16,-53 10-1 16,58-16 1-16,-58 16-1 15,62-27 1-15,-62 27-1 0,51-36 1 16,-51 36-2-16,0 0 2 15,53-59-1-15,-53 59-1 16,0 0 1-16,0 0 1 16,0 0-2-16,-17-36 0 15,-29 53 0-15,-17 6 0 16,0 20 0-16,-2 12 0 15,20 12 0-15,17-5-2 16,38-5 0-16,46-32-3 16,21-19 0-16,27-11-7 15,-50-13-16-15,14-2-13 16,3-3 1-16,8-7-3 15,-6-6 0-15</inkml:trace>
  <inkml:trace contextRef="#ctx0" brushRef="#br0" timeOffset="8291.4743">17545 1135 105 0,'0'0'41'0,"-4"-43"2"15,-42 76-3-15,-36 29-35 16,-25 26-2-16,-7 6-1 16,5 4-3-16,32-9-1 15,32-19-1-15,36-34-2 16,25-16-11-16,3-28-22 15,20-16-2-15,-2-17 1 16,-37 41-1-16</inkml:trace>
  <inkml:trace contextRef="#ctx0" brushRef="#br0" timeOffset="8433.4824">17189 1333 121 0,'0'0'43'0,"3"-51"1"0,-2 24-3 16,3 13-37-16,9 17-2 16,9 15-2-16,13 18-7 15,23-4-10-15,29 0-25 16,10-4-1-16,15-13-2 15,2-9 1-15</inkml:trace>
  <inkml:trace contextRef="#ctx0" brushRef="#br0" timeOffset="8752.5006">18650 1295 95 0,'0'0'36'0,"-15"-50"-6"16,15 50-28-16,46-17-38 15,-46 17 0-15,58-7-2 0</inkml:trace>
  <inkml:trace contextRef="#ctx0" brushRef="#br0" timeOffset="8931.5109">18380 1499 106 0,'-38'22'40'0,"12"-9"1"16,33-3-1-16,21 12-40 15,29-34-4-15,41-6-32 16,2-5-5-16,22 0 2 16,3-4-3-16</inkml:trace>
  <inkml:trace contextRef="#ctx0" brushRef="#br0" timeOffset="9778.5593">18532 480 95 0,'0'0'39'15,"-56"0"3"-15,56 0-3 16,-94 114-38-16,10 25 0 16,4 40 1-16,7 28-3 15,14-3 2-15,26-27-4 16,40-28-3-16,46-29-19 15,36-53-14-15,38-12 0 0,19-20-1 16,27-13 1-16</inkml:trace>
  <inkml:trace contextRef="#ctx0" brushRef="#br0" timeOffset="10562.6042">19769 929 63 0,'0'0'38'0,"58"-58"0"15,-58 58 2-15,0 0-26 16,0 0-6-16,0 0-2 16,50 13-1-16,-59 16-2 15,2 51 1-15,-13 16-1 16,-1 15 0-16,-9-4-2 15,9-6 0-15,1-11-1 16,8-15 1-16,10-41-1 0,4-17 0 16,-2-17 1-16,18-23-1 15,-4-17 0-15,-14 40 1 16,14-58 0-16,-14 58-3 15,21-80 2-15,-8 29-1 16,-4-4 1-16,8-3-1 16,-1-1 1-16,4-18-1 15,-3 8 1-15,4 7 1 16,1 2 1-16,-22 60-2 15,48-102 1-15,-48 102 0 16,54-69 0-16,-54 69 0 16,52-36 0-16,-52 36-1 15,47 6 1-15,-47-6 0 0,0 0 0 16,45 73 1-16,-45-73-1 15,9 74 1-15,-9-74 0 16,-11 72-1-16,11-72 0 16,-25 62-1-16,25-62 1 15,0 0-1-15,-54 68 0 16,54-68-1-16,0 0 2 15,-48 43-1-15,48-43 0 16,0 35 0-16,-3-4-1 16,20 7 1-16,9 8-1 15,11-3 1-15,8 10-3 16,6 1-1-16,1-3-8 15,-9-22-25-15,21-9-5 16,-6-17 1-16,15-14-1 0</inkml:trace>
  <inkml:trace contextRef="#ctx0" brushRef="#br0" timeOffset="11168.6388">21028 925 107 0,'11'-65'43'0,"-11"65"0"15,0 0 0-15,0 0-39 16,-46-4-2-16,6 74 1 16,-6 30-3-16,9 21 2 15,11 0-2-15,12-25 1 16,8-10-2-16,11-17 1 15,-3-24-1-15,2-18 0 0,-1-15 1 16,-3-12-1-16,7-24 0 16,-3-12 1-16,-4 36 0 15,8-53-1-15,-8 53 0 16,4-81-2-16,2 33 3 15,2-6-2-15,0-1 2 16,2-1-2-16,4 3 1 16,6-28 1-16,-3 22 1 15,6 3 0-15,-23 56 0 16,55-90-1-16,-55 90 1 15,64-69 0-15,-64 69 0 16,72-34-1-16,-72 34 0 16,66 2 0-16,-66-2 1 15,57 35 2-15,-57-35-2 0,0 0 0 16,43 78 1-16,-43-78-1 15,-6 55 1-15,6-55 1 16,0 0-1-16,-62 71-2 16,62-71 0-16,-59 41 0 15,59-41 0-15,-66 42 0 16,3-4 0-16,19 12 0 15,17 1 0-15,32 0 0 16,22-1 0-16,28 3 0 16,6-1-3-16,11-11 0 15,5-12-6-15,-14-22-15 16,14-4-15-16,-14-15-4 15,8-12 0-15,-71 24 1 16</inkml:trace>
  <inkml:trace contextRef="#ctx0" brushRef="#br0" timeOffset="11381.651">22015 888 113 0,'0'0'44'0,"0"0"1"15,19-60-1-15,-19 60-41 16,0 0 0-16,-15 43-2 15,-15 40 1-15,-5 24-4 16,8 15 0-16,3-10-3 16,15-20-12-16,22-6-23 15,6-20-3-15,20-37 1 16,-2-17-2-16</inkml:trace>
  <inkml:trace contextRef="#ctx0" brushRef="#br0" timeOffset="11786.6742">22527 472 108 0,'0'0'44'0,"0"0"0"16,0 0-1-16,0 0-40 15,0 0 0-15,0 0-1 16,56-41 0-16,-56 41 0 16,62 37-1-16,-62-37 0 15,73 67-1-15,-73-67 2 16,74 96-2-16,-42-7 0 15,35 45 0-15,-22 11 0 16,-18 2 0-16,-40-15 0 16,-18-17 0-16,-31-14-6 15,-12-19-4-15,12-19-24 16,-15-18-10-16,15-10 2 15,0-14-2-15</inkml:trace>
  <inkml:trace contextRef="#ctx0" brushRef="#br0" timeOffset="11965.6844">22371 1500 125 0,'-14'-3'43'0,"3"0"1"16,11 3-5-16,-25-8-46 15,25 8-32-15,-7-12-4 16,7 12 0-16,-23 3-2 16</inkml:trace>
  <inkml:trace contextRef="#ctx0" brushRef="#br0" timeOffset="12151.6951">21653 1652 118 0,'-31'2'43'0,"3"-8"-1"15,16 2-1-15,12 4-42 16,-2-17-2-16,13 15-17 16,-11 2-20-16,0 0-2 15,0 0 0-15,-4 12-1 16</inkml:trace>
  <inkml:trace contextRef="#ctx0" brushRef="#br0" timeOffset="12317.7046">20619 1868 107 0,'-27'-1'43'16,"8"-12"0"-16,24 2-3 16,6-4-40-16,-2-18-39 15,24 10-4-15,-10-3 0 16,0 6-1-16</inkml:trace>
  <inkml:trace contextRef="#ctx0" brushRef="#br0" timeOffset="13852.7924">13494 2898 101 0,'-24'28'39'0,"-2"-10"0"15,20 3-1-15,6-21-36 16,34 6-1-16,24-18-1 15,18-10-3-15,23 6-6 16,2-15-26-16,14 10-3 16,-12-4 1-16,-5 18-3 0</inkml:trace>
  <inkml:trace contextRef="#ctx0" brushRef="#br0" timeOffset="14023.8021">13453 3488 110 0,'-58'29'39'0,"41"-9"2"15,26-30-4-15,44-9-35 16,33-16-4-16,27-12-6 16,29 8-28-16,10-12-3 15,16 10 1-15,-1-4-4 0</inkml:trace>
  <inkml:trace contextRef="#ctx0" brushRef="#br0" timeOffset="14730.8426">16785 2758 94 0,'9'-14'37'0,"5"13"-1"16,-14 1 3-16,0 0-35 16,-8 22-1-16,-2 7 1 15,-8 5 1-15,-3 17-3 16,-6 8 3-16,-4 15-3 15,-7 7 0-15,0 4 0 0,0 0 0 16,4-8-1-16,4-12 0 16,9-11 1-16,10-12-1 15,7-22 0-15,16-27 0 16,12-21 0-16,7-22 0 15,13-15 0-15,6-15 1 16,7-14-1-16,1-9-1 16,1-4-1-16,-1 2 1 15,-1 9-2-15,-6 12 2 16,-6 16-2-16,-6 16 1 15,-3 20 0-15,-2 19 1 16,2 22 0-16,-3 23 1 16,-3 19 2-16,3 16-2 15,1 14 1-15,4 12 0 16,-4 6 1-16,2 7-3 0,-3-4 0 15,1-2 0-15,-2-12-5 16,1-4-3-16,-14-23-13 16,7 5-18-16,-20-30-2 15,2-1 0-15,-20-22-2 16</inkml:trace>
  <inkml:trace contextRef="#ctx0" brushRef="#br0" timeOffset="15037.8601">16074 3751 118 0,'0'0'41'15,"-10"30"0"-15,0-13-2 16,9 3-37-16,-5 23-2 15,3 10-1-15,0 10-3 16,1 4-5-16,14 15-27 16,-10-12-4-16,18 8 0 15,-3-18-1-15</inkml:trace>
  <inkml:trace contextRef="#ctx0" brushRef="#br0" timeOffset="15556.8898">17949 3494 106 0,'16'-14'41'15,"12"8"1"-15,-6-9-3 16,8 0-36-16,-5 7-1 16,1 5 0-16,0 3-1 15,-3 5 0-15,-2 3 0 16,0 4 0-16,-6 4-1 15,-3 11 1-15,-5 2 0 16,-9 8 0-16,-11 5 1 16,-11 7-1-16,-13 5 1 15,-8 6 0-15,-4-4 0 16,-2-4-1-16,6-4 0 15,8-8 1-15,14-10-2 0,18-12 0 16,25-12 0-16,25-9 0 16,21-9 0-16,14 0 0 15,15-3-3-15,6-4 0 16,6 13-9-16,-12-13-16 15,2 20-14-15,-26-9 0 16,-8 12-2-16,-16-11 0 16</inkml:trace>
  <inkml:trace contextRef="#ctx0" brushRef="#br0" timeOffset="35838.0498">1130 5916 58 0,'13'-14'35'0,"-1"8"-2"15,-12 6 2-15,3 25-16 16,-16-4-13-16,4 20 0 16,-11 5-1-16,3 18-1 15,-7 9 1-15,3 11-1 16,-4 0-1-16,6 2 1 15,3-9-2-15,4-7 0 16,6-13-1-16,7-16 2 16,6-17-2-16,11-17 2 15,4-19-1-15,4-15-1 16,6-17 1-16,2-12-1 15,0-16 2-15,0-10-2 16,0-9 1-16,0-4 0 0,-4-3-2 16,4 1 0-16,-3 9 0 15,5 9 0-15,1 12-1 16,2 14 1-16,5 15-1 15,4 16 0-15,2 19 2 16,6 18-1-16,0 20 3 16,-3 17-1-16,-4 17 0 15,-6 19 0-15,-10 13-1 16,-5 12 1-16,-10 8 0 15,-9 0-2-15,-7-7 0 16,-1-6 0-16,3-16-7 16,-5-27-7-16,18-10-24 15,-7-29-2-15,14-14-2 0,-4-28 0 16</inkml:trace>
  <inkml:trace contextRef="#ctx0" brushRef="#br0" timeOffset="36411.0826">731 6998 112 0,'-6'12'40'0,"1"20"1"15,-13 1-5-15,0 20-31 16,-3 3-2-16,3 8-2 16,-4 0 0-16,6 0-1 15,6-3-4-15,2-16-7 16,21 1-26-16,0-23-3 15,16-7 0-15,1-18-1 16</inkml:trace>
  <inkml:trace contextRef="#ctx0" brushRef="#br0" timeOffset="37013.1171">2305 6989 114 0,'0'0'38'0,"0"0"2"15,16-6-2-15,11-7-36 16,4-7 0-16,10 0 0 16,5 0 0-16,3 0-1 0,-2 5 1 15,-6 6-1-15,-7 5 1 16,-8 11-1-16,-17 12 0 15,-14 11 0-15,-13 10 0 16,-12 7 0-16,-7 6 1 16,-1 4-2-16,-3-3 1 15,5-5-1-15,8-9 1 16,10-7-2-16,17-13 2 15,18-14-3-15,18-12 1 16,11-15-3-16,21 2-13 16,0-19-20-16,19 1-4 15,-5-13 1-15,15 3-2 16</inkml:trace>
  <inkml:trace contextRef="#ctx0" brushRef="#br0" timeOffset="37291.133">3775 6318 113 0,'0'0'40'0,"-1"-11"1"16,12-8-1-16,19-4-39 15,5 2 0-15,12 1-1 16,5 1-1-16,-1-1-4 0,5 20-20 15,-15-8-13-15,-4 15-1 16,-18 4-1-16,-12 12-1 16</inkml:trace>
  <inkml:trace contextRef="#ctx0" brushRef="#br0" timeOffset="37464.1429">3609 6699 127 0,'-22'13'41'15,"22"-13"3"-15,21-5-4 16,23-17-39-16,20-7-2 15,13-3-5-15,23 5-20 16,-1-12-16-16,12 8 0 16,-5-1-2-16,12 6 1 0</inkml:trace>
  <inkml:trace contextRef="#ctx0" brushRef="#br0" timeOffset="44623.5523">5094 5662 79 0,'0'0'37'16,"-1"-27"-1"-16,12 8 1 15,5-11-33-15,9-1-1 16,8-7 0-16,6-2-2 16,6 4 2-16,3 2-2 15,-4 8 0-15,-1 7 0 16,-6 15-1-16,-4 9 1 15,-11 18-1-15,-8 15 0 16,-13 15 0-16,-5 17 1 16,-4 9 1-16,-6 8 0 15,2 3 0-15,3 1 0 0,7-8 0 16,10-8 0-16,15-19 1 15,15-15-1-15,10-23-1 16,13-17 0-16,11-23 1 16,5-18 1-16,3-19-3 15,0-12 0-15,-8-11 0 16,-9-5 1-16,-17-2-1 15,-12 3 0-15,-14 5 0 16,-9 9-1-16,-13 12 2 16,-5 11 0-16,-6 12 0 15,1 11-1-15,4 10 0 16,8 16-1-16,13-6-2 15,7 10-3-15,19 17-28 16,-3-12-5-16,16 13-1 16,-4-4-1-16</inkml:trace>
  <inkml:trace contextRef="#ctx0" brushRef="#br0" timeOffset="46005.6314">6413 5924 78 0,'2'-16'35'0,"-2"16"1"16,5-12-5-16,-5 12-21 16,0 0 1-16,7 21-5 15,-7-7 3-15,2 9-5 16,0 0 2-16,0 9-3 15,-2 3 1-15,2 4-2 16,-4 2-2-16,-1 1 1 16,2-2-1-16,-4-3-1 15,5-1-3-15,-1-13-4 16,11 5-28-16,-10-28-4 15,21 15 1-15,-9-23-2 16</inkml:trace>
  <inkml:trace contextRef="#ctx0" brushRef="#br0" timeOffset="47185.6989">5389 6766 90 0,'-22'5'35'0,"2"-4"1"16,20-1-2-16,0 0-27 16,18 12-1-16,22-19-1 15,26-1 0-15,18-8-1 0,26-1 0 16,21-8-1-16,18-1-1 15,14-5 0-15,3 1-2 16,3 3 0-16,-5 6-1 16,-10 6-1-16,-16 7 0 15,-17 7-1-15,-21 1-2 16,-13 13-5-16,-29-9-25 15,-15 11-5-15,-26-6 3 16,-13 4-2-16</inkml:trace>
  <inkml:trace contextRef="#ctx0" brushRef="#br0" timeOffset="48146.7539">5471 7419 73 0,'-14'-2'38'16,"14"2"-2"-16,-8-18 3 16,22 7-13-16,4-16-21 15,12-2-1-15,10-5-2 16,3 1 0-16,3 2-1 15,-2 6 1-15,-2 9-2 16,-4 12 0-16,-9 11 0 16,-7 15-2-16,-12 14 2 0,-4 14 0 15,-8 15 0-15,-9 11 0 16,0 6 0-16,-2 2 1 15,3-2-1-15,4-9 2 16,12-9-2-16,11-18 1 16,12-21 0-16,14-18 0 15,12-22 1-15,10-17-1 16,2-18 1-16,2-8-1 15,-7-12 1-15,-10 0 0 16,-12-5-1-16,-11 1 0 16,-14 4 1-16,-10 8-1 15,-9 5-1-15,-2 9 1 16,-1 6-1-16,3 8-1 15,8 8 0-15,7 6-3 0,13 14-4 16,-1-6-29-16,24 18-3 16,-6-5 1-16,13 10-3 15</inkml:trace>
  <inkml:trace contextRef="#ctx0" brushRef="#br0" timeOffset="48506.7745">6581 7580 108 0,'-13'11'39'0,"13"-11"2"0,0 0-3 16,22-19-35-16,2 9-1 15,6 0 0-15,3 3-1 16,-2 4 1-16,-3 7-1 16,-9 10-1-16,-5 10 1 15,-11 10-1-15,-10 8 1 16,-9 7 0-16,-6 3 0 15,-6 1 0-15,0-5 0 16,4-3-1-16,6-11 1 16,11-11 0-16,14-12-1 15,15-13 0-15,18-12-2 16,19-4-4-16,3-20-27 15,22 6-7-15,-6-14-1 0,12 4-1 16</inkml:trace>
  <inkml:trace contextRef="#ctx0" brushRef="#br0" timeOffset="49019.8038">7742 6279 98 0,'28'13'38'0,"-1"-21"1"16,12 3-3-16,3-5-34 15,10-1 0-15,4-2-1 16,-1 4-1-16,0 7-4 16,-14-3-29-16,1 13-4 15,-13 2 1-15,-3 9-2 16</inkml:trace>
  <inkml:trace contextRef="#ctx0" brushRef="#br0" timeOffset="49190.8136">7846 6587 113 0,'0'0'39'0,"11"1"2"16,17-17-4-16,18-3-36 16,19-5-1-16,6-1-6 15,15 6-24-15,-10-6-9 16,9 9 1-16,-15 0-2 15</inkml:trace>
  <inkml:trace contextRef="#ctx0" brushRef="#br0" timeOffset="50760.9034">9299 5022 71 0,'-5'-13'34'0,"-2"-5"0"15,7 7 1-15,1-2-31 16,-1 13 1-16,16-15-1 15,-1 17 0-15,-1 4 1 16,6 13-2-16,3 9 2 16,5 16-3-16,4 13 1 15,4 14-1-15,1 12 0 16,4 7-1-16,-3 9 1 15,5 0 0-15,-3-1 0 16,4-6 0-16,1-7 0 16,3-10 0-16,2-10-2 15,1-13-2-15,4-3-11 16,-13-23-23-16,4-2-2 0,-12-17 0 15,-3-3-1-15</inkml:trace>
  <inkml:trace contextRef="#ctx0" brushRef="#br0" timeOffset="50972.9155">9729 5763 104 0,'-36'34'39'16,"-7"2"2"-16,5 18-1 15,-8 3-35-15,6 5-1 16,-1 1-1-16,5-1-6 16,8 3-2-16,-3-14-30 0,25 0-4 15,4-17 0-15,19-5-2 16</inkml:trace>
  <inkml:trace contextRef="#ctx0" brushRef="#br0" timeOffset="51802.963">10561 6021 100 0,'0'0'38'0,"11"-2"1"16,-11 2-1-16,-2 18-33 16,-5 1 0-16,3 10-1 15,-6 6-2-15,1 6 0 16,-1 5-1-16,1 2-1 0,6 0-4 15,-2-11-7-15,11 2-26 16,-1-12-2-16,12-3 1 16,-2-11-2-16</inkml:trace>
  <inkml:trace contextRef="#ctx0" brushRef="#br0" timeOffset="52291.991">9474 6872 89 0,'-40'4'36'15,"3"-7"0"-15,15 7 2 0,4-12-30 16,18 8 0-16,25-4-1 16,22 0-2-16,23-6 0 15,29-1-1-15,22-7 0 16,24 0-1-16,14-3-1 15,20-2-1-15,3 3-1 16,-7 4-2-16,-12 11-4 16,-31 3-30-16,-15 17-4 15,-35 5 0-15,-23 13-2 16</inkml:trace>
  <inkml:trace contextRef="#ctx0" brushRef="#br0" timeOffset="52693.0139">9765 7003 106 0,'0'0'37'16,"-2"-15"2"-16,2 15-2 15,4 15-34-15,3 7 1 0,1 4-1 16,11 10-1-16,-2 10 1 16,11 9-2-16,1 6 0 15,6 7-1-15,1 4 1 16,1 4-1-16,-1 3 1 15,1-1-2-15,0-6-1 16,-4-9-2-16,5 1-4 16,-14-23-29-16,18-2-2 15,-11-19-1-15,4-4 0 16</inkml:trace>
  <inkml:trace contextRef="#ctx0" brushRef="#br0" timeOffset="52901.0258">10110 7549 106 0,'-22'34'39'16,"-10"10"0"-16,4 17 0 15,-10 6-37-15,5 10 0 16,0-1-1-16,5 0-2 15,8-3-2-15,2-18-7 16,22-4-28-16,4-20-2 16,17-11 0-16,8-24 0 15</inkml:trace>
  <inkml:trace contextRef="#ctx0" brushRef="#br0" timeOffset="53307.049">10664 7619 106 0,'-16'10'40'0,"2"-11"1"16,14 1-2-16,11 5-36 16,14-11-1-16,7 0 0 15,10 2-1-15,0 1 1 16,-3 6-1-16,-4 5 0 15,-7 7 0-15,-15 11 0 0,-13 9 0 16,-19 9 1-16,-13 3-1 16,-8 4 1-16,-4 6-1 15,-1-5-1-15,3-6 1 16,10-8-1-16,17-12-1 15,19-16 2-15,23-11-2 16,21-11-1-16,15-14-4 16,27 2-31-16,-3-16-4 15,20 2 1-15,-2-7-2 16</inkml:trace>
  <inkml:trace contextRef="#ctx0" brushRef="#br0" timeOffset="53845.0798">11609 6473 100 0,'18'5'37'15,"7"-12"1"-15,16 5-1 16,3-6-35-16,9 1-1 0,3-2 0 15,0 2-3-15,1 6-4 16,-19-5-29-16,4 7-2 16,-19-4 0-16,-7 7-1 15</inkml:trace>
  <inkml:trace contextRef="#ctx0" brushRef="#br0" timeOffset="54022.0899">11653 6691 120 0,'11'12'42'0,"11"-13"0"16,19-2-3-16,7-2-38 16,17-19-4-16,11 3-3 0,-5-9-32 15,8 5-1-15,-11-1-2 16,-7 11 0-16</inkml:trace>
  <inkml:trace contextRef="#ctx0" brushRef="#br0" timeOffset="55200.1573">13429 5818 96 0,'-42'13'38'0,"0"14"0"15,-14-5 1-15,0 9-37 16,8-4 4-16,9 3-5 16,8-3 3-16,18-4-2 0,12-3 0 15,16-6-1-15,18-5 0 16,8-2-1-16,13-4 1 15,1 1 0-15,2-3-1 16,-5 2 1-16,-4 5-1 16,-15 6 1-16,-11 6-1 15,-16 4 1-15,-12 8-1 16,-11 4 0-16,-7 6 0 15,-8-2 1-15,-1 2-1 16,5-9-1-16,5-2-1 16,8-11-1-16,16-10-3 15,5-20-16-15,25-2-17 16,7-18 1-16,21-4-1 15,-2-16 0-15</inkml:trace>
  <inkml:trace contextRef="#ctx0" brushRef="#br0" timeOffset="55381.1676">13956 5883 98 0,'0'0'37'15,"-15"13"3"-15,1 20-2 16,-15 6-29-16,4 12-5 16,-5 5 1-16,3 5-2 15,4-1-2-15,7-5-1 16,10-2-3-16,6-18-7 15,16-4-28-15,3-18-2 16,15-8 1-16,2-20-2 16</inkml:trace>
  <inkml:trace contextRef="#ctx0" brushRef="#br0" timeOffset="55823.1929">14065 5623 108 0,'-14'8'41'0,"-3"-2"0"15,17 9 0-15,14-3-39 16,-3 6 0-16,8 0 1 16,3 6 1-16,0 4-2 15,0 6 0-15,-5 3 0 16,-4 8 0-16,-8 7 0 15,-5 1-1-15,-7 4 1 16,-5-1-2-16,0-4 0 16,0-8 0-16,0-6 0 0,6-11 0 15,10-16 0-15,5-17 0 16,13-14 0-16,7-12 0 15,7-11 0-15,6-6 0 16,3-7 0-16,1-1 0 16,-2 5 0-16,-4 9 0 15,-8 9 0-15,-9 13 0 16,-7 16 0-16,-16 5 0 15,7 27 0-15,-12 6 0 16,-4 9 0-16,4 5 0 16,3 6-2-16,5-4-7 15,20 9-23-15,-4-17-8 16,18 2-2-16,-3-14 1 0,17-4-2 15</inkml:trace>
  <inkml:trace contextRef="#ctx0" brushRef="#br0" timeOffset="56522.2329">15278 5799 30 0,'27'2'31'15,"-3"-3"2"-15,0-1 1 16,-10-10-10-16,9 6-6 15,-18-17-3-15,6 5-7 16,-11-9 1-16,3 0-4 16,-11-8 1-16,3 5-4 15,-9-3 1-15,0 10-2 16,-9 0 1-16,-4 10 0 15,-11 10 0-15,-5 11 0 16,-9 11 0-16,-6 16 0 0,-3 8 0 16,-3 11 1-16,3 6 0 15,9 7 0-15,9 2-1 16,18 1 0-16,20-2 0 15,15-10 0-15,27-8 0 16,25-11-1-16,18-15-1 16,20-17 0-16,10-21 2 15,8-18-2-15,2-16-2 16,-7-15 4-16,-13-12-4 15,-19-7 1-15,-25-4 0 16,-25-1 0-16,-25 5 0 16,-24 9 0-16,-22 13 1 15,-16 13-2-15,-13 23 2 16,-5 16 0-16,-5 21 1 0,6 12-1 15,13 16 0-15,14 10 0 16,23 7-1-16,19-3 0 16,26 3-5-16,8-16-17 15,35 6-16-15,-2-11-1 16,22 1 0-16,-5-14-2 15</inkml:trace>
  <inkml:trace contextRef="#ctx0" brushRef="#br0" timeOffset="56750.246">16007 6069 116 0,'-7'20'41'16,"3"12"1"-16,-14-4-1 15,6 7-37-15,-7 0-2 16,2 1-3-16,5 1-3 16,-6-14-22-16,19 8-13 15,-6-13-2-15,18 0 0 16,-2-12-2-16</inkml:trace>
  <inkml:trace contextRef="#ctx0" brushRef="#br0" timeOffset="57351.2803">13444 6815 103 0,'0'0'37'0,"26"-9"1"16,21 8-2-16,19-9-31 15,25 2 0-15,22-4-1 16,33-1-1-16,24-4 0 0,25-4 0 16,20-1-2-16,16-2-1 15,6-4 0-15,4 6-1 16,-10 3 0-16,-17 3-2 15,-22 9-2-15,-36-8-16 16,-31 20-18-16,-44-2 2 16,-34 13-2-16,-46-5 0 15</inkml:trace>
  <inkml:trace contextRef="#ctx0" brushRef="#br0" timeOffset="57888.3111">14187 7429 94 0,'-18'4'38'0,"-13"0"1"16,2 8-3-16,-6-2-30 16,3 5-1-16,-1-4-2 0,9 6 0 15,4-2-1-15,7 3 0 16,6-2-1-16,7 1-1 15,5 0 0-15,1 0 1 16,3-2-1-16,4 0 0 16,-4-3 0-16,3 3 0 15,-5-4 0-15,0-1 0 16,-7-10 1-16,10 21-1 15,-7-11 0-15,-2 3 1 16,-2 2-1-16,-5 2 0 16,-2 5 0-16,-5 1 0 15,-2 1 0-15,-4 0 0 16,1 1-1-16,-2-3-1 0,7-5-2 15,13-17-3 1,5 11-29-16,7-24-4 0,19-2 1 16,6-19-1-16</inkml:trace>
  <inkml:trace contextRef="#ctx0" brushRef="#br0" timeOffset="58086.3224">14674 7435 98 0,'0'0'38'0,"-2"21"1"16,-15 9-2-16,-10 6-33 15,-3 9-1-15,-4 6-2 16,2 4 1-16,4 0-2 16,6-5-1-16,12-3-3 15,4-19-17-15,15 2-17 0,6-21 0 16,14-7-1-16,-1-15 0 15</inkml:trace>
  <inkml:trace contextRef="#ctx0" brushRef="#br0" timeOffset="58528.3477">14662 7226 114 0,'-12'-14'40'16,"-1"3"-1"-16,13 11 0 15,1 12-37-15,8 1-1 16,7 5 0-16,6 2-3 15,1 3 1-15,5 4 0 16,0 2 0-16,-4 4 0 0,-1 0 1 16,-4 2-1-16,-7-2 1 15,-6 5 1-15,-6 0 0 16,-6 6 0-16,-9-5 0 15,-1 4 1-15,-2-7-1 16,-1-4 0-16,4-8 0 16,5-4 0-16,10-20 0 15,0 0 0-15,18-14 0 16,6-9 0-16,10-11 0 15,3-5 0-15,5-4 1 16,1 3-1-16,-1 1 0 16,-8 7 0-16,-5 6 0 15,-6 12 0-15,-9 12-1 16,-14 2 0-16,7 28 0 0,-12-2 0 15,-2 7-3-15,-1 3-1 16,7 11-6-16,-6-16-24 16,19 11-6-16,-1-13-2 15,20 0-1-15</inkml:trace>
  <inkml:trace contextRef="#ctx0" brushRef="#br0" timeOffset="59189.3855">15994 7324 88 0,'22'-27'37'0,"-16"-7"0"16,-4 6 1-16,-19-6-29 15,-3 9-3-15,-11 2-1 0,-4 14 0 16,-8 8-2-16,-5 16 0 16,-5 12 1-16,1 14-2 15,-1 8 0-15,6 12 0 16,7 7 0-16,12 6-1 15,13-3 0-15,18-6-1 16,18-11 0-16,21-11 1 16,17-12 0-16,16-19 1 15,11-19-1-15,2-17 0 16,1-17 1-16,2-11 0 15,-15-10-2-15,-10-9 0 16,-15-5 0-16,-17-4 0 16,-13 3 0-16,-14 5 0 15,-18 11 0-15,-14 13 0 0,-15 18 0 16,-10 16 0-16,-9 21 0 15,-3 13 0-15,2 16 0 16,5 10 0-16,15 9 0 16,16-4-2-16,24 2-3 15,19-12-6-15,38 10-19 16,2-19-10-16,23 5-1 15,4-18 0-15,13 4-1 16</inkml:trace>
  <inkml:trace contextRef="#ctx0" brushRef="#br0" timeOffset="59512.4039">16530 7577 90 0,'-30'4'40'0,"30"-4"1"16,-14 1-1-16,31-1-16 15,8-9-21-15,8 4 0 16,2-1 0-16,1 5-1 16,-6 2 0-16,-7 7-1 15,-16 9 0-15,-12 6 0 16,-14 3 0-16,-9 6-1 15,-5 2 1-15,-3-1 1 16,1 0-2-16,7-6 0 16,12-3 0-16,12-10 0 15,4-14 0-15,34 11-2 16,7-15-3-16,1-15-12 0,20 6-22 15,-5-14-3-15,10 2 0 16,-6-12-1-16</inkml:trace>
  <inkml:trace contextRef="#ctx0" brushRef="#br0" timeOffset="60060.4353">16623 6288 99 0,'0'0'38'0,"29"-18"1"15,7 8-2-15,3-2-37 16,11-9-2-16,10 12-8 15,-7-10-26-15,5 10 0 16,-14-2-1-16,-5 9-2 16</inkml:trace>
  <inkml:trace contextRef="#ctx0" brushRef="#br0" timeOffset="60226.4448">16668 6416 112 0,'0'0'40'0,"22"12"0"16,16-22-6-16,20-2-34 15,21 1-7-15,1-9-30 16,9 2-2-16,-10-1 0 16,-2 5-1-16</inkml:trace>
  <inkml:trace contextRef="#ctx0" brushRef="#br1" timeOffset="67002.8324">19953 6353 103 0,'-17'-4'38'16,"17"4"3"-16,-12-2-3 0,12 2-31 15,21-4-1-15,10 0-1 16,6-7-1-16,14 0-1 15,10-4 0-15,9 1-1 16,3-2-1-16,-1 1 1 16,-6 3-2-16,-8 2 0 15,-9 4 0-15,-13 4 0 16,-9 3-2-16,-13-1 0 15,-2 5-3-15,-12-5-2 16,6 11-24-16,-17-12-9 16,11 1 0-16,-25 7 0 15,9 2-1-15</inkml:trace>
  <inkml:trace contextRef="#ctx0" brushRef="#br1" timeOffset="67319.8505">19906 6596 106 0,'-20'6'39'16,"20"-6"3"-16,0 0-2 16,13 4-32-16,11-9-2 15,14 0-3-15,9-2 2 16,12 1-2-16,13-5 0 15,10 4-3-15,5-2 0 16,7 2 0-16,-3 0 0 16,1 4 0-16,-6 0 0 0,-7 4 0 15,-10-1 0-15,-13 2 0 16,-12 2 0-16,-15-3 0 15,-11 5 0-15,-18-6-4 16,0 0-7-16,-28-4-15 16,7 10-14-16,-14-10-2 15,6 5 1-15,-5-7-2 16</inkml:trace>
  <inkml:trace contextRef="#ctx0" brushRef="#br1" timeOffset="82673.7287">21285 5905 76 0,'0'0'34'0,"0"-15"1"16,0 15 0-16,3-16-20 15,-3 16-11-15,0 0-1 16,0 0 1-16,0 0 0 16,4 20 1-16,-6-2-2 15,0 16 1-15,-3 3-2 16,0 10 1-16,-2 0-2 15,2 2 1-15,-1-6-1 16,2-5-1-16,1-6 1 16,3-15-1-16,0-17 1 0,13-5-1 15,-3-16 1-15,4-7-1 16,-1-9 1-16,-2-5 0 15,1-4 0-15,-2 0 0 16,-2 1-3-16,-1 6 3 16,-3 8-2-16,-2 4 2 15,-1 8-3-15,5 4 3 16,-6 15-3-16,19-18 1 15,-4 16-1-15,7-4-2 16,7 11-3-16,-5-11-29 16,14 8-2-16,1-7-1 15,3 5 1-15</inkml:trace>
  <inkml:trace contextRef="#ctx0" brushRef="#br1" timeOffset="83066.7512">21686 5957 108 0,'-1'17'38'0,"1"-17"1"16,4 21-2-16,-4-21-33 15,26 1-1-15,-7-6 1 16,7-3-2-16,0-4 0 15,3-2-1-15,-1-2 0 16,-4-2-1-16,-2-1-1 16,-5 1 2-16,-6 0-3 0,-8 2 3 15,-5 1-2-15,2 15 2 16,-23-12-3-16,3 14 3 15,-7 7 2-15,-3 10-3 16,-2 4 3-16,-2 7-3 16,8 3 3-16,2 0-3 15,8 1 3-15,12-4-4 16,13-8-2-16,15-11-1 15,18 1-5-15,5-24-17 16,19 9-14-16,2-17 1 16,10 5 0-16,-2-11 0 15</inkml:trace>
  <inkml:trace contextRef="#ctx0" brushRef="#br1" timeOffset="83432.7721">22297 5871 103 0,'-32'-3'39'15,"7"8"-1"-15,-4-5 1 16,7 12-29-16,-4-4-5 15,7 10-1-15,0 0 0 16,1 9-1-16,-1 2-1 16,4 3 0-16,2-3 0 15,6 3-1-15,4-6 0 16,4-7 1-16,8-7-2 15,9-9 0-15,6-10 0 16,9-9 0-16,0-5 0 16,2-7 0-16,1-2 0 15,-6-2 0-15,-3 2 0 0,-4 6 0 16,-8 5 0-16,-6 6 0 15,-9 13 0-15,0 0 0 16,-12 11 0-16,3 8 0 16,-4 4 0-16,4 5 0 15,1 1 0-15,2-1-3 16,11-1-3-16,-5-27-8 15,30 22-23-15,-7-30-4 16,17-3 1-16,0-19-1 16</inkml:trace>
  <inkml:trace contextRef="#ctx0" brushRef="#br1" timeOffset="83634.7837">22819 5318 107 0,'-20'-3'39'0,"-14"13"1"16,4 27-1-16,-12 10-34 15,8 16-2-15,-3 7-2 16,5 7 2-16,2 5-3 16,6-1-2-16,18 8-21 15,-1-19-14-15,16-1-2 16,2-19 0-16,20-4-1 15</inkml:trace>
  <inkml:trace contextRef="#ctx0" brushRef="#br1" timeOffset="84174.8146">23160 5934 99 0,'4'-20'37'0,"-4"20"2"16,-16-12-1-16,5 11-31 15,-10-4 0-15,2 9 0 16,-8-2-2-16,7 9 0 16,-7 0-1-16,3 6-1 15,3 5-1-15,1 3 0 0,4 3-2 16,4 2 0-16,8-1 0 15,5-3 0-15,7-5 0 16,7-8 0-16,6-11 0 16,7-11 0-16,5-13 0 15,4-8 0-15,2-13 0 16,-2-6 0-16,-4-9 0 15,1-3 0-15,-6 0 0 16,-3 2 0-16,-8 8 0 16,-4 10 0-16,-5 8 0 15,-5 17 0-15,-3 16 0 16,-15 21-2-16,0 15 4 15,-6 10-2-15,0 12 0 0,-2 3-3 16,1 7-1-16,5-8-3 16,20 8-19-16,-4-23-13 15,16-1-3-15,3-18 2 16,18-5-2-16</inkml:trace>
  <inkml:trace contextRef="#ctx0" brushRef="#br1" timeOffset="84550.8361">23462 5973 112 0,'-8'13'39'16,"-4"-8"2"-16,14 8-2 15,-2-13-33-15,10 20-2 0,8-18 0 16,9 1-1-16,2-7-1 15,6-3 0-15,-3-3-1 16,1-4 1-16,-7-3-2 16,-4-2 0-16,-8 0 0 15,-8-1 0-15,-8 4 0 16,-10 1 0-16,-4 5 0 15,-6 4 0-15,-4 7-2 16,-3 7 2-16,1 6 0 16,0 7 0-16,1 2 0 15,6 6 0-15,7 2 0 16,5-2 0-16,9-3-1 15,10-5-2-15,14-3-2 16,3-13-3-16,24 5-23 16,-8-20-9-16,15 4 1 0,-6-15-1 15,6 5 0-15</inkml:trace>
  <inkml:trace contextRef="#ctx0" brushRef="#br1" timeOffset="85053.8648">23903 5972 112 0,'-22'13'38'0,"8"11"1"16,-5-8-3-16,8 14-29 15,0-2-3-15,4 3 0 16,2-2-2-16,4-3 1 16,2-3-2-16,2-4 0 15,1-6-1-15,-4-13 0 16,12 1 0-16,-12-1 0 15,14-26 0-15,-9 2-1 0,4-7 1 16,-3-7-1-16,4-4 0 16,-1-1 0-16,4 0-1 15,2 3 1-15,2 3 0 16,4 6 1-16,6 7-1 15,2 8 1-15,1 8 0 16,-1 6 1-16,-5 7 1 16,-2 6-1-16,-5 3 1 15,-7 6-1-15,-9 0 1 16,-9 6-2-16,-7 0 1 15,-6 3 0-15,-6 2-1 16,-4-1 0-16,0 0 0 16,-1-1 0-16,6 0 0 15,1-3 0-15,5 0 0 0,3-3 0 16,3 1 0-16,3 0 1 15,-1 5-1-15,1 0 0 16,-3 2 0-16,-1 6 0 16,1 0-1-16,0-5-1 15,5 1-3-15,-2-14-9 16,22 3-22-16,-11-22-4 15,27-7 0-15,-1-20-2 16</inkml:trace>
  <inkml:trace contextRef="#ctx0" brushRef="#br1" timeOffset="85293.8786">24389 5420 115 0,'-26'51'40'15,"8"21"1"-15,-15-7-4 16,9 15-34-16,-3 4 1 16,6 0-1-16,-2-1-2 15,8-7-2-15,6-2-2 16,-3-22-8-16,18-2-28 15,-9-17-1-15,15-10-1 16,-12-23 0-16</inkml:trace>
  <inkml:trace contextRef="#ctx0" brushRef="#br1" timeOffset="85487.8897">24184 5895 104 0,'-10'13'39'15,"-3"-4"1"-15,13 5-2 16,0-14-25-16,16 5-13 15,9-8-2-15,4-7-2 16,19-1-5-16,-8-16-24 16,19-5-7-16,-2-10 1 15,9-6-1-15</inkml:trace>
  <inkml:trace contextRef="#ctx0" brushRef="#br1" timeOffset="85819.9086">24742 5442 113 0,'-32'17'41'15,"3"22"1"-15,-14-3-3 16,8 17-33-16,4 2-1 15,2 3 0-15,6 0-1 16,2-1-4-16,5-4 0 16,10-4 0-16,1-9 0 15,6-9 0-15,3-8 0 16,4-8 0-16,2-10 0 15,1-8 0-15,3-9 0 16,2-6 0-16,0-6 0 16,3 0 0-16,-3-1 0 15,2 1 0-15,1 6 0 16,-1 8 0-16,-1 9 0 15,-1 7 0-15,2 6 0 0,-3 9 0 16,1 9 0-16,-4-1-4 16,11 16-13-16,-20-19-13 15,18 15-13-15,-14-12 1 16,8 4-1-16,-11-11 1 15</inkml:trace>
  <inkml:trace contextRef="#ctx0" brushRef="#br1" timeOffset="86489.947">21582 6495 75 0,'0'0'36'15,"-21"11"-2"-15,21-11 3 16,-27 9-27-16,20 4-1 16,-4-8-3-16,9 6 1 15,2-11-2-15,11 12 0 16,10-10-1-16,20 0 0 15,18-8 0-15,22 0-2 16,20-8 1-16,24-1-2 16,24-6 0-16,21 0-1 15,19-3 1-15,14 3-1 16,11 6 0-16,10-1 1 0,7 5-1 15,2 5 0-15,2 5 1 16,-1 1-1-16,-2 2 0 16,-6 1 1-16,-12 2 0 15,-9 0-1-15,-17-3-1 16,-20-1 0-16,-21 4-3 15,-30-6-3-15,-15 11-18 16,-43-13-15-16,-14 6-2 16,-34-8 1-16,-11 5-1 15</inkml:trace>
  <inkml:trace contextRef="#ctx0" brushRef="#br1" timeOffset="87481.0037">21309 7137 79 0,'0'0'36'15,"-26"-11"-1"-15,13 7 2 16,-11-8-26-16,8 9-3 16,-12-6-2-16,1 6-1 0,-7 3-1 15,-2 8 0-15,-6 5 0 16,0 12-1-16,1 3 0 15,2 6-1-15,9 1 1 16,6 0-2-16,10-2 1 16,13-5-1-16,11-8 0 15,13-11-1-15,11-8 1 16,10-8-1-16,7-10 1 15,1-4 1-15,-1-8-1 16,-2 0 0-16,-8-1 0 16,-6 0 0-16,-10 0-1 15,-10 6 2-15,-8 3-2 16,-4 4 0-16,-6 7 0 0,3 10-2 15,-15 0 2-15,4 9-1 16,1 11 1-16,0 5-1 16,5 7-2-16,1-1-2 15,9 4 0-15,2-6-5 16,17 5-12-16,-8-16-17 15,21 0-1-15,-1-17 0 16,7-1 0-16</inkml:trace>
  <inkml:trace contextRef="#ctx0" brushRef="#br1" timeOffset="88079.0379">21668 7102 96 0,'-5'-16'35'0,"5"16"1"0,-12-9 2 15,12 9-31-15,-17 17-1 16,10 5-1-16,-9 6 1 15,5 7-2-15,-4 4 0 16,4 3-2-16,0-1 0 16,4-2-1-16,2-6 0 15,4-4-2-15,1-10 1 16,3-7 0-16,-3-12 0 15,15-8 0-15,-3-9 1 16,2-6-2-16,-1-10 2 16,5-3 0-16,-1-6 0 15,3-4-1-15,0-1 1 16,-2 2 0-16,5 1-1 15,0 3 2-15,1 9-2 0,0 5 0 16,1 7 0-16,3 8 0 16,-3 10 1-16,1 9-1 15,-6 7 0-15,-2 7 0 16,-4 5 0-16,-4 4 0 15,-9 2 0-15,-5 4 0 16,-4-4-1-16,-5 2 0 16,-5-3 1-16,-6-4-2 15,0-4 2-15,1-6-2 16,-1-3 1-16,2-10 0 15,0 1 0-15,2-5 1 16,4-1 0-16,-3 1-1 16,1 3 1-16,-3 9 0 0,-2 7 1 15,-5 14 0-15,-2 9-1 16,-2 13 0-16,-2 8 0 15,4 3 1-15,3 3-2 16,5-5-1-16,8-2-3 16,5-21-7-16,23 8-17 15,-5-28-12-15,19-6 2 16,-1-17-2-16,13-7 1 15</inkml:trace>
  <inkml:trace contextRef="#ctx0" brushRef="#br1" timeOffset="88727.0749">22150 7073 106 0,'0'0'38'16,"0"0"1"-16,4 23 0 15,-14-4-33-15,5 12-3 16,-4 4 1-16,1 5-2 16,-2 5 0-16,5 1 0 15,-3 3-1-15,3-1-1 16,1-4 0-16,2-5 1 15,1-7-2-15,2-6 1 16,0-9 0-16,-1-17-1 16,0 0 1-16,17-14-1 15,-8-7 1-15,0-7-1 16,2-8 2-16,-2-6-2 0,2-6 2 15,-1-5 0-15,1-1 0 16,1-2 0-16,-3 6 0 16,5 0 0-16,-4 7 0 15,3 9 0-15,1 8-1 16,1 12 1-16,4 10-1 15,-3 7 1-15,2 8-1 16,2 4 1-16,0 4-2 16,-4 3 2-16,0 5-2 15,-7 3 2-15,-6-1-2 16,-8 2 0-16,-4-1 1 15,-10 0-1-15,-5-3 0 16,-5-2 0-16,-2-4 0 16,-4-4 0-16,3 1 0 0,-1-3 2 15,4 1-2-15,4 5 1 16,3 5 0-16,0 10 0 15,3 13 0-15,-2 9 0 16,3 8 0-16,-5 8 0 16,2 4-1-16,0-4-3 15,6 1-2-15,-5-24-16 16,25 1-16-16,-5-22-3 15,15-11-1-15,5-24-1 16</inkml:trace>
  <inkml:trace contextRef="#ctx0" brushRef="#br1" timeOffset="89245.1046">22794 7091 106 0,'-22'-11'38'16,"5"15"2"-16,-10-2-2 15,2 10-31-15,-9 0-2 16,5 14 0-16,-8 0-1 16,5 6-2-16,2 3-1 15,7 0 0-15,8-4 0 16,9-2-1-16,7-5 0 0,10-9 0 15,7-5 0-15,5-10 0 16,6-7 1-16,1-4 0 16,2-9 0-16,0-5 0 15,-3-3 0-15,-2-2 1 16,-3-2-2-16,-5 0 0 15,-4 4 0-15,-3 3 0 16,-6 8 0-16,-1 6 0 16,-5 11 0-16,0 0 0 15,-9 25 0-15,2 1 0 16,-3 6-2-16,2-1 0 15,4 6 0-15,1-6-2 16,9-1 0-16,6-12-2 16,11 1-3-16,-2-26-15 0,24 7-15 15,-7-17 0-15,13-1 1 16,-6-12 0-16</inkml:trace>
  <inkml:trace contextRef="#ctx0" brushRef="#br1" timeOffset="89576.1235">23198 7135 116 0,'-13'20'38'0,"-11"0"1"15,9 16-8-15,-6-10-25 16,8 9-1-16,-1-3-2 16,7-2-1-16,4-2 1 15,3-6-2-15,3-6 0 16,3-6 0-16,-6-10 0 0,22-2 0 15,-10-11 0-15,3-5 0 16,-2-10 0-16,-2-7 1 16,-2-3 0-16,-1 0-2 15,-2-1 0-15,-1 3 0 16,-5 4 0-16,0 3 0 15,1 10 0-15,3 2 0 16,5 7 0-16,2 3 0 16,8 6-3-16,3 0-3 15,13 11-11-15,-12-14-13 16,20 11-10-16,-9-7-1 15,9 4 0-15,-6-5 2 16</inkml:trace>
  <inkml:trace contextRef="#ctx0" brushRef="#br1" timeOffset="90297.1647">23506 7173 116 0,'-14'12'39'15,"15"9"2"-15,-1-21-2 16,12 14-34-16,5-14-2 15,6-1 0-15,1-5-2 16,2-3 1-16,0-3-2 16,-3-3 1-16,-3 0-1 15,-5-2 0-15,-7 0 0 16,-5-1 0-16,-5 0 0 15,-7 4-1-15,-5 5 1 16,-6 5 0-16,-4 7 0 0,-6 8 0 16,-3 8 1-16,1 8 0 15,-2 4 0-15,3 4-1 16,7 1 0-16,6-2 0 15,10-5 0-15,12-6 0 16,12-4-1-16,10-12-1 16,11-5 2-16,9-7-1 15,5-7 1-15,1-2 0 16,0-6-1-16,-2-1 1 15,-7 1 0-15,-9 2 1 16,-9 3-1-16,-14 4 2 16,-11 11-2-16,0 0 0 15,-9 17 1-15,-10 3-2 16,1 3 1-16,1 6 0 0,-1-1 0 15,5 2-1-15,2-4 2 16,5-7-2-16,5-6 2 16,1-13-1-16,11 5 1 15,2-17-1-15,2-5 1 16,3-6 0-16,0-7 1 15,2-2-2-15,0-2 0 16,-2 4 0-16,-2 4 0 16,-3 5 0-16,-3 7 0 15,-10 14 0-15,14-2 0 16,-11 14 0-16,0 7 0 15,-2 3 0-15,2 3 0 16,2 1 0-16,5-3 0 16,0-4-2-16,11-4-1 0,1-13-2 15,13-4-1-15,-3-19-4 16,19 9-12-16,-17-27-7 15,17 5-11-15,-10-14 2 16,7 0 0-16,-13-12 2 16</inkml:trace>
  <inkml:trace contextRef="#ctx0" brushRef="#br1" timeOffset="90470.1746">24424 6779 106 0,'-14'13'37'16,"-13"15"3"-16,5 24-1 16,-17 3-30-16,11 19-4 15,-1-3-1-15,7 2-2 16,3-4-1-16,7-8-3 0,7-7-2 15,1-22-9-15,22 2-18 16,-18-34-9-16,24 5-1 16,-11-26 0-16,3-2 3 15</inkml:trace>
  <inkml:trace contextRef="#ctx0" brushRef="#br1" timeOffset="90620.1832">24199 7018 112 0,'-18'-14'41'15,"18"14"1"-15,-10-2-1 16,20 9-24-16,8 1-17 15,3-5-6-15,23 16-16 16,-14-15-16-16,18 8-4 16,-2-10 1-16,6 6-2 0</inkml:trace>
  <inkml:trace contextRef="#ctx0" brushRef="#br1" timeOffset="96592.5248">22616 8079 59 0,'13'-17'36'15,"-1"3"0"-15,-8-5 0 16,2 6-17-16,-13-7-12 0,1 7 1 16,-12-2-1-16,-3 9-1 15,-10 6-1-15,-7 14-2 16,-8 7 0-16,-1 11-1 15,-5 11 0-15,2 7-2 16,1 3 1-16,11 5 0 16,7-2-1-16,17-10 0 15,13-11 1-15,16-15-1 16,21-17 1-16,15-21 0 15,16-16-1-15,9-15 1 16,8-16 0-16,-3-9 1 16,-6-1-2-16,-8 0 2 15,-13 5-1-15,-16 10 0 16,-15 9 0-16,-15 13 0 15,-10 17-1-15,-9 13-1 0,-5 17 1 16,-6 17 0-16,-2 16-1 16,-1 14 0-16,3 9 0 15,2 8-1-15,6 4 0 16,3-2-3-16,12 4-2 15,2-23-13-15,20 4-18 16,-7-17-1-16,15-6 0 16,-5-18-2-16</inkml:trace>
  <inkml:trace contextRef="#ctx0" brushRef="#br1" timeOffset="96951.5453">22952 8150 96 0,'-14'12'38'0,"14"9"2"16,0-7-2-16,19 1-33 16,8-9-2-16,12-2 1 15,7-10-2-15,6-3 1 16,4-8-1-16,-3-4-1 15,-3-2 0-15,-9-3-1 16,-13-1 1-16,-15 7 0 16,-14-2 0-16,-15 11-1 15,-9 5 0-15,-11 7 0 16,-6 7-1-16,-4 11 1 15,-1 11-1-15,6 2 0 16,5 9 1-16,10 1-1 0,12-1 0 16,10-5-1-16,19-2-3 15,7-21-11-15,28 5-20 16,-1-19-4-16,17-4 1 15,-3-16-2-15</inkml:trace>
  <inkml:trace contextRef="#ctx0" brushRef="#br1" timeOffset="97507.5771">23547 8111 98 0,'-20'18'38'15,"6"12"0"-15,-6-3-8 16,10 15-24-16,-3 0-3 15,5 7 1-15,-1-3-2 0,1 0 0 16,2-4-1-16,2-7 0 16,3-12-1-16,2-8 1 15,-1-15-2-15,14-8 1 16,-2-10 0-16,2-12-1 15,2-7 1-15,0-7 0 16,3-4 0-16,-1-3-1 16,2 1 2-16,1 5-1 15,-3 5 0-15,4 8 1 16,-2 5 0-16,0 9-1 15,-2 9 1-15,0 6 0 16,-6 9-1-16,1 3 1 16,-2 5-1-16,-3 2 1 15,-5 3-1-15,-2 0 0 0,-2 1 1 16,-2 1-1-16,0-1 0 15,-4 0 0-15,-3-2 0 16,-3 3 0-16,-1 0 0 16,-5-1 0-16,-1 0 0 15,-3 3 0-15,-6 3 0 16,0 3 0-16,-1 4 0 15,-2 3 1-15,-1 4 0 16,-1 5 0-16,3 1 1 16,3 0-1-16,5 2 0 15,5-9-4-15,8 0-1 16,1-20-16-16,24 6-16 15,-3-18-5-15,17-6 1 0,-3-17-3 16</inkml:trace>
  <inkml:trace contextRef="#ctx0" brushRef="#br1" timeOffset="97747.5909">24081 7659 100 0,'0'0'39'0,"-17"41"1"16,-14 10-2-16,3 15-32 16,-9 13-5-16,4 8 0 15,-4 5-1-15,2 1-2 0,6-1-2 16,-2-14-12-16,14 1-22 15,0-19 0-15,14-6-1 16,-2-21-1-16</inkml:trace>
  <inkml:trace contextRef="#ctx0" brushRef="#br1" timeOffset="97973.6038">23817 8161 96 0,'4'16'39'0,"-4"-16"1"16,31 17-2-16,-10-14-34 16,13-5-3-16,8-3-1 0,2-10-2 15,7 2-4-15,-4-19-8 16,12 9-23-16,-9-14 0 15,7 0 0-15,-10-8 0 16</inkml:trace>
  <inkml:trace contextRef="#ctx0" brushRef="#br1" timeOffset="98318.6235">24473 7763 96 0,'0'0'37'15,"-24"16"2"-15,7 13 0 16,-13 4-28-16,7 16-6 16,-7 2-1-16,4 9-1 15,-6-3-1-15,7 4-1 16,1-4 1-16,5-4-2 15,5-10 2-15,5-7-1 0,8-7-1 16,2-9 1-16,7-7-1 16,6-11 0-16,4-7 0 15,4-5 0-15,3-6 0 16,1-3 1-16,-1-1 0 15,-1 1-1-15,-2 1 1 16,-2 5 0-16,-7 8-1 16,-2 8 1-16,-5 9-1 15,-4 7 0-15,1 5-1 16,-3 4-2-16,5 5-2 15,-3-9-7-15,17 14-11 16,-14-25-7-16,24 10-10 16,-8-16-1-16,16 0 0 0,-9-8 2 15</inkml:trace>
  <inkml:trace contextRef="#ctx0" brushRef="#br1" timeOffset="98448.631">24689 8471 120 0,'0'0'42'16,"-19"2"0"-16,19-2-4 15,-10-2-38-15,2-15-13 16,20 14-15-16,-16-13-13 15,14 7-2-15,-6-6-2 16,7 9 1-16</inkml:trace>
  <inkml:trace contextRef="#ctx0" brushRef="#br2" timeOffset="192470.0087">17654 5630 73 0,'0'0'33'16,"0"-16"0"-16,0 16 2 15,0 0-30-15,-9 11-1 16,3 4-1-16,1 10 3 15,-4 5-2-15,2 13 0 16,-5 8 0-16,3 9-1 16,-6 5 1-16,1 4 0 15,1-7-1-15,4-2-2 16,-1-12 0-16,5-6 1 0,3-16 0 15,4-12-1-15,-2-14 1 16,20-22 0-16,-3-11-1 16,4-13 1-16,4-13-2 15,2-10 2-15,3-13-2 16,4-7 0-16,-2-6 0 15,-1 5-1-15,2 4 1 16,-1 6 0-16,-2 8 1 16,1 9-3-16,-4 15 3 15,1 9 0-15,-2 12 0 16,-3 9-1-16,1 12 1 15,3 8 0-15,-3 12-1 16,0 12 1-16,3 14-1 0,-1 12 1 16,-3 14-1-16,1 12 0 15,-4 11 2-15,-3 3 0 16,1 3-1-16,-6-5 1 15,1-5-1-15,-3-10 0 16,3-8-1-16,-4-19-2 16,7-2-6-16,-13-25-24 15,12 1-8-15,-15-22 1 16,19-4-2-16</inkml:trace>
  <inkml:trace contextRef="#ctx0" brushRef="#br2" timeOffset="193342.0586">18541 6242 93 0,'-1'-14'37'15,"1"14"0"-15,19-28 1 16,3 15-33-16,1-7-1 16,11 3-1-16,1 1 0 15,3 4-1-15,-5 3 0 16,0 5-1-16,-5 7 1 15,-7 7-2-15,-10 7 1 16,-13 9 0-16,-12 5-1 16,-6 5 1-16,-8 3 0 15,-7 2 0-15,-1-1 0 16,1-5 0-16,4-6 0 0,7-2 0 15,9-8 1-15,10-3-1 16,12-5 0-16,13-5 1 16,11-3-1-16,17-2 0 15,8-3 1-15,10-3-1 16,10-6 0-16,4-1 0 15,1-3-1-15,-6-2 0 16,-7 3-1-16,-12-1-1 16,-14 8-3-16,-19-4-7 15,-4 14-24-15,-31-5-4 16,-5 12 1-16,-16-6-3 15</inkml:trace>
  <inkml:trace contextRef="#ctx0" brushRef="#br2" timeOffset="193814.0856">17526 7088 103 0,'-14'8'38'16,"4"-10"1"-16,10 2-2 16,28-9-30-16,16-3-1 15,22-14-1-15,30-1 0 16,23-10-1-16,26-2-1 15,18-5 0-15,18 2-1 16,9-1-1-16,1 5 1 16,-11 8-2-16,-16 6-2 15,-21 8-1-15,-27 1-6 0,-18 18-29 16,-47-2-1-16,-23 14 0 15,-35 1-3-15</inkml:trace>
  <inkml:trace contextRef="#ctx0" brushRef="#br2" timeOffset="194474.1233">18219 7565 101 0,'-9'-15'36'16,"-10"1"2"-16,5 13-3 15,-4 1-29-15,-1 12-2 16,-5 9-1-16,0 13 1 15,-4 7-2-15,-2 11 0 16,-3 4 1-16,2 6-1 16,1-5 0-16,3 2 1 15,5-14 0-15,5-3 0 16,5-16-2-16,8-7 1 0,4-19-1 15,12-6 1-15,5-15 0 16,5-12-2-16,3-9 0 16,6-12 0-16,3-7 0 15,5-7 0-15,1 1 0 16,-1 1 0-16,-2 8 0 15,0 5 0-15,-3 10 0 16,-1 9 0-16,-2 11 0 16,0 10 0-16,-2 12 0 15,0 7 0-15,0 10 0 16,2 13 0-16,-5 12 0 15,-1 10 0-15,-5 10 0 16,-4 6 0-16,-6 6 0 16,-3 4 0-16,-3-2 0 0,-2-7 0 15,2-8 0-15,-1-12 0 16,7-9 0-16,3-15-3 15,14-7-11-15,-6-31-14 16,20 7-12-16,-6-22-1 16,16 3 0-16,-8-14-1 15</inkml:trace>
  <inkml:trace contextRef="#ctx0" brushRef="#br2" timeOffset="194911.1483">19121 7841 101 0,'0'0'38'0,"3"-16"1"15,-3 16-2-15,0 0-30 16,0 0 1-16,-1 21-2 16,-1 3-1-16,-4 7-1 0,-1 9-2 15,-3 3 1 1,2 7-2-16,-1 1 1 0,0-4 0 15,2-3-2-15,3-5 0 16,1-12 0-16,5-7 0 16,0-7-2-16,-2-13-1 15,13 3-9-15,-13-24-17 16,9 7-10-16,-9-13-3 15,9 0-1-15,-8-12-1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7T22:24:33.24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12766 5005 52 0,'0'0'33'16,"0"0"0"-16,-12 2-2 15,12-2-21-15,0 0-9 16,14-9-2-16,3 3 2 16,2 3-2-16,7-3 2 15,8 5-1-15,3-2 1 16,7 4-1-16,5 1 1 15,5 0 0-15,5-3 1 16,11 1 0-16,3-4 1 16,10 0-1-16,8-7 0 15,10 3-1-15,5-4 1 0,7 0-1 16,3 0 0-16,10 2-1 15,3 2 1-15,3 1-1 16,0 5 0-16,2 1 1 16,1-1-1-16,6 2 1 15,7-3 0-15,-1 0-1 16,2-5 1-16,8-2 1 15,4-1-1-15,3-4 0 16,4-1 1-16,-3-1-1 16,4 0 1-16,2 2-1 15,-1 0 0-15,-3 3-1 16,-2 0 1-16,2 5-1 15,-5-2 0-15,-2 1-1 0,-8 2 1 16,0-3 0-16,-3 1-1 16,-4-4 1-16,-4 1 0 15,-7-1 0-15,-5-1 0 16,-1 1-1-16,-4 0 1 15,-7 0 0-15,-10 2 0 16,-2 2 0-16,-12-2 0 16,-7 4 0-16,-7 1 0 15,-12 4 0-15,-9 0 0 16,-9 1 1-16,-9 4-1 15,-8-2-1-15,-7 4-1 16,-9-5-1-16,-1 6-2 16,-15-7-1-16,17 7-5 15,-17-7-4-15,0 0-11 0,10 8-7 16,-10-8-2-16,13 14 3 15</inkml:trace>
  <inkml:trace contextRef="#ctx0" brushRef="#br0" timeOffset="2219.1269">19624 4640 12 0,'-1'-10'19'16,"12"5"-2"-16,-11 5-13 16,11-18 0-16,-11 18 0 15,13-15 2-15,-13 15 2 16,0 0 1-16,18-6 2 15,-18 6 0-15,0 0 0 16,0 0 0-16,0 0-1 16,0 0-1-16,11-1-2 0,-11 1-2 15,0 0-1-15,4-17 0 16,-4 17-2-16,12-14 1 15,-12 14-2-15,14-12 1 16,-14 12 0-16,13 1-1 16,-13-1 1-16,7 18 0 15,-4-3 0-15,-3 4-1 16,0 4 1-16,-2 4-1 15,3 5 0-15,0 2-1 16,1 5 0-16,3 1 0 16,0 6 0-16,0 4 1 15,1 4-1-15,-2 4 2 16,-1 4-2-16,-2 3 1 15,-1 1 0-15,-2 4 0 0,1-3-1 16,-3 1 0-16,3-3 0 16,1 2 0-16,3-3 2 15,1-4 0-15,2 0-1 16,2 0 1-16,-1 3-1 15,0 0 1-15,-2 4-1 16,-1-2 1-16,-3 3-2 16,-1 0 0-16,-1 0 0 15,-2 2 0-15,0-2 2 16,0-1-2-16,1-1 2 15,3 0-2-15,1-2 1 16,3 3-1-16,1 0 2 16,3 0-3-16,0 0 2 0,4 0-2 15,0 1 1-15,-1 2 0 16,1 0-1-16,-1 3 0 15,-3 2 0-15,-3 3 1 16,1 3-1-16,-3 4 2 16,-3 1-2-16,1 6 0 15,-2 0 1-15,1 1-1 16,-1-2 1-16,1-4-1 15,2 2 1-15,0 0 0 16,1-4-1-16,2-3 2 16,0 1 0-16,-1 2 1 15,-1-2-2-15,2-1 2 16,-1-3-2-16,-2-8 1 15,-2-2 0-15,3-10-1 0,0-9 0 16,2-11 0 0,0-7 0-16,1-10 1 0,-1-7-1 15,2-4 0-15,-8-11 0 16,11 11 0-16,-11-11-1 15,9 10 1-15,-9-10 1 16,0 0-2-16,6 17 2 16,-6-17-1-16,4 10-1 15,-4-10 1-15,0 0 0 16,0 0 0-16,0 0 0 15,0 0 0-15,0 0 1 16,0 0-1-16,0 0 1 16,0 0-1-16,0 0 1 15,-16-12-1-15,4 11 0 0,2 1 1 16,-4-1-1-16,-1 2 0 15,-4-1 0-15,0-1 0 16,-5 1 0-16,1-2 0 16,-2 0 0-16,-7-3 1 15,0 3-1-15,-6-2 0 16,-4 2 0-16,-3 0 0 15,-5 3 0-15,-3 0 0 16,-4 1 0-16,-6 4 1 16,0-1-1-16,-3 1 0 15,-6 0 0-15,-6-1 0 16,-2-2 0-16,-4 0 0 15,-5-5 0-15,-3 2 0 16,-3-2 0-16,-1-1 0 16,-6-1 0-16,-1 2 0 0,-4 1 0 15,-2 1 0-15,-3-1 1 16,-1 2-1-16,-6-1 0 15,-2-3 0-15,-4 2 0 16,2-3 0-16,-2-2-1 16,-3 1 1-16,2-2 0 15,-6-1 0-15,-2 1 0 16,-1 3-1-16,4-2 1 15,-4 3 0-15,-4 0 0 16,-4 1-1-16,2 0 1 16,3-2 0-16,-1 2-1 15,-2-4 1-15,0 2 0 16,3 0 0-16,1-3 0 15,5 3-1-15,0-2 1 0,-4 5 0 16,2-2 0-16,2 4 0 16,0 1-1-16,2-2 1 15,-1 3 0-15,-3-1 0 16,5 2 0-16,3-4 0 15,5 2 1-15,8-4-1 16,3 2 1-16,6 1-1 16,8-6 0-16,7 3 1 15,10-3-1-15,3 1 0 16,13-1 0-16,2-1 0 15,8 0 0-15,7-1 0 16,5 2 0-16,9-1 0 16,4 2 1-16,5 0-1 15,4 2 0-15,6 1 0 0,3 0 0 16,10 1 0-16,-9 1 0 15,9-1 0-15,0 0 0 16,0 0-1-16,0 0 1 16,9 2 0-16,-9-2 0 15,10 0 0-15,-10 0 0 16,0 0 0-16,13 0 0 15,-13 0 0-15,0 0 0 16,8-10 0-16,-8 10 0 16,6-22 0-16,-1 1 0 15,-3-4 0-15,5-8 0 16,-1-8-2-16,1-6 2 15,2-10-1-15,-1-5 0 16,3-6 0-16,-2-4 1 16,-2-3-1-16,3-3 1 0,-3 1 0 15,0-2 0-15,0 0 0 16,0-2 1-16,2 2 0 15,1 0 0-15,-4-2 0 16,5-3 0-16,-1-4-1 16,1-2 1-16,-1 0 1 15,-2-4-1-15,-2-4 1 16,0 1 0-16,-3-2 0 15,0 1 0-15,-1 0 0 16,-2 0 0-16,3-1-2 16,-1 1 0-16,2 4 0 15,2-3-1-15,1-1 1 0,0 1-2 16,0 1 3-16,0-1-2 15,-1 3 0-15,-2-3 3 16,1 4-3-16,-2 3 0 16,-3 0 0-16,0 8 0 15,0 3 0-15,2 3-1 16,0 3 2-16,-6 7-2 15,8 6 1-15,-6 6 2 16,5 7-2-16,-3 4 2 16,0 6-2-16,0 11 2 15,-2 3-2-15,1 7 1 16,-3 2 0-16,4 14-3 15,-3-11-2-15,-9-1-26 16,12 12-6-16,0 0-2 16,0 0-1-16</inkml:trace>
  <inkml:trace contextRef="#ctx0" brushRef="#br0" timeOffset="12523.7163">2467 9863 81 0,'-9'-11'35'16,"-6"2"-2"-16,-1 14 1 16,-8 1-30-16,1 13 0 15,-8 3-1-15,0 9 1 16,-4 2-1-16,5 5 0 15,3-4 0-15,9 0-1 16,7-4 0-16,12-3 0 16,11-7-1-16,8 0 0 0,10-3-1 15,6 0 1-15,1 0-1 16,1 6 1-16,-3-1-1 15,-5 5 0-15,-11 3-1 16,-8 2 2-16,-12 3-2 16,-10 1 1-16,-6 0-2 15,-5-4 2-15,-1-4-3 16,0-8 0-16,6-5-1 15,5-17-5-15,12 2-16 16,22-27-13-16,7-2 4 16,5-17-4-16,13-1 6 15</inkml:trace>
  <inkml:trace contextRef="#ctx0" brushRef="#br0" timeOffset="12701.7265">2879 9939 95 0,'0'0'34'0,"13"14"1"15,-27 12 0-15,3 23-29 16,-8 5-3-16,1 12-1 16,-3 5-1-16,5 5 0 15,2-5-2-15,8-11 0 16,13-5-12-16,2-27-22 15,15-18-2-15,4-26 0 16,14-15 1-16</inkml:trace>
  <inkml:trace contextRef="#ctx0" brushRef="#br0" timeOffset="13194.7547">3100 9490 108 0,'-38'-8'38'15,"11"18"1"-15,-3 0-3 16,13 6-36-16,12 3-1 15,9-3-2-15,16 6-4 16,2-6-4-16,21 17-5 16,-10-14-6-16,21 23 2 15,-17-12 4-15,10 14 8 16,-14-4 4-16,-8 3 6 15,-4 9 5-15,-21-10 8 16,6 15 5-16,-25-12 1 16,13 19-4-16,-21-16-6 15,8 11-4-15,-3-11-3 0,5-3 0 16,3-9-3-16,7-6 1 15,9-16 0-15,-2-14-2 16,29-15 1-16,2-15 1 16,4-13 1-16,7-8-2 15,1-9 2-15,0-2-2 16,-3 1 0-16,-5 7 1 15,-4 12-1-15,-8 14 0 16,-6 16-1-16,-7 20 1 16,-7 20-1-16,1 13 1 15,-5 12-1-15,1 10 0 16,1 2-4-16,5-5 0 15,9 0-7-15,3-25-26 16,21-6-4-16,2-26-1 0,19-8 2 16</inkml:trace>
  <inkml:trace contextRef="#ctx0" brushRef="#br0" timeOffset="13782.7883">4590 9685 83 0,'-12'-33'36'0,"-2"9"-1"15,-12-3 2-15,3 14-27 16,-14 0-3-16,5 15-1 15,-8 8-2-15,2 18 0 16,-6 10 0-16,3 16 0 16,1 12-2-16,5 8 1 15,6 4-1-15,12-1 0 16,13-4-1-16,18-5 0 15,15-14 1-15,22-11-1 16,14-22-1-16,17-14 1 0,12-20 0 16,7-14-1-16,0-18 1 15,-10-16-1-15,-9-10 0 16,-11-10 0-16,-18-3 0 15,-22 0 0-15,-19 1 0 16,-20 5-1-16,-17 13 1 16,-17 15 0-16,-14 20 0 15,-11 17 0-15,-3 18 1 16,-1 16 0-16,5 15 0 15,8 7 0-15,15 7 0 16,19 2 0-16,20-4-2 16,22-6 0-16,24-1-3 15,13-14-4-15,25 12-21 16,-7-22-10-16,18 10-1 15,-8-17 0-15,3 9 0 0</inkml:trace>
  <inkml:trace contextRef="#ctx0" brushRef="#br0" timeOffset="13945.7976">5266 10090 101 0,'-21'40'37'0,"6"15"1"16,-8-9-2-16,8 6-32 16,10-4-3-16,5-2-2 15,12 4-16-15,0-17-20 16,12-4-1-16,-1-13 0 15,7-3-2-15</inkml:trace>
  <inkml:trace contextRef="#ctx0" brushRef="#br0" timeOffset="14665.8388">2396 11089 73 0,'21'-4'37'0,"1"-3"0"16,15 7 0-16,2-7-33 15,15 3 0-15,10-5 0 16,19-2-1-16,11-3 0 16,18 2 0-16,12-7-1 15,14 2 1-15,13 0-2 16,16 4 0-16,6 3 1 15,10 3-1-15,8 4 0 16,3 2 0-16,2 3 1 16,4 3-1-16,3-4 0 0,-7-3 1 15,-3-5-1-15,-5-5 0 16,-13-3-2-16,-16-9-6 15,-10 7-30-15,-30-11-2 16,-23 10 0-16,-34-4-3 16</inkml:trace>
  <inkml:trace contextRef="#ctx0" brushRef="#br0" timeOffset="22188.2691">3018 11686 60 0,'-1'-17'37'16,"-3"-9"-3"-16,6 7 2 16,-4-5-27-16,4 7-2 15,-2-2 0-15,1 6-2 16,-1 13-1-16,-14-6 0 15,-1 16-1-15,-4 11 0 16,-9 8-1-16,-2 8 2 16,-2 4-2-16,3 2 0 15,5-2-1-15,7-1 1 16,12-11-2-16,13-6 1 0,14-14-1 15,11-6 0-15,8-6 0 16,6-1-1-16,1-1 1 16,1 2 0-16,-10 8 0 15,-5 8 0-15,-16 13 0 16,-13 14-2-16,-11 9 2 15,-12 9-1-15,-7 4 1 16,-4-5-4-16,4-4 0 16,2-15-2-16,23-11-29 15,0-27-3-15,29-24 0 16,7-22-1-16</inkml:trace>
  <inkml:trace contextRef="#ctx0" brushRef="#br0" timeOffset="22361.279">3620 11733 96 0,'-26'72'37'16,"-11"-4"1"-16,6 11-5 16,2-8-32-16,5-8-4 15,15-2-11-15,7-31-23 16,17-15 0-16,8-27-2 15,17-18 0-15</inkml:trace>
  <inkml:trace contextRef="#ctx0" brushRef="#br0" timeOffset="22812.3048">3682 11259 96 0,'-43'20'38'0,"3"-4"2"15,19 7-5-15,24-3-34 16,7-3-1-16,18-1-1 15,12-2 0-15,15 3 1 16,7 4-1-16,3 2 1 16,-1 6 1-16,-10 6 0 15,-5 6 1-15,-20 6 0 16,-13 13 2-16,-21 5-1 15,-13 5-1-15,-14 1 1 16,-2 0-1-16,-3-7 0 16,3-10-1-16,6-9 0 15,12-21-3-15,16-24 3 16,23-14-1-16,15-24 0 0,12-14 1 15,10-11-1-15,8-5 1 16,1-2-1-16,-3 10 1 16,-9 12-1-16,-13 17 1 15,-14 21-1-15,-11 18 2 16,-14 17-2-16,-8 17 1 15,-6 9-2-15,-1 5-3 16,6 5-1-16,-2-15-15 16,22 8-19-16,3-20-2 15,22-4 0-15,7-23-3 16</inkml:trace>
  <inkml:trace contextRef="#ctx0" brushRef="#br0" timeOffset="23278.3314">5268 11400 89 0,'-29'-9'39'15,"6"11"0"-15,-15 0 1 16,10 12-35-16,-14 5-1 15,3 11-1-15,-11 10-1 16,3 11 1-16,-4 8-1 16,3 7 1-16,9 3-1 15,10 0-1-15,14-6 1 16,16-6-2-16,22-18 1 0,22-15-2 15,21-16 2-15,21-18-3 16,13-17 3-16,7-15-1 16,1-16 1-16,-6-12-1 15,-10-7 1-15,-19-2-1 16,-17-3 0-16,-23 1 0 15,-27 5 0-15,-20 12 0 16,-21 15 0-16,-24 16 0 16,-15 20 1-16,-12 16-1 15,-3 21 0-15,2 12 0 16,8 12 0-16,13 6 1 15,23-1-2-15,26-5 0 16,27-5-2-16,27-12-2 16,34 3-15-16,3-21-20 0,25 5 1 15,-6-17-2-15,14 6 0 16</inkml:trace>
  <inkml:trace contextRef="#ctx0" brushRef="#br0" timeOffset="23647.3525">5712 11831 95 0,'0'0'40'16,"13"-5"1"-16,6-14-3 0,12 5-34 16,5-2 0-16,4 1-1 15,-4 4 0-15,-3 3-2 16,-7 9 1-16,-13 12-1 15,-15 8 1-15,-12 9-2 16,-15 8 2-16,-8 6-1 16,-5 0 1-16,1 1-2 15,3-6 0-15,10-9-1 16,19-13 1-16,9-17 0 15,43-4-3-15,12-25-5 16,37 2-31-16,3-21-3 16,25-2 1-16,10-11-2 0</inkml:trace>
  <inkml:trace contextRef="#ctx0" brushRef="#br0" timeOffset="24179.383">10013 10295 102 0,'0'0'39'16,"18"-2"3"-16,2-14-4 15,13 7-35-15,4-4-3 16,6 0-1-16,3 12-6 15,-11-2-30-15,3 13-3 16,-15 0 2-16,-4 13-2 16</inkml:trace>
  <inkml:trace contextRef="#ctx0" brushRef="#br0" timeOffset="24322.3911">10053 10567 109 0,'-11'-1'40'0,"11"1"0"15,30-20-2-15,6-6-42 16,33 7-33-16,8-14-3 15,26 7 0-15,4-8-4 16</inkml:trace>
  <inkml:trace contextRef="#ctx0" brushRef="#br0" timeOffset="25634.4662">14327 9824 69 0,'10'-12'35'0,"-9"-2"1"16,-1 14 0-16,2-11-27 15,-2 11-2-15,-11 15-1 16,7 7 0-16,-12 5-2 16,3 15-1-16,-6 7-1 15,0 7 0-15,-3 3 0 16,4 2-1-16,2-6 0 15,3-3 0-15,6-12 0 16,6-10 0-16,4-16 1 16,10-14-1-16,10-15 0 15,5-15 2-15,6-10-1 16,4-11 0-16,1-8 1 15,3-4-2-15,-1-1 0 16,-2 6 0-16,-7 6 1 0,-3 10-1 16,-3 9-1-16,-5 15 1 15,-3 13 0-15,-3 12-1 16,-4 16 1-16,-2 14-1 15,0 10 0-15,-1 7 0 16,5 8-2-16,-1 4 0 16,8 2-5-16,-3-13-10 15,14 8-23-15,-2-22-1 16,11 0-1-16,-4-18 1 15</inkml:trace>
  <inkml:trace contextRef="#ctx0" brushRef="#br0" timeOffset="26003.4873">15215 10073 101 0,'-10'-4'40'0,"10"4"0"16,0 0-1-16,0 0-30 15,0 0-7-15,20-5 1 16,2 6-1-16,4 0 0 16,2 2 0-16,0 2-1 15,-1 3 0-15,-7 5 0 16,-6 5 0-16,-11 5-1 15,-9 4 1-15,-13 3-1 16,-6 3 0-16,-5-1-1 16,-3 0 1-16,3-4-1 0,2-3 0 15,9-5 0-15,14-7 1 16,14-7-1-16,19-9 1 15,20-6 1-15,9-5-3 16,25 2-4-16,-7-14-31 16,26 13-1-16,-10-7-2 15,6 13 0-15</inkml:trace>
  <inkml:trace contextRef="#ctx0" brushRef="#br0" timeOffset="26352.5073">14121 10963 98 0,'0'0'40'0,"27"-22"0"16,30 7-1-16,20-13-35 15,29 1-1-15,25-6 0 16,28 2 0-16,16 2 0 16,10 5-1-16,2 3-2 15,-4 9 0-15,-11 6-4 0,-20 0-9 16,-22 19-25-16,-36 1-2 15,-25 12 0-15,-35 1-2 16</inkml:trace>
  <inkml:trace contextRef="#ctx0" brushRef="#br0" timeOffset="26870.5369">14812 11309 82 0,'-11'1'38'15,"5"11"0"-15,-12 1-2 16,6 13-33-16,-4 5 1 16,-2 9-1-16,-4 5 0 15,4 4 1-15,-6-2 0 16,7 0 0-16,0-6-2 15,6-4 2-15,2-11-2 16,4-7 0-16,5-19 0 16,15-2-3-16,5-14 1 15,6-8 0-15,1-9 0 0,3-3-1 16,3-5 2-16,-3 5-2 15,-1 2 2-15,-8 8-1 16,-4 7 1-16,-3 9-1 16,-3 9 1-16,-11 1-1 15,17 24 0-15,-8-5 1 16,3 8-1-16,3 2 1 15,2 4-1-15,3-1-1 16,7 3-4-16,-2-14-7 16,18 8-27-16,-6-15 0 15,10 1-1-15,-4-15-4 16</inkml:trace>
  <inkml:trace contextRef="#ctx0" brushRef="#br0" timeOffset="27006.5447">15561 11668 101 0,'-10'21'37'15,"4"11"2"-15,-5-7-15 16,-5 1-59-16,12 4-1 16,-3-6-1-16,6-6-3 15</inkml:trace>
  <inkml:trace contextRef="#ctx0" brushRef="#br1" timeOffset="32669.8686">16166 10484 106 0,'-9'17'39'0,"-5"-12"0"0,14-5-8 16,12 1-67-16,-5-17-4 15,21-2 1-15,-4-9-3 16</inkml:trace>
  <inkml:trace contextRef="#ctx0" brushRef="#br1" timeOffset="35992.0586">17049 10140 85 0,'21'-13'35'16,"-1"4"0"-16,-12-2 0 15,-8 11-28-15,0 0-4 16,-12-2 1-16,-10 7-1 15,-1 7-1-15,-6 2 0 0,-1 3 0 16,-1 4-1-16,4 1 1 16,6 0 0-16,6 3-3 15,10-2 1-15,10 1 0 16,6-4-1-16,11 1 0 15,2-1 0-15,6 0 1 16,1 0-2-16,1-3 4 16,-5 1-2-16,-5 0 1 15,-7 4-1-15,-11 2 1 16,-10 3-1-16,-12-1 1 15,-9 3-1-15,-2-1 1 16,-5-3-2-16,5-9-2 16,11-2-7-16,3-23-26 0,25-5-1 15,13-17 1-15,25-6-3 16</inkml:trace>
  <inkml:trace contextRef="#ctx0" brushRef="#br1" timeOffset="36196.0703">17804 10080 86 0,'-18'23'36'16,"-5"18"-1"-16,-16 7 0 16,2 13-21-16,-5 4-11 15,3 10 1-15,1-2-2 16,4 0-1-16,14-7-6 15,2-21-16-15,23-3-16 0,6-24 1 16,18-13-3-16,6-20 1 16</inkml:trace>
  <inkml:trace contextRef="#ctx0" brushRef="#br1" timeOffset="36668.0973">17795 9948 113 0,'-10'-3'39'0,"10"3"1"16,0 0-2-16,18 6-35 16,3-3 0-16,9 7 0 15,-1 2 0-15,4 7 0 0,-7 6-1 16,0 6 0-16,-10 8-1 15,-7 6-1-15,-9 7-1 16,-7 2 1-16,-7 5-1 16,-4-1 1-16,-2-3-1 15,2-5 1-15,1-10-2 16,8-9 4-16,8-13-2 15,1-18 0-15,20 2 0 16,7-21 0-16,4-10 0 16,10-9 0-16,3-8 2 15,4-3-1-15,2-3 0 16,-3 1 0-16,-2 9 0 15,-8 8 1-15,-7 10-2 16,-4 10 0-16,-9 14 0 16,-6 12 0-16,-8 15 0 0,-3 4 0 15,-4 12-4-15,-1-1 0 16,4 8-2-16,2-10-2 15,16 12-10-15,-6-26-18 16,27 2-4-16,4-15 1 16,20-9-1-16</inkml:trace>
  <inkml:trace contextRef="#ctx0" brushRef="#br1" timeOffset="37125.1234">19315 9895 103 0,'9'-49'38'16,"-17"2"0"-16,-6 23 0 15,-17 12-32-15,-3 17-1 0,-14 14 0 16,-2 21 0-16,-13 14-1 16,5 17 0-16,-3 5-3 15,15 8 2-15,9 0-2 16,19-3 3-16,22-7-4 15,20-12 0-15,24-17 0 16,19-15 0-16,16-19 0 16,16-18 0-16,8-20 0 15,5-18 0-15,-6-16 0 16,-9-12 0-16,-13-9 0 15,-22-10 0-15,-19-3 0 16,-24 0 0-16,-32 8 0 16,-25 13 0-16,-24 21 0 15,-19 19 0-15,-13 19 0 0,-9 24 0 16,0 19 0-16,7 13 0 15,16 9 0-15,21 5 0 16,28-5 0-16,30-8 0 16,31-2 0-16,27-14 0 15,29-2-5-15,18-14-10 16,29 11-10-16,-10-24-7 15,11 8-10-15,-11-12 1 16,-4 1 0-16,-19-7 1 16</inkml:trace>
  <inkml:trace contextRef="#ctx0" brushRef="#br1" timeOffset="37447.1418">19986 10121 120 0,'-33'22'40'0,"5"-15"1"15,23 6-1-15,5-13-37 16,29 0 0-16,4-4-1 15,5 2 0-15,4 1 0 16,3 2 0-16,-5 1-2 16,-10 5 0-16,-13 7 0 15,-16 8 0-15,-16 6 0 16,-14 6 0-16,-14 3 0 15,-8 7 0-15,-3 0 0 16,0 0 0-16,6-3 0 16,13-5 0-16,17-9 0 15,21-8 0-15,24-12 0 0,20-11 0 16,29-8 0-16,13-17-14 15,31 9-11-15,-8-21-11 16,15 10-6-16,-10-9-3 16,0 12 3-16</inkml:trace>
  <inkml:trace contextRef="#ctx0" brushRef="#br1" timeOffset="38091.1787">5789 10706 110 0,'7'-17'42'16,"7"6"1"-16,-9-4-4 15,8 0-39-15,-13 15-7 16,0-13-29-16,0 13-4 16,0 0 0-16,11 9-2 15</inkml:trace>
  <inkml:trace contextRef="#ctx0" brushRef="#br1" timeOffset="38542.2045">6499 10046 81 0,'-4'-26'37'0,"4"26"0"16,-35-14 1-16,6 32-29 16,-21 1 0-16,-3 17-1 15,-8 2-4-15,2 7 1 16,2-4-2-16,10-3-1 15,17-10-1-15,16-6 0 16,14-22 0-16,39 10-1 16,8-18 1-16,13-6-1 15,5 0 0-15,5 0 2 16,-7 2-2-16,-5 7 2 0,-16 10-2 15,-16 9 1-15,-18 10-2 16,-13 10 1-16,-13 4 0 16,-9 3 0-16,-2-2-1 15,-1-5-1-15,7-7-2 16,4-16-4-16,19-11-17 15,5-14-15-15,24-12 2 16,3-17-4-16,18-4 4 16</inkml:trace>
  <inkml:trace contextRef="#ctx0" brushRef="#br1" timeOffset="38719.2146">6954 9939 92 0,'0'0'39'0,"-14"22"1"0,-1 15-1 15,-15 0-17-15,3 10-20 16,4 6 0-16,0 4 0 15,4 4-3-15,4-5 0 16,9-4-2-16,3-15-6 16,22 0-27-16,-4-24-3 15,16-7-1-15,-3-21-3 16</inkml:trace>
  <inkml:trace contextRef="#ctx0" brushRef="#br1" timeOffset="39186.2413">7090 9728 111 0,'-18'1'41'16,"8"19"-1"-16,-8-8 1 16,13 2-38-16,2 9 0 15,6 3 0-15,3 1-1 16,2 9 0-16,1 3-1 15,1 5 0-15,-3 5 0 16,-3 1 0-16,-4 4-1 16,-4 1 2-16,-3-3-3 15,-1-9 2-15,0-5-1 16,-1-11 1-16,6-6-1 15,3-21-2-15,0 0 2 16,23-14 0-16,-2-10 1 16,3-11-2-16,5-3 2 15,0-6-1-15,0-2 0 16,-1 2 3-16,-6 5-3 0,-5 9 0 15,-4 7 0-15,-4 8 0 16,-9 15 0-16,0 0 0 16,10 25 0-16,-8 1 0 15,0 8 0-15,8 4 0 16,3 4-2-16,4-4-2 15,13-1-1-15,7-14-4 16,24 1-10-16,-7-26-10 16,31 3-8-16,-13-24-3 15,18-1-1-15,-8-18 4 16</inkml:trace>
  <inkml:trace contextRef="#ctx0" brushRef="#br1" timeOffset="39643.2674">8195 9614 104 0,'-23'-42'39'16,"6"23"0"-16,-17 6-1 15,-5 22-33-15,-3 11 0 16,2 20 0-16,-9 13 0 16,3 13 0-16,-1 7-1 15,10 5-1-15,6-1 0 16,17-3-3-16,14-6 0 15,16-10 0-15,21-18 0 16,15-13 0-16,18-20 0 16,8-18 0-16,12-22 0 15,5-18 0-15,-4-17 0 16,-6-14 0-16,-11-10 0 0,-17-8 0 15,-19-5 0-15,-16 0 0 16,-25 11 0-16,-20 15 0 16,-20 24 0-16,-14 27 0 15,-14 28 0-15,-4 26 0 16,-3 25 0-16,4 18 0 15,13 10 0-15,7 4 0 16,22-5 0-16,20-12 0 16,25-18 0-16,25-16 0 15,22-9 0-15,21-13 0 16,18-3-6-16,2-25-12 15,23 14-5-15,-19-30-3 16,19 22-5-16,-30-23 0 16,8 19-6-16,-32-6-3 0,-12 3 6 15</inkml:trace>
  <inkml:trace contextRef="#ctx0" brushRef="#br1" timeOffset="40123.2949">8754 10190 108 0,'-35'4'39'0,"14"4"3"15,5-13-2-15,18-9-36 16,-2 14-1-16,32-18-1 16,-7 6 1-16,6 3-1 15,1 0 0-15,-1 6-1 16,-5 4 0-16,-6 8 0 15,-11 8 0-15,-13 9-1 16,-15 6 0-16,-5 4 2 16,-7 4-2-16,-1-4 1 0,1-3-1 15,7-5 1-15,10-7-1 16,14-21 2-16,37 8-2 15,10-21-2-15,25-2-3 16,12-18-17-16,33 11-3 16,-4-22-8-16,29 13-7 15,-3-6-5-15,13 5 2 16</inkml:trace>
  <inkml:trace contextRef="#ctx0" brushRef="#br1" timeOffset="41039.3473">2738 12020 58 0,'13'-9'33'15,"11"0"0"-15,19 3-1 16,15-11-27-16,25 1 0 0,19-13 2 15,23 2-1-15,25-11-2 16,24-1 1-16,16-5-2 16,23 2 1-16,13 0-2 15,3 10 1-15,5 5-1 16,3 11-1-16,-7 5 1 15,-14 7 0-15,-12 7-1 16,-16 0-1-16,-17 3 1 16,-15-3-1-16,-18-4 0 15,-16-5 0-15,-17-6 0 16,-13-6-2-16,-9-4 0 15,-16-11-4-15,-2 11-11 16,-19-21-20-16,-3 8 0 16,-14-8-1-16,-3 6 0 0</inkml:trace>
  <inkml:trace contextRef="#ctx0" brushRef="#br1" timeOffset="41617.3804">6292 10379 78 0,'0'0'36'0,"29"0"0"16,32-12 2-16,24-16-28 0,36-6-7 15,22-17 1-15,25-1-2 16,21-7 2-16,16 4 0 16,8-2-2-16,11 6 0 15,-1 5 0-15,-7 8-1 16,-8 6 1-16,-8 7-1 15,-20 0 0-15,-12 4 0 16,-21 1-1-16,-24-4-1 16,-22 2-1-16,-26-9-9 15,-12 6-25-15,-35-7-3 16,-16 8 0-16,-22-7-2 15</inkml:trace>
  <inkml:trace contextRef="#ctx0" brushRef="#br2" timeOffset="48100.7512">5977 9144 75 0,'4'-20'35'15,"2"2"0"-15,-6 1 1 16,0 17-31-16,7-22 0 15,-7 22 0-15,0 0-1 0,0 24 0 16,-7 3 0-16,3 13-2 16,-5 9 0-16,-1 12 1 15,0 1-1-15,3 6 0 16,-3-6 0-16,1-4 0 15,5-9 0-15,1-13-1 16,5-14 1-16,-2-22 0 16,14 4-2-16,-2-25 1 15,3-14 0-15,6-11-1 16,1-10 0-16,2-9 1 15,2-7-1-15,2-3 0 16,0 2 1-16,1 5 0 16,-2 3-1-16,2 11 2 15,-3 9-1-15,-3 14 0 0,2 8 0 16,-3 14 0-16,-1 11-1 15,0 14 1-15,-1 14-1 16,1 12 0-16,0 11 0 16,-3 6 0-16,1 10 0 15,-1-2-1-15,-2 2 0 16,-1-5-1-16,0-7-2 15,2-16-4-15,11-4-26 16,-9-26-7-16,10-4 2 16,-3-22-3-16</inkml:trace>
  <inkml:trace contextRef="#ctx0" brushRef="#br2" timeOffset="48276.7613">6945 9156 82 0,'-5'37'41'15,"-12"0"0"-15,4 25 0 16,-16-2-12-16,4 13-26 15,7 2-4-15,2-14-18 16,17 4-19-16,0-16-2 16,21-13-2-16,10-25 0 15</inkml:trace>
  <inkml:trace contextRef="#ctx0" brushRef="#br2" timeOffset="49436.8276">21226 10321 115 0,'3'-13'44'0,"-3"13"-4"16,-4-14 1-16,4 14-41 15,-8-15-1-15,7 6-2 0,1 9-6 16,8-23-29-16,7 14-2 16,-6-7 1-16,9 6-2 15</inkml:trace>
  <inkml:trace contextRef="#ctx0" brushRef="#br2" timeOffset="49994.8595">21824 9871 93 0,'9'-17'36'0,"2"10"0"15,-12-5 1-15,1 12-33 16,0 0 1-16,-11 27-1 16,0-3 1-16,0 14 0 15,-3 6-2-15,-1 9 0 16,1 2 0-16,4 5-1 15,-1-3-2-15,4-3 2 16,2-8-2-16,1-7 0 16,3-8 0-16,1-8 0 15,0-6-1-15,0-7 1 16,0-10 0-16,0 0 0 15,13-16 2-15,-7-8-4 16,7-10 3-16,6-11-1 0,7-15 2 16,7-8-1-16,9-9 1 15,4-4-2-15,6 0 2 16,5 9 1-16,-5 10-1 15,-2 11-1-15,-7 17 0 16,-8 22 2-16,-8 16-3 16,-7 17 0-16,-8 18 0 15,-8 12 0-15,-3 9 0 16,-3 9 0-16,3 4 0 15,2-3 0-15,4-4-4 16,0-10-2-16,18 0-14 16,-8-24-18-16,19-7-5 15,-2-19 1-15,12-4 0 16</inkml:trace>
  <inkml:trace contextRef="#ctx0" brushRef="#br2" timeOffset="50230.873">22874 10028 104 0,'-9'18'38'0,"5"18"1"16,-10 1-1-16,6 12-32 15,-6 3-3-15,3 6 0 16,0 2-6-16,-8-13-25 16,14 5-11-16,-2-16 1 15,8-6-3-15,2-15 1 0</inkml:trace>
  <inkml:trace contextRef="#ctx0" brushRef="#br2" timeOffset="50964.915">14340 11884 67 0,'-25'6'38'0,"-1"-6"0"16,12 7-2-16,3-8-26 16,26 5-2-16,14-8-1 0,26-3-2 15,21-13-1-15,27 0 1 16,26-14-3-16,20-5 1 15,18-11-3-15,7-3 2 16,4-3-2-16,-2-1 0 16,-10 9-1-16,-15 4-3 15,-19 14-1-15,-28-2-11 16,-14 23-23-16,-26 0-1 15,-20 18-1-15,-22-1 0 16</inkml:trace>
  <inkml:trace contextRef="#ctx0" brushRef="#br2" timeOffset="51733.959">21507 10269 94 0,'-28'3'37'0,"1"-5"0"16,14 9 2-16,13-7-33 15,11 0 0-15,31-7-2 16,29-3 1-16,34-7-2 16,28-3 2-16,28-6-3 15,21-3 1-15,12-5-2 0,10 3 1 16,-6-3-2-16,-13 7-1 15,-26 1 0-15,-22 5-1 16,-31 8-1-16,-30-2-4 16,-19 17-20-16,-38-8-13 15,-19 6 2-15,-24 6-2 16,-14 5 0-16</inkml:trace>
  <inkml:trace contextRef="#ctx0" brushRef="#br2" timeOffset="53058.0347">2398 13954 76 0,'-20'5'39'15,"7"-7"-2"-15,13 2 1 16,24 8-37-16,11-14 0 15,19-3-1-15,16-1 1 16,11-1 0-16,13-2-1 16,11 1-2-16,3-5-2 15,9 13-19-15,-16-11-13 0,-4 10 0 16,-23-4-2-16,-12 12 1 15</inkml:trace>
  <inkml:trace contextRef="#ctx0" brushRef="#br2" timeOffset="53254.0459">2761 14179 72 0,'-29'23'36'0,"15"-19"1"16,30-4-3-16,19-17-31 15,22-10-1-15,23-9 0 16,12-8 0-16,11-2-2 15,2-8-2-15,9 5-19 16,-11-9-13-16,-4 6-1 16,-16-1-4-16,-16 8 2 0</inkml:trace>
  <inkml:trace contextRef="#ctx0" brushRef="#br2" timeOffset="53554.0631">3499 13500 83 0,'-18'5'39'16,"7"-8"-1"-16,11 3 1 15,19 3-36-15,10-5 0 16,7 4-1-16,10 3 1 16,6 5-1-16,5 6 0 15,0 3 0-15,-1 9-1 16,-6 5 0-16,-9 7 0 15,-16 7 0-15,-19 5 1 0,-22 7-3 16,-21 4 2-16,-20 5-2 16,-17 1 0-16,-11-2 0 15,-4-8-2-15,9-7-2 16,7-20-5-16,30 0-16 15,13-29-15-15,30-3 1 16,28-34-1-16</inkml:trace>
  <inkml:trace contextRef="#ctx0" brushRef="#br2" timeOffset="54178.0988">5791 13306 76 0,'19'-15'40'0,"-19"15"-1"16,0 0-1-16,-14 22-35 16,-4 10 0-16,-7 12-1 15,1 14-1-15,-7 11 1 16,3 11 0-16,-2-2 0 15,3 2 0-15,8-7-1 16,4-5 1-16,3-17-2 16,7-12 2-16,4-19-1 15,1-20 0-15,22-12 1 16,-3-21-1-16,5-19 1 15,7-15-1-15,4-9 2 16,2-9-2-16,1-4 0 16,1 3 1-16,-1 7-1 15,-3 12 1-15,-2 16 0 16,-3 16-1-16,-5 15-1 0,1 19 2 15,-5 16-2-15,-2 17-1 16,-1 17 1-16,-2 12-1 16,-1 13 0-16,2 6 0 15,0 5-2-15,0-6-1 16,12-1-4-16,-3-21-10 15,21 8-15-15,-11-33-11 16,18-7 2-16,-7-21 0 16</inkml:trace>
  <inkml:trace contextRef="#ctx0" brushRef="#br2" timeOffset="54343.1082">6699 13782 91 0,'-13'38'41'0,"-12"5"0"15,2 14-1-15,1-4-40 16,0 0-1-16,9-1-4 15,2-14-17-15,16 7-19 16,4-15 0-16,15-6-1 16,6-16 0-16</inkml:trace>
  <inkml:trace contextRef="#ctx0" brushRef="#br2" timeOffset="54900.1401">7950 13189 51 0,'-20'15'40'0,"-15"0"-2"15,-2 9 0 1,-10-7-18-16,3 11-14 0,0-8 0 15,9 4-3-15,8-3-1 16,13-3 0-16,13-4-1 16,13-2 1-16,16-1-1 15,8 0 0-15,4 1 0 16,8 0 0-16,-3 5 0 15,0 4 0-15,-9 5 0 16,-8 5 0-16,-10 5 0 16,-12 8 0-16,-12-1-1 15,-5 5 1-15,-9-5 0 16,-7-1-1-16,2-6-2 15,-2-9-1-15,10-6-3 0,-2-22-7 16,19 1-24-16,11-21-4 16,13-3-1-16,4-16 2 15</inkml:trace>
  <inkml:trace contextRef="#ctx0" brushRef="#br2" timeOffset="55094.1512">8424 13383 75 0,'12'-6'40'0,"-6"16"-1"16,-20 7 1-16,-5 17-36 15,-6 5 0-15,0 15-2 16,-5 7-1-16,1 5 1 16,4 3-2-16,3 0-1 15,13-3-4-15,0-24-12 16,18 2-23-16,0-23-1 0,13-12 1 15,3-19-1-15</inkml:trace>
  <inkml:trace contextRef="#ctx0" brushRef="#br2" timeOffset="55541.1768">8712 13088 70 0,'-2'13'41'16,"2"16"1"-16,-10-3 0 15,6 7-27-15,-5 6-11 16,2 7 0-16,-3 5 0 16,-1 7-2-16,-2 1 0 0,1 1-1 15,0-6-1-15,2-3 1 16,5-6 0-16,1-10-1 15,9-15 0-15,6-14 1 16,8-15-1-16,9-14 0 16,4-14 1-16,4-7-1 15,0-9 0-15,1-3 1 16,-3 0 0-16,-3 7 1 15,-4 6-2-15,-8 11 2 16,-4 12-2-16,-2 12 1 16,-13 8-1-16,12 30 0 15,-10 7 0-15,-7 10 0 16,1 13-1-16,1 4-2 15,3 6 0-15,4-4-2 0,12 2-5 16,-4-23-11-16,34 9-10 16,-8-30-9-16,24-3-2 15,-1-20 0-15,17-10 2 16</inkml:trace>
  <inkml:trace contextRef="#ctx0" brushRef="#br2" timeOffset="56142.2111">9945 13082 77 0,'-15'-32'39'15,"-5"-1"-1"-15,1 14 0 16,-6 8-35-16,-3 17 0 15,-6 15 2-15,-6 26 0 16,-6 14-1-16,-1 16-1 16,-3 8 1-16,8 8-1 15,6-6 0-15,15-5-1 16,14-12 0-16,18-12-1 15,23-21 1-15,18-16-1 0,18-21 0 16,15-18 0-16,9-19-1 16,5-17 1-16,0-15-1 15,-4-10 0-15,-11-9 1 16,-16-4-1-16,-20-5 0 15,-21 0 1-15,-17 7 0 16,-24 8-1-16,-22 16 1 16,-13 17 0-16,-18 22-1 15,-13 21 1-15,-5 25-1 16,2 20 1-16,3 18 0 15,9 12 0-15,17 6-1 16,17-1 0-16,25-6 0 16,30-12-1-16,25-9-1 15,21-14-2-15,22-7 0 16,13-13-3-16,18 3-5 0,-7-22-9 15,21 14-9-15,-26-18-2 16,3 9-9-16,-24-6 0 16,-13 10 2-16</inkml:trace>
  <inkml:trace contextRef="#ctx0" brushRef="#br2" timeOffset="56267.2183">10767 13547 71 0,'-40'68'42'16,"-9"-3"0"-16,11 5 1 16,-3-13-17-16,16-1-24 15,8-6-4-15,6-15-8 16,26 6-20-16,-8-23-12 15,17-2-1-15,-1-17-2 16</inkml:trace>
  <inkml:trace contextRef="#ctx0" brushRef="#br2" timeOffset="56659.2407">12181 13232 92 0,'0'0'41'0,"9"-16"0"16,16-5-1-16,9-3-40 16,25-1-1-16,9-3-1 15,9 10-3-15,-9-11-24 16,7 21-10-16,-13 2-1 15,-9 13 0-15</inkml:trace>
  <inkml:trace contextRef="#ctx0" brushRef="#br2" timeOffset="56815.2496">12078 13620 109 0,'-41'18'42'16,"29"-6"1"-16,18-27-13 15,29-8-32-15,32-5-5 16,6-17-25-16,30 8-9 15,5-10 0-15,18 7-1 16</inkml:trace>
  <inkml:trace contextRef="#ctx0" brushRef="#br2" timeOffset="57370.2814">13860 13155 80 0,'-3'-14'40'16,"-13"3"0"-16,3 19 0 16,-21 7-34-16,10 11-2 15,-9 7 0-15,4 10-2 16,-3 8 0-16,1 8-1 0,2 2 1 15,4 3-1-15,4-8-1 16,10-5 1-16,5-11 0 16,7-9 0-16,10-18 0 15,8-18 0-15,10-19 0 16,7-16 0-16,5-12 0 15,3-10 1-15,0-11-1 16,0-4 0-16,0 2 0 16,-1 6 0-16,-7 11-1 15,-6 11 1-15,-4 17 0 16,-4 15-1-16,-3 18 1 15,-3 19-1-15,-3 17 1 16,-9 15-2-16,3 11 1 16,-1 5-1-16,2 8-2 0,3-3-1 15,10 3-6-15,-1-22-12 16,29 8-7-16,-8-26-12 15,18-2 0-15,-1-25-2 16,9-6 2-16</inkml:trace>
  <inkml:trace contextRef="#ctx0" brushRef="#br2" timeOffset="57714.3011">14629 13402 92 0,'-18'-1'41'0,"18"1"0"15,-13 2-1-15,13-2-36 0,20-3-1 16,0-1-1-16,1 1 0 16,6 0-1-16,1 2 0 15,1 2 0-15,-4 2-1 16,-4 4 1-16,-5 6-1 15,-12 8 0-15,-12 7 1 16,-7 6 0-16,-10 4-1 16,0 4 1-16,-2 0 0 15,2-2-1-15,6-8 1 16,10-6 0-16,18-15-2 15,14-13 0-15,18-10-4 16,9-20-9-16,26 12-13 16,-9-27-8-16,20 11-7 15,-7-10-2-15,8 9 1 16</inkml:trace>
  <inkml:trace contextRef="#ctx0" brushRef="#br2" timeOffset="58361.3381">16371 12946 81 0,'-16'-1'40'0,"-6"-6"-2"0,1 14 2 15,-3-1-36-15,0 7-1 16,-2 4 0-16,3 7 0 16,0 0 0-16,7 3-1 15,6 1 0-15,13-5 0 16,8-3-1-16,10-2 0 15,10-4-1-15,4 2 1 16,2-4-1-16,0 6 1 16,-5 2 0-16,-9 6 0 15,-11 4-1-15,-10 3 0 16,-14 3 1-16,-11 6-2 15,-7-2 2-15,-6-1-2 16,1-2 0-16,0-9-1 16,11-5-2-16,6-18-3 0,18-5-14 15,6-18-9-15,28-3-10 16,4-21-2-16,24 0 2 15</inkml:trace>
  <inkml:trace contextRef="#ctx0" brushRef="#br2" timeOffset="58543.3485">16924 13069 93 0,'0'0'39'15,"7"12"1"-15,-28 7-3 16,-6 19-34-16,-4 6 0 16,0 10-3-16,-2 3 1 15,1 3-1-15,8 2-2 16,3-11-6-16,22 7-17 15,-6-24-15-15,20-8 0 16,2-21-1-16,17-10-1 0</inkml:trace>
  <inkml:trace contextRef="#ctx0" brushRef="#br2" timeOffset="59014.3754">17116 12807 92 0,'-14'7'41'0,"13"11"1"16,1-18-4-16,0 15-34 16,0-15 0-16,22 28 0 15,-11-11-1-15,3 9 0 16,-5 4-2-16,-3 5 1 0,-6 8-1 15,-5 4 0-15,-2 5-1 16,-7 2 1-16,-3-1-1 16,-2-3-1-16,5-7 1 15,-1-6-1-15,11-12 1 16,8-12-1-16,11-13 1 15,11-13 0-15,10-12 1 16,8-10 0-16,7-10 0 16,4-3 0-16,1-7 0 15,-6 9 1-15,-5 6-1 16,-10 8-1-16,-10 12 0 15,-12 15 0-15,-13 5-1 16,0 29 1-16,-6 3-3 0,-7 7 0 16,8 7-2-16,-1-3-3 15,15 10-9-15,-4-19-5 16,32 12-7-16,-9-25-2 15,20 2-10-15,5-14 0 16,15-7 3-16</inkml:trace>
  <inkml:trace contextRef="#ctx0" brushRef="#br2" timeOffset="59631.4107">18775 12617 82 0,'-2'-22'40'0,"-6"-7"-1"16,2 9 1-16,-14 1-34 16,2 12 0-16,-11 8-3 15,-13 13 0-15,-9 12 0 16,-7 19-2-16,-10 9 2 15,-1 16-1-15,0 5 1 16,9 2-1-16,13 0 0 16,21-1 0-16,21-8-1 0,21-10 1 15,31-14-2-15,27-18 1 16,24-14-1-16,22-16 1 15,14-16-1-15,0-15 0 16,0-12 1-16,-8-11-2 16,-17-10 1-16,-20-5-1 15,-28-2 0-15,-27-7 0 16,-28 5 0-16,-23 3 1 15,-22 6 0-15,-17 14 1 16,-19 14 0-16,-11 16 1 16,-5 17-1-16,-1 23 2 15,3 14-3-15,9 16 1 16,13 8 0-16,13 6-1 15,21-2 0-15,22-2-1 16,22-8 1-16,30-14-3 0,25-4-2 16,15-18-8-16,32 3-6 15,1-27-3-15,30 13-7 16,-16-28-1-16,17 12-7 15,-20-13-5-15,-7 3 2 16</inkml:trace>
  <inkml:trace contextRef="#ctx0" brushRef="#br2" timeOffset="60066.4356">19576 13080 99 0,'-14'-2'40'0,"14"2"2"15,11-7-3-15,11 0-36 16,13-5 0-16,9 6-1 16,2-3 0-16,1 6-1 15,-4 1 0-15,-8 4 0 16,-9 7 0-16,-16 6-1 15,-18 9 1-15,-16 3-1 16,-15 11 0-16,-10 4 1 16,-11 1-1-16,-1 0 0 0,6-1 0 15,11-6 0-15,17-7 0 16,20-9 0-16,29-13-1 15,25-15-1-15,30-6-4 16,12-21-12-16,38 12-9 16,-8-23-6-16,23 8-8 15,-3-8-2-15,4 9 1 16</inkml:trace>
  <inkml:trace contextRef="#ctx0" brushRef="#br2" timeOffset="61247.5031">4936 12633 73 0,'14'-5'37'15,"-14"5"-1"-15,20 10 0 16,-7 2-34-16,9-6-1 15,7 0 0-15,10-2-1 16,14 0 1-16,9-2-1 16,16-1 1-16,10-1 0 15,11-1 0-15,16 1 1 16,11-4 0-16,16 0 0 0,12-7-1 15,15-2 1-15,14-9 0 16,17-5 0-16,13-6-1 16,19-5 1-16,13-5-2 15,13-1 2-15,8-1-2 16,5 4 2-16,7 3-2 15,2 4 1-15,1 4-1 16,-1 6 1-16,2 7 0 16,-2 1-1-16,2 5 0 15,9 1 1-15,3 3-1 16,10-1 0-16,9 0 0 15,5 0 1-15,6 3-1 16,0 0 0-16,3 1 0 16,1 2 0-16,-5 3 0 0,0 0 0 15,-3 3 0-15,2-1 0 16,-3-3 0-16,5 0 0 15,7-4 0-15,-2-3 0 16,5-6 0-16,4-4 0 16,3-4 1-16,-4-1-1 15,-3-4 1-15,-5 2 0 16,-11 1-1-16,-5 1 1 15,-18 6 0-15,-16 3-1 16,-16 5 0-16,-17 4 1 16,-18 5-1-16,-17 2 1 15,-13 2-1-15,-17 2 0 16,-13 0 0-16,-12 0 0 15,-14-3-1-15,-11-2-1 0,-10 2-1 16,-17-6-3-16,-9 4-1 16,-18-9-2-16,-3 12-11 15,-27-13-10-15,3 8-7 16,-16-5 0-16,-3 5 2 15</inkml:trace>
  <inkml:trace contextRef="#ctx0" brushRef="#br2" timeOffset="62544.5773">21232 11947 90 0,'0'0'36'0,"0"0"0"15,0 0-6-15,13 12-27 16,-9 10 0-16,3 14-1 15,0 12 1-15,1 17-1 16,2 10 0-16,-2 15 1 16,-2 9-2-16,-1 11 0 15,-2 8 0-15,-6 7 1 16,-2 5-2-16,-6 2 0 15,-3-3 1-15,-1 2-1 16,0-6 1-16,5-4 0 16,2-15-1-16,5-9 0 15,8-18-1-15,5-9 1 16,4-17-3-16,1-13 0 15,4-10-2-15,-5-14 0 16,3-7-1-16,-6-10 1 0,1 0-1 16,-5-14 1-16,-7 15 0 15,8-26-3-15,-8 26 0 16,-2-27-3-16,2 27 0 15,-16-18 1-15,16 18 0 16,-29-11 2-16,10 10 2 16,-5-1 5-16,-5-2 5 15,1 8 4-15,-15-8 2 16,6 12 0-16,-17-10 1 15,-1 14-2-15,-15-9-1 16,-4 11-2-16,-20-3-1 16,-8 7-2-16,-20-1 0 15,-6 1-1-15,-17 0 1 16,-9-2-1-16,-14-1-1 0,-12-2 1 15,-12-3-1-15,-7-3 0 16,-12-3 0-16,-11 1-1 16,-15-1 1-16,-10 1-1 15,-14 1 0-15,-13 2 0 16,-12 4-1-16,-9 2 2 15,-12 2-2-15,-13 3 2 16,-5 7-1-16,-14 1 1 16,-2 7 0-16,-13 3 0 15,-4 3-1-15,-7 3 1 16,-3 3 0-16,-2-2-1 15,3-1 1-15,2-3 0 16,5-7-1-16,10-3 1 16,9-9 0-16,7-5-1 15,5-5 1-15,10-4-1 0,0-2 1 16,7-2-1-16,0 1 0 15,3 3 0-15,-1 2-1 16,-1 5 1-16,7 3-1 16,-2 3 0-16,9-2 0 15,9 5 0-15,3 2 0 16,8-2 0-16,12-1 0 15,12-1 0-15,5 0 0 16,14-2 1-16,10-1-2 16,10-1 2-16,12-5-1 15,15-1 1-15,16-6 0 16,21-4 0-16,19-4-1 0,18-5 1 15,16-2 0 1,20-3 0-16,16-4 0 0,13 5 0 16,10-1 0-16,6 3 0 15,8 3 0-15,8 1 0 16,2 3 0-16,14 3 0 15,-17-6 0-15,17 6 0 16,0 0 0-16,0 0 0 16,0 0 0-16,0 0 0 15,0-21 0-15,6 4 2 16,4-12 0-16,2-10 0 15,-2-15 0-15,-4-14 0 16,-3-14 0-16,-4-15 0 16,-10-14 1-16,-6-16-2 15,-6-9 1-15,-5-8-1 16,-2 2 0-16,4-1 2 0,1 6-1 15,7 5 0-15,7 10 0 16,8 12-2-16,10 12 2 16,2 9-2-16,7 9 0 15,7 10-1-15,2 10-1 16,-5 6-2-16,4 16-2 15,-9 3-3-15,6 19-6 16,-17-7-8-16,16 25-4 16,-20-2-4-16,0 0-9 15,19 9 1-15</inkml:trace>
  <inkml:trace contextRef="#ctx0" brushRef="#br2" timeOffset="63395.626">14509 15004 63 0,'-21'-7'39'16,"-17"11"-2"-16,-12 17 1 15,-20 11-37-15,-5 8 1 16,-8 5 1-16,3 9 1 15,0 0-1-15,15-1 0 16,15-8 0-16,23-5 0 0,23-12-1 16,25-10-2-16,23-8 0 15,16-7 0-15,14-1 0 16,6 5 1-16,-2 4-1 15,-8 8 1-15,-16 11 0 16,-20 12-2-16,-22 10 1 16,-23 10-1-16,-21 5 1 15,-12 2-1-15,-13-2 1 16,-2-8-3-16,6-10 1 15,4-16-4-15,24-7-13 16,5-36-15-16,33-4-5 16,11-25-2-16,28-3 1 15</inkml:trace>
  <inkml:trace contextRef="#ctx0" brushRef="#br2" timeOffset="63806.6495">14900 15467 66 0,'0'0'39'0,"-8"11"0"15,-10-5 0-15,5 12-37 16,-6 5 1-16,1 10-2 16,-2 10 2-16,3 8-1 15,-3 3 1-15,4 6-2 16,1-1 1-16,3-2 1 15,-1-5-1-15,11-9-1 16,2-14 0-16,8-14 0 0,10-22-1 16,6-15 0-16,10-20 0 15,3-11 0-15,5-10 0 16,1-7 1-16,-2-1-1 15,-1 7 2-15,-5 11-2 16,-8 10 2-16,-6 19-2 16,-9 16 2-16,-5 18-2 15,-8 19 0-15,-2 17-1 16,-3 10-1-16,1 9 0 15,5 3-2-15,11 2-3 16,-2-17-10-16,27 6-8 16,-9-33-5-16,25-3-10 15,-3-26-2-15,14-7 1 16</inkml:trace>
  <inkml:trace contextRef="#ctx0" brushRef="#br2" timeOffset="64183.6711">15479 15549 52 0,'-17'22'42'16,"1"-7"-2"-16,20 8 1 16,2-7-21-16,19-4-20 15,11-5 3-15,12-3-1 16,10-6 0-16,7-5 0 15,-1-3-1-15,-4-5 0 16,-3-4 0-16,-13 1 1 16,-10-3-2-16,-16 0 2 15,-15 3-2-15,-15 2 1 0,-13 5-1 16,-10 4 2-16,-6 7-2 15,-6 8 1-15,1 10-1 16,1 5 0-16,3 7 0 16,9 5 0-16,11 2 1 15,11 3-3-15,16-7 2 16,15-3-4-16,19-9 2 15,15-13-4-15,24 0-9 16,-2-31-9-16,32 7-5 16,-7-27-11-16,17-2-1 15,-3-18 1-15</inkml:trace>
  <inkml:trace contextRef="#ctx0" brushRef="#br2" timeOffset="64400.6835">16785 14781 76 0,'-39'22'42'0,"6"33"-1"16,-10 18 0-16,6 20-37 16,-4 18-1-16,2 16-2 15,1 6 1-15,3 3-2 16,10-7-3-16,6-16-4 15,23-11-14-15,-2-42-12 16,27-18-7-16,6-42-1 16,22-23 0-16</inkml:trace>
  <inkml:trace contextRef="#ctx0" brushRef="#br2" timeOffset="64607.6953">17113 14718 80 0,'-40'38'41'16,"2"50"0"-16,-17 20-1 15,6 29-35-15,-2-3-3 16,8 3-4-16,11-7-1 16,7-16-7-16,28 1-13 15,-3-39-17-15,30-7 0 16,8-31-4-16,21-10 3 15</inkml:trace>
  <inkml:trace contextRef="#ctx0" brushRef="#br2" timeOffset="65258.7326">17604 14761 86 0,'-45'57'40'15,"-15"-2"-1"-15,12 19-2 16,2 0-43-16,-1-13-17 15,27 12-15-15,2-16-1 16,26-2-2-16,7-21-1 0</inkml:trace>
  <inkml:trace contextRef="#ctx0" brushRef="#br2" timeOffset="69746.9893">17690 15445 15 0,'23'-14'34'15,"-7"-4"2"-15,7 6-2 0,-16-13-15 16,14 18-3-16,-15-14-5 16,3 11-2-16,-5-4-3 15,-4 14-1-15,0 0-2 16,-17-4-1-16,-2 15 0 15,-6 10 0-15,-2 8 1 16,-5 8-1-16,2 2 0 16,2 0-1-16,9 0 0 15,6-5-1-15,16-9 2 16,12-7-3-16,13-9 2 15,14-12-2-15,5-4 1 16,7 0 1-16,-2-1-1 16,-5 3 0-16,-6 5 1 0,-13 9-1 15,-18 13 1-15,-15 12-1 16,-18 12 0-16,-10 9 1 15,-14 2-1-15,-1 3 0 16,0-4 0-16,3-11-1 16,13-12-2-16,8-23-3 15,24-10-31-15,14-31-2 16,21-8-3-16,3-24 1 15</inkml:trace>
  <inkml:trace contextRef="#ctx0" brushRef="#br2" timeOffset="70670.0421">19745 14942 63 0,'9'-28'38'15,"5"8"-1"-15,-9-4 0 16,5 4-34-16,-5 6 0 15,-5 14 0-15,11-2 0 0,-11 23 1 16,-8 11-1-16,-7 17 0 16,-12 12 0-16,-5 18-1 15,-10 15 1-15,-5 9-2 16,-7 9 1-16,-1 1 0 15,3-3-1-15,4-8 1 16,12-14-1-16,12-15 0 16,18-21-1-16,15-18 1 15,19-19-1-15,16-17 1 16,18-12-1-16,6-7 0 15,10-4-1-15,5-3-1 16,4 4 0-16,-4 0-3 16,3 16-6-16,-19-7-28 0,11 21-1 15,-12-11-1-15,5 18 1 16</inkml:trace>
  <inkml:trace contextRef="#ctx0" brushRef="#br2" timeOffset="71678.0997">20821 15549 60 0,'9'-10'39'15,"-8"-10"-2"-15,-1 20 1 16,-4-21-35-16,-10 14 2 15,-11 3-1-15,-6 10 1 16,-11 4 0-16,-3 12-3 16,-9 3 2-16,2 12-2 15,-6 3 1-15,6 9-1 16,3 2 0-16,11 1-2 15,9-4 1-15,15-3 1 16,15-10-1-16,14-11 0 16,21-15-1-16,14-16 1 15,14-18-1-15,5-15 0 0,8-10 0 16,-1-8 1-16,-5-4-2 15,-10 3 3-15,-11 6-2 16,-13 8 2-16,-14 17-2 16,-14 16 1-16,-9 12-1 15,-23 26 1-15,0 13-1 16,-2 11-1-16,-6 10 1 15,4 7-2-15,5 1 1 16,10-7-3-16,15-8 0 16,15-18-2-16,21-12-5 15,8-34-27-15,22-6-1 16,-1-28-1-16,18-1 2 15,-15-21 25-15,6 2 7 0,-14-3 5 16,-16 0 6-16,-1 18 28 16,-28-3 4-16,0 20-1 15,-24 2 1-15,6 31-23 16,-21-7-7-16,2 26-1 15,-4 8-1-15,1 15-3 16,0 7 1-16,6 8-1 16,7-1 0-16,6 3-1 15,9-9 0-15,10-8-1 16,9-13 1-16,7-11-1 15,9-18 0-15,4-14 0 16,6-12 0-16,3-9 0 16,2-7 0-16,-2-5 0 15,-4 1 0-15,-2 3 2 16,-9 7-3-16,-7 10 3 0,-5 7-2 15,-9 16 1-15,-7 10-1 16,-5 16 1-16,-5 14-1 16,-1 11-1-16,-1 9 1 15,2 5-1-15,5 3 1 16,2-8-1-16,7-8 1 15,4-11 0-15,4-15 0 16,3-19 1-16,2-17-1 16,1-16 0-16,-3-16 0 15,-2-11 1-15,-6-7-1 16,1-6 0-16,-5-3 0 15,0 1 0-15,-3 7-2 16,2 3-2-16,3 22-11 16,-11-2-23-16,14 21-2 0,-10 0-1 15,12 17-1-15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28/07/2014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1696476"/>
              </p:ext>
            </p:extLst>
          </p:nvPr>
        </p:nvGraphicFramePr>
        <p:xfrm>
          <a:off x="214283" y="762001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date of the End Of Topic Test for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When we will be doing the Formative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Assessment for the unit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a ray of light through a block of glass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light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Explore what happens and the reasons for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light does and why it does this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relative refractive index 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FIVE ways to find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FIVE ways to find the RRI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Combine two to find Snell’s Law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Snell’s law is and where it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9 for HW, set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for practicing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01360" y="1024560"/>
              <a:ext cx="972000" cy="1278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3080" y="1019880"/>
                <a:ext cx="984960" cy="129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140000" y="1901880"/>
              <a:ext cx="1071360" cy="23612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27400" y="1898280"/>
                <a:ext cx="1087560" cy="237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9081271"/>
              </p:ext>
            </p:extLst>
          </p:nvPr>
        </p:nvGraphicFramePr>
        <p:xfrm>
          <a:off x="533400" y="228601"/>
          <a:ext cx="8094663" cy="545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Diffraction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(Twin Source Interference)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28800" y="1752600"/>
            <a:ext cx="5181600" cy="281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01720" y="374760"/>
              <a:ext cx="3414600" cy="5641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8120" y="361800"/>
                <a:ext cx="3431160" cy="565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031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2040" y="155160"/>
              <a:ext cx="9057960" cy="302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280" y="138600"/>
                <a:ext cx="9079920" cy="305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90920" y="1635120"/>
              <a:ext cx="7661880" cy="4139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6880" y="1622880"/>
                <a:ext cx="7687440" cy="416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610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9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5056</TotalTime>
  <Words>304</Words>
  <Application>Microsoft Office PowerPoint</Application>
  <PresentationFormat>On-screen Show (4:3)</PresentationFormat>
  <Paragraphs>54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260</cp:revision>
  <dcterms:created xsi:type="dcterms:W3CDTF">2006-08-16T00:00:00Z</dcterms:created>
  <dcterms:modified xsi:type="dcterms:W3CDTF">2014-07-27T22:47:53Z</dcterms:modified>
</cp:coreProperties>
</file>