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40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25/07/2014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522235"/>
              </p:ext>
            </p:extLst>
          </p:nvPr>
        </p:nvGraphicFramePr>
        <p:xfrm>
          <a:off x="214283" y="762001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Des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formula.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758299"/>
              </p:ext>
            </p:extLst>
          </p:nvPr>
        </p:nvGraphicFramePr>
        <p:xfrm>
          <a:off x="533400" y="228601"/>
          <a:ext cx="8094663" cy="4693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3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4988</TotalTime>
  <Words>206</Words>
  <Application>Microsoft Office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254</cp:revision>
  <dcterms:created xsi:type="dcterms:W3CDTF">2006-08-16T00:00:00Z</dcterms:created>
  <dcterms:modified xsi:type="dcterms:W3CDTF">2014-07-24T20:50:09Z</dcterms:modified>
</cp:coreProperties>
</file>